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7"/>
  </p:notesMasterIdLst>
  <p:sldIdLst>
    <p:sldId id="621" r:id="rId5"/>
    <p:sldId id="622" r:id="rId6"/>
    <p:sldId id="623" r:id="rId7"/>
    <p:sldId id="624" r:id="rId8"/>
    <p:sldId id="625" r:id="rId9"/>
    <p:sldId id="647" r:id="rId10"/>
    <p:sldId id="628" r:id="rId11"/>
    <p:sldId id="283" r:id="rId12"/>
    <p:sldId id="653" r:id="rId13"/>
    <p:sldId id="296" r:id="rId14"/>
    <p:sldId id="297" r:id="rId15"/>
    <p:sldId id="298" r:id="rId16"/>
    <p:sldId id="299" r:id="rId17"/>
    <p:sldId id="300" r:id="rId18"/>
    <p:sldId id="289" r:id="rId19"/>
    <p:sldId id="290" r:id="rId20"/>
    <p:sldId id="292" r:id="rId21"/>
    <p:sldId id="291" r:id="rId22"/>
    <p:sldId id="288" r:id="rId23"/>
    <p:sldId id="265" r:id="rId24"/>
    <p:sldId id="301" r:id="rId25"/>
    <p:sldId id="302" r:id="rId26"/>
    <p:sldId id="311" r:id="rId27"/>
    <p:sldId id="266" r:id="rId28"/>
    <p:sldId id="267" r:id="rId29"/>
    <p:sldId id="268" r:id="rId30"/>
    <p:sldId id="269" r:id="rId31"/>
    <p:sldId id="648" r:id="rId32"/>
    <p:sldId id="649" r:id="rId33"/>
    <p:sldId id="650" r:id="rId34"/>
    <p:sldId id="273" r:id="rId35"/>
    <p:sldId id="274" r:id="rId36"/>
    <p:sldId id="275" r:id="rId37"/>
    <p:sldId id="276" r:id="rId38"/>
    <p:sldId id="293" r:id="rId39"/>
    <p:sldId id="277" r:id="rId40"/>
    <p:sldId id="279" r:id="rId41"/>
    <p:sldId id="280" r:id="rId42"/>
    <p:sldId id="312" r:id="rId43"/>
    <p:sldId id="313" r:id="rId44"/>
    <p:sldId id="656" r:id="rId45"/>
    <p:sldId id="294" r:id="rId46"/>
  </p:sldIdLst>
  <p:sldSz cx="12192000" cy="6858000"/>
  <p:notesSz cx="6858000" cy="9144000"/>
  <p:embeddedFontLst>
    <p:embeddedFont>
      <p:font typeface="Century Gothic" panose="020B050202020202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Georgia" panose="02040502050405020303" pitchFamily="18" charset="0"/>
      <p:regular r:id="rId56"/>
      <p:bold r:id="rId57"/>
      <p:italic r:id="rId58"/>
      <p:boldItalic r:id="rId59"/>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userDrawn="1">
          <p15:clr>
            <a:srgbClr val="A4A3A4"/>
          </p15:clr>
        </p15:guide>
        <p15:guide id="2" pos="3840" userDrawn="1">
          <p15:clr>
            <a:srgbClr val="A4A3A4"/>
          </p15:clr>
        </p15:guide>
        <p15:guide id="3" orient="horz" pos="2260" userDrawn="1">
          <p15:clr>
            <a:srgbClr val="A4A3A4"/>
          </p15:clr>
        </p15:guide>
        <p15:guide id="4" pos="61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0C793-174F-4023-A7BF-059EB552C99C}" v="2909" dt="2019-11-21T14:03:06.66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06" autoAdjust="0"/>
    <p:restoredTop sz="98462" autoAdjust="0"/>
  </p:normalViewPr>
  <p:slideViewPr>
    <p:cSldViewPr snapToGrid="0" showGuides="1">
      <p:cViewPr varScale="1">
        <p:scale>
          <a:sx n="109" d="100"/>
          <a:sy n="109" d="100"/>
        </p:scale>
        <p:origin x="330" y="108"/>
      </p:cViewPr>
      <p:guideLst>
        <p:guide orient="horz" pos="1094"/>
        <p:guide pos="3840"/>
        <p:guide orient="horz" pos="2260"/>
        <p:guide pos="619"/>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theme" Target="theme/theme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 Adrien Pasquet" userId="b9ca7fff-cf80-4b81-8c12-aa3f5be03e41" providerId="ADAL" clId="{BFF0C793-174F-4023-A7BF-059EB552C99C}"/>
    <pc:docChg chg="undo custSel addSld delSld modSld sldOrd modMainMaster">
      <pc:chgData name="M | Adrien Pasquet" userId="b9ca7fff-cf80-4b81-8c12-aa3f5be03e41" providerId="ADAL" clId="{BFF0C793-174F-4023-A7BF-059EB552C99C}" dt="2019-11-21T14:03:06.668" v="4757"/>
      <pc:docMkLst>
        <pc:docMk/>
      </pc:docMkLst>
      <pc:sldChg chg="del">
        <pc:chgData name="M | Adrien Pasquet" userId="b9ca7fff-cf80-4b81-8c12-aa3f5be03e41" providerId="ADAL" clId="{BFF0C793-174F-4023-A7BF-059EB552C99C}" dt="2019-10-24T14:04:29.173" v="41" actId="47"/>
        <pc:sldMkLst>
          <pc:docMk/>
          <pc:sldMk cId="2047073823" sldId="256"/>
        </pc:sldMkLst>
      </pc:sldChg>
      <pc:sldChg chg="del">
        <pc:chgData name="M | Adrien Pasquet" userId="b9ca7fff-cf80-4b81-8c12-aa3f5be03e41" providerId="ADAL" clId="{BFF0C793-174F-4023-A7BF-059EB552C99C}" dt="2019-10-25T12:53:57.342" v="1541" actId="47"/>
        <pc:sldMkLst>
          <pc:docMk/>
          <pc:sldMk cId="2581093777" sldId="257"/>
        </pc:sldMkLst>
      </pc:sldChg>
      <pc:sldChg chg="del">
        <pc:chgData name="M | Adrien Pasquet" userId="b9ca7fff-cf80-4b81-8c12-aa3f5be03e41" providerId="ADAL" clId="{BFF0C793-174F-4023-A7BF-059EB552C99C}" dt="2019-10-24T14:00:11.340" v="0" actId="47"/>
        <pc:sldMkLst>
          <pc:docMk/>
          <pc:sldMk cId="1638169564" sldId="258"/>
        </pc:sldMkLst>
      </pc:sldChg>
      <pc:sldChg chg="add del">
        <pc:chgData name="M | Adrien Pasquet" userId="b9ca7fff-cf80-4b81-8c12-aa3f5be03e41" providerId="ADAL" clId="{BFF0C793-174F-4023-A7BF-059EB552C99C}" dt="2019-10-25T12:53:57.342" v="1541" actId="47"/>
        <pc:sldMkLst>
          <pc:docMk/>
          <pc:sldMk cId="3798824340" sldId="258"/>
        </pc:sldMkLst>
      </pc:sldChg>
      <pc:sldChg chg="modSp add del">
        <pc:chgData name="M | Adrien Pasquet" userId="b9ca7fff-cf80-4b81-8c12-aa3f5be03e41" providerId="ADAL" clId="{BFF0C793-174F-4023-A7BF-059EB552C99C}" dt="2019-10-25T12:53:57.342" v="1541" actId="47"/>
        <pc:sldMkLst>
          <pc:docMk/>
          <pc:sldMk cId="3788001970" sldId="259"/>
        </pc:sldMkLst>
        <pc:spChg chg="mod">
          <ac:chgData name="M | Adrien Pasquet" userId="b9ca7fff-cf80-4b81-8c12-aa3f5be03e41" providerId="ADAL" clId="{BFF0C793-174F-4023-A7BF-059EB552C99C}" dt="2019-10-24T14:12:10.874" v="89" actId="20577"/>
          <ac:spMkLst>
            <pc:docMk/>
            <pc:sldMk cId="3788001970" sldId="259"/>
            <ac:spMk id="11" creationId="{D779B52E-F95C-4C48-9384-F73563D005DE}"/>
          </ac:spMkLst>
        </pc:spChg>
      </pc:sldChg>
      <pc:sldChg chg="add del">
        <pc:chgData name="M | Adrien Pasquet" userId="b9ca7fff-cf80-4b81-8c12-aa3f5be03e41" providerId="ADAL" clId="{BFF0C793-174F-4023-A7BF-059EB552C99C}" dt="2019-10-25T12:53:57.342" v="1541" actId="47"/>
        <pc:sldMkLst>
          <pc:docMk/>
          <pc:sldMk cId="2509828141" sldId="260"/>
        </pc:sldMkLst>
      </pc:sldChg>
      <pc:sldChg chg="add del">
        <pc:chgData name="M | Adrien Pasquet" userId="b9ca7fff-cf80-4b81-8c12-aa3f5be03e41" providerId="ADAL" clId="{BFF0C793-174F-4023-A7BF-059EB552C99C}" dt="2019-10-25T12:53:57.342" v="1541" actId="47"/>
        <pc:sldMkLst>
          <pc:docMk/>
          <pc:sldMk cId="1165912452" sldId="261"/>
        </pc:sldMkLst>
      </pc:sldChg>
      <pc:sldChg chg="addSp delSp modSp add del ord">
        <pc:chgData name="M | Adrien Pasquet" userId="b9ca7fff-cf80-4b81-8c12-aa3f5be03e41" providerId="ADAL" clId="{BFF0C793-174F-4023-A7BF-059EB552C99C}" dt="2019-10-25T12:26:40.965" v="1073" actId="47"/>
        <pc:sldMkLst>
          <pc:docMk/>
          <pc:sldMk cId="1426856691" sldId="262"/>
        </pc:sldMkLst>
        <pc:spChg chg="mod">
          <ac:chgData name="M | Adrien Pasquet" userId="b9ca7fff-cf80-4b81-8c12-aa3f5be03e41" providerId="ADAL" clId="{BFF0C793-174F-4023-A7BF-059EB552C99C}" dt="2019-10-25T12:26:15.154" v="1039" actId="20577"/>
          <ac:spMkLst>
            <pc:docMk/>
            <pc:sldMk cId="1426856691" sldId="262"/>
            <ac:spMk id="2" creationId="{B13387D6-44EE-4B91-9CF9-3C89D1FA6D33}"/>
          </ac:spMkLst>
        </pc:spChg>
        <pc:spChg chg="mod">
          <ac:chgData name="M | Adrien Pasquet" userId="b9ca7fff-cf80-4b81-8c12-aa3f5be03e41" providerId="ADAL" clId="{BFF0C793-174F-4023-A7BF-059EB552C99C}" dt="2019-10-25T12:26:35.870" v="1070" actId="27636"/>
          <ac:spMkLst>
            <pc:docMk/>
            <pc:sldMk cId="1426856691" sldId="262"/>
            <ac:spMk id="3" creationId="{5F057B1E-0911-4B1B-8BB6-2D67D758C4BA}"/>
          </ac:spMkLst>
        </pc:spChg>
        <pc:spChg chg="add del mod">
          <ac:chgData name="M | Adrien Pasquet" userId="b9ca7fff-cf80-4b81-8c12-aa3f5be03e41" providerId="ADAL" clId="{BFF0C793-174F-4023-A7BF-059EB552C99C}" dt="2019-10-25T12:26:34.969" v="1067"/>
          <ac:spMkLst>
            <pc:docMk/>
            <pc:sldMk cId="1426856691" sldId="262"/>
            <ac:spMk id="4" creationId="{CF995399-2738-4C30-AAFB-36327D0FEC4E}"/>
          </ac:spMkLst>
        </pc:spChg>
        <pc:spChg chg="add del mod">
          <ac:chgData name="M | Adrien Pasquet" userId="b9ca7fff-cf80-4b81-8c12-aa3f5be03e41" providerId="ADAL" clId="{BFF0C793-174F-4023-A7BF-059EB552C99C}" dt="2019-10-25T12:26:34.969" v="1067"/>
          <ac:spMkLst>
            <pc:docMk/>
            <pc:sldMk cId="1426856691" sldId="262"/>
            <ac:spMk id="5" creationId="{8976696E-762B-4294-9F58-42722BED342B}"/>
          </ac:spMkLst>
        </pc:spChg>
        <pc:spChg chg="add del mod">
          <ac:chgData name="M | Adrien Pasquet" userId="b9ca7fff-cf80-4b81-8c12-aa3f5be03e41" providerId="ADAL" clId="{BFF0C793-174F-4023-A7BF-059EB552C99C}" dt="2019-10-25T12:26:35.823" v="1069"/>
          <ac:spMkLst>
            <pc:docMk/>
            <pc:sldMk cId="1426856691" sldId="262"/>
            <ac:spMk id="6" creationId="{B9C536E2-F27C-47D0-870E-839EB7358109}"/>
          </ac:spMkLst>
        </pc:spChg>
        <pc:spChg chg="add del mod">
          <ac:chgData name="M | Adrien Pasquet" userId="b9ca7fff-cf80-4b81-8c12-aa3f5be03e41" providerId="ADAL" clId="{BFF0C793-174F-4023-A7BF-059EB552C99C}" dt="2019-10-25T12:26:35.823" v="1069"/>
          <ac:spMkLst>
            <pc:docMk/>
            <pc:sldMk cId="1426856691" sldId="262"/>
            <ac:spMk id="7" creationId="{F430E4C0-307A-40DD-A307-168001746432}"/>
          </ac:spMkLst>
        </pc:spChg>
      </pc:sldChg>
      <pc:sldChg chg="modSp add del">
        <pc:chgData name="M | Adrien Pasquet" userId="b9ca7fff-cf80-4b81-8c12-aa3f5be03e41" providerId="ADAL" clId="{BFF0C793-174F-4023-A7BF-059EB552C99C}" dt="2019-10-25T13:32:21.089" v="1765" actId="47"/>
        <pc:sldMkLst>
          <pc:docMk/>
          <pc:sldMk cId="960913680" sldId="263"/>
        </pc:sldMkLst>
        <pc:spChg chg="mod">
          <ac:chgData name="M | Adrien Pasquet" userId="b9ca7fff-cf80-4b81-8c12-aa3f5be03e41" providerId="ADAL" clId="{BFF0C793-174F-4023-A7BF-059EB552C99C}" dt="2019-10-25T13:32:15.999" v="1763" actId="14100"/>
          <ac:spMkLst>
            <pc:docMk/>
            <pc:sldMk cId="960913680" sldId="263"/>
            <ac:spMk id="2" creationId="{25F95328-13F0-4308-A74B-9FA92A6D1379}"/>
          </ac:spMkLst>
        </pc:spChg>
        <pc:spChg chg="mod">
          <ac:chgData name="M | Adrien Pasquet" userId="b9ca7fff-cf80-4b81-8c12-aa3f5be03e41" providerId="ADAL" clId="{BFF0C793-174F-4023-A7BF-059EB552C99C}" dt="2019-10-25T12:52:18.248" v="1463" actId="20577"/>
          <ac:spMkLst>
            <pc:docMk/>
            <pc:sldMk cId="960913680" sldId="263"/>
            <ac:spMk id="3" creationId="{9DD6F088-8134-48B8-9F01-0FA3C99C7977}"/>
          </ac:spMkLst>
        </pc:spChg>
      </pc:sldChg>
      <pc:sldChg chg="modSp add del">
        <pc:chgData name="M | Adrien Pasquet" userId="b9ca7fff-cf80-4b81-8c12-aa3f5be03e41" providerId="ADAL" clId="{BFF0C793-174F-4023-A7BF-059EB552C99C}" dt="2019-10-25T13:32:07.280" v="1761"/>
        <pc:sldMkLst>
          <pc:docMk/>
          <pc:sldMk cId="676345615" sldId="264"/>
        </pc:sldMkLst>
        <pc:spChg chg="mod">
          <ac:chgData name="M | Adrien Pasquet" userId="b9ca7fff-cf80-4b81-8c12-aa3f5be03e41" providerId="ADAL" clId="{BFF0C793-174F-4023-A7BF-059EB552C99C}" dt="2019-10-25T13:32:05.175" v="1759" actId="20577"/>
          <ac:spMkLst>
            <pc:docMk/>
            <pc:sldMk cId="676345615" sldId="264"/>
            <ac:spMk id="3" creationId="{B092B973-EC95-4663-9941-CB1DF2936B3D}"/>
          </ac:spMkLst>
        </pc:spChg>
        <pc:spChg chg="mod">
          <ac:chgData name="M | Adrien Pasquet" userId="b9ca7fff-cf80-4b81-8c12-aa3f5be03e41" providerId="ADAL" clId="{BFF0C793-174F-4023-A7BF-059EB552C99C}" dt="2019-10-25T13:32:06.692" v="1760" actId="20577"/>
          <ac:spMkLst>
            <pc:docMk/>
            <pc:sldMk cId="676345615" sldId="264"/>
            <ac:spMk id="4" creationId="{6CD304F1-2E59-4C7E-A8DB-19761626C707}"/>
          </ac:spMkLst>
        </pc:spChg>
      </pc:sldChg>
      <pc:sldChg chg="modSp add del">
        <pc:chgData name="M | Adrien Pasquet" userId="b9ca7fff-cf80-4b81-8c12-aa3f5be03e41" providerId="ADAL" clId="{BFF0C793-174F-4023-A7BF-059EB552C99C}" dt="2019-10-25T13:30:26.023" v="1698" actId="47"/>
        <pc:sldMkLst>
          <pc:docMk/>
          <pc:sldMk cId="910708612" sldId="264"/>
        </pc:sldMkLst>
        <pc:spChg chg="mod">
          <ac:chgData name="M | Adrien Pasquet" userId="b9ca7fff-cf80-4b81-8c12-aa3f5be03e41" providerId="ADAL" clId="{BFF0C793-174F-4023-A7BF-059EB552C99C}" dt="2019-10-25T13:30:24.526" v="1697" actId="20577"/>
          <ac:spMkLst>
            <pc:docMk/>
            <pc:sldMk cId="910708612" sldId="264"/>
            <ac:spMk id="11" creationId="{56172CC4-342F-4B73-9D0A-B1FFA98C52D2}"/>
          </ac:spMkLst>
        </pc:spChg>
        <pc:spChg chg="mod">
          <ac:chgData name="M | Adrien Pasquet" userId="b9ca7fff-cf80-4b81-8c12-aa3f5be03e41" providerId="ADAL" clId="{BFF0C793-174F-4023-A7BF-059EB552C99C}" dt="2019-10-25T13:30:22.854" v="1694" actId="20577"/>
          <ac:spMkLst>
            <pc:docMk/>
            <pc:sldMk cId="910708612" sldId="264"/>
            <ac:spMk id="12" creationId="{FFACA105-62EE-4968-B465-80E1967D9912}"/>
          </ac:spMkLst>
        </pc:spChg>
      </pc:sldChg>
      <pc:sldChg chg="modSp add del">
        <pc:chgData name="M | Adrien Pasquet" userId="b9ca7fff-cf80-4b81-8c12-aa3f5be03e41" providerId="ADAL" clId="{BFF0C793-174F-4023-A7BF-059EB552C99C}" dt="2019-10-25T12:53:57.342" v="1541" actId="47"/>
        <pc:sldMkLst>
          <pc:docMk/>
          <pc:sldMk cId="1529315965" sldId="264"/>
        </pc:sldMkLst>
        <pc:spChg chg="mod">
          <ac:chgData name="M | Adrien Pasquet" userId="b9ca7fff-cf80-4b81-8c12-aa3f5be03e41" providerId="ADAL" clId="{BFF0C793-174F-4023-A7BF-059EB552C99C}" dt="2019-10-25T12:52:45.961" v="1494" actId="27636"/>
          <ac:spMkLst>
            <pc:docMk/>
            <pc:sldMk cId="1529315965" sldId="264"/>
            <ac:spMk id="6" creationId="{31C6DCA3-844E-40E7-838C-44FAC69E8652}"/>
          </ac:spMkLst>
        </pc:spChg>
        <pc:spChg chg="mod">
          <ac:chgData name="M | Adrien Pasquet" userId="b9ca7fff-cf80-4b81-8c12-aa3f5be03e41" providerId="ADAL" clId="{BFF0C793-174F-4023-A7BF-059EB552C99C}" dt="2019-10-25T12:53:42.542" v="1528" actId="20577"/>
          <ac:spMkLst>
            <pc:docMk/>
            <pc:sldMk cId="1529315965" sldId="264"/>
            <ac:spMk id="7" creationId="{6FEF8E32-CEA8-4A1F-8DB6-CF0F1999DC6C}"/>
          </ac:spMkLst>
        </pc:spChg>
        <pc:spChg chg="mod">
          <ac:chgData name="M | Adrien Pasquet" userId="b9ca7fff-cf80-4b81-8c12-aa3f5be03e41" providerId="ADAL" clId="{BFF0C793-174F-4023-A7BF-059EB552C99C}" dt="2019-10-25T12:52:45.970" v="1500" actId="27636"/>
          <ac:spMkLst>
            <pc:docMk/>
            <pc:sldMk cId="1529315965" sldId="264"/>
            <ac:spMk id="9" creationId="{D23C1EA2-515A-4120-A512-6CEA3D483AF0}"/>
          </ac:spMkLst>
        </pc:spChg>
        <pc:spChg chg="mod">
          <ac:chgData name="M | Adrien Pasquet" userId="b9ca7fff-cf80-4b81-8c12-aa3f5be03e41" providerId="ADAL" clId="{BFF0C793-174F-4023-A7BF-059EB552C99C}" dt="2019-10-25T12:52:49.982" v="1517" actId="20577"/>
          <ac:spMkLst>
            <pc:docMk/>
            <pc:sldMk cId="1529315965" sldId="264"/>
            <ac:spMk id="10" creationId="{21CE01D3-E4DC-4F5D-B526-ECE584C6D711}"/>
          </ac:spMkLst>
        </pc:spChg>
        <pc:spChg chg="mod">
          <ac:chgData name="M | Adrien Pasquet" userId="b9ca7fff-cf80-4b81-8c12-aa3f5be03e41" providerId="ADAL" clId="{BFF0C793-174F-4023-A7BF-059EB552C99C}" dt="2019-10-25T12:52:45.965" v="1497" actId="27636"/>
          <ac:spMkLst>
            <pc:docMk/>
            <pc:sldMk cId="1529315965" sldId="264"/>
            <ac:spMk id="12" creationId="{BBA47B60-9987-4E42-8903-49641C3D48C8}"/>
          </ac:spMkLst>
        </pc:spChg>
        <pc:spChg chg="mod">
          <ac:chgData name="M | Adrien Pasquet" userId="b9ca7fff-cf80-4b81-8c12-aa3f5be03e41" providerId="ADAL" clId="{BFF0C793-174F-4023-A7BF-059EB552C99C}" dt="2019-10-25T12:52:45.968" v="1499" actId="27636"/>
          <ac:spMkLst>
            <pc:docMk/>
            <pc:sldMk cId="1529315965" sldId="264"/>
            <ac:spMk id="13" creationId="{F3FDEDA0-FC24-48C1-A74A-B6350D4A7D6F}"/>
          </ac:spMkLst>
        </pc:spChg>
        <pc:spChg chg="mod">
          <ac:chgData name="M | Adrien Pasquet" userId="b9ca7fff-cf80-4b81-8c12-aa3f5be03e41" providerId="ADAL" clId="{BFF0C793-174F-4023-A7BF-059EB552C99C}" dt="2019-10-25T12:52:45.946" v="1492" actId="27636"/>
          <ac:spMkLst>
            <pc:docMk/>
            <pc:sldMk cId="1529315965" sldId="264"/>
            <ac:spMk id="15" creationId="{68AE3102-AD31-4534-AA42-A7306485487A}"/>
          </ac:spMkLst>
        </pc:spChg>
        <pc:spChg chg="mod">
          <ac:chgData name="M | Adrien Pasquet" userId="b9ca7fff-cf80-4b81-8c12-aa3f5be03e41" providerId="ADAL" clId="{BFF0C793-174F-4023-A7BF-059EB552C99C}" dt="2019-10-25T12:52:45.972" v="1502" actId="27636"/>
          <ac:spMkLst>
            <pc:docMk/>
            <pc:sldMk cId="1529315965" sldId="264"/>
            <ac:spMk id="16" creationId="{EDAEF21B-A71D-4766-A6BC-D2A84E695C80}"/>
          </ac:spMkLst>
        </pc:spChg>
        <pc:spChg chg="mod">
          <ac:chgData name="M | Adrien Pasquet" userId="b9ca7fff-cf80-4b81-8c12-aa3f5be03e41" providerId="ADAL" clId="{BFF0C793-174F-4023-A7BF-059EB552C99C}" dt="2019-10-25T12:52:45.929" v="1491" actId="27636"/>
          <ac:spMkLst>
            <pc:docMk/>
            <pc:sldMk cId="1529315965" sldId="264"/>
            <ac:spMk id="18" creationId="{B2A630B9-296B-4B7E-B45F-0F504CA9AD7E}"/>
          </ac:spMkLst>
        </pc:spChg>
        <pc:spChg chg="mod">
          <ac:chgData name="M | Adrien Pasquet" userId="b9ca7fff-cf80-4b81-8c12-aa3f5be03e41" providerId="ADAL" clId="{BFF0C793-174F-4023-A7BF-059EB552C99C}" dt="2019-10-25T12:52:45.959" v="1493" actId="27636"/>
          <ac:spMkLst>
            <pc:docMk/>
            <pc:sldMk cId="1529315965" sldId="264"/>
            <ac:spMk id="19" creationId="{C1A42E35-5143-47AA-8087-A921A2EC9BA3}"/>
          </ac:spMkLst>
        </pc:spChg>
        <pc:spChg chg="mod">
          <ac:chgData name="M | Adrien Pasquet" userId="b9ca7fff-cf80-4b81-8c12-aa3f5be03e41" providerId="ADAL" clId="{BFF0C793-174F-4023-A7BF-059EB552C99C}" dt="2019-10-25T12:52:45.962" v="1495" actId="27636"/>
          <ac:spMkLst>
            <pc:docMk/>
            <pc:sldMk cId="1529315965" sldId="264"/>
            <ac:spMk id="21" creationId="{112FCFE1-2F48-4E7C-840D-1BCC83101062}"/>
          </ac:spMkLst>
        </pc:spChg>
        <pc:spChg chg="mod">
          <ac:chgData name="M | Adrien Pasquet" userId="b9ca7fff-cf80-4b81-8c12-aa3f5be03e41" providerId="ADAL" clId="{BFF0C793-174F-4023-A7BF-059EB552C99C}" dt="2019-10-25T12:52:45.964" v="1496" actId="27636"/>
          <ac:spMkLst>
            <pc:docMk/>
            <pc:sldMk cId="1529315965" sldId="264"/>
            <ac:spMk id="22" creationId="{06DD109B-D453-4121-9772-AF525172BE05}"/>
          </ac:spMkLst>
        </pc:spChg>
      </pc:sldChg>
      <pc:sldChg chg="modSp add del">
        <pc:chgData name="M | Adrien Pasquet" userId="b9ca7fff-cf80-4b81-8c12-aa3f5be03e41" providerId="ADAL" clId="{BFF0C793-174F-4023-A7BF-059EB552C99C}" dt="2019-10-25T13:30:36.218" v="1705" actId="47"/>
        <pc:sldMkLst>
          <pc:docMk/>
          <pc:sldMk cId="1768032681" sldId="264"/>
        </pc:sldMkLst>
        <pc:spChg chg="mod">
          <ac:chgData name="M | Adrien Pasquet" userId="b9ca7fff-cf80-4b81-8c12-aa3f5be03e41" providerId="ADAL" clId="{BFF0C793-174F-4023-A7BF-059EB552C99C}" dt="2019-10-25T13:30:33.549" v="1704" actId="20577"/>
          <ac:spMkLst>
            <pc:docMk/>
            <pc:sldMk cId="1768032681" sldId="264"/>
            <ac:spMk id="10" creationId="{999D3DDF-FD20-4546-9F09-3257944FC79E}"/>
          </ac:spMkLst>
        </pc:spChg>
      </pc:sldChg>
      <pc:sldChg chg="modSp add del">
        <pc:chgData name="M | Adrien Pasquet" userId="b9ca7fff-cf80-4b81-8c12-aa3f5be03e41" providerId="ADAL" clId="{BFF0C793-174F-4023-A7BF-059EB552C99C}" dt="2019-10-25T13:29:24.235" v="1629" actId="47"/>
        <pc:sldMkLst>
          <pc:docMk/>
          <pc:sldMk cId="2009236682" sldId="264"/>
        </pc:sldMkLst>
        <pc:spChg chg="mod">
          <ac:chgData name="M | Adrien Pasquet" userId="b9ca7fff-cf80-4b81-8c12-aa3f5be03e41" providerId="ADAL" clId="{BFF0C793-174F-4023-A7BF-059EB552C99C}" dt="2019-10-25T12:55:11.847" v="1558" actId="27636"/>
          <ac:spMkLst>
            <pc:docMk/>
            <pc:sldMk cId="2009236682" sldId="264"/>
            <ac:spMk id="6" creationId="{EE63A0D7-835F-4206-B3F6-C0399E9CDB43}"/>
          </ac:spMkLst>
        </pc:spChg>
        <pc:spChg chg="mod">
          <ac:chgData name="M | Adrien Pasquet" userId="b9ca7fff-cf80-4b81-8c12-aa3f5be03e41" providerId="ADAL" clId="{BFF0C793-174F-4023-A7BF-059EB552C99C}" dt="2019-10-25T12:55:11.851" v="1561" actId="27636"/>
          <ac:spMkLst>
            <pc:docMk/>
            <pc:sldMk cId="2009236682" sldId="264"/>
            <ac:spMk id="8" creationId="{744B3F0C-B189-486A-BD13-33C523F04A9B}"/>
          </ac:spMkLst>
        </pc:spChg>
        <pc:spChg chg="mod">
          <ac:chgData name="M | Adrien Pasquet" userId="b9ca7fff-cf80-4b81-8c12-aa3f5be03e41" providerId="ADAL" clId="{BFF0C793-174F-4023-A7BF-059EB552C99C}" dt="2019-10-25T12:55:11.845" v="1557" actId="27636"/>
          <ac:spMkLst>
            <pc:docMk/>
            <pc:sldMk cId="2009236682" sldId="264"/>
            <ac:spMk id="10" creationId="{85F2D017-766B-4DDE-BF46-76DF490D6849}"/>
          </ac:spMkLst>
        </pc:spChg>
        <pc:spChg chg="mod">
          <ac:chgData name="M | Adrien Pasquet" userId="b9ca7fff-cf80-4b81-8c12-aa3f5be03e41" providerId="ADAL" clId="{BFF0C793-174F-4023-A7BF-059EB552C99C}" dt="2019-10-25T12:55:11.850" v="1560" actId="27636"/>
          <ac:spMkLst>
            <pc:docMk/>
            <pc:sldMk cId="2009236682" sldId="264"/>
            <ac:spMk id="12" creationId="{A010898A-E386-44D2-B522-022D6E6F2C71}"/>
          </ac:spMkLst>
        </pc:spChg>
        <pc:spChg chg="mod">
          <ac:chgData name="M | Adrien Pasquet" userId="b9ca7fff-cf80-4b81-8c12-aa3f5be03e41" providerId="ADAL" clId="{BFF0C793-174F-4023-A7BF-059EB552C99C}" dt="2019-10-25T12:55:11.849" v="1559" actId="27636"/>
          <ac:spMkLst>
            <pc:docMk/>
            <pc:sldMk cId="2009236682" sldId="264"/>
            <ac:spMk id="14" creationId="{265C5ABB-3C56-43F1-BF27-EFCD628E2AAF}"/>
          </ac:spMkLst>
        </pc:spChg>
        <pc:spChg chg="mod">
          <ac:chgData name="M | Adrien Pasquet" userId="b9ca7fff-cf80-4b81-8c12-aa3f5be03e41" providerId="ADAL" clId="{BFF0C793-174F-4023-A7BF-059EB552C99C}" dt="2019-10-25T12:55:11.852" v="1562" actId="27636"/>
          <ac:spMkLst>
            <pc:docMk/>
            <pc:sldMk cId="2009236682" sldId="264"/>
            <ac:spMk id="16" creationId="{37252C3A-A20E-46FB-AB7F-D2EAA5189CB0}"/>
          </ac:spMkLst>
        </pc:spChg>
        <pc:spChg chg="mod">
          <ac:chgData name="M | Adrien Pasquet" userId="b9ca7fff-cf80-4b81-8c12-aa3f5be03e41" providerId="ADAL" clId="{BFF0C793-174F-4023-A7BF-059EB552C99C}" dt="2019-10-25T12:55:14.879" v="1571" actId="20577"/>
          <ac:spMkLst>
            <pc:docMk/>
            <pc:sldMk cId="2009236682" sldId="264"/>
            <ac:spMk id="18" creationId="{4AA31025-BE3F-4FB7-B24B-1E69992A0880}"/>
          </ac:spMkLst>
        </pc:spChg>
      </pc:sldChg>
      <pc:sldChg chg="modSp add del">
        <pc:chgData name="M | Adrien Pasquet" userId="b9ca7fff-cf80-4b81-8c12-aa3f5be03e41" providerId="ADAL" clId="{BFF0C793-174F-4023-A7BF-059EB552C99C}" dt="2019-10-25T13:29:56.098" v="1658" actId="47"/>
        <pc:sldMkLst>
          <pc:docMk/>
          <pc:sldMk cId="2053007539" sldId="264"/>
        </pc:sldMkLst>
        <pc:spChg chg="mod">
          <ac:chgData name="M | Adrien Pasquet" userId="b9ca7fff-cf80-4b81-8c12-aa3f5be03e41" providerId="ADAL" clId="{BFF0C793-174F-4023-A7BF-059EB552C99C}" dt="2019-10-25T13:29:54.397" v="1657" actId="15"/>
          <ac:spMkLst>
            <pc:docMk/>
            <pc:sldMk cId="2053007539" sldId="264"/>
            <ac:spMk id="4" creationId="{4F82B020-7136-43EA-8199-6F98C6EC4DCD}"/>
          </ac:spMkLst>
        </pc:spChg>
      </pc:sldChg>
      <pc:sldChg chg="addSp delSp modSp add">
        <pc:chgData name="M | Adrien Pasquet" userId="b9ca7fff-cf80-4b81-8c12-aa3f5be03e41" providerId="ADAL" clId="{BFF0C793-174F-4023-A7BF-059EB552C99C}" dt="2019-10-30T15:37:23.751" v="2168" actId="27636"/>
        <pc:sldMkLst>
          <pc:docMk/>
          <pc:sldMk cId="2197751976" sldId="264"/>
        </pc:sldMkLst>
        <pc:spChg chg="del mod">
          <ac:chgData name="M | Adrien Pasquet" userId="b9ca7fff-cf80-4b81-8c12-aa3f5be03e41" providerId="ADAL" clId="{BFF0C793-174F-4023-A7BF-059EB552C99C}" dt="2019-10-30T15:37:11.381" v="2127"/>
          <ac:spMkLst>
            <pc:docMk/>
            <pc:sldMk cId="2197751976" sldId="264"/>
            <ac:spMk id="2" creationId="{F3F06BE8-953B-46C7-8EAA-CB7380D13B07}"/>
          </ac:spMkLst>
        </pc:spChg>
        <pc:spChg chg="del">
          <ac:chgData name="M | Adrien Pasquet" userId="b9ca7fff-cf80-4b81-8c12-aa3f5be03e41" providerId="ADAL" clId="{BFF0C793-174F-4023-A7BF-059EB552C99C}" dt="2019-10-30T15:37:11.381" v="2127"/>
          <ac:spMkLst>
            <pc:docMk/>
            <pc:sldMk cId="2197751976" sldId="264"/>
            <ac:spMk id="3" creationId="{A1B76DA4-EF16-42DC-A24F-C5FE4798D9BD}"/>
          </ac:spMkLst>
        </pc:spChg>
        <pc:spChg chg="add del mod">
          <ac:chgData name="M | Adrien Pasquet" userId="b9ca7fff-cf80-4b81-8c12-aa3f5be03e41" providerId="ADAL" clId="{BFF0C793-174F-4023-A7BF-059EB552C99C}" dt="2019-10-30T15:37:23.623" v="2167"/>
          <ac:spMkLst>
            <pc:docMk/>
            <pc:sldMk cId="2197751976" sldId="264"/>
            <ac:spMk id="4" creationId="{EFB309EC-BDFF-48DD-A9C8-8EC5319892F8}"/>
          </ac:spMkLst>
        </pc:spChg>
        <pc:spChg chg="add del mod">
          <ac:chgData name="M | Adrien Pasquet" userId="b9ca7fff-cf80-4b81-8c12-aa3f5be03e41" providerId="ADAL" clId="{BFF0C793-174F-4023-A7BF-059EB552C99C}" dt="2019-10-30T15:37:23.623" v="2167"/>
          <ac:spMkLst>
            <pc:docMk/>
            <pc:sldMk cId="2197751976" sldId="264"/>
            <ac:spMk id="5" creationId="{2EC6B08D-80C4-4638-A5D8-5208DC44BCE6}"/>
          </ac:spMkLst>
        </pc:spChg>
        <pc:spChg chg="add del mod">
          <ac:chgData name="M | Adrien Pasquet" userId="b9ca7fff-cf80-4b81-8c12-aa3f5be03e41" providerId="ADAL" clId="{BFF0C793-174F-4023-A7BF-059EB552C99C}" dt="2019-10-30T15:37:23.623" v="2167"/>
          <ac:spMkLst>
            <pc:docMk/>
            <pc:sldMk cId="2197751976" sldId="264"/>
            <ac:spMk id="6" creationId="{9F0B1856-1541-4217-8DF4-E81CFCCF341C}"/>
          </ac:spMkLst>
        </pc:spChg>
        <pc:spChg chg="add mod">
          <ac:chgData name="M | Adrien Pasquet" userId="b9ca7fff-cf80-4b81-8c12-aa3f5be03e41" providerId="ADAL" clId="{BFF0C793-174F-4023-A7BF-059EB552C99C}" dt="2019-10-30T15:37:23.623" v="2167"/>
          <ac:spMkLst>
            <pc:docMk/>
            <pc:sldMk cId="2197751976" sldId="264"/>
            <ac:spMk id="7" creationId="{CAD262B5-27D5-4E3F-AC36-38CDB90ADAE8}"/>
          </ac:spMkLst>
        </pc:spChg>
        <pc:spChg chg="add mod">
          <ac:chgData name="M | Adrien Pasquet" userId="b9ca7fff-cf80-4b81-8c12-aa3f5be03e41" providerId="ADAL" clId="{BFF0C793-174F-4023-A7BF-059EB552C99C}" dt="2019-10-30T15:37:23.623" v="2167"/>
          <ac:spMkLst>
            <pc:docMk/>
            <pc:sldMk cId="2197751976" sldId="264"/>
            <ac:spMk id="8" creationId="{1994045E-E1FE-4A1D-BD3B-05A68982FC2B}"/>
          </ac:spMkLst>
        </pc:spChg>
        <pc:spChg chg="add mod">
          <ac:chgData name="M | Adrien Pasquet" userId="b9ca7fff-cf80-4b81-8c12-aa3f5be03e41" providerId="ADAL" clId="{BFF0C793-174F-4023-A7BF-059EB552C99C}" dt="2019-10-30T15:37:23.751" v="2168" actId="27636"/>
          <ac:spMkLst>
            <pc:docMk/>
            <pc:sldMk cId="2197751976" sldId="264"/>
            <ac:spMk id="9" creationId="{AD211753-626B-4875-B81C-F6C33A1059C4}"/>
          </ac:spMkLst>
        </pc:spChg>
      </pc:sldChg>
      <pc:sldChg chg="modSp add del">
        <pc:chgData name="M | Adrien Pasquet" userId="b9ca7fff-cf80-4b81-8c12-aa3f5be03e41" providerId="ADAL" clId="{BFF0C793-174F-4023-A7BF-059EB552C99C}" dt="2019-10-25T13:31:04.386" v="1730" actId="47"/>
        <pc:sldMkLst>
          <pc:docMk/>
          <pc:sldMk cId="2651382352" sldId="264"/>
        </pc:sldMkLst>
        <pc:spChg chg="mod">
          <ac:chgData name="M | Adrien Pasquet" userId="b9ca7fff-cf80-4b81-8c12-aa3f5be03e41" providerId="ADAL" clId="{BFF0C793-174F-4023-A7BF-059EB552C99C}" dt="2019-10-25T13:31:01.537" v="1729" actId="20577"/>
          <ac:spMkLst>
            <pc:docMk/>
            <pc:sldMk cId="2651382352" sldId="264"/>
            <ac:spMk id="9" creationId="{83943928-6E86-4206-95A3-DCFDDCC63993}"/>
          </ac:spMkLst>
        </pc:spChg>
      </pc:sldChg>
      <pc:sldChg chg="modSp add del">
        <pc:chgData name="M | Adrien Pasquet" userId="b9ca7fff-cf80-4b81-8c12-aa3f5be03e41" providerId="ADAL" clId="{BFF0C793-174F-4023-A7BF-059EB552C99C}" dt="2019-10-25T13:29:43.300" v="1643" actId="47"/>
        <pc:sldMkLst>
          <pc:docMk/>
          <pc:sldMk cId="2848358137" sldId="264"/>
        </pc:sldMkLst>
        <pc:spChg chg="mod">
          <ac:chgData name="M | Adrien Pasquet" userId="b9ca7fff-cf80-4b81-8c12-aa3f5be03e41" providerId="ADAL" clId="{BFF0C793-174F-4023-A7BF-059EB552C99C}" dt="2019-10-25T13:29:38.264" v="1642" actId="15"/>
          <ac:spMkLst>
            <pc:docMk/>
            <pc:sldMk cId="2848358137" sldId="264"/>
            <ac:spMk id="4" creationId="{2246000B-0367-46DC-BFCC-D782774B4B0F}"/>
          </ac:spMkLst>
        </pc:spChg>
      </pc:sldChg>
      <pc:sldChg chg="modSp add del">
        <pc:chgData name="M | Adrien Pasquet" userId="b9ca7fff-cf80-4b81-8c12-aa3f5be03e41" providerId="ADAL" clId="{BFF0C793-174F-4023-A7BF-059EB552C99C}" dt="2019-10-25T13:30:53.604" v="1721" actId="47"/>
        <pc:sldMkLst>
          <pc:docMk/>
          <pc:sldMk cId="4009081188" sldId="264"/>
        </pc:sldMkLst>
        <pc:spChg chg="mod">
          <ac:chgData name="M | Adrien Pasquet" userId="b9ca7fff-cf80-4b81-8c12-aa3f5be03e41" providerId="ADAL" clId="{BFF0C793-174F-4023-A7BF-059EB552C99C}" dt="2019-10-25T13:30:50.332" v="1720" actId="20577"/>
          <ac:spMkLst>
            <pc:docMk/>
            <pc:sldMk cId="4009081188" sldId="264"/>
            <ac:spMk id="3" creationId="{DF70088D-4FCC-4736-B997-F4D1428AE053}"/>
          </ac:spMkLst>
        </pc:spChg>
        <pc:spChg chg="mod">
          <ac:chgData name="M | Adrien Pasquet" userId="b9ca7fff-cf80-4b81-8c12-aa3f5be03e41" providerId="ADAL" clId="{BFF0C793-174F-4023-A7BF-059EB552C99C}" dt="2019-10-25T13:30:46.261" v="1717" actId="20577"/>
          <ac:spMkLst>
            <pc:docMk/>
            <pc:sldMk cId="4009081188" sldId="264"/>
            <ac:spMk id="4" creationId="{8B793114-60C1-4D1C-9194-0F0B9D5BD1EE}"/>
          </ac:spMkLst>
        </pc:spChg>
        <pc:spChg chg="mod">
          <ac:chgData name="M | Adrien Pasquet" userId="b9ca7fff-cf80-4b81-8c12-aa3f5be03e41" providerId="ADAL" clId="{BFF0C793-174F-4023-A7BF-059EB552C99C}" dt="2019-10-25T13:30:44.099" v="1710" actId="20577"/>
          <ac:spMkLst>
            <pc:docMk/>
            <pc:sldMk cId="4009081188" sldId="264"/>
            <ac:spMk id="5" creationId="{3CAFDFFA-7CA4-4C3A-8E01-AAF5E563B11A}"/>
          </ac:spMkLst>
        </pc:spChg>
      </pc:sldChg>
      <pc:sldChg chg="modSp add del">
        <pc:chgData name="M | Adrien Pasquet" userId="b9ca7fff-cf80-4b81-8c12-aa3f5be03e41" providerId="ADAL" clId="{BFF0C793-174F-4023-A7BF-059EB552C99C}" dt="2019-10-25T13:31:15.240" v="1739" actId="47"/>
        <pc:sldMkLst>
          <pc:docMk/>
          <pc:sldMk cId="4213293343" sldId="264"/>
        </pc:sldMkLst>
        <pc:spChg chg="mod">
          <ac:chgData name="M | Adrien Pasquet" userId="b9ca7fff-cf80-4b81-8c12-aa3f5be03e41" providerId="ADAL" clId="{BFF0C793-174F-4023-A7BF-059EB552C99C}" dt="2019-10-25T13:31:11.224" v="1738" actId="20577"/>
          <ac:spMkLst>
            <pc:docMk/>
            <pc:sldMk cId="4213293343" sldId="264"/>
            <ac:spMk id="4" creationId="{FDC46E72-6585-4DBF-943A-113AB6C69B69}"/>
          </ac:spMkLst>
        </pc:spChg>
      </pc:sldChg>
      <pc:sldChg chg="add del">
        <pc:chgData name="M | Adrien Pasquet" userId="b9ca7fff-cf80-4b81-8c12-aa3f5be03e41" providerId="ADAL" clId="{BFF0C793-174F-4023-A7BF-059EB552C99C}" dt="2019-10-28T16:27:13.359" v="1919" actId="47"/>
        <pc:sldMkLst>
          <pc:docMk/>
          <pc:sldMk cId="16618712" sldId="265"/>
        </pc:sldMkLst>
      </pc:sldChg>
      <pc:sldChg chg="modSp add del">
        <pc:chgData name="M | Adrien Pasquet" userId="b9ca7fff-cf80-4b81-8c12-aa3f5be03e41" providerId="ADAL" clId="{BFF0C793-174F-4023-A7BF-059EB552C99C}" dt="2019-10-25T12:53:57.342" v="1541" actId="47"/>
        <pc:sldMkLst>
          <pc:docMk/>
          <pc:sldMk cId="1271283674" sldId="265"/>
        </pc:sldMkLst>
        <pc:spChg chg="mod">
          <ac:chgData name="M | Adrien Pasquet" userId="b9ca7fff-cf80-4b81-8c12-aa3f5be03e41" providerId="ADAL" clId="{BFF0C793-174F-4023-A7BF-059EB552C99C}" dt="2019-10-25T12:53:49.018" v="1533" actId="27636"/>
          <ac:spMkLst>
            <pc:docMk/>
            <pc:sldMk cId="1271283674" sldId="265"/>
            <ac:spMk id="6" creationId="{D6B39F59-C587-49FC-8A87-180B55D1F00E}"/>
          </ac:spMkLst>
        </pc:spChg>
        <pc:spChg chg="mod">
          <ac:chgData name="M | Adrien Pasquet" userId="b9ca7fff-cf80-4b81-8c12-aa3f5be03e41" providerId="ADAL" clId="{BFF0C793-174F-4023-A7BF-059EB552C99C}" dt="2019-10-25T12:53:49.015" v="1530" actId="27636"/>
          <ac:spMkLst>
            <pc:docMk/>
            <pc:sldMk cId="1271283674" sldId="265"/>
            <ac:spMk id="8" creationId="{43CB3FB0-4916-40E1-9C8D-252057E675DB}"/>
          </ac:spMkLst>
        </pc:spChg>
        <pc:spChg chg="mod">
          <ac:chgData name="M | Adrien Pasquet" userId="b9ca7fff-cf80-4b81-8c12-aa3f5be03e41" providerId="ADAL" clId="{BFF0C793-174F-4023-A7BF-059EB552C99C}" dt="2019-10-25T12:53:49.016" v="1531" actId="27636"/>
          <ac:spMkLst>
            <pc:docMk/>
            <pc:sldMk cId="1271283674" sldId="265"/>
            <ac:spMk id="9" creationId="{A56F2D02-3D7E-40D9-AD1D-DCF95D91DF38}"/>
          </ac:spMkLst>
        </pc:spChg>
        <pc:spChg chg="mod">
          <ac:chgData name="M | Adrien Pasquet" userId="b9ca7fff-cf80-4b81-8c12-aa3f5be03e41" providerId="ADAL" clId="{BFF0C793-174F-4023-A7BF-059EB552C99C}" dt="2019-10-25T12:53:49.019" v="1534" actId="27636"/>
          <ac:spMkLst>
            <pc:docMk/>
            <pc:sldMk cId="1271283674" sldId="265"/>
            <ac:spMk id="11" creationId="{2DF5C64C-45DB-4DFC-8B5E-8D7370299F34}"/>
          </ac:spMkLst>
        </pc:spChg>
        <pc:spChg chg="mod">
          <ac:chgData name="M | Adrien Pasquet" userId="b9ca7fff-cf80-4b81-8c12-aa3f5be03e41" providerId="ADAL" clId="{BFF0C793-174F-4023-A7BF-059EB552C99C}" dt="2019-10-25T12:53:49.022" v="1537" actId="27636"/>
          <ac:spMkLst>
            <pc:docMk/>
            <pc:sldMk cId="1271283674" sldId="265"/>
            <ac:spMk id="12" creationId="{FAA6E4C3-9617-4D82-A31B-00C41C4E17DE}"/>
          </ac:spMkLst>
        </pc:spChg>
        <pc:spChg chg="mod">
          <ac:chgData name="M | Adrien Pasquet" userId="b9ca7fff-cf80-4b81-8c12-aa3f5be03e41" providerId="ADAL" clId="{BFF0C793-174F-4023-A7BF-059EB552C99C}" dt="2019-10-25T12:53:49.023" v="1538" actId="27636"/>
          <ac:spMkLst>
            <pc:docMk/>
            <pc:sldMk cId="1271283674" sldId="265"/>
            <ac:spMk id="14" creationId="{803CCAD6-BBB7-4737-B91C-B16AD3A7BB17}"/>
          </ac:spMkLst>
        </pc:spChg>
        <pc:spChg chg="mod">
          <ac:chgData name="M | Adrien Pasquet" userId="b9ca7fff-cf80-4b81-8c12-aa3f5be03e41" providerId="ADAL" clId="{BFF0C793-174F-4023-A7BF-059EB552C99C}" dt="2019-10-25T12:53:49.017" v="1532" actId="27636"/>
          <ac:spMkLst>
            <pc:docMk/>
            <pc:sldMk cId="1271283674" sldId="265"/>
            <ac:spMk id="15" creationId="{989B3773-82D0-49A0-9D6B-3CF889665CC5}"/>
          </ac:spMkLst>
        </pc:spChg>
        <pc:spChg chg="mod">
          <ac:chgData name="M | Adrien Pasquet" userId="b9ca7fff-cf80-4b81-8c12-aa3f5be03e41" providerId="ADAL" clId="{BFF0C793-174F-4023-A7BF-059EB552C99C}" dt="2019-10-25T12:53:49.020" v="1535" actId="27636"/>
          <ac:spMkLst>
            <pc:docMk/>
            <pc:sldMk cId="1271283674" sldId="265"/>
            <ac:spMk id="17" creationId="{904DF6F7-A0FB-4D4A-864C-E13553A33873}"/>
          </ac:spMkLst>
        </pc:spChg>
        <pc:spChg chg="mod">
          <ac:chgData name="M | Adrien Pasquet" userId="b9ca7fff-cf80-4b81-8c12-aa3f5be03e41" providerId="ADAL" clId="{BFF0C793-174F-4023-A7BF-059EB552C99C}" dt="2019-10-25T12:53:49.025" v="1540" actId="27636"/>
          <ac:spMkLst>
            <pc:docMk/>
            <pc:sldMk cId="1271283674" sldId="265"/>
            <ac:spMk id="18" creationId="{841CE6A6-3993-45AC-8CFE-0493544570AD}"/>
          </ac:spMkLst>
        </pc:spChg>
        <pc:spChg chg="mod">
          <ac:chgData name="M | Adrien Pasquet" userId="b9ca7fff-cf80-4b81-8c12-aa3f5be03e41" providerId="ADAL" clId="{BFF0C793-174F-4023-A7BF-059EB552C99C}" dt="2019-10-25T12:53:49.024" v="1539" actId="27636"/>
          <ac:spMkLst>
            <pc:docMk/>
            <pc:sldMk cId="1271283674" sldId="265"/>
            <ac:spMk id="20" creationId="{36203538-1DCE-4F61-87CD-231260491CE5}"/>
          </ac:spMkLst>
        </pc:spChg>
        <pc:spChg chg="mod">
          <ac:chgData name="M | Adrien Pasquet" userId="b9ca7fff-cf80-4b81-8c12-aa3f5be03e41" providerId="ADAL" clId="{BFF0C793-174F-4023-A7BF-059EB552C99C}" dt="2019-10-25T12:53:49.021" v="1536" actId="27636"/>
          <ac:spMkLst>
            <pc:docMk/>
            <pc:sldMk cId="1271283674" sldId="265"/>
            <ac:spMk id="21" creationId="{87A74F09-C5B3-4048-BB7F-51DD846AD22C}"/>
          </ac:spMkLst>
        </pc:spChg>
      </pc:sldChg>
      <pc:sldChg chg="add">
        <pc:chgData name="M | Adrien Pasquet" userId="b9ca7fff-cf80-4b81-8c12-aa3f5be03e41" providerId="ADAL" clId="{BFF0C793-174F-4023-A7BF-059EB552C99C}" dt="2019-10-29T12:17:13.664" v="1920"/>
        <pc:sldMkLst>
          <pc:docMk/>
          <pc:sldMk cId="1937313052" sldId="265"/>
        </pc:sldMkLst>
      </pc:sldChg>
      <pc:sldChg chg="modSp add modTransition">
        <pc:chgData name="M | Adrien Pasquet" userId="b9ca7fff-cf80-4b81-8c12-aa3f5be03e41" providerId="ADAL" clId="{BFF0C793-174F-4023-A7BF-059EB552C99C}" dt="2019-10-30T15:03:35.679" v="1987"/>
        <pc:sldMkLst>
          <pc:docMk/>
          <pc:sldMk cId="3890278740" sldId="266"/>
        </pc:sldMkLst>
        <pc:spChg chg="mod">
          <ac:chgData name="M | Adrien Pasquet" userId="b9ca7fff-cf80-4b81-8c12-aa3f5be03e41" providerId="ADAL" clId="{BFF0C793-174F-4023-A7BF-059EB552C99C}" dt="2019-10-30T15:02:05.327" v="1985" actId="20577"/>
          <ac:spMkLst>
            <pc:docMk/>
            <pc:sldMk cId="3890278740" sldId="266"/>
            <ac:spMk id="4" creationId="{6C28B57B-CAB4-48A7-8155-083F90CF0D11}"/>
          </ac:spMkLst>
        </pc:spChg>
      </pc:sldChg>
      <pc:sldChg chg="add">
        <pc:chgData name="M | Adrien Pasquet" userId="b9ca7fff-cf80-4b81-8c12-aa3f5be03e41" providerId="ADAL" clId="{BFF0C793-174F-4023-A7BF-059EB552C99C}" dt="2019-10-29T12:17:19.215" v="1922"/>
        <pc:sldMkLst>
          <pc:docMk/>
          <pc:sldMk cId="95579518" sldId="267"/>
        </pc:sldMkLst>
      </pc:sldChg>
      <pc:sldChg chg="add">
        <pc:chgData name="M | Adrien Pasquet" userId="b9ca7fff-cf80-4b81-8c12-aa3f5be03e41" providerId="ADAL" clId="{BFF0C793-174F-4023-A7BF-059EB552C99C}" dt="2019-10-29T12:17:22.337" v="1923"/>
        <pc:sldMkLst>
          <pc:docMk/>
          <pc:sldMk cId="1888240595" sldId="268"/>
        </pc:sldMkLst>
      </pc:sldChg>
      <pc:sldChg chg="add">
        <pc:chgData name="M | Adrien Pasquet" userId="b9ca7fff-cf80-4b81-8c12-aa3f5be03e41" providerId="ADAL" clId="{BFF0C793-174F-4023-A7BF-059EB552C99C}" dt="2019-10-29T12:17:25.013" v="1924"/>
        <pc:sldMkLst>
          <pc:docMk/>
          <pc:sldMk cId="3466144585" sldId="269"/>
        </pc:sldMkLst>
      </pc:sldChg>
      <pc:sldChg chg="add del">
        <pc:chgData name="M | Adrien Pasquet" userId="b9ca7fff-cf80-4b81-8c12-aa3f5be03e41" providerId="ADAL" clId="{BFF0C793-174F-4023-A7BF-059EB552C99C}" dt="2019-10-30T15:29:10.150" v="2061" actId="47"/>
        <pc:sldMkLst>
          <pc:docMk/>
          <pc:sldMk cId="3240570834" sldId="270"/>
        </pc:sldMkLst>
      </pc:sldChg>
      <pc:sldChg chg="add del">
        <pc:chgData name="M | Adrien Pasquet" userId="b9ca7fff-cf80-4b81-8c12-aa3f5be03e41" providerId="ADAL" clId="{BFF0C793-174F-4023-A7BF-059EB552C99C}" dt="2019-10-30T15:29:10.150" v="2061" actId="47"/>
        <pc:sldMkLst>
          <pc:docMk/>
          <pc:sldMk cId="3028882219" sldId="271"/>
        </pc:sldMkLst>
      </pc:sldChg>
      <pc:sldChg chg="add del">
        <pc:chgData name="M | Adrien Pasquet" userId="b9ca7fff-cf80-4b81-8c12-aa3f5be03e41" providerId="ADAL" clId="{BFF0C793-174F-4023-A7BF-059EB552C99C}" dt="2019-10-30T15:29:10.150" v="2061" actId="47"/>
        <pc:sldMkLst>
          <pc:docMk/>
          <pc:sldMk cId="2805831940" sldId="272"/>
        </pc:sldMkLst>
      </pc:sldChg>
      <pc:sldChg chg="add">
        <pc:chgData name="M | Adrien Pasquet" userId="b9ca7fff-cf80-4b81-8c12-aa3f5be03e41" providerId="ADAL" clId="{BFF0C793-174F-4023-A7BF-059EB552C99C}" dt="2019-10-29T12:18:00.732" v="1928"/>
        <pc:sldMkLst>
          <pc:docMk/>
          <pc:sldMk cId="1197014650" sldId="273"/>
        </pc:sldMkLst>
      </pc:sldChg>
      <pc:sldChg chg="add">
        <pc:chgData name="M | Adrien Pasquet" userId="b9ca7fff-cf80-4b81-8c12-aa3f5be03e41" providerId="ADAL" clId="{BFF0C793-174F-4023-A7BF-059EB552C99C}" dt="2019-10-29T12:18:03.927" v="1929"/>
        <pc:sldMkLst>
          <pc:docMk/>
          <pc:sldMk cId="3158331751" sldId="274"/>
        </pc:sldMkLst>
      </pc:sldChg>
      <pc:sldChg chg="add">
        <pc:chgData name="M | Adrien Pasquet" userId="b9ca7fff-cf80-4b81-8c12-aa3f5be03e41" providerId="ADAL" clId="{BFF0C793-174F-4023-A7BF-059EB552C99C}" dt="2019-10-29T12:18:12.948" v="1930"/>
        <pc:sldMkLst>
          <pc:docMk/>
          <pc:sldMk cId="1259371455" sldId="275"/>
        </pc:sldMkLst>
      </pc:sldChg>
      <pc:sldChg chg="modSp add">
        <pc:chgData name="M | Adrien Pasquet" userId="b9ca7fff-cf80-4b81-8c12-aa3f5be03e41" providerId="ADAL" clId="{BFF0C793-174F-4023-A7BF-059EB552C99C}" dt="2019-10-29T12:18:16.040" v="1933" actId="27636"/>
        <pc:sldMkLst>
          <pc:docMk/>
          <pc:sldMk cId="2202413423" sldId="276"/>
        </pc:sldMkLst>
        <pc:spChg chg="mod">
          <ac:chgData name="M | Adrien Pasquet" userId="b9ca7fff-cf80-4b81-8c12-aa3f5be03e41" providerId="ADAL" clId="{BFF0C793-174F-4023-A7BF-059EB552C99C}" dt="2019-10-29T12:18:16.040" v="1933" actId="27636"/>
          <ac:spMkLst>
            <pc:docMk/>
            <pc:sldMk cId="2202413423" sldId="276"/>
            <ac:spMk id="5" creationId="{38FCCA91-2B25-4E0E-9206-77023B15A52F}"/>
          </ac:spMkLst>
        </pc:spChg>
        <pc:spChg chg="mod">
          <ac:chgData name="M | Adrien Pasquet" userId="b9ca7fff-cf80-4b81-8c12-aa3f5be03e41" providerId="ADAL" clId="{BFF0C793-174F-4023-A7BF-059EB552C99C}" dt="2019-10-29T12:18:16.038" v="1932" actId="27636"/>
          <ac:spMkLst>
            <pc:docMk/>
            <pc:sldMk cId="2202413423" sldId="276"/>
            <ac:spMk id="6" creationId="{FFAC5F2E-8703-4E16-BAB6-4460993799CE}"/>
          </ac:spMkLst>
        </pc:spChg>
      </pc:sldChg>
      <pc:sldChg chg="modSp add">
        <pc:chgData name="M | Adrien Pasquet" userId="b9ca7fff-cf80-4b81-8c12-aa3f5be03e41" providerId="ADAL" clId="{BFF0C793-174F-4023-A7BF-059EB552C99C}" dt="2019-10-29T12:18:20.085" v="1940" actId="27636"/>
        <pc:sldMkLst>
          <pc:docMk/>
          <pc:sldMk cId="307701385" sldId="277"/>
        </pc:sldMkLst>
        <pc:spChg chg="mod">
          <ac:chgData name="M | Adrien Pasquet" userId="b9ca7fff-cf80-4b81-8c12-aa3f5be03e41" providerId="ADAL" clId="{BFF0C793-174F-4023-A7BF-059EB552C99C}" dt="2019-10-29T12:18:20.079" v="1936" actId="27636"/>
          <ac:spMkLst>
            <pc:docMk/>
            <pc:sldMk cId="307701385" sldId="277"/>
            <ac:spMk id="6" creationId="{4D5C3EB3-EDF6-4875-9343-04CF70542ADD}"/>
          </ac:spMkLst>
        </pc:spChg>
        <pc:spChg chg="mod">
          <ac:chgData name="M | Adrien Pasquet" userId="b9ca7fff-cf80-4b81-8c12-aa3f5be03e41" providerId="ADAL" clId="{BFF0C793-174F-4023-A7BF-059EB552C99C}" dt="2019-10-29T12:18:20.085" v="1940" actId="27636"/>
          <ac:spMkLst>
            <pc:docMk/>
            <pc:sldMk cId="307701385" sldId="277"/>
            <ac:spMk id="8" creationId="{6AF45454-3FB3-4503-B8D6-8113E4403613}"/>
          </ac:spMkLst>
        </pc:spChg>
        <pc:spChg chg="mod">
          <ac:chgData name="M | Adrien Pasquet" userId="b9ca7fff-cf80-4b81-8c12-aa3f5be03e41" providerId="ADAL" clId="{BFF0C793-174F-4023-A7BF-059EB552C99C}" dt="2019-10-29T12:18:20.080" v="1937" actId="27636"/>
          <ac:spMkLst>
            <pc:docMk/>
            <pc:sldMk cId="307701385" sldId="277"/>
            <ac:spMk id="10" creationId="{01ADD034-9532-4B62-AE56-CF3DB5511108}"/>
          </ac:spMkLst>
        </pc:spChg>
        <pc:spChg chg="mod">
          <ac:chgData name="M | Adrien Pasquet" userId="b9ca7fff-cf80-4b81-8c12-aa3f5be03e41" providerId="ADAL" clId="{BFF0C793-174F-4023-A7BF-059EB552C99C}" dt="2019-10-29T12:18:20.076" v="1935" actId="27636"/>
          <ac:spMkLst>
            <pc:docMk/>
            <pc:sldMk cId="307701385" sldId="277"/>
            <ac:spMk id="12" creationId="{38B55FC6-DBC5-4DCA-AFC3-8D6574C8F5F1}"/>
          </ac:spMkLst>
        </pc:spChg>
        <pc:spChg chg="mod">
          <ac:chgData name="M | Adrien Pasquet" userId="b9ca7fff-cf80-4b81-8c12-aa3f5be03e41" providerId="ADAL" clId="{BFF0C793-174F-4023-A7BF-059EB552C99C}" dt="2019-10-29T12:18:20.082" v="1938" actId="27636"/>
          <ac:spMkLst>
            <pc:docMk/>
            <pc:sldMk cId="307701385" sldId="277"/>
            <ac:spMk id="14" creationId="{3A7D5DE4-AF0E-4209-BB1D-A26D69DEAF21}"/>
          </ac:spMkLst>
        </pc:spChg>
        <pc:spChg chg="mod">
          <ac:chgData name="M | Adrien Pasquet" userId="b9ca7fff-cf80-4b81-8c12-aa3f5be03e41" providerId="ADAL" clId="{BFF0C793-174F-4023-A7BF-059EB552C99C}" dt="2019-10-29T12:18:20.083" v="1939" actId="27636"/>
          <ac:spMkLst>
            <pc:docMk/>
            <pc:sldMk cId="307701385" sldId="277"/>
            <ac:spMk id="16" creationId="{877D8758-8AAF-4255-A66E-B41A5AC1B7C6}"/>
          </ac:spMkLst>
        </pc:spChg>
      </pc:sldChg>
      <pc:sldChg chg="modSp add del">
        <pc:chgData name="M | Adrien Pasquet" userId="b9ca7fff-cf80-4b81-8c12-aa3f5be03e41" providerId="ADAL" clId="{BFF0C793-174F-4023-A7BF-059EB552C99C}" dt="2019-10-30T15:06:52.930" v="1988" actId="47"/>
        <pc:sldMkLst>
          <pc:docMk/>
          <pc:sldMk cId="2057391993" sldId="278"/>
        </pc:sldMkLst>
        <pc:spChg chg="mod">
          <ac:chgData name="M | Adrien Pasquet" userId="b9ca7fff-cf80-4b81-8c12-aa3f5be03e41" providerId="ADAL" clId="{BFF0C793-174F-4023-A7BF-059EB552C99C}" dt="2019-10-29T12:18:31.185" v="1943" actId="27636"/>
          <ac:spMkLst>
            <pc:docMk/>
            <pc:sldMk cId="2057391993" sldId="278"/>
            <ac:spMk id="5" creationId="{70964062-CBA5-4BBD-87F0-01C1B113F288}"/>
          </ac:spMkLst>
        </pc:spChg>
        <pc:spChg chg="mod">
          <ac:chgData name="M | Adrien Pasquet" userId="b9ca7fff-cf80-4b81-8c12-aa3f5be03e41" providerId="ADAL" clId="{BFF0C793-174F-4023-A7BF-059EB552C99C}" dt="2019-10-29T12:18:31.196" v="1949" actId="27636"/>
          <ac:spMkLst>
            <pc:docMk/>
            <pc:sldMk cId="2057391993" sldId="278"/>
            <ac:spMk id="7" creationId="{53D40605-39C6-40FD-AC3E-10D63A8A3B30}"/>
          </ac:spMkLst>
        </pc:spChg>
        <pc:spChg chg="mod">
          <ac:chgData name="M | Adrien Pasquet" userId="b9ca7fff-cf80-4b81-8c12-aa3f5be03e41" providerId="ADAL" clId="{BFF0C793-174F-4023-A7BF-059EB552C99C}" dt="2019-10-29T12:18:31.188" v="1945" actId="27636"/>
          <ac:spMkLst>
            <pc:docMk/>
            <pc:sldMk cId="2057391993" sldId="278"/>
            <ac:spMk id="9" creationId="{D01832C4-1B1D-42D7-A810-D2D7A59E594F}"/>
          </ac:spMkLst>
        </pc:spChg>
        <pc:spChg chg="mod">
          <ac:chgData name="M | Adrien Pasquet" userId="b9ca7fff-cf80-4b81-8c12-aa3f5be03e41" providerId="ADAL" clId="{BFF0C793-174F-4023-A7BF-059EB552C99C}" dt="2019-10-29T12:18:31.187" v="1944" actId="27636"/>
          <ac:spMkLst>
            <pc:docMk/>
            <pc:sldMk cId="2057391993" sldId="278"/>
            <ac:spMk id="11" creationId="{50658A92-D603-4FCC-9216-C632AB71B6BE}"/>
          </ac:spMkLst>
        </pc:spChg>
        <pc:spChg chg="mod">
          <ac:chgData name="M | Adrien Pasquet" userId="b9ca7fff-cf80-4b81-8c12-aa3f5be03e41" providerId="ADAL" clId="{BFF0C793-174F-4023-A7BF-059EB552C99C}" dt="2019-10-29T12:18:31.190" v="1946" actId="27636"/>
          <ac:spMkLst>
            <pc:docMk/>
            <pc:sldMk cId="2057391993" sldId="278"/>
            <ac:spMk id="13" creationId="{04E484FA-9685-4C3E-BE99-344BAC556F8E}"/>
          </ac:spMkLst>
        </pc:spChg>
        <pc:spChg chg="mod">
          <ac:chgData name="M | Adrien Pasquet" userId="b9ca7fff-cf80-4b81-8c12-aa3f5be03e41" providerId="ADAL" clId="{BFF0C793-174F-4023-A7BF-059EB552C99C}" dt="2019-10-29T12:18:31.195" v="1948" actId="27636"/>
          <ac:spMkLst>
            <pc:docMk/>
            <pc:sldMk cId="2057391993" sldId="278"/>
            <ac:spMk id="15" creationId="{EA9C9006-73EC-4390-A02F-25043964D4C0}"/>
          </ac:spMkLst>
        </pc:spChg>
        <pc:spChg chg="mod">
          <ac:chgData name="M | Adrien Pasquet" userId="b9ca7fff-cf80-4b81-8c12-aa3f5be03e41" providerId="ADAL" clId="{BFF0C793-174F-4023-A7BF-059EB552C99C}" dt="2019-10-29T12:18:31.198" v="1950" actId="27636"/>
          <ac:spMkLst>
            <pc:docMk/>
            <pc:sldMk cId="2057391993" sldId="278"/>
            <ac:spMk id="23" creationId="{1605659E-1DC9-4D47-A78E-F8FB5C78B2D0}"/>
          </ac:spMkLst>
        </pc:spChg>
        <pc:spChg chg="mod">
          <ac:chgData name="M | Adrien Pasquet" userId="b9ca7fff-cf80-4b81-8c12-aa3f5be03e41" providerId="ADAL" clId="{BFF0C793-174F-4023-A7BF-059EB552C99C}" dt="2019-10-29T12:18:31.183" v="1942" actId="27636"/>
          <ac:spMkLst>
            <pc:docMk/>
            <pc:sldMk cId="2057391993" sldId="278"/>
            <ac:spMk id="25" creationId="{A38171DD-96AC-4D1B-AC5D-9C9693DD9223}"/>
          </ac:spMkLst>
        </pc:spChg>
        <pc:spChg chg="mod">
          <ac:chgData name="M | Adrien Pasquet" userId="b9ca7fff-cf80-4b81-8c12-aa3f5be03e41" providerId="ADAL" clId="{BFF0C793-174F-4023-A7BF-059EB552C99C}" dt="2019-10-29T12:18:31.193" v="1947" actId="27636"/>
          <ac:spMkLst>
            <pc:docMk/>
            <pc:sldMk cId="2057391993" sldId="278"/>
            <ac:spMk id="27" creationId="{43B4BC3C-FAB3-4D94-8FDB-4F3122F29523}"/>
          </ac:spMkLst>
        </pc:spChg>
      </pc:sldChg>
      <pc:sldChg chg="add">
        <pc:chgData name="M | Adrien Pasquet" userId="b9ca7fff-cf80-4b81-8c12-aa3f5be03e41" providerId="ADAL" clId="{BFF0C793-174F-4023-A7BF-059EB552C99C}" dt="2019-10-29T12:18:35.117" v="1951"/>
        <pc:sldMkLst>
          <pc:docMk/>
          <pc:sldMk cId="317093597" sldId="279"/>
        </pc:sldMkLst>
      </pc:sldChg>
      <pc:sldChg chg="addSp delSp modSp add">
        <pc:chgData name="M | Adrien Pasquet" userId="b9ca7fff-cf80-4b81-8c12-aa3f5be03e41" providerId="ADAL" clId="{BFF0C793-174F-4023-A7BF-059EB552C99C}" dt="2019-11-14T14:13:05.958" v="4540" actId="1076"/>
        <pc:sldMkLst>
          <pc:docMk/>
          <pc:sldMk cId="4157829672" sldId="280"/>
        </pc:sldMkLst>
        <pc:spChg chg="del">
          <ac:chgData name="M | Adrien Pasquet" userId="b9ca7fff-cf80-4b81-8c12-aa3f5be03e41" providerId="ADAL" clId="{BFF0C793-174F-4023-A7BF-059EB552C99C}" dt="2019-11-13T11:45:35.442" v="3897"/>
          <ac:spMkLst>
            <pc:docMk/>
            <pc:sldMk cId="4157829672" sldId="280"/>
            <ac:spMk id="3" creationId="{327BFBB2-40EA-45A4-98CB-C0355B542B30}"/>
          </ac:spMkLst>
        </pc:spChg>
        <pc:spChg chg="del">
          <ac:chgData name="M | Adrien Pasquet" userId="b9ca7fff-cf80-4b81-8c12-aa3f5be03e41" providerId="ADAL" clId="{BFF0C793-174F-4023-A7BF-059EB552C99C}" dt="2019-11-13T11:45:35.442" v="3897"/>
          <ac:spMkLst>
            <pc:docMk/>
            <pc:sldMk cId="4157829672" sldId="280"/>
            <ac:spMk id="4" creationId="{FF738555-9DB9-4B41-9EB4-EEE6D880610E}"/>
          </ac:spMkLst>
        </pc:spChg>
        <pc:spChg chg="del">
          <ac:chgData name="M | Adrien Pasquet" userId="b9ca7fff-cf80-4b81-8c12-aa3f5be03e41" providerId="ADAL" clId="{BFF0C793-174F-4023-A7BF-059EB552C99C}" dt="2019-11-13T11:45:35.442" v="3897"/>
          <ac:spMkLst>
            <pc:docMk/>
            <pc:sldMk cId="4157829672" sldId="280"/>
            <ac:spMk id="5" creationId="{3620A123-0721-460C-A4CB-6996F313A655}"/>
          </ac:spMkLst>
        </pc:spChg>
        <pc:spChg chg="del">
          <ac:chgData name="M | Adrien Pasquet" userId="b9ca7fff-cf80-4b81-8c12-aa3f5be03e41" providerId="ADAL" clId="{BFF0C793-174F-4023-A7BF-059EB552C99C}" dt="2019-11-13T11:45:35.442" v="3897"/>
          <ac:spMkLst>
            <pc:docMk/>
            <pc:sldMk cId="4157829672" sldId="280"/>
            <ac:spMk id="6" creationId="{2E93D0C5-5373-4A8A-B531-A8113D93F214}"/>
          </ac:spMkLst>
        </pc:spChg>
        <pc:spChg chg="del">
          <ac:chgData name="M | Adrien Pasquet" userId="b9ca7fff-cf80-4b81-8c12-aa3f5be03e41" providerId="ADAL" clId="{BFF0C793-174F-4023-A7BF-059EB552C99C}" dt="2019-11-13T11:45:35.442" v="3897"/>
          <ac:spMkLst>
            <pc:docMk/>
            <pc:sldMk cId="4157829672" sldId="280"/>
            <ac:spMk id="7" creationId="{F5C659D9-0288-4A5A-9983-8E0AAE2FF0CA}"/>
          </ac:spMkLst>
        </pc:spChg>
        <pc:spChg chg="del">
          <ac:chgData name="M | Adrien Pasquet" userId="b9ca7fff-cf80-4b81-8c12-aa3f5be03e41" providerId="ADAL" clId="{BFF0C793-174F-4023-A7BF-059EB552C99C}" dt="2019-11-13T11:45:35.442" v="3897"/>
          <ac:spMkLst>
            <pc:docMk/>
            <pc:sldMk cId="4157829672" sldId="280"/>
            <ac:spMk id="8" creationId="{371F7058-70D3-40E3-A45D-2DEEBADA08FF}"/>
          </ac:spMkLst>
        </pc:spChg>
        <pc:spChg chg="del">
          <ac:chgData name="M | Adrien Pasquet" userId="b9ca7fff-cf80-4b81-8c12-aa3f5be03e41" providerId="ADAL" clId="{BFF0C793-174F-4023-A7BF-059EB552C99C}" dt="2019-11-13T11:45:35.442" v="3897"/>
          <ac:spMkLst>
            <pc:docMk/>
            <pc:sldMk cId="4157829672" sldId="280"/>
            <ac:spMk id="9" creationId="{98482747-3BEA-4873-B06A-362A6315F664}"/>
          </ac:spMkLst>
        </pc:spChg>
        <pc:spChg chg="del">
          <ac:chgData name="M | Adrien Pasquet" userId="b9ca7fff-cf80-4b81-8c12-aa3f5be03e41" providerId="ADAL" clId="{BFF0C793-174F-4023-A7BF-059EB552C99C}" dt="2019-11-13T11:45:35.442" v="3897"/>
          <ac:spMkLst>
            <pc:docMk/>
            <pc:sldMk cId="4157829672" sldId="280"/>
            <ac:spMk id="10" creationId="{90585AB9-62C8-4D4E-8F9A-14FA2111D6B1}"/>
          </ac:spMkLst>
        </pc:spChg>
        <pc:spChg chg="del">
          <ac:chgData name="M | Adrien Pasquet" userId="b9ca7fff-cf80-4b81-8c12-aa3f5be03e41" providerId="ADAL" clId="{BFF0C793-174F-4023-A7BF-059EB552C99C}" dt="2019-11-13T11:45:35.442" v="3897"/>
          <ac:spMkLst>
            <pc:docMk/>
            <pc:sldMk cId="4157829672" sldId="280"/>
            <ac:spMk id="11" creationId="{EFFD78E8-D917-4631-9EE6-C60382445E87}"/>
          </ac:spMkLst>
        </pc:spChg>
        <pc:spChg chg="del">
          <ac:chgData name="M | Adrien Pasquet" userId="b9ca7fff-cf80-4b81-8c12-aa3f5be03e41" providerId="ADAL" clId="{BFF0C793-174F-4023-A7BF-059EB552C99C}" dt="2019-11-13T11:45:35.442" v="3897"/>
          <ac:spMkLst>
            <pc:docMk/>
            <pc:sldMk cId="4157829672" sldId="280"/>
            <ac:spMk id="12" creationId="{28684519-9E55-4117-A030-150DF431E279}"/>
          </ac:spMkLst>
        </pc:spChg>
        <pc:spChg chg="del">
          <ac:chgData name="M | Adrien Pasquet" userId="b9ca7fff-cf80-4b81-8c12-aa3f5be03e41" providerId="ADAL" clId="{BFF0C793-174F-4023-A7BF-059EB552C99C}" dt="2019-11-13T11:45:35.442" v="3897"/>
          <ac:spMkLst>
            <pc:docMk/>
            <pc:sldMk cId="4157829672" sldId="280"/>
            <ac:spMk id="13" creationId="{A04B8314-8763-46A4-B4F7-AFB1E9531BE1}"/>
          </ac:spMkLst>
        </pc:spChg>
        <pc:spChg chg="del">
          <ac:chgData name="M | Adrien Pasquet" userId="b9ca7fff-cf80-4b81-8c12-aa3f5be03e41" providerId="ADAL" clId="{BFF0C793-174F-4023-A7BF-059EB552C99C}" dt="2019-11-13T11:45:35.442" v="3897"/>
          <ac:spMkLst>
            <pc:docMk/>
            <pc:sldMk cId="4157829672" sldId="280"/>
            <ac:spMk id="14" creationId="{158C4576-7B41-4F29-B54E-4971BFE2A50E}"/>
          </ac:spMkLst>
        </pc:spChg>
        <pc:spChg chg="del">
          <ac:chgData name="M | Adrien Pasquet" userId="b9ca7fff-cf80-4b81-8c12-aa3f5be03e41" providerId="ADAL" clId="{BFF0C793-174F-4023-A7BF-059EB552C99C}" dt="2019-11-13T11:45:35.442" v="3897"/>
          <ac:spMkLst>
            <pc:docMk/>
            <pc:sldMk cId="4157829672" sldId="280"/>
            <ac:spMk id="15" creationId="{12BA5093-9252-4276-BA86-77E0FE8279D7}"/>
          </ac:spMkLst>
        </pc:spChg>
        <pc:spChg chg="del">
          <ac:chgData name="M | Adrien Pasquet" userId="b9ca7fff-cf80-4b81-8c12-aa3f5be03e41" providerId="ADAL" clId="{BFF0C793-174F-4023-A7BF-059EB552C99C}" dt="2019-11-13T11:45:35.442" v="3897"/>
          <ac:spMkLst>
            <pc:docMk/>
            <pc:sldMk cId="4157829672" sldId="280"/>
            <ac:spMk id="16" creationId="{382D8C1E-2BA8-4CBE-B5CE-796933A98597}"/>
          </ac:spMkLst>
        </pc:spChg>
        <pc:spChg chg="del">
          <ac:chgData name="M | Adrien Pasquet" userId="b9ca7fff-cf80-4b81-8c12-aa3f5be03e41" providerId="ADAL" clId="{BFF0C793-174F-4023-A7BF-059EB552C99C}" dt="2019-11-13T11:45:35.442" v="3897"/>
          <ac:spMkLst>
            <pc:docMk/>
            <pc:sldMk cId="4157829672" sldId="280"/>
            <ac:spMk id="17" creationId="{E2291113-571F-4B41-8F85-BFE5131315B2}"/>
          </ac:spMkLst>
        </pc:spChg>
        <pc:spChg chg="del">
          <ac:chgData name="M | Adrien Pasquet" userId="b9ca7fff-cf80-4b81-8c12-aa3f5be03e41" providerId="ADAL" clId="{BFF0C793-174F-4023-A7BF-059EB552C99C}" dt="2019-11-13T11:45:35.442" v="3897"/>
          <ac:spMkLst>
            <pc:docMk/>
            <pc:sldMk cId="4157829672" sldId="280"/>
            <ac:spMk id="18" creationId="{8DE49DD9-D9DC-4780-B20B-977CC2F40CD5}"/>
          </ac:spMkLst>
        </pc:spChg>
        <pc:spChg chg="del">
          <ac:chgData name="M | Adrien Pasquet" userId="b9ca7fff-cf80-4b81-8c12-aa3f5be03e41" providerId="ADAL" clId="{BFF0C793-174F-4023-A7BF-059EB552C99C}" dt="2019-11-13T11:45:35.442" v="3897"/>
          <ac:spMkLst>
            <pc:docMk/>
            <pc:sldMk cId="4157829672" sldId="280"/>
            <ac:spMk id="19" creationId="{1E2CC779-ED6C-4C87-B61F-F1C2F3E41D7C}"/>
          </ac:spMkLst>
        </pc:spChg>
        <pc:spChg chg="del">
          <ac:chgData name="M | Adrien Pasquet" userId="b9ca7fff-cf80-4b81-8c12-aa3f5be03e41" providerId="ADAL" clId="{BFF0C793-174F-4023-A7BF-059EB552C99C}" dt="2019-11-13T11:45:35.442" v="3897"/>
          <ac:spMkLst>
            <pc:docMk/>
            <pc:sldMk cId="4157829672" sldId="280"/>
            <ac:spMk id="20" creationId="{E0BA1F68-C1E6-48CB-9C8D-1835C82C5A9D}"/>
          </ac:spMkLst>
        </pc:spChg>
        <pc:spChg chg="del">
          <ac:chgData name="M | Adrien Pasquet" userId="b9ca7fff-cf80-4b81-8c12-aa3f5be03e41" providerId="ADAL" clId="{BFF0C793-174F-4023-A7BF-059EB552C99C}" dt="2019-11-13T11:45:35.442" v="3897"/>
          <ac:spMkLst>
            <pc:docMk/>
            <pc:sldMk cId="4157829672" sldId="280"/>
            <ac:spMk id="21" creationId="{BDA00B7D-D6EC-4924-AFAD-8B6A3466FE18}"/>
          </ac:spMkLst>
        </pc:spChg>
        <pc:spChg chg="del">
          <ac:chgData name="M | Adrien Pasquet" userId="b9ca7fff-cf80-4b81-8c12-aa3f5be03e41" providerId="ADAL" clId="{BFF0C793-174F-4023-A7BF-059EB552C99C}" dt="2019-11-13T11:45:35.442" v="3897"/>
          <ac:spMkLst>
            <pc:docMk/>
            <pc:sldMk cId="4157829672" sldId="280"/>
            <ac:spMk id="22" creationId="{2EB8D47F-6868-485E-9FA7-C5685B2820D2}"/>
          </ac:spMkLst>
        </pc:spChg>
        <pc:spChg chg="del mod">
          <ac:chgData name="M | Adrien Pasquet" userId="b9ca7fff-cf80-4b81-8c12-aa3f5be03e41" providerId="ADAL" clId="{BFF0C793-174F-4023-A7BF-059EB552C99C}" dt="2019-11-13T11:45:35.442" v="3897"/>
          <ac:spMkLst>
            <pc:docMk/>
            <pc:sldMk cId="4157829672" sldId="280"/>
            <ac:spMk id="23" creationId="{4E9103BC-3BAD-48BD-B6D2-648BE919BBB2}"/>
          </ac:spMkLst>
        </pc:spChg>
        <pc:spChg chg="del mod">
          <ac:chgData name="M | Adrien Pasquet" userId="b9ca7fff-cf80-4b81-8c12-aa3f5be03e41" providerId="ADAL" clId="{BFF0C793-174F-4023-A7BF-059EB552C99C}" dt="2019-11-13T11:45:35.442" v="3897"/>
          <ac:spMkLst>
            <pc:docMk/>
            <pc:sldMk cId="4157829672" sldId="280"/>
            <ac:spMk id="24" creationId="{0BD72871-3FC1-4615-A132-2BAF290BE981}"/>
          </ac:spMkLst>
        </pc:spChg>
        <pc:spChg chg="add del mod">
          <ac:chgData name="M | Adrien Pasquet" userId="b9ca7fff-cf80-4b81-8c12-aa3f5be03e41" providerId="ADAL" clId="{BFF0C793-174F-4023-A7BF-059EB552C99C}" dt="2019-11-13T11:45:35.442" v="3897"/>
          <ac:spMkLst>
            <pc:docMk/>
            <pc:sldMk cId="4157829672" sldId="280"/>
            <ac:spMk id="25" creationId="{B2F84665-DF32-422E-89EE-C37806F649BA}"/>
          </ac:spMkLst>
        </pc:spChg>
        <pc:spChg chg="add mod">
          <ac:chgData name="M | Adrien Pasquet" userId="b9ca7fff-cf80-4b81-8c12-aa3f5be03e41" providerId="ADAL" clId="{BFF0C793-174F-4023-A7BF-059EB552C99C}" dt="2019-11-13T11:45:35.442" v="3897"/>
          <ac:spMkLst>
            <pc:docMk/>
            <pc:sldMk cId="4157829672" sldId="280"/>
            <ac:spMk id="26" creationId="{23AB1793-F6C8-4C0A-A06E-D2DEC61D772C}"/>
          </ac:spMkLst>
        </pc:spChg>
        <pc:spChg chg="add mod">
          <ac:chgData name="M | Adrien Pasquet" userId="b9ca7fff-cf80-4b81-8c12-aa3f5be03e41" providerId="ADAL" clId="{BFF0C793-174F-4023-A7BF-059EB552C99C}" dt="2019-11-13T11:45:35.442" v="3897"/>
          <ac:spMkLst>
            <pc:docMk/>
            <pc:sldMk cId="4157829672" sldId="280"/>
            <ac:spMk id="27" creationId="{E0F3D922-B80E-44B1-9DF3-B65AF42450D0}"/>
          </ac:spMkLst>
        </pc:spChg>
        <pc:spChg chg="add mod">
          <ac:chgData name="M | Adrien Pasquet" userId="b9ca7fff-cf80-4b81-8c12-aa3f5be03e41" providerId="ADAL" clId="{BFF0C793-174F-4023-A7BF-059EB552C99C}" dt="2019-11-14T14:13:05.958" v="4540" actId="1076"/>
          <ac:spMkLst>
            <pc:docMk/>
            <pc:sldMk cId="4157829672" sldId="280"/>
            <ac:spMk id="28" creationId="{FD13B542-7FAC-4F01-9270-A17EE4CDBD87}"/>
          </ac:spMkLst>
        </pc:spChg>
        <pc:spChg chg="add mod">
          <ac:chgData name="M | Adrien Pasquet" userId="b9ca7fff-cf80-4b81-8c12-aa3f5be03e41" providerId="ADAL" clId="{BFF0C793-174F-4023-A7BF-059EB552C99C}" dt="2019-11-13T11:45:35.442" v="3897"/>
          <ac:spMkLst>
            <pc:docMk/>
            <pc:sldMk cId="4157829672" sldId="280"/>
            <ac:spMk id="29" creationId="{90D0E3F9-5077-449E-B054-2746BD89FCAC}"/>
          </ac:spMkLst>
        </pc:spChg>
        <pc:spChg chg="add mod">
          <ac:chgData name="M | Adrien Pasquet" userId="b9ca7fff-cf80-4b81-8c12-aa3f5be03e41" providerId="ADAL" clId="{BFF0C793-174F-4023-A7BF-059EB552C99C}" dt="2019-11-13T11:45:35.442" v="3897"/>
          <ac:spMkLst>
            <pc:docMk/>
            <pc:sldMk cId="4157829672" sldId="280"/>
            <ac:spMk id="30" creationId="{5BE5590E-6FEC-430C-9287-5C3093EE4613}"/>
          </ac:spMkLst>
        </pc:spChg>
        <pc:spChg chg="add mod">
          <ac:chgData name="M | Adrien Pasquet" userId="b9ca7fff-cf80-4b81-8c12-aa3f5be03e41" providerId="ADAL" clId="{BFF0C793-174F-4023-A7BF-059EB552C99C}" dt="2019-11-13T11:45:35.442" v="3897"/>
          <ac:spMkLst>
            <pc:docMk/>
            <pc:sldMk cId="4157829672" sldId="280"/>
            <ac:spMk id="31" creationId="{011B537F-E473-4CA2-AD15-BF820EFCF182}"/>
          </ac:spMkLst>
        </pc:spChg>
        <pc:spChg chg="add mod">
          <ac:chgData name="M | Adrien Pasquet" userId="b9ca7fff-cf80-4b81-8c12-aa3f5be03e41" providerId="ADAL" clId="{BFF0C793-174F-4023-A7BF-059EB552C99C}" dt="2019-11-13T11:45:35.442" v="3897"/>
          <ac:spMkLst>
            <pc:docMk/>
            <pc:sldMk cId="4157829672" sldId="280"/>
            <ac:spMk id="32" creationId="{4E604D7F-93ED-489D-AB42-A9962EDCB86E}"/>
          </ac:spMkLst>
        </pc:spChg>
        <pc:spChg chg="add mod">
          <ac:chgData name="M | Adrien Pasquet" userId="b9ca7fff-cf80-4b81-8c12-aa3f5be03e41" providerId="ADAL" clId="{BFF0C793-174F-4023-A7BF-059EB552C99C}" dt="2019-11-13T11:45:35.442" v="3897"/>
          <ac:spMkLst>
            <pc:docMk/>
            <pc:sldMk cId="4157829672" sldId="280"/>
            <ac:spMk id="33" creationId="{1471AAC6-7ED1-4324-B031-D23089A8CF3E}"/>
          </ac:spMkLst>
        </pc:spChg>
        <pc:spChg chg="add mod">
          <ac:chgData name="M | Adrien Pasquet" userId="b9ca7fff-cf80-4b81-8c12-aa3f5be03e41" providerId="ADAL" clId="{BFF0C793-174F-4023-A7BF-059EB552C99C}" dt="2019-11-13T11:45:35.442" v="3897"/>
          <ac:spMkLst>
            <pc:docMk/>
            <pc:sldMk cId="4157829672" sldId="280"/>
            <ac:spMk id="34" creationId="{C7AFFFBB-F0CA-4C18-80AB-4957AA689FED}"/>
          </ac:spMkLst>
        </pc:spChg>
        <pc:spChg chg="add mod">
          <ac:chgData name="M | Adrien Pasquet" userId="b9ca7fff-cf80-4b81-8c12-aa3f5be03e41" providerId="ADAL" clId="{BFF0C793-174F-4023-A7BF-059EB552C99C}" dt="2019-11-13T11:45:35.442" v="3897"/>
          <ac:spMkLst>
            <pc:docMk/>
            <pc:sldMk cId="4157829672" sldId="280"/>
            <ac:spMk id="35" creationId="{2DCFA2E7-09D0-469B-A664-A531FFFEE483}"/>
          </ac:spMkLst>
        </pc:spChg>
        <pc:spChg chg="add mod">
          <ac:chgData name="M | Adrien Pasquet" userId="b9ca7fff-cf80-4b81-8c12-aa3f5be03e41" providerId="ADAL" clId="{BFF0C793-174F-4023-A7BF-059EB552C99C}" dt="2019-11-13T11:45:35.442" v="3897"/>
          <ac:spMkLst>
            <pc:docMk/>
            <pc:sldMk cId="4157829672" sldId="280"/>
            <ac:spMk id="36" creationId="{9E98CD69-4385-4CB6-9F85-2E183F45634E}"/>
          </ac:spMkLst>
        </pc:spChg>
        <pc:spChg chg="add mod">
          <ac:chgData name="M | Adrien Pasquet" userId="b9ca7fff-cf80-4b81-8c12-aa3f5be03e41" providerId="ADAL" clId="{BFF0C793-174F-4023-A7BF-059EB552C99C}" dt="2019-11-13T11:45:35.442" v="3897"/>
          <ac:spMkLst>
            <pc:docMk/>
            <pc:sldMk cId="4157829672" sldId="280"/>
            <ac:spMk id="37" creationId="{6F0E7650-A998-4E81-B42F-3D5623EC6DD5}"/>
          </ac:spMkLst>
        </pc:spChg>
        <pc:spChg chg="add mod">
          <ac:chgData name="M | Adrien Pasquet" userId="b9ca7fff-cf80-4b81-8c12-aa3f5be03e41" providerId="ADAL" clId="{BFF0C793-174F-4023-A7BF-059EB552C99C}" dt="2019-11-13T11:45:35.442" v="3897"/>
          <ac:spMkLst>
            <pc:docMk/>
            <pc:sldMk cId="4157829672" sldId="280"/>
            <ac:spMk id="38" creationId="{A0AE0D53-C5D9-498E-A606-8348114BA11F}"/>
          </ac:spMkLst>
        </pc:spChg>
        <pc:spChg chg="add mod">
          <ac:chgData name="M | Adrien Pasquet" userId="b9ca7fff-cf80-4b81-8c12-aa3f5be03e41" providerId="ADAL" clId="{BFF0C793-174F-4023-A7BF-059EB552C99C}" dt="2019-11-13T11:45:35.442" v="3897"/>
          <ac:spMkLst>
            <pc:docMk/>
            <pc:sldMk cId="4157829672" sldId="280"/>
            <ac:spMk id="39" creationId="{A4A169E1-CAC6-410C-841D-58DC726638DD}"/>
          </ac:spMkLst>
        </pc:spChg>
        <pc:spChg chg="add mod">
          <ac:chgData name="M | Adrien Pasquet" userId="b9ca7fff-cf80-4b81-8c12-aa3f5be03e41" providerId="ADAL" clId="{BFF0C793-174F-4023-A7BF-059EB552C99C}" dt="2019-11-13T11:45:35.442" v="3897"/>
          <ac:spMkLst>
            <pc:docMk/>
            <pc:sldMk cId="4157829672" sldId="280"/>
            <ac:spMk id="40" creationId="{B99871A1-A726-4E3F-A537-5AED45610015}"/>
          </ac:spMkLst>
        </pc:spChg>
        <pc:spChg chg="add mod">
          <ac:chgData name="M | Adrien Pasquet" userId="b9ca7fff-cf80-4b81-8c12-aa3f5be03e41" providerId="ADAL" clId="{BFF0C793-174F-4023-A7BF-059EB552C99C}" dt="2019-11-13T11:45:35.442" v="3897"/>
          <ac:spMkLst>
            <pc:docMk/>
            <pc:sldMk cId="4157829672" sldId="280"/>
            <ac:spMk id="41" creationId="{04A1E905-8078-452A-9590-2B5DA5E0139A}"/>
          </ac:spMkLst>
        </pc:spChg>
        <pc:spChg chg="add mod">
          <ac:chgData name="M | Adrien Pasquet" userId="b9ca7fff-cf80-4b81-8c12-aa3f5be03e41" providerId="ADAL" clId="{BFF0C793-174F-4023-A7BF-059EB552C99C}" dt="2019-11-13T11:45:35.442" v="3897"/>
          <ac:spMkLst>
            <pc:docMk/>
            <pc:sldMk cId="4157829672" sldId="280"/>
            <ac:spMk id="42" creationId="{8F62633D-A4CF-4173-819B-1F2982D9063C}"/>
          </ac:spMkLst>
        </pc:spChg>
        <pc:spChg chg="add mod">
          <ac:chgData name="M | Adrien Pasquet" userId="b9ca7fff-cf80-4b81-8c12-aa3f5be03e41" providerId="ADAL" clId="{BFF0C793-174F-4023-A7BF-059EB552C99C}" dt="2019-11-13T11:45:35.442" v="3897"/>
          <ac:spMkLst>
            <pc:docMk/>
            <pc:sldMk cId="4157829672" sldId="280"/>
            <ac:spMk id="43" creationId="{4FF87712-85BB-4A97-8845-84432446D5FF}"/>
          </ac:spMkLst>
        </pc:spChg>
        <pc:spChg chg="add mod">
          <ac:chgData name="M | Adrien Pasquet" userId="b9ca7fff-cf80-4b81-8c12-aa3f5be03e41" providerId="ADAL" clId="{BFF0C793-174F-4023-A7BF-059EB552C99C}" dt="2019-11-13T11:45:35.442" v="3897"/>
          <ac:spMkLst>
            <pc:docMk/>
            <pc:sldMk cId="4157829672" sldId="280"/>
            <ac:spMk id="44" creationId="{6BBE63DD-0867-492A-9F08-2B2D41170254}"/>
          </ac:spMkLst>
        </pc:spChg>
      </pc:sldChg>
      <pc:sldChg chg="add del">
        <pc:chgData name="M | Adrien Pasquet" userId="b9ca7fff-cf80-4b81-8c12-aa3f5be03e41" providerId="ADAL" clId="{BFF0C793-174F-4023-A7BF-059EB552C99C}" dt="2019-10-30T17:08:23.658" v="2882" actId="47"/>
        <pc:sldMkLst>
          <pc:docMk/>
          <pc:sldMk cId="3855741597" sldId="281"/>
        </pc:sldMkLst>
      </pc:sldChg>
      <pc:sldChg chg="addSp delSp modSp add del">
        <pc:chgData name="M | Adrien Pasquet" userId="b9ca7fff-cf80-4b81-8c12-aa3f5be03e41" providerId="ADAL" clId="{BFF0C793-174F-4023-A7BF-059EB552C99C}" dt="2019-10-30T16:14:34.003" v="2380" actId="47"/>
        <pc:sldMkLst>
          <pc:docMk/>
          <pc:sldMk cId="2826610367" sldId="282"/>
        </pc:sldMkLst>
        <pc:spChg chg="mod">
          <ac:chgData name="M | Adrien Pasquet" userId="b9ca7fff-cf80-4b81-8c12-aa3f5be03e41" providerId="ADAL" clId="{BFF0C793-174F-4023-A7BF-059EB552C99C}" dt="2019-10-30T16:14:08.659" v="2351" actId="20577"/>
          <ac:spMkLst>
            <pc:docMk/>
            <pc:sldMk cId="2826610367" sldId="282"/>
            <ac:spMk id="2" creationId="{D7433D15-0ECF-4A10-9070-3EB822E41930}"/>
          </ac:spMkLst>
        </pc:spChg>
        <pc:spChg chg="mod">
          <ac:chgData name="M | Adrien Pasquet" userId="b9ca7fff-cf80-4b81-8c12-aa3f5be03e41" providerId="ADAL" clId="{BFF0C793-174F-4023-A7BF-059EB552C99C}" dt="2019-10-30T16:14:13.207" v="2358" actId="20577"/>
          <ac:spMkLst>
            <pc:docMk/>
            <pc:sldMk cId="2826610367" sldId="282"/>
            <ac:spMk id="3" creationId="{E22DF8D9-E575-46F4-B951-A87C5FE796C9}"/>
          </ac:spMkLst>
        </pc:spChg>
        <pc:spChg chg="mod">
          <ac:chgData name="M | Adrien Pasquet" userId="b9ca7fff-cf80-4b81-8c12-aa3f5be03e41" providerId="ADAL" clId="{BFF0C793-174F-4023-A7BF-059EB552C99C}" dt="2019-10-30T16:14:30.823" v="2379" actId="27636"/>
          <ac:spMkLst>
            <pc:docMk/>
            <pc:sldMk cId="2826610367" sldId="282"/>
            <ac:spMk id="4" creationId="{DE37F5CF-9ECC-4D6D-8A90-24E8C5AFD0DC}"/>
          </ac:spMkLst>
        </pc:spChg>
        <pc:spChg chg="add del mod">
          <ac:chgData name="M | Adrien Pasquet" userId="b9ca7fff-cf80-4b81-8c12-aa3f5be03e41" providerId="ADAL" clId="{BFF0C793-174F-4023-A7BF-059EB552C99C}" dt="2019-10-30T16:14:29.713" v="2374"/>
          <ac:spMkLst>
            <pc:docMk/>
            <pc:sldMk cId="2826610367" sldId="282"/>
            <ac:spMk id="5" creationId="{A2B333DC-65F9-4571-84A9-8B354AD23BA1}"/>
          </ac:spMkLst>
        </pc:spChg>
        <pc:spChg chg="add del mod">
          <ac:chgData name="M | Adrien Pasquet" userId="b9ca7fff-cf80-4b81-8c12-aa3f5be03e41" providerId="ADAL" clId="{BFF0C793-174F-4023-A7BF-059EB552C99C}" dt="2019-10-30T16:14:29.713" v="2374"/>
          <ac:spMkLst>
            <pc:docMk/>
            <pc:sldMk cId="2826610367" sldId="282"/>
            <ac:spMk id="6" creationId="{6904B486-6F1C-4220-9E18-A8575B7ED89A}"/>
          </ac:spMkLst>
        </pc:spChg>
        <pc:spChg chg="add del mod">
          <ac:chgData name="M | Adrien Pasquet" userId="b9ca7fff-cf80-4b81-8c12-aa3f5be03e41" providerId="ADAL" clId="{BFF0C793-174F-4023-A7BF-059EB552C99C}" dt="2019-10-30T16:14:29.713" v="2374"/>
          <ac:spMkLst>
            <pc:docMk/>
            <pc:sldMk cId="2826610367" sldId="282"/>
            <ac:spMk id="7" creationId="{D19D522E-5DAC-46A9-9EB1-83FD12CF7E61}"/>
          </ac:spMkLst>
        </pc:spChg>
        <pc:spChg chg="add del mod">
          <ac:chgData name="M | Adrien Pasquet" userId="b9ca7fff-cf80-4b81-8c12-aa3f5be03e41" providerId="ADAL" clId="{BFF0C793-174F-4023-A7BF-059EB552C99C}" dt="2019-10-30T16:14:30.300" v="2376"/>
          <ac:spMkLst>
            <pc:docMk/>
            <pc:sldMk cId="2826610367" sldId="282"/>
            <ac:spMk id="8" creationId="{25A0D4AD-A0FB-48C0-8BC4-4B027938F15F}"/>
          </ac:spMkLst>
        </pc:spChg>
        <pc:spChg chg="add del mod">
          <ac:chgData name="M | Adrien Pasquet" userId="b9ca7fff-cf80-4b81-8c12-aa3f5be03e41" providerId="ADAL" clId="{BFF0C793-174F-4023-A7BF-059EB552C99C}" dt="2019-10-30T16:14:30.300" v="2376"/>
          <ac:spMkLst>
            <pc:docMk/>
            <pc:sldMk cId="2826610367" sldId="282"/>
            <ac:spMk id="9" creationId="{5117B98A-B9D1-4D4D-B9E8-AF49BC0AC373}"/>
          </ac:spMkLst>
        </pc:spChg>
        <pc:spChg chg="add del mod">
          <ac:chgData name="M | Adrien Pasquet" userId="b9ca7fff-cf80-4b81-8c12-aa3f5be03e41" providerId="ADAL" clId="{BFF0C793-174F-4023-A7BF-059EB552C99C}" dt="2019-10-30T16:14:30.300" v="2376"/>
          <ac:spMkLst>
            <pc:docMk/>
            <pc:sldMk cId="2826610367" sldId="282"/>
            <ac:spMk id="10" creationId="{65882DF0-03E2-4A9D-BCBA-61275CD25CF8}"/>
          </ac:spMkLst>
        </pc:spChg>
        <pc:spChg chg="add del mod">
          <ac:chgData name="M | Adrien Pasquet" userId="b9ca7fff-cf80-4b81-8c12-aa3f5be03e41" providerId="ADAL" clId="{BFF0C793-174F-4023-A7BF-059EB552C99C}" dt="2019-10-30T16:14:30.806" v="2378"/>
          <ac:spMkLst>
            <pc:docMk/>
            <pc:sldMk cId="2826610367" sldId="282"/>
            <ac:spMk id="11" creationId="{B4E11D19-E4D2-4F69-9B49-430D2C3AC375}"/>
          </ac:spMkLst>
        </pc:spChg>
        <pc:spChg chg="add del mod">
          <ac:chgData name="M | Adrien Pasquet" userId="b9ca7fff-cf80-4b81-8c12-aa3f5be03e41" providerId="ADAL" clId="{BFF0C793-174F-4023-A7BF-059EB552C99C}" dt="2019-10-30T16:14:30.806" v="2378"/>
          <ac:spMkLst>
            <pc:docMk/>
            <pc:sldMk cId="2826610367" sldId="282"/>
            <ac:spMk id="12" creationId="{2892A533-39EE-453E-852D-A382863B66E9}"/>
          </ac:spMkLst>
        </pc:spChg>
        <pc:spChg chg="add del mod">
          <ac:chgData name="M | Adrien Pasquet" userId="b9ca7fff-cf80-4b81-8c12-aa3f5be03e41" providerId="ADAL" clId="{BFF0C793-174F-4023-A7BF-059EB552C99C}" dt="2019-10-30T16:14:30.806" v="2378"/>
          <ac:spMkLst>
            <pc:docMk/>
            <pc:sldMk cId="2826610367" sldId="282"/>
            <ac:spMk id="13" creationId="{D4DA07ED-A6C0-412A-91AE-1D192A57A11E}"/>
          </ac:spMkLst>
        </pc:spChg>
      </pc:sldChg>
      <pc:sldChg chg="modSp add">
        <pc:chgData name="M | Adrien Pasquet" userId="b9ca7fff-cf80-4b81-8c12-aa3f5be03e41" providerId="ADAL" clId="{BFF0C793-174F-4023-A7BF-059EB552C99C}" dt="2019-10-30T16:14:38.328" v="2382" actId="27636"/>
        <pc:sldMkLst>
          <pc:docMk/>
          <pc:sldMk cId="3632224954" sldId="282"/>
        </pc:sldMkLst>
        <pc:spChg chg="mod">
          <ac:chgData name="M | Adrien Pasquet" userId="b9ca7fff-cf80-4b81-8c12-aa3f5be03e41" providerId="ADAL" clId="{BFF0C793-174F-4023-A7BF-059EB552C99C}" dt="2019-10-30T16:14:38.328" v="2382" actId="27636"/>
          <ac:spMkLst>
            <pc:docMk/>
            <pc:sldMk cId="3632224954" sldId="282"/>
            <ac:spMk id="4" creationId="{E6E06B8C-22D2-4FD3-B13E-655762A16F6F}"/>
          </ac:spMkLst>
        </pc:spChg>
      </pc:sldChg>
      <pc:sldChg chg="modSp add">
        <pc:chgData name="M | Adrien Pasquet" userId="b9ca7fff-cf80-4b81-8c12-aa3f5be03e41" providerId="ADAL" clId="{BFF0C793-174F-4023-A7BF-059EB552C99C}" dt="2019-10-30T16:14:40.329" v="2384" actId="27636"/>
        <pc:sldMkLst>
          <pc:docMk/>
          <pc:sldMk cId="2786712177" sldId="283"/>
        </pc:sldMkLst>
        <pc:spChg chg="mod">
          <ac:chgData name="M | Adrien Pasquet" userId="b9ca7fff-cf80-4b81-8c12-aa3f5be03e41" providerId="ADAL" clId="{BFF0C793-174F-4023-A7BF-059EB552C99C}" dt="2019-10-30T16:14:40.329" v="2384" actId="27636"/>
          <ac:spMkLst>
            <pc:docMk/>
            <pc:sldMk cId="2786712177" sldId="283"/>
            <ac:spMk id="4" creationId="{A9356921-2E42-4CB1-B4C3-5923416D86E7}"/>
          </ac:spMkLst>
        </pc:spChg>
      </pc:sldChg>
      <pc:sldChg chg="modSp add del">
        <pc:chgData name="M | Adrien Pasquet" userId="b9ca7fff-cf80-4b81-8c12-aa3f5be03e41" providerId="ADAL" clId="{BFF0C793-174F-4023-A7BF-059EB552C99C}" dt="2019-11-13T11:50:55.450" v="4007" actId="47"/>
        <pc:sldMkLst>
          <pc:docMk/>
          <pc:sldMk cId="353333869" sldId="284"/>
        </pc:sldMkLst>
        <pc:spChg chg="mod">
          <ac:chgData name="M | Adrien Pasquet" userId="b9ca7fff-cf80-4b81-8c12-aa3f5be03e41" providerId="ADAL" clId="{BFF0C793-174F-4023-A7BF-059EB552C99C}" dt="2019-10-30T16:14:42.128" v="2386" actId="27636"/>
          <ac:spMkLst>
            <pc:docMk/>
            <pc:sldMk cId="353333869" sldId="284"/>
            <ac:spMk id="4" creationId="{81C420F0-7527-42EC-980C-B1B9D1A8B247}"/>
          </ac:spMkLst>
        </pc:spChg>
      </pc:sldChg>
      <pc:sldChg chg="modSp add">
        <pc:chgData name="M | Adrien Pasquet" userId="b9ca7fff-cf80-4b81-8c12-aa3f5be03e41" providerId="ADAL" clId="{BFF0C793-174F-4023-A7BF-059EB552C99C}" dt="2019-10-30T16:14:44.083" v="2388" actId="27636"/>
        <pc:sldMkLst>
          <pc:docMk/>
          <pc:sldMk cId="2366744019" sldId="285"/>
        </pc:sldMkLst>
        <pc:spChg chg="mod">
          <ac:chgData name="M | Adrien Pasquet" userId="b9ca7fff-cf80-4b81-8c12-aa3f5be03e41" providerId="ADAL" clId="{BFF0C793-174F-4023-A7BF-059EB552C99C}" dt="2019-10-30T16:14:44.083" v="2388" actId="27636"/>
          <ac:spMkLst>
            <pc:docMk/>
            <pc:sldMk cId="2366744019" sldId="285"/>
            <ac:spMk id="4" creationId="{DC52814F-0FDE-4CC1-97A7-CE89895036C3}"/>
          </ac:spMkLst>
        </pc:spChg>
      </pc:sldChg>
      <pc:sldChg chg="modSp add del">
        <pc:chgData name="M | Adrien Pasquet" userId="b9ca7fff-cf80-4b81-8c12-aa3f5be03e41" providerId="ADAL" clId="{BFF0C793-174F-4023-A7BF-059EB552C99C}" dt="2019-11-13T11:50:55.450" v="4007" actId="47"/>
        <pc:sldMkLst>
          <pc:docMk/>
          <pc:sldMk cId="79170489" sldId="286"/>
        </pc:sldMkLst>
        <pc:spChg chg="mod">
          <ac:chgData name="M | Adrien Pasquet" userId="b9ca7fff-cf80-4b81-8c12-aa3f5be03e41" providerId="ADAL" clId="{BFF0C793-174F-4023-A7BF-059EB552C99C}" dt="2019-10-30T16:14:45.868" v="2390" actId="27636"/>
          <ac:spMkLst>
            <pc:docMk/>
            <pc:sldMk cId="79170489" sldId="286"/>
            <ac:spMk id="4" creationId="{53D7CFB7-6B6D-4486-BB55-EE4F37E3EE7C}"/>
          </ac:spMkLst>
        </pc:spChg>
      </pc:sldChg>
      <pc:sldChg chg="add">
        <pc:chgData name="M | Adrien Pasquet" userId="b9ca7fff-cf80-4b81-8c12-aa3f5be03e41" providerId="ADAL" clId="{BFF0C793-174F-4023-A7BF-059EB552C99C}" dt="2019-10-30T16:18:12.346" v="2416"/>
        <pc:sldMkLst>
          <pc:docMk/>
          <pc:sldMk cId="473456012" sldId="287"/>
        </pc:sldMkLst>
      </pc:sldChg>
      <pc:sldChg chg="add del ord">
        <pc:chgData name="M | Adrien Pasquet" userId="b9ca7fff-cf80-4b81-8c12-aa3f5be03e41" providerId="ADAL" clId="{BFF0C793-174F-4023-A7BF-059EB552C99C}" dt="2019-10-30T16:19:29.510" v="2419" actId="47"/>
        <pc:sldMkLst>
          <pc:docMk/>
          <pc:sldMk cId="2060109528" sldId="288"/>
        </pc:sldMkLst>
      </pc:sldChg>
      <pc:sldChg chg="addSp delSp modSp add ord">
        <pc:chgData name="M | Adrien Pasquet" userId="b9ca7fff-cf80-4b81-8c12-aa3f5be03e41" providerId="ADAL" clId="{BFF0C793-174F-4023-A7BF-059EB552C99C}" dt="2019-10-30T16:31:56.794" v="2655" actId="20577"/>
        <pc:sldMkLst>
          <pc:docMk/>
          <pc:sldMk cId="3269189590" sldId="288"/>
        </pc:sldMkLst>
        <pc:spChg chg="del">
          <ac:chgData name="M | Adrien Pasquet" userId="b9ca7fff-cf80-4b81-8c12-aa3f5be03e41" providerId="ADAL" clId="{BFF0C793-174F-4023-A7BF-059EB552C99C}" dt="2019-10-30T16:30:56.405" v="2599"/>
          <ac:spMkLst>
            <pc:docMk/>
            <pc:sldMk cId="3269189590" sldId="288"/>
            <ac:spMk id="2" creationId="{541A038A-71DE-49D0-8358-A4AC32AEF8E3}"/>
          </ac:spMkLst>
        </pc:spChg>
        <pc:spChg chg="del">
          <ac:chgData name="M | Adrien Pasquet" userId="b9ca7fff-cf80-4b81-8c12-aa3f5be03e41" providerId="ADAL" clId="{BFF0C793-174F-4023-A7BF-059EB552C99C}" dt="2019-10-30T16:30:56.405" v="2599"/>
          <ac:spMkLst>
            <pc:docMk/>
            <pc:sldMk cId="3269189590" sldId="288"/>
            <ac:spMk id="3" creationId="{77BD1124-32E1-4C4C-A1BA-0E56CB254797}"/>
          </ac:spMkLst>
        </pc:spChg>
        <pc:spChg chg="del">
          <ac:chgData name="M | Adrien Pasquet" userId="b9ca7fff-cf80-4b81-8c12-aa3f5be03e41" providerId="ADAL" clId="{BFF0C793-174F-4023-A7BF-059EB552C99C}" dt="2019-10-30T16:30:56.405" v="2599"/>
          <ac:spMkLst>
            <pc:docMk/>
            <pc:sldMk cId="3269189590" sldId="288"/>
            <ac:spMk id="4" creationId="{62511503-27BE-4876-8624-5DE1683A4547}"/>
          </ac:spMkLst>
        </pc:spChg>
        <pc:spChg chg="del">
          <ac:chgData name="M | Adrien Pasquet" userId="b9ca7fff-cf80-4b81-8c12-aa3f5be03e41" providerId="ADAL" clId="{BFF0C793-174F-4023-A7BF-059EB552C99C}" dt="2019-10-30T16:30:56.405" v="2599"/>
          <ac:spMkLst>
            <pc:docMk/>
            <pc:sldMk cId="3269189590" sldId="288"/>
            <ac:spMk id="5" creationId="{710803BC-C0FA-4970-AD36-9EFBFA751B76}"/>
          </ac:spMkLst>
        </pc:spChg>
        <pc:spChg chg="add del mod">
          <ac:chgData name="M | Adrien Pasquet" userId="b9ca7fff-cf80-4b81-8c12-aa3f5be03e41" providerId="ADAL" clId="{BFF0C793-174F-4023-A7BF-059EB552C99C}" dt="2019-10-30T16:30:56.824" v="2600"/>
          <ac:spMkLst>
            <pc:docMk/>
            <pc:sldMk cId="3269189590" sldId="288"/>
            <ac:spMk id="6" creationId="{0200892D-99C1-4E87-B45F-DEE160FAD0E1}"/>
          </ac:spMkLst>
        </pc:spChg>
        <pc:spChg chg="add del mod">
          <ac:chgData name="M | Adrien Pasquet" userId="b9ca7fff-cf80-4b81-8c12-aa3f5be03e41" providerId="ADAL" clId="{BFF0C793-174F-4023-A7BF-059EB552C99C}" dt="2019-10-30T16:30:56.824" v="2600"/>
          <ac:spMkLst>
            <pc:docMk/>
            <pc:sldMk cId="3269189590" sldId="288"/>
            <ac:spMk id="7" creationId="{54F9B98C-0F26-4B23-B9FF-07D7609A1E30}"/>
          </ac:spMkLst>
        </pc:spChg>
        <pc:spChg chg="add del mod">
          <ac:chgData name="M | Adrien Pasquet" userId="b9ca7fff-cf80-4b81-8c12-aa3f5be03e41" providerId="ADAL" clId="{BFF0C793-174F-4023-A7BF-059EB552C99C}" dt="2019-10-30T16:30:56.824" v="2600"/>
          <ac:spMkLst>
            <pc:docMk/>
            <pc:sldMk cId="3269189590" sldId="288"/>
            <ac:spMk id="8" creationId="{DA214843-3BC9-4B5B-84E0-00A1FC226282}"/>
          </ac:spMkLst>
        </pc:spChg>
        <pc:spChg chg="add del mod">
          <ac:chgData name="M | Adrien Pasquet" userId="b9ca7fff-cf80-4b81-8c12-aa3f5be03e41" providerId="ADAL" clId="{BFF0C793-174F-4023-A7BF-059EB552C99C}" dt="2019-10-30T16:30:56.824" v="2600"/>
          <ac:spMkLst>
            <pc:docMk/>
            <pc:sldMk cId="3269189590" sldId="288"/>
            <ac:spMk id="9" creationId="{0525308D-9471-400F-A4EA-4C2FFAB99CD3}"/>
          </ac:spMkLst>
        </pc:spChg>
        <pc:spChg chg="add del mod">
          <ac:chgData name="M | Adrien Pasquet" userId="b9ca7fff-cf80-4b81-8c12-aa3f5be03e41" providerId="ADAL" clId="{BFF0C793-174F-4023-A7BF-059EB552C99C}" dt="2019-10-30T16:30:56.984" v="2601"/>
          <ac:spMkLst>
            <pc:docMk/>
            <pc:sldMk cId="3269189590" sldId="288"/>
            <ac:spMk id="10" creationId="{FC28D7D3-B49A-45C0-B664-C6DCDEF114D4}"/>
          </ac:spMkLst>
        </pc:spChg>
        <pc:spChg chg="add del mod">
          <ac:chgData name="M | Adrien Pasquet" userId="b9ca7fff-cf80-4b81-8c12-aa3f5be03e41" providerId="ADAL" clId="{BFF0C793-174F-4023-A7BF-059EB552C99C}" dt="2019-10-30T16:30:56.984" v="2601"/>
          <ac:spMkLst>
            <pc:docMk/>
            <pc:sldMk cId="3269189590" sldId="288"/>
            <ac:spMk id="11" creationId="{05747B3B-3B71-4212-8FB5-CD3D2C201091}"/>
          </ac:spMkLst>
        </pc:spChg>
        <pc:spChg chg="add del mod">
          <ac:chgData name="M | Adrien Pasquet" userId="b9ca7fff-cf80-4b81-8c12-aa3f5be03e41" providerId="ADAL" clId="{BFF0C793-174F-4023-A7BF-059EB552C99C}" dt="2019-10-30T16:30:56.984" v="2601"/>
          <ac:spMkLst>
            <pc:docMk/>
            <pc:sldMk cId="3269189590" sldId="288"/>
            <ac:spMk id="12" creationId="{F58F4DE7-F53E-4034-9553-AF091FA84FD3}"/>
          </ac:spMkLst>
        </pc:spChg>
        <pc:spChg chg="add del mod">
          <ac:chgData name="M | Adrien Pasquet" userId="b9ca7fff-cf80-4b81-8c12-aa3f5be03e41" providerId="ADAL" clId="{BFF0C793-174F-4023-A7BF-059EB552C99C}" dt="2019-10-30T16:30:56.984" v="2601"/>
          <ac:spMkLst>
            <pc:docMk/>
            <pc:sldMk cId="3269189590" sldId="288"/>
            <ac:spMk id="13" creationId="{8608BA1F-47F5-40D0-A260-2BA80A56A1D6}"/>
          </ac:spMkLst>
        </pc:spChg>
        <pc:spChg chg="add del mod">
          <ac:chgData name="M | Adrien Pasquet" userId="b9ca7fff-cf80-4b81-8c12-aa3f5be03e41" providerId="ADAL" clId="{BFF0C793-174F-4023-A7BF-059EB552C99C}" dt="2019-10-30T16:30:57.153" v="2602"/>
          <ac:spMkLst>
            <pc:docMk/>
            <pc:sldMk cId="3269189590" sldId="288"/>
            <ac:spMk id="14" creationId="{A1A69093-53E8-45A7-AA42-E22F4BBC0026}"/>
          </ac:spMkLst>
        </pc:spChg>
        <pc:spChg chg="add del mod">
          <ac:chgData name="M | Adrien Pasquet" userId="b9ca7fff-cf80-4b81-8c12-aa3f5be03e41" providerId="ADAL" clId="{BFF0C793-174F-4023-A7BF-059EB552C99C}" dt="2019-10-30T16:30:57.153" v="2602"/>
          <ac:spMkLst>
            <pc:docMk/>
            <pc:sldMk cId="3269189590" sldId="288"/>
            <ac:spMk id="15" creationId="{4B072027-4779-4C51-960D-0D2D3AAA3FFE}"/>
          </ac:spMkLst>
        </pc:spChg>
        <pc:spChg chg="add del mod">
          <ac:chgData name="M | Adrien Pasquet" userId="b9ca7fff-cf80-4b81-8c12-aa3f5be03e41" providerId="ADAL" clId="{BFF0C793-174F-4023-A7BF-059EB552C99C}" dt="2019-10-30T16:30:57.153" v="2602"/>
          <ac:spMkLst>
            <pc:docMk/>
            <pc:sldMk cId="3269189590" sldId="288"/>
            <ac:spMk id="16" creationId="{F94B31E7-39A3-40C1-B36C-F015BB187A99}"/>
          </ac:spMkLst>
        </pc:spChg>
        <pc:spChg chg="add del mod">
          <ac:chgData name="M | Adrien Pasquet" userId="b9ca7fff-cf80-4b81-8c12-aa3f5be03e41" providerId="ADAL" clId="{BFF0C793-174F-4023-A7BF-059EB552C99C}" dt="2019-10-30T16:30:57.153" v="2602"/>
          <ac:spMkLst>
            <pc:docMk/>
            <pc:sldMk cId="3269189590" sldId="288"/>
            <ac:spMk id="17" creationId="{50F1F758-2DAA-405C-A406-9422008C48ED}"/>
          </ac:spMkLst>
        </pc:spChg>
        <pc:spChg chg="add del mod">
          <ac:chgData name="M | Adrien Pasquet" userId="b9ca7fff-cf80-4b81-8c12-aa3f5be03e41" providerId="ADAL" clId="{BFF0C793-174F-4023-A7BF-059EB552C99C}" dt="2019-10-30T16:30:57.291" v="2603"/>
          <ac:spMkLst>
            <pc:docMk/>
            <pc:sldMk cId="3269189590" sldId="288"/>
            <ac:spMk id="18" creationId="{1D519270-9AF7-4F3A-B3CD-384C86878BA7}"/>
          </ac:spMkLst>
        </pc:spChg>
        <pc:spChg chg="add del mod">
          <ac:chgData name="M | Adrien Pasquet" userId="b9ca7fff-cf80-4b81-8c12-aa3f5be03e41" providerId="ADAL" clId="{BFF0C793-174F-4023-A7BF-059EB552C99C}" dt="2019-10-30T16:30:57.291" v="2603"/>
          <ac:spMkLst>
            <pc:docMk/>
            <pc:sldMk cId="3269189590" sldId="288"/>
            <ac:spMk id="19" creationId="{C483BDAB-6056-4FA3-86C8-E9BD8DC3524E}"/>
          </ac:spMkLst>
        </pc:spChg>
        <pc:spChg chg="add del mod">
          <ac:chgData name="M | Adrien Pasquet" userId="b9ca7fff-cf80-4b81-8c12-aa3f5be03e41" providerId="ADAL" clId="{BFF0C793-174F-4023-A7BF-059EB552C99C}" dt="2019-10-30T16:30:57.291" v="2603"/>
          <ac:spMkLst>
            <pc:docMk/>
            <pc:sldMk cId="3269189590" sldId="288"/>
            <ac:spMk id="20" creationId="{CB83817E-00E8-40A4-AC8C-E9ECD3ACE198}"/>
          </ac:spMkLst>
        </pc:spChg>
        <pc:spChg chg="add del mod">
          <ac:chgData name="M | Adrien Pasquet" userId="b9ca7fff-cf80-4b81-8c12-aa3f5be03e41" providerId="ADAL" clId="{BFF0C793-174F-4023-A7BF-059EB552C99C}" dt="2019-10-30T16:30:57.291" v="2603"/>
          <ac:spMkLst>
            <pc:docMk/>
            <pc:sldMk cId="3269189590" sldId="288"/>
            <ac:spMk id="21" creationId="{11D921C5-E8D7-4A33-A713-E0B713255819}"/>
          </ac:spMkLst>
        </pc:spChg>
        <pc:spChg chg="add mod">
          <ac:chgData name="M | Adrien Pasquet" userId="b9ca7fff-cf80-4b81-8c12-aa3f5be03e41" providerId="ADAL" clId="{BFF0C793-174F-4023-A7BF-059EB552C99C}" dt="2019-10-30T16:30:57.291" v="2603"/>
          <ac:spMkLst>
            <pc:docMk/>
            <pc:sldMk cId="3269189590" sldId="288"/>
            <ac:spMk id="22" creationId="{7A11E9AA-7F02-40D8-9FB4-D91BF5E19193}"/>
          </ac:spMkLst>
        </pc:spChg>
        <pc:spChg chg="add mod">
          <ac:chgData name="M | Adrien Pasquet" userId="b9ca7fff-cf80-4b81-8c12-aa3f5be03e41" providerId="ADAL" clId="{BFF0C793-174F-4023-A7BF-059EB552C99C}" dt="2019-10-30T16:31:56.794" v="2655" actId="20577"/>
          <ac:spMkLst>
            <pc:docMk/>
            <pc:sldMk cId="3269189590" sldId="288"/>
            <ac:spMk id="23" creationId="{91CA82AB-4DF6-423F-97F9-07A01FAFCA61}"/>
          </ac:spMkLst>
        </pc:spChg>
        <pc:spChg chg="add mod">
          <ac:chgData name="M | Adrien Pasquet" userId="b9ca7fff-cf80-4b81-8c12-aa3f5be03e41" providerId="ADAL" clId="{BFF0C793-174F-4023-A7BF-059EB552C99C}" dt="2019-10-30T16:30:57.291" v="2603"/>
          <ac:spMkLst>
            <pc:docMk/>
            <pc:sldMk cId="3269189590" sldId="288"/>
            <ac:spMk id="24" creationId="{1CEDE6D3-275E-47AD-80DE-680F49875784}"/>
          </ac:spMkLst>
        </pc:spChg>
        <pc:spChg chg="add mod">
          <ac:chgData name="M | Adrien Pasquet" userId="b9ca7fff-cf80-4b81-8c12-aa3f5be03e41" providerId="ADAL" clId="{BFF0C793-174F-4023-A7BF-059EB552C99C}" dt="2019-10-30T16:30:57.291" v="2603"/>
          <ac:spMkLst>
            <pc:docMk/>
            <pc:sldMk cId="3269189590" sldId="288"/>
            <ac:spMk id="25" creationId="{8D468C65-DB90-4657-9E32-4CCBC21FE176}"/>
          </ac:spMkLst>
        </pc:spChg>
      </pc:sldChg>
      <pc:sldChg chg="add del ord">
        <pc:chgData name="M | Adrien Pasquet" userId="b9ca7fff-cf80-4b81-8c12-aa3f5be03e41" providerId="ADAL" clId="{BFF0C793-174F-4023-A7BF-059EB552C99C}" dt="2019-10-30T16:19:50.210" v="2422" actId="47"/>
        <pc:sldMkLst>
          <pc:docMk/>
          <pc:sldMk cId="3492498629" sldId="288"/>
        </pc:sldMkLst>
      </pc:sldChg>
      <pc:sldChg chg="add">
        <pc:chgData name="M | Adrien Pasquet" userId="b9ca7fff-cf80-4b81-8c12-aa3f5be03e41" providerId="ADAL" clId="{BFF0C793-174F-4023-A7BF-059EB552C99C}" dt="2019-10-30T17:11:25.431" v="2885"/>
        <pc:sldMkLst>
          <pc:docMk/>
          <pc:sldMk cId="3259713332" sldId="289"/>
        </pc:sldMkLst>
      </pc:sldChg>
      <pc:sldChg chg="add">
        <pc:chgData name="M | Adrien Pasquet" userId="b9ca7fff-cf80-4b81-8c12-aa3f5be03e41" providerId="ADAL" clId="{BFF0C793-174F-4023-A7BF-059EB552C99C}" dt="2019-10-30T17:11:27.340" v="2886"/>
        <pc:sldMkLst>
          <pc:docMk/>
          <pc:sldMk cId="1489797180" sldId="290"/>
        </pc:sldMkLst>
      </pc:sldChg>
      <pc:sldChg chg="add">
        <pc:chgData name="M | Adrien Pasquet" userId="b9ca7fff-cf80-4b81-8c12-aa3f5be03e41" providerId="ADAL" clId="{BFF0C793-174F-4023-A7BF-059EB552C99C}" dt="2019-10-30T17:11:30.141" v="2887"/>
        <pc:sldMkLst>
          <pc:docMk/>
          <pc:sldMk cId="191086299" sldId="291"/>
        </pc:sldMkLst>
      </pc:sldChg>
      <pc:sldChg chg="add ord">
        <pc:chgData name="M | Adrien Pasquet" userId="b9ca7fff-cf80-4b81-8c12-aa3f5be03e41" providerId="ADAL" clId="{BFF0C793-174F-4023-A7BF-059EB552C99C}" dt="2019-10-30T17:11:38.114" v="2889"/>
        <pc:sldMkLst>
          <pc:docMk/>
          <pc:sldMk cId="2661365644" sldId="292"/>
        </pc:sldMkLst>
      </pc:sldChg>
      <pc:sldChg chg="modSp add">
        <pc:chgData name="M | Adrien Pasquet" userId="b9ca7fff-cf80-4b81-8c12-aa3f5be03e41" providerId="ADAL" clId="{BFF0C793-174F-4023-A7BF-059EB552C99C}" dt="2019-11-13T09:37:59.433" v="3007" actId="27636"/>
        <pc:sldMkLst>
          <pc:docMk/>
          <pc:sldMk cId="1257545674" sldId="293"/>
        </pc:sldMkLst>
        <pc:spChg chg="mod">
          <ac:chgData name="M | Adrien Pasquet" userId="b9ca7fff-cf80-4b81-8c12-aa3f5be03e41" providerId="ADAL" clId="{BFF0C793-174F-4023-A7BF-059EB552C99C}" dt="2019-11-13T09:37:59.433" v="3007" actId="27636"/>
          <ac:spMkLst>
            <pc:docMk/>
            <pc:sldMk cId="1257545674" sldId="293"/>
            <ac:spMk id="4" creationId="{D9DB077E-D612-45B8-8B22-707B37BAD06B}"/>
          </ac:spMkLst>
        </pc:spChg>
        <pc:spChg chg="mod">
          <ac:chgData name="M | Adrien Pasquet" userId="b9ca7fff-cf80-4b81-8c12-aa3f5be03e41" providerId="ADAL" clId="{BFF0C793-174F-4023-A7BF-059EB552C99C}" dt="2019-11-13T09:37:59.431" v="3006" actId="27636"/>
          <ac:spMkLst>
            <pc:docMk/>
            <pc:sldMk cId="1257545674" sldId="293"/>
            <ac:spMk id="5" creationId="{D8D0D5B1-1ED6-456C-B3FE-614B6A62235D}"/>
          </ac:spMkLst>
        </pc:spChg>
      </pc:sldChg>
      <pc:sldChg chg="add">
        <pc:chgData name="M | Adrien Pasquet" userId="b9ca7fff-cf80-4b81-8c12-aa3f5be03e41" providerId="ADAL" clId="{BFF0C793-174F-4023-A7BF-059EB552C99C}" dt="2019-11-13T09:42:23.231" v="3036"/>
        <pc:sldMkLst>
          <pc:docMk/>
          <pc:sldMk cId="1046674478" sldId="294"/>
        </pc:sldMkLst>
      </pc:sldChg>
      <pc:sldChg chg="addSp delSp modSp add">
        <pc:chgData name="M | Adrien Pasquet" userId="b9ca7fff-cf80-4b81-8c12-aa3f5be03e41" providerId="ADAL" clId="{BFF0C793-174F-4023-A7BF-059EB552C99C}" dt="2019-11-13T10:32:14.280" v="3709"/>
        <pc:sldMkLst>
          <pc:docMk/>
          <pc:sldMk cId="359205489" sldId="296"/>
        </pc:sldMkLst>
        <pc:spChg chg="del mod">
          <ac:chgData name="M | Adrien Pasquet" userId="b9ca7fff-cf80-4b81-8c12-aa3f5be03e41" providerId="ADAL" clId="{BFF0C793-174F-4023-A7BF-059EB552C99C}" dt="2019-11-13T10:32:14.280" v="3709"/>
          <ac:spMkLst>
            <pc:docMk/>
            <pc:sldMk cId="359205489" sldId="296"/>
            <ac:spMk id="3" creationId="{F467A091-7EFA-4D48-8F29-68431689E5CA}"/>
          </ac:spMkLst>
        </pc:spChg>
        <pc:spChg chg="del">
          <ac:chgData name="M | Adrien Pasquet" userId="b9ca7fff-cf80-4b81-8c12-aa3f5be03e41" providerId="ADAL" clId="{BFF0C793-174F-4023-A7BF-059EB552C99C}" dt="2019-11-13T10:32:14.280" v="3709"/>
          <ac:spMkLst>
            <pc:docMk/>
            <pc:sldMk cId="359205489" sldId="296"/>
            <ac:spMk id="4" creationId="{50B42D11-B727-44DA-8004-F6E6C1D1EB99}"/>
          </ac:spMkLst>
        </pc:spChg>
        <pc:spChg chg="del mod">
          <ac:chgData name="M | Adrien Pasquet" userId="b9ca7fff-cf80-4b81-8c12-aa3f5be03e41" providerId="ADAL" clId="{BFF0C793-174F-4023-A7BF-059EB552C99C}" dt="2019-11-13T10:32:14.280" v="3709"/>
          <ac:spMkLst>
            <pc:docMk/>
            <pc:sldMk cId="359205489" sldId="296"/>
            <ac:spMk id="5" creationId="{76189D4C-FB3F-4533-82AB-D5DE161BF1CD}"/>
          </ac:spMkLst>
        </pc:spChg>
        <pc:spChg chg="del mod">
          <ac:chgData name="M | Adrien Pasquet" userId="b9ca7fff-cf80-4b81-8c12-aa3f5be03e41" providerId="ADAL" clId="{BFF0C793-174F-4023-A7BF-059EB552C99C}" dt="2019-11-13T10:32:14.280" v="3709"/>
          <ac:spMkLst>
            <pc:docMk/>
            <pc:sldMk cId="359205489" sldId="296"/>
            <ac:spMk id="6" creationId="{798FD3FD-2957-4A01-BD51-DD4AB79E21A7}"/>
          </ac:spMkLst>
        </pc:spChg>
        <pc:spChg chg="del">
          <ac:chgData name="M | Adrien Pasquet" userId="b9ca7fff-cf80-4b81-8c12-aa3f5be03e41" providerId="ADAL" clId="{BFF0C793-174F-4023-A7BF-059EB552C99C}" dt="2019-11-13T10:32:14.280" v="3709"/>
          <ac:spMkLst>
            <pc:docMk/>
            <pc:sldMk cId="359205489" sldId="296"/>
            <ac:spMk id="7" creationId="{D8348EB9-0BD8-4A79-B29A-03A9A426F535}"/>
          </ac:spMkLst>
        </pc:spChg>
        <pc:spChg chg="del mod">
          <ac:chgData name="M | Adrien Pasquet" userId="b9ca7fff-cf80-4b81-8c12-aa3f5be03e41" providerId="ADAL" clId="{BFF0C793-174F-4023-A7BF-059EB552C99C}" dt="2019-11-13T10:32:14.280" v="3709"/>
          <ac:spMkLst>
            <pc:docMk/>
            <pc:sldMk cId="359205489" sldId="296"/>
            <ac:spMk id="8" creationId="{16A3671C-97CA-40E1-A74C-201AECCF4A0F}"/>
          </ac:spMkLst>
        </pc:spChg>
        <pc:spChg chg="add del mod">
          <ac:chgData name="M | Adrien Pasquet" userId="b9ca7fff-cf80-4b81-8c12-aa3f5be03e41" providerId="ADAL" clId="{BFF0C793-174F-4023-A7BF-059EB552C99C}" dt="2019-11-13T10:32:14.280" v="3709"/>
          <ac:spMkLst>
            <pc:docMk/>
            <pc:sldMk cId="359205489" sldId="296"/>
            <ac:spMk id="9" creationId="{817499E5-2AB7-4D27-90B0-881D487B4D83}"/>
          </ac:spMkLst>
        </pc:spChg>
        <pc:spChg chg="add mod">
          <ac:chgData name="M | Adrien Pasquet" userId="b9ca7fff-cf80-4b81-8c12-aa3f5be03e41" providerId="ADAL" clId="{BFF0C793-174F-4023-A7BF-059EB552C99C}" dt="2019-11-13T10:32:14.280" v="3709"/>
          <ac:spMkLst>
            <pc:docMk/>
            <pc:sldMk cId="359205489" sldId="296"/>
            <ac:spMk id="10" creationId="{817E3B98-77A2-4429-8382-024068328889}"/>
          </ac:spMkLst>
        </pc:spChg>
        <pc:spChg chg="add mod">
          <ac:chgData name="M | Adrien Pasquet" userId="b9ca7fff-cf80-4b81-8c12-aa3f5be03e41" providerId="ADAL" clId="{BFF0C793-174F-4023-A7BF-059EB552C99C}" dt="2019-11-13T10:32:14.280" v="3709"/>
          <ac:spMkLst>
            <pc:docMk/>
            <pc:sldMk cId="359205489" sldId="296"/>
            <ac:spMk id="11" creationId="{7CA955C8-53EB-4DA2-8378-A28D85D645C0}"/>
          </ac:spMkLst>
        </pc:spChg>
        <pc:spChg chg="add mod">
          <ac:chgData name="M | Adrien Pasquet" userId="b9ca7fff-cf80-4b81-8c12-aa3f5be03e41" providerId="ADAL" clId="{BFF0C793-174F-4023-A7BF-059EB552C99C}" dt="2019-11-13T10:32:14.280" v="3709"/>
          <ac:spMkLst>
            <pc:docMk/>
            <pc:sldMk cId="359205489" sldId="296"/>
            <ac:spMk id="12" creationId="{BCC16A7C-892B-476B-8209-728068B6909A}"/>
          </ac:spMkLst>
        </pc:spChg>
        <pc:spChg chg="add mod">
          <ac:chgData name="M | Adrien Pasquet" userId="b9ca7fff-cf80-4b81-8c12-aa3f5be03e41" providerId="ADAL" clId="{BFF0C793-174F-4023-A7BF-059EB552C99C}" dt="2019-11-13T10:32:14.280" v="3709"/>
          <ac:spMkLst>
            <pc:docMk/>
            <pc:sldMk cId="359205489" sldId="296"/>
            <ac:spMk id="13" creationId="{A42F90DF-1FC7-43AD-B1A1-38380E4D2C23}"/>
          </ac:spMkLst>
        </pc:spChg>
        <pc:spChg chg="add mod">
          <ac:chgData name="M | Adrien Pasquet" userId="b9ca7fff-cf80-4b81-8c12-aa3f5be03e41" providerId="ADAL" clId="{BFF0C793-174F-4023-A7BF-059EB552C99C}" dt="2019-11-13T10:32:14.280" v="3709"/>
          <ac:spMkLst>
            <pc:docMk/>
            <pc:sldMk cId="359205489" sldId="296"/>
            <ac:spMk id="14" creationId="{24E09975-3B10-4C28-9460-9386005DB10A}"/>
          </ac:spMkLst>
        </pc:spChg>
        <pc:spChg chg="add mod">
          <ac:chgData name="M | Adrien Pasquet" userId="b9ca7fff-cf80-4b81-8c12-aa3f5be03e41" providerId="ADAL" clId="{BFF0C793-174F-4023-A7BF-059EB552C99C}" dt="2019-11-13T10:32:14.280" v="3709"/>
          <ac:spMkLst>
            <pc:docMk/>
            <pc:sldMk cId="359205489" sldId="296"/>
            <ac:spMk id="15" creationId="{ADDEBA52-10AE-4146-A2BA-DC88E899A0D2}"/>
          </ac:spMkLst>
        </pc:spChg>
      </pc:sldChg>
      <pc:sldChg chg="addSp delSp modSp add">
        <pc:chgData name="M | Adrien Pasquet" userId="b9ca7fff-cf80-4b81-8c12-aa3f5be03e41" providerId="ADAL" clId="{BFF0C793-174F-4023-A7BF-059EB552C99C}" dt="2019-11-13T10:32:11.899" v="3708"/>
        <pc:sldMkLst>
          <pc:docMk/>
          <pc:sldMk cId="4012794048" sldId="297"/>
        </pc:sldMkLst>
        <pc:spChg chg="del mod">
          <ac:chgData name="M | Adrien Pasquet" userId="b9ca7fff-cf80-4b81-8c12-aa3f5be03e41" providerId="ADAL" clId="{BFF0C793-174F-4023-A7BF-059EB552C99C}" dt="2019-11-13T10:32:11.899" v="3708"/>
          <ac:spMkLst>
            <pc:docMk/>
            <pc:sldMk cId="4012794048" sldId="297"/>
            <ac:spMk id="3" creationId="{F562A957-C84D-4732-A9ED-C91AA11739AC}"/>
          </ac:spMkLst>
        </pc:spChg>
        <pc:spChg chg="del">
          <ac:chgData name="M | Adrien Pasquet" userId="b9ca7fff-cf80-4b81-8c12-aa3f5be03e41" providerId="ADAL" clId="{BFF0C793-174F-4023-A7BF-059EB552C99C}" dt="2019-11-13T10:32:11.899" v="3708"/>
          <ac:spMkLst>
            <pc:docMk/>
            <pc:sldMk cId="4012794048" sldId="297"/>
            <ac:spMk id="4" creationId="{68EBE348-73E0-475A-904C-42CB9A892BA2}"/>
          </ac:spMkLst>
        </pc:spChg>
        <pc:spChg chg="del mod">
          <ac:chgData name="M | Adrien Pasquet" userId="b9ca7fff-cf80-4b81-8c12-aa3f5be03e41" providerId="ADAL" clId="{BFF0C793-174F-4023-A7BF-059EB552C99C}" dt="2019-11-13T10:32:11.899" v="3708"/>
          <ac:spMkLst>
            <pc:docMk/>
            <pc:sldMk cId="4012794048" sldId="297"/>
            <ac:spMk id="5" creationId="{7FE51640-E8F6-47B6-B758-992F3747C7CD}"/>
          </ac:spMkLst>
        </pc:spChg>
        <pc:spChg chg="del mod">
          <ac:chgData name="M | Adrien Pasquet" userId="b9ca7fff-cf80-4b81-8c12-aa3f5be03e41" providerId="ADAL" clId="{BFF0C793-174F-4023-A7BF-059EB552C99C}" dt="2019-11-13T10:32:11.899" v="3708"/>
          <ac:spMkLst>
            <pc:docMk/>
            <pc:sldMk cId="4012794048" sldId="297"/>
            <ac:spMk id="6" creationId="{C9218B21-F760-44A6-BC18-87B815A43888}"/>
          </ac:spMkLst>
        </pc:spChg>
        <pc:spChg chg="del">
          <ac:chgData name="M | Adrien Pasquet" userId="b9ca7fff-cf80-4b81-8c12-aa3f5be03e41" providerId="ADAL" clId="{BFF0C793-174F-4023-A7BF-059EB552C99C}" dt="2019-11-13T10:32:11.899" v="3708"/>
          <ac:spMkLst>
            <pc:docMk/>
            <pc:sldMk cId="4012794048" sldId="297"/>
            <ac:spMk id="7" creationId="{96D91280-D612-4816-AD65-A67365408632}"/>
          </ac:spMkLst>
        </pc:spChg>
        <pc:spChg chg="del mod">
          <ac:chgData name="M | Adrien Pasquet" userId="b9ca7fff-cf80-4b81-8c12-aa3f5be03e41" providerId="ADAL" clId="{BFF0C793-174F-4023-A7BF-059EB552C99C}" dt="2019-11-13T10:32:11.899" v="3708"/>
          <ac:spMkLst>
            <pc:docMk/>
            <pc:sldMk cId="4012794048" sldId="297"/>
            <ac:spMk id="8" creationId="{29910295-6ED6-4DCD-A4D1-53464AC1CFFE}"/>
          </ac:spMkLst>
        </pc:spChg>
        <pc:spChg chg="del mod">
          <ac:chgData name="M | Adrien Pasquet" userId="b9ca7fff-cf80-4b81-8c12-aa3f5be03e41" providerId="ADAL" clId="{BFF0C793-174F-4023-A7BF-059EB552C99C}" dt="2019-11-13T10:32:11.899" v="3708"/>
          <ac:spMkLst>
            <pc:docMk/>
            <pc:sldMk cId="4012794048" sldId="297"/>
            <ac:spMk id="9" creationId="{1759F302-E6FA-4D6D-AE78-4163EDCDA926}"/>
          </ac:spMkLst>
        </pc:spChg>
        <pc:spChg chg="del">
          <ac:chgData name="M | Adrien Pasquet" userId="b9ca7fff-cf80-4b81-8c12-aa3f5be03e41" providerId="ADAL" clId="{BFF0C793-174F-4023-A7BF-059EB552C99C}" dt="2019-11-13T10:32:11.899" v="3708"/>
          <ac:spMkLst>
            <pc:docMk/>
            <pc:sldMk cId="4012794048" sldId="297"/>
            <ac:spMk id="10" creationId="{DBB609BB-23C0-44AC-8240-6933834AD904}"/>
          </ac:spMkLst>
        </pc:spChg>
        <pc:spChg chg="del mod">
          <ac:chgData name="M | Adrien Pasquet" userId="b9ca7fff-cf80-4b81-8c12-aa3f5be03e41" providerId="ADAL" clId="{BFF0C793-174F-4023-A7BF-059EB552C99C}" dt="2019-11-13T10:32:11.899" v="3708"/>
          <ac:spMkLst>
            <pc:docMk/>
            <pc:sldMk cId="4012794048" sldId="297"/>
            <ac:spMk id="11" creationId="{6BE4711C-B73F-4C57-A0D5-F0F110E429FB}"/>
          </ac:spMkLst>
        </pc:spChg>
        <pc:spChg chg="add del mod">
          <ac:chgData name="M | Adrien Pasquet" userId="b9ca7fff-cf80-4b81-8c12-aa3f5be03e41" providerId="ADAL" clId="{BFF0C793-174F-4023-A7BF-059EB552C99C}" dt="2019-11-13T10:32:11.899" v="3708"/>
          <ac:spMkLst>
            <pc:docMk/>
            <pc:sldMk cId="4012794048" sldId="297"/>
            <ac:spMk id="12" creationId="{C9C03ADC-0A41-4ABB-BCAF-9723A477555E}"/>
          </ac:spMkLst>
        </pc:spChg>
        <pc:spChg chg="add mod">
          <ac:chgData name="M | Adrien Pasquet" userId="b9ca7fff-cf80-4b81-8c12-aa3f5be03e41" providerId="ADAL" clId="{BFF0C793-174F-4023-A7BF-059EB552C99C}" dt="2019-11-13T10:32:11.899" v="3708"/>
          <ac:spMkLst>
            <pc:docMk/>
            <pc:sldMk cId="4012794048" sldId="297"/>
            <ac:spMk id="13" creationId="{DC2ECA31-D88A-4677-9F2B-B9F27A1F600E}"/>
          </ac:spMkLst>
        </pc:spChg>
        <pc:spChg chg="add mod">
          <ac:chgData name="M | Adrien Pasquet" userId="b9ca7fff-cf80-4b81-8c12-aa3f5be03e41" providerId="ADAL" clId="{BFF0C793-174F-4023-A7BF-059EB552C99C}" dt="2019-11-13T10:32:11.899" v="3708"/>
          <ac:spMkLst>
            <pc:docMk/>
            <pc:sldMk cId="4012794048" sldId="297"/>
            <ac:spMk id="14" creationId="{2C11035F-A25B-4730-A2EC-F13A633050EA}"/>
          </ac:spMkLst>
        </pc:spChg>
        <pc:spChg chg="add mod">
          <ac:chgData name="M | Adrien Pasquet" userId="b9ca7fff-cf80-4b81-8c12-aa3f5be03e41" providerId="ADAL" clId="{BFF0C793-174F-4023-A7BF-059EB552C99C}" dt="2019-11-13T10:32:11.899" v="3708"/>
          <ac:spMkLst>
            <pc:docMk/>
            <pc:sldMk cId="4012794048" sldId="297"/>
            <ac:spMk id="15" creationId="{C7EFED78-8B2B-45FA-BAA7-F2125ACAFF53}"/>
          </ac:spMkLst>
        </pc:spChg>
        <pc:spChg chg="add mod">
          <ac:chgData name="M | Adrien Pasquet" userId="b9ca7fff-cf80-4b81-8c12-aa3f5be03e41" providerId="ADAL" clId="{BFF0C793-174F-4023-A7BF-059EB552C99C}" dt="2019-11-13T10:32:11.899" v="3708"/>
          <ac:spMkLst>
            <pc:docMk/>
            <pc:sldMk cId="4012794048" sldId="297"/>
            <ac:spMk id="16" creationId="{E61FAD35-ACEA-41F5-B99A-32C87858F2C5}"/>
          </ac:spMkLst>
        </pc:spChg>
        <pc:spChg chg="add mod">
          <ac:chgData name="M | Adrien Pasquet" userId="b9ca7fff-cf80-4b81-8c12-aa3f5be03e41" providerId="ADAL" clId="{BFF0C793-174F-4023-A7BF-059EB552C99C}" dt="2019-11-13T10:32:11.899" v="3708"/>
          <ac:spMkLst>
            <pc:docMk/>
            <pc:sldMk cId="4012794048" sldId="297"/>
            <ac:spMk id="17" creationId="{68A45788-AA09-4985-B8D9-A2F17925C47B}"/>
          </ac:spMkLst>
        </pc:spChg>
        <pc:spChg chg="add mod">
          <ac:chgData name="M | Adrien Pasquet" userId="b9ca7fff-cf80-4b81-8c12-aa3f5be03e41" providerId="ADAL" clId="{BFF0C793-174F-4023-A7BF-059EB552C99C}" dt="2019-11-13T10:32:11.899" v="3708"/>
          <ac:spMkLst>
            <pc:docMk/>
            <pc:sldMk cId="4012794048" sldId="297"/>
            <ac:spMk id="18" creationId="{D862EEFF-9C0C-4BDD-98D3-F19816B3DBE6}"/>
          </ac:spMkLst>
        </pc:spChg>
        <pc:spChg chg="add mod">
          <ac:chgData name="M | Adrien Pasquet" userId="b9ca7fff-cf80-4b81-8c12-aa3f5be03e41" providerId="ADAL" clId="{BFF0C793-174F-4023-A7BF-059EB552C99C}" dt="2019-11-13T10:32:11.899" v="3708"/>
          <ac:spMkLst>
            <pc:docMk/>
            <pc:sldMk cId="4012794048" sldId="297"/>
            <ac:spMk id="19" creationId="{5BAD72DD-AC08-4005-B58E-2732FE8340CB}"/>
          </ac:spMkLst>
        </pc:spChg>
        <pc:spChg chg="add mod">
          <ac:chgData name="M | Adrien Pasquet" userId="b9ca7fff-cf80-4b81-8c12-aa3f5be03e41" providerId="ADAL" clId="{BFF0C793-174F-4023-A7BF-059EB552C99C}" dt="2019-11-13T10:32:11.899" v="3708"/>
          <ac:spMkLst>
            <pc:docMk/>
            <pc:sldMk cId="4012794048" sldId="297"/>
            <ac:spMk id="20" creationId="{3FA73912-865F-48C3-BA9A-CBD228C0BB58}"/>
          </ac:spMkLst>
        </pc:spChg>
        <pc:spChg chg="add mod">
          <ac:chgData name="M | Adrien Pasquet" userId="b9ca7fff-cf80-4b81-8c12-aa3f5be03e41" providerId="ADAL" clId="{BFF0C793-174F-4023-A7BF-059EB552C99C}" dt="2019-11-13T10:32:11.899" v="3708"/>
          <ac:spMkLst>
            <pc:docMk/>
            <pc:sldMk cId="4012794048" sldId="297"/>
            <ac:spMk id="21" creationId="{00F978AC-5947-4543-978E-4509EA18B809}"/>
          </ac:spMkLst>
        </pc:spChg>
      </pc:sldChg>
      <pc:sldChg chg="addSp delSp modSp add">
        <pc:chgData name="M | Adrien Pasquet" userId="b9ca7fff-cf80-4b81-8c12-aa3f5be03e41" providerId="ADAL" clId="{BFF0C793-174F-4023-A7BF-059EB552C99C}" dt="2019-11-13T10:32:08.259" v="3707"/>
        <pc:sldMkLst>
          <pc:docMk/>
          <pc:sldMk cId="3802190231" sldId="298"/>
        </pc:sldMkLst>
        <pc:spChg chg="del mod">
          <ac:chgData name="M | Adrien Pasquet" userId="b9ca7fff-cf80-4b81-8c12-aa3f5be03e41" providerId="ADAL" clId="{BFF0C793-174F-4023-A7BF-059EB552C99C}" dt="2019-11-13T10:28:55.854" v="3678"/>
          <ac:spMkLst>
            <pc:docMk/>
            <pc:sldMk cId="3802190231" sldId="298"/>
            <ac:spMk id="3" creationId="{92316AAB-E14C-4CC0-8620-45E36EC786FD}"/>
          </ac:spMkLst>
        </pc:spChg>
        <pc:spChg chg="del">
          <ac:chgData name="M | Adrien Pasquet" userId="b9ca7fff-cf80-4b81-8c12-aa3f5be03e41" providerId="ADAL" clId="{BFF0C793-174F-4023-A7BF-059EB552C99C}" dt="2019-11-13T10:28:55.854" v="3678"/>
          <ac:spMkLst>
            <pc:docMk/>
            <pc:sldMk cId="3802190231" sldId="298"/>
            <ac:spMk id="4" creationId="{CB657B0F-6DF2-446F-B584-F091C338D70C}"/>
          </ac:spMkLst>
        </pc:spChg>
        <pc:spChg chg="del mod">
          <ac:chgData name="M | Adrien Pasquet" userId="b9ca7fff-cf80-4b81-8c12-aa3f5be03e41" providerId="ADAL" clId="{BFF0C793-174F-4023-A7BF-059EB552C99C}" dt="2019-11-13T10:28:55.854" v="3678"/>
          <ac:spMkLst>
            <pc:docMk/>
            <pc:sldMk cId="3802190231" sldId="298"/>
            <ac:spMk id="5" creationId="{B51DD0A1-F87F-4F4F-AF5D-C384C31ED78B}"/>
          </ac:spMkLst>
        </pc:spChg>
        <pc:spChg chg="del mod">
          <ac:chgData name="M | Adrien Pasquet" userId="b9ca7fff-cf80-4b81-8c12-aa3f5be03e41" providerId="ADAL" clId="{BFF0C793-174F-4023-A7BF-059EB552C99C}" dt="2019-11-13T10:28:55.854" v="3678"/>
          <ac:spMkLst>
            <pc:docMk/>
            <pc:sldMk cId="3802190231" sldId="298"/>
            <ac:spMk id="6" creationId="{2BB406D2-6525-4A5A-9D14-E61B542DBDB0}"/>
          </ac:spMkLst>
        </pc:spChg>
        <pc:spChg chg="del">
          <ac:chgData name="M | Adrien Pasquet" userId="b9ca7fff-cf80-4b81-8c12-aa3f5be03e41" providerId="ADAL" clId="{BFF0C793-174F-4023-A7BF-059EB552C99C}" dt="2019-11-13T10:28:55.854" v="3678"/>
          <ac:spMkLst>
            <pc:docMk/>
            <pc:sldMk cId="3802190231" sldId="298"/>
            <ac:spMk id="7" creationId="{53E0C1D3-45E1-4A66-BB4C-F43A1D3C2C12}"/>
          </ac:spMkLst>
        </pc:spChg>
        <pc:spChg chg="del mod">
          <ac:chgData name="M | Adrien Pasquet" userId="b9ca7fff-cf80-4b81-8c12-aa3f5be03e41" providerId="ADAL" clId="{BFF0C793-174F-4023-A7BF-059EB552C99C}" dt="2019-11-13T10:28:55.854" v="3678"/>
          <ac:spMkLst>
            <pc:docMk/>
            <pc:sldMk cId="3802190231" sldId="298"/>
            <ac:spMk id="8" creationId="{BDF77B12-A7AC-4E78-B76E-68A45295A2C9}"/>
          </ac:spMkLst>
        </pc:spChg>
        <pc:spChg chg="del mod">
          <ac:chgData name="M | Adrien Pasquet" userId="b9ca7fff-cf80-4b81-8c12-aa3f5be03e41" providerId="ADAL" clId="{BFF0C793-174F-4023-A7BF-059EB552C99C}" dt="2019-11-13T10:28:55.854" v="3678"/>
          <ac:spMkLst>
            <pc:docMk/>
            <pc:sldMk cId="3802190231" sldId="298"/>
            <ac:spMk id="9" creationId="{F11C6077-33DB-4B6A-8451-6881B98012EF}"/>
          </ac:spMkLst>
        </pc:spChg>
        <pc:spChg chg="del">
          <ac:chgData name="M | Adrien Pasquet" userId="b9ca7fff-cf80-4b81-8c12-aa3f5be03e41" providerId="ADAL" clId="{BFF0C793-174F-4023-A7BF-059EB552C99C}" dt="2019-11-13T10:28:55.854" v="3678"/>
          <ac:spMkLst>
            <pc:docMk/>
            <pc:sldMk cId="3802190231" sldId="298"/>
            <ac:spMk id="10" creationId="{F702F8D3-6AA6-4E45-8390-034D18EA44E6}"/>
          </ac:spMkLst>
        </pc:spChg>
        <pc:spChg chg="del mod">
          <ac:chgData name="M | Adrien Pasquet" userId="b9ca7fff-cf80-4b81-8c12-aa3f5be03e41" providerId="ADAL" clId="{BFF0C793-174F-4023-A7BF-059EB552C99C}" dt="2019-11-13T10:28:55.854" v="3678"/>
          <ac:spMkLst>
            <pc:docMk/>
            <pc:sldMk cId="3802190231" sldId="298"/>
            <ac:spMk id="11" creationId="{50C92F27-EE27-407A-85CD-DC2D6BE38905}"/>
          </ac:spMkLst>
        </pc:spChg>
        <pc:spChg chg="del mod">
          <ac:chgData name="M | Adrien Pasquet" userId="b9ca7fff-cf80-4b81-8c12-aa3f5be03e41" providerId="ADAL" clId="{BFF0C793-174F-4023-A7BF-059EB552C99C}" dt="2019-11-13T10:28:55.854" v="3678"/>
          <ac:spMkLst>
            <pc:docMk/>
            <pc:sldMk cId="3802190231" sldId="298"/>
            <ac:spMk id="12" creationId="{4AC15A01-548F-47D6-94B4-F83549533731}"/>
          </ac:spMkLst>
        </pc:spChg>
        <pc:spChg chg="del">
          <ac:chgData name="M | Adrien Pasquet" userId="b9ca7fff-cf80-4b81-8c12-aa3f5be03e41" providerId="ADAL" clId="{BFF0C793-174F-4023-A7BF-059EB552C99C}" dt="2019-11-13T10:28:55.854" v="3678"/>
          <ac:spMkLst>
            <pc:docMk/>
            <pc:sldMk cId="3802190231" sldId="298"/>
            <ac:spMk id="13" creationId="{2265EB63-8CCB-4B02-A047-8FE1E2E48E9A}"/>
          </ac:spMkLst>
        </pc:spChg>
        <pc:spChg chg="del mod">
          <ac:chgData name="M | Adrien Pasquet" userId="b9ca7fff-cf80-4b81-8c12-aa3f5be03e41" providerId="ADAL" clId="{BFF0C793-174F-4023-A7BF-059EB552C99C}" dt="2019-11-13T10:28:55.854" v="3678"/>
          <ac:spMkLst>
            <pc:docMk/>
            <pc:sldMk cId="3802190231" sldId="298"/>
            <ac:spMk id="14" creationId="{89747D0F-D80D-4E16-A75D-D19A4BE895E9}"/>
          </ac:spMkLst>
        </pc:spChg>
        <pc:spChg chg="add del mod">
          <ac:chgData name="M | Adrien Pasquet" userId="b9ca7fff-cf80-4b81-8c12-aa3f5be03e41" providerId="ADAL" clId="{BFF0C793-174F-4023-A7BF-059EB552C99C}" dt="2019-11-13T10:28:55.854" v="3678"/>
          <ac:spMkLst>
            <pc:docMk/>
            <pc:sldMk cId="3802190231" sldId="298"/>
            <ac:spMk id="15" creationId="{9C7479A4-A2A9-4653-809C-27E12CE4CA43}"/>
          </ac:spMkLst>
        </pc:spChg>
        <pc:spChg chg="add del mod">
          <ac:chgData name="M | Adrien Pasquet" userId="b9ca7fff-cf80-4b81-8c12-aa3f5be03e41" providerId="ADAL" clId="{BFF0C793-174F-4023-A7BF-059EB552C99C}" dt="2019-11-13T10:32:08.259" v="3707"/>
          <ac:spMkLst>
            <pc:docMk/>
            <pc:sldMk cId="3802190231" sldId="298"/>
            <ac:spMk id="16" creationId="{ABFAE611-7990-451E-A227-C7D1FD67CAB4}"/>
          </ac:spMkLst>
        </pc:spChg>
        <pc:spChg chg="add del mod">
          <ac:chgData name="M | Adrien Pasquet" userId="b9ca7fff-cf80-4b81-8c12-aa3f5be03e41" providerId="ADAL" clId="{BFF0C793-174F-4023-A7BF-059EB552C99C}" dt="2019-11-13T10:32:08.259" v="3707"/>
          <ac:spMkLst>
            <pc:docMk/>
            <pc:sldMk cId="3802190231" sldId="298"/>
            <ac:spMk id="17" creationId="{375921A9-1B71-4FC9-BCFB-A0DD45F98B33}"/>
          </ac:spMkLst>
        </pc:spChg>
        <pc:spChg chg="add del mod">
          <ac:chgData name="M | Adrien Pasquet" userId="b9ca7fff-cf80-4b81-8c12-aa3f5be03e41" providerId="ADAL" clId="{BFF0C793-174F-4023-A7BF-059EB552C99C}" dt="2019-11-13T10:32:08.259" v="3707"/>
          <ac:spMkLst>
            <pc:docMk/>
            <pc:sldMk cId="3802190231" sldId="298"/>
            <ac:spMk id="18" creationId="{B17C25E6-E4CB-4424-823F-914416FF92E8}"/>
          </ac:spMkLst>
        </pc:spChg>
        <pc:spChg chg="add del mod">
          <ac:chgData name="M | Adrien Pasquet" userId="b9ca7fff-cf80-4b81-8c12-aa3f5be03e41" providerId="ADAL" clId="{BFF0C793-174F-4023-A7BF-059EB552C99C}" dt="2019-11-13T10:32:08.259" v="3707"/>
          <ac:spMkLst>
            <pc:docMk/>
            <pc:sldMk cId="3802190231" sldId="298"/>
            <ac:spMk id="19" creationId="{9FFF1D46-37D2-4764-AFAE-5A4EAF3075A0}"/>
          </ac:spMkLst>
        </pc:spChg>
        <pc:spChg chg="add del mod">
          <ac:chgData name="M | Adrien Pasquet" userId="b9ca7fff-cf80-4b81-8c12-aa3f5be03e41" providerId="ADAL" clId="{BFF0C793-174F-4023-A7BF-059EB552C99C}" dt="2019-11-13T10:32:08.259" v="3707"/>
          <ac:spMkLst>
            <pc:docMk/>
            <pc:sldMk cId="3802190231" sldId="298"/>
            <ac:spMk id="20" creationId="{FFEE327D-27D9-4FBD-BE90-ED88FA9A2069}"/>
          </ac:spMkLst>
        </pc:spChg>
        <pc:spChg chg="add del mod">
          <ac:chgData name="M | Adrien Pasquet" userId="b9ca7fff-cf80-4b81-8c12-aa3f5be03e41" providerId="ADAL" clId="{BFF0C793-174F-4023-A7BF-059EB552C99C}" dt="2019-11-13T10:32:08.259" v="3707"/>
          <ac:spMkLst>
            <pc:docMk/>
            <pc:sldMk cId="3802190231" sldId="298"/>
            <ac:spMk id="21" creationId="{C1F5E296-9689-4E02-B7B4-1B172488C383}"/>
          </ac:spMkLst>
        </pc:spChg>
        <pc:spChg chg="add del mod">
          <ac:chgData name="M | Adrien Pasquet" userId="b9ca7fff-cf80-4b81-8c12-aa3f5be03e41" providerId="ADAL" clId="{BFF0C793-174F-4023-A7BF-059EB552C99C}" dt="2019-11-13T10:32:08.259" v="3707"/>
          <ac:spMkLst>
            <pc:docMk/>
            <pc:sldMk cId="3802190231" sldId="298"/>
            <ac:spMk id="22" creationId="{EEF36C1B-2E28-4095-822C-346B33D1BD2F}"/>
          </ac:spMkLst>
        </pc:spChg>
        <pc:spChg chg="add del mod">
          <ac:chgData name="M | Adrien Pasquet" userId="b9ca7fff-cf80-4b81-8c12-aa3f5be03e41" providerId="ADAL" clId="{BFF0C793-174F-4023-A7BF-059EB552C99C}" dt="2019-11-13T10:32:08.259" v="3707"/>
          <ac:spMkLst>
            <pc:docMk/>
            <pc:sldMk cId="3802190231" sldId="298"/>
            <ac:spMk id="23" creationId="{46FBC652-9E2E-4AA0-86A8-C1F5AFC26189}"/>
          </ac:spMkLst>
        </pc:spChg>
        <pc:spChg chg="add del mod">
          <ac:chgData name="M | Adrien Pasquet" userId="b9ca7fff-cf80-4b81-8c12-aa3f5be03e41" providerId="ADAL" clId="{BFF0C793-174F-4023-A7BF-059EB552C99C}" dt="2019-11-13T10:32:08.259" v="3707"/>
          <ac:spMkLst>
            <pc:docMk/>
            <pc:sldMk cId="3802190231" sldId="298"/>
            <ac:spMk id="24" creationId="{66845A0F-C9B9-48FA-BEC7-74D445E1DE44}"/>
          </ac:spMkLst>
        </pc:spChg>
        <pc:spChg chg="add del mod">
          <ac:chgData name="M | Adrien Pasquet" userId="b9ca7fff-cf80-4b81-8c12-aa3f5be03e41" providerId="ADAL" clId="{BFF0C793-174F-4023-A7BF-059EB552C99C}" dt="2019-11-13T10:32:08.259" v="3707"/>
          <ac:spMkLst>
            <pc:docMk/>
            <pc:sldMk cId="3802190231" sldId="298"/>
            <ac:spMk id="25" creationId="{F273C986-7C9B-4860-B747-AFED1AC6BE45}"/>
          </ac:spMkLst>
        </pc:spChg>
        <pc:spChg chg="add del mod">
          <ac:chgData name="M | Adrien Pasquet" userId="b9ca7fff-cf80-4b81-8c12-aa3f5be03e41" providerId="ADAL" clId="{BFF0C793-174F-4023-A7BF-059EB552C99C}" dt="2019-11-13T10:32:08.259" v="3707"/>
          <ac:spMkLst>
            <pc:docMk/>
            <pc:sldMk cId="3802190231" sldId="298"/>
            <ac:spMk id="26" creationId="{60183CC0-D6A2-4D8B-A571-ACE602C33DE5}"/>
          </ac:spMkLst>
        </pc:spChg>
        <pc:spChg chg="add del mod">
          <ac:chgData name="M | Adrien Pasquet" userId="b9ca7fff-cf80-4b81-8c12-aa3f5be03e41" providerId="ADAL" clId="{BFF0C793-174F-4023-A7BF-059EB552C99C}" dt="2019-11-13T10:32:08.259" v="3707"/>
          <ac:spMkLst>
            <pc:docMk/>
            <pc:sldMk cId="3802190231" sldId="298"/>
            <ac:spMk id="27" creationId="{86B3C28A-6406-4A20-8672-0B2A51C6D87C}"/>
          </ac:spMkLst>
        </pc:spChg>
        <pc:spChg chg="add del mod">
          <ac:chgData name="M | Adrien Pasquet" userId="b9ca7fff-cf80-4b81-8c12-aa3f5be03e41" providerId="ADAL" clId="{BFF0C793-174F-4023-A7BF-059EB552C99C}" dt="2019-11-13T10:32:08.259" v="3707"/>
          <ac:spMkLst>
            <pc:docMk/>
            <pc:sldMk cId="3802190231" sldId="298"/>
            <ac:spMk id="28" creationId="{852D359C-48D4-4E19-98D5-7BC047F03AA4}"/>
          </ac:spMkLst>
        </pc:spChg>
        <pc:spChg chg="add mod">
          <ac:chgData name="M | Adrien Pasquet" userId="b9ca7fff-cf80-4b81-8c12-aa3f5be03e41" providerId="ADAL" clId="{BFF0C793-174F-4023-A7BF-059EB552C99C}" dt="2019-11-13T10:32:08.259" v="3707"/>
          <ac:spMkLst>
            <pc:docMk/>
            <pc:sldMk cId="3802190231" sldId="298"/>
            <ac:spMk id="29" creationId="{85ED1C5B-2FD1-4B39-9D2C-1AFFBC77A669}"/>
          </ac:spMkLst>
        </pc:spChg>
        <pc:spChg chg="add mod">
          <ac:chgData name="M | Adrien Pasquet" userId="b9ca7fff-cf80-4b81-8c12-aa3f5be03e41" providerId="ADAL" clId="{BFF0C793-174F-4023-A7BF-059EB552C99C}" dt="2019-11-13T10:32:08.259" v="3707"/>
          <ac:spMkLst>
            <pc:docMk/>
            <pc:sldMk cId="3802190231" sldId="298"/>
            <ac:spMk id="30" creationId="{10E35E0F-14D7-4EDA-96ED-CAA438EF5911}"/>
          </ac:spMkLst>
        </pc:spChg>
        <pc:spChg chg="add mod">
          <ac:chgData name="M | Adrien Pasquet" userId="b9ca7fff-cf80-4b81-8c12-aa3f5be03e41" providerId="ADAL" clId="{BFF0C793-174F-4023-A7BF-059EB552C99C}" dt="2019-11-13T10:32:08.259" v="3707"/>
          <ac:spMkLst>
            <pc:docMk/>
            <pc:sldMk cId="3802190231" sldId="298"/>
            <ac:spMk id="31" creationId="{B4895ED5-DA79-41FE-9301-3F4B619BEFC0}"/>
          </ac:spMkLst>
        </pc:spChg>
        <pc:spChg chg="add mod">
          <ac:chgData name="M | Adrien Pasquet" userId="b9ca7fff-cf80-4b81-8c12-aa3f5be03e41" providerId="ADAL" clId="{BFF0C793-174F-4023-A7BF-059EB552C99C}" dt="2019-11-13T10:32:08.259" v="3707"/>
          <ac:spMkLst>
            <pc:docMk/>
            <pc:sldMk cId="3802190231" sldId="298"/>
            <ac:spMk id="32" creationId="{5C8E4BDE-1DCC-4E09-8167-FE6F3B5E3BE1}"/>
          </ac:spMkLst>
        </pc:spChg>
        <pc:spChg chg="add mod">
          <ac:chgData name="M | Adrien Pasquet" userId="b9ca7fff-cf80-4b81-8c12-aa3f5be03e41" providerId="ADAL" clId="{BFF0C793-174F-4023-A7BF-059EB552C99C}" dt="2019-11-13T10:32:08.259" v="3707"/>
          <ac:spMkLst>
            <pc:docMk/>
            <pc:sldMk cId="3802190231" sldId="298"/>
            <ac:spMk id="33" creationId="{122BF905-5702-4212-AC68-58CCA68CA9C7}"/>
          </ac:spMkLst>
        </pc:spChg>
        <pc:spChg chg="add mod">
          <ac:chgData name="M | Adrien Pasquet" userId="b9ca7fff-cf80-4b81-8c12-aa3f5be03e41" providerId="ADAL" clId="{BFF0C793-174F-4023-A7BF-059EB552C99C}" dt="2019-11-13T10:32:08.259" v="3707"/>
          <ac:spMkLst>
            <pc:docMk/>
            <pc:sldMk cId="3802190231" sldId="298"/>
            <ac:spMk id="34" creationId="{F6035C70-0491-44BD-B03F-EBBE57B92C90}"/>
          </ac:spMkLst>
        </pc:spChg>
        <pc:spChg chg="add mod">
          <ac:chgData name="M | Adrien Pasquet" userId="b9ca7fff-cf80-4b81-8c12-aa3f5be03e41" providerId="ADAL" clId="{BFF0C793-174F-4023-A7BF-059EB552C99C}" dt="2019-11-13T10:32:08.259" v="3707"/>
          <ac:spMkLst>
            <pc:docMk/>
            <pc:sldMk cId="3802190231" sldId="298"/>
            <ac:spMk id="35" creationId="{007D58D7-CEFB-4907-A543-B9942A421E56}"/>
          </ac:spMkLst>
        </pc:spChg>
        <pc:spChg chg="add mod">
          <ac:chgData name="M | Adrien Pasquet" userId="b9ca7fff-cf80-4b81-8c12-aa3f5be03e41" providerId="ADAL" clId="{BFF0C793-174F-4023-A7BF-059EB552C99C}" dt="2019-11-13T10:32:08.259" v="3707"/>
          <ac:spMkLst>
            <pc:docMk/>
            <pc:sldMk cId="3802190231" sldId="298"/>
            <ac:spMk id="36" creationId="{6E89A2E9-717C-42F9-9A97-1B140C0B0058}"/>
          </ac:spMkLst>
        </pc:spChg>
        <pc:spChg chg="add mod">
          <ac:chgData name="M | Adrien Pasquet" userId="b9ca7fff-cf80-4b81-8c12-aa3f5be03e41" providerId="ADAL" clId="{BFF0C793-174F-4023-A7BF-059EB552C99C}" dt="2019-11-13T10:32:08.259" v="3707"/>
          <ac:spMkLst>
            <pc:docMk/>
            <pc:sldMk cId="3802190231" sldId="298"/>
            <ac:spMk id="37" creationId="{D3473CBB-7B80-4E7E-9D72-858E2ADCFA4F}"/>
          </ac:spMkLst>
        </pc:spChg>
        <pc:spChg chg="add mod">
          <ac:chgData name="M | Adrien Pasquet" userId="b9ca7fff-cf80-4b81-8c12-aa3f5be03e41" providerId="ADAL" clId="{BFF0C793-174F-4023-A7BF-059EB552C99C}" dt="2019-11-13T10:32:08.259" v="3707"/>
          <ac:spMkLst>
            <pc:docMk/>
            <pc:sldMk cId="3802190231" sldId="298"/>
            <ac:spMk id="38" creationId="{EABB364F-3683-458D-B3A3-7D3DE21DC922}"/>
          </ac:spMkLst>
        </pc:spChg>
        <pc:spChg chg="add mod">
          <ac:chgData name="M | Adrien Pasquet" userId="b9ca7fff-cf80-4b81-8c12-aa3f5be03e41" providerId="ADAL" clId="{BFF0C793-174F-4023-A7BF-059EB552C99C}" dt="2019-11-13T10:32:08.259" v="3707"/>
          <ac:spMkLst>
            <pc:docMk/>
            <pc:sldMk cId="3802190231" sldId="298"/>
            <ac:spMk id="39" creationId="{CD7B3986-DFA5-4B56-B5B3-35B508B4E990}"/>
          </ac:spMkLst>
        </pc:spChg>
        <pc:spChg chg="add mod">
          <ac:chgData name="M | Adrien Pasquet" userId="b9ca7fff-cf80-4b81-8c12-aa3f5be03e41" providerId="ADAL" clId="{BFF0C793-174F-4023-A7BF-059EB552C99C}" dt="2019-11-13T10:32:08.259" v="3707"/>
          <ac:spMkLst>
            <pc:docMk/>
            <pc:sldMk cId="3802190231" sldId="298"/>
            <ac:spMk id="40" creationId="{3863E2A5-0D69-4997-9EA6-728138E33A4D}"/>
          </ac:spMkLst>
        </pc:spChg>
      </pc:sldChg>
      <pc:sldChg chg="addSp delSp modSp add">
        <pc:chgData name="M | Adrien Pasquet" userId="b9ca7fff-cf80-4b81-8c12-aa3f5be03e41" providerId="ADAL" clId="{BFF0C793-174F-4023-A7BF-059EB552C99C}" dt="2019-11-13T10:25:44.121" v="3634"/>
        <pc:sldMkLst>
          <pc:docMk/>
          <pc:sldMk cId="2815911437" sldId="299"/>
        </pc:sldMkLst>
        <pc:spChg chg="del mod">
          <ac:chgData name="M | Adrien Pasquet" userId="b9ca7fff-cf80-4b81-8c12-aa3f5be03e41" providerId="ADAL" clId="{BFF0C793-174F-4023-A7BF-059EB552C99C}" dt="2019-11-13T10:19:45.680" v="3627"/>
          <ac:spMkLst>
            <pc:docMk/>
            <pc:sldMk cId="2815911437" sldId="299"/>
            <ac:spMk id="3" creationId="{36CDD77F-5698-4FAF-9045-A8EEA297BC40}"/>
          </ac:spMkLst>
        </pc:spChg>
        <pc:spChg chg="del">
          <ac:chgData name="M | Adrien Pasquet" userId="b9ca7fff-cf80-4b81-8c12-aa3f5be03e41" providerId="ADAL" clId="{BFF0C793-174F-4023-A7BF-059EB552C99C}" dt="2019-11-13T10:19:45.680" v="3627"/>
          <ac:spMkLst>
            <pc:docMk/>
            <pc:sldMk cId="2815911437" sldId="299"/>
            <ac:spMk id="4" creationId="{90A15314-3990-4D0D-A548-59F118D54D10}"/>
          </ac:spMkLst>
        </pc:spChg>
        <pc:spChg chg="del mod">
          <ac:chgData name="M | Adrien Pasquet" userId="b9ca7fff-cf80-4b81-8c12-aa3f5be03e41" providerId="ADAL" clId="{BFF0C793-174F-4023-A7BF-059EB552C99C}" dt="2019-11-13T10:19:45.680" v="3627"/>
          <ac:spMkLst>
            <pc:docMk/>
            <pc:sldMk cId="2815911437" sldId="299"/>
            <ac:spMk id="5" creationId="{BBFE3484-2FF4-4F9E-BBA8-3BCE1F4988C1}"/>
          </ac:spMkLst>
        </pc:spChg>
        <pc:spChg chg="del mod">
          <ac:chgData name="M | Adrien Pasquet" userId="b9ca7fff-cf80-4b81-8c12-aa3f5be03e41" providerId="ADAL" clId="{BFF0C793-174F-4023-A7BF-059EB552C99C}" dt="2019-11-13T10:19:45.680" v="3627"/>
          <ac:spMkLst>
            <pc:docMk/>
            <pc:sldMk cId="2815911437" sldId="299"/>
            <ac:spMk id="6" creationId="{41343A74-8C56-48EB-94E2-36DDDBBB5604}"/>
          </ac:spMkLst>
        </pc:spChg>
        <pc:spChg chg="del">
          <ac:chgData name="M | Adrien Pasquet" userId="b9ca7fff-cf80-4b81-8c12-aa3f5be03e41" providerId="ADAL" clId="{BFF0C793-174F-4023-A7BF-059EB552C99C}" dt="2019-11-13T10:19:45.680" v="3627"/>
          <ac:spMkLst>
            <pc:docMk/>
            <pc:sldMk cId="2815911437" sldId="299"/>
            <ac:spMk id="7" creationId="{9836267E-DFA4-44AE-A48A-8876AF48AE56}"/>
          </ac:spMkLst>
        </pc:spChg>
        <pc:spChg chg="del mod">
          <ac:chgData name="M | Adrien Pasquet" userId="b9ca7fff-cf80-4b81-8c12-aa3f5be03e41" providerId="ADAL" clId="{BFF0C793-174F-4023-A7BF-059EB552C99C}" dt="2019-11-13T10:19:45.680" v="3627"/>
          <ac:spMkLst>
            <pc:docMk/>
            <pc:sldMk cId="2815911437" sldId="299"/>
            <ac:spMk id="8" creationId="{36BF9662-E902-463F-A896-BF4CEEC3844C}"/>
          </ac:spMkLst>
        </pc:spChg>
        <pc:spChg chg="del mod">
          <ac:chgData name="M | Adrien Pasquet" userId="b9ca7fff-cf80-4b81-8c12-aa3f5be03e41" providerId="ADAL" clId="{BFF0C793-174F-4023-A7BF-059EB552C99C}" dt="2019-11-13T10:19:45.680" v="3627"/>
          <ac:spMkLst>
            <pc:docMk/>
            <pc:sldMk cId="2815911437" sldId="299"/>
            <ac:spMk id="9" creationId="{764EA2E6-5B2D-41E2-A783-D498E5D7E5C3}"/>
          </ac:spMkLst>
        </pc:spChg>
        <pc:spChg chg="del">
          <ac:chgData name="M | Adrien Pasquet" userId="b9ca7fff-cf80-4b81-8c12-aa3f5be03e41" providerId="ADAL" clId="{BFF0C793-174F-4023-A7BF-059EB552C99C}" dt="2019-11-13T10:19:45.680" v="3627"/>
          <ac:spMkLst>
            <pc:docMk/>
            <pc:sldMk cId="2815911437" sldId="299"/>
            <ac:spMk id="10" creationId="{08EAD4F1-3378-4084-9C76-4D0EDB6E3F8B}"/>
          </ac:spMkLst>
        </pc:spChg>
        <pc:spChg chg="del mod">
          <ac:chgData name="M | Adrien Pasquet" userId="b9ca7fff-cf80-4b81-8c12-aa3f5be03e41" providerId="ADAL" clId="{BFF0C793-174F-4023-A7BF-059EB552C99C}" dt="2019-11-13T10:19:45.680" v="3627"/>
          <ac:spMkLst>
            <pc:docMk/>
            <pc:sldMk cId="2815911437" sldId="299"/>
            <ac:spMk id="11" creationId="{AA80DA4A-99BD-490D-8FE3-B983D2F9BCAF}"/>
          </ac:spMkLst>
        </pc:spChg>
        <pc:spChg chg="del mod">
          <ac:chgData name="M | Adrien Pasquet" userId="b9ca7fff-cf80-4b81-8c12-aa3f5be03e41" providerId="ADAL" clId="{BFF0C793-174F-4023-A7BF-059EB552C99C}" dt="2019-11-13T10:19:45.680" v="3627"/>
          <ac:spMkLst>
            <pc:docMk/>
            <pc:sldMk cId="2815911437" sldId="299"/>
            <ac:spMk id="12" creationId="{2D1F5617-4BDC-476C-A5DF-DDC9E65512AE}"/>
          </ac:spMkLst>
        </pc:spChg>
        <pc:spChg chg="del">
          <ac:chgData name="M | Adrien Pasquet" userId="b9ca7fff-cf80-4b81-8c12-aa3f5be03e41" providerId="ADAL" clId="{BFF0C793-174F-4023-A7BF-059EB552C99C}" dt="2019-11-13T10:19:45.680" v="3627"/>
          <ac:spMkLst>
            <pc:docMk/>
            <pc:sldMk cId="2815911437" sldId="299"/>
            <ac:spMk id="13" creationId="{2FD8E41F-5B7D-42C7-8616-EDD62183044B}"/>
          </ac:spMkLst>
        </pc:spChg>
        <pc:spChg chg="del mod">
          <ac:chgData name="M | Adrien Pasquet" userId="b9ca7fff-cf80-4b81-8c12-aa3f5be03e41" providerId="ADAL" clId="{BFF0C793-174F-4023-A7BF-059EB552C99C}" dt="2019-11-13T10:19:45.680" v="3627"/>
          <ac:spMkLst>
            <pc:docMk/>
            <pc:sldMk cId="2815911437" sldId="299"/>
            <ac:spMk id="14" creationId="{1A3B3CAE-4461-4A05-BDCC-2B8BF3802AC5}"/>
          </ac:spMkLst>
        </pc:spChg>
        <pc:spChg chg="del mod">
          <ac:chgData name="M | Adrien Pasquet" userId="b9ca7fff-cf80-4b81-8c12-aa3f5be03e41" providerId="ADAL" clId="{BFF0C793-174F-4023-A7BF-059EB552C99C}" dt="2019-11-13T10:19:45.680" v="3627"/>
          <ac:spMkLst>
            <pc:docMk/>
            <pc:sldMk cId="2815911437" sldId="299"/>
            <ac:spMk id="15" creationId="{5E74A31A-1615-4651-B238-80C36E74792C}"/>
          </ac:spMkLst>
        </pc:spChg>
        <pc:spChg chg="del">
          <ac:chgData name="M | Adrien Pasquet" userId="b9ca7fff-cf80-4b81-8c12-aa3f5be03e41" providerId="ADAL" clId="{BFF0C793-174F-4023-A7BF-059EB552C99C}" dt="2019-11-13T10:19:45.680" v="3627"/>
          <ac:spMkLst>
            <pc:docMk/>
            <pc:sldMk cId="2815911437" sldId="299"/>
            <ac:spMk id="16" creationId="{719E6F5F-2F19-4AD0-8DCC-02A4E5803026}"/>
          </ac:spMkLst>
        </pc:spChg>
        <pc:spChg chg="del mod">
          <ac:chgData name="M | Adrien Pasquet" userId="b9ca7fff-cf80-4b81-8c12-aa3f5be03e41" providerId="ADAL" clId="{BFF0C793-174F-4023-A7BF-059EB552C99C}" dt="2019-11-13T10:19:45.680" v="3627"/>
          <ac:spMkLst>
            <pc:docMk/>
            <pc:sldMk cId="2815911437" sldId="299"/>
            <ac:spMk id="17" creationId="{B59C789F-07FC-4D1F-AE65-A291C2DDC41D}"/>
          </ac:spMkLst>
        </pc:spChg>
        <pc:spChg chg="add del mod">
          <ac:chgData name="M | Adrien Pasquet" userId="b9ca7fff-cf80-4b81-8c12-aa3f5be03e41" providerId="ADAL" clId="{BFF0C793-174F-4023-A7BF-059EB552C99C}" dt="2019-11-13T10:19:45.680" v="3627"/>
          <ac:spMkLst>
            <pc:docMk/>
            <pc:sldMk cId="2815911437" sldId="299"/>
            <ac:spMk id="18" creationId="{BF698E04-49CD-4477-A37B-375416869F1B}"/>
          </ac:spMkLst>
        </pc:spChg>
        <pc:spChg chg="add del mod">
          <ac:chgData name="M | Adrien Pasquet" userId="b9ca7fff-cf80-4b81-8c12-aa3f5be03e41" providerId="ADAL" clId="{BFF0C793-174F-4023-A7BF-059EB552C99C}" dt="2019-11-13T10:19:56.571" v="3633"/>
          <ac:spMkLst>
            <pc:docMk/>
            <pc:sldMk cId="2815911437" sldId="299"/>
            <ac:spMk id="19" creationId="{CA7357D5-64B3-4CDC-9105-DB91AAF658BE}"/>
          </ac:spMkLst>
        </pc:spChg>
        <pc:spChg chg="add del mod">
          <ac:chgData name="M | Adrien Pasquet" userId="b9ca7fff-cf80-4b81-8c12-aa3f5be03e41" providerId="ADAL" clId="{BFF0C793-174F-4023-A7BF-059EB552C99C}" dt="2019-11-13T10:19:56.571" v="3633"/>
          <ac:spMkLst>
            <pc:docMk/>
            <pc:sldMk cId="2815911437" sldId="299"/>
            <ac:spMk id="20" creationId="{5F54453E-EC5C-4B7C-B51D-50FC387AE45D}"/>
          </ac:spMkLst>
        </pc:spChg>
        <pc:spChg chg="add del mod">
          <ac:chgData name="M | Adrien Pasquet" userId="b9ca7fff-cf80-4b81-8c12-aa3f5be03e41" providerId="ADAL" clId="{BFF0C793-174F-4023-A7BF-059EB552C99C}" dt="2019-11-13T10:19:56.571" v="3633"/>
          <ac:spMkLst>
            <pc:docMk/>
            <pc:sldMk cId="2815911437" sldId="299"/>
            <ac:spMk id="21" creationId="{71AA80C7-C184-453E-B335-EE804C899DC5}"/>
          </ac:spMkLst>
        </pc:spChg>
        <pc:spChg chg="add del mod">
          <ac:chgData name="M | Adrien Pasquet" userId="b9ca7fff-cf80-4b81-8c12-aa3f5be03e41" providerId="ADAL" clId="{BFF0C793-174F-4023-A7BF-059EB552C99C}" dt="2019-11-13T10:19:56.571" v="3633"/>
          <ac:spMkLst>
            <pc:docMk/>
            <pc:sldMk cId="2815911437" sldId="299"/>
            <ac:spMk id="22" creationId="{EAEE882A-2269-499D-B5DC-0C7EC53F66FA}"/>
          </ac:spMkLst>
        </pc:spChg>
        <pc:spChg chg="add del mod">
          <ac:chgData name="M | Adrien Pasquet" userId="b9ca7fff-cf80-4b81-8c12-aa3f5be03e41" providerId="ADAL" clId="{BFF0C793-174F-4023-A7BF-059EB552C99C}" dt="2019-11-13T10:19:56.571" v="3633"/>
          <ac:spMkLst>
            <pc:docMk/>
            <pc:sldMk cId="2815911437" sldId="299"/>
            <ac:spMk id="23" creationId="{4CF3596E-3FE8-475A-8A30-DE92FF16FE2E}"/>
          </ac:spMkLst>
        </pc:spChg>
        <pc:spChg chg="add del mod">
          <ac:chgData name="M | Adrien Pasquet" userId="b9ca7fff-cf80-4b81-8c12-aa3f5be03e41" providerId="ADAL" clId="{BFF0C793-174F-4023-A7BF-059EB552C99C}" dt="2019-11-13T10:19:56.571" v="3633"/>
          <ac:spMkLst>
            <pc:docMk/>
            <pc:sldMk cId="2815911437" sldId="299"/>
            <ac:spMk id="24" creationId="{2A4C96BF-FB0B-44C3-889E-C73B10899843}"/>
          </ac:spMkLst>
        </pc:spChg>
        <pc:spChg chg="add del mod">
          <ac:chgData name="M | Adrien Pasquet" userId="b9ca7fff-cf80-4b81-8c12-aa3f5be03e41" providerId="ADAL" clId="{BFF0C793-174F-4023-A7BF-059EB552C99C}" dt="2019-11-13T10:19:56.571" v="3633"/>
          <ac:spMkLst>
            <pc:docMk/>
            <pc:sldMk cId="2815911437" sldId="299"/>
            <ac:spMk id="25" creationId="{FB931D81-8021-45A7-BBA8-C81923CE6AFA}"/>
          </ac:spMkLst>
        </pc:spChg>
        <pc:spChg chg="add del mod">
          <ac:chgData name="M | Adrien Pasquet" userId="b9ca7fff-cf80-4b81-8c12-aa3f5be03e41" providerId="ADAL" clId="{BFF0C793-174F-4023-A7BF-059EB552C99C}" dt="2019-11-13T10:19:56.571" v="3633"/>
          <ac:spMkLst>
            <pc:docMk/>
            <pc:sldMk cId="2815911437" sldId="299"/>
            <ac:spMk id="26" creationId="{A9C5301D-6537-4CC5-9405-90E5AC2B6948}"/>
          </ac:spMkLst>
        </pc:spChg>
        <pc:spChg chg="add del mod">
          <ac:chgData name="M | Adrien Pasquet" userId="b9ca7fff-cf80-4b81-8c12-aa3f5be03e41" providerId="ADAL" clId="{BFF0C793-174F-4023-A7BF-059EB552C99C}" dt="2019-11-13T10:19:56.571" v="3633"/>
          <ac:spMkLst>
            <pc:docMk/>
            <pc:sldMk cId="2815911437" sldId="299"/>
            <ac:spMk id="27" creationId="{E5C2A0F6-2461-4BD5-A687-80EB6728BF02}"/>
          </ac:spMkLst>
        </pc:spChg>
        <pc:spChg chg="add del mod">
          <ac:chgData name="M | Adrien Pasquet" userId="b9ca7fff-cf80-4b81-8c12-aa3f5be03e41" providerId="ADAL" clId="{BFF0C793-174F-4023-A7BF-059EB552C99C}" dt="2019-11-13T10:19:56.571" v="3633"/>
          <ac:spMkLst>
            <pc:docMk/>
            <pc:sldMk cId="2815911437" sldId="299"/>
            <ac:spMk id="28" creationId="{85E94CBD-ED97-4129-9A7D-7607FF257BA7}"/>
          </ac:spMkLst>
        </pc:spChg>
        <pc:spChg chg="add del mod">
          <ac:chgData name="M | Adrien Pasquet" userId="b9ca7fff-cf80-4b81-8c12-aa3f5be03e41" providerId="ADAL" clId="{BFF0C793-174F-4023-A7BF-059EB552C99C}" dt="2019-11-13T10:19:56.571" v="3633"/>
          <ac:spMkLst>
            <pc:docMk/>
            <pc:sldMk cId="2815911437" sldId="299"/>
            <ac:spMk id="29" creationId="{53FBA70D-480B-4C9D-AB9A-598A05003B74}"/>
          </ac:spMkLst>
        </pc:spChg>
        <pc:spChg chg="add del mod">
          <ac:chgData name="M | Adrien Pasquet" userId="b9ca7fff-cf80-4b81-8c12-aa3f5be03e41" providerId="ADAL" clId="{BFF0C793-174F-4023-A7BF-059EB552C99C}" dt="2019-11-13T10:19:56.571" v="3633"/>
          <ac:spMkLst>
            <pc:docMk/>
            <pc:sldMk cId="2815911437" sldId="299"/>
            <ac:spMk id="30" creationId="{CF1D38FA-CB88-4FBD-BAE3-B0FA19E9E153}"/>
          </ac:spMkLst>
        </pc:spChg>
        <pc:spChg chg="add del mod">
          <ac:chgData name="M | Adrien Pasquet" userId="b9ca7fff-cf80-4b81-8c12-aa3f5be03e41" providerId="ADAL" clId="{BFF0C793-174F-4023-A7BF-059EB552C99C}" dt="2019-11-13T10:19:56.571" v="3633"/>
          <ac:spMkLst>
            <pc:docMk/>
            <pc:sldMk cId="2815911437" sldId="299"/>
            <ac:spMk id="31" creationId="{4AE8DB35-077C-4086-BC13-238017B15935}"/>
          </ac:spMkLst>
        </pc:spChg>
        <pc:spChg chg="add del mod">
          <ac:chgData name="M | Adrien Pasquet" userId="b9ca7fff-cf80-4b81-8c12-aa3f5be03e41" providerId="ADAL" clId="{BFF0C793-174F-4023-A7BF-059EB552C99C}" dt="2019-11-13T10:19:56.571" v="3633"/>
          <ac:spMkLst>
            <pc:docMk/>
            <pc:sldMk cId="2815911437" sldId="299"/>
            <ac:spMk id="32" creationId="{92367AA9-F619-401C-897C-2F8F6E5A5997}"/>
          </ac:spMkLst>
        </pc:spChg>
        <pc:spChg chg="add del mod">
          <ac:chgData name="M | Adrien Pasquet" userId="b9ca7fff-cf80-4b81-8c12-aa3f5be03e41" providerId="ADAL" clId="{BFF0C793-174F-4023-A7BF-059EB552C99C}" dt="2019-11-13T10:19:56.571" v="3633"/>
          <ac:spMkLst>
            <pc:docMk/>
            <pc:sldMk cId="2815911437" sldId="299"/>
            <ac:spMk id="33" creationId="{97634C6D-C763-4CA1-9828-715B015FA5DE}"/>
          </ac:spMkLst>
        </pc:spChg>
        <pc:spChg chg="add del mod">
          <ac:chgData name="M | Adrien Pasquet" userId="b9ca7fff-cf80-4b81-8c12-aa3f5be03e41" providerId="ADAL" clId="{BFF0C793-174F-4023-A7BF-059EB552C99C}" dt="2019-11-13T10:19:54.540" v="3631"/>
          <ac:spMkLst>
            <pc:docMk/>
            <pc:sldMk cId="2815911437" sldId="299"/>
            <ac:spMk id="34" creationId="{9881EBAA-CBCB-4015-AEB0-48FA7FCA83E0}"/>
          </ac:spMkLst>
        </pc:spChg>
        <pc:spChg chg="add del mod">
          <ac:chgData name="M | Adrien Pasquet" userId="b9ca7fff-cf80-4b81-8c12-aa3f5be03e41" providerId="ADAL" clId="{BFF0C793-174F-4023-A7BF-059EB552C99C}" dt="2019-11-13T10:19:54.540" v="3631"/>
          <ac:spMkLst>
            <pc:docMk/>
            <pc:sldMk cId="2815911437" sldId="299"/>
            <ac:spMk id="35" creationId="{1D64A5E0-303C-4D6C-8D0B-095EF5EB331A}"/>
          </ac:spMkLst>
        </pc:spChg>
        <pc:spChg chg="add del mod">
          <ac:chgData name="M | Adrien Pasquet" userId="b9ca7fff-cf80-4b81-8c12-aa3f5be03e41" providerId="ADAL" clId="{BFF0C793-174F-4023-A7BF-059EB552C99C}" dt="2019-11-13T10:19:54.540" v="3631"/>
          <ac:spMkLst>
            <pc:docMk/>
            <pc:sldMk cId="2815911437" sldId="299"/>
            <ac:spMk id="36" creationId="{4DE2BB67-CF08-4140-B618-587EC6336B13}"/>
          </ac:spMkLst>
        </pc:spChg>
        <pc:spChg chg="add del mod">
          <ac:chgData name="M | Adrien Pasquet" userId="b9ca7fff-cf80-4b81-8c12-aa3f5be03e41" providerId="ADAL" clId="{BFF0C793-174F-4023-A7BF-059EB552C99C}" dt="2019-11-13T10:19:54.540" v="3631"/>
          <ac:spMkLst>
            <pc:docMk/>
            <pc:sldMk cId="2815911437" sldId="299"/>
            <ac:spMk id="37" creationId="{AA35A4F9-E31F-4A94-9C67-EAD8A264AB3D}"/>
          </ac:spMkLst>
        </pc:spChg>
        <pc:spChg chg="add del mod">
          <ac:chgData name="M | Adrien Pasquet" userId="b9ca7fff-cf80-4b81-8c12-aa3f5be03e41" providerId="ADAL" clId="{BFF0C793-174F-4023-A7BF-059EB552C99C}" dt="2019-11-13T10:19:54.540" v="3631"/>
          <ac:spMkLst>
            <pc:docMk/>
            <pc:sldMk cId="2815911437" sldId="299"/>
            <ac:spMk id="38" creationId="{6971629F-EE39-42F5-A630-7759CE179C9E}"/>
          </ac:spMkLst>
        </pc:spChg>
        <pc:spChg chg="add del mod">
          <ac:chgData name="M | Adrien Pasquet" userId="b9ca7fff-cf80-4b81-8c12-aa3f5be03e41" providerId="ADAL" clId="{BFF0C793-174F-4023-A7BF-059EB552C99C}" dt="2019-11-13T10:19:54.540" v="3631"/>
          <ac:spMkLst>
            <pc:docMk/>
            <pc:sldMk cId="2815911437" sldId="299"/>
            <ac:spMk id="39" creationId="{D7BB8BFE-6EA2-4C58-9A82-E53D6EFD73B6}"/>
          </ac:spMkLst>
        </pc:spChg>
        <pc:spChg chg="add del mod">
          <ac:chgData name="M | Adrien Pasquet" userId="b9ca7fff-cf80-4b81-8c12-aa3f5be03e41" providerId="ADAL" clId="{BFF0C793-174F-4023-A7BF-059EB552C99C}" dt="2019-11-13T10:19:54.540" v="3631"/>
          <ac:spMkLst>
            <pc:docMk/>
            <pc:sldMk cId="2815911437" sldId="299"/>
            <ac:spMk id="40" creationId="{3C8F4E36-521F-46E1-8DB2-71A6DC6D83B6}"/>
          </ac:spMkLst>
        </pc:spChg>
        <pc:spChg chg="add del mod">
          <ac:chgData name="M | Adrien Pasquet" userId="b9ca7fff-cf80-4b81-8c12-aa3f5be03e41" providerId="ADAL" clId="{BFF0C793-174F-4023-A7BF-059EB552C99C}" dt="2019-11-13T10:19:54.540" v="3631"/>
          <ac:spMkLst>
            <pc:docMk/>
            <pc:sldMk cId="2815911437" sldId="299"/>
            <ac:spMk id="41" creationId="{F2728B70-0F0B-49D0-964D-7FC5AD221F68}"/>
          </ac:spMkLst>
        </pc:spChg>
        <pc:spChg chg="add del mod">
          <ac:chgData name="M | Adrien Pasquet" userId="b9ca7fff-cf80-4b81-8c12-aa3f5be03e41" providerId="ADAL" clId="{BFF0C793-174F-4023-A7BF-059EB552C99C}" dt="2019-11-13T10:19:54.540" v="3631"/>
          <ac:spMkLst>
            <pc:docMk/>
            <pc:sldMk cId="2815911437" sldId="299"/>
            <ac:spMk id="42" creationId="{94D74920-26C4-454A-9D33-5F0623A0883E}"/>
          </ac:spMkLst>
        </pc:spChg>
        <pc:spChg chg="add del mod">
          <ac:chgData name="M | Adrien Pasquet" userId="b9ca7fff-cf80-4b81-8c12-aa3f5be03e41" providerId="ADAL" clId="{BFF0C793-174F-4023-A7BF-059EB552C99C}" dt="2019-11-13T10:19:54.540" v="3631"/>
          <ac:spMkLst>
            <pc:docMk/>
            <pc:sldMk cId="2815911437" sldId="299"/>
            <ac:spMk id="43" creationId="{BC301811-D12B-4BCD-8FA0-836917643A5C}"/>
          </ac:spMkLst>
        </pc:spChg>
        <pc:spChg chg="add del mod">
          <ac:chgData name="M | Adrien Pasquet" userId="b9ca7fff-cf80-4b81-8c12-aa3f5be03e41" providerId="ADAL" clId="{BFF0C793-174F-4023-A7BF-059EB552C99C}" dt="2019-11-13T10:19:54.540" v="3631"/>
          <ac:spMkLst>
            <pc:docMk/>
            <pc:sldMk cId="2815911437" sldId="299"/>
            <ac:spMk id="44" creationId="{B589B72A-4EBF-4BD6-992E-BD250E732489}"/>
          </ac:spMkLst>
        </pc:spChg>
        <pc:spChg chg="add del mod">
          <ac:chgData name="M | Adrien Pasquet" userId="b9ca7fff-cf80-4b81-8c12-aa3f5be03e41" providerId="ADAL" clId="{BFF0C793-174F-4023-A7BF-059EB552C99C}" dt="2019-11-13T10:19:54.540" v="3631"/>
          <ac:spMkLst>
            <pc:docMk/>
            <pc:sldMk cId="2815911437" sldId="299"/>
            <ac:spMk id="45" creationId="{85F5C2FD-9CC4-4E4C-9C6E-7AA920499312}"/>
          </ac:spMkLst>
        </pc:spChg>
        <pc:spChg chg="add del mod">
          <ac:chgData name="M | Adrien Pasquet" userId="b9ca7fff-cf80-4b81-8c12-aa3f5be03e41" providerId="ADAL" clId="{BFF0C793-174F-4023-A7BF-059EB552C99C}" dt="2019-11-13T10:19:54.540" v="3631"/>
          <ac:spMkLst>
            <pc:docMk/>
            <pc:sldMk cId="2815911437" sldId="299"/>
            <ac:spMk id="46" creationId="{CE1BDDB8-F784-4BF0-BC5E-8361E6A1CE9D}"/>
          </ac:spMkLst>
        </pc:spChg>
        <pc:spChg chg="add del mod">
          <ac:chgData name="M | Adrien Pasquet" userId="b9ca7fff-cf80-4b81-8c12-aa3f5be03e41" providerId="ADAL" clId="{BFF0C793-174F-4023-A7BF-059EB552C99C}" dt="2019-11-13T10:19:54.540" v="3631"/>
          <ac:spMkLst>
            <pc:docMk/>
            <pc:sldMk cId="2815911437" sldId="299"/>
            <ac:spMk id="47" creationId="{5796CDA9-73A2-4B0C-AA69-B37EED5BF086}"/>
          </ac:spMkLst>
        </pc:spChg>
        <pc:spChg chg="add del mod">
          <ac:chgData name="M | Adrien Pasquet" userId="b9ca7fff-cf80-4b81-8c12-aa3f5be03e41" providerId="ADAL" clId="{BFF0C793-174F-4023-A7BF-059EB552C99C}" dt="2019-11-13T10:19:54.540" v="3631"/>
          <ac:spMkLst>
            <pc:docMk/>
            <pc:sldMk cId="2815911437" sldId="299"/>
            <ac:spMk id="48" creationId="{FE922444-88CF-436C-B986-EEE2EE2B4338}"/>
          </ac:spMkLst>
        </pc:spChg>
        <pc:spChg chg="add del mod">
          <ac:chgData name="M | Adrien Pasquet" userId="b9ca7fff-cf80-4b81-8c12-aa3f5be03e41" providerId="ADAL" clId="{BFF0C793-174F-4023-A7BF-059EB552C99C}" dt="2019-11-13T10:19:54.540" v="3631"/>
          <ac:spMkLst>
            <pc:docMk/>
            <pc:sldMk cId="2815911437" sldId="299"/>
            <ac:spMk id="49" creationId="{5E606FEF-FD89-4377-97A3-4AD5810094B6}"/>
          </ac:spMkLst>
        </pc:spChg>
        <pc:spChg chg="add del mod">
          <ac:chgData name="M | Adrien Pasquet" userId="b9ca7fff-cf80-4b81-8c12-aa3f5be03e41" providerId="ADAL" clId="{BFF0C793-174F-4023-A7BF-059EB552C99C}" dt="2019-11-13T10:19:56.571" v="3633"/>
          <ac:spMkLst>
            <pc:docMk/>
            <pc:sldMk cId="2815911437" sldId="299"/>
            <ac:spMk id="50" creationId="{48F1ADA1-1638-4CDA-8C14-2955F7DD67D0}"/>
          </ac:spMkLst>
        </pc:spChg>
        <pc:spChg chg="add del mod">
          <ac:chgData name="M | Adrien Pasquet" userId="b9ca7fff-cf80-4b81-8c12-aa3f5be03e41" providerId="ADAL" clId="{BFF0C793-174F-4023-A7BF-059EB552C99C}" dt="2019-11-13T10:25:44.121" v="3634"/>
          <ac:spMkLst>
            <pc:docMk/>
            <pc:sldMk cId="2815911437" sldId="299"/>
            <ac:spMk id="51" creationId="{CE69FD7E-2101-4ED1-AB88-C4E4CE17DA59}"/>
          </ac:spMkLst>
        </pc:spChg>
        <pc:spChg chg="add del mod">
          <ac:chgData name="M | Adrien Pasquet" userId="b9ca7fff-cf80-4b81-8c12-aa3f5be03e41" providerId="ADAL" clId="{BFF0C793-174F-4023-A7BF-059EB552C99C}" dt="2019-11-13T10:25:44.121" v="3634"/>
          <ac:spMkLst>
            <pc:docMk/>
            <pc:sldMk cId="2815911437" sldId="299"/>
            <ac:spMk id="52" creationId="{B13AB829-A15C-4808-97E3-369467567A62}"/>
          </ac:spMkLst>
        </pc:spChg>
        <pc:spChg chg="add del mod">
          <ac:chgData name="M | Adrien Pasquet" userId="b9ca7fff-cf80-4b81-8c12-aa3f5be03e41" providerId="ADAL" clId="{BFF0C793-174F-4023-A7BF-059EB552C99C}" dt="2019-11-13T10:25:44.121" v="3634"/>
          <ac:spMkLst>
            <pc:docMk/>
            <pc:sldMk cId="2815911437" sldId="299"/>
            <ac:spMk id="53" creationId="{D19C6DFA-CBCD-440D-8872-DD7B0CCD9EA2}"/>
          </ac:spMkLst>
        </pc:spChg>
        <pc:spChg chg="add del mod">
          <ac:chgData name="M | Adrien Pasquet" userId="b9ca7fff-cf80-4b81-8c12-aa3f5be03e41" providerId="ADAL" clId="{BFF0C793-174F-4023-A7BF-059EB552C99C}" dt="2019-11-13T10:25:44.121" v="3634"/>
          <ac:spMkLst>
            <pc:docMk/>
            <pc:sldMk cId="2815911437" sldId="299"/>
            <ac:spMk id="54" creationId="{2BF73033-D9A8-488B-9D79-EAF796552F02}"/>
          </ac:spMkLst>
        </pc:spChg>
        <pc:spChg chg="add del mod">
          <ac:chgData name="M | Adrien Pasquet" userId="b9ca7fff-cf80-4b81-8c12-aa3f5be03e41" providerId="ADAL" clId="{BFF0C793-174F-4023-A7BF-059EB552C99C}" dt="2019-11-13T10:25:44.121" v="3634"/>
          <ac:spMkLst>
            <pc:docMk/>
            <pc:sldMk cId="2815911437" sldId="299"/>
            <ac:spMk id="55" creationId="{A8579246-5833-4C52-B51E-F016129E96D5}"/>
          </ac:spMkLst>
        </pc:spChg>
        <pc:spChg chg="add del mod">
          <ac:chgData name="M | Adrien Pasquet" userId="b9ca7fff-cf80-4b81-8c12-aa3f5be03e41" providerId="ADAL" clId="{BFF0C793-174F-4023-A7BF-059EB552C99C}" dt="2019-11-13T10:25:44.121" v="3634"/>
          <ac:spMkLst>
            <pc:docMk/>
            <pc:sldMk cId="2815911437" sldId="299"/>
            <ac:spMk id="56" creationId="{E83BF062-CD9B-4B34-9797-CAC1D853FDC9}"/>
          </ac:spMkLst>
        </pc:spChg>
        <pc:spChg chg="add del mod">
          <ac:chgData name="M | Adrien Pasquet" userId="b9ca7fff-cf80-4b81-8c12-aa3f5be03e41" providerId="ADAL" clId="{BFF0C793-174F-4023-A7BF-059EB552C99C}" dt="2019-11-13T10:25:44.121" v="3634"/>
          <ac:spMkLst>
            <pc:docMk/>
            <pc:sldMk cId="2815911437" sldId="299"/>
            <ac:spMk id="57" creationId="{39FBFFD4-219A-474B-94D1-5E8647662D33}"/>
          </ac:spMkLst>
        </pc:spChg>
        <pc:spChg chg="add del mod">
          <ac:chgData name="M | Adrien Pasquet" userId="b9ca7fff-cf80-4b81-8c12-aa3f5be03e41" providerId="ADAL" clId="{BFF0C793-174F-4023-A7BF-059EB552C99C}" dt="2019-11-13T10:25:44.121" v="3634"/>
          <ac:spMkLst>
            <pc:docMk/>
            <pc:sldMk cId="2815911437" sldId="299"/>
            <ac:spMk id="58" creationId="{C168B12F-4E5B-4D24-817A-A21E0FD0DEB6}"/>
          </ac:spMkLst>
        </pc:spChg>
        <pc:spChg chg="add del mod">
          <ac:chgData name="M | Adrien Pasquet" userId="b9ca7fff-cf80-4b81-8c12-aa3f5be03e41" providerId="ADAL" clId="{BFF0C793-174F-4023-A7BF-059EB552C99C}" dt="2019-11-13T10:25:44.121" v="3634"/>
          <ac:spMkLst>
            <pc:docMk/>
            <pc:sldMk cId="2815911437" sldId="299"/>
            <ac:spMk id="59" creationId="{449BDA03-253A-49F7-BCFA-A044971493A1}"/>
          </ac:spMkLst>
        </pc:spChg>
        <pc:spChg chg="add del mod">
          <ac:chgData name="M | Adrien Pasquet" userId="b9ca7fff-cf80-4b81-8c12-aa3f5be03e41" providerId="ADAL" clId="{BFF0C793-174F-4023-A7BF-059EB552C99C}" dt="2019-11-13T10:25:44.121" v="3634"/>
          <ac:spMkLst>
            <pc:docMk/>
            <pc:sldMk cId="2815911437" sldId="299"/>
            <ac:spMk id="60" creationId="{6F3F1972-3D22-4A82-A801-B24893D14BC9}"/>
          </ac:spMkLst>
        </pc:spChg>
        <pc:spChg chg="add del mod">
          <ac:chgData name="M | Adrien Pasquet" userId="b9ca7fff-cf80-4b81-8c12-aa3f5be03e41" providerId="ADAL" clId="{BFF0C793-174F-4023-A7BF-059EB552C99C}" dt="2019-11-13T10:25:44.121" v="3634"/>
          <ac:spMkLst>
            <pc:docMk/>
            <pc:sldMk cId="2815911437" sldId="299"/>
            <ac:spMk id="61" creationId="{84BF2299-7142-41B3-BA0F-68CA86A8F2F6}"/>
          </ac:spMkLst>
        </pc:spChg>
        <pc:spChg chg="add del mod">
          <ac:chgData name="M | Adrien Pasquet" userId="b9ca7fff-cf80-4b81-8c12-aa3f5be03e41" providerId="ADAL" clId="{BFF0C793-174F-4023-A7BF-059EB552C99C}" dt="2019-11-13T10:25:44.121" v="3634"/>
          <ac:spMkLst>
            <pc:docMk/>
            <pc:sldMk cId="2815911437" sldId="299"/>
            <ac:spMk id="62" creationId="{C63493E1-4EBC-4667-A991-5349208A38E9}"/>
          </ac:spMkLst>
        </pc:spChg>
        <pc:spChg chg="add del mod">
          <ac:chgData name="M | Adrien Pasquet" userId="b9ca7fff-cf80-4b81-8c12-aa3f5be03e41" providerId="ADAL" clId="{BFF0C793-174F-4023-A7BF-059EB552C99C}" dt="2019-11-13T10:25:44.121" v="3634"/>
          <ac:spMkLst>
            <pc:docMk/>
            <pc:sldMk cId="2815911437" sldId="299"/>
            <ac:spMk id="63" creationId="{21EFF5AB-9073-4744-99D4-86832032F362}"/>
          </ac:spMkLst>
        </pc:spChg>
        <pc:spChg chg="add del mod">
          <ac:chgData name="M | Adrien Pasquet" userId="b9ca7fff-cf80-4b81-8c12-aa3f5be03e41" providerId="ADAL" clId="{BFF0C793-174F-4023-A7BF-059EB552C99C}" dt="2019-11-13T10:25:44.121" v="3634"/>
          <ac:spMkLst>
            <pc:docMk/>
            <pc:sldMk cId="2815911437" sldId="299"/>
            <ac:spMk id="64" creationId="{C576B90C-1FFC-4F4E-855F-A28A42413A23}"/>
          </ac:spMkLst>
        </pc:spChg>
        <pc:spChg chg="add del mod">
          <ac:chgData name="M | Adrien Pasquet" userId="b9ca7fff-cf80-4b81-8c12-aa3f5be03e41" providerId="ADAL" clId="{BFF0C793-174F-4023-A7BF-059EB552C99C}" dt="2019-11-13T10:25:44.121" v="3634"/>
          <ac:spMkLst>
            <pc:docMk/>
            <pc:sldMk cId="2815911437" sldId="299"/>
            <ac:spMk id="65" creationId="{0633E1B0-D5D4-4945-ABB8-D62C74782557}"/>
          </ac:spMkLst>
        </pc:spChg>
        <pc:spChg chg="add del mod">
          <ac:chgData name="M | Adrien Pasquet" userId="b9ca7fff-cf80-4b81-8c12-aa3f5be03e41" providerId="ADAL" clId="{BFF0C793-174F-4023-A7BF-059EB552C99C}" dt="2019-11-13T10:25:44.121" v="3634"/>
          <ac:spMkLst>
            <pc:docMk/>
            <pc:sldMk cId="2815911437" sldId="299"/>
            <ac:spMk id="66" creationId="{A42C5D50-F378-4BB6-8798-4BE59B8CCA29}"/>
          </ac:spMkLst>
        </pc:spChg>
        <pc:spChg chg="add mod">
          <ac:chgData name="M | Adrien Pasquet" userId="b9ca7fff-cf80-4b81-8c12-aa3f5be03e41" providerId="ADAL" clId="{BFF0C793-174F-4023-A7BF-059EB552C99C}" dt="2019-11-13T10:25:44.121" v="3634"/>
          <ac:spMkLst>
            <pc:docMk/>
            <pc:sldMk cId="2815911437" sldId="299"/>
            <ac:spMk id="67" creationId="{61BB9800-A516-4BCF-B0C0-0BB14552575A}"/>
          </ac:spMkLst>
        </pc:spChg>
        <pc:spChg chg="add mod">
          <ac:chgData name="M | Adrien Pasquet" userId="b9ca7fff-cf80-4b81-8c12-aa3f5be03e41" providerId="ADAL" clId="{BFF0C793-174F-4023-A7BF-059EB552C99C}" dt="2019-11-13T10:25:44.121" v="3634"/>
          <ac:spMkLst>
            <pc:docMk/>
            <pc:sldMk cId="2815911437" sldId="299"/>
            <ac:spMk id="68" creationId="{F4EEFE23-A580-45B7-B7D5-A56D9D31DCFF}"/>
          </ac:spMkLst>
        </pc:spChg>
        <pc:spChg chg="add mod">
          <ac:chgData name="M | Adrien Pasquet" userId="b9ca7fff-cf80-4b81-8c12-aa3f5be03e41" providerId="ADAL" clId="{BFF0C793-174F-4023-A7BF-059EB552C99C}" dt="2019-11-13T10:25:44.121" v="3634"/>
          <ac:spMkLst>
            <pc:docMk/>
            <pc:sldMk cId="2815911437" sldId="299"/>
            <ac:spMk id="69" creationId="{89A2811F-5AE9-4392-B15B-491468237AAF}"/>
          </ac:spMkLst>
        </pc:spChg>
        <pc:spChg chg="add mod">
          <ac:chgData name="M | Adrien Pasquet" userId="b9ca7fff-cf80-4b81-8c12-aa3f5be03e41" providerId="ADAL" clId="{BFF0C793-174F-4023-A7BF-059EB552C99C}" dt="2019-11-13T10:25:44.121" v="3634"/>
          <ac:spMkLst>
            <pc:docMk/>
            <pc:sldMk cId="2815911437" sldId="299"/>
            <ac:spMk id="70" creationId="{2FB69775-83C6-421B-885C-40C389B64352}"/>
          </ac:spMkLst>
        </pc:spChg>
        <pc:spChg chg="add mod">
          <ac:chgData name="M | Adrien Pasquet" userId="b9ca7fff-cf80-4b81-8c12-aa3f5be03e41" providerId="ADAL" clId="{BFF0C793-174F-4023-A7BF-059EB552C99C}" dt="2019-11-13T10:25:44.121" v="3634"/>
          <ac:spMkLst>
            <pc:docMk/>
            <pc:sldMk cId="2815911437" sldId="299"/>
            <ac:spMk id="71" creationId="{3C220F66-E5AC-4DBC-AE50-D3574A80C3A0}"/>
          </ac:spMkLst>
        </pc:spChg>
        <pc:spChg chg="add mod">
          <ac:chgData name="M | Adrien Pasquet" userId="b9ca7fff-cf80-4b81-8c12-aa3f5be03e41" providerId="ADAL" clId="{BFF0C793-174F-4023-A7BF-059EB552C99C}" dt="2019-11-13T10:25:44.121" v="3634"/>
          <ac:spMkLst>
            <pc:docMk/>
            <pc:sldMk cId="2815911437" sldId="299"/>
            <ac:spMk id="72" creationId="{6B31A24F-25D4-497D-9B8A-3F3F5829FFC9}"/>
          </ac:spMkLst>
        </pc:spChg>
        <pc:spChg chg="add mod">
          <ac:chgData name="M | Adrien Pasquet" userId="b9ca7fff-cf80-4b81-8c12-aa3f5be03e41" providerId="ADAL" clId="{BFF0C793-174F-4023-A7BF-059EB552C99C}" dt="2019-11-13T10:25:44.121" v="3634"/>
          <ac:spMkLst>
            <pc:docMk/>
            <pc:sldMk cId="2815911437" sldId="299"/>
            <ac:spMk id="73" creationId="{9411ED90-CCAF-4947-8BED-D2209BC4251B}"/>
          </ac:spMkLst>
        </pc:spChg>
        <pc:spChg chg="add mod">
          <ac:chgData name="M | Adrien Pasquet" userId="b9ca7fff-cf80-4b81-8c12-aa3f5be03e41" providerId="ADAL" clId="{BFF0C793-174F-4023-A7BF-059EB552C99C}" dt="2019-11-13T10:25:44.121" v="3634"/>
          <ac:spMkLst>
            <pc:docMk/>
            <pc:sldMk cId="2815911437" sldId="299"/>
            <ac:spMk id="74" creationId="{1E6722C9-92F7-4752-A883-6ADC30FAB650}"/>
          </ac:spMkLst>
        </pc:spChg>
        <pc:spChg chg="add mod">
          <ac:chgData name="M | Adrien Pasquet" userId="b9ca7fff-cf80-4b81-8c12-aa3f5be03e41" providerId="ADAL" clId="{BFF0C793-174F-4023-A7BF-059EB552C99C}" dt="2019-11-13T10:25:44.121" v="3634"/>
          <ac:spMkLst>
            <pc:docMk/>
            <pc:sldMk cId="2815911437" sldId="299"/>
            <ac:spMk id="75" creationId="{D32556E9-C78C-4F07-9B35-F86BA6A97E58}"/>
          </ac:spMkLst>
        </pc:spChg>
        <pc:spChg chg="add mod">
          <ac:chgData name="M | Adrien Pasquet" userId="b9ca7fff-cf80-4b81-8c12-aa3f5be03e41" providerId="ADAL" clId="{BFF0C793-174F-4023-A7BF-059EB552C99C}" dt="2019-11-13T10:25:44.121" v="3634"/>
          <ac:spMkLst>
            <pc:docMk/>
            <pc:sldMk cId="2815911437" sldId="299"/>
            <ac:spMk id="76" creationId="{5283DF5F-8995-4E0A-8E96-8FC3A42CE685}"/>
          </ac:spMkLst>
        </pc:spChg>
        <pc:spChg chg="add mod">
          <ac:chgData name="M | Adrien Pasquet" userId="b9ca7fff-cf80-4b81-8c12-aa3f5be03e41" providerId="ADAL" clId="{BFF0C793-174F-4023-A7BF-059EB552C99C}" dt="2019-11-13T10:25:44.121" v="3634"/>
          <ac:spMkLst>
            <pc:docMk/>
            <pc:sldMk cId="2815911437" sldId="299"/>
            <ac:spMk id="77" creationId="{19CAAE4C-D3E7-4ADD-AA6A-C60DE905073B}"/>
          </ac:spMkLst>
        </pc:spChg>
        <pc:spChg chg="add mod">
          <ac:chgData name="M | Adrien Pasquet" userId="b9ca7fff-cf80-4b81-8c12-aa3f5be03e41" providerId="ADAL" clId="{BFF0C793-174F-4023-A7BF-059EB552C99C}" dt="2019-11-13T10:25:44.121" v="3634"/>
          <ac:spMkLst>
            <pc:docMk/>
            <pc:sldMk cId="2815911437" sldId="299"/>
            <ac:spMk id="78" creationId="{A0E9B9F2-1568-4A34-811B-09E1A90DBD8E}"/>
          </ac:spMkLst>
        </pc:spChg>
        <pc:spChg chg="add mod">
          <ac:chgData name="M | Adrien Pasquet" userId="b9ca7fff-cf80-4b81-8c12-aa3f5be03e41" providerId="ADAL" clId="{BFF0C793-174F-4023-A7BF-059EB552C99C}" dt="2019-11-13T10:25:44.121" v="3634"/>
          <ac:spMkLst>
            <pc:docMk/>
            <pc:sldMk cId="2815911437" sldId="299"/>
            <ac:spMk id="79" creationId="{4AECF275-6F1D-4D0F-8B7B-49D5F374871F}"/>
          </ac:spMkLst>
        </pc:spChg>
        <pc:spChg chg="add mod">
          <ac:chgData name="M | Adrien Pasquet" userId="b9ca7fff-cf80-4b81-8c12-aa3f5be03e41" providerId="ADAL" clId="{BFF0C793-174F-4023-A7BF-059EB552C99C}" dt="2019-11-13T10:25:44.121" v="3634"/>
          <ac:spMkLst>
            <pc:docMk/>
            <pc:sldMk cId="2815911437" sldId="299"/>
            <ac:spMk id="80" creationId="{73B92DE0-110A-4FDC-9271-C17909C28BF5}"/>
          </ac:spMkLst>
        </pc:spChg>
        <pc:spChg chg="add mod">
          <ac:chgData name="M | Adrien Pasquet" userId="b9ca7fff-cf80-4b81-8c12-aa3f5be03e41" providerId="ADAL" clId="{BFF0C793-174F-4023-A7BF-059EB552C99C}" dt="2019-11-13T10:25:44.121" v="3634"/>
          <ac:spMkLst>
            <pc:docMk/>
            <pc:sldMk cId="2815911437" sldId="299"/>
            <ac:spMk id="81" creationId="{8BFB5A62-F62C-4829-8870-5A05FA0914FF}"/>
          </ac:spMkLst>
        </pc:spChg>
      </pc:sldChg>
      <pc:sldChg chg="addSp delSp modSp add">
        <pc:chgData name="M | Adrien Pasquet" userId="b9ca7fff-cf80-4b81-8c12-aa3f5be03e41" providerId="ADAL" clId="{BFF0C793-174F-4023-A7BF-059EB552C99C}" dt="2019-11-13T10:17:48.096" v="3602"/>
        <pc:sldMkLst>
          <pc:docMk/>
          <pc:sldMk cId="3927378837" sldId="300"/>
        </pc:sldMkLst>
        <pc:spChg chg="del mod">
          <ac:chgData name="M | Adrien Pasquet" userId="b9ca7fff-cf80-4b81-8c12-aa3f5be03e41" providerId="ADAL" clId="{BFF0C793-174F-4023-A7BF-059EB552C99C}" dt="2019-11-13T10:10:26.817" v="3293"/>
          <ac:spMkLst>
            <pc:docMk/>
            <pc:sldMk cId="3927378837" sldId="300"/>
            <ac:spMk id="3" creationId="{DFE6C155-22B1-4C59-AAB0-A459BFFBAEE1}"/>
          </ac:spMkLst>
        </pc:spChg>
        <pc:spChg chg="del">
          <ac:chgData name="M | Adrien Pasquet" userId="b9ca7fff-cf80-4b81-8c12-aa3f5be03e41" providerId="ADAL" clId="{BFF0C793-174F-4023-A7BF-059EB552C99C}" dt="2019-11-13T10:10:26.817" v="3293"/>
          <ac:spMkLst>
            <pc:docMk/>
            <pc:sldMk cId="3927378837" sldId="300"/>
            <ac:spMk id="4" creationId="{1917F0D2-9C35-4DA1-86B6-7EEE65EB1BB4}"/>
          </ac:spMkLst>
        </pc:spChg>
        <pc:spChg chg="del mod">
          <ac:chgData name="M | Adrien Pasquet" userId="b9ca7fff-cf80-4b81-8c12-aa3f5be03e41" providerId="ADAL" clId="{BFF0C793-174F-4023-A7BF-059EB552C99C}" dt="2019-11-13T10:10:26.817" v="3293"/>
          <ac:spMkLst>
            <pc:docMk/>
            <pc:sldMk cId="3927378837" sldId="300"/>
            <ac:spMk id="5" creationId="{B68C692E-B36B-4962-AE20-FCF83ED1CA8E}"/>
          </ac:spMkLst>
        </pc:spChg>
        <pc:spChg chg="del mod">
          <ac:chgData name="M | Adrien Pasquet" userId="b9ca7fff-cf80-4b81-8c12-aa3f5be03e41" providerId="ADAL" clId="{BFF0C793-174F-4023-A7BF-059EB552C99C}" dt="2019-11-13T10:10:26.817" v="3293"/>
          <ac:spMkLst>
            <pc:docMk/>
            <pc:sldMk cId="3927378837" sldId="300"/>
            <ac:spMk id="6" creationId="{70ACF22F-858F-44AD-A499-39B4EC835970}"/>
          </ac:spMkLst>
        </pc:spChg>
        <pc:spChg chg="del">
          <ac:chgData name="M | Adrien Pasquet" userId="b9ca7fff-cf80-4b81-8c12-aa3f5be03e41" providerId="ADAL" clId="{BFF0C793-174F-4023-A7BF-059EB552C99C}" dt="2019-11-13T10:10:26.817" v="3293"/>
          <ac:spMkLst>
            <pc:docMk/>
            <pc:sldMk cId="3927378837" sldId="300"/>
            <ac:spMk id="7" creationId="{D35B8F1E-2D9E-45CB-852A-324C0AA58926}"/>
          </ac:spMkLst>
        </pc:spChg>
        <pc:spChg chg="del mod">
          <ac:chgData name="M | Adrien Pasquet" userId="b9ca7fff-cf80-4b81-8c12-aa3f5be03e41" providerId="ADAL" clId="{BFF0C793-174F-4023-A7BF-059EB552C99C}" dt="2019-11-13T10:10:26.817" v="3293"/>
          <ac:spMkLst>
            <pc:docMk/>
            <pc:sldMk cId="3927378837" sldId="300"/>
            <ac:spMk id="8" creationId="{4D1D5A26-D5D4-4CE0-A46E-ECA02E29E804}"/>
          </ac:spMkLst>
        </pc:spChg>
        <pc:spChg chg="del mod">
          <ac:chgData name="M | Adrien Pasquet" userId="b9ca7fff-cf80-4b81-8c12-aa3f5be03e41" providerId="ADAL" clId="{BFF0C793-174F-4023-A7BF-059EB552C99C}" dt="2019-11-13T10:10:26.817" v="3293"/>
          <ac:spMkLst>
            <pc:docMk/>
            <pc:sldMk cId="3927378837" sldId="300"/>
            <ac:spMk id="9" creationId="{E0019FFD-6E27-4834-A9B8-518AD13DB251}"/>
          </ac:spMkLst>
        </pc:spChg>
        <pc:spChg chg="del">
          <ac:chgData name="M | Adrien Pasquet" userId="b9ca7fff-cf80-4b81-8c12-aa3f5be03e41" providerId="ADAL" clId="{BFF0C793-174F-4023-A7BF-059EB552C99C}" dt="2019-11-13T10:10:26.817" v="3293"/>
          <ac:spMkLst>
            <pc:docMk/>
            <pc:sldMk cId="3927378837" sldId="300"/>
            <ac:spMk id="10" creationId="{55B55B94-9417-4AB9-A6A2-B289CC0FB678}"/>
          </ac:spMkLst>
        </pc:spChg>
        <pc:spChg chg="del mod">
          <ac:chgData name="M | Adrien Pasquet" userId="b9ca7fff-cf80-4b81-8c12-aa3f5be03e41" providerId="ADAL" clId="{BFF0C793-174F-4023-A7BF-059EB552C99C}" dt="2019-11-13T10:10:26.817" v="3293"/>
          <ac:spMkLst>
            <pc:docMk/>
            <pc:sldMk cId="3927378837" sldId="300"/>
            <ac:spMk id="11" creationId="{D550F0E1-6701-44D0-867A-30341AF69166}"/>
          </ac:spMkLst>
        </pc:spChg>
        <pc:spChg chg="del mod">
          <ac:chgData name="M | Adrien Pasquet" userId="b9ca7fff-cf80-4b81-8c12-aa3f5be03e41" providerId="ADAL" clId="{BFF0C793-174F-4023-A7BF-059EB552C99C}" dt="2019-11-13T10:10:26.817" v="3293"/>
          <ac:spMkLst>
            <pc:docMk/>
            <pc:sldMk cId="3927378837" sldId="300"/>
            <ac:spMk id="12" creationId="{58E04D62-D0D3-4BFA-883D-B2047A630795}"/>
          </ac:spMkLst>
        </pc:spChg>
        <pc:spChg chg="del">
          <ac:chgData name="M | Adrien Pasquet" userId="b9ca7fff-cf80-4b81-8c12-aa3f5be03e41" providerId="ADAL" clId="{BFF0C793-174F-4023-A7BF-059EB552C99C}" dt="2019-11-13T10:10:26.817" v="3293"/>
          <ac:spMkLst>
            <pc:docMk/>
            <pc:sldMk cId="3927378837" sldId="300"/>
            <ac:spMk id="13" creationId="{FAA83C98-B2CE-4431-8468-C631EA59CC63}"/>
          </ac:spMkLst>
        </pc:spChg>
        <pc:spChg chg="del mod">
          <ac:chgData name="M | Adrien Pasquet" userId="b9ca7fff-cf80-4b81-8c12-aa3f5be03e41" providerId="ADAL" clId="{BFF0C793-174F-4023-A7BF-059EB552C99C}" dt="2019-11-13T10:10:26.817" v="3293"/>
          <ac:spMkLst>
            <pc:docMk/>
            <pc:sldMk cId="3927378837" sldId="300"/>
            <ac:spMk id="14" creationId="{EDBA56B2-A739-483D-94FE-308C8633C036}"/>
          </ac:spMkLst>
        </pc:spChg>
        <pc:spChg chg="del mod">
          <ac:chgData name="M | Adrien Pasquet" userId="b9ca7fff-cf80-4b81-8c12-aa3f5be03e41" providerId="ADAL" clId="{BFF0C793-174F-4023-A7BF-059EB552C99C}" dt="2019-11-13T10:10:26.817" v="3293"/>
          <ac:spMkLst>
            <pc:docMk/>
            <pc:sldMk cId="3927378837" sldId="300"/>
            <ac:spMk id="15" creationId="{95155E14-1954-4E38-B2E8-1A0A2AEABA54}"/>
          </ac:spMkLst>
        </pc:spChg>
        <pc:spChg chg="del">
          <ac:chgData name="M | Adrien Pasquet" userId="b9ca7fff-cf80-4b81-8c12-aa3f5be03e41" providerId="ADAL" clId="{BFF0C793-174F-4023-A7BF-059EB552C99C}" dt="2019-11-13T10:10:26.817" v="3293"/>
          <ac:spMkLst>
            <pc:docMk/>
            <pc:sldMk cId="3927378837" sldId="300"/>
            <ac:spMk id="16" creationId="{DC2C3688-32FC-43D5-8D9C-F61953D27032}"/>
          </ac:spMkLst>
        </pc:spChg>
        <pc:spChg chg="del mod">
          <ac:chgData name="M | Adrien Pasquet" userId="b9ca7fff-cf80-4b81-8c12-aa3f5be03e41" providerId="ADAL" clId="{BFF0C793-174F-4023-A7BF-059EB552C99C}" dt="2019-11-13T10:10:26.817" v="3293"/>
          <ac:spMkLst>
            <pc:docMk/>
            <pc:sldMk cId="3927378837" sldId="300"/>
            <ac:spMk id="17" creationId="{D438E10A-6AEB-4DDB-8E60-42BC426CBC47}"/>
          </ac:spMkLst>
        </pc:spChg>
        <pc:spChg chg="del mod">
          <ac:chgData name="M | Adrien Pasquet" userId="b9ca7fff-cf80-4b81-8c12-aa3f5be03e41" providerId="ADAL" clId="{BFF0C793-174F-4023-A7BF-059EB552C99C}" dt="2019-11-13T10:10:26.817" v="3293"/>
          <ac:spMkLst>
            <pc:docMk/>
            <pc:sldMk cId="3927378837" sldId="300"/>
            <ac:spMk id="18" creationId="{AF302C09-983B-45D4-A303-1EF7D915DA16}"/>
          </ac:spMkLst>
        </pc:spChg>
        <pc:spChg chg="del">
          <ac:chgData name="M | Adrien Pasquet" userId="b9ca7fff-cf80-4b81-8c12-aa3f5be03e41" providerId="ADAL" clId="{BFF0C793-174F-4023-A7BF-059EB552C99C}" dt="2019-11-13T10:10:26.817" v="3293"/>
          <ac:spMkLst>
            <pc:docMk/>
            <pc:sldMk cId="3927378837" sldId="300"/>
            <ac:spMk id="19" creationId="{84C51CC0-7577-4B0A-AA84-72BEFDF12A9A}"/>
          </ac:spMkLst>
        </pc:spChg>
        <pc:spChg chg="del mod">
          <ac:chgData name="M | Adrien Pasquet" userId="b9ca7fff-cf80-4b81-8c12-aa3f5be03e41" providerId="ADAL" clId="{BFF0C793-174F-4023-A7BF-059EB552C99C}" dt="2019-11-13T10:10:26.817" v="3293"/>
          <ac:spMkLst>
            <pc:docMk/>
            <pc:sldMk cId="3927378837" sldId="300"/>
            <ac:spMk id="20" creationId="{7EA95A18-D7C6-4431-9225-176079D29E1B}"/>
          </ac:spMkLst>
        </pc:spChg>
        <pc:spChg chg="add del mod">
          <ac:chgData name="M | Adrien Pasquet" userId="b9ca7fff-cf80-4b81-8c12-aa3f5be03e41" providerId="ADAL" clId="{BFF0C793-174F-4023-A7BF-059EB552C99C}" dt="2019-11-13T10:10:26.817" v="3293"/>
          <ac:spMkLst>
            <pc:docMk/>
            <pc:sldMk cId="3927378837" sldId="300"/>
            <ac:spMk id="21" creationId="{4A5A7A6C-9BE9-4B18-931F-C91CA51DDF24}"/>
          </ac:spMkLst>
        </pc:spChg>
        <pc:spChg chg="add del mod">
          <ac:chgData name="M | Adrien Pasquet" userId="b9ca7fff-cf80-4b81-8c12-aa3f5be03e41" providerId="ADAL" clId="{BFF0C793-174F-4023-A7BF-059EB552C99C}" dt="2019-11-13T10:10:27.420" v="3306"/>
          <ac:spMkLst>
            <pc:docMk/>
            <pc:sldMk cId="3927378837" sldId="300"/>
            <ac:spMk id="22" creationId="{6E0AFCB6-B38B-4909-B882-05F80131C160}"/>
          </ac:spMkLst>
        </pc:spChg>
        <pc:spChg chg="add del mod">
          <ac:chgData name="M | Adrien Pasquet" userId="b9ca7fff-cf80-4b81-8c12-aa3f5be03e41" providerId="ADAL" clId="{BFF0C793-174F-4023-A7BF-059EB552C99C}" dt="2019-11-13T10:10:27.420" v="3306"/>
          <ac:spMkLst>
            <pc:docMk/>
            <pc:sldMk cId="3927378837" sldId="300"/>
            <ac:spMk id="23" creationId="{29CA2F1D-2086-4E7E-B214-6239D38BBA41}"/>
          </ac:spMkLst>
        </pc:spChg>
        <pc:spChg chg="add del mod">
          <ac:chgData name="M | Adrien Pasquet" userId="b9ca7fff-cf80-4b81-8c12-aa3f5be03e41" providerId="ADAL" clId="{BFF0C793-174F-4023-A7BF-059EB552C99C}" dt="2019-11-13T10:10:27.420" v="3306"/>
          <ac:spMkLst>
            <pc:docMk/>
            <pc:sldMk cId="3927378837" sldId="300"/>
            <ac:spMk id="24" creationId="{BF9B7780-B8F0-4C0E-93AC-266093DD693D}"/>
          </ac:spMkLst>
        </pc:spChg>
        <pc:spChg chg="add del mod">
          <ac:chgData name="M | Adrien Pasquet" userId="b9ca7fff-cf80-4b81-8c12-aa3f5be03e41" providerId="ADAL" clId="{BFF0C793-174F-4023-A7BF-059EB552C99C}" dt="2019-11-13T10:10:27.420" v="3306"/>
          <ac:spMkLst>
            <pc:docMk/>
            <pc:sldMk cId="3927378837" sldId="300"/>
            <ac:spMk id="25" creationId="{C2F4C708-2B32-4358-8C72-0781931C6923}"/>
          </ac:spMkLst>
        </pc:spChg>
        <pc:spChg chg="add del mod">
          <ac:chgData name="M | Adrien Pasquet" userId="b9ca7fff-cf80-4b81-8c12-aa3f5be03e41" providerId="ADAL" clId="{BFF0C793-174F-4023-A7BF-059EB552C99C}" dt="2019-11-13T10:10:27.420" v="3306"/>
          <ac:spMkLst>
            <pc:docMk/>
            <pc:sldMk cId="3927378837" sldId="300"/>
            <ac:spMk id="26" creationId="{FD20FD2D-0A73-4C30-ADFA-B692CA37DC4A}"/>
          </ac:spMkLst>
        </pc:spChg>
        <pc:spChg chg="add del mod">
          <ac:chgData name="M | Adrien Pasquet" userId="b9ca7fff-cf80-4b81-8c12-aa3f5be03e41" providerId="ADAL" clId="{BFF0C793-174F-4023-A7BF-059EB552C99C}" dt="2019-11-13T10:10:27.420" v="3306"/>
          <ac:spMkLst>
            <pc:docMk/>
            <pc:sldMk cId="3927378837" sldId="300"/>
            <ac:spMk id="27" creationId="{FF98401F-9D5D-4D79-9E9F-44EBD331E8C5}"/>
          </ac:spMkLst>
        </pc:spChg>
        <pc:spChg chg="add del mod">
          <ac:chgData name="M | Adrien Pasquet" userId="b9ca7fff-cf80-4b81-8c12-aa3f5be03e41" providerId="ADAL" clId="{BFF0C793-174F-4023-A7BF-059EB552C99C}" dt="2019-11-13T10:10:27.420" v="3306"/>
          <ac:spMkLst>
            <pc:docMk/>
            <pc:sldMk cId="3927378837" sldId="300"/>
            <ac:spMk id="28" creationId="{BD05E09A-B94D-4686-904E-E4A1B48B36A4}"/>
          </ac:spMkLst>
        </pc:spChg>
        <pc:spChg chg="add del mod">
          <ac:chgData name="M | Adrien Pasquet" userId="b9ca7fff-cf80-4b81-8c12-aa3f5be03e41" providerId="ADAL" clId="{BFF0C793-174F-4023-A7BF-059EB552C99C}" dt="2019-11-13T10:10:27.420" v="3306"/>
          <ac:spMkLst>
            <pc:docMk/>
            <pc:sldMk cId="3927378837" sldId="300"/>
            <ac:spMk id="29" creationId="{7588AEFE-549C-4539-830E-C391B00ADEA8}"/>
          </ac:spMkLst>
        </pc:spChg>
        <pc:spChg chg="add del mod">
          <ac:chgData name="M | Adrien Pasquet" userId="b9ca7fff-cf80-4b81-8c12-aa3f5be03e41" providerId="ADAL" clId="{BFF0C793-174F-4023-A7BF-059EB552C99C}" dt="2019-11-13T10:10:27.420" v="3306"/>
          <ac:spMkLst>
            <pc:docMk/>
            <pc:sldMk cId="3927378837" sldId="300"/>
            <ac:spMk id="30" creationId="{7BC9A827-8B36-4E2F-BEA6-098B8837B166}"/>
          </ac:spMkLst>
        </pc:spChg>
        <pc:spChg chg="add del mod">
          <ac:chgData name="M | Adrien Pasquet" userId="b9ca7fff-cf80-4b81-8c12-aa3f5be03e41" providerId="ADAL" clId="{BFF0C793-174F-4023-A7BF-059EB552C99C}" dt="2019-11-13T10:10:27.420" v="3306"/>
          <ac:spMkLst>
            <pc:docMk/>
            <pc:sldMk cId="3927378837" sldId="300"/>
            <ac:spMk id="31" creationId="{A77B37C1-7D0F-4A11-A138-69FBC037C8C7}"/>
          </ac:spMkLst>
        </pc:spChg>
        <pc:spChg chg="add del mod">
          <ac:chgData name="M | Adrien Pasquet" userId="b9ca7fff-cf80-4b81-8c12-aa3f5be03e41" providerId="ADAL" clId="{BFF0C793-174F-4023-A7BF-059EB552C99C}" dt="2019-11-13T10:10:27.420" v="3306"/>
          <ac:spMkLst>
            <pc:docMk/>
            <pc:sldMk cId="3927378837" sldId="300"/>
            <ac:spMk id="32" creationId="{8F988F43-4E75-4699-817A-7FA942C4A04F}"/>
          </ac:spMkLst>
        </pc:spChg>
        <pc:spChg chg="add del mod">
          <ac:chgData name="M | Adrien Pasquet" userId="b9ca7fff-cf80-4b81-8c12-aa3f5be03e41" providerId="ADAL" clId="{BFF0C793-174F-4023-A7BF-059EB552C99C}" dt="2019-11-13T10:10:27.420" v="3306"/>
          <ac:spMkLst>
            <pc:docMk/>
            <pc:sldMk cId="3927378837" sldId="300"/>
            <ac:spMk id="33" creationId="{96849D07-AB13-4294-8523-8C0AD648F5EA}"/>
          </ac:spMkLst>
        </pc:spChg>
        <pc:spChg chg="add del mod">
          <ac:chgData name="M | Adrien Pasquet" userId="b9ca7fff-cf80-4b81-8c12-aa3f5be03e41" providerId="ADAL" clId="{BFF0C793-174F-4023-A7BF-059EB552C99C}" dt="2019-11-13T10:10:27.420" v="3306"/>
          <ac:spMkLst>
            <pc:docMk/>
            <pc:sldMk cId="3927378837" sldId="300"/>
            <ac:spMk id="34" creationId="{AC95E9F6-D88A-4194-8135-77146E8AA52C}"/>
          </ac:spMkLst>
        </pc:spChg>
        <pc:spChg chg="add del mod">
          <ac:chgData name="M | Adrien Pasquet" userId="b9ca7fff-cf80-4b81-8c12-aa3f5be03e41" providerId="ADAL" clId="{BFF0C793-174F-4023-A7BF-059EB552C99C}" dt="2019-11-13T10:10:27.420" v="3306"/>
          <ac:spMkLst>
            <pc:docMk/>
            <pc:sldMk cId="3927378837" sldId="300"/>
            <ac:spMk id="35" creationId="{E71FD941-FCDE-4261-8177-20A4FF90469A}"/>
          </ac:spMkLst>
        </pc:spChg>
        <pc:spChg chg="add del mod">
          <ac:chgData name="M | Adrien Pasquet" userId="b9ca7fff-cf80-4b81-8c12-aa3f5be03e41" providerId="ADAL" clId="{BFF0C793-174F-4023-A7BF-059EB552C99C}" dt="2019-11-13T10:10:27.420" v="3306"/>
          <ac:spMkLst>
            <pc:docMk/>
            <pc:sldMk cId="3927378837" sldId="300"/>
            <ac:spMk id="36" creationId="{8E5D876B-AE14-4FF9-A469-89C7436388AB}"/>
          </ac:spMkLst>
        </pc:spChg>
        <pc:spChg chg="add del mod">
          <ac:chgData name="M | Adrien Pasquet" userId="b9ca7fff-cf80-4b81-8c12-aa3f5be03e41" providerId="ADAL" clId="{BFF0C793-174F-4023-A7BF-059EB552C99C}" dt="2019-11-13T10:10:27.420" v="3306"/>
          <ac:spMkLst>
            <pc:docMk/>
            <pc:sldMk cId="3927378837" sldId="300"/>
            <ac:spMk id="37" creationId="{1BD75A27-5937-472E-8D35-411B8A702F3B}"/>
          </ac:spMkLst>
        </pc:spChg>
        <pc:spChg chg="add del mod">
          <ac:chgData name="M | Adrien Pasquet" userId="b9ca7fff-cf80-4b81-8c12-aa3f5be03e41" providerId="ADAL" clId="{BFF0C793-174F-4023-A7BF-059EB552C99C}" dt="2019-11-13T10:10:27.420" v="3306"/>
          <ac:spMkLst>
            <pc:docMk/>
            <pc:sldMk cId="3927378837" sldId="300"/>
            <ac:spMk id="38" creationId="{73AA43FE-B383-4D42-B68D-0CE4CE842D16}"/>
          </ac:spMkLst>
        </pc:spChg>
        <pc:spChg chg="add del mod">
          <ac:chgData name="M | Adrien Pasquet" userId="b9ca7fff-cf80-4b81-8c12-aa3f5be03e41" providerId="ADAL" clId="{BFF0C793-174F-4023-A7BF-059EB552C99C}" dt="2019-11-13T10:10:27.420" v="3306"/>
          <ac:spMkLst>
            <pc:docMk/>
            <pc:sldMk cId="3927378837" sldId="300"/>
            <ac:spMk id="39" creationId="{681899F6-A3FC-49D6-8B7D-EB060F658142}"/>
          </ac:spMkLst>
        </pc:spChg>
        <pc:spChg chg="add del mod">
          <ac:chgData name="M | Adrien Pasquet" userId="b9ca7fff-cf80-4b81-8c12-aa3f5be03e41" providerId="ADAL" clId="{BFF0C793-174F-4023-A7BF-059EB552C99C}" dt="2019-11-13T10:10:27.420" v="3306"/>
          <ac:spMkLst>
            <pc:docMk/>
            <pc:sldMk cId="3927378837" sldId="300"/>
            <ac:spMk id="40" creationId="{71A4143F-A930-46E0-8812-75469FB7A55A}"/>
          </ac:spMkLst>
        </pc:spChg>
        <pc:spChg chg="add del mod">
          <ac:chgData name="M | Adrien Pasquet" userId="b9ca7fff-cf80-4b81-8c12-aa3f5be03e41" providerId="ADAL" clId="{BFF0C793-174F-4023-A7BF-059EB552C99C}" dt="2019-11-13T10:11:22.539" v="3324"/>
          <ac:spMkLst>
            <pc:docMk/>
            <pc:sldMk cId="3927378837" sldId="300"/>
            <ac:spMk id="41" creationId="{F31AADBB-32F9-4110-B483-0D2E702408FE}"/>
          </ac:spMkLst>
        </pc:spChg>
        <pc:spChg chg="add del mod">
          <ac:chgData name="M | Adrien Pasquet" userId="b9ca7fff-cf80-4b81-8c12-aa3f5be03e41" providerId="ADAL" clId="{BFF0C793-174F-4023-A7BF-059EB552C99C}" dt="2019-11-13T10:11:22.539" v="3324"/>
          <ac:spMkLst>
            <pc:docMk/>
            <pc:sldMk cId="3927378837" sldId="300"/>
            <ac:spMk id="42" creationId="{0267735C-8A6F-48D8-8741-92F078097F9D}"/>
          </ac:spMkLst>
        </pc:spChg>
        <pc:spChg chg="add del mod">
          <ac:chgData name="M | Adrien Pasquet" userId="b9ca7fff-cf80-4b81-8c12-aa3f5be03e41" providerId="ADAL" clId="{BFF0C793-174F-4023-A7BF-059EB552C99C}" dt="2019-11-13T10:11:22.539" v="3324"/>
          <ac:spMkLst>
            <pc:docMk/>
            <pc:sldMk cId="3927378837" sldId="300"/>
            <ac:spMk id="43" creationId="{EACDF9B3-87A5-400E-8C2D-FF774079D6B8}"/>
          </ac:spMkLst>
        </pc:spChg>
        <pc:spChg chg="add del mod">
          <ac:chgData name="M | Adrien Pasquet" userId="b9ca7fff-cf80-4b81-8c12-aa3f5be03e41" providerId="ADAL" clId="{BFF0C793-174F-4023-A7BF-059EB552C99C}" dt="2019-11-13T10:11:22.539" v="3324"/>
          <ac:spMkLst>
            <pc:docMk/>
            <pc:sldMk cId="3927378837" sldId="300"/>
            <ac:spMk id="44" creationId="{FF50CA8E-666D-4378-AC9E-69982C495C21}"/>
          </ac:spMkLst>
        </pc:spChg>
        <pc:spChg chg="add del mod">
          <ac:chgData name="M | Adrien Pasquet" userId="b9ca7fff-cf80-4b81-8c12-aa3f5be03e41" providerId="ADAL" clId="{BFF0C793-174F-4023-A7BF-059EB552C99C}" dt="2019-11-13T10:11:22.539" v="3324"/>
          <ac:spMkLst>
            <pc:docMk/>
            <pc:sldMk cId="3927378837" sldId="300"/>
            <ac:spMk id="45" creationId="{076FB5EC-166D-4857-A63E-BEEE3A52A945}"/>
          </ac:spMkLst>
        </pc:spChg>
        <pc:spChg chg="add del mod">
          <ac:chgData name="M | Adrien Pasquet" userId="b9ca7fff-cf80-4b81-8c12-aa3f5be03e41" providerId="ADAL" clId="{BFF0C793-174F-4023-A7BF-059EB552C99C}" dt="2019-11-13T10:11:22.539" v="3324"/>
          <ac:spMkLst>
            <pc:docMk/>
            <pc:sldMk cId="3927378837" sldId="300"/>
            <ac:spMk id="46" creationId="{E732F894-DA13-424F-AEC0-732D8ECCC4D4}"/>
          </ac:spMkLst>
        </pc:spChg>
        <pc:spChg chg="add del mod">
          <ac:chgData name="M | Adrien Pasquet" userId="b9ca7fff-cf80-4b81-8c12-aa3f5be03e41" providerId="ADAL" clId="{BFF0C793-174F-4023-A7BF-059EB552C99C}" dt="2019-11-13T10:11:22.539" v="3324"/>
          <ac:spMkLst>
            <pc:docMk/>
            <pc:sldMk cId="3927378837" sldId="300"/>
            <ac:spMk id="47" creationId="{D3B853E6-8FDA-4345-A223-A61622F92DBE}"/>
          </ac:spMkLst>
        </pc:spChg>
        <pc:spChg chg="add del mod">
          <ac:chgData name="M | Adrien Pasquet" userId="b9ca7fff-cf80-4b81-8c12-aa3f5be03e41" providerId="ADAL" clId="{BFF0C793-174F-4023-A7BF-059EB552C99C}" dt="2019-11-13T10:11:22.539" v="3324"/>
          <ac:spMkLst>
            <pc:docMk/>
            <pc:sldMk cId="3927378837" sldId="300"/>
            <ac:spMk id="48" creationId="{4F655042-A71E-4C39-B93D-10C5E0E549B6}"/>
          </ac:spMkLst>
        </pc:spChg>
        <pc:spChg chg="add del mod">
          <ac:chgData name="M | Adrien Pasquet" userId="b9ca7fff-cf80-4b81-8c12-aa3f5be03e41" providerId="ADAL" clId="{BFF0C793-174F-4023-A7BF-059EB552C99C}" dt="2019-11-13T10:11:22.539" v="3324"/>
          <ac:spMkLst>
            <pc:docMk/>
            <pc:sldMk cId="3927378837" sldId="300"/>
            <ac:spMk id="49" creationId="{C2820ECE-E32E-4C99-BDDB-B91A59694890}"/>
          </ac:spMkLst>
        </pc:spChg>
        <pc:spChg chg="add del mod">
          <ac:chgData name="M | Adrien Pasquet" userId="b9ca7fff-cf80-4b81-8c12-aa3f5be03e41" providerId="ADAL" clId="{BFF0C793-174F-4023-A7BF-059EB552C99C}" dt="2019-11-13T10:11:22.539" v="3324"/>
          <ac:spMkLst>
            <pc:docMk/>
            <pc:sldMk cId="3927378837" sldId="300"/>
            <ac:spMk id="50" creationId="{9E615826-235E-4FA9-9C8F-25B466077001}"/>
          </ac:spMkLst>
        </pc:spChg>
        <pc:spChg chg="add del mod">
          <ac:chgData name="M | Adrien Pasquet" userId="b9ca7fff-cf80-4b81-8c12-aa3f5be03e41" providerId="ADAL" clId="{BFF0C793-174F-4023-A7BF-059EB552C99C}" dt="2019-11-13T10:11:22.539" v="3324"/>
          <ac:spMkLst>
            <pc:docMk/>
            <pc:sldMk cId="3927378837" sldId="300"/>
            <ac:spMk id="51" creationId="{713EA5FF-8B44-4893-85BA-4B8417DCC3A6}"/>
          </ac:spMkLst>
        </pc:spChg>
        <pc:spChg chg="add del mod">
          <ac:chgData name="M | Adrien Pasquet" userId="b9ca7fff-cf80-4b81-8c12-aa3f5be03e41" providerId="ADAL" clId="{BFF0C793-174F-4023-A7BF-059EB552C99C}" dt="2019-11-13T10:11:22.539" v="3324"/>
          <ac:spMkLst>
            <pc:docMk/>
            <pc:sldMk cId="3927378837" sldId="300"/>
            <ac:spMk id="52" creationId="{81C50A1B-DF4B-4DAE-A5E2-C32D439300AA}"/>
          </ac:spMkLst>
        </pc:spChg>
        <pc:spChg chg="add del mod">
          <ac:chgData name="M | Adrien Pasquet" userId="b9ca7fff-cf80-4b81-8c12-aa3f5be03e41" providerId="ADAL" clId="{BFF0C793-174F-4023-A7BF-059EB552C99C}" dt="2019-11-13T10:11:22.539" v="3324"/>
          <ac:spMkLst>
            <pc:docMk/>
            <pc:sldMk cId="3927378837" sldId="300"/>
            <ac:spMk id="53" creationId="{6F09C3C5-4F0F-4D70-8BD0-38C6370A6DD3}"/>
          </ac:spMkLst>
        </pc:spChg>
        <pc:spChg chg="add del mod">
          <ac:chgData name="M | Adrien Pasquet" userId="b9ca7fff-cf80-4b81-8c12-aa3f5be03e41" providerId="ADAL" clId="{BFF0C793-174F-4023-A7BF-059EB552C99C}" dt="2019-11-13T10:11:22.539" v="3324"/>
          <ac:spMkLst>
            <pc:docMk/>
            <pc:sldMk cId="3927378837" sldId="300"/>
            <ac:spMk id="54" creationId="{6B4D2A96-832E-4C55-9767-B8138B0684DA}"/>
          </ac:spMkLst>
        </pc:spChg>
        <pc:spChg chg="add del mod">
          <ac:chgData name="M | Adrien Pasquet" userId="b9ca7fff-cf80-4b81-8c12-aa3f5be03e41" providerId="ADAL" clId="{BFF0C793-174F-4023-A7BF-059EB552C99C}" dt="2019-11-13T10:11:22.539" v="3324"/>
          <ac:spMkLst>
            <pc:docMk/>
            <pc:sldMk cId="3927378837" sldId="300"/>
            <ac:spMk id="55" creationId="{C2C1C790-BD73-4993-8AE5-F0205F603E6A}"/>
          </ac:spMkLst>
        </pc:spChg>
        <pc:spChg chg="add del mod">
          <ac:chgData name="M | Adrien Pasquet" userId="b9ca7fff-cf80-4b81-8c12-aa3f5be03e41" providerId="ADAL" clId="{BFF0C793-174F-4023-A7BF-059EB552C99C}" dt="2019-11-13T10:11:22.539" v="3324"/>
          <ac:spMkLst>
            <pc:docMk/>
            <pc:sldMk cId="3927378837" sldId="300"/>
            <ac:spMk id="56" creationId="{E0182987-0ABF-444A-83FA-1E8103556724}"/>
          </ac:spMkLst>
        </pc:spChg>
        <pc:spChg chg="add del mod">
          <ac:chgData name="M | Adrien Pasquet" userId="b9ca7fff-cf80-4b81-8c12-aa3f5be03e41" providerId="ADAL" clId="{BFF0C793-174F-4023-A7BF-059EB552C99C}" dt="2019-11-13T10:11:22.539" v="3324"/>
          <ac:spMkLst>
            <pc:docMk/>
            <pc:sldMk cId="3927378837" sldId="300"/>
            <ac:spMk id="57" creationId="{C070A00C-9E3C-455D-B756-6FF8BD299519}"/>
          </ac:spMkLst>
        </pc:spChg>
        <pc:spChg chg="add del mod">
          <ac:chgData name="M | Adrien Pasquet" userId="b9ca7fff-cf80-4b81-8c12-aa3f5be03e41" providerId="ADAL" clId="{BFF0C793-174F-4023-A7BF-059EB552C99C}" dt="2019-11-13T10:11:22.539" v="3324"/>
          <ac:spMkLst>
            <pc:docMk/>
            <pc:sldMk cId="3927378837" sldId="300"/>
            <ac:spMk id="58" creationId="{62F74C12-827F-4771-A74F-FED80D3B59A2}"/>
          </ac:spMkLst>
        </pc:spChg>
        <pc:spChg chg="add del mod">
          <ac:chgData name="M | Adrien Pasquet" userId="b9ca7fff-cf80-4b81-8c12-aa3f5be03e41" providerId="ADAL" clId="{BFF0C793-174F-4023-A7BF-059EB552C99C}" dt="2019-11-13T10:11:22.539" v="3324"/>
          <ac:spMkLst>
            <pc:docMk/>
            <pc:sldMk cId="3927378837" sldId="300"/>
            <ac:spMk id="59" creationId="{4F8DDF91-7C7F-41EB-BDC8-E861887DFC88}"/>
          </ac:spMkLst>
        </pc:spChg>
        <pc:spChg chg="add del mod">
          <ac:chgData name="M | Adrien Pasquet" userId="b9ca7fff-cf80-4b81-8c12-aa3f5be03e41" providerId="ADAL" clId="{BFF0C793-174F-4023-A7BF-059EB552C99C}" dt="2019-11-13T10:11:23.237" v="3337"/>
          <ac:spMkLst>
            <pc:docMk/>
            <pc:sldMk cId="3927378837" sldId="300"/>
            <ac:spMk id="60" creationId="{4627A187-9764-46B5-B284-75B4EB9DDE78}"/>
          </ac:spMkLst>
        </pc:spChg>
        <pc:spChg chg="add del mod">
          <ac:chgData name="M | Adrien Pasquet" userId="b9ca7fff-cf80-4b81-8c12-aa3f5be03e41" providerId="ADAL" clId="{BFF0C793-174F-4023-A7BF-059EB552C99C}" dt="2019-11-13T10:11:23.237" v="3337"/>
          <ac:spMkLst>
            <pc:docMk/>
            <pc:sldMk cId="3927378837" sldId="300"/>
            <ac:spMk id="61" creationId="{573A8C91-10AA-4F7A-9BDC-35883C053D19}"/>
          </ac:spMkLst>
        </pc:spChg>
        <pc:spChg chg="add del mod">
          <ac:chgData name="M | Adrien Pasquet" userId="b9ca7fff-cf80-4b81-8c12-aa3f5be03e41" providerId="ADAL" clId="{BFF0C793-174F-4023-A7BF-059EB552C99C}" dt="2019-11-13T10:11:23.237" v="3337"/>
          <ac:spMkLst>
            <pc:docMk/>
            <pc:sldMk cId="3927378837" sldId="300"/>
            <ac:spMk id="62" creationId="{8D94E7F4-9D71-4FE5-85BD-80FE9F7402E9}"/>
          </ac:spMkLst>
        </pc:spChg>
        <pc:spChg chg="add del mod">
          <ac:chgData name="M | Adrien Pasquet" userId="b9ca7fff-cf80-4b81-8c12-aa3f5be03e41" providerId="ADAL" clId="{BFF0C793-174F-4023-A7BF-059EB552C99C}" dt="2019-11-13T10:11:23.237" v="3337"/>
          <ac:spMkLst>
            <pc:docMk/>
            <pc:sldMk cId="3927378837" sldId="300"/>
            <ac:spMk id="63" creationId="{1032EFE7-7DA4-43A4-A3F0-B335C3A02AF0}"/>
          </ac:spMkLst>
        </pc:spChg>
        <pc:spChg chg="add del mod">
          <ac:chgData name="M | Adrien Pasquet" userId="b9ca7fff-cf80-4b81-8c12-aa3f5be03e41" providerId="ADAL" clId="{BFF0C793-174F-4023-A7BF-059EB552C99C}" dt="2019-11-13T10:11:23.237" v="3337"/>
          <ac:spMkLst>
            <pc:docMk/>
            <pc:sldMk cId="3927378837" sldId="300"/>
            <ac:spMk id="64" creationId="{1E885123-B5EB-4ECC-B222-2ED0333158B4}"/>
          </ac:spMkLst>
        </pc:spChg>
        <pc:spChg chg="add del mod">
          <ac:chgData name="M | Adrien Pasquet" userId="b9ca7fff-cf80-4b81-8c12-aa3f5be03e41" providerId="ADAL" clId="{BFF0C793-174F-4023-A7BF-059EB552C99C}" dt="2019-11-13T10:11:23.237" v="3337"/>
          <ac:spMkLst>
            <pc:docMk/>
            <pc:sldMk cId="3927378837" sldId="300"/>
            <ac:spMk id="65" creationId="{0C2CD8F1-6759-4CA7-B0E5-7BB4B5DF0A1F}"/>
          </ac:spMkLst>
        </pc:spChg>
        <pc:spChg chg="add del mod">
          <ac:chgData name="M | Adrien Pasquet" userId="b9ca7fff-cf80-4b81-8c12-aa3f5be03e41" providerId="ADAL" clId="{BFF0C793-174F-4023-A7BF-059EB552C99C}" dt="2019-11-13T10:11:23.237" v="3337"/>
          <ac:spMkLst>
            <pc:docMk/>
            <pc:sldMk cId="3927378837" sldId="300"/>
            <ac:spMk id="66" creationId="{FC29D40C-1E06-4A74-B577-2205C23AAB8D}"/>
          </ac:spMkLst>
        </pc:spChg>
        <pc:spChg chg="add del mod">
          <ac:chgData name="M | Adrien Pasquet" userId="b9ca7fff-cf80-4b81-8c12-aa3f5be03e41" providerId="ADAL" clId="{BFF0C793-174F-4023-A7BF-059EB552C99C}" dt="2019-11-13T10:11:23.237" v="3337"/>
          <ac:spMkLst>
            <pc:docMk/>
            <pc:sldMk cId="3927378837" sldId="300"/>
            <ac:spMk id="67" creationId="{B02D9300-706B-40D8-BE0A-17980148865B}"/>
          </ac:spMkLst>
        </pc:spChg>
        <pc:spChg chg="add del mod">
          <ac:chgData name="M | Adrien Pasquet" userId="b9ca7fff-cf80-4b81-8c12-aa3f5be03e41" providerId="ADAL" clId="{BFF0C793-174F-4023-A7BF-059EB552C99C}" dt="2019-11-13T10:11:23.237" v="3337"/>
          <ac:spMkLst>
            <pc:docMk/>
            <pc:sldMk cId="3927378837" sldId="300"/>
            <ac:spMk id="68" creationId="{AC69A0DC-135B-4C55-B48B-5B07D8F3ED11}"/>
          </ac:spMkLst>
        </pc:spChg>
        <pc:spChg chg="add del mod">
          <ac:chgData name="M | Adrien Pasquet" userId="b9ca7fff-cf80-4b81-8c12-aa3f5be03e41" providerId="ADAL" clId="{BFF0C793-174F-4023-A7BF-059EB552C99C}" dt="2019-11-13T10:11:23.237" v="3337"/>
          <ac:spMkLst>
            <pc:docMk/>
            <pc:sldMk cId="3927378837" sldId="300"/>
            <ac:spMk id="69" creationId="{EAABABB2-AF38-4900-A391-BF421626BEE4}"/>
          </ac:spMkLst>
        </pc:spChg>
        <pc:spChg chg="add del mod">
          <ac:chgData name="M | Adrien Pasquet" userId="b9ca7fff-cf80-4b81-8c12-aa3f5be03e41" providerId="ADAL" clId="{BFF0C793-174F-4023-A7BF-059EB552C99C}" dt="2019-11-13T10:11:23.237" v="3337"/>
          <ac:spMkLst>
            <pc:docMk/>
            <pc:sldMk cId="3927378837" sldId="300"/>
            <ac:spMk id="70" creationId="{5211EA45-1E5E-43CC-8983-B9B92F0CBC82}"/>
          </ac:spMkLst>
        </pc:spChg>
        <pc:spChg chg="add del mod">
          <ac:chgData name="M | Adrien Pasquet" userId="b9ca7fff-cf80-4b81-8c12-aa3f5be03e41" providerId="ADAL" clId="{BFF0C793-174F-4023-A7BF-059EB552C99C}" dt="2019-11-13T10:11:23.237" v="3337"/>
          <ac:spMkLst>
            <pc:docMk/>
            <pc:sldMk cId="3927378837" sldId="300"/>
            <ac:spMk id="71" creationId="{30462A3F-9AC6-4064-A263-999E3CCD8B32}"/>
          </ac:spMkLst>
        </pc:spChg>
        <pc:spChg chg="add del mod">
          <ac:chgData name="M | Adrien Pasquet" userId="b9ca7fff-cf80-4b81-8c12-aa3f5be03e41" providerId="ADAL" clId="{BFF0C793-174F-4023-A7BF-059EB552C99C}" dt="2019-11-13T10:11:23.237" v="3337"/>
          <ac:spMkLst>
            <pc:docMk/>
            <pc:sldMk cId="3927378837" sldId="300"/>
            <ac:spMk id="72" creationId="{C599845D-0A8E-489A-BA41-347A88CDCF2F}"/>
          </ac:spMkLst>
        </pc:spChg>
        <pc:spChg chg="add del mod">
          <ac:chgData name="M | Adrien Pasquet" userId="b9ca7fff-cf80-4b81-8c12-aa3f5be03e41" providerId="ADAL" clId="{BFF0C793-174F-4023-A7BF-059EB552C99C}" dt="2019-11-13T10:11:23.237" v="3337"/>
          <ac:spMkLst>
            <pc:docMk/>
            <pc:sldMk cId="3927378837" sldId="300"/>
            <ac:spMk id="73" creationId="{9EC58A31-1520-42EA-88A5-115E8A5592C1}"/>
          </ac:spMkLst>
        </pc:spChg>
        <pc:spChg chg="add del mod">
          <ac:chgData name="M | Adrien Pasquet" userId="b9ca7fff-cf80-4b81-8c12-aa3f5be03e41" providerId="ADAL" clId="{BFF0C793-174F-4023-A7BF-059EB552C99C}" dt="2019-11-13T10:11:23.237" v="3337"/>
          <ac:spMkLst>
            <pc:docMk/>
            <pc:sldMk cId="3927378837" sldId="300"/>
            <ac:spMk id="74" creationId="{1B33151E-9E7E-4AA0-AC6F-BE8E6CBC9BF9}"/>
          </ac:spMkLst>
        </pc:spChg>
        <pc:spChg chg="add del mod">
          <ac:chgData name="M | Adrien Pasquet" userId="b9ca7fff-cf80-4b81-8c12-aa3f5be03e41" providerId="ADAL" clId="{BFF0C793-174F-4023-A7BF-059EB552C99C}" dt="2019-11-13T10:11:23.237" v="3337"/>
          <ac:spMkLst>
            <pc:docMk/>
            <pc:sldMk cId="3927378837" sldId="300"/>
            <ac:spMk id="75" creationId="{D78D93BC-DC59-4156-B7B3-1C9501D2EEFA}"/>
          </ac:spMkLst>
        </pc:spChg>
        <pc:spChg chg="add del mod">
          <ac:chgData name="M | Adrien Pasquet" userId="b9ca7fff-cf80-4b81-8c12-aa3f5be03e41" providerId="ADAL" clId="{BFF0C793-174F-4023-A7BF-059EB552C99C}" dt="2019-11-13T10:11:23.237" v="3337"/>
          <ac:spMkLst>
            <pc:docMk/>
            <pc:sldMk cId="3927378837" sldId="300"/>
            <ac:spMk id="76" creationId="{C6E9ABBC-613F-42F0-92B2-006F6342B15A}"/>
          </ac:spMkLst>
        </pc:spChg>
        <pc:spChg chg="add del mod">
          <ac:chgData name="M | Adrien Pasquet" userId="b9ca7fff-cf80-4b81-8c12-aa3f5be03e41" providerId="ADAL" clId="{BFF0C793-174F-4023-A7BF-059EB552C99C}" dt="2019-11-13T10:11:23.237" v="3337"/>
          <ac:spMkLst>
            <pc:docMk/>
            <pc:sldMk cId="3927378837" sldId="300"/>
            <ac:spMk id="77" creationId="{A50C16DE-93FD-44AB-B7D8-F7B372659DC0}"/>
          </ac:spMkLst>
        </pc:spChg>
        <pc:spChg chg="add del mod">
          <ac:chgData name="M | Adrien Pasquet" userId="b9ca7fff-cf80-4b81-8c12-aa3f5be03e41" providerId="ADAL" clId="{BFF0C793-174F-4023-A7BF-059EB552C99C}" dt="2019-11-13T10:11:23.237" v="3337"/>
          <ac:spMkLst>
            <pc:docMk/>
            <pc:sldMk cId="3927378837" sldId="300"/>
            <ac:spMk id="78" creationId="{6450F721-C183-4B30-B075-25F4BD44882B}"/>
          </ac:spMkLst>
        </pc:spChg>
        <pc:spChg chg="add del mod">
          <ac:chgData name="M | Adrien Pasquet" userId="b9ca7fff-cf80-4b81-8c12-aa3f5be03e41" providerId="ADAL" clId="{BFF0C793-174F-4023-A7BF-059EB552C99C}" dt="2019-11-13T10:11:23.435" v="3350"/>
          <ac:spMkLst>
            <pc:docMk/>
            <pc:sldMk cId="3927378837" sldId="300"/>
            <ac:spMk id="79" creationId="{58A2284A-D691-41CE-9356-DD0C755570A8}"/>
          </ac:spMkLst>
        </pc:spChg>
        <pc:spChg chg="add del mod">
          <ac:chgData name="M | Adrien Pasquet" userId="b9ca7fff-cf80-4b81-8c12-aa3f5be03e41" providerId="ADAL" clId="{BFF0C793-174F-4023-A7BF-059EB552C99C}" dt="2019-11-13T10:11:23.435" v="3350"/>
          <ac:spMkLst>
            <pc:docMk/>
            <pc:sldMk cId="3927378837" sldId="300"/>
            <ac:spMk id="80" creationId="{909836D6-5BBD-46A9-9134-17048CA53AA2}"/>
          </ac:spMkLst>
        </pc:spChg>
        <pc:spChg chg="add del mod">
          <ac:chgData name="M | Adrien Pasquet" userId="b9ca7fff-cf80-4b81-8c12-aa3f5be03e41" providerId="ADAL" clId="{BFF0C793-174F-4023-A7BF-059EB552C99C}" dt="2019-11-13T10:11:23.435" v="3350"/>
          <ac:spMkLst>
            <pc:docMk/>
            <pc:sldMk cId="3927378837" sldId="300"/>
            <ac:spMk id="81" creationId="{7991A4CD-8C30-4C68-ADB0-32DA4C915C06}"/>
          </ac:spMkLst>
        </pc:spChg>
        <pc:spChg chg="add del mod">
          <ac:chgData name="M | Adrien Pasquet" userId="b9ca7fff-cf80-4b81-8c12-aa3f5be03e41" providerId="ADAL" clId="{BFF0C793-174F-4023-A7BF-059EB552C99C}" dt="2019-11-13T10:11:23.435" v="3350"/>
          <ac:spMkLst>
            <pc:docMk/>
            <pc:sldMk cId="3927378837" sldId="300"/>
            <ac:spMk id="82" creationId="{EA708B69-5E14-4C29-B1D3-CF6AA070087C}"/>
          </ac:spMkLst>
        </pc:spChg>
        <pc:spChg chg="add del mod">
          <ac:chgData name="M | Adrien Pasquet" userId="b9ca7fff-cf80-4b81-8c12-aa3f5be03e41" providerId="ADAL" clId="{BFF0C793-174F-4023-A7BF-059EB552C99C}" dt="2019-11-13T10:11:23.435" v="3350"/>
          <ac:spMkLst>
            <pc:docMk/>
            <pc:sldMk cId="3927378837" sldId="300"/>
            <ac:spMk id="83" creationId="{5BB8FCFD-98E4-410C-9DB6-2CBEF2BACCFC}"/>
          </ac:spMkLst>
        </pc:spChg>
        <pc:spChg chg="add del mod">
          <ac:chgData name="M | Adrien Pasquet" userId="b9ca7fff-cf80-4b81-8c12-aa3f5be03e41" providerId="ADAL" clId="{BFF0C793-174F-4023-A7BF-059EB552C99C}" dt="2019-11-13T10:11:23.435" v="3350"/>
          <ac:spMkLst>
            <pc:docMk/>
            <pc:sldMk cId="3927378837" sldId="300"/>
            <ac:spMk id="84" creationId="{A0740275-1BD8-46A7-A0A8-1C87B84DC835}"/>
          </ac:spMkLst>
        </pc:spChg>
        <pc:spChg chg="add del mod">
          <ac:chgData name="M | Adrien Pasquet" userId="b9ca7fff-cf80-4b81-8c12-aa3f5be03e41" providerId="ADAL" clId="{BFF0C793-174F-4023-A7BF-059EB552C99C}" dt="2019-11-13T10:11:23.435" v="3350"/>
          <ac:spMkLst>
            <pc:docMk/>
            <pc:sldMk cId="3927378837" sldId="300"/>
            <ac:spMk id="85" creationId="{5AA4421B-032A-4F37-9DA9-E5CC2531D278}"/>
          </ac:spMkLst>
        </pc:spChg>
        <pc:spChg chg="add del mod">
          <ac:chgData name="M | Adrien Pasquet" userId="b9ca7fff-cf80-4b81-8c12-aa3f5be03e41" providerId="ADAL" clId="{BFF0C793-174F-4023-A7BF-059EB552C99C}" dt="2019-11-13T10:11:23.435" v="3350"/>
          <ac:spMkLst>
            <pc:docMk/>
            <pc:sldMk cId="3927378837" sldId="300"/>
            <ac:spMk id="86" creationId="{B861B0F7-8353-4456-A30C-161A8CB8AF57}"/>
          </ac:spMkLst>
        </pc:spChg>
        <pc:spChg chg="add del mod">
          <ac:chgData name="M | Adrien Pasquet" userId="b9ca7fff-cf80-4b81-8c12-aa3f5be03e41" providerId="ADAL" clId="{BFF0C793-174F-4023-A7BF-059EB552C99C}" dt="2019-11-13T10:11:23.435" v="3350"/>
          <ac:spMkLst>
            <pc:docMk/>
            <pc:sldMk cId="3927378837" sldId="300"/>
            <ac:spMk id="87" creationId="{56CCB5B6-8A2F-4DC2-B400-553849F1CA70}"/>
          </ac:spMkLst>
        </pc:spChg>
        <pc:spChg chg="add del mod">
          <ac:chgData name="M | Adrien Pasquet" userId="b9ca7fff-cf80-4b81-8c12-aa3f5be03e41" providerId="ADAL" clId="{BFF0C793-174F-4023-A7BF-059EB552C99C}" dt="2019-11-13T10:11:23.435" v="3350"/>
          <ac:spMkLst>
            <pc:docMk/>
            <pc:sldMk cId="3927378837" sldId="300"/>
            <ac:spMk id="88" creationId="{CE70B236-EE58-4741-8D38-5A14F727A6E9}"/>
          </ac:spMkLst>
        </pc:spChg>
        <pc:spChg chg="add del mod">
          <ac:chgData name="M | Adrien Pasquet" userId="b9ca7fff-cf80-4b81-8c12-aa3f5be03e41" providerId="ADAL" clId="{BFF0C793-174F-4023-A7BF-059EB552C99C}" dt="2019-11-13T10:11:23.435" v="3350"/>
          <ac:spMkLst>
            <pc:docMk/>
            <pc:sldMk cId="3927378837" sldId="300"/>
            <ac:spMk id="89" creationId="{D9D3DA7B-60A6-4A87-8397-019F37D55696}"/>
          </ac:spMkLst>
        </pc:spChg>
        <pc:spChg chg="add del mod">
          <ac:chgData name="M | Adrien Pasquet" userId="b9ca7fff-cf80-4b81-8c12-aa3f5be03e41" providerId="ADAL" clId="{BFF0C793-174F-4023-A7BF-059EB552C99C}" dt="2019-11-13T10:11:23.435" v="3350"/>
          <ac:spMkLst>
            <pc:docMk/>
            <pc:sldMk cId="3927378837" sldId="300"/>
            <ac:spMk id="90" creationId="{11C82C34-8AAE-4AEC-81CF-E5B1AA5FFBBC}"/>
          </ac:spMkLst>
        </pc:spChg>
        <pc:spChg chg="add del mod">
          <ac:chgData name="M | Adrien Pasquet" userId="b9ca7fff-cf80-4b81-8c12-aa3f5be03e41" providerId="ADAL" clId="{BFF0C793-174F-4023-A7BF-059EB552C99C}" dt="2019-11-13T10:11:23.435" v="3350"/>
          <ac:spMkLst>
            <pc:docMk/>
            <pc:sldMk cId="3927378837" sldId="300"/>
            <ac:spMk id="91" creationId="{AB15D166-7C60-4B3D-A626-35CA3B9D41C5}"/>
          </ac:spMkLst>
        </pc:spChg>
        <pc:spChg chg="add del mod">
          <ac:chgData name="M | Adrien Pasquet" userId="b9ca7fff-cf80-4b81-8c12-aa3f5be03e41" providerId="ADAL" clId="{BFF0C793-174F-4023-A7BF-059EB552C99C}" dt="2019-11-13T10:11:23.435" v="3350"/>
          <ac:spMkLst>
            <pc:docMk/>
            <pc:sldMk cId="3927378837" sldId="300"/>
            <ac:spMk id="92" creationId="{F9ED0575-E3C1-490E-B0A1-9C4E46979136}"/>
          </ac:spMkLst>
        </pc:spChg>
        <pc:spChg chg="add del mod">
          <ac:chgData name="M | Adrien Pasquet" userId="b9ca7fff-cf80-4b81-8c12-aa3f5be03e41" providerId="ADAL" clId="{BFF0C793-174F-4023-A7BF-059EB552C99C}" dt="2019-11-13T10:11:23.435" v="3350"/>
          <ac:spMkLst>
            <pc:docMk/>
            <pc:sldMk cId="3927378837" sldId="300"/>
            <ac:spMk id="93" creationId="{3CBA1D9E-C837-49AF-8792-7717DC56BD0E}"/>
          </ac:spMkLst>
        </pc:spChg>
        <pc:spChg chg="add del mod">
          <ac:chgData name="M | Adrien Pasquet" userId="b9ca7fff-cf80-4b81-8c12-aa3f5be03e41" providerId="ADAL" clId="{BFF0C793-174F-4023-A7BF-059EB552C99C}" dt="2019-11-13T10:11:23.435" v="3350"/>
          <ac:spMkLst>
            <pc:docMk/>
            <pc:sldMk cId="3927378837" sldId="300"/>
            <ac:spMk id="94" creationId="{BD76B159-4B67-4C8E-9A74-171C412C49AD}"/>
          </ac:spMkLst>
        </pc:spChg>
        <pc:spChg chg="add del mod">
          <ac:chgData name="M | Adrien Pasquet" userId="b9ca7fff-cf80-4b81-8c12-aa3f5be03e41" providerId="ADAL" clId="{BFF0C793-174F-4023-A7BF-059EB552C99C}" dt="2019-11-13T10:11:23.435" v="3350"/>
          <ac:spMkLst>
            <pc:docMk/>
            <pc:sldMk cId="3927378837" sldId="300"/>
            <ac:spMk id="95" creationId="{3AA1A34F-1E20-47D5-B20D-3934EDAFD46E}"/>
          </ac:spMkLst>
        </pc:spChg>
        <pc:spChg chg="add del mod">
          <ac:chgData name="M | Adrien Pasquet" userId="b9ca7fff-cf80-4b81-8c12-aa3f5be03e41" providerId="ADAL" clId="{BFF0C793-174F-4023-A7BF-059EB552C99C}" dt="2019-11-13T10:11:23.435" v="3350"/>
          <ac:spMkLst>
            <pc:docMk/>
            <pc:sldMk cId="3927378837" sldId="300"/>
            <ac:spMk id="96" creationId="{F0AEB0B0-47E7-43DD-BA90-4A1AD0A073CA}"/>
          </ac:spMkLst>
        </pc:spChg>
        <pc:spChg chg="add del mod">
          <ac:chgData name="M | Adrien Pasquet" userId="b9ca7fff-cf80-4b81-8c12-aa3f5be03e41" providerId="ADAL" clId="{BFF0C793-174F-4023-A7BF-059EB552C99C}" dt="2019-11-13T10:11:23.435" v="3350"/>
          <ac:spMkLst>
            <pc:docMk/>
            <pc:sldMk cId="3927378837" sldId="300"/>
            <ac:spMk id="97" creationId="{25EDAE64-1E1A-4428-BC41-0CE06709A887}"/>
          </ac:spMkLst>
        </pc:spChg>
        <pc:spChg chg="add del mod">
          <ac:chgData name="M | Adrien Pasquet" userId="b9ca7fff-cf80-4b81-8c12-aa3f5be03e41" providerId="ADAL" clId="{BFF0C793-174F-4023-A7BF-059EB552C99C}" dt="2019-11-13T10:11:23.796" v="3363"/>
          <ac:spMkLst>
            <pc:docMk/>
            <pc:sldMk cId="3927378837" sldId="300"/>
            <ac:spMk id="98" creationId="{1B0E3599-4697-4ECF-B34B-C99E7417524C}"/>
          </ac:spMkLst>
        </pc:spChg>
        <pc:spChg chg="add del mod">
          <ac:chgData name="M | Adrien Pasquet" userId="b9ca7fff-cf80-4b81-8c12-aa3f5be03e41" providerId="ADAL" clId="{BFF0C793-174F-4023-A7BF-059EB552C99C}" dt="2019-11-13T10:11:23.796" v="3363"/>
          <ac:spMkLst>
            <pc:docMk/>
            <pc:sldMk cId="3927378837" sldId="300"/>
            <ac:spMk id="99" creationId="{D0E0F77E-B284-4DF4-BBF8-8917BE269CB6}"/>
          </ac:spMkLst>
        </pc:spChg>
        <pc:spChg chg="add del mod">
          <ac:chgData name="M | Adrien Pasquet" userId="b9ca7fff-cf80-4b81-8c12-aa3f5be03e41" providerId="ADAL" clId="{BFF0C793-174F-4023-A7BF-059EB552C99C}" dt="2019-11-13T10:11:23.796" v="3363"/>
          <ac:spMkLst>
            <pc:docMk/>
            <pc:sldMk cId="3927378837" sldId="300"/>
            <ac:spMk id="100" creationId="{5196BDEB-9E5B-40B3-AFE3-BC1900F8451F}"/>
          </ac:spMkLst>
        </pc:spChg>
        <pc:spChg chg="add del mod">
          <ac:chgData name="M | Adrien Pasquet" userId="b9ca7fff-cf80-4b81-8c12-aa3f5be03e41" providerId="ADAL" clId="{BFF0C793-174F-4023-A7BF-059EB552C99C}" dt="2019-11-13T10:11:23.796" v="3363"/>
          <ac:spMkLst>
            <pc:docMk/>
            <pc:sldMk cId="3927378837" sldId="300"/>
            <ac:spMk id="101" creationId="{3DBCFB01-5196-4F67-94B6-ABF03AA849B9}"/>
          </ac:spMkLst>
        </pc:spChg>
        <pc:spChg chg="add del mod">
          <ac:chgData name="M | Adrien Pasquet" userId="b9ca7fff-cf80-4b81-8c12-aa3f5be03e41" providerId="ADAL" clId="{BFF0C793-174F-4023-A7BF-059EB552C99C}" dt="2019-11-13T10:11:23.796" v="3363"/>
          <ac:spMkLst>
            <pc:docMk/>
            <pc:sldMk cId="3927378837" sldId="300"/>
            <ac:spMk id="102" creationId="{AFA47B7E-2D04-4A88-B783-EE23B01EFD1C}"/>
          </ac:spMkLst>
        </pc:spChg>
        <pc:spChg chg="add del mod">
          <ac:chgData name="M | Adrien Pasquet" userId="b9ca7fff-cf80-4b81-8c12-aa3f5be03e41" providerId="ADAL" clId="{BFF0C793-174F-4023-A7BF-059EB552C99C}" dt="2019-11-13T10:11:23.796" v="3363"/>
          <ac:spMkLst>
            <pc:docMk/>
            <pc:sldMk cId="3927378837" sldId="300"/>
            <ac:spMk id="103" creationId="{0B7CB3EF-FEC1-4561-9EA5-D040A7B9FFAC}"/>
          </ac:spMkLst>
        </pc:spChg>
        <pc:spChg chg="add del mod">
          <ac:chgData name="M | Adrien Pasquet" userId="b9ca7fff-cf80-4b81-8c12-aa3f5be03e41" providerId="ADAL" clId="{BFF0C793-174F-4023-A7BF-059EB552C99C}" dt="2019-11-13T10:11:23.796" v="3363"/>
          <ac:spMkLst>
            <pc:docMk/>
            <pc:sldMk cId="3927378837" sldId="300"/>
            <ac:spMk id="104" creationId="{672FE5AD-1792-4CB2-9726-90EBF764614A}"/>
          </ac:spMkLst>
        </pc:spChg>
        <pc:spChg chg="add del mod">
          <ac:chgData name="M | Adrien Pasquet" userId="b9ca7fff-cf80-4b81-8c12-aa3f5be03e41" providerId="ADAL" clId="{BFF0C793-174F-4023-A7BF-059EB552C99C}" dt="2019-11-13T10:11:23.796" v="3363"/>
          <ac:spMkLst>
            <pc:docMk/>
            <pc:sldMk cId="3927378837" sldId="300"/>
            <ac:spMk id="105" creationId="{F0C84268-DF8A-4B05-85E3-4F6B81CE3429}"/>
          </ac:spMkLst>
        </pc:spChg>
        <pc:spChg chg="add del mod">
          <ac:chgData name="M | Adrien Pasquet" userId="b9ca7fff-cf80-4b81-8c12-aa3f5be03e41" providerId="ADAL" clId="{BFF0C793-174F-4023-A7BF-059EB552C99C}" dt="2019-11-13T10:11:23.796" v="3363"/>
          <ac:spMkLst>
            <pc:docMk/>
            <pc:sldMk cId="3927378837" sldId="300"/>
            <ac:spMk id="106" creationId="{CD282F4E-9436-4C4E-AF82-4CC76BD6E9B8}"/>
          </ac:spMkLst>
        </pc:spChg>
        <pc:spChg chg="add del mod">
          <ac:chgData name="M | Adrien Pasquet" userId="b9ca7fff-cf80-4b81-8c12-aa3f5be03e41" providerId="ADAL" clId="{BFF0C793-174F-4023-A7BF-059EB552C99C}" dt="2019-11-13T10:11:23.796" v="3363"/>
          <ac:spMkLst>
            <pc:docMk/>
            <pc:sldMk cId="3927378837" sldId="300"/>
            <ac:spMk id="107" creationId="{C1E7E022-3A3E-47F2-BD3E-388106E30549}"/>
          </ac:spMkLst>
        </pc:spChg>
        <pc:spChg chg="add del mod">
          <ac:chgData name="M | Adrien Pasquet" userId="b9ca7fff-cf80-4b81-8c12-aa3f5be03e41" providerId="ADAL" clId="{BFF0C793-174F-4023-A7BF-059EB552C99C}" dt="2019-11-13T10:11:23.796" v="3363"/>
          <ac:spMkLst>
            <pc:docMk/>
            <pc:sldMk cId="3927378837" sldId="300"/>
            <ac:spMk id="108" creationId="{650DE7DB-EF3A-4CBF-8BAE-6CC3625596B0}"/>
          </ac:spMkLst>
        </pc:spChg>
        <pc:spChg chg="add del mod">
          <ac:chgData name="M | Adrien Pasquet" userId="b9ca7fff-cf80-4b81-8c12-aa3f5be03e41" providerId="ADAL" clId="{BFF0C793-174F-4023-A7BF-059EB552C99C}" dt="2019-11-13T10:11:23.796" v="3363"/>
          <ac:spMkLst>
            <pc:docMk/>
            <pc:sldMk cId="3927378837" sldId="300"/>
            <ac:spMk id="109" creationId="{5A062B2C-5F85-4F29-9003-2F5763D14B8F}"/>
          </ac:spMkLst>
        </pc:spChg>
        <pc:spChg chg="add del mod">
          <ac:chgData name="M | Adrien Pasquet" userId="b9ca7fff-cf80-4b81-8c12-aa3f5be03e41" providerId="ADAL" clId="{BFF0C793-174F-4023-A7BF-059EB552C99C}" dt="2019-11-13T10:11:23.796" v="3363"/>
          <ac:spMkLst>
            <pc:docMk/>
            <pc:sldMk cId="3927378837" sldId="300"/>
            <ac:spMk id="110" creationId="{BC57C22D-20C8-491A-B437-A2E9AB598A57}"/>
          </ac:spMkLst>
        </pc:spChg>
        <pc:spChg chg="add del mod">
          <ac:chgData name="M | Adrien Pasquet" userId="b9ca7fff-cf80-4b81-8c12-aa3f5be03e41" providerId="ADAL" clId="{BFF0C793-174F-4023-A7BF-059EB552C99C}" dt="2019-11-13T10:11:23.796" v="3363"/>
          <ac:spMkLst>
            <pc:docMk/>
            <pc:sldMk cId="3927378837" sldId="300"/>
            <ac:spMk id="111" creationId="{0076ECF6-5F11-4E98-B6BB-D781D043D09E}"/>
          </ac:spMkLst>
        </pc:spChg>
        <pc:spChg chg="add del mod">
          <ac:chgData name="M | Adrien Pasquet" userId="b9ca7fff-cf80-4b81-8c12-aa3f5be03e41" providerId="ADAL" clId="{BFF0C793-174F-4023-A7BF-059EB552C99C}" dt="2019-11-13T10:11:23.796" v="3363"/>
          <ac:spMkLst>
            <pc:docMk/>
            <pc:sldMk cId="3927378837" sldId="300"/>
            <ac:spMk id="112" creationId="{B5481BC9-25B3-470E-B6AF-796FD2063CA2}"/>
          </ac:spMkLst>
        </pc:spChg>
        <pc:spChg chg="add del mod">
          <ac:chgData name="M | Adrien Pasquet" userId="b9ca7fff-cf80-4b81-8c12-aa3f5be03e41" providerId="ADAL" clId="{BFF0C793-174F-4023-A7BF-059EB552C99C}" dt="2019-11-13T10:11:23.796" v="3363"/>
          <ac:spMkLst>
            <pc:docMk/>
            <pc:sldMk cId="3927378837" sldId="300"/>
            <ac:spMk id="113" creationId="{9D74C595-B699-4BEE-9C14-7510831787E7}"/>
          </ac:spMkLst>
        </pc:spChg>
        <pc:spChg chg="add del mod">
          <ac:chgData name="M | Adrien Pasquet" userId="b9ca7fff-cf80-4b81-8c12-aa3f5be03e41" providerId="ADAL" clId="{BFF0C793-174F-4023-A7BF-059EB552C99C}" dt="2019-11-13T10:11:23.796" v="3363"/>
          <ac:spMkLst>
            <pc:docMk/>
            <pc:sldMk cId="3927378837" sldId="300"/>
            <ac:spMk id="114" creationId="{1E838001-80D7-4348-998B-AAB80AD458DC}"/>
          </ac:spMkLst>
        </pc:spChg>
        <pc:spChg chg="add del mod">
          <ac:chgData name="M | Adrien Pasquet" userId="b9ca7fff-cf80-4b81-8c12-aa3f5be03e41" providerId="ADAL" clId="{BFF0C793-174F-4023-A7BF-059EB552C99C}" dt="2019-11-13T10:11:23.796" v="3363"/>
          <ac:spMkLst>
            <pc:docMk/>
            <pc:sldMk cId="3927378837" sldId="300"/>
            <ac:spMk id="115" creationId="{8A6AF910-146F-4198-AC73-42DC2C0D332F}"/>
          </ac:spMkLst>
        </pc:spChg>
        <pc:spChg chg="add del mod">
          <ac:chgData name="M | Adrien Pasquet" userId="b9ca7fff-cf80-4b81-8c12-aa3f5be03e41" providerId="ADAL" clId="{BFF0C793-174F-4023-A7BF-059EB552C99C}" dt="2019-11-13T10:11:23.796" v="3363"/>
          <ac:spMkLst>
            <pc:docMk/>
            <pc:sldMk cId="3927378837" sldId="300"/>
            <ac:spMk id="116" creationId="{8AA6562A-68F9-4989-A4BE-A92D015E3AA6}"/>
          </ac:spMkLst>
        </pc:spChg>
        <pc:spChg chg="add del mod">
          <ac:chgData name="M | Adrien Pasquet" userId="b9ca7fff-cf80-4b81-8c12-aa3f5be03e41" providerId="ADAL" clId="{BFF0C793-174F-4023-A7BF-059EB552C99C}" dt="2019-11-13T10:11:24.208" v="3376"/>
          <ac:spMkLst>
            <pc:docMk/>
            <pc:sldMk cId="3927378837" sldId="300"/>
            <ac:spMk id="117" creationId="{955F8586-63ED-45BD-9813-E3C63F530527}"/>
          </ac:spMkLst>
        </pc:spChg>
        <pc:spChg chg="add del mod">
          <ac:chgData name="M | Adrien Pasquet" userId="b9ca7fff-cf80-4b81-8c12-aa3f5be03e41" providerId="ADAL" clId="{BFF0C793-174F-4023-A7BF-059EB552C99C}" dt="2019-11-13T10:11:24.208" v="3376"/>
          <ac:spMkLst>
            <pc:docMk/>
            <pc:sldMk cId="3927378837" sldId="300"/>
            <ac:spMk id="118" creationId="{1B106477-0A62-4870-AB1A-09D789D42D73}"/>
          </ac:spMkLst>
        </pc:spChg>
        <pc:spChg chg="add del mod">
          <ac:chgData name="M | Adrien Pasquet" userId="b9ca7fff-cf80-4b81-8c12-aa3f5be03e41" providerId="ADAL" clId="{BFF0C793-174F-4023-A7BF-059EB552C99C}" dt="2019-11-13T10:11:24.208" v="3376"/>
          <ac:spMkLst>
            <pc:docMk/>
            <pc:sldMk cId="3927378837" sldId="300"/>
            <ac:spMk id="119" creationId="{0DF3D9C4-C5DD-4418-9573-0026101D09B9}"/>
          </ac:spMkLst>
        </pc:spChg>
        <pc:spChg chg="add del mod">
          <ac:chgData name="M | Adrien Pasquet" userId="b9ca7fff-cf80-4b81-8c12-aa3f5be03e41" providerId="ADAL" clId="{BFF0C793-174F-4023-A7BF-059EB552C99C}" dt="2019-11-13T10:11:24.208" v="3376"/>
          <ac:spMkLst>
            <pc:docMk/>
            <pc:sldMk cId="3927378837" sldId="300"/>
            <ac:spMk id="120" creationId="{B47D59EF-CD45-4798-AC77-057E0D2DD896}"/>
          </ac:spMkLst>
        </pc:spChg>
        <pc:spChg chg="add del mod">
          <ac:chgData name="M | Adrien Pasquet" userId="b9ca7fff-cf80-4b81-8c12-aa3f5be03e41" providerId="ADAL" clId="{BFF0C793-174F-4023-A7BF-059EB552C99C}" dt="2019-11-13T10:11:24.208" v="3376"/>
          <ac:spMkLst>
            <pc:docMk/>
            <pc:sldMk cId="3927378837" sldId="300"/>
            <ac:spMk id="121" creationId="{465EC29A-6B3F-486C-BE07-A3536BBDEBC6}"/>
          </ac:spMkLst>
        </pc:spChg>
        <pc:spChg chg="add del mod">
          <ac:chgData name="M | Adrien Pasquet" userId="b9ca7fff-cf80-4b81-8c12-aa3f5be03e41" providerId="ADAL" clId="{BFF0C793-174F-4023-A7BF-059EB552C99C}" dt="2019-11-13T10:11:24.208" v="3376"/>
          <ac:spMkLst>
            <pc:docMk/>
            <pc:sldMk cId="3927378837" sldId="300"/>
            <ac:spMk id="122" creationId="{D78437CB-046F-4EC1-9521-C84135B0A611}"/>
          </ac:spMkLst>
        </pc:spChg>
        <pc:spChg chg="add del mod">
          <ac:chgData name="M | Adrien Pasquet" userId="b9ca7fff-cf80-4b81-8c12-aa3f5be03e41" providerId="ADAL" clId="{BFF0C793-174F-4023-A7BF-059EB552C99C}" dt="2019-11-13T10:11:24.208" v="3376"/>
          <ac:spMkLst>
            <pc:docMk/>
            <pc:sldMk cId="3927378837" sldId="300"/>
            <ac:spMk id="123" creationId="{7985AA97-161A-4AC6-8F00-94849640B502}"/>
          </ac:spMkLst>
        </pc:spChg>
        <pc:spChg chg="add del mod">
          <ac:chgData name="M | Adrien Pasquet" userId="b9ca7fff-cf80-4b81-8c12-aa3f5be03e41" providerId="ADAL" clId="{BFF0C793-174F-4023-A7BF-059EB552C99C}" dt="2019-11-13T10:11:24.208" v="3376"/>
          <ac:spMkLst>
            <pc:docMk/>
            <pc:sldMk cId="3927378837" sldId="300"/>
            <ac:spMk id="124" creationId="{2E5AAFAF-1727-4ED9-B24F-47E61520FC90}"/>
          </ac:spMkLst>
        </pc:spChg>
        <pc:spChg chg="add del mod">
          <ac:chgData name="M | Adrien Pasquet" userId="b9ca7fff-cf80-4b81-8c12-aa3f5be03e41" providerId="ADAL" clId="{BFF0C793-174F-4023-A7BF-059EB552C99C}" dt="2019-11-13T10:11:24.208" v="3376"/>
          <ac:spMkLst>
            <pc:docMk/>
            <pc:sldMk cId="3927378837" sldId="300"/>
            <ac:spMk id="125" creationId="{BB80DF54-09E3-4270-958F-4CDC3B115891}"/>
          </ac:spMkLst>
        </pc:spChg>
        <pc:spChg chg="add del mod">
          <ac:chgData name="M | Adrien Pasquet" userId="b9ca7fff-cf80-4b81-8c12-aa3f5be03e41" providerId="ADAL" clId="{BFF0C793-174F-4023-A7BF-059EB552C99C}" dt="2019-11-13T10:11:24.208" v="3376"/>
          <ac:spMkLst>
            <pc:docMk/>
            <pc:sldMk cId="3927378837" sldId="300"/>
            <ac:spMk id="126" creationId="{5D8779D1-DCB0-420C-A2BE-32A433F66629}"/>
          </ac:spMkLst>
        </pc:spChg>
        <pc:spChg chg="add del mod">
          <ac:chgData name="M | Adrien Pasquet" userId="b9ca7fff-cf80-4b81-8c12-aa3f5be03e41" providerId="ADAL" clId="{BFF0C793-174F-4023-A7BF-059EB552C99C}" dt="2019-11-13T10:11:24.208" v="3376"/>
          <ac:spMkLst>
            <pc:docMk/>
            <pc:sldMk cId="3927378837" sldId="300"/>
            <ac:spMk id="127" creationId="{02F5611D-1017-4807-8A14-9B6890F4C5C1}"/>
          </ac:spMkLst>
        </pc:spChg>
        <pc:spChg chg="add del mod">
          <ac:chgData name="M | Adrien Pasquet" userId="b9ca7fff-cf80-4b81-8c12-aa3f5be03e41" providerId="ADAL" clId="{BFF0C793-174F-4023-A7BF-059EB552C99C}" dt="2019-11-13T10:11:24.208" v="3376"/>
          <ac:spMkLst>
            <pc:docMk/>
            <pc:sldMk cId="3927378837" sldId="300"/>
            <ac:spMk id="128" creationId="{CB1E51B2-2004-49C9-BD9F-2EA081E364C0}"/>
          </ac:spMkLst>
        </pc:spChg>
        <pc:spChg chg="add del mod">
          <ac:chgData name="M | Adrien Pasquet" userId="b9ca7fff-cf80-4b81-8c12-aa3f5be03e41" providerId="ADAL" clId="{BFF0C793-174F-4023-A7BF-059EB552C99C}" dt="2019-11-13T10:11:24.208" v="3376"/>
          <ac:spMkLst>
            <pc:docMk/>
            <pc:sldMk cId="3927378837" sldId="300"/>
            <ac:spMk id="129" creationId="{1B473D74-0CAA-4F4C-8425-660D63643BB9}"/>
          </ac:spMkLst>
        </pc:spChg>
        <pc:spChg chg="add del mod">
          <ac:chgData name="M | Adrien Pasquet" userId="b9ca7fff-cf80-4b81-8c12-aa3f5be03e41" providerId="ADAL" clId="{BFF0C793-174F-4023-A7BF-059EB552C99C}" dt="2019-11-13T10:11:24.208" v="3376"/>
          <ac:spMkLst>
            <pc:docMk/>
            <pc:sldMk cId="3927378837" sldId="300"/>
            <ac:spMk id="130" creationId="{8A216582-791A-4F59-BFD6-7A6E1D8E2368}"/>
          </ac:spMkLst>
        </pc:spChg>
        <pc:spChg chg="add del mod">
          <ac:chgData name="M | Adrien Pasquet" userId="b9ca7fff-cf80-4b81-8c12-aa3f5be03e41" providerId="ADAL" clId="{BFF0C793-174F-4023-A7BF-059EB552C99C}" dt="2019-11-13T10:11:24.208" v="3376"/>
          <ac:spMkLst>
            <pc:docMk/>
            <pc:sldMk cId="3927378837" sldId="300"/>
            <ac:spMk id="131" creationId="{CD12613A-60E3-4461-87A9-1E183E24C8E4}"/>
          </ac:spMkLst>
        </pc:spChg>
        <pc:spChg chg="add del mod">
          <ac:chgData name="M | Adrien Pasquet" userId="b9ca7fff-cf80-4b81-8c12-aa3f5be03e41" providerId="ADAL" clId="{BFF0C793-174F-4023-A7BF-059EB552C99C}" dt="2019-11-13T10:11:24.208" v="3376"/>
          <ac:spMkLst>
            <pc:docMk/>
            <pc:sldMk cId="3927378837" sldId="300"/>
            <ac:spMk id="132" creationId="{38D62411-07A7-4E82-B48F-088D146A483A}"/>
          </ac:spMkLst>
        </pc:spChg>
        <pc:spChg chg="add del mod">
          <ac:chgData name="M | Adrien Pasquet" userId="b9ca7fff-cf80-4b81-8c12-aa3f5be03e41" providerId="ADAL" clId="{BFF0C793-174F-4023-A7BF-059EB552C99C}" dt="2019-11-13T10:11:24.208" v="3376"/>
          <ac:spMkLst>
            <pc:docMk/>
            <pc:sldMk cId="3927378837" sldId="300"/>
            <ac:spMk id="133" creationId="{087D6C78-1DDF-46E3-8879-31C4179EBC9A}"/>
          </ac:spMkLst>
        </pc:spChg>
        <pc:spChg chg="add del mod">
          <ac:chgData name="M | Adrien Pasquet" userId="b9ca7fff-cf80-4b81-8c12-aa3f5be03e41" providerId="ADAL" clId="{BFF0C793-174F-4023-A7BF-059EB552C99C}" dt="2019-11-13T10:11:24.208" v="3376"/>
          <ac:spMkLst>
            <pc:docMk/>
            <pc:sldMk cId="3927378837" sldId="300"/>
            <ac:spMk id="134" creationId="{7968094E-9CCC-4056-A1F7-F19F0AC86DC1}"/>
          </ac:spMkLst>
        </pc:spChg>
        <pc:spChg chg="add del mod">
          <ac:chgData name="M | Adrien Pasquet" userId="b9ca7fff-cf80-4b81-8c12-aa3f5be03e41" providerId="ADAL" clId="{BFF0C793-174F-4023-A7BF-059EB552C99C}" dt="2019-11-13T10:11:24.208" v="3376"/>
          <ac:spMkLst>
            <pc:docMk/>
            <pc:sldMk cId="3927378837" sldId="300"/>
            <ac:spMk id="135" creationId="{F2CBBD3E-CE33-467A-8604-83C55317292B}"/>
          </ac:spMkLst>
        </pc:spChg>
        <pc:spChg chg="add del mod">
          <ac:chgData name="M | Adrien Pasquet" userId="b9ca7fff-cf80-4b81-8c12-aa3f5be03e41" providerId="ADAL" clId="{BFF0C793-174F-4023-A7BF-059EB552C99C}" dt="2019-11-13T10:11:24.374" v="3389"/>
          <ac:spMkLst>
            <pc:docMk/>
            <pc:sldMk cId="3927378837" sldId="300"/>
            <ac:spMk id="136" creationId="{4D085052-92F1-4BF7-8364-F18A69C9A3A6}"/>
          </ac:spMkLst>
        </pc:spChg>
        <pc:spChg chg="add del mod">
          <ac:chgData name="M | Adrien Pasquet" userId="b9ca7fff-cf80-4b81-8c12-aa3f5be03e41" providerId="ADAL" clId="{BFF0C793-174F-4023-A7BF-059EB552C99C}" dt="2019-11-13T10:11:24.374" v="3389"/>
          <ac:spMkLst>
            <pc:docMk/>
            <pc:sldMk cId="3927378837" sldId="300"/>
            <ac:spMk id="137" creationId="{AE8EABE9-F8B4-412E-A8AC-9F1338ADB754}"/>
          </ac:spMkLst>
        </pc:spChg>
        <pc:spChg chg="add del mod">
          <ac:chgData name="M | Adrien Pasquet" userId="b9ca7fff-cf80-4b81-8c12-aa3f5be03e41" providerId="ADAL" clId="{BFF0C793-174F-4023-A7BF-059EB552C99C}" dt="2019-11-13T10:11:24.374" v="3389"/>
          <ac:spMkLst>
            <pc:docMk/>
            <pc:sldMk cId="3927378837" sldId="300"/>
            <ac:spMk id="138" creationId="{9CE0B3A8-E8D0-4010-B07E-AD03CCBF856B}"/>
          </ac:spMkLst>
        </pc:spChg>
        <pc:spChg chg="add del mod">
          <ac:chgData name="M | Adrien Pasquet" userId="b9ca7fff-cf80-4b81-8c12-aa3f5be03e41" providerId="ADAL" clId="{BFF0C793-174F-4023-A7BF-059EB552C99C}" dt="2019-11-13T10:11:24.374" v="3389"/>
          <ac:spMkLst>
            <pc:docMk/>
            <pc:sldMk cId="3927378837" sldId="300"/>
            <ac:spMk id="139" creationId="{CF7EF4F9-4907-4619-B42A-071A75863E52}"/>
          </ac:spMkLst>
        </pc:spChg>
        <pc:spChg chg="add del mod">
          <ac:chgData name="M | Adrien Pasquet" userId="b9ca7fff-cf80-4b81-8c12-aa3f5be03e41" providerId="ADAL" clId="{BFF0C793-174F-4023-A7BF-059EB552C99C}" dt="2019-11-13T10:11:24.374" v="3389"/>
          <ac:spMkLst>
            <pc:docMk/>
            <pc:sldMk cId="3927378837" sldId="300"/>
            <ac:spMk id="140" creationId="{B508EFE4-3FB0-4ADE-B4CA-F2A955A0478F}"/>
          </ac:spMkLst>
        </pc:spChg>
        <pc:spChg chg="add del mod">
          <ac:chgData name="M | Adrien Pasquet" userId="b9ca7fff-cf80-4b81-8c12-aa3f5be03e41" providerId="ADAL" clId="{BFF0C793-174F-4023-A7BF-059EB552C99C}" dt="2019-11-13T10:11:24.374" v="3389"/>
          <ac:spMkLst>
            <pc:docMk/>
            <pc:sldMk cId="3927378837" sldId="300"/>
            <ac:spMk id="141" creationId="{9CFEC3D4-09F6-4700-9650-7B8CEEE59C82}"/>
          </ac:spMkLst>
        </pc:spChg>
        <pc:spChg chg="add del mod">
          <ac:chgData name="M | Adrien Pasquet" userId="b9ca7fff-cf80-4b81-8c12-aa3f5be03e41" providerId="ADAL" clId="{BFF0C793-174F-4023-A7BF-059EB552C99C}" dt="2019-11-13T10:11:24.374" v="3389"/>
          <ac:spMkLst>
            <pc:docMk/>
            <pc:sldMk cId="3927378837" sldId="300"/>
            <ac:spMk id="142" creationId="{827CE3D8-C543-404A-9FED-A51BB2B53E6D}"/>
          </ac:spMkLst>
        </pc:spChg>
        <pc:spChg chg="add del mod">
          <ac:chgData name="M | Adrien Pasquet" userId="b9ca7fff-cf80-4b81-8c12-aa3f5be03e41" providerId="ADAL" clId="{BFF0C793-174F-4023-A7BF-059EB552C99C}" dt="2019-11-13T10:11:24.374" v="3389"/>
          <ac:spMkLst>
            <pc:docMk/>
            <pc:sldMk cId="3927378837" sldId="300"/>
            <ac:spMk id="143" creationId="{BAAADA29-93D4-4E16-B04D-AF659380F662}"/>
          </ac:spMkLst>
        </pc:spChg>
        <pc:spChg chg="add del mod">
          <ac:chgData name="M | Adrien Pasquet" userId="b9ca7fff-cf80-4b81-8c12-aa3f5be03e41" providerId="ADAL" clId="{BFF0C793-174F-4023-A7BF-059EB552C99C}" dt="2019-11-13T10:11:24.374" v="3389"/>
          <ac:spMkLst>
            <pc:docMk/>
            <pc:sldMk cId="3927378837" sldId="300"/>
            <ac:spMk id="144" creationId="{6AADDBC7-4A39-4D51-9B42-9605A24A3E3E}"/>
          </ac:spMkLst>
        </pc:spChg>
        <pc:spChg chg="add del mod">
          <ac:chgData name="M | Adrien Pasquet" userId="b9ca7fff-cf80-4b81-8c12-aa3f5be03e41" providerId="ADAL" clId="{BFF0C793-174F-4023-A7BF-059EB552C99C}" dt="2019-11-13T10:11:24.374" v="3389"/>
          <ac:spMkLst>
            <pc:docMk/>
            <pc:sldMk cId="3927378837" sldId="300"/>
            <ac:spMk id="145" creationId="{707FF654-FD8B-4510-8297-0770EDFE1460}"/>
          </ac:spMkLst>
        </pc:spChg>
        <pc:spChg chg="add del mod">
          <ac:chgData name="M | Adrien Pasquet" userId="b9ca7fff-cf80-4b81-8c12-aa3f5be03e41" providerId="ADAL" clId="{BFF0C793-174F-4023-A7BF-059EB552C99C}" dt="2019-11-13T10:11:24.374" v="3389"/>
          <ac:spMkLst>
            <pc:docMk/>
            <pc:sldMk cId="3927378837" sldId="300"/>
            <ac:spMk id="146" creationId="{6C5F6E09-B300-4515-948E-719B7939FC31}"/>
          </ac:spMkLst>
        </pc:spChg>
        <pc:spChg chg="add del mod">
          <ac:chgData name="M | Adrien Pasquet" userId="b9ca7fff-cf80-4b81-8c12-aa3f5be03e41" providerId="ADAL" clId="{BFF0C793-174F-4023-A7BF-059EB552C99C}" dt="2019-11-13T10:11:24.374" v="3389"/>
          <ac:spMkLst>
            <pc:docMk/>
            <pc:sldMk cId="3927378837" sldId="300"/>
            <ac:spMk id="147" creationId="{020F8470-C581-4038-AE41-6ABC44E4B015}"/>
          </ac:spMkLst>
        </pc:spChg>
        <pc:spChg chg="add del mod">
          <ac:chgData name="M | Adrien Pasquet" userId="b9ca7fff-cf80-4b81-8c12-aa3f5be03e41" providerId="ADAL" clId="{BFF0C793-174F-4023-A7BF-059EB552C99C}" dt="2019-11-13T10:11:24.374" v="3389"/>
          <ac:spMkLst>
            <pc:docMk/>
            <pc:sldMk cId="3927378837" sldId="300"/>
            <ac:spMk id="148" creationId="{D87CB99E-573D-4F6D-9443-443D58097DA6}"/>
          </ac:spMkLst>
        </pc:spChg>
        <pc:spChg chg="add del mod">
          <ac:chgData name="M | Adrien Pasquet" userId="b9ca7fff-cf80-4b81-8c12-aa3f5be03e41" providerId="ADAL" clId="{BFF0C793-174F-4023-A7BF-059EB552C99C}" dt="2019-11-13T10:11:24.374" v="3389"/>
          <ac:spMkLst>
            <pc:docMk/>
            <pc:sldMk cId="3927378837" sldId="300"/>
            <ac:spMk id="149" creationId="{7C35970A-B800-4D41-90E9-9C67DBCF0927}"/>
          </ac:spMkLst>
        </pc:spChg>
        <pc:spChg chg="add del mod">
          <ac:chgData name="M | Adrien Pasquet" userId="b9ca7fff-cf80-4b81-8c12-aa3f5be03e41" providerId="ADAL" clId="{BFF0C793-174F-4023-A7BF-059EB552C99C}" dt="2019-11-13T10:11:24.374" v="3389"/>
          <ac:spMkLst>
            <pc:docMk/>
            <pc:sldMk cId="3927378837" sldId="300"/>
            <ac:spMk id="150" creationId="{EA5E3C89-084C-41C0-A920-B872BF55E322}"/>
          </ac:spMkLst>
        </pc:spChg>
        <pc:spChg chg="add del mod">
          <ac:chgData name="M | Adrien Pasquet" userId="b9ca7fff-cf80-4b81-8c12-aa3f5be03e41" providerId="ADAL" clId="{BFF0C793-174F-4023-A7BF-059EB552C99C}" dt="2019-11-13T10:11:24.374" v="3389"/>
          <ac:spMkLst>
            <pc:docMk/>
            <pc:sldMk cId="3927378837" sldId="300"/>
            <ac:spMk id="151" creationId="{76B86B4E-B817-419D-9F21-676F2C44694A}"/>
          </ac:spMkLst>
        </pc:spChg>
        <pc:spChg chg="add del mod">
          <ac:chgData name="M | Adrien Pasquet" userId="b9ca7fff-cf80-4b81-8c12-aa3f5be03e41" providerId="ADAL" clId="{BFF0C793-174F-4023-A7BF-059EB552C99C}" dt="2019-11-13T10:11:24.374" v="3389"/>
          <ac:spMkLst>
            <pc:docMk/>
            <pc:sldMk cId="3927378837" sldId="300"/>
            <ac:spMk id="152" creationId="{E576141C-FB5D-474D-83C0-EAD412F7D727}"/>
          </ac:spMkLst>
        </pc:spChg>
        <pc:spChg chg="add del mod">
          <ac:chgData name="M | Adrien Pasquet" userId="b9ca7fff-cf80-4b81-8c12-aa3f5be03e41" providerId="ADAL" clId="{BFF0C793-174F-4023-A7BF-059EB552C99C}" dt="2019-11-13T10:11:24.374" v="3389"/>
          <ac:spMkLst>
            <pc:docMk/>
            <pc:sldMk cId="3927378837" sldId="300"/>
            <ac:spMk id="153" creationId="{3108357B-4F9A-484C-867C-F6F1638E525F}"/>
          </ac:spMkLst>
        </pc:spChg>
        <pc:spChg chg="add del mod">
          <ac:chgData name="M | Adrien Pasquet" userId="b9ca7fff-cf80-4b81-8c12-aa3f5be03e41" providerId="ADAL" clId="{BFF0C793-174F-4023-A7BF-059EB552C99C}" dt="2019-11-13T10:11:24.374" v="3389"/>
          <ac:spMkLst>
            <pc:docMk/>
            <pc:sldMk cId="3927378837" sldId="300"/>
            <ac:spMk id="154" creationId="{0F405E3F-A91D-49B3-824D-394BA5FCFEAA}"/>
          </ac:spMkLst>
        </pc:spChg>
        <pc:spChg chg="add del mod">
          <ac:chgData name="M | Adrien Pasquet" userId="b9ca7fff-cf80-4b81-8c12-aa3f5be03e41" providerId="ADAL" clId="{BFF0C793-174F-4023-A7BF-059EB552C99C}" dt="2019-11-13T10:11:24.513" v="3402"/>
          <ac:spMkLst>
            <pc:docMk/>
            <pc:sldMk cId="3927378837" sldId="300"/>
            <ac:spMk id="155" creationId="{AB39660E-66D6-46F1-B4BD-8AB38682609E}"/>
          </ac:spMkLst>
        </pc:spChg>
        <pc:spChg chg="add del mod">
          <ac:chgData name="M | Adrien Pasquet" userId="b9ca7fff-cf80-4b81-8c12-aa3f5be03e41" providerId="ADAL" clId="{BFF0C793-174F-4023-A7BF-059EB552C99C}" dt="2019-11-13T10:11:24.513" v="3402"/>
          <ac:spMkLst>
            <pc:docMk/>
            <pc:sldMk cId="3927378837" sldId="300"/>
            <ac:spMk id="156" creationId="{AA34DA2A-8649-4E70-9157-F82C5F566195}"/>
          </ac:spMkLst>
        </pc:spChg>
        <pc:spChg chg="add del mod">
          <ac:chgData name="M | Adrien Pasquet" userId="b9ca7fff-cf80-4b81-8c12-aa3f5be03e41" providerId="ADAL" clId="{BFF0C793-174F-4023-A7BF-059EB552C99C}" dt="2019-11-13T10:11:24.513" v="3402"/>
          <ac:spMkLst>
            <pc:docMk/>
            <pc:sldMk cId="3927378837" sldId="300"/>
            <ac:spMk id="157" creationId="{9A4894C7-75BB-43F5-9F9C-12515F92E887}"/>
          </ac:spMkLst>
        </pc:spChg>
        <pc:spChg chg="add del mod">
          <ac:chgData name="M | Adrien Pasquet" userId="b9ca7fff-cf80-4b81-8c12-aa3f5be03e41" providerId="ADAL" clId="{BFF0C793-174F-4023-A7BF-059EB552C99C}" dt="2019-11-13T10:11:24.513" v="3402"/>
          <ac:spMkLst>
            <pc:docMk/>
            <pc:sldMk cId="3927378837" sldId="300"/>
            <ac:spMk id="158" creationId="{06585AB7-3752-4B29-B874-AF0A114C0620}"/>
          </ac:spMkLst>
        </pc:spChg>
        <pc:spChg chg="add del mod">
          <ac:chgData name="M | Adrien Pasquet" userId="b9ca7fff-cf80-4b81-8c12-aa3f5be03e41" providerId="ADAL" clId="{BFF0C793-174F-4023-A7BF-059EB552C99C}" dt="2019-11-13T10:11:24.513" v="3402"/>
          <ac:spMkLst>
            <pc:docMk/>
            <pc:sldMk cId="3927378837" sldId="300"/>
            <ac:spMk id="159" creationId="{C40DF59F-DCB0-4C5E-BB0C-26068B362403}"/>
          </ac:spMkLst>
        </pc:spChg>
        <pc:spChg chg="add del mod">
          <ac:chgData name="M | Adrien Pasquet" userId="b9ca7fff-cf80-4b81-8c12-aa3f5be03e41" providerId="ADAL" clId="{BFF0C793-174F-4023-A7BF-059EB552C99C}" dt="2019-11-13T10:11:24.513" v="3402"/>
          <ac:spMkLst>
            <pc:docMk/>
            <pc:sldMk cId="3927378837" sldId="300"/>
            <ac:spMk id="160" creationId="{92F07462-6820-43B8-ABA7-1DA9B7A35EA1}"/>
          </ac:spMkLst>
        </pc:spChg>
        <pc:spChg chg="add del mod">
          <ac:chgData name="M | Adrien Pasquet" userId="b9ca7fff-cf80-4b81-8c12-aa3f5be03e41" providerId="ADAL" clId="{BFF0C793-174F-4023-A7BF-059EB552C99C}" dt="2019-11-13T10:11:24.513" v="3402"/>
          <ac:spMkLst>
            <pc:docMk/>
            <pc:sldMk cId="3927378837" sldId="300"/>
            <ac:spMk id="161" creationId="{F45D1405-6FD3-45B4-B74F-DC4BB3B11F3B}"/>
          </ac:spMkLst>
        </pc:spChg>
        <pc:spChg chg="add del mod">
          <ac:chgData name="M | Adrien Pasquet" userId="b9ca7fff-cf80-4b81-8c12-aa3f5be03e41" providerId="ADAL" clId="{BFF0C793-174F-4023-A7BF-059EB552C99C}" dt="2019-11-13T10:11:24.513" v="3402"/>
          <ac:spMkLst>
            <pc:docMk/>
            <pc:sldMk cId="3927378837" sldId="300"/>
            <ac:spMk id="162" creationId="{67F66540-5BA3-4DBB-B04B-D1CB8633B43C}"/>
          </ac:spMkLst>
        </pc:spChg>
        <pc:spChg chg="add del mod">
          <ac:chgData name="M | Adrien Pasquet" userId="b9ca7fff-cf80-4b81-8c12-aa3f5be03e41" providerId="ADAL" clId="{BFF0C793-174F-4023-A7BF-059EB552C99C}" dt="2019-11-13T10:11:24.513" v="3402"/>
          <ac:spMkLst>
            <pc:docMk/>
            <pc:sldMk cId="3927378837" sldId="300"/>
            <ac:spMk id="163" creationId="{5FC4C917-5EF4-4023-AB6C-80BA8A4E4842}"/>
          </ac:spMkLst>
        </pc:spChg>
        <pc:spChg chg="add del mod">
          <ac:chgData name="M | Adrien Pasquet" userId="b9ca7fff-cf80-4b81-8c12-aa3f5be03e41" providerId="ADAL" clId="{BFF0C793-174F-4023-A7BF-059EB552C99C}" dt="2019-11-13T10:11:24.513" v="3402"/>
          <ac:spMkLst>
            <pc:docMk/>
            <pc:sldMk cId="3927378837" sldId="300"/>
            <ac:spMk id="164" creationId="{EC1B2F4C-53F3-45CF-A3D7-C23B95BD0F44}"/>
          </ac:spMkLst>
        </pc:spChg>
        <pc:spChg chg="add del mod">
          <ac:chgData name="M | Adrien Pasquet" userId="b9ca7fff-cf80-4b81-8c12-aa3f5be03e41" providerId="ADAL" clId="{BFF0C793-174F-4023-A7BF-059EB552C99C}" dt="2019-11-13T10:11:24.513" v="3402"/>
          <ac:spMkLst>
            <pc:docMk/>
            <pc:sldMk cId="3927378837" sldId="300"/>
            <ac:spMk id="165" creationId="{CCCE0099-DFFE-446A-B936-335E0A81CB32}"/>
          </ac:spMkLst>
        </pc:spChg>
        <pc:spChg chg="add del mod">
          <ac:chgData name="M | Adrien Pasquet" userId="b9ca7fff-cf80-4b81-8c12-aa3f5be03e41" providerId="ADAL" clId="{BFF0C793-174F-4023-A7BF-059EB552C99C}" dt="2019-11-13T10:11:24.513" v="3402"/>
          <ac:spMkLst>
            <pc:docMk/>
            <pc:sldMk cId="3927378837" sldId="300"/>
            <ac:spMk id="166" creationId="{534CBD55-D4A8-4E7E-A7B6-C76587BA3425}"/>
          </ac:spMkLst>
        </pc:spChg>
        <pc:spChg chg="add del mod">
          <ac:chgData name="M | Adrien Pasquet" userId="b9ca7fff-cf80-4b81-8c12-aa3f5be03e41" providerId="ADAL" clId="{BFF0C793-174F-4023-A7BF-059EB552C99C}" dt="2019-11-13T10:11:24.513" v="3402"/>
          <ac:spMkLst>
            <pc:docMk/>
            <pc:sldMk cId="3927378837" sldId="300"/>
            <ac:spMk id="167" creationId="{E074D740-36C2-4DC2-9BA7-EDCFD8141DBD}"/>
          </ac:spMkLst>
        </pc:spChg>
        <pc:spChg chg="add del mod">
          <ac:chgData name="M | Adrien Pasquet" userId="b9ca7fff-cf80-4b81-8c12-aa3f5be03e41" providerId="ADAL" clId="{BFF0C793-174F-4023-A7BF-059EB552C99C}" dt="2019-11-13T10:11:24.513" v="3402"/>
          <ac:spMkLst>
            <pc:docMk/>
            <pc:sldMk cId="3927378837" sldId="300"/>
            <ac:spMk id="168" creationId="{BAA84E33-74E1-4829-8775-70D0DCFFED7D}"/>
          </ac:spMkLst>
        </pc:spChg>
        <pc:spChg chg="add del mod">
          <ac:chgData name="M | Adrien Pasquet" userId="b9ca7fff-cf80-4b81-8c12-aa3f5be03e41" providerId="ADAL" clId="{BFF0C793-174F-4023-A7BF-059EB552C99C}" dt="2019-11-13T10:11:24.513" v="3402"/>
          <ac:spMkLst>
            <pc:docMk/>
            <pc:sldMk cId="3927378837" sldId="300"/>
            <ac:spMk id="169" creationId="{C3D7BE4D-DA79-40B5-9BC6-CC574242D47A}"/>
          </ac:spMkLst>
        </pc:spChg>
        <pc:spChg chg="add del mod">
          <ac:chgData name="M | Adrien Pasquet" userId="b9ca7fff-cf80-4b81-8c12-aa3f5be03e41" providerId="ADAL" clId="{BFF0C793-174F-4023-A7BF-059EB552C99C}" dt="2019-11-13T10:11:24.513" v="3402"/>
          <ac:spMkLst>
            <pc:docMk/>
            <pc:sldMk cId="3927378837" sldId="300"/>
            <ac:spMk id="170" creationId="{78405E6D-6774-46E3-913E-6F8B172AB493}"/>
          </ac:spMkLst>
        </pc:spChg>
        <pc:spChg chg="add del mod">
          <ac:chgData name="M | Adrien Pasquet" userId="b9ca7fff-cf80-4b81-8c12-aa3f5be03e41" providerId="ADAL" clId="{BFF0C793-174F-4023-A7BF-059EB552C99C}" dt="2019-11-13T10:11:24.513" v="3402"/>
          <ac:spMkLst>
            <pc:docMk/>
            <pc:sldMk cId="3927378837" sldId="300"/>
            <ac:spMk id="171" creationId="{A292BE3F-0515-4E6A-A5E1-75A52FD62392}"/>
          </ac:spMkLst>
        </pc:spChg>
        <pc:spChg chg="add del mod">
          <ac:chgData name="M | Adrien Pasquet" userId="b9ca7fff-cf80-4b81-8c12-aa3f5be03e41" providerId="ADAL" clId="{BFF0C793-174F-4023-A7BF-059EB552C99C}" dt="2019-11-13T10:11:24.513" v="3402"/>
          <ac:spMkLst>
            <pc:docMk/>
            <pc:sldMk cId="3927378837" sldId="300"/>
            <ac:spMk id="172" creationId="{EE9BEC8E-0B2A-43AD-A2C0-0A8955F0A9DC}"/>
          </ac:spMkLst>
        </pc:spChg>
        <pc:spChg chg="add del mod">
          <ac:chgData name="M | Adrien Pasquet" userId="b9ca7fff-cf80-4b81-8c12-aa3f5be03e41" providerId="ADAL" clId="{BFF0C793-174F-4023-A7BF-059EB552C99C}" dt="2019-11-13T10:11:24.513" v="3402"/>
          <ac:spMkLst>
            <pc:docMk/>
            <pc:sldMk cId="3927378837" sldId="300"/>
            <ac:spMk id="173" creationId="{7E054182-7557-41E6-B195-1DCD0EE687EE}"/>
          </ac:spMkLst>
        </pc:spChg>
        <pc:spChg chg="add del mod">
          <ac:chgData name="M | Adrien Pasquet" userId="b9ca7fff-cf80-4b81-8c12-aa3f5be03e41" providerId="ADAL" clId="{BFF0C793-174F-4023-A7BF-059EB552C99C}" dt="2019-11-13T10:11:43.149" v="3419"/>
          <ac:spMkLst>
            <pc:docMk/>
            <pc:sldMk cId="3927378837" sldId="300"/>
            <ac:spMk id="174" creationId="{7E54FF71-C01B-4D9D-81F6-363164AFB0D7}"/>
          </ac:spMkLst>
        </pc:spChg>
        <pc:spChg chg="add del mod">
          <ac:chgData name="M | Adrien Pasquet" userId="b9ca7fff-cf80-4b81-8c12-aa3f5be03e41" providerId="ADAL" clId="{BFF0C793-174F-4023-A7BF-059EB552C99C}" dt="2019-11-13T10:11:43.149" v="3419"/>
          <ac:spMkLst>
            <pc:docMk/>
            <pc:sldMk cId="3927378837" sldId="300"/>
            <ac:spMk id="175" creationId="{17A2B344-E5A2-4620-A488-94D18887D125}"/>
          </ac:spMkLst>
        </pc:spChg>
        <pc:spChg chg="add del mod">
          <ac:chgData name="M | Adrien Pasquet" userId="b9ca7fff-cf80-4b81-8c12-aa3f5be03e41" providerId="ADAL" clId="{BFF0C793-174F-4023-A7BF-059EB552C99C}" dt="2019-11-13T10:11:43.149" v="3419"/>
          <ac:spMkLst>
            <pc:docMk/>
            <pc:sldMk cId="3927378837" sldId="300"/>
            <ac:spMk id="176" creationId="{C37FA3D5-F11E-418E-A1D3-C5561C507FE8}"/>
          </ac:spMkLst>
        </pc:spChg>
        <pc:spChg chg="add del mod">
          <ac:chgData name="M | Adrien Pasquet" userId="b9ca7fff-cf80-4b81-8c12-aa3f5be03e41" providerId="ADAL" clId="{BFF0C793-174F-4023-A7BF-059EB552C99C}" dt="2019-11-13T10:11:43.149" v="3419"/>
          <ac:spMkLst>
            <pc:docMk/>
            <pc:sldMk cId="3927378837" sldId="300"/>
            <ac:spMk id="177" creationId="{D83BA33D-1ADE-4A05-B599-42B16B5B2CCB}"/>
          </ac:spMkLst>
        </pc:spChg>
        <pc:spChg chg="add del mod">
          <ac:chgData name="M | Adrien Pasquet" userId="b9ca7fff-cf80-4b81-8c12-aa3f5be03e41" providerId="ADAL" clId="{BFF0C793-174F-4023-A7BF-059EB552C99C}" dt="2019-11-13T10:11:43.149" v="3419"/>
          <ac:spMkLst>
            <pc:docMk/>
            <pc:sldMk cId="3927378837" sldId="300"/>
            <ac:spMk id="178" creationId="{7FCA4FD7-3C0D-4A98-A6A4-936D51BB65F1}"/>
          </ac:spMkLst>
        </pc:spChg>
        <pc:spChg chg="add del mod">
          <ac:chgData name="M | Adrien Pasquet" userId="b9ca7fff-cf80-4b81-8c12-aa3f5be03e41" providerId="ADAL" clId="{BFF0C793-174F-4023-A7BF-059EB552C99C}" dt="2019-11-13T10:11:43.149" v="3419"/>
          <ac:spMkLst>
            <pc:docMk/>
            <pc:sldMk cId="3927378837" sldId="300"/>
            <ac:spMk id="179" creationId="{7DD12D38-87F9-4696-BE5A-683D217AD137}"/>
          </ac:spMkLst>
        </pc:spChg>
        <pc:spChg chg="add del mod">
          <ac:chgData name="M | Adrien Pasquet" userId="b9ca7fff-cf80-4b81-8c12-aa3f5be03e41" providerId="ADAL" clId="{BFF0C793-174F-4023-A7BF-059EB552C99C}" dt="2019-11-13T10:11:43.149" v="3419"/>
          <ac:spMkLst>
            <pc:docMk/>
            <pc:sldMk cId="3927378837" sldId="300"/>
            <ac:spMk id="180" creationId="{0374D2EB-8B75-4BF6-8803-FB3ABD187309}"/>
          </ac:spMkLst>
        </pc:spChg>
        <pc:spChg chg="add del mod">
          <ac:chgData name="M | Adrien Pasquet" userId="b9ca7fff-cf80-4b81-8c12-aa3f5be03e41" providerId="ADAL" clId="{BFF0C793-174F-4023-A7BF-059EB552C99C}" dt="2019-11-13T10:11:43.149" v="3419"/>
          <ac:spMkLst>
            <pc:docMk/>
            <pc:sldMk cId="3927378837" sldId="300"/>
            <ac:spMk id="181" creationId="{C395A16A-6896-493A-A6B0-61C84F83C2E3}"/>
          </ac:spMkLst>
        </pc:spChg>
        <pc:spChg chg="add del mod">
          <ac:chgData name="M | Adrien Pasquet" userId="b9ca7fff-cf80-4b81-8c12-aa3f5be03e41" providerId="ADAL" clId="{BFF0C793-174F-4023-A7BF-059EB552C99C}" dt="2019-11-13T10:11:43.149" v="3419"/>
          <ac:spMkLst>
            <pc:docMk/>
            <pc:sldMk cId="3927378837" sldId="300"/>
            <ac:spMk id="182" creationId="{24D13441-3D16-4170-90B9-8F210EAFDF2F}"/>
          </ac:spMkLst>
        </pc:spChg>
        <pc:spChg chg="add del mod">
          <ac:chgData name="M | Adrien Pasquet" userId="b9ca7fff-cf80-4b81-8c12-aa3f5be03e41" providerId="ADAL" clId="{BFF0C793-174F-4023-A7BF-059EB552C99C}" dt="2019-11-13T10:11:43.149" v="3419"/>
          <ac:spMkLst>
            <pc:docMk/>
            <pc:sldMk cId="3927378837" sldId="300"/>
            <ac:spMk id="183" creationId="{DC72A122-FFEF-442A-9778-90E059A4E1E5}"/>
          </ac:spMkLst>
        </pc:spChg>
        <pc:spChg chg="add del mod">
          <ac:chgData name="M | Adrien Pasquet" userId="b9ca7fff-cf80-4b81-8c12-aa3f5be03e41" providerId="ADAL" clId="{BFF0C793-174F-4023-A7BF-059EB552C99C}" dt="2019-11-13T10:11:43.149" v="3419"/>
          <ac:spMkLst>
            <pc:docMk/>
            <pc:sldMk cId="3927378837" sldId="300"/>
            <ac:spMk id="184" creationId="{EFB49658-D413-4C7B-8399-ADDECD49F697}"/>
          </ac:spMkLst>
        </pc:spChg>
        <pc:spChg chg="add del mod">
          <ac:chgData name="M | Adrien Pasquet" userId="b9ca7fff-cf80-4b81-8c12-aa3f5be03e41" providerId="ADAL" clId="{BFF0C793-174F-4023-A7BF-059EB552C99C}" dt="2019-11-13T10:11:43.149" v="3419"/>
          <ac:spMkLst>
            <pc:docMk/>
            <pc:sldMk cId="3927378837" sldId="300"/>
            <ac:spMk id="185" creationId="{7B5B2A5E-45B6-4044-820E-439C8F9F4726}"/>
          </ac:spMkLst>
        </pc:spChg>
        <pc:spChg chg="add del mod">
          <ac:chgData name="M | Adrien Pasquet" userId="b9ca7fff-cf80-4b81-8c12-aa3f5be03e41" providerId="ADAL" clId="{BFF0C793-174F-4023-A7BF-059EB552C99C}" dt="2019-11-13T10:11:43.149" v="3419"/>
          <ac:spMkLst>
            <pc:docMk/>
            <pc:sldMk cId="3927378837" sldId="300"/>
            <ac:spMk id="186" creationId="{04A6000E-4860-4D18-AB6F-CCD197DBB2B7}"/>
          </ac:spMkLst>
        </pc:spChg>
        <pc:spChg chg="add del mod">
          <ac:chgData name="M | Adrien Pasquet" userId="b9ca7fff-cf80-4b81-8c12-aa3f5be03e41" providerId="ADAL" clId="{BFF0C793-174F-4023-A7BF-059EB552C99C}" dt="2019-11-13T10:11:43.149" v="3419"/>
          <ac:spMkLst>
            <pc:docMk/>
            <pc:sldMk cId="3927378837" sldId="300"/>
            <ac:spMk id="187" creationId="{FD967CB3-8F1E-4BD3-8D5C-9E5755C0EA4B}"/>
          </ac:spMkLst>
        </pc:spChg>
        <pc:spChg chg="add del mod">
          <ac:chgData name="M | Adrien Pasquet" userId="b9ca7fff-cf80-4b81-8c12-aa3f5be03e41" providerId="ADAL" clId="{BFF0C793-174F-4023-A7BF-059EB552C99C}" dt="2019-11-13T10:11:43.149" v="3419"/>
          <ac:spMkLst>
            <pc:docMk/>
            <pc:sldMk cId="3927378837" sldId="300"/>
            <ac:spMk id="188" creationId="{8C9BD9EA-35CA-482B-BBE6-6B0DD2244D4F}"/>
          </ac:spMkLst>
        </pc:spChg>
        <pc:spChg chg="add del mod">
          <ac:chgData name="M | Adrien Pasquet" userId="b9ca7fff-cf80-4b81-8c12-aa3f5be03e41" providerId="ADAL" clId="{BFF0C793-174F-4023-A7BF-059EB552C99C}" dt="2019-11-13T10:11:43.149" v="3419"/>
          <ac:spMkLst>
            <pc:docMk/>
            <pc:sldMk cId="3927378837" sldId="300"/>
            <ac:spMk id="189" creationId="{6B7D068D-3401-42F5-A63A-E922836A6FAF}"/>
          </ac:spMkLst>
        </pc:spChg>
        <pc:spChg chg="add del mod">
          <ac:chgData name="M | Adrien Pasquet" userId="b9ca7fff-cf80-4b81-8c12-aa3f5be03e41" providerId="ADAL" clId="{BFF0C793-174F-4023-A7BF-059EB552C99C}" dt="2019-11-13T10:11:43.149" v="3419"/>
          <ac:spMkLst>
            <pc:docMk/>
            <pc:sldMk cId="3927378837" sldId="300"/>
            <ac:spMk id="190" creationId="{27AE550C-0CFE-430D-B922-1768F23E448A}"/>
          </ac:spMkLst>
        </pc:spChg>
        <pc:spChg chg="add del mod">
          <ac:chgData name="M | Adrien Pasquet" userId="b9ca7fff-cf80-4b81-8c12-aa3f5be03e41" providerId="ADAL" clId="{BFF0C793-174F-4023-A7BF-059EB552C99C}" dt="2019-11-13T10:11:43.149" v="3419"/>
          <ac:spMkLst>
            <pc:docMk/>
            <pc:sldMk cId="3927378837" sldId="300"/>
            <ac:spMk id="191" creationId="{95A6A188-AD2C-4073-85D7-325886DAA7E4}"/>
          </ac:spMkLst>
        </pc:spChg>
        <pc:spChg chg="add del mod">
          <ac:chgData name="M | Adrien Pasquet" userId="b9ca7fff-cf80-4b81-8c12-aa3f5be03e41" providerId="ADAL" clId="{BFF0C793-174F-4023-A7BF-059EB552C99C}" dt="2019-11-13T10:11:43.149" v="3419"/>
          <ac:spMkLst>
            <pc:docMk/>
            <pc:sldMk cId="3927378837" sldId="300"/>
            <ac:spMk id="192" creationId="{4D50EC6C-9A3F-4E2E-B369-AA73741E8BBE}"/>
          </ac:spMkLst>
        </pc:spChg>
        <pc:spChg chg="add del mod">
          <ac:chgData name="M | Adrien Pasquet" userId="b9ca7fff-cf80-4b81-8c12-aa3f5be03e41" providerId="ADAL" clId="{BFF0C793-174F-4023-A7BF-059EB552C99C}" dt="2019-11-13T10:11:48.081" v="3433"/>
          <ac:spMkLst>
            <pc:docMk/>
            <pc:sldMk cId="3927378837" sldId="300"/>
            <ac:spMk id="193" creationId="{5858E597-F01E-4659-83C3-6BA30D67E972}"/>
          </ac:spMkLst>
        </pc:spChg>
        <pc:spChg chg="add del mod">
          <ac:chgData name="M | Adrien Pasquet" userId="b9ca7fff-cf80-4b81-8c12-aa3f5be03e41" providerId="ADAL" clId="{BFF0C793-174F-4023-A7BF-059EB552C99C}" dt="2019-11-13T10:11:48.081" v="3433"/>
          <ac:spMkLst>
            <pc:docMk/>
            <pc:sldMk cId="3927378837" sldId="300"/>
            <ac:spMk id="194" creationId="{C53DAF88-00F8-4737-80A0-09A7A4577ACC}"/>
          </ac:spMkLst>
        </pc:spChg>
        <pc:spChg chg="add del mod">
          <ac:chgData name="M | Adrien Pasquet" userId="b9ca7fff-cf80-4b81-8c12-aa3f5be03e41" providerId="ADAL" clId="{BFF0C793-174F-4023-A7BF-059EB552C99C}" dt="2019-11-13T10:11:48.081" v="3433"/>
          <ac:spMkLst>
            <pc:docMk/>
            <pc:sldMk cId="3927378837" sldId="300"/>
            <ac:spMk id="195" creationId="{63602DF1-12C1-4C6E-950B-E88962C1BB3C}"/>
          </ac:spMkLst>
        </pc:spChg>
        <pc:spChg chg="add del mod">
          <ac:chgData name="M | Adrien Pasquet" userId="b9ca7fff-cf80-4b81-8c12-aa3f5be03e41" providerId="ADAL" clId="{BFF0C793-174F-4023-A7BF-059EB552C99C}" dt="2019-11-13T10:11:48.081" v="3433"/>
          <ac:spMkLst>
            <pc:docMk/>
            <pc:sldMk cId="3927378837" sldId="300"/>
            <ac:spMk id="196" creationId="{F0B5E643-474B-4B6D-BF62-93D88EEC2427}"/>
          </ac:spMkLst>
        </pc:spChg>
        <pc:spChg chg="add del mod">
          <ac:chgData name="M | Adrien Pasquet" userId="b9ca7fff-cf80-4b81-8c12-aa3f5be03e41" providerId="ADAL" clId="{BFF0C793-174F-4023-A7BF-059EB552C99C}" dt="2019-11-13T10:11:48.081" v="3433"/>
          <ac:spMkLst>
            <pc:docMk/>
            <pc:sldMk cId="3927378837" sldId="300"/>
            <ac:spMk id="197" creationId="{89C29DFA-EB08-4032-8A3E-75703D40DBCE}"/>
          </ac:spMkLst>
        </pc:spChg>
        <pc:spChg chg="add del mod">
          <ac:chgData name="M | Adrien Pasquet" userId="b9ca7fff-cf80-4b81-8c12-aa3f5be03e41" providerId="ADAL" clId="{BFF0C793-174F-4023-A7BF-059EB552C99C}" dt="2019-11-13T10:11:48.081" v="3433"/>
          <ac:spMkLst>
            <pc:docMk/>
            <pc:sldMk cId="3927378837" sldId="300"/>
            <ac:spMk id="198" creationId="{C861C58E-A4EA-427E-9FA1-81E846464863}"/>
          </ac:spMkLst>
        </pc:spChg>
        <pc:spChg chg="add del mod">
          <ac:chgData name="M | Adrien Pasquet" userId="b9ca7fff-cf80-4b81-8c12-aa3f5be03e41" providerId="ADAL" clId="{BFF0C793-174F-4023-A7BF-059EB552C99C}" dt="2019-11-13T10:11:45.552" v="3432" actId="478"/>
          <ac:spMkLst>
            <pc:docMk/>
            <pc:sldMk cId="3927378837" sldId="300"/>
            <ac:spMk id="199" creationId="{4E6DA337-7522-43C6-B0AD-6337F8A1478E}"/>
          </ac:spMkLst>
        </pc:spChg>
        <pc:spChg chg="add del mod">
          <ac:chgData name="M | Adrien Pasquet" userId="b9ca7fff-cf80-4b81-8c12-aa3f5be03e41" providerId="ADAL" clId="{BFF0C793-174F-4023-A7BF-059EB552C99C}" dt="2019-11-13T10:11:48.081" v="3433"/>
          <ac:spMkLst>
            <pc:docMk/>
            <pc:sldMk cId="3927378837" sldId="300"/>
            <ac:spMk id="200" creationId="{7B58024C-D925-417D-B2FB-0F63DEC4FE3F}"/>
          </ac:spMkLst>
        </pc:spChg>
        <pc:spChg chg="add del mod">
          <ac:chgData name="M | Adrien Pasquet" userId="b9ca7fff-cf80-4b81-8c12-aa3f5be03e41" providerId="ADAL" clId="{BFF0C793-174F-4023-A7BF-059EB552C99C}" dt="2019-11-13T10:11:48.081" v="3433"/>
          <ac:spMkLst>
            <pc:docMk/>
            <pc:sldMk cId="3927378837" sldId="300"/>
            <ac:spMk id="201" creationId="{BA7C653E-BC3D-48DD-9C63-4A09AA047E41}"/>
          </ac:spMkLst>
        </pc:spChg>
        <pc:spChg chg="add del mod">
          <ac:chgData name="M | Adrien Pasquet" userId="b9ca7fff-cf80-4b81-8c12-aa3f5be03e41" providerId="ADAL" clId="{BFF0C793-174F-4023-A7BF-059EB552C99C}" dt="2019-11-13T10:11:48.081" v="3433"/>
          <ac:spMkLst>
            <pc:docMk/>
            <pc:sldMk cId="3927378837" sldId="300"/>
            <ac:spMk id="202" creationId="{16EDB60E-62F3-4C85-A64A-18DF649734A4}"/>
          </ac:spMkLst>
        </pc:spChg>
        <pc:spChg chg="add del mod">
          <ac:chgData name="M | Adrien Pasquet" userId="b9ca7fff-cf80-4b81-8c12-aa3f5be03e41" providerId="ADAL" clId="{BFF0C793-174F-4023-A7BF-059EB552C99C}" dt="2019-11-13T10:11:48.081" v="3433"/>
          <ac:spMkLst>
            <pc:docMk/>
            <pc:sldMk cId="3927378837" sldId="300"/>
            <ac:spMk id="203" creationId="{00CD04B4-EF48-464D-8005-46D58CBAE8C9}"/>
          </ac:spMkLst>
        </pc:spChg>
        <pc:spChg chg="add del mod">
          <ac:chgData name="M | Adrien Pasquet" userId="b9ca7fff-cf80-4b81-8c12-aa3f5be03e41" providerId="ADAL" clId="{BFF0C793-174F-4023-A7BF-059EB552C99C}" dt="2019-11-13T10:11:48.081" v="3433"/>
          <ac:spMkLst>
            <pc:docMk/>
            <pc:sldMk cId="3927378837" sldId="300"/>
            <ac:spMk id="204" creationId="{3B5E33C2-D906-4649-8EF5-1A6B50941202}"/>
          </ac:spMkLst>
        </pc:spChg>
        <pc:spChg chg="add del mod">
          <ac:chgData name="M | Adrien Pasquet" userId="b9ca7fff-cf80-4b81-8c12-aa3f5be03e41" providerId="ADAL" clId="{BFF0C793-174F-4023-A7BF-059EB552C99C}" dt="2019-11-13T10:11:48.081" v="3433"/>
          <ac:spMkLst>
            <pc:docMk/>
            <pc:sldMk cId="3927378837" sldId="300"/>
            <ac:spMk id="205" creationId="{DAF0748C-FCC6-4B8C-A876-87E3AEB96ADE}"/>
          </ac:spMkLst>
        </pc:spChg>
        <pc:spChg chg="add del mod">
          <ac:chgData name="M | Adrien Pasquet" userId="b9ca7fff-cf80-4b81-8c12-aa3f5be03e41" providerId="ADAL" clId="{BFF0C793-174F-4023-A7BF-059EB552C99C}" dt="2019-11-13T10:11:48.081" v="3433"/>
          <ac:spMkLst>
            <pc:docMk/>
            <pc:sldMk cId="3927378837" sldId="300"/>
            <ac:spMk id="206" creationId="{94B84EC9-87A2-4BAC-BA79-21F9A80AB1F8}"/>
          </ac:spMkLst>
        </pc:spChg>
        <pc:spChg chg="add del mod">
          <ac:chgData name="M | Adrien Pasquet" userId="b9ca7fff-cf80-4b81-8c12-aa3f5be03e41" providerId="ADAL" clId="{BFF0C793-174F-4023-A7BF-059EB552C99C}" dt="2019-11-13T10:11:48.081" v="3433"/>
          <ac:spMkLst>
            <pc:docMk/>
            <pc:sldMk cId="3927378837" sldId="300"/>
            <ac:spMk id="207" creationId="{4CC12692-38C7-4F8E-BB60-A15D0B9F8881}"/>
          </ac:spMkLst>
        </pc:spChg>
        <pc:spChg chg="add del mod">
          <ac:chgData name="M | Adrien Pasquet" userId="b9ca7fff-cf80-4b81-8c12-aa3f5be03e41" providerId="ADAL" clId="{BFF0C793-174F-4023-A7BF-059EB552C99C}" dt="2019-11-13T10:11:48.081" v="3433"/>
          <ac:spMkLst>
            <pc:docMk/>
            <pc:sldMk cId="3927378837" sldId="300"/>
            <ac:spMk id="208" creationId="{22FCF668-62A3-40E4-B20A-010120BBE229}"/>
          </ac:spMkLst>
        </pc:spChg>
        <pc:spChg chg="add del mod">
          <ac:chgData name="M | Adrien Pasquet" userId="b9ca7fff-cf80-4b81-8c12-aa3f5be03e41" providerId="ADAL" clId="{BFF0C793-174F-4023-A7BF-059EB552C99C}" dt="2019-11-13T10:11:48.081" v="3433"/>
          <ac:spMkLst>
            <pc:docMk/>
            <pc:sldMk cId="3927378837" sldId="300"/>
            <ac:spMk id="209" creationId="{B46ED89F-1DB3-4F51-A1AD-641B94F13D26}"/>
          </ac:spMkLst>
        </pc:spChg>
        <pc:spChg chg="add del mod">
          <ac:chgData name="M | Adrien Pasquet" userId="b9ca7fff-cf80-4b81-8c12-aa3f5be03e41" providerId="ADAL" clId="{BFF0C793-174F-4023-A7BF-059EB552C99C}" dt="2019-11-13T10:11:48.081" v="3433"/>
          <ac:spMkLst>
            <pc:docMk/>
            <pc:sldMk cId="3927378837" sldId="300"/>
            <ac:spMk id="210" creationId="{608F9B16-5760-4290-92F1-410B2FFA38FE}"/>
          </ac:spMkLst>
        </pc:spChg>
        <pc:spChg chg="add del mod">
          <ac:chgData name="M | Adrien Pasquet" userId="b9ca7fff-cf80-4b81-8c12-aa3f5be03e41" providerId="ADAL" clId="{BFF0C793-174F-4023-A7BF-059EB552C99C}" dt="2019-11-13T10:11:48.081" v="3433"/>
          <ac:spMkLst>
            <pc:docMk/>
            <pc:sldMk cId="3927378837" sldId="300"/>
            <ac:spMk id="211" creationId="{AA719B66-93FA-422D-A3F8-F6C2C731FCEB}"/>
          </ac:spMkLst>
        </pc:spChg>
        <pc:spChg chg="add del mod">
          <ac:chgData name="M | Adrien Pasquet" userId="b9ca7fff-cf80-4b81-8c12-aa3f5be03e41" providerId="ADAL" clId="{BFF0C793-174F-4023-A7BF-059EB552C99C}" dt="2019-11-13T10:12:00.857" v="3447"/>
          <ac:spMkLst>
            <pc:docMk/>
            <pc:sldMk cId="3927378837" sldId="300"/>
            <ac:spMk id="212" creationId="{0C5FC206-9B94-405F-94B1-4819514736D5}"/>
          </ac:spMkLst>
        </pc:spChg>
        <pc:spChg chg="add del mod">
          <ac:chgData name="M | Adrien Pasquet" userId="b9ca7fff-cf80-4b81-8c12-aa3f5be03e41" providerId="ADAL" clId="{BFF0C793-174F-4023-A7BF-059EB552C99C}" dt="2019-11-13T10:12:00.857" v="3447"/>
          <ac:spMkLst>
            <pc:docMk/>
            <pc:sldMk cId="3927378837" sldId="300"/>
            <ac:spMk id="213" creationId="{A5A26AED-6CC6-40DE-ABD3-5AD5B7C48B8C}"/>
          </ac:spMkLst>
        </pc:spChg>
        <pc:spChg chg="add del mod">
          <ac:chgData name="M | Adrien Pasquet" userId="b9ca7fff-cf80-4b81-8c12-aa3f5be03e41" providerId="ADAL" clId="{BFF0C793-174F-4023-A7BF-059EB552C99C}" dt="2019-11-13T10:12:00.857" v="3447"/>
          <ac:spMkLst>
            <pc:docMk/>
            <pc:sldMk cId="3927378837" sldId="300"/>
            <ac:spMk id="214" creationId="{FD51B426-F251-425D-9DE5-D87EC097C791}"/>
          </ac:spMkLst>
        </pc:spChg>
        <pc:spChg chg="add del mod">
          <ac:chgData name="M | Adrien Pasquet" userId="b9ca7fff-cf80-4b81-8c12-aa3f5be03e41" providerId="ADAL" clId="{BFF0C793-174F-4023-A7BF-059EB552C99C}" dt="2019-11-13T10:12:00.857" v="3447"/>
          <ac:spMkLst>
            <pc:docMk/>
            <pc:sldMk cId="3927378837" sldId="300"/>
            <ac:spMk id="215" creationId="{DC65637B-D789-4F59-85EC-3EAB85F19E2F}"/>
          </ac:spMkLst>
        </pc:spChg>
        <pc:spChg chg="add del mod">
          <ac:chgData name="M | Adrien Pasquet" userId="b9ca7fff-cf80-4b81-8c12-aa3f5be03e41" providerId="ADAL" clId="{BFF0C793-174F-4023-A7BF-059EB552C99C}" dt="2019-11-13T10:12:00.857" v="3447"/>
          <ac:spMkLst>
            <pc:docMk/>
            <pc:sldMk cId="3927378837" sldId="300"/>
            <ac:spMk id="216" creationId="{C0E63659-E0E9-42F3-A1D2-68CF08A89FF5}"/>
          </ac:spMkLst>
        </pc:spChg>
        <pc:spChg chg="add del mod">
          <ac:chgData name="M | Adrien Pasquet" userId="b9ca7fff-cf80-4b81-8c12-aa3f5be03e41" providerId="ADAL" clId="{BFF0C793-174F-4023-A7BF-059EB552C99C}" dt="2019-11-13T10:12:00.857" v="3447"/>
          <ac:spMkLst>
            <pc:docMk/>
            <pc:sldMk cId="3927378837" sldId="300"/>
            <ac:spMk id="217" creationId="{6AA6A9F5-3D69-45EA-8B59-6D50BE5B0A3B}"/>
          </ac:spMkLst>
        </pc:spChg>
        <pc:spChg chg="add del mod">
          <ac:chgData name="M | Adrien Pasquet" userId="b9ca7fff-cf80-4b81-8c12-aa3f5be03e41" providerId="ADAL" clId="{BFF0C793-174F-4023-A7BF-059EB552C99C}" dt="2019-11-13T10:12:00.857" v="3447"/>
          <ac:spMkLst>
            <pc:docMk/>
            <pc:sldMk cId="3927378837" sldId="300"/>
            <ac:spMk id="218" creationId="{F58C5931-F136-4202-A062-609DE8041B2C}"/>
          </ac:spMkLst>
        </pc:spChg>
        <pc:spChg chg="add del mod">
          <ac:chgData name="M | Adrien Pasquet" userId="b9ca7fff-cf80-4b81-8c12-aa3f5be03e41" providerId="ADAL" clId="{BFF0C793-174F-4023-A7BF-059EB552C99C}" dt="2019-11-13T10:12:00.857" v="3447"/>
          <ac:spMkLst>
            <pc:docMk/>
            <pc:sldMk cId="3927378837" sldId="300"/>
            <ac:spMk id="219" creationId="{3A14D7AE-E803-4134-A9AE-4BC2F4620024}"/>
          </ac:spMkLst>
        </pc:spChg>
        <pc:spChg chg="add del mod">
          <ac:chgData name="M | Adrien Pasquet" userId="b9ca7fff-cf80-4b81-8c12-aa3f5be03e41" providerId="ADAL" clId="{BFF0C793-174F-4023-A7BF-059EB552C99C}" dt="2019-11-13T10:12:00.857" v="3447"/>
          <ac:spMkLst>
            <pc:docMk/>
            <pc:sldMk cId="3927378837" sldId="300"/>
            <ac:spMk id="220" creationId="{8F906B2F-6707-4872-8059-4F0CDDFCCDCC}"/>
          </ac:spMkLst>
        </pc:spChg>
        <pc:spChg chg="add del mod">
          <ac:chgData name="M | Adrien Pasquet" userId="b9ca7fff-cf80-4b81-8c12-aa3f5be03e41" providerId="ADAL" clId="{BFF0C793-174F-4023-A7BF-059EB552C99C}" dt="2019-11-13T10:12:00.857" v="3447"/>
          <ac:spMkLst>
            <pc:docMk/>
            <pc:sldMk cId="3927378837" sldId="300"/>
            <ac:spMk id="221" creationId="{042B9E52-FD81-4162-B018-2E5FC113960A}"/>
          </ac:spMkLst>
        </pc:spChg>
        <pc:spChg chg="add del mod">
          <ac:chgData name="M | Adrien Pasquet" userId="b9ca7fff-cf80-4b81-8c12-aa3f5be03e41" providerId="ADAL" clId="{BFF0C793-174F-4023-A7BF-059EB552C99C}" dt="2019-11-13T10:12:00.857" v="3447"/>
          <ac:spMkLst>
            <pc:docMk/>
            <pc:sldMk cId="3927378837" sldId="300"/>
            <ac:spMk id="222" creationId="{B53820AB-ADE7-4107-9273-1AA674843811}"/>
          </ac:spMkLst>
        </pc:spChg>
        <pc:spChg chg="add del mod">
          <ac:chgData name="M | Adrien Pasquet" userId="b9ca7fff-cf80-4b81-8c12-aa3f5be03e41" providerId="ADAL" clId="{BFF0C793-174F-4023-A7BF-059EB552C99C}" dt="2019-11-13T10:12:00.857" v="3447"/>
          <ac:spMkLst>
            <pc:docMk/>
            <pc:sldMk cId="3927378837" sldId="300"/>
            <ac:spMk id="223" creationId="{E4F16455-A68B-48AA-BE72-1595FC147B41}"/>
          </ac:spMkLst>
        </pc:spChg>
        <pc:spChg chg="add del mod">
          <ac:chgData name="M | Adrien Pasquet" userId="b9ca7fff-cf80-4b81-8c12-aa3f5be03e41" providerId="ADAL" clId="{BFF0C793-174F-4023-A7BF-059EB552C99C}" dt="2019-11-13T10:12:00.857" v="3447"/>
          <ac:spMkLst>
            <pc:docMk/>
            <pc:sldMk cId="3927378837" sldId="300"/>
            <ac:spMk id="224" creationId="{82361370-4D5C-4132-8466-F6615E7E9031}"/>
          </ac:spMkLst>
        </pc:spChg>
        <pc:spChg chg="add del mod">
          <ac:chgData name="M | Adrien Pasquet" userId="b9ca7fff-cf80-4b81-8c12-aa3f5be03e41" providerId="ADAL" clId="{BFF0C793-174F-4023-A7BF-059EB552C99C}" dt="2019-11-13T10:12:00.857" v="3447"/>
          <ac:spMkLst>
            <pc:docMk/>
            <pc:sldMk cId="3927378837" sldId="300"/>
            <ac:spMk id="225" creationId="{E3CCDD49-7111-4654-A0C2-098B354448A8}"/>
          </ac:spMkLst>
        </pc:spChg>
        <pc:spChg chg="add del mod">
          <ac:chgData name="M | Adrien Pasquet" userId="b9ca7fff-cf80-4b81-8c12-aa3f5be03e41" providerId="ADAL" clId="{BFF0C793-174F-4023-A7BF-059EB552C99C}" dt="2019-11-13T10:12:00.857" v="3447"/>
          <ac:spMkLst>
            <pc:docMk/>
            <pc:sldMk cId="3927378837" sldId="300"/>
            <ac:spMk id="226" creationId="{3BEE9D80-5B76-489C-A950-AC869787477F}"/>
          </ac:spMkLst>
        </pc:spChg>
        <pc:spChg chg="add del mod">
          <ac:chgData name="M | Adrien Pasquet" userId="b9ca7fff-cf80-4b81-8c12-aa3f5be03e41" providerId="ADAL" clId="{BFF0C793-174F-4023-A7BF-059EB552C99C}" dt="2019-11-13T10:12:00.857" v="3447"/>
          <ac:spMkLst>
            <pc:docMk/>
            <pc:sldMk cId="3927378837" sldId="300"/>
            <ac:spMk id="227" creationId="{7A3E94D0-B34F-4771-AA8E-2A1D63F67F6D}"/>
          </ac:spMkLst>
        </pc:spChg>
        <pc:spChg chg="add del mod">
          <ac:chgData name="M | Adrien Pasquet" userId="b9ca7fff-cf80-4b81-8c12-aa3f5be03e41" providerId="ADAL" clId="{BFF0C793-174F-4023-A7BF-059EB552C99C}" dt="2019-11-13T10:12:00.857" v="3447"/>
          <ac:spMkLst>
            <pc:docMk/>
            <pc:sldMk cId="3927378837" sldId="300"/>
            <ac:spMk id="228" creationId="{9B9978B7-FDD8-443B-873E-0E375B4A6337}"/>
          </ac:spMkLst>
        </pc:spChg>
        <pc:spChg chg="add del mod">
          <ac:chgData name="M | Adrien Pasquet" userId="b9ca7fff-cf80-4b81-8c12-aa3f5be03e41" providerId="ADAL" clId="{BFF0C793-174F-4023-A7BF-059EB552C99C}" dt="2019-11-13T10:12:00.857" v="3447"/>
          <ac:spMkLst>
            <pc:docMk/>
            <pc:sldMk cId="3927378837" sldId="300"/>
            <ac:spMk id="229" creationId="{263E59A9-8B5F-430B-8D40-AC75B2ED84E2}"/>
          </ac:spMkLst>
        </pc:spChg>
        <pc:spChg chg="add del mod">
          <ac:chgData name="M | Adrien Pasquet" userId="b9ca7fff-cf80-4b81-8c12-aa3f5be03e41" providerId="ADAL" clId="{BFF0C793-174F-4023-A7BF-059EB552C99C}" dt="2019-11-13T10:12:00.857" v="3447"/>
          <ac:spMkLst>
            <pc:docMk/>
            <pc:sldMk cId="3927378837" sldId="300"/>
            <ac:spMk id="230" creationId="{9A52699B-7B1D-462A-A348-53D554DB7A74}"/>
          </ac:spMkLst>
        </pc:spChg>
        <pc:spChg chg="add del mod">
          <ac:chgData name="M | Adrien Pasquet" userId="b9ca7fff-cf80-4b81-8c12-aa3f5be03e41" providerId="ADAL" clId="{BFF0C793-174F-4023-A7BF-059EB552C99C}" dt="2019-11-13T10:13:21.291" v="3474"/>
          <ac:spMkLst>
            <pc:docMk/>
            <pc:sldMk cId="3927378837" sldId="300"/>
            <ac:spMk id="231" creationId="{D21E22AE-8434-4C9F-A7D9-547E68689101}"/>
          </ac:spMkLst>
        </pc:spChg>
        <pc:spChg chg="add del mod">
          <ac:chgData name="M | Adrien Pasquet" userId="b9ca7fff-cf80-4b81-8c12-aa3f5be03e41" providerId="ADAL" clId="{BFF0C793-174F-4023-A7BF-059EB552C99C}" dt="2019-11-13T10:13:21.291" v="3474"/>
          <ac:spMkLst>
            <pc:docMk/>
            <pc:sldMk cId="3927378837" sldId="300"/>
            <ac:spMk id="232" creationId="{EB06A702-A081-4584-A57D-941892578709}"/>
          </ac:spMkLst>
        </pc:spChg>
        <pc:spChg chg="add del mod">
          <ac:chgData name="M | Adrien Pasquet" userId="b9ca7fff-cf80-4b81-8c12-aa3f5be03e41" providerId="ADAL" clId="{BFF0C793-174F-4023-A7BF-059EB552C99C}" dt="2019-11-13T10:13:21.291" v="3474"/>
          <ac:spMkLst>
            <pc:docMk/>
            <pc:sldMk cId="3927378837" sldId="300"/>
            <ac:spMk id="233" creationId="{B4D6DDE7-3EA6-4107-86BB-C626554B6505}"/>
          </ac:spMkLst>
        </pc:spChg>
        <pc:spChg chg="add del mod">
          <ac:chgData name="M | Adrien Pasquet" userId="b9ca7fff-cf80-4b81-8c12-aa3f5be03e41" providerId="ADAL" clId="{BFF0C793-174F-4023-A7BF-059EB552C99C}" dt="2019-11-13T10:13:21.291" v="3474"/>
          <ac:spMkLst>
            <pc:docMk/>
            <pc:sldMk cId="3927378837" sldId="300"/>
            <ac:spMk id="234" creationId="{E2227229-538B-4366-B0D8-DEB3985D6EAA}"/>
          </ac:spMkLst>
        </pc:spChg>
        <pc:spChg chg="add del mod">
          <ac:chgData name="M | Adrien Pasquet" userId="b9ca7fff-cf80-4b81-8c12-aa3f5be03e41" providerId="ADAL" clId="{BFF0C793-174F-4023-A7BF-059EB552C99C}" dt="2019-11-13T10:13:21.291" v="3474"/>
          <ac:spMkLst>
            <pc:docMk/>
            <pc:sldMk cId="3927378837" sldId="300"/>
            <ac:spMk id="235" creationId="{A22A6B27-FF52-449C-9720-FEE98CF7D61B}"/>
          </ac:spMkLst>
        </pc:spChg>
        <pc:spChg chg="add del mod">
          <ac:chgData name="M | Adrien Pasquet" userId="b9ca7fff-cf80-4b81-8c12-aa3f5be03e41" providerId="ADAL" clId="{BFF0C793-174F-4023-A7BF-059EB552C99C}" dt="2019-11-13T10:13:21.291" v="3474"/>
          <ac:spMkLst>
            <pc:docMk/>
            <pc:sldMk cId="3927378837" sldId="300"/>
            <ac:spMk id="236" creationId="{368D97A2-E79C-454A-AFFF-251968A90064}"/>
          </ac:spMkLst>
        </pc:spChg>
        <pc:spChg chg="add del mod">
          <ac:chgData name="M | Adrien Pasquet" userId="b9ca7fff-cf80-4b81-8c12-aa3f5be03e41" providerId="ADAL" clId="{BFF0C793-174F-4023-A7BF-059EB552C99C}" dt="2019-11-13T10:13:21.291" v="3474"/>
          <ac:spMkLst>
            <pc:docMk/>
            <pc:sldMk cId="3927378837" sldId="300"/>
            <ac:spMk id="237" creationId="{03034D2F-EC18-419C-B797-D675C8FDC98F}"/>
          </ac:spMkLst>
        </pc:spChg>
        <pc:spChg chg="add del mod">
          <ac:chgData name="M | Adrien Pasquet" userId="b9ca7fff-cf80-4b81-8c12-aa3f5be03e41" providerId="ADAL" clId="{BFF0C793-174F-4023-A7BF-059EB552C99C}" dt="2019-11-13T10:13:21.291" v="3474"/>
          <ac:spMkLst>
            <pc:docMk/>
            <pc:sldMk cId="3927378837" sldId="300"/>
            <ac:spMk id="238" creationId="{F4D1AE0E-C041-421E-A190-E8285F076457}"/>
          </ac:spMkLst>
        </pc:spChg>
        <pc:spChg chg="add del mod">
          <ac:chgData name="M | Adrien Pasquet" userId="b9ca7fff-cf80-4b81-8c12-aa3f5be03e41" providerId="ADAL" clId="{BFF0C793-174F-4023-A7BF-059EB552C99C}" dt="2019-11-13T10:13:21.291" v="3474"/>
          <ac:spMkLst>
            <pc:docMk/>
            <pc:sldMk cId="3927378837" sldId="300"/>
            <ac:spMk id="239" creationId="{144E2E7E-8640-427A-AB32-CCD80999139B}"/>
          </ac:spMkLst>
        </pc:spChg>
        <pc:spChg chg="add del mod">
          <ac:chgData name="M | Adrien Pasquet" userId="b9ca7fff-cf80-4b81-8c12-aa3f5be03e41" providerId="ADAL" clId="{BFF0C793-174F-4023-A7BF-059EB552C99C}" dt="2019-11-13T10:13:21.291" v="3474"/>
          <ac:spMkLst>
            <pc:docMk/>
            <pc:sldMk cId="3927378837" sldId="300"/>
            <ac:spMk id="240" creationId="{555BC974-2199-41E7-B07B-4DE034FEA17C}"/>
          </ac:spMkLst>
        </pc:spChg>
        <pc:spChg chg="add del mod">
          <ac:chgData name="M | Adrien Pasquet" userId="b9ca7fff-cf80-4b81-8c12-aa3f5be03e41" providerId="ADAL" clId="{BFF0C793-174F-4023-A7BF-059EB552C99C}" dt="2019-11-13T10:13:21.291" v="3474"/>
          <ac:spMkLst>
            <pc:docMk/>
            <pc:sldMk cId="3927378837" sldId="300"/>
            <ac:spMk id="241" creationId="{04D0AEEA-83F5-46C1-813A-02D9DC26C886}"/>
          </ac:spMkLst>
        </pc:spChg>
        <pc:spChg chg="add del mod">
          <ac:chgData name="M | Adrien Pasquet" userId="b9ca7fff-cf80-4b81-8c12-aa3f5be03e41" providerId="ADAL" clId="{BFF0C793-174F-4023-A7BF-059EB552C99C}" dt="2019-11-13T10:13:21.291" v="3474"/>
          <ac:spMkLst>
            <pc:docMk/>
            <pc:sldMk cId="3927378837" sldId="300"/>
            <ac:spMk id="242" creationId="{3C912425-7154-4F94-909E-69FCC08320CE}"/>
          </ac:spMkLst>
        </pc:spChg>
        <pc:spChg chg="add del mod">
          <ac:chgData name="M | Adrien Pasquet" userId="b9ca7fff-cf80-4b81-8c12-aa3f5be03e41" providerId="ADAL" clId="{BFF0C793-174F-4023-A7BF-059EB552C99C}" dt="2019-11-13T10:13:21.291" v="3474"/>
          <ac:spMkLst>
            <pc:docMk/>
            <pc:sldMk cId="3927378837" sldId="300"/>
            <ac:spMk id="243" creationId="{239862F8-14D7-4F2F-B8DA-D11527408226}"/>
          </ac:spMkLst>
        </pc:spChg>
        <pc:spChg chg="add del mod">
          <ac:chgData name="M | Adrien Pasquet" userId="b9ca7fff-cf80-4b81-8c12-aa3f5be03e41" providerId="ADAL" clId="{BFF0C793-174F-4023-A7BF-059EB552C99C}" dt="2019-11-13T10:13:21.291" v="3474"/>
          <ac:spMkLst>
            <pc:docMk/>
            <pc:sldMk cId="3927378837" sldId="300"/>
            <ac:spMk id="244" creationId="{B17F3645-4760-47D3-A413-4FA611D89616}"/>
          </ac:spMkLst>
        </pc:spChg>
        <pc:spChg chg="add del mod">
          <ac:chgData name="M | Adrien Pasquet" userId="b9ca7fff-cf80-4b81-8c12-aa3f5be03e41" providerId="ADAL" clId="{BFF0C793-174F-4023-A7BF-059EB552C99C}" dt="2019-11-13T10:13:21.291" v="3474"/>
          <ac:spMkLst>
            <pc:docMk/>
            <pc:sldMk cId="3927378837" sldId="300"/>
            <ac:spMk id="245" creationId="{41FEB48A-128F-458E-B189-95AAE1BBF41B}"/>
          </ac:spMkLst>
        </pc:spChg>
        <pc:spChg chg="add del mod">
          <ac:chgData name="M | Adrien Pasquet" userId="b9ca7fff-cf80-4b81-8c12-aa3f5be03e41" providerId="ADAL" clId="{BFF0C793-174F-4023-A7BF-059EB552C99C}" dt="2019-11-13T10:13:21.291" v="3474"/>
          <ac:spMkLst>
            <pc:docMk/>
            <pc:sldMk cId="3927378837" sldId="300"/>
            <ac:spMk id="246" creationId="{C13D1F57-3A50-49C0-866F-E3C73ED6DFEC}"/>
          </ac:spMkLst>
        </pc:spChg>
        <pc:spChg chg="add del mod">
          <ac:chgData name="M | Adrien Pasquet" userId="b9ca7fff-cf80-4b81-8c12-aa3f5be03e41" providerId="ADAL" clId="{BFF0C793-174F-4023-A7BF-059EB552C99C}" dt="2019-11-13T10:13:21.291" v="3474"/>
          <ac:spMkLst>
            <pc:docMk/>
            <pc:sldMk cId="3927378837" sldId="300"/>
            <ac:spMk id="247" creationId="{0EA13968-B12F-4D04-9B8E-7B752904A567}"/>
          </ac:spMkLst>
        </pc:spChg>
        <pc:spChg chg="add del mod">
          <ac:chgData name="M | Adrien Pasquet" userId="b9ca7fff-cf80-4b81-8c12-aa3f5be03e41" providerId="ADAL" clId="{BFF0C793-174F-4023-A7BF-059EB552C99C}" dt="2019-11-13T10:13:21.291" v="3474"/>
          <ac:spMkLst>
            <pc:docMk/>
            <pc:sldMk cId="3927378837" sldId="300"/>
            <ac:spMk id="248" creationId="{7BE30191-38F8-4D12-BAAC-376CCF959CE6}"/>
          </ac:spMkLst>
        </pc:spChg>
        <pc:spChg chg="add del mod">
          <ac:chgData name="M | Adrien Pasquet" userId="b9ca7fff-cf80-4b81-8c12-aa3f5be03e41" providerId="ADAL" clId="{BFF0C793-174F-4023-A7BF-059EB552C99C}" dt="2019-11-13T10:13:21.291" v="3474"/>
          <ac:spMkLst>
            <pc:docMk/>
            <pc:sldMk cId="3927378837" sldId="300"/>
            <ac:spMk id="249" creationId="{50FA83B7-D1AD-46E1-B192-4A374A776EB0}"/>
          </ac:spMkLst>
        </pc:spChg>
        <pc:spChg chg="add del mod">
          <ac:chgData name="M | Adrien Pasquet" userId="b9ca7fff-cf80-4b81-8c12-aa3f5be03e41" providerId="ADAL" clId="{BFF0C793-174F-4023-A7BF-059EB552C99C}" dt="2019-11-13T10:15:05.968" v="3502"/>
          <ac:spMkLst>
            <pc:docMk/>
            <pc:sldMk cId="3927378837" sldId="300"/>
            <ac:spMk id="250" creationId="{EB19AF8E-F1D8-422A-BFF6-9920C61B5F54}"/>
          </ac:spMkLst>
        </pc:spChg>
        <pc:spChg chg="add del mod">
          <ac:chgData name="M | Adrien Pasquet" userId="b9ca7fff-cf80-4b81-8c12-aa3f5be03e41" providerId="ADAL" clId="{BFF0C793-174F-4023-A7BF-059EB552C99C}" dt="2019-11-13T10:15:05.968" v="3502"/>
          <ac:spMkLst>
            <pc:docMk/>
            <pc:sldMk cId="3927378837" sldId="300"/>
            <ac:spMk id="251" creationId="{24B118B7-44AB-4068-AC11-54BEE867C5A0}"/>
          </ac:spMkLst>
        </pc:spChg>
        <pc:spChg chg="add del mod">
          <ac:chgData name="M | Adrien Pasquet" userId="b9ca7fff-cf80-4b81-8c12-aa3f5be03e41" providerId="ADAL" clId="{BFF0C793-174F-4023-A7BF-059EB552C99C}" dt="2019-11-13T10:15:05.968" v="3502"/>
          <ac:spMkLst>
            <pc:docMk/>
            <pc:sldMk cId="3927378837" sldId="300"/>
            <ac:spMk id="252" creationId="{0B9DF632-7D5E-4856-B842-78ED32A301B7}"/>
          </ac:spMkLst>
        </pc:spChg>
        <pc:spChg chg="add del mod">
          <ac:chgData name="M | Adrien Pasquet" userId="b9ca7fff-cf80-4b81-8c12-aa3f5be03e41" providerId="ADAL" clId="{BFF0C793-174F-4023-A7BF-059EB552C99C}" dt="2019-11-13T10:15:05.968" v="3502"/>
          <ac:spMkLst>
            <pc:docMk/>
            <pc:sldMk cId="3927378837" sldId="300"/>
            <ac:spMk id="253" creationId="{8D2C9273-AF43-4576-953A-449348FFD508}"/>
          </ac:spMkLst>
        </pc:spChg>
        <pc:spChg chg="add del mod">
          <ac:chgData name="M | Adrien Pasquet" userId="b9ca7fff-cf80-4b81-8c12-aa3f5be03e41" providerId="ADAL" clId="{BFF0C793-174F-4023-A7BF-059EB552C99C}" dt="2019-11-13T10:15:05.968" v="3502"/>
          <ac:spMkLst>
            <pc:docMk/>
            <pc:sldMk cId="3927378837" sldId="300"/>
            <ac:spMk id="254" creationId="{DCBFC9D9-0531-40A5-99C0-29326DAF8CF7}"/>
          </ac:spMkLst>
        </pc:spChg>
        <pc:spChg chg="add del mod">
          <ac:chgData name="M | Adrien Pasquet" userId="b9ca7fff-cf80-4b81-8c12-aa3f5be03e41" providerId="ADAL" clId="{BFF0C793-174F-4023-A7BF-059EB552C99C}" dt="2019-11-13T10:15:05.968" v="3502"/>
          <ac:spMkLst>
            <pc:docMk/>
            <pc:sldMk cId="3927378837" sldId="300"/>
            <ac:spMk id="255" creationId="{7867DD87-C4A3-42C9-826C-0EE047BC517D}"/>
          </ac:spMkLst>
        </pc:spChg>
        <pc:spChg chg="add del mod">
          <ac:chgData name="M | Adrien Pasquet" userId="b9ca7fff-cf80-4b81-8c12-aa3f5be03e41" providerId="ADAL" clId="{BFF0C793-174F-4023-A7BF-059EB552C99C}" dt="2019-11-13T10:15:05.968" v="3502"/>
          <ac:spMkLst>
            <pc:docMk/>
            <pc:sldMk cId="3927378837" sldId="300"/>
            <ac:spMk id="256" creationId="{1219AD6D-060E-493D-844B-EB745E154BC2}"/>
          </ac:spMkLst>
        </pc:spChg>
        <pc:spChg chg="add del mod">
          <ac:chgData name="M | Adrien Pasquet" userId="b9ca7fff-cf80-4b81-8c12-aa3f5be03e41" providerId="ADAL" clId="{BFF0C793-174F-4023-A7BF-059EB552C99C}" dt="2019-11-13T10:15:05.968" v="3502"/>
          <ac:spMkLst>
            <pc:docMk/>
            <pc:sldMk cId="3927378837" sldId="300"/>
            <ac:spMk id="257" creationId="{8AB81732-42AB-4BB8-9B4D-F6546929CE82}"/>
          </ac:spMkLst>
        </pc:spChg>
        <pc:spChg chg="add del mod">
          <ac:chgData name="M | Adrien Pasquet" userId="b9ca7fff-cf80-4b81-8c12-aa3f5be03e41" providerId="ADAL" clId="{BFF0C793-174F-4023-A7BF-059EB552C99C}" dt="2019-11-13T10:15:05.968" v="3502"/>
          <ac:spMkLst>
            <pc:docMk/>
            <pc:sldMk cId="3927378837" sldId="300"/>
            <ac:spMk id="258" creationId="{6CC5E2B4-2059-4464-BEC8-2E88186573B1}"/>
          </ac:spMkLst>
        </pc:spChg>
        <pc:spChg chg="add del mod">
          <ac:chgData name="M | Adrien Pasquet" userId="b9ca7fff-cf80-4b81-8c12-aa3f5be03e41" providerId="ADAL" clId="{BFF0C793-174F-4023-A7BF-059EB552C99C}" dt="2019-11-13T10:15:05.968" v="3502"/>
          <ac:spMkLst>
            <pc:docMk/>
            <pc:sldMk cId="3927378837" sldId="300"/>
            <ac:spMk id="259" creationId="{AD62A911-0E28-4614-AEB8-6CF8518C2E35}"/>
          </ac:spMkLst>
        </pc:spChg>
        <pc:spChg chg="add del mod">
          <ac:chgData name="M | Adrien Pasquet" userId="b9ca7fff-cf80-4b81-8c12-aa3f5be03e41" providerId="ADAL" clId="{BFF0C793-174F-4023-A7BF-059EB552C99C}" dt="2019-11-13T10:15:05.968" v="3502"/>
          <ac:spMkLst>
            <pc:docMk/>
            <pc:sldMk cId="3927378837" sldId="300"/>
            <ac:spMk id="260" creationId="{264E8E29-64D2-42FA-9769-04541E0CC630}"/>
          </ac:spMkLst>
        </pc:spChg>
        <pc:spChg chg="add del mod">
          <ac:chgData name="M | Adrien Pasquet" userId="b9ca7fff-cf80-4b81-8c12-aa3f5be03e41" providerId="ADAL" clId="{BFF0C793-174F-4023-A7BF-059EB552C99C}" dt="2019-11-13T10:15:05.968" v="3502"/>
          <ac:spMkLst>
            <pc:docMk/>
            <pc:sldMk cId="3927378837" sldId="300"/>
            <ac:spMk id="261" creationId="{65B9CDEC-BB8C-424B-A0BA-DB1DA1D14AB2}"/>
          </ac:spMkLst>
        </pc:spChg>
        <pc:spChg chg="add del mod">
          <ac:chgData name="M | Adrien Pasquet" userId="b9ca7fff-cf80-4b81-8c12-aa3f5be03e41" providerId="ADAL" clId="{BFF0C793-174F-4023-A7BF-059EB552C99C}" dt="2019-11-13T10:15:05.968" v="3502"/>
          <ac:spMkLst>
            <pc:docMk/>
            <pc:sldMk cId="3927378837" sldId="300"/>
            <ac:spMk id="262" creationId="{DCE04DE4-11F9-4DC2-B6D4-FAD3CB43C0CC}"/>
          </ac:spMkLst>
        </pc:spChg>
        <pc:spChg chg="add del mod">
          <ac:chgData name="M | Adrien Pasquet" userId="b9ca7fff-cf80-4b81-8c12-aa3f5be03e41" providerId="ADAL" clId="{BFF0C793-174F-4023-A7BF-059EB552C99C}" dt="2019-11-13T10:15:05.968" v="3502"/>
          <ac:spMkLst>
            <pc:docMk/>
            <pc:sldMk cId="3927378837" sldId="300"/>
            <ac:spMk id="263" creationId="{55021E98-A328-4B97-80C3-622223CA8524}"/>
          </ac:spMkLst>
        </pc:spChg>
        <pc:spChg chg="add del mod">
          <ac:chgData name="M | Adrien Pasquet" userId="b9ca7fff-cf80-4b81-8c12-aa3f5be03e41" providerId="ADAL" clId="{BFF0C793-174F-4023-A7BF-059EB552C99C}" dt="2019-11-13T10:15:05.968" v="3502"/>
          <ac:spMkLst>
            <pc:docMk/>
            <pc:sldMk cId="3927378837" sldId="300"/>
            <ac:spMk id="264" creationId="{9CD24DA6-3C4B-4554-9250-8BF1FB89BBEF}"/>
          </ac:spMkLst>
        </pc:spChg>
        <pc:spChg chg="add del mod">
          <ac:chgData name="M | Adrien Pasquet" userId="b9ca7fff-cf80-4b81-8c12-aa3f5be03e41" providerId="ADAL" clId="{BFF0C793-174F-4023-A7BF-059EB552C99C}" dt="2019-11-13T10:15:05.968" v="3502"/>
          <ac:spMkLst>
            <pc:docMk/>
            <pc:sldMk cId="3927378837" sldId="300"/>
            <ac:spMk id="265" creationId="{87A9F702-898F-4DAC-B9BC-34E95B128D4B}"/>
          </ac:spMkLst>
        </pc:spChg>
        <pc:spChg chg="add del mod">
          <ac:chgData name="M | Adrien Pasquet" userId="b9ca7fff-cf80-4b81-8c12-aa3f5be03e41" providerId="ADAL" clId="{BFF0C793-174F-4023-A7BF-059EB552C99C}" dt="2019-11-13T10:15:05.968" v="3502"/>
          <ac:spMkLst>
            <pc:docMk/>
            <pc:sldMk cId="3927378837" sldId="300"/>
            <ac:spMk id="266" creationId="{7BA82907-8D77-4C34-A5A2-55BCFB6637AC}"/>
          </ac:spMkLst>
        </pc:spChg>
        <pc:spChg chg="add del mod">
          <ac:chgData name="M | Adrien Pasquet" userId="b9ca7fff-cf80-4b81-8c12-aa3f5be03e41" providerId="ADAL" clId="{BFF0C793-174F-4023-A7BF-059EB552C99C}" dt="2019-11-13T10:15:05.968" v="3502"/>
          <ac:spMkLst>
            <pc:docMk/>
            <pc:sldMk cId="3927378837" sldId="300"/>
            <ac:spMk id="267" creationId="{A921E656-37C7-4143-86B9-49B643068470}"/>
          </ac:spMkLst>
        </pc:spChg>
        <pc:spChg chg="add del mod">
          <ac:chgData name="M | Adrien Pasquet" userId="b9ca7fff-cf80-4b81-8c12-aa3f5be03e41" providerId="ADAL" clId="{BFF0C793-174F-4023-A7BF-059EB552C99C}" dt="2019-11-13T10:15:05.968" v="3502"/>
          <ac:spMkLst>
            <pc:docMk/>
            <pc:sldMk cId="3927378837" sldId="300"/>
            <ac:spMk id="268" creationId="{488C29B2-43DA-4AF4-B592-49A84854567B}"/>
          </ac:spMkLst>
        </pc:spChg>
        <pc:spChg chg="add del mod">
          <ac:chgData name="M | Adrien Pasquet" userId="b9ca7fff-cf80-4b81-8c12-aa3f5be03e41" providerId="ADAL" clId="{BFF0C793-174F-4023-A7BF-059EB552C99C}" dt="2019-11-13T10:15:05.968" v="3502"/>
          <ac:spMkLst>
            <pc:docMk/>
            <pc:sldMk cId="3927378837" sldId="300"/>
            <ac:spMk id="269" creationId="{EB395B12-F6EF-48F7-AD87-DBE1D2D7C07E}"/>
          </ac:spMkLst>
        </pc:spChg>
        <pc:spChg chg="add del mod">
          <ac:chgData name="M | Adrien Pasquet" userId="b9ca7fff-cf80-4b81-8c12-aa3f5be03e41" providerId="ADAL" clId="{BFF0C793-174F-4023-A7BF-059EB552C99C}" dt="2019-11-13T10:15:06.318" v="3509"/>
          <ac:spMkLst>
            <pc:docMk/>
            <pc:sldMk cId="3927378837" sldId="300"/>
            <ac:spMk id="270" creationId="{105556DC-336D-4D71-AA38-DF7BFCE43FBA}"/>
          </ac:spMkLst>
        </pc:spChg>
        <pc:spChg chg="add del mod">
          <ac:chgData name="M | Adrien Pasquet" userId="b9ca7fff-cf80-4b81-8c12-aa3f5be03e41" providerId="ADAL" clId="{BFF0C793-174F-4023-A7BF-059EB552C99C}" dt="2019-11-13T10:15:06.318" v="3509"/>
          <ac:spMkLst>
            <pc:docMk/>
            <pc:sldMk cId="3927378837" sldId="300"/>
            <ac:spMk id="271" creationId="{9C12D687-0D32-4360-AE83-24F63FBF0368}"/>
          </ac:spMkLst>
        </pc:spChg>
        <pc:spChg chg="add del mod">
          <ac:chgData name="M | Adrien Pasquet" userId="b9ca7fff-cf80-4b81-8c12-aa3f5be03e41" providerId="ADAL" clId="{BFF0C793-174F-4023-A7BF-059EB552C99C}" dt="2019-11-13T10:15:06.318" v="3509"/>
          <ac:spMkLst>
            <pc:docMk/>
            <pc:sldMk cId="3927378837" sldId="300"/>
            <ac:spMk id="272" creationId="{11BC5C0C-32B9-4988-BA4D-0CBAABA4AE73}"/>
          </ac:spMkLst>
        </pc:spChg>
        <pc:spChg chg="add del mod">
          <ac:chgData name="M | Adrien Pasquet" userId="b9ca7fff-cf80-4b81-8c12-aa3f5be03e41" providerId="ADAL" clId="{BFF0C793-174F-4023-A7BF-059EB552C99C}" dt="2019-11-13T10:15:06.318" v="3509"/>
          <ac:spMkLst>
            <pc:docMk/>
            <pc:sldMk cId="3927378837" sldId="300"/>
            <ac:spMk id="273" creationId="{F478948C-84D7-442E-B080-B51AF23137B4}"/>
          </ac:spMkLst>
        </pc:spChg>
        <pc:spChg chg="add del mod">
          <ac:chgData name="M | Adrien Pasquet" userId="b9ca7fff-cf80-4b81-8c12-aa3f5be03e41" providerId="ADAL" clId="{BFF0C793-174F-4023-A7BF-059EB552C99C}" dt="2019-11-13T10:15:06.318" v="3509"/>
          <ac:spMkLst>
            <pc:docMk/>
            <pc:sldMk cId="3927378837" sldId="300"/>
            <ac:spMk id="274" creationId="{03F2A439-9FC5-470B-AE22-8F8646F5061B}"/>
          </ac:spMkLst>
        </pc:spChg>
        <pc:spChg chg="add del mod">
          <ac:chgData name="M | Adrien Pasquet" userId="b9ca7fff-cf80-4b81-8c12-aa3f5be03e41" providerId="ADAL" clId="{BFF0C793-174F-4023-A7BF-059EB552C99C}" dt="2019-11-13T10:15:06.318" v="3509"/>
          <ac:spMkLst>
            <pc:docMk/>
            <pc:sldMk cId="3927378837" sldId="300"/>
            <ac:spMk id="275" creationId="{030A73F9-A032-459E-9D4F-AF3F08E0B965}"/>
          </ac:spMkLst>
        </pc:spChg>
        <pc:spChg chg="add del mod">
          <ac:chgData name="M | Adrien Pasquet" userId="b9ca7fff-cf80-4b81-8c12-aa3f5be03e41" providerId="ADAL" clId="{BFF0C793-174F-4023-A7BF-059EB552C99C}" dt="2019-11-13T10:15:06.318" v="3509"/>
          <ac:spMkLst>
            <pc:docMk/>
            <pc:sldMk cId="3927378837" sldId="300"/>
            <ac:spMk id="276" creationId="{AC61AD44-E2FB-4693-A9A9-CC4D9B330D74}"/>
          </ac:spMkLst>
        </pc:spChg>
        <pc:spChg chg="add del mod">
          <ac:chgData name="M | Adrien Pasquet" userId="b9ca7fff-cf80-4b81-8c12-aa3f5be03e41" providerId="ADAL" clId="{BFF0C793-174F-4023-A7BF-059EB552C99C}" dt="2019-11-13T10:15:06.318" v="3509"/>
          <ac:spMkLst>
            <pc:docMk/>
            <pc:sldMk cId="3927378837" sldId="300"/>
            <ac:spMk id="277" creationId="{E410ACA6-D414-4F1A-A858-247A19FEA470}"/>
          </ac:spMkLst>
        </pc:spChg>
        <pc:spChg chg="add del mod">
          <ac:chgData name="M | Adrien Pasquet" userId="b9ca7fff-cf80-4b81-8c12-aa3f5be03e41" providerId="ADAL" clId="{BFF0C793-174F-4023-A7BF-059EB552C99C}" dt="2019-11-13T10:15:06.318" v="3509"/>
          <ac:spMkLst>
            <pc:docMk/>
            <pc:sldMk cId="3927378837" sldId="300"/>
            <ac:spMk id="278" creationId="{01A8D638-31DD-4848-A911-08CC6B4FB256}"/>
          </ac:spMkLst>
        </pc:spChg>
        <pc:spChg chg="add del mod">
          <ac:chgData name="M | Adrien Pasquet" userId="b9ca7fff-cf80-4b81-8c12-aa3f5be03e41" providerId="ADAL" clId="{BFF0C793-174F-4023-A7BF-059EB552C99C}" dt="2019-11-13T10:15:06.318" v="3509"/>
          <ac:spMkLst>
            <pc:docMk/>
            <pc:sldMk cId="3927378837" sldId="300"/>
            <ac:spMk id="279" creationId="{ABA7F947-73BE-4D41-9AA7-1072654CD543}"/>
          </ac:spMkLst>
        </pc:spChg>
        <pc:spChg chg="add del mod">
          <ac:chgData name="M | Adrien Pasquet" userId="b9ca7fff-cf80-4b81-8c12-aa3f5be03e41" providerId="ADAL" clId="{BFF0C793-174F-4023-A7BF-059EB552C99C}" dt="2019-11-13T10:15:06.318" v="3509"/>
          <ac:spMkLst>
            <pc:docMk/>
            <pc:sldMk cId="3927378837" sldId="300"/>
            <ac:spMk id="280" creationId="{4816F7B8-6F93-43E3-A7D4-694016EF51DD}"/>
          </ac:spMkLst>
        </pc:spChg>
        <pc:spChg chg="add del mod">
          <ac:chgData name="M | Adrien Pasquet" userId="b9ca7fff-cf80-4b81-8c12-aa3f5be03e41" providerId="ADAL" clId="{BFF0C793-174F-4023-A7BF-059EB552C99C}" dt="2019-11-13T10:15:06.318" v="3509"/>
          <ac:spMkLst>
            <pc:docMk/>
            <pc:sldMk cId="3927378837" sldId="300"/>
            <ac:spMk id="281" creationId="{A6546069-348D-41AB-9714-59A99349BCBD}"/>
          </ac:spMkLst>
        </pc:spChg>
        <pc:spChg chg="add del mod">
          <ac:chgData name="M | Adrien Pasquet" userId="b9ca7fff-cf80-4b81-8c12-aa3f5be03e41" providerId="ADAL" clId="{BFF0C793-174F-4023-A7BF-059EB552C99C}" dt="2019-11-13T10:15:06.318" v="3509"/>
          <ac:spMkLst>
            <pc:docMk/>
            <pc:sldMk cId="3927378837" sldId="300"/>
            <ac:spMk id="282" creationId="{B0B46695-DBC1-4528-9639-86E46784B5C4}"/>
          </ac:spMkLst>
        </pc:spChg>
        <pc:spChg chg="add del mod">
          <ac:chgData name="M | Adrien Pasquet" userId="b9ca7fff-cf80-4b81-8c12-aa3f5be03e41" providerId="ADAL" clId="{BFF0C793-174F-4023-A7BF-059EB552C99C}" dt="2019-11-13T10:15:06.318" v="3509"/>
          <ac:spMkLst>
            <pc:docMk/>
            <pc:sldMk cId="3927378837" sldId="300"/>
            <ac:spMk id="283" creationId="{4ACD19E2-3D35-4D1C-98DD-AD04FCBAC617}"/>
          </ac:spMkLst>
        </pc:spChg>
        <pc:spChg chg="add del mod">
          <ac:chgData name="M | Adrien Pasquet" userId="b9ca7fff-cf80-4b81-8c12-aa3f5be03e41" providerId="ADAL" clId="{BFF0C793-174F-4023-A7BF-059EB552C99C}" dt="2019-11-13T10:15:06.318" v="3509"/>
          <ac:spMkLst>
            <pc:docMk/>
            <pc:sldMk cId="3927378837" sldId="300"/>
            <ac:spMk id="284" creationId="{D85F7CAB-A2F9-4FAC-85FC-EC2E9CD852F1}"/>
          </ac:spMkLst>
        </pc:spChg>
        <pc:spChg chg="add del mod">
          <ac:chgData name="M | Adrien Pasquet" userId="b9ca7fff-cf80-4b81-8c12-aa3f5be03e41" providerId="ADAL" clId="{BFF0C793-174F-4023-A7BF-059EB552C99C}" dt="2019-11-13T10:15:06.318" v="3509"/>
          <ac:spMkLst>
            <pc:docMk/>
            <pc:sldMk cId="3927378837" sldId="300"/>
            <ac:spMk id="285" creationId="{155956D5-A792-4426-B02B-33CBBFA3CA90}"/>
          </ac:spMkLst>
        </pc:spChg>
        <pc:spChg chg="add del mod">
          <ac:chgData name="M | Adrien Pasquet" userId="b9ca7fff-cf80-4b81-8c12-aa3f5be03e41" providerId="ADAL" clId="{BFF0C793-174F-4023-A7BF-059EB552C99C}" dt="2019-11-13T10:15:06.318" v="3509"/>
          <ac:spMkLst>
            <pc:docMk/>
            <pc:sldMk cId="3927378837" sldId="300"/>
            <ac:spMk id="286" creationId="{EFD05B29-B9C5-417C-B1C3-5DF595BF0D8A}"/>
          </ac:spMkLst>
        </pc:spChg>
        <pc:spChg chg="add del mod">
          <ac:chgData name="M | Adrien Pasquet" userId="b9ca7fff-cf80-4b81-8c12-aa3f5be03e41" providerId="ADAL" clId="{BFF0C793-174F-4023-A7BF-059EB552C99C}" dt="2019-11-13T10:15:06.318" v="3509"/>
          <ac:spMkLst>
            <pc:docMk/>
            <pc:sldMk cId="3927378837" sldId="300"/>
            <ac:spMk id="287" creationId="{CC068473-BD8E-4F51-9985-0419BC1AB005}"/>
          </ac:spMkLst>
        </pc:spChg>
        <pc:spChg chg="add del mod">
          <ac:chgData name="M | Adrien Pasquet" userId="b9ca7fff-cf80-4b81-8c12-aa3f5be03e41" providerId="ADAL" clId="{BFF0C793-174F-4023-A7BF-059EB552C99C}" dt="2019-11-13T10:15:06.318" v="3509"/>
          <ac:spMkLst>
            <pc:docMk/>
            <pc:sldMk cId="3927378837" sldId="300"/>
            <ac:spMk id="288" creationId="{5FCE602B-40BA-415C-9A47-A0CDD13022B1}"/>
          </ac:spMkLst>
        </pc:spChg>
        <pc:spChg chg="add del mod">
          <ac:chgData name="M | Adrien Pasquet" userId="b9ca7fff-cf80-4b81-8c12-aa3f5be03e41" providerId="ADAL" clId="{BFF0C793-174F-4023-A7BF-059EB552C99C}" dt="2019-11-13T10:15:06.953" v="3516"/>
          <ac:spMkLst>
            <pc:docMk/>
            <pc:sldMk cId="3927378837" sldId="300"/>
            <ac:spMk id="289" creationId="{5B101042-D2B4-4CE2-9476-1849ABEC7690}"/>
          </ac:spMkLst>
        </pc:spChg>
        <pc:spChg chg="add del mod">
          <ac:chgData name="M | Adrien Pasquet" userId="b9ca7fff-cf80-4b81-8c12-aa3f5be03e41" providerId="ADAL" clId="{BFF0C793-174F-4023-A7BF-059EB552C99C}" dt="2019-11-13T10:15:06.953" v="3516"/>
          <ac:spMkLst>
            <pc:docMk/>
            <pc:sldMk cId="3927378837" sldId="300"/>
            <ac:spMk id="290" creationId="{C4B337B6-910F-483E-8F72-23CA06AB564A}"/>
          </ac:spMkLst>
        </pc:spChg>
        <pc:spChg chg="add del mod">
          <ac:chgData name="M | Adrien Pasquet" userId="b9ca7fff-cf80-4b81-8c12-aa3f5be03e41" providerId="ADAL" clId="{BFF0C793-174F-4023-A7BF-059EB552C99C}" dt="2019-11-13T10:15:06.953" v="3516"/>
          <ac:spMkLst>
            <pc:docMk/>
            <pc:sldMk cId="3927378837" sldId="300"/>
            <ac:spMk id="291" creationId="{8CC077E0-893F-4EEA-8F83-0C39F92711E3}"/>
          </ac:spMkLst>
        </pc:spChg>
        <pc:spChg chg="add del mod">
          <ac:chgData name="M | Adrien Pasquet" userId="b9ca7fff-cf80-4b81-8c12-aa3f5be03e41" providerId="ADAL" clId="{BFF0C793-174F-4023-A7BF-059EB552C99C}" dt="2019-11-13T10:15:06.953" v="3516"/>
          <ac:spMkLst>
            <pc:docMk/>
            <pc:sldMk cId="3927378837" sldId="300"/>
            <ac:spMk id="292" creationId="{BD925DF6-4132-4BF5-8785-4D0C67541350}"/>
          </ac:spMkLst>
        </pc:spChg>
        <pc:spChg chg="add del mod">
          <ac:chgData name="M | Adrien Pasquet" userId="b9ca7fff-cf80-4b81-8c12-aa3f5be03e41" providerId="ADAL" clId="{BFF0C793-174F-4023-A7BF-059EB552C99C}" dt="2019-11-13T10:15:06.953" v="3516"/>
          <ac:spMkLst>
            <pc:docMk/>
            <pc:sldMk cId="3927378837" sldId="300"/>
            <ac:spMk id="293" creationId="{B1EFFD78-518D-485E-B8E5-B3F7356CF5EB}"/>
          </ac:spMkLst>
        </pc:spChg>
        <pc:spChg chg="add del mod">
          <ac:chgData name="M | Adrien Pasquet" userId="b9ca7fff-cf80-4b81-8c12-aa3f5be03e41" providerId="ADAL" clId="{BFF0C793-174F-4023-A7BF-059EB552C99C}" dt="2019-11-13T10:15:06.953" v="3516"/>
          <ac:spMkLst>
            <pc:docMk/>
            <pc:sldMk cId="3927378837" sldId="300"/>
            <ac:spMk id="294" creationId="{C95CA554-D804-4888-9D88-9D7F69E0D8C5}"/>
          </ac:spMkLst>
        </pc:spChg>
        <pc:spChg chg="add del mod">
          <ac:chgData name="M | Adrien Pasquet" userId="b9ca7fff-cf80-4b81-8c12-aa3f5be03e41" providerId="ADAL" clId="{BFF0C793-174F-4023-A7BF-059EB552C99C}" dt="2019-11-13T10:15:06.953" v="3516"/>
          <ac:spMkLst>
            <pc:docMk/>
            <pc:sldMk cId="3927378837" sldId="300"/>
            <ac:spMk id="295" creationId="{71DBFCF0-5314-43CB-A24B-654A4C71F78A}"/>
          </ac:spMkLst>
        </pc:spChg>
        <pc:spChg chg="add del mod">
          <ac:chgData name="M | Adrien Pasquet" userId="b9ca7fff-cf80-4b81-8c12-aa3f5be03e41" providerId="ADAL" clId="{BFF0C793-174F-4023-A7BF-059EB552C99C}" dt="2019-11-13T10:15:06.953" v="3516"/>
          <ac:spMkLst>
            <pc:docMk/>
            <pc:sldMk cId="3927378837" sldId="300"/>
            <ac:spMk id="296" creationId="{9C20E603-D27D-4CAF-8E55-1453ADAB4F42}"/>
          </ac:spMkLst>
        </pc:spChg>
        <pc:spChg chg="add del mod">
          <ac:chgData name="M | Adrien Pasquet" userId="b9ca7fff-cf80-4b81-8c12-aa3f5be03e41" providerId="ADAL" clId="{BFF0C793-174F-4023-A7BF-059EB552C99C}" dt="2019-11-13T10:15:06.953" v="3516"/>
          <ac:spMkLst>
            <pc:docMk/>
            <pc:sldMk cId="3927378837" sldId="300"/>
            <ac:spMk id="297" creationId="{E66869A8-DA22-4F2A-81F8-A734A25C2E41}"/>
          </ac:spMkLst>
        </pc:spChg>
        <pc:spChg chg="add del mod">
          <ac:chgData name="M | Adrien Pasquet" userId="b9ca7fff-cf80-4b81-8c12-aa3f5be03e41" providerId="ADAL" clId="{BFF0C793-174F-4023-A7BF-059EB552C99C}" dt="2019-11-13T10:15:06.953" v="3516"/>
          <ac:spMkLst>
            <pc:docMk/>
            <pc:sldMk cId="3927378837" sldId="300"/>
            <ac:spMk id="298" creationId="{C1F4EE8B-04EE-4299-9C8B-1B89EDAF22D6}"/>
          </ac:spMkLst>
        </pc:spChg>
        <pc:spChg chg="add del mod">
          <ac:chgData name="M | Adrien Pasquet" userId="b9ca7fff-cf80-4b81-8c12-aa3f5be03e41" providerId="ADAL" clId="{BFF0C793-174F-4023-A7BF-059EB552C99C}" dt="2019-11-13T10:15:06.953" v="3516"/>
          <ac:spMkLst>
            <pc:docMk/>
            <pc:sldMk cId="3927378837" sldId="300"/>
            <ac:spMk id="299" creationId="{B1E37860-E26D-4F5D-8A21-58A1701264A7}"/>
          </ac:spMkLst>
        </pc:spChg>
        <pc:spChg chg="add del mod">
          <ac:chgData name="M | Adrien Pasquet" userId="b9ca7fff-cf80-4b81-8c12-aa3f5be03e41" providerId="ADAL" clId="{BFF0C793-174F-4023-A7BF-059EB552C99C}" dt="2019-11-13T10:15:06.953" v="3516"/>
          <ac:spMkLst>
            <pc:docMk/>
            <pc:sldMk cId="3927378837" sldId="300"/>
            <ac:spMk id="300" creationId="{34AF7774-E820-4219-B36F-2435CC976433}"/>
          </ac:spMkLst>
        </pc:spChg>
        <pc:spChg chg="add del mod">
          <ac:chgData name="M | Adrien Pasquet" userId="b9ca7fff-cf80-4b81-8c12-aa3f5be03e41" providerId="ADAL" clId="{BFF0C793-174F-4023-A7BF-059EB552C99C}" dt="2019-11-13T10:15:06.953" v="3516"/>
          <ac:spMkLst>
            <pc:docMk/>
            <pc:sldMk cId="3927378837" sldId="300"/>
            <ac:spMk id="301" creationId="{3B913A0F-8958-4086-A222-4F7723E44343}"/>
          </ac:spMkLst>
        </pc:spChg>
        <pc:spChg chg="add del mod">
          <ac:chgData name="M | Adrien Pasquet" userId="b9ca7fff-cf80-4b81-8c12-aa3f5be03e41" providerId="ADAL" clId="{BFF0C793-174F-4023-A7BF-059EB552C99C}" dt="2019-11-13T10:15:06.953" v="3516"/>
          <ac:spMkLst>
            <pc:docMk/>
            <pc:sldMk cId="3927378837" sldId="300"/>
            <ac:spMk id="302" creationId="{EB70C277-7B44-4DAB-A32E-261117210171}"/>
          </ac:spMkLst>
        </pc:spChg>
        <pc:spChg chg="add del mod">
          <ac:chgData name="M | Adrien Pasquet" userId="b9ca7fff-cf80-4b81-8c12-aa3f5be03e41" providerId="ADAL" clId="{BFF0C793-174F-4023-A7BF-059EB552C99C}" dt="2019-11-13T10:15:06.953" v="3516"/>
          <ac:spMkLst>
            <pc:docMk/>
            <pc:sldMk cId="3927378837" sldId="300"/>
            <ac:spMk id="303" creationId="{690C9DB7-A28C-476D-9994-63F8426DC2A9}"/>
          </ac:spMkLst>
        </pc:spChg>
        <pc:spChg chg="add del mod">
          <ac:chgData name="M | Adrien Pasquet" userId="b9ca7fff-cf80-4b81-8c12-aa3f5be03e41" providerId="ADAL" clId="{BFF0C793-174F-4023-A7BF-059EB552C99C}" dt="2019-11-13T10:15:06.953" v="3516"/>
          <ac:spMkLst>
            <pc:docMk/>
            <pc:sldMk cId="3927378837" sldId="300"/>
            <ac:spMk id="304" creationId="{AC65D053-B844-4077-94EA-A174867EC75F}"/>
          </ac:spMkLst>
        </pc:spChg>
        <pc:spChg chg="add del mod">
          <ac:chgData name="M | Adrien Pasquet" userId="b9ca7fff-cf80-4b81-8c12-aa3f5be03e41" providerId="ADAL" clId="{BFF0C793-174F-4023-A7BF-059EB552C99C}" dt="2019-11-13T10:15:06.953" v="3516"/>
          <ac:spMkLst>
            <pc:docMk/>
            <pc:sldMk cId="3927378837" sldId="300"/>
            <ac:spMk id="305" creationId="{47700ED6-3D29-4050-BF60-DB786E91E10B}"/>
          </ac:spMkLst>
        </pc:spChg>
        <pc:spChg chg="add del mod">
          <ac:chgData name="M | Adrien Pasquet" userId="b9ca7fff-cf80-4b81-8c12-aa3f5be03e41" providerId="ADAL" clId="{BFF0C793-174F-4023-A7BF-059EB552C99C}" dt="2019-11-13T10:15:06.953" v="3516"/>
          <ac:spMkLst>
            <pc:docMk/>
            <pc:sldMk cId="3927378837" sldId="300"/>
            <ac:spMk id="306" creationId="{377F3679-2038-4091-9D91-6C1283821C0C}"/>
          </ac:spMkLst>
        </pc:spChg>
        <pc:spChg chg="add del mod">
          <ac:chgData name="M | Adrien Pasquet" userId="b9ca7fff-cf80-4b81-8c12-aa3f5be03e41" providerId="ADAL" clId="{BFF0C793-174F-4023-A7BF-059EB552C99C}" dt="2019-11-13T10:15:06.953" v="3516"/>
          <ac:spMkLst>
            <pc:docMk/>
            <pc:sldMk cId="3927378837" sldId="300"/>
            <ac:spMk id="307" creationId="{05C8E471-ACFF-4777-8BE6-C35F7E62F630}"/>
          </ac:spMkLst>
        </pc:spChg>
        <pc:spChg chg="add del mod">
          <ac:chgData name="M | Adrien Pasquet" userId="b9ca7fff-cf80-4b81-8c12-aa3f5be03e41" providerId="ADAL" clId="{BFF0C793-174F-4023-A7BF-059EB552C99C}" dt="2019-11-13T10:15:07.146" v="3523"/>
          <ac:spMkLst>
            <pc:docMk/>
            <pc:sldMk cId="3927378837" sldId="300"/>
            <ac:spMk id="308" creationId="{1C6D8010-4F56-4391-8043-CFCA428E7D25}"/>
          </ac:spMkLst>
        </pc:spChg>
        <pc:spChg chg="add del mod">
          <ac:chgData name="M | Adrien Pasquet" userId="b9ca7fff-cf80-4b81-8c12-aa3f5be03e41" providerId="ADAL" clId="{BFF0C793-174F-4023-A7BF-059EB552C99C}" dt="2019-11-13T10:15:07.146" v="3523"/>
          <ac:spMkLst>
            <pc:docMk/>
            <pc:sldMk cId="3927378837" sldId="300"/>
            <ac:spMk id="309" creationId="{817B0921-DE6F-4755-997A-865986F423C6}"/>
          </ac:spMkLst>
        </pc:spChg>
        <pc:spChg chg="add del mod">
          <ac:chgData name="M | Adrien Pasquet" userId="b9ca7fff-cf80-4b81-8c12-aa3f5be03e41" providerId="ADAL" clId="{BFF0C793-174F-4023-A7BF-059EB552C99C}" dt="2019-11-13T10:15:07.146" v="3523"/>
          <ac:spMkLst>
            <pc:docMk/>
            <pc:sldMk cId="3927378837" sldId="300"/>
            <ac:spMk id="310" creationId="{DC05800F-7C12-41B3-8587-70FBB88447EC}"/>
          </ac:spMkLst>
        </pc:spChg>
        <pc:spChg chg="add del mod">
          <ac:chgData name="M | Adrien Pasquet" userId="b9ca7fff-cf80-4b81-8c12-aa3f5be03e41" providerId="ADAL" clId="{BFF0C793-174F-4023-A7BF-059EB552C99C}" dt="2019-11-13T10:15:07.146" v="3523"/>
          <ac:spMkLst>
            <pc:docMk/>
            <pc:sldMk cId="3927378837" sldId="300"/>
            <ac:spMk id="311" creationId="{00DA7AC3-AC3C-43C9-96C4-3A8FD59C742C}"/>
          </ac:spMkLst>
        </pc:spChg>
        <pc:spChg chg="add del mod">
          <ac:chgData name="M | Adrien Pasquet" userId="b9ca7fff-cf80-4b81-8c12-aa3f5be03e41" providerId="ADAL" clId="{BFF0C793-174F-4023-A7BF-059EB552C99C}" dt="2019-11-13T10:15:07.146" v="3523"/>
          <ac:spMkLst>
            <pc:docMk/>
            <pc:sldMk cId="3927378837" sldId="300"/>
            <ac:spMk id="312" creationId="{261CBAD6-024A-4ED3-9C21-4E839126E01B}"/>
          </ac:spMkLst>
        </pc:spChg>
        <pc:spChg chg="add del mod">
          <ac:chgData name="M | Adrien Pasquet" userId="b9ca7fff-cf80-4b81-8c12-aa3f5be03e41" providerId="ADAL" clId="{BFF0C793-174F-4023-A7BF-059EB552C99C}" dt="2019-11-13T10:15:07.146" v="3523"/>
          <ac:spMkLst>
            <pc:docMk/>
            <pc:sldMk cId="3927378837" sldId="300"/>
            <ac:spMk id="313" creationId="{EC6C9069-0F36-467C-B7F3-A8E7ED030CD5}"/>
          </ac:spMkLst>
        </pc:spChg>
        <pc:spChg chg="add del mod">
          <ac:chgData name="M | Adrien Pasquet" userId="b9ca7fff-cf80-4b81-8c12-aa3f5be03e41" providerId="ADAL" clId="{BFF0C793-174F-4023-A7BF-059EB552C99C}" dt="2019-11-13T10:15:07.146" v="3523"/>
          <ac:spMkLst>
            <pc:docMk/>
            <pc:sldMk cId="3927378837" sldId="300"/>
            <ac:spMk id="314" creationId="{E8BF1942-B274-4611-9FCF-D2660E826971}"/>
          </ac:spMkLst>
        </pc:spChg>
        <pc:spChg chg="add del mod">
          <ac:chgData name="M | Adrien Pasquet" userId="b9ca7fff-cf80-4b81-8c12-aa3f5be03e41" providerId="ADAL" clId="{BFF0C793-174F-4023-A7BF-059EB552C99C}" dt="2019-11-13T10:15:07.146" v="3523"/>
          <ac:spMkLst>
            <pc:docMk/>
            <pc:sldMk cId="3927378837" sldId="300"/>
            <ac:spMk id="315" creationId="{250CD177-F4F2-44D9-9522-79CF55759039}"/>
          </ac:spMkLst>
        </pc:spChg>
        <pc:spChg chg="add del mod">
          <ac:chgData name="M | Adrien Pasquet" userId="b9ca7fff-cf80-4b81-8c12-aa3f5be03e41" providerId="ADAL" clId="{BFF0C793-174F-4023-A7BF-059EB552C99C}" dt="2019-11-13T10:15:07.146" v="3523"/>
          <ac:spMkLst>
            <pc:docMk/>
            <pc:sldMk cId="3927378837" sldId="300"/>
            <ac:spMk id="316" creationId="{D621E6AF-FF4F-41B8-9EB2-738468201FA7}"/>
          </ac:spMkLst>
        </pc:spChg>
        <pc:spChg chg="add del mod">
          <ac:chgData name="M | Adrien Pasquet" userId="b9ca7fff-cf80-4b81-8c12-aa3f5be03e41" providerId="ADAL" clId="{BFF0C793-174F-4023-A7BF-059EB552C99C}" dt="2019-11-13T10:15:07.146" v="3523"/>
          <ac:spMkLst>
            <pc:docMk/>
            <pc:sldMk cId="3927378837" sldId="300"/>
            <ac:spMk id="317" creationId="{E3924B1A-0CC1-4D5A-BCDB-6CF8CD5AF258}"/>
          </ac:spMkLst>
        </pc:spChg>
        <pc:spChg chg="add del mod">
          <ac:chgData name="M | Adrien Pasquet" userId="b9ca7fff-cf80-4b81-8c12-aa3f5be03e41" providerId="ADAL" clId="{BFF0C793-174F-4023-A7BF-059EB552C99C}" dt="2019-11-13T10:15:07.146" v="3523"/>
          <ac:spMkLst>
            <pc:docMk/>
            <pc:sldMk cId="3927378837" sldId="300"/>
            <ac:spMk id="318" creationId="{32F36680-2789-47B7-B751-70A9CB5F73F8}"/>
          </ac:spMkLst>
        </pc:spChg>
        <pc:spChg chg="add del mod">
          <ac:chgData name="M | Adrien Pasquet" userId="b9ca7fff-cf80-4b81-8c12-aa3f5be03e41" providerId="ADAL" clId="{BFF0C793-174F-4023-A7BF-059EB552C99C}" dt="2019-11-13T10:15:07.146" v="3523"/>
          <ac:spMkLst>
            <pc:docMk/>
            <pc:sldMk cId="3927378837" sldId="300"/>
            <ac:spMk id="319" creationId="{8608385B-09BB-4F6E-A2B6-36DC87583B4D}"/>
          </ac:spMkLst>
        </pc:spChg>
        <pc:spChg chg="add del mod">
          <ac:chgData name="M | Adrien Pasquet" userId="b9ca7fff-cf80-4b81-8c12-aa3f5be03e41" providerId="ADAL" clId="{BFF0C793-174F-4023-A7BF-059EB552C99C}" dt="2019-11-13T10:15:07.146" v="3523"/>
          <ac:spMkLst>
            <pc:docMk/>
            <pc:sldMk cId="3927378837" sldId="300"/>
            <ac:spMk id="320" creationId="{D7B6A9EC-7DA0-4664-A282-0C2E341A8BB6}"/>
          </ac:spMkLst>
        </pc:spChg>
        <pc:spChg chg="add del mod">
          <ac:chgData name="M | Adrien Pasquet" userId="b9ca7fff-cf80-4b81-8c12-aa3f5be03e41" providerId="ADAL" clId="{BFF0C793-174F-4023-A7BF-059EB552C99C}" dt="2019-11-13T10:15:07.146" v="3523"/>
          <ac:spMkLst>
            <pc:docMk/>
            <pc:sldMk cId="3927378837" sldId="300"/>
            <ac:spMk id="321" creationId="{0E26F5F6-70F2-4223-9617-17ABEBCB7887}"/>
          </ac:spMkLst>
        </pc:spChg>
        <pc:spChg chg="add del mod">
          <ac:chgData name="M | Adrien Pasquet" userId="b9ca7fff-cf80-4b81-8c12-aa3f5be03e41" providerId="ADAL" clId="{BFF0C793-174F-4023-A7BF-059EB552C99C}" dt="2019-11-13T10:15:07.146" v="3523"/>
          <ac:spMkLst>
            <pc:docMk/>
            <pc:sldMk cId="3927378837" sldId="300"/>
            <ac:spMk id="322" creationId="{F9CE2AF4-4036-45A3-ADB5-6A1090472AFE}"/>
          </ac:spMkLst>
        </pc:spChg>
        <pc:spChg chg="add del mod">
          <ac:chgData name="M | Adrien Pasquet" userId="b9ca7fff-cf80-4b81-8c12-aa3f5be03e41" providerId="ADAL" clId="{BFF0C793-174F-4023-A7BF-059EB552C99C}" dt="2019-11-13T10:15:07.146" v="3523"/>
          <ac:spMkLst>
            <pc:docMk/>
            <pc:sldMk cId="3927378837" sldId="300"/>
            <ac:spMk id="323" creationId="{9EEC3CDC-9ECA-46CC-B6E1-DBD9091B3D18}"/>
          </ac:spMkLst>
        </pc:spChg>
        <pc:spChg chg="add del mod">
          <ac:chgData name="M | Adrien Pasquet" userId="b9ca7fff-cf80-4b81-8c12-aa3f5be03e41" providerId="ADAL" clId="{BFF0C793-174F-4023-A7BF-059EB552C99C}" dt="2019-11-13T10:15:07.146" v="3523"/>
          <ac:spMkLst>
            <pc:docMk/>
            <pc:sldMk cId="3927378837" sldId="300"/>
            <ac:spMk id="324" creationId="{A4F6F4D7-7879-4752-B9CE-EE03A8C15224}"/>
          </ac:spMkLst>
        </pc:spChg>
        <pc:spChg chg="add del mod">
          <ac:chgData name="M | Adrien Pasquet" userId="b9ca7fff-cf80-4b81-8c12-aa3f5be03e41" providerId="ADAL" clId="{BFF0C793-174F-4023-A7BF-059EB552C99C}" dt="2019-11-13T10:15:07.146" v="3523"/>
          <ac:spMkLst>
            <pc:docMk/>
            <pc:sldMk cId="3927378837" sldId="300"/>
            <ac:spMk id="325" creationId="{055142F6-6F8A-41BF-8D1B-73843BBA1C47}"/>
          </ac:spMkLst>
        </pc:spChg>
        <pc:spChg chg="add del mod">
          <ac:chgData name="M | Adrien Pasquet" userId="b9ca7fff-cf80-4b81-8c12-aa3f5be03e41" providerId="ADAL" clId="{BFF0C793-174F-4023-A7BF-059EB552C99C}" dt="2019-11-13T10:15:07.146" v="3523"/>
          <ac:spMkLst>
            <pc:docMk/>
            <pc:sldMk cId="3927378837" sldId="300"/>
            <ac:spMk id="326" creationId="{1574E52C-B7D8-473E-B15F-32FF984922E9}"/>
          </ac:spMkLst>
        </pc:spChg>
        <pc:spChg chg="add del mod">
          <ac:chgData name="M | Adrien Pasquet" userId="b9ca7fff-cf80-4b81-8c12-aa3f5be03e41" providerId="ADAL" clId="{BFF0C793-174F-4023-A7BF-059EB552C99C}" dt="2019-11-13T10:15:07.340" v="3530"/>
          <ac:spMkLst>
            <pc:docMk/>
            <pc:sldMk cId="3927378837" sldId="300"/>
            <ac:spMk id="327" creationId="{E7DD2338-8CC2-4D45-AFE8-C43E50691262}"/>
          </ac:spMkLst>
        </pc:spChg>
        <pc:spChg chg="add del mod">
          <ac:chgData name="M | Adrien Pasquet" userId="b9ca7fff-cf80-4b81-8c12-aa3f5be03e41" providerId="ADAL" clId="{BFF0C793-174F-4023-A7BF-059EB552C99C}" dt="2019-11-13T10:15:07.340" v="3530"/>
          <ac:spMkLst>
            <pc:docMk/>
            <pc:sldMk cId="3927378837" sldId="300"/>
            <ac:spMk id="328" creationId="{B015E12C-E4A3-452C-A676-F650E8666A05}"/>
          </ac:spMkLst>
        </pc:spChg>
        <pc:spChg chg="add del mod">
          <ac:chgData name="M | Adrien Pasquet" userId="b9ca7fff-cf80-4b81-8c12-aa3f5be03e41" providerId="ADAL" clId="{BFF0C793-174F-4023-A7BF-059EB552C99C}" dt="2019-11-13T10:15:07.340" v="3530"/>
          <ac:spMkLst>
            <pc:docMk/>
            <pc:sldMk cId="3927378837" sldId="300"/>
            <ac:spMk id="329" creationId="{2CDE5A36-DDE9-4E0F-8868-A636A9487765}"/>
          </ac:spMkLst>
        </pc:spChg>
        <pc:spChg chg="add del mod">
          <ac:chgData name="M | Adrien Pasquet" userId="b9ca7fff-cf80-4b81-8c12-aa3f5be03e41" providerId="ADAL" clId="{BFF0C793-174F-4023-A7BF-059EB552C99C}" dt="2019-11-13T10:15:07.340" v="3530"/>
          <ac:spMkLst>
            <pc:docMk/>
            <pc:sldMk cId="3927378837" sldId="300"/>
            <ac:spMk id="330" creationId="{8576D218-B43D-4D81-A5C1-81F05CD4F17D}"/>
          </ac:spMkLst>
        </pc:spChg>
        <pc:spChg chg="add del mod">
          <ac:chgData name="M | Adrien Pasquet" userId="b9ca7fff-cf80-4b81-8c12-aa3f5be03e41" providerId="ADAL" clId="{BFF0C793-174F-4023-A7BF-059EB552C99C}" dt="2019-11-13T10:15:07.340" v="3530"/>
          <ac:spMkLst>
            <pc:docMk/>
            <pc:sldMk cId="3927378837" sldId="300"/>
            <ac:spMk id="331" creationId="{BED3D346-C2C7-48B5-B750-8D6AF95331DB}"/>
          </ac:spMkLst>
        </pc:spChg>
        <pc:spChg chg="add del mod">
          <ac:chgData name="M | Adrien Pasquet" userId="b9ca7fff-cf80-4b81-8c12-aa3f5be03e41" providerId="ADAL" clId="{BFF0C793-174F-4023-A7BF-059EB552C99C}" dt="2019-11-13T10:15:07.340" v="3530"/>
          <ac:spMkLst>
            <pc:docMk/>
            <pc:sldMk cId="3927378837" sldId="300"/>
            <ac:spMk id="332" creationId="{B3DF45B4-BC2A-45B5-9814-EEE88047F47C}"/>
          </ac:spMkLst>
        </pc:spChg>
        <pc:spChg chg="add del mod">
          <ac:chgData name="M | Adrien Pasquet" userId="b9ca7fff-cf80-4b81-8c12-aa3f5be03e41" providerId="ADAL" clId="{BFF0C793-174F-4023-A7BF-059EB552C99C}" dt="2019-11-13T10:15:07.340" v="3530"/>
          <ac:spMkLst>
            <pc:docMk/>
            <pc:sldMk cId="3927378837" sldId="300"/>
            <ac:spMk id="333" creationId="{41181F06-B1A5-4D0C-A044-E564C7FE1E10}"/>
          </ac:spMkLst>
        </pc:spChg>
        <pc:spChg chg="add del mod">
          <ac:chgData name="M | Adrien Pasquet" userId="b9ca7fff-cf80-4b81-8c12-aa3f5be03e41" providerId="ADAL" clId="{BFF0C793-174F-4023-A7BF-059EB552C99C}" dt="2019-11-13T10:15:07.340" v="3530"/>
          <ac:spMkLst>
            <pc:docMk/>
            <pc:sldMk cId="3927378837" sldId="300"/>
            <ac:spMk id="334" creationId="{AB26EEDE-B9B1-462A-B1A7-7AF9EA5AFC7B}"/>
          </ac:spMkLst>
        </pc:spChg>
        <pc:spChg chg="add del mod">
          <ac:chgData name="M | Adrien Pasquet" userId="b9ca7fff-cf80-4b81-8c12-aa3f5be03e41" providerId="ADAL" clId="{BFF0C793-174F-4023-A7BF-059EB552C99C}" dt="2019-11-13T10:15:07.340" v="3530"/>
          <ac:spMkLst>
            <pc:docMk/>
            <pc:sldMk cId="3927378837" sldId="300"/>
            <ac:spMk id="335" creationId="{BE4B4C9C-BEBF-41D9-80CD-7F6597842717}"/>
          </ac:spMkLst>
        </pc:spChg>
        <pc:spChg chg="add del mod">
          <ac:chgData name="M | Adrien Pasquet" userId="b9ca7fff-cf80-4b81-8c12-aa3f5be03e41" providerId="ADAL" clId="{BFF0C793-174F-4023-A7BF-059EB552C99C}" dt="2019-11-13T10:15:07.340" v="3530"/>
          <ac:spMkLst>
            <pc:docMk/>
            <pc:sldMk cId="3927378837" sldId="300"/>
            <ac:spMk id="336" creationId="{6D36EA9C-DA47-4B3C-AF13-815FB100BA63}"/>
          </ac:spMkLst>
        </pc:spChg>
        <pc:spChg chg="add del mod">
          <ac:chgData name="M | Adrien Pasquet" userId="b9ca7fff-cf80-4b81-8c12-aa3f5be03e41" providerId="ADAL" clId="{BFF0C793-174F-4023-A7BF-059EB552C99C}" dt="2019-11-13T10:15:07.340" v="3530"/>
          <ac:spMkLst>
            <pc:docMk/>
            <pc:sldMk cId="3927378837" sldId="300"/>
            <ac:spMk id="337" creationId="{6FD92C6B-2DF0-4279-AE12-AF5A9C19912C}"/>
          </ac:spMkLst>
        </pc:spChg>
        <pc:spChg chg="add del mod">
          <ac:chgData name="M | Adrien Pasquet" userId="b9ca7fff-cf80-4b81-8c12-aa3f5be03e41" providerId="ADAL" clId="{BFF0C793-174F-4023-A7BF-059EB552C99C}" dt="2019-11-13T10:15:07.340" v="3530"/>
          <ac:spMkLst>
            <pc:docMk/>
            <pc:sldMk cId="3927378837" sldId="300"/>
            <ac:spMk id="338" creationId="{E5EF3557-060A-462F-8EF8-74438E01D982}"/>
          </ac:spMkLst>
        </pc:spChg>
        <pc:spChg chg="add del mod">
          <ac:chgData name="M | Adrien Pasquet" userId="b9ca7fff-cf80-4b81-8c12-aa3f5be03e41" providerId="ADAL" clId="{BFF0C793-174F-4023-A7BF-059EB552C99C}" dt="2019-11-13T10:15:07.340" v="3530"/>
          <ac:spMkLst>
            <pc:docMk/>
            <pc:sldMk cId="3927378837" sldId="300"/>
            <ac:spMk id="339" creationId="{2CD8F4B1-1084-43DF-945A-74FB879443FC}"/>
          </ac:spMkLst>
        </pc:spChg>
        <pc:spChg chg="add del mod">
          <ac:chgData name="M | Adrien Pasquet" userId="b9ca7fff-cf80-4b81-8c12-aa3f5be03e41" providerId="ADAL" clId="{BFF0C793-174F-4023-A7BF-059EB552C99C}" dt="2019-11-13T10:15:07.340" v="3530"/>
          <ac:spMkLst>
            <pc:docMk/>
            <pc:sldMk cId="3927378837" sldId="300"/>
            <ac:spMk id="340" creationId="{40D3039D-0996-434C-92E3-FA136DF782A5}"/>
          </ac:spMkLst>
        </pc:spChg>
        <pc:spChg chg="add del mod">
          <ac:chgData name="M | Adrien Pasquet" userId="b9ca7fff-cf80-4b81-8c12-aa3f5be03e41" providerId="ADAL" clId="{BFF0C793-174F-4023-A7BF-059EB552C99C}" dt="2019-11-13T10:15:07.340" v="3530"/>
          <ac:spMkLst>
            <pc:docMk/>
            <pc:sldMk cId="3927378837" sldId="300"/>
            <ac:spMk id="341" creationId="{4CFE83ED-33D6-47ED-92C4-A2BAA79FBC41}"/>
          </ac:spMkLst>
        </pc:spChg>
        <pc:spChg chg="add del mod">
          <ac:chgData name="M | Adrien Pasquet" userId="b9ca7fff-cf80-4b81-8c12-aa3f5be03e41" providerId="ADAL" clId="{BFF0C793-174F-4023-A7BF-059EB552C99C}" dt="2019-11-13T10:15:07.340" v="3530"/>
          <ac:spMkLst>
            <pc:docMk/>
            <pc:sldMk cId="3927378837" sldId="300"/>
            <ac:spMk id="342" creationId="{7B2F5601-0478-4D5C-806B-AD624C9C6670}"/>
          </ac:spMkLst>
        </pc:spChg>
        <pc:spChg chg="add del mod">
          <ac:chgData name="M | Adrien Pasquet" userId="b9ca7fff-cf80-4b81-8c12-aa3f5be03e41" providerId="ADAL" clId="{BFF0C793-174F-4023-A7BF-059EB552C99C}" dt="2019-11-13T10:15:07.340" v="3530"/>
          <ac:spMkLst>
            <pc:docMk/>
            <pc:sldMk cId="3927378837" sldId="300"/>
            <ac:spMk id="343" creationId="{DF8204BA-F1C2-4D0A-93DF-059AA74340B2}"/>
          </ac:spMkLst>
        </pc:spChg>
        <pc:spChg chg="add del mod">
          <ac:chgData name="M | Adrien Pasquet" userId="b9ca7fff-cf80-4b81-8c12-aa3f5be03e41" providerId="ADAL" clId="{BFF0C793-174F-4023-A7BF-059EB552C99C}" dt="2019-11-13T10:15:07.340" v="3530"/>
          <ac:spMkLst>
            <pc:docMk/>
            <pc:sldMk cId="3927378837" sldId="300"/>
            <ac:spMk id="344" creationId="{AD0DA8AE-A141-4D43-808F-5B8ADCF9F30C}"/>
          </ac:spMkLst>
        </pc:spChg>
        <pc:spChg chg="add del mod">
          <ac:chgData name="M | Adrien Pasquet" userId="b9ca7fff-cf80-4b81-8c12-aa3f5be03e41" providerId="ADAL" clId="{BFF0C793-174F-4023-A7BF-059EB552C99C}" dt="2019-11-13T10:15:07.340" v="3530"/>
          <ac:spMkLst>
            <pc:docMk/>
            <pc:sldMk cId="3927378837" sldId="300"/>
            <ac:spMk id="345" creationId="{034E50DE-66B9-4ACD-B6AC-3F68685E58C3}"/>
          </ac:spMkLst>
        </pc:spChg>
        <pc:spChg chg="add del mod">
          <ac:chgData name="M | Adrien Pasquet" userId="b9ca7fff-cf80-4b81-8c12-aa3f5be03e41" providerId="ADAL" clId="{BFF0C793-174F-4023-A7BF-059EB552C99C}" dt="2019-11-13T10:15:07.522" v="3537"/>
          <ac:spMkLst>
            <pc:docMk/>
            <pc:sldMk cId="3927378837" sldId="300"/>
            <ac:spMk id="346" creationId="{9647C901-6A1A-4DA8-B615-64ADC0D88A3B}"/>
          </ac:spMkLst>
        </pc:spChg>
        <pc:spChg chg="add del mod">
          <ac:chgData name="M | Adrien Pasquet" userId="b9ca7fff-cf80-4b81-8c12-aa3f5be03e41" providerId="ADAL" clId="{BFF0C793-174F-4023-A7BF-059EB552C99C}" dt="2019-11-13T10:15:07.522" v="3537"/>
          <ac:spMkLst>
            <pc:docMk/>
            <pc:sldMk cId="3927378837" sldId="300"/>
            <ac:spMk id="347" creationId="{97D68898-62F1-45EF-B109-4E89B83AD05D}"/>
          </ac:spMkLst>
        </pc:spChg>
        <pc:spChg chg="add del mod">
          <ac:chgData name="M | Adrien Pasquet" userId="b9ca7fff-cf80-4b81-8c12-aa3f5be03e41" providerId="ADAL" clId="{BFF0C793-174F-4023-A7BF-059EB552C99C}" dt="2019-11-13T10:15:07.522" v="3537"/>
          <ac:spMkLst>
            <pc:docMk/>
            <pc:sldMk cId="3927378837" sldId="300"/>
            <ac:spMk id="348" creationId="{C68D3EAA-329D-4D54-8063-B549B3077A59}"/>
          </ac:spMkLst>
        </pc:spChg>
        <pc:spChg chg="add del mod">
          <ac:chgData name="M | Adrien Pasquet" userId="b9ca7fff-cf80-4b81-8c12-aa3f5be03e41" providerId="ADAL" clId="{BFF0C793-174F-4023-A7BF-059EB552C99C}" dt="2019-11-13T10:15:07.522" v="3537"/>
          <ac:spMkLst>
            <pc:docMk/>
            <pc:sldMk cId="3927378837" sldId="300"/>
            <ac:spMk id="349" creationId="{20105D2E-877B-42FF-906E-8646BC81C4B6}"/>
          </ac:spMkLst>
        </pc:spChg>
        <pc:spChg chg="add del mod">
          <ac:chgData name="M | Adrien Pasquet" userId="b9ca7fff-cf80-4b81-8c12-aa3f5be03e41" providerId="ADAL" clId="{BFF0C793-174F-4023-A7BF-059EB552C99C}" dt="2019-11-13T10:15:07.522" v="3537"/>
          <ac:spMkLst>
            <pc:docMk/>
            <pc:sldMk cId="3927378837" sldId="300"/>
            <ac:spMk id="350" creationId="{0A74FDDF-6E5F-452C-9F13-CF75F8ED228A}"/>
          </ac:spMkLst>
        </pc:spChg>
        <pc:spChg chg="add del mod">
          <ac:chgData name="M | Adrien Pasquet" userId="b9ca7fff-cf80-4b81-8c12-aa3f5be03e41" providerId="ADAL" clId="{BFF0C793-174F-4023-A7BF-059EB552C99C}" dt="2019-11-13T10:15:07.522" v="3537"/>
          <ac:spMkLst>
            <pc:docMk/>
            <pc:sldMk cId="3927378837" sldId="300"/>
            <ac:spMk id="351" creationId="{39C3956F-3033-4BC7-A441-A5BD501C70D8}"/>
          </ac:spMkLst>
        </pc:spChg>
        <pc:spChg chg="add del mod">
          <ac:chgData name="M | Adrien Pasquet" userId="b9ca7fff-cf80-4b81-8c12-aa3f5be03e41" providerId="ADAL" clId="{BFF0C793-174F-4023-A7BF-059EB552C99C}" dt="2019-11-13T10:15:07.522" v="3537"/>
          <ac:spMkLst>
            <pc:docMk/>
            <pc:sldMk cId="3927378837" sldId="300"/>
            <ac:spMk id="352" creationId="{6D8DA3C4-E727-4610-B2B7-666D1E3012BC}"/>
          </ac:spMkLst>
        </pc:spChg>
        <pc:spChg chg="add del mod">
          <ac:chgData name="M | Adrien Pasquet" userId="b9ca7fff-cf80-4b81-8c12-aa3f5be03e41" providerId="ADAL" clId="{BFF0C793-174F-4023-A7BF-059EB552C99C}" dt="2019-11-13T10:15:07.522" v="3537"/>
          <ac:spMkLst>
            <pc:docMk/>
            <pc:sldMk cId="3927378837" sldId="300"/>
            <ac:spMk id="353" creationId="{A69B6484-397E-4D2E-9665-5C1C7E170F46}"/>
          </ac:spMkLst>
        </pc:spChg>
        <pc:spChg chg="add del mod">
          <ac:chgData name="M | Adrien Pasquet" userId="b9ca7fff-cf80-4b81-8c12-aa3f5be03e41" providerId="ADAL" clId="{BFF0C793-174F-4023-A7BF-059EB552C99C}" dt="2019-11-13T10:15:07.522" v="3537"/>
          <ac:spMkLst>
            <pc:docMk/>
            <pc:sldMk cId="3927378837" sldId="300"/>
            <ac:spMk id="354" creationId="{63D2D312-533D-45C6-B93B-F165F0615205}"/>
          </ac:spMkLst>
        </pc:spChg>
        <pc:spChg chg="add del mod">
          <ac:chgData name="M | Adrien Pasquet" userId="b9ca7fff-cf80-4b81-8c12-aa3f5be03e41" providerId="ADAL" clId="{BFF0C793-174F-4023-A7BF-059EB552C99C}" dt="2019-11-13T10:15:07.522" v="3537"/>
          <ac:spMkLst>
            <pc:docMk/>
            <pc:sldMk cId="3927378837" sldId="300"/>
            <ac:spMk id="355" creationId="{997A3C07-D180-42AA-868F-B2E763F44C3D}"/>
          </ac:spMkLst>
        </pc:spChg>
        <pc:spChg chg="add del mod">
          <ac:chgData name="M | Adrien Pasquet" userId="b9ca7fff-cf80-4b81-8c12-aa3f5be03e41" providerId="ADAL" clId="{BFF0C793-174F-4023-A7BF-059EB552C99C}" dt="2019-11-13T10:15:07.522" v="3537"/>
          <ac:spMkLst>
            <pc:docMk/>
            <pc:sldMk cId="3927378837" sldId="300"/>
            <ac:spMk id="356" creationId="{1B22C0AB-FDF4-40E7-8FAA-4C896B1AC5B6}"/>
          </ac:spMkLst>
        </pc:spChg>
        <pc:spChg chg="add del mod">
          <ac:chgData name="M | Adrien Pasquet" userId="b9ca7fff-cf80-4b81-8c12-aa3f5be03e41" providerId="ADAL" clId="{BFF0C793-174F-4023-A7BF-059EB552C99C}" dt="2019-11-13T10:15:07.522" v="3537"/>
          <ac:spMkLst>
            <pc:docMk/>
            <pc:sldMk cId="3927378837" sldId="300"/>
            <ac:spMk id="357" creationId="{714B6F8B-33BD-4B68-B64B-2F0A0927EC41}"/>
          </ac:spMkLst>
        </pc:spChg>
        <pc:spChg chg="add del mod">
          <ac:chgData name="M | Adrien Pasquet" userId="b9ca7fff-cf80-4b81-8c12-aa3f5be03e41" providerId="ADAL" clId="{BFF0C793-174F-4023-A7BF-059EB552C99C}" dt="2019-11-13T10:15:07.522" v="3537"/>
          <ac:spMkLst>
            <pc:docMk/>
            <pc:sldMk cId="3927378837" sldId="300"/>
            <ac:spMk id="358" creationId="{F20F1E62-7ED6-4538-A536-B122406A2D19}"/>
          </ac:spMkLst>
        </pc:spChg>
        <pc:spChg chg="add del mod">
          <ac:chgData name="M | Adrien Pasquet" userId="b9ca7fff-cf80-4b81-8c12-aa3f5be03e41" providerId="ADAL" clId="{BFF0C793-174F-4023-A7BF-059EB552C99C}" dt="2019-11-13T10:15:07.522" v="3537"/>
          <ac:spMkLst>
            <pc:docMk/>
            <pc:sldMk cId="3927378837" sldId="300"/>
            <ac:spMk id="359" creationId="{0D39AF07-34B2-4600-949D-74DAD45F1F69}"/>
          </ac:spMkLst>
        </pc:spChg>
        <pc:spChg chg="add del mod">
          <ac:chgData name="M | Adrien Pasquet" userId="b9ca7fff-cf80-4b81-8c12-aa3f5be03e41" providerId="ADAL" clId="{BFF0C793-174F-4023-A7BF-059EB552C99C}" dt="2019-11-13T10:15:07.522" v="3537"/>
          <ac:spMkLst>
            <pc:docMk/>
            <pc:sldMk cId="3927378837" sldId="300"/>
            <ac:spMk id="360" creationId="{11CAFE34-A572-452E-85E7-B445F1EF0C6F}"/>
          </ac:spMkLst>
        </pc:spChg>
        <pc:spChg chg="add del mod">
          <ac:chgData name="M | Adrien Pasquet" userId="b9ca7fff-cf80-4b81-8c12-aa3f5be03e41" providerId="ADAL" clId="{BFF0C793-174F-4023-A7BF-059EB552C99C}" dt="2019-11-13T10:15:07.522" v="3537"/>
          <ac:spMkLst>
            <pc:docMk/>
            <pc:sldMk cId="3927378837" sldId="300"/>
            <ac:spMk id="361" creationId="{4DCF2192-F99E-4EA7-A145-FBC6E0CC6890}"/>
          </ac:spMkLst>
        </pc:spChg>
        <pc:spChg chg="add del mod">
          <ac:chgData name="M | Adrien Pasquet" userId="b9ca7fff-cf80-4b81-8c12-aa3f5be03e41" providerId="ADAL" clId="{BFF0C793-174F-4023-A7BF-059EB552C99C}" dt="2019-11-13T10:15:07.522" v="3537"/>
          <ac:spMkLst>
            <pc:docMk/>
            <pc:sldMk cId="3927378837" sldId="300"/>
            <ac:spMk id="362" creationId="{FD0DA351-4A65-44DC-A392-B799A77C850E}"/>
          </ac:spMkLst>
        </pc:spChg>
        <pc:spChg chg="add del mod">
          <ac:chgData name="M | Adrien Pasquet" userId="b9ca7fff-cf80-4b81-8c12-aa3f5be03e41" providerId="ADAL" clId="{BFF0C793-174F-4023-A7BF-059EB552C99C}" dt="2019-11-13T10:15:07.522" v="3537"/>
          <ac:spMkLst>
            <pc:docMk/>
            <pc:sldMk cId="3927378837" sldId="300"/>
            <ac:spMk id="363" creationId="{74EF39D1-EFFF-42EB-82FE-4616752FAC58}"/>
          </ac:spMkLst>
        </pc:spChg>
        <pc:spChg chg="add del mod">
          <ac:chgData name="M | Adrien Pasquet" userId="b9ca7fff-cf80-4b81-8c12-aa3f5be03e41" providerId="ADAL" clId="{BFF0C793-174F-4023-A7BF-059EB552C99C}" dt="2019-11-13T10:15:07.522" v="3537"/>
          <ac:spMkLst>
            <pc:docMk/>
            <pc:sldMk cId="3927378837" sldId="300"/>
            <ac:spMk id="364" creationId="{DD2387F0-26DA-4BC7-BC37-AF73F896B298}"/>
          </ac:spMkLst>
        </pc:spChg>
        <pc:spChg chg="add del mod">
          <ac:chgData name="M | Adrien Pasquet" userId="b9ca7fff-cf80-4b81-8c12-aa3f5be03e41" providerId="ADAL" clId="{BFF0C793-174F-4023-A7BF-059EB552C99C}" dt="2019-11-13T10:15:08.359" v="3544"/>
          <ac:spMkLst>
            <pc:docMk/>
            <pc:sldMk cId="3927378837" sldId="300"/>
            <ac:spMk id="365" creationId="{1EAD29B1-9A10-4011-B340-691359B957E7}"/>
          </ac:spMkLst>
        </pc:spChg>
        <pc:spChg chg="add del mod">
          <ac:chgData name="M | Adrien Pasquet" userId="b9ca7fff-cf80-4b81-8c12-aa3f5be03e41" providerId="ADAL" clId="{BFF0C793-174F-4023-A7BF-059EB552C99C}" dt="2019-11-13T10:15:08.359" v="3544"/>
          <ac:spMkLst>
            <pc:docMk/>
            <pc:sldMk cId="3927378837" sldId="300"/>
            <ac:spMk id="366" creationId="{17626AE7-1C19-4C65-88DC-A5F59230693F}"/>
          </ac:spMkLst>
        </pc:spChg>
        <pc:spChg chg="add del mod">
          <ac:chgData name="M | Adrien Pasquet" userId="b9ca7fff-cf80-4b81-8c12-aa3f5be03e41" providerId="ADAL" clId="{BFF0C793-174F-4023-A7BF-059EB552C99C}" dt="2019-11-13T10:15:08.359" v="3544"/>
          <ac:spMkLst>
            <pc:docMk/>
            <pc:sldMk cId="3927378837" sldId="300"/>
            <ac:spMk id="367" creationId="{0E527DE5-714A-4C56-97E0-2BB0AEF5905C}"/>
          </ac:spMkLst>
        </pc:spChg>
        <pc:spChg chg="add del mod">
          <ac:chgData name="M | Adrien Pasquet" userId="b9ca7fff-cf80-4b81-8c12-aa3f5be03e41" providerId="ADAL" clId="{BFF0C793-174F-4023-A7BF-059EB552C99C}" dt="2019-11-13T10:15:08.359" v="3544"/>
          <ac:spMkLst>
            <pc:docMk/>
            <pc:sldMk cId="3927378837" sldId="300"/>
            <ac:spMk id="368" creationId="{3274393D-A91B-4ED0-B22D-77D7B91BE87E}"/>
          </ac:spMkLst>
        </pc:spChg>
        <pc:spChg chg="add del mod">
          <ac:chgData name="M | Adrien Pasquet" userId="b9ca7fff-cf80-4b81-8c12-aa3f5be03e41" providerId="ADAL" clId="{BFF0C793-174F-4023-A7BF-059EB552C99C}" dt="2019-11-13T10:15:08.359" v="3544"/>
          <ac:spMkLst>
            <pc:docMk/>
            <pc:sldMk cId="3927378837" sldId="300"/>
            <ac:spMk id="369" creationId="{23EE32F1-A05D-4FE1-ADEE-528D9776E098}"/>
          </ac:spMkLst>
        </pc:spChg>
        <pc:spChg chg="add del mod">
          <ac:chgData name="M | Adrien Pasquet" userId="b9ca7fff-cf80-4b81-8c12-aa3f5be03e41" providerId="ADAL" clId="{BFF0C793-174F-4023-A7BF-059EB552C99C}" dt="2019-11-13T10:15:08.359" v="3544"/>
          <ac:spMkLst>
            <pc:docMk/>
            <pc:sldMk cId="3927378837" sldId="300"/>
            <ac:spMk id="370" creationId="{B53459D8-EC53-4EAB-AA55-4A903A539DE7}"/>
          </ac:spMkLst>
        </pc:spChg>
        <pc:spChg chg="add del mod">
          <ac:chgData name="M | Adrien Pasquet" userId="b9ca7fff-cf80-4b81-8c12-aa3f5be03e41" providerId="ADAL" clId="{BFF0C793-174F-4023-A7BF-059EB552C99C}" dt="2019-11-13T10:15:08.359" v="3544"/>
          <ac:spMkLst>
            <pc:docMk/>
            <pc:sldMk cId="3927378837" sldId="300"/>
            <ac:spMk id="371" creationId="{280451F1-460D-4E0B-B679-E8BC606C2FDD}"/>
          </ac:spMkLst>
        </pc:spChg>
        <pc:spChg chg="add del mod">
          <ac:chgData name="M | Adrien Pasquet" userId="b9ca7fff-cf80-4b81-8c12-aa3f5be03e41" providerId="ADAL" clId="{BFF0C793-174F-4023-A7BF-059EB552C99C}" dt="2019-11-13T10:15:08.359" v="3544"/>
          <ac:spMkLst>
            <pc:docMk/>
            <pc:sldMk cId="3927378837" sldId="300"/>
            <ac:spMk id="372" creationId="{4B41E094-604E-4EFD-A718-31B37C05FE74}"/>
          </ac:spMkLst>
        </pc:spChg>
        <pc:spChg chg="add del mod">
          <ac:chgData name="M | Adrien Pasquet" userId="b9ca7fff-cf80-4b81-8c12-aa3f5be03e41" providerId="ADAL" clId="{BFF0C793-174F-4023-A7BF-059EB552C99C}" dt="2019-11-13T10:15:08.359" v="3544"/>
          <ac:spMkLst>
            <pc:docMk/>
            <pc:sldMk cId="3927378837" sldId="300"/>
            <ac:spMk id="373" creationId="{B2EC60DA-8140-4DA8-BB5F-E5CC6D6E4030}"/>
          </ac:spMkLst>
        </pc:spChg>
        <pc:spChg chg="add del mod">
          <ac:chgData name="M | Adrien Pasquet" userId="b9ca7fff-cf80-4b81-8c12-aa3f5be03e41" providerId="ADAL" clId="{BFF0C793-174F-4023-A7BF-059EB552C99C}" dt="2019-11-13T10:15:08.359" v="3544"/>
          <ac:spMkLst>
            <pc:docMk/>
            <pc:sldMk cId="3927378837" sldId="300"/>
            <ac:spMk id="374" creationId="{F3725CA4-94A1-4751-AE58-980CDD19BD9E}"/>
          </ac:spMkLst>
        </pc:spChg>
        <pc:spChg chg="add del mod">
          <ac:chgData name="M | Adrien Pasquet" userId="b9ca7fff-cf80-4b81-8c12-aa3f5be03e41" providerId="ADAL" clId="{BFF0C793-174F-4023-A7BF-059EB552C99C}" dt="2019-11-13T10:15:08.359" v="3544"/>
          <ac:spMkLst>
            <pc:docMk/>
            <pc:sldMk cId="3927378837" sldId="300"/>
            <ac:spMk id="375" creationId="{A8BD7107-D118-4CD2-A51D-ED962D28E8A0}"/>
          </ac:spMkLst>
        </pc:spChg>
        <pc:spChg chg="add del mod">
          <ac:chgData name="M | Adrien Pasquet" userId="b9ca7fff-cf80-4b81-8c12-aa3f5be03e41" providerId="ADAL" clId="{BFF0C793-174F-4023-A7BF-059EB552C99C}" dt="2019-11-13T10:15:08.359" v="3544"/>
          <ac:spMkLst>
            <pc:docMk/>
            <pc:sldMk cId="3927378837" sldId="300"/>
            <ac:spMk id="376" creationId="{272FC9BD-6621-4016-8935-0BCE7187554E}"/>
          </ac:spMkLst>
        </pc:spChg>
        <pc:spChg chg="add del mod">
          <ac:chgData name="M | Adrien Pasquet" userId="b9ca7fff-cf80-4b81-8c12-aa3f5be03e41" providerId="ADAL" clId="{BFF0C793-174F-4023-A7BF-059EB552C99C}" dt="2019-11-13T10:15:08.359" v="3544"/>
          <ac:spMkLst>
            <pc:docMk/>
            <pc:sldMk cId="3927378837" sldId="300"/>
            <ac:spMk id="377" creationId="{138F876A-51DD-49D5-AAB5-7BE802188A94}"/>
          </ac:spMkLst>
        </pc:spChg>
        <pc:spChg chg="add del mod">
          <ac:chgData name="M | Adrien Pasquet" userId="b9ca7fff-cf80-4b81-8c12-aa3f5be03e41" providerId="ADAL" clId="{BFF0C793-174F-4023-A7BF-059EB552C99C}" dt="2019-11-13T10:15:08.359" v="3544"/>
          <ac:spMkLst>
            <pc:docMk/>
            <pc:sldMk cId="3927378837" sldId="300"/>
            <ac:spMk id="378" creationId="{81FEC6D0-E6E3-465D-B5F7-3F821455F55F}"/>
          </ac:spMkLst>
        </pc:spChg>
        <pc:spChg chg="add del mod">
          <ac:chgData name="M | Adrien Pasquet" userId="b9ca7fff-cf80-4b81-8c12-aa3f5be03e41" providerId="ADAL" clId="{BFF0C793-174F-4023-A7BF-059EB552C99C}" dt="2019-11-13T10:15:08.359" v="3544"/>
          <ac:spMkLst>
            <pc:docMk/>
            <pc:sldMk cId="3927378837" sldId="300"/>
            <ac:spMk id="379" creationId="{9A4F7FCF-47ED-4C53-8E06-473506BBAB09}"/>
          </ac:spMkLst>
        </pc:spChg>
        <pc:spChg chg="add del mod">
          <ac:chgData name="M | Adrien Pasquet" userId="b9ca7fff-cf80-4b81-8c12-aa3f5be03e41" providerId="ADAL" clId="{BFF0C793-174F-4023-A7BF-059EB552C99C}" dt="2019-11-13T10:15:08.359" v="3544"/>
          <ac:spMkLst>
            <pc:docMk/>
            <pc:sldMk cId="3927378837" sldId="300"/>
            <ac:spMk id="380" creationId="{7DE6CDA0-02D1-4863-9FC7-C716309E871B}"/>
          </ac:spMkLst>
        </pc:spChg>
        <pc:spChg chg="add del mod">
          <ac:chgData name="M | Adrien Pasquet" userId="b9ca7fff-cf80-4b81-8c12-aa3f5be03e41" providerId="ADAL" clId="{BFF0C793-174F-4023-A7BF-059EB552C99C}" dt="2019-11-13T10:15:08.359" v="3544"/>
          <ac:spMkLst>
            <pc:docMk/>
            <pc:sldMk cId="3927378837" sldId="300"/>
            <ac:spMk id="381" creationId="{3DAE6D13-097B-4EDC-95A8-C4360FCFD5F0}"/>
          </ac:spMkLst>
        </pc:spChg>
        <pc:spChg chg="add del mod">
          <ac:chgData name="M | Adrien Pasquet" userId="b9ca7fff-cf80-4b81-8c12-aa3f5be03e41" providerId="ADAL" clId="{BFF0C793-174F-4023-A7BF-059EB552C99C}" dt="2019-11-13T10:15:08.359" v="3544"/>
          <ac:spMkLst>
            <pc:docMk/>
            <pc:sldMk cId="3927378837" sldId="300"/>
            <ac:spMk id="382" creationId="{0849201E-11B9-46AE-9505-6A4189FBF748}"/>
          </ac:spMkLst>
        </pc:spChg>
        <pc:spChg chg="add del mod">
          <ac:chgData name="M | Adrien Pasquet" userId="b9ca7fff-cf80-4b81-8c12-aa3f5be03e41" providerId="ADAL" clId="{BFF0C793-174F-4023-A7BF-059EB552C99C}" dt="2019-11-13T10:15:08.359" v="3544"/>
          <ac:spMkLst>
            <pc:docMk/>
            <pc:sldMk cId="3927378837" sldId="300"/>
            <ac:spMk id="383" creationId="{7A651B11-FE32-4795-B17A-4186DBAADE3D}"/>
          </ac:spMkLst>
        </pc:spChg>
        <pc:spChg chg="add del mod">
          <ac:chgData name="M | Adrien Pasquet" userId="b9ca7fff-cf80-4b81-8c12-aa3f5be03e41" providerId="ADAL" clId="{BFF0C793-174F-4023-A7BF-059EB552C99C}" dt="2019-11-13T10:15:08.868" v="3551"/>
          <ac:spMkLst>
            <pc:docMk/>
            <pc:sldMk cId="3927378837" sldId="300"/>
            <ac:spMk id="384" creationId="{9BA8E973-6E34-49AB-B44F-62AB9E278415}"/>
          </ac:spMkLst>
        </pc:spChg>
        <pc:spChg chg="add del mod">
          <ac:chgData name="M | Adrien Pasquet" userId="b9ca7fff-cf80-4b81-8c12-aa3f5be03e41" providerId="ADAL" clId="{BFF0C793-174F-4023-A7BF-059EB552C99C}" dt="2019-11-13T10:15:08.868" v="3551"/>
          <ac:spMkLst>
            <pc:docMk/>
            <pc:sldMk cId="3927378837" sldId="300"/>
            <ac:spMk id="385" creationId="{2815EF19-EBDD-43D9-8493-8426AE6A9470}"/>
          </ac:spMkLst>
        </pc:spChg>
        <pc:spChg chg="add del mod">
          <ac:chgData name="M | Adrien Pasquet" userId="b9ca7fff-cf80-4b81-8c12-aa3f5be03e41" providerId="ADAL" clId="{BFF0C793-174F-4023-A7BF-059EB552C99C}" dt="2019-11-13T10:15:08.868" v="3551"/>
          <ac:spMkLst>
            <pc:docMk/>
            <pc:sldMk cId="3927378837" sldId="300"/>
            <ac:spMk id="386" creationId="{3F7B9938-34D3-43B3-89E5-BE40AE8DF959}"/>
          </ac:spMkLst>
        </pc:spChg>
        <pc:spChg chg="add del mod">
          <ac:chgData name="M | Adrien Pasquet" userId="b9ca7fff-cf80-4b81-8c12-aa3f5be03e41" providerId="ADAL" clId="{BFF0C793-174F-4023-A7BF-059EB552C99C}" dt="2019-11-13T10:15:08.868" v="3551"/>
          <ac:spMkLst>
            <pc:docMk/>
            <pc:sldMk cId="3927378837" sldId="300"/>
            <ac:spMk id="387" creationId="{22512200-A44F-4698-A538-6201874F9E58}"/>
          </ac:spMkLst>
        </pc:spChg>
        <pc:spChg chg="add del mod">
          <ac:chgData name="M | Adrien Pasquet" userId="b9ca7fff-cf80-4b81-8c12-aa3f5be03e41" providerId="ADAL" clId="{BFF0C793-174F-4023-A7BF-059EB552C99C}" dt="2019-11-13T10:15:08.868" v="3551"/>
          <ac:spMkLst>
            <pc:docMk/>
            <pc:sldMk cId="3927378837" sldId="300"/>
            <ac:spMk id="388" creationId="{E38C07BE-6307-4776-9E11-2AB1615B80A1}"/>
          </ac:spMkLst>
        </pc:spChg>
        <pc:spChg chg="add del mod">
          <ac:chgData name="M | Adrien Pasquet" userId="b9ca7fff-cf80-4b81-8c12-aa3f5be03e41" providerId="ADAL" clId="{BFF0C793-174F-4023-A7BF-059EB552C99C}" dt="2019-11-13T10:15:08.868" v="3551"/>
          <ac:spMkLst>
            <pc:docMk/>
            <pc:sldMk cId="3927378837" sldId="300"/>
            <ac:spMk id="389" creationId="{3C3BC6CA-C6F5-4C40-9198-2AE238D3C8E1}"/>
          </ac:spMkLst>
        </pc:spChg>
        <pc:spChg chg="add del mod">
          <ac:chgData name="M | Adrien Pasquet" userId="b9ca7fff-cf80-4b81-8c12-aa3f5be03e41" providerId="ADAL" clId="{BFF0C793-174F-4023-A7BF-059EB552C99C}" dt="2019-11-13T10:15:08.868" v="3551"/>
          <ac:spMkLst>
            <pc:docMk/>
            <pc:sldMk cId="3927378837" sldId="300"/>
            <ac:spMk id="390" creationId="{24D02903-B457-4BD1-8540-756428645279}"/>
          </ac:spMkLst>
        </pc:spChg>
        <pc:spChg chg="add del mod">
          <ac:chgData name="M | Adrien Pasquet" userId="b9ca7fff-cf80-4b81-8c12-aa3f5be03e41" providerId="ADAL" clId="{BFF0C793-174F-4023-A7BF-059EB552C99C}" dt="2019-11-13T10:15:08.868" v="3551"/>
          <ac:spMkLst>
            <pc:docMk/>
            <pc:sldMk cId="3927378837" sldId="300"/>
            <ac:spMk id="391" creationId="{C51DC75A-F75A-4B67-968D-D62968F9BFE1}"/>
          </ac:spMkLst>
        </pc:spChg>
        <pc:spChg chg="add del mod">
          <ac:chgData name="M | Adrien Pasquet" userId="b9ca7fff-cf80-4b81-8c12-aa3f5be03e41" providerId="ADAL" clId="{BFF0C793-174F-4023-A7BF-059EB552C99C}" dt="2019-11-13T10:15:08.868" v="3551"/>
          <ac:spMkLst>
            <pc:docMk/>
            <pc:sldMk cId="3927378837" sldId="300"/>
            <ac:spMk id="392" creationId="{E452CCFA-55C5-4276-82F6-2C42959E625F}"/>
          </ac:spMkLst>
        </pc:spChg>
        <pc:spChg chg="add del mod">
          <ac:chgData name="M | Adrien Pasquet" userId="b9ca7fff-cf80-4b81-8c12-aa3f5be03e41" providerId="ADAL" clId="{BFF0C793-174F-4023-A7BF-059EB552C99C}" dt="2019-11-13T10:15:08.868" v="3551"/>
          <ac:spMkLst>
            <pc:docMk/>
            <pc:sldMk cId="3927378837" sldId="300"/>
            <ac:spMk id="393" creationId="{87E76485-9531-45EE-AC0F-DD9E2B240537}"/>
          </ac:spMkLst>
        </pc:spChg>
        <pc:spChg chg="add del mod">
          <ac:chgData name="M | Adrien Pasquet" userId="b9ca7fff-cf80-4b81-8c12-aa3f5be03e41" providerId="ADAL" clId="{BFF0C793-174F-4023-A7BF-059EB552C99C}" dt="2019-11-13T10:15:08.868" v="3551"/>
          <ac:spMkLst>
            <pc:docMk/>
            <pc:sldMk cId="3927378837" sldId="300"/>
            <ac:spMk id="394" creationId="{E64F9A95-430E-41B3-8C85-DFFCFA2187DE}"/>
          </ac:spMkLst>
        </pc:spChg>
        <pc:spChg chg="add del mod">
          <ac:chgData name="M | Adrien Pasquet" userId="b9ca7fff-cf80-4b81-8c12-aa3f5be03e41" providerId="ADAL" clId="{BFF0C793-174F-4023-A7BF-059EB552C99C}" dt="2019-11-13T10:15:08.868" v="3551"/>
          <ac:spMkLst>
            <pc:docMk/>
            <pc:sldMk cId="3927378837" sldId="300"/>
            <ac:spMk id="395" creationId="{998C4E2E-0675-4D6B-8233-A62E34841EAB}"/>
          </ac:spMkLst>
        </pc:spChg>
        <pc:spChg chg="add del mod">
          <ac:chgData name="M | Adrien Pasquet" userId="b9ca7fff-cf80-4b81-8c12-aa3f5be03e41" providerId="ADAL" clId="{BFF0C793-174F-4023-A7BF-059EB552C99C}" dt="2019-11-13T10:15:08.868" v="3551"/>
          <ac:spMkLst>
            <pc:docMk/>
            <pc:sldMk cId="3927378837" sldId="300"/>
            <ac:spMk id="396" creationId="{64072DE6-50EF-4CC1-B78A-D8823A71D145}"/>
          </ac:spMkLst>
        </pc:spChg>
        <pc:spChg chg="add del mod">
          <ac:chgData name="M | Adrien Pasquet" userId="b9ca7fff-cf80-4b81-8c12-aa3f5be03e41" providerId="ADAL" clId="{BFF0C793-174F-4023-A7BF-059EB552C99C}" dt="2019-11-13T10:15:08.868" v="3551"/>
          <ac:spMkLst>
            <pc:docMk/>
            <pc:sldMk cId="3927378837" sldId="300"/>
            <ac:spMk id="397" creationId="{CA5B3EE1-3F23-4F18-BF08-C6B979521582}"/>
          </ac:spMkLst>
        </pc:spChg>
        <pc:spChg chg="add del mod">
          <ac:chgData name="M | Adrien Pasquet" userId="b9ca7fff-cf80-4b81-8c12-aa3f5be03e41" providerId="ADAL" clId="{BFF0C793-174F-4023-A7BF-059EB552C99C}" dt="2019-11-13T10:15:08.868" v="3551"/>
          <ac:spMkLst>
            <pc:docMk/>
            <pc:sldMk cId="3927378837" sldId="300"/>
            <ac:spMk id="398" creationId="{9C448CCC-DFBF-43D0-9EC5-9445CC05A4E0}"/>
          </ac:spMkLst>
        </pc:spChg>
        <pc:spChg chg="add del mod">
          <ac:chgData name="M | Adrien Pasquet" userId="b9ca7fff-cf80-4b81-8c12-aa3f5be03e41" providerId="ADAL" clId="{BFF0C793-174F-4023-A7BF-059EB552C99C}" dt="2019-11-13T10:15:08.868" v="3551"/>
          <ac:spMkLst>
            <pc:docMk/>
            <pc:sldMk cId="3927378837" sldId="300"/>
            <ac:spMk id="399" creationId="{945764DF-24A1-41A4-A56C-3CD1D19D40D4}"/>
          </ac:spMkLst>
        </pc:spChg>
        <pc:spChg chg="add del mod">
          <ac:chgData name="M | Adrien Pasquet" userId="b9ca7fff-cf80-4b81-8c12-aa3f5be03e41" providerId="ADAL" clId="{BFF0C793-174F-4023-A7BF-059EB552C99C}" dt="2019-11-13T10:15:08.868" v="3551"/>
          <ac:spMkLst>
            <pc:docMk/>
            <pc:sldMk cId="3927378837" sldId="300"/>
            <ac:spMk id="400" creationId="{79E7ACCC-C573-4FFD-B937-CEEBF3AF8802}"/>
          </ac:spMkLst>
        </pc:spChg>
        <pc:spChg chg="add del mod">
          <ac:chgData name="M | Adrien Pasquet" userId="b9ca7fff-cf80-4b81-8c12-aa3f5be03e41" providerId="ADAL" clId="{BFF0C793-174F-4023-A7BF-059EB552C99C}" dt="2019-11-13T10:15:08.868" v="3551"/>
          <ac:spMkLst>
            <pc:docMk/>
            <pc:sldMk cId="3927378837" sldId="300"/>
            <ac:spMk id="401" creationId="{A8C01FF1-C442-47FC-9926-CA1C13CB2723}"/>
          </ac:spMkLst>
        </pc:spChg>
        <pc:spChg chg="add del mod">
          <ac:chgData name="M | Adrien Pasquet" userId="b9ca7fff-cf80-4b81-8c12-aa3f5be03e41" providerId="ADAL" clId="{BFF0C793-174F-4023-A7BF-059EB552C99C}" dt="2019-11-13T10:15:08.868" v="3551"/>
          <ac:spMkLst>
            <pc:docMk/>
            <pc:sldMk cId="3927378837" sldId="300"/>
            <ac:spMk id="402" creationId="{B15AD4EE-705D-4B4E-A697-7ADECB12ADA6}"/>
          </ac:spMkLst>
        </pc:spChg>
        <pc:spChg chg="add del mod">
          <ac:chgData name="M | Adrien Pasquet" userId="b9ca7fff-cf80-4b81-8c12-aa3f5be03e41" providerId="ADAL" clId="{BFF0C793-174F-4023-A7BF-059EB552C99C}" dt="2019-11-13T10:15:09.999" v="3558"/>
          <ac:spMkLst>
            <pc:docMk/>
            <pc:sldMk cId="3927378837" sldId="300"/>
            <ac:spMk id="403" creationId="{B0D7A83D-E64E-44E1-81A5-C94321EA6ED0}"/>
          </ac:spMkLst>
        </pc:spChg>
        <pc:spChg chg="add del mod">
          <ac:chgData name="M | Adrien Pasquet" userId="b9ca7fff-cf80-4b81-8c12-aa3f5be03e41" providerId="ADAL" clId="{BFF0C793-174F-4023-A7BF-059EB552C99C}" dt="2019-11-13T10:15:09.999" v="3558"/>
          <ac:spMkLst>
            <pc:docMk/>
            <pc:sldMk cId="3927378837" sldId="300"/>
            <ac:spMk id="404" creationId="{1BC75D95-7A7A-4987-A85E-70341E44983C}"/>
          </ac:spMkLst>
        </pc:spChg>
        <pc:spChg chg="add del mod">
          <ac:chgData name="M | Adrien Pasquet" userId="b9ca7fff-cf80-4b81-8c12-aa3f5be03e41" providerId="ADAL" clId="{BFF0C793-174F-4023-A7BF-059EB552C99C}" dt="2019-11-13T10:15:09.999" v="3558"/>
          <ac:spMkLst>
            <pc:docMk/>
            <pc:sldMk cId="3927378837" sldId="300"/>
            <ac:spMk id="405" creationId="{C002372D-972E-4EFA-9B80-C1DDD1498D1D}"/>
          </ac:spMkLst>
        </pc:spChg>
        <pc:spChg chg="add del mod">
          <ac:chgData name="M | Adrien Pasquet" userId="b9ca7fff-cf80-4b81-8c12-aa3f5be03e41" providerId="ADAL" clId="{BFF0C793-174F-4023-A7BF-059EB552C99C}" dt="2019-11-13T10:15:09.999" v="3558"/>
          <ac:spMkLst>
            <pc:docMk/>
            <pc:sldMk cId="3927378837" sldId="300"/>
            <ac:spMk id="406" creationId="{3B92C3CE-2A1F-4D77-A532-38CA7007656A}"/>
          </ac:spMkLst>
        </pc:spChg>
        <pc:spChg chg="add del mod">
          <ac:chgData name="M | Adrien Pasquet" userId="b9ca7fff-cf80-4b81-8c12-aa3f5be03e41" providerId="ADAL" clId="{BFF0C793-174F-4023-A7BF-059EB552C99C}" dt="2019-11-13T10:15:09.999" v="3558"/>
          <ac:spMkLst>
            <pc:docMk/>
            <pc:sldMk cId="3927378837" sldId="300"/>
            <ac:spMk id="407" creationId="{DCB724FC-8211-4259-8C9A-A177CDF2775B}"/>
          </ac:spMkLst>
        </pc:spChg>
        <pc:spChg chg="add del mod">
          <ac:chgData name="M | Adrien Pasquet" userId="b9ca7fff-cf80-4b81-8c12-aa3f5be03e41" providerId="ADAL" clId="{BFF0C793-174F-4023-A7BF-059EB552C99C}" dt="2019-11-13T10:15:09.999" v="3558"/>
          <ac:spMkLst>
            <pc:docMk/>
            <pc:sldMk cId="3927378837" sldId="300"/>
            <ac:spMk id="408" creationId="{F9BEA9C3-43AB-4632-B59F-DCED4C05CF60}"/>
          </ac:spMkLst>
        </pc:spChg>
        <pc:spChg chg="add del mod">
          <ac:chgData name="M | Adrien Pasquet" userId="b9ca7fff-cf80-4b81-8c12-aa3f5be03e41" providerId="ADAL" clId="{BFF0C793-174F-4023-A7BF-059EB552C99C}" dt="2019-11-13T10:15:09.999" v="3558"/>
          <ac:spMkLst>
            <pc:docMk/>
            <pc:sldMk cId="3927378837" sldId="300"/>
            <ac:spMk id="409" creationId="{9B5343B8-41F7-4694-9E77-8DC67C360B7E}"/>
          </ac:spMkLst>
        </pc:spChg>
        <pc:spChg chg="add del mod">
          <ac:chgData name="M | Adrien Pasquet" userId="b9ca7fff-cf80-4b81-8c12-aa3f5be03e41" providerId="ADAL" clId="{BFF0C793-174F-4023-A7BF-059EB552C99C}" dt="2019-11-13T10:15:09.999" v="3558"/>
          <ac:spMkLst>
            <pc:docMk/>
            <pc:sldMk cId="3927378837" sldId="300"/>
            <ac:spMk id="410" creationId="{763AFA9C-8197-4EF2-94D0-AA92307A5066}"/>
          </ac:spMkLst>
        </pc:spChg>
        <pc:spChg chg="add del mod">
          <ac:chgData name="M | Adrien Pasquet" userId="b9ca7fff-cf80-4b81-8c12-aa3f5be03e41" providerId="ADAL" clId="{BFF0C793-174F-4023-A7BF-059EB552C99C}" dt="2019-11-13T10:15:09.999" v="3558"/>
          <ac:spMkLst>
            <pc:docMk/>
            <pc:sldMk cId="3927378837" sldId="300"/>
            <ac:spMk id="411" creationId="{373071CF-92DE-4CE2-9464-E6A8665F4054}"/>
          </ac:spMkLst>
        </pc:spChg>
        <pc:spChg chg="add del mod">
          <ac:chgData name="M | Adrien Pasquet" userId="b9ca7fff-cf80-4b81-8c12-aa3f5be03e41" providerId="ADAL" clId="{BFF0C793-174F-4023-A7BF-059EB552C99C}" dt="2019-11-13T10:15:09.999" v="3558"/>
          <ac:spMkLst>
            <pc:docMk/>
            <pc:sldMk cId="3927378837" sldId="300"/>
            <ac:spMk id="412" creationId="{076F9CF9-8D5A-43F6-9D2B-EE11029DAD00}"/>
          </ac:spMkLst>
        </pc:spChg>
        <pc:spChg chg="add del mod">
          <ac:chgData name="M | Adrien Pasquet" userId="b9ca7fff-cf80-4b81-8c12-aa3f5be03e41" providerId="ADAL" clId="{BFF0C793-174F-4023-A7BF-059EB552C99C}" dt="2019-11-13T10:15:09.999" v="3558"/>
          <ac:spMkLst>
            <pc:docMk/>
            <pc:sldMk cId="3927378837" sldId="300"/>
            <ac:spMk id="413" creationId="{218B3D13-2FCC-42E5-AA64-107D1B871AEB}"/>
          </ac:spMkLst>
        </pc:spChg>
        <pc:spChg chg="add del mod">
          <ac:chgData name="M | Adrien Pasquet" userId="b9ca7fff-cf80-4b81-8c12-aa3f5be03e41" providerId="ADAL" clId="{BFF0C793-174F-4023-A7BF-059EB552C99C}" dt="2019-11-13T10:15:09.999" v="3558"/>
          <ac:spMkLst>
            <pc:docMk/>
            <pc:sldMk cId="3927378837" sldId="300"/>
            <ac:spMk id="414" creationId="{651680F9-7E08-48B1-9299-E80ACC820A57}"/>
          </ac:spMkLst>
        </pc:spChg>
        <pc:spChg chg="add del mod">
          <ac:chgData name="M | Adrien Pasquet" userId="b9ca7fff-cf80-4b81-8c12-aa3f5be03e41" providerId="ADAL" clId="{BFF0C793-174F-4023-A7BF-059EB552C99C}" dt="2019-11-13T10:15:09.999" v="3558"/>
          <ac:spMkLst>
            <pc:docMk/>
            <pc:sldMk cId="3927378837" sldId="300"/>
            <ac:spMk id="415" creationId="{03143751-5D56-48C5-AA74-967A555862F8}"/>
          </ac:spMkLst>
        </pc:spChg>
        <pc:spChg chg="add del mod">
          <ac:chgData name="M | Adrien Pasquet" userId="b9ca7fff-cf80-4b81-8c12-aa3f5be03e41" providerId="ADAL" clId="{BFF0C793-174F-4023-A7BF-059EB552C99C}" dt="2019-11-13T10:15:09.999" v="3558"/>
          <ac:spMkLst>
            <pc:docMk/>
            <pc:sldMk cId="3927378837" sldId="300"/>
            <ac:spMk id="416" creationId="{5B6FA60D-9F26-46AC-8A51-467D151D388C}"/>
          </ac:spMkLst>
        </pc:spChg>
        <pc:spChg chg="add del mod">
          <ac:chgData name="M | Adrien Pasquet" userId="b9ca7fff-cf80-4b81-8c12-aa3f5be03e41" providerId="ADAL" clId="{BFF0C793-174F-4023-A7BF-059EB552C99C}" dt="2019-11-13T10:15:09.999" v="3558"/>
          <ac:spMkLst>
            <pc:docMk/>
            <pc:sldMk cId="3927378837" sldId="300"/>
            <ac:spMk id="417" creationId="{BF987264-5C6C-4051-9D2C-62E0FE19AA9A}"/>
          </ac:spMkLst>
        </pc:spChg>
        <pc:spChg chg="add del mod">
          <ac:chgData name="M | Adrien Pasquet" userId="b9ca7fff-cf80-4b81-8c12-aa3f5be03e41" providerId="ADAL" clId="{BFF0C793-174F-4023-A7BF-059EB552C99C}" dt="2019-11-13T10:15:09.999" v="3558"/>
          <ac:spMkLst>
            <pc:docMk/>
            <pc:sldMk cId="3927378837" sldId="300"/>
            <ac:spMk id="418" creationId="{241DF905-82EB-4B6E-9700-037639D19809}"/>
          </ac:spMkLst>
        </pc:spChg>
        <pc:spChg chg="add del mod">
          <ac:chgData name="M | Adrien Pasquet" userId="b9ca7fff-cf80-4b81-8c12-aa3f5be03e41" providerId="ADAL" clId="{BFF0C793-174F-4023-A7BF-059EB552C99C}" dt="2019-11-13T10:15:09.999" v="3558"/>
          <ac:spMkLst>
            <pc:docMk/>
            <pc:sldMk cId="3927378837" sldId="300"/>
            <ac:spMk id="419" creationId="{F9592C59-B3AA-4EA6-9B69-E77B6D2DA044}"/>
          </ac:spMkLst>
        </pc:spChg>
        <pc:spChg chg="add del mod">
          <ac:chgData name="M | Adrien Pasquet" userId="b9ca7fff-cf80-4b81-8c12-aa3f5be03e41" providerId="ADAL" clId="{BFF0C793-174F-4023-A7BF-059EB552C99C}" dt="2019-11-13T10:15:09.999" v="3558"/>
          <ac:spMkLst>
            <pc:docMk/>
            <pc:sldMk cId="3927378837" sldId="300"/>
            <ac:spMk id="420" creationId="{37DE3368-FD60-4D6A-8AB6-2EB32CBF948D}"/>
          </ac:spMkLst>
        </pc:spChg>
        <pc:spChg chg="add del mod">
          <ac:chgData name="M | Adrien Pasquet" userId="b9ca7fff-cf80-4b81-8c12-aa3f5be03e41" providerId="ADAL" clId="{BFF0C793-174F-4023-A7BF-059EB552C99C}" dt="2019-11-13T10:15:09.999" v="3558"/>
          <ac:spMkLst>
            <pc:docMk/>
            <pc:sldMk cId="3927378837" sldId="300"/>
            <ac:spMk id="421" creationId="{05A3567F-8012-4111-BA84-79906A1B6E1B}"/>
          </ac:spMkLst>
        </pc:spChg>
        <pc:spChg chg="add del mod">
          <ac:chgData name="M | Adrien Pasquet" userId="b9ca7fff-cf80-4b81-8c12-aa3f5be03e41" providerId="ADAL" clId="{BFF0C793-174F-4023-A7BF-059EB552C99C}" dt="2019-11-13T10:17:47.336" v="3600"/>
          <ac:spMkLst>
            <pc:docMk/>
            <pc:sldMk cId="3927378837" sldId="300"/>
            <ac:spMk id="422" creationId="{839B6226-9C5E-4349-A7DD-9C50D10DA0E9}"/>
          </ac:spMkLst>
        </pc:spChg>
        <pc:spChg chg="add del mod">
          <ac:chgData name="M | Adrien Pasquet" userId="b9ca7fff-cf80-4b81-8c12-aa3f5be03e41" providerId="ADAL" clId="{BFF0C793-174F-4023-A7BF-059EB552C99C}" dt="2019-11-13T10:17:47.336" v="3600"/>
          <ac:spMkLst>
            <pc:docMk/>
            <pc:sldMk cId="3927378837" sldId="300"/>
            <ac:spMk id="423" creationId="{93FCCA25-D28A-4DF9-9497-AF89FFAB12E1}"/>
          </ac:spMkLst>
        </pc:spChg>
        <pc:spChg chg="add del mod">
          <ac:chgData name="M | Adrien Pasquet" userId="b9ca7fff-cf80-4b81-8c12-aa3f5be03e41" providerId="ADAL" clId="{BFF0C793-174F-4023-A7BF-059EB552C99C}" dt="2019-11-13T10:17:47.336" v="3600"/>
          <ac:spMkLst>
            <pc:docMk/>
            <pc:sldMk cId="3927378837" sldId="300"/>
            <ac:spMk id="424" creationId="{633496A7-A4F0-4CFF-B9FF-13F6B3FECA54}"/>
          </ac:spMkLst>
        </pc:spChg>
        <pc:spChg chg="add del mod">
          <ac:chgData name="M | Adrien Pasquet" userId="b9ca7fff-cf80-4b81-8c12-aa3f5be03e41" providerId="ADAL" clId="{BFF0C793-174F-4023-A7BF-059EB552C99C}" dt="2019-11-13T10:17:47.336" v="3600"/>
          <ac:spMkLst>
            <pc:docMk/>
            <pc:sldMk cId="3927378837" sldId="300"/>
            <ac:spMk id="425" creationId="{9E1BF1BC-A86D-4BE8-BCFB-1120339ABD25}"/>
          </ac:spMkLst>
        </pc:spChg>
        <pc:spChg chg="add del mod">
          <ac:chgData name="M | Adrien Pasquet" userId="b9ca7fff-cf80-4b81-8c12-aa3f5be03e41" providerId="ADAL" clId="{BFF0C793-174F-4023-A7BF-059EB552C99C}" dt="2019-11-13T10:17:47.336" v="3600"/>
          <ac:spMkLst>
            <pc:docMk/>
            <pc:sldMk cId="3927378837" sldId="300"/>
            <ac:spMk id="426" creationId="{2A969068-A1D9-4A37-A409-0446C002D691}"/>
          </ac:spMkLst>
        </pc:spChg>
        <pc:spChg chg="add del mod">
          <ac:chgData name="M | Adrien Pasquet" userId="b9ca7fff-cf80-4b81-8c12-aa3f5be03e41" providerId="ADAL" clId="{BFF0C793-174F-4023-A7BF-059EB552C99C}" dt="2019-11-13T10:17:47.336" v="3600"/>
          <ac:spMkLst>
            <pc:docMk/>
            <pc:sldMk cId="3927378837" sldId="300"/>
            <ac:spMk id="427" creationId="{1F9ECC33-E77B-427C-861D-C7DA03177C73}"/>
          </ac:spMkLst>
        </pc:spChg>
        <pc:spChg chg="add del mod">
          <ac:chgData name="M | Adrien Pasquet" userId="b9ca7fff-cf80-4b81-8c12-aa3f5be03e41" providerId="ADAL" clId="{BFF0C793-174F-4023-A7BF-059EB552C99C}" dt="2019-11-13T10:17:47.336" v="3600"/>
          <ac:spMkLst>
            <pc:docMk/>
            <pc:sldMk cId="3927378837" sldId="300"/>
            <ac:spMk id="428" creationId="{87FA794B-F948-49E5-A801-E78181715A4B}"/>
          </ac:spMkLst>
        </pc:spChg>
        <pc:spChg chg="add del mod">
          <ac:chgData name="M | Adrien Pasquet" userId="b9ca7fff-cf80-4b81-8c12-aa3f5be03e41" providerId="ADAL" clId="{BFF0C793-174F-4023-A7BF-059EB552C99C}" dt="2019-11-13T10:17:47.336" v="3600"/>
          <ac:spMkLst>
            <pc:docMk/>
            <pc:sldMk cId="3927378837" sldId="300"/>
            <ac:spMk id="429" creationId="{E508DDA6-AA5A-48F1-806E-D33BEF79F16C}"/>
          </ac:spMkLst>
        </pc:spChg>
        <pc:spChg chg="add del mod">
          <ac:chgData name="M | Adrien Pasquet" userId="b9ca7fff-cf80-4b81-8c12-aa3f5be03e41" providerId="ADAL" clId="{BFF0C793-174F-4023-A7BF-059EB552C99C}" dt="2019-11-13T10:17:47.336" v="3600"/>
          <ac:spMkLst>
            <pc:docMk/>
            <pc:sldMk cId="3927378837" sldId="300"/>
            <ac:spMk id="430" creationId="{A527D19E-6380-4689-AF42-D8A168533EB0}"/>
          </ac:spMkLst>
        </pc:spChg>
        <pc:spChg chg="add del mod">
          <ac:chgData name="M | Adrien Pasquet" userId="b9ca7fff-cf80-4b81-8c12-aa3f5be03e41" providerId="ADAL" clId="{BFF0C793-174F-4023-A7BF-059EB552C99C}" dt="2019-11-13T10:17:47.336" v="3600"/>
          <ac:spMkLst>
            <pc:docMk/>
            <pc:sldMk cId="3927378837" sldId="300"/>
            <ac:spMk id="431" creationId="{DC4412D4-C214-4681-A02D-1EDB309FEFBB}"/>
          </ac:spMkLst>
        </pc:spChg>
        <pc:spChg chg="add del mod">
          <ac:chgData name="M | Adrien Pasquet" userId="b9ca7fff-cf80-4b81-8c12-aa3f5be03e41" providerId="ADAL" clId="{BFF0C793-174F-4023-A7BF-059EB552C99C}" dt="2019-11-13T10:17:47.336" v="3600"/>
          <ac:spMkLst>
            <pc:docMk/>
            <pc:sldMk cId="3927378837" sldId="300"/>
            <ac:spMk id="432" creationId="{25E34520-9F62-42A0-A0D1-6DDCED665167}"/>
          </ac:spMkLst>
        </pc:spChg>
        <pc:spChg chg="add del mod">
          <ac:chgData name="M | Adrien Pasquet" userId="b9ca7fff-cf80-4b81-8c12-aa3f5be03e41" providerId="ADAL" clId="{BFF0C793-174F-4023-A7BF-059EB552C99C}" dt="2019-11-13T10:17:47.336" v="3600"/>
          <ac:spMkLst>
            <pc:docMk/>
            <pc:sldMk cId="3927378837" sldId="300"/>
            <ac:spMk id="433" creationId="{4B9720A2-EBDD-42BD-9F81-1750D8BFE34B}"/>
          </ac:spMkLst>
        </pc:spChg>
        <pc:spChg chg="add del mod">
          <ac:chgData name="M | Adrien Pasquet" userId="b9ca7fff-cf80-4b81-8c12-aa3f5be03e41" providerId="ADAL" clId="{BFF0C793-174F-4023-A7BF-059EB552C99C}" dt="2019-11-13T10:17:47.336" v="3600"/>
          <ac:spMkLst>
            <pc:docMk/>
            <pc:sldMk cId="3927378837" sldId="300"/>
            <ac:spMk id="434" creationId="{3A2CC113-73A5-44B4-A0C3-C2E1509AD8F1}"/>
          </ac:spMkLst>
        </pc:spChg>
        <pc:spChg chg="add del mod">
          <ac:chgData name="M | Adrien Pasquet" userId="b9ca7fff-cf80-4b81-8c12-aa3f5be03e41" providerId="ADAL" clId="{BFF0C793-174F-4023-A7BF-059EB552C99C}" dt="2019-11-13T10:17:47.336" v="3600"/>
          <ac:spMkLst>
            <pc:docMk/>
            <pc:sldMk cId="3927378837" sldId="300"/>
            <ac:spMk id="435" creationId="{A515E66A-FC36-4E82-86C5-54830A8801B3}"/>
          </ac:spMkLst>
        </pc:spChg>
        <pc:spChg chg="add del mod">
          <ac:chgData name="M | Adrien Pasquet" userId="b9ca7fff-cf80-4b81-8c12-aa3f5be03e41" providerId="ADAL" clId="{BFF0C793-174F-4023-A7BF-059EB552C99C}" dt="2019-11-13T10:17:47.336" v="3600"/>
          <ac:spMkLst>
            <pc:docMk/>
            <pc:sldMk cId="3927378837" sldId="300"/>
            <ac:spMk id="436" creationId="{E472577D-2CFB-4252-9C47-1E642C30EE23}"/>
          </ac:spMkLst>
        </pc:spChg>
        <pc:spChg chg="add del mod">
          <ac:chgData name="M | Adrien Pasquet" userId="b9ca7fff-cf80-4b81-8c12-aa3f5be03e41" providerId="ADAL" clId="{BFF0C793-174F-4023-A7BF-059EB552C99C}" dt="2019-11-13T10:17:47.336" v="3600"/>
          <ac:spMkLst>
            <pc:docMk/>
            <pc:sldMk cId="3927378837" sldId="300"/>
            <ac:spMk id="437" creationId="{4732EAFD-6FA7-4AD8-893C-7531323E257A}"/>
          </ac:spMkLst>
        </pc:spChg>
        <pc:spChg chg="add del mod">
          <ac:chgData name="M | Adrien Pasquet" userId="b9ca7fff-cf80-4b81-8c12-aa3f5be03e41" providerId="ADAL" clId="{BFF0C793-174F-4023-A7BF-059EB552C99C}" dt="2019-11-13T10:17:47.336" v="3600"/>
          <ac:spMkLst>
            <pc:docMk/>
            <pc:sldMk cId="3927378837" sldId="300"/>
            <ac:spMk id="438" creationId="{D3647E4C-6C34-4B09-A147-D85131AE1B98}"/>
          </ac:spMkLst>
        </pc:spChg>
        <pc:spChg chg="add del mod">
          <ac:chgData name="M | Adrien Pasquet" userId="b9ca7fff-cf80-4b81-8c12-aa3f5be03e41" providerId="ADAL" clId="{BFF0C793-174F-4023-A7BF-059EB552C99C}" dt="2019-11-13T10:17:47.336" v="3600"/>
          <ac:spMkLst>
            <pc:docMk/>
            <pc:sldMk cId="3927378837" sldId="300"/>
            <ac:spMk id="439" creationId="{56FFD0EC-C08F-4F19-AECD-4988D0559B6C}"/>
          </ac:spMkLst>
        </pc:spChg>
        <pc:spChg chg="add del mod">
          <ac:chgData name="M | Adrien Pasquet" userId="b9ca7fff-cf80-4b81-8c12-aa3f5be03e41" providerId="ADAL" clId="{BFF0C793-174F-4023-A7BF-059EB552C99C}" dt="2019-11-13T10:17:47.336" v="3600"/>
          <ac:spMkLst>
            <pc:docMk/>
            <pc:sldMk cId="3927378837" sldId="300"/>
            <ac:spMk id="440" creationId="{86AD137F-600C-4EA7-A62F-82B8339F2535}"/>
          </ac:spMkLst>
        </pc:spChg>
        <pc:spChg chg="add del mod">
          <ac:chgData name="M | Adrien Pasquet" userId="b9ca7fff-cf80-4b81-8c12-aa3f5be03e41" providerId="ADAL" clId="{BFF0C793-174F-4023-A7BF-059EB552C99C}" dt="2019-11-13T10:17:47.904" v="3601"/>
          <ac:spMkLst>
            <pc:docMk/>
            <pc:sldMk cId="3927378837" sldId="300"/>
            <ac:spMk id="441" creationId="{551401BF-8AB4-4F83-A806-C55990F34BB8}"/>
          </ac:spMkLst>
        </pc:spChg>
        <pc:spChg chg="add del mod">
          <ac:chgData name="M | Adrien Pasquet" userId="b9ca7fff-cf80-4b81-8c12-aa3f5be03e41" providerId="ADAL" clId="{BFF0C793-174F-4023-A7BF-059EB552C99C}" dt="2019-11-13T10:17:47.904" v="3601"/>
          <ac:spMkLst>
            <pc:docMk/>
            <pc:sldMk cId="3927378837" sldId="300"/>
            <ac:spMk id="442" creationId="{EFFC2DFB-DA1E-4DDA-AEB2-8A4B6AB93592}"/>
          </ac:spMkLst>
        </pc:spChg>
        <pc:spChg chg="add del mod">
          <ac:chgData name="M | Adrien Pasquet" userId="b9ca7fff-cf80-4b81-8c12-aa3f5be03e41" providerId="ADAL" clId="{BFF0C793-174F-4023-A7BF-059EB552C99C}" dt="2019-11-13T10:17:47.904" v="3601"/>
          <ac:spMkLst>
            <pc:docMk/>
            <pc:sldMk cId="3927378837" sldId="300"/>
            <ac:spMk id="443" creationId="{4608CA38-2D67-4361-B767-F988F28B6C88}"/>
          </ac:spMkLst>
        </pc:spChg>
        <pc:spChg chg="add del mod">
          <ac:chgData name="M | Adrien Pasquet" userId="b9ca7fff-cf80-4b81-8c12-aa3f5be03e41" providerId="ADAL" clId="{BFF0C793-174F-4023-A7BF-059EB552C99C}" dt="2019-11-13T10:17:47.904" v="3601"/>
          <ac:spMkLst>
            <pc:docMk/>
            <pc:sldMk cId="3927378837" sldId="300"/>
            <ac:spMk id="444" creationId="{16AD9145-01F3-47F1-9FC0-82CB13F30556}"/>
          </ac:spMkLst>
        </pc:spChg>
        <pc:spChg chg="add del mod">
          <ac:chgData name="M | Adrien Pasquet" userId="b9ca7fff-cf80-4b81-8c12-aa3f5be03e41" providerId="ADAL" clId="{BFF0C793-174F-4023-A7BF-059EB552C99C}" dt="2019-11-13T10:17:47.904" v="3601"/>
          <ac:spMkLst>
            <pc:docMk/>
            <pc:sldMk cId="3927378837" sldId="300"/>
            <ac:spMk id="445" creationId="{E2A9DE5A-2732-451B-AAB9-0419ECB380BE}"/>
          </ac:spMkLst>
        </pc:spChg>
        <pc:spChg chg="add del mod">
          <ac:chgData name="M | Adrien Pasquet" userId="b9ca7fff-cf80-4b81-8c12-aa3f5be03e41" providerId="ADAL" clId="{BFF0C793-174F-4023-A7BF-059EB552C99C}" dt="2019-11-13T10:17:47.904" v="3601"/>
          <ac:spMkLst>
            <pc:docMk/>
            <pc:sldMk cId="3927378837" sldId="300"/>
            <ac:spMk id="446" creationId="{05BB05EB-139B-4FAD-BD48-605166507559}"/>
          </ac:spMkLst>
        </pc:spChg>
        <pc:spChg chg="add del mod">
          <ac:chgData name="M | Adrien Pasquet" userId="b9ca7fff-cf80-4b81-8c12-aa3f5be03e41" providerId="ADAL" clId="{BFF0C793-174F-4023-A7BF-059EB552C99C}" dt="2019-11-13T10:17:47.904" v="3601"/>
          <ac:spMkLst>
            <pc:docMk/>
            <pc:sldMk cId="3927378837" sldId="300"/>
            <ac:spMk id="447" creationId="{ABD3243A-4A23-4AAF-A1B0-20BF78E3505F}"/>
          </ac:spMkLst>
        </pc:spChg>
        <pc:spChg chg="add del mod">
          <ac:chgData name="M | Adrien Pasquet" userId="b9ca7fff-cf80-4b81-8c12-aa3f5be03e41" providerId="ADAL" clId="{BFF0C793-174F-4023-A7BF-059EB552C99C}" dt="2019-11-13T10:17:47.904" v="3601"/>
          <ac:spMkLst>
            <pc:docMk/>
            <pc:sldMk cId="3927378837" sldId="300"/>
            <ac:spMk id="448" creationId="{16FB757F-089E-4D1C-B397-F959AEA461F2}"/>
          </ac:spMkLst>
        </pc:spChg>
        <pc:spChg chg="add del mod">
          <ac:chgData name="M | Adrien Pasquet" userId="b9ca7fff-cf80-4b81-8c12-aa3f5be03e41" providerId="ADAL" clId="{BFF0C793-174F-4023-A7BF-059EB552C99C}" dt="2019-11-13T10:17:47.904" v="3601"/>
          <ac:spMkLst>
            <pc:docMk/>
            <pc:sldMk cId="3927378837" sldId="300"/>
            <ac:spMk id="449" creationId="{73A7B2A6-1B5F-40BB-B0A1-2D58438B33D8}"/>
          </ac:spMkLst>
        </pc:spChg>
        <pc:spChg chg="add del mod">
          <ac:chgData name="M | Adrien Pasquet" userId="b9ca7fff-cf80-4b81-8c12-aa3f5be03e41" providerId="ADAL" clId="{BFF0C793-174F-4023-A7BF-059EB552C99C}" dt="2019-11-13T10:17:47.904" v="3601"/>
          <ac:spMkLst>
            <pc:docMk/>
            <pc:sldMk cId="3927378837" sldId="300"/>
            <ac:spMk id="450" creationId="{5EE6E07B-100A-41B8-B996-B3214470099A}"/>
          </ac:spMkLst>
        </pc:spChg>
        <pc:spChg chg="add del mod">
          <ac:chgData name="M | Adrien Pasquet" userId="b9ca7fff-cf80-4b81-8c12-aa3f5be03e41" providerId="ADAL" clId="{BFF0C793-174F-4023-A7BF-059EB552C99C}" dt="2019-11-13T10:17:47.904" v="3601"/>
          <ac:spMkLst>
            <pc:docMk/>
            <pc:sldMk cId="3927378837" sldId="300"/>
            <ac:spMk id="451" creationId="{22F6A462-A018-4A08-973F-D143EC0A7C71}"/>
          </ac:spMkLst>
        </pc:spChg>
        <pc:spChg chg="add del mod">
          <ac:chgData name="M | Adrien Pasquet" userId="b9ca7fff-cf80-4b81-8c12-aa3f5be03e41" providerId="ADAL" clId="{BFF0C793-174F-4023-A7BF-059EB552C99C}" dt="2019-11-13T10:17:47.904" v="3601"/>
          <ac:spMkLst>
            <pc:docMk/>
            <pc:sldMk cId="3927378837" sldId="300"/>
            <ac:spMk id="452" creationId="{F92079AF-1FF3-43BB-9672-69A623366DDF}"/>
          </ac:spMkLst>
        </pc:spChg>
        <pc:spChg chg="add del mod">
          <ac:chgData name="M | Adrien Pasquet" userId="b9ca7fff-cf80-4b81-8c12-aa3f5be03e41" providerId="ADAL" clId="{BFF0C793-174F-4023-A7BF-059EB552C99C}" dt="2019-11-13T10:17:47.904" v="3601"/>
          <ac:spMkLst>
            <pc:docMk/>
            <pc:sldMk cId="3927378837" sldId="300"/>
            <ac:spMk id="453" creationId="{335B0AB3-0A33-42F7-9859-824A74D92177}"/>
          </ac:spMkLst>
        </pc:spChg>
        <pc:spChg chg="add del mod">
          <ac:chgData name="M | Adrien Pasquet" userId="b9ca7fff-cf80-4b81-8c12-aa3f5be03e41" providerId="ADAL" clId="{BFF0C793-174F-4023-A7BF-059EB552C99C}" dt="2019-11-13T10:17:47.904" v="3601"/>
          <ac:spMkLst>
            <pc:docMk/>
            <pc:sldMk cId="3927378837" sldId="300"/>
            <ac:spMk id="454" creationId="{19D89393-2561-44AA-8C21-257857E88D07}"/>
          </ac:spMkLst>
        </pc:spChg>
        <pc:spChg chg="add del mod">
          <ac:chgData name="M | Adrien Pasquet" userId="b9ca7fff-cf80-4b81-8c12-aa3f5be03e41" providerId="ADAL" clId="{BFF0C793-174F-4023-A7BF-059EB552C99C}" dt="2019-11-13T10:17:47.904" v="3601"/>
          <ac:spMkLst>
            <pc:docMk/>
            <pc:sldMk cId="3927378837" sldId="300"/>
            <ac:spMk id="455" creationId="{DF1B2C17-879A-43CE-9BB4-70F6F174FA53}"/>
          </ac:spMkLst>
        </pc:spChg>
        <pc:spChg chg="add del mod">
          <ac:chgData name="M | Adrien Pasquet" userId="b9ca7fff-cf80-4b81-8c12-aa3f5be03e41" providerId="ADAL" clId="{BFF0C793-174F-4023-A7BF-059EB552C99C}" dt="2019-11-13T10:17:47.904" v="3601"/>
          <ac:spMkLst>
            <pc:docMk/>
            <pc:sldMk cId="3927378837" sldId="300"/>
            <ac:spMk id="456" creationId="{A9D1F1CE-A79A-4B31-ABA2-460A9C955228}"/>
          </ac:spMkLst>
        </pc:spChg>
        <pc:spChg chg="add del mod">
          <ac:chgData name="M | Adrien Pasquet" userId="b9ca7fff-cf80-4b81-8c12-aa3f5be03e41" providerId="ADAL" clId="{BFF0C793-174F-4023-A7BF-059EB552C99C}" dt="2019-11-13T10:17:47.904" v="3601"/>
          <ac:spMkLst>
            <pc:docMk/>
            <pc:sldMk cId="3927378837" sldId="300"/>
            <ac:spMk id="457" creationId="{4A8FC941-7AD6-4701-A460-EC8934B5A952}"/>
          </ac:spMkLst>
        </pc:spChg>
        <pc:spChg chg="add del mod">
          <ac:chgData name="M | Adrien Pasquet" userId="b9ca7fff-cf80-4b81-8c12-aa3f5be03e41" providerId="ADAL" clId="{BFF0C793-174F-4023-A7BF-059EB552C99C}" dt="2019-11-13T10:17:47.904" v="3601"/>
          <ac:spMkLst>
            <pc:docMk/>
            <pc:sldMk cId="3927378837" sldId="300"/>
            <ac:spMk id="458" creationId="{DE320E33-863B-4435-81BE-0F828952DFF6}"/>
          </ac:spMkLst>
        </pc:spChg>
        <pc:spChg chg="add del mod">
          <ac:chgData name="M | Adrien Pasquet" userId="b9ca7fff-cf80-4b81-8c12-aa3f5be03e41" providerId="ADAL" clId="{BFF0C793-174F-4023-A7BF-059EB552C99C}" dt="2019-11-13T10:17:47.904" v="3601"/>
          <ac:spMkLst>
            <pc:docMk/>
            <pc:sldMk cId="3927378837" sldId="300"/>
            <ac:spMk id="459" creationId="{8DF44D39-43DF-47B1-8B72-DF49F8B8C5D2}"/>
          </ac:spMkLst>
        </pc:spChg>
        <pc:spChg chg="add del mod">
          <ac:chgData name="M | Adrien Pasquet" userId="b9ca7fff-cf80-4b81-8c12-aa3f5be03e41" providerId="ADAL" clId="{BFF0C793-174F-4023-A7BF-059EB552C99C}" dt="2019-11-13T10:17:48.096" v="3602"/>
          <ac:spMkLst>
            <pc:docMk/>
            <pc:sldMk cId="3927378837" sldId="300"/>
            <ac:spMk id="460" creationId="{B68E5F27-382D-4320-AFFD-66589F8495F7}"/>
          </ac:spMkLst>
        </pc:spChg>
        <pc:spChg chg="add del mod">
          <ac:chgData name="M | Adrien Pasquet" userId="b9ca7fff-cf80-4b81-8c12-aa3f5be03e41" providerId="ADAL" clId="{BFF0C793-174F-4023-A7BF-059EB552C99C}" dt="2019-11-13T10:17:48.096" v="3602"/>
          <ac:spMkLst>
            <pc:docMk/>
            <pc:sldMk cId="3927378837" sldId="300"/>
            <ac:spMk id="461" creationId="{28657608-6847-4C6F-ABD0-5A1D4C931CD8}"/>
          </ac:spMkLst>
        </pc:spChg>
        <pc:spChg chg="add del mod">
          <ac:chgData name="M | Adrien Pasquet" userId="b9ca7fff-cf80-4b81-8c12-aa3f5be03e41" providerId="ADAL" clId="{BFF0C793-174F-4023-A7BF-059EB552C99C}" dt="2019-11-13T10:17:48.096" v="3602"/>
          <ac:spMkLst>
            <pc:docMk/>
            <pc:sldMk cId="3927378837" sldId="300"/>
            <ac:spMk id="462" creationId="{364E6C37-DF28-4EA4-A9C7-2097574B31C5}"/>
          </ac:spMkLst>
        </pc:spChg>
        <pc:spChg chg="add del mod">
          <ac:chgData name="M | Adrien Pasquet" userId="b9ca7fff-cf80-4b81-8c12-aa3f5be03e41" providerId="ADAL" clId="{BFF0C793-174F-4023-A7BF-059EB552C99C}" dt="2019-11-13T10:17:48.096" v="3602"/>
          <ac:spMkLst>
            <pc:docMk/>
            <pc:sldMk cId="3927378837" sldId="300"/>
            <ac:spMk id="463" creationId="{0072CE37-0F6F-483A-9C5B-BFC579A65E95}"/>
          </ac:spMkLst>
        </pc:spChg>
        <pc:spChg chg="add del mod">
          <ac:chgData name="M | Adrien Pasquet" userId="b9ca7fff-cf80-4b81-8c12-aa3f5be03e41" providerId="ADAL" clId="{BFF0C793-174F-4023-A7BF-059EB552C99C}" dt="2019-11-13T10:17:48.096" v="3602"/>
          <ac:spMkLst>
            <pc:docMk/>
            <pc:sldMk cId="3927378837" sldId="300"/>
            <ac:spMk id="464" creationId="{EB16C8BF-0F6F-4821-AF43-A9DBD43728BA}"/>
          </ac:spMkLst>
        </pc:spChg>
        <pc:spChg chg="add del mod">
          <ac:chgData name="M | Adrien Pasquet" userId="b9ca7fff-cf80-4b81-8c12-aa3f5be03e41" providerId="ADAL" clId="{BFF0C793-174F-4023-A7BF-059EB552C99C}" dt="2019-11-13T10:17:48.096" v="3602"/>
          <ac:spMkLst>
            <pc:docMk/>
            <pc:sldMk cId="3927378837" sldId="300"/>
            <ac:spMk id="465" creationId="{EEE749EC-141A-4674-9FEA-787FC508C118}"/>
          </ac:spMkLst>
        </pc:spChg>
        <pc:spChg chg="add del mod">
          <ac:chgData name="M | Adrien Pasquet" userId="b9ca7fff-cf80-4b81-8c12-aa3f5be03e41" providerId="ADAL" clId="{BFF0C793-174F-4023-A7BF-059EB552C99C}" dt="2019-11-13T10:17:48.096" v="3602"/>
          <ac:spMkLst>
            <pc:docMk/>
            <pc:sldMk cId="3927378837" sldId="300"/>
            <ac:spMk id="466" creationId="{6BF8855A-16DD-4662-94C0-EA5CD10E8934}"/>
          </ac:spMkLst>
        </pc:spChg>
        <pc:spChg chg="add del mod">
          <ac:chgData name="M | Adrien Pasquet" userId="b9ca7fff-cf80-4b81-8c12-aa3f5be03e41" providerId="ADAL" clId="{BFF0C793-174F-4023-A7BF-059EB552C99C}" dt="2019-11-13T10:17:48.096" v="3602"/>
          <ac:spMkLst>
            <pc:docMk/>
            <pc:sldMk cId="3927378837" sldId="300"/>
            <ac:spMk id="467" creationId="{681401E8-5124-4F72-9169-CF405A77D405}"/>
          </ac:spMkLst>
        </pc:spChg>
        <pc:spChg chg="add del mod">
          <ac:chgData name="M | Adrien Pasquet" userId="b9ca7fff-cf80-4b81-8c12-aa3f5be03e41" providerId="ADAL" clId="{BFF0C793-174F-4023-A7BF-059EB552C99C}" dt="2019-11-13T10:17:48.096" v="3602"/>
          <ac:spMkLst>
            <pc:docMk/>
            <pc:sldMk cId="3927378837" sldId="300"/>
            <ac:spMk id="468" creationId="{BA0EBC27-42B8-4DCD-9439-1EB7262FB1BE}"/>
          </ac:spMkLst>
        </pc:spChg>
        <pc:spChg chg="add del mod">
          <ac:chgData name="M | Adrien Pasquet" userId="b9ca7fff-cf80-4b81-8c12-aa3f5be03e41" providerId="ADAL" clId="{BFF0C793-174F-4023-A7BF-059EB552C99C}" dt="2019-11-13T10:17:48.096" v="3602"/>
          <ac:spMkLst>
            <pc:docMk/>
            <pc:sldMk cId="3927378837" sldId="300"/>
            <ac:spMk id="469" creationId="{6451379E-5786-4FE8-9911-AA5040BA1E5D}"/>
          </ac:spMkLst>
        </pc:spChg>
        <pc:spChg chg="add del mod">
          <ac:chgData name="M | Adrien Pasquet" userId="b9ca7fff-cf80-4b81-8c12-aa3f5be03e41" providerId="ADAL" clId="{BFF0C793-174F-4023-A7BF-059EB552C99C}" dt="2019-11-13T10:17:48.096" v="3602"/>
          <ac:spMkLst>
            <pc:docMk/>
            <pc:sldMk cId="3927378837" sldId="300"/>
            <ac:spMk id="470" creationId="{005E4E99-C012-4922-A903-8A3A5794697D}"/>
          </ac:spMkLst>
        </pc:spChg>
        <pc:spChg chg="add del mod">
          <ac:chgData name="M | Adrien Pasquet" userId="b9ca7fff-cf80-4b81-8c12-aa3f5be03e41" providerId="ADAL" clId="{BFF0C793-174F-4023-A7BF-059EB552C99C}" dt="2019-11-13T10:17:48.096" v="3602"/>
          <ac:spMkLst>
            <pc:docMk/>
            <pc:sldMk cId="3927378837" sldId="300"/>
            <ac:spMk id="471" creationId="{395143F6-DC47-4F8E-92E5-9D9B51F6C47D}"/>
          </ac:spMkLst>
        </pc:spChg>
        <pc:spChg chg="add del mod">
          <ac:chgData name="M | Adrien Pasquet" userId="b9ca7fff-cf80-4b81-8c12-aa3f5be03e41" providerId="ADAL" clId="{BFF0C793-174F-4023-A7BF-059EB552C99C}" dt="2019-11-13T10:17:48.096" v="3602"/>
          <ac:spMkLst>
            <pc:docMk/>
            <pc:sldMk cId="3927378837" sldId="300"/>
            <ac:spMk id="472" creationId="{610C5CF0-D956-4B90-8DDD-259053C3D80E}"/>
          </ac:spMkLst>
        </pc:spChg>
        <pc:spChg chg="add del mod">
          <ac:chgData name="M | Adrien Pasquet" userId="b9ca7fff-cf80-4b81-8c12-aa3f5be03e41" providerId="ADAL" clId="{BFF0C793-174F-4023-A7BF-059EB552C99C}" dt="2019-11-13T10:17:48.096" v="3602"/>
          <ac:spMkLst>
            <pc:docMk/>
            <pc:sldMk cId="3927378837" sldId="300"/>
            <ac:spMk id="473" creationId="{BF7A4E77-8A7C-403B-8E2C-07F54DEF4D93}"/>
          </ac:spMkLst>
        </pc:spChg>
        <pc:spChg chg="add del mod">
          <ac:chgData name="M | Adrien Pasquet" userId="b9ca7fff-cf80-4b81-8c12-aa3f5be03e41" providerId="ADAL" clId="{BFF0C793-174F-4023-A7BF-059EB552C99C}" dt="2019-11-13T10:17:48.096" v="3602"/>
          <ac:spMkLst>
            <pc:docMk/>
            <pc:sldMk cId="3927378837" sldId="300"/>
            <ac:spMk id="474" creationId="{1E78D1CE-DBB7-4F5A-B357-87752F1C9B46}"/>
          </ac:spMkLst>
        </pc:spChg>
        <pc:spChg chg="add del mod">
          <ac:chgData name="M | Adrien Pasquet" userId="b9ca7fff-cf80-4b81-8c12-aa3f5be03e41" providerId="ADAL" clId="{BFF0C793-174F-4023-A7BF-059EB552C99C}" dt="2019-11-13T10:17:48.096" v="3602"/>
          <ac:spMkLst>
            <pc:docMk/>
            <pc:sldMk cId="3927378837" sldId="300"/>
            <ac:spMk id="475" creationId="{642CCC1A-E136-48E2-A4E2-9E7AF253DF10}"/>
          </ac:spMkLst>
        </pc:spChg>
        <pc:spChg chg="add del mod">
          <ac:chgData name="M | Adrien Pasquet" userId="b9ca7fff-cf80-4b81-8c12-aa3f5be03e41" providerId="ADAL" clId="{BFF0C793-174F-4023-A7BF-059EB552C99C}" dt="2019-11-13T10:17:48.096" v="3602"/>
          <ac:spMkLst>
            <pc:docMk/>
            <pc:sldMk cId="3927378837" sldId="300"/>
            <ac:spMk id="476" creationId="{0D22E198-FEAF-4F04-8F36-A63435BD61E0}"/>
          </ac:spMkLst>
        </pc:spChg>
        <pc:spChg chg="add del mod">
          <ac:chgData name="M | Adrien Pasquet" userId="b9ca7fff-cf80-4b81-8c12-aa3f5be03e41" providerId="ADAL" clId="{BFF0C793-174F-4023-A7BF-059EB552C99C}" dt="2019-11-13T10:17:48.096" v="3602"/>
          <ac:spMkLst>
            <pc:docMk/>
            <pc:sldMk cId="3927378837" sldId="300"/>
            <ac:spMk id="477" creationId="{DB1B3A86-8439-4046-8035-6C7A62B410A3}"/>
          </ac:spMkLst>
        </pc:spChg>
        <pc:spChg chg="add del mod">
          <ac:chgData name="M | Adrien Pasquet" userId="b9ca7fff-cf80-4b81-8c12-aa3f5be03e41" providerId="ADAL" clId="{BFF0C793-174F-4023-A7BF-059EB552C99C}" dt="2019-11-13T10:17:48.096" v="3602"/>
          <ac:spMkLst>
            <pc:docMk/>
            <pc:sldMk cId="3927378837" sldId="300"/>
            <ac:spMk id="478" creationId="{786099FC-F6D7-4CA3-A9FF-25838F2A5BD9}"/>
          </ac:spMkLst>
        </pc:spChg>
        <pc:spChg chg="add mod">
          <ac:chgData name="M | Adrien Pasquet" userId="b9ca7fff-cf80-4b81-8c12-aa3f5be03e41" providerId="ADAL" clId="{BFF0C793-174F-4023-A7BF-059EB552C99C}" dt="2019-11-13T10:17:48.096" v="3602"/>
          <ac:spMkLst>
            <pc:docMk/>
            <pc:sldMk cId="3927378837" sldId="300"/>
            <ac:spMk id="479" creationId="{CC19A173-2F07-4F7D-8514-9EF53C7C29D6}"/>
          </ac:spMkLst>
        </pc:spChg>
        <pc:spChg chg="add mod">
          <ac:chgData name="M | Adrien Pasquet" userId="b9ca7fff-cf80-4b81-8c12-aa3f5be03e41" providerId="ADAL" clId="{BFF0C793-174F-4023-A7BF-059EB552C99C}" dt="2019-11-13T10:17:48.096" v="3602"/>
          <ac:spMkLst>
            <pc:docMk/>
            <pc:sldMk cId="3927378837" sldId="300"/>
            <ac:spMk id="480" creationId="{7F349811-418C-4578-98FA-1713AC4A0C2C}"/>
          </ac:spMkLst>
        </pc:spChg>
        <pc:spChg chg="add mod">
          <ac:chgData name="M | Adrien Pasquet" userId="b9ca7fff-cf80-4b81-8c12-aa3f5be03e41" providerId="ADAL" clId="{BFF0C793-174F-4023-A7BF-059EB552C99C}" dt="2019-11-13T10:17:48.096" v="3602"/>
          <ac:spMkLst>
            <pc:docMk/>
            <pc:sldMk cId="3927378837" sldId="300"/>
            <ac:spMk id="481" creationId="{B84CD94E-4858-423E-B981-7124895F0F26}"/>
          </ac:spMkLst>
        </pc:spChg>
        <pc:spChg chg="add mod">
          <ac:chgData name="M | Adrien Pasquet" userId="b9ca7fff-cf80-4b81-8c12-aa3f5be03e41" providerId="ADAL" clId="{BFF0C793-174F-4023-A7BF-059EB552C99C}" dt="2019-11-13T10:17:48.096" v="3602"/>
          <ac:spMkLst>
            <pc:docMk/>
            <pc:sldMk cId="3927378837" sldId="300"/>
            <ac:spMk id="482" creationId="{E3519053-1B9A-4A28-9866-0E9B43E4269A}"/>
          </ac:spMkLst>
        </pc:spChg>
        <pc:spChg chg="add mod">
          <ac:chgData name="M | Adrien Pasquet" userId="b9ca7fff-cf80-4b81-8c12-aa3f5be03e41" providerId="ADAL" clId="{BFF0C793-174F-4023-A7BF-059EB552C99C}" dt="2019-11-13T10:17:48.096" v="3602"/>
          <ac:spMkLst>
            <pc:docMk/>
            <pc:sldMk cId="3927378837" sldId="300"/>
            <ac:spMk id="483" creationId="{8F5555AE-EA4A-4408-9E9E-172F02359FBD}"/>
          </ac:spMkLst>
        </pc:spChg>
        <pc:spChg chg="add mod">
          <ac:chgData name="M | Adrien Pasquet" userId="b9ca7fff-cf80-4b81-8c12-aa3f5be03e41" providerId="ADAL" clId="{BFF0C793-174F-4023-A7BF-059EB552C99C}" dt="2019-11-13T10:17:48.096" v="3602"/>
          <ac:spMkLst>
            <pc:docMk/>
            <pc:sldMk cId="3927378837" sldId="300"/>
            <ac:spMk id="484" creationId="{B5A0E4A2-5A9A-4E82-A3E7-6BDC56B15A34}"/>
          </ac:spMkLst>
        </pc:spChg>
        <pc:spChg chg="add mod">
          <ac:chgData name="M | Adrien Pasquet" userId="b9ca7fff-cf80-4b81-8c12-aa3f5be03e41" providerId="ADAL" clId="{BFF0C793-174F-4023-A7BF-059EB552C99C}" dt="2019-11-13T10:17:48.096" v="3602"/>
          <ac:spMkLst>
            <pc:docMk/>
            <pc:sldMk cId="3927378837" sldId="300"/>
            <ac:spMk id="485" creationId="{AD006970-E4CA-4FAC-A782-00D7E61C6CFC}"/>
          </ac:spMkLst>
        </pc:spChg>
        <pc:spChg chg="add mod">
          <ac:chgData name="M | Adrien Pasquet" userId="b9ca7fff-cf80-4b81-8c12-aa3f5be03e41" providerId="ADAL" clId="{BFF0C793-174F-4023-A7BF-059EB552C99C}" dt="2019-11-13T10:17:48.096" v="3602"/>
          <ac:spMkLst>
            <pc:docMk/>
            <pc:sldMk cId="3927378837" sldId="300"/>
            <ac:spMk id="486" creationId="{039206AA-2281-4F60-8105-D90BD1C9642D}"/>
          </ac:spMkLst>
        </pc:spChg>
        <pc:spChg chg="add mod">
          <ac:chgData name="M | Adrien Pasquet" userId="b9ca7fff-cf80-4b81-8c12-aa3f5be03e41" providerId="ADAL" clId="{BFF0C793-174F-4023-A7BF-059EB552C99C}" dt="2019-11-13T10:17:48.096" v="3602"/>
          <ac:spMkLst>
            <pc:docMk/>
            <pc:sldMk cId="3927378837" sldId="300"/>
            <ac:spMk id="487" creationId="{65B992F9-FB6F-49C3-A627-7FA61CD99128}"/>
          </ac:spMkLst>
        </pc:spChg>
        <pc:spChg chg="add mod">
          <ac:chgData name="M | Adrien Pasquet" userId="b9ca7fff-cf80-4b81-8c12-aa3f5be03e41" providerId="ADAL" clId="{BFF0C793-174F-4023-A7BF-059EB552C99C}" dt="2019-11-13T10:17:48.096" v="3602"/>
          <ac:spMkLst>
            <pc:docMk/>
            <pc:sldMk cId="3927378837" sldId="300"/>
            <ac:spMk id="488" creationId="{FFCA0647-9EBF-4DAD-ADB8-F76EF9E256E0}"/>
          </ac:spMkLst>
        </pc:spChg>
        <pc:spChg chg="add mod">
          <ac:chgData name="M | Adrien Pasquet" userId="b9ca7fff-cf80-4b81-8c12-aa3f5be03e41" providerId="ADAL" clId="{BFF0C793-174F-4023-A7BF-059EB552C99C}" dt="2019-11-13T10:17:48.096" v="3602"/>
          <ac:spMkLst>
            <pc:docMk/>
            <pc:sldMk cId="3927378837" sldId="300"/>
            <ac:spMk id="489" creationId="{A5AFC676-15BA-4259-AAFD-3BAA27430C8C}"/>
          </ac:spMkLst>
        </pc:spChg>
        <pc:spChg chg="add mod">
          <ac:chgData name="M | Adrien Pasquet" userId="b9ca7fff-cf80-4b81-8c12-aa3f5be03e41" providerId="ADAL" clId="{BFF0C793-174F-4023-A7BF-059EB552C99C}" dt="2019-11-13T10:17:48.096" v="3602"/>
          <ac:spMkLst>
            <pc:docMk/>
            <pc:sldMk cId="3927378837" sldId="300"/>
            <ac:spMk id="490" creationId="{A87E1525-C2C5-44B8-838C-82F492359EC3}"/>
          </ac:spMkLst>
        </pc:spChg>
        <pc:spChg chg="add mod">
          <ac:chgData name="M | Adrien Pasquet" userId="b9ca7fff-cf80-4b81-8c12-aa3f5be03e41" providerId="ADAL" clId="{BFF0C793-174F-4023-A7BF-059EB552C99C}" dt="2019-11-13T10:17:48.096" v="3602"/>
          <ac:spMkLst>
            <pc:docMk/>
            <pc:sldMk cId="3927378837" sldId="300"/>
            <ac:spMk id="491" creationId="{C256CD12-08C1-4396-8641-0A21F370E9D5}"/>
          </ac:spMkLst>
        </pc:spChg>
        <pc:spChg chg="add mod">
          <ac:chgData name="M | Adrien Pasquet" userId="b9ca7fff-cf80-4b81-8c12-aa3f5be03e41" providerId="ADAL" clId="{BFF0C793-174F-4023-A7BF-059EB552C99C}" dt="2019-11-13T10:17:48.096" v="3602"/>
          <ac:spMkLst>
            <pc:docMk/>
            <pc:sldMk cId="3927378837" sldId="300"/>
            <ac:spMk id="492" creationId="{14C4C858-F12F-4104-A6D0-B5BA4697B2A9}"/>
          </ac:spMkLst>
        </pc:spChg>
        <pc:spChg chg="add mod">
          <ac:chgData name="M | Adrien Pasquet" userId="b9ca7fff-cf80-4b81-8c12-aa3f5be03e41" providerId="ADAL" clId="{BFF0C793-174F-4023-A7BF-059EB552C99C}" dt="2019-11-13T10:17:48.096" v="3602"/>
          <ac:spMkLst>
            <pc:docMk/>
            <pc:sldMk cId="3927378837" sldId="300"/>
            <ac:spMk id="493" creationId="{424D6309-A269-4016-A376-5E7DFB1727A5}"/>
          </ac:spMkLst>
        </pc:spChg>
        <pc:spChg chg="add mod">
          <ac:chgData name="M | Adrien Pasquet" userId="b9ca7fff-cf80-4b81-8c12-aa3f5be03e41" providerId="ADAL" clId="{BFF0C793-174F-4023-A7BF-059EB552C99C}" dt="2019-11-13T10:17:48.096" v="3602"/>
          <ac:spMkLst>
            <pc:docMk/>
            <pc:sldMk cId="3927378837" sldId="300"/>
            <ac:spMk id="494" creationId="{0E08AC13-2B8B-4568-8057-72A0822ACDDA}"/>
          </ac:spMkLst>
        </pc:spChg>
        <pc:spChg chg="add mod">
          <ac:chgData name="M | Adrien Pasquet" userId="b9ca7fff-cf80-4b81-8c12-aa3f5be03e41" providerId="ADAL" clId="{BFF0C793-174F-4023-A7BF-059EB552C99C}" dt="2019-11-13T10:17:48.096" v="3602"/>
          <ac:spMkLst>
            <pc:docMk/>
            <pc:sldMk cId="3927378837" sldId="300"/>
            <ac:spMk id="495" creationId="{4351A77E-D38E-4559-A064-0F34878580B6}"/>
          </ac:spMkLst>
        </pc:spChg>
        <pc:spChg chg="add mod">
          <ac:chgData name="M | Adrien Pasquet" userId="b9ca7fff-cf80-4b81-8c12-aa3f5be03e41" providerId="ADAL" clId="{BFF0C793-174F-4023-A7BF-059EB552C99C}" dt="2019-11-13T10:17:48.096" v="3602"/>
          <ac:spMkLst>
            <pc:docMk/>
            <pc:sldMk cId="3927378837" sldId="300"/>
            <ac:spMk id="496" creationId="{00A3B7D8-1EF1-4BCF-86AD-FBEDC7D6D28E}"/>
          </ac:spMkLst>
        </pc:spChg>
      </pc:sldChg>
      <pc:sldChg chg="addSp delSp modSp add">
        <pc:chgData name="M | Adrien Pasquet" userId="b9ca7fff-cf80-4b81-8c12-aa3f5be03e41" providerId="ADAL" clId="{BFF0C793-174F-4023-A7BF-059EB552C99C}" dt="2019-11-13T10:39:05.713" v="3742" actId="692"/>
        <pc:sldMkLst>
          <pc:docMk/>
          <pc:sldMk cId="3375114536" sldId="301"/>
        </pc:sldMkLst>
        <pc:spChg chg="del">
          <ac:chgData name="M | Adrien Pasquet" userId="b9ca7fff-cf80-4b81-8c12-aa3f5be03e41" providerId="ADAL" clId="{BFF0C793-174F-4023-A7BF-059EB552C99C}" dt="2019-11-13T10:38:22.965" v="3735"/>
          <ac:spMkLst>
            <pc:docMk/>
            <pc:sldMk cId="3375114536" sldId="301"/>
            <ac:spMk id="3" creationId="{E8A0037C-0FC8-4CAE-89C6-A99C5D3975AB}"/>
          </ac:spMkLst>
        </pc:spChg>
        <pc:spChg chg="mod">
          <ac:chgData name="M | Adrien Pasquet" userId="b9ca7fff-cf80-4b81-8c12-aa3f5be03e41" providerId="ADAL" clId="{BFF0C793-174F-4023-A7BF-059EB552C99C}" dt="2019-11-13T10:39:05.713" v="3742" actId="692"/>
          <ac:spMkLst>
            <pc:docMk/>
            <pc:sldMk cId="3375114536" sldId="301"/>
            <ac:spMk id="5" creationId="{267223C7-7A7B-4A3D-A67C-76C67DD53E15}"/>
          </ac:spMkLst>
        </pc:spChg>
        <pc:spChg chg="mod">
          <ac:chgData name="M | Adrien Pasquet" userId="b9ca7fff-cf80-4b81-8c12-aa3f5be03e41" providerId="ADAL" clId="{BFF0C793-174F-4023-A7BF-059EB552C99C}" dt="2019-11-13T10:39:05.713" v="3742" actId="692"/>
          <ac:spMkLst>
            <pc:docMk/>
            <pc:sldMk cId="3375114536" sldId="301"/>
            <ac:spMk id="6" creationId="{6FFF1122-D534-4B7C-9754-5A7306E76DFB}"/>
          </ac:spMkLst>
        </pc:spChg>
        <pc:spChg chg="mod">
          <ac:chgData name="M | Adrien Pasquet" userId="b9ca7fff-cf80-4b81-8c12-aa3f5be03e41" providerId="ADAL" clId="{BFF0C793-174F-4023-A7BF-059EB552C99C}" dt="2019-11-13T10:36:47.590" v="3724" actId="692"/>
          <ac:spMkLst>
            <pc:docMk/>
            <pc:sldMk cId="3375114536" sldId="301"/>
            <ac:spMk id="8" creationId="{76D7405B-4C58-467C-8CA8-F521276CCA7E}"/>
          </ac:spMkLst>
        </pc:spChg>
        <pc:spChg chg="mod">
          <ac:chgData name="M | Adrien Pasquet" userId="b9ca7fff-cf80-4b81-8c12-aa3f5be03e41" providerId="ADAL" clId="{BFF0C793-174F-4023-A7BF-059EB552C99C}" dt="2019-11-13T10:36:47.590" v="3724" actId="692"/>
          <ac:spMkLst>
            <pc:docMk/>
            <pc:sldMk cId="3375114536" sldId="301"/>
            <ac:spMk id="9" creationId="{F8532349-9806-4CBF-B6EA-8500129300B0}"/>
          </ac:spMkLst>
        </pc:spChg>
        <pc:spChg chg="mod">
          <ac:chgData name="M | Adrien Pasquet" userId="b9ca7fff-cf80-4b81-8c12-aa3f5be03e41" providerId="ADAL" clId="{BFF0C793-174F-4023-A7BF-059EB552C99C}" dt="2019-11-13T10:36:47.590" v="3724" actId="692"/>
          <ac:spMkLst>
            <pc:docMk/>
            <pc:sldMk cId="3375114536" sldId="301"/>
            <ac:spMk id="10" creationId="{EB9E4774-3E7D-4A14-A239-0F239EC2471E}"/>
          </ac:spMkLst>
        </pc:spChg>
        <pc:spChg chg="mod">
          <ac:chgData name="M | Adrien Pasquet" userId="b9ca7fff-cf80-4b81-8c12-aa3f5be03e41" providerId="ADAL" clId="{BFF0C793-174F-4023-A7BF-059EB552C99C}" dt="2019-11-13T10:36:47.590" v="3724" actId="692"/>
          <ac:spMkLst>
            <pc:docMk/>
            <pc:sldMk cId="3375114536" sldId="301"/>
            <ac:spMk id="11" creationId="{42F899C4-BF54-44E8-B922-EBF5EDDD2FD2}"/>
          </ac:spMkLst>
        </pc:spChg>
        <pc:spChg chg="mod">
          <ac:chgData name="M | Adrien Pasquet" userId="b9ca7fff-cf80-4b81-8c12-aa3f5be03e41" providerId="ADAL" clId="{BFF0C793-174F-4023-A7BF-059EB552C99C}" dt="2019-11-13T10:36:47.590" v="3724" actId="692"/>
          <ac:spMkLst>
            <pc:docMk/>
            <pc:sldMk cId="3375114536" sldId="301"/>
            <ac:spMk id="12" creationId="{C03CAD71-8270-4E53-BEAD-38F95014F94D}"/>
          </ac:spMkLst>
        </pc:spChg>
        <pc:spChg chg="mod">
          <ac:chgData name="M | Adrien Pasquet" userId="b9ca7fff-cf80-4b81-8c12-aa3f5be03e41" providerId="ADAL" clId="{BFF0C793-174F-4023-A7BF-059EB552C99C}" dt="2019-11-13T10:36:47.590" v="3724" actId="692"/>
          <ac:spMkLst>
            <pc:docMk/>
            <pc:sldMk cId="3375114536" sldId="301"/>
            <ac:spMk id="13" creationId="{BC7F2501-75D3-49F5-B24A-BE6F88A20DA8}"/>
          </ac:spMkLst>
        </pc:spChg>
        <pc:spChg chg="mod">
          <ac:chgData name="M | Adrien Pasquet" userId="b9ca7fff-cf80-4b81-8c12-aa3f5be03e41" providerId="ADAL" clId="{BFF0C793-174F-4023-A7BF-059EB552C99C}" dt="2019-11-13T10:38:53.710" v="3740" actId="692"/>
          <ac:spMkLst>
            <pc:docMk/>
            <pc:sldMk cId="3375114536" sldId="301"/>
            <ac:spMk id="17" creationId="{3845E219-7B50-4977-A8C5-6822F7867E9A}"/>
          </ac:spMkLst>
        </pc:spChg>
        <pc:spChg chg="mod">
          <ac:chgData name="M | Adrien Pasquet" userId="b9ca7fff-cf80-4b81-8c12-aa3f5be03e41" providerId="ADAL" clId="{BFF0C793-174F-4023-A7BF-059EB552C99C}" dt="2019-11-13T10:38:53.710" v="3740" actId="692"/>
          <ac:spMkLst>
            <pc:docMk/>
            <pc:sldMk cId="3375114536" sldId="301"/>
            <ac:spMk id="18" creationId="{AC92E14C-81B9-46EA-B5B6-BA5C5127BD21}"/>
          </ac:spMkLst>
        </pc:spChg>
        <pc:spChg chg="mod">
          <ac:chgData name="M | Adrien Pasquet" userId="b9ca7fff-cf80-4b81-8c12-aa3f5be03e41" providerId="ADAL" clId="{BFF0C793-174F-4023-A7BF-059EB552C99C}" dt="2019-11-13T10:38:53.710" v="3740" actId="692"/>
          <ac:spMkLst>
            <pc:docMk/>
            <pc:sldMk cId="3375114536" sldId="301"/>
            <ac:spMk id="19" creationId="{0722212C-CF11-4B3D-8CFC-71999861B98E}"/>
          </ac:spMkLst>
        </pc:spChg>
        <pc:spChg chg="mod">
          <ac:chgData name="M | Adrien Pasquet" userId="b9ca7fff-cf80-4b81-8c12-aa3f5be03e41" providerId="ADAL" clId="{BFF0C793-174F-4023-A7BF-059EB552C99C}" dt="2019-11-13T10:38:53.710" v="3740" actId="692"/>
          <ac:spMkLst>
            <pc:docMk/>
            <pc:sldMk cId="3375114536" sldId="301"/>
            <ac:spMk id="20" creationId="{78FBD45A-2B0F-4DD9-91D0-4E627B4449DD}"/>
          </ac:spMkLst>
        </pc:spChg>
        <pc:spChg chg="mod">
          <ac:chgData name="M | Adrien Pasquet" userId="b9ca7fff-cf80-4b81-8c12-aa3f5be03e41" providerId="ADAL" clId="{BFF0C793-174F-4023-A7BF-059EB552C99C}" dt="2019-11-13T10:38:53.710" v="3740" actId="692"/>
          <ac:spMkLst>
            <pc:docMk/>
            <pc:sldMk cId="3375114536" sldId="301"/>
            <ac:spMk id="21" creationId="{43BADFB9-6FDA-4247-A2BB-66AC190572A9}"/>
          </ac:spMkLst>
        </pc:spChg>
        <pc:spChg chg="mod">
          <ac:chgData name="M | Adrien Pasquet" userId="b9ca7fff-cf80-4b81-8c12-aa3f5be03e41" providerId="ADAL" clId="{BFF0C793-174F-4023-A7BF-059EB552C99C}" dt="2019-11-13T10:38:53.710" v="3740" actId="692"/>
          <ac:spMkLst>
            <pc:docMk/>
            <pc:sldMk cId="3375114536" sldId="301"/>
            <ac:spMk id="22" creationId="{11C46CD6-B588-42F3-9BAF-CF178FE62ECC}"/>
          </ac:spMkLst>
        </pc:spChg>
        <pc:spChg chg="mod">
          <ac:chgData name="M | Adrien Pasquet" userId="b9ca7fff-cf80-4b81-8c12-aa3f5be03e41" providerId="ADAL" clId="{BFF0C793-174F-4023-A7BF-059EB552C99C}" dt="2019-11-13T10:38:53.710" v="3740" actId="692"/>
          <ac:spMkLst>
            <pc:docMk/>
            <pc:sldMk cId="3375114536" sldId="301"/>
            <ac:spMk id="23" creationId="{F724061F-13AB-4AE4-839B-8E1C28DE5C03}"/>
          </ac:spMkLst>
        </pc:spChg>
        <pc:spChg chg="mod">
          <ac:chgData name="M | Adrien Pasquet" userId="b9ca7fff-cf80-4b81-8c12-aa3f5be03e41" providerId="ADAL" clId="{BFF0C793-174F-4023-A7BF-059EB552C99C}" dt="2019-11-13T10:38:53.710" v="3740" actId="692"/>
          <ac:spMkLst>
            <pc:docMk/>
            <pc:sldMk cId="3375114536" sldId="301"/>
            <ac:spMk id="24" creationId="{905BDB6E-7120-4F81-9447-20CF36A16CEC}"/>
          </ac:spMkLst>
        </pc:spChg>
        <pc:spChg chg="mod">
          <ac:chgData name="M | Adrien Pasquet" userId="b9ca7fff-cf80-4b81-8c12-aa3f5be03e41" providerId="ADAL" clId="{BFF0C793-174F-4023-A7BF-059EB552C99C}" dt="2019-11-13T10:38:53.710" v="3740" actId="692"/>
          <ac:spMkLst>
            <pc:docMk/>
            <pc:sldMk cId="3375114536" sldId="301"/>
            <ac:spMk id="25" creationId="{997FB09A-EBC4-45EE-B818-C0CD0B39B164}"/>
          </ac:spMkLst>
        </pc:spChg>
        <pc:spChg chg="mod">
          <ac:chgData name="M | Adrien Pasquet" userId="b9ca7fff-cf80-4b81-8c12-aa3f5be03e41" providerId="ADAL" clId="{BFF0C793-174F-4023-A7BF-059EB552C99C}" dt="2019-11-13T10:38:53.710" v="3740" actId="692"/>
          <ac:spMkLst>
            <pc:docMk/>
            <pc:sldMk cId="3375114536" sldId="301"/>
            <ac:spMk id="26" creationId="{4C82AF3D-A1DA-4019-A699-FE7F157F6DC8}"/>
          </ac:spMkLst>
        </pc:spChg>
        <pc:spChg chg="mod">
          <ac:chgData name="M | Adrien Pasquet" userId="b9ca7fff-cf80-4b81-8c12-aa3f5be03e41" providerId="ADAL" clId="{BFF0C793-174F-4023-A7BF-059EB552C99C}" dt="2019-11-13T10:38:53.710" v="3740" actId="692"/>
          <ac:spMkLst>
            <pc:docMk/>
            <pc:sldMk cId="3375114536" sldId="301"/>
            <ac:spMk id="27" creationId="{400069CA-0566-4816-B5E9-F023C4202053}"/>
          </ac:spMkLst>
        </pc:spChg>
        <pc:spChg chg="mod">
          <ac:chgData name="M | Adrien Pasquet" userId="b9ca7fff-cf80-4b81-8c12-aa3f5be03e41" providerId="ADAL" clId="{BFF0C793-174F-4023-A7BF-059EB552C99C}" dt="2019-11-13T10:38:53.710" v="3740" actId="692"/>
          <ac:spMkLst>
            <pc:docMk/>
            <pc:sldMk cId="3375114536" sldId="301"/>
            <ac:spMk id="28" creationId="{4B521050-0DB5-4D5F-8938-6D14D67A8AA5}"/>
          </ac:spMkLst>
        </pc:spChg>
        <pc:spChg chg="mod">
          <ac:chgData name="M | Adrien Pasquet" userId="b9ca7fff-cf80-4b81-8c12-aa3f5be03e41" providerId="ADAL" clId="{BFF0C793-174F-4023-A7BF-059EB552C99C}" dt="2019-11-13T10:38:53.710" v="3740" actId="692"/>
          <ac:spMkLst>
            <pc:docMk/>
            <pc:sldMk cId="3375114536" sldId="301"/>
            <ac:spMk id="29" creationId="{095FA541-3071-48D8-81FA-3D1E9751EE77}"/>
          </ac:spMkLst>
        </pc:spChg>
        <pc:spChg chg="mod">
          <ac:chgData name="M | Adrien Pasquet" userId="b9ca7fff-cf80-4b81-8c12-aa3f5be03e41" providerId="ADAL" clId="{BFF0C793-174F-4023-A7BF-059EB552C99C}" dt="2019-11-13T10:36:47.590" v="3724" actId="692"/>
          <ac:spMkLst>
            <pc:docMk/>
            <pc:sldMk cId="3375114536" sldId="301"/>
            <ac:spMk id="34" creationId="{42FFD4B4-F9F1-4860-87A8-75C6F4CA5263}"/>
          </ac:spMkLst>
        </pc:spChg>
        <pc:spChg chg="mod">
          <ac:chgData name="M | Adrien Pasquet" userId="b9ca7fff-cf80-4b81-8c12-aa3f5be03e41" providerId="ADAL" clId="{BFF0C793-174F-4023-A7BF-059EB552C99C}" dt="2019-11-13T10:36:47.590" v="3724" actId="692"/>
          <ac:spMkLst>
            <pc:docMk/>
            <pc:sldMk cId="3375114536" sldId="301"/>
            <ac:spMk id="35" creationId="{5B04927B-9957-418E-AB52-7A0C80E7BAED}"/>
          </ac:spMkLst>
        </pc:spChg>
        <pc:spChg chg="mod">
          <ac:chgData name="M | Adrien Pasquet" userId="b9ca7fff-cf80-4b81-8c12-aa3f5be03e41" providerId="ADAL" clId="{BFF0C793-174F-4023-A7BF-059EB552C99C}" dt="2019-11-13T10:36:47.590" v="3724" actId="692"/>
          <ac:spMkLst>
            <pc:docMk/>
            <pc:sldMk cId="3375114536" sldId="301"/>
            <ac:spMk id="36" creationId="{C46EA6B3-9A1F-462F-8AC8-18765134A16F}"/>
          </ac:spMkLst>
        </pc:spChg>
        <pc:spChg chg="mod">
          <ac:chgData name="M | Adrien Pasquet" userId="b9ca7fff-cf80-4b81-8c12-aa3f5be03e41" providerId="ADAL" clId="{BFF0C793-174F-4023-A7BF-059EB552C99C}" dt="2019-11-13T10:36:47.590" v="3724" actId="692"/>
          <ac:spMkLst>
            <pc:docMk/>
            <pc:sldMk cId="3375114536" sldId="301"/>
            <ac:spMk id="37" creationId="{ED86C460-AD5F-4180-B2CF-9346264D703A}"/>
          </ac:spMkLst>
        </pc:spChg>
        <pc:spChg chg="mod">
          <ac:chgData name="M | Adrien Pasquet" userId="b9ca7fff-cf80-4b81-8c12-aa3f5be03e41" providerId="ADAL" clId="{BFF0C793-174F-4023-A7BF-059EB552C99C}" dt="2019-11-13T10:36:47.590" v="3724" actId="692"/>
          <ac:spMkLst>
            <pc:docMk/>
            <pc:sldMk cId="3375114536" sldId="301"/>
            <ac:spMk id="38" creationId="{9DA2F2EA-97A3-40CC-9C98-7EED95FD9FE0}"/>
          </ac:spMkLst>
        </pc:spChg>
        <pc:spChg chg="mod">
          <ac:chgData name="M | Adrien Pasquet" userId="b9ca7fff-cf80-4b81-8c12-aa3f5be03e41" providerId="ADAL" clId="{BFF0C793-174F-4023-A7BF-059EB552C99C}" dt="2019-11-13T10:36:47.590" v="3724" actId="692"/>
          <ac:spMkLst>
            <pc:docMk/>
            <pc:sldMk cId="3375114536" sldId="301"/>
            <ac:spMk id="39" creationId="{566FB3C5-6990-42DA-84B7-9263AA946DAC}"/>
          </ac:spMkLst>
        </pc:spChg>
        <pc:spChg chg="mod">
          <ac:chgData name="M | Adrien Pasquet" userId="b9ca7fff-cf80-4b81-8c12-aa3f5be03e41" providerId="ADAL" clId="{BFF0C793-174F-4023-A7BF-059EB552C99C}" dt="2019-11-13T10:36:47.590" v="3724" actId="692"/>
          <ac:spMkLst>
            <pc:docMk/>
            <pc:sldMk cId="3375114536" sldId="301"/>
            <ac:spMk id="40" creationId="{A23FC2A9-00F7-42E8-BD6E-A4AEEAA15EB2}"/>
          </ac:spMkLst>
        </pc:spChg>
        <pc:spChg chg="mod">
          <ac:chgData name="M | Adrien Pasquet" userId="b9ca7fff-cf80-4b81-8c12-aa3f5be03e41" providerId="ADAL" clId="{BFF0C793-174F-4023-A7BF-059EB552C99C}" dt="2019-11-13T10:36:47.590" v="3724" actId="692"/>
          <ac:spMkLst>
            <pc:docMk/>
            <pc:sldMk cId="3375114536" sldId="301"/>
            <ac:spMk id="41" creationId="{A89B30C7-D393-4057-9BFB-24E7EF41F913}"/>
          </ac:spMkLst>
        </pc:spChg>
        <pc:spChg chg="mod">
          <ac:chgData name="M | Adrien Pasquet" userId="b9ca7fff-cf80-4b81-8c12-aa3f5be03e41" providerId="ADAL" clId="{BFF0C793-174F-4023-A7BF-059EB552C99C}" dt="2019-11-13T10:36:47.590" v="3724" actId="692"/>
          <ac:spMkLst>
            <pc:docMk/>
            <pc:sldMk cId="3375114536" sldId="301"/>
            <ac:spMk id="42" creationId="{48EA3C05-9BA5-4A1B-AEE3-9C0F7AF39717}"/>
          </ac:spMkLst>
        </pc:spChg>
        <pc:spChg chg="mod">
          <ac:chgData name="M | Adrien Pasquet" userId="b9ca7fff-cf80-4b81-8c12-aa3f5be03e41" providerId="ADAL" clId="{BFF0C793-174F-4023-A7BF-059EB552C99C}" dt="2019-11-13T10:36:47.590" v="3724" actId="692"/>
          <ac:spMkLst>
            <pc:docMk/>
            <pc:sldMk cId="3375114536" sldId="301"/>
            <ac:spMk id="43" creationId="{B4FB564D-58BB-477F-8C3D-1C4C4A9A4B8B}"/>
          </ac:spMkLst>
        </pc:spChg>
        <pc:spChg chg="mod">
          <ac:chgData name="M | Adrien Pasquet" userId="b9ca7fff-cf80-4b81-8c12-aa3f5be03e41" providerId="ADAL" clId="{BFF0C793-174F-4023-A7BF-059EB552C99C}" dt="2019-11-13T10:36:47.590" v="3724" actId="692"/>
          <ac:spMkLst>
            <pc:docMk/>
            <pc:sldMk cId="3375114536" sldId="301"/>
            <ac:spMk id="44" creationId="{705F0E3A-6320-4D3D-ACA3-5FF95DCBD5E5}"/>
          </ac:spMkLst>
        </pc:spChg>
        <pc:spChg chg="mod">
          <ac:chgData name="M | Adrien Pasquet" userId="b9ca7fff-cf80-4b81-8c12-aa3f5be03e41" providerId="ADAL" clId="{BFF0C793-174F-4023-A7BF-059EB552C99C}" dt="2019-11-13T10:36:47.590" v="3724" actId="692"/>
          <ac:spMkLst>
            <pc:docMk/>
            <pc:sldMk cId="3375114536" sldId="301"/>
            <ac:spMk id="45" creationId="{C5012739-A513-4165-A227-04BEC92A361C}"/>
          </ac:spMkLst>
        </pc:spChg>
        <pc:spChg chg="mod">
          <ac:chgData name="M | Adrien Pasquet" userId="b9ca7fff-cf80-4b81-8c12-aa3f5be03e41" providerId="ADAL" clId="{BFF0C793-174F-4023-A7BF-059EB552C99C}" dt="2019-11-13T10:37:31.189" v="3732" actId="692"/>
          <ac:spMkLst>
            <pc:docMk/>
            <pc:sldMk cId="3375114536" sldId="301"/>
            <ac:spMk id="49" creationId="{39CA847B-F262-498C-93B1-CB10102EEBC0}"/>
          </ac:spMkLst>
        </pc:spChg>
        <pc:spChg chg="mod">
          <ac:chgData name="M | Adrien Pasquet" userId="b9ca7fff-cf80-4b81-8c12-aa3f5be03e41" providerId="ADAL" clId="{BFF0C793-174F-4023-A7BF-059EB552C99C}" dt="2019-11-13T10:37:31.189" v="3732" actId="692"/>
          <ac:spMkLst>
            <pc:docMk/>
            <pc:sldMk cId="3375114536" sldId="301"/>
            <ac:spMk id="50" creationId="{DA8F98AE-7C17-4E93-929C-5B971F230918}"/>
          </ac:spMkLst>
        </pc:spChg>
        <pc:spChg chg="mod">
          <ac:chgData name="M | Adrien Pasquet" userId="b9ca7fff-cf80-4b81-8c12-aa3f5be03e41" providerId="ADAL" clId="{BFF0C793-174F-4023-A7BF-059EB552C99C}" dt="2019-11-13T10:37:31.189" v="3732" actId="692"/>
          <ac:spMkLst>
            <pc:docMk/>
            <pc:sldMk cId="3375114536" sldId="301"/>
            <ac:spMk id="51" creationId="{EE64FD4B-33AB-405F-B908-C0A7E4608BF5}"/>
          </ac:spMkLst>
        </pc:spChg>
        <pc:spChg chg="mod">
          <ac:chgData name="M | Adrien Pasquet" userId="b9ca7fff-cf80-4b81-8c12-aa3f5be03e41" providerId="ADAL" clId="{BFF0C793-174F-4023-A7BF-059EB552C99C}" dt="2019-11-13T10:37:31.189" v="3732" actId="692"/>
          <ac:spMkLst>
            <pc:docMk/>
            <pc:sldMk cId="3375114536" sldId="301"/>
            <ac:spMk id="52" creationId="{CAFD3941-8BBD-4D01-945E-0CA609DBE09F}"/>
          </ac:spMkLst>
        </pc:spChg>
        <pc:spChg chg="mod">
          <ac:chgData name="M | Adrien Pasquet" userId="b9ca7fff-cf80-4b81-8c12-aa3f5be03e41" providerId="ADAL" clId="{BFF0C793-174F-4023-A7BF-059EB552C99C}" dt="2019-11-13T10:37:31.189" v="3732" actId="692"/>
          <ac:spMkLst>
            <pc:docMk/>
            <pc:sldMk cId="3375114536" sldId="301"/>
            <ac:spMk id="53" creationId="{A474BC71-F861-41BA-99CA-A4F0895A505B}"/>
          </ac:spMkLst>
        </pc:spChg>
        <pc:spChg chg="mod">
          <ac:chgData name="M | Adrien Pasquet" userId="b9ca7fff-cf80-4b81-8c12-aa3f5be03e41" providerId="ADAL" clId="{BFF0C793-174F-4023-A7BF-059EB552C99C}" dt="2019-11-13T10:37:31.189" v="3732" actId="692"/>
          <ac:spMkLst>
            <pc:docMk/>
            <pc:sldMk cId="3375114536" sldId="301"/>
            <ac:spMk id="54" creationId="{40F7176D-B826-44F0-B924-75AF9D1A2960}"/>
          </ac:spMkLst>
        </pc:spChg>
        <pc:spChg chg="mod">
          <ac:chgData name="M | Adrien Pasquet" userId="b9ca7fff-cf80-4b81-8c12-aa3f5be03e41" providerId="ADAL" clId="{BFF0C793-174F-4023-A7BF-059EB552C99C}" dt="2019-11-13T10:37:31.189" v="3732" actId="692"/>
          <ac:spMkLst>
            <pc:docMk/>
            <pc:sldMk cId="3375114536" sldId="301"/>
            <ac:spMk id="55" creationId="{712CC4E4-6FD3-445C-9F26-B177CEA7F4CB}"/>
          </ac:spMkLst>
        </pc:spChg>
        <pc:spChg chg="mod">
          <ac:chgData name="M | Adrien Pasquet" userId="b9ca7fff-cf80-4b81-8c12-aa3f5be03e41" providerId="ADAL" clId="{BFF0C793-174F-4023-A7BF-059EB552C99C}" dt="2019-11-13T10:37:31.189" v="3732" actId="692"/>
          <ac:spMkLst>
            <pc:docMk/>
            <pc:sldMk cId="3375114536" sldId="301"/>
            <ac:spMk id="56" creationId="{C6AF3BB2-B41D-47CF-BE11-95037C3CDFFA}"/>
          </ac:spMkLst>
        </pc:spChg>
        <pc:spChg chg="mod">
          <ac:chgData name="M | Adrien Pasquet" userId="b9ca7fff-cf80-4b81-8c12-aa3f5be03e41" providerId="ADAL" clId="{BFF0C793-174F-4023-A7BF-059EB552C99C}" dt="2019-11-13T10:37:31.189" v="3732" actId="692"/>
          <ac:spMkLst>
            <pc:docMk/>
            <pc:sldMk cId="3375114536" sldId="301"/>
            <ac:spMk id="57" creationId="{DCD81B59-9423-4B7D-A424-A84B07FF6644}"/>
          </ac:spMkLst>
        </pc:spChg>
        <pc:spChg chg="mod">
          <ac:chgData name="M | Adrien Pasquet" userId="b9ca7fff-cf80-4b81-8c12-aa3f5be03e41" providerId="ADAL" clId="{BFF0C793-174F-4023-A7BF-059EB552C99C}" dt="2019-11-13T10:37:31.189" v="3732" actId="692"/>
          <ac:spMkLst>
            <pc:docMk/>
            <pc:sldMk cId="3375114536" sldId="301"/>
            <ac:spMk id="58" creationId="{719668B0-AB47-4D94-BDDB-0FA4E81D3E85}"/>
          </ac:spMkLst>
        </pc:spChg>
        <pc:spChg chg="mod">
          <ac:chgData name="M | Adrien Pasquet" userId="b9ca7fff-cf80-4b81-8c12-aa3f5be03e41" providerId="ADAL" clId="{BFF0C793-174F-4023-A7BF-059EB552C99C}" dt="2019-11-13T10:37:31.189" v="3732" actId="692"/>
          <ac:spMkLst>
            <pc:docMk/>
            <pc:sldMk cId="3375114536" sldId="301"/>
            <ac:spMk id="59" creationId="{946477AD-BC1A-4438-8987-07B16A24E68F}"/>
          </ac:spMkLst>
        </pc:spChg>
        <pc:spChg chg="mod">
          <ac:chgData name="M | Adrien Pasquet" userId="b9ca7fff-cf80-4b81-8c12-aa3f5be03e41" providerId="ADAL" clId="{BFF0C793-174F-4023-A7BF-059EB552C99C}" dt="2019-11-13T10:37:31.189" v="3732" actId="692"/>
          <ac:spMkLst>
            <pc:docMk/>
            <pc:sldMk cId="3375114536" sldId="301"/>
            <ac:spMk id="60" creationId="{3BF5977E-62D8-4B4C-82F9-8FDA08294461}"/>
          </ac:spMkLst>
        </pc:spChg>
        <pc:spChg chg="mod">
          <ac:chgData name="M | Adrien Pasquet" userId="b9ca7fff-cf80-4b81-8c12-aa3f5be03e41" providerId="ADAL" clId="{BFF0C793-174F-4023-A7BF-059EB552C99C}" dt="2019-11-13T10:39:05.713" v="3742" actId="692"/>
          <ac:spMkLst>
            <pc:docMk/>
            <pc:sldMk cId="3375114536" sldId="301"/>
            <ac:spMk id="64" creationId="{C86A0CCC-4062-4650-A4D2-0B0CC1F1CFE8}"/>
          </ac:spMkLst>
        </pc:spChg>
        <pc:spChg chg="mod">
          <ac:chgData name="M | Adrien Pasquet" userId="b9ca7fff-cf80-4b81-8c12-aa3f5be03e41" providerId="ADAL" clId="{BFF0C793-174F-4023-A7BF-059EB552C99C}" dt="2019-11-13T10:39:05.713" v="3742" actId="692"/>
          <ac:spMkLst>
            <pc:docMk/>
            <pc:sldMk cId="3375114536" sldId="301"/>
            <ac:spMk id="65" creationId="{B271ECBE-3609-4021-8722-82CBDB5C02F4}"/>
          </ac:spMkLst>
        </pc:spChg>
        <pc:spChg chg="mod">
          <ac:chgData name="M | Adrien Pasquet" userId="b9ca7fff-cf80-4b81-8c12-aa3f5be03e41" providerId="ADAL" clId="{BFF0C793-174F-4023-A7BF-059EB552C99C}" dt="2019-11-13T10:39:05.713" v="3742" actId="692"/>
          <ac:spMkLst>
            <pc:docMk/>
            <pc:sldMk cId="3375114536" sldId="301"/>
            <ac:spMk id="66" creationId="{05421CD6-C226-4F03-B30D-C402319639F2}"/>
          </ac:spMkLst>
        </pc:spChg>
        <pc:spChg chg="mod">
          <ac:chgData name="M | Adrien Pasquet" userId="b9ca7fff-cf80-4b81-8c12-aa3f5be03e41" providerId="ADAL" clId="{BFF0C793-174F-4023-A7BF-059EB552C99C}" dt="2019-11-13T10:39:05.713" v="3742" actId="692"/>
          <ac:spMkLst>
            <pc:docMk/>
            <pc:sldMk cId="3375114536" sldId="301"/>
            <ac:spMk id="67" creationId="{076493E2-F53D-45B7-9722-4D474BC59F73}"/>
          </ac:spMkLst>
        </pc:spChg>
        <pc:spChg chg="mod">
          <ac:chgData name="M | Adrien Pasquet" userId="b9ca7fff-cf80-4b81-8c12-aa3f5be03e41" providerId="ADAL" clId="{BFF0C793-174F-4023-A7BF-059EB552C99C}" dt="2019-11-13T10:39:05.713" v="3742" actId="692"/>
          <ac:spMkLst>
            <pc:docMk/>
            <pc:sldMk cId="3375114536" sldId="301"/>
            <ac:spMk id="68" creationId="{64F1213F-FC4F-41E0-A55A-2986CEDB0E55}"/>
          </ac:spMkLst>
        </pc:spChg>
        <pc:spChg chg="mod">
          <ac:chgData name="M | Adrien Pasquet" userId="b9ca7fff-cf80-4b81-8c12-aa3f5be03e41" providerId="ADAL" clId="{BFF0C793-174F-4023-A7BF-059EB552C99C}" dt="2019-11-13T10:39:05.713" v="3742" actId="692"/>
          <ac:spMkLst>
            <pc:docMk/>
            <pc:sldMk cId="3375114536" sldId="301"/>
            <ac:spMk id="69" creationId="{B29E03B0-F818-4105-A986-DA533D0D17BB}"/>
          </ac:spMkLst>
        </pc:spChg>
        <pc:spChg chg="mod">
          <ac:chgData name="M | Adrien Pasquet" userId="b9ca7fff-cf80-4b81-8c12-aa3f5be03e41" providerId="ADAL" clId="{BFF0C793-174F-4023-A7BF-059EB552C99C}" dt="2019-11-13T10:39:05.713" v="3742" actId="692"/>
          <ac:spMkLst>
            <pc:docMk/>
            <pc:sldMk cId="3375114536" sldId="301"/>
            <ac:spMk id="70" creationId="{D121A415-6A90-4211-A288-A55C4BAD9824}"/>
          </ac:spMkLst>
        </pc:spChg>
        <pc:spChg chg="mod">
          <ac:chgData name="M | Adrien Pasquet" userId="b9ca7fff-cf80-4b81-8c12-aa3f5be03e41" providerId="ADAL" clId="{BFF0C793-174F-4023-A7BF-059EB552C99C}" dt="2019-11-13T10:39:05.713" v="3742" actId="692"/>
          <ac:spMkLst>
            <pc:docMk/>
            <pc:sldMk cId="3375114536" sldId="301"/>
            <ac:spMk id="71" creationId="{721369F9-D744-48A0-B63B-C214F1274525}"/>
          </ac:spMkLst>
        </pc:spChg>
        <pc:spChg chg="mod">
          <ac:chgData name="M | Adrien Pasquet" userId="b9ca7fff-cf80-4b81-8c12-aa3f5be03e41" providerId="ADAL" clId="{BFF0C793-174F-4023-A7BF-059EB552C99C}" dt="2019-11-13T10:36:47.590" v="3724" actId="692"/>
          <ac:spMkLst>
            <pc:docMk/>
            <pc:sldMk cId="3375114536" sldId="301"/>
            <ac:spMk id="76" creationId="{72750380-BDE2-4C52-8251-DDAE2061DF34}"/>
          </ac:spMkLst>
        </pc:spChg>
        <pc:spChg chg="mod">
          <ac:chgData name="M | Adrien Pasquet" userId="b9ca7fff-cf80-4b81-8c12-aa3f5be03e41" providerId="ADAL" clId="{BFF0C793-174F-4023-A7BF-059EB552C99C}" dt="2019-11-13T10:36:47.590" v="3724" actId="692"/>
          <ac:spMkLst>
            <pc:docMk/>
            <pc:sldMk cId="3375114536" sldId="301"/>
            <ac:spMk id="77" creationId="{8CCC73A0-DD75-4A1D-AE96-3A4685AF1386}"/>
          </ac:spMkLst>
        </pc:spChg>
        <pc:spChg chg="mod">
          <ac:chgData name="M | Adrien Pasquet" userId="b9ca7fff-cf80-4b81-8c12-aa3f5be03e41" providerId="ADAL" clId="{BFF0C793-174F-4023-A7BF-059EB552C99C}" dt="2019-11-13T10:36:47.590" v="3724" actId="692"/>
          <ac:spMkLst>
            <pc:docMk/>
            <pc:sldMk cId="3375114536" sldId="301"/>
            <ac:spMk id="78" creationId="{F9F6A142-37C1-4B02-B338-386C058769D5}"/>
          </ac:spMkLst>
        </pc:spChg>
        <pc:spChg chg="mod">
          <ac:chgData name="M | Adrien Pasquet" userId="b9ca7fff-cf80-4b81-8c12-aa3f5be03e41" providerId="ADAL" clId="{BFF0C793-174F-4023-A7BF-059EB552C99C}" dt="2019-11-13T10:36:47.590" v="3724" actId="692"/>
          <ac:spMkLst>
            <pc:docMk/>
            <pc:sldMk cId="3375114536" sldId="301"/>
            <ac:spMk id="79" creationId="{B4C69B3F-55CE-4A93-8D72-EBC155EC478E}"/>
          </ac:spMkLst>
        </pc:spChg>
        <pc:spChg chg="mod">
          <ac:chgData name="M | Adrien Pasquet" userId="b9ca7fff-cf80-4b81-8c12-aa3f5be03e41" providerId="ADAL" clId="{BFF0C793-174F-4023-A7BF-059EB552C99C}" dt="2019-11-13T10:36:47.590" v="3724" actId="692"/>
          <ac:spMkLst>
            <pc:docMk/>
            <pc:sldMk cId="3375114536" sldId="301"/>
            <ac:spMk id="80" creationId="{AEF14752-FEE4-470D-BC16-359903DE2CB7}"/>
          </ac:spMkLst>
        </pc:spChg>
        <pc:spChg chg="mod">
          <ac:chgData name="M | Adrien Pasquet" userId="b9ca7fff-cf80-4b81-8c12-aa3f5be03e41" providerId="ADAL" clId="{BFF0C793-174F-4023-A7BF-059EB552C99C}" dt="2019-11-13T10:36:47.590" v="3724" actId="692"/>
          <ac:spMkLst>
            <pc:docMk/>
            <pc:sldMk cId="3375114536" sldId="301"/>
            <ac:spMk id="81" creationId="{326A3765-E324-40AE-8330-636C7AE34D4A}"/>
          </ac:spMkLst>
        </pc:spChg>
        <pc:spChg chg="mod">
          <ac:chgData name="M | Adrien Pasquet" userId="b9ca7fff-cf80-4b81-8c12-aa3f5be03e41" providerId="ADAL" clId="{BFF0C793-174F-4023-A7BF-059EB552C99C}" dt="2019-11-13T10:36:47.590" v="3724" actId="692"/>
          <ac:spMkLst>
            <pc:docMk/>
            <pc:sldMk cId="3375114536" sldId="301"/>
            <ac:spMk id="82" creationId="{673C0340-04C8-4305-A43D-98D05251366D}"/>
          </ac:spMkLst>
        </pc:spChg>
        <pc:spChg chg="mod">
          <ac:chgData name="M | Adrien Pasquet" userId="b9ca7fff-cf80-4b81-8c12-aa3f5be03e41" providerId="ADAL" clId="{BFF0C793-174F-4023-A7BF-059EB552C99C}" dt="2019-11-13T10:36:47.590" v="3724" actId="692"/>
          <ac:spMkLst>
            <pc:docMk/>
            <pc:sldMk cId="3375114536" sldId="301"/>
            <ac:spMk id="83" creationId="{6C4C368F-B6C7-4924-82C4-EDA38B6C3CFE}"/>
          </ac:spMkLst>
        </pc:spChg>
        <pc:spChg chg="mod">
          <ac:chgData name="M | Adrien Pasquet" userId="b9ca7fff-cf80-4b81-8c12-aa3f5be03e41" providerId="ADAL" clId="{BFF0C793-174F-4023-A7BF-059EB552C99C}" dt="2019-11-13T10:36:47.590" v="3724" actId="692"/>
          <ac:spMkLst>
            <pc:docMk/>
            <pc:sldMk cId="3375114536" sldId="301"/>
            <ac:spMk id="84" creationId="{1BBD9E80-B9D1-4CD1-B2E3-BE73C8E3547B}"/>
          </ac:spMkLst>
        </pc:spChg>
        <pc:spChg chg="mod">
          <ac:chgData name="M | Adrien Pasquet" userId="b9ca7fff-cf80-4b81-8c12-aa3f5be03e41" providerId="ADAL" clId="{BFF0C793-174F-4023-A7BF-059EB552C99C}" dt="2019-11-13T10:36:47.590" v="3724" actId="692"/>
          <ac:spMkLst>
            <pc:docMk/>
            <pc:sldMk cId="3375114536" sldId="301"/>
            <ac:spMk id="85" creationId="{8F8E91D7-3335-4AB8-97D5-91DDAB49E44F}"/>
          </ac:spMkLst>
        </pc:spChg>
        <pc:spChg chg="mod">
          <ac:chgData name="M | Adrien Pasquet" userId="b9ca7fff-cf80-4b81-8c12-aa3f5be03e41" providerId="ADAL" clId="{BFF0C793-174F-4023-A7BF-059EB552C99C}" dt="2019-11-13T10:38:53.710" v="3740" actId="692"/>
          <ac:spMkLst>
            <pc:docMk/>
            <pc:sldMk cId="3375114536" sldId="301"/>
            <ac:spMk id="87" creationId="{2D28E762-3D55-41A2-BC3C-C4432C1A6BBB}"/>
          </ac:spMkLst>
        </pc:spChg>
        <pc:spChg chg="mod">
          <ac:chgData name="M | Adrien Pasquet" userId="b9ca7fff-cf80-4b81-8c12-aa3f5be03e41" providerId="ADAL" clId="{BFF0C793-174F-4023-A7BF-059EB552C99C}" dt="2019-11-13T10:38:53.710" v="3740" actId="692"/>
          <ac:spMkLst>
            <pc:docMk/>
            <pc:sldMk cId="3375114536" sldId="301"/>
            <ac:spMk id="88" creationId="{927DD61C-ABDC-49A6-82C1-CEE6F787880E}"/>
          </ac:spMkLst>
        </pc:spChg>
        <pc:spChg chg="mod">
          <ac:chgData name="M | Adrien Pasquet" userId="b9ca7fff-cf80-4b81-8c12-aa3f5be03e41" providerId="ADAL" clId="{BFF0C793-174F-4023-A7BF-059EB552C99C}" dt="2019-11-13T10:38:53.710" v="3740" actId="692"/>
          <ac:spMkLst>
            <pc:docMk/>
            <pc:sldMk cId="3375114536" sldId="301"/>
            <ac:spMk id="89" creationId="{8D8DB028-07C2-4B81-AC6E-772F76E5C326}"/>
          </ac:spMkLst>
        </pc:spChg>
        <pc:spChg chg="mod">
          <ac:chgData name="M | Adrien Pasquet" userId="b9ca7fff-cf80-4b81-8c12-aa3f5be03e41" providerId="ADAL" clId="{BFF0C793-174F-4023-A7BF-059EB552C99C}" dt="2019-11-13T10:38:53.710" v="3740" actId="692"/>
          <ac:spMkLst>
            <pc:docMk/>
            <pc:sldMk cId="3375114536" sldId="301"/>
            <ac:spMk id="90" creationId="{1C4F7F5F-41B9-40DC-80A5-B7CEC3D37839}"/>
          </ac:spMkLst>
        </pc:spChg>
        <pc:spChg chg="mod">
          <ac:chgData name="M | Adrien Pasquet" userId="b9ca7fff-cf80-4b81-8c12-aa3f5be03e41" providerId="ADAL" clId="{BFF0C793-174F-4023-A7BF-059EB552C99C}" dt="2019-11-13T10:38:53.710" v="3740" actId="692"/>
          <ac:spMkLst>
            <pc:docMk/>
            <pc:sldMk cId="3375114536" sldId="301"/>
            <ac:spMk id="91" creationId="{77D5CB21-CF53-4725-A1C5-7DAC202B02AE}"/>
          </ac:spMkLst>
        </pc:spChg>
        <pc:spChg chg="mod">
          <ac:chgData name="M | Adrien Pasquet" userId="b9ca7fff-cf80-4b81-8c12-aa3f5be03e41" providerId="ADAL" clId="{BFF0C793-174F-4023-A7BF-059EB552C99C}" dt="2019-11-13T10:38:53.710" v="3740" actId="692"/>
          <ac:spMkLst>
            <pc:docMk/>
            <pc:sldMk cId="3375114536" sldId="301"/>
            <ac:spMk id="92" creationId="{B568D3CD-53C5-40FF-A095-A9DD954ECBB4}"/>
          </ac:spMkLst>
        </pc:spChg>
        <pc:spChg chg="mod">
          <ac:chgData name="M | Adrien Pasquet" userId="b9ca7fff-cf80-4b81-8c12-aa3f5be03e41" providerId="ADAL" clId="{BFF0C793-174F-4023-A7BF-059EB552C99C}" dt="2019-11-13T10:37:31.189" v="3732" actId="692"/>
          <ac:spMkLst>
            <pc:docMk/>
            <pc:sldMk cId="3375114536" sldId="301"/>
            <ac:spMk id="94" creationId="{FE5AB9FA-D65E-49AD-93C6-2E555692491C}"/>
          </ac:spMkLst>
        </pc:spChg>
        <pc:spChg chg="mod">
          <ac:chgData name="M | Adrien Pasquet" userId="b9ca7fff-cf80-4b81-8c12-aa3f5be03e41" providerId="ADAL" clId="{BFF0C793-174F-4023-A7BF-059EB552C99C}" dt="2019-11-13T10:37:31.189" v="3732" actId="692"/>
          <ac:spMkLst>
            <pc:docMk/>
            <pc:sldMk cId="3375114536" sldId="301"/>
            <ac:spMk id="95" creationId="{335D9FEC-BF3D-4ED2-AEF2-4AB70DAA40C2}"/>
          </ac:spMkLst>
        </pc:spChg>
        <pc:spChg chg="mod">
          <ac:chgData name="M | Adrien Pasquet" userId="b9ca7fff-cf80-4b81-8c12-aa3f5be03e41" providerId="ADAL" clId="{BFF0C793-174F-4023-A7BF-059EB552C99C}" dt="2019-11-13T10:37:31.189" v="3732" actId="692"/>
          <ac:spMkLst>
            <pc:docMk/>
            <pc:sldMk cId="3375114536" sldId="301"/>
            <ac:spMk id="96" creationId="{1EA802A2-3702-4FCE-AD87-C1B9823E98ED}"/>
          </ac:spMkLst>
        </pc:spChg>
        <pc:spChg chg="mod">
          <ac:chgData name="M | Adrien Pasquet" userId="b9ca7fff-cf80-4b81-8c12-aa3f5be03e41" providerId="ADAL" clId="{BFF0C793-174F-4023-A7BF-059EB552C99C}" dt="2019-11-13T10:37:31.189" v="3732" actId="692"/>
          <ac:spMkLst>
            <pc:docMk/>
            <pc:sldMk cId="3375114536" sldId="301"/>
            <ac:spMk id="97" creationId="{7307CF33-ABC8-43D4-B0E8-680BE8DB9883}"/>
          </ac:spMkLst>
        </pc:spChg>
        <pc:spChg chg="mod">
          <ac:chgData name="M | Adrien Pasquet" userId="b9ca7fff-cf80-4b81-8c12-aa3f5be03e41" providerId="ADAL" clId="{BFF0C793-174F-4023-A7BF-059EB552C99C}" dt="2019-11-13T10:37:31.189" v="3732" actId="692"/>
          <ac:spMkLst>
            <pc:docMk/>
            <pc:sldMk cId="3375114536" sldId="301"/>
            <ac:spMk id="98" creationId="{73E11F6D-B0E7-4B9B-B845-24CE369B9A7C}"/>
          </ac:spMkLst>
        </pc:spChg>
        <pc:spChg chg="mod">
          <ac:chgData name="M | Adrien Pasquet" userId="b9ca7fff-cf80-4b81-8c12-aa3f5be03e41" providerId="ADAL" clId="{BFF0C793-174F-4023-A7BF-059EB552C99C}" dt="2019-11-13T10:38:53.710" v="3740" actId="692"/>
          <ac:spMkLst>
            <pc:docMk/>
            <pc:sldMk cId="3375114536" sldId="301"/>
            <ac:spMk id="100" creationId="{D30C19D0-C96B-4D0F-9CD8-C04E3B1A6414}"/>
          </ac:spMkLst>
        </pc:spChg>
        <pc:spChg chg="mod">
          <ac:chgData name="M | Adrien Pasquet" userId="b9ca7fff-cf80-4b81-8c12-aa3f5be03e41" providerId="ADAL" clId="{BFF0C793-174F-4023-A7BF-059EB552C99C}" dt="2019-11-13T10:38:53.710" v="3740" actId="692"/>
          <ac:spMkLst>
            <pc:docMk/>
            <pc:sldMk cId="3375114536" sldId="301"/>
            <ac:spMk id="101" creationId="{DBFCE3B7-DF55-4C41-84EE-A08AF2946B86}"/>
          </ac:spMkLst>
        </pc:spChg>
        <pc:spChg chg="mod">
          <ac:chgData name="M | Adrien Pasquet" userId="b9ca7fff-cf80-4b81-8c12-aa3f5be03e41" providerId="ADAL" clId="{BFF0C793-174F-4023-A7BF-059EB552C99C}" dt="2019-11-13T10:38:53.710" v="3740" actId="692"/>
          <ac:spMkLst>
            <pc:docMk/>
            <pc:sldMk cId="3375114536" sldId="301"/>
            <ac:spMk id="102" creationId="{F32C2FE5-D1BC-4D69-9155-1154D5B50D48}"/>
          </ac:spMkLst>
        </pc:spChg>
        <pc:spChg chg="mod">
          <ac:chgData name="M | Adrien Pasquet" userId="b9ca7fff-cf80-4b81-8c12-aa3f5be03e41" providerId="ADAL" clId="{BFF0C793-174F-4023-A7BF-059EB552C99C}" dt="2019-11-13T10:38:53.710" v="3740" actId="692"/>
          <ac:spMkLst>
            <pc:docMk/>
            <pc:sldMk cId="3375114536" sldId="301"/>
            <ac:spMk id="103" creationId="{BEDB51B1-EBCC-468A-8772-95871223A839}"/>
          </ac:spMkLst>
        </pc:spChg>
        <pc:spChg chg="mod">
          <ac:chgData name="M | Adrien Pasquet" userId="b9ca7fff-cf80-4b81-8c12-aa3f5be03e41" providerId="ADAL" clId="{BFF0C793-174F-4023-A7BF-059EB552C99C}" dt="2019-11-13T10:39:05.713" v="3742" actId="692"/>
          <ac:spMkLst>
            <pc:docMk/>
            <pc:sldMk cId="3375114536" sldId="301"/>
            <ac:spMk id="107" creationId="{A2E83A2C-129C-4300-AA22-3A7F57F1D2B2}"/>
          </ac:spMkLst>
        </pc:spChg>
        <pc:spChg chg="mod">
          <ac:chgData name="M | Adrien Pasquet" userId="b9ca7fff-cf80-4b81-8c12-aa3f5be03e41" providerId="ADAL" clId="{BFF0C793-174F-4023-A7BF-059EB552C99C}" dt="2019-11-13T10:39:05.713" v="3742" actId="692"/>
          <ac:spMkLst>
            <pc:docMk/>
            <pc:sldMk cId="3375114536" sldId="301"/>
            <ac:spMk id="108" creationId="{AAAC2695-38EE-4A11-9AE8-3D713ADA5EBA}"/>
          </ac:spMkLst>
        </pc:spChg>
        <pc:spChg chg="mod">
          <ac:chgData name="M | Adrien Pasquet" userId="b9ca7fff-cf80-4b81-8c12-aa3f5be03e41" providerId="ADAL" clId="{BFF0C793-174F-4023-A7BF-059EB552C99C}" dt="2019-11-13T10:39:05.713" v="3742" actId="692"/>
          <ac:spMkLst>
            <pc:docMk/>
            <pc:sldMk cId="3375114536" sldId="301"/>
            <ac:spMk id="109" creationId="{F9CA6EF7-891A-4E23-88A0-877F8144B630}"/>
          </ac:spMkLst>
        </pc:spChg>
        <pc:spChg chg="mod">
          <ac:chgData name="M | Adrien Pasquet" userId="b9ca7fff-cf80-4b81-8c12-aa3f5be03e41" providerId="ADAL" clId="{BFF0C793-174F-4023-A7BF-059EB552C99C}" dt="2019-11-13T10:39:05.713" v="3742" actId="692"/>
          <ac:spMkLst>
            <pc:docMk/>
            <pc:sldMk cId="3375114536" sldId="301"/>
            <ac:spMk id="110" creationId="{76C23089-C740-4FF6-8C75-5B39339BB52E}"/>
          </ac:spMkLst>
        </pc:spChg>
        <pc:spChg chg="mod">
          <ac:chgData name="M | Adrien Pasquet" userId="b9ca7fff-cf80-4b81-8c12-aa3f5be03e41" providerId="ADAL" clId="{BFF0C793-174F-4023-A7BF-059EB552C99C}" dt="2019-11-13T10:39:05.713" v="3742" actId="692"/>
          <ac:spMkLst>
            <pc:docMk/>
            <pc:sldMk cId="3375114536" sldId="301"/>
            <ac:spMk id="111" creationId="{680EDCB2-8B0B-4E6F-A2AF-565881D5D780}"/>
          </ac:spMkLst>
        </pc:spChg>
        <pc:spChg chg="mod">
          <ac:chgData name="M | Adrien Pasquet" userId="b9ca7fff-cf80-4b81-8c12-aa3f5be03e41" providerId="ADAL" clId="{BFF0C793-174F-4023-A7BF-059EB552C99C}" dt="2019-11-13T10:38:44.940" v="3738" actId="692"/>
          <ac:spMkLst>
            <pc:docMk/>
            <pc:sldMk cId="3375114536" sldId="301"/>
            <ac:spMk id="113" creationId="{BA2AED51-601B-447F-9C4C-4EFF7DA3AC8A}"/>
          </ac:spMkLst>
        </pc:spChg>
        <pc:spChg chg="mod">
          <ac:chgData name="M | Adrien Pasquet" userId="b9ca7fff-cf80-4b81-8c12-aa3f5be03e41" providerId="ADAL" clId="{BFF0C793-174F-4023-A7BF-059EB552C99C}" dt="2019-11-13T10:38:44.940" v="3738" actId="692"/>
          <ac:spMkLst>
            <pc:docMk/>
            <pc:sldMk cId="3375114536" sldId="301"/>
            <ac:spMk id="114" creationId="{FF8F3A67-C86F-4522-B1EC-ECA23476A12F}"/>
          </ac:spMkLst>
        </pc:spChg>
        <pc:spChg chg="mod">
          <ac:chgData name="M | Adrien Pasquet" userId="b9ca7fff-cf80-4b81-8c12-aa3f5be03e41" providerId="ADAL" clId="{BFF0C793-174F-4023-A7BF-059EB552C99C}" dt="2019-11-13T10:38:44.940" v="3738" actId="692"/>
          <ac:spMkLst>
            <pc:docMk/>
            <pc:sldMk cId="3375114536" sldId="301"/>
            <ac:spMk id="115" creationId="{0E65CC0E-DC98-4638-8CC7-7182C4B1BFFC}"/>
          </ac:spMkLst>
        </pc:spChg>
        <pc:spChg chg="mod">
          <ac:chgData name="M | Adrien Pasquet" userId="b9ca7fff-cf80-4b81-8c12-aa3f5be03e41" providerId="ADAL" clId="{BFF0C793-174F-4023-A7BF-059EB552C99C}" dt="2019-11-13T10:38:44.940" v="3738" actId="692"/>
          <ac:spMkLst>
            <pc:docMk/>
            <pc:sldMk cId="3375114536" sldId="301"/>
            <ac:spMk id="116" creationId="{16B495F8-F52C-478C-B428-32E2B70F08CE}"/>
          </ac:spMkLst>
        </pc:spChg>
        <pc:spChg chg="mod">
          <ac:chgData name="M | Adrien Pasquet" userId="b9ca7fff-cf80-4b81-8c12-aa3f5be03e41" providerId="ADAL" clId="{BFF0C793-174F-4023-A7BF-059EB552C99C}" dt="2019-11-13T10:38:44.940" v="3738" actId="692"/>
          <ac:spMkLst>
            <pc:docMk/>
            <pc:sldMk cId="3375114536" sldId="301"/>
            <ac:spMk id="117" creationId="{0A6AFCC4-76E4-4F77-BD38-150F62C5E623}"/>
          </ac:spMkLst>
        </pc:spChg>
        <pc:spChg chg="mod">
          <ac:chgData name="M | Adrien Pasquet" userId="b9ca7fff-cf80-4b81-8c12-aa3f5be03e41" providerId="ADAL" clId="{BFF0C793-174F-4023-A7BF-059EB552C99C}" dt="2019-11-13T10:38:44.940" v="3738" actId="692"/>
          <ac:spMkLst>
            <pc:docMk/>
            <pc:sldMk cId="3375114536" sldId="301"/>
            <ac:spMk id="118" creationId="{32F85629-6494-40A2-8AB3-2FF91C6CC07D}"/>
          </ac:spMkLst>
        </pc:spChg>
        <pc:spChg chg="mod">
          <ac:chgData name="M | Adrien Pasquet" userId="b9ca7fff-cf80-4b81-8c12-aa3f5be03e41" providerId="ADAL" clId="{BFF0C793-174F-4023-A7BF-059EB552C99C}" dt="2019-11-13T10:38:44.940" v="3738" actId="692"/>
          <ac:spMkLst>
            <pc:docMk/>
            <pc:sldMk cId="3375114536" sldId="301"/>
            <ac:spMk id="119" creationId="{31C0C43D-92C8-487D-B7CD-81F05EF8FEBA}"/>
          </ac:spMkLst>
        </pc:spChg>
        <pc:spChg chg="mod">
          <ac:chgData name="M | Adrien Pasquet" userId="b9ca7fff-cf80-4b81-8c12-aa3f5be03e41" providerId="ADAL" clId="{BFF0C793-174F-4023-A7BF-059EB552C99C}" dt="2019-11-13T10:38:44.940" v="3738" actId="692"/>
          <ac:spMkLst>
            <pc:docMk/>
            <pc:sldMk cId="3375114536" sldId="301"/>
            <ac:spMk id="120" creationId="{F1B848E6-9B28-4ADF-9058-2903EFAE5C6D}"/>
          </ac:spMkLst>
        </pc:spChg>
        <pc:spChg chg="mod">
          <ac:chgData name="M | Adrien Pasquet" userId="b9ca7fff-cf80-4b81-8c12-aa3f5be03e41" providerId="ADAL" clId="{BFF0C793-174F-4023-A7BF-059EB552C99C}" dt="2019-11-13T10:38:53.710" v="3740" actId="692"/>
          <ac:spMkLst>
            <pc:docMk/>
            <pc:sldMk cId="3375114536" sldId="301"/>
            <ac:spMk id="124" creationId="{0D167023-ABA6-41C7-AAE3-D7659686202B}"/>
          </ac:spMkLst>
        </pc:spChg>
        <pc:spChg chg="mod">
          <ac:chgData name="M | Adrien Pasquet" userId="b9ca7fff-cf80-4b81-8c12-aa3f5be03e41" providerId="ADAL" clId="{BFF0C793-174F-4023-A7BF-059EB552C99C}" dt="2019-11-13T10:38:53.710" v="3740" actId="692"/>
          <ac:spMkLst>
            <pc:docMk/>
            <pc:sldMk cId="3375114536" sldId="301"/>
            <ac:spMk id="125" creationId="{8FE69BBA-B01F-4277-A0EB-A1C96B58EFDC}"/>
          </ac:spMkLst>
        </pc:spChg>
        <pc:spChg chg="mod">
          <ac:chgData name="M | Adrien Pasquet" userId="b9ca7fff-cf80-4b81-8c12-aa3f5be03e41" providerId="ADAL" clId="{BFF0C793-174F-4023-A7BF-059EB552C99C}" dt="2019-11-13T10:38:53.710" v="3740" actId="692"/>
          <ac:spMkLst>
            <pc:docMk/>
            <pc:sldMk cId="3375114536" sldId="301"/>
            <ac:spMk id="126" creationId="{EF91F0C3-5127-4C06-BA66-4A180EA9E81B}"/>
          </ac:spMkLst>
        </pc:spChg>
        <pc:spChg chg="mod">
          <ac:chgData name="M | Adrien Pasquet" userId="b9ca7fff-cf80-4b81-8c12-aa3f5be03e41" providerId="ADAL" clId="{BFF0C793-174F-4023-A7BF-059EB552C99C}" dt="2019-11-13T10:38:53.710" v="3740" actId="692"/>
          <ac:spMkLst>
            <pc:docMk/>
            <pc:sldMk cId="3375114536" sldId="301"/>
            <ac:spMk id="127" creationId="{71B711C4-59C6-4521-B535-BA0693C8335F}"/>
          </ac:spMkLst>
        </pc:spChg>
        <pc:spChg chg="mod">
          <ac:chgData name="M | Adrien Pasquet" userId="b9ca7fff-cf80-4b81-8c12-aa3f5be03e41" providerId="ADAL" clId="{BFF0C793-174F-4023-A7BF-059EB552C99C}" dt="2019-11-13T10:38:53.710" v="3740" actId="692"/>
          <ac:spMkLst>
            <pc:docMk/>
            <pc:sldMk cId="3375114536" sldId="301"/>
            <ac:spMk id="128" creationId="{91320533-57A9-48AD-80F8-FAB1F7735DB2}"/>
          </ac:spMkLst>
        </pc:spChg>
        <pc:spChg chg="add del mod">
          <ac:chgData name="M | Adrien Pasquet" userId="b9ca7fff-cf80-4b81-8c12-aa3f5be03e41" providerId="ADAL" clId="{BFF0C793-174F-4023-A7BF-059EB552C99C}" dt="2019-11-13T10:38:22.965" v="3735"/>
          <ac:spMkLst>
            <pc:docMk/>
            <pc:sldMk cId="3375114536" sldId="301"/>
            <ac:spMk id="130" creationId="{6C5D5EE9-139C-4128-B612-DFD360BD717D}"/>
          </ac:spMkLst>
        </pc:spChg>
        <pc:spChg chg="add mod">
          <ac:chgData name="M | Adrien Pasquet" userId="b9ca7fff-cf80-4b81-8c12-aa3f5be03e41" providerId="ADAL" clId="{BFF0C793-174F-4023-A7BF-059EB552C99C}" dt="2019-11-13T10:38:22.965" v="3735"/>
          <ac:spMkLst>
            <pc:docMk/>
            <pc:sldMk cId="3375114536" sldId="301"/>
            <ac:spMk id="131" creationId="{B4F7F195-A938-4B38-988F-D6781A2B1272}"/>
          </ac:spMkLst>
        </pc:spChg>
        <pc:spChg chg="add mod">
          <ac:chgData name="M | Adrien Pasquet" userId="b9ca7fff-cf80-4b81-8c12-aa3f5be03e41" providerId="ADAL" clId="{BFF0C793-174F-4023-A7BF-059EB552C99C}" dt="2019-11-13T10:38:22.965" v="3735"/>
          <ac:spMkLst>
            <pc:docMk/>
            <pc:sldMk cId="3375114536" sldId="301"/>
            <ac:spMk id="132" creationId="{834B8779-E11F-405C-83BD-243BC3015523}"/>
          </ac:spMkLst>
        </pc:spChg>
        <pc:grpChg chg="add mod topLvl">
          <ac:chgData name="M | Adrien Pasquet" userId="b9ca7fff-cf80-4b81-8c12-aa3f5be03e41" providerId="ADAL" clId="{BFF0C793-174F-4023-A7BF-059EB552C99C}" dt="2019-11-13T10:39:03.103" v="3741" actId="207"/>
          <ac:grpSpMkLst>
            <pc:docMk/>
            <pc:sldMk cId="3375114536" sldId="301"/>
            <ac:grpSpMk id="4" creationId="{6DBC0D55-E007-44F5-B2A2-228280CB176E}"/>
          </ac:grpSpMkLst>
        </pc:grpChg>
        <pc:grpChg chg="add mod topLvl">
          <ac:chgData name="M | Adrien Pasquet" userId="b9ca7fff-cf80-4b81-8c12-aa3f5be03e41" providerId="ADAL" clId="{BFF0C793-174F-4023-A7BF-059EB552C99C}" dt="2019-11-13T10:38:32.605" v="3736" actId="1076"/>
          <ac:grpSpMkLst>
            <pc:docMk/>
            <pc:sldMk cId="3375114536" sldId="301"/>
            <ac:grpSpMk id="7" creationId="{59FA2028-AA41-45E0-A548-2B8671500D2D}"/>
          </ac:grpSpMkLst>
        </pc:grpChg>
        <pc:grpChg chg="add mod topLvl">
          <ac:chgData name="M | Adrien Pasquet" userId="b9ca7fff-cf80-4b81-8c12-aa3f5be03e41" providerId="ADAL" clId="{BFF0C793-174F-4023-A7BF-059EB552C99C}" dt="2019-11-13T10:38:51.527" v="3739" actId="207"/>
          <ac:grpSpMkLst>
            <pc:docMk/>
            <pc:sldMk cId="3375114536" sldId="301"/>
            <ac:grpSpMk id="14" creationId="{8E8B4BB2-DFD0-450A-8CF2-DDF55CD55286}"/>
          </ac:grpSpMkLst>
        </pc:grpChg>
        <pc:grpChg chg="add mod topLvl">
          <ac:chgData name="M | Adrien Pasquet" userId="b9ca7fff-cf80-4b81-8c12-aa3f5be03e41" providerId="ADAL" clId="{BFF0C793-174F-4023-A7BF-059EB552C99C}" dt="2019-11-13T10:38:32.605" v="3736" actId="1076"/>
          <ac:grpSpMkLst>
            <pc:docMk/>
            <pc:sldMk cId="3375114536" sldId="301"/>
            <ac:grpSpMk id="30" creationId="{901B0362-76E2-4BDF-9B3F-D90960E25FED}"/>
          </ac:grpSpMkLst>
        </pc:grpChg>
        <pc:grpChg chg="add mod topLvl">
          <ac:chgData name="M | Adrien Pasquet" userId="b9ca7fff-cf80-4b81-8c12-aa3f5be03e41" providerId="ADAL" clId="{BFF0C793-174F-4023-A7BF-059EB552C99C}" dt="2019-11-13T10:38:32.605" v="3736" actId="1076"/>
          <ac:grpSpMkLst>
            <pc:docMk/>
            <pc:sldMk cId="3375114536" sldId="301"/>
            <ac:grpSpMk id="46" creationId="{19A025A2-573E-4494-9382-2B597FAEF616}"/>
          </ac:grpSpMkLst>
        </pc:grpChg>
        <pc:grpChg chg="add mod topLvl">
          <ac:chgData name="M | Adrien Pasquet" userId="b9ca7fff-cf80-4b81-8c12-aa3f5be03e41" providerId="ADAL" clId="{BFF0C793-174F-4023-A7BF-059EB552C99C}" dt="2019-11-13T10:39:03.103" v="3741" actId="207"/>
          <ac:grpSpMkLst>
            <pc:docMk/>
            <pc:sldMk cId="3375114536" sldId="301"/>
            <ac:grpSpMk id="61" creationId="{DDAC5087-5422-45DE-9DBB-690DACBFB839}"/>
          </ac:grpSpMkLst>
        </pc:grpChg>
        <pc:grpChg chg="add mod topLvl">
          <ac:chgData name="M | Adrien Pasquet" userId="b9ca7fff-cf80-4b81-8c12-aa3f5be03e41" providerId="ADAL" clId="{BFF0C793-174F-4023-A7BF-059EB552C99C}" dt="2019-11-13T10:38:32.605" v="3736" actId="1076"/>
          <ac:grpSpMkLst>
            <pc:docMk/>
            <pc:sldMk cId="3375114536" sldId="301"/>
            <ac:grpSpMk id="72" creationId="{C9DF5E5E-6852-4B24-B9D9-AA0F90CF6B8B}"/>
          </ac:grpSpMkLst>
        </pc:grpChg>
        <pc:grpChg chg="add mod topLvl">
          <ac:chgData name="M | Adrien Pasquet" userId="b9ca7fff-cf80-4b81-8c12-aa3f5be03e41" providerId="ADAL" clId="{BFF0C793-174F-4023-A7BF-059EB552C99C}" dt="2019-11-13T10:38:51.527" v="3739" actId="207"/>
          <ac:grpSpMkLst>
            <pc:docMk/>
            <pc:sldMk cId="3375114536" sldId="301"/>
            <ac:grpSpMk id="86" creationId="{98255BF6-BADC-491F-9D6F-49D5DB974233}"/>
          </ac:grpSpMkLst>
        </pc:grpChg>
        <pc:grpChg chg="add mod topLvl">
          <ac:chgData name="M | Adrien Pasquet" userId="b9ca7fff-cf80-4b81-8c12-aa3f5be03e41" providerId="ADAL" clId="{BFF0C793-174F-4023-A7BF-059EB552C99C}" dt="2019-11-13T10:38:32.605" v="3736" actId="1076"/>
          <ac:grpSpMkLst>
            <pc:docMk/>
            <pc:sldMk cId="3375114536" sldId="301"/>
            <ac:grpSpMk id="93" creationId="{40B05D51-5590-44EA-AA92-CE9BD8A762B9}"/>
          </ac:grpSpMkLst>
        </pc:grpChg>
        <pc:grpChg chg="add mod topLvl">
          <ac:chgData name="M | Adrien Pasquet" userId="b9ca7fff-cf80-4b81-8c12-aa3f5be03e41" providerId="ADAL" clId="{BFF0C793-174F-4023-A7BF-059EB552C99C}" dt="2019-11-13T10:38:51.527" v="3739" actId="207"/>
          <ac:grpSpMkLst>
            <pc:docMk/>
            <pc:sldMk cId="3375114536" sldId="301"/>
            <ac:grpSpMk id="99" creationId="{F2B145A5-D015-43D6-B751-6C0449FA3E1C}"/>
          </ac:grpSpMkLst>
        </pc:grpChg>
        <pc:grpChg chg="add mod topLvl">
          <ac:chgData name="M | Adrien Pasquet" userId="b9ca7fff-cf80-4b81-8c12-aa3f5be03e41" providerId="ADAL" clId="{BFF0C793-174F-4023-A7BF-059EB552C99C}" dt="2019-11-13T10:39:03.103" v="3741" actId="207"/>
          <ac:grpSpMkLst>
            <pc:docMk/>
            <pc:sldMk cId="3375114536" sldId="301"/>
            <ac:grpSpMk id="104" creationId="{5F59EFE9-AEA1-4480-A4CC-D99D1D497DFA}"/>
          </ac:grpSpMkLst>
        </pc:grpChg>
        <pc:grpChg chg="add mod topLvl">
          <ac:chgData name="M | Adrien Pasquet" userId="b9ca7fff-cf80-4b81-8c12-aa3f5be03e41" providerId="ADAL" clId="{BFF0C793-174F-4023-A7BF-059EB552C99C}" dt="2019-11-13T10:38:42.222" v="3737" actId="207"/>
          <ac:grpSpMkLst>
            <pc:docMk/>
            <pc:sldMk cId="3375114536" sldId="301"/>
            <ac:grpSpMk id="112" creationId="{A2E45F0E-5EF9-4CB0-9273-1AA2D100FE51}"/>
          </ac:grpSpMkLst>
        </pc:grpChg>
        <pc:grpChg chg="add mod topLvl">
          <ac:chgData name="M | Adrien Pasquet" userId="b9ca7fff-cf80-4b81-8c12-aa3f5be03e41" providerId="ADAL" clId="{BFF0C793-174F-4023-A7BF-059EB552C99C}" dt="2019-11-13T10:38:51.527" v="3739" actId="207"/>
          <ac:grpSpMkLst>
            <pc:docMk/>
            <pc:sldMk cId="3375114536" sldId="301"/>
            <ac:grpSpMk id="121" creationId="{BC5203EC-18E4-4228-AE3F-A7C9B0680145}"/>
          </ac:grpSpMkLst>
        </pc:grpChg>
        <pc:grpChg chg="add del mod">
          <ac:chgData name="M | Adrien Pasquet" userId="b9ca7fff-cf80-4b81-8c12-aa3f5be03e41" providerId="ADAL" clId="{BFF0C793-174F-4023-A7BF-059EB552C99C}" dt="2019-11-13T10:36:32.510" v="3722" actId="165"/>
          <ac:grpSpMkLst>
            <pc:docMk/>
            <pc:sldMk cId="3375114536" sldId="301"/>
            <ac:grpSpMk id="129" creationId="{AD98721E-8754-413A-A464-DFDA905279DC}"/>
          </ac:grpSpMkLst>
        </pc:grpChg>
      </pc:sldChg>
      <pc:sldChg chg="addSp delSp modSp add">
        <pc:chgData name="M | Adrien Pasquet" userId="b9ca7fff-cf80-4b81-8c12-aa3f5be03e41" providerId="ADAL" clId="{BFF0C793-174F-4023-A7BF-059EB552C99C}" dt="2019-11-13T10:42:12.173" v="3769" actId="692"/>
        <pc:sldMkLst>
          <pc:docMk/>
          <pc:sldMk cId="711170402" sldId="302"/>
        </pc:sldMkLst>
        <pc:spChg chg="add mod">
          <ac:chgData name="M | Adrien Pasquet" userId="b9ca7fff-cf80-4b81-8c12-aa3f5be03e41" providerId="ADAL" clId="{BFF0C793-174F-4023-A7BF-059EB552C99C}" dt="2019-11-13T10:40:39.363" v="3755" actId="164"/>
          <ac:spMkLst>
            <pc:docMk/>
            <pc:sldMk cId="711170402" sldId="302"/>
            <ac:spMk id="8" creationId="{573185B5-7D86-46F5-82F8-B7744B5C431C}"/>
          </ac:spMkLst>
        </pc:spChg>
        <pc:spChg chg="add mod">
          <ac:chgData name="M | Adrien Pasquet" userId="b9ca7fff-cf80-4b81-8c12-aa3f5be03e41" providerId="ADAL" clId="{BFF0C793-174F-4023-A7BF-059EB552C99C}" dt="2019-11-13T10:40:39.363" v="3755" actId="164"/>
          <ac:spMkLst>
            <pc:docMk/>
            <pc:sldMk cId="711170402" sldId="302"/>
            <ac:spMk id="9" creationId="{1E7735D0-C0FD-42AD-B5FF-32BE9D229FFF}"/>
          </ac:spMkLst>
        </pc:spChg>
        <pc:spChg chg="add mod">
          <ac:chgData name="M | Adrien Pasquet" userId="b9ca7fff-cf80-4b81-8c12-aa3f5be03e41" providerId="ADAL" clId="{BFF0C793-174F-4023-A7BF-059EB552C99C}" dt="2019-11-13T10:40:39.363" v="3755" actId="164"/>
          <ac:spMkLst>
            <pc:docMk/>
            <pc:sldMk cId="711170402" sldId="302"/>
            <ac:spMk id="10" creationId="{32929B2B-5885-4678-A076-11A2712B1760}"/>
          </ac:spMkLst>
        </pc:spChg>
        <pc:spChg chg="add mod">
          <ac:chgData name="M | Adrien Pasquet" userId="b9ca7fff-cf80-4b81-8c12-aa3f5be03e41" providerId="ADAL" clId="{BFF0C793-174F-4023-A7BF-059EB552C99C}" dt="2019-11-13T10:40:39.363" v="3755" actId="164"/>
          <ac:spMkLst>
            <pc:docMk/>
            <pc:sldMk cId="711170402" sldId="302"/>
            <ac:spMk id="11" creationId="{14EEA092-076A-4A1B-9EB5-787709C53C2C}"/>
          </ac:spMkLst>
        </pc:spChg>
        <pc:spChg chg="add mod">
          <ac:chgData name="M | Adrien Pasquet" userId="b9ca7fff-cf80-4b81-8c12-aa3f5be03e41" providerId="ADAL" clId="{BFF0C793-174F-4023-A7BF-059EB552C99C}" dt="2019-11-13T10:40:39.363" v="3755" actId="164"/>
          <ac:spMkLst>
            <pc:docMk/>
            <pc:sldMk cId="711170402" sldId="302"/>
            <ac:spMk id="12" creationId="{E89F813A-4791-46A0-87AA-E8B6D159FB91}"/>
          </ac:spMkLst>
        </pc:spChg>
        <pc:spChg chg="add mod">
          <ac:chgData name="M | Adrien Pasquet" userId="b9ca7fff-cf80-4b81-8c12-aa3f5be03e41" providerId="ADAL" clId="{BFF0C793-174F-4023-A7BF-059EB552C99C}" dt="2019-11-13T10:40:39.363" v="3755" actId="164"/>
          <ac:spMkLst>
            <pc:docMk/>
            <pc:sldMk cId="711170402" sldId="302"/>
            <ac:spMk id="13" creationId="{66B08FFC-6768-426D-AB3E-977EECC396BE}"/>
          </ac:spMkLst>
        </pc:spChg>
        <pc:spChg chg="add mod">
          <ac:chgData name="M | Adrien Pasquet" userId="b9ca7fff-cf80-4b81-8c12-aa3f5be03e41" providerId="ADAL" clId="{BFF0C793-174F-4023-A7BF-059EB552C99C}" dt="2019-11-13T10:40:39.363" v="3755" actId="164"/>
          <ac:spMkLst>
            <pc:docMk/>
            <pc:sldMk cId="711170402" sldId="302"/>
            <ac:spMk id="14" creationId="{E7ECB2ED-EAD9-4317-9BE1-617B817E2A00}"/>
          </ac:spMkLst>
        </pc:spChg>
        <pc:spChg chg="add mod">
          <ac:chgData name="M | Adrien Pasquet" userId="b9ca7fff-cf80-4b81-8c12-aa3f5be03e41" providerId="ADAL" clId="{BFF0C793-174F-4023-A7BF-059EB552C99C}" dt="2019-11-13T10:40:39.363" v="3755" actId="164"/>
          <ac:spMkLst>
            <pc:docMk/>
            <pc:sldMk cId="711170402" sldId="302"/>
            <ac:spMk id="15" creationId="{C2408ECE-83A4-4167-80EB-F8069D821547}"/>
          </ac:spMkLst>
        </pc:spChg>
        <pc:spChg chg="add mod">
          <ac:chgData name="M | Adrien Pasquet" userId="b9ca7fff-cf80-4b81-8c12-aa3f5be03e41" providerId="ADAL" clId="{BFF0C793-174F-4023-A7BF-059EB552C99C}" dt="2019-11-13T10:40:39.363" v="3755" actId="164"/>
          <ac:spMkLst>
            <pc:docMk/>
            <pc:sldMk cId="711170402" sldId="302"/>
            <ac:spMk id="16" creationId="{FC37FA7A-57FE-4171-BCC4-AF1E499681D1}"/>
          </ac:spMkLst>
        </pc:spChg>
        <pc:spChg chg="add mod">
          <ac:chgData name="M | Adrien Pasquet" userId="b9ca7fff-cf80-4b81-8c12-aa3f5be03e41" providerId="ADAL" clId="{BFF0C793-174F-4023-A7BF-059EB552C99C}" dt="2019-11-13T10:40:39.363" v="3755" actId="164"/>
          <ac:spMkLst>
            <pc:docMk/>
            <pc:sldMk cId="711170402" sldId="302"/>
            <ac:spMk id="17" creationId="{46944D32-BE0D-432B-9C1B-3C61CC0D1ABA}"/>
          </ac:spMkLst>
        </pc:spChg>
        <pc:spChg chg="add mod">
          <ac:chgData name="M | Adrien Pasquet" userId="b9ca7fff-cf80-4b81-8c12-aa3f5be03e41" providerId="ADAL" clId="{BFF0C793-174F-4023-A7BF-059EB552C99C}" dt="2019-11-13T10:40:39.363" v="3755" actId="164"/>
          <ac:spMkLst>
            <pc:docMk/>
            <pc:sldMk cId="711170402" sldId="302"/>
            <ac:spMk id="18" creationId="{9F07AB10-A0AC-4A45-8416-F0111F66EA66}"/>
          </ac:spMkLst>
        </pc:spChg>
        <pc:spChg chg="add mod">
          <ac:chgData name="M | Adrien Pasquet" userId="b9ca7fff-cf80-4b81-8c12-aa3f5be03e41" providerId="ADAL" clId="{BFF0C793-174F-4023-A7BF-059EB552C99C}" dt="2019-11-13T10:40:39.363" v="3755" actId="164"/>
          <ac:spMkLst>
            <pc:docMk/>
            <pc:sldMk cId="711170402" sldId="302"/>
            <ac:spMk id="19" creationId="{FE4D635F-76B3-452E-9150-2C935B34C82E}"/>
          </ac:spMkLst>
        </pc:spChg>
        <pc:spChg chg="add mod">
          <ac:chgData name="M | Adrien Pasquet" userId="b9ca7fff-cf80-4b81-8c12-aa3f5be03e41" providerId="ADAL" clId="{BFF0C793-174F-4023-A7BF-059EB552C99C}" dt="2019-11-13T10:40:39.363" v="3755" actId="164"/>
          <ac:spMkLst>
            <pc:docMk/>
            <pc:sldMk cId="711170402" sldId="302"/>
            <ac:spMk id="20" creationId="{796248D8-0EBA-4FEF-A950-C9D40030B122}"/>
          </ac:spMkLst>
        </pc:spChg>
        <pc:spChg chg="add mod">
          <ac:chgData name="M | Adrien Pasquet" userId="b9ca7fff-cf80-4b81-8c12-aa3f5be03e41" providerId="ADAL" clId="{BFF0C793-174F-4023-A7BF-059EB552C99C}" dt="2019-11-13T10:40:39.363" v="3755" actId="164"/>
          <ac:spMkLst>
            <pc:docMk/>
            <pc:sldMk cId="711170402" sldId="302"/>
            <ac:spMk id="21" creationId="{4C11E2D3-C24B-4FBE-9B06-1735C10F20A4}"/>
          </ac:spMkLst>
        </pc:spChg>
        <pc:spChg chg="add mod">
          <ac:chgData name="M | Adrien Pasquet" userId="b9ca7fff-cf80-4b81-8c12-aa3f5be03e41" providerId="ADAL" clId="{BFF0C793-174F-4023-A7BF-059EB552C99C}" dt="2019-11-13T10:40:39.363" v="3755" actId="164"/>
          <ac:spMkLst>
            <pc:docMk/>
            <pc:sldMk cId="711170402" sldId="302"/>
            <ac:spMk id="22" creationId="{2678A28B-C971-4902-8910-E37E6EE29169}"/>
          </ac:spMkLst>
        </pc:spChg>
        <pc:spChg chg="add mod">
          <ac:chgData name="M | Adrien Pasquet" userId="b9ca7fff-cf80-4b81-8c12-aa3f5be03e41" providerId="ADAL" clId="{BFF0C793-174F-4023-A7BF-059EB552C99C}" dt="2019-11-13T10:40:39.363" v="3755" actId="164"/>
          <ac:spMkLst>
            <pc:docMk/>
            <pc:sldMk cId="711170402" sldId="302"/>
            <ac:spMk id="23" creationId="{42D57446-FF4C-4EEE-AD76-971BF37A1E0A}"/>
          </ac:spMkLst>
        </pc:spChg>
        <pc:spChg chg="add mod">
          <ac:chgData name="M | Adrien Pasquet" userId="b9ca7fff-cf80-4b81-8c12-aa3f5be03e41" providerId="ADAL" clId="{BFF0C793-174F-4023-A7BF-059EB552C99C}" dt="2019-11-13T10:40:39.363" v="3755" actId="164"/>
          <ac:spMkLst>
            <pc:docMk/>
            <pc:sldMk cId="711170402" sldId="302"/>
            <ac:spMk id="24" creationId="{9BC17EF0-A188-4241-AAC7-3E8F421778C4}"/>
          </ac:spMkLst>
        </pc:spChg>
        <pc:spChg chg="add mod">
          <ac:chgData name="M | Adrien Pasquet" userId="b9ca7fff-cf80-4b81-8c12-aa3f5be03e41" providerId="ADAL" clId="{BFF0C793-174F-4023-A7BF-059EB552C99C}" dt="2019-11-13T10:40:39.363" v="3755" actId="164"/>
          <ac:spMkLst>
            <pc:docMk/>
            <pc:sldMk cId="711170402" sldId="302"/>
            <ac:spMk id="25" creationId="{549A9C0D-AFCD-421F-BCE9-70E728BCAA7B}"/>
          </ac:spMkLst>
        </pc:spChg>
        <pc:spChg chg="add mod">
          <ac:chgData name="M | Adrien Pasquet" userId="b9ca7fff-cf80-4b81-8c12-aa3f5be03e41" providerId="ADAL" clId="{BFF0C793-174F-4023-A7BF-059EB552C99C}" dt="2019-11-13T10:40:39.363" v="3755" actId="164"/>
          <ac:spMkLst>
            <pc:docMk/>
            <pc:sldMk cId="711170402" sldId="302"/>
            <ac:spMk id="26" creationId="{D0EED124-5C84-4ABF-9B05-B6167A738AB8}"/>
          </ac:spMkLst>
        </pc:spChg>
        <pc:spChg chg="add mod">
          <ac:chgData name="M | Adrien Pasquet" userId="b9ca7fff-cf80-4b81-8c12-aa3f5be03e41" providerId="ADAL" clId="{BFF0C793-174F-4023-A7BF-059EB552C99C}" dt="2019-11-13T10:40:39.363" v="3755" actId="164"/>
          <ac:spMkLst>
            <pc:docMk/>
            <pc:sldMk cId="711170402" sldId="302"/>
            <ac:spMk id="27" creationId="{FB001870-B516-4797-8855-1B3C72E57A1D}"/>
          </ac:spMkLst>
        </pc:spChg>
        <pc:spChg chg="add mod">
          <ac:chgData name="M | Adrien Pasquet" userId="b9ca7fff-cf80-4b81-8c12-aa3f5be03e41" providerId="ADAL" clId="{BFF0C793-174F-4023-A7BF-059EB552C99C}" dt="2019-11-13T10:40:39.363" v="3755" actId="164"/>
          <ac:spMkLst>
            <pc:docMk/>
            <pc:sldMk cId="711170402" sldId="302"/>
            <ac:spMk id="28" creationId="{54BB5C39-57A8-4FAD-B843-2BC1311D3EAC}"/>
          </ac:spMkLst>
        </pc:spChg>
        <pc:spChg chg="add mod">
          <ac:chgData name="M | Adrien Pasquet" userId="b9ca7fff-cf80-4b81-8c12-aa3f5be03e41" providerId="ADAL" clId="{BFF0C793-174F-4023-A7BF-059EB552C99C}" dt="2019-11-13T10:40:39.363" v="3755" actId="164"/>
          <ac:spMkLst>
            <pc:docMk/>
            <pc:sldMk cId="711170402" sldId="302"/>
            <ac:spMk id="29" creationId="{1FC17EC9-851D-4C85-806F-9B5ECCDB7EA6}"/>
          </ac:spMkLst>
        </pc:spChg>
        <pc:spChg chg="add mod">
          <ac:chgData name="M | Adrien Pasquet" userId="b9ca7fff-cf80-4b81-8c12-aa3f5be03e41" providerId="ADAL" clId="{BFF0C793-174F-4023-A7BF-059EB552C99C}" dt="2019-11-13T10:40:39.363" v="3755" actId="164"/>
          <ac:spMkLst>
            <pc:docMk/>
            <pc:sldMk cId="711170402" sldId="302"/>
            <ac:spMk id="30" creationId="{25D46DE0-2BEA-4303-BBA0-8136E388BB29}"/>
          </ac:spMkLst>
        </pc:spChg>
        <pc:spChg chg="add mod">
          <ac:chgData name="M | Adrien Pasquet" userId="b9ca7fff-cf80-4b81-8c12-aa3f5be03e41" providerId="ADAL" clId="{BFF0C793-174F-4023-A7BF-059EB552C99C}" dt="2019-11-13T10:40:39.363" v="3755" actId="164"/>
          <ac:spMkLst>
            <pc:docMk/>
            <pc:sldMk cId="711170402" sldId="302"/>
            <ac:spMk id="31" creationId="{B09DE30D-0A75-4D0B-9862-D10DE95440E4}"/>
          </ac:spMkLst>
        </pc:spChg>
        <pc:spChg chg="add mod">
          <ac:chgData name="M | Adrien Pasquet" userId="b9ca7fff-cf80-4b81-8c12-aa3f5be03e41" providerId="ADAL" clId="{BFF0C793-174F-4023-A7BF-059EB552C99C}" dt="2019-11-13T10:40:39.363" v="3755" actId="164"/>
          <ac:spMkLst>
            <pc:docMk/>
            <pc:sldMk cId="711170402" sldId="302"/>
            <ac:spMk id="32" creationId="{AFA7235D-927C-40A7-8D5B-CFB4BD851965}"/>
          </ac:spMkLst>
        </pc:spChg>
        <pc:spChg chg="add mod">
          <ac:chgData name="M | Adrien Pasquet" userId="b9ca7fff-cf80-4b81-8c12-aa3f5be03e41" providerId="ADAL" clId="{BFF0C793-174F-4023-A7BF-059EB552C99C}" dt="2019-11-13T10:40:39.363" v="3755" actId="164"/>
          <ac:spMkLst>
            <pc:docMk/>
            <pc:sldMk cId="711170402" sldId="302"/>
            <ac:spMk id="33" creationId="{1C2DDD12-DF10-421D-9715-E3CA7B50F29E}"/>
          </ac:spMkLst>
        </pc:spChg>
        <pc:spChg chg="add mod">
          <ac:chgData name="M | Adrien Pasquet" userId="b9ca7fff-cf80-4b81-8c12-aa3f5be03e41" providerId="ADAL" clId="{BFF0C793-174F-4023-A7BF-059EB552C99C}" dt="2019-11-13T10:40:39.363" v="3755" actId="164"/>
          <ac:spMkLst>
            <pc:docMk/>
            <pc:sldMk cId="711170402" sldId="302"/>
            <ac:spMk id="34" creationId="{7B2C881C-227E-4E7A-AF5D-84E665D0A931}"/>
          </ac:spMkLst>
        </pc:spChg>
        <pc:spChg chg="add mod">
          <ac:chgData name="M | Adrien Pasquet" userId="b9ca7fff-cf80-4b81-8c12-aa3f5be03e41" providerId="ADAL" clId="{BFF0C793-174F-4023-A7BF-059EB552C99C}" dt="2019-11-13T10:40:39.363" v="3755" actId="164"/>
          <ac:spMkLst>
            <pc:docMk/>
            <pc:sldMk cId="711170402" sldId="302"/>
            <ac:spMk id="40" creationId="{E8CA349D-9402-4218-80B7-6A3A9AC92CFE}"/>
          </ac:spMkLst>
        </pc:spChg>
        <pc:spChg chg="add mod">
          <ac:chgData name="M | Adrien Pasquet" userId="b9ca7fff-cf80-4b81-8c12-aa3f5be03e41" providerId="ADAL" clId="{BFF0C793-174F-4023-A7BF-059EB552C99C}" dt="2019-11-13T10:40:39.363" v="3755" actId="164"/>
          <ac:spMkLst>
            <pc:docMk/>
            <pc:sldMk cId="711170402" sldId="302"/>
            <ac:spMk id="41" creationId="{4CC4C738-E8D3-4168-8158-EE7F66E59229}"/>
          </ac:spMkLst>
        </pc:spChg>
        <pc:spChg chg="add mod">
          <ac:chgData name="M | Adrien Pasquet" userId="b9ca7fff-cf80-4b81-8c12-aa3f5be03e41" providerId="ADAL" clId="{BFF0C793-174F-4023-A7BF-059EB552C99C}" dt="2019-11-13T10:40:39.363" v="3755" actId="164"/>
          <ac:spMkLst>
            <pc:docMk/>
            <pc:sldMk cId="711170402" sldId="302"/>
            <ac:spMk id="42" creationId="{011CBB2D-249B-46FD-85EB-7E6AD93130CF}"/>
          </ac:spMkLst>
        </pc:spChg>
        <pc:spChg chg="add mod">
          <ac:chgData name="M | Adrien Pasquet" userId="b9ca7fff-cf80-4b81-8c12-aa3f5be03e41" providerId="ADAL" clId="{BFF0C793-174F-4023-A7BF-059EB552C99C}" dt="2019-11-13T10:40:39.363" v="3755" actId="164"/>
          <ac:spMkLst>
            <pc:docMk/>
            <pc:sldMk cId="711170402" sldId="302"/>
            <ac:spMk id="43" creationId="{A2314CEB-FAA1-4139-8891-24BB53525002}"/>
          </ac:spMkLst>
        </pc:spChg>
        <pc:spChg chg="add mod">
          <ac:chgData name="M | Adrien Pasquet" userId="b9ca7fff-cf80-4b81-8c12-aa3f5be03e41" providerId="ADAL" clId="{BFF0C793-174F-4023-A7BF-059EB552C99C}" dt="2019-11-13T10:40:39.363" v="3755" actId="164"/>
          <ac:spMkLst>
            <pc:docMk/>
            <pc:sldMk cId="711170402" sldId="302"/>
            <ac:spMk id="44" creationId="{FF9251EC-9244-481F-A01A-546891CB7F31}"/>
          </ac:spMkLst>
        </pc:spChg>
        <pc:spChg chg="add mod">
          <ac:chgData name="M | Adrien Pasquet" userId="b9ca7fff-cf80-4b81-8c12-aa3f5be03e41" providerId="ADAL" clId="{BFF0C793-174F-4023-A7BF-059EB552C99C}" dt="2019-11-13T10:40:39.363" v="3755" actId="164"/>
          <ac:spMkLst>
            <pc:docMk/>
            <pc:sldMk cId="711170402" sldId="302"/>
            <ac:spMk id="45" creationId="{2A63DB37-4B14-4653-9C35-B56714A3FE33}"/>
          </ac:spMkLst>
        </pc:spChg>
        <pc:spChg chg="add mod">
          <ac:chgData name="M | Adrien Pasquet" userId="b9ca7fff-cf80-4b81-8c12-aa3f5be03e41" providerId="ADAL" clId="{BFF0C793-174F-4023-A7BF-059EB552C99C}" dt="2019-11-13T10:40:39.363" v="3755" actId="164"/>
          <ac:spMkLst>
            <pc:docMk/>
            <pc:sldMk cId="711170402" sldId="302"/>
            <ac:spMk id="46" creationId="{45D2BED7-02D8-49E8-B9A8-C92B210A0F3A}"/>
          </ac:spMkLst>
        </pc:spChg>
        <pc:spChg chg="add mod">
          <ac:chgData name="M | Adrien Pasquet" userId="b9ca7fff-cf80-4b81-8c12-aa3f5be03e41" providerId="ADAL" clId="{BFF0C793-174F-4023-A7BF-059EB552C99C}" dt="2019-11-13T10:40:39.363" v="3755" actId="164"/>
          <ac:spMkLst>
            <pc:docMk/>
            <pc:sldMk cId="711170402" sldId="302"/>
            <ac:spMk id="47" creationId="{FCBB827B-B33E-4D03-9406-ADE11A9AFC8A}"/>
          </ac:spMkLst>
        </pc:spChg>
        <pc:spChg chg="add mod">
          <ac:chgData name="M | Adrien Pasquet" userId="b9ca7fff-cf80-4b81-8c12-aa3f5be03e41" providerId="ADAL" clId="{BFF0C793-174F-4023-A7BF-059EB552C99C}" dt="2019-11-13T10:40:39.363" v="3755" actId="164"/>
          <ac:spMkLst>
            <pc:docMk/>
            <pc:sldMk cId="711170402" sldId="302"/>
            <ac:spMk id="48" creationId="{633994F6-1F87-450D-A65E-30C08158D16F}"/>
          </ac:spMkLst>
        </pc:spChg>
        <pc:spChg chg="add mod">
          <ac:chgData name="M | Adrien Pasquet" userId="b9ca7fff-cf80-4b81-8c12-aa3f5be03e41" providerId="ADAL" clId="{BFF0C793-174F-4023-A7BF-059EB552C99C}" dt="2019-11-13T10:40:39.363" v="3755" actId="164"/>
          <ac:spMkLst>
            <pc:docMk/>
            <pc:sldMk cId="711170402" sldId="302"/>
            <ac:spMk id="49" creationId="{DBE59E4C-FFB2-4ED1-91B9-3A5495C05B1A}"/>
          </ac:spMkLst>
        </pc:spChg>
        <pc:spChg chg="add mod">
          <ac:chgData name="M | Adrien Pasquet" userId="b9ca7fff-cf80-4b81-8c12-aa3f5be03e41" providerId="ADAL" clId="{BFF0C793-174F-4023-A7BF-059EB552C99C}" dt="2019-11-13T10:40:39.363" v="3755" actId="164"/>
          <ac:spMkLst>
            <pc:docMk/>
            <pc:sldMk cId="711170402" sldId="302"/>
            <ac:spMk id="50" creationId="{4C24A5D6-EC84-4257-A203-769305326AF2}"/>
          </ac:spMkLst>
        </pc:spChg>
        <pc:spChg chg="add mod">
          <ac:chgData name="M | Adrien Pasquet" userId="b9ca7fff-cf80-4b81-8c12-aa3f5be03e41" providerId="ADAL" clId="{BFF0C793-174F-4023-A7BF-059EB552C99C}" dt="2019-11-13T10:40:39.363" v="3755" actId="164"/>
          <ac:spMkLst>
            <pc:docMk/>
            <pc:sldMk cId="711170402" sldId="302"/>
            <ac:spMk id="51" creationId="{4151752F-FA49-43F9-A628-1245233D603E}"/>
          </ac:spMkLst>
        </pc:spChg>
        <pc:spChg chg="add mod">
          <ac:chgData name="M | Adrien Pasquet" userId="b9ca7fff-cf80-4b81-8c12-aa3f5be03e41" providerId="ADAL" clId="{BFF0C793-174F-4023-A7BF-059EB552C99C}" dt="2019-11-13T10:40:39.363" v="3755" actId="164"/>
          <ac:spMkLst>
            <pc:docMk/>
            <pc:sldMk cId="711170402" sldId="302"/>
            <ac:spMk id="76" creationId="{4A65A52D-97DA-4A81-B0BD-E0E447121E13}"/>
          </ac:spMkLst>
        </pc:spChg>
        <pc:spChg chg="add mod">
          <ac:chgData name="M | Adrien Pasquet" userId="b9ca7fff-cf80-4b81-8c12-aa3f5be03e41" providerId="ADAL" clId="{BFF0C793-174F-4023-A7BF-059EB552C99C}" dt="2019-11-13T10:40:39.363" v="3755" actId="164"/>
          <ac:spMkLst>
            <pc:docMk/>
            <pc:sldMk cId="711170402" sldId="302"/>
            <ac:spMk id="87" creationId="{1590E0EC-E6EE-4175-87F0-C726E8CFA10B}"/>
          </ac:spMkLst>
        </pc:spChg>
        <pc:spChg chg="add mod">
          <ac:chgData name="M | Adrien Pasquet" userId="b9ca7fff-cf80-4b81-8c12-aa3f5be03e41" providerId="ADAL" clId="{BFF0C793-174F-4023-A7BF-059EB552C99C}" dt="2019-11-13T10:40:39.363" v="3755" actId="164"/>
          <ac:spMkLst>
            <pc:docMk/>
            <pc:sldMk cId="711170402" sldId="302"/>
            <ac:spMk id="88" creationId="{3F432951-70DD-4C94-838B-82EE4AC0EF93}"/>
          </ac:spMkLst>
        </pc:spChg>
        <pc:spChg chg="add mod">
          <ac:chgData name="M | Adrien Pasquet" userId="b9ca7fff-cf80-4b81-8c12-aa3f5be03e41" providerId="ADAL" clId="{BFF0C793-174F-4023-A7BF-059EB552C99C}" dt="2019-11-13T10:40:39.363" v="3755" actId="164"/>
          <ac:spMkLst>
            <pc:docMk/>
            <pc:sldMk cId="711170402" sldId="302"/>
            <ac:spMk id="89" creationId="{8FB324C2-501A-46ED-8FD4-2D8FB8139587}"/>
          </ac:spMkLst>
        </pc:spChg>
        <pc:spChg chg="add mod">
          <ac:chgData name="M | Adrien Pasquet" userId="b9ca7fff-cf80-4b81-8c12-aa3f5be03e41" providerId="ADAL" clId="{BFF0C793-174F-4023-A7BF-059EB552C99C}" dt="2019-11-13T10:40:39.363" v="3755" actId="164"/>
          <ac:spMkLst>
            <pc:docMk/>
            <pc:sldMk cId="711170402" sldId="302"/>
            <ac:spMk id="90" creationId="{D1AE0479-266F-4E2B-B1FD-00FC3FDD5ED1}"/>
          </ac:spMkLst>
        </pc:spChg>
        <pc:spChg chg="add mod">
          <ac:chgData name="M | Adrien Pasquet" userId="b9ca7fff-cf80-4b81-8c12-aa3f5be03e41" providerId="ADAL" clId="{BFF0C793-174F-4023-A7BF-059EB552C99C}" dt="2019-11-13T10:40:39.363" v="3755" actId="164"/>
          <ac:spMkLst>
            <pc:docMk/>
            <pc:sldMk cId="711170402" sldId="302"/>
            <ac:spMk id="91" creationId="{988263BB-8434-4BBE-9EDF-4883D18CCF1E}"/>
          </ac:spMkLst>
        </pc:spChg>
        <pc:spChg chg="add mod">
          <ac:chgData name="M | Adrien Pasquet" userId="b9ca7fff-cf80-4b81-8c12-aa3f5be03e41" providerId="ADAL" clId="{BFF0C793-174F-4023-A7BF-059EB552C99C}" dt="2019-11-13T10:40:39.363" v="3755" actId="164"/>
          <ac:spMkLst>
            <pc:docMk/>
            <pc:sldMk cId="711170402" sldId="302"/>
            <ac:spMk id="92" creationId="{ED8CADF0-C2EE-4844-A9F7-5114696AE722}"/>
          </ac:spMkLst>
        </pc:spChg>
        <pc:spChg chg="add mod">
          <ac:chgData name="M | Adrien Pasquet" userId="b9ca7fff-cf80-4b81-8c12-aa3f5be03e41" providerId="ADAL" clId="{BFF0C793-174F-4023-A7BF-059EB552C99C}" dt="2019-11-13T10:40:39.363" v="3755" actId="164"/>
          <ac:spMkLst>
            <pc:docMk/>
            <pc:sldMk cId="711170402" sldId="302"/>
            <ac:spMk id="96" creationId="{A7945D0C-EF38-4E11-A9E1-60D170FE7012}"/>
          </ac:spMkLst>
        </pc:spChg>
        <pc:spChg chg="add mod">
          <ac:chgData name="M | Adrien Pasquet" userId="b9ca7fff-cf80-4b81-8c12-aa3f5be03e41" providerId="ADAL" clId="{BFF0C793-174F-4023-A7BF-059EB552C99C}" dt="2019-11-13T10:40:39.363" v="3755" actId="164"/>
          <ac:spMkLst>
            <pc:docMk/>
            <pc:sldMk cId="711170402" sldId="302"/>
            <ac:spMk id="107" creationId="{B5BF3C75-64B8-45E7-BDBB-70E7FDA8D78E}"/>
          </ac:spMkLst>
        </pc:spChg>
        <pc:spChg chg="add mod">
          <ac:chgData name="M | Adrien Pasquet" userId="b9ca7fff-cf80-4b81-8c12-aa3f5be03e41" providerId="ADAL" clId="{BFF0C793-174F-4023-A7BF-059EB552C99C}" dt="2019-11-13T10:40:39.363" v="3755" actId="164"/>
          <ac:spMkLst>
            <pc:docMk/>
            <pc:sldMk cId="711170402" sldId="302"/>
            <ac:spMk id="108" creationId="{8AD53C48-05A0-4A1B-BB7B-4D84DF053EF4}"/>
          </ac:spMkLst>
        </pc:spChg>
        <pc:spChg chg="add mod">
          <ac:chgData name="M | Adrien Pasquet" userId="b9ca7fff-cf80-4b81-8c12-aa3f5be03e41" providerId="ADAL" clId="{BFF0C793-174F-4023-A7BF-059EB552C99C}" dt="2019-11-13T10:40:39.363" v="3755" actId="164"/>
          <ac:spMkLst>
            <pc:docMk/>
            <pc:sldMk cId="711170402" sldId="302"/>
            <ac:spMk id="109" creationId="{3760A807-B1CB-4DE9-AA80-BAB5CFAEF6F1}"/>
          </ac:spMkLst>
        </pc:spChg>
        <pc:spChg chg="add mod">
          <ac:chgData name="M | Adrien Pasquet" userId="b9ca7fff-cf80-4b81-8c12-aa3f5be03e41" providerId="ADAL" clId="{BFF0C793-174F-4023-A7BF-059EB552C99C}" dt="2019-11-13T10:40:39.363" v="3755" actId="164"/>
          <ac:spMkLst>
            <pc:docMk/>
            <pc:sldMk cId="711170402" sldId="302"/>
            <ac:spMk id="110" creationId="{B08350D5-747F-49D5-BE3E-F07047E57ABA}"/>
          </ac:spMkLst>
        </pc:spChg>
        <pc:spChg chg="add mod">
          <ac:chgData name="M | Adrien Pasquet" userId="b9ca7fff-cf80-4b81-8c12-aa3f5be03e41" providerId="ADAL" clId="{BFF0C793-174F-4023-A7BF-059EB552C99C}" dt="2019-11-13T10:40:39.363" v="3755" actId="164"/>
          <ac:spMkLst>
            <pc:docMk/>
            <pc:sldMk cId="711170402" sldId="302"/>
            <ac:spMk id="111" creationId="{5788B36E-38C1-4F49-AB05-2CC8D6CE7E08}"/>
          </ac:spMkLst>
        </pc:spChg>
        <pc:spChg chg="add mod">
          <ac:chgData name="M | Adrien Pasquet" userId="b9ca7fff-cf80-4b81-8c12-aa3f5be03e41" providerId="ADAL" clId="{BFF0C793-174F-4023-A7BF-059EB552C99C}" dt="2019-11-13T10:40:39.363" v="3755" actId="164"/>
          <ac:spMkLst>
            <pc:docMk/>
            <pc:sldMk cId="711170402" sldId="302"/>
            <ac:spMk id="112" creationId="{6086B9B7-69C8-4940-8089-6F4AEFD77C38}"/>
          </ac:spMkLst>
        </pc:spChg>
        <pc:spChg chg="add mod">
          <ac:chgData name="M | Adrien Pasquet" userId="b9ca7fff-cf80-4b81-8c12-aa3f5be03e41" providerId="ADAL" clId="{BFF0C793-174F-4023-A7BF-059EB552C99C}" dt="2019-11-13T10:40:39.363" v="3755" actId="164"/>
          <ac:spMkLst>
            <pc:docMk/>
            <pc:sldMk cId="711170402" sldId="302"/>
            <ac:spMk id="113" creationId="{4DBE577B-9142-41CD-B1C1-997EAB4660A1}"/>
          </ac:spMkLst>
        </pc:spChg>
        <pc:spChg chg="add mod">
          <ac:chgData name="M | Adrien Pasquet" userId="b9ca7fff-cf80-4b81-8c12-aa3f5be03e41" providerId="ADAL" clId="{BFF0C793-174F-4023-A7BF-059EB552C99C}" dt="2019-11-13T10:40:39.363" v="3755" actId="164"/>
          <ac:spMkLst>
            <pc:docMk/>
            <pc:sldMk cId="711170402" sldId="302"/>
            <ac:spMk id="114" creationId="{E43BB641-DA4B-42C7-A1A1-9FEDA79CE956}"/>
          </ac:spMkLst>
        </pc:spChg>
        <pc:spChg chg="add mod">
          <ac:chgData name="M | Adrien Pasquet" userId="b9ca7fff-cf80-4b81-8c12-aa3f5be03e41" providerId="ADAL" clId="{BFF0C793-174F-4023-A7BF-059EB552C99C}" dt="2019-11-13T10:40:39.363" v="3755" actId="164"/>
          <ac:spMkLst>
            <pc:docMk/>
            <pc:sldMk cId="711170402" sldId="302"/>
            <ac:spMk id="115" creationId="{D9181E40-43CC-41E8-A4FC-C12C25CEF352}"/>
          </ac:spMkLst>
        </pc:spChg>
        <pc:spChg chg="add mod">
          <ac:chgData name="M | Adrien Pasquet" userId="b9ca7fff-cf80-4b81-8c12-aa3f5be03e41" providerId="ADAL" clId="{BFF0C793-174F-4023-A7BF-059EB552C99C}" dt="2019-11-13T10:40:39.363" v="3755" actId="164"/>
          <ac:spMkLst>
            <pc:docMk/>
            <pc:sldMk cId="711170402" sldId="302"/>
            <ac:spMk id="116" creationId="{516D2668-E59B-4DC1-96DC-3396A43015A2}"/>
          </ac:spMkLst>
        </pc:spChg>
        <pc:spChg chg="add mod">
          <ac:chgData name="M | Adrien Pasquet" userId="b9ca7fff-cf80-4b81-8c12-aa3f5be03e41" providerId="ADAL" clId="{BFF0C793-174F-4023-A7BF-059EB552C99C}" dt="2019-11-13T10:40:39.363" v="3755" actId="164"/>
          <ac:spMkLst>
            <pc:docMk/>
            <pc:sldMk cId="711170402" sldId="302"/>
            <ac:spMk id="117" creationId="{052317BB-0915-4D7C-8EF1-DE4370776BD6}"/>
          </ac:spMkLst>
        </pc:spChg>
        <pc:spChg chg="add mod">
          <ac:chgData name="M | Adrien Pasquet" userId="b9ca7fff-cf80-4b81-8c12-aa3f5be03e41" providerId="ADAL" clId="{BFF0C793-174F-4023-A7BF-059EB552C99C}" dt="2019-11-13T10:40:39.363" v="3755" actId="164"/>
          <ac:spMkLst>
            <pc:docMk/>
            <pc:sldMk cId="711170402" sldId="302"/>
            <ac:spMk id="118" creationId="{5E9712E3-40E5-489B-B944-22BC0816FBA8}"/>
          </ac:spMkLst>
        </pc:spChg>
        <pc:spChg chg="add mod">
          <ac:chgData name="M | Adrien Pasquet" userId="b9ca7fff-cf80-4b81-8c12-aa3f5be03e41" providerId="ADAL" clId="{BFF0C793-174F-4023-A7BF-059EB552C99C}" dt="2019-11-13T10:40:39.363" v="3755" actId="164"/>
          <ac:spMkLst>
            <pc:docMk/>
            <pc:sldMk cId="711170402" sldId="302"/>
            <ac:spMk id="119" creationId="{16847E6A-B8C9-4C36-A101-3D3CB3499278}"/>
          </ac:spMkLst>
        </pc:spChg>
        <pc:spChg chg="add mod">
          <ac:chgData name="M | Adrien Pasquet" userId="b9ca7fff-cf80-4b81-8c12-aa3f5be03e41" providerId="ADAL" clId="{BFF0C793-174F-4023-A7BF-059EB552C99C}" dt="2019-11-13T10:40:39.363" v="3755" actId="164"/>
          <ac:spMkLst>
            <pc:docMk/>
            <pc:sldMk cId="711170402" sldId="302"/>
            <ac:spMk id="120" creationId="{AF52B582-FF57-4045-AD8D-36F63522BDAB}"/>
          </ac:spMkLst>
        </pc:spChg>
        <pc:spChg chg="add mod">
          <ac:chgData name="M | Adrien Pasquet" userId="b9ca7fff-cf80-4b81-8c12-aa3f5be03e41" providerId="ADAL" clId="{BFF0C793-174F-4023-A7BF-059EB552C99C}" dt="2019-11-13T10:40:39.363" v="3755" actId="164"/>
          <ac:spMkLst>
            <pc:docMk/>
            <pc:sldMk cId="711170402" sldId="302"/>
            <ac:spMk id="121" creationId="{3EDF7BCF-A5C0-421B-85CA-FEA69B4477F0}"/>
          </ac:spMkLst>
        </pc:spChg>
        <pc:spChg chg="add mod">
          <ac:chgData name="M | Adrien Pasquet" userId="b9ca7fff-cf80-4b81-8c12-aa3f5be03e41" providerId="ADAL" clId="{BFF0C793-174F-4023-A7BF-059EB552C99C}" dt="2019-11-13T10:40:39.363" v="3755" actId="164"/>
          <ac:spMkLst>
            <pc:docMk/>
            <pc:sldMk cId="711170402" sldId="302"/>
            <ac:spMk id="122" creationId="{170927A2-7D3D-49FB-B4CF-857FC553A2EE}"/>
          </ac:spMkLst>
        </pc:spChg>
        <pc:spChg chg="add mod">
          <ac:chgData name="M | Adrien Pasquet" userId="b9ca7fff-cf80-4b81-8c12-aa3f5be03e41" providerId="ADAL" clId="{BFF0C793-174F-4023-A7BF-059EB552C99C}" dt="2019-11-13T10:40:39.363" v="3755" actId="164"/>
          <ac:spMkLst>
            <pc:docMk/>
            <pc:sldMk cId="711170402" sldId="302"/>
            <ac:spMk id="123" creationId="{EE5BFF89-5AF9-4035-9227-74CC9DC16D3C}"/>
          </ac:spMkLst>
        </pc:spChg>
        <pc:spChg chg="add mod">
          <ac:chgData name="M | Adrien Pasquet" userId="b9ca7fff-cf80-4b81-8c12-aa3f5be03e41" providerId="ADAL" clId="{BFF0C793-174F-4023-A7BF-059EB552C99C}" dt="2019-11-13T10:40:39.363" v="3755" actId="164"/>
          <ac:spMkLst>
            <pc:docMk/>
            <pc:sldMk cId="711170402" sldId="302"/>
            <ac:spMk id="124" creationId="{9F292565-99AC-49D0-81B1-68585B0C0A8B}"/>
          </ac:spMkLst>
        </pc:spChg>
        <pc:spChg chg="add mod">
          <ac:chgData name="M | Adrien Pasquet" userId="b9ca7fff-cf80-4b81-8c12-aa3f5be03e41" providerId="ADAL" clId="{BFF0C793-174F-4023-A7BF-059EB552C99C}" dt="2019-11-13T10:40:39.363" v="3755" actId="164"/>
          <ac:spMkLst>
            <pc:docMk/>
            <pc:sldMk cId="711170402" sldId="302"/>
            <ac:spMk id="125" creationId="{3B721C23-711F-484B-B787-FF156612D717}"/>
          </ac:spMkLst>
        </pc:spChg>
        <pc:spChg chg="add mod">
          <ac:chgData name="M | Adrien Pasquet" userId="b9ca7fff-cf80-4b81-8c12-aa3f5be03e41" providerId="ADAL" clId="{BFF0C793-174F-4023-A7BF-059EB552C99C}" dt="2019-11-13T10:40:39.363" v="3755" actId="164"/>
          <ac:spMkLst>
            <pc:docMk/>
            <pc:sldMk cId="711170402" sldId="302"/>
            <ac:spMk id="126" creationId="{9D8B2D0C-C9F5-40DE-B55C-E360077C8513}"/>
          </ac:spMkLst>
        </pc:spChg>
        <pc:spChg chg="add mod">
          <ac:chgData name="M | Adrien Pasquet" userId="b9ca7fff-cf80-4b81-8c12-aa3f5be03e41" providerId="ADAL" clId="{BFF0C793-174F-4023-A7BF-059EB552C99C}" dt="2019-11-13T10:40:39.363" v="3755" actId="164"/>
          <ac:spMkLst>
            <pc:docMk/>
            <pc:sldMk cId="711170402" sldId="302"/>
            <ac:spMk id="127" creationId="{BAE497A6-BB52-4D88-92DE-8BF05BF6D9FA}"/>
          </ac:spMkLst>
        </pc:spChg>
        <pc:spChg chg="add mod">
          <ac:chgData name="M | Adrien Pasquet" userId="b9ca7fff-cf80-4b81-8c12-aa3f5be03e41" providerId="ADAL" clId="{BFF0C793-174F-4023-A7BF-059EB552C99C}" dt="2019-11-13T10:40:39.363" v="3755" actId="164"/>
          <ac:spMkLst>
            <pc:docMk/>
            <pc:sldMk cId="711170402" sldId="302"/>
            <ac:spMk id="128" creationId="{871A4247-6AF2-49A4-8F69-455B72D7A3EC}"/>
          </ac:spMkLst>
        </pc:spChg>
        <pc:spChg chg="add mod">
          <ac:chgData name="M | Adrien Pasquet" userId="b9ca7fff-cf80-4b81-8c12-aa3f5be03e41" providerId="ADAL" clId="{BFF0C793-174F-4023-A7BF-059EB552C99C}" dt="2019-11-13T10:40:39.363" v="3755" actId="164"/>
          <ac:spMkLst>
            <pc:docMk/>
            <pc:sldMk cId="711170402" sldId="302"/>
            <ac:spMk id="129" creationId="{00276F80-7DAB-4EF4-BEF3-B15D3A23BEC8}"/>
          </ac:spMkLst>
        </pc:spChg>
        <pc:spChg chg="add mod">
          <ac:chgData name="M | Adrien Pasquet" userId="b9ca7fff-cf80-4b81-8c12-aa3f5be03e41" providerId="ADAL" clId="{BFF0C793-174F-4023-A7BF-059EB552C99C}" dt="2019-11-13T10:40:39.363" v="3755" actId="164"/>
          <ac:spMkLst>
            <pc:docMk/>
            <pc:sldMk cId="711170402" sldId="302"/>
            <ac:spMk id="138" creationId="{A5251071-CCC2-4AA6-ACAC-693B67FA2FE4}"/>
          </ac:spMkLst>
        </pc:spChg>
        <pc:spChg chg="add mod">
          <ac:chgData name="M | Adrien Pasquet" userId="b9ca7fff-cf80-4b81-8c12-aa3f5be03e41" providerId="ADAL" clId="{BFF0C793-174F-4023-A7BF-059EB552C99C}" dt="2019-11-13T10:40:39.363" v="3755" actId="164"/>
          <ac:spMkLst>
            <pc:docMk/>
            <pc:sldMk cId="711170402" sldId="302"/>
            <ac:spMk id="139" creationId="{8BB47632-C989-43B7-B1E5-C33C5239E98B}"/>
          </ac:spMkLst>
        </pc:spChg>
        <pc:spChg chg="add mod">
          <ac:chgData name="M | Adrien Pasquet" userId="b9ca7fff-cf80-4b81-8c12-aa3f5be03e41" providerId="ADAL" clId="{BFF0C793-174F-4023-A7BF-059EB552C99C}" dt="2019-11-13T10:40:39.363" v="3755" actId="164"/>
          <ac:spMkLst>
            <pc:docMk/>
            <pc:sldMk cId="711170402" sldId="302"/>
            <ac:spMk id="140" creationId="{88188AE9-21E8-4DA3-B749-EAAF91231EFE}"/>
          </ac:spMkLst>
        </pc:spChg>
        <pc:spChg chg="add mod">
          <ac:chgData name="M | Adrien Pasquet" userId="b9ca7fff-cf80-4b81-8c12-aa3f5be03e41" providerId="ADAL" clId="{BFF0C793-174F-4023-A7BF-059EB552C99C}" dt="2019-11-13T10:40:39.363" v="3755" actId="164"/>
          <ac:spMkLst>
            <pc:docMk/>
            <pc:sldMk cId="711170402" sldId="302"/>
            <ac:spMk id="141" creationId="{1AA20153-916D-4886-8379-C7BE9D3CBC8D}"/>
          </ac:spMkLst>
        </pc:spChg>
        <pc:spChg chg="add mod">
          <ac:chgData name="M | Adrien Pasquet" userId="b9ca7fff-cf80-4b81-8c12-aa3f5be03e41" providerId="ADAL" clId="{BFF0C793-174F-4023-A7BF-059EB552C99C}" dt="2019-11-13T10:40:39.363" v="3755" actId="164"/>
          <ac:spMkLst>
            <pc:docMk/>
            <pc:sldMk cId="711170402" sldId="302"/>
            <ac:spMk id="142" creationId="{28E0BD39-7055-42EC-845B-1FC84F64A624}"/>
          </ac:spMkLst>
        </pc:spChg>
        <pc:spChg chg="add mod">
          <ac:chgData name="M | Adrien Pasquet" userId="b9ca7fff-cf80-4b81-8c12-aa3f5be03e41" providerId="ADAL" clId="{BFF0C793-174F-4023-A7BF-059EB552C99C}" dt="2019-11-13T10:40:39.363" v="3755" actId="164"/>
          <ac:spMkLst>
            <pc:docMk/>
            <pc:sldMk cId="711170402" sldId="302"/>
            <ac:spMk id="143" creationId="{53167A4D-9C3F-42C0-844E-70AA4185AC97}"/>
          </ac:spMkLst>
        </pc:spChg>
        <pc:spChg chg="add mod">
          <ac:chgData name="M | Adrien Pasquet" userId="b9ca7fff-cf80-4b81-8c12-aa3f5be03e41" providerId="ADAL" clId="{BFF0C793-174F-4023-A7BF-059EB552C99C}" dt="2019-11-13T10:40:39.363" v="3755" actId="164"/>
          <ac:spMkLst>
            <pc:docMk/>
            <pc:sldMk cId="711170402" sldId="302"/>
            <ac:spMk id="144" creationId="{22CE9322-18B4-43BF-B9A9-0C7663AD617D}"/>
          </ac:spMkLst>
        </pc:spChg>
        <pc:spChg chg="add mod">
          <ac:chgData name="M | Adrien Pasquet" userId="b9ca7fff-cf80-4b81-8c12-aa3f5be03e41" providerId="ADAL" clId="{BFF0C793-174F-4023-A7BF-059EB552C99C}" dt="2019-11-13T10:40:39.363" v="3755" actId="164"/>
          <ac:spMkLst>
            <pc:docMk/>
            <pc:sldMk cId="711170402" sldId="302"/>
            <ac:spMk id="145" creationId="{646FCAF9-FFA4-4B59-B238-A77C89B3785B}"/>
          </ac:spMkLst>
        </pc:spChg>
        <pc:spChg chg="add mod">
          <ac:chgData name="M | Adrien Pasquet" userId="b9ca7fff-cf80-4b81-8c12-aa3f5be03e41" providerId="ADAL" clId="{BFF0C793-174F-4023-A7BF-059EB552C99C}" dt="2019-11-13T10:40:39.363" v="3755" actId="164"/>
          <ac:spMkLst>
            <pc:docMk/>
            <pc:sldMk cId="711170402" sldId="302"/>
            <ac:spMk id="146" creationId="{C9F76645-9CB0-4286-9ADD-4D6501F4F2A0}"/>
          </ac:spMkLst>
        </pc:spChg>
        <pc:spChg chg="add mod">
          <ac:chgData name="M | Adrien Pasquet" userId="b9ca7fff-cf80-4b81-8c12-aa3f5be03e41" providerId="ADAL" clId="{BFF0C793-174F-4023-A7BF-059EB552C99C}" dt="2019-11-13T10:40:39.363" v="3755" actId="164"/>
          <ac:spMkLst>
            <pc:docMk/>
            <pc:sldMk cId="711170402" sldId="302"/>
            <ac:spMk id="147" creationId="{3E06376C-8110-44C3-A129-AF35447525EA}"/>
          </ac:spMkLst>
        </pc:spChg>
        <pc:spChg chg="add mod">
          <ac:chgData name="M | Adrien Pasquet" userId="b9ca7fff-cf80-4b81-8c12-aa3f5be03e41" providerId="ADAL" clId="{BFF0C793-174F-4023-A7BF-059EB552C99C}" dt="2019-11-13T10:40:39.363" v="3755" actId="164"/>
          <ac:spMkLst>
            <pc:docMk/>
            <pc:sldMk cId="711170402" sldId="302"/>
            <ac:spMk id="154" creationId="{531F5248-4136-49A5-9655-9FF382344FEF}"/>
          </ac:spMkLst>
        </pc:spChg>
        <pc:spChg chg="add mod">
          <ac:chgData name="M | Adrien Pasquet" userId="b9ca7fff-cf80-4b81-8c12-aa3f5be03e41" providerId="ADAL" clId="{BFF0C793-174F-4023-A7BF-059EB552C99C}" dt="2019-11-13T10:40:39.363" v="3755" actId="164"/>
          <ac:spMkLst>
            <pc:docMk/>
            <pc:sldMk cId="711170402" sldId="302"/>
            <ac:spMk id="155" creationId="{755443CB-1651-4C39-8D01-0901C4256477}"/>
          </ac:spMkLst>
        </pc:spChg>
        <pc:spChg chg="add mod">
          <ac:chgData name="M | Adrien Pasquet" userId="b9ca7fff-cf80-4b81-8c12-aa3f5be03e41" providerId="ADAL" clId="{BFF0C793-174F-4023-A7BF-059EB552C99C}" dt="2019-11-13T10:40:39.363" v="3755" actId="164"/>
          <ac:spMkLst>
            <pc:docMk/>
            <pc:sldMk cId="711170402" sldId="302"/>
            <ac:spMk id="184" creationId="{8E1CF37B-6611-4FBC-877F-3BD929488275}"/>
          </ac:spMkLst>
        </pc:spChg>
        <pc:spChg chg="add mod">
          <ac:chgData name="M | Adrien Pasquet" userId="b9ca7fff-cf80-4b81-8c12-aa3f5be03e41" providerId="ADAL" clId="{BFF0C793-174F-4023-A7BF-059EB552C99C}" dt="2019-11-13T10:40:39.363" v="3755" actId="164"/>
          <ac:spMkLst>
            <pc:docMk/>
            <pc:sldMk cId="711170402" sldId="302"/>
            <ac:spMk id="185" creationId="{24B3BAFF-C233-4236-8AF2-69DE5087EBCA}"/>
          </ac:spMkLst>
        </pc:spChg>
        <pc:spChg chg="add mod">
          <ac:chgData name="M | Adrien Pasquet" userId="b9ca7fff-cf80-4b81-8c12-aa3f5be03e41" providerId="ADAL" clId="{BFF0C793-174F-4023-A7BF-059EB552C99C}" dt="2019-11-13T10:40:39.363" v="3755" actId="164"/>
          <ac:spMkLst>
            <pc:docMk/>
            <pc:sldMk cId="711170402" sldId="302"/>
            <ac:spMk id="186" creationId="{AC41BC91-21B6-4161-87F3-7C57DF5F5420}"/>
          </ac:spMkLst>
        </pc:spChg>
        <pc:spChg chg="add mod">
          <ac:chgData name="M | Adrien Pasquet" userId="b9ca7fff-cf80-4b81-8c12-aa3f5be03e41" providerId="ADAL" clId="{BFF0C793-174F-4023-A7BF-059EB552C99C}" dt="2019-11-13T10:40:39.363" v="3755" actId="164"/>
          <ac:spMkLst>
            <pc:docMk/>
            <pc:sldMk cId="711170402" sldId="302"/>
            <ac:spMk id="187" creationId="{6591A1A1-F978-437D-B374-DDC18281D9CB}"/>
          </ac:spMkLst>
        </pc:spChg>
        <pc:spChg chg="add mod">
          <ac:chgData name="M | Adrien Pasquet" userId="b9ca7fff-cf80-4b81-8c12-aa3f5be03e41" providerId="ADAL" clId="{BFF0C793-174F-4023-A7BF-059EB552C99C}" dt="2019-11-13T10:40:39.363" v="3755" actId="164"/>
          <ac:spMkLst>
            <pc:docMk/>
            <pc:sldMk cId="711170402" sldId="302"/>
            <ac:spMk id="188" creationId="{47656B19-60AD-488D-B64B-AB0B3C3921E6}"/>
          </ac:spMkLst>
        </pc:spChg>
        <pc:spChg chg="add mod">
          <ac:chgData name="M | Adrien Pasquet" userId="b9ca7fff-cf80-4b81-8c12-aa3f5be03e41" providerId="ADAL" clId="{BFF0C793-174F-4023-A7BF-059EB552C99C}" dt="2019-11-13T10:40:39.363" v="3755" actId="164"/>
          <ac:spMkLst>
            <pc:docMk/>
            <pc:sldMk cId="711170402" sldId="302"/>
            <ac:spMk id="189" creationId="{06FC23B0-7187-47AC-A940-3F592A46C001}"/>
          </ac:spMkLst>
        </pc:spChg>
        <pc:spChg chg="add mod">
          <ac:chgData name="M | Adrien Pasquet" userId="b9ca7fff-cf80-4b81-8c12-aa3f5be03e41" providerId="ADAL" clId="{BFF0C793-174F-4023-A7BF-059EB552C99C}" dt="2019-11-13T10:40:39.363" v="3755" actId="164"/>
          <ac:spMkLst>
            <pc:docMk/>
            <pc:sldMk cId="711170402" sldId="302"/>
            <ac:spMk id="190" creationId="{FFC4FE7A-9516-4032-9CFD-50001627F096}"/>
          </ac:spMkLst>
        </pc:spChg>
        <pc:spChg chg="add mod">
          <ac:chgData name="M | Adrien Pasquet" userId="b9ca7fff-cf80-4b81-8c12-aa3f5be03e41" providerId="ADAL" clId="{BFF0C793-174F-4023-A7BF-059EB552C99C}" dt="2019-11-13T10:40:39.363" v="3755" actId="164"/>
          <ac:spMkLst>
            <pc:docMk/>
            <pc:sldMk cId="711170402" sldId="302"/>
            <ac:spMk id="191" creationId="{3F429684-E420-4B89-AD62-CF91FC533F21}"/>
          </ac:spMkLst>
        </pc:spChg>
        <pc:spChg chg="add mod">
          <ac:chgData name="M | Adrien Pasquet" userId="b9ca7fff-cf80-4b81-8c12-aa3f5be03e41" providerId="ADAL" clId="{BFF0C793-174F-4023-A7BF-059EB552C99C}" dt="2019-11-13T10:40:39.363" v="3755" actId="164"/>
          <ac:spMkLst>
            <pc:docMk/>
            <pc:sldMk cId="711170402" sldId="302"/>
            <ac:spMk id="192" creationId="{8757730A-0C37-43A6-BADE-1FFA85BE6F54}"/>
          </ac:spMkLst>
        </pc:spChg>
        <pc:spChg chg="add mod">
          <ac:chgData name="M | Adrien Pasquet" userId="b9ca7fff-cf80-4b81-8c12-aa3f5be03e41" providerId="ADAL" clId="{BFF0C793-174F-4023-A7BF-059EB552C99C}" dt="2019-11-13T10:40:39.363" v="3755" actId="164"/>
          <ac:spMkLst>
            <pc:docMk/>
            <pc:sldMk cId="711170402" sldId="302"/>
            <ac:spMk id="193" creationId="{11B308C7-9B5C-45D8-8359-FB7A8C28EF7F}"/>
          </ac:spMkLst>
        </pc:spChg>
        <pc:spChg chg="add mod">
          <ac:chgData name="M | Adrien Pasquet" userId="b9ca7fff-cf80-4b81-8c12-aa3f5be03e41" providerId="ADAL" clId="{BFF0C793-174F-4023-A7BF-059EB552C99C}" dt="2019-11-13T10:40:39.363" v="3755" actId="164"/>
          <ac:spMkLst>
            <pc:docMk/>
            <pc:sldMk cId="711170402" sldId="302"/>
            <ac:spMk id="194" creationId="{6E62FA49-BB4B-4460-A68C-B0F1E5B7D7A2}"/>
          </ac:spMkLst>
        </pc:spChg>
        <pc:spChg chg="add mod">
          <ac:chgData name="M | Adrien Pasquet" userId="b9ca7fff-cf80-4b81-8c12-aa3f5be03e41" providerId="ADAL" clId="{BFF0C793-174F-4023-A7BF-059EB552C99C}" dt="2019-11-13T10:40:39.363" v="3755" actId="164"/>
          <ac:spMkLst>
            <pc:docMk/>
            <pc:sldMk cId="711170402" sldId="302"/>
            <ac:spMk id="195" creationId="{62DE1598-6D7F-4122-834B-AB72EEE51DBF}"/>
          </ac:spMkLst>
        </pc:spChg>
        <pc:spChg chg="add mod">
          <ac:chgData name="M | Adrien Pasquet" userId="b9ca7fff-cf80-4b81-8c12-aa3f5be03e41" providerId="ADAL" clId="{BFF0C793-174F-4023-A7BF-059EB552C99C}" dt="2019-11-13T10:40:39.363" v="3755" actId="164"/>
          <ac:spMkLst>
            <pc:docMk/>
            <pc:sldMk cId="711170402" sldId="302"/>
            <ac:spMk id="196" creationId="{DF2EA62C-E73E-45C4-8783-5409037E0302}"/>
          </ac:spMkLst>
        </pc:spChg>
        <pc:spChg chg="add mod">
          <ac:chgData name="M | Adrien Pasquet" userId="b9ca7fff-cf80-4b81-8c12-aa3f5be03e41" providerId="ADAL" clId="{BFF0C793-174F-4023-A7BF-059EB552C99C}" dt="2019-11-13T10:40:39.363" v="3755" actId="164"/>
          <ac:spMkLst>
            <pc:docMk/>
            <pc:sldMk cId="711170402" sldId="302"/>
            <ac:spMk id="197" creationId="{AE94B92B-2AB1-4942-AD37-4B15DBC8B297}"/>
          </ac:spMkLst>
        </pc:spChg>
        <pc:spChg chg="add mod">
          <ac:chgData name="M | Adrien Pasquet" userId="b9ca7fff-cf80-4b81-8c12-aa3f5be03e41" providerId="ADAL" clId="{BFF0C793-174F-4023-A7BF-059EB552C99C}" dt="2019-11-13T10:40:39.363" v="3755" actId="164"/>
          <ac:spMkLst>
            <pc:docMk/>
            <pc:sldMk cId="711170402" sldId="302"/>
            <ac:spMk id="198" creationId="{2A9CE2C5-326E-45ED-848F-782A6A192669}"/>
          </ac:spMkLst>
        </pc:spChg>
        <pc:spChg chg="add mod">
          <ac:chgData name="M | Adrien Pasquet" userId="b9ca7fff-cf80-4b81-8c12-aa3f5be03e41" providerId="ADAL" clId="{BFF0C793-174F-4023-A7BF-059EB552C99C}" dt="2019-11-13T10:40:39.363" v="3755" actId="164"/>
          <ac:spMkLst>
            <pc:docMk/>
            <pc:sldMk cId="711170402" sldId="302"/>
            <ac:spMk id="199" creationId="{036E02BF-47FC-444D-A953-3193EEF19277}"/>
          </ac:spMkLst>
        </pc:spChg>
        <pc:spChg chg="add mod">
          <ac:chgData name="M | Adrien Pasquet" userId="b9ca7fff-cf80-4b81-8c12-aa3f5be03e41" providerId="ADAL" clId="{BFF0C793-174F-4023-A7BF-059EB552C99C}" dt="2019-11-13T10:40:39.363" v="3755" actId="164"/>
          <ac:spMkLst>
            <pc:docMk/>
            <pc:sldMk cId="711170402" sldId="302"/>
            <ac:spMk id="200" creationId="{2F739256-05F0-4523-8BEE-D4A1492EB318}"/>
          </ac:spMkLst>
        </pc:spChg>
        <pc:spChg chg="add mod">
          <ac:chgData name="M | Adrien Pasquet" userId="b9ca7fff-cf80-4b81-8c12-aa3f5be03e41" providerId="ADAL" clId="{BFF0C793-174F-4023-A7BF-059EB552C99C}" dt="2019-11-13T10:40:39.363" v="3755" actId="164"/>
          <ac:spMkLst>
            <pc:docMk/>
            <pc:sldMk cId="711170402" sldId="302"/>
            <ac:spMk id="201" creationId="{590C0607-2B4F-41CF-8956-D5184F7E44E8}"/>
          </ac:spMkLst>
        </pc:spChg>
        <pc:spChg chg="add mod">
          <ac:chgData name="M | Adrien Pasquet" userId="b9ca7fff-cf80-4b81-8c12-aa3f5be03e41" providerId="ADAL" clId="{BFF0C793-174F-4023-A7BF-059EB552C99C}" dt="2019-11-13T10:40:39.363" v="3755" actId="164"/>
          <ac:spMkLst>
            <pc:docMk/>
            <pc:sldMk cId="711170402" sldId="302"/>
            <ac:spMk id="202" creationId="{7B45F202-79EE-4F1D-9248-567FCC854040}"/>
          </ac:spMkLst>
        </pc:spChg>
        <pc:spChg chg="add mod">
          <ac:chgData name="M | Adrien Pasquet" userId="b9ca7fff-cf80-4b81-8c12-aa3f5be03e41" providerId="ADAL" clId="{BFF0C793-174F-4023-A7BF-059EB552C99C}" dt="2019-11-13T10:40:39.363" v="3755" actId="164"/>
          <ac:spMkLst>
            <pc:docMk/>
            <pc:sldMk cId="711170402" sldId="302"/>
            <ac:spMk id="203" creationId="{EADE4654-1BEA-4561-8CE1-C73F37969532}"/>
          </ac:spMkLst>
        </pc:spChg>
        <pc:spChg chg="add mod">
          <ac:chgData name="M | Adrien Pasquet" userId="b9ca7fff-cf80-4b81-8c12-aa3f5be03e41" providerId="ADAL" clId="{BFF0C793-174F-4023-A7BF-059EB552C99C}" dt="2019-11-13T10:40:39.363" v="3755" actId="164"/>
          <ac:spMkLst>
            <pc:docMk/>
            <pc:sldMk cId="711170402" sldId="302"/>
            <ac:spMk id="204" creationId="{3773C12E-86E2-44E4-BE66-42EF5EA4BDD2}"/>
          </ac:spMkLst>
        </pc:spChg>
        <pc:spChg chg="add mod">
          <ac:chgData name="M | Adrien Pasquet" userId="b9ca7fff-cf80-4b81-8c12-aa3f5be03e41" providerId="ADAL" clId="{BFF0C793-174F-4023-A7BF-059EB552C99C}" dt="2019-11-13T10:40:39.363" v="3755" actId="164"/>
          <ac:spMkLst>
            <pc:docMk/>
            <pc:sldMk cId="711170402" sldId="302"/>
            <ac:spMk id="205" creationId="{2F06C131-C237-4A1E-BE02-BE58944CBB5B}"/>
          </ac:spMkLst>
        </pc:spChg>
        <pc:spChg chg="add mod">
          <ac:chgData name="M | Adrien Pasquet" userId="b9ca7fff-cf80-4b81-8c12-aa3f5be03e41" providerId="ADAL" clId="{BFF0C793-174F-4023-A7BF-059EB552C99C}" dt="2019-11-13T10:40:39.363" v="3755" actId="164"/>
          <ac:spMkLst>
            <pc:docMk/>
            <pc:sldMk cId="711170402" sldId="302"/>
            <ac:spMk id="206" creationId="{DECC3890-D384-4980-BF7B-40E6A155AE6D}"/>
          </ac:spMkLst>
        </pc:spChg>
        <pc:spChg chg="add mod">
          <ac:chgData name="M | Adrien Pasquet" userId="b9ca7fff-cf80-4b81-8c12-aa3f5be03e41" providerId="ADAL" clId="{BFF0C793-174F-4023-A7BF-059EB552C99C}" dt="2019-11-13T10:40:39.363" v="3755" actId="164"/>
          <ac:spMkLst>
            <pc:docMk/>
            <pc:sldMk cId="711170402" sldId="302"/>
            <ac:spMk id="207" creationId="{71D4F407-4BBE-4FA8-A1C7-94D7DA752702}"/>
          </ac:spMkLst>
        </pc:spChg>
        <pc:spChg chg="add mod">
          <ac:chgData name="M | Adrien Pasquet" userId="b9ca7fff-cf80-4b81-8c12-aa3f5be03e41" providerId="ADAL" clId="{BFF0C793-174F-4023-A7BF-059EB552C99C}" dt="2019-11-13T10:40:39.363" v="3755" actId="164"/>
          <ac:spMkLst>
            <pc:docMk/>
            <pc:sldMk cId="711170402" sldId="302"/>
            <ac:spMk id="208" creationId="{5427BA13-5522-433E-BCD3-8C658B9A2442}"/>
          </ac:spMkLst>
        </pc:spChg>
        <pc:spChg chg="add mod">
          <ac:chgData name="M | Adrien Pasquet" userId="b9ca7fff-cf80-4b81-8c12-aa3f5be03e41" providerId="ADAL" clId="{BFF0C793-174F-4023-A7BF-059EB552C99C}" dt="2019-11-13T10:40:39.363" v="3755" actId="164"/>
          <ac:spMkLst>
            <pc:docMk/>
            <pc:sldMk cId="711170402" sldId="302"/>
            <ac:spMk id="209" creationId="{5902F3C2-9114-4668-8831-D4DCD671CA40}"/>
          </ac:spMkLst>
        </pc:spChg>
        <pc:spChg chg="add mod">
          <ac:chgData name="M | Adrien Pasquet" userId="b9ca7fff-cf80-4b81-8c12-aa3f5be03e41" providerId="ADAL" clId="{BFF0C793-174F-4023-A7BF-059EB552C99C}" dt="2019-11-13T10:40:39.363" v="3755" actId="164"/>
          <ac:spMkLst>
            <pc:docMk/>
            <pc:sldMk cId="711170402" sldId="302"/>
            <ac:spMk id="210" creationId="{58D27E40-BE11-4474-A9AD-BD14C717E417}"/>
          </ac:spMkLst>
        </pc:spChg>
        <pc:spChg chg="add mod">
          <ac:chgData name="M | Adrien Pasquet" userId="b9ca7fff-cf80-4b81-8c12-aa3f5be03e41" providerId="ADAL" clId="{BFF0C793-174F-4023-A7BF-059EB552C99C}" dt="2019-11-13T10:40:39.363" v="3755" actId="164"/>
          <ac:spMkLst>
            <pc:docMk/>
            <pc:sldMk cId="711170402" sldId="302"/>
            <ac:spMk id="211" creationId="{9FE74F51-092A-463D-95E0-4C7FD0F658AB}"/>
          </ac:spMkLst>
        </pc:spChg>
        <pc:spChg chg="add mod">
          <ac:chgData name="M | Adrien Pasquet" userId="b9ca7fff-cf80-4b81-8c12-aa3f5be03e41" providerId="ADAL" clId="{BFF0C793-174F-4023-A7BF-059EB552C99C}" dt="2019-11-13T10:40:39.363" v="3755" actId="164"/>
          <ac:spMkLst>
            <pc:docMk/>
            <pc:sldMk cId="711170402" sldId="302"/>
            <ac:spMk id="212" creationId="{A0A9EB1E-5037-4E86-9E90-9E846FEC1A64}"/>
          </ac:spMkLst>
        </pc:spChg>
        <pc:spChg chg="add mod">
          <ac:chgData name="M | Adrien Pasquet" userId="b9ca7fff-cf80-4b81-8c12-aa3f5be03e41" providerId="ADAL" clId="{BFF0C793-174F-4023-A7BF-059EB552C99C}" dt="2019-11-13T10:40:39.363" v="3755" actId="164"/>
          <ac:spMkLst>
            <pc:docMk/>
            <pc:sldMk cId="711170402" sldId="302"/>
            <ac:spMk id="213" creationId="{0CC8F379-35FA-41DA-86EE-28E5D0AD4927}"/>
          </ac:spMkLst>
        </pc:spChg>
        <pc:spChg chg="add mod">
          <ac:chgData name="M | Adrien Pasquet" userId="b9ca7fff-cf80-4b81-8c12-aa3f5be03e41" providerId="ADAL" clId="{BFF0C793-174F-4023-A7BF-059EB552C99C}" dt="2019-11-13T10:40:39.363" v="3755" actId="164"/>
          <ac:spMkLst>
            <pc:docMk/>
            <pc:sldMk cId="711170402" sldId="302"/>
            <ac:spMk id="214" creationId="{4C5E89ED-A5BF-4973-A17E-3780806864DD}"/>
          </ac:spMkLst>
        </pc:spChg>
        <pc:spChg chg="add mod">
          <ac:chgData name="M | Adrien Pasquet" userId="b9ca7fff-cf80-4b81-8c12-aa3f5be03e41" providerId="ADAL" clId="{BFF0C793-174F-4023-A7BF-059EB552C99C}" dt="2019-11-13T10:40:39.363" v="3755" actId="164"/>
          <ac:spMkLst>
            <pc:docMk/>
            <pc:sldMk cId="711170402" sldId="302"/>
            <ac:spMk id="215" creationId="{EA73E0AA-8E15-4E3E-8EBB-9524228D8E9A}"/>
          </ac:spMkLst>
        </pc:spChg>
        <pc:spChg chg="add mod">
          <ac:chgData name="M | Adrien Pasquet" userId="b9ca7fff-cf80-4b81-8c12-aa3f5be03e41" providerId="ADAL" clId="{BFF0C793-174F-4023-A7BF-059EB552C99C}" dt="2019-11-13T10:40:39.363" v="3755" actId="164"/>
          <ac:spMkLst>
            <pc:docMk/>
            <pc:sldMk cId="711170402" sldId="302"/>
            <ac:spMk id="216" creationId="{885E07F3-CBF2-4C7B-B268-87F5175CE923}"/>
          </ac:spMkLst>
        </pc:spChg>
        <pc:spChg chg="add mod">
          <ac:chgData name="M | Adrien Pasquet" userId="b9ca7fff-cf80-4b81-8c12-aa3f5be03e41" providerId="ADAL" clId="{BFF0C793-174F-4023-A7BF-059EB552C99C}" dt="2019-11-13T10:40:39.363" v="3755" actId="164"/>
          <ac:spMkLst>
            <pc:docMk/>
            <pc:sldMk cId="711170402" sldId="302"/>
            <ac:spMk id="217" creationId="{D252B462-75FD-440B-B3D8-65D015CABEBC}"/>
          </ac:spMkLst>
        </pc:spChg>
        <pc:spChg chg="add mod">
          <ac:chgData name="M | Adrien Pasquet" userId="b9ca7fff-cf80-4b81-8c12-aa3f5be03e41" providerId="ADAL" clId="{BFF0C793-174F-4023-A7BF-059EB552C99C}" dt="2019-11-13T10:40:39.363" v="3755" actId="164"/>
          <ac:spMkLst>
            <pc:docMk/>
            <pc:sldMk cId="711170402" sldId="302"/>
            <ac:spMk id="218" creationId="{561B4FB2-DA4C-4487-8253-890B98B089B2}"/>
          </ac:spMkLst>
        </pc:spChg>
        <pc:spChg chg="add mod">
          <ac:chgData name="M | Adrien Pasquet" userId="b9ca7fff-cf80-4b81-8c12-aa3f5be03e41" providerId="ADAL" clId="{BFF0C793-174F-4023-A7BF-059EB552C99C}" dt="2019-11-13T10:40:39.363" v="3755" actId="164"/>
          <ac:spMkLst>
            <pc:docMk/>
            <pc:sldMk cId="711170402" sldId="302"/>
            <ac:spMk id="219" creationId="{87834CE3-33CF-4EB8-BA1F-5377998D8E7E}"/>
          </ac:spMkLst>
        </pc:spChg>
        <pc:spChg chg="add mod">
          <ac:chgData name="M | Adrien Pasquet" userId="b9ca7fff-cf80-4b81-8c12-aa3f5be03e41" providerId="ADAL" clId="{BFF0C793-174F-4023-A7BF-059EB552C99C}" dt="2019-11-13T10:40:39.363" v="3755" actId="164"/>
          <ac:spMkLst>
            <pc:docMk/>
            <pc:sldMk cId="711170402" sldId="302"/>
            <ac:spMk id="220" creationId="{280168D1-9CDF-41E4-BA9F-4D5ED063261E}"/>
          </ac:spMkLst>
        </pc:spChg>
        <pc:spChg chg="add mod">
          <ac:chgData name="M | Adrien Pasquet" userId="b9ca7fff-cf80-4b81-8c12-aa3f5be03e41" providerId="ADAL" clId="{BFF0C793-174F-4023-A7BF-059EB552C99C}" dt="2019-11-13T10:40:39.363" v="3755" actId="164"/>
          <ac:spMkLst>
            <pc:docMk/>
            <pc:sldMk cId="711170402" sldId="302"/>
            <ac:spMk id="221" creationId="{C6D8AACC-E459-4629-8C8B-DD96EB37211F}"/>
          </ac:spMkLst>
        </pc:spChg>
        <pc:spChg chg="add mod">
          <ac:chgData name="M | Adrien Pasquet" userId="b9ca7fff-cf80-4b81-8c12-aa3f5be03e41" providerId="ADAL" clId="{BFF0C793-174F-4023-A7BF-059EB552C99C}" dt="2019-11-13T10:40:39.363" v="3755" actId="164"/>
          <ac:spMkLst>
            <pc:docMk/>
            <pc:sldMk cId="711170402" sldId="302"/>
            <ac:spMk id="222" creationId="{CCE2CC63-1A28-42D0-8398-665731F673E6}"/>
          </ac:spMkLst>
        </pc:spChg>
        <pc:spChg chg="add mod">
          <ac:chgData name="M | Adrien Pasquet" userId="b9ca7fff-cf80-4b81-8c12-aa3f5be03e41" providerId="ADAL" clId="{BFF0C793-174F-4023-A7BF-059EB552C99C}" dt="2019-11-13T10:40:39.363" v="3755" actId="164"/>
          <ac:spMkLst>
            <pc:docMk/>
            <pc:sldMk cId="711170402" sldId="302"/>
            <ac:spMk id="226" creationId="{8FBC26AC-B0C0-4426-B452-C7046B43DE80}"/>
          </ac:spMkLst>
        </pc:spChg>
        <pc:spChg chg="add mod">
          <ac:chgData name="M | Adrien Pasquet" userId="b9ca7fff-cf80-4b81-8c12-aa3f5be03e41" providerId="ADAL" clId="{BFF0C793-174F-4023-A7BF-059EB552C99C}" dt="2019-11-13T10:40:39.363" v="3755" actId="164"/>
          <ac:spMkLst>
            <pc:docMk/>
            <pc:sldMk cId="711170402" sldId="302"/>
            <ac:spMk id="227" creationId="{B5AF5181-73BD-45EF-B379-BD1B29D16C12}"/>
          </ac:spMkLst>
        </pc:spChg>
        <pc:spChg chg="add mod">
          <ac:chgData name="M | Adrien Pasquet" userId="b9ca7fff-cf80-4b81-8c12-aa3f5be03e41" providerId="ADAL" clId="{BFF0C793-174F-4023-A7BF-059EB552C99C}" dt="2019-11-13T10:40:39.363" v="3755" actId="164"/>
          <ac:spMkLst>
            <pc:docMk/>
            <pc:sldMk cId="711170402" sldId="302"/>
            <ac:spMk id="228" creationId="{2C4882C9-13C2-4FA6-A78C-1F2226BFA65C}"/>
          </ac:spMkLst>
        </pc:spChg>
        <pc:spChg chg="add mod">
          <ac:chgData name="M | Adrien Pasquet" userId="b9ca7fff-cf80-4b81-8c12-aa3f5be03e41" providerId="ADAL" clId="{BFF0C793-174F-4023-A7BF-059EB552C99C}" dt="2019-11-13T10:40:39.363" v="3755" actId="164"/>
          <ac:spMkLst>
            <pc:docMk/>
            <pc:sldMk cId="711170402" sldId="302"/>
            <ac:spMk id="229" creationId="{E18AA1A7-F678-4C87-8ECF-15D3B3931F4E}"/>
          </ac:spMkLst>
        </pc:spChg>
        <pc:spChg chg="add mod">
          <ac:chgData name="M | Adrien Pasquet" userId="b9ca7fff-cf80-4b81-8c12-aa3f5be03e41" providerId="ADAL" clId="{BFF0C793-174F-4023-A7BF-059EB552C99C}" dt="2019-11-13T10:40:39.363" v="3755" actId="164"/>
          <ac:spMkLst>
            <pc:docMk/>
            <pc:sldMk cId="711170402" sldId="302"/>
            <ac:spMk id="230" creationId="{1226A233-36F0-4E1A-A28B-76920DD8CDBD}"/>
          </ac:spMkLst>
        </pc:spChg>
        <pc:spChg chg="add mod">
          <ac:chgData name="M | Adrien Pasquet" userId="b9ca7fff-cf80-4b81-8c12-aa3f5be03e41" providerId="ADAL" clId="{BFF0C793-174F-4023-A7BF-059EB552C99C}" dt="2019-11-13T10:40:39.363" v="3755" actId="164"/>
          <ac:spMkLst>
            <pc:docMk/>
            <pc:sldMk cId="711170402" sldId="302"/>
            <ac:spMk id="231" creationId="{E6D07E93-12F5-48A1-877A-DDCF2298E05E}"/>
          </ac:spMkLst>
        </pc:spChg>
        <pc:spChg chg="add mod">
          <ac:chgData name="M | Adrien Pasquet" userId="b9ca7fff-cf80-4b81-8c12-aa3f5be03e41" providerId="ADAL" clId="{BFF0C793-174F-4023-A7BF-059EB552C99C}" dt="2019-11-13T10:40:39.363" v="3755" actId="164"/>
          <ac:spMkLst>
            <pc:docMk/>
            <pc:sldMk cId="711170402" sldId="302"/>
            <ac:spMk id="232" creationId="{46110232-C567-4F26-A88D-07C9DBD419FA}"/>
          </ac:spMkLst>
        </pc:spChg>
        <pc:spChg chg="add mod">
          <ac:chgData name="M | Adrien Pasquet" userId="b9ca7fff-cf80-4b81-8c12-aa3f5be03e41" providerId="ADAL" clId="{BFF0C793-174F-4023-A7BF-059EB552C99C}" dt="2019-11-13T10:40:39.363" v="3755" actId="164"/>
          <ac:spMkLst>
            <pc:docMk/>
            <pc:sldMk cId="711170402" sldId="302"/>
            <ac:spMk id="233" creationId="{D449B1C6-DF8F-40F1-9C7A-781010A1F8A2}"/>
          </ac:spMkLst>
        </pc:spChg>
        <pc:spChg chg="add mod">
          <ac:chgData name="M | Adrien Pasquet" userId="b9ca7fff-cf80-4b81-8c12-aa3f5be03e41" providerId="ADAL" clId="{BFF0C793-174F-4023-A7BF-059EB552C99C}" dt="2019-11-13T10:40:39.363" v="3755" actId="164"/>
          <ac:spMkLst>
            <pc:docMk/>
            <pc:sldMk cId="711170402" sldId="302"/>
            <ac:spMk id="234" creationId="{1014BC1A-C0B4-4711-A72B-F0D215993147}"/>
          </ac:spMkLst>
        </pc:spChg>
        <pc:spChg chg="add mod">
          <ac:chgData name="M | Adrien Pasquet" userId="b9ca7fff-cf80-4b81-8c12-aa3f5be03e41" providerId="ADAL" clId="{BFF0C793-174F-4023-A7BF-059EB552C99C}" dt="2019-11-13T10:40:39.363" v="3755" actId="164"/>
          <ac:spMkLst>
            <pc:docMk/>
            <pc:sldMk cId="711170402" sldId="302"/>
            <ac:spMk id="235" creationId="{BED00C75-617D-4339-BF52-A2DE22A917FA}"/>
          </ac:spMkLst>
        </pc:spChg>
        <pc:spChg chg="add mod">
          <ac:chgData name="M | Adrien Pasquet" userId="b9ca7fff-cf80-4b81-8c12-aa3f5be03e41" providerId="ADAL" clId="{BFF0C793-174F-4023-A7BF-059EB552C99C}" dt="2019-11-13T10:40:39.363" v="3755" actId="164"/>
          <ac:spMkLst>
            <pc:docMk/>
            <pc:sldMk cId="711170402" sldId="302"/>
            <ac:spMk id="236" creationId="{0A6B53BE-41C5-4278-A4C1-52B5D136FD89}"/>
          </ac:spMkLst>
        </pc:spChg>
        <pc:spChg chg="add mod">
          <ac:chgData name="M | Adrien Pasquet" userId="b9ca7fff-cf80-4b81-8c12-aa3f5be03e41" providerId="ADAL" clId="{BFF0C793-174F-4023-A7BF-059EB552C99C}" dt="2019-11-13T10:40:39.363" v="3755" actId="164"/>
          <ac:spMkLst>
            <pc:docMk/>
            <pc:sldMk cId="711170402" sldId="302"/>
            <ac:spMk id="237" creationId="{F19934BD-A0FF-4E64-B8E6-630BFA393076}"/>
          </ac:spMkLst>
        </pc:spChg>
        <pc:spChg chg="add mod">
          <ac:chgData name="M | Adrien Pasquet" userId="b9ca7fff-cf80-4b81-8c12-aa3f5be03e41" providerId="ADAL" clId="{BFF0C793-174F-4023-A7BF-059EB552C99C}" dt="2019-11-13T10:40:39.363" v="3755" actId="164"/>
          <ac:spMkLst>
            <pc:docMk/>
            <pc:sldMk cId="711170402" sldId="302"/>
            <ac:spMk id="238" creationId="{3213A0C6-71AF-4D60-8D52-6EE7E2658B3F}"/>
          </ac:spMkLst>
        </pc:spChg>
        <pc:spChg chg="add mod">
          <ac:chgData name="M | Adrien Pasquet" userId="b9ca7fff-cf80-4b81-8c12-aa3f5be03e41" providerId="ADAL" clId="{BFF0C793-174F-4023-A7BF-059EB552C99C}" dt="2019-11-13T10:40:39.363" v="3755" actId="164"/>
          <ac:spMkLst>
            <pc:docMk/>
            <pc:sldMk cId="711170402" sldId="302"/>
            <ac:spMk id="239" creationId="{C2716FB3-4E6B-46AF-B373-1F01F6785C11}"/>
          </ac:spMkLst>
        </pc:spChg>
        <pc:spChg chg="add mod">
          <ac:chgData name="M | Adrien Pasquet" userId="b9ca7fff-cf80-4b81-8c12-aa3f5be03e41" providerId="ADAL" clId="{BFF0C793-174F-4023-A7BF-059EB552C99C}" dt="2019-11-13T10:40:39.363" v="3755" actId="164"/>
          <ac:spMkLst>
            <pc:docMk/>
            <pc:sldMk cId="711170402" sldId="302"/>
            <ac:spMk id="240" creationId="{47A1DA58-37FA-40BE-917E-A79A539293C0}"/>
          </ac:spMkLst>
        </pc:spChg>
        <pc:spChg chg="add mod">
          <ac:chgData name="M | Adrien Pasquet" userId="b9ca7fff-cf80-4b81-8c12-aa3f5be03e41" providerId="ADAL" clId="{BFF0C793-174F-4023-A7BF-059EB552C99C}" dt="2019-11-13T10:40:39.363" v="3755" actId="164"/>
          <ac:spMkLst>
            <pc:docMk/>
            <pc:sldMk cId="711170402" sldId="302"/>
            <ac:spMk id="241" creationId="{E410267C-9311-4B41-9725-864FE33171E9}"/>
          </ac:spMkLst>
        </pc:spChg>
        <pc:spChg chg="add mod">
          <ac:chgData name="M | Adrien Pasquet" userId="b9ca7fff-cf80-4b81-8c12-aa3f5be03e41" providerId="ADAL" clId="{BFF0C793-174F-4023-A7BF-059EB552C99C}" dt="2019-11-13T10:40:39.363" v="3755" actId="164"/>
          <ac:spMkLst>
            <pc:docMk/>
            <pc:sldMk cId="711170402" sldId="302"/>
            <ac:spMk id="242" creationId="{DE4B82EC-C8EF-44EF-AA31-FFA4A1A2FD1A}"/>
          </ac:spMkLst>
        </pc:spChg>
        <pc:spChg chg="add mod">
          <ac:chgData name="M | Adrien Pasquet" userId="b9ca7fff-cf80-4b81-8c12-aa3f5be03e41" providerId="ADAL" clId="{BFF0C793-174F-4023-A7BF-059EB552C99C}" dt="2019-11-13T10:40:39.363" v="3755" actId="164"/>
          <ac:spMkLst>
            <pc:docMk/>
            <pc:sldMk cId="711170402" sldId="302"/>
            <ac:spMk id="271" creationId="{849D5B9D-9702-4B74-8A01-377080FD16F6}"/>
          </ac:spMkLst>
        </pc:spChg>
        <pc:spChg chg="add mod">
          <ac:chgData name="M | Adrien Pasquet" userId="b9ca7fff-cf80-4b81-8c12-aa3f5be03e41" providerId="ADAL" clId="{BFF0C793-174F-4023-A7BF-059EB552C99C}" dt="2019-11-13T10:40:39.363" v="3755" actId="164"/>
          <ac:spMkLst>
            <pc:docMk/>
            <pc:sldMk cId="711170402" sldId="302"/>
            <ac:spMk id="272" creationId="{81C7C261-D706-4F9D-98EC-F37726BA42FE}"/>
          </ac:spMkLst>
        </pc:spChg>
        <pc:spChg chg="add mod">
          <ac:chgData name="M | Adrien Pasquet" userId="b9ca7fff-cf80-4b81-8c12-aa3f5be03e41" providerId="ADAL" clId="{BFF0C793-174F-4023-A7BF-059EB552C99C}" dt="2019-11-13T10:40:39.363" v="3755" actId="164"/>
          <ac:spMkLst>
            <pc:docMk/>
            <pc:sldMk cId="711170402" sldId="302"/>
            <ac:spMk id="276" creationId="{14A0911F-9988-4A79-BBC9-30411ED4F33C}"/>
          </ac:spMkLst>
        </pc:spChg>
        <pc:spChg chg="add mod">
          <ac:chgData name="M | Adrien Pasquet" userId="b9ca7fff-cf80-4b81-8c12-aa3f5be03e41" providerId="ADAL" clId="{BFF0C793-174F-4023-A7BF-059EB552C99C}" dt="2019-11-13T10:40:39.363" v="3755" actId="164"/>
          <ac:spMkLst>
            <pc:docMk/>
            <pc:sldMk cId="711170402" sldId="302"/>
            <ac:spMk id="277" creationId="{35A19321-EE86-49DF-B44D-F27B5DC2D230}"/>
          </ac:spMkLst>
        </pc:spChg>
        <pc:spChg chg="add mod">
          <ac:chgData name="M | Adrien Pasquet" userId="b9ca7fff-cf80-4b81-8c12-aa3f5be03e41" providerId="ADAL" clId="{BFF0C793-174F-4023-A7BF-059EB552C99C}" dt="2019-11-13T10:40:39.363" v="3755" actId="164"/>
          <ac:spMkLst>
            <pc:docMk/>
            <pc:sldMk cId="711170402" sldId="302"/>
            <ac:spMk id="278" creationId="{991F479F-4F21-49AF-AA76-189058905A94}"/>
          </ac:spMkLst>
        </pc:spChg>
        <pc:spChg chg="add mod">
          <ac:chgData name="M | Adrien Pasquet" userId="b9ca7fff-cf80-4b81-8c12-aa3f5be03e41" providerId="ADAL" clId="{BFF0C793-174F-4023-A7BF-059EB552C99C}" dt="2019-11-13T10:40:39.363" v="3755" actId="164"/>
          <ac:spMkLst>
            <pc:docMk/>
            <pc:sldMk cId="711170402" sldId="302"/>
            <ac:spMk id="279" creationId="{CEFEEABA-8181-4C4B-ABA2-9E99E4FEF857}"/>
          </ac:spMkLst>
        </pc:spChg>
        <pc:spChg chg="add mod">
          <ac:chgData name="M | Adrien Pasquet" userId="b9ca7fff-cf80-4b81-8c12-aa3f5be03e41" providerId="ADAL" clId="{BFF0C793-174F-4023-A7BF-059EB552C99C}" dt="2019-11-13T10:40:39.363" v="3755" actId="164"/>
          <ac:spMkLst>
            <pc:docMk/>
            <pc:sldMk cId="711170402" sldId="302"/>
            <ac:spMk id="283" creationId="{5D6DB47E-03E6-4CFE-B3F3-6AB9E956F430}"/>
          </ac:spMkLst>
        </pc:spChg>
        <pc:spChg chg="add mod">
          <ac:chgData name="M | Adrien Pasquet" userId="b9ca7fff-cf80-4b81-8c12-aa3f5be03e41" providerId="ADAL" clId="{BFF0C793-174F-4023-A7BF-059EB552C99C}" dt="2019-11-13T10:40:39.363" v="3755" actId="164"/>
          <ac:spMkLst>
            <pc:docMk/>
            <pc:sldMk cId="711170402" sldId="302"/>
            <ac:spMk id="284" creationId="{296E1D4B-9DCB-4B63-9845-D47E88429CF9}"/>
          </ac:spMkLst>
        </pc:spChg>
        <pc:spChg chg="add mod">
          <ac:chgData name="M | Adrien Pasquet" userId="b9ca7fff-cf80-4b81-8c12-aa3f5be03e41" providerId="ADAL" clId="{BFF0C793-174F-4023-A7BF-059EB552C99C}" dt="2019-11-13T10:40:39.363" v="3755" actId="164"/>
          <ac:spMkLst>
            <pc:docMk/>
            <pc:sldMk cId="711170402" sldId="302"/>
            <ac:spMk id="285" creationId="{D7C0C66A-CEA6-4757-A50C-2178FCBF6D69}"/>
          </ac:spMkLst>
        </pc:spChg>
        <pc:spChg chg="add mod">
          <ac:chgData name="M | Adrien Pasquet" userId="b9ca7fff-cf80-4b81-8c12-aa3f5be03e41" providerId="ADAL" clId="{BFF0C793-174F-4023-A7BF-059EB552C99C}" dt="2019-11-13T10:40:39.363" v="3755" actId="164"/>
          <ac:spMkLst>
            <pc:docMk/>
            <pc:sldMk cId="711170402" sldId="302"/>
            <ac:spMk id="286" creationId="{59A47B00-A456-494C-88A7-11C0A1885391}"/>
          </ac:spMkLst>
        </pc:spChg>
        <pc:spChg chg="add mod">
          <ac:chgData name="M | Adrien Pasquet" userId="b9ca7fff-cf80-4b81-8c12-aa3f5be03e41" providerId="ADAL" clId="{BFF0C793-174F-4023-A7BF-059EB552C99C}" dt="2019-11-13T10:40:39.363" v="3755" actId="164"/>
          <ac:spMkLst>
            <pc:docMk/>
            <pc:sldMk cId="711170402" sldId="302"/>
            <ac:spMk id="287" creationId="{A4E39BCC-2E0E-4D50-90BB-2C14D46CF590}"/>
          </ac:spMkLst>
        </pc:spChg>
        <pc:spChg chg="add mod">
          <ac:chgData name="M | Adrien Pasquet" userId="b9ca7fff-cf80-4b81-8c12-aa3f5be03e41" providerId="ADAL" clId="{BFF0C793-174F-4023-A7BF-059EB552C99C}" dt="2019-11-13T10:40:39.363" v="3755" actId="164"/>
          <ac:spMkLst>
            <pc:docMk/>
            <pc:sldMk cId="711170402" sldId="302"/>
            <ac:spMk id="288" creationId="{FE2D1223-212C-484D-B191-255A35FDC99C}"/>
          </ac:spMkLst>
        </pc:spChg>
        <pc:spChg chg="add mod">
          <ac:chgData name="M | Adrien Pasquet" userId="b9ca7fff-cf80-4b81-8c12-aa3f5be03e41" providerId="ADAL" clId="{BFF0C793-174F-4023-A7BF-059EB552C99C}" dt="2019-11-13T10:40:39.363" v="3755" actId="164"/>
          <ac:spMkLst>
            <pc:docMk/>
            <pc:sldMk cId="711170402" sldId="302"/>
            <ac:spMk id="289" creationId="{A2194722-6371-4441-BCCB-01CFE334377E}"/>
          </ac:spMkLst>
        </pc:spChg>
        <pc:spChg chg="add mod">
          <ac:chgData name="M | Adrien Pasquet" userId="b9ca7fff-cf80-4b81-8c12-aa3f5be03e41" providerId="ADAL" clId="{BFF0C793-174F-4023-A7BF-059EB552C99C}" dt="2019-11-13T10:40:39.363" v="3755" actId="164"/>
          <ac:spMkLst>
            <pc:docMk/>
            <pc:sldMk cId="711170402" sldId="302"/>
            <ac:spMk id="290" creationId="{B1BBCA31-31AE-4849-A473-A981F839BCAC}"/>
          </ac:spMkLst>
        </pc:spChg>
        <pc:spChg chg="add mod">
          <ac:chgData name="M | Adrien Pasquet" userId="b9ca7fff-cf80-4b81-8c12-aa3f5be03e41" providerId="ADAL" clId="{BFF0C793-174F-4023-A7BF-059EB552C99C}" dt="2019-11-13T10:40:39.363" v="3755" actId="164"/>
          <ac:spMkLst>
            <pc:docMk/>
            <pc:sldMk cId="711170402" sldId="302"/>
            <ac:spMk id="291" creationId="{59262EBE-354E-4D4B-AB28-B72F86E0E0F7}"/>
          </ac:spMkLst>
        </pc:spChg>
        <pc:spChg chg="add mod">
          <ac:chgData name="M | Adrien Pasquet" userId="b9ca7fff-cf80-4b81-8c12-aa3f5be03e41" providerId="ADAL" clId="{BFF0C793-174F-4023-A7BF-059EB552C99C}" dt="2019-11-13T10:40:39.363" v="3755" actId="164"/>
          <ac:spMkLst>
            <pc:docMk/>
            <pc:sldMk cId="711170402" sldId="302"/>
            <ac:spMk id="292" creationId="{ECFDC7D7-06F4-4630-8358-A0FAC00351E4}"/>
          </ac:spMkLst>
        </pc:spChg>
        <pc:spChg chg="add mod">
          <ac:chgData name="M | Adrien Pasquet" userId="b9ca7fff-cf80-4b81-8c12-aa3f5be03e41" providerId="ADAL" clId="{BFF0C793-174F-4023-A7BF-059EB552C99C}" dt="2019-11-13T10:40:39.363" v="3755" actId="164"/>
          <ac:spMkLst>
            <pc:docMk/>
            <pc:sldMk cId="711170402" sldId="302"/>
            <ac:spMk id="293" creationId="{57D6DB48-F126-46A7-AB89-1BE7F3EAB038}"/>
          </ac:spMkLst>
        </pc:spChg>
        <pc:spChg chg="add mod">
          <ac:chgData name="M | Adrien Pasquet" userId="b9ca7fff-cf80-4b81-8c12-aa3f5be03e41" providerId="ADAL" clId="{BFF0C793-174F-4023-A7BF-059EB552C99C}" dt="2019-11-13T10:40:39.363" v="3755" actId="164"/>
          <ac:spMkLst>
            <pc:docMk/>
            <pc:sldMk cId="711170402" sldId="302"/>
            <ac:spMk id="294" creationId="{6B000C4A-FF56-4748-A12B-54D38E50B91B}"/>
          </ac:spMkLst>
        </pc:spChg>
        <pc:spChg chg="add mod">
          <ac:chgData name="M | Adrien Pasquet" userId="b9ca7fff-cf80-4b81-8c12-aa3f5be03e41" providerId="ADAL" clId="{BFF0C793-174F-4023-A7BF-059EB552C99C}" dt="2019-11-13T10:40:39.363" v="3755" actId="164"/>
          <ac:spMkLst>
            <pc:docMk/>
            <pc:sldMk cId="711170402" sldId="302"/>
            <ac:spMk id="295" creationId="{9058E0C1-54A1-4699-BC6B-0C2EBBC968FA}"/>
          </ac:spMkLst>
        </pc:spChg>
        <pc:spChg chg="add mod">
          <ac:chgData name="M | Adrien Pasquet" userId="b9ca7fff-cf80-4b81-8c12-aa3f5be03e41" providerId="ADAL" clId="{BFF0C793-174F-4023-A7BF-059EB552C99C}" dt="2019-11-13T10:40:39.363" v="3755" actId="164"/>
          <ac:spMkLst>
            <pc:docMk/>
            <pc:sldMk cId="711170402" sldId="302"/>
            <ac:spMk id="296" creationId="{BD9712AD-A485-4DCF-B99F-5FDAA2697716}"/>
          </ac:spMkLst>
        </pc:spChg>
        <pc:spChg chg="add mod">
          <ac:chgData name="M | Adrien Pasquet" userId="b9ca7fff-cf80-4b81-8c12-aa3f5be03e41" providerId="ADAL" clId="{BFF0C793-174F-4023-A7BF-059EB552C99C}" dt="2019-11-13T10:40:39.363" v="3755" actId="164"/>
          <ac:spMkLst>
            <pc:docMk/>
            <pc:sldMk cId="711170402" sldId="302"/>
            <ac:spMk id="297" creationId="{B7F38B83-6090-4ED8-B3C0-007C6C32435C}"/>
          </ac:spMkLst>
        </pc:spChg>
        <pc:spChg chg="add mod">
          <ac:chgData name="M | Adrien Pasquet" userId="b9ca7fff-cf80-4b81-8c12-aa3f5be03e41" providerId="ADAL" clId="{BFF0C793-174F-4023-A7BF-059EB552C99C}" dt="2019-11-13T10:40:39.363" v="3755" actId="164"/>
          <ac:spMkLst>
            <pc:docMk/>
            <pc:sldMk cId="711170402" sldId="302"/>
            <ac:spMk id="298" creationId="{348DBAC8-F95F-433B-9703-D48F264EF1D7}"/>
          </ac:spMkLst>
        </pc:spChg>
        <pc:spChg chg="add mod">
          <ac:chgData name="M | Adrien Pasquet" userId="b9ca7fff-cf80-4b81-8c12-aa3f5be03e41" providerId="ADAL" clId="{BFF0C793-174F-4023-A7BF-059EB552C99C}" dt="2019-11-13T10:40:39.363" v="3755" actId="164"/>
          <ac:spMkLst>
            <pc:docMk/>
            <pc:sldMk cId="711170402" sldId="302"/>
            <ac:spMk id="299" creationId="{C6512767-6B64-44E9-9EEE-08C75E16A7E9}"/>
          </ac:spMkLst>
        </pc:spChg>
        <pc:spChg chg="add mod">
          <ac:chgData name="M | Adrien Pasquet" userId="b9ca7fff-cf80-4b81-8c12-aa3f5be03e41" providerId="ADAL" clId="{BFF0C793-174F-4023-A7BF-059EB552C99C}" dt="2019-11-13T10:40:39.363" v="3755" actId="164"/>
          <ac:spMkLst>
            <pc:docMk/>
            <pc:sldMk cId="711170402" sldId="302"/>
            <ac:spMk id="300" creationId="{6E8FE1A5-2666-4B3A-907E-41F8EB689620}"/>
          </ac:spMkLst>
        </pc:spChg>
        <pc:spChg chg="add mod">
          <ac:chgData name="M | Adrien Pasquet" userId="b9ca7fff-cf80-4b81-8c12-aa3f5be03e41" providerId="ADAL" clId="{BFF0C793-174F-4023-A7BF-059EB552C99C}" dt="2019-11-13T10:40:39.363" v="3755" actId="164"/>
          <ac:spMkLst>
            <pc:docMk/>
            <pc:sldMk cId="711170402" sldId="302"/>
            <ac:spMk id="304" creationId="{27DCFD28-62E9-49D5-B789-C40F81365365}"/>
          </ac:spMkLst>
        </pc:spChg>
        <pc:spChg chg="add mod">
          <ac:chgData name="M | Adrien Pasquet" userId="b9ca7fff-cf80-4b81-8c12-aa3f5be03e41" providerId="ADAL" clId="{BFF0C793-174F-4023-A7BF-059EB552C99C}" dt="2019-11-13T10:40:39.363" v="3755" actId="164"/>
          <ac:spMkLst>
            <pc:docMk/>
            <pc:sldMk cId="711170402" sldId="302"/>
            <ac:spMk id="305" creationId="{4E3E242B-AE2B-4A4A-BB6D-BBBCFCF9621B}"/>
          </ac:spMkLst>
        </pc:spChg>
        <pc:spChg chg="add mod">
          <ac:chgData name="M | Adrien Pasquet" userId="b9ca7fff-cf80-4b81-8c12-aa3f5be03e41" providerId="ADAL" clId="{BFF0C793-174F-4023-A7BF-059EB552C99C}" dt="2019-11-13T10:40:39.363" v="3755" actId="164"/>
          <ac:spMkLst>
            <pc:docMk/>
            <pc:sldMk cId="711170402" sldId="302"/>
            <ac:spMk id="306" creationId="{99CE0FAA-5D31-4350-9D0F-69B7EE2340C6}"/>
          </ac:spMkLst>
        </pc:spChg>
        <pc:spChg chg="add mod">
          <ac:chgData name="M | Adrien Pasquet" userId="b9ca7fff-cf80-4b81-8c12-aa3f5be03e41" providerId="ADAL" clId="{BFF0C793-174F-4023-A7BF-059EB552C99C}" dt="2019-11-13T10:40:39.363" v="3755" actId="164"/>
          <ac:spMkLst>
            <pc:docMk/>
            <pc:sldMk cId="711170402" sldId="302"/>
            <ac:spMk id="307" creationId="{957FFF9F-80A3-43D0-8504-4D336DFE1C4C}"/>
          </ac:spMkLst>
        </pc:spChg>
        <pc:spChg chg="mod">
          <ac:chgData name="M | Adrien Pasquet" userId="b9ca7fff-cf80-4b81-8c12-aa3f5be03e41" providerId="ADAL" clId="{BFF0C793-174F-4023-A7BF-059EB552C99C}" dt="2019-11-13T10:42:12.173" v="3769" actId="692"/>
          <ac:spMkLst>
            <pc:docMk/>
            <pc:sldMk cId="711170402" sldId="302"/>
            <ac:spMk id="319" creationId="{4F6B0F84-A25E-44EB-B870-06321295C594}"/>
          </ac:spMkLst>
        </pc:spChg>
        <pc:spChg chg="mod">
          <ac:chgData name="M | Adrien Pasquet" userId="b9ca7fff-cf80-4b81-8c12-aa3f5be03e41" providerId="ADAL" clId="{BFF0C793-174F-4023-A7BF-059EB552C99C}" dt="2019-11-13T10:42:12.173" v="3769" actId="692"/>
          <ac:spMkLst>
            <pc:docMk/>
            <pc:sldMk cId="711170402" sldId="302"/>
            <ac:spMk id="320" creationId="{559E4EEE-F46C-44EA-BA21-27E9B4C446A6}"/>
          </ac:spMkLst>
        </pc:spChg>
        <pc:spChg chg="add mod topLvl">
          <ac:chgData name="M | Adrien Pasquet" userId="b9ca7fff-cf80-4b81-8c12-aa3f5be03e41" providerId="ADAL" clId="{BFF0C793-174F-4023-A7BF-059EB552C99C}" dt="2019-11-13T10:42:12.173" v="3769" actId="692"/>
          <ac:spMkLst>
            <pc:docMk/>
            <pc:sldMk cId="711170402" sldId="302"/>
            <ac:spMk id="321" creationId="{C2843CA9-A925-4568-9301-731667848FA6}"/>
          </ac:spMkLst>
        </pc:spChg>
        <pc:spChg chg="add mod topLvl">
          <ac:chgData name="M | Adrien Pasquet" userId="b9ca7fff-cf80-4b81-8c12-aa3f5be03e41" providerId="ADAL" clId="{BFF0C793-174F-4023-A7BF-059EB552C99C}" dt="2019-11-13T10:42:12.173" v="3769" actId="692"/>
          <ac:spMkLst>
            <pc:docMk/>
            <pc:sldMk cId="711170402" sldId="302"/>
            <ac:spMk id="322" creationId="{259937C8-A5F2-4A4C-B58E-A75EE3EC0494}"/>
          </ac:spMkLst>
        </pc:spChg>
        <pc:spChg chg="add mod topLvl">
          <ac:chgData name="M | Adrien Pasquet" userId="b9ca7fff-cf80-4b81-8c12-aa3f5be03e41" providerId="ADAL" clId="{BFF0C793-174F-4023-A7BF-059EB552C99C}" dt="2019-11-13T10:42:12.173" v="3769" actId="692"/>
          <ac:spMkLst>
            <pc:docMk/>
            <pc:sldMk cId="711170402" sldId="302"/>
            <ac:spMk id="323" creationId="{FC105AA3-585B-4551-9BBA-809DFAF196C4}"/>
          </ac:spMkLst>
        </pc:spChg>
        <pc:spChg chg="add mod topLvl">
          <ac:chgData name="M | Adrien Pasquet" userId="b9ca7fff-cf80-4b81-8c12-aa3f5be03e41" providerId="ADAL" clId="{BFF0C793-174F-4023-A7BF-059EB552C99C}" dt="2019-11-13T10:42:12.173" v="3769" actId="692"/>
          <ac:spMkLst>
            <pc:docMk/>
            <pc:sldMk cId="711170402" sldId="302"/>
            <ac:spMk id="324" creationId="{CA47F4FC-2122-430E-A9B1-8BCADA955712}"/>
          </ac:spMkLst>
        </pc:spChg>
        <pc:spChg chg="add mod topLvl">
          <ac:chgData name="M | Adrien Pasquet" userId="b9ca7fff-cf80-4b81-8c12-aa3f5be03e41" providerId="ADAL" clId="{BFF0C793-174F-4023-A7BF-059EB552C99C}" dt="2019-11-13T10:42:12.173" v="3769" actId="692"/>
          <ac:spMkLst>
            <pc:docMk/>
            <pc:sldMk cId="711170402" sldId="302"/>
            <ac:spMk id="325" creationId="{C770F98C-9AA7-411B-BA42-520884008FF9}"/>
          </ac:spMkLst>
        </pc:spChg>
        <pc:spChg chg="add mod topLvl">
          <ac:chgData name="M | Adrien Pasquet" userId="b9ca7fff-cf80-4b81-8c12-aa3f5be03e41" providerId="ADAL" clId="{BFF0C793-174F-4023-A7BF-059EB552C99C}" dt="2019-11-13T10:42:12.173" v="3769" actId="692"/>
          <ac:spMkLst>
            <pc:docMk/>
            <pc:sldMk cId="711170402" sldId="302"/>
            <ac:spMk id="326" creationId="{61C182DD-9792-4C40-8982-4A1FF0DB1183}"/>
          </ac:spMkLst>
        </pc:spChg>
        <pc:spChg chg="add mod topLvl">
          <ac:chgData name="M | Adrien Pasquet" userId="b9ca7fff-cf80-4b81-8c12-aa3f5be03e41" providerId="ADAL" clId="{BFF0C793-174F-4023-A7BF-059EB552C99C}" dt="2019-11-13T10:42:12.173" v="3769" actId="692"/>
          <ac:spMkLst>
            <pc:docMk/>
            <pc:sldMk cId="711170402" sldId="302"/>
            <ac:spMk id="327" creationId="{796EB4E1-0E0D-4DDA-B2A4-D4C95474E1F7}"/>
          </ac:spMkLst>
        </pc:spChg>
        <pc:spChg chg="add mod topLvl">
          <ac:chgData name="M | Adrien Pasquet" userId="b9ca7fff-cf80-4b81-8c12-aa3f5be03e41" providerId="ADAL" clId="{BFF0C793-174F-4023-A7BF-059EB552C99C}" dt="2019-11-13T10:42:12.173" v="3769" actId="692"/>
          <ac:spMkLst>
            <pc:docMk/>
            <pc:sldMk cId="711170402" sldId="302"/>
            <ac:spMk id="328" creationId="{72CDAE21-917E-4C52-BDD8-9F63F9ED11C0}"/>
          </ac:spMkLst>
        </pc:spChg>
        <pc:spChg chg="add mod topLvl">
          <ac:chgData name="M | Adrien Pasquet" userId="b9ca7fff-cf80-4b81-8c12-aa3f5be03e41" providerId="ADAL" clId="{BFF0C793-174F-4023-A7BF-059EB552C99C}" dt="2019-11-13T10:42:12.173" v="3769" actId="692"/>
          <ac:spMkLst>
            <pc:docMk/>
            <pc:sldMk cId="711170402" sldId="302"/>
            <ac:spMk id="329" creationId="{6676220F-B7C0-407D-9251-98CA5F327B33}"/>
          </ac:spMkLst>
        </pc:spChg>
        <pc:spChg chg="add mod topLvl">
          <ac:chgData name="M | Adrien Pasquet" userId="b9ca7fff-cf80-4b81-8c12-aa3f5be03e41" providerId="ADAL" clId="{BFF0C793-174F-4023-A7BF-059EB552C99C}" dt="2019-11-13T10:42:12.173" v="3769" actId="692"/>
          <ac:spMkLst>
            <pc:docMk/>
            <pc:sldMk cId="711170402" sldId="302"/>
            <ac:spMk id="330" creationId="{E46710F3-AD05-4614-A0C9-1DFC9B4CBC39}"/>
          </ac:spMkLst>
        </pc:spChg>
        <pc:spChg chg="add mod topLvl">
          <ac:chgData name="M | Adrien Pasquet" userId="b9ca7fff-cf80-4b81-8c12-aa3f5be03e41" providerId="ADAL" clId="{BFF0C793-174F-4023-A7BF-059EB552C99C}" dt="2019-11-13T10:42:12.173" v="3769" actId="692"/>
          <ac:spMkLst>
            <pc:docMk/>
            <pc:sldMk cId="711170402" sldId="302"/>
            <ac:spMk id="331" creationId="{1D5A04B4-8ADC-4752-9B13-85A880F0AAF9}"/>
          </ac:spMkLst>
        </pc:spChg>
        <pc:spChg chg="add mod topLvl">
          <ac:chgData name="M | Adrien Pasquet" userId="b9ca7fff-cf80-4b81-8c12-aa3f5be03e41" providerId="ADAL" clId="{BFF0C793-174F-4023-A7BF-059EB552C99C}" dt="2019-11-13T10:42:12.173" v="3769" actId="692"/>
          <ac:spMkLst>
            <pc:docMk/>
            <pc:sldMk cId="711170402" sldId="302"/>
            <ac:spMk id="332" creationId="{55674CCC-0E91-4BEB-B1B8-16F3A04D9412}"/>
          </ac:spMkLst>
        </pc:spChg>
        <pc:spChg chg="add mod topLvl">
          <ac:chgData name="M | Adrien Pasquet" userId="b9ca7fff-cf80-4b81-8c12-aa3f5be03e41" providerId="ADAL" clId="{BFF0C793-174F-4023-A7BF-059EB552C99C}" dt="2019-11-13T10:42:12.173" v="3769" actId="692"/>
          <ac:spMkLst>
            <pc:docMk/>
            <pc:sldMk cId="711170402" sldId="302"/>
            <ac:spMk id="333" creationId="{48F1F991-C7EC-4192-89A1-DDD55814654E}"/>
          </ac:spMkLst>
        </pc:spChg>
        <pc:spChg chg="add mod topLvl">
          <ac:chgData name="M | Adrien Pasquet" userId="b9ca7fff-cf80-4b81-8c12-aa3f5be03e41" providerId="ADAL" clId="{BFF0C793-174F-4023-A7BF-059EB552C99C}" dt="2019-11-13T10:42:12.173" v="3769" actId="692"/>
          <ac:spMkLst>
            <pc:docMk/>
            <pc:sldMk cId="711170402" sldId="302"/>
            <ac:spMk id="334" creationId="{ACC1E489-AFD4-4E5E-8D31-5044E80388ED}"/>
          </ac:spMkLst>
        </pc:spChg>
        <pc:spChg chg="add mod topLvl">
          <ac:chgData name="M | Adrien Pasquet" userId="b9ca7fff-cf80-4b81-8c12-aa3f5be03e41" providerId="ADAL" clId="{BFF0C793-174F-4023-A7BF-059EB552C99C}" dt="2019-11-13T10:42:12.173" v="3769" actId="692"/>
          <ac:spMkLst>
            <pc:docMk/>
            <pc:sldMk cId="711170402" sldId="302"/>
            <ac:spMk id="335" creationId="{B870D3EF-C0DA-4503-A96B-E7A2D5FD3223}"/>
          </ac:spMkLst>
        </pc:spChg>
        <pc:spChg chg="add mod topLvl">
          <ac:chgData name="M | Adrien Pasquet" userId="b9ca7fff-cf80-4b81-8c12-aa3f5be03e41" providerId="ADAL" clId="{BFF0C793-174F-4023-A7BF-059EB552C99C}" dt="2019-11-13T10:42:12.173" v="3769" actId="692"/>
          <ac:spMkLst>
            <pc:docMk/>
            <pc:sldMk cId="711170402" sldId="302"/>
            <ac:spMk id="336" creationId="{48EC15AC-FA5E-4F97-91F8-73723BF38B14}"/>
          </ac:spMkLst>
        </pc:spChg>
        <pc:spChg chg="add mod topLvl">
          <ac:chgData name="M | Adrien Pasquet" userId="b9ca7fff-cf80-4b81-8c12-aa3f5be03e41" providerId="ADAL" clId="{BFF0C793-174F-4023-A7BF-059EB552C99C}" dt="2019-11-13T10:42:12.173" v="3769" actId="692"/>
          <ac:spMkLst>
            <pc:docMk/>
            <pc:sldMk cId="711170402" sldId="302"/>
            <ac:spMk id="337" creationId="{229E2CFC-1596-45A0-B1DD-E971FD013032}"/>
          </ac:spMkLst>
        </pc:spChg>
        <pc:spChg chg="add mod topLvl">
          <ac:chgData name="M | Adrien Pasquet" userId="b9ca7fff-cf80-4b81-8c12-aa3f5be03e41" providerId="ADAL" clId="{BFF0C793-174F-4023-A7BF-059EB552C99C}" dt="2019-11-13T10:42:12.173" v="3769" actId="692"/>
          <ac:spMkLst>
            <pc:docMk/>
            <pc:sldMk cId="711170402" sldId="302"/>
            <ac:spMk id="338" creationId="{CE92E553-08FA-4E0E-808D-DD905536DE4B}"/>
          </ac:spMkLst>
        </pc:spChg>
        <pc:spChg chg="add mod topLvl">
          <ac:chgData name="M | Adrien Pasquet" userId="b9ca7fff-cf80-4b81-8c12-aa3f5be03e41" providerId="ADAL" clId="{BFF0C793-174F-4023-A7BF-059EB552C99C}" dt="2019-11-13T10:42:12.173" v="3769" actId="692"/>
          <ac:spMkLst>
            <pc:docMk/>
            <pc:sldMk cId="711170402" sldId="302"/>
            <ac:spMk id="339" creationId="{6EDAC3EA-0B32-49DC-BF21-2D54C032F79F}"/>
          </ac:spMkLst>
        </pc:spChg>
        <pc:spChg chg="add mod topLvl">
          <ac:chgData name="M | Adrien Pasquet" userId="b9ca7fff-cf80-4b81-8c12-aa3f5be03e41" providerId="ADAL" clId="{BFF0C793-174F-4023-A7BF-059EB552C99C}" dt="2019-11-13T10:42:12.173" v="3769" actId="692"/>
          <ac:spMkLst>
            <pc:docMk/>
            <pc:sldMk cId="711170402" sldId="302"/>
            <ac:spMk id="340" creationId="{E80320BE-740C-4FE9-96CD-EA294814396B}"/>
          </ac:spMkLst>
        </pc:spChg>
        <pc:spChg chg="add mod topLvl">
          <ac:chgData name="M | Adrien Pasquet" userId="b9ca7fff-cf80-4b81-8c12-aa3f5be03e41" providerId="ADAL" clId="{BFF0C793-174F-4023-A7BF-059EB552C99C}" dt="2019-11-13T10:42:12.173" v="3769" actId="692"/>
          <ac:spMkLst>
            <pc:docMk/>
            <pc:sldMk cId="711170402" sldId="302"/>
            <ac:spMk id="341" creationId="{9D39889D-3096-4D44-95CA-43C8C263A137}"/>
          </ac:spMkLst>
        </pc:spChg>
        <pc:spChg chg="add mod topLvl">
          <ac:chgData name="M | Adrien Pasquet" userId="b9ca7fff-cf80-4b81-8c12-aa3f5be03e41" providerId="ADAL" clId="{BFF0C793-174F-4023-A7BF-059EB552C99C}" dt="2019-11-13T10:42:12.173" v="3769" actId="692"/>
          <ac:spMkLst>
            <pc:docMk/>
            <pc:sldMk cId="711170402" sldId="302"/>
            <ac:spMk id="342" creationId="{42752E2B-1E97-446A-A8C6-AA892641E4A6}"/>
          </ac:spMkLst>
        </pc:spChg>
        <pc:spChg chg="add mod topLvl">
          <ac:chgData name="M | Adrien Pasquet" userId="b9ca7fff-cf80-4b81-8c12-aa3f5be03e41" providerId="ADAL" clId="{BFF0C793-174F-4023-A7BF-059EB552C99C}" dt="2019-11-13T10:42:12.173" v="3769" actId="692"/>
          <ac:spMkLst>
            <pc:docMk/>
            <pc:sldMk cId="711170402" sldId="302"/>
            <ac:spMk id="343" creationId="{22B0EF90-4AAE-4E63-BC5D-1653EBB61A8A}"/>
          </ac:spMkLst>
        </pc:spChg>
        <pc:spChg chg="add mod topLvl">
          <ac:chgData name="M | Adrien Pasquet" userId="b9ca7fff-cf80-4b81-8c12-aa3f5be03e41" providerId="ADAL" clId="{BFF0C793-174F-4023-A7BF-059EB552C99C}" dt="2019-11-13T10:42:12.173" v="3769" actId="692"/>
          <ac:spMkLst>
            <pc:docMk/>
            <pc:sldMk cId="711170402" sldId="302"/>
            <ac:spMk id="344" creationId="{C58754EC-AF5D-44D9-A50C-E49EB092681A}"/>
          </ac:spMkLst>
        </pc:spChg>
        <pc:spChg chg="add mod topLvl">
          <ac:chgData name="M | Adrien Pasquet" userId="b9ca7fff-cf80-4b81-8c12-aa3f5be03e41" providerId="ADAL" clId="{BFF0C793-174F-4023-A7BF-059EB552C99C}" dt="2019-11-13T10:42:12.173" v="3769" actId="692"/>
          <ac:spMkLst>
            <pc:docMk/>
            <pc:sldMk cId="711170402" sldId="302"/>
            <ac:spMk id="345" creationId="{28B1EEA8-5F7A-404F-A5BF-5841F73FBB41}"/>
          </ac:spMkLst>
        </pc:spChg>
        <pc:spChg chg="add mod topLvl">
          <ac:chgData name="M | Adrien Pasquet" userId="b9ca7fff-cf80-4b81-8c12-aa3f5be03e41" providerId="ADAL" clId="{BFF0C793-174F-4023-A7BF-059EB552C99C}" dt="2019-11-13T10:42:12.173" v="3769" actId="692"/>
          <ac:spMkLst>
            <pc:docMk/>
            <pc:sldMk cId="711170402" sldId="302"/>
            <ac:spMk id="346" creationId="{251346D9-0F78-499D-BB11-1F8C75285177}"/>
          </ac:spMkLst>
        </pc:spChg>
        <pc:spChg chg="add mod topLvl">
          <ac:chgData name="M | Adrien Pasquet" userId="b9ca7fff-cf80-4b81-8c12-aa3f5be03e41" providerId="ADAL" clId="{BFF0C793-174F-4023-A7BF-059EB552C99C}" dt="2019-11-13T10:42:12.173" v="3769" actId="692"/>
          <ac:spMkLst>
            <pc:docMk/>
            <pc:sldMk cId="711170402" sldId="302"/>
            <ac:spMk id="347" creationId="{DB16E242-672F-4073-B514-32BFB6908AB9}"/>
          </ac:spMkLst>
        </pc:spChg>
        <pc:spChg chg="mod">
          <ac:chgData name="M | Adrien Pasquet" userId="b9ca7fff-cf80-4b81-8c12-aa3f5be03e41" providerId="ADAL" clId="{BFF0C793-174F-4023-A7BF-059EB552C99C}" dt="2019-11-13T10:42:12.173" v="3769" actId="692"/>
          <ac:spMkLst>
            <pc:docMk/>
            <pc:sldMk cId="711170402" sldId="302"/>
            <ac:spMk id="349" creationId="{82E2E036-DC04-4A83-844C-B19EEF151208}"/>
          </ac:spMkLst>
        </pc:spChg>
        <pc:spChg chg="mod">
          <ac:chgData name="M | Adrien Pasquet" userId="b9ca7fff-cf80-4b81-8c12-aa3f5be03e41" providerId="ADAL" clId="{BFF0C793-174F-4023-A7BF-059EB552C99C}" dt="2019-11-13T10:42:12.173" v="3769" actId="692"/>
          <ac:spMkLst>
            <pc:docMk/>
            <pc:sldMk cId="711170402" sldId="302"/>
            <ac:spMk id="350" creationId="{996A7746-F331-4551-B7B5-0F3AD4D042BF}"/>
          </ac:spMkLst>
        </pc:spChg>
        <pc:spChg chg="mod">
          <ac:chgData name="M | Adrien Pasquet" userId="b9ca7fff-cf80-4b81-8c12-aa3f5be03e41" providerId="ADAL" clId="{BFF0C793-174F-4023-A7BF-059EB552C99C}" dt="2019-11-13T10:42:12.173" v="3769" actId="692"/>
          <ac:spMkLst>
            <pc:docMk/>
            <pc:sldMk cId="711170402" sldId="302"/>
            <ac:spMk id="351" creationId="{E0058B63-F3EB-4789-B3F7-ACB5790FE85C}"/>
          </ac:spMkLst>
        </pc:spChg>
        <pc:spChg chg="mod">
          <ac:chgData name="M | Adrien Pasquet" userId="b9ca7fff-cf80-4b81-8c12-aa3f5be03e41" providerId="ADAL" clId="{BFF0C793-174F-4023-A7BF-059EB552C99C}" dt="2019-11-13T10:42:12.173" v="3769" actId="692"/>
          <ac:spMkLst>
            <pc:docMk/>
            <pc:sldMk cId="711170402" sldId="302"/>
            <ac:spMk id="352" creationId="{02D04235-24F8-45B8-8F35-1A1AA9E2B247}"/>
          </ac:spMkLst>
        </pc:spChg>
        <pc:spChg chg="add mod topLvl">
          <ac:chgData name="M | Adrien Pasquet" userId="b9ca7fff-cf80-4b81-8c12-aa3f5be03e41" providerId="ADAL" clId="{BFF0C793-174F-4023-A7BF-059EB552C99C}" dt="2019-11-13T10:42:12.173" v="3769" actId="692"/>
          <ac:spMkLst>
            <pc:docMk/>
            <pc:sldMk cId="711170402" sldId="302"/>
            <ac:spMk id="353" creationId="{9F7CA9C6-9AAA-4E6A-9EB9-9487F3A60D4D}"/>
          </ac:spMkLst>
        </pc:spChg>
        <pc:spChg chg="add mod topLvl">
          <ac:chgData name="M | Adrien Pasquet" userId="b9ca7fff-cf80-4b81-8c12-aa3f5be03e41" providerId="ADAL" clId="{BFF0C793-174F-4023-A7BF-059EB552C99C}" dt="2019-11-13T10:42:12.173" v="3769" actId="692"/>
          <ac:spMkLst>
            <pc:docMk/>
            <pc:sldMk cId="711170402" sldId="302"/>
            <ac:spMk id="354" creationId="{4836C8DC-95EC-4456-9DE6-0CFBA5BE8397}"/>
          </ac:spMkLst>
        </pc:spChg>
        <pc:spChg chg="add mod topLvl">
          <ac:chgData name="M | Adrien Pasquet" userId="b9ca7fff-cf80-4b81-8c12-aa3f5be03e41" providerId="ADAL" clId="{BFF0C793-174F-4023-A7BF-059EB552C99C}" dt="2019-11-13T10:42:12.173" v="3769" actId="692"/>
          <ac:spMkLst>
            <pc:docMk/>
            <pc:sldMk cId="711170402" sldId="302"/>
            <ac:spMk id="355" creationId="{7A2EE6B5-87ED-4854-93BE-CB12CD3C233C}"/>
          </ac:spMkLst>
        </pc:spChg>
        <pc:spChg chg="add mod topLvl">
          <ac:chgData name="M | Adrien Pasquet" userId="b9ca7fff-cf80-4b81-8c12-aa3f5be03e41" providerId="ADAL" clId="{BFF0C793-174F-4023-A7BF-059EB552C99C}" dt="2019-11-13T10:42:12.173" v="3769" actId="692"/>
          <ac:spMkLst>
            <pc:docMk/>
            <pc:sldMk cId="711170402" sldId="302"/>
            <ac:spMk id="356" creationId="{8458450A-C010-46CD-8D2B-C4EE5CD8A777}"/>
          </ac:spMkLst>
        </pc:spChg>
        <pc:spChg chg="add mod topLvl">
          <ac:chgData name="M | Adrien Pasquet" userId="b9ca7fff-cf80-4b81-8c12-aa3f5be03e41" providerId="ADAL" clId="{BFF0C793-174F-4023-A7BF-059EB552C99C}" dt="2019-11-13T10:42:12.173" v="3769" actId="692"/>
          <ac:spMkLst>
            <pc:docMk/>
            <pc:sldMk cId="711170402" sldId="302"/>
            <ac:spMk id="357" creationId="{E0303B8F-07EF-4C9D-B72A-A8687E5B7F01}"/>
          </ac:spMkLst>
        </pc:spChg>
        <pc:spChg chg="add mod topLvl">
          <ac:chgData name="M | Adrien Pasquet" userId="b9ca7fff-cf80-4b81-8c12-aa3f5be03e41" providerId="ADAL" clId="{BFF0C793-174F-4023-A7BF-059EB552C99C}" dt="2019-11-13T10:42:12.173" v="3769" actId="692"/>
          <ac:spMkLst>
            <pc:docMk/>
            <pc:sldMk cId="711170402" sldId="302"/>
            <ac:spMk id="358" creationId="{E4519041-6D71-417E-9F82-FBD87917E4F4}"/>
          </ac:spMkLst>
        </pc:spChg>
        <pc:spChg chg="add mod topLvl">
          <ac:chgData name="M | Adrien Pasquet" userId="b9ca7fff-cf80-4b81-8c12-aa3f5be03e41" providerId="ADAL" clId="{BFF0C793-174F-4023-A7BF-059EB552C99C}" dt="2019-11-13T10:42:12.173" v="3769" actId="692"/>
          <ac:spMkLst>
            <pc:docMk/>
            <pc:sldMk cId="711170402" sldId="302"/>
            <ac:spMk id="359" creationId="{8C72B0DD-9432-41EE-90F3-12019D488C2F}"/>
          </ac:spMkLst>
        </pc:spChg>
        <pc:spChg chg="add mod topLvl">
          <ac:chgData name="M | Adrien Pasquet" userId="b9ca7fff-cf80-4b81-8c12-aa3f5be03e41" providerId="ADAL" clId="{BFF0C793-174F-4023-A7BF-059EB552C99C}" dt="2019-11-13T10:42:12.173" v="3769" actId="692"/>
          <ac:spMkLst>
            <pc:docMk/>
            <pc:sldMk cId="711170402" sldId="302"/>
            <ac:spMk id="360" creationId="{9C7CF3BB-8ED3-44B9-BEED-010D94618F37}"/>
          </ac:spMkLst>
        </pc:spChg>
        <pc:spChg chg="add mod topLvl">
          <ac:chgData name="M | Adrien Pasquet" userId="b9ca7fff-cf80-4b81-8c12-aa3f5be03e41" providerId="ADAL" clId="{BFF0C793-174F-4023-A7BF-059EB552C99C}" dt="2019-11-13T10:42:12.173" v="3769" actId="692"/>
          <ac:spMkLst>
            <pc:docMk/>
            <pc:sldMk cId="711170402" sldId="302"/>
            <ac:spMk id="361" creationId="{53AD6F8B-E0CE-486F-857F-661035E68716}"/>
          </ac:spMkLst>
        </pc:spChg>
        <pc:spChg chg="add mod topLvl">
          <ac:chgData name="M | Adrien Pasquet" userId="b9ca7fff-cf80-4b81-8c12-aa3f5be03e41" providerId="ADAL" clId="{BFF0C793-174F-4023-A7BF-059EB552C99C}" dt="2019-11-13T10:42:12.173" v="3769" actId="692"/>
          <ac:spMkLst>
            <pc:docMk/>
            <pc:sldMk cId="711170402" sldId="302"/>
            <ac:spMk id="362" creationId="{B90CD5A8-0C38-44B6-B505-4D328C47CF27}"/>
          </ac:spMkLst>
        </pc:spChg>
        <pc:spChg chg="add mod topLvl">
          <ac:chgData name="M | Adrien Pasquet" userId="b9ca7fff-cf80-4b81-8c12-aa3f5be03e41" providerId="ADAL" clId="{BFF0C793-174F-4023-A7BF-059EB552C99C}" dt="2019-11-13T10:42:12.173" v="3769" actId="692"/>
          <ac:spMkLst>
            <pc:docMk/>
            <pc:sldMk cId="711170402" sldId="302"/>
            <ac:spMk id="363" creationId="{2D4C5767-2C51-4295-A780-5F202828365C}"/>
          </ac:spMkLst>
        </pc:spChg>
        <pc:spChg chg="add mod topLvl">
          <ac:chgData name="M | Adrien Pasquet" userId="b9ca7fff-cf80-4b81-8c12-aa3f5be03e41" providerId="ADAL" clId="{BFF0C793-174F-4023-A7BF-059EB552C99C}" dt="2019-11-13T10:42:12.173" v="3769" actId="692"/>
          <ac:spMkLst>
            <pc:docMk/>
            <pc:sldMk cId="711170402" sldId="302"/>
            <ac:spMk id="364" creationId="{6413172C-B0DE-4D1D-B968-E05475CD83C5}"/>
          </ac:spMkLst>
        </pc:spChg>
        <pc:spChg chg="mod">
          <ac:chgData name="M | Adrien Pasquet" userId="b9ca7fff-cf80-4b81-8c12-aa3f5be03e41" providerId="ADAL" clId="{BFF0C793-174F-4023-A7BF-059EB552C99C}" dt="2019-11-13T10:42:12.173" v="3769" actId="692"/>
          <ac:spMkLst>
            <pc:docMk/>
            <pc:sldMk cId="711170402" sldId="302"/>
            <ac:spMk id="366" creationId="{C7808346-6081-439E-B6FB-77DB01B7BF12}"/>
          </ac:spMkLst>
        </pc:spChg>
        <pc:spChg chg="mod">
          <ac:chgData name="M | Adrien Pasquet" userId="b9ca7fff-cf80-4b81-8c12-aa3f5be03e41" providerId="ADAL" clId="{BFF0C793-174F-4023-A7BF-059EB552C99C}" dt="2019-11-13T10:42:12.173" v="3769" actId="692"/>
          <ac:spMkLst>
            <pc:docMk/>
            <pc:sldMk cId="711170402" sldId="302"/>
            <ac:spMk id="367" creationId="{949A671F-317C-434E-9150-0B6C21531076}"/>
          </ac:spMkLst>
        </pc:spChg>
        <pc:spChg chg="mod">
          <ac:chgData name="M | Adrien Pasquet" userId="b9ca7fff-cf80-4b81-8c12-aa3f5be03e41" providerId="ADAL" clId="{BFF0C793-174F-4023-A7BF-059EB552C99C}" dt="2019-11-13T10:42:12.173" v="3769" actId="692"/>
          <ac:spMkLst>
            <pc:docMk/>
            <pc:sldMk cId="711170402" sldId="302"/>
            <ac:spMk id="368" creationId="{87817572-0C41-4ADD-8415-8B92030DD041}"/>
          </ac:spMkLst>
        </pc:spChg>
        <pc:spChg chg="mod">
          <ac:chgData name="M | Adrien Pasquet" userId="b9ca7fff-cf80-4b81-8c12-aa3f5be03e41" providerId="ADAL" clId="{BFF0C793-174F-4023-A7BF-059EB552C99C}" dt="2019-11-13T10:42:12.173" v="3769" actId="692"/>
          <ac:spMkLst>
            <pc:docMk/>
            <pc:sldMk cId="711170402" sldId="302"/>
            <ac:spMk id="369" creationId="{82698786-80AC-4C54-9096-9D5FCB0B5F2D}"/>
          </ac:spMkLst>
        </pc:spChg>
        <pc:spChg chg="mod">
          <ac:chgData name="M | Adrien Pasquet" userId="b9ca7fff-cf80-4b81-8c12-aa3f5be03e41" providerId="ADAL" clId="{BFF0C793-174F-4023-A7BF-059EB552C99C}" dt="2019-11-13T10:42:12.173" v="3769" actId="692"/>
          <ac:spMkLst>
            <pc:docMk/>
            <pc:sldMk cId="711170402" sldId="302"/>
            <ac:spMk id="370" creationId="{E7DDB537-1EB7-4112-B247-AB679914C2CF}"/>
          </ac:spMkLst>
        </pc:spChg>
        <pc:spChg chg="mod">
          <ac:chgData name="M | Adrien Pasquet" userId="b9ca7fff-cf80-4b81-8c12-aa3f5be03e41" providerId="ADAL" clId="{BFF0C793-174F-4023-A7BF-059EB552C99C}" dt="2019-11-13T10:42:12.173" v="3769" actId="692"/>
          <ac:spMkLst>
            <pc:docMk/>
            <pc:sldMk cId="711170402" sldId="302"/>
            <ac:spMk id="371" creationId="{5C48CE4D-17B2-4054-919B-D12A11349194}"/>
          </ac:spMkLst>
        </pc:spChg>
        <pc:spChg chg="mod">
          <ac:chgData name="M | Adrien Pasquet" userId="b9ca7fff-cf80-4b81-8c12-aa3f5be03e41" providerId="ADAL" clId="{BFF0C793-174F-4023-A7BF-059EB552C99C}" dt="2019-11-13T10:42:12.173" v="3769" actId="692"/>
          <ac:spMkLst>
            <pc:docMk/>
            <pc:sldMk cId="711170402" sldId="302"/>
            <ac:spMk id="372" creationId="{07D997FD-2E08-4138-8EFD-3062A0F2B73F}"/>
          </ac:spMkLst>
        </pc:spChg>
        <pc:spChg chg="mod">
          <ac:chgData name="M | Adrien Pasquet" userId="b9ca7fff-cf80-4b81-8c12-aa3f5be03e41" providerId="ADAL" clId="{BFF0C793-174F-4023-A7BF-059EB552C99C}" dt="2019-11-13T10:42:12.173" v="3769" actId="692"/>
          <ac:spMkLst>
            <pc:docMk/>
            <pc:sldMk cId="711170402" sldId="302"/>
            <ac:spMk id="373" creationId="{A463F063-6D5C-439F-A8F3-FFD08A45AFFB}"/>
          </ac:spMkLst>
        </pc:spChg>
        <pc:spChg chg="mod">
          <ac:chgData name="M | Adrien Pasquet" userId="b9ca7fff-cf80-4b81-8c12-aa3f5be03e41" providerId="ADAL" clId="{BFF0C793-174F-4023-A7BF-059EB552C99C}" dt="2019-11-13T10:42:12.173" v="3769" actId="692"/>
          <ac:spMkLst>
            <pc:docMk/>
            <pc:sldMk cId="711170402" sldId="302"/>
            <ac:spMk id="374" creationId="{56065EB6-A1F8-4F7A-98AF-367C7EB5549B}"/>
          </ac:spMkLst>
        </pc:spChg>
        <pc:spChg chg="mod">
          <ac:chgData name="M | Adrien Pasquet" userId="b9ca7fff-cf80-4b81-8c12-aa3f5be03e41" providerId="ADAL" clId="{BFF0C793-174F-4023-A7BF-059EB552C99C}" dt="2019-11-13T10:42:12.173" v="3769" actId="692"/>
          <ac:spMkLst>
            <pc:docMk/>
            <pc:sldMk cId="711170402" sldId="302"/>
            <ac:spMk id="375" creationId="{45FEC986-A4B4-438B-8005-2C8E87921D6F}"/>
          </ac:spMkLst>
        </pc:spChg>
        <pc:spChg chg="mod">
          <ac:chgData name="M | Adrien Pasquet" userId="b9ca7fff-cf80-4b81-8c12-aa3f5be03e41" providerId="ADAL" clId="{BFF0C793-174F-4023-A7BF-059EB552C99C}" dt="2019-11-13T10:42:12.173" v="3769" actId="692"/>
          <ac:spMkLst>
            <pc:docMk/>
            <pc:sldMk cId="711170402" sldId="302"/>
            <ac:spMk id="376" creationId="{C950E113-62C0-4781-A312-4B84B8C1E2D4}"/>
          </ac:spMkLst>
        </pc:spChg>
        <pc:spChg chg="mod">
          <ac:chgData name="M | Adrien Pasquet" userId="b9ca7fff-cf80-4b81-8c12-aa3f5be03e41" providerId="ADAL" clId="{BFF0C793-174F-4023-A7BF-059EB552C99C}" dt="2019-11-13T10:42:12.173" v="3769" actId="692"/>
          <ac:spMkLst>
            <pc:docMk/>
            <pc:sldMk cId="711170402" sldId="302"/>
            <ac:spMk id="377" creationId="{120FB10F-648A-4C1F-8E80-A19EEE3D15DA}"/>
          </ac:spMkLst>
        </pc:spChg>
        <pc:spChg chg="mod">
          <ac:chgData name="M | Adrien Pasquet" userId="b9ca7fff-cf80-4b81-8c12-aa3f5be03e41" providerId="ADAL" clId="{BFF0C793-174F-4023-A7BF-059EB552C99C}" dt="2019-11-13T10:42:12.173" v="3769" actId="692"/>
          <ac:spMkLst>
            <pc:docMk/>
            <pc:sldMk cId="711170402" sldId="302"/>
            <ac:spMk id="378" creationId="{20F67D42-63BB-4D79-95C3-55664628EC0B}"/>
          </ac:spMkLst>
        </pc:spChg>
        <pc:spChg chg="mod">
          <ac:chgData name="M | Adrien Pasquet" userId="b9ca7fff-cf80-4b81-8c12-aa3f5be03e41" providerId="ADAL" clId="{BFF0C793-174F-4023-A7BF-059EB552C99C}" dt="2019-11-13T10:42:12.173" v="3769" actId="692"/>
          <ac:spMkLst>
            <pc:docMk/>
            <pc:sldMk cId="711170402" sldId="302"/>
            <ac:spMk id="379" creationId="{F5C7DD09-D2AB-4A15-A8EF-A96D5841B60D}"/>
          </ac:spMkLst>
        </pc:spChg>
        <pc:spChg chg="mod">
          <ac:chgData name="M | Adrien Pasquet" userId="b9ca7fff-cf80-4b81-8c12-aa3f5be03e41" providerId="ADAL" clId="{BFF0C793-174F-4023-A7BF-059EB552C99C}" dt="2019-11-13T10:42:12.173" v="3769" actId="692"/>
          <ac:spMkLst>
            <pc:docMk/>
            <pc:sldMk cId="711170402" sldId="302"/>
            <ac:spMk id="380" creationId="{B051026A-9041-4BE1-B4A3-DD73F59F084F}"/>
          </ac:spMkLst>
        </pc:spChg>
        <pc:spChg chg="mod">
          <ac:chgData name="M | Adrien Pasquet" userId="b9ca7fff-cf80-4b81-8c12-aa3f5be03e41" providerId="ADAL" clId="{BFF0C793-174F-4023-A7BF-059EB552C99C}" dt="2019-11-13T10:42:12.173" v="3769" actId="692"/>
          <ac:spMkLst>
            <pc:docMk/>
            <pc:sldMk cId="711170402" sldId="302"/>
            <ac:spMk id="381" creationId="{6F779DD9-E5B6-4C79-B687-7142A4CF1B5E}"/>
          </ac:spMkLst>
        </pc:spChg>
        <pc:spChg chg="mod">
          <ac:chgData name="M | Adrien Pasquet" userId="b9ca7fff-cf80-4b81-8c12-aa3f5be03e41" providerId="ADAL" clId="{BFF0C793-174F-4023-A7BF-059EB552C99C}" dt="2019-11-13T10:42:12.173" v="3769" actId="692"/>
          <ac:spMkLst>
            <pc:docMk/>
            <pc:sldMk cId="711170402" sldId="302"/>
            <ac:spMk id="382" creationId="{956079F0-0DBB-4D24-A6F8-9795CE0BD9A5}"/>
          </ac:spMkLst>
        </pc:spChg>
        <pc:spChg chg="mod">
          <ac:chgData name="M | Adrien Pasquet" userId="b9ca7fff-cf80-4b81-8c12-aa3f5be03e41" providerId="ADAL" clId="{BFF0C793-174F-4023-A7BF-059EB552C99C}" dt="2019-11-13T10:42:12.173" v="3769" actId="692"/>
          <ac:spMkLst>
            <pc:docMk/>
            <pc:sldMk cId="711170402" sldId="302"/>
            <ac:spMk id="383" creationId="{4743D169-51B1-4203-837C-972AE34AC1A4}"/>
          </ac:spMkLst>
        </pc:spChg>
        <pc:spChg chg="mod">
          <ac:chgData name="M | Adrien Pasquet" userId="b9ca7fff-cf80-4b81-8c12-aa3f5be03e41" providerId="ADAL" clId="{BFF0C793-174F-4023-A7BF-059EB552C99C}" dt="2019-11-13T10:42:12.173" v="3769" actId="692"/>
          <ac:spMkLst>
            <pc:docMk/>
            <pc:sldMk cId="711170402" sldId="302"/>
            <ac:spMk id="384" creationId="{CB41E19A-C242-490F-B71B-5EC0DFDE467E}"/>
          </ac:spMkLst>
        </pc:spChg>
        <pc:spChg chg="mod">
          <ac:chgData name="M | Adrien Pasquet" userId="b9ca7fff-cf80-4b81-8c12-aa3f5be03e41" providerId="ADAL" clId="{BFF0C793-174F-4023-A7BF-059EB552C99C}" dt="2019-11-13T10:42:12.173" v="3769" actId="692"/>
          <ac:spMkLst>
            <pc:docMk/>
            <pc:sldMk cId="711170402" sldId="302"/>
            <ac:spMk id="385" creationId="{B401D750-D46B-45F6-94AB-CFA628EE0B4C}"/>
          </ac:spMkLst>
        </pc:spChg>
        <pc:spChg chg="mod">
          <ac:chgData name="M | Adrien Pasquet" userId="b9ca7fff-cf80-4b81-8c12-aa3f5be03e41" providerId="ADAL" clId="{BFF0C793-174F-4023-A7BF-059EB552C99C}" dt="2019-11-13T10:42:12.173" v="3769" actId="692"/>
          <ac:spMkLst>
            <pc:docMk/>
            <pc:sldMk cId="711170402" sldId="302"/>
            <ac:spMk id="386" creationId="{87333EAA-4754-48A7-9466-884915736994}"/>
          </ac:spMkLst>
        </pc:spChg>
        <pc:spChg chg="mod">
          <ac:chgData name="M | Adrien Pasquet" userId="b9ca7fff-cf80-4b81-8c12-aa3f5be03e41" providerId="ADAL" clId="{BFF0C793-174F-4023-A7BF-059EB552C99C}" dt="2019-11-13T10:42:12.173" v="3769" actId="692"/>
          <ac:spMkLst>
            <pc:docMk/>
            <pc:sldMk cId="711170402" sldId="302"/>
            <ac:spMk id="387" creationId="{77DC19C9-5170-4CB7-A161-09C276C16BF4}"/>
          </ac:spMkLst>
        </pc:spChg>
        <pc:spChg chg="mod">
          <ac:chgData name="M | Adrien Pasquet" userId="b9ca7fff-cf80-4b81-8c12-aa3f5be03e41" providerId="ADAL" clId="{BFF0C793-174F-4023-A7BF-059EB552C99C}" dt="2019-11-13T10:42:12.173" v="3769" actId="692"/>
          <ac:spMkLst>
            <pc:docMk/>
            <pc:sldMk cId="711170402" sldId="302"/>
            <ac:spMk id="388" creationId="{909C27BD-D4A6-42F1-BB2E-740E33B7E94E}"/>
          </ac:spMkLst>
        </pc:spChg>
        <pc:spChg chg="add mod topLvl">
          <ac:chgData name="M | Adrien Pasquet" userId="b9ca7fff-cf80-4b81-8c12-aa3f5be03e41" providerId="ADAL" clId="{BFF0C793-174F-4023-A7BF-059EB552C99C}" dt="2019-11-13T10:42:12.173" v="3769" actId="692"/>
          <ac:spMkLst>
            <pc:docMk/>
            <pc:sldMk cId="711170402" sldId="302"/>
            <ac:spMk id="389" creationId="{8064FC95-EFD9-4CA7-B564-F69564D38E10}"/>
          </ac:spMkLst>
        </pc:spChg>
        <pc:spChg chg="mod">
          <ac:chgData name="M | Adrien Pasquet" userId="b9ca7fff-cf80-4b81-8c12-aa3f5be03e41" providerId="ADAL" clId="{BFF0C793-174F-4023-A7BF-059EB552C99C}" dt="2019-11-13T10:42:12.173" v="3769" actId="692"/>
          <ac:spMkLst>
            <pc:docMk/>
            <pc:sldMk cId="711170402" sldId="302"/>
            <ac:spMk id="391" creationId="{E3D4885E-6648-4905-92FA-52215BBF8ECE}"/>
          </ac:spMkLst>
        </pc:spChg>
        <pc:spChg chg="mod">
          <ac:chgData name="M | Adrien Pasquet" userId="b9ca7fff-cf80-4b81-8c12-aa3f5be03e41" providerId="ADAL" clId="{BFF0C793-174F-4023-A7BF-059EB552C99C}" dt="2019-11-13T10:42:12.173" v="3769" actId="692"/>
          <ac:spMkLst>
            <pc:docMk/>
            <pc:sldMk cId="711170402" sldId="302"/>
            <ac:spMk id="392" creationId="{B51164CB-D298-4FA1-BB13-A587DDD64701}"/>
          </ac:spMkLst>
        </pc:spChg>
        <pc:spChg chg="mod">
          <ac:chgData name="M | Adrien Pasquet" userId="b9ca7fff-cf80-4b81-8c12-aa3f5be03e41" providerId="ADAL" clId="{BFF0C793-174F-4023-A7BF-059EB552C99C}" dt="2019-11-13T10:42:12.173" v="3769" actId="692"/>
          <ac:spMkLst>
            <pc:docMk/>
            <pc:sldMk cId="711170402" sldId="302"/>
            <ac:spMk id="393" creationId="{D8587762-EF2C-4F83-ADC1-59C925BF722C}"/>
          </ac:spMkLst>
        </pc:spChg>
        <pc:spChg chg="mod">
          <ac:chgData name="M | Adrien Pasquet" userId="b9ca7fff-cf80-4b81-8c12-aa3f5be03e41" providerId="ADAL" clId="{BFF0C793-174F-4023-A7BF-059EB552C99C}" dt="2019-11-13T10:42:12.173" v="3769" actId="692"/>
          <ac:spMkLst>
            <pc:docMk/>
            <pc:sldMk cId="711170402" sldId="302"/>
            <ac:spMk id="394" creationId="{060BB6CF-07B3-4369-8DD4-903000B1F981}"/>
          </ac:spMkLst>
        </pc:spChg>
        <pc:spChg chg="mod">
          <ac:chgData name="M | Adrien Pasquet" userId="b9ca7fff-cf80-4b81-8c12-aa3f5be03e41" providerId="ADAL" clId="{BFF0C793-174F-4023-A7BF-059EB552C99C}" dt="2019-11-13T10:42:12.173" v="3769" actId="692"/>
          <ac:spMkLst>
            <pc:docMk/>
            <pc:sldMk cId="711170402" sldId="302"/>
            <ac:spMk id="395" creationId="{9F51F77F-1EB8-4B51-A79B-B54EF20C3043}"/>
          </ac:spMkLst>
        </pc:spChg>
        <pc:spChg chg="mod">
          <ac:chgData name="M | Adrien Pasquet" userId="b9ca7fff-cf80-4b81-8c12-aa3f5be03e41" providerId="ADAL" clId="{BFF0C793-174F-4023-A7BF-059EB552C99C}" dt="2019-11-13T10:42:12.173" v="3769" actId="692"/>
          <ac:spMkLst>
            <pc:docMk/>
            <pc:sldMk cId="711170402" sldId="302"/>
            <ac:spMk id="396" creationId="{4EEF5769-D6A7-4215-9852-1B5423777602}"/>
          </ac:spMkLst>
        </pc:spChg>
        <pc:spChg chg="mod">
          <ac:chgData name="M | Adrien Pasquet" userId="b9ca7fff-cf80-4b81-8c12-aa3f5be03e41" providerId="ADAL" clId="{BFF0C793-174F-4023-A7BF-059EB552C99C}" dt="2019-11-13T10:42:12.173" v="3769" actId="692"/>
          <ac:spMkLst>
            <pc:docMk/>
            <pc:sldMk cId="711170402" sldId="302"/>
            <ac:spMk id="397" creationId="{E0930137-7046-4899-B202-01764FCCC0C2}"/>
          </ac:spMkLst>
        </pc:spChg>
        <pc:spChg chg="mod">
          <ac:chgData name="M | Adrien Pasquet" userId="b9ca7fff-cf80-4b81-8c12-aa3f5be03e41" providerId="ADAL" clId="{BFF0C793-174F-4023-A7BF-059EB552C99C}" dt="2019-11-13T10:42:12.173" v="3769" actId="692"/>
          <ac:spMkLst>
            <pc:docMk/>
            <pc:sldMk cId="711170402" sldId="302"/>
            <ac:spMk id="398" creationId="{B64561A5-A2C3-4B4F-B8C3-01D67EF4F7C3}"/>
          </ac:spMkLst>
        </pc:spChg>
        <pc:spChg chg="mod">
          <ac:chgData name="M | Adrien Pasquet" userId="b9ca7fff-cf80-4b81-8c12-aa3f5be03e41" providerId="ADAL" clId="{BFF0C793-174F-4023-A7BF-059EB552C99C}" dt="2019-11-13T10:42:12.173" v="3769" actId="692"/>
          <ac:spMkLst>
            <pc:docMk/>
            <pc:sldMk cId="711170402" sldId="302"/>
            <ac:spMk id="399" creationId="{3798F583-3BFE-4FAB-B7B7-AAD5A17FBB25}"/>
          </ac:spMkLst>
        </pc:spChg>
        <pc:spChg chg="add mod topLvl">
          <ac:chgData name="M | Adrien Pasquet" userId="b9ca7fff-cf80-4b81-8c12-aa3f5be03e41" providerId="ADAL" clId="{BFF0C793-174F-4023-A7BF-059EB552C99C}" dt="2019-11-13T10:42:12.173" v="3769" actId="692"/>
          <ac:spMkLst>
            <pc:docMk/>
            <pc:sldMk cId="711170402" sldId="302"/>
            <ac:spMk id="400" creationId="{ECE50031-0520-4CFC-B28D-15390BFA034E}"/>
          </ac:spMkLst>
        </pc:spChg>
        <pc:spChg chg="add mod topLvl">
          <ac:chgData name="M | Adrien Pasquet" userId="b9ca7fff-cf80-4b81-8c12-aa3f5be03e41" providerId="ADAL" clId="{BFF0C793-174F-4023-A7BF-059EB552C99C}" dt="2019-11-13T10:42:12.173" v="3769" actId="692"/>
          <ac:spMkLst>
            <pc:docMk/>
            <pc:sldMk cId="711170402" sldId="302"/>
            <ac:spMk id="401" creationId="{386D7254-2AB7-4F8C-B2FD-270BBF3CEC41}"/>
          </ac:spMkLst>
        </pc:spChg>
        <pc:spChg chg="add mod topLvl">
          <ac:chgData name="M | Adrien Pasquet" userId="b9ca7fff-cf80-4b81-8c12-aa3f5be03e41" providerId="ADAL" clId="{BFF0C793-174F-4023-A7BF-059EB552C99C}" dt="2019-11-13T10:42:12.173" v="3769" actId="692"/>
          <ac:spMkLst>
            <pc:docMk/>
            <pc:sldMk cId="711170402" sldId="302"/>
            <ac:spMk id="402" creationId="{DD36E2D5-8132-426A-9EF6-FF0ADCD9A3FD}"/>
          </ac:spMkLst>
        </pc:spChg>
        <pc:spChg chg="add mod topLvl">
          <ac:chgData name="M | Adrien Pasquet" userId="b9ca7fff-cf80-4b81-8c12-aa3f5be03e41" providerId="ADAL" clId="{BFF0C793-174F-4023-A7BF-059EB552C99C}" dt="2019-11-13T10:42:12.173" v="3769" actId="692"/>
          <ac:spMkLst>
            <pc:docMk/>
            <pc:sldMk cId="711170402" sldId="302"/>
            <ac:spMk id="403" creationId="{0BA6F698-99F0-437B-BAF5-8E7ABA8FAA19}"/>
          </ac:spMkLst>
        </pc:spChg>
        <pc:spChg chg="add mod topLvl">
          <ac:chgData name="M | Adrien Pasquet" userId="b9ca7fff-cf80-4b81-8c12-aa3f5be03e41" providerId="ADAL" clId="{BFF0C793-174F-4023-A7BF-059EB552C99C}" dt="2019-11-13T10:42:12.173" v="3769" actId="692"/>
          <ac:spMkLst>
            <pc:docMk/>
            <pc:sldMk cId="711170402" sldId="302"/>
            <ac:spMk id="404" creationId="{A00D5CA2-8AE7-488F-81CD-5427E9345E99}"/>
          </ac:spMkLst>
        </pc:spChg>
        <pc:spChg chg="add mod topLvl">
          <ac:chgData name="M | Adrien Pasquet" userId="b9ca7fff-cf80-4b81-8c12-aa3f5be03e41" providerId="ADAL" clId="{BFF0C793-174F-4023-A7BF-059EB552C99C}" dt="2019-11-13T10:42:12.173" v="3769" actId="692"/>
          <ac:spMkLst>
            <pc:docMk/>
            <pc:sldMk cId="711170402" sldId="302"/>
            <ac:spMk id="405" creationId="{C6CAD9BC-288B-46D4-AD1E-75B68AA880F9}"/>
          </ac:spMkLst>
        </pc:spChg>
        <pc:spChg chg="mod">
          <ac:chgData name="M | Adrien Pasquet" userId="b9ca7fff-cf80-4b81-8c12-aa3f5be03e41" providerId="ADAL" clId="{BFF0C793-174F-4023-A7BF-059EB552C99C}" dt="2019-11-13T10:42:12.173" v="3769" actId="692"/>
          <ac:spMkLst>
            <pc:docMk/>
            <pc:sldMk cId="711170402" sldId="302"/>
            <ac:spMk id="407" creationId="{87074F0A-C2A1-40E0-9A24-340B9BC5D0E4}"/>
          </ac:spMkLst>
        </pc:spChg>
        <pc:spChg chg="mod">
          <ac:chgData name="M | Adrien Pasquet" userId="b9ca7fff-cf80-4b81-8c12-aa3f5be03e41" providerId="ADAL" clId="{BFF0C793-174F-4023-A7BF-059EB552C99C}" dt="2019-11-13T10:42:12.173" v="3769" actId="692"/>
          <ac:spMkLst>
            <pc:docMk/>
            <pc:sldMk cId="711170402" sldId="302"/>
            <ac:spMk id="408" creationId="{82C47E62-4C35-4577-A96E-4E0C8300D5AF}"/>
          </ac:spMkLst>
        </pc:spChg>
        <pc:spChg chg="add mod topLvl">
          <ac:chgData name="M | Adrien Pasquet" userId="b9ca7fff-cf80-4b81-8c12-aa3f5be03e41" providerId="ADAL" clId="{BFF0C793-174F-4023-A7BF-059EB552C99C}" dt="2019-11-13T10:42:12.173" v="3769" actId="692"/>
          <ac:spMkLst>
            <pc:docMk/>
            <pc:sldMk cId="711170402" sldId="302"/>
            <ac:spMk id="409" creationId="{2113E1A6-A4DF-415C-8DB4-98CA4E951F4D}"/>
          </ac:spMkLst>
        </pc:spChg>
        <pc:spChg chg="mod">
          <ac:chgData name="M | Adrien Pasquet" userId="b9ca7fff-cf80-4b81-8c12-aa3f5be03e41" providerId="ADAL" clId="{BFF0C793-174F-4023-A7BF-059EB552C99C}" dt="2019-11-13T10:42:12.173" v="3769" actId="692"/>
          <ac:spMkLst>
            <pc:docMk/>
            <pc:sldMk cId="711170402" sldId="302"/>
            <ac:spMk id="411" creationId="{ADA38E08-6916-44C7-82D7-DCC051885C81}"/>
          </ac:spMkLst>
        </pc:spChg>
        <pc:spChg chg="mod">
          <ac:chgData name="M | Adrien Pasquet" userId="b9ca7fff-cf80-4b81-8c12-aa3f5be03e41" providerId="ADAL" clId="{BFF0C793-174F-4023-A7BF-059EB552C99C}" dt="2019-11-13T10:42:12.173" v="3769" actId="692"/>
          <ac:spMkLst>
            <pc:docMk/>
            <pc:sldMk cId="711170402" sldId="302"/>
            <ac:spMk id="412" creationId="{485A280D-6D48-4463-B0F2-9381B2E0A444}"/>
          </ac:spMkLst>
        </pc:spChg>
        <pc:spChg chg="mod">
          <ac:chgData name="M | Adrien Pasquet" userId="b9ca7fff-cf80-4b81-8c12-aa3f5be03e41" providerId="ADAL" clId="{BFF0C793-174F-4023-A7BF-059EB552C99C}" dt="2019-11-13T10:42:12.173" v="3769" actId="692"/>
          <ac:spMkLst>
            <pc:docMk/>
            <pc:sldMk cId="711170402" sldId="302"/>
            <ac:spMk id="413" creationId="{3AC60526-6E46-4C59-9A37-436385CF94F0}"/>
          </ac:spMkLst>
        </pc:spChg>
        <pc:spChg chg="mod">
          <ac:chgData name="M | Adrien Pasquet" userId="b9ca7fff-cf80-4b81-8c12-aa3f5be03e41" providerId="ADAL" clId="{BFF0C793-174F-4023-A7BF-059EB552C99C}" dt="2019-11-13T10:42:12.173" v="3769" actId="692"/>
          <ac:spMkLst>
            <pc:docMk/>
            <pc:sldMk cId="711170402" sldId="302"/>
            <ac:spMk id="414" creationId="{18FF8EBC-F0DB-4573-965E-A89332856747}"/>
          </ac:spMkLst>
        </pc:spChg>
        <pc:spChg chg="mod">
          <ac:chgData name="M | Adrien Pasquet" userId="b9ca7fff-cf80-4b81-8c12-aa3f5be03e41" providerId="ADAL" clId="{BFF0C793-174F-4023-A7BF-059EB552C99C}" dt="2019-11-13T10:42:12.173" v="3769" actId="692"/>
          <ac:spMkLst>
            <pc:docMk/>
            <pc:sldMk cId="711170402" sldId="302"/>
            <ac:spMk id="416" creationId="{FE9B0959-C27B-4EA7-B4BE-650B63400299}"/>
          </ac:spMkLst>
        </pc:spChg>
        <pc:spChg chg="mod">
          <ac:chgData name="M | Adrien Pasquet" userId="b9ca7fff-cf80-4b81-8c12-aa3f5be03e41" providerId="ADAL" clId="{BFF0C793-174F-4023-A7BF-059EB552C99C}" dt="2019-11-13T10:42:12.173" v="3769" actId="692"/>
          <ac:spMkLst>
            <pc:docMk/>
            <pc:sldMk cId="711170402" sldId="302"/>
            <ac:spMk id="417" creationId="{A32FD9D1-01AD-4424-A9B0-6D8386D02BC5}"/>
          </ac:spMkLst>
        </pc:spChg>
        <pc:spChg chg="mod">
          <ac:chgData name="M | Adrien Pasquet" userId="b9ca7fff-cf80-4b81-8c12-aa3f5be03e41" providerId="ADAL" clId="{BFF0C793-174F-4023-A7BF-059EB552C99C}" dt="2019-11-13T10:42:12.173" v="3769" actId="692"/>
          <ac:spMkLst>
            <pc:docMk/>
            <pc:sldMk cId="711170402" sldId="302"/>
            <ac:spMk id="418" creationId="{A21B3A56-4D3D-46DA-A4AB-4386CADD159D}"/>
          </ac:spMkLst>
        </pc:spChg>
        <pc:spChg chg="mod">
          <ac:chgData name="M | Adrien Pasquet" userId="b9ca7fff-cf80-4b81-8c12-aa3f5be03e41" providerId="ADAL" clId="{BFF0C793-174F-4023-A7BF-059EB552C99C}" dt="2019-11-13T10:42:12.173" v="3769" actId="692"/>
          <ac:spMkLst>
            <pc:docMk/>
            <pc:sldMk cId="711170402" sldId="302"/>
            <ac:spMk id="419" creationId="{84C8AD21-ADD9-4127-A3DF-AC50B61D39CA}"/>
          </ac:spMkLst>
        </pc:spChg>
        <pc:spChg chg="add mod topLvl">
          <ac:chgData name="M | Adrien Pasquet" userId="b9ca7fff-cf80-4b81-8c12-aa3f5be03e41" providerId="ADAL" clId="{BFF0C793-174F-4023-A7BF-059EB552C99C}" dt="2019-11-13T10:42:12.173" v="3769" actId="692"/>
          <ac:spMkLst>
            <pc:docMk/>
            <pc:sldMk cId="711170402" sldId="302"/>
            <ac:spMk id="420" creationId="{241FEA56-298A-4C87-8B48-4B0E7D9A612A}"/>
          </ac:spMkLst>
        </pc:spChg>
        <pc:spChg chg="add mod topLvl">
          <ac:chgData name="M | Adrien Pasquet" userId="b9ca7fff-cf80-4b81-8c12-aa3f5be03e41" providerId="ADAL" clId="{BFF0C793-174F-4023-A7BF-059EB552C99C}" dt="2019-11-13T10:42:12.173" v="3769" actId="692"/>
          <ac:spMkLst>
            <pc:docMk/>
            <pc:sldMk cId="711170402" sldId="302"/>
            <ac:spMk id="421" creationId="{B30EF00F-F458-4C90-994C-B82B87E1F13E}"/>
          </ac:spMkLst>
        </pc:spChg>
        <pc:spChg chg="add mod topLvl">
          <ac:chgData name="M | Adrien Pasquet" userId="b9ca7fff-cf80-4b81-8c12-aa3f5be03e41" providerId="ADAL" clId="{BFF0C793-174F-4023-A7BF-059EB552C99C}" dt="2019-11-13T10:42:12.173" v="3769" actId="692"/>
          <ac:spMkLst>
            <pc:docMk/>
            <pc:sldMk cId="711170402" sldId="302"/>
            <ac:spMk id="422" creationId="{4B725ACB-5E45-461D-9C54-83B9E78BC722}"/>
          </ac:spMkLst>
        </pc:spChg>
        <pc:spChg chg="add mod topLvl">
          <ac:chgData name="M | Adrien Pasquet" userId="b9ca7fff-cf80-4b81-8c12-aa3f5be03e41" providerId="ADAL" clId="{BFF0C793-174F-4023-A7BF-059EB552C99C}" dt="2019-11-13T10:42:12.173" v="3769" actId="692"/>
          <ac:spMkLst>
            <pc:docMk/>
            <pc:sldMk cId="711170402" sldId="302"/>
            <ac:spMk id="423" creationId="{F79EB796-A075-4FD3-B5AC-E1A8AF6E4D6F}"/>
          </ac:spMkLst>
        </pc:spChg>
        <pc:spChg chg="add mod topLvl">
          <ac:chgData name="M | Adrien Pasquet" userId="b9ca7fff-cf80-4b81-8c12-aa3f5be03e41" providerId="ADAL" clId="{BFF0C793-174F-4023-A7BF-059EB552C99C}" dt="2019-11-13T10:42:12.173" v="3769" actId="692"/>
          <ac:spMkLst>
            <pc:docMk/>
            <pc:sldMk cId="711170402" sldId="302"/>
            <ac:spMk id="424" creationId="{3A72D4DE-87E6-449E-83E1-505F40902DF7}"/>
          </ac:spMkLst>
        </pc:spChg>
        <pc:spChg chg="add mod topLvl">
          <ac:chgData name="M | Adrien Pasquet" userId="b9ca7fff-cf80-4b81-8c12-aa3f5be03e41" providerId="ADAL" clId="{BFF0C793-174F-4023-A7BF-059EB552C99C}" dt="2019-11-13T10:42:12.173" v="3769" actId="692"/>
          <ac:spMkLst>
            <pc:docMk/>
            <pc:sldMk cId="711170402" sldId="302"/>
            <ac:spMk id="425" creationId="{200B3B24-AF48-42A1-8259-1930936D3717}"/>
          </ac:spMkLst>
        </pc:spChg>
        <pc:spChg chg="add mod topLvl">
          <ac:chgData name="M | Adrien Pasquet" userId="b9ca7fff-cf80-4b81-8c12-aa3f5be03e41" providerId="ADAL" clId="{BFF0C793-174F-4023-A7BF-059EB552C99C}" dt="2019-11-13T10:42:12.173" v="3769" actId="692"/>
          <ac:spMkLst>
            <pc:docMk/>
            <pc:sldMk cId="711170402" sldId="302"/>
            <ac:spMk id="426" creationId="{B5F3B142-07F9-427B-AEC4-8F736644F296}"/>
          </ac:spMkLst>
        </pc:spChg>
        <pc:spChg chg="add mod topLvl">
          <ac:chgData name="M | Adrien Pasquet" userId="b9ca7fff-cf80-4b81-8c12-aa3f5be03e41" providerId="ADAL" clId="{BFF0C793-174F-4023-A7BF-059EB552C99C}" dt="2019-11-13T10:42:12.173" v="3769" actId="692"/>
          <ac:spMkLst>
            <pc:docMk/>
            <pc:sldMk cId="711170402" sldId="302"/>
            <ac:spMk id="427" creationId="{BB14F6EB-A65E-4648-ADE2-577D1447EA4C}"/>
          </ac:spMkLst>
        </pc:spChg>
        <pc:spChg chg="add mod topLvl">
          <ac:chgData name="M | Adrien Pasquet" userId="b9ca7fff-cf80-4b81-8c12-aa3f5be03e41" providerId="ADAL" clId="{BFF0C793-174F-4023-A7BF-059EB552C99C}" dt="2019-11-13T10:42:12.173" v="3769" actId="692"/>
          <ac:spMkLst>
            <pc:docMk/>
            <pc:sldMk cId="711170402" sldId="302"/>
            <ac:spMk id="428" creationId="{AA2245A9-5E6D-4C7C-B7BB-1980A7568C07}"/>
          </ac:spMkLst>
        </pc:spChg>
        <pc:spChg chg="add mod topLvl">
          <ac:chgData name="M | Adrien Pasquet" userId="b9ca7fff-cf80-4b81-8c12-aa3f5be03e41" providerId="ADAL" clId="{BFF0C793-174F-4023-A7BF-059EB552C99C}" dt="2019-11-13T10:42:12.173" v="3769" actId="692"/>
          <ac:spMkLst>
            <pc:docMk/>
            <pc:sldMk cId="711170402" sldId="302"/>
            <ac:spMk id="429" creationId="{8D9D700F-90EF-4E6E-AB03-503C94C88506}"/>
          </ac:spMkLst>
        </pc:spChg>
        <pc:spChg chg="add mod topLvl">
          <ac:chgData name="M | Adrien Pasquet" userId="b9ca7fff-cf80-4b81-8c12-aa3f5be03e41" providerId="ADAL" clId="{BFF0C793-174F-4023-A7BF-059EB552C99C}" dt="2019-11-13T10:42:12.173" v="3769" actId="692"/>
          <ac:spMkLst>
            <pc:docMk/>
            <pc:sldMk cId="711170402" sldId="302"/>
            <ac:spMk id="430" creationId="{5026486F-31AB-457D-BEE5-F05CD1A17D6A}"/>
          </ac:spMkLst>
        </pc:spChg>
        <pc:spChg chg="add mod topLvl">
          <ac:chgData name="M | Adrien Pasquet" userId="b9ca7fff-cf80-4b81-8c12-aa3f5be03e41" providerId="ADAL" clId="{BFF0C793-174F-4023-A7BF-059EB552C99C}" dt="2019-11-13T10:42:12.173" v="3769" actId="692"/>
          <ac:spMkLst>
            <pc:docMk/>
            <pc:sldMk cId="711170402" sldId="302"/>
            <ac:spMk id="431" creationId="{9CF274FE-F774-46EC-B389-748343710C6B}"/>
          </ac:spMkLst>
        </pc:spChg>
        <pc:spChg chg="add mod topLvl">
          <ac:chgData name="M | Adrien Pasquet" userId="b9ca7fff-cf80-4b81-8c12-aa3f5be03e41" providerId="ADAL" clId="{BFF0C793-174F-4023-A7BF-059EB552C99C}" dt="2019-11-13T10:42:12.173" v="3769" actId="692"/>
          <ac:spMkLst>
            <pc:docMk/>
            <pc:sldMk cId="711170402" sldId="302"/>
            <ac:spMk id="432" creationId="{EE133BE1-2B1A-4502-BC41-4F9B7097EDFF}"/>
          </ac:spMkLst>
        </pc:spChg>
        <pc:spChg chg="add mod topLvl">
          <ac:chgData name="M | Adrien Pasquet" userId="b9ca7fff-cf80-4b81-8c12-aa3f5be03e41" providerId="ADAL" clId="{BFF0C793-174F-4023-A7BF-059EB552C99C}" dt="2019-11-13T10:42:12.173" v="3769" actId="692"/>
          <ac:spMkLst>
            <pc:docMk/>
            <pc:sldMk cId="711170402" sldId="302"/>
            <ac:spMk id="433" creationId="{A73700BD-0346-4956-B6B1-366EB7C88DC2}"/>
          </ac:spMkLst>
        </pc:spChg>
        <pc:spChg chg="add mod topLvl">
          <ac:chgData name="M | Adrien Pasquet" userId="b9ca7fff-cf80-4b81-8c12-aa3f5be03e41" providerId="ADAL" clId="{BFF0C793-174F-4023-A7BF-059EB552C99C}" dt="2019-11-13T10:42:12.173" v="3769" actId="692"/>
          <ac:spMkLst>
            <pc:docMk/>
            <pc:sldMk cId="711170402" sldId="302"/>
            <ac:spMk id="434" creationId="{3DE46AD8-1C15-4605-9208-9D1FD622EDF9}"/>
          </ac:spMkLst>
        </pc:spChg>
        <pc:spChg chg="add mod topLvl">
          <ac:chgData name="M | Adrien Pasquet" userId="b9ca7fff-cf80-4b81-8c12-aa3f5be03e41" providerId="ADAL" clId="{BFF0C793-174F-4023-A7BF-059EB552C99C}" dt="2019-11-13T10:42:12.173" v="3769" actId="692"/>
          <ac:spMkLst>
            <pc:docMk/>
            <pc:sldMk cId="711170402" sldId="302"/>
            <ac:spMk id="435" creationId="{0BE3B997-274D-4173-810B-259D681B3D1B}"/>
          </ac:spMkLst>
        </pc:spChg>
        <pc:spChg chg="add mod topLvl">
          <ac:chgData name="M | Adrien Pasquet" userId="b9ca7fff-cf80-4b81-8c12-aa3f5be03e41" providerId="ADAL" clId="{BFF0C793-174F-4023-A7BF-059EB552C99C}" dt="2019-11-13T10:42:12.173" v="3769" actId="692"/>
          <ac:spMkLst>
            <pc:docMk/>
            <pc:sldMk cId="711170402" sldId="302"/>
            <ac:spMk id="436" creationId="{FF5B369B-0D71-4266-A408-0E76482CDE54}"/>
          </ac:spMkLst>
        </pc:spChg>
        <pc:spChg chg="add mod topLvl">
          <ac:chgData name="M | Adrien Pasquet" userId="b9ca7fff-cf80-4b81-8c12-aa3f5be03e41" providerId="ADAL" clId="{BFF0C793-174F-4023-A7BF-059EB552C99C}" dt="2019-11-13T10:42:12.173" v="3769" actId="692"/>
          <ac:spMkLst>
            <pc:docMk/>
            <pc:sldMk cId="711170402" sldId="302"/>
            <ac:spMk id="437" creationId="{A8881D7A-371A-4373-AD8E-9A214C7C711B}"/>
          </ac:spMkLst>
        </pc:spChg>
        <pc:spChg chg="add mod topLvl">
          <ac:chgData name="M | Adrien Pasquet" userId="b9ca7fff-cf80-4b81-8c12-aa3f5be03e41" providerId="ADAL" clId="{BFF0C793-174F-4023-A7BF-059EB552C99C}" dt="2019-11-13T10:42:12.173" v="3769" actId="692"/>
          <ac:spMkLst>
            <pc:docMk/>
            <pc:sldMk cId="711170402" sldId="302"/>
            <ac:spMk id="438" creationId="{E258FADC-CC03-458C-A1E5-4DFD3AF64057}"/>
          </ac:spMkLst>
        </pc:spChg>
        <pc:spChg chg="add mod topLvl">
          <ac:chgData name="M | Adrien Pasquet" userId="b9ca7fff-cf80-4b81-8c12-aa3f5be03e41" providerId="ADAL" clId="{BFF0C793-174F-4023-A7BF-059EB552C99C}" dt="2019-11-13T10:42:12.173" v="3769" actId="692"/>
          <ac:spMkLst>
            <pc:docMk/>
            <pc:sldMk cId="711170402" sldId="302"/>
            <ac:spMk id="439" creationId="{87AAF086-DCDF-4831-AF5B-8822533362C2}"/>
          </ac:spMkLst>
        </pc:spChg>
        <pc:spChg chg="add mod topLvl">
          <ac:chgData name="M | Adrien Pasquet" userId="b9ca7fff-cf80-4b81-8c12-aa3f5be03e41" providerId="ADAL" clId="{BFF0C793-174F-4023-A7BF-059EB552C99C}" dt="2019-11-13T10:42:12.173" v="3769" actId="692"/>
          <ac:spMkLst>
            <pc:docMk/>
            <pc:sldMk cId="711170402" sldId="302"/>
            <ac:spMk id="440" creationId="{694AA79F-B62F-4B14-887F-F4BB4C3EA00B}"/>
          </ac:spMkLst>
        </pc:spChg>
        <pc:spChg chg="add mod topLvl">
          <ac:chgData name="M | Adrien Pasquet" userId="b9ca7fff-cf80-4b81-8c12-aa3f5be03e41" providerId="ADAL" clId="{BFF0C793-174F-4023-A7BF-059EB552C99C}" dt="2019-11-13T10:42:12.173" v="3769" actId="692"/>
          <ac:spMkLst>
            <pc:docMk/>
            <pc:sldMk cId="711170402" sldId="302"/>
            <ac:spMk id="441" creationId="{5B2A29DF-4A22-45AF-A2A4-D60426071070}"/>
          </ac:spMkLst>
        </pc:spChg>
        <pc:spChg chg="add mod topLvl">
          <ac:chgData name="M | Adrien Pasquet" userId="b9ca7fff-cf80-4b81-8c12-aa3f5be03e41" providerId="ADAL" clId="{BFF0C793-174F-4023-A7BF-059EB552C99C}" dt="2019-11-13T10:42:12.173" v="3769" actId="692"/>
          <ac:spMkLst>
            <pc:docMk/>
            <pc:sldMk cId="711170402" sldId="302"/>
            <ac:spMk id="442" creationId="{A47595F4-2E35-46C8-B257-1E68196BF976}"/>
          </ac:spMkLst>
        </pc:spChg>
        <pc:spChg chg="mod">
          <ac:chgData name="M | Adrien Pasquet" userId="b9ca7fff-cf80-4b81-8c12-aa3f5be03e41" providerId="ADAL" clId="{BFF0C793-174F-4023-A7BF-059EB552C99C}" dt="2019-11-13T10:42:12.173" v="3769" actId="692"/>
          <ac:spMkLst>
            <pc:docMk/>
            <pc:sldMk cId="711170402" sldId="302"/>
            <ac:spMk id="444" creationId="{EBE34620-3981-4159-BA89-F84EB119BD70}"/>
          </ac:spMkLst>
        </pc:spChg>
        <pc:spChg chg="mod">
          <ac:chgData name="M | Adrien Pasquet" userId="b9ca7fff-cf80-4b81-8c12-aa3f5be03e41" providerId="ADAL" clId="{BFF0C793-174F-4023-A7BF-059EB552C99C}" dt="2019-11-13T10:42:12.173" v="3769" actId="692"/>
          <ac:spMkLst>
            <pc:docMk/>
            <pc:sldMk cId="711170402" sldId="302"/>
            <ac:spMk id="445" creationId="{81AAFD9D-01E2-49C3-896D-475FA49A1346}"/>
          </ac:spMkLst>
        </pc:spChg>
        <pc:spChg chg="mod">
          <ac:chgData name="M | Adrien Pasquet" userId="b9ca7fff-cf80-4b81-8c12-aa3f5be03e41" providerId="ADAL" clId="{BFF0C793-174F-4023-A7BF-059EB552C99C}" dt="2019-11-13T10:42:12.173" v="3769" actId="692"/>
          <ac:spMkLst>
            <pc:docMk/>
            <pc:sldMk cId="711170402" sldId="302"/>
            <ac:spMk id="446" creationId="{1768217D-3591-47E8-B384-D971E97ABA57}"/>
          </ac:spMkLst>
        </pc:spChg>
        <pc:spChg chg="mod">
          <ac:chgData name="M | Adrien Pasquet" userId="b9ca7fff-cf80-4b81-8c12-aa3f5be03e41" providerId="ADAL" clId="{BFF0C793-174F-4023-A7BF-059EB552C99C}" dt="2019-11-13T10:42:12.173" v="3769" actId="692"/>
          <ac:spMkLst>
            <pc:docMk/>
            <pc:sldMk cId="711170402" sldId="302"/>
            <ac:spMk id="448" creationId="{2D0F0893-7F9C-451E-AE8B-DD9D4AC8484D}"/>
          </ac:spMkLst>
        </pc:spChg>
        <pc:spChg chg="mod">
          <ac:chgData name="M | Adrien Pasquet" userId="b9ca7fff-cf80-4b81-8c12-aa3f5be03e41" providerId="ADAL" clId="{BFF0C793-174F-4023-A7BF-059EB552C99C}" dt="2019-11-13T10:42:12.173" v="3769" actId="692"/>
          <ac:spMkLst>
            <pc:docMk/>
            <pc:sldMk cId="711170402" sldId="302"/>
            <ac:spMk id="449" creationId="{48C0AF7A-F130-4B42-8AB4-22D56DF5EE5D}"/>
          </ac:spMkLst>
        </pc:spChg>
        <pc:spChg chg="mod">
          <ac:chgData name="M | Adrien Pasquet" userId="b9ca7fff-cf80-4b81-8c12-aa3f5be03e41" providerId="ADAL" clId="{BFF0C793-174F-4023-A7BF-059EB552C99C}" dt="2019-11-13T10:42:12.173" v="3769" actId="692"/>
          <ac:spMkLst>
            <pc:docMk/>
            <pc:sldMk cId="711170402" sldId="302"/>
            <ac:spMk id="450" creationId="{19920147-7BDF-484D-A983-25515B8E2A26}"/>
          </ac:spMkLst>
        </pc:spChg>
        <pc:spChg chg="add mod topLvl">
          <ac:chgData name="M | Adrien Pasquet" userId="b9ca7fff-cf80-4b81-8c12-aa3f5be03e41" providerId="ADAL" clId="{BFF0C793-174F-4023-A7BF-059EB552C99C}" dt="2019-11-13T10:42:12.173" v="3769" actId="692"/>
          <ac:spMkLst>
            <pc:docMk/>
            <pc:sldMk cId="711170402" sldId="302"/>
            <ac:spMk id="451" creationId="{4C255F8D-23A7-4683-AE79-13A7C2211250}"/>
          </ac:spMkLst>
        </pc:spChg>
        <pc:spChg chg="add mod topLvl">
          <ac:chgData name="M | Adrien Pasquet" userId="b9ca7fff-cf80-4b81-8c12-aa3f5be03e41" providerId="ADAL" clId="{BFF0C793-174F-4023-A7BF-059EB552C99C}" dt="2019-11-13T10:42:12.173" v="3769" actId="692"/>
          <ac:spMkLst>
            <pc:docMk/>
            <pc:sldMk cId="711170402" sldId="302"/>
            <ac:spMk id="452" creationId="{3918EBFE-5D14-4CE1-B9A0-6E5E858D1E6C}"/>
          </ac:spMkLst>
        </pc:spChg>
        <pc:spChg chg="add mod topLvl">
          <ac:chgData name="M | Adrien Pasquet" userId="b9ca7fff-cf80-4b81-8c12-aa3f5be03e41" providerId="ADAL" clId="{BFF0C793-174F-4023-A7BF-059EB552C99C}" dt="2019-11-13T10:42:12.173" v="3769" actId="692"/>
          <ac:spMkLst>
            <pc:docMk/>
            <pc:sldMk cId="711170402" sldId="302"/>
            <ac:spMk id="453" creationId="{926D220D-B6FF-4DC2-93E5-39984FF8D120}"/>
          </ac:spMkLst>
        </pc:spChg>
        <pc:spChg chg="add mod topLvl">
          <ac:chgData name="M | Adrien Pasquet" userId="b9ca7fff-cf80-4b81-8c12-aa3f5be03e41" providerId="ADAL" clId="{BFF0C793-174F-4023-A7BF-059EB552C99C}" dt="2019-11-13T10:42:12.173" v="3769" actId="692"/>
          <ac:spMkLst>
            <pc:docMk/>
            <pc:sldMk cId="711170402" sldId="302"/>
            <ac:spMk id="454" creationId="{BB613B78-8965-45D7-82C6-EEC72A114399}"/>
          </ac:spMkLst>
        </pc:spChg>
        <pc:spChg chg="add mod topLvl">
          <ac:chgData name="M | Adrien Pasquet" userId="b9ca7fff-cf80-4b81-8c12-aa3f5be03e41" providerId="ADAL" clId="{BFF0C793-174F-4023-A7BF-059EB552C99C}" dt="2019-11-13T10:42:12.173" v="3769" actId="692"/>
          <ac:spMkLst>
            <pc:docMk/>
            <pc:sldMk cId="711170402" sldId="302"/>
            <ac:spMk id="455" creationId="{9D6F0135-A417-475B-AAE6-4BD49609063B}"/>
          </ac:spMkLst>
        </pc:spChg>
        <pc:spChg chg="add mod topLvl">
          <ac:chgData name="M | Adrien Pasquet" userId="b9ca7fff-cf80-4b81-8c12-aa3f5be03e41" providerId="ADAL" clId="{BFF0C793-174F-4023-A7BF-059EB552C99C}" dt="2019-11-13T10:42:12.173" v="3769" actId="692"/>
          <ac:spMkLst>
            <pc:docMk/>
            <pc:sldMk cId="711170402" sldId="302"/>
            <ac:spMk id="456" creationId="{7F3BCD65-762C-43F6-BB30-596028AC1040}"/>
          </ac:spMkLst>
        </pc:spChg>
        <pc:spChg chg="add mod topLvl">
          <ac:chgData name="M | Adrien Pasquet" userId="b9ca7fff-cf80-4b81-8c12-aa3f5be03e41" providerId="ADAL" clId="{BFF0C793-174F-4023-A7BF-059EB552C99C}" dt="2019-11-13T10:42:12.173" v="3769" actId="692"/>
          <ac:spMkLst>
            <pc:docMk/>
            <pc:sldMk cId="711170402" sldId="302"/>
            <ac:spMk id="457" creationId="{1F0EFDEB-83AF-4071-B3DE-0F1831692E3D}"/>
          </ac:spMkLst>
        </pc:spChg>
        <pc:spChg chg="add mod topLvl">
          <ac:chgData name="M | Adrien Pasquet" userId="b9ca7fff-cf80-4b81-8c12-aa3f5be03e41" providerId="ADAL" clId="{BFF0C793-174F-4023-A7BF-059EB552C99C}" dt="2019-11-13T10:42:12.173" v="3769" actId="692"/>
          <ac:spMkLst>
            <pc:docMk/>
            <pc:sldMk cId="711170402" sldId="302"/>
            <ac:spMk id="458" creationId="{4374706B-5C1F-4619-B9BA-40D3676F60B0}"/>
          </ac:spMkLst>
        </pc:spChg>
        <pc:spChg chg="add mod topLvl">
          <ac:chgData name="M | Adrien Pasquet" userId="b9ca7fff-cf80-4b81-8c12-aa3f5be03e41" providerId="ADAL" clId="{BFF0C793-174F-4023-A7BF-059EB552C99C}" dt="2019-11-13T10:42:12.173" v="3769" actId="692"/>
          <ac:spMkLst>
            <pc:docMk/>
            <pc:sldMk cId="711170402" sldId="302"/>
            <ac:spMk id="459" creationId="{393A5CB9-E8AD-4E7B-AC9A-7FFB9F3CD67C}"/>
          </ac:spMkLst>
        </pc:spChg>
        <pc:spChg chg="add mod topLvl">
          <ac:chgData name="M | Adrien Pasquet" userId="b9ca7fff-cf80-4b81-8c12-aa3f5be03e41" providerId="ADAL" clId="{BFF0C793-174F-4023-A7BF-059EB552C99C}" dt="2019-11-13T10:42:12.173" v="3769" actId="692"/>
          <ac:spMkLst>
            <pc:docMk/>
            <pc:sldMk cId="711170402" sldId="302"/>
            <ac:spMk id="460" creationId="{4C7CAED7-BA44-40D5-8E32-2C1B0D879A1B}"/>
          </ac:spMkLst>
        </pc:spChg>
        <pc:spChg chg="mod">
          <ac:chgData name="M | Adrien Pasquet" userId="b9ca7fff-cf80-4b81-8c12-aa3f5be03e41" providerId="ADAL" clId="{BFF0C793-174F-4023-A7BF-059EB552C99C}" dt="2019-11-13T10:42:12.173" v="3769" actId="692"/>
          <ac:spMkLst>
            <pc:docMk/>
            <pc:sldMk cId="711170402" sldId="302"/>
            <ac:spMk id="462" creationId="{FB9D17FD-EF2A-44DC-B06C-7D2939519EF4}"/>
          </ac:spMkLst>
        </pc:spChg>
        <pc:spChg chg="mod">
          <ac:chgData name="M | Adrien Pasquet" userId="b9ca7fff-cf80-4b81-8c12-aa3f5be03e41" providerId="ADAL" clId="{BFF0C793-174F-4023-A7BF-059EB552C99C}" dt="2019-11-13T10:42:12.173" v="3769" actId="692"/>
          <ac:spMkLst>
            <pc:docMk/>
            <pc:sldMk cId="711170402" sldId="302"/>
            <ac:spMk id="463" creationId="{58159F09-2BED-4069-8C03-D8140474DA07}"/>
          </ac:spMkLst>
        </pc:spChg>
        <pc:spChg chg="mod">
          <ac:chgData name="M | Adrien Pasquet" userId="b9ca7fff-cf80-4b81-8c12-aa3f5be03e41" providerId="ADAL" clId="{BFF0C793-174F-4023-A7BF-059EB552C99C}" dt="2019-11-13T10:42:12.173" v="3769" actId="692"/>
          <ac:spMkLst>
            <pc:docMk/>
            <pc:sldMk cId="711170402" sldId="302"/>
            <ac:spMk id="464" creationId="{E4E6822D-A096-46E3-95CC-9EF89DB27999}"/>
          </ac:spMkLst>
        </pc:spChg>
        <pc:spChg chg="mod">
          <ac:chgData name="M | Adrien Pasquet" userId="b9ca7fff-cf80-4b81-8c12-aa3f5be03e41" providerId="ADAL" clId="{BFF0C793-174F-4023-A7BF-059EB552C99C}" dt="2019-11-13T10:42:12.173" v="3769" actId="692"/>
          <ac:spMkLst>
            <pc:docMk/>
            <pc:sldMk cId="711170402" sldId="302"/>
            <ac:spMk id="465" creationId="{29A9AA03-08CD-4D4A-BC35-B863A2B1E1B9}"/>
          </ac:spMkLst>
        </pc:spChg>
        <pc:spChg chg="mod">
          <ac:chgData name="M | Adrien Pasquet" userId="b9ca7fff-cf80-4b81-8c12-aa3f5be03e41" providerId="ADAL" clId="{BFF0C793-174F-4023-A7BF-059EB552C99C}" dt="2019-11-13T10:42:12.173" v="3769" actId="692"/>
          <ac:spMkLst>
            <pc:docMk/>
            <pc:sldMk cId="711170402" sldId="302"/>
            <ac:spMk id="466" creationId="{DDEA6FBD-0B5A-415F-B07E-ECBA41DF3775}"/>
          </ac:spMkLst>
        </pc:spChg>
        <pc:spChg chg="add mod topLvl">
          <ac:chgData name="M | Adrien Pasquet" userId="b9ca7fff-cf80-4b81-8c12-aa3f5be03e41" providerId="ADAL" clId="{BFF0C793-174F-4023-A7BF-059EB552C99C}" dt="2019-11-13T10:42:12.173" v="3769" actId="692"/>
          <ac:spMkLst>
            <pc:docMk/>
            <pc:sldMk cId="711170402" sldId="302"/>
            <ac:spMk id="467" creationId="{C26A9F07-3D5E-4A5F-BB63-AF85D7C1675F}"/>
          </ac:spMkLst>
        </pc:spChg>
        <pc:spChg chg="add mod topLvl">
          <ac:chgData name="M | Adrien Pasquet" userId="b9ca7fff-cf80-4b81-8c12-aa3f5be03e41" providerId="ADAL" clId="{BFF0C793-174F-4023-A7BF-059EB552C99C}" dt="2019-11-13T10:42:12.173" v="3769" actId="692"/>
          <ac:spMkLst>
            <pc:docMk/>
            <pc:sldMk cId="711170402" sldId="302"/>
            <ac:spMk id="468" creationId="{18CB05DE-7DBE-47F9-AB0B-1BDE2BA73107}"/>
          </ac:spMkLst>
        </pc:spChg>
        <pc:spChg chg="mod">
          <ac:chgData name="M | Adrien Pasquet" userId="b9ca7fff-cf80-4b81-8c12-aa3f5be03e41" providerId="ADAL" clId="{BFF0C793-174F-4023-A7BF-059EB552C99C}" dt="2019-11-13T10:42:12.173" v="3769" actId="692"/>
          <ac:spMkLst>
            <pc:docMk/>
            <pc:sldMk cId="711170402" sldId="302"/>
            <ac:spMk id="470" creationId="{ABEC7806-3169-4A30-A688-CDE6F60CFD02}"/>
          </ac:spMkLst>
        </pc:spChg>
        <pc:spChg chg="mod">
          <ac:chgData name="M | Adrien Pasquet" userId="b9ca7fff-cf80-4b81-8c12-aa3f5be03e41" providerId="ADAL" clId="{BFF0C793-174F-4023-A7BF-059EB552C99C}" dt="2019-11-13T10:42:12.173" v="3769" actId="692"/>
          <ac:spMkLst>
            <pc:docMk/>
            <pc:sldMk cId="711170402" sldId="302"/>
            <ac:spMk id="471" creationId="{B5D0AAD6-658D-4312-B629-5E6F8FF700E2}"/>
          </ac:spMkLst>
        </pc:spChg>
        <pc:spChg chg="mod">
          <ac:chgData name="M | Adrien Pasquet" userId="b9ca7fff-cf80-4b81-8c12-aa3f5be03e41" providerId="ADAL" clId="{BFF0C793-174F-4023-A7BF-059EB552C99C}" dt="2019-11-13T10:42:12.173" v="3769" actId="692"/>
          <ac:spMkLst>
            <pc:docMk/>
            <pc:sldMk cId="711170402" sldId="302"/>
            <ac:spMk id="473" creationId="{C2F2F269-9CFA-457D-ABF0-3F15E7E3B1A9}"/>
          </ac:spMkLst>
        </pc:spChg>
        <pc:spChg chg="mod">
          <ac:chgData name="M | Adrien Pasquet" userId="b9ca7fff-cf80-4b81-8c12-aa3f5be03e41" providerId="ADAL" clId="{BFF0C793-174F-4023-A7BF-059EB552C99C}" dt="2019-11-13T10:42:12.173" v="3769" actId="692"/>
          <ac:spMkLst>
            <pc:docMk/>
            <pc:sldMk cId="711170402" sldId="302"/>
            <ac:spMk id="474" creationId="{EBC48AB6-737F-4276-87FE-FC9F705961F8}"/>
          </ac:spMkLst>
        </pc:spChg>
        <pc:spChg chg="mod">
          <ac:chgData name="M | Adrien Pasquet" userId="b9ca7fff-cf80-4b81-8c12-aa3f5be03e41" providerId="ADAL" clId="{BFF0C793-174F-4023-A7BF-059EB552C99C}" dt="2019-11-13T10:42:12.173" v="3769" actId="692"/>
          <ac:spMkLst>
            <pc:docMk/>
            <pc:sldMk cId="711170402" sldId="302"/>
            <ac:spMk id="475" creationId="{435FD7B9-89A9-4685-AA0C-B786AB606589}"/>
          </ac:spMkLst>
        </pc:spChg>
        <pc:spChg chg="mod">
          <ac:chgData name="M | Adrien Pasquet" userId="b9ca7fff-cf80-4b81-8c12-aa3f5be03e41" providerId="ADAL" clId="{BFF0C793-174F-4023-A7BF-059EB552C99C}" dt="2019-11-13T10:42:12.173" v="3769" actId="692"/>
          <ac:spMkLst>
            <pc:docMk/>
            <pc:sldMk cId="711170402" sldId="302"/>
            <ac:spMk id="476" creationId="{2C3E0D98-8F6E-4CE1-9078-19AE27B5A611}"/>
          </ac:spMkLst>
        </pc:spChg>
        <pc:spChg chg="mod">
          <ac:chgData name="M | Adrien Pasquet" userId="b9ca7fff-cf80-4b81-8c12-aa3f5be03e41" providerId="ADAL" clId="{BFF0C793-174F-4023-A7BF-059EB552C99C}" dt="2019-11-13T10:42:12.173" v="3769" actId="692"/>
          <ac:spMkLst>
            <pc:docMk/>
            <pc:sldMk cId="711170402" sldId="302"/>
            <ac:spMk id="477" creationId="{A90CAA6D-FC94-48D2-B180-34A0BE79D60B}"/>
          </ac:spMkLst>
        </pc:spChg>
        <pc:spChg chg="mod">
          <ac:chgData name="M | Adrien Pasquet" userId="b9ca7fff-cf80-4b81-8c12-aa3f5be03e41" providerId="ADAL" clId="{BFF0C793-174F-4023-A7BF-059EB552C99C}" dt="2019-11-13T10:42:12.173" v="3769" actId="692"/>
          <ac:spMkLst>
            <pc:docMk/>
            <pc:sldMk cId="711170402" sldId="302"/>
            <ac:spMk id="478" creationId="{7FEB07F3-71DF-452C-A139-4E13A0F9A249}"/>
          </ac:spMkLst>
        </pc:spChg>
        <pc:spChg chg="mod">
          <ac:chgData name="M | Adrien Pasquet" userId="b9ca7fff-cf80-4b81-8c12-aa3f5be03e41" providerId="ADAL" clId="{BFF0C793-174F-4023-A7BF-059EB552C99C}" dt="2019-11-13T10:42:12.173" v="3769" actId="692"/>
          <ac:spMkLst>
            <pc:docMk/>
            <pc:sldMk cId="711170402" sldId="302"/>
            <ac:spMk id="480" creationId="{C3003B0D-5EA1-44BF-92BB-9B7ADB70A679}"/>
          </ac:spMkLst>
        </pc:spChg>
        <pc:spChg chg="mod">
          <ac:chgData name="M | Adrien Pasquet" userId="b9ca7fff-cf80-4b81-8c12-aa3f5be03e41" providerId="ADAL" clId="{BFF0C793-174F-4023-A7BF-059EB552C99C}" dt="2019-11-13T10:42:12.173" v="3769" actId="692"/>
          <ac:spMkLst>
            <pc:docMk/>
            <pc:sldMk cId="711170402" sldId="302"/>
            <ac:spMk id="481" creationId="{4315796F-690D-4121-8AD2-169CDB26E052}"/>
          </ac:spMkLst>
        </pc:spChg>
        <pc:spChg chg="mod">
          <ac:chgData name="M | Adrien Pasquet" userId="b9ca7fff-cf80-4b81-8c12-aa3f5be03e41" providerId="ADAL" clId="{BFF0C793-174F-4023-A7BF-059EB552C99C}" dt="2019-11-13T10:42:12.173" v="3769" actId="692"/>
          <ac:spMkLst>
            <pc:docMk/>
            <pc:sldMk cId="711170402" sldId="302"/>
            <ac:spMk id="482" creationId="{62F98429-3C1D-4134-971E-62ADA5AF8ED1}"/>
          </ac:spMkLst>
        </pc:spChg>
        <pc:spChg chg="mod">
          <ac:chgData name="M | Adrien Pasquet" userId="b9ca7fff-cf80-4b81-8c12-aa3f5be03e41" providerId="ADAL" clId="{BFF0C793-174F-4023-A7BF-059EB552C99C}" dt="2019-11-13T10:42:12.173" v="3769" actId="692"/>
          <ac:spMkLst>
            <pc:docMk/>
            <pc:sldMk cId="711170402" sldId="302"/>
            <ac:spMk id="483" creationId="{49ED1744-E083-4320-AA18-B898C6631BEA}"/>
          </ac:spMkLst>
        </pc:spChg>
        <pc:spChg chg="mod">
          <ac:chgData name="M | Adrien Pasquet" userId="b9ca7fff-cf80-4b81-8c12-aa3f5be03e41" providerId="ADAL" clId="{BFF0C793-174F-4023-A7BF-059EB552C99C}" dt="2019-11-13T10:42:12.173" v="3769" actId="692"/>
          <ac:spMkLst>
            <pc:docMk/>
            <pc:sldMk cId="711170402" sldId="302"/>
            <ac:spMk id="484" creationId="{2BC5168D-59F7-4A3D-BD56-0021DF49FBE3}"/>
          </ac:spMkLst>
        </pc:spChg>
        <pc:spChg chg="mod">
          <ac:chgData name="M | Adrien Pasquet" userId="b9ca7fff-cf80-4b81-8c12-aa3f5be03e41" providerId="ADAL" clId="{BFF0C793-174F-4023-A7BF-059EB552C99C}" dt="2019-11-13T10:42:12.173" v="3769" actId="692"/>
          <ac:spMkLst>
            <pc:docMk/>
            <pc:sldMk cId="711170402" sldId="302"/>
            <ac:spMk id="485" creationId="{984894DF-D27D-4F1B-B9BC-305E24836B0C}"/>
          </ac:spMkLst>
        </pc:spChg>
        <pc:spChg chg="mod">
          <ac:chgData name="M | Adrien Pasquet" userId="b9ca7fff-cf80-4b81-8c12-aa3f5be03e41" providerId="ADAL" clId="{BFF0C793-174F-4023-A7BF-059EB552C99C}" dt="2019-11-13T10:42:12.173" v="3769" actId="692"/>
          <ac:spMkLst>
            <pc:docMk/>
            <pc:sldMk cId="711170402" sldId="302"/>
            <ac:spMk id="486" creationId="{731584F3-FB77-456C-8BC0-DB844DE48E41}"/>
          </ac:spMkLst>
        </pc:spChg>
        <pc:spChg chg="mod">
          <ac:chgData name="M | Adrien Pasquet" userId="b9ca7fff-cf80-4b81-8c12-aa3f5be03e41" providerId="ADAL" clId="{BFF0C793-174F-4023-A7BF-059EB552C99C}" dt="2019-11-13T10:42:12.173" v="3769" actId="692"/>
          <ac:spMkLst>
            <pc:docMk/>
            <pc:sldMk cId="711170402" sldId="302"/>
            <ac:spMk id="487" creationId="{20AC76B9-BC18-43F8-B0A3-E0EEE4989CCD}"/>
          </ac:spMkLst>
        </pc:spChg>
        <pc:spChg chg="mod">
          <ac:chgData name="M | Adrien Pasquet" userId="b9ca7fff-cf80-4b81-8c12-aa3f5be03e41" providerId="ADAL" clId="{BFF0C793-174F-4023-A7BF-059EB552C99C}" dt="2019-11-13T10:42:12.173" v="3769" actId="692"/>
          <ac:spMkLst>
            <pc:docMk/>
            <pc:sldMk cId="711170402" sldId="302"/>
            <ac:spMk id="488" creationId="{995B5472-E674-432A-BEFE-4E17C6487972}"/>
          </ac:spMkLst>
        </pc:spChg>
        <pc:spChg chg="mod">
          <ac:chgData name="M | Adrien Pasquet" userId="b9ca7fff-cf80-4b81-8c12-aa3f5be03e41" providerId="ADAL" clId="{BFF0C793-174F-4023-A7BF-059EB552C99C}" dt="2019-11-13T10:42:12.173" v="3769" actId="692"/>
          <ac:spMkLst>
            <pc:docMk/>
            <pc:sldMk cId="711170402" sldId="302"/>
            <ac:spMk id="489" creationId="{1EC5B415-E119-4FCC-995B-174E86E90BFD}"/>
          </ac:spMkLst>
        </pc:spChg>
        <pc:spChg chg="mod">
          <ac:chgData name="M | Adrien Pasquet" userId="b9ca7fff-cf80-4b81-8c12-aa3f5be03e41" providerId="ADAL" clId="{BFF0C793-174F-4023-A7BF-059EB552C99C}" dt="2019-11-13T10:42:12.173" v="3769" actId="692"/>
          <ac:spMkLst>
            <pc:docMk/>
            <pc:sldMk cId="711170402" sldId="302"/>
            <ac:spMk id="491" creationId="{6518985F-4600-41C1-BE6A-8AE13F3DD7D2}"/>
          </ac:spMkLst>
        </pc:spChg>
        <pc:spChg chg="mod">
          <ac:chgData name="M | Adrien Pasquet" userId="b9ca7fff-cf80-4b81-8c12-aa3f5be03e41" providerId="ADAL" clId="{BFF0C793-174F-4023-A7BF-059EB552C99C}" dt="2019-11-13T10:42:12.173" v="3769" actId="692"/>
          <ac:spMkLst>
            <pc:docMk/>
            <pc:sldMk cId="711170402" sldId="302"/>
            <ac:spMk id="492" creationId="{016496A7-C05A-4C5D-87D0-88994B17C151}"/>
          </ac:spMkLst>
        </pc:spChg>
        <pc:spChg chg="mod">
          <ac:chgData name="M | Adrien Pasquet" userId="b9ca7fff-cf80-4b81-8c12-aa3f5be03e41" providerId="ADAL" clId="{BFF0C793-174F-4023-A7BF-059EB552C99C}" dt="2019-11-13T10:42:12.173" v="3769" actId="692"/>
          <ac:spMkLst>
            <pc:docMk/>
            <pc:sldMk cId="711170402" sldId="302"/>
            <ac:spMk id="493" creationId="{37BFC5CF-23A1-42F9-85A8-1E435F63B915}"/>
          </ac:spMkLst>
        </pc:spChg>
        <pc:spChg chg="mod">
          <ac:chgData name="M | Adrien Pasquet" userId="b9ca7fff-cf80-4b81-8c12-aa3f5be03e41" providerId="ADAL" clId="{BFF0C793-174F-4023-A7BF-059EB552C99C}" dt="2019-11-13T10:42:12.173" v="3769" actId="692"/>
          <ac:spMkLst>
            <pc:docMk/>
            <pc:sldMk cId="711170402" sldId="302"/>
            <ac:spMk id="494" creationId="{ECD2A9D3-9071-49B6-A944-EAED598DBB9D}"/>
          </ac:spMkLst>
        </pc:spChg>
        <pc:spChg chg="mod">
          <ac:chgData name="M | Adrien Pasquet" userId="b9ca7fff-cf80-4b81-8c12-aa3f5be03e41" providerId="ADAL" clId="{BFF0C793-174F-4023-A7BF-059EB552C99C}" dt="2019-11-13T10:42:12.173" v="3769" actId="692"/>
          <ac:spMkLst>
            <pc:docMk/>
            <pc:sldMk cId="711170402" sldId="302"/>
            <ac:spMk id="495" creationId="{AC2A3B0F-30D8-4B14-AF3A-2F69998163ED}"/>
          </ac:spMkLst>
        </pc:spChg>
        <pc:spChg chg="mod">
          <ac:chgData name="M | Adrien Pasquet" userId="b9ca7fff-cf80-4b81-8c12-aa3f5be03e41" providerId="ADAL" clId="{BFF0C793-174F-4023-A7BF-059EB552C99C}" dt="2019-11-13T10:42:12.173" v="3769" actId="692"/>
          <ac:spMkLst>
            <pc:docMk/>
            <pc:sldMk cId="711170402" sldId="302"/>
            <ac:spMk id="496" creationId="{E5194F41-0934-431E-BBD7-473554078C3A}"/>
          </ac:spMkLst>
        </pc:spChg>
        <pc:spChg chg="add mod topLvl">
          <ac:chgData name="M | Adrien Pasquet" userId="b9ca7fff-cf80-4b81-8c12-aa3f5be03e41" providerId="ADAL" clId="{BFF0C793-174F-4023-A7BF-059EB552C99C}" dt="2019-11-13T10:42:12.173" v="3769" actId="692"/>
          <ac:spMkLst>
            <pc:docMk/>
            <pc:sldMk cId="711170402" sldId="302"/>
            <ac:spMk id="497" creationId="{19BF0AA1-D082-44E7-A38C-AD4E8FBC105A}"/>
          </ac:spMkLst>
        </pc:spChg>
        <pc:spChg chg="add mod topLvl">
          <ac:chgData name="M | Adrien Pasquet" userId="b9ca7fff-cf80-4b81-8c12-aa3f5be03e41" providerId="ADAL" clId="{BFF0C793-174F-4023-A7BF-059EB552C99C}" dt="2019-11-13T10:42:12.173" v="3769" actId="692"/>
          <ac:spMkLst>
            <pc:docMk/>
            <pc:sldMk cId="711170402" sldId="302"/>
            <ac:spMk id="498" creationId="{39C0C494-CFA1-4537-9870-2456AB914A5F}"/>
          </ac:spMkLst>
        </pc:spChg>
        <pc:spChg chg="add mod topLvl">
          <ac:chgData name="M | Adrien Pasquet" userId="b9ca7fff-cf80-4b81-8c12-aa3f5be03e41" providerId="ADAL" clId="{BFF0C793-174F-4023-A7BF-059EB552C99C}" dt="2019-11-13T10:42:12.173" v="3769" actId="692"/>
          <ac:spMkLst>
            <pc:docMk/>
            <pc:sldMk cId="711170402" sldId="302"/>
            <ac:spMk id="499" creationId="{C8DF7340-920C-4080-B04B-31EADB6986A2}"/>
          </ac:spMkLst>
        </pc:spChg>
        <pc:spChg chg="add mod topLvl">
          <ac:chgData name="M | Adrien Pasquet" userId="b9ca7fff-cf80-4b81-8c12-aa3f5be03e41" providerId="ADAL" clId="{BFF0C793-174F-4023-A7BF-059EB552C99C}" dt="2019-11-13T10:42:12.173" v="3769" actId="692"/>
          <ac:spMkLst>
            <pc:docMk/>
            <pc:sldMk cId="711170402" sldId="302"/>
            <ac:spMk id="500" creationId="{716936D5-27DC-4819-B9C8-7ABAF086C6AF}"/>
          </ac:spMkLst>
        </pc:spChg>
        <pc:spChg chg="add mod topLvl">
          <ac:chgData name="M | Adrien Pasquet" userId="b9ca7fff-cf80-4b81-8c12-aa3f5be03e41" providerId="ADAL" clId="{BFF0C793-174F-4023-A7BF-059EB552C99C}" dt="2019-11-13T10:42:12.173" v="3769" actId="692"/>
          <ac:spMkLst>
            <pc:docMk/>
            <pc:sldMk cId="711170402" sldId="302"/>
            <ac:spMk id="501" creationId="{4611CB5F-1E53-443F-8CFA-01A7D18948B4}"/>
          </ac:spMkLst>
        </pc:spChg>
        <pc:spChg chg="add mod topLvl">
          <ac:chgData name="M | Adrien Pasquet" userId="b9ca7fff-cf80-4b81-8c12-aa3f5be03e41" providerId="ADAL" clId="{BFF0C793-174F-4023-A7BF-059EB552C99C}" dt="2019-11-13T10:42:12.173" v="3769" actId="692"/>
          <ac:spMkLst>
            <pc:docMk/>
            <pc:sldMk cId="711170402" sldId="302"/>
            <ac:spMk id="502" creationId="{F0308B08-15D3-4CAC-A71C-6373F90EE021}"/>
          </ac:spMkLst>
        </pc:spChg>
        <pc:spChg chg="add mod topLvl">
          <ac:chgData name="M | Adrien Pasquet" userId="b9ca7fff-cf80-4b81-8c12-aa3f5be03e41" providerId="ADAL" clId="{BFF0C793-174F-4023-A7BF-059EB552C99C}" dt="2019-11-13T10:42:12.173" v="3769" actId="692"/>
          <ac:spMkLst>
            <pc:docMk/>
            <pc:sldMk cId="711170402" sldId="302"/>
            <ac:spMk id="503" creationId="{4F9B5643-736A-4685-848B-DF09F4495860}"/>
          </ac:spMkLst>
        </pc:spChg>
        <pc:spChg chg="add mod topLvl">
          <ac:chgData name="M | Adrien Pasquet" userId="b9ca7fff-cf80-4b81-8c12-aa3f5be03e41" providerId="ADAL" clId="{BFF0C793-174F-4023-A7BF-059EB552C99C}" dt="2019-11-13T10:42:12.173" v="3769" actId="692"/>
          <ac:spMkLst>
            <pc:docMk/>
            <pc:sldMk cId="711170402" sldId="302"/>
            <ac:spMk id="504" creationId="{93C5C716-7855-4D70-9373-A543E300C635}"/>
          </ac:spMkLst>
        </pc:spChg>
        <pc:spChg chg="add mod topLvl">
          <ac:chgData name="M | Adrien Pasquet" userId="b9ca7fff-cf80-4b81-8c12-aa3f5be03e41" providerId="ADAL" clId="{BFF0C793-174F-4023-A7BF-059EB552C99C}" dt="2019-11-13T10:42:12.173" v="3769" actId="692"/>
          <ac:spMkLst>
            <pc:docMk/>
            <pc:sldMk cId="711170402" sldId="302"/>
            <ac:spMk id="505" creationId="{7BF8D2A8-D051-4D54-92B0-BCB292562E38}"/>
          </ac:spMkLst>
        </pc:spChg>
        <pc:spChg chg="add mod topLvl">
          <ac:chgData name="M | Adrien Pasquet" userId="b9ca7fff-cf80-4b81-8c12-aa3f5be03e41" providerId="ADAL" clId="{BFF0C793-174F-4023-A7BF-059EB552C99C}" dt="2019-11-13T10:42:12.173" v="3769" actId="692"/>
          <ac:spMkLst>
            <pc:docMk/>
            <pc:sldMk cId="711170402" sldId="302"/>
            <ac:spMk id="506" creationId="{DD19D610-1B5B-414F-AD1D-EAD2F5F42FD6}"/>
          </ac:spMkLst>
        </pc:spChg>
        <pc:spChg chg="add mod topLvl">
          <ac:chgData name="M | Adrien Pasquet" userId="b9ca7fff-cf80-4b81-8c12-aa3f5be03e41" providerId="ADAL" clId="{BFF0C793-174F-4023-A7BF-059EB552C99C}" dt="2019-11-13T10:42:12.173" v="3769" actId="692"/>
          <ac:spMkLst>
            <pc:docMk/>
            <pc:sldMk cId="711170402" sldId="302"/>
            <ac:spMk id="507" creationId="{130AB9C7-DF69-4FBD-918A-1196B8357985}"/>
          </ac:spMkLst>
        </pc:spChg>
        <pc:spChg chg="add mod topLvl">
          <ac:chgData name="M | Adrien Pasquet" userId="b9ca7fff-cf80-4b81-8c12-aa3f5be03e41" providerId="ADAL" clId="{BFF0C793-174F-4023-A7BF-059EB552C99C}" dt="2019-11-13T10:42:12.173" v="3769" actId="692"/>
          <ac:spMkLst>
            <pc:docMk/>
            <pc:sldMk cId="711170402" sldId="302"/>
            <ac:spMk id="508" creationId="{7F5BC428-8E8B-497A-A487-F24F061B09D1}"/>
          </ac:spMkLst>
        </pc:spChg>
        <pc:spChg chg="add mod topLvl">
          <ac:chgData name="M | Adrien Pasquet" userId="b9ca7fff-cf80-4b81-8c12-aa3f5be03e41" providerId="ADAL" clId="{BFF0C793-174F-4023-A7BF-059EB552C99C}" dt="2019-11-13T10:42:12.173" v="3769" actId="692"/>
          <ac:spMkLst>
            <pc:docMk/>
            <pc:sldMk cId="711170402" sldId="302"/>
            <ac:spMk id="509" creationId="{0FEFAFAC-CD81-490B-A5DD-D570362EAFD6}"/>
          </ac:spMkLst>
        </pc:spChg>
        <pc:spChg chg="add mod topLvl">
          <ac:chgData name="M | Adrien Pasquet" userId="b9ca7fff-cf80-4b81-8c12-aa3f5be03e41" providerId="ADAL" clId="{BFF0C793-174F-4023-A7BF-059EB552C99C}" dt="2019-11-13T10:42:12.173" v="3769" actId="692"/>
          <ac:spMkLst>
            <pc:docMk/>
            <pc:sldMk cId="711170402" sldId="302"/>
            <ac:spMk id="510" creationId="{50063D21-8D8E-4161-ACEC-CE176A05A25C}"/>
          </ac:spMkLst>
        </pc:spChg>
        <pc:spChg chg="add mod topLvl">
          <ac:chgData name="M | Adrien Pasquet" userId="b9ca7fff-cf80-4b81-8c12-aa3f5be03e41" providerId="ADAL" clId="{BFF0C793-174F-4023-A7BF-059EB552C99C}" dt="2019-11-13T10:42:12.173" v="3769" actId="692"/>
          <ac:spMkLst>
            <pc:docMk/>
            <pc:sldMk cId="711170402" sldId="302"/>
            <ac:spMk id="511" creationId="{F92338FA-F592-4E78-8A9F-304E033F9C90}"/>
          </ac:spMkLst>
        </pc:spChg>
        <pc:spChg chg="add mod topLvl">
          <ac:chgData name="M | Adrien Pasquet" userId="b9ca7fff-cf80-4b81-8c12-aa3f5be03e41" providerId="ADAL" clId="{BFF0C793-174F-4023-A7BF-059EB552C99C}" dt="2019-11-13T10:42:12.173" v="3769" actId="692"/>
          <ac:spMkLst>
            <pc:docMk/>
            <pc:sldMk cId="711170402" sldId="302"/>
            <ac:spMk id="512" creationId="{FFEDD95D-4DC6-4241-96EC-2AC545C5A697}"/>
          </ac:spMkLst>
        </pc:spChg>
        <pc:spChg chg="add mod topLvl">
          <ac:chgData name="M | Adrien Pasquet" userId="b9ca7fff-cf80-4b81-8c12-aa3f5be03e41" providerId="ADAL" clId="{BFF0C793-174F-4023-A7BF-059EB552C99C}" dt="2019-11-13T10:42:12.173" v="3769" actId="692"/>
          <ac:spMkLst>
            <pc:docMk/>
            <pc:sldMk cId="711170402" sldId="302"/>
            <ac:spMk id="513" creationId="{9F8D86D8-6902-48CE-B864-C1D40D55F69A}"/>
          </ac:spMkLst>
        </pc:spChg>
        <pc:spChg chg="add mod topLvl">
          <ac:chgData name="M | Adrien Pasquet" userId="b9ca7fff-cf80-4b81-8c12-aa3f5be03e41" providerId="ADAL" clId="{BFF0C793-174F-4023-A7BF-059EB552C99C}" dt="2019-11-13T10:42:12.173" v="3769" actId="692"/>
          <ac:spMkLst>
            <pc:docMk/>
            <pc:sldMk cId="711170402" sldId="302"/>
            <ac:spMk id="514" creationId="{8F7D692E-DD1B-4B9B-B1C9-0063DE827E5C}"/>
          </ac:spMkLst>
        </pc:spChg>
        <pc:spChg chg="add mod topLvl">
          <ac:chgData name="M | Adrien Pasquet" userId="b9ca7fff-cf80-4b81-8c12-aa3f5be03e41" providerId="ADAL" clId="{BFF0C793-174F-4023-A7BF-059EB552C99C}" dt="2019-11-13T10:42:12.173" v="3769" actId="692"/>
          <ac:spMkLst>
            <pc:docMk/>
            <pc:sldMk cId="711170402" sldId="302"/>
            <ac:spMk id="515" creationId="{2E7E93B4-AE73-4B0B-A1D9-BF5AA7123F6B}"/>
          </ac:spMkLst>
        </pc:spChg>
        <pc:spChg chg="add mod topLvl">
          <ac:chgData name="M | Adrien Pasquet" userId="b9ca7fff-cf80-4b81-8c12-aa3f5be03e41" providerId="ADAL" clId="{BFF0C793-174F-4023-A7BF-059EB552C99C}" dt="2019-11-13T10:42:12.173" v="3769" actId="692"/>
          <ac:spMkLst>
            <pc:docMk/>
            <pc:sldMk cId="711170402" sldId="302"/>
            <ac:spMk id="516" creationId="{0704C9ED-C646-4D64-8718-E8A487606798}"/>
          </ac:spMkLst>
        </pc:spChg>
        <pc:spChg chg="add mod topLvl">
          <ac:chgData name="M | Adrien Pasquet" userId="b9ca7fff-cf80-4b81-8c12-aa3f5be03e41" providerId="ADAL" clId="{BFF0C793-174F-4023-A7BF-059EB552C99C}" dt="2019-11-13T10:42:12.173" v="3769" actId="692"/>
          <ac:spMkLst>
            <pc:docMk/>
            <pc:sldMk cId="711170402" sldId="302"/>
            <ac:spMk id="517" creationId="{A253F67B-B633-423A-B4F2-050011FE1249}"/>
          </ac:spMkLst>
        </pc:spChg>
        <pc:spChg chg="add mod topLvl">
          <ac:chgData name="M | Adrien Pasquet" userId="b9ca7fff-cf80-4b81-8c12-aa3f5be03e41" providerId="ADAL" clId="{BFF0C793-174F-4023-A7BF-059EB552C99C}" dt="2019-11-13T10:42:12.173" v="3769" actId="692"/>
          <ac:spMkLst>
            <pc:docMk/>
            <pc:sldMk cId="711170402" sldId="302"/>
            <ac:spMk id="518" creationId="{1A6E6F2B-CB5B-4EF5-A0D3-15347FF0294F}"/>
          </ac:spMkLst>
        </pc:spChg>
        <pc:spChg chg="add mod topLvl">
          <ac:chgData name="M | Adrien Pasquet" userId="b9ca7fff-cf80-4b81-8c12-aa3f5be03e41" providerId="ADAL" clId="{BFF0C793-174F-4023-A7BF-059EB552C99C}" dt="2019-11-13T10:42:12.173" v="3769" actId="692"/>
          <ac:spMkLst>
            <pc:docMk/>
            <pc:sldMk cId="711170402" sldId="302"/>
            <ac:spMk id="519" creationId="{D09B1D45-A2F9-41C1-85D6-EC03B7B9B875}"/>
          </ac:spMkLst>
        </pc:spChg>
        <pc:spChg chg="add mod topLvl">
          <ac:chgData name="M | Adrien Pasquet" userId="b9ca7fff-cf80-4b81-8c12-aa3f5be03e41" providerId="ADAL" clId="{BFF0C793-174F-4023-A7BF-059EB552C99C}" dt="2019-11-13T10:42:12.173" v="3769" actId="692"/>
          <ac:spMkLst>
            <pc:docMk/>
            <pc:sldMk cId="711170402" sldId="302"/>
            <ac:spMk id="520" creationId="{4939A70E-0F03-4335-888D-480778A39B3E}"/>
          </ac:spMkLst>
        </pc:spChg>
        <pc:spChg chg="add mod topLvl">
          <ac:chgData name="M | Adrien Pasquet" userId="b9ca7fff-cf80-4b81-8c12-aa3f5be03e41" providerId="ADAL" clId="{BFF0C793-174F-4023-A7BF-059EB552C99C}" dt="2019-11-13T10:42:12.173" v="3769" actId="692"/>
          <ac:spMkLst>
            <pc:docMk/>
            <pc:sldMk cId="711170402" sldId="302"/>
            <ac:spMk id="521" creationId="{D8FE8629-97CD-4DF5-864D-78A1CFC386CA}"/>
          </ac:spMkLst>
        </pc:spChg>
        <pc:spChg chg="add mod topLvl">
          <ac:chgData name="M | Adrien Pasquet" userId="b9ca7fff-cf80-4b81-8c12-aa3f5be03e41" providerId="ADAL" clId="{BFF0C793-174F-4023-A7BF-059EB552C99C}" dt="2019-11-13T10:42:12.173" v="3769" actId="692"/>
          <ac:spMkLst>
            <pc:docMk/>
            <pc:sldMk cId="711170402" sldId="302"/>
            <ac:spMk id="522" creationId="{112528FC-1F01-4235-B884-04975667559B}"/>
          </ac:spMkLst>
        </pc:spChg>
        <pc:spChg chg="add mod topLvl">
          <ac:chgData name="M | Adrien Pasquet" userId="b9ca7fff-cf80-4b81-8c12-aa3f5be03e41" providerId="ADAL" clId="{BFF0C793-174F-4023-A7BF-059EB552C99C}" dt="2019-11-13T10:42:12.173" v="3769" actId="692"/>
          <ac:spMkLst>
            <pc:docMk/>
            <pc:sldMk cId="711170402" sldId="302"/>
            <ac:spMk id="523" creationId="{BC25AEB5-16B8-459A-ACB0-D37F78F3F0F9}"/>
          </ac:spMkLst>
        </pc:spChg>
        <pc:spChg chg="add mod topLvl">
          <ac:chgData name="M | Adrien Pasquet" userId="b9ca7fff-cf80-4b81-8c12-aa3f5be03e41" providerId="ADAL" clId="{BFF0C793-174F-4023-A7BF-059EB552C99C}" dt="2019-11-13T10:42:12.173" v="3769" actId="692"/>
          <ac:spMkLst>
            <pc:docMk/>
            <pc:sldMk cId="711170402" sldId="302"/>
            <ac:spMk id="524" creationId="{EA593777-5048-49C1-BAC4-4BD49AA5D47A}"/>
          </ac:spMkLst>
        </pc:spChg>
        <pc:spChg chg="add mod topLvl">
          <ac:chgData name="M | Adrien Pasquet" userId="b9ca7fff-cf80-4b81-8c12-aa3f5be03e41" providerId="ADAL" clId="{BFF0C793-174F-4023-A7BF-059EB552C99C}" dt="2019-11-13T10:42:12.173" v="3769" actId="692"/>
          <ac:spMkLst>
            <pc:docMk/>
            <pc:sldMk cId="711170402" sldId="302"/>
            <ac:spMk id="525" creationId="{59872E45-26DE-461F-809C-7AD8A424DF5B}"/>
          </ac:spMkLst>
        </pc:spChg>
        <pc:spChg chg="add mod topLvl">
          <ac:chgData name="M | Adrien Pasquet" userId="b9ca7fff-cf80-4b81-8c12-aa3f5be03e41" providerId="ADAL" clId="{BFF0C793-174F-4023-A7BF-059EB552C99C}" dt="2019-11-13T10:42:12.173" v="3769" actId="692"/>
          <ac:spMkLst>
            <pc:docMk/>
            <pc:sldMk cId="711170402" sldId="302"/>
            <ac:spMk id="526" creationId="{C4EB857D-966F-4E7D-908D-EB76C80D2AF9}"/>
          </ac:spMkLst>
        </pc:spChg>
        <pc:spChg chg="add mod topLvl">
          <ac:chgData name="M | Adrien Pasquet" userId="b9ca7fff-cf80-4b81-8c12-aa3f5be03e41" providerId="ADAL" clId="{BFF0C793-174F-4023-A7BF-059EB552C99C}" dt="2019-11-13T10:42:12.173" v="3769" actId="692"/>
          <ac:spMkLst>
            <pc:docMk/>
            <pc:sldMk cId="711170402" sldId="302"/>
            <ac:spMk id="527" creationId="{96908F77-CA83-4FC0-BB82-06C560E3B985}"/>
          </ac:spMkLst>
        </pc:spChg>
        <pc:spChg chg="add mod topLvl">
          <ac:chgData name="M | Adrien Pasquet" userId="b9ca7fff-cf80-4b81-8c12-aa3f5be03e41" providerId="ADAL" clId="{BFF0C793-174F-4023-A7BF-059EB552C99C}" dt="2019-11-13T10:42:12.173" v="3769" actId="692"/>
          <ac:spMkLst>
            <pc:docMk/>
            <pc:sldMk cId="711170402" sldId="302"/>
            <ac:spMk id="528" creationId="{6F89E810-A179-4CA4-BD6B-91E28BEEF19F}"/>
          </ac:spMkLst>
        </pc:spChg>
        <pc:spChg chg="add mod topLvl">
          <ac:chgData name="M | Adrien Pasquet" userId="b9ca7fff-cf80-4b81-8c12-aa3f5be03e41" providerId="ADAL" clId="{BFF0C793-174F-4023-A7BF-059EB552C99C}" dt="2019-11-13T10:42:12.173" v="3769" actId="692"/>
          <ac:spMkLst>
            <pc:docMk/>
            <pc:sldMk cId="711170402" sldId="302"/>
            <ac:spMk id="529" creationId="{97E369CC-B2B0-4A9E-9124-886D3D11AE6D}"/>
          </ac:spMkLst>
        </pc:spChg>
        <pc:spChg chg="add mod topLvl">
          <ac:chgData name="M | Adrien Pasquet" userId="b9ca7fff-cf80-4b81-8c12-aa3f5be03e41" providerId="ADAL" clId="{BFF0C793-174F-4023-A7BF-059EB552C99C}" dt="2019-11-13T10:42:12.173" v="3769" actId="692"/>
          <ac:spMkLst>
            <pc:docMk/>
            <pc:sldMk cId="711170402" sldId="302"/>
            <ac:spMk id="530" creationId="{535F4EAF-A8D9-4FC8-B1C6-941F39F373D8}"/>
          </ac:spMkLst>
        </pc:spChg>
        <pc:spChg chg="add mod topLvl">
          <ac:chgData name="M | Adrien Pasquet" userId="b9ca7fff-cf80-4b81-8c12-aa3f5be03e41" providerId="ADAL" clId="{BFF0C793-174F-4023-A7BF-059EB552C99C}" dt="2019-11-13T10:42:12.173" v="3769" actId="692"/>
          <ac:spMkLst>
            <pc:docMk/>
            <pc:sldMk cId="711170402" sldId="302"/>
            <ac:spMk id="531" creationId="{88A59980-0FB5-45E0-8BEE-E563784AC76E}"/>
          </ac:spMkLst>
        </pc:spChg>
        <pc:spChg chg="add mod topLvl">
          <ac:chgData name="M | Adrien Pasquet" userId="b9ca7fff-cf80-4b81-8c12-aa3f5be03e41" providerId="ADAL" clId="{BFF0C793-174F-4023-A7BF-059EB552C99C}" dt="2019-11-13T10:42:12.173" v="3769" actId="692"/>
          <ac:spMkLst>
            <pc:docMk/>
            <pc:sldMk cId="711170402" sldId="302"/>
            <ac:spMk id="532" creationId="{4CD1CCAC-C38A-45CF-BC5E-6C5CBD72B738}"/>
          </ac:spMkLst>
        </pc:spChg>
        <pc:spChg chg="add mod topLvl">
          <ac:chgData name="M | Adrien Pasquet" userId="b9ca7fff-cf80-4b81-8c12-aa3f5be03e41" providerId="ADAL" clId="{BFF0C793-174F-4023-A7BF-059EB552C99C}" dt="2019-11-13T10:42:12.173" v="3769" actId="692"/>
          <ac:spMkLst>
            <pc:docMk/>
            <pc:sldMk cId="711170402" sldId="302"/>
            <ac:spMk id="533" creationId="{D7C5F512-9419-4289-98BF-9C45C6F23F63}"/>
          </ac:spMkLst>
        </pc:spChg>
        <pc:spChg chg="add mod topLvl">
          <ac:chgData name="M | Adrien Pasquet" userId="b9ca7fff-cf80-4b81-8c12-aa3f5be03e41" providerId="ADAL" clId="{BFF0C793-174F-4023-A7BF-059EB552C99C}" dt="2019-11-13T10:42:12.173" v="3769" actId="692"/>
          <ac:spMkLst>
            <pc:docMk/>
            <pc:sldMk cId="711170402" sldId="302"/>
            <ac:spMk id="534" creationId="{7159856F-645D-41DE-A784-9C02B2B1A861}"/>
          </ac:spMkLst>
        </pc:spChg>
        <pc:spChg chg="add mod topLvl">
          <ac:chgData name="M | Adrien Pasquet" userId="b9ca7fff-cf80-4b81-8c12-aa3f5be03e41" providerId="ADAL" clId="{BFF0C793-174F-4023-A7BF-059EB552C99C}" dt="2019-11-13T10:42:12.173" v="3769" actId="692"/>
          <ac:spMkLst>
            <pc:docMk/>
            <pc:sldMk cId="711170402" sldId="302"/>
            <ac:spMk id="535" creationId="{FE825CD9-A5A1-4858-AC97-2FF93E1B77DA}"/>
          </ac:spMkLst>
        </pc:spChg>
        <pc:spChg chg="mod">
          <ac:chgData name="M | Adrien Pasquet" userId="b9ca7fff-cf80-4b81-8c12-aa3f5be03e41" providerId="ADAL" clId="{BFF0C793-174F-4023-A7BF-059EB552C99C}" dt="2019-11-13T10:42:12.173" v="3769" actId="692"/>
          <ac:spMkLst>
            <pc:docMk/>
            <pc:sldMk cId="711170402" sldId="302"/>
            <ac:spMk id="537" creationId="{94BEA7D6-A1CD-405C-BCDB-AD6081CAFB82}"/>
          </ac:spMkLst>
        </pc:spChg>
        <pc:spChg chg="mod">
          <ac:chgData name="M | Adrien Pasquet" userId="b9ca7fff-cf80-4b81-8c12-aa3f5be03e41" providerId="ADAL" clId="{BFF0C793-174F-4023-A7BF-059EB552C99C}" dt="2019-11-13T10:42:12.173" v="3769" actId="692"/>
          <ac:spMkLst>
            <pc:docMk/>
            <pc:sldMk cId="711170402" sldId="302"/>
            <ac:spMk id="538" creationId="{473E297E-7B9F-41EF-85B2-0733630CEEE7}"/>
          </ac:spMkLst>
        </pc:spChg>
        <pc:spChg chg="add mod topLvl">
          <ac:chgData name="M | Adrien Pasquet" userId="b9ca7fff-cf80-4b81-8c12-aa3f5be03e41" providerId="ADAL" clId="{BFF0C793-174F-4023-A7BF-059EB552C99C}" dt="2019-11-13T10:42:12.173" v="3769" actId="692"/>
          <ac:spMkLst>
            <pc:docMk/>
            <pc:sldMk cId="711170402" sldId="302"/>
            <ac:spMk id="539" creationId="{2C63876B-1F2A-45A5-86E4-1DB1FFF2C9DA}"/>
          </ac:spMkLst>
        </pc:spChg>
        <pc:spChg chg="add mod topLvl">
          <ac:chgData name="M | Adrien Pasquet" userId="b9ca7fff-cf80-4b81-8c12-aa3f5be03e41" providerId="ADAL" clId="{BFF0C793-174F-4023-A7BF-059EB552C99C}" dt="2019-11-13T10:42:12.173" v="3769" actId="692"/>
          <ac:spMkLst>
            <pc:docMk/>
            <pc:sldMk cId="711170402" sldId="302"/>
            <ac:spMk id="540" creationId="{FE9776E4-348F-4E7A-A76A-BA7CE3CC3DFE}"/>
          </ac:spMkLst>
        </pc:spChg>
        <pc:spChg chg="add mod topLvl">
          <ac:chgData name="M | Adrien Pasquet" userId="b9ca7fff-cf80-4b81-8c12-aa3f5be03e41" providerId="ADAL" clId="{BFF0C793-174F-4023-A7BF-059EB552C99C}" dt="2019-11-13T10:42:12.173" v="3769" actId="692"/>
          <ac:spMkLst>
            <pc:docMk/>
            <pc:sldMk cId="711170402" sldId="302"/>
            <ac:spMk id="541" creationId="{F010C083-D267-411D-9B1B-83E35B3D81FF}"/>
          </ac:spMkLst>
        </pc:spChg>
        <pc:spChg chg="add mod topLvl">
          <ac:chgData name="M | Adrien Pasquet" userId="b9ca7fff-cf80-4b81-8c12-aa3f5be03e41" providerId="ADAL" clId="{BFF0C793-174F-4023-A7BF-059EB552C99C}" dt="2019-11-13T10:42:12.173" v="3769" actId="692"/>
          <ac:spMkLst>
            <pc:docMk/>
            <pc:sldMk cId="711170402" sldId="302"/>
            <ac:spMk id="542" creationId="{5695651D-8BFD-4BDD-B51B-9E2FCF17419E}"/>
          </ac:spMkLst>
        </pc:spChg>
        <pc:spChg chg="add mod topLvl">
          <ac:chgData name="M | Adrien Pasquet" userId="b9ca7fff-cf80-4b81-8c12-aa3f5be03e41" providerId="ADAL" clId="{BFF0C793-174F-4023-A7BF-059EB552C99C}" dt="2019-11-13T10:42:12.173" v="3769" actId="692"/>
          <ac:spMkLst>
            <pc:docMk/>
            <pc:sldMk cId="711170402" sldId="302"/>
            <ac:spMk id="543" creationId="{7283063B-E52A-4951-AE0E-0355DEA13737}"/>
          </ac:spMkLst>
        </pc:spChg>
        <pc:spChg chg="add mod topLvl">
          <ac:chgData name="M | Adrien Pasquet" userId="b9ca7fff-cf80-4b81-8c12-aa3f5be03e41" providerId="ADAL" clId="{BFF0C793-174F-4023-A7BF-059EB552C99C}" dt="2019-11-13T10:42:12.173" v="3769" actId="692"/>
          <ac:spMkLst>
            <pc:docMk/>
            <pc:sldMk cId="711170402" sldId="302"/>
            <ac:spMk id="544" creationId="{4130608B-29C9-4768-B6D8-476AA61DAEEF}"/>
          </ac:spMkLst>
        </pc:spChg>
        <pc:spChg chg="add mod topLvl">
          <ac:chgData name="M | Adrien Pasquet" userId="b9ca7fff-cf80-4b81-8c12-aa3f5be03e41" providerId="ADAL" clId="{BFF0C793-174F-4023-A7BF-059EB552C99C}" dt="2019-11-13T10:42:12.173" v="3769" actId="692"/>
          <ac:spMkLst>
            <pc:docMk/>
            <pc:sldMk cId="711170402" sldId="302"/>
            <ac:spMk id="545" creationId="{B5BD939F-304B-4241-A232-DA39FE17A28A}"/>
          </ac:spMkLst>
        </pc:spChg>
        <pc:spChg chg="add mod topLvl">
          <ac:chgData name="M | Adrien Pasquet" userId="b9ca7fff-cf80-4b81-8c12-aa3f5be03e41" providerId="ADAL" clId="{BFF0C793-174F-4023-A7BF-059EB552C99C}" dt="2019-11-13T10:42:12.173" v="3769" actId="692"/>
          <ac:spMkLst>
            <pc:docMk/>
            <pc:sldMk cId="711170402" sldId="302"/>
            <ac:spMk id="546" creationId="{38C5E5EC-5B18-4BF3-8626-D26967EF5A01}"/>
          </ac:spMkLst>
        </pc:spChg>
        <pc:spChg chg="add mod topLvl">
          <ac:chgData name="M | Adrien Pasquet" userId="b9ca7fff-cf80-4b81-8c12-aa3f5be03e41" providerId="ADAL" clId="{BFF0C793-174F-4023-A7BF-059EB552C99C}" dt="2019-11-13T10:42:12.173" v="3769" actId="692"/>
          <ac:spMkLst>
            <pc:docMk/>
            <pc:sldMk cId="711170402" sldId="302"/>
            <ac:spMk id="547" creationId="{2ACB081B-CA0F-4379-B7E4-6D82A8C584E0}"/>
          </ac:spMkLst>
        </pc:spChg>
        <pc:spChg chg="add mod topLvl">
          <ac:chgData name="M | Adrien Pasquet" userId="b9ca7fff-cf80-4b81-8c12-aa3f5be03e41" providerId="ADAL" clId="{BFF0C793-174F-4023-A7BF-059EB552C99C}" dt="2019-11-13T10:42:12.173" v="3769" actId="692"/>
          <ac:spMkLst>
            <pc:docMk/>
            <pc:sldMk cId="711170402" sldId="302"/>
            <ac:spMk id="548" creationId="{352FD6D3-35F1-42F3-9769-C375653CD82E}"/>
          </ac:spMkLst>
        </pc:spChg>
        <pc:spChg chg="add mod topLvl">
          <ac:chgData name="M | Adrien Pasquet" userId="b9ca7fff-cf80-4b81-8c12-aa3f5be03e41" providerId="ADAL" clId="{BFF0C793-174F-4023-A7BF-059EB552C99C}" dt="2019-11-13T10:42:12.173" v="3769" actId="692"/>
          <ac:spMkLst>
            <pc:docMk/>
            <pc:sldMk cId="711170402" sldId="302"/>
            <ac:spMk id="549" creationId="{CCE21CBC-15D2-4BA1-98CE-745478DEF585}"/>
          </ac:spMkLst>
        </pc:spChg>
        <pc:spChg chg="add mod topLvl">
          <ac:chgData name="M | Adrien Pasquet" userId="b9ca7fff-cf80-4b81-8c12-aa3f5be03e41" providerId="ADAL" clId="{BFF0C793-174F-4023-A7BF-059EB552C99C}" dt="2019-11-13T10:42:12.173" v="3769" actId="692"/>
          <ac:spMkLst>
            <pc:docMk/>
            <pc:sldMk cId="711170402" sldId="302"/>
            <ac:spMk id="550" creationId="{D4C64294-DC39-4626-83D7-7A88DFAA002A}"/>
          </ac:spMkLst>
        </pc:spChg>
        <pc:spChg chg="add mod topLvl">
          <ac:chgData name="M | Adrien Pasquet" userId="b9ca7fff-cf80-4b81-8c12-aa3f5be03e41" providerId="ADAL" clId="{BFF0C793-174F-4023-A7BF-059EB552C99C}" dt="2019-11-13T10:42:12.173" v="3769" actId="692"/>
          <ac:spMkLst>
            <pc:docMk/>
            <pc:sldMk cId="711170402" sldId="302"/>
            <ac:spMk id="551" creationId="{88057A31-B2B3-4605-B635-AF5D940F4E6B}"/>
          </ac:spMkLst>
        </pc:spChg>
        <pc:spChg chg="add mod topLvl">
          <ac:chgData name="M | Adrien Pasquet" userId="b9ca7fff-cf80-4b81-8c12-aa3f5be03e41" providerId="ADAL" clId="{BFF0C793-174F-4023-A7BF-059EB552C99C}" dt="2019-11-13T10:42:12.173" v="3769" actId="692"/>
          <ac:spMkLst>
            <pc:docMk/>
            <pc:sldMk cId="711170402" sldId="302"/>
            <ac:spMk id="552" creationId="{8A406C77-04D2-45B6-BD22-08E048360654}"/>
          </ac:spMkLst>
        </pc:spChg>
        <pc:spChg chg="add mod topLvl">
          <ac:chgData name="M | Adrien Pasquet" userId="b9ca7fff-cf80-4b81-8c12-aa3f5be03e41" providerId="ADAL" clId="{BFF0C793-174F-4023-A7BF-059EB552C99C}" dt="2019-11-13T10:42:12.173" v="3769" actId="692"/>
          <ac:spMkLst>
            <pc:docMk/>
            <pc:sldMk cId="711170402" sldId="302"/>
            <ac:spMk id="553" creationId="{19759E51-4767-464D-ADD0-E7CB84FB4BAE}"/>
          </ac:spMkLst>
        </pc:spChg>
        <pc:spChg chg="add mod topLvl">
          <ac:chgData name="M | Adrien Pasquet" userId="b9ca7fff-cf80-4b81-8c12-aa3f5be03e41" providerId="ADAL" clId="{BFF0C793-174F-4023-A7BF-059EB552C99C}" dt="2019-11-13T10:42:12.173" v="3769" actId="692"/>
          <ac:spMkLst>
            <pc:docMk/>
            <pc:sldMk cId="711170402" sldId="302"/>
            <ac:spMk id="554" creationId="{9C4E6770-69AA-4256-9AC0-02DAF27DA191}"/>
          </ac:spMkLst>
        </pc:spChg>
        <pc:spChg chg="add mod topLvl">
          <ac:chgData name="M | Adrien Pasquet" userId="b9ca7fff-cf80-4b81-8c12-aa3f5be03e41" providerId="ADAL" clId="{BFF0C793-174F-4023-A7BF-059EB552C99C}" dt="2019-11-13T10:42:12.173" v="3769" actId="692"/>
          <ac:spMkLst>
            <pc:docMk/>
            <pc:sldMk cId="711170402" sldId="302"/>
            <ac:spMk id="555" creationId="{3C262F4A-097D-47A1-841E-C5E8A643B8AC}"/>
          </ac:spMkLst>
        </pc:spChg>
        <pc:spChg chg="mod">
          <ac:chgData name="M | Adrien Pasquet" userId="b9ca7fff-cf80-4b81-8c12-aa3f5be03e41" providerId="ADAL" clId="{BFF0C793-174F-4023-A7BF-059EB552C99C}" dt="2019-11-13T10:42:12.173" v="3769" actId="692"/>
          <ac:spMkLst>
            <pc:docMk/>
            <pc:sldMk cId="711170402" sldId="302"/>
            <ac:spMk id="557" creationId="{58844BD8-CC91-44A9-BCED-DE316B092826}"/>
          </ac:spMkLst>
        </pc:spChg>
        <pc:spChg chg="mod">
          <ac:chgData name="M | Adrien Pasquet" userId="b9ca7fff-cf80-4b81-8c12-aa3f5be03e41" providerId="ADAL" clId="{BFF0C793-174F-4023-A7BF-059EB552C99C}" dt="2019-11-13T10:42:12.173" v="3769" actId="692"/>
          <ac:spMkLst>
            <pc:docMk/>
            <pc:sldMk cId="711170402" sldId="302"/>
            <ac:spMk id="558" creationId="{6A40DDDF-B7B4-43FD-B192-13BC5A587570}"/>
          </ac:spMkLst>
        </pc:spChg>
        <pc:spChg chg="mod">
          <ac:chgData name="M | Adrien Pasquet" userId="b9ca7fff-cf80-4b81-8c12-aa3f5be03e41" providerId="ADAL" clId="{BFF0C793-174F-4023-A7BF-059EB552C99C}" dt="2019-11-13T10:42:12.173" v="3769" actId="692"/>
          <ac:spMkLst>
            <pc:docMk/>
            <pc:sldMk cId="711170402" sldId="302"/>
            <ac:spMk id="559" creationId="{7E222F6F-8B7E-4B7C-942E-80E744F4DCBF}"/>
          </ac:spMkLst>
        </pc:spChg>
        <pc:spChg chg="mod">
          <ac:chgData name="M | Adrien Pasquet" userId="b9ca7fff-cf80-4b81-8c12-aa3f5be03e41" providerId="ADAL" clId="{BFF0C793-174F-4023-A7BF-059EB552C99C}" dt="2019-11-13T10:42:12.173" v="3769" actId="692"/>
          <ac:spMkLst>
            <pc:docMk/>
            <pc:sldMk cId="711170402" sldId="302"/>
            <ac:spMk id="560" creationId="{BF145084-B3AD-4FF9-BEA7-59C5AF4739D2}"/>
          </ac:spMkLst>
        </pc:spChg>
        <pc:spChg chg="mod">
          <ac:chgData name="M | Adrien Pasquet" userId="b9ca7fff-cf80-4b81-8c12-aa3f5be03e41" providerId="ADAL" clId="{BFF0C793-174F-4023-A7BF-059EB552C99C}" dt="2019-11-13T10:42:12.173" v="3769" actId="692"/>
          <ac:spMkLst>
            <pc:docMk/>
            <pc:sldMk cId="711170402" sldId="302"/>
            <ac:spMk id="561" creationId="{D30ED382-5E78-4FBE-9C04-36973026782E}"/>
          </ac:spMkLst>
        </pc:spChg>
        <pc:spChg chg="mod">
          <ac:chgData name="M | Adrien Pasquet" userId="b9ca7fff-cf80-4b81-8c12-aa3f5be03e41" providerId="ADAL" clId="{BFF0C793-174F-4023-A7BF-059EB552C99C}" dt="2019-11-13T10:42:12.173" v="3769" actId="692"/>
          <ac:spMkLst>
            <pc:docMk/>
            <pc:sldMk cId="711170402" sldId="302"/>
            <ac:spMk id="562" creationId="{ACD54037-F90C-4BAE-8D18-3DB7F0926DCB}"/>
          </ac:spMkLst>
        </pc:spChg>
        <pc:spChg chg="mod">
          <ac:chgData name="M | Adrien Pasquet" userId="b9ca7fff-cf80-4b81-8c12-aa3f5be03e41" providerId="ADAL" clId="{BFF0C793-174F-4023-A7BF-059EB552C99C}" dt="2019-11-13T10:42:12.173" v="3769" actId="692"/>
          <ac:spMkLst>
            <pc:docMk/>
            <pc:sldMk cId="711170402" sldId="302"/>
            <ac:spMk id="563" creationId="{F87EDEE9-B910-4A2B-8AB7-3FB37FFB33A9}"/>
          </ac:spMkLst>
        </pc:spChg>
        <pc:spChg chg="mod">
          <ac:chgData name="M | Adrien Pasquet" userId="b9ca7fff-cf80-4b81-8c12-aa3f5be03e41" providerId="ADAL" clId="{BFF0C793-174F-4023-A7BF-059EB552C99C}" dt="2019-11-13T10:42:12.173" v="3769" actId="692"/>
          <ac:spMkLst>
            <pc:docMk/>
            <pc:sldMk cId="711170402" sldId="302"/>
            <ac:spMk id="564" creationId="{CB280DBE-8940-4B0E-B9A4-B52FA2726C4B}"/>
          </ac:spMkLst>
        </pc:spChg>
        <pc:spChg chg="mod">
          <ac:chgData name="M | Adrien Pasquet" userId="b9ca7fff-cf80-4b81-8c12-aa3f5be03e41" providerId="ADAL" clId="{BFF0C793-174F-4023-A7BF-059EB552C99C}" dt="2019-11-13T10:42:12.173" v="3769" actId="692"/>
          <ac:spMkLst>
            <pc:docMk/>
            <pc:sldMk cId="711170402" sldId="302"/>
            <ac:spMk id="565" creationId="{AC24473E-D28B-4971-83CF-CC12D9F73054}"/>
          </ac:spMkLst>
        </pc:spChg>
        <pc:spChg chg="mod">
          <ac:chgData name="M | Adrien Pasquet" userId="b9ca7fff-cf80-4b81-8c12-aa3f5be03e41" providerId="ADAL" clId="{BFF0C793-174F-4023-A7BF-059EB552C99C}" dt="2019-11-13T10:42:12.173" v="3769" actId="692"/>
          <ac:spMkLst>
            <pc:docMk/>
            <pc:sldMk cId="711170402" sldId="302"/>
            <ac:spMk id="566" creationId="{88A95B41-4576-41D9-8251-D9D52340BCD8}"/>
          </ac:spMkLst>
        </pc:spChg>
        <pc:spChg chg="mod">
          <ac:chgData name="M | Adrien Pasquet" userId="b9ca7fff-cf80-4b81-8c12-aa3f5be03e41" providerId="ADAL" clId="{BFF0C793-174F-4023-A7BF-059EB552C99C}" dt="2019-11-13T10:42:12.173" v="3769" actId="692"/>
          <ac:spMkLst>
            <pc:docMk/>
            <pc:sldMk cId="711170402" sldId="302"/>
            <ac:spMk id="567" creationId="{67967B19-DDFE-435B-BDD8-FAC4FBCE09E7}"/>
          </ac:spMkLst>
        </pc:spChg>
        <pc:spChg chg="mod">
          <ac:chgData name="M | Adrien Pasquet" userId="b9ca7fff-cf80-4b81-8c12-aa3f5be03e41" providerId="ADAL" clId="{BFF0C793-174F-4023-A7BF-059EB552C99C}" dt="2019-11-13T10:42:12.173" v="3769" actId="692"/>
          <ac:spMkLst>
            <pc:docMk/>
            <pc:sldMk cId="711170402" sldId="302"/>
            <ac:spMk id="568" creationId="{2FA00C5C-A23B-4E67-B1A0-BB7BC2FFF8F6}"/>
          </ac:spMkLst>
        </pc:spChg>
        <pc:spChg chg="mod">
          <ac:chgData name="M | Adrien Pasquet" userId="b9ca7fff-cf80-4b81-8c12-aa3f5be03e41" providerId="ADAL" clId="{BFF0C793-174F-4023-A7BF-059EB552C99C}" dt="2019-11-13T10:42:12.173" v="3769" actId="692"/>
          <ac:spMkLst>
            <pc:docMk/>
            <pc:sldMk cId="711170402" sldId="302"/>
            <ac:spMk id="569" creationId="{081481A8-38AB-4BCD-B82B-E40EAADAA465}"/>
          </ac:spMkLst>
        </pc:spChg>
        <pc:spChg chg="mod">
          <ac:chgData name="M | Adrien Pasquet" userId="b9ca7fff-cf80-4b81-8c12-aa3f5be03e41" providerId="ADAL" clId="{BFF0C793-174F-4023-A7BF-059EB552C99C}" dt="2019-11-13T10:42:12.173" v="3769" actId="692"/>
          <ac:spMkLst>
            <pc:docMk/>
            <pc:sldMk cId="711170402" sldId="302"/>
            <ac:spMk id="570" creationId="{C3ABAD25-A42E-4438-B90B-19369FFCB8C3}"/>
          </ac:spMkLst>
        </pc:spChg>
        <pc:spChg chg="mod">
          <ac:chgData name="M | Adrien Pasquet" userId="b9ca7fff-cf80-4b81-8c12-aa3f5be03e41" providerId="ADAL" clId="{BFF0C793-174F-4023-A7BF-059EB552C99C}" dt="2019-11-13T10:42:12.173" v="3769" actId="692"/>
          <ac:spMkLst>
            <pc:docMk/>
            <pc:sldMk cId="711170402" sldId="302"/>
            <ac:spMk id="571" creationId="{4B8B1C91-5D7B-4014-AA9A-6645651D572F}"/>
          </ac:spMkLst>
        </pc:spChg>
        <pc:spChg chg="mod">
          <ac:chgData name="M | Adrien Pasquet" userId="b9ca7fff-cf80-4b81-8c12-aa3f5be03e41" providerId="ADAL" clId="{BFF0C793-174F-4023-A7BF-059EB552C99C}" dt="2019-11-13T10:42:12.173" v="3769" actId="692"/>
          <ac:spMkLst>
            <pc:docMk/>
            <pc:sldMk cId="711170402" sldId="302"/>
            <ac:spMk id="572" creationId="{CEF50183-91E5-45B4-A237-D6A955863451}"/>
          </ac:spMkLst>
        </pc:spChg>
        <pc:spChg chg="mod">
          <ac:chgData name="M | Adrien Pasquet" userId="b9ca7fff-cf80-4b81-8c12-aa3f5be03e41" providerId="ADAL" clId="{BFF0C793-174F-4023-A7BF-059EB552C99C}" dt="2019-11-13T10:42:12.173" v="3769" actId="692"/>
          <ac:spMkLst>
            <pc:docMk/>
            <pc:sldMk cId="711170402" sldId="302"/>
            <ac:spMk id="573" creationId="{0D6F7BC9-3F65-40A6-A21D-CE7DD1CD0DE1}"/>
          </ac:spMkLst>
        </pc:spChg>
        <pc:spChg chg="mod">
          <ac:chgData name="M | Adrien Pasquet" userId="b9ca7fff-cf80-4b81-8c12-aa3f5be03e41" providerId="ADAL" clId="{BFF0C793-174F-4023-A7BF-059EB552C99C}" dt="2019-11-13T10:42:12.173" v="3769" actId="692"/>
          <ac:spMkLst>
            <pc:docMk/>
            <pc:sldMk cId="711170402" sldId="302"/>
            <ac:spMk id="574" creationId="{CFF89B6F-A5DF-466D-872A-19D067E0DD64}"/>
          </ac:spMkLst>
        </pc:spChg>
        <pc:spChg chg="mod">
          <ac:chgData name="M | Adrien Pasquet" userId="b9ca7fff-cf80-4b81-8c12-aa3f5be03e41" providerId="ADAL" clId="{BFF0C793-174F-4023-A7BF-059EB552C99C}" dt="2019-11-13T10:42:12.173" v="3769" actId="692"/>
          <ac:spMkLst>
            <pc:docMk/>
            <pc:sldMk cId="711170402" sldId="302"/>
            <ac:spMk id="575" creationId="{93369D0B-B1C0-4B31-BE73-017342C048ED}"/>
          </ac:spMkLst>
        </pc:spChg>
        <pc:spChg chg="mod">
          <ac:chgData name="M | Adrien Pasquet" userId="b9ca7fff-cf80-4b81-8c12-aa3f5be03e41" providerId="ADAL" clId="{BFF0C793-174F-4023-A7BF-059EB552C99C}" dt="2019-11-13T10:42:12.173" v="3769" actId="692"/>
          <ac:spMkLst>
            <pc:docMk/>
            <pc:sldMk cId="711170402" sldId="302"/>
            <ac:spMk id="576" creationId="{A7C24777-0781-41DB-B097-AE0BD91C30F3}"/>
          </ac:spMkLst>
        </pc:spChg>
        <pc:spChg chg="mod">
          <ac:chgData name="M | Adrien Pasquet" userId="b9ca7fff-cf80-4b81-8c12-aa3f5be03e41" providerId="ADAL" clId="{BFF0C793-174F-4023-A7BF-059EB552C99C}" dt="2019-11-13T10:42:12.173" v="3769" actId="692"/>
          <ac:spMkLst>
            <pc:docMk/>
            <pc:sldMk cId="711170402" sldId="302"/>
            <ac:spMk id="577" creationId="{8815808B-1B06-42ED-9947-6332A78CD43A}"/>
          </ac:spMkLst>
        </pc:spChg>
        <pc:spChg chg="mod">
          <ac:chgData name="M | Adrien Pasquet" userId="b9ca7fff-cf80-4b81-8c12-aa3f5be03e41" providerId="ADAL" clId="{BFF0C793-174F-4023-A7BF-059EB552C99C}" dt="2019-11-13T10:42:12.173" v="3769" actId="692"/>
          <ac:spMkLst>
            <pc:docMk/>
            <pc:sldMk cId="711170402" sldId="302"/>
            <ac:spMk id="578" creationId="{9CDF1120-2A45-43FE-976F-34D127CB693A}"/>
          </ac:spMkLst>
        </pc:spChg>
        <pc:spChg chg="mod">
          <ac:chgData name="M | Adrien Pasquet" userId="b9ca7fff-cf80-4b81-8c12-aa3f5be03e41" providerId="ADAL" clId="{BFF0C793-174F-4023-A7BF-059EB552C99C}" dt="2019-11-13T10:42:12.173" v="3769" actId="692"/>
          <ac:spMkLst>
            <pc:docMk/>
            <pc:sldMk cId="711170402" sldId="302"/>
            <ac:spMk id="579" creationId="{81B78315-45FB-4439-AA51-D3A786D9D318}"/>
          </ac:spMkLst>
        </pc:spChg>
        <pc:spChg chg="mod">
          <ac:chgData name="M | Adrien Pasquet" userId="b9ca7fff-cf80-4b81-8c12-aa3f5be03e41" providerId="ADAL" clId="{BFF0C793-174F-4023-A7BF-059EB552C99C}" dt="2019-11-13T10:42:12.173" v="3769" actId="692"/>
          <ac:spMkLst>
            <pc:docMk/>
            <pc:sldMk cId="711170402" sldId="302"/>
            <ac:spMk id="580" creationId="{D29AE7F2-62FA-466B-974F-B374C561E0AB}"/>
          </ac:spMkLst>
        </pc:spChg>
        <pc:spChg chg="mod">
          <ac:chgData name="M | Adrien Pasquet" userId="b9ca7fff-cf80-4b81-8c12-aa3f5be03e41" providerId="ADAL" clId="{BFF0C793-174F-4023-A7BF-059EB552C99C}" dt="2019-11-13T10:42:12.173" v="3769" actId="692"/>
          <ac:spMkLst>
            <pc:docMk/>
            <pc:sldMk cId="711170402" sldId="302"/>
            <ac:spMk id="581" creationId="{8C1C6137-2A2A-454C-AD8F-3998E12CE4F4}"/>
          </ac:spMkLst>
        </pc:spChg>
        <pc:spChg chg="mod">
          <ac:chgData name="M | Adrien Pasquet" userId="b9ca7fff-cf80-4b81-8c12-aa3f5be03e41" providerId="ADAL" clId="{BFF0C793-174F-4023-A7BF-059EB552C99C}" dt="2019-11-13T10:42:12.173" v="3769" actId="692"/>
          <ac:spMkLst>
            <pc:docMk/>
            <pc:sldMk cId="711170402" sldId="302"/>
            <ac:spMk id="582" creationId="{8081822A-44FC-4864-BF13-57FDA6E9C3AA}"/>
          </ac:spMkLst>
        </pc:spChg>
        <pc:spChg chg="mod">
          <ac:chgData name="M | Adrien Pasquet" userId="b9ca7fff-cf80-4b81-8c12-aa3f5be03e41" providerId="ADAL" clId="{BFF0C793-174F-4023-A7BF-059EB552C99C}" dt="2019-11-13T10:42:12.173" v="3769" actId="692"/>
          <ac:spMkLst>
            <pc:docMk/>
            <pc:sldMk cId="711170402" sldId="302"/>
            <ac:spMk id="583" creationId="{7EF50C7C-7EBA-424F-B5CB-1C294D5AC33B}"/>
          </ac:spMkLst>
        </pc:spChg>
        <pc:spChg chg="add mod topLvl">
          <ac:chgData name="M | Adrien Pasquet" userId="b9ca7fff-cf80-4b81-8c12-aa3f5be03e41" providerId="ADAL" clId="{BFF0C793-174F-4023-A7BF-059EB552C99C}" dt="2019-11-13T10:42:12.173" v="3769" actId="692"/>
          <ac:spMkLst>
            <pc:docMk/>
            <pc:sldMk cId="711170402" sldId="302"/>
            <ac:spMk id="584" creationId="{04F556BE-EEB6-4176-B45C-237781BB2F7A}"/>
          </ac:spMkLst>
        </pc:spChg>
        <pc:spChg chg="add mod topLvl">
          <ac:chgData name="M | Adrien Pasquet" userId="b9ca7fff-cf80-4b81-8c12-aa3f5be03e41" providerId="ADAL" clId="{BFF0C793-174F-4023-A7BF-059EB552C99C}" dt="2019-11-13T10:42:12.173" v="3769" actId="692"/>
          <ac:spMkLst>
            <pc:docMk/>
            <pc:sldMk cId="711170402" sldId="302"/>
            <ac:spMk id="585" creationId="{82DF8BA6-0B43-40EA-93FE-531E20D577DA}"/>
          </ac:spMkLst>
        </pc:spChg>
        <pc:spChg chg="mod">
          <ac:chgData name="M | Adrien Pasquet" userId="b9ca7fff-cf80-4b81-8c12-aa3f5be03e41" providerId="ADAL" clId="{BFF0C793-174F-4023-A7BF-059EB552C99C}" dt="2019-11-13T10:42:12.173" v="3769" actId="692"/>
          <ac:spMkLst>
            <pc:docMk/>
            <pc:sldMk cId="711170402" sldId="302"/>
            <ac:spMk id="587" creationId="{10ECA9D8-AB72-404E-A817-3CCDDA7EAFBA}"/>
          </ac:spMkLst>
        </pc:spChg>
        <pc:spChg chg="mod">
          <ac:chgData name="M | Adrien Pasquet" userId="b9ca7fff-cf80-4b81-8c12-aa3f5be03e41" providerId="ADAL" clId="{BFF0C793-174F-4023-A7BF-059EB552C99C}" dt="2019-11-13T10:42:12.173" v="3769" actId="692"/>
          <ac:spMkLst>
            <pc:docMk/>
            <pc:sldMk cId="711170402" sldId="302"/>
            <ac:spMk id="588" creationId="{D98A9C0D-5745-492C-8849-12356DD5BC4E}"/>
          </ac:spMkLst>
        </pc:spChg>
        <pc:spChg chg="add mod topLvl">
          <ac:chgData name="M | Adrien Pasquet" userId="b9ca7fff-cf80-4b81-8c12-aa3f5be03e41" providerId="ADAL" clId="{BFF0C793-174F-4023-A7BF-059EB552C99C}" dt="2019-11-13T10:42:12.173" v="3769" actId="692"/>
          <ac:spMkLst>
            <pc:docMk/>
            <pc:sldMk cId="711170402" sldId="302"/>
            <ac:spMk id="589" creationId="{E6E38BDC-2B1F-4BE5-9AB2-3D9BD6B11956}"/>
          </ac:spMkLst>
        </pc:spChg>
        <pc:spChg chg="add mod topLvl">
          <ac:chgData name="M | Adrien Pasquet" userId="b9ca7fff-cf80-4b81-8c12-aa3f5be03e41" providerId="ADAL" clId="{BFF0C793-174F-4023-A7BF-059EB552C99C}" dt="2019-11-13T10:42:12.173" v="3769" actId="692"/>
          <ac:spMkLst>
            <pc:docMk/>
            <pc:sldMk cId="711170402" sldId="302"/>
            <ac:spMk id="590" creationId="{D301C178-DD0D-4AAB-BE76-69AAEECF43E5}"/>
          </ac:spMkLst>
        </pc:spChg>
        <pc:spChg chg="add mod topLvl">
          <ac:chgData name="M | Adrien Pasquet" userId="b9ca7fff-cf80-4b81-8c12-aa3f5be03e41" providerId="ADAL" clId="{BFF0C793-174F-4023-A7BF-059EB552C99C}" dt="2019-11-13T10:42:12.173" v="3769" actId="692"/>
          <ac:spMkLst>
            <pc:docMk/>
            <pc:sldMk cId="711170402" sldId="302"/>
            <ac:spMk id="591" creationId="{6EA6666C-EE26-468F-B2A5-B8A7C96A50FF}"/>
          </ac:spMkLst>
        </pc:spChg>
        <pc:spChg chg="add mod topLvl">
          <ac:chgData name="M | Adrien Pasquet" userId="b9ca7fff-cf80-4b81-8c12-aa3f5be03e41" providerId="ADAL" clId="{BFF0C793-174F-4023-A7BF-059EB552C99C}" dt="2019-11-13T10:42:12.173" v="3769" actId="692"/>
          <ac:spMkLst>
            <pc:docMk/>
            <pc:sldMk cId="711170402" sldId="302"/>
            <ac:spMk id="592" creationId="{8690EF0D-3CAA-430B-B452-5A941719BC7B}"/>
          </ac:spMkLst>
        </pc:spChg>
        <pc:spChg chg="mod">
          <ac:chgData name="M | Adrien Pasquet" userId="b9ca7fff-cf80-4b81-8c12-aa3f5be03e41" providerId="ADAL" clId="{BFF0C793-174F-4023-A7BF-059EB552C99C}" dt="2019-11-13T10:42:12.173" v="3769" actId="692"/>
          <ac:spMkLst>
            <pc:docMk/>
            <pc:sldMk cId="711170402" sldId="302"/>
            <ac:spMk id="594" creationId="{20FFAE0E-5A91-464D-8700-9536F1EE1915}"/>
          </ac:spMkLst>
        </pc:spChg>
        <pc:spChg chg="mod">
          <ac:chgData name="M | Adrien Pasquet" userId="b9ca7fff-cf80-4b81-8c12-aa3f5be03e41" providerId="ADAL" clId="{BFF0C793-174F-4023-A7BF-059EB552C99C}" dt="2019-11-13T10:42:12.173" v="3769" actId="692"/>
          <ac:spMkLst>
            <pc:docMk/>
            <pc:sldMk cId="711170402" sldId="302"/>
            <ac:spMk id="595" creationId="{893AF810-AFB0-4289-B79A-7DA5F742A04E}"/>
          </ac:spMkLst>
        </pc:spChg>
        <pc:spChg chg="add mod topLvl">
          <ac:chgData name="M | Adrien Pasquet" userId="b9ca7fff-cf80-4b81-8c12-aa3f5be03e41" providerId="ADAL" clId="{BFF0C793-174F-4023-A7BF-059EB552C99C}" dt="2019-11-13T10:42:12.173" v="3769" actId="692"/>
          <ac:spMkLst>
            <pc:docMk/>
            <pc:sldMk cId="711170402" sldId="302"/>
            <ac:spMk id="596" creationId="{B1AEB284-5813-4A28-A471-DC686B588A07}"/>
          </ac:spMkLst>
        </pc:spChg>
        <pc:spChg chg="add mod topLvl">
          <ac:chgData name="M | Adrien Pasquet" userId="b9ca7fff-cf80-4b81-8c12-aa3f5be03e41" providerId="ADAL" clId="{BFF0C793-174F-4023-A7BF-059EB552C99C}" dt="2019-11-13T10:42:12.173" v="3769" actId="692"/>
          <ac:spMkLst>
            <pc:docMk/>
            <pc:sldMk cId="711170402" sldId="302"/>
            <ac:spMk id="597" creationId="{92C24061-57D8-4EC2-AD64-6535FEDF98D6}"/>
          </ac:spMkLst>
        </pc:spChg>
        <pc:spChg chg="add mod topLvl">
          <ac:chgData name="M | Adrien Pasquet" userId="b9ca7fff-cf80-4b81-8c12-aa3f5be03e41" providerId="ADAL" clId="{BFF0C793-174F-4023-A7BF-059EB552C99C}" dt="2019-11-13T10:42:12.173" v="3769" actId="692"/>
          <ac:spMkLst>
            <pc:docMk/>
            <pc:sldMk cId="711170402" sldId="302"/>
            <ac:spMk id="598" creationId="{C6110241-E9CD-4701-835E-A8607785A182}"/>
          </ac:spMkLst>
        </pc:spChg>
        <pc:spChg chg="add mod topLvl">
          <ac:chgData name="M | Adrien Pasquet" userId="b9ca7fff-cf80-4b81-8c12-aa3f5be03e41" providerId="ADAL" clId="{BFF0C793-174F-4023-A7BF-059EB552C99C}" dt="2019-11-13T10:42:12.173" v="3769" actId="692"/>
          <ac:spMkLst>
            <pc:docMk/>
            <pc:sldMk cId="711170402" sldId="302"/>
            <ac:spMk id="599" creationId="{066908FD-13B1-449A-A970-BF4CA6EA3481}"/>
          </ac:spMkLst>
        </pc:spChg>
        <pc:spChg chg="add mod topLvl">
          <ac:chgData name="M | Adrien Pasquet" userId="b9ca7fff-cf80-4b81-8c12-aa3f5be03e41" providerId="ADAL" clId="{BFF0C793-174F-4023-A7BF-059EB552C99C}" dt="2019-11-13T10:42:12.173" v="3769" actId="692"/>
          <ac:spMkLst>
            <pc:docMk/>
            <pc:sldMk cId="711170402" sldId="302"/>
            <ac:spMk id="600" creationId="{AFDB481D-FF05-46E8-9FE0-17953EF0B2B4}"/>
          </ac:spMkLst>
        </pc:spChg>
        <pc:spChg chg="add mod topLvl">
          <ac:chgData name="M | Adrien Pasquet" userId="b9ca7fff-cf80-4b81-8c12-aa3f5be03e41" providerId="ADAL" clId="{BFF0C793-174F-4023-A7BF-059EB552C99C}" dt="2019-11-13T10:42:12.173" v="3769" actId="692"/>
          <ac:spMkLst>
            <pc:docMk/>
            <pc:sldMk cId="711170402" sldId="302"/>
            <ac:spMk id="601" creationId="{3F762BBB-7395-4399-9B5D-F1BBB845EA88}"/>
          </ac:spMkLst>
        </pc:spChg>
        <pc:spChg chg="add mod topLvl">
          <ac:chgData name="M | Adrien Pasquet" userId="b9ca7fff-cf80-4b81-8c12-aa3f5be03e41" providerId="ADAL" clId="{BFF0C793-174F-4023-A7BF-059EB552C99C}" dt="2019-11-13T10:42:12.173" v="3769" actId="692"/>
          <ac:spMkLst>
            <pc:docMk/>
            <pc:sldMk cId="711170402" sldId="302"/>
            <ac:spMk id="602" creationId="{3736B448-F361-415D-A755-89352A00FDE9}"/>
          </ac:spMkLst>
        </pc:spChg>
        <pc:spChg chg="add mod topLvl">
          <ac:chgData name="M | Adrien Pasquet" userId="b9ca7fff-cf80-4b81-8c12-aa3f5be03e41" providerId="ADAL" clId="{BFF0C793-174F-4023-A7BF-059EB552C99C}" dt="2019-11-13T10:42:12.173" v="3769" actId="692"/>
          <ac:spMkLst>
            <pc:docMk/>
            <pc:sldMk cId="711170402" sldId="302"/>
            <ac:spMk id="603" creationId="{EF4110FB-F31B-49FF-880F-678BC31BC386}"/>
          </ac:spMkLst>
        </pc:spChg>
        <pc:spChg chg="add mod topLvl">
          <ac:chgData name="M | Adrien Pasquet" userId="b9ca7fff-cf80-4b81-8c12-aa3f5be03e41" providerId="ADAL" clId="{BFF0C793-174F-4023-A7BF-059EB552C99C}" dt="2019-11-13T10:42:12.173" v="3769" actId="692"/>
          <ac:spMkLst>
            <pc:docMk/>
            <pc:sldMk cId="711170402" sldId="302"/>
            <ac:spMk id="604" creationId="{1EEC7D19-4347-4A63-AA3A-F1282175DFD7}"/>
          </ac:spMkLst>
        </pc:spChg>
        <pc:spChg chg="add mod topLvl">
          <ac:chgData name="M | Adrien Pasquet" userId="b9ca7fff-cf80-4b81-8c12-aa3f5be03e41" providerId="ADAL" clId="{BFF0C793-174F-4023-A7BF-059EB552C99C}" dt="2019-11-13T10:42:12.173" v="3769" actId="692"/>
          <ac:spMkLst>
            <pc:docMk/>
            <pc:sldMk cId="711170402" sldId="302"/>
            <ac:spMk id="605" creationId="{B895F258-4A59-4004-9697-C26C760B4EC7}"/>
          </ac:spMkLst>
        </pc:spChg>
        <pc:spChg chg="add mod topLvl">
          <ac:chgData name="M | Adrien Pasquet" userId="b9ca7fff-cf80-4b81-8c12-aa3f5be03e41" providerId="ADAL" clId="{BFF0C793-174F-4023-A7BF-059EB552C99C}" dt="2019-11-13T10:42:12.173" v="3769" actId="692"/>
          <ac:spMkLst>
            <pc:docMk/>
            <pc:sldMk cId="711170402" sldId="302"/>
            <ac:spMk id="606" creationId="{3F01B977-9629-41AA-A5A8-0851ED4B1BDD}"/>
          </ac:spMkLst>
        </pc:spChg>
        <pc:spChg chg="add mod topLvl">
          <ac:chgData name="M | Adrien Pasquet" userId="b9ca7fff-cf80-4b81-8c12-aa3f5be03e41" providerId="ADAL" clId="{BFF0C793-174F-4023-A7BF-059EB552C99C}" dt="2019-11-13T10:42:12.173" v="3769" actId="692"/>
          <ac:spMkLst>
            <pc:docMk/>
            <pc:sldMk cId="711170402" sldId="302"/>
            <ac:spMk id="607" creationId="{2F6193D9-866B-42FB-9CFF-1419B86CCDE7}"/>
          </ac:spMkLst>
        </pc:spChg>
        <pc:spChg chg="add mod topLvl">
          <ac:chgData name="M | Adrien Pasquet" userId="b9ca7fff-cf80-4b81-8c12-aa3f5be03e41" providerId="ADAL" clId="{BFF0C793-174F-4023-A7BF-059EB552C99C}" dt="2019-11-13T10:42:12.173" v="3769" actId="692"/>
          <ac:spMkLst>
            <pc:docMk/>
            <pc:sldMk cId="711170402" sldId="302"/>
            <ac:spMk id="608" creationId="{74C9325A-BCC1-4F3B-80DC-3283A63695D5}"/>
          </ac:spMkLst>
        </pc:spChg>
        <pc:spChg chg="add mod topLvl">
          <ac:chgData name="M | Adrien Pasquet" userId="b9ca7fff-cf80-4b81-8c12-aa3f5be03e41" providerId="ADAL" clId="{BFF0C793-174F-4023-A7BF-059EB552C99C}" dt="2019-11-13T10:42:12.173" v="3769" actId="692"/>
          <ac:spMkLst>
            <pc:docMk/>
            <pc:sldMk cId="711170402" sldId="302"/>
            <ac:spMk id="609" creationId="{F2644890-3EFD-4F1A-8FDC-7D23B879C331}"/>
          </ac:spMkLst>
        </pc:spChg>
        <pc:spChg chg="add mod topLvl">
          <ac:chgData name="M | Adrien Pasquet" userId="b9ca7fff-cf80-4b81-8c12-aa3f5be03e41" providerId="ADAL" clId="{BFF0C793-174F-4023-A7BF-059EB552C99C}" dt="2019-11-13T10:42:12.173" v="3769" actId="692"/>
          <ac:spMkLst>
            <pc:docMk/>
            <pc:sldMk cId="711170402" sldId="302"/>
            <ac:spMk id="610" creationId="{6E0DB819-9CC0-429F-8813-9688BB629CFE}"/>
          </ac:spMkLst>
        </pc:spChg>
        <pc:spChg chg="add mod topLvl">
          <ac:chgData name="M | Adrien Pasquet" userId="b9ca7fff-cf80-4b81-8c12-aa3f5be03e41" providerId="ADAL" clId="{BFF0C793-174F-4023-A7BF-059EB552C99C}" dt="2019-11-13T10:42:12.173" v="3769" actId="692"/>
          <ac:spMkLst>
            <pc:docMk/>
            <pc:sldMk cId="711170402" sldId="302"/>
            <ac:spMk id="611" creationId="{51CCC933-F624-4062-B78A-A65CF93304A0}"/>
          </ac:spMkLst>
        </pc:spChg>
        <pc:spChg chg="add mod topLvl">
          <ac:chgData name="M | Adrien Pasquet" userId="b9ca7fff-cf80-4b81-8c12-aa3f5be03e41" providerId="ADAL" clId="{BFF0C793-174F-4023-A7BF-059EB552C99C}" dt="2019-11-13T10:42:12.173" v="3769" actId="692"/>
          <ac:spMkLst>
            <pc:docMk/>
            <pc:sldMk cId="711170402" sldId="302"/>
            <ac:spMk id="612" creationId="{E45734FF-D8D4-4710-9C08-B1FF73C1709C}"/>
          </ac:spMkLst>
        </pc:spChg>
        <pc:spChg chg="add mod topLvl">
          <ac:chgData name="M | Adrien Pasquet" userId="b9ca7fff-cf80-4b81-8c12-aa3f5be03e41" providerId="ADAL" clId="{BFF0C793-174F-4023-A7BF-059EB552C99C}" dt="2019-11-13T10:42:12.173" v="3769" actId="692"/>
          <ac:spMkLst>
            <pc:docMk/>
            <pc:sldMk cId="711170402" sldId="302"/>
            <ac:spMk id="613" creationId="{97C549B0-D4DF-48E0-AF2D-FED4558D3DB2}"/>
          </ac:spMkLst>
        </pc:spChg>
        <pc:spChg chg="mod">
          <ac:chgData name="M | Adrien Pasquet" userId="b9ca7fff-cf80-4b81-8c12-aa3f5be03e41" providerId="ADAL" clId="{BFF0C793-174F-4023-A7BF-059EB552C99C}" dt="2019-11-13T10:42:12.173" v="3769" actId="692"/>
          <ac:spMkLst>
            <pc:docMk/>
            <pc:sldMk cId="711170402" sldId="302"/>
            <ac:spMk id="615" creationId="{425D6B59-F708-4FB6-939D-DC789B7D4F6D}"/>
          </ac:spMkLst>
        </pc:spChg>
        <pc:spChg chg="mod">
          <ac:chgData name="M | Adrien Pasquet" userId="b9ca7fff-cf80-4b81-8c12-aa3f5be03e41" providerId="ADAL" clId="{BFF0C793-174F-4023-A7BF-059EB552C99C}" dt="2019-11-13T10:42:12.173" v="3769" actId="692"/>
          <ac:spMkLst>
            <pc:docMk/>
            <pc:sldMk cId="711170402" sldId="302"/>
            <ac:spMk id="616" creationId="{DDF5D21B-4162-4DFA-9582-DFD4C5EA8608}"/>
          </ac:spMkLst>
        </pc:spChg>
        <pc:spChg chg="add mod topLvl">
          <ac:chgData name="M | Adrien Pasquet" userId="b9ca7fff-cf80-4b81-8c12-aa3f5be03e41" providerId="ADAL" clId="{BFF0C793-174F-4023-A7BF-059EB552C99C}" dt="2019-11-13T10:42:12.173" v="3769" actId="692"/>
          <ac:spMkLst>
            <pc:docMk/>
            <pc:sldMk cId="711170402" sldId="302"/>
            <ac:spMk id="617" creationId="{39EAC39F-FCA5-44D9-84F2-1C2C50EAF16A}"/>
          </ac:spMkLst>
        </pc:spChg>
        <pc:spChg chg="add mod topLvl">
          <ac:chgData name="M | Adrien Pasquet" userId="b9ca7fff-cf80-4b81-8c12-aa3f5be03e41" providerId="ADAL" clId="{BFF0C793-174F-4023-A7BF-059EB552C99C}" dt="2019-11-13T10:42:12.173" v="3769" actId="692"/>
          <ac:spMkLst>
            <pc:docMk/>
            <pc:sldMk cId="711170402" sldId="302"/>
            <ac:spMk id="618" creationId="{ED30848F-6F9F-43F5-82DF-3A4A1921383C}"/>
          </ac:spMkLst>
        </pc:spChg>
        <pc:spChg chg="add mod topLvl">
          <ac:chgData name="M | Adrien Pasquet" userId="b9ca7fff-cf80-4b81-8c12-aa3f5be03e41" providerId="ADAL" clId="{BFF0C793-174F-4023-A7BF-059EB552C99C}" dt="2019-11-13T10:42:12.173" v="3769" actId="692"/>
          <ac:spMkLst>
            <pc:docMk/>
            <pc:sldMk cId="711170402" sldId="302"/>
            <ac:spMk id="619" creationId="{42AA60D6-F29C-4EB6-BAE0-02C5415AAE58}"/>
          </ac:spMkLst>
        </pc:spChg>
        <pc:spChg chg="add mod topLvl">
          <ac:chgData name="M | Adrien Pasquet" userId="b9ca7fff-cf80-4b81-8c12-aa3f5be03e41" providerId="ADAL" clId="{BFF0C793-174F-4023-A7BF-059EB552C99C}" dt="2019-11-13T10:42:12.173" v="3769" actId="692"/>
          <ac:spMkLst>
            <pc:docMk/>
            <pc:sldMk cId="711170402" sldId="302"/>
            <ac:spMk id="620" creationId="{358A298F-02DE-4100-A63B-FCD4D3AB28A8}"/>
          </ac:spMkLst>
        </pc:spChg>
        <pc:spChg chg="mod">
          <ac:chgData name="M | Adrien Pasquet" userId="b9ca7fff-cf80-4b81-8c12-aa3f5be03e41" providerId="ADAL" clId="{BFF0C793-174F-4023-A7BF-059EB552C99C}" dt="2019-11-13T10:42:12.173" v="3769" actId="692"/>
          <ac:spMkLst>
            <pc:docMk/>
            <pc:sldMk cId="711170402" sldId="302"/>
            <ac:spMk id="622" creationId="{D3B3E453-63F6-4E3A-9968-9DC95B2AE5D4}"/>
          </ac:spMkLst>
        </pc:spChg>
        <pc:spChg chg="mod">
          <ac:chgData name="M | Adrien Pasquet" userId="b9ca7fff-cf80-4b81-8c12-aa3f5be03e41" providerId="ADAL" clId="{BFF0C793-174F-4023-A7BF-059EB552C99C}" dt="2019-11-13T10:42:12.173" v="3769" actId="692"/>
          <ac:spMkLst>
            <pc:docMk/>
            <pc:sldMk cId="711170402" sldId="302"/>
            <ac:spMk id="623" creationId="{D89BF851-E454-4CF0-A3BE-A8720AE14087}"/>
          </ac:spMkLst>
        </pc:spChg>
        <pc:spChg chg="mod">
          <ac:chgData name="M | Adrien Pasquet" userId="b9ca7fff-cf80-4b81-8c12-aa3f5be03e41" providerId="ADAL" clId="{BFF0C793-174F-4023-A7BF-059EB552C99C}" dt="2019-11-13T10:42:12.173" v="3769" actId="692"/>
          <ac:spMkLst>
            <pc:docMk/>
            <pc:sldMk cId="711170402" sldId="302"/>
            <ac:spMk id="624" creationId="{374800B0-72C3-4E0D-8E69-32FC81133355}"/>
          </ac:spMkLst>
        </pc:spChg>
        <pc:spChg chg="mod">
          <ac:chgData name="M | Adrien Pasquet" userId="b9ca7fff-cf80-4b81-8c12-aa3f5be03e41" providerId="ADAL" clId="{BFF0C793-174F-4023-A7BF-059EB552C99C}" dt="2019-11-13T10:42:12.173" v="3769" actId="692"/>
          <ac:spMkLst>
            <pc:docMk/>
            <pc:sldMk cId="711170402" sldId="302"/>
            <ac:spMk id="625" creationId="{00FC8FEB-F4B8-4867-8513-8B20910BF6F7}"/>
          </ac:spMkLst>
        </pc:spChg>
        <pc:spChg chg="mod">
          <ac:chgData name="M | Adrien Pasquet" userId="b9ca7fff-cf80-4b81-8c12-aa3f5be03e41" providerId="ADAL" clId="{BFF0C793-174F-4023-A7BF-059EB552C99C}" dt="2019-11-13T10:42:12.173" v="3769" actId="692"/>
          <ac:spMkLst>
            <pc:docMk/>
            <pc:sldMk cId="711170402" sldId="302"/>
            <ac:spMk id="626" creationId="{E867DD65-6849-414A-B64F-2BC03C008AF2}"/>
          </ac:spMkLst>
        </pc:spChg>
        <pc:spChg chg="mod">
          <ac:chgData name="M | Adrien Pasquet" userId="b9ca7fff-cf80-4b81-8c12-aa3f5be03e41" providerId="ADAL" clId="{BFF0C793-174F-4023-A7BF-059EB552C99C}" dt="2019-11-13T10:42:12.173" v="3769" actId="692"/>
          <ac:spMkLst>
            <pc:docMk/>
            <pc:sldMk cId="711170402" sldId="302"/>
            <ac:spMk id="627" creationId="{2A8EC26F-8EB0-46C0-88D3-25C3863DEBD7}"/>
          </ac:spMkLst>
        </pc:spChg>
        <pc:spChg chg="mod">
          <ac:chgData name="M | Adrien Pasquet" userId="b9ca7fff-cf80-4b81-8c12-aa3f5be03e41" providerId="ADAL" clId="{BFF0C793-174F-4023-A7BF-059EB552C99C}" dt="2019-11-13T10:42:12.173" v="3769" actId="692"/>
          <ac:spMkLst>
            <pc:docMk/>
            <pc:sldMk cId="711170402" sldId="302"/>
            <ac:spMk id="628" creationId="{B2D9D904-1B0D-4EDE-B170-74122E143C16}"/>
          </ac:spMkLst>
        </pc:spChg>
        <pc:spChg chg="mod">
          <ac:chgData name="M | Adrien Pasquet" userId="b9ca7fff-cf80-4b81-8c12-aa3f5be03e41" providerId="ADAL" clId="{BFF0C793-174F-4023-A7BF-059EB552C99C}" dt="2019-11-13T10:42:12.173" v="3769" actId="692"/>
          <ac:spMkLst>
            <pc:docMk/>
            <pc:sldMk cId="711170402" sldId="302"/>
            <ac:spMk id="629" creationId="{C3D4642B-05C3-4C75-AEBC-6BEDF6FA3812}"/>
          </ac:spMkLst>
        </pc:spChg>
        <pc:spChg chg="add mod topLvl">
          <ac:chgData name="M | Adrien Pasquet" userId="b9ca7fff-cf80-4b81-8c12-aa3f5be03e41" providerId="ADAL" clId="{BFF0C793-174F-4023-A7BF-059EB552C99C}" dt="2019-11-13T10:42:12.173" v="3769" actId="692"/>
          <ac:spMkLst>
            <pc:docMk/>
            <pc:sldMk cId="711170402" sldId="302"/>
            <ac:spMk id="630" creationId="{4D04E6B3-4DDC-444C-892E-851C6F2BAD0C}"/>
          </ac:spMkLst>
        </pc:spChg>
        <pc:grpChg chg="add mod">
          <ac:chgData name="M | Adrien Pasquet" userId="b9ca7fff-cf80-4b81-8c12-aa3f5be03e41" providerId="ADAL" clId="{BFF0C793-174F-4023-A7BF-059EB552C99C}" dt="2019-11-13T10:40:39.363" v="3755" actId="164"/>
          <ac:grpSpMkLst>
            <pc:docMk/>
            <pc:sldMk cId="711170402" sldId="302"/>
            <ac:grpSpMk id="5" creationId="{F7B4A13A-311C-4AD9-8071-A26494229738}"/>
          </ac:grpSpMkLst>
        </pc:grpChg>
        <pc:grpChg chg="add mod">
          <ac:chgData name="M | Adrien Pasquet" userId="b9ca7fff-cf80-4b81-8c12-aa3f5be03e41" providerId="ADAL" clId="{BFF0C793-174F-4023-A7BF-059EB552C99C}" dt="2019-11-13T10:40:39.363" v="3755" actId="164"/>
          <ac:grpSpMkLst>
            <pc:docMk/>
            <pc:sldMk cId="711170402" sldId="302"/>
            <ac:grpSpMk id="35" creationId="{522ADCDA-2FF3-4CBC-B7DE-DB9BB4E21FF1}"/>
          </ac:grpSpMkLst>
        </pc:grpChg>
        <pc:grpChg chg="add mod">
          <ac:chgData name="M | Adrien Pasquet" userId="b9ca7fff-cf80-4b81-8c12-aa3f5be03e41" providerId="ADAL" clId="{BFF0C793-174F-4023-A7BF-059EB552C99C}" dt="2019-11-13T10:40:39.363" v="3755" actId="164"/>
          <ac:grpSpMkLst>
            <pc:docMk/>
            <pc:sldMk cId="711170402" sldId="302"/>
            <ac:grpSpMk id="52" creationId="{66E494E6-CAED-4E30-8453-30A06392A566}"/>
          </ac:grpSpMkLst>
        </pc:grpChg>
        <pc:grpChg chg="add mod">
          <ac:chgData name="M | Adrien Pasquet" userId="b9ca7fff-cf80-4b81-8c12-aa3f5be03e41" providerId="ADAL" clId="{BFF0C793-174F-4023-A7BF-059EB552C99C}" dt="2019-11-13T10:40:39.363" v="3755" actId="164"/>
          <ac:grpSpMkLst>
            <pc:docMk/>
            <pc:sldMk cId="711170402" sldId="302"/>
            <ac:grpSpMk id="77" creationId="{EC17DD27-278E-4E60-ACB4-05A48ADDE616}"/>
          </ac:grpSpMkLst>
        </pc:grpChg>
        <pc:grpChg chg="add mod">
          <ac:chgData name="M | Adrien Pasquet" userId="b9ca7fff-cf80-4b81-8c12-aa3f5be03e41" providerId="ADAL" clId="{BFF0C793-174F-4023-A7BF-059EB552C99C}" dt="2019-11-13T10:40:39.363" v="3755" actId="164"/>
          <ac:grpSpMkLst>
            <pc:docMk/>
            <pc:sldMk cId="711170402" sldId="302"/>
            <ac:grpSpMk id="93" creationId="{A1F8771A-18BA-4C2A-AAD3-FF35DF20DCC9}"/>
          </ac:grpSpMkLst>
        </pc:grpChg>
        <pc:grpChg chg="add mod">
          <ac:chgData name="M | Adrien Pasquet" userId="b9ca7fff-cf80-4b81-8c12-aa3f5be03e41" providerId="ADAL" clId="{BFF0C793-174F-4023-A7BF-059EB552C99C}" dt="2019-11-13T10:40:39.363" v="3755" actId="164"/>
          <ac:grpSpMkLst>
            <pc:docMk/>
            <pc:sldMk cId="711170402" sldId="302"/>
            <ac:grpSpMk id="97" creationId="{93B49197-9826-470A-8241-6C6F173B8B04}"/>
          </ac:grpSpMkLst>
        </pc:grpChg>
        <pc:grpChg chg="add mod">
          <ac:chgData name="M | Adrien Pasquet" userId="b9ca7fff-cf80-4b81-8c12-aa3f5be03e41" providerId="ADAL" clId="{BFF0C793-174F-4023-A7BF-059EB552C99C}" dt="2019-11-13T10:40:39.363" v="3755" actId="164"/>
          <ac:grpSpMkLst>
            <pc:docMk/>
            <pc:sldMk cId="711170402" sldId="302"/>
            <ac:grpSpMk id="102" creationId="{CB1C744D-B1A3-41F5-9BD2-AB4D7F5E7950}"/>
          </ac:grpSpMkLst>
        </pc:grpChg>
        <pc:grpChg chg="add mod">
          <ac:chgData name="M | Adrien Pasquet" userId="b9ca7fff-cf80-4b81-8c12-aa3f5be03e41" providerId="ADAL" clId="{BFF0C793-174F-4023-A7BF-059EB552C99C}" dt="2019-11-13T10:40:39.363" v="3755" actId="164"/>
          <ac:grpSpMkLst>
            <pc:docMk/>
            <pc:sldMk cId="711170402" sldId="302"/>
            <ac:grpSpMk id="130" creationId="{8A5F5D0A-4698-436A-89EF-5830148166A5}"/>
          </ac:grpSpMkLst>
        </pc:grpChg>
        <pc:grpChg chg="add mod">
          <ac:chgData name="M | Adrien Pasquet" userId="b9ca7fff-cf80-4b81-8c12-aa3f5be03e41" providerId="ADAL" clId="{BFF0C793-174F-4023-A7BF-059EB552C99C}" dt="2019-11-13T10:40:39.363" v="3755" actId="164"/>
          <ac:grpSpMkLst>
            <pc:docMk/>
            <pc:sldMk cId="711170402" sldId="302"/>
            <ac:grpSpMk id="134" creationId="{1206707B-101F-4726-A72F-014B30BB8879}"/>
          </ac:grpSpMkLst>
        </pc:grpChg>
        <pc:grpChg chg="add mod">
          <ac:chgData name="M | Adrien Pasquet" userId="b9ca7fff-cf80-4b81-8c12-aa3f5be03e41" providerId="ADAL" clId="{BFF0C793-174F-4023-A7BF-059EB552C99C}" dt="2019-11-13T10:40:39.363" v="3755" actId="164"/>
          <ac:grpSpMkLst>
            <pc:docMk/>
            <pc:sldMk cId="711170402" sldId="302"/>
            <ac:grpSpMk id="148" creationId="{FAA4B3AC-40CA-4F3B-AD7D-DF630DDCAF57}"/>
          </ac:grpSpMkLst>
        </pc:grpChg>
        <pc:grpChg chg="add mod">
          <ac:chgData name="M | Adrien Pasquet" userId="b9ca7fff-cf80-4b81-8c12-aa3f5be03e41" providerId="ADAL" clId="{BFF0C793-174F-4023-A7BF-059EB552C99C}" dt="2019-11-13T10:40:39.363" v="3755" actId="164"/>
          <ac:grpSpMkLst>
            <pc:docMk/>
            <pc:sldMk cId="711170402" sldId="302"/>
            <ac:grpSpMk id="156" creationId="{AEBEFA70-087C-455B-B004-1F99159663D2}"/>
          </ac:grpSpMkLst>
        </pc:grpChg>
        <pc:grpChg chg="add mod">
          <ac:chgData name="M | Adrien Pasquet" userId="b9ca7fff-cf80-4b81-8c12-aa3f5be03e41" providerId="ADAL" clId="{BFF0C793-174F-4023-A7BF-059EB552C99C}" dt="2019-11-13T10:40:39.363" v="3755" actId="164"/>
          <ac:grpSpMkLst>
            <pc:docMk/>
            <pc:sldMk cId="711170402" sldId="302"/>
            <ac:grpSpMk id="159" creationId="{5BD2818D-BC91-44FA-9E11-56A0874807DC}"/>
          </ac:grpSpMkLst>
        </pc:grpChg>
        <pc:grpChg chg="add mod">
          <ac:chgData name="M | Adrien Pasquet" userId="b9ca7fff-cf80-4b81-8c12-aa3f5be03e41" providerId="ADAL" clId="{BFF0C793-174F-4023-A7BF-059EB552C99C}" dt="2019-11-13T10:40:39.363" v="3755" actId="164"/>
          <ac:grpSpMkLst>
            <pc:docMk/>
            <pc:sldMk cId="711170402" sldId="302"/>
            <ac:grpSpMk id="166" creationId="{9664303C-9707-4C59-B2D4-777FB81E50D0}"/>
          </ac:grpSpMkLst>
        </pc:grpChg>
        <pc:grpChg chg="add mod">
          <ac:chgData name="M | Adrien Pasquet" userId="b9ca7fff-cf80-4b81-8c12-aa3f5be03e41" providerId="ADAL" clId="{BFF0C793-174F-4023-A7BF-059EB552C99C}" dt="2019-11-13T10:40:39.363" v="3755" actId="164"/>
          <ac:grpSpMkLst>
            <pc:docMk/>
            <pc:sldMk cId="711170402" sldId="302"/>
            <ac:grpSpMk id="177" creationId="{50B0122C-88F9-4494-83C0-C63AF9E4224E}"/>
          </ac:grpSpMkLst>
        </pc:grpChg>
        <pc:grpChg chg="add mod">
          <ac:chgData name="M | Adrien Pasquet" userId="b9ca7fff-cf80-4b81-8c12-aa3f5be03e41" providerId="ADAL" clId="{BFF0C793-174F-4023-A7BF-059EB552C99C}" dt="2019-11-13T10:40:39.363" v="3755" actId="164"/>
          <ac:grpSpMkLst>
            <pc:docMk/>
            <pc:sldMk cId="711170402" sldId="302"/>
            <ac:grpSpMk id="223" creationId="{C268B6A9-D4C1-4C22-A737-3F93AD03D4B4}"/>
          </ac:grpSpMkLst>
        </pc:grpChg>
        <pc:grpChg chg="add mod">
          <ac:chgData name="M | Adrien Pasquet" userId="b9ca7fff-cf80-4b81-8c12-aa3f5be03e41" providerId="ADAL" clId="{BFF0C793-174F-4023-A7BF-059EB552C99C}" dt="2019-11-13T10:40:39.363" v="3755" actId="164"/>
          <ac:grpSpMkLst>
            <pc:docMk/>
            <pc:sldMk cId="711170402" sldId="302"/>
            <ac:grpSpMk id="243" creationId="{2DDFF5D3-EAA3-4FDD-8541-B391069B2F3E}"/>
          </ac:grpSpMkLst>
        </pc:grpChg>
        <pc:grpChg chg="add mod">
          <ac:chgData name="M | Adrien Pasquet" userId="b9ca7fff-cf80-4b81-8c12-aa3f5be03e41" providerId="ADAL" clId="{BFF0C793-174F-4023-A7BF-059EB552C99C}" dt="2019-11-13T10:40:39.363" v="3755" actId="164"/>
          <ac:grpSpMkLst>
            <pc:docMk/>
            <pc:sldMk cId="711170402" sldId="302"/>
            <ac:grpSpMk id="273" creationId="{B8DD2A05-E621-4F25-9EC7-F55A4078C135}"/>
          </ac:grpSpMkLst>
        </pc:grpChg>
        <pc:grpChg chg="add mod">
          <ac:chgData name="M | Adrien Pasquet" userId="b9ca7fff-cf80-4b81-8c12-aa3f5be03e41" providerId="ADAL" clId="{BFF0C793-174F-4023-A7BF-059EB552C99C}" dt="2019-11-13T10:40:39.363" v="3755" actId="164"/>
          <ac:grpSpMkLst>
            <pc:docMk/>
            <pc:sldMk cId="711170402" sldId="302"/>
            <ac:grpSpMk id="280" creationId="{1C260447-417A-499A-B5E3-27111918C5EB}"/>
          </ac:grpSpMkLst>
        </pc:grpChg>
        <pc:grpChg chg="add mod">
          <ac:chgData name="M | Adrien Pasquet" userId="b9ca7fff-cf80-4b81-8c12-aa3f5be03e41" providerId="ADAL" clId="{BFF0C793-174F-4023-A7BF-059EB552C99C}" dt="2019-11-13T10:40:39.363" v="3755" actId="164"/>
          <ac:grpSpMkLst>
            <pc:docMk/>
            <pc:sldMk cId="711170402" sldId="302"/>
            <ac:grpSpMk id="301" creationId="{C6EE5A91-8F40-43EE-973C-C9059DDE8218}"/>
          </ac:grpSpMkLst>
        </pc:grpChg>
        <pc:grpChg chg="add mod">
          <ac:chgData name="M | Adrien Pasquet" userId="b9ca7fff-cf80-4b81-8c12-aa3f5be03e41" providerId="ADAL" clId="{BFF0C793-174F-4023-A7BF-059EB552C99C}" dt="2019-11-13T10:40:39.363" v="3755" actId="164"/>
          <ac:grpSpMkLst>
            <pc:docMk/>
            <pc:sldMk cId="711170402" sldId="302"/>
            <ac:grpSpMk id="308" creationId="{EA5C6A10-4AEC-44A5-A550-97324C0955D4}"/>
          </ac:grpSpMkLst>
        </pc:grpChg>
        <pc:grpChg chg="add del mod">
          <ac:chgData name="M | Adrien Pasquet" userId="b9ca7fff-cf80-4b81-8c12-aa3f5be03e41" providerId="ADAL" clId="{BFF0C793-174F-4023-A7BF-059EB552C99C}" dt="2019-11-13T10:40:44.064" v="3758" actId="478"/>
          <ac:grpSpMkLst>
            <pc:docMk/>
            <pc:sldMk cId="711170402" sldId="302"/>
            <ac:grpSpMk id="317" creationId="{ADEA7F29-9CE0-430E-BF4F-4F0C37C5B420}"/>
          </ac:grpSpMkLst>
        </pc:grpChg>
        <pc:grpChg chg="add mod topLvl">
          <ac:chgData name="M | Adrien Pasquet" userId="b9ca7fff-cf80-4b81-8c12-aa3f5be03e41" providerId="ADAL" clId="{BFF0C793-174F-4023-A7BF-059EB552C99C}" dt="2019-11-13T10:41:09.726" v="3765" actId="207"/>
          <ac:grpSpMkLst>
            <pc:docMk/>
            <pc:sldMk cId="711170402" sldId="302"/>
            <ac:grpSpMk id="318" creationId="{C32C83A9-42BB-40DE-9812-3DE9EF8BC39C}"/>
          </ac:grpSpMkLst>
        </pc:grpChg>
        <pc:grpChg chg="add mod topLvl">
          <ac:chgData name="M | Adrien Pasquet" userId="b9ca7fff-cf80-4b81-8c12-aa3f5be03e41" providerId="ADAL" clId="{BFF0C793-174F-4023-A7BF-059EB552C99C}" dt="2019-11-13T10:41:09.726" v="3765" actId="207"/>
          <ac:grpSpMkLst>
            <pc:docMk/>
            <pc:sldMk cId="711170402" sldId="302"/>
            <ac:grpSpMk id="348" creationId="{6672B14F-EEC3-4DC7-A68A-70926A5AAB9F}"/>
          </ac:grpSpMkLst>
        </pc:grpChg>
        <pc:grpChg chg="add mod topLvl">
          <ac:chgData name="M | Adrien Pasquet" userId="b9ca7fff-cf80-4b81-8c12-aa3f5be03e41" providerId="ADAL" clId="{BFF0C793-174F-4023-A7BF-059EB552C99C}" dt="2019-11-13T10:41:09.726" v="3765" actId="207"/>
          <ac:grpSpMkLst>
            <pc:docMk/>
            <pc:sldMk cId="711170402" sldId="302"/>
            <ac:grpSpMk id="365" creationId="{0CBFA93C-F6CF-4E4F-AF4D-F6E2588EEE04}"/>
          </ac:grpSpMkLst>
        </pc:grpChg>
        <pc:grpChg chg="add mod topLvl">
          <ac:chgData name="M | Adrien Pasquet" userId="b9ca7fff-cf80-4b81-8c12-aa3f5be03e41" providerId="ADAL" clId="{BFF0C793-174F-4023-A7BF-059EB552C99C}" dt="2019-11-13T10:41:09.726" v="3765" actId="207"/>
          <ac:grpSpMkLst>
            <pc:docMk/>
            <pc:sldMk cId="711170402" sldId="302"/>
            <ac:grpSpMk id="390" creationId="{FE71448B-1AEC-4B62-9607-F432F21FA02E}"/>
          </ac:grpSpMkLst>
        </pc:grpChg>
        <pc:grpChg chg="add mod topLvl">
          <ac:chgData name="M | Adrien Pasquet" userId="b9ca7fff-cf80-4b81-8c12-aa3f5be03e41" providerId="ADAL" clId="{BFF0C793-174F-4023-A7BF-059EB552C99C}" dt="2019-11-13T10:41:09.726" v="3765" actId="207"/>
          <ac:grpSpMkLst>
            <pc:docMk/>
            <pc:sldMk cId="711170402" sldId="302"/>
            <ac:grpSpMk id="406" creationId="{F557C548-4C82-4759-8A4B-9C7B7C5C033F}"/>
          </ac:grpSpMkLst>
        </pc:grpChg>
        <pc:grpChg chg="add mod topLvl">
          <ac:chgData name="M | Adrien Pasquet" userId="b9ca7fff-cf80-4b81-8c12-aa3f5be03e41" providerId="ADAL" clId="{BFF0C793-174F-4023-A7BF-059EB552C99C}" dt="2019-11-13T10:41:09.726" v="3765" actId="207"/>
          <ac:grpSpMkLst>
            <pc:docMk/>
            <pc:sldMk cId="711170402" sldId="302"/>
            <ac:grpSpMk id="410" creationId="{9F365A92-226E-4528-BDEA-8E307320FEB8}"/>
          </ac:grpSpMkLst>
        </pc:grpChg>
        <pc:grpChg chg="add mod topLvl">
          <ac:chgData name="M | Adrien Pasquet" userId="b9ca7fff-cf80-4b81-8c12-aa3f5be03e41" providerId="ADAL" clId="{BFF0C793-174F-4023-A7BF-059EB552C99C}" dt="2019-11-13T10:41:09.726" v="3765" actId="207"/>
          <ac:grpSpMkLst>
            <pc:docMk/>
            <pc:sldMk cId="711170402" sldId="302"/>
            <ac:grpSpMk id="415" creationId="{453AEE61-7386-4E88-ACCB-100DFFE5DD50}"/>
          </ac:grpSpMkLst>
        </pc:grpChg>
        <pc:grpChg chg="add mod topLvl">
          <ac:chgData name="M | Adrien Pasquet" userId="b9ca7fff-cf80-4b81-8c12-aa3f5be03e41" providerId="ADAL" clId="{BFF0C793-174F-4023-A7BF-059EB552C99C}" dt="2019-11-13T10:41:09.726" v="3765" actId="207"/>
          <ac:grpSpMkLst>
            <pc:docMk/>
            <pc:sldMk cId="711170402" sldId="302"/>
            <ac:grpSpMk id="443" creationId="{6772189B-329A-4C88-9CD7-C682ECAC0886}"/>
          </ac:grpSpMkLst>
        </pc:grpChg>
        <pc:grpChg chg="add mod topLvl">
          <ac:chgData name="M | Adrien Pasquet" userId="b9ca7fff-cf80-4b81-8c12-aa3f5be03e41" providerId="ADAL" clId="{BFF0C793-174F-4023-A7BF-059EB552C99C}" dt="2019-11-13T10:41:09.726" v="3765" actId="207"/>
          <ac:grpSpMkLst>
            <pc:docMk/>
            <pc:sldMk cId="711170402" sldId="302"/>
            <ac:grpSpMk id="447" creationId="{4E8F4F72-5B23-463F-89F0-360285B4D32F}"/>
          </ac:grpSpMkLst>
        </pc:grpChg>
        <pc:grpChg chg="add mod topLvl">
          <ac:chgData name="M | Adrien Pasquet" userId="b9ca7fff-cf80-4b81-8c12-aa3f5be03e41" providerId="ADAL" clId="{BFF0C793-174F-4023-A7BF-059EB552C99C}" dt="2019-11-13T10:41:09.726" v="3765" actId="207"/>
          <ac:grpSpMkLst>
            <pc:docMk/>
            <pc:sldMk cId="711170402" sldId="302"/>
            <ac:grpSpMk id="461" creationId="{5492362F-7F18-4A0B-9F22-672E11B93B2E}"/>
          </ac:grpSpMkLst>
        </pc:grpChg>
        <pc:grpChg chg="add mod topLvl">
          <ac:chgData name="M | Adrien Pasquet" userId="b9ca7fff-cf80-4b81-8c12-aa3f5be03e41" providerId="ADAL" clId="{BFF0C793-174F-4023-A7BF-059EB552C99C}" dt="2019-11-13T10:41:09.726" v="3765" actId="207"/>
          <ac:grpSpMkLst>
            <pc:docMk/>
            <pc:sldMk cId="711170402" sldId="302"/>
            <ac:grpSpMk id="469" creationId="{5122F5F0-69FE-4953-962A-B8068CDAFD01}"/>
          </ac:grpSpMkLst>
        </pc:grpChg>
        <pc:grpChg chg="add mod topLvl">
          <ac:chgData name="M | Adrien Pasquet" userId="b9ca7fff-cf80-4b81-8c12-aa3f5be03e41" providerId="ADAL" clId="{BFF0C793-174F-4023-A7BF-059EB552C99C}" dt="2019-11-13T10:41:09.726" v="3765" actId="207"/>
          <ac:grpSpMkLst>
            <pc:docMk/>
            <pc:sldMk cId="711170402" sldId="302"/>
            <ac:grpSpMk id="472" creationId="{8C59FCBD-7D1F-49D0-B0F2-FDFE2FF7C359}"/>
          </ac:grpSpMkLst>
        </pc:grpChg>
        <pc:grpChg chg="add mod topLvl">
          <ac:chgData name="M | Adrien Pasquet" userId="b9ca7fff-cf80-4b81-8c12-aa3f5be03e41" providerId="ADAL" clId="{BFF0C793-174F-4023-A7BF-059EB552C99C}" dt="2019-11-13T10:41:09.726" v="3765" actId="207"/>
          <ac:grpSpMkLst>
            <pc:docMk/>
            <pc:sldMk cId="711170402" sldId="302"/>
            <ac:grpSpMk id="479" creationId="{5BEFB593-F125-45D1-BE58-D71E5BBEDFB1}"/>
          </ac:grpSpMkLst>
        </pc:grpChg>
        <pc:grpChg chg="add mod topLvl">
          <ac:chgData name="M | Adrien Pasquet" userId="b9ca7fff-cf80-4b81-8c12-aa3f5be03e41" providerId="ADAL" clId="{BFF0C793-174F-4023-A7BF-059EB552C99C}" dt="2019-11-13T10:41:09.726" v="3765" actId="207"/>
          <ac:grpSpMkLst>
            <pc:docMk/>
            <pc:sldMk cId="711170402" sldId="302"/>
            <ac:grpSpMk id="490" creationId="{D8213422-95A8-4D6A-8A6F-9DBC027BFB46}"/>
          </ac:grpSpMkLst>
        </pc:grpChg>
        <pc:grpChg chg="add mod topLvl">
          <ac:chgData name="M | Adrien Pasquet" userId="b9ca7fff-cf80-4b81-8c12-aa3f5be03e41" providerId="ADAL" clId="{BFF0C793-174F-4023-A7BF-059EB552C99C}" dt="2019-11-13T10:41:09.726" v="3765" actId="207"/>
          <ac:grpSpMkLst>
            <pc:docMk/>
            <pc:sldMk cId="711170402" sldId="302"/>
            <ac:grpSpMk id="536" creationId="{6A59027F-FB8A-4909-9EF6-CA0FF462D56F}"/>
          </ac:grpSpMkLst>
        </pc:grpChg>
        <pc:grpChg chg="add mod topLvl">
          <ac:chgData name="M | Adrien Pasquet" userId="b9ca7fff-cf80-4b81-8c12-aa3f5be03e41" providerId="ADAL" clId="{BFF0C793-174F-4023-A7BF-059EB552C99C}" dt="2019-11-13T10:41:09.726" v="3765" actId="207"/>
          <ac:grpSpMkLst>
            <pc:docMk/>
            <pc:sldMk cId="711170402" sldId="302"/>
            <ac:grpSpMk id="556" creationId="{D5D7B44C-3385-4DAD-8340-4265AE6DC767}"/>
          </ac:grpSpMkLst>
        </pc:grpChg>
        <pc:grpChg chg="add mod topLvl">
          <ac:chgData name="M | Adrien Pasquet" userId="b9ca7fff-cf80-4b81-8c12-aa3f5be03e41" providerId="ADAL" clId="{BFF0C793-174F-4023-A7BF-059EB552C99C}" dt="2019-11-13T10:41:09.726" v="3765" actId="207"/>
          <ac:grpSpMkLst>
            <pc:docMk/>
            <pc:sldMk cId="711170402" sldId="302"/>
            <ac:grpSpMk id="586" creationId="{9A9726FA-2F62-466C-918F-714675B44DF1}"/>
          </ac:grpSpMkLst>
        </pc:grpChg>
        <pc:grpChg chg="add mod topLvl">
          <ac:chgData name="M | Adrien Pasquet" userId="b9ca7fff-cf80-4b81-8c12-aa3f5be03e41" providerId="ADAL" clId="{BFF0C793-174F-4023-A7BF-059EB552C99C}" dt="2019-11-13T10:41:09.726" v="3765" actId="207"/>
          <ac:grpSpMkLst>
            <pc:docMk/>
            <pc:sldMk cId="711170402" sldId="302"/>
            <ac:grpSpMk id="593" creationId="{7A305668-BA2A-43BC-B9DA-11C9114B53B9}"/>
          </ac:grpSpMkLst>
        </pc:grpChg>
        <pc:grpChg chg="add mod topLvl">
          <ac:chgData name="M | Adrien Pasquet" userId="b9ca7fff-cf80-4b81-8c12-aa3f5be03e41" providerId="ADAL" clId="{BFF0C793-174F-4023-A7BF-059EB552C99C}" dt="2019-11-13T10:41:09.726" v="3765" actId="207"/>
          <ac:grpSpMkLst>
            <pc:docMk/>
            <pc:sldMk cId="711170402" sldId="302"/>
            <ac:grpSpMk id="614" creationId="{038DA5B7-DFCA-4DF9-930C-E8AB2E54DE30}"/>
          </ac:grpSpMkLst>
        </pc:grpChg>
        <pc:grpChg chg="add mod topLvl">
          <ac:chgData name="M | Adrien Pasquet" userId="b9ca7fff-cf80-4b81-8c12-aa3f5be03e41" providerId="ADAL" clId="{BFF0C793-174F-4023-A7BF-059EB552C99C}" dt="2019-11-13T10:41:09.726" v="3765" actId="207"/>
          <ac:grpSpMkLst>
            <pc:docMk/>
            <pc:sldMk cId="711170402" sldId="302"/>
            <ac:grpSpMk id="621" creationId="{2AD7F7BA-8EBB-4CB0-A2CA-13C9D440F049}"/>
          </ac:grpSpMkLst>
        </pc:grpChg>
        <pc:grpChg chg="add del mod">
          <ac:chgData name="M | Adrien Pasquet" userId="b9ca7fff-cf80-4b81-8c12-aa3f5be03e41" providerId="ADAL" clId="{BFF0C793-174F-4023-A7BF-059EB552C99C}" dt="2019-11-13T10:41:07.147" v="3764" actId="165"/>
          <ac:grpSpMkLst>
            <pc:docMk/>
            <pc:sldMk cId="711170402" sldId="302"/>
            <ac:grpSpMk id="631" creationId="{61BAACFA-CE7A-413D-A992-F7E684BAB008}"/>
          </ac:grpSpMkLst>
        </pc:grpChg>
      </pc:sldChg>
      <pc:sldChg chg="addSp delSp modSp del ord modTransition">
        <pc:chgData name="M | Adrien Pasquet" userId="b9ca7fff-cf80-4b81-8c12-aa3f5be03e41" providerId="ADAL" clId="{BFF0C793-174F-4023-A7BF-059EB552C99C}" dt="2019-11-14T14:24:23.909" v="4541" actId="47"/>
        <pc:sldMkLst>
          <pc:docMk/>
          <pc:sldMk cId="2122638485" sldId="303"/>
        </pc:sldMkLst>
        <pc:spChg chg="add mod">
          <ac:chgData name="M | Adrien Pasquet" userId="b9ca7fff-cf80-4b81-8c12-aa3f5be03e41" providerId="ADAL" clId="{BFF0C793-174F-4023-A7BF-059EB552C99C}" dt="2019-11-13T13:52:06.053" v="4510" actId="20577"/>
          <ac:spMkLst>
            <pc:docMk/>
            <pc:sldMk cId="2122638485" sldId="303"/>
            <ac:spMk id="1572" creationId="{975F1EE4-B96C-4526-8C4A-C1210D896E3F}"/>
          </ac:spMkLst>
        </pc:spChg>
        <pc:spChg chg="add ord">
          <ac:chgData name="M | Adrien Pasquet" userId="b9ca7fff-cf80-4b81-8c12-aa3f5be03e41" providerId="ADAL" clId="{BFF0C793-174F-4023-A7BF-059EB552C99C}" dt="2019-11-13T13:55:09.214" v="4536" actId="167"/>
          <ac:spMkLst>
            <pc:docMk/>
            <pc:sldMk cId="2122638485" sldId="303"/>
            <ac:spMk id="1574" creationId="{76A85DD7-02BF-4494-A39C-9AB0007E83A6}"/>
          </ac:spMkLst>
        </pc:spChg>
        <pc:spChg chg="del">
          <ac:chgData name="M | Adrien Pasquet" userId="b9ca7fff-cf80-4b81-8c12-aa3f5be03e41" providerId="ADAL" clId="{BFF0C793-174F-4023-A7BF-059EB552C99C}" dt="2019-11-13T13:52:08.485" v="4511" actId="478"/>
          <ac:spMkLst>
            <pc:docMk/>
            <pc:sldMk cId="2122638485" sldId="303"/>
            <ac:spMk id="1582" creationId="{904E571E-5A6B-44B9-939A-76CB0AA76619}"/>
          </ac:spMkLst>
        </pc:spChg>
        <pc:grpChg chg="mod">
          <ac:chgData name="M | Adrien Pasquet" userId="b9ca7fff-cf80-4b81-8c12-aa3f5be03e41" providerId="ADAL" clId="{BFF0C793-174F-4023-A7BF-059EB552C99C}" dt="2019-11-13T13:52:13.543" v="4512" actId="207"/>
          <ac:grpSpMkLst>
            <pc:docMk/>
            <pc:sldMk cId="2122638485" sldId="303"/>
            <ac:grpSpMk id="2" creationId="{632297F1-1606-49A7-B538-239B92FC0E65}"/>
          </ac:grpSpMkLst>
        </pc:grpChg>
        <pc:grpChg chg="mod">
          <ac:chgData name="M | Adrien Pasquet" userId="b9ca7fff-cf80-4b81-8c12-aa3f5be03e41" providerId="ADAL" clId="{BFF0C793-174F-4023-A7BF-059EB552C99C}" dt="2019-11-13T13:52:13.543" v="4512" actId="207"/>
          <ac:grpSpMkLst>
            <pc:docMk/>
            <pc:sldMk cId="2122638485" sldId="303"/>
            <ac:grpSpMk id="8" creationId="{C2D7A1D4-1055-40E3-99CD-E481E2D1AD02}"/>
          </ac:grpSpMkLst>
        </pc:grpChg>
        <pc:grpChg chg="mod">
          <ac:chgData name="M | Adrien Pasquet" userId="b9ca7fff-cf80-4b81-8c12-aa3f5be03e41" providerId="ADAL" clId="{BFF0C793-174F-4023-A7BF-059EB552C99C}" dt="2019-11-13T13:52:13.543" v="4512" actId="207"/>
          <ac:grpSpMkLst>
            <pc:docMk/>
            <pc:sldMk cId="2122638485" sldId="303"/>
            <ac:grpSpMk id="12" creationId="{AB53647A-1CCD-47BD-AB90-B27F5AFCACA4}"/>
          </ac:grpSpMkLst>
        </pc:grpChg>
        <pc:grpChg chg="mod">
          <ac:chgData name="M | Adrien Pasquet" userId="b9ca7fff-cf80-4b81-8c12-aa3f5be03e41" providerId="ADAL" clId="{BFF0C793-174F-4023-A7BF-059EB552C99C}" dt="2019-11-13T13:52:13.543" v="4512" actId="207"/>
          <ac:grpSpMkLst>
            <pc:docMk/>
            <pc:sldMk cId="2122638485" sldId="303"/>
            <ac:grpSpMk id="43" creationId="{E8D4A5FD-5417-43B1-BEC9-D254A6BBA6FE}"/>
          </ac:grpSpMkLst>
        </pc:grpChg>
        <pc:grpChg chg="mod">
          <ac:chgData name="M | Adrien Pasquet" userId="b9ca7fff-cf80-4b81-8c12-aa3f5be03e41" providerId="ADAL" clId="{BFF0C793-174F-4023-A7BF-059EB552C99C}" dt="2019-11-13T13:52:13.543" v="4512" actId="207"/>
          <ac:grpSpMkLst>
            <pc:docMk/>
            <pc:sldMk cId="2122638485" sldId="303"/>
            <ac:grpSpMk id="48" creationId="{E0A4F39E-B35F-40D7-B6A2-A6816F7D0EE3}"/>
          </ac:grpSpMkLst>
        </pc:grpChg>
        <pc:grpChg chg="mod">
          <ac:chgData name="M | Adrien Pasquet" userId="b9ca7fff-cf80-4b81-8c12-aa3f5be03e41" providerId="ADAL" clId="{BFF0C793-174F-4023-A7BF-059EB552C99C}" dt="2019-11-13T13:52:13.543" v="4512" actId="207"/>
          <ac:grpSpMkLst>
            <pc:docMk/>
            <pc:sldMk cId="2122638485" sldId="303"/>
            <ac:grpSpMk id="53" creationId="{FE0F4A9C-1875-4A8E-A831-B20314A72EDE}"/>
          </ac:grpSpMkLst>
        </pc:grpChg>
        <pc:grpChg chg="mod">
          <ac:chgData name="M | Adrien Pasquet" userId="b9ca7fff-cf80-4b81-8c12-aa3f5be03e41" providerId="ADAL" clId="{BFF0C793-174F-4023-A7BF-059EB552C99C}" dt="2019-11-13T13:52:13.543" v="4512" actId="207"/>
          <ac:grpSpMkLst>
            <pc:docMk/>
            <pc:sldMk cId="2122638485" sldId="303"/>
            <ac:grpSpMk id="60" creationId="{810EAB39-1804-46CF-B4B7-1C1CFE3F84EB}"/>
          </ac:grpSpMkLst>
        </pc:grpChg>
        <pc:grpChg chg="mod">
          <ac:chgData name="M | Adrien Pasquet" userId="b9ca7fff-cf80-4b81-8c12-aa3f5be03e41" providerId="ADAL" clId="{BFF0C793-174F-4023-A7BF-059EB552C99C}" dt="2019-11-13T13:52:13.543" v="4512" actId="207"/>
          <ac:grpSpMkLst>
            <pc:docMk/>
            <pc:sldMk cId="2122638485" sldId="303"/>
            <ac:grpSpMk id="62" creationId="{0C38D28C-ED2F-4D83-BDD2-4084CC9041F4}"/>
          </ac:grpSpMkLst>
        </pc:grpChg>
        <pc:grpChg chg="mod">
          <ac:chgData name="M | Adrien Pasquet" userId="b9ca7fff-cf80-4b81-8c12-aa3f5be03e41" providerId="ADAL" clId="{BFF0C793-174F-4023-A7BF-059EB552C99C}" dt="2019-11-13T13:52:13.543" v="4512" actId="207"/>
          <ac:grpSpMkLst>
            <pc:docMk/>
            <pc:sldMk cId="2122638485" sldId="303"/>
            <ac:grpSpMk id="64" creationId="{54AF6536-DEB1-483F-ADCA-0247F92AC12A}"/>
          </ac:grpSpMkLst>
        </pc:grpChg>
        <pc:grpChg chg="mod">
          <ac:chgData name="M | Adrien Pasquet" userId="b9ca7fff-cf80-4b81-8c12-aa3f5be03e41" providerId="ADAL" clId="{BFF0C793-174F-4023-A7BF-059EB552C99C}" dt="2019-11-13T13:52:13.543" v="4512" actId="207"/>
          <ac:grpSpMkLst>
            <pc:docMk/>
            <pc:sldMk cId="2122638485" sldId="303"/>
            <ac:grpSpMk id="66" creationId="{E85415B0-6AF5-4EBD-8DD3-7AE9618A52F4}"/>
          </ac:grpSpMkLst>
        </pc:grpChg>
        <pc:grpChg chg="mod">
          <ac:chgData name="M | Adrien Pasquet" userId="b9ca7fff-cf80-4b81-8c12-aa3f5be03e41" providerId="ADAL" clId="{BFF0C793-174F-4023-A7BF-059EB552C99C}" dt="2019-11-13T13:52:13.543" v="4512" actId="207"/>
          <ac:grpSpMkLst>
            <pc:docMk/>
            <pc:sldMk cId="2122638485" sldId="303"/>
            <ac:grpSpMk id="68" creationId="{F58AC524-7B18-4B29-AEB6-C282D7D00062}"/>
          </ac:grpSpMkLst>
        </pc:grpChg>
        <pc:grpChg chg="mod">
          <ac:chgData name="M | Adrien Pasquet" userId="b9ca7fff-cf80-4b81-8c12-aa3f5be03e41" providerId="ADAL" clId="{BFF0C793-174F-4023-A7BF-059EB552C99C}" dt="2019-11-13T13:52:13.543" v="4512" actId="207"/>
          <ac:grpSpMkLst>
            <pc:docMk/>
            <pc:sldMk cId="2122638485" sldId="303"/>
            <ac:grpSpMk id="75" creationId="{8B7CDE8C-ABB0-4EB6-8719-D70DF94164EF}"/>
          </ac:grpSpMkLst>
        </pc:grpChg>
        <pc:grpChg chg="mod">
          <ac:chgData name="M | Adrien Pasquet" userId="b9ca7fff-cf80-4b81-8c12-aa3f5be03e41" providerId="ADAL" clId="{BFF0C793-174F-4023-A7BF-059EB552C99C}" dt="2019-11-13T13:52:13.543" v="4512" actId="207"/>
          <ac:grpSpMkLst>
            <pc:docMk/>
            <pc:sldMk cId="2122638485" sldId="303"/>
            <ac:grpSpMk id="83" creationId="{E47B5874-1724-4452-86C4-5CADF629D90A}"/>
          </ac:grpSpMkLst>
        </pc:grpChg>
        <pc:grpChg chg="mod">
          <ac:chgData name="M | Adrien Pasquet" userId="b9ca7fff-cf80-4b81-8c12-aa3f5be03e41" providerId="ADAL" clId="{BFF0C793-174F-4023-A7BF-059EB552C99C}" dt="2019-11-13T13:52:13.543" v="4512" actId="207"/>
          <ac:grpSpMkLst>
            <pc:docMk/>
            <pc:sldMk cId="2122638485" sldId="303"/>
            <ac:grpSpMk id="89" creationId="{211BAC4B-167B-40D3-A077-E9ED69E8AC15}"/>
          </ac:grpSpMkLst>
        </pc:grpChg>
        <pc:grpChg chg="mod">
          <ac:chgData name="M | Adrien Pasquet" userId="b9ca7fff-cf80-4b81-8c12-aa3f5be03e41" providerId="ADAL" clId="{BFF0C793-174F-4023-A7BF-059EB552C99C}" dt="2019-11-13T13:52:13.543" v="4512" actId="207"/>
          <ac:grpSpMkLst>
            <pc:docMk/>
            <pc:sldMk cId="2122638485" sldId="303"/>
            <ac:grpSpMk id="91" creationId="{7FAE1BC1-EE0A-4983-A785-2239144B780A}"/>
          </ac:grpSpMkLst>
        </pc:grpChg>
        <pc:grpChg chg="mod">
          <ac:chgData name="M | Adrien Pasquet" userId="b9ca7fff-cf80-4b81-8c12-aa3f5be03e41" providerId="ADAL" clId="{BFF0C793-174F-4023-A7BF-059EB552C99C}" dt="2019-11-13T13:52:13.543" v="4512" actId="207"/>
          <ac:grpSpMkLst>
            <pc:docMk/>
            <pc:sldMk cId="2122638485" sldId="303"/>
            <ac:grpSpMk id="97" creationId="{A6015CF3-17A6-4A6F-ACC8-11A2350A81CB}"/>
          </ac:grpSpMkLst>
        </pc:grpChg>
        <pc:grpChg chg="mod">
          <ac:chgData name="M | Adrien Pasquet" userId="b9ca7fff-cf80-4b81-8c12-aa3f5be03e41" providerId="ADAL" clId="{BFF0C793-174F-4023-A7BF-059EB552C99C}" dt="2019-11-13T13:52:13.543" v="4512" actId="207"/>
          <ac:grpSpMkLst>
            <pc:docMk/>
            <pc:sldMk cId="2122638485" sldId="303"/>
            <ac:grpSpMk id="105" creationId="{85CFB5C3-FBA6-410D-B56E-9969080379AF}"/>
          </ac:grpSpMkLst>
        </pc:grpChg>
        <pc:grpChg chg="mod">
          <ac:chgData name="M | Adrien Pasquet" userId="b9ca7fff-cf80-4b81-8c12-aa3f5be03e41" providerId="ADAL" clId="{BFF0C793-174F-4023-A7BF-059EB552C99C}" dt="2019-11-13T13:52:13.543" v="4512" actId="207"/>
          <ac:grpSpMkLst>
            <pc:docMk/>
            <pc:sldMk cId="2122638485" sldId="303"/>
            <ac:grpSpMk id="110" creationId="{B8A8058E-695D-40D8-BB1D-D83D5F08BB48}"/>
          </ac:grpSpMkLst>
        </pc:grpChg>
        <pc:grpChg chg="mod">
          <ac:chgData name="M | Adrien Pasquet" userId="b9ca7fff-cf80-4b81-8c12-aa3f5be03e41" providerId="ADAL" clId="{BFF0C793-174F-4023-A7BF-059EB552C99C}" dt="2019-11-13T13:52:13.543" v="4512" actId="207"/>
          <ac:grpSpMkLst>
            <pc:docMk/>
            <pc:sldMk cId="2122638485" sldId="303"/>
            <ac:grpSpMk id="117" creationId="{7BED1590-063B-4009-854F-1CF25D3497C3}"/>
          </ac:grpSpMkLst>
        </pc:grpChg>
        <pc:grpChg chg="mod">
          <ac:chgData name="M | Adrien Pasquet" userId="b9ca7fff-cf80-4b81-8c12-aa3f5be03e41" providerId="ADAL" clId="{BFF0C793-174F-4023-A7BF-059EB552C99C}" dt="2019-11-13T13:52:13.543" v="4512" actId="207"/>
          <ac:grpSpMkLst>
            <pc:docMk/>
            <pc:sldMk cId="2122638485" sldId="303"/>
            <ac:grpSpMk id="123" creationId="{FABC5D45-2B9D-41EC-9CFE-0A3CBB8D5E6F}"/>
          </ac:grpSpMkLst>
        </pc:grpChg>
        <pc:grpChg chg="mod">
          <ac:chgData name="M | Adrien Pasquet" userId="b9ca7fff-cf80-4b81-8c12-aa3f5be03e41" providerId="ADAL" clId="{BFF0C793-174F-4023-A7BF-059EB552C99C}" dt="2019-11-13T13:52:13.543" v="4512" actId="207"/>
          <ac:grpSpMkLst>
            <pc:docMk/>
            <pc:sldMk cId="2122638485" sldId="303"/>
            <ac:grpSpMk id="130" creationId="{22E4F8B0-153C-477C-8B8B-C40BDFD8BC59}"/>
          </ac:grpSpMkLst>
        </pc:grpChg>
        <pc:grpChg chg="mod">
          <ac:chgData name="M | Adrien Pasquet" userId="b9ca7fff-cf80-4b81-8c12-aa3f5be03e41" providerId="ADAL" clId="{BFF0C793-174F-4023-A7BF-059EB552C99C}" dt="2019-11-13T13:52:13.543" v="4512" actId="207"/>
          <ac:grpSpMkLst>
            <pc:docMk/>
            <pc:sldMk cId="2122638485" sldId="303"/>
            <ac:grpSpMk id="139" creationId="{548455A8-3AD4-4376-8535-F12B41305AA6}"/>
          </ac:grpSpMkLst>
        </pc:grpChg>
        <pc:grpChg chg="mod">
          <ac:chgData name="M | Adrien Pasquet" userId="b9ca7fff-cf80-4b81-8c12-aa3f5be03e41" providerId="ADAL" clId="{BFF0C793-174F-4023-A7BF-059EB552C99C}" dt="2019-11-13T13:52:13.543" v="4512" actId="207"/>
          <ac:grpSpMkLst>
            <pc:docMk/>
            <pc:sldMk cId="2122638485" sldId="303"/>
            <ac:grpSpMk id="145" creationId="{9D9000EF-5ED5-47C2-AC92-77D0E01E0DE8}"/>
          </ac:grpSpMkLst>
        </pc:grpChg>
        <pc:grpChg chg="mod">
          <ac:chgData name="M | Adrien Pasquet" userId="b9ca7fff-cf80-4b81-8c12-aa3f5be03e41" providerId="ADAL" clId="{BFF0C793-174F-4023-A7BF-059EB552C99C}" dt="2019-11-13T13:52:13.543" v="4512" actId="207"/>
          <ac:grpSpMkLst>
            <pc:docMk/>
            <pc:sldMk cId="2122638485" sldId="303"/>
            <ac:grpSpMk id="170" creationId="{313090E5-45E2-49F7-A218-8651101A89C5}"/>
          </ac:grpSpMkLst>
        </pc:grpChg>
        <pc:grpChg chg="mod">
          <ac:chgData name="M | Adrien Pasquet" userId="b9ca7fff-cf80-4b81-8c12-aa3f5be03e41" providerId="ADAL" clId="{BFF0C793-174F-4023-A7BF-059EB552C99C}" dt="2019-11-13T13:52:13.543" v="4512" actId="207"/>
          <ac:grpSpMkLst>
            <pc:docMk/>
            <pc:sldMk cId="2122638485" sldId="303"/>
            <ac:grpSpMk id="181" creationId="{E68EA67D-013B-4A29-809D-D6055A38957F}"/>
          </ac:grpSpMkLst>
        </pc:grpChg>
        <pc:grpChg chg="mod">
          <ac:chgData name="M | Adrien Pasquet" userId="b9ca7fff-cf80-4b81-8c12-aa3f5be03e41" providerId="ADAL" clId="{BFF0C793-174F-4023-A7BF-059EB552C99C}" dt="2019-11-13T13:52:13.543" v="4512" actId="207"/>
          <ac:grpSpMkLst>
            <pc:docMk/>
            <pc:sldMk cId="2122638485" sldId="303"/>
            <ac:grpSpMk id="190" creationId="{A6BB10D3-0A58-4DBE-8914-289AD65BBB02}"/>
          </ac:grpSpMkLst>
        </pc:grpChg>
        <pc:grpChg chg="mod">
          <ac:chgData name="M | Adrien Pasquet" userId="b9ca7fff-cf80-4b81-8c12-aa3f5be03e41" providerId="ADAL" clId="{BFF0C793-174F-4023-A7BF-059EB552C99C}" dt="2019-11-13T13:52:13.543" v="4512" actId="207"/>
          <ac:grpSpMkLst>
            <pc:docMk/>
            <pc:sldMk cId="2122638485" sldId="303"/>
            <ac:grpSpMk id="193" creationId="{3BA6131A-99F9-431A-947A-0F10282FF562}"/>
          </ac:grpSpMkLst>
        </pc:grpChg>
        <pc:grpChg chg="mod">
          <ac:chgData name="M | Adrien Pasquet" userId="b9ca7fff-cf80-4b81-8c12-aa3f5be03e41" providerId="ADAL" clId="{BFF0C793-174F-4023-A7BF-059EB552C99C}" dt="2019-11-13T13:52:13.543" v="4512" actId="207"/>
          <ac:grpSpMkLst>
            <pc:docMk/>
            <pc:sldMk cId="2122638485" sldId="303"/>
            <ac:grpSpMk id="203" creationId="{47AD9B7D-DF7A-45B5-B920-7C005CA5C7D4}"/>
          </ac:grpSpMkLst>
        </pc:grpChg>
        <pc:grpChg chg="mod">
          <ac:chgData name="M | Adrien Pasquet" userId="b9ca7fff-cf80-4b81-8c12-aa3f5be03e41" providerId="ADAL" clId="{BFF0C793-174F-4023-A7BF-059EB552C99C}" dt="2019-11-13T13:52:13.543" v="4512" actId="207"/>
          <ac:grpSpMkLst>
            <pc:docMk/>
            <pc:sldMk cId="2122638485" sldId="303"/>
            <ac:grpSpMk id="215" creationId="{534F1425-C1B0-4420-AACD-5A5D8E1CBAB9}"/>
          </ac:grpSpMkLst>
        </pc:grpChg>
        <pc:grpChg chg="mod">
          <ac:chgData name="M | Adrien Pasquet" userId="b9ca7fff-cf80-4b81-8c12-aa3f5be03e41" providerId="ADAL" clId="{BFF0C793-174F-4023-A7BF-059EB552C99C}" dt="2019-11-13T13:52:13.543" v="4512" actId="207"/>
          <ac:grpSpMkLst>
            <pc:docMk/>
            <pc:sldMk cId="2122638485" sldId="303"/>
            <ac:grpSpMk id="235" creationId="{0AC3B77C-F34A-4B86-AFAA-F8CE84000D2B}"/>
          </ac:grpSpMkLst>
        </pc:grpChg>
        <pc:grpChg chg="mod">
          <ac:chgData name="M | Adrien Pasquet" userId="b9ca7fff-cf80-4b81-8c12-aa3f5be03e41" providerId="ADAL" clId="{BFF0C793-174F-4023-A7BF-059EB552C99C}" dt="2019-11-13T13:52:13.543" v="4512" actId="207"/>
          <ac:grpSpMkLst>
            <pc:docMk/>
            <pc:sldMk cId="2122638485" sldId="303"/>
            <ac:grpSpMk id="241" creationId="{2FB2CE1A-0E73-4FCD-AC01-729955C59CA1}"/>
          </ac:grpSpMkLst>
        </pc:grpChg>
        <pc:grpChg chg="mod">
          <ac:chgData name="M | Adrien Pasquet" userId="b9ca7fff-cf80-4b81-8c12-aa3f5be03e41" providerId="ADAL" clId="{BFF0C793-174F-4023-A7BF-059EB552C99C}" dt="2019-11-13T13:52:13.543" v="4512" actId="207"/>
          <ac:grpSpMkLst>
            <pc:docMk/>
            <pc:sldMk cId="2122638485" sldId="303"/>
            <ac:grpSpMk id="249" creationId="{FA263ADA-AB42-4082-B0B3-073FF78D8B9E}"/>
          </ac:grpSpMkLst>
        </pc:grpChg>
        <pc:grpChg chg="mod">
          <ac:chgData name="M | Adrien Pasquet" userId="b9ca7fff-cf80-4b81-8c12-aa3f5be03e41" providerId="ADAL" clId="{BFF0C793-174F-4023-A7BF-059EB552C99C}" dt="2019-11-13T13:52:13.543" v="4512" actId="207"/>
          <ac:grpSpMkLst>
            <pc:docMk/>
            <pc:sldMk cId="2122638485" sldId="303"/>
            <ac:grpSpMk id="255" creationId="{AF9A8F2F-BE88-462E-BB5E-C10FCAF5DEDB}"/>
          </ac:grpSpMkLst>
        </pc:grpChg>
        <pc:grpChg chg="mod">
          <ac:chgData name="M | Adrien Pasquet" userId="b9ca7fff-cf80-4b81-8c12-aa3f5be03e41" providerId="ADAL" clId="{BFF0C793-174F-4023-A7BF-059EB552C99C}" dt="2019-11-13T13:52:13.543" v="4512" actId="207"/>
          <ac:grpSpMkLst>
            <pc:docMk/>
            <pc:sldMk cId="2122638485" sldId="303"/>
            <ac:grpSpMk id="261" creationId="{55660FA9-2666-443F-B8C5-7E7826FF3D4B}"/>
          </ac:grpSpMkLst>
        </pc:grpChg>
        <pc:grpChg chg="mod">
          <ac:chgData name="M | Adrien Pasquet" userId="b9ca7fff-cf80-4b81-8c12-aa3f5be03e41" providerId="ADAL" clId="{BFF0C793-174F-4023-A7BF-059EB552C99C}" dt="2019-11-13T13:52:13.543" v="4512" actId="207"/>
          <ac:grpSpMkLst>
            <pc:docMk/>
            <pc:sldMk cId="2122638485" sldId="303"/>
            <ac:grpSpMk id="266" creationId="{78E8640E-641D-4EF1-BFD4-F882A6BE6F5D}"/>
          </ac:grpSpMkLst>
        </pc:grpChg>
        <pc:grpChg chg="mod">
          <ac:chgData name="M | Adrien Pasquet" userId="b9ca7fff-cf80-4b81-8c12-aa3f5be03e41" providerId="ADAL" clId="{BFF0C793-174F-4023-A7BF-059EB552C99C}" dt="2019-11-13T13:52:13.543" v="4512" actId="207"/>
          <ac:grpSpMkLst>
            <pc:docMk/>
            <pc:sldMk cId="2122638485" sldId="303"/>
            <ac:grpSpMk id="272" creationId="{D0F5B3A0-E1EB-48A2-85C3-B7D0FFC1D531}"/>
          </ac:grpSpMkLst>
        </pc:grpChg>
        <pc:grpChg chg="mod">
          <ac:chgData name="M | Adrien Pasquet" userId="b9ca7fff-cf80-4b81-8c12-aa3f5be03e41" providerId="ADAL" clId="{BFF0C793-174F-4023-A7BF-059EB552C99C}" dt="2019-11-13T13:52:13.543" v="4512" actId="207"/>
          <ac:grpSpMkLst>
            <pc:docMk/>
            <pc:sldMk cId="2122638485" sldId="303"/>
            <ac:grpSpMk id="290" creationId="{9EB1242F-F029-4BF2-8A28-F5B50CE6B00F}"/>
          </ac:grpSpMkLst>
        </pc:grpChg>
        <pc:grpChg chg="mod">
          <ac:chgData name="M | Adrien Pasquet" userId="b9ca7fff-cf80-4b81-8c12-aa3f5be03e41" providerId="ADAL" clId="{BFF0C793-174F-4023-A7BF-059EB552C99C}" dt="2019-11-13T13:52:13.543" v="4512" actId="207"/>
          <ac:grpSpMkLst>
            <pc:docMk/>
            <pc:sldMk cId="2122638485" sldId="303"/>
            <ac:grpSpMk id="302" creationId="{A17A6258-6490-4190-AFF0-22B252D67804}"/>
          </ac:grpSpMkLst>
        </pc:grpChg>
        <pc:grpChg chg="mod">
          <ac:chgData name="M | Adrien Pasquet" userId="b9ca7fff-cf80-4b81-8c12-aa3f5be03e41" providerId="ADAL" clId="{BFF0C793-174F-4023-A7BF-059EB552C99C}" dt="2019-11-13T13:52:13.543" v="4512" actId="207"/>
          <ac:grpSpMkLst>
            <pc:docMk/>
            <pc:sldMk cId="2122638485" sldId="303"/>
            <ac:grpSpMk id="314" creationId="{A922CA80-94B9-4A50-9450-F83941042049}"/>
          </ac:grpSpMkLst>
        </pc:grpChg>
        <pc:grpChg chg="mod">
          <ac:chgData name="M | Adrien Pasquet" userId="b9ca7fff-cf80-4b81-8c12-aa3f5be03e41" providerId="ADAL" clId="{BFF0C793-174F-4023-A7BF-059EB552C99C}" dt="2019-11-13T13:52:13.543" v="4512" actId="207"/>
          <ac:grpSpMkLst>
            <pc:docMk/>
            <pc:sldMk cId="2122638485" sldId="303"/>
            <ac:grpSpMk id="331" creationId="{22127AAC-EBEB-499E-8E0D-11417FDE3D05}"/>
          </ac:grpSpMkLst>
        </pc:grpChg>
        <pc:grpChg chg="mod">
          <ac:chgData name="M | Adrien Pasquet" userId="b9ca7fff-cf80-4b81-8c12-aa3f5be03e41" providerId="ADAL" clId="{BFF0C793-174F-4023-A7BF-059EB552C99C}" dt="2019-11-13T13:52:13.543" v="4512" actId="207"/>
          <ac:grpSpMkLst>
            <pc:docMk/>
            <pc:sldMk cId="2122638485" sldId="303"/>
            <ac:grpSpMk id="343" creationId="{DB7015E7-28F7-4E4A-BA2E-2D9E0D79A84F}"/>
          </ac:grpSpMkLst>
        </pc:grpChg>
        <pc:grpChg chg="mod">
          <ac:chgData name="M | Adrien Pasquet" userId="b9ca7fff-cf80-4b81-8c12-aa3f5be03e41" providerId="ADAL" clId="{BFF0C793-174F-4023-A7BF-059EB552C99C}" dt="2019-11-13T13:52:13.543" v="4512" actId="207"/>
          <ac:grpSpMkLst>
            <pc:docMk/>
            <pc:sldMk cId="2122638485" sldId="303"/>
            <ac:grpSpMk id="353" creationId="{A615F031-58C2-4EF5-A6E1-1F34F4C04802}"/>
          </ac:grpSpMkLst>
        </pc:grpChg>
        <pc:grpChg chg="mod">
          <ac:chgData name="M | Adrien Pasquet" userId="b9ca7fff-cf80-4b81-8c12-aa3f5be03e41" providerId="ADAL" clId="{BFF0C793-174F-4023-A7BF-059EB552C99C}" dt="2019-11-13T13:52:13.543" v="4512" actId="207"/>
          <ac:grpSpMkLst>
            <pc:docMk/>
            <pc:sldMk cId="2122638485" sldId="303"/>
            <ac:grpSpMk id="355" creationId="{FF93D214-AA86-4C20-BE9E-A2F3FBCDDED1}"/>
          </ac:grpSpMkLst>
        </pc:grpChg>
        <pc:grpChg chg="mod">
          <ac:chgData name="M | Adrien Pasquet" userId="b9ca7fff-cf80-4b81-8c12-aa3f5be03e41" providerId="ADAL" clId="{BFF0C793-174F-4023-A7BF-059EB552C99C}" dt="2019-11-13T13:52:13.543" v="4512" actId="207"/>
          <ac:grpSpMkLst>
            <pc:docMk/>
            <pc:sldMk cId="2122638485" sldId="303"/>
            <ac:grpSpMk id="361" creationId="{A1A7F3A2-B17F-471F-941D-89D77B1ECAA7}"/>
          </ac:grpSpMkLst>
        </pc:grpChg>
        <pc:grpChg chg="mod">
          <ac:chgData name="M | Adrien Pasquet" userId="b9ca7fff-cf80-4b81-8c12-aa3f5be03e41" providerId="ADAL" clId="{BFF0C793-174F-4023-A7BF-059EB552C99C}" dt="2019-11-13T13:52:13.543" v="4512" actId="207"/>
          <ac:grpSpMkLst>
            <pc:docMk/>
            <pc:sldMk cId="2122638485" sldId="303"/>
            <ac:grpSpMk id="375" creationId="{1A605CFA-F770-48EE-9D4F-9E99E9E69D92}"/>
          </ac:grpSpMkLst>
        </pc:grpChg>
        <pc:grpChg chg="mod">
          <ac:chgData name="M | Adrien Pasquet" userId="b9ca7fff-cf80-4b81-8c12-aa3f5be03e41" providerId="ADAL" clId="{BFF0C793-174F-4023-A7BF-059EB552C99C}" dt="2019-11-13T13:52:13.543" v="4512" actId="207"/>
          <ac:grpSpMkLst>
            <pc:docMk/>
            <pc:sldMk cId="2122638485" sldId="303"/>
            <ac:grpSpMk id="446" creationId="{63E11E5E-60E9-4BD3-83FB-DC09F651DA31}"/>
          </ac:grpSpMkLst>
        </pc:grpChg>
        <pc:grpChg chg="mod">
          <ac:chgData name="M | Adrien Pasquet" userId="b9ca7fff-cf80-4b81-8c12-aa3f5be03e41" providerId="ADAL" clId="{BFF0C793-174F-4023-A7BF-059EB552C99C}" dt="2019-11-13T13:52:13.543" v="4512" actId="207"/>
          <ac:grpSpMkLst>
            <pc:docMk/>
            <pc:sldMk cId="2122638485" sldId="303"/>
            <ac:grpSpMk id="456" creationId="{D34EB39D-3C44-4B32-A0C1-792560FAEA3B}"/>
          </ac:grpSpMkLst>
        </pc:grpChg>
        <pc:grpChg chg="mod">
          <ac:chgData name="M | Adrien Pasquet" userId="b9ca7fff-cf80-4b81-8c12-aa3f5be03e41" providerId="ADAL" clId="{BFF0C793-174F-4023-A7BF-059EB552C99C}" dt="2019-11-13T13:52:13.543" v="4512" actId="207"/>
          <ac:grpSpMkLst>
            <pc:docMk/>
            <pc:sldMk cId="2122638485" sldId="303"/>
            <ac:grpSpMk id="466" creationId="{4A282665-3267-4F40-94D2-D9E2C83FB3BB}"/>
          </ac:grpSpMkLst>
        </pc:grpChg>
        <pc:grpChg chg="mod">
          <ac:chgData name="M | Adrien Pasquet" userId="b9ca7fff-cf80-4b81-8c12-aa3f5be03e41" providerId="ADAL" clId="{BFF0C793-174F-4023-A7BF-059EB552C99C}" dt="2019-11-13T13:52:13.543" v="4512" actId="207"/>
          <ac:grpSpMkLst>
            <pc:docMk/>
            <pc:sldMk cId="2122638485" sldId="303"/>
            <ac:grpSpMk id="545" creationId="{8EE2B309-D946-40E9-ABAA-FEFFF3EF2F02}"/>
          </ac:grpSpMkLst>
        </pc:grpChg>
        <pc:grpChg chg="mod">
          <ac:chgData name="M | Adrien Pasquet" userId="b9ca7fff-cf80-4b81-8c12-aa3f5be03e41" providerId="ADAL" clId="{BFF0C793-174F-4023-A7BF-059EB552C99C}" dt="2019-11-13T13:52:13.543" v="4512" actId="207"/>
          <ac:grpSpMkLst>
            <pc:docMk/>
            <pc:sldMk cId="2122638485" sldId="303"/>
            <ac:grpSpMk id="557" creationId="{004C2434-0B61-4D08-91CC-8D942133E956}"/>
          </ac:grpSpMkLst>
        </pc:grpChg>
        <pc:grpChg chg="mod">
          <ac:chgData name="M | Adrien Pasquet" userId="b9ca7fff-cf80-4b81-8c12-aa3f5be03e41" providerId="ADAL" clId="{BFF0C793-174F-4023-A7BF-059EB552C99C}" dt="2019-11-13T13:52:13.543" v="4512" actId="207"/>
          <ac:grpSpMkLst>
            <pc:docMk/>
            <pc:sldMk cId="2122638485" sldId="303"/>
            <ac:grpSpMk id="627" creationId="{CBAAC931-27CB-4A13-B867-CC08780EECB9}"/>
          </ac:grpSpMkLst>
        </pc:grpChg>
        <pc:grpChg chg="mod">
          <ac:chgData name="M | Adrien Pasquet" userId="b9ca7fff-cf80-4b81-8c12-aa3f5be03e41" providerId="ADAL" clId="{BFF0C793-174F-4023-A7BF-059EB552C99C}" dt="2019-11-13T13:52:13.543" v="4512" actId="207"/>
          <ac:grpSpMkLst>
            <pc:docMk/>
            <pc:sldMk cId="2122638485" sldId="303"/>
            <ac:grpSpMk id="644" creationId="{1E68C019-B2B8-4C1A-828B-FF6A15875886}"/>
          </ac:grpSpMkLst>
        </pc:grpChg>
        <pc:grpChg chg="mod">
          <ac:chgData name="M | Adrien Pasquet" userId="b9ca7fff-cf80-4b81-8c12-aa3f5be03e41" providerId="ADAL" clId="{BFF0C793-174F-4023-A7BF-059EB552C99C}" dt="2019-11-13T13:52:13.543" v="4512" actId="207"/>
          <ac:grpSpMkLst>
            <pc:docMk/>
            <pc:sldMk cId="2122638485" sldId="303"/>
            <ac:grpSpMk id="648" creationId="{F6DEC4A4-A2C4-4F94-8157-56A18360A079}"/>
          </ac:grpSpMkLst>
        </pc:grpChg>
        <pc:grpChg chg="mod">
          <ac:chgData name="M | Adrien Pasquet" userId="b9ca7fff-cf80-4b81-8c12-aa3f5be03e41" providerId="ADAL" clId="{BFF0C793-174F-4023-A7BF-059EB552C99C}" dt="2019-11-13T13:52:13.543" v="4512" actId="207"/>
          <ac:grpSpMkLst>
            <pc:docMk/>
            <pc:sldMk cId="2122638485" sldId="303"/>
            <ac:grpSpMk id="658" creationId="{863D2056-EE1A-4E9B-A04E-4DBF84411120}"/>
          </ac:grpSpMkLst>
        </pc:grpChg>
        <pc:grpChg chg="mod">
          <ac:chgData name="M | Adrien Pasquet" userId="b9ca7fff-cf80-4b81-8c12-aa3f5be03e41" providerId="ADAL" clId="{BFF0C793-174F-4023-A7BF-059EB552C99C}" dt="2019-11-13T13:52:13.543" v="4512" actId="207"/>
          <ac:grpSpMkLst>
            <pc:docMk/>
            <pc:sldMk cId="2122638485" sldId="303"/>
            <ac:grpSpMk id="662" creationId="{8B8C6C27-CA39-49CC-BAC9-BDFE35DD9BA9}"/>
          </ac:grpSpMkLst>
        </pc:grpChg>
        <pc:grpChg chg="mod">
          <ac:chgData name="M | Adrien Pasquet" userId="b9ca7fff-cf80-4b81-8c12-aa3f5be03e41" providerId="ADAL" clId="{BFF0C793-174F-4023-A7BF-059EB552C99C}" dt="2019-11-13T13:52:13.543" v="4512" actId="207"/>
          <ac:grpSpMkLst>
            <pc:docMk/>
            <pc:sldMk cId="2122638485" sldId="303"/>
            <ac:grpSpMk id="669" creationId="{DAE6D027-726B-4F15-AB0D-675075A94416}"/>
          </ac:grpSpMkLst>
        </pc:grpChg>
        <pc:grpChg chg="mod">
          <ac:chgData name="M | Adrien Pasquet" userId="b9ca7fff-cf80-4b81-8c12-aa3f5be03e41" providerId="ADAL" clId="{BFF0C793-174F-4023-A7BF-059EB552C99C}" dt="2019-11-13T13:52:13.543" v="4512" actId="207"/>
          <ac:grpSpMkLst>
            <pc:docMk/>
            <pc:sldMk cId="2122638485" sldId="303"/>
            <ac:grpSpMk id="675" creationId="{088A4CC3-53E2-4B97-AB74-029319ADFCC7}"/>
          </ac:grpSpMkLst>
        </pc:grpChg>
        <pc:grpChg chg="mod">
          <ac:chgData name="M | Adrien Pasquet" userId="b9ca7fff-cf80-4b81-8c12-aa3f5be03e41" providerId="ADAL" clId="{BFF0C793-174F-4023-A7BF-059EB552C99C}" dt="2019-11-13T13:52:13.543" v="4512" actId="207"/>
          <ac:grpSpMkLst>
            <pc:docMk/>
            <pc:sldMk cId="2122638485" sldId="303"/>
            <ac:grpSpMk id="681" creationId="{57136E77-C95A-4764-9A47-5AF7301CE82B}"/>
          </ac:grpSpMkLst>
        </pc:grpChg>
        <pc:grpChg chg="mod">
          <ac:chgData name="M | Adrien Pasquet" userId="b9ca7fff-cf80-4b81-8c12-aa3f5be03e41" providerId="ADAL" clId="{BFF0C793-174F-4023-A7BF-059EB552C99C}" dt="2019-11-13T13:52:13.543" v="4512" actId="207"/>
          <ac:grpSpMkLst>
            <pc:docMk/>
            <pc:sldMk cId="2122638485" sldId="303"/>
            <ac:grpSpMk id="692" creationId="{DC12CFCA-8CC2-440B-AEFB-15E2379517EE}"/>
          </ac:grpSpMkLst>
        </pc:grpChg>
        <pc:grpChg chg="mod">
          <ac:chgData name="M | Adrien Pasquet" userId="b9ca7fff-cf80-4b81-8c12-aa3f5be03e41" providerId="ADAL" clId="{BFF0C793-174F-4023-A7BF-059EB552C99C}" dt="2019-11-13T13:52:13.543" v="4512" actId="207"/>
          <ac:grpSpMkLst>
            <pc:docMk/>
            <pc:sldMk cId="2122638485" sldId="303"/>
            <ac:grpSpMk id="697" creationId="{12584363-E914-4B63-8010-FFC885DC7777}"/>
          </ac:grpSpMkLst>
        </pc:grpChg>
        <pc:grpChg chg="mod">
          <ac:chgData name="M | Adrien Pasquet" userId="b9ca7fff-cf80-4b81-8c12-aa3f5be03e41" providerId="ADAL" clId="{BFF0C793-174F-4023-A7BF-059EB552C99C}" dt="2019-11-13T13:52:13.543" v="4512" actId="207"/>
          <ac:grpSpMkLst>
            <pc:docMk/>
            <pc:sldMk cId="2122638485" sldId="303"/>
            <ac:grpSpMk id="702" creationId="{C38E1166-9259-4892-BE25-429EC73D587D}"/>
          </ac:grpSpMkLst>
        </pc:grpChg>
        <pc:grpChg chg="mod">
          <ac:chgData name="M | Adrien Pasquet" userId="b9ca7fff-cf80-4b81-8c12-aa3f5be03e41" providerId="ADAL" clId="{BFF0C793-174F-4023-A7BF-059EB552C99C}" dt="2019-11-13T13:52:13.543" v="4512" actId="207"/>
          <ac:grpSpMkLst>
            <pc:docMk/>
            <pc:sldMk cId="2122638485" sldId="303"/>
            <ac:grpSpMk id="705" creationId="{DE4B1856-84B1-4045-9F25-CB22D335CF16}"/>
          </ac:grpSpMkLst>
        </pc:grpChg>
        <pc:grpChg chg="mod">
          <ac:chgData name="M | Adrien Pasquet" userId="b9ca7fff-cf80-4b81-8c12-aa3f5be03e41" providerId="ADAL" clId="{BFF0C793-174F-4023-A7BF-059EB552C99C}" dt="2019-11-13T13:52:13.543" v="4512" actId="207"/>
          <ac:grpSpMkLst>
            <pc:docMk/>
            <pc:sldMk cId="2122638485" sldId="303"/>
            <ac:grpSpMk id="711" creationId="{F8C69370-0DF9-4740-B896-ECAC6905E86D}"/>
          </ac:grpSpMkLst>
        </pc:grpChg>
        <pc:grpChg chg="mod">
          <ac:chgData name="M | Adrien Pasquet" userId="b9ca7fff-cf80-4b81-8c12-aa3f5be03e41" providerId="ADAL" clId="{BFF0C793-174F-4023-A7BF-059EB552C99C}" dt="2019-11-13T13:52:13.543" v="4512" actId="207"/>
          <ac:grpSpMkLst>
            <pc:docMk/>
            <pc:sldMk cId="2122638485" sldId="303"/>
            <ac:grpSpMk id="720" creationId="{C3D73F72-5ED4-4AAD-A039-16FC8CD2451B}"/>
          </ac:grpSpMkLst>
        </pc:grpChg>
        <pc:grpChg chg="mod">
          <ac:chgData name="M | Adrien Pasquet" userId="b9ca7fff-cf80-4b81-8c12-aa3f5be03e41" providerId="ADAL" clId="{BFF0C793-174F-4023-A7BF-059EB552C99C}" dt="2019-11-13T13:52:13.543" v="4512" actId="207"/>
          <ac:grpSpMkLst>
            <pc:docMk/>
            <pc:sldMk cId="2122638485" sldId="303"/>
            <ac:grpSpMk id="725" creationId="{483D5975-2F50-4DAB-B4D5-498AD85D37AD}"/>
          </ac:grpSpMkLst>
        </pc:grpChg>
        <pc:grpChg chg="mod">
          <ac:chgData name="M | Adrien Pasquet" userId="b9ca7fff-cf80-4b81-8c12-aa3f5be03e41" providerId="ADAL" clId="{BFF0C793-174F-4023-A7BF-059EB552C99C}" dt="2019-11-13T13:52:13.543" v="4512" actId="207"/>
          <ac:grpSpMkLst>
            <pc:docMk/>
            <pc:sldMk cId="2122638485" sldId="303"/>
            <ac:grpSpMk id="734" creationId="{1F92CB4E-4852-48C3-BE20-24DCFFAA96F4}"/>
          </ac:grpSpMkLst>
        </pc:grpChg>
        <pc:grpChg chg="mod">
          <ac:chgData name="M | Adrien Pasquet" userId="b9ca7fff-cf80-4b81-8c12-aa3f5be03e41" providerId="ADAL" clId="{BFF0C793-174F-4023-A7BF-059EB552C99C}" dt="2019-11-13T13:52:13.543" v="4512" actId="207"/>
          <ac:grpSpMkLst>
            <pc:docMk/>
            <pc:sldMk cId="2122638485" sldId="303"/>
            <ac:grpSpMk id="738" creationId="{5E6881D8-9A1B-4AC8-B9A3-F3490F6B2C93}"/>
          </ac:grpSpMkLst>
        </pc:grpChg>
        <pc:grpChg chg="mod">
          <ac:chgData name="M | Adrien Pasquet" userId="b9ca7fff-cf80-4b81-8c12-aa3f5be03e41" providerId="ADAL" clId="{BFF0C793-174F-4023-A7BF-059EB552C99C}" dt="2019-11-13T13:52:13.543" v="4512" actId="207"/>
          <ac:grpSpMkLst>
            <pc:docMk/>
            <pc:sldMk cId="2122638485" sldId="303"/>
            <ac:grpSpMk id="744" creationId="{4739BC3F-8AE8-4B9E-BE3F-A11B836FFF57}"/>
          </ac:grpSpMkLst>
        </pc:grpChg>
        <pc:grpChg chg="mod">
          <ac:chgData name="M | Adrien Pasquet" userId="b9ca7fff-cf80-4b81-8c12-aa3f5be03e41" providerId="ADAL" clId="{BFF0C793-174F-4023-A7BF-059EB552C99C}" dt="2019-11-13T13:52:13.543" v="4512" actId="207"/>
          <ac:grpSpMkLst>
            <pc:docMk/>
            <pc:sldMk cId="2122638485" sldId="303"/>
            <ac:grpSpMk id="747" creationId="{CB0220AC-E5A5-4DD5-BC73-71A55FD1D728}"/>
          </ac:grpSpMkLst>
        </pc:grpChg>
        <pc:grpChg chg="mod">
          <ac:chgData name="M | Adrien Pasquet" userId="b9ca7fff-cf80-4b81-8c12-aa3f5be03e41" providerId="ADAL" clId="{BFF0C793-174F-4023-A7BF-059EB552C99C}" dt="2019-11-13T13:52:13.543" v="4512" actId="207"/>
          <ac:grpSpMkLst>
            <pc:docMk/>
            <pc:sldMk cId="2122638485" sldId="303"/>
            <ac:grpSpMk id="754" creationId="{EB3D7A78-9606-4E74-9D72-001EB2EE9533}"/>
          </ac:grpSpMkLst>
        </pc:grpChg>
        <pc:grpChg chg="mod">
          <ac:chgData name="M | Adrien Pasquet" userId="b9ca7fff-cf80-4b81-8c12-aa3f5be03e41" providerId="ADAL" clId="{BFF0C793-174F-4023-A7BF-059EB552C99C}" dt="2019-11-13T13:52:13.543" v="4512" actId="207"/>
          <ac:grpSpMkLst>
            <pc:docMk/>
            <pc:sldMk cId="2122638485" sldId="303"/>
            <ac:grpSpMk id="760" creationId="{AA8E8A20-F88F-49FB-9747-E24BCBF7C3A2}"/>
          </ac:grpSpMkLst>
        </pc:grpChg>
        <pc:grpChg chg="mod">
          <ac:chgData name="M | Adrien Pasquet" userId="b9ca7fff-cf80-4b81-8c12-aa3f5be03e41" providerId="ADAL" clId="{BFF0C793-174F-4023-A7BF-059EB552C99C}" dt="2019-11-13T13:52:13.543" v="4512" actId="207"/>
          <ac:grpSpMkLst>
            <pc:docMk/>
            <pc:sldMk cId="2122638485" sldId="303"/>
            <ac:grpSpMk id="770" creationId="{80ED8B67-DEA4-408F-8C18-04908EC21745}"/>
          </ac:grpSpMkLst>
        </pc:grpChg>
        <pc:grpChg chg="mod">
          <ac:chgData name="M | Adrien Pasquet" userId="b9ca7fff-cf80-4b81-8c12-aa3f5be03e41" providerId="ADAL" clId="{BFF0C793-174F-4023-A7BF-059EB552C99C}" dt="2019-11-13T13:52:13.543" v="4512" actId="207"/>
          <ac:grpSpMkLst>
            <pc:docMk/>
            <pc:sldMk cId="2122638485" sldId="303"/>
            <ac:grpSpMk id="778" creationId="{7D3A6E5F-EB01-47ED-AFAA-F71570E0D3BB}"/>
          </ac:grpSpMkLst>
        </pc:grpChg>
        <pc:grpChg chg="mod">
          <ac:chgData name="M | Adrien Pasquet" userId="b9ca7fff-cf80-4b81-8c12-aa3f5be03e41" providerId="ADAL" clId="{BFF0C793-174F-4023-A7BF-059EB552C99C}" dt="2019-11-13T13:52:13.543" v="4512" actId="207"/>
          <ac:grpSpMkLst>
            <pc:docMk/>
            <pc:sldMk cId="2122638485" sldId="303"/>
            <ac:grpSpMk id="781" creationId="{A929DB5E-D26D-4229-B48B-155E765DB233}"/>
          </ac:grpSpMkLst>
        </pc:grpChg>
        <pc:grpChg chg="mod">
          <ac:chgData name="M | Adrien Pasquet" userId="b9ca7fff-cf80-4b81-8c12-aa3f5be03e41" providerId="ADAL" clId="{BFF0C793-174F-4023-A7BF-059EB552C99C}" dt="2019-11-13T13:52:13.543" v="4512" actId="207"/>
          <ac:grpSpMkLst>
            <pc:docMk/>
            <pc:sldMk cId="2122638485" sldId="303"/>
            <ac:grpSpMk id="786" creationId="{C33D1FDE-CFFE-4095-8075-A432B847DFE0}"/>
          </ac:grpSpMkLst>
        </pc:grpChg>
        <pc:grpChg chg="mod">
          <ac:chgData name="M | Adrien Pasquet" userId="b9ca7fff-cf80-4b81-8c12-aa3f5be03e41" providerId="ADAL" clId="{BFF0C793-174F-4023-A7BF-059EB552C99C}" dt="2019-11-13T13:52:13.543" v="4512" actId="207"/>
          <ac:grpSpMkLst>
            <pc:docMk/>
            <pc:sldMk cId="2122638485" sldId="303"/>
            <ac:grpSpMk id="789" creationId="{8EE45F5A-9572-42F9-94F5-1AE64D4236DA}"/>
          </ac:grpSpMkLst>
        </pc:grpChg>
        <pc:grpChg chg="mod">
          <ac:chgData name="M | Adrien Pasquet" userId="b9ca7fff-cf80-4b81-8c12-aa3f5be03e41" providerId="ADAL" clId="{BFF0C793-174F-4023-A7BF-059EB552C99C}" dt="2019-11-13T13:52:13.543" v="4512" actId="207"/>
          <ac:grpSpMkLst>
            <pc:docMk/>
            <pc:sldMk cId="2122638485" sldId="303"/>
            <ac:grpSpMk id="798" creationId="{B1DF1326-1654-4D8A-A90B-BA7BBB8A1557}"/>
          </ac:grpSpMkLst>
        </pc:grpChg>
        <pc:grpChg chg="mod">
          <ac:chgData name="M | Adrien Pasquet" userId="b9ca7fff-cf80-4b81-8c12-aa3f5be03e41" providerId="ADAL" clId="{BFF0C793-174F-4023-A7BF-059EB552C99C}" dt="2019-11-13T13:52:13.543" v="4512" actId="207"/>
          <ac:grpSpMkLst>
            <pc:docMk/>
            <pc:sldMk cId="2122638485" sldId="303"/>
            <ac:grpSpMk id="806" creationId="{B5C2429E-BC8C-49A3-BD0F-E3C1A9C9F12E}"/>
          </ac:grpSpMkLst>
        </pc:grpChg>
        <pc:grpChg chg="mod">
          <ac:chgData name="M | Adrien Pasquet" userId="b9ca7fff-cf80-4b81-8c12-aa3f5be03e41" providerId="ADAL" clId="{BFF0C793-174F-4023-A7BF-059EB552C99C}" dt="2019-11-13T13:52:13.543" v="4512" actId="207"/>
          <ac:grpSpMkLst>
            <pc:docMk/>
            <pc:sldMk cId="2122638485" sldId="303"/>
            <ac:grpSpMk id="812" creationId="{73DE0095-C641-4A4F-9126-0B6FFBD82633}"/>
          </ac:grpSpMkLst>
        </pc:grpChg>
        <pc:grpChg chg="mod">
          <ac:chgData name="M | Adrien Pasquet" userId="b9ca7fff-cf80-4b81-8c12-aa3f5be03e41" providerId="ADAL" clId="{BFF0C793-174F-4023-A7BF-059EB552C99C}" dt="2019-11-13T13:52:13.543" v="4512" actId="207"/>
          <ac:grpSpMkLst>
            <pc:docMk/>
            <pc:sldMk cId="2122638485" sldId="303"/>
            <ac:grpSpMk id="816" creationId="{4D7EDF1F-7452-4D18-880D-D902B1F2B18A}"/>
          </ac:grpSpMkLst>
        </pc:grpChg>
        <pc:grpChg chg="mod">
          <ac:chgData name="M | Adrien Pasquet" userId="b9ca7fff-cf80-4b81-8c12-aa3f5be03e41" providerId="ADAL" clId="{BFF0C793-174F-4023-A7BF-059EB552C99C}" dt="2019-11-13T13:52:13.543" v="4512" actId="207"/>
          <ac:grpSpMkLst>
            <pc:docMk/>
            <pc:sldMk cId="2122638485" sldId="303"/>
            <ac:grpSpMk id="819" creationId="{297FDD8A-6A09-4A22-80AC-737BBC23ECD7}"/>
          </ac:grpSpMkLst>
        </pc:grpChg>
        <pc:grpChg chg="mod">
          <ac:chgData name="M | Adrien Pasquet" userId="b9ca7fff-cf80-4b81-8c12-aa3f5be03e41" providerId="ADAL" clId="{BFF0C793-174F-4023-A7BF-059EB552C99C}" dt="2019-11-13T13:52:13.543" v="4512" actId="207"/>
          <ac:grpSpMkLst>
            <pc:docMk/>
            <pc:sldMk cId="2122638485" sldId="303"/>
            <ac:grpSpMk id="824" creationId="{228F588E-8A0B-4675-9CEC-107516084374}"/>
          </ac:grpSpMkLst>
        </pc:grpChg>
        <pc:grpChg chg="mod">
          <ac:chgData name="M | Adrien Pasquet" userId="b9ca7fff-cf80-4b81-8c12-aa3f5be03e41" providerId="ADAL" clId="{BFF0C793-174F-4023-A7BF-059EB552C99C}" dt="2019-11-13T13:52:13.543" v="4512" actId="207"/>
          <ac:grpSpMkLst>
            <pc:docMk/>
            <pc:sldMk cId="2122638485" sldId="303"/>
            <ac:grpSpMk id="829" creationId="{15114A3C-C68C-43DA-816B-20D44DCEDFB4}"/>
          </ac:grpSpMkLst>
        </pc:grpChg>
        <pc:grpChg chg="mod">
          <ac:chgData name="M | Adrien Pasquet" userId="b9ca7fff-cf80-4b81-8c12-aa3f5be03e41" providerId="ADAL" clId="{BFF0C793-174F-4023-A7BF-059EB552C99C}" dt="2019-11-13T13:52:13.543" v="4512" actId="207"/>
          <ac:grpSpMkLst>
            <pc:docMk/>
            <pc:sldMk cId="2122638485" sldId="303"/>
            <ac:grpSpMk id="838" creationId="{A7800DAA-E96B-444A-B7E5-6F12CB53D892}"/>
          </ac:grpSpMkLst>
        </pc:grpChg>
        <pc:grpChg chg="mod">
          <ac:chgData name="M | Adrien Pasquet" userId="b9ca7fff-cf80-4b81-8c12-aa3f5be03e41" providerId="ADAL" clId="{BFF0C793-174F-4023-A7BF-059EB552C99C}" dt="2019-11-13T13:52:13.543" v="4512" actId="207"/>
          <ac:grpSpMkLst>
            <pc:docMk/>
            <pc:sldMk cId="2122638485" sldId="303"/>
            <ac:grpSpMk id="844" creationId="{5FFCA356-74E8-44FF-825A-EBD0D767FA9D}"/>
          </ac:grpSpMkLst>
        </pc:grpChg>
        <pc:grpChg chg="mod">
          <ac:chgData name="M | Adrien Pasquet" userId="b9ca7fff-cf80-4b81-8c12-aa3f5be03e41" providerId="ADAL" clId="{BFF0C793-174F-4023-A7BF-059EB552C99C}" dt="2019-11-13T13:52:13.543" v="4512" actId="207"/>
          <ac:grpSpMkLst>
            <pc:docMk/>
            <pc:sldMk cId="2122638485" sldId="303"/>
            <ac:grpSpMk id="871" creationId="{B4427ECE-315C-4CFF-8570-54932EBF174E}"/>
          </ac:grpSpMkLst>
        </pc:grpChg>
        <pc:grpChg chg="mod">
          <ac:chgData name="M | Adrien Pasquet" userId="b9ca7fff-cf80-4b81-8c12-aa3f5be03e41" providerId="ADAL" clId="{BFF0C793-174F-4023-A7BF-059EB552C99C}" dt="2019-11-13T13:52:13.543" v="4512" actId="207"/>
          <ac:grpSpMkLst>
            <pc:docMk/>
            <pc:sldMk cId="2122638485" sldId="303"/>
            <ac:grpSpMk id="877" creationId="{C5E0EA03-F3C5-454A-9282-518D1056FEE9}"/>
          </ac:grpSpMkLst>
        </pc:grpChg>
        <pc:grpChg chg="mod">
          <ac:chgData name="M | Adrien Pasquet" userId="b9ca7fff-cf80-4b81-8c12-aa3f5be03e41" providerId="ADAL" clId="{BFF0C793-174F-4023-A7BF-059EB552C99C}" dt="2019-11-13T13:52:13.543" v="4512" actId="207"/>
          <ac:grpSpMkLst>
            <pc:docMk/>
            <pc:sldMk cId="2122638485" sldId="303"/>
            <ac:grpSpMk id="879" creationId="{DAFABB14-D448-4675-BBBC-C5A71AE7E846}"/>
          </ac:grpSpMkLst>
        </pc:grpChg>
        <pc:grpChg chg="mod">
          <ac:chgData name="M | Adrien Pasquet" userId="b9ca7fff-cf80-4b81-8c12-aa3f5be03e41" providerId="ADAL" clId="{BFF0C793-174F-4023-A7BF-059EB552C99C}" dt="2019-11-13T13:52:13.543" v="4512" actId="207"/>
          <ac:grpSpMkLst>
            <pc:docMk/>
            <pc:sldMk cId="2122638485" sldId="303"/>
            <ac:grpSpMk id="884" creationId="{428B6B05-A0A2-40B5-91B7-4EA2863379ED}"/>
          </ac:grpSpMkLst>
        </pc:grpChg>
        <pc:grpChg chg="mod">
          <ac:chgData name="M | Adrien Pasquet" userId="b9ca7fff-cf80-4b81-8c12-aa3f5be03e41" providerId="ADAL" clId="{BFF0C793-174F-4023-A7BF-059EB552C99C}" dt="2019-11-13T13:52:13.543" v="4512" actId="207"/>
          <ac:grpSpMkLst>
            <pc:docMk/>
            <pc:sldMk cId="2122638485" sldId="303"/>
            <ac:grpSpMk id="887" creationId="{B6034405-9345-4343-A567-F208EB35EFD1}"/>
          </ac:grpSpMkLst>
        </pc:grpChg>
        <pc:grpChg chg="mod">
          <ac:chgData name="M | Adrien Pasquet" userId="b9ca7fff-cf80-4b81-8c12-aa3f5be03e41" providerId="ADAL" clId="{BFF0C793-174F-4023-A7BF-059EB552C99C}" dt="2019-11-13T13:52:13.543" v="4512" actId="207"/>
          <ac:grpSpMkLst>
            <pc:docMk/>
            <pc:sldMk cId="2122638485" sldId="303"/>
            <ac:grpSpMk id="904" creationId="{2DB5DABD-C721-4109-84BF-BC571DEC46AC}"/>
          </ac:grpSpMkLst>
        </pc:grpChg>
        <pc:grpChg chg="mod">
          <ac:chgData name="M | Adrien Pasquet" userId="b9ca7fff-cf80-4b81-8c12-aa3f5be03e41" providerId="ADAL" clId="{BFF0C793-174F-4023-A7BF-059EB552C99C}" dt="2019-11-13T13:52:13.543" v="4512" actId="207"/>
          <ac:grpSpMkLst>
            <pc:docMk/>
            <pc:sldMk cId="2122638485" sldId="303"/>
            <ac:grpSpMk id="916" creationId="{B43FA179-217F-4F70-AC50-C9284D42B814}"/>
          </ac:grpSpMkLst>
        </pc:grpChg>
        <pc:grpChg chg="mod">
          <ac:chgData name="M | Adrien Pasquet" userId="b9ca7fff-cf80-4b81-8c12-aa3f5be03e41" providerId="ADAL" clId="{BFF0C793-174F-4023-A7BF-059EB552C99C}" dt="2019-11-13T13:52:13.543" v="4512" actId="207"/>
          <ac:grpSpMkLst>
            <pc:docMk/>
            <pc:sldMk cId="2122638485" sldId="303"/>
            <ac:grpSpMk id="922" creationId="{5A1478E4-EC39-49DA-83D1-6FE40C37D392}"/>
          </ac:grpSpMkLst>
        </pc:grpChg>
        <pc:grpChg chg="mod">
          <ac:chgData name="M | Adrien Pasquet" userId="b9ca7fff-cf80-4b81-8c12-aa3f5be03e41" providerId="ADAL" clId="{BFF0C793-174F-4023-A7BF-059EB552C99C}" dt="2019-11-13T13:52:13.543" v="4512" actId="207"/>
          <ac:grpSpMkLst>
            <pc:docMk/>
            <pc:sldMk cId="2122638485" sldId="303"/>
            <ac:grpSpMk id="929" creationId="{A242C12E-B9BD-463F-BE60-C0E70B9B8099}"/>
          </ac:grpSpMkLst>
        </pc:grpChg>
        <pc:grpChg chg="mod">
          <ac:chgData name="M | Adrien Pasquet" userId="b9ca7fff-cf80-4b81-8c12-aa3f5be03e41" providerId="ADAL" clId="{BFF0C793-174F-4023-A7BF-059EB552C99C}" dt="2019-11-13T13:52:13.543" v="4512" actId="207"/>
          <ac:grpSpMkLst>
            <pc:docMk/>
            <pc:sldMk cId="2122638485" sldId="303"/>
            <ac:grpSpMk id="943" creationId="{1ECF1AD0-18E7-41AE-8201-1ECED85062C7}"/>
          </ac:grpSpMkLst>
        </pc:grpChg>
        <pc:grpChg chg="mod">
          <ac:chgData name="M | Adrien Pasquet" userId="b9ca7fff-cf80-4b81-8c12-aa3f5be03e41" providerId="ADAL" clId="{BFF0C793-174F-4023-A7BF-059EB552C99C}" dt="2019-11-13T13:52:13.543" v="4512" actId="207"/>
          <ac:grpSpMkLst>
            <pc:docMk/>
            <pc:sldMk cId="2122638485" sldId="303"/>
            <ac:grpSpMk id="952" creationId="{601DFA58-078B-4876-BB08-61F51603B17E}"/>
          </ac:grpSpMkLst>
        </pc:grpChg>
        <pc:grpChg chg="mod">
          <ac:chgData name="M | Adrien Pasquet" userId="b9ca7fff-cf80-4b81-8c12-aa3f5be03e41" providerId="ADAL" clId="{BFF0C793-174F-4023-A7BF-059EB552C99C}" dt="2019-11-13T13:52:13.543" v="4512" actId="207"/>
          <ac:grpSpMkLst>
            <pc:docMk/>
            <pc:sldMk cId="2122638485" sldId="303"/>
            <ac:grpSpMk id="961" creationId="{6D088E1C-F484-40BA-A3E8-C9FCFAF653DB}"/>
          </ac:grpSpMkLst>
        </pc:grpChg>
        <pc:grpChg chg="mod">
          <ac:chgData name="M | Adrien Pasquet" userId="b9ca7fff-cf80-4b81-8c12-aa3f5be03e41" providerId="ADAL" clId="{BFF0C793-174F-4023-A7BF-059EB552C99C}" dt="2019-11-13T13:52:13.543" v="4512" actId="207"/>
          <ac:grpSpMkLst>
            <pc:docMk/>
            <pc:sldMk cId="2122638485" sldId="303"/>
            <ac:grpSpMk id="963" creationId="{5BDBEC8D-7DE4-4D48-98C1-61C4B52AA803}"/>
          </ac:grpSpMkLst>
        </pc:grpChg>
        <pc:grpChg chg="mod">
          <ac:chgData name="M | Adrien Pasquet" userId="b9ca7fff-cf80-4b81-8c12-aa3f5be03e41" providerId="ADAL" clId="{BFF0C793-174F-4023-A7BF-059EB552C99C}" dt="2019-11-13T13:52:13.543" v="4512" actId="207"/>
          <ac:grpSpMkLst>
            <pc:docMk/>
            <pc:sldMk cId="2122638485" sldId="303"/>
            <ac:grpSpMk id="978" creationId="{E5D227B8-F7CB-44D0-9FEC-CE674C9EE15E}"/>
          </ac:grpSpMkLst>
        </pc:grpChg>
        <pc:grpChg chg="mod">
          <ac:chgData name="M | Adrien Pasquet" userId="b9ca7fff-cf80-4b81-8c12-aa3f5be03e41" providerId="ADAL" clId="{BFF0C793-174F-4023-A7BF-059EB552C99C}" dt="2019-11-13T13:52:13.543" v="4512" actId="207"/>
          <ac:grpSpMkLst>
            <pc:docMk/>
            <pc:sldMk cId="2122638485" sldId="303"/>
            <ac:grpSpMk id="985" creationId="{A60B54CE-5430-4103-B0F7-39EF0E04267A}"/>
          </ac:grpSpMkLst>
        </pc:grpChg>
        <pc:grpChg chg="mod">
          <ac:chgData name="M | Adrien Pasquet" userId="b9ca7fff-cf80-4b81-8c12-aa3f5be03e41" providerId="ADAL" clId="{BFF0C793-174F-4023-A7BF-059EB552C99C}" dt="2019-11-13T13:52:13.543" v="4512" actId="207"/>
          <ac:grpSpMkLst>
            <pc:docMk/>
            <pc:sldMk cId="2122638485" sldId="303"/>
            <ac:grpSpMk id="992" creationId="{CE46A18F-1344-4D72-9A2B-B211EDAA68F7}"/>
          </ac:grpSpMkLst>
        </pc:grpChg>
        <pc:grpChg chg="mod">
          <ac:chgData name="M | Adrien Pasquet" userId="b9ca7fff-cf80-4b81-8c12-aa3f5be03e41" providerId="ADAL" clId="{BFF0C793-174F-4023-A7BF-059EB552C99C}" dt="2019-11-13T13:52:13.543" v="4512" actId="207"/>
          <ac:grpSpMkLst>
            <pc:docMk/>
            <pc:sldMk cId="2122638485" sldId="303"/>
            <ac:grpSpMk id="995" creationId="{94EC1351-FE7B-469F-B231-430CA659F6B1}"/>
          </ac:grpSpMkLst>
        </pc:grpChg>
        <pc:grpChg chg="mod">
          <ac:chgData name="M | Adrien Pasquet" userId="b9ca7fff-cf80-4b81-8c12-aa3f5be03e41" providerId="ADAL" clId="{BFF0C793-174F-4023-A7BF-059EB552C99C}" dt="2019-11-13T13:52:13.543" v="4512" actId="207"/>
          <ac:grpSpMkLst>
            <pc:docMk/>
            <pc:sldMk cId="2122638485" sldId="303"/>
            <ac:grpSpMk id="1004" creationId="{999DCF4F-8D25-4ADB-B4DE-2854796B3359}"/>
          </ac:grpSpMkLst>
        </pc:grpChg>
        <pc:grpChg chg="mod">
          <ac:chgData name="M | Adrien Pasquet" userId="b9ca7fff-cf80-4b81-8c12-aa3f5be03e41" providerId="ADAL" clId="{BFF0C793-174F-4023-A7BF-059EB552C99C}" dt="2019-11-13T13:52:13.543" v="4512" actId="207"/>
          <ac:grpSpMkLst>
            <pc:docMk/>
            <pc:sldMk cId="2122638485" sldId="303"/>
            <ac:grpSpMk id="1013" creationId="{45CE540A-4E81-4557-BE55-BA4620DE9C4C}"/>
          </ac:grpSpMkLst>
        </pc:grpChg>
        <pc:grpChg chg="mod">
          <ac:chgData name="M | Adrien Pasquet" userId="b9ca7fff-cf80-4b81-8c12-aa3f5be03e41" providerId="ADAL" clId="{BFF0C793-174F-4023-A7BF-059EB552C99C}" dt="2019-11-13T13:52:13.543" v="4512" actId="207"/>
          <ac:grpSpMkLst>
            <pc:docMk/>
            <pc:sldMk cId="2122638485" sldId="303"/>
            <ac:grpSpMk id="1018" creationId="{3CEBD434-4029-4F0E-A733-456390365354}"/>
          </ac:grpSpMkLst>
        </pc:grpChg>
        <pc:grpChg chg="mod">
          <ac:chgData name="M | Adrien Pasquet" userId="b9ca7fff-cf80-4b81-8c12-aa3f5be03e41" providerId="ADAL" clId="{BFF0C793-174F-4023-A7BF-059EB552C99C}" dt="2019-11-13T13:52:13.543" v="4512" actId="207"/>
          <ac:grpSpMkLst>
            <pc:docMk/>
            <pc:sldMk cId="2122638485" sldId="303"/>
            <ac:grpSpMk id="1025" creationId="{92B54116-650D-40AB-A77C-FA404999F596}"/>
          </ac:grpSpMkLst>
        </pc:grpChg>
        <pc:grpChg chg="mod">
          <ac:chgData name="M | Adrien Pasquet" userId="b9ca7fff-cf80-4b81-8c12-aa3f5be03e41" providerId="ADAL" clId="{BFF0C793-174F-4023-A7BF-059EB552C99C}" dt="2019-11-13T13:52:13.543" v="4512" actId="207"/>
          <ac:grpSpMkLst>
            <pc:docMk/>
            <pc:sldMk cId="2122638485" sldId="303"/>
            <ac:grpSpMk id="1030" creationId="{A64FE20E-8028-4B75-9E24-6DF4829814AC}"/>
          </ac:grpSpMkLst>
        </pc:grpChg>
        <pc:grpChg chg="mod">
          <ac:chgData name="M | Adrien Pasquet" userId="b9ca7fff-cf80-4b81-8c12-aa3f5be03e41" providerId="ADAL" clId="{BFF0C793-174F-4023-A7BF-059EB552C99C}" dt="2019-11-13T13:52:13.543" v="4512" actId="207"/>
          <ac:grpSpMkLst>
            <pc:docMk/>
            <pc:sldMk cId="2122638485" sldId="303"/>
            <ac:grpSpMk id="1035" creationId="{A5776564-D063-48B3-8BD4-2484D60573EA}"/>
          </ac:grpSpMkLst>
        </pc:grpChg>
        <pc:grpChg chg="mod">
          <ac:chgData name="M | Adrien Pasquet" userId="b9ca7fff-cf80-4b81-8c12-aa3f5be03e41" providerId="ADAL" clId="{BFF0C793-174F-4023-A7BF-059EB552C99C}" dt="2019-11-13T13:52:13.543" v="4512" actId="207"/>
          <ac:grpSpMkLst>
            <pc:docMk/>
            <pc:sldMk cId="2122638485" sldId="303"/>
            <ac:grpSpMk id="1045" creationId="{2C245A11-4A73-464C-89C2-F36F1C886C4C}"/>
          </ac:grpSpMkLst>
        </pc:grpChg>
        <pc:grpChg chg="mod">
          <ac:chgData name="M | Adrien Pasquet" userId="b9ca7fff-cf80-4b81-8c12-aa3f5be03e41" providerId="ADAL" clId="{BFF0C793-174F-4023-A7BF-059EB552C99C}" dt="2019-11-13T13:52:13.543" v="4512" actId="207"/>
          <ac:grpSpMkLst>
            <pc:docMk/>
            <pc:sldMk cId="2122638485" sldId="303"/>
            <ac:grpSpMk id="1054" creationId="{67C98CC7-DC4C-41BE-8708-EFB01000EA56}"/>
          </ac:grpSpMkLst>
        </pc:grpChg>
        <pc:grpChg chg="mod">
          <ac:chgData name="M | Adrien Pasquet" userId="b9ca7fff-cf80-4b81-8c12-aa3f5be03e41" providerId="ADAL" clId="{BFF0C793-174F-4023-A7BF-059EB552C99C}" dt="2019-11-13T13:52:13.543" v="4512" actId="207"/>
          <ac:grpSpMkLst>
            <pc:docMk/>
            <pc:sldMk cId="2122638485" sldId="303"/>
            <ac:grpSpMk id="1064" creationId="{B226546F-3BA5-4A7D-A960-3873D6390CBA}"/>
          </ac:grpSpMkLst>
        </pc:grpChg>
        <pc:grpChg chg="mod">
          <ac:chgData name="M | Adrien Pasquet" userId="b9ca7fff-cf80-4b81-8c12-aa3f5be03e41" providerId="ADAL" clId="{BFF0C793-174F-4023-A7BF-059EB552C99C}" dt="2019-11-13T13:52:13.543" v="4512" actId="207"/>
          <ac:grpSpMkLst>
            <pc:docMk/>
            <pc:sldMk cId="2122638485" sldId="303"/>
            <ac:grpSpMk id="1073" creationId="{F544F680-CCFC-4A08-9936-75AC40E667AF}"/>
          </ac:grpSpMkLst>
        </pc:grpChg>
        <pc:grpChg chg="mod">
          <ac:chgData name="M | Adrien Pasquet" userId="b9ca7fff-cf80-4b81-8c12-aa3f5be03e41" providerId="ADAL" clId="{BFF0C793-174F-4023-A7BF-059EB552C99C}" dt="2019-11-13T13:52:13.543" v="4512" actId="207"/>
          <ac:grpSpMkLst>
            <pc:docMk/>
            <pc:sldMk cId="2122638485" sldId="303"/>
            <ac:grpSpMk id="1081" creationId="{1D5CC8C7-261D-4F02-9B73-3B2405F35F87}"/>
          </ac:grpSpMkLst>
        </pc:grpChg>
        <pc:grpChg chg="mod">
          <ac:chgData name="M | Adrien Pasquet" userId="b9ca7fff-cf80-4b81-8c12-aa3f5be03e41" providerId="ADAL" clId="{BFF0C793-174F-4023-A7BF-059EB552C99C}" dt="2019-11-13T13:52:13.543" v="4512" actId="207"/>
          <ac:grpSpMkLst>
            <pc:docMk/>
            <pc:sldMk cId="2122638485" sldId="303"/>
            <ac:grpSpMk id="1090" creationId="{66867CFD-ECA9-4EE5-B141-F40C8CBAB76B}"/>
          </ac:grpSpMkLst>
        </pc:grpChg>
        <pc:grpChg chg="mod">
          <ac:chgData name="M | Adrien Pasquet" userId="b9ca7fff-cf80-4b81-8c12-aa3f5be03e41" providerId="ADAL" clId="{BFF0C793-174F-4023-A7BF-059EB552C99C}" dt="2019-11-13T13:52:13.543" v="4512" actId="207"/>
          <ac:grpSpMkLst>
            <pc:docMk/>
            <pc:sldMk cId="2122638485" sldId="303"/>
            <ac:grpSpMk id="1092" creationId="{E2E8A8EF-57A2-44BE-9C1F-48E8AA2AA0D4}"/>
          </ac:grpSpMkLst>
        </pc:grpChg>
        <pc:grpChg chg="mod">
          <ac:chgData name="M | Adrien Pasquet" userId="b9ca7fff-cf80-4b81-8c12-aa3f5be03e41" providerId="ADAL" clId="{BFF0C793-174F-4023-A7BF-059EB552C99C}" dt="2019-11-13T13:52:13.543" v="4512" actId="207"/>
          <ac:grpSpMkLst>
            <pc:docMk/>
            <pc:sldMk cId="2122638485" sldId="303"/>
            <ac:grpSpMk id="1225" creationId="{174251A3-BBCC-4A25-9469-F3BC1F793958}"/>
          </ac:grpSpMkLst>
        </pc:grpChg>
        <pc:grpChg chg="mod">
          <ac:chgData name="M | Adrien Pasquet" userId="b9ca7fff-cf80-4b81-8c12-aa3f5be03e41" providerId="ADAL" clId="{BFF0C793-174F-4023-A7BF-059EB552C99C}" dt="2019-11-13T13:52:13.543" v="4512" actId="207"/>
          <ac:grpSpMkLst>
            <pc:docMk/>
            <pc:sldMk cId="2122638485" sldId="303"/>
            <ac:grpSpMk id="1237" creationId="{E4EF4D5A-9F92-49B3-82A4-9ABFE951B734}"/>
          </ac:grpSpMkLst>
        </pc:grpChg>
        <pc:grpChg chg="mod">
          <ac:chgData name="M | Adrien Pasquet" userId="b9ca7fff-cf80-4b81-8c12-aa3f5be03e41" providerId="ADAL" clId="{BFF0C793-174F-4023-A7BF-059EB552C99C}" dt="2019-11-13T13:52:13.543" v="4512" actId="207"/>
          <ac:grpSpMkLst>
            <pc:docMk/>
            <pc:sldMk cId="2122638485" sldId="303"/>
            <ac:grpSpMk id="1261" creationId="{AE001208-991E-455E-A374-D9ED21F96CFD}"/>
          </ac:grpSpMkLst>
        </pc:grpChg>
        <pc:grpChg chg="mod">
          <ac:chgData name="M | Adrien Pasquet" userId="b9ca7fff-cf80-4b81-8c12-aa3f5be03e41" providerId="ADAL" clId="{BFF0C793-174F-4023-A7BF-059EB552C99C}" dt="2019-11-13T13:52:13.543" v="4512" actId="207"/>
          <ac:grpSpMkLst>
            <pc:docMk/>
            <pc:sldMk cId="2122638485" sldId="303"/>
            <ac:grpSpMk id="1275" creationId="{9C7E1986-64C8-4313-85A3-D6CD29977E0D}"/>
          </ac:grpSpMkLst>
        </pc:grpChg>
        <pc:grpChg chg="mod">
          <ac:chgData name="M | Adrien Pasquet" userId="b9ca7fff-cf80-4b81-8c12-aa3f5be03e41" providerId="ADAL" clId="{BFF0C793-174F-4023-A7BF-059EB552C99C}" dt="2019-11-13T13:52:13.543" v="4512" actId="207"/>
          <ac:grpSpMkLst>
            <pc:docMk/>
            <pc:sldMk cId="2122638485" sldId="303"/>
            <ac:grpSpMk id="1289" creationId="{F435D0F8-B7E4-425E-91BC-1D34C53B8DF9}"/>
          </ac:grpSpMkLst>
        </pc:grpChg>
        <pc:grpChg chg="mod">
          <ac:chgData name="M | Adrien Pasquet" userId="b9ca7fff-cf80-4b81-8c12-aa3f5be03e41" providerId="ADAL" clId="{BFF0C793-174F-4023-A7BF-059EB552C99C}" dt="2019-11-13T13:52:13.543" v="4512" actId="207"/>
          <ac:grpSpMkLst>
            <pc:docMk/>
            <pc:sldMk cId="2122638485" sldId="303"/>
            <ac:grpSpMk id="1297" creationId="{4E4D5927-82EA-46E1-BF06-E3E4292E3F56}"/>
          </ac:grpSpMkLst>
        </pc:grpChg>
        <pc:grpChg chg="mod">
          <ac:chgData name="M | Adrien Pasquet" userId="b9ca7fff-cf80-4b81-8c12-aa3f5be03e41" providerId="ADAL" clId="{BFF0C793-174F-4023-A7BF-059EB552C99C}" dt="2019-11-13T13:52:13.543" v="4512" actId="207"/>
          <ac:grpSpMkLst>
            <pc:docMk/>
            <pc:sldMk cId="2122638485" sldId="303"/>
            <ac:grpSpMk id="1309" creationId="{7C4276D0-DDE5-47A5-B88A-AB78E228480F}"/>
          </ac:grpSpMkLst>
        </pc:grpChg>
        <pc:grpChg chg="mod">
          <ac:chgData name="M | Adrien Pasquet" userId="b9ca7fff-cf80-4b81-8c12-aa3f5be03e41" providerId="ADAL" clId="{BFF0C793-174F-4023-A7BF-059EB552C99C}" dt="2019-11-13T13:52:13.543" v="4512" actId="207"/>
          <ac:grpSpMkLst>
            <pc:docMk/>
            <pc:sldMk cId="2122638485" sldId="303"/>
            <ac:grpSpMk id="1314" creationId="{C7FA10DF-0276-415A-9692-5919089A34BE}"/>
          </ac:grpSpMkLst>
        </pc:grpChg>
        <pc:grpChg chg="mod">
          <ac:chgData name="M | Adrien Pasquet" userId="b9ca7fff-cf80-4b81-8c12-aa3f5be03e41" providerId="ADAL" clId="{BFF0C793-174F-4023-A7BF-059EB552C99C}" dt="2019-11-13T13:52:13.543" v="4512" actId="207"/>
          <ac:grpSpMkLst>
            <pc:docMk/>
            <pc:sldMk cId="2122638485" sldId="303"/>
            <ac:grpSpMk id="1325" creationId="{8E2CBFD1-E4C0-418C-80A8-B4A2BDD8857D}"/>
          </ac:grpSpMkLst>
        </pc:grpChg>
        <pc:grpChg chg="mod">
          <ac:chgData name="M | Adrien Pasquet" userId="b9ca7fff-cf80-4b81-8c12-aa3f5be03e41" providerId="ADAL" clId="{BFF0C793-174F-4023-A7BF-059EB552C99C}" dt="2019-11-13T13:52:13.543" v="4512" actId="207"/>
          <ac:grpSpMkLst>
            <pc:docMk/>
            <pc:sldMk cId="2122638485" sldId="303"/>
            <ac:grpSpMk id="1330" creationId="{4AEA7F2E-F80B-4043-B860-D96C19808F84}"/>
          </ac:grpSpMkLst>
        </pc:grpChg>
        <pc:grpChg chg="mod">
          <ac:chgData name="M | Adrien Pasquet" userId="b9ca7fff-cf80-4b81-8c12-aa3f5be03e41" providerId="ADAL" clId="{BFF0C793-174F-4023-A7BF-059EB552C99C}" dt="2019-11-13T13:52:13.543" v="4512" actId="207"/>
          <ac:grpSpMkLst>
            <pc:docMk/>
            <pc:sldMk cId="2122638485" sldId="303"/>
            <ac:grpSpMk id="1336" creationId="{14B44AF9-22E4-4330-BBFE-DA5C3CB366F8}"/>
          </ac:grpSpMkLst>
        </pc:grpChg>
        <pc:grpChg chg="mod">
          <ac:chgData name="M | Adrien Pasquet" userId="b9ca7fff-cf80-4b81-8c12-aa3f5be03e41" providerId="ADAL" clId="{BFF0C793-174F-4023-A7BF-059EB552C99C}" dt="2019-11-13T13:52:13.543" v="4512" actId="207"/>
          <ac:grpSpMkLst>
            <pc:docMk/>
            <pc:sldMk cId="2122638485" sldId="303"/>
            <ac:grpSpMk id="1355" creationId="{EFE8F22A-DE39-4573-941F-58AADFE11FC6}"/>
          </ac:grpSpMkLst>
        </pc:grpChg>
        <pc:grpChg chg="mod">
          <ac:chgData name="M | Adrien Pasquet" userId="b9ca7fff-cf80-4b81-8c12-aa3f5be03e41" providerId="ADAL" clId="{BFF0C793-174F-4023-A7BF-059EB552C99C}" dt="2019-11-13T13:52:13.543" v="4512" actId="207"/>
          <ac:grpSpMkLst>
            <pc:docMk/>
            <pc:sldMk cId="2122638485" sldId="303"/>
            <ac:grpSpMk id="1357" creationId="{E74D9110-B1F2-4665-8B0B-04D4E8DC1F64}"/>
          </ac:grpSpMkLst>
        </pc:grpChg>
        <pc:grpChg chg="mod">
          <ac:chgData name="M | Adrien Pasquet" userId="b9ca7fff-cf80-4b81-8c12-aa3f5be03e41" providerId="ADAL" clId="{BFF0C793-174F-4023-A7BF-059EB552C99C}" dt="2019-11-13T13:52:13.543" v="4512" actId="207"/>
          <ac:grpSpMkLst>
            <pc:docMk/>
            <pc:sldMk cId="2122638485" sldId="303"/>
            <ac:grpSpMk id="1366" creationId="{DDD14EAE-422F-4762-B3E1-F925C6F2EB21}"/>
          </ac:grpSpMkLst>
        </pc:grpChg>
        <pc:grpChg chg="mod">
          <ac:chgData name="M | Adrien Pasquet" userId="b9ca7fff-cf80-4b81-8c12-aa3f5be03e41" providerId="ADAL" clId="{BFF0C793-174F-4023-A7BF-059EB552C99C}" dt="2019-11-13T13:52:13.543" v="4512" actId="207"/>
          <ac:grpSpMkLst>
            <pc:docMk/>
            <pc:sldMk cId="2122638485" sldId="303"/>
            <ac:grpSpMk id="1369" creationId="{23772B15-F85F-4F7C-A934-0EDCB4932AFA}"/>
          </ac:grpSpMkLst>
        </pc:grpChg>
        <pc:grpChg chg="mod">
          <ac:chgData name="M | Adrien Pasquet" userId="b9ca7fff-cf80-4b81-8c12-aa3f5be03e41" providerId="ADAL" clId="{BFF0C793-174F-4023-A7BF-059EB552C99C}" dt="2019-11-13T13:52:13.543" v="4512" actId="207"/>
          <ac:grpSpMkLst>
            <pc:docMk/>
            <pc:sldMk cId="2122638485" sldId="303"/>
            <ac:grpSpMk id="1373" creationId="{E1C1106C-DDED-4E4D-9C24-AE3D10EA60FE}"/>
          </ac:grpSpMkLst>
        </pc:grpChg>
        <pc:grpChg chg="mod">
          <ac:chgData name="M | Adrien Pasquet" userId="b9ca7fff-cf80-4b81-8c12-aa3f5be03e41" providerId="ADAL" clId="{BFF0C793-174F-4023-A7BF-059EB552C99C}" dt="2019-11-13T13:52:13.543" v="4512" actId="207"/>
          <ac:grpSpMkLst>
            <pc:docMk/>
            <pc:sldMk cId="2122638485" sldId="303"/>
            <ac:grpSpMk id="1375" creationId="{208BDD91-2C72-4034-8F28-5AD86C422F81}"/>
          </ac:grpSpMkLst>
        </pc:grpChg>
        <pc:grpChg chg="mod">
          <ac:chgData name="M | Adrien Pasquet" userId="b9ca7fff-cf80-4b81-8c12-aa3f5be03e41" providerId="ADAL" clId="{BFF0C793-174F-4023-A7BF-059EB552C99C}" dt="2019-11-13T13:52:13.543" v="4512" actId="207"/>
          <ac:grpSpMkLst>
            <pc:docMk/>
            <pc:sldMk cId="2122638485" sldId="303"/>
            <ac:grpSpMk id="1390" creationId="{5E7155CF-D3B3-4CC3-9003-A8BD322546F6}"/>
          </ac:grpSpMkLst>
        </pc:grpChg>
        <pc:grpChg chg="mod">
          <ac:chgData name="M | Adrien Pasquet" userId="b9ca7fff-cf80-4b81-8c12-aa3f5be03e41" providerId="ADAL" clId="{BFF0C793-174F-4023-A7BF-059EB552C99C}" dt="2019-11-13T13:52:13.543" v="4512" actId="207"/>
          <ac:grpSpMkLst>
            <pc:docMk/>
            <pc:sldMk cId="2122638485" sldId="303"/>
            <ac:grpSpMk id="1408" creationId="{6F01488A-174D-42D9-9C90-29BE7717E0FD}"/>
          </ac:grpSpMkLst>
        </pc:grpChg>
        <pc:grpChg chg="mod">
          <ac:chgData name="M | Adrien Pasquet" userId="b9ca7fff-cf80-4b81-8c12-aa3f5be03e41" providerId="ADAL" clId="{BFF0C793-174F-4023-A7BF-059EB552C99C}" dt="2019-11-13T13:52:13.543" v="4512" actId="207"/>
          <ac:grpSpMkLst>
            <pc:docMk/>
            <pc:sldMk cId="2122638485" sldId="303"/>
            <ac:grpSpMk id="1417" creationId="{0713BB8D-1611-4034-82FC-49B0F92EE848}"/>
          </ac:grpSpMkLst>
        </pc:grpChg>
        <pc:grpChg chg="mod">
          <ac:chgData name="M | Adrien Pasquet" userId="b9ca7fff-cf80-4b81-8c12-aa3f5be03e41" providerId="ADAL" clId="{BFF0C793-174F-4023-A7BF-059EB552C99C}" dt="2019-11-13T13:52:13.543" v="4512" actId="207"/>
          <ac:grpSpMkLst>
            <pc:docMk/>
            <pc:sldMk cId="2122638485" sldId="303"/>
            <ac:grpSpMk id="1425" creationId="{E82E9B74-7438-430C-AEBF-2798D24F2C98}"/>
          </ac:grpSpMkLst>
        </pc:grpChg>
        <pc:grpChg chg="mod">
          <ac:chgData name="M | Adrien Pasquet" userId="b9ca7fff-cf80-4b81-8c12-aa3f5be03e41" providerId="ADAL" clId="{BFF0C793-174F-4023-A7BF-059EB552C99C}" dt="2019-11-13T13:52:13.543" v="4512" actId="207"/>
          <ac:grpSpMkLst>
            <pc:docMk/>
            <pc:sldMk cId="2122638485" sldId="303"/>
            <ac:grpSpMk id="1436" creationId="{DD710C11-24B9-4674-8996-136188A07BD7}"/>
          </ac:grpSpMkLst>
        </pc:grpChg>
        <pc:grpChg chg="mod">
          <ac:chgData name="M | Adrien Pasquet" userId="b9ca7fff-cf80-4b81-8c12-aa3f5be03e41" providerId="ADAL" clId="{BFF0C793-174F-4023-A7BF-059EB552C99C}" dt="2019-11-13T13:52:13.543" v="4512" actId="207"/>
          <ac:grpSpMkLst>
            <pc:docMk/>
            <pc:sldMk cId="2122638485" sldId="303"/>
            <ac:grpSpMk id="1445" creationId="{BFE8794A-94D8-424C-B0CB-79C74FABB322}"/>
          </ac:grpSpMkLst>
        </pc:grpChg>
        <pc:grpChg chg="mod">
          <ac:chgData name="M | Adrien Pasquet" userId="b9ca7fff-cf80-4b81-8c12-aa3f5be03e41" providerId="ADAL" clId="{BFF0C793-174F-4023-A7BF-059EB552C99C}" dt="2019-11-13T13:52:13.543" v="4512" actId="207"/>
          <ac:grpSpMkLst>
            <pc:docMk/>
            <pc:sldMk cId="2122638485" sldId="303"/>
            <ac:grpSpMk id="1448" creationId="{C96263DF-E224-423E-BEDC-6D80A840DAFC}"/>
          </ac:grpSpMkLst>
        </pc:grpChg>
        <pc:grpChg chg="mod">
          <ac:chgData name="M | Adrien Pasquet" userId="b9ca7fff-cf80-4b81-8c12-aa3f5be03e41" providerId="ADAL" clId="{BFF0C793-174F-4023-A7BF-059EB552C99C}" dt="2019-11-13T13:52:13.543" v="4512" actId="207"/>
          <ac:grpSpMkLst>
            <pc:docMk/>
            <pc:sldMk cId="2122638485" sldId="303"/>
            <ac:grpSpMk id="1453" creationId="{99DDD761-811F-4675-94DB-087CDA9CB1BE}"/>
          </ac:grpSpMkLst>
        </pc:grpChg>
        <pc:grpChg chg="mod">
          <ac:chgData name="M | Adrien Pasquet" userId="b9ca7fff-cf80-4b81-8c12-aa3f5be03e41" providerId="ADAL" clId="{BFF0C793-174F-4023-A7BF-059EB552C99C}" dt="2019-11-13T13:52:13.543" v="4512" actId="207"/>
          <ac:grpSpMkLst>
            <pc:docMk/>
            <pc:sldMk cId="2122638485" sldId="303"/>
            <ac:grpSpMk id="1462" creationId="{A2F7C1DE-BC98-4570-BDE7-B6CDDA8588DF}"/>
          </ac:grpSpMkLst>
        </pc:grpChg>
        <pc:grpChg chg="mod">
          <ac:chgData name="M | Adrien Pasquet" userId="b9ca7fff-cf80-4b81-8c12-aa3f5be03e41" providerId="ADAL" clId="{BFF0C793-174F-4023-A7BF-059EB552C99C}" dt="2019-11-13T13:52:13.543" v="4512" actId="207"/>
          <ac:grpSpMkLst>
            <pc:docMk/>
            <pc:sldMk cId="2122638485" sldId="303"/>
            <ac:grpSpMk id="1482" creationId="{7C166CD8-09F5-4491-8ACB-BC1A3B3BF53A}"/>
          </ac:grpSpMkLst>
        </pc:grpChg>
        <pc:grpChg chg="mod">
          <ac:chgData name="M | Adrien Pasquet" userId="b9ca7fff-cf80-4b81-8c12-aa3f5be03e41" providerId="ADAL" clId="{BFF0C793-174F-4023-A7BF-059EB552C99C}" dt="2019-11-13T13:52:13.543" v="4512" actId="207"/>
          <ac:grpSpMkLst>
            <pc:docMk/>
            <pc:sldMk cId="2122638485" sldId="303"/>
            <ac:grpSpMk id="1489" creationId="{D5E897EF-BD7E-4C24-A5CC-4721E5F5B709}"/>
          </ac:grpSpMkLst>
        </pc:grpChg>
        <pc:grpChg chg="mod">
          <ac:chgData name="M | Adrien Pasquet" userId="b9ca7fff-cf80-4b81-8c12-aa3f5be03e41" providerId="ADAL" clId="{BFF0C793-174F-4023-A7BF-059EB552C99C}" dt="2019-11-13T13:52:13.543" v="4512" actId="207"/>
          <ac:grpSpMkLst>
            <pc:docMk/>
            <pc:sldMk cId="2122638485" sldId="303"/>
            <ac:grpSpMk id="1491" creationId="{9BAF9758-A5CF-4210-99D6-9FBAC5C01D97}"/>
          </ac:grpSpMkLst>
        </pc:grpChg>
        <pc:grpChg chg="mod">
          <ac:chgData name="M | Adrien Pasquet" userId="b9ca7fff-cf80-4b81-8c12-aa3f5be03e41" providerId="ADAL" clId="{BFF0C793-174F-4023-A7BF-059EB552C99C}" dt="2019-11-13T13:52:13.543" v="4512" actId="207"/>
          <ac:grpSpMkLst>
            <pc:docMk/>
            <pc:sldMk cId="2122638485" sldId="303"/>
            <ac:grpSpMk id="1498" creationId="{920AA67D-C88C-4880-9CD3-D7BC4256B15C}"/>
          </ac:grpSpMkLst>
        </pc:grpChg>
        <pc:grpChg chg="mod">
          <ac:chgData name="M | Adrien Pasquet" userId="b9ca7fff-cf80-4b81-8c12-aa3f5be03e41" providerId="ADAL" clId="{BFF0C793-174F-4023-A7BF-059EB552C99C}" dt="2019-11-13T13:52:13.543" v="4512" actId="207"/>
          <ac:grpSpMkLst>
            <pc:docMk/>
            <pc:sldMk cId="2122638485" sldId="303"/>
            <ac:grpSpMk id="1506" creationId="{6BE0EBAC-3549-48B9-B99A-5002FA293885}"/>
          </ac:grpSpMkLst>
        </pc:grpChg>
        <pc:grpChg chg="mod">
          <ac:chgData name="M | Adrien Pasquet" userId="b9ca7fff-cf80-4b81-8c12-aa3f5be03e41" providerId="ADAL" clId="{BFF0C793-174F-4023-A7BF-059EB552C99C}" dt="2019-11-13T13:52:13.543" v="4512" actId="207"/>
          <ac:grpSpMkLst>
            <pc:docMk/>
            <pc:sldMk cId="2122638485" sldId="303"/>
            <ac:grpSpMk id="1513" creationId="{E07861B2-E8A0-4AE3-A320-CFAC3CC24D3B}"/>
          </ac:grpSpMkLst>
        </pc:grpChg>
        <pc:grpChg chg="mod">
          <ac:chgData name="M | Adrien Pasquet" userId="b9ca7fff-cf80-4b81-8c12-aa3f5be03e41" providerId="ADAL" clId="{BFF0C793-174F-4023-A7BF-059EB552C99C}" dt="2019-11-13T13:52:13.543" v="4512" actId="207"/>
          <ac:grpSpMkLst>
            <pc:docMk/>
            <pc:sldMk cId="2122638485" sldId="303"/>
            <ac:grpSpMk id="1521" creationId="{C92E6B1E-EEB4-42F8-A9B1-70E99F7E4CAD}"/>
          </ac:grpSpMkLst>
        </pc:grpChg>
        <pc:grpChg chg="mod">
          <ac:chgData name="M | Adrien Pasquet" userId="b9ca7fff-cf80-4b81-8c12-aa3f5be03e41" providerId="ADAL" clId="{BFF0C793-174F-4023-A7BF-059EB552C99C}" dt="2019-11-13T13:52:13.543" v="4512" actId="207"/>
          <ac:grpSpMkLst>
            <pc:docMk/>
            <pc:sldMk cId="2122638485" sldId="303"/>
            <ac:grpSpMk id="1529" creationId="{88582115-5ECA-44A8-90A2-E007F8043C3A}"/>
          </ac:grpSpMkLst>
        </pc:grpChg>
        <pc:grpChg chg="mod">
          <ac:chgData name="M | Adrien Pasquet" userId="b9ca7fff-cf80-4b81-8c12-aa3f5be03e41" providerId="ADAL" clId="{BFF0C793-174F-4023-A7BF-059EB552C99C}" dt="2019-11-13T13:52:13.543" v="4512" actId="207"/>
          <ac:grpSpMkLst>
            <pc:docMk/>
            <pc:sldMk cId="2122638485" sldId="303"/>
            <ac:grpSpMk id="1536" creationId="{8BC8A944-F283-4BFE-A533-E8530486A97A}"/>
          </ac:grpSpMkLst>
        </pc:grpChg>
        <pc:grpChg chg="mod">
          <ac:chgData name="M | Adrien Pasquet" userId="b9ca7fff-cf80-4b81-8c12-aa3f5be03e41" providerId="ADAL" clId="{BFF0C793-174F-4023-A7BF-059EB552C99C}" dt="2019-11-13T13:52:13.543" v="4512" actId="207"/>
          <ac:grpSpMkLst>
            <pc:docMk/>
            <pc:sldMk cId="2122638485" sldId="303"/>
            <ac:grpSpMk id="1542" creationId="{1C1F5EC7-02ED-40C7-9C38-3ACDC3C8ACBB}"/>
          </ac:grpSpMkLst>
        </pc:grpChg>
        <pc:grpChg chg="mod">
          <ac:chgData name="M | Adrien Pasquet" userId="b9ca7fff-cf80-4b81-8c12-aa3f5be03e41" providerId="ADAL" clId="{BFF0C793-174F-4023-A7BF-059EB552C99C}" dt="2019-11-13T13:52:13.543" v="4512" actId="207"/>
          <ac:grpSpMkLst>
            <pc:docMk/>
            <pc:sldMk cId="2122638485" sldId="303"/>
            <ac:grpSpMk id="1547" creationId="{005E6DEE-107B-4763-87BE-EB8F52E1454C}"/>
          </ac:grpSpMkLst>
        </pc:grpChg>
        <pc:picChg chg="add ord">
          <ac:chgData name="M | Adrien Pasquet" userId="b9ca7fff-cf80-4b81-8c12-aa3f5be03e41" providerId="ADAL" clId="{BFF0C793-174F-4023-A7BF-059EB552C99C}" dt="2019-11-13T13:55:09.214" v="4536" actId="167"/>
          <ac:picMkLst>
            <pc:docMk/>
            <pc:sldMk cId="2122638485" sldId="303"/>
            <ac:picMk id="1573" creationId="{8383CE98-E27A-485D-B498-73D57AE32337}"/>
          </ac:picMkLst>
        </pc:picChg>
        <pc:picChg chg="mod">
          <ac:chgData name="M | Adrien Pasquet" userId="b9ca7fff-cf80-4b81-8c12-aa3f5be03e41" providerId="ADAL" clId="{BFF0C793-174F-4023-A7BF-059EB552C99C}" dt="2019-11-13T13:52:13.543" v="4512" actId="207"/>
          <ac:picMkLst>
            <pc:docMk/>
            <pc:sldMk cId="2122638485" sldId="303"/>
            <ac:picMk id="1583" creationId="{DC73AF4D-B2F8-4314-A76A-1150E04C5F79}"/>
          </ac:picMkLst>
        </pc:picChg>
        <pc:picChg chg="mod">
          <ac:chgData name="M | Adrien Pasquet" userId="b9ca7fff-cf80-4b81-8c12-aa3f5be03e41" providerId="ADAL" clId="{BFF0C793-174F-4023-A7BF-059EB552C99C}" dt="2019-11-13T13:52:13.543" v="4512" actId="207"/>
          <ac:picMkLst>
            <pc:docMk/>
            <pc:sldMk cId="2122638485" sldId="303"/>
            <ac:picMk id="1584" creationId="{971A7709-67A7-4345-BA73-C9FE5BFD7E69}"/>
          </ac:picMkLst>
        </pc:picChg>
        <pc:picChg chg="mod">
          <ac:chgData name="M | Adrien Pasquet" userId="b9ca7fff-cf80-4b81-8c12-aa3f5be03e41" providerId="ADAL" clId="{BFF0C793-174F-4023-A7BF-059EB552C99C}" dt="2019-11-13T13:52:13.543" v="4512" actId="207"/>
          <ac:picMkLst>
            <pc:docMk/>
            <pc:sldMk cId="2122638485" sldId="303"/>
            <ac:picMk id="1585" creationId="{392317DB-51B7-4B9F-B87E-C36119539677}"/>
          </ac:picMkLst>
        </pc:picChg>
        <pc:picChg chg="mod">
          <ac:chgData name="M | Adrien Pasquet" userId="b9ca7fff-cf80-4b81-8c12-aa3f5be03e41" providerId="ADAL" clId="{BFF0C793-174F-4023-A7BF-059EB552C99C}" dt="2019-11-13T13:52:13.543" v="4512" actId="207"/>
          <ac:picMkLst>
            <pc:docMk/>
            <pc:sldMk cId="2122638485" sldId="303"/>
            <ac:picMk id="1586" creationId="{F32191F4-7399-4415-B4EB-0296F145EDEE}"/>
          </ac:picMkLst>
        </pc:picChg>
        <pc:picChg chg="mod">
          <ac:chgData name="M | Adrien Pasquet" userId="b9ca7fff-cf80-4b81-8c12-aa3f5be03e41" providerId="ADAL" clId="{BFF0C793-174F-4023-A7BF-059EB552C99C}" dt="2019-11-13T13:52:13.543" v="4512" actId="207"/>
          <ac:picMkLst>
            <pc:docMk/>
            <pc:sldMk cId="2122638485" sldId="303"/>
            <ac:picMk id="1587" creationId="{C7D44089-6630-4D85-A20A-E479D98C0C6E}"/>
          </ac:picMkLst>
        </pc:picChg>
        <pc:picChg chg="mod">
          <ac:chgData name="M | Adrien Pasquet" userId="b9ca7fff-cf80-4b81-8c12-aa3f5be03e41" providerId="ADAL" clId="{BFF0C793-174F-4023-A7BF-059EB552C99C}" dt="2019-11-13T13:52:13.543" v="4512" actId="207"/>
          <ac:picMkLst>
            <pc:docMk/>
            <pc:sldMk cId="2122638485" sldId="303"/>
            <ac:picMk id="1588" creationId="{B7A4C31C-1047-4FE2-9ECE-254F5CD4D8B9}"/>
          </ac:picMkLst>
        </pc:picChg>
        <pc:picChg chg="mod">
          <ac:chgData name="M | Adrien Pasquet" userId="b9ca7fff-cf80-4b81-8c12-aa3f5be03e41" providerId="ADAL" clId="{BFF0C793-174F-4023-A7BF-059EB552C99C}" dt="2019-11-13T13:52:13.543" v="4512" actId="207"/>
          <ac:picMkLst>
            <pc:docMk/>
            <pc:sldMk cId="2122638485" sldId="303"/>
            <ac:picMk id="1589" creationId="{F5C8B739-4159-48B0-98BB-1B11AD63C303}"/>
          </ac:picMkLst>
        </pc:picChg>
        <pc:picChg chg="mod">
          <ac:chgData name="M | Adrien Pasquet" userId="b9ca7fff-cf80-4b81-8c12-aa3f5be03e41" providerId="ADAL" clId="{BFF0C793-174F-4023-A7BF-059EB552C99C}" dt="2019-11-13T13:52:13.543" v="4512" actId="207"/>
          <ac:picMkLst>
            <pc:docMk/>
            <pc:sldMk cId="2122638485" sldId="303"/>
            <ac:picMk id="1590" creationId="{40CB8CB6-D9EF-48E9-9A08-DB9DDF9E7CE1}"/>
          </ac:picMkLst>
        </pc:picChg>
        <pc:picChg chg="mod">
          <ac:chgData name="M | Adrien Pasquet" userId="b9ca7fff-cf80-4b81-8c12-aa3f5be03e41" providerId="ADAL" clId="{BFF0C793-174F-4023-A7BF-059EB552C99C}" dt="2019-11-13T13:52:13.543" v="4512" actId="207"/>
          <ac:picMkLst>
            <pc:docMk/>
            <pc:sldMk cId="2122638485" sldId="303"/>
            <ac:picMk id="1591" creationId="{8E1CA8A9-2EF4-490D-9FB4-D6B7289B3343}"/>
          </ac:picMkLst>
        </pc:picChg>
        <pc:picChg chg="mod">
          <ac:chgData name="M | Adrien Pasquet" userId="b9ca7fff-cf80-4b81-8c12-aa3f5be03e41" providerId="ADAL" clId="{BFF0C793-174F-4023-A7BF-059EB552C99C}" dt="2019-11-13T13:52:13.543" v="4512" actId="207"/>
          <ac:picMkLst>
            <pc:docMk/>
            <pc:sldMk cId="2122638485" sldId="303"/>
            <ac:picMk id="1595" creationId="{84C17C82-9DC3-41C2-8B6F-03F4F4C00B96}"/>
          </ac:picMkLst>
        </pc:picChg>
        <pc:picChg chg="mod">
          <ac:chgData name="M | Adrien Pasquet" userId="b9ca7fff-cf80-4b81-8c12-aa3f5be03e41" providerId="ADAL" clId="{BFF0C793-174F-4023-A7BF-059EB552C99C}" dt="2019-11-13T13:52:13.543" v="4512" actId="207"/>
          <ac:picMkLst>
            <pc:docMk/>
            <pc:sldMk cId="2122638485" sldId="303"/>
            <ac:picMk id="1596" creationId="{1983F0A6-CB93-4287-996F-4D734CD01E92}"/>
          </ac:picMkLst>
        </pc:picChg>
        <pc:picChg chg="mod">
          <ac:chgData name="M | Adrien Pasquet" userId="b9ca7fff-cf80-4b81-8c12-aa3f5be03e41" providerId="ADAL" clId="{BFF0C793-174F-4023-A7BF-059EB552C99C}" dt="2019-11-13T13:52:13.543" v="4512" actId="207"/>
          <ac:picMkLst>
            <pc:docMk/>
            <pc:sldMk cId="2122638485" sldId="303"/>
            <ac:picMk id="1597" creationId="{66A011D6-5703-4FB1-B0A5-EAE27E17BFDA}"/>
          </ac:picMkLst>
        </pc:picChg>
        <pc:picChg chg="mod">
          <ac:chgData name="M | Adrien Pasquet" userId="b9ca7fff-cf80-4b81-8c12-aa3f5be03e41" providerId="ADAL" clId="{BFF0C793-174F-4023-A7BF-059EB552C99C}" dt="2019-11-13T13:52:13.543" v="4512" actId="207"/>
          <ac:picMkLst>
            <pc:docMk/>
            <pc:sldMk cId="2122638485" sldId="303"/>
            <ac:picMk id="1598" creationId="{84F711D2-9471-460E-8111-5A61D19C89BD}"/>
          </ac:picMkLst>
        </pc:picChg>
        <pc:picChg chg="mod">
          <ac:chgData name="M | Adrien Pasquet" userId="b9ca7fff-cf80-4b81-8c12-aa3f5be03e41" providerId="ADAL" clId="{BFF0C793-174F-4023-A7BF-059EB552C99C}" dt="2019-11-13T13:52:13.543" v="4512" actId="207"/>
          <ac:picMkLst>
            <pc:docMk/>
            <pc:sldMk cId="2122638485" sldId="303"/>
            <ac:picMk id="1599" creationId="{E7931E8D-3B38-4A05-BFC7-90A9A67F777D}"/>
          </ac:picMkLst>
        </pc:picChg>
        <pc:picChg chg="mod">
          <ac:chgData name="M | Adrien Pasquet" userId="b9ca7fff-cf80-4b81-8c12-aa3f5be03e41" providerId="ADAL" clId="{BFF0C793-174F-4023-A7BF-059EB552C99C}" dt="2019-11-13T13:52:13.543" v="4512" actId="207"/>
          <ac:picMkLst>
            <pc:docMk/>
            <pc:sldMk cId="2122638485" sldId="303"/>
            <ac:picMk id="1600" creationId="{A33CC2AD-D592-4B2A-91C0-B36E8172479B}"/>
          </ac:picMkLst>
        </pc:picChg>
        <pc:picChg chg="mod">
          <ac:chgData name="M | Adrien Pasquet" userId="b9ca7fff-cf80-4b81-8c12-aa3f5be03e41" providerId="ADAL" clId="{BFF0C793-174F-4023-A7BF-059EB552C99C}" dt="2019-11-13T13:52:13.543" v="4512" actId="207"/>
          <ac:picMkLst>
            <pc:docMk/>
            <pc:sldMk cId="2122638485" sldId="303"/>
            <ac:picMk id="1601" creationId="{4D9FAD00-417A-4278-A83D-1668C2DD546A}"/>
          </ac:picMkLst>
        </pc:picChg>
        <pc:picChg chg="mod">
          <ac:chgData name="M | Adrien Pasquet" userId="b9ca7fff-cf80-4b81-8c12-aa3f5be03e41" providerId="ADAL" clId="{BFF0C793-174F-4023-A7BF-059EB552C99C}" dt="2019-11-13T13:52:13.543" v="4512" actId="207"/>
          <ac:picMkLst>
            <pc:docMk/>
            <pc:sldMk cId="2122638485" sldId="303"/>
            <ac:picMk id="1602" creationId="{F4C21937-B18C-47D6-A0E3-B0C1E5A07DDA}"/>
          </ac:picMkLst>
        </pc:picChg>
        <pc:picChg chg="mod">
          <ac:chgData name="M | Adrien Pasquet" userId="b9ca7fff-cf80-4b81-8c12-aa3f5be03e41" providerId="ADAL" clId="{BFF0C793-174F-4023-A7BF-059EB552C99C}" dt="2019-11-13T13:52:13.543" v="4512" actId="207"/>
          <ac:picMkLst>
            <pc:docMk/>
            <pc:sldMk cId="2122638485" sldId="303"/>
            <ac:picMk id="1603" creationId="{A5E5207E-AA5E-488C-B4AC-550A104FC1B1}"/>
          </ac:picMkLst>
        </pc:picChg>
        <pc:picChg chg="mod">
          <ac:chgData name="M | Adrien Pasquet" userId="b9ca7fff-cf80-4b81-8c12-aa3f5be03e41" providerId="ADAL" clId="{BFF0C793-174F-4023-A7BF-059EB552C99C}" dt="2019-11-13T13:52:13.543" v="4512" actId="207"/>
          <ac:picMkLst>
            <pc:docMk/>
            <pc:sldMk cId="2122638485" sldId="303"/>
            <ac:picMk id="1604" creationId="{82AE289C-0141-49C8-8089-7A01CAA5C380}"/>
          </ac:picMkLst>
        </pc:picChg>
      </pc:sldChg>
      <pc:sldChg chg="addSp delSp modSp del ord modTransition">
        <pc:chgData name="M | Adrien Pasquet" userId="b9ca7fff-cf80-4b81-8c12-aa3f5be03e41" providerId="ADAL" clId="{BFF0C793-174F-4023-A7BF-059EB552C99C}" dt="2019-11-14T14:24:23.909" v="4541" actId="47"/>
        <pc:sldMkLst>
          <pc:docMk/>
          <pc:sldMk cId="1595930022" sldId="305"/>
        </pc:sldMkLst>
        <pc:spChg chg="del">
          <ac:chgData name="M | Adrien Pasquet" userId="b9ca7fff-cf80-4b81-8c12-aa3f5be03e41" providerId="ADAL" clId="{BFF0C793-174F-4023-A7BF-059EB552C99C}" dt="2019-11-13T13:49:26.192" v="4438" actId="478"/>
          <ac:spMkLst>
            <pc:docMk/>
            <pc:sldMk cId="1595930022" sldId="305"/>
            <ac:spMk id="637" creationId="{F77ACCA5-C3DE-42FC-BADD-C36C1C65C32D}"/>
          </ac:spMkLst>
        </pc:spChg>
        <pc:spChg chg="add mod">
          <ac:chgData name="M | Adrien Pasquet" userId="b9ca7fff-cf80-4b81-8c12-aa3f5be03e41" providerId="ADAL" clId="{BFF0C793-174F-4023-A7BF-059EB552C99C}" dt="2019-11-13T13:49:23.046" v="4437" actId="20577"/>
          <ac:spMkLst>
            <pc:docMk/>
            <pc:sldMk cId="1595930022" sldId="305"/>
            <ac:spMk id="638" creationId="{44E499A8-5431-4EC6-8669-A3F926CF517D}"/>
          </ac:spMkLst>
        </pc:spChg>
        <pc:spChg chg="add ord">
          <ac:chgData name="M | Adrien Pasquet" userId="b9ca7fff-cf80-4b81-8c12-aa3f5be03e41" providerId="ADAL" clId="{BFF0C793-174F-4023-A7BF-059EB552C99C}" dt="2019-11-13T13:54:26.719" v="4520" actId="167"/>
          <ac:spMkLst>
            <pc:docMk/>
            <pc:sldMk cId="1595930022" sldId="305"/>
            <ac:spMk id="640" creationId="{6486C7EE-F5E1-4317-9D3B-B78E8A8F14B3}"/>
          </ac:spMkLst>
        </pc:spChg>
        <pc:grpChg chg="mod">
          <ac:chgData name="M | Adrien Pasquet" userId="b9ca7fff-cf80-4b81-8c12-aa3f5be03e41" providerId="ADAL" clId="{BFF0C793-174F-4023-A7BF-059EB552C99C}" dt="2019-11-13T13:49:30.572" v="4439" actId="207"/>
          <ac:grpSpMkLst>
            <pc:docMk/>
            <pc:sldMk cId="1595930022" sldId="305"/>
            <ac:grpSpMk id="2" creationId="{6676DED3-7193-4B3D-A73F-91F2D619A8B0}"/>
          </ac:grpSpMkLst>
        </pc:grpChg>
        <pc:grpChg chg="mod">
          <ac:chgData name="M | Adrien Pasquet" userId="b9ca7fff-cf80-4b81-8c12-aa3f5be03e41" providerId="ADAL" clId="{BFF0C793-174F-4023-A7BF-059EB552C99C}" dt="2019-11-13T13:49:30.572" v="4439" actId="207"/>
          <ac:grpSpMkLst>
            <pc:docMk/>
            <pc:sldMk cId="1595930022" sldId="305"/>
            <ac:grpSpMk id="5" creationId="{9F9B55A5-FC1C-4D35-A956-B6D8D60203D4}"/>
          </ac:grpSpMkLst>
        </pc:grpChg>
        <pc:grpChg chg="mod">
          <ac:chgData name="M | Adrien Pasquet" userId="b9ca7fff-cf80-4b81-8c12-aa3f5be03e41" providerId="ADAL" clId="{BFF0C793-174F-4023-A7BF-059EB552C99C}" dt="2019-11-13T13:49:30.572" v="4439" actId="207"/>
          <ac:grpSpMkLst>
            <pc:docMk/>
            <pc:sldMk cId="1595930022" sldId="305"/>
            <ac:grpSpMk id="8" creationId="{82496761-578D-49A7-A876-7BAE584EE1A3}"/>
          </ac:grpSpMkLst>
        </pc:grpChg>
        <pc:grpChg chg="mod">
          <ac:chgData name="M | Adrien Pasquet" userId="b9ca7fff-cf80-4b81-8c12-aa3f5be03e41" providerId="ADAL" clId="{BFF0C793-174F-4023-A7BF-059EB552C99C}" dt="2019-11-13T13:49:30.572" v="4439" actId="207"/>
          <ac:grpSpMkLst>
            <pc:docMk/>
            <pc:sldMk cId="1595930022" sldId="305"/>
            <ac:grpSpMk id="10" creationId="{39C14C24-21DC-4CD3-973E-372177075146}"/>
          </ac:grpSpMkLst>
        </pc:grpChg>
        <pc:grpChg chg="mod">
          <ac:chgData name="M | Adrien Pasquet" userId="b9ca7fff-cf80-4b81-8c12-aa3f5be03e41" providerId="ADAL" clId="{BFF0C793-174F-4023-A7BF-059EB552C99C}" dt="2019-11-13T13:49:30.572" v="4439" actId="207"/>
          <ac:grpSpMkLst>
            <pc:docMk/>
            <pc:sldMk cId="1595930022" sldId="305"/>
            <ac:grpSpMk id="12" creationId="{46BBD415-1530-4B3F-B3A6-086EDCB2B8A9}"/>
          </ac:grpSpMkLst>
        </pc:grpChg>
        <pc:grpChg chg="mod">
          <ac:chgData name="M | Adrien Pasquet" userId="b9ca7fff-cf80-4b81-8c12-aa3f5be03e41" providerId="ADAL" clId="{BFF0C793-174F-4023-A7BF-059EB552C99C}" dt="2019-11-13T13:49:30.572" v="4439" actId="207"/>
          <ac:grpSpMkLst>
            <pc:docMk/>
            <pc:sldMk cId="1595930022" sldId="305"/>
            <ac:grpSpMk id="14" creationId="{6BAF7F25-9B67-4593-993B-6206BF829F3D}"/>
          </ac:grpSpMkLst>
        </pc:grpChg>
        <pc:grpChg chg="mod">
          <ac:chgData name="M | Adrien Pasquet" userId="b9ca7fff-cf80-4b81-8c12-aa3f5be03e41" providerId="ADAL" clId="{BFF0C793-174F-4023-A7BF-059EB552C99C}" dt="2019-11-13T13:49:30.572" v="4439" actId="207"/>
          <ac:grpSpMkLst>
            <pc:docMk/>
            <pc:sldMk cId="1595930022" sldId="305"/>
            <ac:grpSpMk id="16" creationId="{675704AD-8583-4CF2-BEBF-58E88D4DDAA0}"/>
          </ac:grpSpMkLst>
        </pc:grpChg>
        <pc:grpChg chg="mod">
          <ac:chgData name="M | Adrien Pasquet" userId="b9ca7fff-cf80-4b81-8c12-aa3f5be03e41" providerId="ADAL" clId="{BFF0C793-174F-4023-A7BF-059EB552C99C}" dt="2019-11-13T13:49:30.572" v="4439" actId="207"/>
          <ac:grpSpMkLst>
            <pc:docMk/>
            <pc:sldMk cId="1595930022" sldId="305"/>
            <ac:grpSpMk id="18" creationId="{139CC065-3A9A-4BFA-A4BD-F7FCA85FDC87}"/>
          </ac:grpSpMkLst>
        </pc:grpChg>
        <pc:grpChg chg="mod">
          <ac:chgData name="M | Adrien Pasquet" userId="b9ca7fff-cf80-4b81-8c12-aa3f5be03e41" providerId="ADAL" clId="{BFF0C793-174F-4023-A7BF-059EB552C99C}" dt="2019-11-13T13:49:30.572" v="4439" actId="207"/>
          <ac:grpSpMkLst>
            <pc:docMk/>
            <pc:sldMk cId="1595930022" sldId="305"/>
            <ac:grpSpMk id="20" creationId="{5FCD393D-69FF-43B4-B040-78C18C4E3B9D}"/>
          </ac:grpSpMkLst>
        </pc:grpChg>
        <pc:grpChg chg="mod">
          <ac:chgData name="M | Adrien Pasquet" userId="b9ca7fff-cf80-4b81-8c12-aa3f5be03e41" providerId="ADAL" clId="{BFF0C793-174F-4023-A7BF-059EB552C99C}" dt="2019-11-13T13:49:30.572" v="4439" actId="207"/>
          <ac:grpSpMkLst>
            <pc:docMk/>
            <pc:sldMk cId="1595930022" sldId="305"/>
            <ac:grpSpMk id="22" creationId="{891E1158-5974-442E-AEA9-C2D27AD6CE19}"/>
          </ac:grpSpMkLst>
        </pc:grpChg>
        <pc:grpChg chg="mod">
          <ac:chgData name="M | Adrien Pasquet" userId="b9ca7fff-cf80-4b81-8c12-aa3f5be03e41" providerId="ADAL" clId="{BFF0C793-174F-4023-A7BF-059EB552C99C}" dt="2019-11-13T13:49:30.572" v="4439" actId="207"/>
          <ac:grpSpMkLst>
            <pc:docMk/>
            <pc:sldMk cId="1595930022" sldId="305"/>
            <ac:grpSpMk id="24" creationId="{4813F91F-2B8E-4182-80BF-80CB7B246142}"/>
          </ac:grpSpMkLst>
        </pc:grpChg>
        <pc:grpChg chg="mod">
          <ac:chgData name="M | Adrien Pasquet" userId="b9ca7fff-cf80-4b81-8c12-aa3f5be03e41" providerId="ADAL" clId="{BFF0C793-174F-4023-A7BF-059EB552C99C}" dt="2019-11-13T13:49:30.572" v="4439" actId="207"/>
          <ac:grpSpMkLst>
            <pc:docMk/>
            <pc:sldMk cId="1595930022" sldId="305"/>
            <ac:grpSpMk id="27" creationId="{25D3B384-757B-4EDD-9E23-65EBC7E7B970}"/>
          </ac:grpSpMkLst>
        </pc:grpChg>
        <pc:grpChg chg="mod">
          <ac:chgData name="M | Adrien Pasquet" userId="b9ca7fff-cf80-4b81-8c12-aa3f5be03e41" providerId="ADAL" clId="{BFF0C793-174F-4023-A7BF-059EB552C99C}" dt="2019-11-13T13:49:30.572" v="4439" actId="207"/>
          <ac:grpSpMkLst>
            <pc:docMk/>
            <pc:sldMk cId="1595930022" sldId="305"/>
            <ac:grpSpMk id="31" creationId="{095ACE5D-03E3-4A90-802C-5F6072FC0D01}"/>
          </ac:grpSpMkLst>
        </pc:grpChg>
        <pc:grpChg chg="mod">
          <ac:chgData name="M | Adrien Pasquet" userId="b9ca7fff-cf80-4b81-8c12-aa3f5be03e41" providerId="ADAL" clId="{BFF0C793-174F-4023-A7BF-059EB552C99C}" dt="2019-11-13T13:49:30.572" v="4439" actId="207"/>
          <ac:grpSpMkLst>
            <pc:docMk/>
            <pc:sldMk cId="1595930022" sldId="305"/>
            <ac:grpSpMk id="43" creationId="{1E939213-5189-4922-BA8B-98E6EC36383A}"/>
          </ac:grpSpMkLst>
        </pc:grpChg>
        <pc:grpChg chg="mod">
          <ac:chgData name="M | Adrien Pasquet" userId="b9ca7fff-cf80-4b81-8c12-aa3f5be03e41" providerId="ADAL" clId="{BFF0C793-174F-4023-A7BF-059EB552C99C}" dt="2019-11-13T13:49:30.572" v="4439" actId="207"/>
          <ac:grpSpMkLst>
            <pc:docMk/>
            <pc:sldMk cId="1595930022" sldId="305"/>
            <ac:grpSpMk id="47" creationId="{F4E22F92-3E84-42C3-8AD2-0FADB44CFE04}"/>
          </ac:grpSpMkLst>
        </pc:grpChg>
        <pc:grpChg chg="mod">
          <ac:chgData name="M | Adrien Pasquet" userId="b9ca7fff-cf80-4b81-8c12-aa3f5be03e41" providerId="ADAL" clId="{BFF0C793-174F-4023-A7BF-059EB552C99C}" dt="2019-11-13T13:49:30.572" v="4439" actId="207"/>
          <ac:grpSpMkLst>
            <pc:docMk/>
            <pc:sldMk cId="1595930022" sldId="305"/>
            <ac:grpSpMk id="61" creationId="{618540BB-1C2F-497C-9115-CE6BF24B63E3}"/>
          </ac:grpSpMkLst>
        </pc:grpChg>
        <pc:grpChg chg="mod">
          <ac:chgData name="M | Adrien Pasquet" userId="b9ca7fff-cf80-4b81-8c12-aa3f5be03e41" providerId="ADAL" clId="{BFF0C793-174F-4023-A7BF-059EB552C99C}" dt="2019-11-13T13:49:30.572" v="4439" actId="207"/>
          <ac:grpSpMkLst>
            <pc:docMk/>
            <pc:sldMk cId="1595930022" sldId="305"/>
            <ac:grpSpMk id="74" creationId="{3CB1DFFF-1B77-4AA6-81D1-43C0937F579D}"/>
          </ac:grpSpMkLst>
        </pc:grpChg>
        <pc:grpChg chg="mod">
          <ac:chgData name="M | Adrien Pasquet" userId="b9ca7fff-cf80-4b81-8c12-aa3f5be03e41" providerId="ADAL" clId="{BFF0C793-174F-4023-A7BF-059EB552C99C}" dt="2019-11-13T13:49:30.572" v="4439" actId="207"/>
          <ac:grpSpMkLst>
            <pc:docMk/>
            <pc:sldMk cId="1595930022" sldId="305"/>
            <ac:grpSpMk id="86" creationId="{BADA3B28-56B8-45FD-AD61-5EEF011B9855}"/>
          </ac:grpSpMkLst>
        </pc:grpChg>
        <pc:grpChg chg="mod">
          <ac:chgData name="M | Adrien Pasquet" userId="b9ca7fff-cf80-4b81-8c12-aa3f5be03e41" providerId="ADAL" clId="{BFF0C793-174F-4023-A7BF-059EB552C99C}" dt="2019-11-13T13:49:30.572" v="4439" actId="207"/>
          <ac:grpSpMkLst>
            <pc:docMk/>
            <pc:sldMk cId="1595930022" sldId="305"/>
            <ac:grpSpMk id="89" creationId="{0619F522-C0B5-4664-80CB-DE28F7825D5E}"/>
          </ac:grpSpMkLst>
        </pc:grpChg>
        <pc:grpChg chg="mod">
          <ac:chgData name="M | Adrien Pasquet" userId="b9ca7fff-cf80-4b81-8c12-aa3f5be03e41" providerId="ADAL" clId="{BFF0C793-174F-4023-A7BF-059EB552C99C}" dt="2019-11-13T13:49:30.572" v="4439" actId="207"/>
          <ac:grpSpMkLst>
            <pc:docMk/>
            <pc:sldMk cId="1595930022" sldId="305"/>
            <ac:grpSpMk id="92" creationId="{9EE5AFA0-B3DF-4605-8619-CF76C82F9F90}"/>
          </ac:grpSpMkLst>
        </pc:grpChg>
        <pc:grpChg chg="mod">
          <ac:chgData name="M | Adrien Pasquet" userId="b9ca7fff-cf80-4b81-8c12-aa3f5be03e41" providerId="ADAL" clId="{BFF0C793-174F-4023-A7BF-059EB552C99C}" dt="2019-11-13T13:49:30.572" v="4439" actId="207"/>
          <ac:grpSpMkLst>
            <pc:docMk/>
            <pc:sldMk cId="1595930022" sldId="305"/>
            <ac:grpSpMk id="107" creationId="{F82853BD-0274-4526-AF71-2A1865073D02}"/>
          </ac:grpSpMkLst>
        </pc:grpChg>
        <pc:grpChg chg="mod">
          <ac:chgData name="M | Adrien Pasquet" userId="b9ca7fff-cf80-4b81-8c12-aa3f5be03e41" providerId="ADAL" clId="{BFF0C793-174F-4023-A7BF-059EB552C99C}" dt="2019-11-13T13:49:30.572" v="4439" actId="207"/>
          <ac:grpSpMkLst>
            <pc:docMk/>
            <pc:sldMk cId="1595930022" sldId="305"/>
            <ac:grpSpMk id="110" creationId="{A60E6092-281A-46B3-AFEE-09882997CA04}"/>
          </ac:grpSpMkLst>
        </pc:grpChg>
        <pc:grpChg chg="mod">
          <ac:chgData name="M | Adrien Pasquet" userId="b9ca7fff-cf80-4b81-8c12-aa3f5be03e41" providerId="ADAL" clId="{BFF0C793-174F-4023-A7BF-059EB552C99C}" dt="2019-11-13T13:49:30.572" v="4439" actId="207"/>
          <ac:grpSpMkLst>
            <pc:docMk/>
            <pc:sldMk cId="1595930022" sldId="305"/>
            <ac:grpSpMk id="113" creationId="{D19C9FB4-942B-4EE7-93C0-ABB17FD5B737}"/>
          </ac:grpSpMkLst>
        </pc:grpChg>
        <pc:grpChg chg="mod">
          <ac:chgData name="M | Adrien Pasquet" userId="b9ca7fff-cf80-4b81-8c12-aa3f5be03e41" providerId="ADAL" clId="{BFF0C793-174F-4023-A7BF-059EB552C99C}" dt="2019-11-13T13:49:30.572" v="4439" actId="207"/>
          <ac:grpSpMkLst>
            <pc:docMk/>
            <pc:sldMk cId="1595930022" sldId="305"/>
            <ac:grpSpMk id="116" creationId="{64B17B17-89B8-4391-AEAA-2C917BBFA122}"/>
          </ac:grpSpMkLst>
        </pc:grpChg>
        <pc:grpChg chg="mod">
          <ac:chgData name="M | Adrien Pasquet" userId="b9ca7fff-cf80-4b81-8c12-aa3f5be03e41" providerId="ADAL" clId="{BFF0C793-174F-4023-A7BF-059EB552C99C}" dt="2019-11-13T13:49:30.572" v="4439" actId="207"/>
          <ac:grpSpMkLst>
            <pc:docMk/>
            <pc:sldMk cId="1595930022" sldId="305"/>
            <ac:grpSpMk id="119" creationId="{E0FA4F62-E7DF-4215-84F3-A33A8A7D4314}"/>
          </ac:grpSpMkLst>
        </pc:grpChg>
        <pc:grpChg chg="mod">
          <ac:chgData name="M | Adrien Pasquet" userId="b9ca7fff-cf80-4b81-8c12-aa3f5be03e41" providerId="ADAL" clId="{BFF0C793-174F-4023-A7BF-059EB552C99C}" dt="2019-11-13T13:49:30.572" v="4439" actId="207"/>
          <ac:grpSpMkLst>
            <pc:docMk/>
            <pc:sldMk cId="1595930022" sldId="305"/>
            <ac:grpSpMk id="122" creationId="{7315B7FE-D1F0-4E22-94A1-80DCCFC95948}"/>
          </ac:grpSpMkLst>
        </pc:grpChg>
        <pc:grpChg chg="mod">
          <ac:chgData name="M | Adrien Pasquet" userId="b9ca7fff-cf80-4b81-8c12-aa3f5be03e41" providerId="ADAL" clId="{BFF0C793-174F-4023-A7BF-059EB552C99C}" dt="2019-11-13T13:49:30.572" v="4439" actId="207"/>
          <ac:grpSpMkLst>
            <pc:docMk/>
            <pc:sldMk cId="1595930022" sldId="305"/>
            <ac:grpSpMk id="125" creationId="{D26EDCE1-F8DA-4C87-9A4B-E2796B766B86}"/>
          </ac:grpSpMkLst>
        </pc:grpChg>
        <pc:grpChg chg="mod">
          <ac:chgData name="M | Adrien Pasquet" userId="b9ca7fff-cf80-4b81-8c12-aa3f5be03e41" providerId="ADAL" clId="{BFF0C793-174F-4023-A7BF-059EB552C99C}" dt="2019-11-13T13:49:30.572" v="4439" actId="207"/>
          <ac:grpSpMkLst>
            <pc:docMk/>
            <pc:sldMk cId="1595930022" sldId="305"/>
            <ac:grpSpMk id="128" creationId="{2FDAA277-B033-4BB2-8A46-3510BF33F75B}"/>
          </ac:grpSpMkLst>
        </pc:grpChg>
        <pc:grpChg chg="mod">
          <ac:chgData name="M | Adrien Pasquet" userId="b9ca7fff-cf80-4b81-8c12-aa3f5be03e41" providerId="ADAL" clId="{BFF0C793-174F-4023-A7BF-059EB552C99C}" dt="2019-11-13T13:49:30.572" v="4439" actId="207"/>
          <ac:grpSpMkLst>
            <pc:docMk/>
            <pc:sldMk cId="1595930022" sldId="305"/>
            <ac:grpSpMk id="131" creationId="{F131B9E8-1C9D-44D4-B53D-1B1AB7D3576B}"/>
          </ac:grpSpMkLst>
        </pc:grpChg>
        <pc:grpChg chg="mod">
          <ac:chgData name="M | Adrien Pasquet" userId="b9ca7fff-cf80-4b81-8c12-aa3f5be03e41" providerId="ADAL" clId="{BFF0C793-174F-4023-A7BF-059EB552C99C}" dt="2019-11-13T13:49:30.572" v="4439" actId="207"/>
          <ac:grpSpMkLst>
            <pc:docMk/>
            <pc:sldMk cId="1595930022" sldId="305"/>
            <ac:grpSpMk id="144" creationId="{0211EB01-C266-4D9A-AC1E-D17F0C1A82CB}"/>
          </ac:grpSpMkLst>
        </pc:grpChg>
        <pc:grpChg chg="mod">
          <ac:chgData name="M | Adrien Pasquet" userId="b9ca7fff-cf80-4b81-8c12-aa3f5be03e41" providerId="ADAL" clId="{BFF0C793-174F-4023-A7BF-059EB552C99C}" dt="2019-11-13T13:49:30.572" v="4439" actId="207"/>
          <ac:grpSpMkLst>
            <pc:docMk/>
            <pc:sldMk cId="1595930022" sldId="305"/>
            <ac:grpSpMk id="147" creationId="{D1B9D408-80E2-46E4-90A4-6F10FCE80FCF}"/>
          </ac:grpSpMkLst>
        </pc:grpChg>
        <pc:grpChg chg="mod">
          <ac:chgData name="M | Adrien Pasquet" userId="b9ca7fff-cf80-4b81-8c12-aa3f5be03e41" providerId="ADAL" clId="{BFF0C793-174F-4023-A7BF-059EB552C99C}" dt="2019-11-13T13:49:30.572" v="4439" actId="207"/>
          <ac:grpSpMkLst>
            <pc:docMk/>
            <pc:sldMk cId="1595930022" sldId="305"/>
            <ac:grpSpMk id="150" creationId="{881EFFA3-0A93-4BBD-B972-E9F367414633}"/>
          </ac:grpSpMkLst>
        </pc:grpChg>
        <pc:grpChg chg="mod">
          <ac:chgData name="M | Adrien Pasquet" userId="b9ca7fff-cf80-4b81-8c12-aa3f5be03e41" providerId="ADAL" clId="{BFF0C793-174F-4023-A7BF-059EB552C99C}" dt="2019-11-13T13:49:30.572" v="4439" actId="207"/>
          <ac:grpSpMkLst>
            <pc:docMk/>
            <pc:sldMk cId="1595930022" sldId="305"/>
            <ac:grpSpMk id="153" creationId="{CB78E279-ACE6-4D5E-B661-B144419BFD97}"/>
          </ac:grpSpMkLst>
        </pc:grpChg>
        <pc:grpChg chg="mod">
          <ac:chgData name="M | Adrien Pasquet" userId="b9ca7fff-cf80-4b81-8c12-aa3f5be03e41" providerId="ADAL" clId="{BFF0C793-174F-4023-A7BF-059EB552C99C}" dt="2019-11-13T13:49:30.572" v="4439" actId="207"/>
          <ac:grpSpMkLst>
            <pc:docMk/>
            <pc:sldMk cId="1595930022" sldId="305"/>
            <ac:grpSpMk id="156" creationId="{F9B19564-2D5A-4004-8AD4-7ECBE47DC663}"/>
          </ac:grpSpMkLst>
        </pc:grpChg>
        <pc:grpChg chg="mod">
          <ac:chgData name="M | Adrien Pasquet" userId="b9ca7fff-cf80-4b81-8c12-aa3f5be03e41" providerId="ADAL" clId="{BFF0C793-174F-4023-A7BF-059EB552C99C}" dt="2019-11-13T13:49:30.572" v="4439" actId="207"/>
          <ac:grpSpMkLst>
            <pc:docMk/>
            <pc:sldMk cId="1595930022" sldId="305"/>
            <ac:grpSpMk id="167" creationId="{C2046ED6-978B-4058-BB26-839D2E594433}"/>
          </ac:grpSpMkLst>
        </pc:grpChg>
        <pc:grpChg chg="mod">
          <ac:chgData name="M | Adrien Pasquet" userId="b9ca7fff-cf80-4b81-8c12-aa3f5be03e41" providerId="ADAL" clId="{BFF0C793-174F-4023-A7BF-059EB552C99C}" dt="2019-11-13T13:49:30.572" v="4439" actId="207"/>
          <ac:grpSpMkLst>
            <pc:docMk/>
            <pc:sldMk cId="1595930022" sldId="305"/>
            <ac:grpSpMk id="178" creationId="{2D3A7611-0CB7-4DEE-AFA7-E7A41EB4CA74}"/>
          </ac:grpSpMkLst>
        </pc:grpChg>
        <pc:grpChg chg="mod">
          <ac:chgData name="M | Adrien Pasquet" userId="b9ca7fff-cf80-4b81-8c12-aa3f5be03e41" providerId="ADAL" clId="{BFF0C793-174F-4023-A7BF-059EB552C99C}" dt="2019-11-13T13:49:30.572" v="4439" actId="207"/>
          <ac:grpSpMkLst>
            <pc:docMk/>
            <pc:sldMk cId="1595930022" sldId="305"/>
            <ac:grpSpMk id="189" creationId="{D133EDF8-CC57-42BA-AE8C-F93B9B394EB5}"/>
          </ac:grpSpMkLst>
        </pc:grpChg>
        <pc:grpChg chg="mod">
          <ac:chgData name="M | Adrien Pasquet" userId="b9ca7fff-cf80-4b81-8c12-aa3f5be03e41" providerId="ADAL" clId="{BFF0C793-174F-4023-A7BF-059EB552C99C}" dt="2019-11-13T13:49:30.572" v="4439" actId="207"/>
          <ac:grpSpMkLst>
            <pc:docMk/>
            <pc:sldMk cId="1595930022" sldId="305"/>
            <ac:grpSpMk id="206" creationId="{7D59B8F6-D0DA-456A-9893-C71D58283FC6}"/>
          </ac:grpSpMkLst>
        </pc:grpChg>
        <pc:grpChg chg="mod">
          <ac:chgData name="M | Adrien Pasquet" userId="b9ca7fff-cf80-4b81-8c12-aa3f5be03e41" providerId="ADAL" clId="{BFF0C793-174F-4023-A7BF-059EB552C99C}" dt="2019-11-13T13:49:30.572" v="4439" actId="207"/>
          <ac:grpSpMkLst>
            <pc:docMk/>
            <pc:sldMk cId="1595930022" sldId="305"/>
            <ac:grpSpMk id="222" creationId="{BE91D13E-950F-4252-A198-6EE6659CDE14}"/>
          </ac:grpSpMkLst>
        </pc:grpChg>
        <pc:grpChg chg="mod">
          <ac:chgData name="M | Adrien Pasquet" userId="b9ca7fff-cf80-4b81-8c12-aa3f5be03e41" providerId="ADAL" clId="{BFF0C793-174F-4023-A7BF-059EB552C99C}" dt="2019-11-13T13:49:30.572" v="4439" actId="207"/>
          <ac:grpSpMkLst>
            <pc:docMk/>
            <pc:sldMk cId="1595930022" sldId="305"/>
            <ac:grpSpMk id="240" creationId="{F1663812-9ABC-4828-A453-9D3E746A8ECB}"/>
          </ac:grpSpMkLst>
        </pc:grpChg>
        <pc:grpChg chg="mod">
          <ac:chgData name="M | Adrien Pasquet" userId="b9ca7fff-cf80-4b81-8c12-aa3f5be03e41" providerId="ADAL" clId="{BFF0C793-174F-4023-A7BF-059EB552C99C}" dt="2019-11-13T13:49:30.572" v="4439" actId="207"/>
          <ac:grpSpMkLst>
            <pc:docMk/>
            <pc:sldMk cId="1595930022" sldId="305"/>
            <ac:grpSpMk id="258" creationId="{96E01750-F708-49F1-8010-9C119F42B47E}"/>
          </ac:grpSpMkLst>
        </pc:grpChg>
        <pc:grpChg chg="mod">
          <ac:chgData name="M | Adrien Pasquet" userId="b9ca7fff-cf80-4b81-8c12-aa3f5be03e41" providerId="ADAL" clId="{BFF0C793-174F-4023-A7BF-059EB552C99C}" dt="2019-11-13T13:49:30.572" v="4439" actId="207"/>
          <ac:grpSpMkLst>
            <pc:docMk/>
            <pc:sldMk cId="1595930022" sldId="305"/>
            <ac:grpSpMk id="261" creationId="{29CE5037-997A-43A9-A2D2-F7652E28F1FC}"/>
          </ac:grpSpMkLst>
        </pc:grpChg>
        <pc:grpChg chg="mod">
          <ac:chgData name="M | Adrien Pasquet" userId="b9ca7fff-cf80-4b81-8c12-aa3f5be03e41" providerId="ADAL" clId="{BFF0C793-174F-4023-A7BF-059EB552C99C}" dt="2019-11-13T13:49:30.572" v="4439" actId="207"/>
          <ac:grpSpMkLst>
            <pc:docMk/>
            <pc:sldMk cId="1595930022" sldId="305"/>
            <ac:grpSpMk id="266" creationId="{3E2ECAF7-1F2E-4FC1-B73C-05D73DEC5650}"/>
          </ac:grpSpMkLst>
        </pc:grpChg>
        <pc:grpChg chg="mod">
          <ac:chgData name="M | Adrien Pasquet" userId="b9ca7fff-cf80-4b81-8c12-aa3f5be03e41" providerId="ADAL" clId="{BFF0C793-174F-4023-A7BF-059EB552C99C}" dt="2019-11-13T13:49:30.572" v="4439" actId="207"/>
          <ac:grpSpMkLst>
            <pc:docMk/>
            <pc:sldMk cId="1595930022" sldId="305"/>
            <ac:grpSpMk id="280" creationId="{E13B9414-BEF8-4F56-9DCC-3579ABF4CEBD}"/>
          </ac:grpSpMkLst>
        </pc:grpChg>
        <pc:grpChg chg="mod">
          <ac:chgData name="M | Adrien Pasquet" userId="b9ca7fff-cf80-4b81-8c12-aa3f5be03e41" providerId="ADAL" clId="{BFF0C793-174F-4023-A7BF-059EB552C99C}" dt="2019-11-13T13:49:30.572" v="4439" actId="207"/>
          <ac:grpSpMkLst>
            <pc:docMk/>
            <pc:sldMk cId="1595930022" sldId="305"/>
            <ac:grpSpMk id="283" creationId="{2BE54D10-C16A-4ADB-B644-126B8E6F4630}"/>
          </ac:grpSpMkLst>
        </pc:grpChg>
        <pc:grpChg chg="mod">
          <ac:chgData name="M | Adrien Pasquet" userId="b9ca7fff-cf80-4b81-8c12-aa3f5be03e41" providerId="ADAL" clId="{BFF0C793-174F-4023-A7BF-059EB552C99C}" dt="2019-11-13T13:49:30.572" v="4439" actId="207"/>
          <ac:grpSpMkLst>
            <pc:docMk/>
            <pc:sldMk cId="1595930022" sldId="305"/>
            <ac:grpSpMk id="287" creationId="{9F7F6450-643C-4132-83A8-A313B1ED48AD}"/>
          </ac:grpSpMkLst>
        </pc:grpChg>
        <pc:grpChg chg="mod">
          <ac:chgData name="M | Adrien Pasquet" userId="b9ca7fff-cf80-4b81-8c12-aa3f5be03e41" providerId="ADAL" clId="{BFF0C793-174F-4023-A7BF-059EB552C99C}" dt="2019-11-13T13:49:30.572" v="4439" actId="207"/>
          <ac:grpSpMkLst>
            <pc:docMk/>
            <pc:sldMk cId="1595930022" sldId="305"/>
            <ac:grpSpMk id="290" creationId="{4DD9FE66-724C-453B-BD9F-EA51C92F2303}"/>
          </ac:grpSpMkLst>
        </pc:grpChg>
        <pc:grpChg chg="mod">
          <ac:chgData name="M | Adrien Pasquet" userId="b9ca7fff-cf80-4b81-8c12-aa3f5be03e41" providerId="ADAL" clId="{BFF0C793-174F-4023-A7BF-059EB552C99C}" dt="2019-11-13T13:49:30.572" v="4439" actId="207"/>
          <ac:grpSpMkLst>
            <pc:docMk/>
            <pc:sldMk cId="1595930022" sldId="305"/>
            <ac:grpSpMk id="295" creationId="{2E7658D5-09A0-45BE-80C8-E530D4030BC7}"/>
          </ac:grpSpMkLst>
        </pc:grpChg>
        <pc:grpChg chg="mod">
          <ac:chgData name="M | Adrien Pasquet" userId="b9ca7fff-cf80-4b81-8c12-aa3f5be03e41" providerId="ADAL" clId="{BFF0C793-174F-4023-A7BF-059EB552C99C}" dt="2019-11-13T13:49:30.572" v="4439" actId="207"/>
          <ac:grpSpMkLst>
            <pc:docMk/>
            <pc:sldMk cId="1595930022" sldId="305"/>
            <ac:grpSpMk id="299" creationId="{059B1AB9-691F-4616-8F46-148E87417920}"/>
          </ac:grpSpMkLst>
        </pc:grpChg>
        <pc:grpChg chg="mod">
          <ac:chgData name="M | Adrien Pasquet" userId="b9ca7fff-cf80-4b81-8c12-aa3f5be03e41" providerId="ADAL" clId="{BFF0C793-174F-4023-A7BF-059EB552C99C}" dt="2019-11-13T13:49:30.572" v="4439" actId="207"/>
          <ac:grpSpMkLst>
            <pc:docMk/>
            <pc:sldMk cId="1595930022" sldId="305"/>
            <ac:grpSpMk id="302" creationId="{1A2ACE71-14B2-4504-AA7B-DF7302C60E44}"/>
          </ac:grpSpMkLst>
        </pc:grpChg>
        <pc:grpChg chg="mod">
          <ac:chgData name="M | Adrien Pasquet" userId="b9ca7fff-cf80-4b81-8c12-aa3f5be03e41" providerId="ADAL" clId="{BFF0C793-174F-4023-A7BF-059EB552C99C}" dt="2019-11-13T13:49:30.572" v="4439" actId="207"/>
          <ac:grpSpMkLst>
            <pc:docMk/>
            <pc:sldMk cId="1595930022" sldId="305"/>
            <ac:grpSpMk id="305" creationId="{CA68954F-59CA-4CEB-895A-36465843D800}"/>
          </ac:grpSpMkLst>
        </pc:grpChg>
        <pc:grpChg chg="mod">
          <ac:chgData name="M | Adrien Pasquet" userId="b9ca7fff-cf80-4b81-8c12-aa3f5be03e41" providerId="ADAL" clId="{BFF0C793-174F-4023-A7BF-059EB552C99C}" dt="2019-11-13T13:49:30.572" v="4439" actId="207"/>
          <ac:grpSpMkLst>
            <pc:docMk/>
            <pc:sldMk cId="1595930022" sldId="305"/>
            <ac:grpSpMk id="316" creationId="{2DB2B3FA-AD92-4D56-B166-5665A7BE625D}"/>
          </ac:grpSpMkLst>
        </pc:grpChg>
        <pc:grpChg chg="mod">
          <ac:chgData name="M | Adrien Pasquet" userId="b9ca7fff-cf80-4b81-8c12-aa3f5be03e41" providerId="ADAL" clId="{BFF0C793-174F-4023-A7BF-059EB552C99C}" dt="2019-11-13T13:49:30.572" v="4439" actId="207"/>
          <ac:grpSpMkLst>
            <pc:docMk/>
            <pc:sldMk cId="1595930022" sldId="305"/>
            <ac:grpSpMk id="337" creationId="{0A36CAA9-C607-418A-9B8F-461C16B6CDE5}"/>
          </ac:grpSpMkLst>
        </pc:grpChg>
        <pc:grpChg chg="mod">
          <ac:chgData name="M | Adrien Pasquet" userId="b9ca7fff-cf80-4b81-8c12-aa3f5be03e41" providerId="ADAL" clId="{BFF0C793-174F-4023-A7BF-059EB552C99C}" dt="2019-11-13T13:49:30.572" v="4439" actId="207"/>
          <ac:grpSpMkLst>
            <pc:docMk/>
            <pc:sldMk cId="1595930022" sldId="305"/>
            <ac:grpSpMk id="357" creationId="{FA76AEA6-737C-4404-AF6E-EC6DD1633F31}"/>
          </ac:grpSpMkLst>
        </pc:grpChg>
        <pc:grpChg chg="mod">
          <ac:chgData name="M | Adrien Pasquet" userId="b9ca7fff-cf80-4b81-8c12-aa3f5be03e41" providerId="ADAL" clId="{BFF0C793-174F-4023-A7BF-059EB552C99C}" dt="2019-11-13T13:49:30.572" v="4439" actId="207"/>
          <ac:grpSpMkLst>
            <pc:docMk/>
            <pc:sldMk cId="1595930022" sldId="305"/>
            <ac:grpSpMk id="376" creationId="{1FD94B9D-FECB-4818-BE83-A0D8A25ED67C}"/>
          </ac:grpSpMkLst>
        </pc:grpChg>
        <pc:grpChg chg="mod">
          <ac:chgData name="M | Adrien Pasquet" userId="b9ca7fff-cf80-4b81-8c12-aa3f5be03e41" providerId="ADAL" clId="{BFF0C793-174F-4023-A7BF-059EB552C99C}" dt="2019-11-13T13:49:30.572" v="4439" actId="207"/>
          <ac:grpSpMkLst>
            <pc:docMk/>
            <pc:sldMk cId="1595930022" sldId="305"/>
            <ac:grpSpMk id="395" creationId="{3F6824CB-D4BC-4F25-9F9F-DEB6DF866ECC}"/>
          </ac:grpSpMkLst>
        </pc:grpChg>
        <pc:grpChg chg="mod">
          <ac:chgData name="M | Adrien Pasquet" userId="b9ca7fff-cf80-4b81-8c12-aa3f5be03e41" providerId="ADAL" clId="{BFF0C793-174F-4023-A7BF-059EB552C99C}" dt="2019-11-13T13:49:30.572" v="4439" actId="207"/>
          <ac:grpSpMkLst>
            <pc:docMk/>
            <pc:sldMk cId="1595930022" sldId="305"/>
            <ac:grpSpMk id="398" creationId="{AF7F2167-8511-4300-9B8F-CF0549CE8545}"/>
          </ac:grpSpMkLst>
        </pc:grpChg>
        <pc:grpChg chg="mod">
          <ac:chgData name="M | Adrien Pasquet" userId="b9ca7fff-cf80-4b81-8c12-aa3f5be03e41" providerId="ADAL" clId="{BFF0C793-174F-4023-A7BF-059EB552C99C}" dt="2019-11-13T13:49:30.572" v="4439" actId="207"/>
          <ac:grpSpMkLst>
            <pc:docMk/>
            <pc:sldMk cId="1595930022" sldId="305"/>
            <ac:grpSpMk id="416" creationId="{1261AD4C-24B4-40C0-A1A7-E4D6FAD36D1A}"/>
          </ac:grpSpMkLst>
        </pc:grpChg>
        <pc:grpChg chg="mod">
          <ac:chgData name="M | Adrien Pasquet" userId="b9ca7fff-cf80-4b81-8c12-aa3f5be03e41" providerId="ADAL" clId="{BFF0C793-174F-4023-A7BF-059EB552C99C}" dt="2019-11-13T13:49:30.572" v="4439" actId="207"/>
          <ac:grpSpMkLst>
            <pc:docMk/>
            <pc:sldMk cId="1595930022" sldId="305"/>
            <ac:grpSpMk id="421" creationId="{5F3F7D37-338C-468B-9EBE-D04D97F89488}"/>
          </ac:grpSpMkLst>
        </pc:grpChg>
        <pc:grpChg chg="mod">
          <ac:chgData name="M | Adrien Pasquet" userId="b9ca7fff-cf80-4b81-8c12-aa3f5be03e41" providerId="ADAL" clId="{BFF0C793-174F-4023-A7BF-059EB552C99C}" dt="2019-11-13T13:49:30.572" v="4439" actId="207"/>
          <ac:grpSpMkLst>
            <pc:docMk/>
            <pc:sldMk cId="1595930022" sldId="305"/>
            <ac:grpSpMk id="424" creationId="{2CDDB83B-D64D-4BDB-BD57-2F97F78A1FBB}"/>
          </ac:grpSpMkLst>
        </pc:grpChg>
        <pc:grpChg chg="mod">
          <ac:chgData name="M | Adrien Pasquet" userId="b9ca7fff-cf80-4b81-8c12-aa3f5be03e41" providerId="ADAL" clId="{BFF0C793-174F-4023-A7BF-059EB552C99C}" dt="2019-11-13T13:49:30.572" v="4439" actId="207"/>
          <ac:grpSpMkLst>
            <pc:docMk/>
            <pc:sldMk cId="1595930022" sldId="305"/>
            <ac:grpSpMk id="434" creationId="{A004765C-0F9D-4566-B1B0-9E022AD85C5A}"/>
          </ac:grpSpMkLst>
        </pc:grpChg>
        <pc:grpChg chg="mod">
          <ac:chgData name="M | Adrien Pasquet" userId="b9ca7fff-cf80-4b81-8c12-aa3f5be03e41" providerId="ADAL" clId="{BFF0C793-174F-4023-A7BF-059EB552C99C}" dt="2019-11-13T13:49:30.572" v="4439" actId="207"/>
          <ac:grpSpMkLst>
            <pc:docMk/>
            <pc:sldMk cId="1595930022" sldId="305"/>
            <ac:grpSpMk id="442" creationId="{EBDE4C68-F14E-4B98-BE42-85D581E135CB}"/>
          </ac:grpSpMkLst>
        </pc:grpChg>
        <pc:grpChg chg="mod">
          <ac:chgData name="M | Adrien Pasquet" userId="b9ca7fff-cf80-4b81-8c12-aa3f5be03e41" providerId="ADAL" clId="{BFF0C793-174F-4023-A7BF-059EB552C99C}" dt="2019-11-13T13:49:30.572" v="4439" actId="207"/>
          <ac:grpSpMkLst>
            <pc:docMk/>
            <pc:sldMk cId="1595930022" sldId="305"/>
            <ac:grpSpMk id="451" creationId="{16F9BDD4-167C-4238-8942-740C4948A190}"/>
          </ac:grpSpMkLst>
        </pc:grpChg>
        <pc:grpChg chg="mod">
          <ac:chgData name="M | Adrien Pasquet" userId="b9ca7fff-cf80-4b81-8c12-aa3f5be03e41" providerId="ADAL" clId="{BFF0C793-174F-4023-A7BF-059EB552C99C}" dt="2019-11-13T13:49:30.572" v="4439" actId="207"/>
          <ac:grpSpMkLst>
            <pc:docMk/>
            <pc:sldMk cId="1595930022" sldId="305"/>
            <ac:grpSpMk id="460" creationId="{FDB91567-8D45-4156-B93A-2549A4527B84}"/>
          </ac:grpSpMkLst>
        </pc:grpChg>
        <pc:grpChg chg="mod">
          <ac:chgData name="M | Adrien Pasquet" userId="b9ca7fff-cf80-4b81-8c12-aa3f5be03e41" providerId="ADAL" clId="{BFF0C793-174F-4023-A7BF-059EB552C99C}" dt="2019-11-13T13:49:30.572" v="4439" actId="207"/>
          <ac:grpSpMkLst>
            <pc:docMk/>
            <pc:sldMk cId="1595930022" sldId="305"/>
            <ac:grpSpMk id="469" creationId="{84D641FC-4BD7-4502-9944-FEAFC3DAB675}"/>
          </ac:grpSpMkLst>
        </pc:grpChg>
        <pc:grpChg chg="mod">
          <ac:chgData name="M | Adrien Pasquet" userId="b9ca7fff-cf80-4b81-8c12-aa3f5be03e41" providerId="ADAL" clId="{BFF0C793-174F-4023-A7BF-059EB552C99C}" dt="2019-11-13T13:49:30.572" v="4439" actId="207"/>
          <ac:grpSpMkLst>
            <pc:docMk/>
            <pc:sldMk cId="1595930022" sldId="305"/>
            <ac:grpSpMk id="478" creationId="{69719362-A08F-43D4-BAA6-089EA11105A2}"/>
          </ac:grpSpMkLst>
        </pc:grpChg>
        <pc:grpChg chg="mod">
          <ac:chgData name="M | Adrien Pasquet" userId="b9ca7fff-cf80-4b81-8c12-aa3f5be03e41" providerId="ADAL" clId="{BFF0C793-174F-4023-A7BF-059EB552C99C}" dt="2019-11-13T13:49:30.572" v="4439" actId="207"/>
          <ac:grpSpMkLst>
            <pc:docMk/>
            <pc:sldMk cId="1595930022" sldId="305"/>
            <ac:grpSpMk id="487" creationId="{8085630C-1CE9-43AA-A2B7-44EBA0397376}"/>
          </ac:grpSpMkLst>
        </pc:grpChg>
        <pc:grpChg chg="mod">
          <ac:chgData name="M | Adrien Pasquet" userId="b9ca7fff-cf80-4b81-8c12-aa3f5be03e41" providerId="ADAL" clId="{BFF0C793-174F-4023-A7BF-059EB552C99C}" dt="2019-11-13T13:49:30.572" v="4439" actId="207"/>
          <ac:grpSpMkLst>
            <pc:docMk/>
            <pc:sldMk cId="1595930022" sldId="305"/>
            <ac:grpSpMk id="496" creationId="{5973F1F0-DDF0-4663-9A15-A97AC3F775B7}"/>
          </ac:grpSpMkLst>
        </pc:grpChg>
        <pc:grpChg chg="mod">
          <ac:chgData name="M | Adrien Pasquet" userId="b9ca7fff-cf80-4b81-8c12-aa3f5be03e41" providerId="ADAL" clId="{BFF0C793-174F-4023-A7BF-059EB552C99C}" dt="2019-11-13T13:49:30.572" v="4439" actId="207"/>
          <ac:grpSpMkLst>
            <pc:docMk/>
            <pc:sldMk cId="1595930022" sldId="305"/>
            <ac:grpSpMk id="499" creationId="{EDBA539E-585E-4C19-906A-181ED9026081}"/>
          </ac:grpSpMkLst>
        </pc:grpChg>
        <pc:grpChg chg="mod">
          <ac:chgData name="M | Adrien Pasquet" userId="b9ca7fff-cf80-4b81-8c12-aa3f5be03e41" providerId="ADAL" clId="{BFF0C793-174F-4023-A7BF-059EB552C99C}" dt="2019-11-13T13:49:30.572" v="4439" actId="207"/>
          <ac:grpSpMkLst>
            <pc:docMk/>
            <pc:sldMk cId="1595930022" sldId="305"/>
            <ac:grpSpMk id="502" creationId="{1C363CDC-75BD-43AC-8EA6-C3E2FE3E9F04}"/>
          </ac:grpSpMkLst>
        </pc:grpChg>
        <pc:grpChg chg="mod">
          <ac:chgData name="M | Adrien Pasquet" userId="b9ca7fff-cf80-4b81-8c12-aa3f5be03e41" providerId="ADAL" clId="{BFF0C793-174F-4023-A7BF-059EB552C99C}" dt="2019-11-13T13:49:30.572" v="4439" actId="207"/>
          <ac:grpSpMkLst>
            <pc:docMk/>
            <pc:sldMk cId="1595930022" sldId="305"/>
            <ac:grpSpMk id="505" creationId="{8CCF0C42-1734-4903-8814-2721FA598CC3}"/>
          </ac:grpSpMkLst>
        </pc:grpChg>
        <pc:grpChg chg="mod">
          <ac:chgData name="M | Adrien Pasquet" userId="b9ca7fff-cf80-4b81-8c12-aa3f5be03e41" providerId="ADAL" clId="{BFF0C793-174F-4023-A7BF-059EB552C99C}" dt="2019-11-13T13:49:30.572" v="4439" actId="207"/>
          <ac:grpSpMkLst>
            <pc:docMk/>
            <pc:sldMk cId="1595930022" sldId="305"/>
            <ac:grpSpMk id="508" creationId="{1AC0625B-0AAD-4C25-8257-619FC5D4A355}"/>
          </ac:grpSpMkLst>
        </pc:grpChg>
        <pc:grpChg chg="mod">
          <ac:chgData name="M | Adrien Pasquet" userId="b9ca7fff-cf80-4b81-8c12-aa3f5be03e41" providerId="ADAL" clId="{BFF0C793-174F-4023-A7BF-059EB552C99C}" dt="2019-11-13T13:49:30.572" v="4439" actId="207"/>
          <ac:grpSpMkLst>
            <pc:docMk/>
            <pc:sldMk cId="1595930022" sldId="305"/>
            <ac:grpSpMk id="510" creationId="{BB68916F-C96D-48F4-82C3-CD91C734DE84}"/>
          </ac:grpSpMkLst>
        </pc:grpChg>
        <pc:grpChg chg="mod">
          <ac:chgData name="M | Adrien Pasquet" userId="b9ca7fff-cf80-4b81-8c12-aa3f5be03e41" providerId="ADAL" clId="{BFF0C793-174F-4023-A7BF-059EB552C99C}" dt="2019-11-13T13:49:30.572" v="4439" actId="207"/>
          <ac:grpSpMkLst>
            <pc:docMk/>
            <pc:sldMk cId="1595930022" sldId="305"/>
            <ac:grpSpMk id="514" creationId="{ED15C8AB-C6EB-40EA-B68F-2BB5535DB45C}"/>
          </ac:grpSpMkLst>
        </pc:grpChg>
        <pc:grpChg chg="mod">
          <ac:chgData name="M | Adrien Pasquet" userId="b9ca7fff-cf80-4b81-8c12-aa3f5be03e41" providerId="ADAL" clId="{BFF0C793-174F-4023-A7BF-059EB552C99C}" dt="2019-11-13T13:49:30.572" v="4439" actId="207"/>
          <ac:grpSpMkLst>
            <pc:docMk/>
            <pc:sldMk cId="1595930022" sldId="305"/>
            <ac:grpSpMk id="517" creationId="{FB86B089-0BA0-4B8C-B475-5DA5172882D1}"/>
          </ac:grpSpMkLst>
        </pc:grpChg>
        <pc:grpChg chg="mod">
          <ac:chgData name="M | Adrien Pasquet" userId="b9ca7fff-cf80-4b81-8c12-aa3f5be03e41" providerId="ADAL" clId="{BFF0C793-174F-4023-A7BF-059EB552C99C}" dt="2019-11-13T13:49:30.572" v="4439" actId="207"/>
          <ac:grpSpMkLst>
            <pc:docMk/>
            <pc:sldMk cId="1595930022" sldId="305"/>
            <ac:grpSpMk id="520" creationId="{6156603A-BD3C-4E9F-9F01-B54F6CFFC24C}"/>
          </ac:grpSpMkLst>
        </pc:grpChg>
        <pc:grpChg chg="mod">
          <ac:chgData name="M | Adrien Pasquet" userId="b9ca7fff-cf80-4b81-8c12-aa3f5be03e41" providerId="ADAL" clId="{BFF0C793-174F-4023-A7BF-059EB552C99C}" dt="2019-11-13T13:49:30.572" v="4439" actId="207"/>
          <ac:grpSpMkLst>
            <pc:docMk/>
            <pc:sldMk cId="1595930022" sldId="305"/>
            <ac:grpSpMk id="545" creationId="{4D40428D-D97A-4863-A4B6-C809A94E5DA8}"/>
          </ac:grpSpMkLst>
        </pc:grpChg>
        <pc:grpChg chg="mod">
          <ac:chgData name="M | Adrien Pasquet" userId="b9ca7fff-cf80-4b81-8c12-aa3f5be03e41" providerId="ADAL" clId="{BFF0C793-174F-4023-A7BF-059EB552C99C}" dt="2019-11-13T13:49:30.572" v="4439" actId="207"/>
          <ac:grpSpMkLst>
            <pc:docMk/>
            <pc:sldMk cId="1595930022" sldId="305"/>
            <ac:grpSpMk id="553" creationId="{9F7A27FD-CC42-4D9D-8E81-D9BDD3B98A99}"/>
          </ac:grpSpMkLst>
        </pc:grpChg>
        <pc:grpChg chg="mod">
          <ac:chgData name="M | Adrien Pasquet" userId="b9ca7fff-cf80-4b81-8c12-aa3f5be03e41" providerId="ADAL" clId="{BFF0C793-174F-4023-A7BF-059EB552C99C}" dt="2019-11-13T13:49:30.572" v="4439" actId="207"/>
          <ac:grpSpMkLst>
            <pc:docMk/>
            <pc:sldMk cId="1595930022" sldId="305"/>
            <ac:grpSpMk id="560" creationId="{2A90AF27-EEED-485D-B181-3DDD591FAAF2}"/>
          </ac:grpSpMkLst>
        </pc:grpChg>
        <pc:grpChg chg="mod">
          <ac:chgData name="M | Adrien Pasquet" userId="b9ca7fff-cf80-4b81-8c12-aa3f5be03e41" providerId="ADAL" clId="{BFF0C793-174F-4023-A7BF-059EB552C99C}" dt="2019-11-13T13:49:30.572" v="4439" actId="207"/>
          <ac:grpSpMkLst>
            <pc:docMk/>
            <pc:sldMk cId="1595930022" sldId="305"/>
            <ac:grpSpMk id="571" creationId="{372E6E8D-F1BF-4A85-8EA7-F901570A265A}"/>
          </ac:grpSpMkLst>
        </pc:grpChg>
        <pc:grpChg chg="mod">
          <ac:chgData name="M | Adrien Pasquet" userId="b9ca7fff-cf80-4b81-8c12-aa3f5be03e41" providerId="ADAL" clId="{BFF0C793-174F-4023-A7BF-059EB552C99C}" dt="2019-11-13T13:49:30.572" v="4439" actId="207"/>
          <ac:grpSpMkLst>
            <pc:docMk/>
            <pc:sldMk cId="1595930022" sldId="305"/>
            <ac:grpSpMk id="581" creationId="{19FAFD4A-13EE-4AB5-982E-007DB8A1421D}"/>
          </ac:grpSpMkLst>
        </pc:grpChg>
        <pc:grpChg chg="mod">
          <ac:chgData name="M | Adrien Pasquet" userId="b9ca7fff-cf80-4b81-8c12-aa3f5be03e41" providerId="ADAL" clId="{BFF0C793-174F-4023-A7BF-059EB552C99C}" dt="2019-11-13T13:49:30.572" v="4439" actId="207"/>
          <ac:grpSpMkLst>
            <pc:docMk/>
            <pc:sldMk cId="1595930022" sldId="305"/>
            <ac:grpSpMk id="586" creationId="{07855BF9-B93D-474F-9D44-1CE108BB5D9D}"/>
          </ac:grpSpMkLst>
        </pc:grpChg>
        <pc:grpChg chg="mod">
          <ac:chgData name="M | Adrien Pasquet" userId="b9ca7fff-cf80-4b81-8c12-aa3f5be03e41" providerId="ADAL" clId="{BFF0C793-174F-4023-A7BF-059EB552C99C}" dt="2019-11-13T13:49:30.572" v="4439" actId="207"/>
          <ac:grpSpMkLst>
            <pc:docMk/>
            <pc:sldMk cId="1595930022" sldId="305"/>
            <ac:grpSpMk id="589" creationId="{3290F4FF-0ACF-47DC-A902-212CBAED9E0A}"/>
          </ac:grpSpMkLst>
        </pc:grpChg>
        <pc:grpChg chg="mod">
          <ac:chgData name="M | Adrien Pasquet" userId="b9ca7fff-cf80-4b81-8c12-aa3f5be03e41" providerId="ADAL" clId="{BFF0C793-174F-4023-A7BF-059EB552C99C}" dt="2019-11-13T13:49:30.572" v="4439" actId="207"/>
          <ac:grpSpMkLst>
            <pc:docMk/>
            <pc:sldMk cId="1595930022" sldId="305"/>
            <ac:grpSpMk id="594" creationId="{D383B3C7-9B50-475B-BFC1-22556B10CAAE}"/>
          </ac:grpSpMkLst>
        </pc:grpChg>
        <pc:grpChg chg="mod">
          <ac:chgData name="M | Adrien Pasquet" userId="b9ca7fff-cf80-4b81-8c12-aa3f5be03e41" providerId="ADAL" clId="{BFF0C793-174F-4023-A7BF-059EB552C99C}" dt="2019-11-13T13:49:30.572" v="4439" actId="207"/>
          <ac:grpSpMkLst>
            <pc:docMk/>
            <pc:sldMk cId="1595930022" sldId="305"/>
            <ac:grpSpMk id="597" creationId="{43B06525-9E11-441A-8F76-801DA23ED0D6}"/>
          </ac:grpSpMkLst>
        </pc:grpChg>
        <pc:grpChg chg="mod">
          <ac:chgData name="M | Adrien Pasquet" userId="b9ca7fff-cf80-4b81-8c12-aa3f5be03e41" providerId="ADAL" clId="{BFF0C793-174F-4023-A7BF-059EB552C99C}" dt="2019-11-13T13:49:30.572" v="4439" actId="207"/>
          <ac:grpSpMkLst>
            <pc:docMk/>
            <pc:sldMk cId="1595930022" sldId="305"/>
            <ac:grpSpMk id="599" creationId="{9A7B330A-15EC-4D11-8AE5-791CA2ECA981}"/>
          </ac:grpSpMkLst>
        </pc:grpChg>
        <pc:grpChg chg="mod">
          <ac:chgData name="M | Adrien Pasquet" userId="b9ca7fff-cf80-4b81-8c12-aa3f5be03e41" providerId="ADAL" clId="{BFF0C793-174F-4023-A7BF-059EB552C99C}" dt="2019-11-13T13:49:30.572" v="4439" actId="207"/>
          <ac:grpSpMkLst>
            <pc:docMk/>
            <pc:sldMk cId="1595930022" sldId="305"/>
            <ac:grpSpMk id="604" creationId="{B753A60A-3B7B-42BA-9B72-CFF04C50B69C}"/>
          </ac:grpSpMkLst>
        </pc:grpChg>
        <pc:grpChg chg="mod">
          <ac:chgData name="M | Adrien Pasquet" userId="b9ca7fff-cf80-4b81-8c12-aa3f5be03e41" providerId="ADAL" clId="{BFF0C793-174F-4023-A7BF-059EB552C99C}" dt="2019-11-13T13:49:30.572" v="4439" actId="207"/>
          <ac:grpSpMkLst>
            <pc:docMk/>
            <pc:sldMk cId="1595930022" sldId="305"/>
            <ac:grpSpMk id="609" creationId="{538AC787-8A6F-4756-B7D7-540F8B3FCF20}"/>
          </ac:grpSpMkLst>
        </pc:grpChg>
        <pc:grpChg chg="mod">
          <ac:chgData name="M | Adrien Pasquet" userId="b9ca7fff-cf80-4b81-8c12-aa3f5be03e41" providerId="ADAL" clId="{BFF0C793-174F-4023-A7BF-059EB552C99C}" dt="2019-11-13T13:49:30.572" v="4439" actId="207"/>
          <ac:grpSpMkLst>
            <pc:docMk/>
            <pc:sldMk cId="1595930022" sldId="305"/>
            <ac:grpSpMk id="614" creationId="{823F7D83-2C40-4A35-AC8A-85DB78E6FF07}"/>
          </ac:grpSpMkLst>
        </pc:grpChg>
        <pc:picChg chg="mod">
          <ac:chgData name="M | Adrien Pasquet" userId="b9ca7fff-cf80-4b81-8c12-aa3f5be03e41" providerId="ADAL" clId="{BFF0C793-174F-4023-A7BF-059EB552C99C}" dt="2019-11-13T13:49:30.572" v="4439" actId="207"/>
          <ac:picMkLst>
            <pc:docMk/>
            <pc:sldMk cId="1595930022" sldId="305"/>
            <ac:picMk id="618" creationId="{F23DC964-B2F5-43ED-A4E0-5251484AB676}"/>
          </ac:picMkLst>
        </pc:picChg>
        <pc:picChg chg="mod">
          <ac:chgData name="M | Adrien Pasquet" userId="b9ca7fff-cf80-4b81-8c12-aa3f5be03e41" providerId="ADAL" clId="{BFF0C793-174F-4023-A7BF-059EB552C99C}" dt="2019-11-13T13:49:30.572" v="4439" actId="207"/>
          <ac:picMkLst>
            <pc:docMk/>
            <pc:sldMk cId="1595930022" sldId="305"/>
            <ac:picMk id="619" creationId="{58DA87D0-B101-4193-BFAB-6D94551E3934}"/>
          </ac:picMkLst>
        </pc:picChg>
        <pc:picChg chg="mod">
          <ac:chgData name="M | Adrien Pasquet" userId="b9ca7fff-cf80-4b81-8c12-aa3f5be03e41" providerId="ADAL" clId="{BFF0C793-174F-4023-A7BF-059EB552C99C}" dt="2019-11-13T13:49:30.572" v="4439" actId="207"/>
          <ac:picMkLst>
            <pc:docMk/>
            <pc:sldMk cId="1595930022" sldId="305"/>
            <ac:picMk id="620" creationId="{F486A394-0747-41ED-8C74-24D7CE9F869E}"/>
          </ac:picMkLst>
        </pc:picChg>
        <pc:picChg chg="mod">
          <ac:chgData name="M | Adrien Pasquet" userId="b9ca7fff-cf80-4b81-8c12-aa3f5be03e41" providerId="ADAL" clId="{BFF0C793-174F-4023-A7BF-059EB552C99C}" dt="2019-11-13T13:49:30.572" v="4439" actId="207"/>
          <ac:picMkLst>
            <pc:docMk/>
            <pc:sldMk cId="1595930022" sldId="305"/>
            <ac:picMk id="621" creationId="{48F210E9-F277-4951-BDFE-35F9D3604F15}"/>
          </ac:picMkLst>
        </pc:picChg>
        <pc:picChg chg="mod">
          <ac:chgData name="M | Adrien Pasquet" userId="b9ca7fff-cf80-4b81-8c12-aa3f5be03e41" providerId="ADAL" clId="{BFF0C793-174F-4023-A7BF-059EB552C99C}" dt="2019-11-13T13:49:30.572" v="4439" actId="207"/>
          <ac:picMkLst>
            <pc:docMk/>
            <pc:sldMk cId="1595930022" sldId="305"/>
            <ac:picMk id="622" creationId="{E03D80F9-CE29-42C1-8550-D54AB554B0EA}"/>
          </ac:picMkLst>
        </pc:picChg>
        <pc:picChg chg="mod">
          <ac:chgData name="M | Adrien Pasquet" userId="b9ca7fff-cf80-4b81-8c12-aa3f5be03e41" providerId="ADAL" clId="{BFF0C793-174F-4023-A7BF-059EB552C99C}" dt="2019-11-13T13:49:30.572" v="4439" actId="207"/>
          <ac:picMkLst>
            <pc:docMk/>
            <pc:sldMk cId="1595930022" sldId="305"/>
            <ac:picMk id="623" creationId="{EC72F0A8-6C95-4BE9-B98E-4A1076CBF4A8}"/>
          </ac:picMkLst>
        </pc:picChg>
        <pc:picChg chg="mod">
          <ac:chgData name="M | Adrien Pasquet" userId="b9ca7fff-cf80-4b81-8c12-aa3f5be03e41" providerId="ADAL" clId="{BFF0C793-174F-4023-A7BF-059EB552C99C}" dt="2019-11-13T13:49:30.572" v="4439" actId="207"/>
          <ac:picMkLst>
            <pc:docMk/>
            <pc:sldMk cId="1595930022" sldId="305"/>
            <ac:picMk id="624" creationId="{06E15DCE-7F1F-41DA-BAE7-8EBB2ACF4A3A}"/>
          </ac:picMkLst>
        </pc:picChg>
        <pc:picChg chg="mod">
          <ac:chgData name="M | Adrien Pasquet" userId="b9ca7fff-cf80-4b81-8c12-aa3f5be03e41" providerId="ADAL" clId="{BFF0C793-174F-4023-A7BF-059EB552C99C}" dt="2019-11-13T13:49:30.572" v="4439" actId="207"/>
          <ac:picMkLst>
            <pc:docMk/>
            <pc:sldMk cId="1595930022" sldId="305"/>
            <ac:picMk id="625" creationId="{9089FFB6-00CD-4B36-B483-3491CE7C68E8}"/>
          </ac:picMkLst>
        </pc:picChg>
        <pc:picChg chg="mod">
          <ac:chgData name="M | Adrien Pasquet" userId="b9ca7fff-cf80-4b81-8c12-aa3f5be03e41" providerId="ADAL" clId="{BFF0C793-174F-4023-A7BF-059EB552C99C}" dt="2019-11-13T13:49:30.572" v="4439" actId="207"/>
          <ac:picMkLst>
            <pc:docMk/>
            <pc:sldMk cId="1595930022" sldId="305"/>
            <ac:picMk id="626" creationId="{CB2DD4CC-4486-4C8B-A1D1-E71D24F53FCD}"/>
          </ac:picMkLst>
        </pc:picChg>
        <pc:picChg chg="mod">
          <ac:chgData name="M | Adrien Pasquet" userId="b9ca7fff-cf80-4b81-8c12-aa3f5be03e41" providerId="ADAL" clId="{BFF0C793-174F-4023-A7BF-059EB552C99C}" dt="2019-11-13T13:49:30.572" v="4439" actId="207"/>
          <ac:picMkLst>
            <pc:docMk/>
            <pc:sldMk cId="1595930022" sldId="305"/>
            <ac:picMk id="627" creationId="{A25CE76F-5F82-4947-B7C3-36F348116AB1}"/>
          </ac:picMkLst>
        </pc:picChg>
        <pc:picChg chg="mod">
          <ac:chgData name="M | Adrien Pasquet" userId="b9ca7fff-cf80-4b81-8c12-aa3f5be03e41" providerId="ADAL" clId="{BFF0C793-174F-4023-A7BF-059EB552C99C}" dt="2019-11-13T13:49:30.572" v="4439" actId="207"/>
          <ac:picMkLst>
            <pc:docMk/>
            <pc:sldMk cId="1595930022" sldId="305"/>
            <ac:picMk id="628" creationId="{5A7E5B87-6C19-49AF-9E20-C59F8A0AE408}"/>
          </ac:picMkLst>
        </pc:picChg>
        <pc:picChg chg="mod">
          <ac:chgData name="M | Adrien Pasquet" userId="b9ca7fff-cf80-4b81-8c12-aa3f5be03e41" providerId="ADAL" clId="{BFF0C793-174F-4023-A7BF-059EB552C99C}" dt="2019-11-13T13:49:30.572" v="4439" actId="207"/>
          <ac:picMkLst>
            <pc:docMk/>
            <pc:sldMk cId="1595930022" sldId="305"/>
            <ac:picMk id="630" creationId="{70134F53-76C4-4F35-B836-896F1DAB72BC}"/>
          </ac:picMkLst>
        </pc:picChg>
        <pc:picChg chg="mod">
          <ac:chgData name="M | Adrien Pasquet" userId="b9ca7fff-cf80-4b81-8c12-aa3f5be03e41" providerId="ADAL" clId="{BFF0C793-174F-4023-A7BF-059EB552C99C}" dt="2019-11-13T13:49:30.572" v="4439" actId="207"/>
          <ac:picMkLst>
            <pc:docMk/>
            <pc:sldMk cId="1595930022" sldId="305"/>
            <ac:picMk id="631" creationId="{B32F577E-A9E0-4AB4-BA0F-41EF6BAB654D}"/>
          </ac:picMkLst>
        </pc:picChg>
        <pc:picChg chg="mod">
          <ac:chgData name="M | Adrien Pasquet" userId="b9ca7fff-cf80-4b81-8c12-aa3f5be03e41" providerId="ADAL" clId="{BFF0C793-174F-4023-A7BF-059EB552C99C}" dt="2019-11-13T13:49:30.572" v="4439" actId="207"/>
          <ac:picMkLst>
            <pc:docMk/>
            <pc:sldMk cId="1595930022" sldId="305"/>
            <ac:picMk id="632" creationId="{4DC413D6-2649-4574-B55A-2A5717FE9222}"/>
          </ac:picMkLst>
        </pc:picChg>
        <pc:picChg chg="mod">
          <ac:chgData name="M | Adrien Pasquet" userId="b9ca7fff-cf80-4b81-8c12-aa3f5be03e41" providerId="ADAL" clId="{BFF0C793-174F-4023-A7BF-059EB552C99C}" dt="2019-11-13T13:49:30.572" v="4439" actId="207"/>
          <ac:picMkLst>
            <pc:docMk/>
            <pc:sldMk cId="1595930022" sldId="305"/>
            <ac:picMk id="633" creationId="{BAF42271-6B8C-41A5-8E03-A7BF519523E1}"/>
          </ac:picMkLst>
        </pc:picChg>
        <pc:picChg chg="mod">
          <ac:chgData name="M | Adrien Pasquet" userId="b9ca7fff-cf80-4b81-8c12-aa3f5be03e41" providerId="ADAL" clId="{BFF0C793-174F-4023-A7BF-059EB552C99C}" dt="2019-11-13T13:49:30.572" v="4439" actId="207"/>
          <ac:picMkLst>
            <pc:docMk/>
            <pc:sldMk cId="1595930022" sldId="305"/>
            <ac:picMk id="634" creationId="{D4D4FFFD-288B-4626-9044-3642DAB0ABD0}"/>
          </ac:picMkLst>
        </pc:picChg>
        <pc:picChg chg="mod">
          <ac:chgData name="M | Adrien Pasquet" userId="b9ca7fff-cf80-4b81-8c12-aa3f5be03e41" providerId="ADAL" clId="{BFF0C793-174F-4023-A7BF-059EB552C99C}" dt="2019-11-13T13:49:30.572" v="4439" actId="207"/>
          <ac:picMkLst>
            <pc:docMk/>
            <pc:sldMk cId="1595930022" sldId="305"/>
            <ac:picMk id="635" creationId="{96585AA0-82A0-4D47-9C35-7CB19F22A5A5}"/>
          </ac:picMkLst>
        </pc:picChg>
        <pc:picChg chg="mod">
          <ac:chgData name="M | Adrien Pasquet" userId="b9ca7fff-cf80-4b81-8c12-aa3f5be03e41" providerId="ADAL" clId="{BFF0C793-174F-4023-A7BF-059EB552C99C}" dt="2019-11-13T13:49:30.572" v="4439" actId="207"/>
          <ac:picMkLst>
            <pc:docMk/>
            <pc:sldMk cId="1595930022" sldId="305"/>
            <ac:picMk id="636" creationId="{1E2541AB-6B17-4A02-8F84-634A693F713D}"/>
          </ac:picMkLst>
        </pc:picChg>
        <pc:picChg chg="add ord">
          <ac:chgData name="M | Adrien Pasquet" userId="b9ca7fff-cf80-4b81-8c12-aa3f5be03e41" providerId="ADAL" clId="{BFF0C793-174F-4023-A7BF-059EB552C99C}" dt="2019-11-13T13:54:26.719" v="4520" actId="167"/>
          <ac:picMkLst>
            <pc:docMk/>
            <pc:sldMk cId="1595930022" sldId="305"/>
            <ac:picMk id="639" creationId="{A9D6EE5F-5592-480C-B367-026CF42984D6}"/>
          </ac:picMkLst>
        </pc:picChg>
      </pc:sldChg>
      <pc:sldChg chg="addSp delSp modSp del ord modTransition">
        <pc:chgData name="M | Adrien Pasquet" userId="b9ca7fff-cf80-4b81-8c12-aa3f5be03e41" providerId="ADAL" clId="{BFF0C793-174F-4023-A7BF-059EB552C99C}" dt="2019-11-14T14:24:23.909" v="4541" actId="47"/>
        <pc:sldMkLst>
          <pc:docMk/>
          <pc:sldMk cId="4247659349" sldId="306"/>
        </pc:sldMkLst>
        <pc:spChg chg="del">
          <ac:chgData name="M | Adrien Pasquet" userId="b9ca7fff-cf80-4b81-8c12-aa3f5be03e41" providerId="ADAL" clId="{BFF0C793-174F-4023-A7BF-059EB552C99C}" dt="2019-11-13T13:51:18.039" v="4471" actId="478"/>
          <ac:spMkLst>
            <pc:docMk/>
            <pc:sldMk cId="4247659349" sldId="306"/>
            <ac:spMk id="845" creationId="{30E89D4F-E278-4677-9025-7EB5AB63330B}"/>
          </ac:spMkLst>
        </pc:spChg>
        <pc:spChg chg="add mod">
          <ac:chgData name="M | Adrien Pasquet" userId="b9ca7fff-cf80-4b81-8c12-aa3f5be03e41" providerId="ADAL" clId="{BFF0C793-174F-4023-A7BF-059EB552C99C}" dt="2019-11-13T13:51:14.443" v="4470" actId="20577"/>
          <ac:spMkLst>
            <pc:docMk/>
            <pc:sldMk cId="4247659349" sldId="306"/>
            <ac:spMk id="846" creationId="{EDCA3DAD-1008-4C28-9741-1D24A5B37D3A}"/>
          </ac:spMkLst>
        </pc:spChg>
        <pc:spChg chg="add ord">
          <ac:chgData name="M | Adrien Pasquet" userId="b9ca7fff-cf80-4b81-8c12-aa3f5be03e41" providerId="ADAL" clId="{BFF0C793-174F-4023-A7BF-059EB552C99C}" dt="2019-11-13T13:54:49.679" v="4528" actId="167"/>
          <ac:spMkLst>
            <pc:docMk/>
            <pc:sldMk cId="4247659349" sldId="306"/>
            <ac:spMk id="848" creationId="{535B2701-9AC9-48C0-8DA4-603404811D06}"/>
          </ac:spMkLst>
        </pc:spChg>
        <pc:spChg chg="mod">
          <ac:chgData name="M | Adrien Pasquet" userId="b9ca7fff-cf80-4b81-8c12-aa3f5be03e41" providerId="ADAL" clId="{BFF0C793-174F-4023-A7BF-059EB552C99C}" dt="2019-11-13T13:51:35.033" v="4476" actId="207"/>
          <ac:spMkLst>
            <pc:docMk/>
            <pc:sldMk cId="4247659349" sldId="306"/>
            <ac:spMk id="1847" creationId="{B337B07C-3635-4D21-92CF-AE6032894CF6}"/>
          </ac:spMkLst>
        </pc:spChg>
        <pc:spChg chg="mod">
          <ac:chgData name="M | Adrien Pasquet" userId="b9ca7fff-cf80-4b81-8c12-aa3f5be03e41" providerId="ADAL" clId="{BFF0C793-174F-4023-A7BF-059EB552C99C}" dt="2019-11-13T13:51:35.033" v="4476" actId="207"/>
          <ac:spMkLst>
            <pc:docMk/>
            <pc:sldMk cId="4247659349" sldId="306"/>
            <ac:spMk id="1848" creationId="{7A93C651-6604-4B2C-B5C3-4751BA4A000B}"/>
          </ac:spMkLst>
        </pc:spChg>
        <pc:spChg chg="mod">
          <ac:chgData name="M | Adrien Pasquet" userId="b9ca7fff-cf80-4b81-8c12-aa3f5be03e41" providerId="ADAL" clId="{BFF0C793-174F-4023-A7BF-059EB552C99C}" dt="2019-11-13T13:51:35.033" v="4476" actId="207"/>
          <ac:spMkLst>
            <pc:docMk/>
            <pc:sldMk cId="4247659349" sldId="306"/>
            <ac:spMk id="1852" creationId="{E7E4217A-22FD-4154-B4DB-44CFF7827545}"/>
          </ac:spMkLst>
        </pc:spChg>
        <pc:spChg chg="mod">
          <ac:chgData name="M | Adrien Pasquet" userId="b9ca7fff-cf80-4b81-8c12-aa3f5be03e41" providerId="ADAL" clId="{BFF0C793-174F-4023-A7BF-059EB552C99C}" dt="2019-11-13T13:51:35.033" v="4476" actId="207"/>
          <ac:spMkLst>
            <pc:docMk/>
            <pc:sldMk cId="4247659349" sldId="306"/>
            <ac:spMk id="1899" creationId="{08FB9EC4-93B9-42ED-848D-CE816805EF89}"/>
          </ac:spMkLst>
        </pc:spChg>
        <pc:spChg chg="mod">
          <ac:chgData name="M | Adrien Pasquet" userId="b9ca7fff-cf80-4b81-8c12-aa3f5be03e41" providerId="ADAL" clId="{BFF0C793-174F-4023-A7BF-059EB552C99C}" dt="2019-11-13T13:51:35.033" v="4476" actId="207"/>
          <ac:spMkLst>
            <pc:docMk/>
            <pc:sldMk cId="4247659349" sldId="306"/>
            <ac:spMk id="1903" creationId="{896CCED6-C100-454F-99FE-48216804E573}"/>
          </ac:spMkLst>
        </pc:spChg>
        <pc:spChg chg="mod">
          <ac:chgData name="M | Adrien Pasquet" userId="b9ca7fff-cf80-4b81-8c12-aa3f5be03e41" providerId="ADAL" clId="{BFF0C793-174F-4023-A7BF-059EB552C99C}" dt="2019-11-13T13:51:35.033" v="4476" actId="207"/>
          <ac:spMkLst>
            <pc:docMk/>
            <pc:sldMk cId="4247659349" sldId="306"/>
            <ac:spMk id="1950" creationId="{29B234B2-197B-4B8E-B0D3-5C51AEFB3414}"/>
          </ac:spMkLst>
        </pc:spChg>
        <pc:spChg chg="mod">
          <ac:chgData name="M | Adrien Pasquet" userId="b9ca7fff-cf80-4b81-8c12-aa3f5be03e41" providerId="ADAL" clId="{BFF0C793-174F-4023-A7BF-059EB552C99C}" dt="2019-11-13T13:51:35.033" v="4476" actId="207"/>
          <ac:spMkLst>
            <pc:docMk/>
            <pc:sldMk cId="4247659349" sldId="306"/>
            <ac:spMk id="1982" creationId="{895E828A-2296-4005-A3E1-B98EB53D2982}"/>
          </ac:spMkLst>
        </pc:spChg>
        <pc:spChg chg="mod">
          <ac:chgData name="M | Adrien Pasquet" userId="b9ca7fff-cf80-4b81-8c12-aa3f5be03e41" providerId="ADAL" clId="{BFF0C793-174F-4023-A7BF-059EB552C99C}" dt="2019-11-13T13:51:35.033" v="4476" actId="207"/>
          <ac:spMkLst>
            <pc:docMk/>
            <pc:sldMk cId="4247659349" sldId="306"/>
            <ac:spMk id="2003" creationId="{057AD6F5-A106-4C31-BAEA-6256AEF43555}"/>
          </ac:spMkLst>
        </pc:spChg>
        <pc:spChg chg="mod">
          <ac:chgData name="M | Adrien Pasquet" userId="b9ca7fff-cf80-4b81-8c12-aa3f5be03e41" providerId="ADAL" clId="{BFF0C793-174F-4023-A7BF-059EB552C99C}" dt="2019-11-13T13:51:35.033" v="4476" actId="207"/>
          <ac:spMkLst>
            <pc:docMk/>
            <pc:sldMk cId="4247659349" sldId="306"/>
            <ac:spMk id="2004" creationId="{AE06398D-BD54-499A-A650-4808F351E8E8}"/>
          </ac:spMkLst>
        </pc:spChg>
        <pc:spChg chg="mod">
          <ac:chgData name="M | Adrien Pasquet" userId="b9ca7fff-cf80-4b81-8c12-aa3f5be03e41" providerId="ADAL" clId="{BFF0C793-174F-4023-A7BF-059EB552C99C}" dt="2019-11-13T13:51:35.033" v="4476" actId="207"/>
          <ac:spMkLst>
            <pc:docMk/>
            <pc:sldMk cId="4247659349" sldId="306"/>
            <ac:spMk id="2045" creationId="{7EBB7AF5-3062-497E-B31A-CDA33871BE19}"/>
          </ac:spMkLst>
        </pc:spChg>
        <pc:spChg chg="mod">
          <ac:chgData name="M | Adrien Pasquet" userId="b9ca7fff-cf80-4b81-8c12-aa3f5be03e41" providerId="ADAL" clId="{BFF0C793-174F-4023-A7BF-059EB552C99C}" dt="2019-11-13T13:51:35.033" v="4476" actId="207"/>
          <ac:spMkLst>
            <pc:docMk/>
            <pc:sldMk cId="4247659349" sldId="306"/>
            <ac:spMk id="2096" creationId="{5B7D7E61-3EC6-4B34-A6B5-E31C44ECA57E}"/>
          </ac:spMkLst>
        </pc:spChg>
        <pc:spChg chg="mod">
          <ac:chgData name="M | Adrien Pasquet" userId="b9ca7fff-cf80-4b81-8c12-aa3f5be03e41" providerId="ADAL" clId="{BFF0C793-174F-4023-A7BF-059EB552C99C}" dt="2019-11-13T13:51:35.033" v="4476" actId="207"/>
          <ac:spMkLst>
            <pc:docMk/>
            <pc:sldMk cId="4247659349" sldId="306"/>
            <ac:spMk id="2097" creationId="{13DC43BA-3BA0-469D-9C8F-EBC997C63D25}"/>
          </ac:spMkLst>
        </pc:spChg>
        <pc:spChg chg="mod">
          <ac:chgData name="M | Adrien Pasquet" userId="b9ca7fff-cf80-4b81-8c12-aa3f5be03e41" providerId="ADAL" clId="{BFF0C793-174F-4023-A7BF-059EB552C99C}" dt="2019-11-13T13:51:35.033" v="4476" actId="207"/>
          <ac:spMkLst>
            <pc:docMk/>
            <pc:sldMk cId="4247659349" sldId="306"/>
            <ac:spMk id="2109" creationId="{9D9153F2-078C-4EBD-BACE-F1015CB69D84}"/>
          </ac:spMkLst>
        </pc:spChg>
        <pc:spChg chg="mod">
          <ac:chgData name="M | Adrien Pasquet" userId="b9ca7fff-cf80-4b81-8c12-aa3f5be03e41" providerId="ADAL" clId="{BFF0C793-174F-4023-A7BF-059EB552C99C}" dt="2019-11-13T13:51:35.033" v="4476" actId="207"/>
          <ac:spMkLst>
            <pc:docMk/>
            <pc:sldMk cId="4247659349" sldId="306"/>
            <ac:spMk id="2110" creationId="{056A5F89-49CB-426E-A417-FF099195B43C}"/>
          </ac:spMkLst>
        </pc:spChg>
        <pc:spChg chg="mod">
          <ac:chgData name="M | Adrien Pasquet" userId="b9ca7fff-cf80-4b81-8c12-aa3f5be03e41" providerId="ADAL" clId="{BFF0C793-174F-4023-A7BF-059EB552C99C}" dt="2019-11-13T13:51:35.033" v="4476" actId="207"/>
          <ac:spMkLst>
            <pc:docMk/>
            <pc:sldMk cId="4247659349" sldId="306"/>
            <ac:spMk id="2138" creationId="{DB9D1FD2-88D1-4E7A-92EA-64225E7268B8}"/>
          </ac:spMkLst>
        </pc:spChg>
        <pc:spChg chg="mod">
          <ac:chgData name="M | Adrien Pasquet" userId="b9ca7fff-cf80-4b81-8c12-aa3f5be03e41" providerId="ADAL" clId="{BFF0C793-174F-4023-A7BF-059EB552C99C}" dt="2019-11-13T13:51:35.033" v="4476" actId="207"/>
          <ac:spMkLst>
            <pc:docMk/>
            <pc:sldMk cId="4247659349" sldId="306"/>
            <ac:spMk id="2157" creationId="{C6AE680F-10E8-4239-AAA9-CB7B420E21C4}"/>
          </ac:spMkLst>
        </pc:spChg>
        <pc:spChg chg="mod">
          <ac:chgData name="M | Adrien Pasquet" userId="b9ca7fff-cf80-4b81-8c12-aa3f5be03e41" providerId="ADAL" clId="{BFF0C793-174F-4023-A7BF-059EB552C99C}" dt="2019-11-13T13:51:35.033" v="4476" actId="207"/>
          <ac:spMkLst>
            <pc:docMk/>
            <pc:sldMk cId="4247659349" sldId="306"/>
            <ac:spMk id="2204" creationId="{1DB149FD-4D57-4D50-BCC0-1977BB1FF360}"/>
          </ac:spMkLst>
        </pc:spChg>
        <pc:spChg chg="mod">
          <ac:chgData name="M | Adrien Pasquet" userId="b9ca7fff-cf80-4b81-8c12-aa3f5be03e41" providerId="ADAL" clId="{BFF0C793-174F-4023-A7BF-059EB552C99C}" dt="2019-11-13T13:51:35.033" v="4476" actId="207"/>
          <ac:spMkLst>
            <pc:docMk/>
            <pc:sldMk cId="4247659349" sldId="306"/>
            <ac:spMk id="2205" creationId="{1F4BA94C-CD5F-48A6-91B1-B200ABA7DA6F}"/>
          </ac:spMkLst>
        </pc:spChg>
        <pc:spChg chg="mod">
          <ac:chgData name="M | Adrien Pasquet" userId="b9ca7fff-cf80-4b81-8c12-aa3f5be03e41" providerId="ADAL" clId="{BFF0C793-174F-4023-A7BF-059EB552C99C}" dt="2019-11-13T13:51:35.033" v="4476" actId="207"/>
          <ac:spMkLst>
            <pc:docMk/>
            <pc:sldMk cId="4247659349" sldId="306"/>
            <ac:spMk id="2218" creationId="{BABEE638-5913-4719-A8CA-3EFA0568C720}"/>
          </ac:spMkLst>
        </pc:spChg>
        <pc:spChg chg="mod">
          <ac:chgData name="M | Adrien Pasquet" userId="b9ca7fff-cf80-4b81-8c12-aa3f5be03e41" providerId="ADAL" clId="{BFF0C793-174F-4023-A7BF-059EB552C99C}" dt="2019-11-13T13:51:35.033" v="4476" actId="207"/>
          <ac:spMkLst>
            <pc:docMk/>
            <pc:sldMk cId="4247659349" sldId="306"/>
            <ac:spMk id="2219" creationId="{5635C674-069F-42A8-BFF3-5D1E2536CD90}"/>
          </ac:spMkLst>
        </pc:spChg>
        <pc:spChg chg="mod">
          <ac:chgData name="M | Adrien Pasquet" userId="b9ca7fff-cf80-4b81-8c12-aa3f5be03e41" providerId="ADAL" clId="{BFF0C793-174F-4023-A7BF-059EB552C99C}" dt="2019-11-13T13:51:35.033" v="4476" actId="207"/>
          <ac:spMkLst>
            <pc:docMk/>
            <pc:sldMk cId="4247659349" sldId="306"/>
            <ac:spMk id="2254" creationId="{6F726A1D-56E8-4662-80ED-B86B70ECEE4A}"/>
          </ac:spMkLst>
        </pc:spChg>
        <pc:spChg chg="mod">
          <ac:chgData name="M | Adrien Pasquet" userId="b9ca7fff-cf80-4b81-8c12-aa3f5be03e41" providerId="ADAL" clId="{BFF0C793-174F-4023-A7BF-059EB552C99C}" dt="2019-11-13T13:51:35.033" v="4476" actId="207"/>
          <ac:spMkLst>
            <pc:docMk/>
            <pc:sldMk cId="4247659349" sldId="306"/>
            <ac:spMk id="2255" creationId="{DBAE206E-10F5-486A-8080-57CDD46D3E5B}"/>
          </ac:spMkLst>
        </pc:spChg>
        <pc:spChg chg="mod">
          <ac:chgData name="M | Adrien Pasquet" userId="b9ca7fff-cf80-4b81-8c12-aa3f5be03e41" providerId="ADAL" clId="{BFF0C793-174F-4023-A7BF-059EB552C99C}" dt="2019-11-13T13:51:35.033" v="4476" actId="207"/>
          <ac:spMkLst>
            <pc:docMk/>
            <pc:sldMk cId="4247659349" sldId="306"/>
            <ac:spMk id="2262" creationId="{3D8EDD43-5AE8-429C-BED8-CFF24CF18D05}"/>
          </ac:spMkLst>
        </pc:spChg>
        <pc:spChg chg="mod">
          <ac:chgData name="M | Adrien Pasquet" userId="b9ca7fff-cf80-4b81-8c12-aa3f5be03e41" providerId="ADAL" clId="{BFF0C793-174F-4023-A7BF-059EB552C99C}" dt="2019-11-13T13:51:35.033" v="4476" actId="207"/>
          <ac:spMkLst>
            <pc:docMk/>
            <pc:sldMk cId="4247659349" sldId="306"/>
            <ac:spMk id="2320" creationId="{FDB0CBFC-C572-4BB4-B69B-F8ECD1B3BF50}"/>
          </ac:spMkLst>
        </pc:spChg>
        <pc:spChg chg="mod">
          <ac:chgData name="M | Adrien Pasquet" userId="b9ca7fff-cf80-4b81-8c12-aa3f5be03e41" providerId="ADAL" clId="{BFF0C793-174F-4023-A7BF-059EB552C99C}" dt="2019-11-13T13:51:35.033" v="4476" actId="207"/>
          <ac:spMkLst>
            <pc:docMk/>
            <pc:sldMk cId="4247659349" sldId="306"/>
            <ac:spMk id="2355" creationId="{55F5F341-97BE-4EE5-A97C-884DCFE71DD4}"/>
          </ac:spMkLst>
        </pc:spChg>
        <pc:spChg chg="mod">
          <ac:chgData name="M | Adrien Pasquet" userId="b9ca7fff-cf80-4b81-8c12-aa3f5be03e41" providerId="ADAL" clId="{BFF0C793-174F-4023-A7BF-059EB552C99C}" dt="2019-11-13T13:51:35.033" v="4476" actId="207"/>
          <ac:spMkLst>
            <pc:docMk/>
            <pc:sldMk cId="4247659349" sldId="306"/>
            <ac:spMk id="2356" creationId="{F79EFE69-4739-41F0-A470-A9AD609DE594}"/>
          </ac:spMkLst>
        </pc:spChg>
        <pc:spChg chg="mod">
          <ac:chgData name="M | Adrien Pasquet" userId="b9ca7fff-cf80-4b81-8c12-aa3f5be03e41" providerId="ADAL" clId="{BFF0C793-174F-4023-A7BF-059EB552C99C}" dt="2019-11-13T13:51:35.033" v="4476" actId="207"/>
          <ac:spMkLst>
            <pc:docMk/>
            <pc:sldMk cId="4247659349" sldId="306"/>
            <ac:spMk id="2359" creationId="{6A0F41B5-B288-4793-BC7B-0611C0F51E01}"/>
          </ac:spMkLst>
        </pc:spChg>
        <pc:spChg chg="mod">
          <ac:chgData name="M | Adrien Pasquet" userId="b9ca7fff-cf80-4b81-8c12-aa3f5be03e41" providerId="ADAL" clId="{BFF0C793-174F-4023-A7BF-059EB552C99C}" dt="2019-11-13T13:51:35.033" v="4476" actId="207"/>
          <ac:spMkLst>
            <pc:docMk/>
            <pc:sldMk cId="4247659349" sldId="306"/>
            <ac:spMk id="2372" creationId="{EEC8C5C1-BC1C-4ADD-B4BA-BA7901FD12C4}"/>
          </ac:spMkLst>
        </pc:spChg>
        <pc:spChg chg="mod">
          <ac:chgData name="M | Adrien Pasquet" userId="b9ca7fff-cf80-4b81-8c12-aa3f5be03e41" providerId="ADAL" clId="{BFF0C793-174F-4023-A7BF-059EB552C99C}" dt="2019-11-13T13:51:35.033" v="4476" actId="207"/>
          <ac:spMkLst>
            <pc:docMk/>
            <pc:sldMk cId="4247659349" sldId="306"/>
            <ac:spMk id="2373" creationId="{2410E247-D8EF-47DB-ADF8-6AA3832C5CCF}"/>
          </ac:spMkLst>
        </pc:spChg>
        <pc:spChg chg="mod">
          <ac:chgData name="M | Adrien Pasquet" userId="b9ca7fff-cf80-4b81-8c12-aa3f5be03e41" providerId="ADAL" clId="{BFF0C793-174F-4023-A7BF-059EB552C99C}" dt="2019-11-13T13:51:35.033" v="4476" actId="207"/>
          <ac:spMkLst>
            <pc:docMk/>
            <pc:sldMk cId="4247659349" sldId="306"/>
            <ac:spMk id="2384" creationId="{0B8A29EF-3628-448F-9C5E-EC03E5BC9129}"/>
          </ac:spMkLst>
        </pc:spChg>
        <pc:grpChg chg="mod">
          <ac:chgData name="M | Adrien Pasquet" userId="b9ca7fff-cf80-4b81-8c12-aa3f5be03e41" providerId="ADAL" clId="{BFF0C793-174F-4023-A7BF-059EB552C99C}" dt="2019-11-13T13:51:35.033" v="4476" actId="207"/>
          <ac:grpSpMkLst>
            <pc:docMk/>
            <pc:sldMk cId="4247659349" sldId="306"/>
            <ac:grpSpMk id="1689" creationId="{310FE817-0FED-4EF7-9098-93A280EF8125}"/>
          </ac:grpSpMkLst>
        </pc:grpChg>
        <pc:grpChg chg="mod">
          <ac:chgData name="M | Adrien Pasquet" userId="b9ca7fff-cf80-4b81-8c12-aa3f5be03e41" providerId="ADAL" clId="{BFF0C793-174F-4023-A7BF-059EB552C99C}" dt="2019-11-13T13:51:35.033" v="4476" actId="207"/>
          <ac:grpSpMkLst>
            <pc:docMk/>
            <pc:sldMk cId="4247659349" sldId="306"/>
            <ac:grpSpMk id="1691" creationId="{6823773F-10B7-49BA-B449-10D678ABCDAD}"/>
          </ac:grpSpMkLst>
        </pc:grpChg>
        <pc:grpChg chg="mod">
          <ac:chgData name="M | Adrien Pasquet" userId="b9ca7fff-cf80-4b81-8c12-aa3f5be03e41" providerId="ADAL" clId="{BFF0C793-174F-4023-A7BF-059EB552C99C}" dt="2019-11-13T13:51:35.033" v="4476" actId="207"/>
          <ac:grpSpMkLst>
            <pc:docMk/>
            <pc:sldMk cId="4247659349" sldId="306"/>
            <ac:grpSpMk id="1693" creationId="{7323E693-7A19-449B-BFD0-4DB577577EB2}"/>
          </ac:grpSpMkLst>
        </pc:grpChg>
        <pc:grpChg chg="mod">
          <ac:chgData name="M | Adrien Pasquet" userId="b9ca7fff-cf80-4b81-8c12-aa3f5be03e41" providerId="ADAL" clId="{BFF0C793-174F-4023-A7BF-059EB552C99C}" dt="2019-11-13T13:51:35.033" v="4476" actId="207"/>
          <ac:grpSpMkLst>
            <pc:docMk/>
            <pc:sldMk cId="4247659349" sldId="306"/>
            <ac:grpSpMk id="1695" creationId="{7FF084EE-6BF8-44E3-856A-58435246DFCD}"/>
          </ac:grpSpMkLst>
        </pc:grpChg>
        <pc:grpChg chg="mod">
          <ac:chgData name="M | Adrien Pasquet" userId="b9ca7fff-cf80-4b81-8c12-aa3f5be03e41" providerId="ADAL" clId="{BFF0C793-174F-4023-A7BF-059EB552C99C}" dt="2019-11-13T13:51:35.033" v="4476" actId="207"/>
          <ac:grpSpMkLst>
            <pc:docMk/>
            <pc:sldMk cId="4247659349" sldId="306"/>
            <ac:grpSpMk id="1698" creationId="{750A78A2-E88C-4BF1-83FD-871CA02AA6BD}"/>
          </ac:grpSpMkLst>
        </pc:grpChg>
        <pc:grpChg chg="mod">
          <ac:chgData name="M | Adrien Pasquet" userId="b9ca7fff-cf80-4b81-8c12-aa3f5be03e41" providerId="ADAL" clId="{BFF0C793-174F-4023-A7BF-059EB552C99C}" dt="2019-11-13T13:51:35.033" v="4476" actId="207"/>
          <ac:grpSpMkLst>
            <pc:docMk/>
            <pc:sldMk cId="4247659349" sldId="306"/>
            <ac:grpSpMk id="1719" creationId="{9C245A1D-F282-4E9B-A9D0-47582983458B}"/>
          </ac:grpSpMkLst>
        </pc:grpChg>
        <pc:grpChg chg="mod">
          <ac:chgData name="M | Adrien Pasquet" userId="b9ca7fff-cf80-4b81-8c12-aa3f5be03e41" providerId="ADAL" clId="{BFF0C793-174F-4023-A7BF-059EB552C99C}" dt="2019-11-13T13:51:35.033" v="4476" actId="207"/>
          <ac:grpSpMkLst>
            <pc:docMk/>
            <pc:sldMk cId="4247659349" sldId="306"/>
            <ac:grpSpMk id="1723" creationId="{BC23BCC1-3BB7-4909-BE4E-07DFA82BEB67}"/>
          </ac:grpSpMkLst>
        </pc:grpChg>
        <pc:grpChg chg="mod">
          <ac:chgData name="M | Adrien Pasquet" userId="b9ca7fff-cf80-4b81-8c12-aa3f5be03e41" providerId="ADAL" clId="{BFF0C793-174F-4023-A7BF-059EB552C99C}" dt="2019-11-13T13:51:35.033" v="4476" actId="207"/>
          <ac:grpSpMkLst>
            <pc:docMk/>
            <pc:sldMk cId="4247659349" sldId="306"/>
            <ac:grpSpMk id="1727" creationId="{8AA65516-773C-4A35-8B09-A315C6469A2E}"/>
          </ac:grpSpMkLst>
        </pc:grpChg>
        <pc:grpChg chg="mod">
          <ac:chgData name="M | Adrien Pasquet" userId="b9ca7fff-cf80-4b81-8c12-aa3f5be03e41" providerId="ADAL" clId="{BFF0C793-174F-4023-A7BF-059EB552C99C}" dt="2019-11-13T13:51:35.033" v="4476" actId="207"/>
          <ac:grpSpMkLst>
            <pc:docMk/>
            <pc:sldMk cId="4247659349" sldId="306"/>
            <ac:grpSpMk id="1730" creationId="{FD894976-C17F-48D6-AF71-1AA1B223BD1F}"/>
          </ac:grpSpMkLst>
        </pc:grpChg>
        <pc:grpChg chg="mod">
          <ac:chgData name="M | Adrien Pasquet" userId="b9ca7fff-cf80-4b81-8c12-aa3f5be03e41" providerId="ADAL" clId="{BFF0C793-174F-4023-A7BF-059EB552C99C}" dt="2019-11-13T13:51:35.033" v="4476" actId="207"/>
          <ac:grpSpMkLst>
            <pc:docMk/>
            <pc:sldMk cId="4247659349" sldId="306"/>
            <ac:grpSpMk id="1738" creationId="{6DF0471E-4D71-40C0-BA45-D53FD364D326}"/>
          </ac:grpSpMkLst>
        </pc:grpChg>
        <pc:grpChg chg="mod">
          <ac:chgData name="M | Adrien Pasquet" userId="b9ca7fff-cf80-4b81-8c12-aa3f5be03e41" providerId="ADAL" clId="{BFF0C793-174F-4023-A7BF-059EB552C99C}" dt="2019-11-13T13:51:35.033" v="4476" actId="207"/>
          <ac:grpSpMkLst>
            <pc:docMk/>
            <pc:sldMk cId="4247659349" sldId="306"/>
            <ac:grpSpMk id="1740" creationId="{0F20C1B9-C401-468A-BA9D-B175812CAEE2}"/>
          </ac:grpSpMkLst>
        </pc:grpChg>
        <pc:grpChg chg="mod">
          <ac:chgData name="M | Adrien Pasquet" userId="b9ca7fff-cf80-4b81-8c12-aa3f5be03e41" providerId="ADAL" clId="{BFF0C793-174F-4023-A7BF-059EB552C99C}" dt="2019-11-13T13:51:35.033" v="4476" actId="207"/>
          <ac:grpSpMkLst>
            <pc:docMk/>
            <pc:sldMk cId="4247659349" sldId="306"/>
            <ac:grpSpMk id="1742" creationId="{250BA07E-7447-47FF-A646-E4D27DF9327F}"/>
          </ac:grpSpMkLst>
        </pc:grpChg>
        <pc:grpChg chg="mod">
          <ac:chgData name="M | Adrien Pasquet" userId="b9ca7fff-cf80-4b81-8c12-aa3f5be03e41" providerId="ADAL" clId="{BFF0C793-174F-4023-A7BF-059EB552C99C}" dt="2019-11-13T13:51:35.033" v="4476" actId="207"/>
          <ac:grpSpMkLst>
            <pc:docMk/>
            <pc:sldMk cId="4247659349" sldId="306"/>
            <ac:grpSpMk id="1749" creationId="{514BA017-3F66-4D31-A2FB-0689A3CCB9B6}"/>
          </ac:grpSpMkLst>
        </pc:grpChg>
        <pc:grpChg chg="mod">
          <ac:chgData name="M | Adrien Pasquet" userId="b9ca7fff-cf80-4b81-8c12-aa3f5be03e41" providerId="ADAL" clId="{BFF0C793-174F-4023-A7BF-059EB552C99C}" dt="2019-11-13T13:51:35.033" v="4476" actId="207"/>
          <ac:grpSpMkLst>
            <pc:docMk/>
            <pc:sldMk cId="4247659349" sldId="306"/>
            <ac:grpSpMk id="1756" creationId="{6D086D46-57BD-43DA-8F17-E3F3EAD4C047}"/>
          </ac:grpSpMkLst>
        </pc:grpChg>
        <pc:grpChg chg="mod">
          <ac:chgData name="M | Adrien Pasquet" userId="b9ca7fff-cf80-4b81-8c12-aa3f5be03e41" providerId="ADAL" clId="{BFF0C793-174F-4023-A7BF-059EB552C99C}" dt="2019-11-13T13:51:35.033" v="4476" actId="207"/>
          <ac:grpSpMkLst>
            <pc:docMk/>
            <pc:sldMk cId="4247659349" sldId="306"/>
            <ac:grpSpMk id="1764" creationId="{81C6CFE0-6CE0-4896-885D-0AC5A11059D5}"/>
          </ac:grpSpMkLst>
        </pc:grpChg>
        <pc:grpChg chg="mod">
          <ac:chgData name="M | Adrien Pasquet" userId="b9ca7fff-cf80-4b81-8c12-aa3f5be03e41" providerId="ADAL" clId="{BFF0C793-174F-4023-A7BF-059EB552C99C}" dt="2019-11-13T13:51:35.033" v="4476" actId="207"/>
          <ac:grpSpMkLst>
            <pc:docMk/>
            <pc:sldMk cId="4247659349" sldId="306"/>
            <ac:grpSpMk id="1771" creationId="{42F891B1-C75A-4B81-81D5-E13040B00A39}"/>
          </ac:grpSpMkLst>
        </pc:grpChg>
        <pc:grpChg chg="mod">
          <ac:chgData name="M | Adrien Pasquet" userId="b9ca7fff-cf80-4b81-8c12-aa3f5be03e41" providerId="ADAL" clId="{BFF0C793-174F-4023-A7BF-059EB552C99C}" dt="2019-11-13T13:51:35.033" v="4476" actId="207"/>
          <ac:grpSpMkLst>
            <pc:docMk/>
            <pc:sldMk cId="4247659349" sldId="306"/>
            <ac:grpSpMk id="1778" creationId="{BCB2227F-50D5-4B15-B846-19B69B51D7FC}"/>
          </ac:grpSpMkLst>
        </pc:grpChg>
        <pc:grpChg chg="mod">
          <ac:chgData name="M | Adrien Pasquet" userId="b9ca7fff-cf80-4b81-8c12-aa3f5be03e41" providerId="ADAL" clId="{BFF0C793-174F-4023-A7BF-059EB552C99C}" dt="2019-11-13T13:51:35.033" v="4476" actId="207"/>
          <ac:grpSpMkLst>
            <pc:docMk/>
            <pc:sldMk cId="4247659349" sldId="306"/>
            <ac:grpSpMk id="1788" creationId="{1F06AEBD-3ACF-47E0-BA1E-2082E34C6813}"/>
          </ac:grpSpMkLst>
        </pc:grpChg>
        <pc:grpChg chg="mod">
          <ac:chgData name="M | Adrien Pasquet" userId="b9ca7fff-cf80-4b81-8c12-aa3f5be03e41" providerId="ADAL" clId="{BFF0C793-174F-4023-A7BF-059EB552C99C}" dt="2019-11-13T13:51:35.033" v="4476" actId="207"/>
          <ac:grpSpMkLst>
            <pc:docMk/>
            <pc:sldMk cId="4247659349" sldId="306"/>
            <ac:grpSpMk id="1790" creationId="{D7149201-E6CC-4904-90D0-6613789969C0}"/>
          </ac:grpSpMkLst>
        </pc:grpChg>
        <pc:grpChg chg="mod">
          <ac:chgData name="M | Adrien Pasquet" userId="b9ca7fff-cf80-4b81-8c12-aa3f5be03e41" providerId="ADAL" clId="{BFF0C793-174F-4023-A7BF-059EB552C99C}" dt="2019-11-13T13:51:35.033" v="4476" actId="207"/>
          <ac:grpSpMkLst>
            <pc:docMk/>
            <pc:sldMk cId="4247659349" sldId="306"/>
            <ac:grpSpMk id="1792" creationId="{B20DEBF2-9002-4238-AEA3-401D571998A4}"/>
          </ac:grpSpMkLst>
        </pc:grpChg>
        <pc:grpChg chg="mod">
          <ac:chgData name="M | Adrien Pasquet" userId="b9ca7fff-cf80-4b81-8c12-aa3f5be03e41" providerId="ADAL" clId="{BFF0C793-174F-4023-A7BF-059EB552C99C}" dt="2019-11-13T13:51:35.033" v="4476" actId="207"/>
          <ac:grpSpMkLst>
            <pc:docMk/>
            <pc:sldMk cId="4247659349" sldId="306"/>
            <ac:grpSpMk id="1794" creationId="{5A92B4FF-76D2-4751-9D89-2963480EEC9F}"/>
          </ac:grpSpMkLst>
        </pc:grpChg>
        <pc:grpChg chg="mod">
          <ac:chgData name="M | Adrien Pasquet" userId="b9ca7fff-cf80-4b81-8c12-aa3f5be03e41" providerId="ADAL" clId="{BFF0C793-174F-4023-A7BF-059EB552C99C}" dt="2019-11-13T13:51:35.033" v="4476" actId="207"/>
          <ac:grpSpMkLst>
            <pc:docMk/>
            <pc:sldMk cId="4247659349" sldId="306"/>
            <ac:grpSpMk id="1796" creationId="{F0653315-25CE-4C20-A151-CE63DCF2C6CA}"/>
          </ac:grpSpMkLst>
        </pc:grpChg>
        <pc:grpChg chg="mod">
          <ac:chgData name="M | Adrien Pasquet" userId="b9ca7fff-cf80-4b81-8c12-aa3f5be03e41" providerId="ADAL" clId="{BFF0C793-174F-4023-A7BF-059EB552C99C}" dt="2019-11-13T13:51:35.033" v="4476" actId="207"/>
          <ac:grpSpMkLst>
            <pc:docMk/>
            <pc:sldMk cId="4247659349" sldId="306"/>
            <ac:grpSpMk id="1798" creationId="{D953831D-ADFE-421D-87F5-C10AD9853B25}"/>
          </ac:grpSpMkLst>
        </pc:grpChg>
        <pc:grpChg chg="mod">
          <ac:chgData name="M | Adrien Pasquet" userId="b9ca7fff-cf80-4b81-8c12-aa3f5be03e41" providerId="ADAL" clId="{BFF0C793-174F-4023-A7BF-059EB552C99C}" dt="2019-11-13T13:51:35.033" v="4476" actId="207"/>
          <ac:grpSpMkLst>
            <pc:docMk/>
            <pc:sldMk cId="4247659349" sldId="306"/>
            <ac:grpSpMk id="1814" creationId="{2FFD0ADB-72B5-44F8-9399-F88FE2025512}"/>
          </ac:grpSpMkLst>
        </pc:grpChg>
        <pc:grpChg chg="mod">
          <ac:chgData name="M | Adrien Pasquet" userId="b9ca7fff-cf80-4b81-8c12-aa3f5be03e41" providerId="ADAL" clId="{BFF0C793-174F-4023-A7BF-059EB552C99C}" dt="2019-11-13T13:51:35.033" v="4476" actId="207"/>
          <ac:grpSpMkLst>
            <pc:docMk/>
            <pc:sldMk cId="4247659349" sldId="306"/>
            <ac:grpSpMk id="1818" creationId="{2AC67F06-44B7-4524-9D5B-1187AB015CE3}"/>
          </ac:grpSpMkLst>
        </pc:grpChg>
        <pc:grpChg chg="mod">
          <ac:chgData name="M | Adrien Pasquet" userId="b9ca7fff-cf80-4b81-8c12-aa3f5be03e41" providerId="ADAL" clId="{BFF0C793-174F-4023-A7BF-059EB552C99C}" dt="2019-11-13T13:51:35.033" v="4476" actId="207"/>
          <ac:grpSpMkLst>
            <pc:docMk/>
            <pc:sldMk cId="4247659349" sldId="306"/>
            <ac:grpSpMk id="1820" creationId="{64074948-AD6D-4031-B1F2-86535C7F3CCC}"/>
          </ac:grpSpMkLst>
        </pc:grpChg>
        <pc:grpChg chg="mod">
          <ac:chgData name="M | Adrien Pasquet" userId="b9ca7fff-cf80-4b81-8c12-aa3f5be03e41" providerId="ADAL" clId="{BFF0C793-174F-4023-A7BF-059EB552C99C}" dt="2019-11-13T13:51:35.033" v="4476" actId="207"/>
          <ac:grpSpMkLst>
            <pc:docMk/>
            <pc:sldMk cId="4247659349" sldId="306"/>
            <ac:grpSpMk id="1822" creationId="{B44BBDE9-17C9-4C84-8F66-3C14F2AA8BDC}"/>
          </ac:grpSpMkLst>
        </pc:grpChg>
        <pc:grpChg chg="mod">
          <ac:chgData name="M | Adrien Pasquet" userId="b9ca7fff-cf80-4b81-8c12-aa3f5be03e41" providerId="ADAL" clId="{BFF0C793-174F-4023-A7BF-059EB552C99C}" dt="2019-11-13T13:51:35.033" v="4476" actId="207"/>
          <ac:grpSpMkLst>
            <pc:docMk/>
            <pc:sldMk cId="4247659349" sldId="306"/>
            <ac:grpSpMk id="1824" creationId="{7FA15E75-6868-48BE-B6DC-B37E5DCA9DA0}"/>
          </ac:grpSpMkLst>
        </pc:grpChg>
        <pc:grpChg chg="mod">
          <ac:chgData name="M | Adrien Pasquet" userId="b9ca7fff-cf80-4b81-8c12-aa3f5be03e41" providerId="ADAL" clId="{BFF0C793-174F-4023-A7BF-059EB552C99C}" dt="2019-11-13T13:51:35.033" v="4476" actId="207"/>
          <ac:grpSpMkLst>
            <pc:docMk/>
            <pc:sldMk cId="4247659349" sldId="306"/>
            <ac:grpSpMk id="1826" creationId="{B97C593A-E703-4B3A-91B7-95B792234747}"/>
          </ac:grpSpMkLst>
        </pc:grpChg>
        <pc:grpChg chg="mod">
          <ac:chgData name="M | Adrien Pasquet" userId="b9ca7fff-cf80-4b81-8c12-aa3f5be03e41" providerId="ADAL" clId="{BFF0C793-174F-4023-A7BF-059EB552C99C}" dt="2019-11-13T13:51:35.033" v="4476" actId="207"/>
          <ac:grpSpMkLst>
            <pc:docMk/>
            <pc:sldMk cId="4247659349" sldId="306"/>
            <ac:grpSpMk id="1828" creationId="{0282C050-ED32-4E8C-8011-C4FDFBCE320C}"/>
          </ac:grpSpMkLst>
        </pc:grpChg>
        <pc:grpChg chg="mod">
          <ac:chgData name="M | Adrien Pasquet" userId="b9ca7fff-cf80-4b81-8c12-aa3f5be03e41" providerId="ADAL" clId="{BFF0C793-174F-4023-A7BF-059EB552C99C}" dt="2019-11-13T13:51:35.033" v="4476" actId="207"/>
          <ac:grpSpMkLst>
            <pc:docMk/>
            <pc:sldMk cId="4247659349" sldId="306"/>
            <ac:grpSpMk id="1833" creationId="{875655E8-3ECA-4C23-B089-C30E53535BD6}"/>
          </ac:grpSpMkLst>
        </pc:grpChg>
        <pc:grpChg chg="mod">
          <ac:chgData name="M | Adrien Pasquet" userId="b9ca7fff-cf80-4b81-8c12-aa3f5be03e41" providerId="ADAL" clId="{BFF0C793-174F-4023-A7BF-059EB552C99C}" dt="2019-11-13T13:51:35.033" v="4476" actId="207"/>
          <ac:grpSpMkLst>
            <pc:docMk/>
            <pc:sldMk cId="4247659349" sldId="306"/>
            <ac:grpSpMk id="1838" creationId="{BCD7AA17-6429-47AB-A63C-22004588782F}"/>
          </ac:grpSpMkLst>
        </pc:grpChg>
        <pc:grpChg chg="mod">
          <ac:chgData name="M | Adrien Pasquet" userId="b9ca7fff-cf80-4b81-8c12-aa3f5be03e41" providerId="ADAL" clId="{BFF0C793-174F-4023-A7BF-059EB552C99C}" dt="2019-11-13T13:51:35.033" v="4476" actId="207"/>
          <ac:grpSpMkLst>
            <pc:docMk/>
            <pc:sldMk cId="4247659349" sldId="306"/>
            <ac:grpSpMk id="1841" creationId="{9903EFD5-40DC-40A8-AAC9-DCFE2DCF503B}"/>
          </ac:grpSpMkLst>
        </pc:grpChg>
        <pc:grpChg chg="mod">
          <ac:chgData name="M | Adrien Pasquet" userId="b9ca7fff-cf80-4b81-8c12-aa3f5be03e41" providerId="ADAL" clId="{BFF0C793-174F-4023-A7BF-059EB552C99C}" dt="2019-11-13T13:51:35.033" v="4476" actId="207"/>
          <ac:grpSpMkLst>
            <pc:docMk/>
            <pc:sldMk cId="4247659349" sldId="306"/>
            <ac:grpSpMk id="1849" creationId="{A801C04D-E8CE-4E67-8A6D-827B312506F4}"/>
          </ac:grpSpMkLst>
        </pc:grpChg>
        <pc:grpChg chg="mod">
          <ac:chgData name="M | Adrien Pasquet" userId="b9ca7fff-cf80-4b81-8c12-aa3f5be03e41" providerId="ADAL" clId="{BFF0C793-174F-4023-A7BF-059EB552C99C}" dt="2019-11-13T13:51:35.033" v="4476" actId="207"/>
          <ac:grpSpMkLst>
            <pc:docMk/>
            <pc:sldMk cId="4247659349" sldId="306"/>
            <ac:grpSpMk id="1853" creationId="{686FBBB5-7EB4-4679-891E-B9DED6EB6879}"/>
          </ac:grpSpMkLst>
        </pc:grpChg>
        <pc:grpChg chg="mod">
          <ac:chgData name="M | Adrien Pasquet" userId="b9ca7fff-cf80-4b81-8c12-aa3f5be03e41" providerId="ADAL" clId="{BFF0C793-174F-4023-A7BF-059EB552C99C}" dt="2019-11-13T13:51:35.033" v="4476" actId="207"/>
          <ac:grpSpMkLst>
            <pc:docMk/>
            <pc:sldMk cId="4247659349" sldId="306"/>
            <ac:grpSpMk id="1860" creationId="{551DF5A1-3031-40AA-8D4E-4892710C9DF5}"/>
          </ac:grpSpMkLst>
        </pc:grpChg>
        <pc:grpChg chg="mod">
          <ac:chgData name="M | Adrien Pasquet" userId="b9ca7fff-cf80-4b81-8c12-aa3f5be03e41" providerId="ADAL" clId="{BFF0C793-174F-4023-A7BF-059EB552C99C}" dt="2019-11-13T13:51:35.033" v="4476" actId="207"/>
          <ac:grpSpMkLst>
            <pc:docMk/>
            <pc:sldMk cId="4247659349" sldId="306"/>
            <ac:grpSpMk id="1871" creationId="{9CF0B633-95CA-44A6-9DFF-D56031BB3C0B}"/>
          </ac:grpSpMkLst>
        </pc:grpChg>
        <pc:grpChg chg="mod">
          <ac:chgData name="M | Adrien Pasquet" userId="b9ca7fff-cf80-4b81-8c12-aa3f5be03e41" providerId="ADAL" clId="{BFF0C793-174F-4023-A7BF-059EB552C99C}" dt="2019-11-13T13:51:35.033" v="4476" actId="207"/>
          <ac:grpSpMkLst>
            <pc:docMk/>
            <pc:sldMk cId="4247659349" sldId="306"/>
            <ac:grpSpMk id="1890" creationId="{4906FA8F-C158-4741-883C-ED0962787DEA}"/>
          </ac:grpSpMkLst>
        </pc:grpChg>
        <pc:grpChg chg="mod">
          <ac:chgData name="M | Adrien Pasquet" userId="b9ca7fff-cf80-4b81-8c12-aa3f5be03e41" providerId="ADAL" clId="{BFF0C793-174F-4023-A7BF-059EB552C99C}" dt="2019-11-13T13:51:35.033" v="4476" actId="207"/>
          <ac:grpSpMkLst>
            <pc:docMk/>
            <pc:sldMk cId="4247659349" sldId="306"/>
            <ac:grpSpMk id="1900" creationId="{37ED0B44-F1CE-4764-9DF9-2EC59F9A26FE}"/>
          </ac:grpSpMkLst>
        </pc:grpChg>
        <pc:grpChg chg="mod">
          <ac:chgData name="M | Adrien Pasquet" userId="b9ca7fff-cf80-4b81-8c12-aa3f5be03e41" providerId="ADAL" clId="{BFF0C793-174F-4023-A7BF-059EB552C99C}" dt="2019-11-13T13:51:35.033" v="4476" actId="207"/>
          <ac:grpSpMkLst>
            <pc:docMk/>
            <pc:sldMk cId="4247659349" sldId="306"/>
            <ac:grpSpMk id="1904" creationId="{5D71FD15-CC34-49E9-BC83-303C967B1CC5}"/>
          </ac:grpSpMkLst>
        </pc:grpChg>
        <pc:grpChg chg="mod">
          <ac:chgData name="M | Adrien Pasquet" userId="b9ca7fff-cf80-4b81-8c12-aa3f5be03e41" providerId="ADAL" clId="{BFF0C793-174F-4023-A7BF-059EB552C99C}" dt="2019-11-13T13:51:35.033" v="4476" actId="207"/>
          <ac:grpSpMkLst>
            <pc:docMk/>
            <pc:sldMk cId="4247659349" sldId="306"/>
            <ac:grpSpMk id="1915" creationId="{30F4825E-32B4-45FC-937B-A715A7C006A0}"/>
          </ac:grpSpMkLst>
        </pc:grpChg>
        <pc:grpChg chg="mod">
          <ac:chgData name="M | Adrien Pasquet" userId="b9ca7fff-cf80-4b81-8c12-aa3f5be03e41" providerId="ADAL" clId="{BFF0C793-174F-4023-A7BF-059EB552C99C}" dt="2019-11-13T13:51:35.033" v="4476" actId="207"/>
          <ac:grpSpMkLst>
            <pc:docMk/>
            <pc:sldMk cId="4247659349" sldId="306"/>
            <ac:grpSpMk id="1922" creationId="{597E2B91-0114-49BA-BD7D-9BBAFE20B39D}"/>
          </ac:grpSpMkLst>
        </pc:grpChg>
        <pc:grpChg chg="mod">
          <ac:chgData name="M | Adrien Pasquet" userId="b9ca7fff-cf80-4b81-8c12-aa3f5be03e41" providerId="ADAL" clId="{BFF0C793-174F-4023-A7BF-059EB552C99C}" dt="2019-11-13T13:51:35.033" v="4476" actId="207"/>
          <ac:grpSpMkLst>
            <pc:docMk/>
            <pc:sldMk cId="4247659349" sldId="306"/>
            <ac:grpSpMk id="1930" creationId="{609B9904-BD05-48DD-9338-A89926521740}"/>
          </ac:grpSpMkLst>
        </pc:grpChg>
        <pc:grpChg chg="mod">
          <ac:chgData name="M | Adrien Pasquet" userId="b9ca7fff-cf80-4b81-8c12-aa3f5be03e41" providerId="ADAL" clId="{BFF0C793-174F-4023-A7BF-059EB552C99C}" dt="2019-11-13T13:51:35.033" v="4476" actId="207"/>
          <ac:grpSpMkLst>
            <pc:docMk/>
            <pc:sldMk cId="4247659349" sldId="306"/>
            <ac:grpSpMk id="1936" creationId="{931EFCCF-7F81-48C1-BC25-6702996C3F52}"/>
          </ac:grpSpMkLst>
        </pc:grpChg>
        <pc:grpChg chg="mod">
          <ac:chgData name="M | Adrien Pasquet" userId="b9ca7fff-cf80-4b81-8c12-aa3f5be03e41" providerId="ADAL" clId="{BFF0C793-174F-4023-A7BF-059EB552C99C}" dt="2019-11-13T13:51:35.033" v="4476" actId="207"/>
          <ac:grpSpMkLst>
            <pc:docMk/>
            <pc:sldMk cId="4247659349" sldId="306"/>
            <ac:grpSpMk id="1940" creationId="{D34B635E-041E-407C-B694-8C2688070CC0}"/>
          </ac:grpSpMkLst>
        </pc:grpChg>
        <pc:grpChg chg="mod">
          <ac:chgData name="M | Adrien Pasquet" userId="b9ca7fff-cf80-4b81-8c12-aa3f5be03e41" providerId="ADAL" clId="{BFF0C793-174F-4023-A7BF-059EB552C99C}" dt="2019-11-13T13:51:35.033" v="4476" actId="207"/>
          <ac:grpSpMkLst>
            <pc:docMk/>
            <pc:sldMk cId="4247659349" sldId="306"/>
            <ac:grpSpMk id="1943" creationId="{85174207-27A8-49FB-9AFD-2E12AF3DCBEE}"/>
          </ac:grpSpMkLst>
        </pc:grpChg>
        <pc:grpChg chg="mod">
          <ac:chgData name="M | Adrien Pasquet" userId="b9ca7fff-cf80-4b81-8c12-aa3f5be03e41" providerId="ADAL" clId="{BFF0C793-174F-4023-A7BF-059EB552C99C}" dt="2019-11-13T13:51:35.033" v="4476" actId="207"/>
          <ac:grpSpMkLst>
            <pc:docMk/>
            <pc:sldMk cId="4247659349" sldId="306"/>
            <ac:grpSpMk id="1946" creationId="{19CD07F6-D9E1-4D1F-B349-E489EA46EA64}"/>
          </ac:grpSpMkLst>
        </pc:grpChg>
        <pc:grpChg chg="mod">
          <ac:chgData name="M | Adrien Pasquet" userId="b9ca7fff-cf80-4b81-8c12-aa3f5be03e41" providerId="ADAL" clId="{BFF0C793-174F-4023-A7BF-059EB552C99C}" dt="2019-11-13T13:51:35.033" v="4476" actId="207"/>
          <ac:grpSpMkLst>
            <pc:docMk/>
            <pc:sldMk cId="4247659349" sldId="306"/>
            <ac:grpSpMk id="1951" creationId="{8463CC85-A2CA-4065-B001-E93122751B71}"/>
          </ac:grpSpMkLst>
        </pc:grpChg>
        <pc:grpChg chg="mod">
          <ac:chgData name="M | Adrien Pasquet" userId="b9ca7fff-cf80-4b81-8c12-aa3f5be03e41" providerId="ADAL" clId="{BFF0C793-174F-4023-A7BF-059EB552C99C}" dt="2019-11-13T13:51:35.033" v="4476" actId="207"/>
          <ac:grpSpMkLst>
            <pc:docMk/>
            <pc:sldMk cId="4247659349" sldId="306"/>
            <ac:grpSpMk id="1955" creationId="{D8D79AE5-0BA3-4C40-8320-14BEB3748E2F}"/>
          </ac:grpSpMkLst>
        </pc:grpChg>
        <pc:grpChg chg="mod">
          <ac:chgData name="M | Adrien Pasquet" userId="b9ca7fff-cf80-4b81-8c12-aa3f5be03e41" providerId="ADAL" clId="{BFF0C793-174F-4023-A7BF-059EB552C99C}" dt="2019-11-13T13:51:35.033" v="4476" actId="207"/>
          <ac:grpSpMkLst>
            <pc:docMk/>
            <pc:sldMk cId="4247659349" sldId="306"/>
            <ac:grpSpMk id="1967" creationId="{F635E219-6307-456C-A1A5-0A2987B22D87}"/>
          </ac:grpSpMkLst>
        </pc:grpChg>
        <pc:grpChg chg="mod">
          <ac:chgData name="M | Adrien Pasquet" userId="b9ca7fff-cf80-4b81-8c12-aa3f5be03e41" providerId="ADAL" clId="{BFF0C793-174F-4023-A7BF-059EB552C99C}" dt="2019-11-13T13:51:35.033" v="4476" actId="207"/>
          <ac:grpSpMkLst>
            <pc:docMk/>
            <pc:sldMk cId="4247659349" sldId="306"/>
            <ac:grpSpMk id="1971" creationId="{FECC72AD-EB71-462C-BA3A-946B4D5A9D88}"/>
          </ac:grpSpMkLst>
        </pc:grpChg>
        <pc:grpChg chg="mod">
          <ac:chgData name="M | Adrien Pasquet" userId="b9ca7fff-cf80-4b81-8c12-aa3f5be03e41" providerId="ADAL" clId="{BFF0C793-174F-4023-A7BF-059EB552C99C}" dt="2019-11-13T13:51:35.033" v="4476" actId="207"/>
          <ac:grpSpMkLst>
            <pc:docMk/>
            <pc:sldMk cId="4247659349" sldId="306"/>
            <ac:grpSpMk id="1979" creationId="{CC244724-E96F-4E85-A4C7-327B229CC104}"/>
          </ac:grpSpMkLst>
        </pc:grpChg>
        <pc:grpChg chg="mod">
          <ac:chgData name="M | Adrien Pasquet" userId="b9ca7fff-cf80-4b81-8c12-aa3f5be03e41" providerId="ADAL" clId="{BFF0C793-174F-4023-A7BF-059EB552C99C}" dt="2019-11-13T13:51:35.033" v="4476" actId="207"/>
          <ac:grpSpMkLst>
            <pc:docMk/>
            <pc:sldMk cId="4247659349" sldId="306"/>
            <ac:grpSpMk id="1983" creationId="{8AB9D3F2-B515-4A8B-84F9-2B2348DB874B}"/>
          </ac:grpSpMkLst>
        </pc:grpChg>
        <pc:grpChg chg="mod">
          <ac:chgData name="M | Adrien Pasquet" userId="b9ca7fff-cf80-4b81-8c12-aa3f5be03e41" providerId="ADAL" clId="{BFF0C793-174F-4023-A7BF-059EB552C99C}" dt="2019-11-13T13:51:35.033" v="4476" actId="207"/>
          <ac:grpSpMkLst>
            <pc:docMk/>
            <pc:sldMk cId="4247659349" sldId="306"/>
            <ac:grpSpMk id="1989" creationId="{AEC84C08-3338-4DB2-A1F8-44549C0E68DB}"/>
          </ac:grpSpMkLst>
        </pc:grpChg>
        <pc:grpChg chg="mod">
          <ac:chgData name="M | Adrien Pasquet" userId="b9ca7fff-cf80-4b81-8c12-aa3f5be03e41" providerId="ADAL" clId="{BFF0C793-174F-4023-A7BF-059EB552C99C}" dt="2019-11-13T13:51:35.033" v="4476" actId="207"/>
          <ac:grpSpMkLst>
            <pc:docMk/>
            <pc:sldMk cId="4247659349" sldId="306"/>
            <ac:grpSpMk id="1998" creationId="{CE8B4E9A-C840-4FA9-9984-1737CC149501}"/>
          </ac:grpSpMkLst>
        </pc:grpChg>
        <pc:grpChg chg="mod">
          <ac:chgData name="M | Adrien Pasquet" userId="b9ca7fff-cf80-4b81-8c12-aa3f5be03e41" providerId="ADAL" clId="{BFF0C793-174F-4023-A7BF-059EB552C99C}" dt="2019-11-13T13:51:35.033" v="4476" actId="207"/>
          <ac:grpSpMkLst>
            <pc:docMk/>
            <pc:sldMk cId="4247659349" sldId="306"/>
            <ac:grpSpMk id="2005" creationId="{84ECA76B-2A8C-4791-9434-30FDB0C79293}"/>
          </ac:grpSpMkLst>
        </pc:grpChg>
        <pc:grpChg chg="mod">
          <ac:chgData name="M | Adrien Pasquet" userId="b9ca7fff-cf80-4b81-8c12-aa3f5be03e41" providerId="ADAL" clId="{BFF0C793-174F-4023-A7BF-059EB552C99C}" dt="2019-11-13T13:51:35.033" v="4476" actId="207"/>
          <ac:grpSpMkLst>
            <pc:docMk/>
            <pc:sldMk cId="4247659349" sldId="306"/>
            <ac:grpSpMk id="2009" creationId="{572AFED3-C5BE-4D89-8CE3-F3D06E326580}"/>
          </ac:grpSpMkLst>
        </pc:grpChg>
        <pc:grpChg chg="mod">
          <ac:chgData name="M | Adrien Pasquet" userId="b9ca7fff-cf80-4b81-8c12-aa3f5be03e41" providerId="ADAL" clId="{BFF0C793-174F-4023-A7BF-059EB552C99C}" dt="2019-11-13T13:51:35.033" v="4476" actId="207"/>
          <ac:grpSpMkLst>
            <pc:docMk/>
            <pc:sldMk cId="4247659349" sldId="306"/>
            <ac:grpSpMk id="2017" creationId="{B29B2BCF-908D-41C0-9427-063E3FDB278A}"/>
          </ac:grpSpMkLst>
        </pc:grpChg>
        <pc:grpChg chg="mod">
          <ac:chgData name="M | Adrien Pasquet" userId="b9ca7fff-cf80-4b81-8c12-aa3f5be03e41" providerId="ADAL" clId="{BFF0C793-174F-4023-A7BF-059EB552C99C}" dt="2019-11-13T13:51:35.033" v="4476" actId="207"/>
          <ac:grpSpMkLst>
            <pc:docMk/>
            <pc:sldMk cId="4247659349" sldId="306"/>
            <ac:grpSpMk id="2021" creationId="{CC237F70-B3F0-4E31-A90C-55DD063F3DCE}"/>
          </ac:grpSpMkLst>
        </pc:grpChg>
        <pc:grpChg chg="mod">
          <ac:chgData name="M | Adrien Pasquet" userId="b9ca7fff-cf80-4b81-8c12-aa3f5be03e41" providerId="ADAL" clId="{BFF0C793-174F-4023-A7BF-059EB552C99C}" dt="2019-11-13T13:51:35.033" v="4476" actId="207"/>
          <ac:grpSpMkLst>
            <pc:docMk/>
            <pc:sldMk cId="4247659349" sldId="306"/>
            <ac:grpSpMk id="2028" creationId="{82EF2BC8-C577-4847-B304-F5729F63C754}"/>
          </ac:grpSpMkLst>
        </pc:grpChg>
        <pc:grpChg chg="mod">
          <ac:chgData name="M | Adrien Pasquet" userId="b9ca7fff-cf80-4b81-8c12-aa3f5be03e41" providerId="ADAL" clId="{BFF0C793-174F-4023-A7BF-059EB552C99C}" dt="2019-11-13T13:51:35.033" v="4476" actId="207"/>
          <ac:grpSpMkLst>
            <pc:docMk/>
            <pc:sldMk cId="4247659349" sldId="306"/>
            <ac:grpSpMk id="2032" creationId="{372EF233-488E-4436-BAA8-7C0825EFF21E}"/>
          </ac:grpSpMkLst>
        </pc:grpChg>
        <pc:grpChg chg="mod">
          <ac:chgData name="M | Adrien Pasquet" userId="b9ca7fff-cf80-4b81-8c12-aa3f5be03e41" providerId="ADAL" clId="{BFF0C793-174F-4023-A7BF-059EB552C99C}" dt="2019-11-13T13:51:35.033" v="4476" actId="207"/>
          <ac:grpSpMkLst>
            <pc:docMk/>
            <pc:sldMk cId="4247659349" sldId="306"/>
            <ac:grpSpMk id="2046" creationId="{3C2E5361-DAA2-4233-B3EF-E29962F4075E}"/>
          </ac:grpSpMkLst>
        </pc:grpChg>
        <pc:grpChg chg="mod">
          <ac:chgData name="M | Adrien Pasquet" userId="b9ca7fff-cf80-4b81-8c12-aa3f5be03e41" providerId="ADAL" clId="{BFF0C793-174F-4023-A7BF-059EB552C99C}" dt="2019-11-13T13:51:35.033" v="4476" actId="207"/>
          <ac:grpSpMkLst>
            <pc:docMk/>
            <pc:sldMk cId="4247659349" sldId="306"/>
            <ac:grpSpMk id="2050" creationId="{66DA8357-A0D7-42C7-B0F5-C854B60ED3A1}"/>
          </ac:grpSpMkLst>
        </pc:grpChg>
        <pc:grpChg chg="mod">
          <ac:chgData name="M | Adrien Pasquet" userId="b9ca7fff-cf80-4b81-8c12-aa3f5be03e41" providerId="ADAL" clId="{BFF0C793-174F-4023-A7BF-059EB552C99C}" dt="2019-11-13T13:51:35.033" v="4476" actId="207"/>
          <ac:grpSpMkLst>
            <pc:docMk/>
            <pc:sldMk cId="4247659349" sldId="306"/>
            <ac:grpSpMk id="2054" creationId="{30C8C818-942C-4E6C-B1A1-7F354EFD7622}"/>
          </ac:grpSpMkLst>
        </pc:grpChg>
        <pc:grpChg chg="mod">
          <ac:chgData name="M | Adrien Pasquet" userId="b9ca7fff-cf80-4b81-8c12-aa3f5be03e41" providerId="ADAL" clId="{BFF0C793-174F-4023-A7BF-059EB552C99C}" dt="2019-11-13T13:51:35.033" v="4476" actId="207"/>
          <ac:grpSpMkLst>
            <pc:docMk/>
            <pc:sldMk cId="4247659349" sldId="306"/>
            <ac:grpSpMk id="2057" creationId="{42730337-E887-4875-9C5E-2674A3A90855}"/>
          </ac:grpSpMkLst>
        </pc:grpChg>
        <pc:grpChg chg="mod">
          <ac:chgData name="M | Adrien Pasquet" userId="b9ca7fff-cf80-4b81-8c12-aa3f5be03e41" providerId="ADAL" clId="{BFF0C793-174F-4023-A7BF-059EB552C99C}" dt="2019-11-13T13:51:35.033" v="4476" actId="207"/>
          <ac:grpSpMkLst>
            <pc:docMk/>
            <pc:sldMk cId="4247659349" sldId="306"/>
            <ac:grpSpMk id="2063" creationId="{88B3179C-7A4F-4D68-BDEC-538C2EF17E2B}"/>
          </ac:grpSpMkLst>
        </pc:grpChg>
        <pc:grpChg chg="mod">
          <ac:chgData name="M | Adrien Pasquet" userId="b9ca7fff-cf80-4b81-8c12-aa3f5be03e41" providerId="ADAL" clId="{BFF0C793-174F-4023-A7BF-059EB552C99C}" dt="2019-11-13T13:51:35.033" v="4476" actId="207"/>
          <ac:grpSpMkLst>
            <pc:docMk/>
            <pc:sldMk cId="4247659349" sldId="306"/>
            <ac:grpSpMk id="2093" creationId="{D0D6082E-37B9-4656-A3BF-4B7EE774A5C2}"/>
          </ac:grpSpMkLst>
        </pc:grpChg>
        <pc:grpChg chg="mod">
          <ac:chgData name="M | Adrien Pasquet" userId="b9ca7fff-cf80-4b81-8c12-aa3f5be03e41" providerId="ADAL" clId="{BFF0C793-174F-4023-A7BF-059EB552C99C}" dt="2019-11-13T13:51:35.033" v="4476" actId="207"/>
          <ac:grpSpMkLst>
            <pc:docMk/>
            <pc:sldMk cId="4247659349" sldId="306"/>
            <ac:grpSpMk id="2098" creationId="{C1FD77B9-C831-4458-A400-D43F35944239}"/>
          </ac:grpSpMkLst>
        </pc:grpChg>
        <pc:grpChg chg="mod">
          <ac:chgData name="M | Adrien Pasquet" userId="b9ca7fff-cf80-4b81-8c12-aa3f5be03e41" providerId="ADAL" clId="{BFF0C793-174F-4023-A7BF-059EB552C99C}" dt="2019-11-13T13:51:35.033" v="4476" actId="207"/>
          <ac:grpSpMkLst>
            <pc:docMk/>
            <pc:sldMk cId="4247659349" sldId="306"/>
            <ac:grpSpMk id="2105" creationId="{CB3F7EB6-01D0-419C-ADA7-E347E748FD54}"/>
          </ac:grpSpMkLst>
        </pc:grpChg>
        <pc:grpChg chg="mod">
          <ac:chgData name="M | Adrien Pasquet" userId="b9ca7fff-cf80-4b81-8c12-aa3f5be03e41" providerId="ADAL" clId="{BFF0C793-174F-4023-A7BF-059EB552C99C}" dt="2019-11-13T13:51:35.033" v="4476" actId="207"/>
          <ac:grpSpMkLst>
            <pc:docMk/>
            <pc:sldMk cId="4247659349" sldId="306"/>
            <ac:grpSpMk id="2111" creationId="{99590A5A-245F-4738-ACEE-CE882622FFA9}"/>
          </ac:grpSpMkLst>
        </pc:grpChg>
        <pc:grpChg chg="mod">
          <ac:chgData name="M | Adrien Pasquet" userId="b9ca7fff-cf80-4b81-8c12-aa3f5be03e41" providerId="ADAL" clId="{BFF0C793-174F-4023-A7BF-059EB552C99C}" dt="2019-11-13T13:51:35.033" v="4476" actId="207"/>
          <ac:grpSpMkLst>
            <pc:docMk/>
            <pc:sldMk cId="4247659349" sldId="306"/>
            <ac:grpSpMk id="2114" creationId="{5E8B3423-4CFE-4B27-959F-5805ABC9ED85}"/>
          </ac:grpSpMkLst>
        </pc:grpChg>
        <pc:grpChg chg="mod">
          <ac:chgData name="M | Adrien Pasquet" userId="b9ca7fff-cf80-4b81-8c12-aa3f5be03e41" providerId="ADAL" clId="{BFF0C793-174F-4023-A7BF-059EB552C99C}" dt="2019-11-13T13:51:35.033" v="4476" actId="207"/>
          <ac:grpSpMkLst>
            <pc:docMk/>
            <pc:sldMk cId="4247659349" sldId="306"/>
            <ac:grpSpMk id="2117" creationId="{9CB92F80-5A5A-42E0-A14D-C8E27E874EE9}"/>
          </ac:grpSpMkLst>
        </pc:grpChg>
        <pc:grpChg chg="mod">
          <ac:chgData name="M | Adrien Pasquet" userId="b9ca7fff-cf80-4b81-8c12-aa3f5be03e41" providerId="ADAL" clId="{BFF0C793-174F-4023-A7BF-059EB552C99C}" dt="2019-11-13T13:51:35.033" v="4476" actId="207"/>
          <ac:grpSpMkLst>
            <pc:docMk/>
            <pc:sldMk cId="4247659349" sldId="306"/>
            <ac:grpSpMk id="2122" creationId="{F621088D-2B0E-4391-9C52-C6CED73CE4B6}"/>
          </ac:grpSpMkLst>
        </pc:grpChg>
        <pc:grpChg chg="mod">
          <ac:chgData name="M | Adrien Pasquet" userId="b9ca7fff-cf80-4b81-8c12-aa3f5be03e41" providerId="ADAL" clId="{BFF0C793-174F-4023-A7BF-059EB552C99C}" dt="2019-11-13T13:51:35.033" v="4476" actId="207"/>
          <ac:grpSpMkLst>
            <pc:docMk/>
            <pc:sldMk cId="4247659349" sldId="306"/>
            <ac:grpSpMk id="2130" creationId="{A6DFE6E1-2AFD-489A-8977-26294B05FB80}"/>
          </ac:grpSpMkLst>
        </pc:grpChg>
        <pc:grpChg chg="mod">
          <ac:chgData name="M | Adrien Pasquet" userId="b9ca7fff-cf80-4b81-8c12-aa3f5be03e41" providerId="ADAL" clId="{BFF0C793-174F-4023-A7BF-059EB552C99C}" dt="2019-11-13T13:51:35.033" v="4476" actId="207"/>
          <ac:grpSpMkLst>
            <pc:docMk/>
            <pc:sldMk cId="4247659349" sldId="306"/>
            <ac:grpSpMk id="2134" creationId="{AF12959A-F3D1-47B5-802E-4C0A90AC4C11}"/>
          </ac:grpSpMkLst>
        </pc:grpChg>
        <pc:grpChg chg="mod">
          <ac:chgData name="M | Adrien Pasquet" userId="b9ca7fff-cf80-4b81-8c12-aa3f5be03e41" providerId="ADAL" clId="{BFF0C793-174F-4023-A7BF-059EB552C99C}" dt="2019-11-13T13:51:35.033" v="4476" actId="207"/>
          <ac:grpSpMkLst>
            <pc:docMk/>
            <pc:sldMk cId="4247659349" sldId="306"/>
            <ac:grpSpMk id="2139" creationId="{E2822051-5558-4848-A189-BB455843853B}"/>
          </ac:grpSpMkLst>
        </pc:grpChg>
        <pc:grpChg chg="mod">
          <ac:chgData name="M | Adrien Pasquet" userId="b9ca7fff-cf80-4b81-8c12-aa3f5be03e41" providerId="ADAL" clId="{BFF0C793-174F-4023-A7BF-059EB552C99C}" dt="2019-11-13T13:51:35.033" v="4476" actId="207"/>
          <ac:grpSpMkLst>
            <pc:docMk/>
            <pc:sldMk cId="4247659349" sldId="306"/>
            <ac:grpSpMk id="2143" creationId="{DDC052FA-31D1-4561-8189-FF6BE1D7DEF2}"/>
          </ac:grpSpMkLst>
        </pc:grpChg>
        <pc:grpChg chg="mod">
          <ac:chgData name="M | Adrien Pasquet" userId="b9ca7fff-cf80-4b81-8c12-aa3f5be03e41" providerId="ADAL" clId="{BFF0C793-174F-4023-A7BF-059EB552C99C}" dt="2019-11-13T13:51:35.033" v="4476" actId="207"/>
          <ac:grpSpMkLst>
            <pc:docMk/>
            <pc:sldMk cId="4247659349" sldId="306"/>
            <ac:grpSpMk id="2149" creationId="{5B7C381F-81E8-4844-9B32-240570E56F33}"/>
          </ac:grpSpMkLst>
        </pc:grpChg>
        <pc:grpChg chg="mod">
          <ac:chgData name="M | Adrien Pasquet" userId="b9ca7fff-cf80-4b81-8c12-aa3f5be03e41" providerId="ADAL" clId="{BFF0C793-174F-4023-A7BF-059EB552C99C}" dt="2019-11-13T13:51:35.033" v="4476" actId="207"/>
          <ac:grpSpMkLst>
            <pc:docMk/>
            <pc:sldMk cId="4247659349" sldId="306"/>
            <ac:grpSpMk id="2158" creationId="{94D219E3-4A84-4C6B-92E4-EE496EF29C3F}"/>
          </ac:grpSpMkLst>
        </pc:grpChg>
        <pc:grpChg chg="mod">
          <ac:chgData name="M | Adrien Pasquet" userId="b9ca7fff-cf80-4b81-8c12-aa3f5be03e41" providerId="ADAL" clId="{BFF0C793-174F-4023-A7BF-059EB552C99C}" dt="2019-11-13T13:51:35.033" v="4476" actId="207"/>
          <ac:grpSpMkLst>
            <pc:docMk/>
            <pc:sldMk cId="4247659349" sldId="306"/>
            <ac:grpSpMk id="2183" creationId="{7ED0F717-D915-4AB8-8FD5-8EE8A70BFEB8}"/>
          </ac:grpSpMkLst>
        </pc:grpChg>
        <pc:grpChg chg="mod">
          <ac:chgData name="M | Adrien Pasquet" userId="b9ca7fff-cf80-4b81-8c12-aa3f5be03e41" providerId="ADAL" clId="{BFF0C793-174F-4023-A7BF-059EB552C99C}" dt="2019-11-13T13:51:35.033" v="4476" actId="207"/>
          <ac:grpSpMkLst>
            <pc:docMk/>
            <pc:sldMk cId="4247659349" sldId="306"/>
            <ac:grpSpMk id="2192" creationId="{8A540197-842B-4696-9079-8923141363FD}"/>
          </ac:grpSpMkLst>
        </pc:grpChg>
        <pc:grpChg chg="mod">
          <ac:chgData name="M | Adrien Pasquet" userId="b9ca7fff-cf80-4b81-8c12-aa3f5be03e41" providerId="ADAL" clId="{BFF0C793-174F-4023-A7BF-059EB552C99C}" dt="2019-11-13T13:51:35.033" v="4476" actId="207"/>
          <ac:grpSpMkLst>
            <pc:docMk/>
            <pc:sldMk cId="4247659349" sldId="306"/>
            <ac:grpSpMk id="2197" creationId="{71F1A957-3352-4E75-B93B-1648561270EE}"/>
          </ac:grpSpMkLst>
        </pc:grpChg>
        <pc:grpChg chg="mod">
          <ac:chgData name="M | Adrien Pasquet" userId="b9ca7fff-cf80-4b81-8c12-aa3f5be03e41" providerId="ADAL" clId="{BFF0C793-174F-4023-A7BF-059EB552C99C}" dt="2019-11-13T13:51:35.033" v="4476" actId="207"/>
          <ac:grpSpMkLst>
            <pc:docMk/>
            <pc:sldMk cId="4247659349" sldId="306"/>
            <ac:grpSpMk id="2206" creationId="{3C656768-1515-4B15-A61C-D0DA17FBCC2E}"/>
          </ac:grpSpMkLst>
        </pc:grpChg>
        <pc:grpChg chg="mod">
          <ac:chgData name="M | Adrien Pasquet" userId="b9ca7fff-cf80-4b81-8c12-aa3f5be03e41" providerId="ADAL" clId="{BFF0C793-174F-4023-A7BF-059EB552C99C}" dt="2019-11-13T13:51:35.033" v="4476" actId="207"/>
          <ac:grpSpMkLst>
            <pc:docMk/>
            <pc:sldMk cId="4247659349" sldId="306"/>
            <ac:grpSpMk id="2213" creationId="{A6977536-D152-4526-B1F9-6691053D2345}"/>
          </ac:grpSpMkLst>
        </pc:grpChg>
        <pc:grpChg chg="mod">
          <ac:chgData name="M | Adrien Pasquet" userId="b9ca7fff-cf80-4b81-8c12-aa3f5be03e41" providerId="ADAL" clId="{BFF0C793-174F-4023-A7BF-059EB552C99C}" dt="2019-11-13T13:51:35.033" v="4476" actId="207"/>
          <ac:grpSpMkLst>
            <pc:docMk/>
            <pc:sldMk cId="4247659349" sldId="306"/>
            <ac:grpSpMk id="2220" creationId="{7F2297A9-21C5-4AB3-B286-04243D8267A5}"/>
          </ac:grpSpMkLst>
        </pc:grpChg>
        <pc:grpChg chg="mod">
          <ac:chgData name="M | Adrien Pasquet" userId="b9ca7fff-cf80-4b81-8c12-aa3f5be03e41" providerId="ADAL" clId="{BFF0C793-174F-4023-A7BF-059EB552C99C}" dt="2019-11-13T13:51:35.033" v="4476" actId="207"/>
          <ac:grpSpMkLst>
            <pc:docMk/>
            <pc:sldMk cId="4247659349" sldId="306"/>
            <ac:grpSpMk id="2225" creationId="{52AEE26B-8E9E-4204-839E-53A5F280EAFC}"/>
          </ac:grpSpMkLst>
        </pc:grpChg>
        <pc:grpChg chg="mod">
          <ac:chgData name="M | Adrien Pasquet" userId="b9ca7fff-cf80-4b81-8c12-aa3f5be03e41" providerId="ADAL" clId="{BFF0C793-174F-4023-A7BF-059EB552C99C}" dt="2019-11-13T13:51:35.033" v="4476" actId="207"/>
          <ac:grpSpMkLst>
            <pc:docMk/>
            <pc:sldMk cId="4247659349" sldId="306"/>
            <ac:grpSpMk id="2232" creationId="{99E2EFF4-DF0E-4E70-BA7B-C2B178ED7D18}"/>
          </ac:grpSpMkLst>
        </pc:grpChg>
        <pc:grpChg chg="mod">
          <ac:chgData name="M | Adrien Pasquet" userId="b9ca7fff-cf80-4b81-8c12-aa3f5be03e41" providerId="ADAL" clId="{BFF0C793-174F-4023-A7BF-059EB552C99C}" dt="2019-11-13T13:51:35.033" v="4476" actId="207"/>
          <ac:grpSpMkLst>
            <pc:docMk/>
            <pc:sldMk cId="4247659349" sldId="306"/>
            <ac:grpSpMk id="2236" creationId="{616C404A-EC26-4790-A7E2-3DA4117BDD30}"/>
          </ac:grpSpMkLst>
        </pc:grpChg>
        <pc:grpChg chg="mod">
          <ac:chgData name="M | Adrien Pasquet" userId="b9ca7fff-cf80-4b81-8c12-aa3f5be03e41" providerId="ADAL" clId="{BFF0C793-174F-4023-A7BF-059EB552C99C}" dt="2019-11-13T13:51:35.033" v="4476" actId="207"/>
          <ac:grpSpMkLst>
            <pc:docMk/>
            <pc:sldMk cId="4247659349" sldId="306"/>
            <ac:grpSpMk id="2243" creationId="{C263063B-B282-40F8-88A2-6722B7ED43DB}"/>
          </ac:grpSpMkLst>
        </pc:grpChg>
        <pc:grpChg chg="mod">
          <ac:chgData name="M | Adrien Pasquet" userId="b9ca7fff-cf80-4b81-8c12-aa3f5be03e41" providerId="ADAL" clId="{BFF0C793-174F-4023-A7BF-059EB552C99C}" dt="2019-11-13T13:51:35.033" v="4476" actId="207"/>
          <ac:grpSpMkLst>
            <pc:docMk/>
            <pc:sldMk cId="4247659349" sldId="306"/>
            <ac:grpSpMk id="2249" creationId="{93B8C404-18B9-456B-A158-D705B26F7927}"/>
          </ac:grpSpMkLst>
        </pc:grpChg>
        <pc:grpChg chg="mod">
          <ac:chgData name="M | Adrien Pasquet" userId="b9ca7fff-cf80-4b81-8c12-aa3f5be03e41" providerId="ADAL" clId="{BFF0C793-174F-4023-A7BF-059EB552C99C}" dt="2019-11-13T13:51:35.033" v="4476" actId="207"/>
          <ac:grpSpMkLst>
            <pc:docMk/>
            <pc:sldMk cId="4247659349" sldId="306"/>
            <ac:grpSpMk id="2256" creationId="{FD5AD65B-EF06-4652-8E54-F3D425CDFB4B}"/>
          </ac:grpSpMkLst>
        </pc:grpChg>
        <pc:grpChg chg="mod">
          <ac:chgData name="M | Adrien Pasquet" userId="b9ca7fff-cf80-4b81-8c12-aa3f5be03e41" providerId="ADAL" clId="{BFF0C793-174F-4023-A7BF-059EB552C99C}" dt="2019-11-13T13:51:35.033" v="4476" actId="207"/>
          <ac:grpSpMkLst>
            <pc:docMk/>
            <pc:sldMk cId="4247659349" sldId="306"/>
            <ac:grpSpMk id="2263" creationId="{EB07A539-4660-430C-8667-667FFB052D1E}"/>
          </ac:grpSpMkLst>
        </pc:grpChg>
        <pc:grpChg chg="mod">
          <ac:chgData name="M | Adrien Pasquet" userId="b9ca7fff-cf80-4b81-8c12-aa3f5be03e41" providerId="ADAL" clId="{BFF0C793-174F-4023-A7BF-059EB552C99C}" dt="2019-11-13T13:51:35.033" v="4476" actId="207"/>
          <ac:grpSpMkLst>
            <pc:docMk/>
            <pc:sldMk cId="4247659349" sldId="306"/>
            <ac:grpSpMk id="2268" creationId="{0010F9F5-0574-4325-BDB2-4BA7DD5C017D}"/>
          </ac:grpSpMkLst>
        </pc:grpChg>
        <pc:grpChg chg="mod">
          <ac:chgData name="M | Adrien Pasquet" userId="b9ca7fff-cf80-4b81-8c12-aa3f5be03e41" providerId="ADAL" clId="{BFF0C793-174F-4023-A7BF-059EB552C99C}" dt="2019-11-13T13:51:35.033" v="4476" actId="207"/>
          <ac:grpSpMkLst>
            <pc:docMk/>
            <pc:sldMk cId="4247659349" sldId="306"/>
            <ac:grpSpMk id="2277" creationId="{19E84E1F-9CAF-4EC1-8329-B73F8DB5EC1C}"/>
          </ac:grpSpMkLst>
        </pc:grpChg>
        <pc:grpChg chg="mod">
          <ac:chgData name="M | Adrien Pasquet" userId="b9ca7fff-cf80-4b81-8c12-aa3f5be03e41" providerId="ADAL" clId="{BFF0C793-174F-4023-A7BF-059EB552C99C}" dt="2019-11-13T13:51:35.033" v="4476" actId="207"/>
          <ac:grpSpMkLst>
            <pc:docMk/>
            <pc:sldMk cId="4247659349" sldId="306"/>
            <ac:grpSpMk id="2287" creationId="{A5A4495E-514B-48A9-9878-831CA7C47E0E}"/>
          </ac:grpSpMkLst>
        </pc:grpChg>
        <pc:grpChg chg="mod">
          <ac:chgData name="M | Adrien Pasquet" userId="b9ca7fff-cf80-4b81-8c12-aa3f5be03e41" providerId="ADAL" clId="{BFF0C793-174F-4023-A7BF-059EB552C99C}" dt="2019-11-13T13:51:35.033" v="4476" actId="207"/>
          <ac:grpSpMkLst>
            <pc:docMk/>
            <pc:sldMk cId="4247659349" sldId="306"/>
            <ac:grpSpMk id="2291" creationId="{41A1E09B-3FBE-402E-A89E-CB31E2B1ED9B}"/>
          </ac:grpSpMkLst>
        </pc:grpChg>
        <pc:grpChg chg="mod">
          <ac:chgData name="M | Adrien Pasquet" userId="b9ca7fff-cf80-4b81-8c12-aa3f5be03e41" providerId="ADAL" clId="{BFF0C793-174F-4023-A7BF-059EB552C99C}" dt="2019-11-13T13:51:35.033" v="4476" actId="207"/>
          <ac:grpSpMkLst>
            <pc:docMk/>
            <pc:sldMk cId="4247659349" sldId="306"/>
            <ac:grpSpMk id="2295" creationId="{79DC4E7B-50EB-43A0-BFD3-6BA6D45432DB}"/>
          </ac:grpSpMkLst>
        </pc:grpChg>
        <pc:grpChg chg="mod">
          <ac:chgData name="M | Adrien Pasquet" userId="b9ca7fff-cf80-4b81-8c12-aa3f5be03e41" providerId="ADAL" clId="{BFF0C793-174F-4023-A7BF-059EB552C99C}" dt="2019-11-13T13:51:35.033" v="4476" actId="207"/>
          <ac:grpSpMkLst>
            <pc:docMk/>
            <pc:sldMk cId="4247659349" sldId="306"/>
            <ac:grpSpMk id="2302" creationId="{B4EA051C-03C4-4966-A455-28FAD93D0D29}"/>
          </ac:grpSpMkLst>
        </pc:grpChg>
        <pc:grpChg chg="mod">
          <ac:chgData name="M | Adrien Pasquet" userId="b9ca7fff-cf80-4b81-8c12-aa3f5be03e41" providerId="ADAL" clId="{BFF0C793-174F-4023-A7BF-059EB552C99C}" dt="2019-11-13T13:51:35.033" v="4476" actId="207"/>
          <ac:grpSpMkLst>
            <pc:docMk/>
            <pc:sldMk cId="4247659349" sldId="306"/>
            <ac:grpSpMk id="2313" creationId="{22273CA1-D10D-471F-BD39-B7614B3E5572}"/>
          </ac:grpSpMkLst>
        </pc:grpChg>
        <pc:grpChg chg="mod">
          <ac:chgData name="M | Adrien Pasquet" userId="b9ca7fff-cf80-4b81-8c12-aa3f5be03e41" providerId="ADAL" clId="{BFF0C793-174F-4023-A7BF-059EB552C99C}" dt="2019-11-13T13:51:35.033" v="4476" actId="207"/>
          <ac:grpSpMkLst>
            <pc:docMk/>
            <pc:sldMk cId="4247659349" sldId="306"/>
            <ac:grpSpMk id="2316" creationId="{78870F3C-F901-4097-B697-8799AFA95096}"/>
          </ac:grpSpMkLst>
        </pc:grpChg>
        <pc:grpChg chg="mod">
          <ac:chgData name="M | Adrien Pasquet" userId="b9ca7fff-cf80-4b81-8c12-aa3f5be03e41" providerId="ADAL" clId="{BFF0C793-174F-4023-A7BF-059EB552C99C}" dt="2019-11-13T13:51:35.033" v="4476" actId="207"/>
          <ac:grpSpMkLst>
            <pc:docMk/>
            <pc:sldMk cId="4247659349" sldId="306"/>
            <ac:grpSpMk id="2321" creationId="{75F8917E-3D82-4DE8-9C1E-9ADEECB8399B}"/>
          </ac:grpSpMkLst>
        </pc:grpChg>
        <pc:grpChg chg="mod">
          <ac:chgData name="M | Adrien Pasquet" userId="b9ca7fff-cf80-4b81-8c12-aa3f5be03e41" providerId="ADAL" clId="{BFF0C793-174F-4023-A7BF-059EB552C99C}" dt="2019-11-13T13:51:35.033" v="4476" actId="207"/>
          <ac:grpSpMkLst>
            <pc:docMk/>
            <pc:sldMk cId="4247659349" sldId="306"/>
            <ac:grpSpMk id="2338" creationId="{B06F7A23-D24B-443C-8330-3D1FED0269F3}"/>
          </ac:grpSpMkLst>
        </pc:grpChg>
        <pc:grpChg chg="mod">
          <ac:chgData name="M | Adrien Pasquet" userId="b9ca7fff-cf80-4b81-8c12-aa3f5be03e41" providerId="ADAL" clId="{BFF0C793-174F-4023-A7BF-059EB552C99C}" dt="2019-11-13T13:51:35.033" v="4476" actId="207"/>
          <ac:grpSpMkLst>
            <pc:docMk/>
            <pc:sldMk cId="4247659349" sldId="306"/>
            <ac:grpSpMk id="2342" creationId="{EF0A89E6-4E0A-471E-9DD8-74A7E6D7EA8B}"/>
          </ac:grpSpMkLst>
        </pc:grpChg>
        <pc:grpChg chg="mod">
          <ac:chgData name="M | Adrien Pasquet" userId="b9ca7fff-cf80-4b81-8c12-aa3f5be03e41" providerId="ADAL" clId="{BFF0C793-174F-4023-A7BF-059EB552C99C}" dt="2019-11-13T13:51:35.033" v="4476" actId="207"/>
          <ac:grpSpMkLst>
            <pc:docMk/>
            <pc:sldMk cId="4247659349" sldId="306"/>
            <ac:grpSpMk id="2350" creationId="{D8DB4A66-E0AC-4112-8524-9EE795B380EA}"/>
          </ac:grpSpMkLst>
        </pc:grpChg>
        <pc:grpChg chg="mod">
          <ac:chgData name="M | Adrien Pasquet" userId="b9ca7fff-cf80-4b81-8c12-aa3f5be03e41" providerId="ADAL" clId="{BFF0C793-174F-4023-A7BF-059EB552C99C}" dt="2019-11-13T13:51:35.033" v="4476" actId="207"/>
          <ac:grpSpMkLst>
            <pc:docMk/>
            <pc:sldMk cId="4247659349" sldId="306"/>
            <ac:grpSpMk id="2357" creationId="{E14510F2-A936-423C-985B-9059DB3BDCA9}"/>
          </ac:grpSpMkLst>
        </pc:grpChg>
        <pc:grpChg chg="mod">
          <ac:chgData name="M | Adrien Pasquet" userId="b9ca7fff-cf80-4b81-8c12-aa3f5be03e41" providerId="ADAL" clId="{BFF0C793-174F-4023-A7BF-059EB552C99C}" dt="2019-11-13T13:51:35.033" v="4476" actId="207"/>
          <ac:grpSpMkLst>
            <pc:docMk/>
            <pc:sldMk cId="4247659349" sldId="306"/>
            <ac:grpSpMk id="2360" creationId="{2068DBC0-CEE6-467F-9EA7-76720328060F}"/>
          </ac:grpSpMkLst>
        </pc:grpChg>
        <pc:grpChg chg="mod">
          <ac:chgData name="M | Adrien Pasquet" userId="b9ca7fff-cf80-4b81-8c12-aa3f5be03e41" providerId="ADAL" clId="{BFF0C793-174F-4023-A7BF-059EB552C99C}" dt="2019-11-13T13:51:35.033" v="4476" actId="207"/>
          <ac:grpSpMkLst>
            <pc:docMk/>
            <pc:sldMk cId="4247659349" sldId="306"/>
            <ac:grpSpMk id="2367" creationId="{6B455F81-097A-4BA0-94FB-EA879D3ADA43}"/>
          </ac:grpSpMkLst>
        </pc:grpChg>
        <pc:grpChg chg="mod">
          <ac:chgData name="M | Adrien Pasquet" userId="b9ca7fff-cf80-4b81-8c12-aa3f5be03e41" providerId="ADAL" clId="{BFF0C793-174F-4023-A7BF-059EB552C99C}" dt="2019-11-13T13:51:35.033" v="4476" actId="207"/>
          <ac:grpSpMkLst>
            <pc:docMk/>
            <pc:sldMk cId="4247659349" sldId="306"/>
            <ac:grpSpMk id="2374" creationId="{87EEB21B-1244-44BE-A40C-7548471D896F}"/>
          </ac:grpSpMkLst>
        </pc:grpChg>
        <pc:grpChg chg="mod">
          <ac:chgData name="M | Adrien Pasquet" userId="b9ca7fff-cf80-4b81-8c12-aa3f5be03e41" providerId="ADAL" clId="{BFF0C793-174F-4023-A7BF-059EB552C99C}" dt="2019-11-13T13:51:35.033" v="4476" actId="207"/>
          <ac:grpSpMkLst>
            <pc:docMk/>
            <pc:sldMk cId="4247659349" sldId="306"/>
            <ac:grpSpMk id="2385" creationId="{46E914A3-7304-4FB3-B39D-316BBCF69868}"/>
          </ac:grpSpMkLst>
        </pc:grpChg>
        <pc:grpChg chg="mod">
          <ac:chgData name="M | Adrien Pasquet" userId="b9ca7fff-cf80-4b81-8c12-aa3f5be03e41" providerId="ADAL" clId="{BFF0C793-174F-4023-A7BF-059EB552C99C}" dt="2019-11-13T13:51:35.033" v="4476" actId="207"/>
          <ac:grpSpMkLst>
            <pc:docMk/>
            <pc:sldMk cId="4247659349" sldId="306"/>
            <ac:grpSpMk id="2390" creationId="{F866D418-B8DE-4DAD-B1BE-A3D703C32B74}"/>
          </ac:grpSpMkLst>
        </pc:grpChg>
        <pc:grpChg chg="mod">
          <ac:chgData name="M | Adrien Pasquet" userId="b9ca7fff-cf80-4b81-8c12-aa3f5be03e41" providerId="ADAL" clId="{BFF0C793-174F-4023-A7BF-059EB552C99C}" dt="2019-11-13T13:51:35.033" v="4476" actId="207"/>
          <ac:grpSpMkLst>
            <pc:docMk/>
            <pc:sldMk cId="4247659349" sldId="306"/>
            <ac:grpSpMk id="2403" creationId="{65CAF258-70D8-4281-8AF7-B4426BF33010}"/>
          </ac:grpSpMkLst>
        </pc:grpChg>
        <pc:grpChg chg="mod">
          <ac:chgData name="M | Adrien Pasquet" userId="b9ca7fff-cf80-4b81-8c12-aa3f5be03e41" providerId="ADAL" clId="{BFF0C793-174F-4023-A7BF-059EB552C99C}" dt="2019-11-13T13:51:35.033" v="4476" actId="207"/>
          <ac:grpSpMkLst>
            <pc:docMk/>
            <pc:sldMk cId="4247659349" sldId="306"/>
            <ac:grpSpMk id="2409" creationId="{D249E716-293F-4AF8-A38D-5221E5DBEC6D}"/>
          </ac:grpSpMkLst>
        </pc:grpChg>
        <pc:grpChg chg="mod">
          <ac:chgData name="M | Adrien Pasquet" userId="b9ca7fff-cf80-4b81-8c12-aa3f5be03e41" providerId="ADAL" clId="{BFF0C793-174F-4023-A7BF-059EB552C99C}" dt="2019-11-13T13:51:35.033" v="4476" actId="207"/>
          <ac:grpSpMkLst>
            <pc:docMk/>
            <pc:sldMk cId="4247659349" sldId="306"/>
            <ac:grpSpMk id="2415" creationId="{BA7165BF-1962-474C-894F-C67647DEB807}"/>
          </ac:grpSpMkLst>
        </pc:grpChg>
        <pc:grpChg chg="mod">
          <ac:chgData name="M | Adrien Pasquet" userId="b9ca7fff-cf80-4b81-8c12-aa3f5be03e41" providerId="ADAL" clId="{BFF0C793-174F-4023-A7BF-059EB552C99C}" dt="2019-11-13T13:51:35.033" v="4476" actId="207"/>
          <ac:grpSpMkLst>
            <pc:docMk/>
            <pc:sldMk cId="4247659349" sldId="306"/>
            <ac:grpSpMk id="2422" creationId="{8324749A-58EE-48B1-8AE1-48C4D3E79EA6}"/>
          </ac:grpSpMkLst>
        </pc:grpChg>
        <pc:grpChg chg="mod">
          <ac:chgData name="M | Adrien Pasquet" userId="b9ca7fff-cf80-4b81-8c12-aa3f5be03e41" providerId="ADAL" clId="{BFF0C793-174F-4023-A7BF-059EB552C99C}" dt="2019-11-13T13:51:35.033" v="4476" actId="207"/>
          <ac:grpSpMkLst>
            <pc:docMk/>
            <pc:sldMk cId="4247659349" sldId="306"/>
            <ac:grpSpMk id="2426" creationId="{68AFE838-BAD7-469A-9AF8-C9CA81271E35}"/>
          </ac:grpSpMkLst>
        </pc:grpChg>
        <pc:grpChg chg="mod">
          <ac:chgData name="M | Adrien Pasquet" userId="b9ca7fff-cf80-4b81-8c12-aa3f5be03e41" providerId="ADAL" clId="{BFF0C793-174F-4023-A7BF-059EB552C99C}" dt="2019-11-13T13:51:35.033" v="4476" actId="207"/>
          <ac:grpSpMkLst>
            <pc:docMk/>
            <pc:sldMk cId="4247659349" sldId="306"/>
            <ac:grpSpMk id="2506" creationId="{0742A863-79FA-43B3-A6D4-705CC8E8CC41}"/>
          </ac:grpSpMkLst>
        </pc:grpChg>
        <pc:grpChg chg="mod">
          <ac:chgData name="M | Adrien Pasquet" userId="b9ca7fff-cf80-4b81-8c12-aa3f5be03e41" providerId="ADAL" clId="{BFF0C793-174F-4023-A7BF-059EB552C99C}" dt="2019-11-13T13:51:35.033" v="4476" actId="207"/>
          <ac:grpSpMkLst>
            <pc:docMk/>
            <pc:sldMk cId="4247659349" sldId="306"/>
            <ac:grpSpMk id="2508" creationId="{E0497BA4-193C-4982-95DA-C59DA53564FF}"/>
          </ac:grpSpMkLst>
        </pc:grpChg>
        <pc:grpChg chg="mod">
          <ac:chgData name="M | Adrien Pasquet" userId="b9ca7fff-cf80-4b81-8c12-aa3f5be03e41" providerId="ADAL" clId="{BFF0C793-174F-4023-A7BF-059EB552C99C}" dt="2019-11-13T13:51:35.033" v="4476" actId="207"/>
          <ac:grpSpMkLst>
            <pc:docMk/>
            <pc:sldMk cId="4247659349" sldId="306"/>
            <ac:grpSpMk id="2516" creationId="{95560F78-109A-455F-B972-54C7E7BD1F56}"/>
          </ac:grpSpMkLst>
        </pc:grpChg>
        <pc:grpChg chg="mod">
          <ac:chgData name="M | Adrien Pasquet" userId="b9ca7fff-cf80-4b81-8c12-aa3f5be03e41" providerId="ADAL" clId="{BFF0C793-174F-4023-A7BF-059EB552C99C}" dt="2019-11-13T13:51:35.033" v="4476" actId="207"/>
          <ac:grpSpMkLst>
            <pc:docMk/>
            <pc:sldMk cId="4247659349" sldId="306"/>
            <ac:grpSpMk id="2519" creationId="{66B3A2A8-5415-4777-9926-F338E295A802}"/>
          </ac:grpSpMkLst>
        </pc:grpChg>
        <pc:grpChg chg="mod">
          <ac:chgData name="M | Adrien Pasquet" userId="b9ca7fff-cf80-4b81-8c12-aa3f5be03e41" providerId="ADAL" clId="{BFF0C793-174F-4023-A7BF-059EB552C99C}" dt="2019-11-13T13:51:35.033" v="4476" actId="207"/>
          <ac:grpSpMkLst>
            <pc:docMk/>
            <pc:sldMk cId="4247659349" sldId="306"/>
            <ac:grpSpMk id="2521" creationId="{727453A8-C18C-42A4-AC11-3AC1605B0DF4}"/>
          </ac:grpSpMkLst>
        </pc:grpChg>
        <pc:grpChg chg="mod">
          <ac:chgData name="M | Adrien Pasquet" userId="b9ca7fff-cf80-4b81-8c12-aa3f5be03e41" providerId="ADAL" clId="{BFF0C793-174F-4023-A7BF-059EB552C99C}" dt="2019-11-13T13:51:35.033" v="4476" actId="207"/>
          <ac:grpSpMkLst>
            <pc:docMk/>
            <pc:sldMk cId="4247659349" sldId="306"/>
            <ac:grpSpMk id="2524" creationId="{E7472714-ABEE-4E4D-B798-6323E343259F}"/>
          </ac:grpSpMkLst>
        </pc:grpChg>
        <pc:grpChg chg="mod">
          <ac:chgData name="M | Adrien Pasquet" userId="b9ca7fff-cf80-4b81-8c12-aa3f5be03e41" providerId="ADAL" clId="{BFF0C793-174F-4023-A7BF-059EB552C99C}" dt="2019-11-13T13:51:35.033" v="4476" actId="207"/>
          <ac:grpSpMkLst>
            <pc:docMk/>
            <pc:sldMk cId="4247659349" sldId="306"/>
            <ac:grpSpMk id="2527" creationId="{8EB6AFA5-44C9-4F70-94EE-5C7B5C758067}"/>
          </ac:grpSpMkLst>
        </pc:grpChg>
        <pc:picChg chg="add ord">
          <ac:chgData name="M | Adrien Pasquet" userId="b9ca7fff-cf80-4b81-8c12-aa3f5be03e41" providerId="ADAL" clId="{BFF0C793-174F-4023-A7BF-059EB552C99C}" dt="2019-11-13T13:54:49.679" v="4528" actId="167"/>
          <ac:picMkLst>
            <pc:docMk/>
            <pc:sldMk cId="4247659349" sldId="306"/>
            <ac:picMk id="847" creationId="{39D3EB95-2C6E-4A83-8FE9-E6DE2B4DF247}"/>
          </ac:picMkLst>
        </pc:picChg>
      </pc:sldChg>
      <pc:sldChg chg="addSp delSp modSp del ord modTransition">
        <pc:chgData name="M | Adrien Pasquet" userId="b9ca7fff-cf80-4b81-8c12-aa3f5be03e41" providerId="ADAL" clId="{BFF0C793-174F-4023-A7BF-059EB552C99C}" dt="2019-11-14T14:24:23.909" v="4541" actId="47"/>
        <pc:sldMkLst>
          <pc:docMk/>
          <pc:sldMk cId="209741803" sldId="307"/>
        </pc:sldMkLst>
        <pc:spChg chg="del">
          <ac:chgData name="M | Adrien Pasquet" userId="b9ca7fff-cf80-4b81-8c12-aa3f5be03e41" providerId="ADAL" clId="{BFF0C793-174F-4023-A7BF-059EB552C99C}" dt="2019-11-13T13:48:53.717" v="4418" actId="478"/>
          <ac:spMkLst>
            <pc:docMk/>
            <pc:sldMk cId="209741803" sldId="307"/>
            <ac:spMk id="2" creationId="{E4A853A8-4545-4949-B538-701DAEC4763F}"/>
          </ac:spMkLst>
        </pc:spChg>
        <pc:spChg chg="add mod">
          <ac:chgData name="M | Adrien Pasquet" userId="b9ca7fff-cf80-4b81-8c12-aa3f5be03e41" providerId="ADAL" clId="{BFF0C793-174F-4023-A7BF-059EB552C99C}" dt="2019-11-13T13:48:50.801" v="4417" actId="20577"/>
          <ac:spMkLst>
            <pc:docMk/>
            <pc:sldMk cId="209741803" sldId="307"/>
            <ac:spMk id="1871" creationId="{FE2878B0-B110-48DA-B9FC-8126C3310F23}"/>
          </ac:spMkLst>
        </pc:spChg>
        <pc:spChg chg="add ord">
          <ac:chgData name="M | Adrien Pasquet" userId="b9ca7fff-cf80-4b81-8c12-aa3f5be03e41" providerId="ADAL" clId="{BFF0C793-174F-4023-A7BF-059EB552C99C}" dt="2019-11-13T13:54:15.149" v="4516" actId="167"/>
          <ac:spMkLst>
            <pc:docMk/>
            <pc:sldMk cId="209741803" sldId="307"/>
            <ac:spMk id="1873" creationId="{EDF6A8B7-306E-4FD2-AA84-B5D5F61BBE2B}"/>
          </ac:spMkLst>
        </pc:spChg>
        <pc:spChg chg="mod">
          <ac:chgData name="M | Adrien Pasquet" userId="b9ca7fff-cf80-4b81-8c12-aa3f5be03e41" providerId="ADAL" clId="{BFF0C793-174F-4023-A7BF-059EB552C99C}" dt="2019-11-13T13:49:11.845" v="4421" actId="207"/>
          <ac:spMkLst>
            <pc:docMk/>
            <pc:sldMk cId="209741803" sldId="307"/>
            <ac:spMk id="4467" creationId="{7494DAB2-9FCA-443A-88A9-1FAF92961BAF}"/>
          </ac:spMkLst>
        </pc:spChg>
        <pc:spChg chg="mod">
          <ac:chgData name="M | Adrien Pasquet" userId="b9ca7fff-cf80-4b81-8c12-aa3f5be03e41" providerId="ADAL" clId="{BFF0C793-174F-4023-A7BF-059EB552C99C}" dt="2019-11-13T13:49:11.845" v="4421" actId="207"/>
          <ac:spMkLst>
            <pc:docMk/>
            <pc:sldMk cId="209741803" sldId="307"/>
            <ac:spMk id="4844" creationId="{FE48EF4D-6325-4718-B96D-1D44919F71CB}"/>
          </ac:spMkLst>
        </pc:spChg>
        <pc:spChg chg="mod">
          <ac:chgData name="M | Adrien Pasquet" userId="b9ca7fff-cf80-4b81-8c12-aa3f5be03e41" providerId="ADAL" clId="{BFF0C793-174F-4023-A7BF-059EB552C99C}" dt="2019-11-13T13:49:11.845" v="4421" actId="207"/>
          <ac:spMkLst>
            <pc:docMk/>
            <pc:sldMk cId="209741803" sldId="307"/>
            <ac:spMk id="5095" creationId="{67D3D554-19B5-43CC-8E99-382C38F57BD1}"/>
          </ac:spMkLst>
        </pc:spChg>
        <pc:grpChg chg="mod">
          <ac:chgData name="M | Adrien Pasquet" userId="b9ca7fff-cf80-4b81-8c12-aa3f5be03e41" providerId="ADAL" clId="{BFF0C793-174F-4023-A7BF-059EB552C99C}" dt="2019-11-13T13:49:11.845" v="4421" actId="207"/>
          <ac:grpSpMkLst>
            <pc:docMk/>
            <pc:sldMk cId="209741803" sldId="307"/>
            <ac:grpSpMk id="3462" creationId="{0595C26D-CCD0-4C82-B67D-E7DC8C7E561B}"/>
          </ac:grpSpMkLst>
        </pc:grpChg>
        <pc:grpChg chg="mod">
          <ac:chgData name="M | Adrien Pasquet" userId="b9ca7fff-cf80-4b81-8c12-aa3f5be03e41" providerId="ADAL" clId="{BFF0C793-174F-4023-A7BF-059EB552C99C}" dt="2019-11-13T13:49:11.845" v="4421" actId="207"/>
          <ac:grpSpMkLst>
            <pc:docMk/>
            <pc:sldMk cId="209741803" sldId="307"/>
            <ac:grpSpMk id="3470" creationId="{5B0C08D1-831D-46DE-A202-5AD8ADC7D9C5}"/>
          </ac:grpSpMkLst>
        </pc:grpChg>
        <pc:grpChg chg="mod">
          <ac:chgData name="M | Adrien Pasquet" userId="b9ca7fff-cf80-4b81-8c12-aa3f5be03e41" providerId="ADAL" clId="{BFF0C793-174F-4023-A7BF-059EB552C99C}" dt="2019-11-13T13:49:11.845" v="4421" actId="207"/>
          <ac:grpSpMkLst>
            <pc:docMk/>
            <pc:sldMk cId="209741803" sldId="307"/>
            <ac:grpSpMk id="3492" creationId="{60ED10EF-5137-437C-82BD-FB6FA16B8021}"/>
          </ac:grpSpMkLst>
        </pc:grpChg>
        <pc:grpChg chg="mod">
          <ac:chgData name="M | Adrien Pasquet" userId="b9ca7fff-cf80-4b81-8c12-aa3f5be03e41" providerId="ADAL" clId="{BFF0C793-174F-4023-A7BF-059EB552C99C}" dt="2019-11-13T13:49:11.845" v="4421" actId="207"/>
          <ac:grpSpMkLst>
            <pc:docMk/>
            <pc:sldMk cId="209741803" sldId="307"/>
            <ac:grpSpMk id="3499" creationId="{45632585-D76D-4B5F-91EC-AD00CD875E4E}"/>
          </ac:grpSpMkLst>
        </pc:grpChg>
        <pc:grpChg chg="mod">
          <ac:chgData name="M | Adrien Pasquet" userId="b9ca7fff-cf80-4b81-8c12-aa3f5be03e41" providerId="ADAL" clId="{BFF0C793-174F-4023-A7BF-059EB552C99C}" dt="2019-11-13T13:49:11.845" v="4421" actId="207"/>
          <ac:grpSpMkLst>
            <pc:docMk/>
            <pc:sldMk cId="209741803" sldId="307"/>
            <ac:grpSpMk id="3505" creationId="{CE6A00AE-A2F7-4B30-B8CB-29D5E4F5BC94}"/>
          </ac:grpSpMkLst>
        </pc:grpChg>
        <pc:grpChg chg="mod">
          <ac:chgData name="M | Adrien Pasquet" userId="b9ca7fff-cf80-4b81-8c12-aa3f5be03e41" providerId="ADAL" clId="{BFF0C793-174F-4023-A7BF-059EB552C99C}" dt="2019-11-13T13:49:11.845" v="4421" actId="207"/>
          <ac:grpSpMkLst>
            <pc:docMk/>
            <pc:sldMk cId="209741803" sldId="307"/>
            <ac:grpSpMk id="3520" creationId="{463F21AA-35B0-49C8-80BE-1282B4F733DA}"/>
          </ac:grpSpMkLst>
        </pc:grpChg>
        <pc:grpChg chg="mod">
          <ac:chgData name="M | Adrien Pasquet" userId="b9ca7fff-cf80-4b81-8c12-aa3f5be03e41" providerId="ADAL" clId="{BFF0C793-174F-4023-A7BF-059EB552C99C}" dt="2019-11-13T13:49:11.845" v="4421" actId="207"/>
          <ac:grpSpMkLst>
            <pc:docMk/>
            <pc:sldMk cId="209741803" sldId="307"/>
            <ac:grpSpMk id="3530" creationId="{F5FF25B7-DD5E-4B68-AF86-C997BB1B31F0}"/>
          </ac:grpSpMkLst>
        </pc:grpChg>
        <pc:grpChg chg="mod">
          <ac:chgData name="M | Adrien Pasquet" userId="b9ca7fff-cf80-4b81-8c12-aa3f5be03e41" providerId="ADAL" clId="{BFF0C793-174F-4023-A7BF-059EB552C99C}" dt="2019-11-13T13:49:11.845" v="4421" actId="207"/>
          <ac:grpSpMkLst>
            <pc:docMk/>
            <pc:sldMk cId="209741803" sldId="307"/>
            <ac:grpSpMk id="3540" creationId="{F026397D-BA1D-40B3-B06E-6DA983FFA0AC}"/>
          </ac:grpSpMkLst>
        </pc:grpChg>
        <pc:grpChg chg="mod">
          <ac:chgData name="M | Adrien Pasquet" userId="b9ca7fff-cf80-4b81-8c12-aa3f5be03e41" providerId="ADAL" clId="{BFF0C793-174F-4023-A7BF-059EB552C99C}" dt="2019-11-13T13:49:11.845" v="4421" actId="207"/>
          <ac:grpSpMkLst>
            <pc:docMk/>
            <pc:sldMk cId="209741803" sldId="307"/>
            <ac:grpSpMk id="3553" creationId="{8E9F4CA5-3426-440B-AB76-9B5717CB6711}"/>
          </ac:grpSpMkLst>
        </pc:grpChg>
        <pc:grpChg chg="mod">
          <ac:chgData name="M | Adrien Pasquet" userId="b9ca7fff-cf80-4b81-8c12-aa3f5be03e41" providerId="ADAL" clId="{BFF0C793-174F-4023-A7BF-059EB552C99C}" dt="2019-11-13T13:49:11.845" v="4421" actId="207"/>
          <ac:grpSpMkLst>
            <pc:docMk/>
            <pc:sldMk cId="209741803" sldId="307"/>
            <ac:grpSpMk id="3565" creationId="{3B6A4C96-3D30-474C-9741-260D0729E16D}"/>
          </ac:grpSpMkLst>
        </pc:grpChg>
        <pc:grpChg chg="mod">
          <ac:chgData name="M | Adrien Pasquet" userId="b9ca7fff-cf80-4b81-8c12-aa3f5be03e41" providerId="ADAL" clId="{BFF0C793-174F-4023-A7BF-059EB552C99C}" dt="2019-11-13T13:49:11.845" v="4421" actId="207"/>
          <ac:grpSpMkLst>
            <pc:docMk/>
            <pc:sldMk cId="209741803" sldId="307"/>
            <ac:grpSpMk id="3576" creationId="{8F49B996-3AEC-4966-A069-283F1B9BF3EE}"/>
          </ac:grpSpMkLst>
        </pc:grpChg>
        <pc:grpChg chg="mod">
          <ac:chgData name="M | Adrien Pasquet" userId="b9ca7fff-cf80-4b81-8c12-aa3f5be03e41" providerId="ADAL" clId="{BFF0C793-174F-4023-A7BF-059EB552C99C}" dt="2019-11-13T13:49:11.845" v="4421" actId="207"/>
          <ac:grpSpMkLst>
            <pc:docMk/>
            <pc:sldMk cId="209741803" sldId="307"/>
            <ac:grpSpMk id="3583" creationId="{228A1598-8AFB-4044-A844-CE44C78E82C8}"/>
          </ac:grpSpMkLst>
        </pc:grpChg>
        <pc:grpChg chg="mod">
          <ac:chgData name="M | Adrien Pasquet" userId="b9ca7fff-cf80-4b81-8c12-aa3f5be03e41" providerId="ADAL" clId="{BFF0C793-174F-4023-A7BF-059EB552C99C}" dt="2019-11-13T13:49:11.845" v="4421" actId="207"/>
          <ac:grpSpMkLst>
            <pc:docMk/>
            <pc:sldMk cId="209741803" sldId="307"/>
            <ac:grpSpMk id="3608" creationId="{A98438DB-D80D-419B-9718-A371BB8D8EC6}"/>
          </ac:grpSpMkLst>
        </pc:grpChg>
        <pc:grpChg chg="mod">
          <ac:chgData name="M | Adrien Pasquet" userId="b9ca7fff-cf80-4b81-8c12-aa3f5be03e41" providerId="ADAL" clId="{BFF0C793-174F-4023-A7BF-059EB552C99C}" dt="2019-11-13T13:49:11.845" v="4421" actId="207"/>
          <ac:grpSpMkLst>
            <pc:docMk/>
            <pc:sldMk cId="209741803" sldId="307"/>
            <ac:grpSpMk id="3615" creationId="{71A1F1C2-0278-4B5F-B51B-EC8B9BA90C97}"/>
          </ac:grpSpMkLst>
        </pc:grpChg>
        <pc:grpChg chg="mod">
          <ac:chgData name="M | Adrien Pasquet" userId="b9ca7fff-cf80-4b81-8c12-aa3f5be03e41" providerId="ADAL" clId="{BFF0C793-174F-4023-A7BF-059EB552C99C}" dt="2019-11-13T13:49:11.845" v="4421" actId="207"/>
          <ac:grpSpMkLst>
            <pc:docMk/>
            <pc:sldMk cId="209741803" sldId="307"/>
            <ac:grpSpMk id="3639" creationId="{8330B28B-A59E-4737-8843-6A2B57F22AD6}"/>
          </ac:grpSpMkLst>
        </pc:grpChg>
        <pc:grpChg chg="mod">
          <ac:chgData name="M | Adrien Pasquet" userId="b9ca7fff-cf80-4b81-8c12-aa3f5be03e41" providerId="ADAL" clId="{BFF0C793-174F-4023-A7BF-059EB552C99C}" dt="2019-11-13T13:49:11.845" v="4421" actId="207"/>
          <ac:grpSpMkLst>
            <pc:docMk/>
            <pc:sldMk cId="209741803" sldId="307"/>
            <ac:grpSpMk id="3647" creationId="{1E812B5B-409C-452F-BADF-887896EB2CD4}"/>
          </ac:grpSpMkLst>
        </pc:grpChg>
        <pc:grpChg chg="mod">
          <ac:chgData name="M | Adrien Pasquet" userId="b9ca7fff-cf80-4b81-8c12-aa3f5be03e41" providerId="ADAL" clId="{BFF0C793-174F-4023-A7BF-059EB552C99C}" dt="2019-11-13T13:49:11.845" v="4421" actId="207"/>
          <ac:grpSpMkLst>
            <pc:docMk/>
            <pc:sldMk cId="209741803" sldId="307"/>
            <ac:grpSpMk id="3655" creationId="{11A70D5F-F906-41EF-BD99-54B7066AD9EC}"/>
          </ac:grpSpMkLst>
        </pc:grpChg>
        <pc:grpChg chg="mod">
          <ac:chgData name="M | Adrien Pasquet" userId="b9ca7fff-cf80-4b81-8c12-aa3f5be03e41" providerId="ADAL" clId="{BFF0C793-174F-4023-A7BF-059EB552C99C}" dt="2019-11-13T13:49:11.845" v="4421" actId="207"/>
          <ac:grpSpMkLst>
            <pc:docMk/>
            <pc:sldMk cId="209741803" sldId="307"/>
            <ac:grpSpMk id="3674" creationId="{6B7728F4-061A-4CA1-8484-D60B60676556}"/>
          </ac:grpSpMkLst>
        </pc:grpChg>
        <pc:grpChg chg="mod">
          <ac:chgData name="M | Adrien Pasquet" userId="b9ca7fff-cf80-4b81-8c12-aa3f5be03e41" providerId="ADAL" clId="{BFF0C793-174F-4023-A7BF-059EB552C99C}" dt="2019-11-13T13:49:11.845" v="4421" actId="207"/>
          <ac:grpSpMkLst>
            <pc:docMk/>
            <pc:sldMk cId="209741803" sldId="307"/>
            <ac:grpSpMk id="3693" creationId="{A716E979-6DF2-4B20-859E-D15CADFFAD11}"/>
          </ac:grpSpMkLst>
        </pc:grpChg>
        <pc:grpChg chg="mod">
          <ac:chgData name="M | Adrien Pasquet" userId="b9ca7fff-cf80-4b81-8c12-aa3f5be03e41" providerId="ADAL" clId="{BFF0C793-174F-4023-A7BF-059EB552C99C}" dt="2019-11-13T13:49:11.845" v="4421" actId="207"/>
          <ac:grpSpMkLst>
            <pc:docMk/>
            <pc:sldMk cId="209741803" sldId="307"/>
            <ac:grpSpMk id="3708" creationId="{B88BBE8E-E0B0-4FC5-9754-A6C13BEA7A22}"/>
          </ac:grpSpMkLst>
        </pc:grpChg>
        <pc:grpChg chg="mod">
          <ac:chgData name="M | Adrien Pasquet" userId="b9ca7fff-cf80-4b81-8c12-aa3f5be03e41" providerId="ADAL" clId="{BFF0C793-174F-4023-A7BF-059EB552C99C}" dt="2019-11-13T13:49:11.845" v="4421" actId="207"/>
          <ac:grpSpMkLst>
            <pc:docMk/>
            <pc:sldMk cId="209741803" sldId="307"/>
            <ac:grpSpMk id="3713" creationId="{3D2E10FF-2552-42BB-AC89-C14A2BA78BBE}"/>
          </ac:grpSpMkLst>
        </pc:grpChg>
        <pc:grpChg chg="mod">
          <ac:chgData name="M | Adrien Pasquet" userId="b9ca7fff-cf80-4b81-8c12-aa3f5be03e41" providerId="ADAL" clId="{BFF0C793-174F-4023-A7BF-059EB552C99C}" dt="2019-11-13T13:49:11.845" v="4421" actId="207"/>
          <ac:grpSpMkLst>
            <pc:docMk/>
            <pc:sldMk cId="209741803" sldId="307"/>
            <ac:grpSpMk id="3718" creationId="{F4900B99-4165-46C8-B2BF-CAF31F82114F}"/>
          </ac:grpSpMkLst>
        </pc:grpChg>
        <pc:grpChg chg="mod">
          <ac:chgData name="M | Adrien Pasquet" userId="b9ca7fff-cf80-4b81-8c12-aa3f5be03e41" providerId="ADAL" clId="{BFF0C793-174F-4023-A7BF-059EB552C99C}" dt="2019-11-13T13:49:11.845" v="4421" actId="207"/>
          <ac:grpSpMkLst>
            <pc:docMk/>
            <pc:sldMk cId="209741803" sldId="307"/>
            <ac:grpSpMk id="3724" creationId="{6C87C6E7-5C4D-4D76-B7D9-442D12CFAE1E}"/>
          </ac:grpSpMkLst>
        </pc:grpChg>
        <pc:grpChg chg="mod">
          <ac:chgData name="M | Adrien Pasquet" userId="b9ca7fff-cf80-4b81-8c12-aa3f5be03e41" providerId="ADAL" clId="{BFF0C793-174F-4023-A7BF-059EB552C99C}" dt="2019-11-13T13:49:11.845" v="4421" actId="207"/>
          <ac:grpSpMkLst>
            <pc:docMk/>
            <pc:sldMk cId="209741803" sldId="307"/>
            <ac:grpSpMk id="3750" creationId="{5B00C504-A0E0-41C8-9336-83E55548A27F}"/>
          </ac:grpSpMkLst>
        </pc:grpChg>
        <pc:grpChg chg="mod">
          <ac:chgData name="M | Adrien Pasquet" userId="b9ca7fff-cf80-4b81-8c12-aa3f5be03e41" providerId="ADAL" clId="{BFF0C793-174F-4023-A7BF-059EB552C99C}" dt="2019-11-13T13:49:11.845" v="4421" actId="207"/>
          <ac:grpSpMkLst>
            <pc:docMk/>
            <pc:sldMk cId="209741803" sldId="307"/>
            <ac:grpSpMk id="3767" creationId="{3BE5FB34-7FF2-4737-B283-02B50237024F}"/>
          </ac:grpSpMkLst>
        </pc:grpChg>
        <pc:grpChg chg="mod">
          <ac:chgData name="M | Adrien Pasquet" userId="b9ca7fff-cf80-4b81-8c12-aa3f5be03e41" providerId="ADAL" clId="{BFF0C793-174F-4023-A7BF-059EB552C99C}" dt="2019-11-13T13:49:11.845" v="4421" actId="207"/>
          <ac:grpSpMkLst>
            <pc:docMk/>
            <pc:sldMk cId="209741803" sldId="307"/>
            <ac:grpSpMk id="3781" creationId="{74C6FEE5-9DF8-493E-8994-87555E5B7B0D}"/>
          </ac:grpSpMkLst>
        </pc:grpChg>
        <pc:grpChg chg="mod">
          <ac:chgData name="M | Adrien Pasquet" userId="b9ca7fff-cf80-4b81-8c12-aa3f5be03e41" providerId="ADAL" clId="{BFF0C793-174F-4023-A7BF-059EB552C99C}" dt="2019-11-13T13:49:11.845" v="4421" actId="207"/>
          <ac:grpSpMkLst>
            <pc:docMk/>
            <pc:sldMk cId="209741803" sldId="307"/>
            <ac:grpSpMk id="3801" creationId="{2F94B877-2EA7-475A-B571-B2D41B483AED}"/>
          </ac:grpSpMkLst>
        </pc:grpChg>
        <pc:grpChg chg="mod">
          <ac:chgData name="M | Adrien Pasquet" userId="b9ca7fff-cf80-4b81-8c12-aa3f5be03e41" providerId="ADAL" clId="{BFF0C793-174F-4023-A7BF-059EB552C99C}" dt="2019-11-13T13:49:11.845" v="4421" actId="207"/>
          <ac:grpSpMkLst>
            <pc:docMk/>
            <pc:sldMk cId="209741803" sldId="307"/>
            <ac:grpSpMk id="3812" creationId="{066E8FAC-B560-4A98-A5AF-5B0802E563AC}"/>
          </ac:grpSpMkLst>
        </pc:grpChg>
        <pc:grpChg chg="mod">
          <ac:chgData name="M | Adrien Pasquet" userId="b9ca7fff-cf80-4b81-8c12-aa3f5be03e41" providerId="ADAL" clId="{BFF0C793-174F-4023-A7BF-059EB552C99C}" dt="2019-11-13T13:49:11.845" v="4421" actId="207"/>
          <ac:grpSpMkLst>
            <pc:docMk/>
            <pc:sldMk cId="209741803" sldId="307"/>
            <ac:grpSpMk id="3817" creationId="{688BFDAC-AD4D-4B55-A5B5-89FF5351E301}"/>
          </ac:grpSpMkLst>
        </pc:grpChg>
        <pc:grpChg chg="mod">
          <ac:chgData name="M | Adrien Pasquet" userId="b9ca7fff-cf80-4b81-8c12-aa3f5be03e41" providerId="ADAL" clId="{BFF0C793-174F-4023-A7BF-059EB552C99C}" dt="2019-11-13T13:49:11.845" v="4421" actId="207"/>
          <ac:grpSpMkLst>
            <pc:docMk/>
            <pc:sldMk cId="209741803" sldId="307"/>
            <ac:grpSpMk id="3831" creationId="{F21DA605-F81C-48D7-BACE-C89383755DCC}"/>
          </ac:grpSpMkLst>
        </pc:grpChg>
        <pc:grpChg chg="mod">
          <ac:chgData name="M | Adrien Pasquet" userId="b9ca7fff-cf80-4b81-8c12-aa3f5be03e41" providerId="ADAL" clId="{BFF0C793-174F-4023-A7BF-059EB552C99C}" dt="2019-11-13T13:49:11.845" v="4421" actId="207"/>
          <ac:grpSpMkLst>
            <pc:docMk/>
            <pc:sldMk cId="209741803" sldId="307"/>
            <ac:grpSpMk id="3846" creationId="{7934BF2E-D407-4EB4-9284-FB5E1B14203C}"/>
          </ac:grpSpMkLst>
        </pc:grpChg>
        <pc:grpChg chg="mod">
          <ac:chgData name="M | Adrien Pasquet" userId="b9ca7fff-cf80-4b81-8c12-aa3f5be03e41" providerId="ADAL" clId="{BFF0C793-174F-4023-A7BF-059EB552C99C}" dt="2019-11-13T13:49:11.845" v="4421" actId="207"/>
          <ac:grpSpMkLst>
            <pc:docMk/>
            <pc:sldMk cId="209741803" sldId="307"/>
            <ac:grpSpMk id="3863" creationId="{D9DB0134-DF2E-4CE0-9A43-9129D9F07B7D}"/>
          </ac:grpSpMkLst>
        </pc:grpChg>
        <pc:grpChg chg="mod">
          <ac:chgData name="M | Adrien Pasquet" userId="b9ca7fff-cf80-4b81-8c12-aa3f5be03e41" providerId="ADAL" clId="{BFF0C793-174F-4023-A7BF-059EB552C99C}" dt="2019-11-13T13:49:11.845" v="4421" actId="207"/>
          <ac:grpSpMkLst>
            <pc:docMk/>
            <pc:sldMk cId="209741803" sldId="307"/>
            <ac:grpSpMk id="3885" creationId="{12F5791B-E8EC-4118-B0F0-52AA1D35EC1C}"/>
          </ac:grpSpMkLst>
        </pc:grpChg>
        <pc:grpChg chg="mod">
          <ac:chgData name="M | Adrien Pasquet" userId="b9ca7fff-cf80-4b81-8c12-aa3f5be03e41" providerId="ADAL" clId="{BFF0C793-174F-4023-A7BF-059EB552C99C}" dt="2019-11-13T13:49:11.845" v="4421" actId="207"/>
          <ac:grpSpMkLst>
            <pc:docMk/>
            <pc:sldMk cId="209741803" sldId="307"/>
            <ac:grpSpMk id="3903" creationId="{3B8E9AB5-1125-4D05-89CC-114BA50111F3}"/>
          </ac:grpSpMkLst>
        </pc:grpChg>
        <pc:grpChg chg="mod">
          <ac:chgData name="M | Adrien Pasquet" userId="b9ca7fff-cf80-4b81-8c12-aa3f5be03e41" providerId="ADAL" clId="{BFF0C793-174F-4023-A7BF-059EB552C99C}" dt="2019-11-13T13:49:11.845" v="4421" actId="207"/>
          <ac:grpSpMkLst>
            <pc:docMk/>
            <pc:sldMk cId="209741803" sldId="307"/>
            <ac:grpSpMk id="3916" creationId="{2E44E1DF-EF92-447C-8FBC-77C865292792}"/>
          </ac:grpSpMkLst>
        </pc:grpChg>
        <pc:grpChg chg="mod">
          <ac:chgData name="M | Adrien Pasquet" userId="b9ca7fff-cf80-4b81-8c12-aa3f5be03e41" providerId="ADAL" clId="{BFF0C793-174F-4023-A7BF-059EB552C99C}" dt="2019-11-13T13:49:11.845" v="4421" actId="207"/>
          <ac:grpSpMkLst>
            <pc:docMk/>
            <pc:sldMk cId="209741803" sldId="307"/>
            <ac:grpSpMk id="3924" creationId="{E94E9807-C202-49BC-AC8B-DF86A405A45C}"/>
          </ac:grpSpMkLst>
        </pc:grpChg>
        <pc:grpChg chg="mod">
          <ac:chgData name="M | Adrien Pasquet" userId="b9ca7fff-cf80-4b81-8c12-aa3f5be03e41" providerId="ADAL" clId="{BFF0C793-174F-4023-A7BF-059EB552C99C}" dt="2019-11-13T13:49:11.845" v="4421" actId="207"/>
          <ac:grpSpMkLst>
            <pc:docMk/>
            <pc:sldMk cId="209741803" sldId="307"/>
            <ac:grpSpMk id="3936" creationId="{D5A4AE7A-9B80-4820-A90D-90A95D03875C}"/>
          </ac:grpSpMkLst>
        </pc:grpChg>
        <pc:grpChg chg="mod">
          <ac:chgData name="M | Adrien Pasquet" userId="b9ca7fff-cf80-4b81-8c12-aa3f5be03e41" providerId="ADAL" clId="{BFF0C793-174F-4023-A7BF-059EB552C99C}" dt="2019-11-13T13:49:11.845" v="4421" actId="207"/>
          <ac:grpSpMkLst>
            <pc:docMk/>
            <pc:sldMk cId="209741803" sldId="307"/>
            <ac:grpSpMk id="3943" creationId="{6A191C3C-BF62-44D6-8328-91D423DFAC9E}"/>
          </ac:grpSpMkLst>
        </pc:grpChg>
        <pc:grpChg chg="mod">
          <ac:chgData name="M | Adrien Pasquet" userId="b9ca7fff-cf80-4b81-8c12-aa3f5be03e41" providerId="ADAL" clId="{BFF0C793-174F-4023-A7BF-059EB552C99C}" dt="2019-11-13T13:49:11.845" v="4421" actId="207"/>
          <ac:grpSpMkLst>
            <pc:docMk/>
            <pc:sldMk cId="209741803" sldId="307"/>
            <ac:grpSpMk id="3951" creationId="{25BAD663-B86E-4745-9C3A-02ADFA3A0770}"/>
          </ac:grpSpMkLst>
        </pc:grpChg>
        <pc:grpChg chg="mod">
          <ac:chgData name="M | Adrien Pasquet" userId="b9ca7fff-cf80-4b81-8c12-aa3f5be03e41" providerId="ADAL" clId="{BFF0C793-174F-4023-A7BF-059EB552C99C}" dt="2019-11-13T13:49:11.845" v="4421" actId="207"/>
          <ac:grpSpMkLst>
            <pc:docMk/>
            <pc:sldMk cId="209741803" sldId="307"/>
            <ac:grpSpMk id="3966" creationId="{9646AF92-ADE3-4FAA-B516-365427029E8A}"/>
          </ac:grpSpMkLst>
        </pc:grpChg>
        <pc:grpChg chg="mod">
          <ac:chgData name="M | Adrien Pasquet" userId="b9ca7fff-cf80-4b81-8c12-aa3f5be03e41" providerId="ADAL" clId="{BFF0C793-174F-4023-A7BF-059EB552C99C}" dt="2019-11-13T13:49:11.845" v="4421" actId="207"/>
          <ac:grpSpMkLst>
            <pc:docMk/>
            <pc:sldMk cId="209741803" sldId="307"/>
            <ac:grpSpMk id="3982" creationId="{36D8CD66-6A5F-4121-B959-B7589F94B3F7}"/>
          </ac:grpSpMkLst>
        </pc:grpChg>
        <pc:grpChg chg="mod">
          <ac:chgData name="M | Adrien Pasquet" userId="b9ca7fff-cf80-4b81-8c12-aa3f5be03e41" providerId="ADAL" clId="{BFF0C793-174F-4023-A7BF-059EB552C99C}" dt="2019-11-13T13:49:11.845" v="4421" actId="207"/>
          <ac:grpSpMkLst>
            <pc:docMk/>
            <pc:sldMk cId="209741803" sldId="307"/>
            <ac:grpSpMk id="3989" creationId="{A2A9EF79-9D37-4BE2-864D-D27EFBF7853F}"/>
          </ac:grpSpMkLst>
        </pc:grpChg>
        <pc:grpChg chg="mod">
          <ac:chgData name="M | Adrien Pasquet" userId="b9ca7fff-cf80-4b81-8c12-aa3f5be03e41" providerId="ADAL" clId="{BFF0C793-174F-4023-A7BF-059EB552C99C}" dt="2019-11-13T13:49:11.845" v="4421" actId="207"/>
          <ac:grpSpMkLst>
            <pc:docMk/>
            <pc:sldMk cId="209741803" sldId="307"/>
            <ac:grpSpMk id="4005" creationId="{FA4A306A-A633-4A1E-A915-EDA6DFC0AB3A}"/>
          </ac:grpSpMkLst>
        </pc:grpChg>
        <pc:grpChg chg="mod">
          <ac:chgData name="M | Adrien Pasquet" userId="b9ca7fff-cf80-4b81-8c12-aa3f5be03e41" providerId="ADAL" clId="{BFF0C793-174F-4023-A7BF-059EB552C99C}" dt="2019-11-13T13:49:11.845" v="4421" actId="207"/>
          <ac:grpSpMkLst>
            <pc:docMk/>
            <pc:sldMk cId="209741803" sldId="307"/>
            <ac:grpSpMk id="4021" creationId="{1491371A-B47D-4191-B256-17EFCF8B6AA4}"/>
          </ac:grpSpMkLst>
        </pc:grpChg>
        <pc:grpChg chg="mod">
          <ac:chgData name="M | Adrien Pasquet" userId="b9ca7fff-cf80-4b81-8c12-aa3f5be03e41" providerId="ADAL" clId="{BFF0C793-174F-4023-A7BF-059EB552C99C}" dt="2019-11-13T13:49:11.845" v="4421" actId="207"/>
          <ac:grpSpMkLst>
            <pc:docMk/>
            <pc:sldMk cId="209741803" sldId="307"/>
            <ac:grpSpMk id="4036" creationId="{31195B94-E209-4440-BCD9-377319F079BF}"/>
          </ac:grpSpMkLst>
        </pc:grpChg>
        <pc:grpChg chg="mod">
          <ac:chgData name="M | Adrien Pasquet" userId="b9ca7fff-cf80-4b81-8c12-aa3f5be03e41" providerId="ADAL" clId="{BFF0C793-174F-4023-A7BF-059EB552C99C}" dt="2019-11-13T13:49:11.845" v="4421" actId="207"/>
          <ac:grpSpMkLst>
            <pc:docMk/>
            <pc:sldMk cId="209741803" sldId="307"/>
            <ac:grpSpMk id="4042" creationId="{71C61D77-3FB5-4CB9-BEFA-3452A2F35181}"/>
          </ac:grpSpMkLst>
        </pc:grpChg>
        <pc:grpChg chg="mod">
          <ac:chgData name="M | Adrien Pasquet" userId="b9ca7fff-cf80-4b81-8c12-aa3f5be03e41" providerId="ADAL" clId="{BFF0C793-174F-4023-A7BF-059EB552C99C}" dt="2019-11-13T13:49:11.845" v="4421" actId="207"/>
          <ac:grpSpMkLst>
            <pc:docMk/>
            <pc:sldMk cId="209741803" sldId="307"/>
            <ac:grpSpMk id="4056" creationId="{3FC22522-5B3E-421A-8EF7-1A1124558738}"/>
          </ac:grpSpMkLst>
        </pc:grpChg>
        <pc:grpChg chg="mod">
          <ac:chgData name="M | Adrien Pasquet" userId="b9ca7fff-cf80-4b81-8c12-aa3f5be03e41" providerId="ADAL" clId="{BFF0C793-174F-4023-A7BF-059EB552C99C}" dt="2019-11-13T13:49:11.845" v="4421" actId="207"/>
          <ac:grpSpMkLst>
            <pc:docMk/>
            <pc:sldMk cId="209741803" sldId="307"/>
            <ac:grpSpMk id="4066" creationId="{A714A377-2990-49BF-BD9F-7163E0F18D75}"/>
          </ac:grpSpMkLst>
        </pc:grpChg>
        <pc:grpChg chg="mod">
          <ac:chgData name="M | Adrien Pasquet" userId="b9ca7fff-cf80-4b81-8c12-aa3f5be03e41" providerId="ADAL" clId="{BFF0C793-174F-4023-A7BF-059EB552C99C}" dt="2019-11-13T13:49:11.845" v="4421" actId="207"/>
          <ac:grpSpMkLst>
            <pc:docMk/>
            <pc:sldMk cId="209741803" sldId="307"/>
            <ac:grpSpMk id="4082" creationId="{C3521E82-25E2-4C4A-B516-18FA89D5B60B}"/>
          </ac:grpSpMkLst>
        </pc:grpChg>
        <pc:grpChg chg="mod">
          <ac:chgData name="M | Adrien Pasquet" userId="b9ca7fff-cf80-4b81-8c12-aa3f5be03e41" providerId="ADAL" clId="{BFF0C793-174F-4023-A7BF-059EB552C99C}" dt="2019-11-13T13:49:11.845" v="4421" actId="207"/>
          <ac:grpSpMkLst>
            <pc:docMk/>
            <pc:sldMk cId="209741803" sldId="307"/>
            <ac:grpSpMk id="4095" creationId="{C02A5A50-1E47-4A1F-96D0-E6761D250E63}"/>
          </ac:grpSpMkLst>
        </pc:grpChg>
        <pc:grpChg chg="mod">
          <ac:chgData name="M | Adrien Pasquet" userId="b9ca7fff-cf80-4b81-8c12-aa3f5be03e41" providerId="ADAL" clId="{BFF0C793-174F-4023-A7BF-059EB552C99C}" dt="2019-11-13T13:49:11.845" v="4421" actId="207"/>
          <ac:grpSpMkLst>
            <pc:docMk/>
            <pc:sldMk cId="209741803" sldId="307"/>
            <ac:grpSpMk id="4114" creationId="{F3CDAE40-E7A4-456F-81DD-D7D20DDB8014}"/>
          </ac:grpSpMkLst>
        </pc:grpChg>
        <pc:grpChg chg="mod">
          <ac:chgData name="M | Adrien Pasquet" userId="b9ca7fff-cf80-4b81-8c12-aa3f5be03e41" providerId="ADAL" clId="{BFF0C793-174F-4023-A7BF-059EB552C99C}" dt="2019-11-13T13:49:11.845" v="4421" actId="207"/>
          <ac:grpSpMkLst>
            <pc:docMk/>
            <pc:sldMk cId="209741803" sldId="307"/>
            <ac:grpSpMk id="4120" creationId="{A3985AC8-89DE-402D-9795-6B11A92C6189}"/>
          </ac:grpSpMkLst>
        </pc:grpChg>
        <pc:grpChg chg="mod">
          <ac:chgData name="M | Adrien Pasquet" userId="b9ca7fff-cf80-4b81-8c12-aa3f5be03e41" providerId="ADAL" clId="{BFF0C793-174F-4023-A7BF-059EB552C99C}" dt="2019-11-13T13:49:11.845" v="4421" actId="207"/>
          <ac:grpSpMkLst>
            <pc:docMk/>
            <pc:sldMk cId="209741803" sldId="307"/>
            <ac:grpSpMk id="4134" creationId="{F923890D-EB2A-49A0-81FC-8A133EF7D5A4}"/>
          </ac:grpSpMkLst>
        </pc:grpChg>
        <pc:grpChg chg="mod">
          <ac:chgData name="M | Adrien Pasquet" userId="b9ca7fff-cf80-4b81-8c12-aa3f5be03e41" providerId="ADAL" clId="{BFF0C793-174F-4023-A7BF-059EB552C99C}" dt="2019-11-13T13:49:11.845" v="4421" actId="207"/>
          <ac:grpSpMkLst>
            <pc:docMk/>
            <pc:sldMk cId="209741803" sldId="307"/>
            <ac:grpSpMk id="4143" creationId="{3C705A86-3850-4D3E-ACC8-D2CB0F3C0929}"/>
          </ac:grpSpMkLst>
        </pc:grpChg>
        <pc:grpChg chg="mod">
          <ac:chgData name="M | Adrien Pasquet" userId="b9ca7fff-cf80-4b81-8c12-aa3f5be03e41" providerId="ADAL" clId="{BFF0C793-174F-4023-A7BF-059EB552C99C}" dt="2019-11-13T13:49:11.845" v="4421" actId="207"/>
          <ac:grpSpMkLst>
            <pc:docMk/>
            <pc:sldMk cId="209741803" sldId="307"/>
            <ac:grpSpMk id="4146" creationId="{C8935773-5C56-4A9F-AE3D-0CC662250251}"/>
          </ac:grpSpMkLst>
        </pc:grpChg>
        <pc:grpChg chg="mod">
          <ac:chgData name="M | Adrien Pasquet" userId="b9ca7fff-cf80-4b81-8c12-aa3f5be03e41" providerId="ADAL" clId="{BFF0C793-174F-4023-A7BF-059EB552C99C}" dt="2019-11-13T13:49:11.845" v="4421" actId="207"/>
          <ac:grpSpMkLst>
            <pc:docMk/>
            <pc:sldMk cId="209741803" sldId="307"/>
            <ac:grpSpMk id="4159" creationId="{74DEA65B-FFF1-458C-833D-EC658988ECE4}"/>
          </ac:grpSpMkLst>
        </pc:grpChg>
        <pc:grpChg chg="mod">
          <ac:chgData name="M | Adrien Pasquet" userId="b9ca7fff-cf80-4b81-8c12-aa3f5be03e41" providerId="ADAL" clId="{BFF0C793-174F-4023-A7BF-059EB552C99C}" dt="2019-11-13T13:49:11.845" v="4421" actId="207"/>
          <ac:grpSpMkLst>
            <pc:docMk/>
            <pc:sldMk cId="209741803" sldId="307"/>
            <ac:grpSpMk id="4177" creationId="{373F35C4-C08F-4261-80E9-A42D85C6815E}"/>
          </ac:grpSpMkLst>
        </pc:grpChg>
        <pc:grpChg chg="mod">
          <ac:chgData name="M | Adrien Pasquet" userId="b9ca7fff-cf80-4b81-8c12-aa3f5be03e41" providerId="ADAL" clId="{BFF0C793-174F-4023-A7BF-059EB552C99C}" dt="2019-11-13T13:49:11.845" v="4421" actId="207"/>
          <ac:grpSpMkLst>
            <pc:docMk/>
            <pc:sldMk cId="209741803" sldId="307"/>
            <ac:grpSpMk id="4214" creationId="{66B80D59-7BF7-41D4-8469-F9AC661DD8E4}"/>
          </ac:grpSpMkLst>
        </pc:grpChg>
        <pc:grpChg chg="mod">
          <ac:chgData name="M | Adrien Pasquet" userId="b9ca7fff-cf80-4b81-8c12-aa3f5be03e41" providerId="ADAL" clId="{BFF0C793-174F-4023-A7BF-059EB552C99C}" dt="2019-11-13T13:49:11.845" v="4421" actId="207"/>
          <ac:grpSpMkLst>
            <pc:docMk/>
            <pc:sldMk cId="209741803" sldId="307"/>
            <ac:grpSpMk id="4221" creationId="{E347CC46-0ED6-4D13-9352-EF19BBBCE443}"/>
          </ac:grpSpMkLst>
        </pc:grpChg>
        <pc:grpChg chg="mod">
          <ac:chgData name="M | Adrien Pasquet" userId="b9ca7fff-cf80-4b81-8c12-aa3f5be03e41" providerId="ADAL" clId="{BFF0C793-174F-4023-A7BF-059EB552C99C}" dt="2019-11-13T13:49:11.845" v="4421" actId="207"/>
          <ac:grpSpMkLst>
            <pc:docMk/>
            <pc:sldMk cId="209741803" sldId="307"/>
            <ac:grpSpMk id="4229" creationId="{4860E749-83F5-409B-BAB5-E64AA605E8D2}"/>
          </ac:grpSpMkLst>
        </pc:grpChg>
        <pc:grpChg chg="mod">
          <ac:chgData name="M | Adrien Pasquet" userId="b9ca7fff-cf80-4b81-8c12-aa3f5be03e41" providerId="ADAL" clId="{BFF0C793-174F-4023-A7BF-059EB552C99C}" dt="2019-11-13T13:49:11.845" v="4421" actId="207"/>
          <ac:grpSpMkLst>
            <pc:docMk/>
            <pc:sldMk cId="209741803" sldId="307"/>
            <ac:grpSpMk id="4233" creationId="{66D0B673-7086-4256-8BC9-149735784E1C}"/>
          </ac:grpSpMkLst>
        </pc:grpChg>
        <pc:grpChg chg="mod">
          <ac:chgData name="M | Adrien Pasquet" userId="b9ca7fff-cf80-4b81-8c12-aa3f5be03e41" providerId="ADAL" clId="{BFF0C793-174F-4023-A7BF-059EB552C99C}" dt="2019-11-13T13:49:11.845" v="4421" actId="207"/>
          <ac:grpSpMkLst>
            <pc:docMk/>
            <pc:sldMk cId="209741803" sldId="307"/>
            <ac:grpSpMk id="4243" creationId="{332A9C74-2B17-43AA-BDE7-6DD6AB2A83A8}"/>
          </ac:grpSpMkLst>
        </pc:grpChg>
        <pc:grpChg chg="mod">
          <ac:chgData name="M | Adrien Pasquet" userId="b9ca7fff-cf80-4b81-8c12-aa3f5be03e41" providerId="ADAL" clId="{BFF0C793-174F-4023-A7BF-059EB552C99C}" dt="2019-11-13T13:49:11.845" v="4421" actId="207"/>
          <ac:grpSpMkLst>
            <pc:docMk/>
            <pc:sldMk cId="209741803" sldId="307"/>
            <ac:grpSpMk id="4273" creationId="{B310A698-2308-4DF9-B85F-CA7A599E6D3D}"/>
          </ac:grpSpMkLst>
        </pc:grpChg>
        <pc:grpChg chg="mod">
          <ac:chgData name="M | Adrien Pasquet" userId="b9ca7fff-cf80-4b81-8c12-aa3f5be03e41" providerId="ADAL" clId="{BFF0C793-174F-4023-A7BF-059EB552C99C}" dt="2019-11-13T13:49:11.845" v="4421" actId="207"/>
          <ac:grpSpMkLst>
            <pc:docMk/>
            <pc:sldMk cId="209741803" sldId="307"/>
            <ac:grpSpMk id="4279" creationId="{55B51815-F1D2-4F59-879F-C58BBEA19B73}"/>
          </ac:grpSpMkLst>
        </pc:grpChg>
        <pc:grpChg chg="mod">
          <ac:chgData name="M | Adrien Pasquet" userId="b9ca7fff-cf80-4b81-8c12-aa3f5be03e41" providerId="ADAL" clId="{BFF0C793-174F-4023-A7BF-059EB552C99C}" dt="2019-11-13T13:49:11.845" v="4421" actId="207"/>
          <ac:grpSpMkLst>
            <pc:docMk/>
            <pc:sldMk cId="209741803" sldId="307"/>
            <ac:grpSpMk id="4288" creationId="{69A41BE8-42F0-44FC-8B43-AD643EF71784}"/>
          </ac:grpSpMkLst>
        </pc:grpChg>
        <pc:grpChg chg="mod">
          <ac:chgData name="M | Adrien Pasquet" userId="b9ca7fff-cf80-4b81-8c12-aa3f5be03e41" providerId="ADAL" clId="{BFF0C793-174F-4023-A7BF-059EB552C99C}" dt="2019-11-13T13:49:11.845" v="4421" actId="207"/>
          <ac:grpSpMkLst>
            <pc:docMk/>
            <pc:sldMk cId="209741803" sldId="307"/>
            <ac:grpSpMk id="4292" creationId="{E0FEEF09-D15E-4AB8-B1A9-29E9B3EE8025}"/>
          </ac:grpSpMkLst>
        </pc:grpChg>
        <pc:grpChg chg="mod">
          <ac:chgData name="M | Adrien Pasquet" userId="b9ca7fff-cf80-4b81-8c12-aa3f5be03e41" providerId="ADAL" clId="{BFF0C793-174F-4023-A7BF-059EB552C99C}" dt="2019-11-13T13:49:11.845" v="4421" actId="207"/>
          <ac:grpSpMkLst>
            <pc:docMk/>
            <pc:sldMk cId="209741803" sldId="307"/>
            <ac:grpSpMk id="4315" creationId="{8C1E6B1F-B1A5-4BB6-B8DB-10FD18E902B0}"/>
          </ac:grpSpMkLst>
        </pc:grpChg>
        <pc:grpChg chg="mod">
          <ac:chgData name="M | Adrien Pasquet" userId="b9ca7fff-cf80-4b81-8c12-aa3f5be03e41" providerId="ADAL" clId="{BFF0C793-174F-4023-A7BF-059EB552C99C}" dt="2019-11-13T13:49:11.845" v="4421" actId="207"/>
          <ac:grpSpMkLst>
            <pc:docMk/>
            <pc:sldMk cId="209741803" sldId="307"/>
            <ac:grpSpMk id="4333" creationId="{CE8465A0-FF78-492F-B1AB-BC26B8FBA777}"/>
          </ac:grpSpMkLst>
        </pc:grpChg>
        <pc:grpChg chg="mod">
          <ac:chgData name="M | Adrien Pasquet" userId="b9ca7fff-cf80-4b81-8c12-aa3f5be03e41" providerId="ADAL" clId="{BFF0C793-174F-4023-A7BF-059EB552C99C}" dt="2019-11-13T13:49:11.845" v="4421" actId="207"/>
          <ac:grpSpMkLst>
            <pc:docMk/>
            <pc:sldMk cId="209741803" sldId="307"/>
            <ac:grpSpMk id="4339" creationId="{F8FCBB60-0EC8-4650-BE71-8C9B6535FFC4}"/>
          </ac:grpSpMkLst>
        </pc:grpChg>
        <pc:grpChg chg="mod">
          <ac:chgData name="M | Adrien Pasquet" userId="b9ca7fff-cf80-4b81-8c12-aa3f5be03e41" providerId="ADAL" clId="{BFF0C793-174F-4023-A7BF-059EB552C99C}" dt="2019-11-13T13:49:11.845" v="4421" actId="207"/>
          <ac:grpSpMkLst>
            <pc:docMk/>
            <pc:sldMk cId="209741803" sldId="307"/>
            <ac:grpSpMk id="4349" creationId="{8EACDE9A-65FA-4429-B1E4-8E036666F9F6}"/>
          </ac:grpSpMkLst>
        </pc:grpChg>
        <pc:grpChg chg="mod">
          <ac:chgData name="M | Adrien Pasquet" userId="b9ca7fff-cf80-4b81-8c12-aa3f5be03e41" providerId="ADAL" clId="{BFF0C793-174F-4023-A7BF-059EB552C99C}" dt="2019-11-13T13:49:11.845" v="4421" actId="207"/>
          <ac:grpSpMkLst>
            <pc:docMk/>
            <pc:sldMk cId="209741803" sldId="307"/>
            <ac:grpSpMk id="4355" creationId="{079AE26B-5AD7-4760-B0A9-BAC26D1E1A90}"/>
          </ac:grpSpMkLst>
        </pc:grpChg>
        <pc:grpChg chg="mod">
          <ac:chgData name="M | Adrien Pasquet" userId="b9ca7fff-cf80-4b81-8c12-aa3f5be03e41" providerId="ADAL" clId="{BFF0C793-174F-4023-A7BF-059EB552C99C}" dt="2019-11-13T13:49:11.845" v="4421" actId="207"/>
          <ac:grpSpMkLst>
            <pc:docMk/>
            <pc:sldMk cId="209741803" sldId="307"/>
            <ac:grpSpMk id="4358" creationId="{504E7E2B-4A33-4585-9AB5-0E7B9FAC877A}"/>
          </ac:grpSpMkLst>
        </pc:grpChg>
        <pc:grpChg chg="mod">
          <ac:chgData name="M | Adrien Pasquet" userId="b9ca7fff-cf80-4b81-8c12-aa3f5be03e41" providerId="ADAL" clId="{BFF0C793-174F-4023-A7BF-059EB552C99C}" dt="2019-11-13T13:49:11.845" v="4421" actId="207"/>
          <ac:grpSpMkLst>
            <pc:docMk/>
            <pc:sldMk cId="209741803" sldId="307"/>
            <ac:grpSpMk id="4379" creationId="{2AA370E0-0FE2-429E-A221-002F2EF8FDF6}"/>
          </ac:grpSpMkLst>
        </pc:grpChg>
        <pc:grpChg chg="mod">
          <ac:chgData name="M | Adrien Pasquet" userId="b9ca7fff-cf80-4b81-8c12-aa3f5be03e41" providerId="ADAL" clId="{BFF0C793-174F-4023-A7BF-059EB552C99C}" dt="2019-11-13T13:49:11.845" v="4421" actId="207"/>
          <ac:grpSpMkLst>
            <pc:docMk/>
            <pc:sldMk cId="209741803" sldId="307"/>
            <ac:grpSpMk id="4382" creationId="{214081C6-13BD-4B91-9C0E-86699FA551F1}"/>
          </ac:grpSpMkLst>
        </pc:grpChg>
        <pc:grpChg chg="mod">
          <ac:chgData name="M | Adrien Pasquet" userId="b9ca7fff-cf80-4b81-8c12-aa3f5be03e41" providerId="ADAL" clId="{BFF0C793-174F-4023-A7BF-059EB552C99C}" dt="2019-11-13T13:49:11.845" v="4421" actId="207"/>
          <ac:grpSpMkLst>
            <pc:docMk/>
            <pc:sldMk cId="209741803" sldId="307"/>
            <ac:grpSpMk id="4391" creationId="{539926E6-036A-4645-8A25-C9C8811A6499}"/>
          </ac:grpSpMkLst>
        </pc:grpChg>
        <pc:grpChg chg="mod">
          <ac:chgData name="M | Adrien Pasquet" userId="b9ca7fff-cf80-4b81-8c12-aa3f5be03e41" providerId="ADAL" clId="{BFF0C793-174F-4023-A7BF-059EB552C99C}" dt="2019-11-13T13:49:11.845" v="4421" actId="207"/>
          <ac:grpSpMkLst>
            <pc:docMk/>
            <pc:sldMk cId="209741803" sldId="307"/>
            <ac:grpSpMk id="4412" creationId="{824D52BE-7861-474F-BC78-54237B88931C}"/>
          </ac:grpSpMkLst>
        </pc:grpChg>
        <pc:grpChg chg="mod">
          <ac:chgData name="M | Adrien Pasquet" userId="b9ca7fff-cf80-4b81-8c12-aa3f5be03e41" providerId="ADAL" clId="{BFF0C793-174F-4023-A7BF-059EB552C99C}" dt="2019-11-13T13:49:11.845" v="4421" actId="207"/>
          <ac:grpSpMkLst>
            <pc:docMk/>
            <pc:sldMk cId="209741803" sldId="307"/>
            <ac:grpSpMk id="4419" creationId="{28DEB424-8876-40D9-99B5-F54D3BCE6A4C}"/>
          </ac:grpSpMkLst>
        </pc:grpChg>
        <pc:grpChg chg="mod">
          <ac:chgData name="M | Adrien Pasquet" userId="b9ca7fff-cf80-4b81-8c12-aa3f5be03e41" providerId="ADAL" clId="{BFF0C793-174F-4023-A7BF-059EB552C99C}" dt="2019-11-13T13:49:11.845" v="4421" actId="207"/>
          <ac:grpSpMkLst>
            <pc:docMk/>
            <pc:sldMk cId="209741803" sldId="307"/>
            <ac:grpSpMk id="4423" creationId="{11EB546B-D40B-42C4-B56D-481547144A98}"/>
          </ac:grpSpMkLst>
        </pc:grpChg>
        <pc:grpChg chg="mod">
          <ac:chgData name="M | Adrien Pasquet" userId="b9ca7fff-cf80-4b81-8c12-aa3f5be03e41" providerId="ADAL" clId="{BFF0C793-174F-4023-A7BF-059EB552C99C}" dt="2019-11-13T13:49:11.845" v="4421" actId="207"/>
          <ac:grpSpMkLst>
            <pc:docMk/>
            <pc:sldMk cId="209741803" sldId="307"/>
            <ac:grpSpMk id="4429" creationId="{3A404554-5F79-45D3-8207-48CF0BFDE906}"/>
          </ac:grpSpMkLst>
        </pc:grpChg>
        <pc:grpChg chg="mod">
          <ac:chgData name="M | Adrien Pasquet" userId="b9ca7fff-cf80-4b81-8c12-aa3f5be03e41" providerId="ADAL" clId="{BFF0C793-174F-4023-A7BF-059EB552C99C}" dt="2019-11-13T13:49:11.845" v="4421" actId="207"/>
          <ac:grpSpMkLst>
            <pc:docMk/>
            <pc:sldMk cId="209741803" sldId="307"/>
            <ac:grpSpMk id="4438" creationId="{5FAAF997-F328-42C3-BC91-2035CFDF9D34}"/>
          </ac:grpSpMkLst>
        </pc:grpChg>
        <pc:grpChg chg="mod">
          <ac:chgData name="M | Adrien Pasquet" userId="b9ca7fff-cf80-4b81-8c12-aa3f5be03e41" providerId="ADAL" clId="{BFF0C793-174F-4023-A7BF-059EB552C99C}" dt="2019-11-13T13:49:11.845" v="4421" actId="207"/>
          <ac:grpSpMkLst>
            <pc:docMk/>
            <pc:sldMk cId="209741803" sldId="307"/>
            <ac:grpSpMk id="4443" creationId="{E5B1FC97-33D6-4173-BE28-3743ABB9D144}"/>
          </ac:grpSpMkLst>
        </pc:grpChg>
        <pc:grpChg chg="mod">
          <ac:chgData name="M | Adrien Pasquet" userId="b9ca7fff-cf80-4b81-8c12-aa3f5be03e41" providerId="ADAL" clId="{BFF0C793-174F-4023-A7BF-059EB552C99C}" dt="2019-11-13T13:49:11.845" v="4421" actId="207"/>
          <ac:grpSpMkLst>
            <pc:docMk/>
            <pc:sldMk cId="209741803" sldId="307"/>
            <ac:grpSpMk id="4462" creationId="{1C5FC959-C8D3-4292-B7FE-7C87CB268F8F}"/>
          </ac:grpSpMkLst>
        </pc:grpChg>
        <pc:grpChg chg="mod">
          <ac:chgData name="M | Adrien Pasquet" userId="b9ca7fff-cf80-4b81-8c12-aa3f5be03e41" providerId="ADAL" clId="{BFF0C793-174F-4023-A7BF-059EB552C99C}" dt="2019-11-13T13:49:11.845" v="4421" actId="207"/>
          <ac:grpSpMkLst>
            <pc:docMk/>
            <pc:sldMk cId="209741803" sldId="307"/>
            <ac:grpSpMk id="4468" creationId="{51C452DC-8137-4707-90CF-890997C1E61B}"/>
          </ac:grpSpMkLst>
        </pc:grpChg>
        <pc:grpChg chg="mod">
          <ac:chgData name="M | Adrien Pasquet" userId="b9ca7fff-cf80-4b81-8c12-aa3f5be03e41" providerId="ADAL" clId="{BFF0C793-174F-4023-A7BF-059EB552C99C}" dt="2019-11-13T13:49:11.845" v="4421" actId="207"/>
          <ac:grpSpMkLst>
            <pc:docMk/>
            <pc:sldMk cId="209741803" sldId="307"/>
            <ac:grpSpMk id="4492" creationId="{63DA5377-8E27-4076-9C1A-8B6C7210105C}"/>
          </ac:grpSpMkLst>
        </pc:grpChg>
        <pc:grpChg chg="mod">
          <ac:chgData name="M | Adrien Pasquet" userId="b9ca7fff-cf80-4b81-8c12-aa3f5be03e41" providerId="ADAL" clId="{BFF0C793-174F-4023-A7BF-059EB552C99C}" dt="2019-11-13T13:49:11.845" v="4421" actId="207"/>
          <ac:grpSpMkLst>
            <pc:docMk/>
            <pc:sldMk cId="209741803" sldId="307"/>
            <ac:grpSpMk id="4498" creationId="{6FB35CE5-66A0-4DD6-9A11-334991A556AA}"/>
          </ac:grpSpMkLst>
        </pc:grpChg>
        <pc:grpChg chg="mod">
          <ac:chgData name="M | Adrien Pasquet" userId="b9ca7fff-cf80-4b81-8c12-aa3f5be03e41" providerId="ADAL" clId="{BFF0C793-174F-4023-A7BF-059EB552C99C}" dt="2019-11-13T13:49:11.845" v="4421" actId="207"/>
          <ac:grpSpMkLst>
            <pc:docMk/>
            <pc:sldMk cId="209741803" sldId="307"/>
            <ac:grpSpMk id="4535" creationId="{9477427F-9A73-4895-9647-EE29D9042ECD}"/>
          </ac:grpSpMkLst>
        </pc:grpChg>
        <pc:grpChg chg="mod">
          <ac:chgData name="M | Adrien Pasquet" userId="b9ca7fff-cf80-4b81-8c12-aa3f5be03e41" providerId="ADAL" clId="{BFF0C793-174F-4023-A7BF-059EB552C99C}" dt="2019-11-13T13:49:11.845" v="4421" actId="207"/>
          <ac:grpSpMkLst>
            <pc:docMk/>
            <pc:sldMk cId="209741803" sldId="307"/>
            <ac:grpSpMk id="4552" creationId="{254F7CF3-085E-4995-BF53-C339455E2B9E}"/>
          </ac:grpSpMkLst>
        </pc:grpChg>
        <pc:grpChg chg="mod">
          <ac:chgData name="M | Adrien Pasquet" userId="b9ca7fff-cf80-4b81-8c12-aa3f5be03e41" providerId="ADAL" clId="{BFF0C793-174F-4023-A7BF-059EB552C99C}" dt="2019-11-13T13:49:11.845" v="4421" actId="207"/>
          <ac:grpSpMkLst>
            <pc:docMk/>
            <pc:sldMk cId="209741803" sldId="307"/>
            <ac:grpSpMk id="4558" creationId="{44EBD67B-9082-413D-A062-B37930657552}"/>
          </ac:grpSpMkLst>
        </pc:grpChg>
        <pc:grpChg chg="mod">
          <ac:chgData name="M | Adrien Pasquet" userId="b9ca7fff-cf80-4b81-8c12-aa3f5be03e41" providerId="ADAL" clId="{BFF0C793-174F-4023-A7BF-059EB552C99C}" dt="2019-11-13T13:49:11.845" v="4421" actId="207"/>
          <ac:grpSpMkLst>
            <pc:docMk/>
            <pc:sldMk cId="209741803" sldId="307"/>
            <ac:grpSpMk id="4609" creationId="{143A634A-A3C9-4D33-963A-BCD49B225167}"/>
          </ac:grpSpMkLst>
        </pc:grpChg>
        <pc:grpChg chg="mod">
          <ac:chgData name="M | Adrien Pasquet" userId="b9ca7fff-cf80-4b81-8c12-aa3f5be03e41" providerId="ADAL" clId="{BFF0C793-174F-4023-A7BF-059EB552C99C}" dt="2019-11-13T13:49:11.845" v="4421" actId="207"/>
          <ac:grpSpMkLst>
            <pc:docMk/>
            <pc:sldMk cId="209741803" sldId="307"/>
            <ac:grpSpMk id="4620" creationId="{3E191B29-04A1-448B-9E0C-6280F5A56887}"/>
          </ac:grpSpMkLst>
        </pc:grpChg>
        <pc:grpChg chg="mod">
          <ac:chgData name="M | Adrien Pasquet" userId="b9ca7fff-cf80-4b81-8c12-aa3f5be03e41" providerId="ADAL" clId="{BFF0C793-174F-4023-A7BF-059EB552C99C}" dt="2019-11-13T13:49:11.845" v="4421" actId="207"/>
          <ac:grpSpMkLst>
            <pc:docMk/>
            <pc:sldMk cId="209741803" sldId="307"/>
            <ac:grpSpMk id="4629" creationId="{DEA5D4F2-CDC3-4122-8D25-25F054A20057}"/>
          </ac:grpSpMkLst>
        </pc:grpChg>
        <pc:grpChg chg="mod">
          <ac:chgData name="M | Adrien Pasquet" userId="b9ca7fff-cf80-4b81-8c12-aa3f5be03e41" providerId="ADAL" clId="{BFF0C793-174F-4023-A7BF-059EB552C99C}" dt="2019-11-13T13:49:11.845" v="4421" actId="207"/>
          <ac:grpSpMkLst>
            <pc:docMk/>
            <pc:sldMk cId="209741803" sldId="307"/>
            <ac:grpSpMk id="4634" creationId="{087ADD49-E769-4420-96E3-5B3680A5D843}"/>
          </ac:grpSpMkLst>
        </pc:grpChg>
        <pc:grpChg chg="mod">
          <ac:chgData name="M | Adrien Pasquet" userId="b9ca7fff-cf80-4b81-8c12-aa3f5be03e41" providerId="ADAL" clId="{BFF0C793-174F-4023-A7BF-059EB552C99C}" dt="2019-11-13T13:49:11.845" v="4421" actId="207"/>
          <ac:grpSpMkLst>
            <pc:docMk/>
            <pc:sldMk cId="209741803" sldId="307"/>
            <ac:grpSpMk id="4648" creationId="{FCB006D7-B730-42F8-A463-18275B1705C4}"/>
          </ac:grpSpMkLst>
        </pc:grpChg>
        <pc:grpChg chg="mod">
          <ac:chgData name="M | Adrien Pasquet" userId="b9ca7fff-cf80-4b81-8c12-aa3f5be03e41" providerId="ADAL" clId="{BFF0C793-174F-4023-A7BF-059EB552C99C}" dt="2019-11-13T13:49:11.845" v="4421" actId="207"/>
          <ac:grpSpMkLst>
            <pc:docMk/>
            <pc:sldMk cId="209741803" sldId="307"/>
            <ac:grpSpMk id="4677" creationId="{0E972DAF-E333-4C0C-A4C4-2D78697A5771}"/>
          </ac:grpSpMkLst>
        </pc:grpChg>
        <pc:grpChg chg="mod">
          <ac:chgData name="M | Adrien Pasquet" userId="b9ca7fff-cf80-4b81-8c12-aa3f5be03e41" providerId="ADAL" clId="{BFF0C793-174F-4023-A7BF-059EB552C99C}" dt="2019-11-13T13:49:11.845" v="4421" actId="207"/>
          <ac:grpSpMkLst>
            <pc:docMk/>
            <pc:sldMk cId="209741803" sldId="307"/>
            <ac:grpSpMk id="4710" creationId="{095EEA2C-67ED-4D5B-BEBE-A2D69E7B5320}"/>
          </ac:grpSpMkLst>
        </pc:grpChg>
        <pc:grpChg chg="mod">
          <ac:chgData name="M | Adrien Pasquet" userId="b9ca7fff-cf80-4b81-8c12-aa3f5be03e41" providerId="ADAL" clId="{BFF0C793-174F-4023-A7BF-059EB552C99C}" dt="2019-11-13T13:49:11.845" v="4421" actId="207"/>
          <ac:grpSpMkLst>
            <pc:docMk/>
            <pc:sldMk cId="209741803" sldId="307"/>
            <ac:grpSpMk id="4726" creationId="{78599272-C57F-414F-BC82-7A340AB8E6E3}"/>
          </ac:grpSpMkLst>
        </pc:grpChg>
        <pc:grpChg chg="mod">
          <ac:chgData name="M | Adrien Pasquet" userId="b9ca7fff-cf80-4b81-8c12-aa3f5be03e41" providerId="ADAL" clId="{BFF0C793-174F-4023-A7BF-059EB552C99C}" dt="2019-11-13T13:49:11.845" v="4421" actId="207"/>
          <ac:grpSpMkLst>
            <pc:docMk/>
            <pc:sldMk cId="209741803" sldId="307"/>
            <ac:grpSpMk id="4742" creationId="{F00C9C4B-D14F-43DB-8AB3-2EDB6F15E997}"/>
          </ac:grpSpMkLst>
        </pc:grpChg>
        <pc:grpChg chg="mod">
          <ac:chgData name="M | Adrien Pasquet" userId="b9ca7fff-cf80-4b81-8c12-aa3f5be03e41" providerId="ADAL" clId="{BFF0C793-174F-4023-A7BF-059EB552C99C}" dt="2019-11-13T13:49:11.845" v="4421" actId="207"/>
          <ac:grpSpMkLst>
            <pc:docMk/>
            <pc:sldMk cId="209741803" sldId="307"/>
            <ac:grpSpMk id="4758" creationId="{9FE32D46-8EBB-4C6F-89BD-B942A81EDB70}"/>
          </ac:grpSpMkLst>
        </pc:grpChg>
        <pc:grpChg chg="mod">
          <ac:chgData name="M | Adrien Pasquet" userId="b9ca7fff-cf80-4b81-8c12-aa3f5be03e41" providerId="ADAL" clId="{BFF0C793-174F-4023-A7BF-059EB552C99C}" dt="2019-11-13T13:49:11.845" v="4421" actId="207"/>
          <ac:grpSpMkLst>
            <pc:docMk/>
            <pc:sldMk cId="209741803" sldId="307"/>
            <ac:grpSpMk id="4779" creationId="{FEE1ACDA-FB26-4CC6-9164-461489A6FEEC}"/>
          </ac:grpSpMkLst>
        </pc:grpChg>
        <pc:grpChg chg="mod">
          <ac:chgData name="M | Adrien Pasquet" userId="b9ca7fff-cf80-4b81-8c12-aa3f5be03e41" providerId="ADAL" clId="{BFF0C793-174F-4023-A7BF-059EB552C99C}" dt="2019-11-13T13:49:11.845" v="4421" actId="207"/>
          <ac:grpSpMkLst>
            <pc:docMk/>
            <pc:sldMk cId="209741803" sldId="307"/>
            <ac:grpSpMk id="4793" creationId="{0C9F5AF9-2B0F-4609-80A4-FD8781EFAD40}"/>
          </ac:grpSpMkLst>
        </pc:grpChg>
        <pc:grpChg chg="mod">
          <ac:chgData name="M | Adrien Pasquet" userId="b9ca7fff-cf80-4b81-8c12-aa3f5be03e41" providerId="ADAL" clId="{BFF0C793-174F-4023-A7BF-059EB552C99C}" dt="2019-11-13T13:49:11.845" v="4421" actId="207"/>
          <ac:grpSpMkLst>
            <pc:docMk/>
            <pc:sldMk cId="209741803" sldId="307"/>
            <ac:grpSpMk id="4796" creationId="{870FC595-CC07-4595-9287-2AF2A3B7E6A5}"/>
          </ac:grpSpMkLst>
        </pc:grpChg>
        <pc:grpChg chg="mod">
          <ac:chgData name="M | Adrien Pasquet" userId="b9ca7fff-cf80-4b81-8c12-aa3f5be03e41" providerId="ADAL" clId="{BFF0C793-174F-4023-A7BF-059EB552C99C}" dt="2019-11-13T13:49:11.845" v="4421" actId="207"/>
          <ac:grpSpMkLst>
            <pc:docMk/>
            <pc:sldMk cId="209741803" sldId="307"/>
            <ac:grpSpMk id="4799" creationId="{74539F4F-A227-414E-9BF3-4A3EB333232E}"/>
          </ac:grpSpMkLst>
        </pc:grpChg>
        <pc:grpChg chg="mod">
          <ac:chgData name="M | Adrien Pasquet" userId="b9ca7fff-cf80-4b81-8c12-aa3f5be03e41" providerId="ADAL" clId="{BFF0C793-174F-4023-A7BF-059EB552C99C}" dt="2019-11-13T13:49:11.845" v="4421" actId="207"/>
          <ac:grpSpMkLst>
            <pc:docMk/>
            <pc:sldMk cId="209741803" sldId="307"/>
            <ac:grpSpMk id="4803" creationId="{EB4E9D8F-EE7A-4247-AFAF-9476111289F8}"/>
          </ac:grpSpMkLst>
        </pc:grpChg>
        <pc:grpChg chg="mod">
          <ac:chgData name="M | Adrien Pasquet" userId="b9ca7fff-cf80-4b81-8c12-aa3f5be03e41" providerId="ADAL" clId="{BFF0C793-174F-4023-A7BF-059EB552C99C}" dt="2019-11-13T13:49:11.845" v="4421" actId="207"/>
          <ac:grpSpMkLst>
            <pc:docMk/>
            <pc:sldMk cId="209741803" sldId="307"/>
            <ac:grpSpMk id="4806" creationId="{6B8636A5-94B9-4200-83D5-824A74213C76}"/>
          </ac:grpSpMkLst>
        </pc:grpChg>
        <pc:grpChg chg="mod">
          <ac:chgData name="M | Adrien Pasquet" userId="b9ca7fff-cf80-4b81-8c12-aa3f5be03e41" providerId="ADAL" clId="{BFF0C793-174F-4023-A7BF-059EB552C99C}" dt="2019-11-13T13:49:11.845" v="4421" actId="207"/>
          <ac:grpSpMkLst>
            <pc:docMk/>
            <pc:sldMk cId="209741803" sldId="307"/>
            <ac:grpSpMk id="4810" creationId="{2EF38604-CB3D-4AAC-A6EC-ED87446CF964}"/>
          </ac:grpSpMkLst>
        </pc:grpChg>
        <pc:grpChg chg="mod">
          <ac:chgData name="M | Adrien Pasquet" userId="b9ca7fff-cf80-4b81-8c12-aa3f5be03e41" providerId="ADAL" clId="{BFF0C793-174F-4023-A7BF-059EB552C99C}" dt="2019-11-13T13:49:11.845" v="4421" actId="207"/>
          <ac:grpSpMkLst>
            <pc:docMk/>
            <pc:sldMk cId="209741803" sldId="307"/>
            <ac:grpSpMk id="4814" creationId="{3E814FEC-8A73-4F41-8964-C209F0D14A98}"/>
          </ac:grpSpMkLst>
        </pc:grpChg>
        <pc:grpChg chg="mod">
          <ac:chgData name="M | Adrien Pasquet" userId="b9ca7fff-cf80-4b81-8c12-aa3f5be03e41" providerId="ADAL" clId="{BFF0C793-174F-4023-A7BF-059EB552C99C}" dt="2019-11-13T13:49:11.845" v="4421" actId="207"/>
          <ac:grpSpMkLst>
            <pc:docMk/>
            <pc:sldMk cId="209741803" sldId="307"/>
            <ac:grpSpMk id="4828" creationId="{6305F909-DABE-4E6B-8A2F-97EE50313538}"/>
          </ac:grpSpMkLst>
        </pc:grpChg>
        <pc:grpChg chg="mod">
          <ac:chgData name="M | Adrien Pasquet" userId="b9ca7fff-cf80-4b81-8c12-aa3f5be03e41" providerId="ADAL" clId="{BFF0C793-174F-4023-A7BF-059EB552C99C}" dt="2019-11-13T13:49:11.845" v="4421" actId="207"/>
          <ac:grpSpMkLst>
            <pc:docMk/>
            <pc:sldMk cId="209741803" sldId="307"/>
            <ac:grpSpMk id="4840" creationId="{B749B668-0834-489F-B870-082AA576A857}"/>
          </ac:grpSpMkLst>
        </pc:grpChg>
        <pc:grpChg chg="mod">
          <ac:chgData name="M | Adrien Pasquet" userId="b9ca7fff-cf80-4b81-8c12-aa3f5be03e41" providerId="ADAL" clId="{BFF0C793-174F-4023-A7BF-059EB552C99C}" dt="2019-11-13T13:49:11.845" v="4421" actId="207"/>
          <ac:grpSpMkLst>
            <pc:docMk/>
            <pc:sldMk cId="209741803" sldId="307"/>
            <ac:grpSpMk id="4845" creationId="{0614F852-86E6-4C72-9167-60840DDB5EC9}"/>
          </ac:grpSpMkLst>
        </pc:grpChg>
        <pc:grpChg chg="mod">
          <ac:chgData name="M | Adrien Pasquet" userId="b9ca7fff-cf80-4b81-8c12-aa3f5be03e41" providerId="ADAL" clId="{BFF0C793-174F-4023-A7BF-059EB552C99C}" dt="2019-11-13T13:49:11.845" v="4421" actId="207"/>
          <ac:grpSpMkLst>
            <pc:docMk/>
            <pc:sldMk cId="209741803" sldId="307"/>
            <ac:grpSpMk id="4861" creationId="{7C758E9B-8158-4D9E-B91F-3946078F5B8D}"/>
          </ac:grpSpMkLst>
        </pc:grpChg>
        <pc:grpChg chg="mod">
          <ac:chgData name="M | Adrien Pasquet" userId="b9ca7fff-cf80-4b81-8c12-aa3f5be03e41" providerId="ADAL" clId="{BFF0C793-174F-4023-A7BF-059EB552C99C}" dt="2019-11-13T13:49:11.845" v="4421" actId="207"/>
          <ac:grpSpMkLst>
            <pc:docMk/>
            <pc:sldMk cId="209741803" sldId="307"/>
            <ac:grpSpMk id="4866" creationId="{AEB66F58-3DC1-4937-953B-437CF16613F1}"/>
          </ac:grpSpMkLst>
        </pc:grpChg>
        <pc:grpChg chg="mod">
          <ac:chgData name="M | Adrien Pasquet" userId="b9ca7fff-cf80-4b81-8c12-aa3f5be03e41" providerId="ADAL" clId="{BFF0C793-174F-4023-A7BF-059EB552C99C}" dt="2019-11-13T13:49:11.845" v="4421" actId="207"/>
          <ac:grpSpMkLst>
            <pc:docMk/>
            <pc:sldMk cId="209741803" sldId="307"/>
            <ac:grpSpMk id="4879" creationId="{EE480F8D-E2A8-4018-AC22-A7EB1713BAD7}"/>
          </ac:grpSpMkLst>
        </pc:grpChg>
        <pc:grpChg chg="mod">
          <ac:chgData name="M | Adrien Pasquet" userId="b9ca7fff-cf80-4b81-8c12-aa3f5be03e41" providerId="ADAL" clId="{BFF0C793-174F-4023-A7BF-059EB552C99C}" dt="2019-11-13T13:49:11.845" v="4421" actId="207"/>
          <ac:grpSpMkLst>
            <pc:docMk/>
            <pc:sldMk cId="209741803" sldId="307"/>
            <ac:grpSpMk id="4898" creationId="{D1E92DBF-2FBA-4F86-B81C-6DAB1502031F}"/>
          </ac:grpSpMkLst>
        </pc:grpChg>
        <pc:grpChg chg="mod">
          <ac:chgData name="M | Adrien Pasquet" userId="b9ca7fff-cf80-4b81-8c12-aa3f5be03e41" providerId="ADAL" clId="{BFF0C793-174F-4023-A7BF-059EB552C99C}" dt="2019-11-13T13:49:11.845" v="4421" actId="207"/>
          <ac:grpSpMkLst>
            <pc:docMk/>
            <pc:sldMk cId="209741803" sldId="307"/>
            <ac:grpSpMk id="4903" creationId="{3BE42CFB-715E-4045-A097-360EDB3031B0}"/>
          </ac:grpSpMkLst>
        </pc:grpChg>
        <pc:grpChg chg="mod">
          <ac:chgData name="M | Adrien Pasquet" userId="b9ca7fff-cf80-4b81-8c12-aa3f5be03e41" providerId="ADAL" clId="{BFF0C793-174F-4023-A7BF-059EB552C99C}" dt="2019-11-13T13:49:11.845" v="4421" actId="207"/>
          <ac:grpSpMkLst>
            <pc:docMk/>
            <pc:sldMk cId="209741803" sldId="307"/>
            <ac:grpSpMk id="4910" creationId="{AC7B6389-4259-4A6A-919D-E99DDEC7EC65}"/>
          </ac:grpSpMkLst>
        </pc:grpChg>
        <pc:grpChg chg="mod">
          <ac:chgData name="M | Adrien Pasquet" userId="b9ca7fff-cf80-4b81-8c12-aa3f5be03e41" providerId="ADAL" clId="{BFF0C793-174F-4023-A7BF-059EB552C99C}" dt="2019-11-13T13:49:11.845" v="4421" actId="207"/>
          <ac:grpSpMkLst>
            <pc:docMk/>
            <pc:sldMk cId="209741803" sldId="307"/>
            <ac:grpSpMk id="4915" creationId="{C34D9E4A-CCBB-4466-A329-74027D194048}"/>
          </ac:grpSpMkLst>
        </pc:grpChg>
        <pc:grpChg chg="mod">
          <ac:chgData name="M | Adrien Pasquet" userId="b9ca7fff-cf80-4b81-8c12-aa3f5be03e41" providerId="ADAL" clId="{BFF0C793-174F-4023-A7BF-059EB552C99C}" dt="2019-11-13T13:49:11.845" v="4421" actId="207"/>
          <ac:grpSpMkLst>
            <pc:docMk/>
            <pc:sldMk cId="209741803" sldId="307"/>
            <ac:grpSpMk id="4919" creationId="{FDADA9E3-BB8D-4483-A1FD-32AC05D532E6}"/>
          </ac:grpSpMkLst>
        </pc:grpChg>
        <pc:grpChg chg="mod">
          <ac:chgData name="M | Adrien Pasquet" userId="b9ca7fff-cf80-4b81-8c12-aa3f5be03e41" providerId="ADAL" clId="{BFF0C793-174F-4023-A7BF-059EB552C99C}" dt="2019-11-13T13:49:11.845" v="4421" actId="207"/>
          <ac:grpSpMkLst>
            <pc:docMk/>
            <pc:sldMk cId="209741803" sldId="307"/>
            <ac:grpSpMk id="4923" creationId="{2479A891-40BA-4C45-B83C-C958ACC65709}"/>
          </ac:grpSpMkLst>
        </pc:grpChg>
        <pc:grpChg chg="mod">
          <ac:chgData name="M | Adrien Pasquet" userId="b9ca7fff-cf80-4b81-8c12-aa3f5be03e41" providerId="ADAL" clId="{BFF0C793-174F-4023-A7BF-059EB552C99C}" dt="2019-11-13T13:49:11.845" v="4421" actId="207"/>
          <ac:grpSpMkLst>
            <pc:docMk/>
            <pc:sldMk cId="209741803" sldId="307"/>
            <ac:grpSpMk id="4933" creationId="{F1526E33-0541-4004-A8F9-847BFF0B53FC}"/>
          </ac:grpSpMkLst>
        </pc:grpChg>
        <pc:grpChg chg="mod">
          <ac:chgData name="M | Adrien Pasquet" userId="b9ca7fff-cf80-4b81-8c12-aa3f5be03e41" providerId="ADAL" clId="{BFF0C793-174F-4023-A7BF-059EB552C99C}" dt="2019-11-13T13:49:11.845" v="4421" actId="207"/>
          <ac:grpSpMkLst>
            <pc:docMk/>
            <pc:sldMk cId="209741803" sldId="307"/>
            <ac:grpSpMk id="4937" creationId="{CE66818E-DDAA-48E9-A1EC-9BFB557E9300}"/>
          </ac:grpSpMkLst>
        </pc:grpChg>
        <pc:grpChg chg="mod">
          <ac:chgData name="M | Adrien Pasquet" userId="b9ca7fff-cf80-4b81-8c12-aa3f5be03e41" providerId="ADAL" clId="{BFF0C793-174F-4023-A7BF-059EB552C99C}" dt="2019-11-13T13:49:11.845" v="4421" actId="207"/>
          <ac:grpSpMkLst>
            <pc:docMk/>
            <pc:sldMk cId="209741803" sldId="307"/>
            <ac:grpSpMk id="4945" creationId="{761BB773-A61C-443D-A8DC-9DECF8903FDD}"/>
          </ac:grpSpMkLst>
        </pc:grpChg>
        <pc:grpChg chg="mod">
          <ac:chgData name="M | Adrien Pasquet" userId="b9ca7fff-cf80-4b81-8c12-aa3f5be03e41" providerId="ADAL" clId="{BFF0C793-174F-4023-A7BF-059EB552C99C}" dt="2019-11-13T13:49:11.845" v="4421" actId="207"/>
          <ac:grpSpMkLst>
            <pc:docMk/>
            <pc:sldMk cId="209741803" sldId="307"/>
            <ac:grpSpMk id="4971" creationId="{288C6120-9449-4589-9B39-822BED5A69B9}"/>
          </ac:grpSpMkLst>
        </pc:grpChg>
        <pc:grpChg chg="mod">
          <ac:chgData name="M | Adrien Pasquet" userId="b9ca7fff-cf80-4b81-8c12-aa3f5be03e41" providerId="ADAL" clId="{BFF0C793-174F-4023-A7BF-059EB552C99C}" dt="2019-11-13T13:49:11.845" v="4421" actId="207"/>
          <ac:grpSpMkLst>
            <pc:docMk/>
            <pc:sldMk cId="209741803" sldId="307"/>
            <ac:grpSpMk id="4975" creationId="{42382E86-FB2D-463F-AA41-0B2C592436F5}"/>
          </ac:grpSpMkLst>
        </pc:grpChg>
        <pc:grpChg chg="mod">
          <ac:chgData name="M | Adrien Pasquet" userId="b9ca7fff-cf80-4b81-8c12-aa3f5be03e41" providerId="ADAL" clId="{BFF0C793-174F-4023-A7BF-059EB552C99C}" dt="2019-11-13T13:49:11.845" v="4421" actId="207"/>
          <ac:grpSpMkLst>
            <pc:docMk/>
            <pc:sldMk cId="209741803" sldId="307"/>
            <ac:grpSpMk id="4989" creationId="{108162AA-271F-43AA-A9CC-1ED28EB7246E}"/>
          </ac:grpSpMkLst>
        </pc:grpChg>
        <pc:grpChg chg="mod">
          <ac:chgData name="M | Adrien Pasquet" userId="b9ca7fff-cf80-4b81-8c12-aa3f5be03e41" providerId="ADAL" clId="{BFF0C793-174F-4023-A7BF-059EB552C99C}" dt="2019-11-13T13:49:11.845" v="4421" actId="207"/>
          <ac:grpSpMkLst>
            <pc:docMk/>
            <pc:sldMk cId="209741803" sldId="307"/>
            <ac:grpSpMk id="5018" creationId="{5D26626F-B747-40BA-8202-AB28FDCA3C57}"/>
          </ac:grpSpMkLst>
        </pc:grpChg>
        <pc:grpChg chg="mod">
          <ac:chgData name="M | Adrien Pasquet" userId="b9ca7fff-cf80-4b81-8c12-aa3f5be03e41" providerId="ADAL" clId="{BFF0C793-174F-4023-A7BF-059EB552C99C}" dt="2019-11-13T13:49:11.845" v="4421" actId="207"/>
          <ac:grpSpMkLst>
            <pc:docMk/>
            <pc:sldMk cId="209741803" sldId="307"/>
            <ac:grpSpMk id="5021" creationId="{12527CAA-E664-4003-91E0-5ABA40B64F0A}"/>
          </ac:grpSpMkLst>
        </pc:grpChg>
        <pc:grpChg chg="mod">
          <ac:chgData name="M | Adrien Pasquet" userId="b9ca7fff-cf80-4b81-8c12-aa3f5be03e41" providerId="ADAL" clId="{BFF0C793-174F-4023-A7BF-059EB552C99C}" dt="2019-11-13T13:49:11.845" v="4421" actId="207"/>
          <ac:grpSpMkLst>
            <pc:docMk/>
            <pc:sldMk cId="209741803" sldId="307"/>
            <ac:grpSpMk id="5031" creationId="{116B370B-7AFC-4D34-B7A4-1CCE010F0DB4}"/>
          </ac:grpSpMkLst>
        </pc:grpChg>
        <pc:grpChg chg="mod">
          <ac:chgData name="M | Adrien Pasquet" userId="b9ca7fff-cf80-4b81-8c12-aa3f5be03e41" providerId="ADAL" clId="{BFF0C793-174F-4023-A7BF-059EB552C99C}" dt="2019-11-13T13:49:11.845" v="4421" actId="207"/>
          <ac:grpSpMkLst>
            <pc:docMk/>
            <pc:sldMk cId="209741803" sldId="307"/>
            <ac:grpSpMk id="5037" creationId="{47B077B6-8815-493D-BF9F-EAD41D39E535}"/>
          </ac:grpSpMkLst>
        </pc:grpChg>
        <pc:grpChg chg="mod">
          <ac:chgData name="M | Adrien Pasquet" userId="b9ca7fff-cf80-4b81-8c12-aa3f5be03e41" providerId="ADAL" clId="{BFF0C793-174F-4023-A7BF-059EB552C99C}" dt="2019-11-13T13:49:11.845" v="4421" actId="207"/>
          <ac:grpSpMkLst>
            <pc:docMk/>
            <pc:sldMk cId="209741803" sldId="307"/>
            <ac:grpSpMk id="5051" creationId="{077C0F56-D80F-443F-92E2-861433AEE56D}"/>
          </ac:grpSpMkLst>
        </pc:grpChg>
        <pc:grpChg chg="mod">
          <ac:chgData name="M | Adrien Pasquet" userId="b9ca7fff-cf80-4b81-8c12-aa3f5be03e41" providerId="ADAL" clId="{BFF0C793-174F-4023-A7BF-059EB552C99C}" dt="2019-11-13T13:49:11.845" v="4421" actId="207"/>
          <ac:grpSpMkLst>
            <pc:docMk/>
            <pc:sldMk cId="209741803" sldId="307"/>
            <ac:grpSpMk id="5056" creationId="{D90A3A78-6B90-4ABD-B698-C55B44B8B92D}"/>
          </ac:grpSpMkLst>
        </pc:grpChg>
        <pc:grpChg chg="mod">
          <ac:chgData name="M | Adrien Pasquet" userId="b9ca7fff-cf80-4b81-8c12-aa3f5be03e41" providerId="ADAL" clId="{BFF0C793-174F-4023-A7BF-059EB552C99C}" dt="2019-11-13T13:49:11.845" v="4421" actId="207"/>
          <ac:grpSpMkLst>
            <pc:docMk/>
            <pc:sldMk cId="209741803" sldId="307"/>
            <ac:grpSpMk id="5068" creationId="{039642F9-08B7-499E-B52D-9AB0FED114D9}"/>
          </ac:grpSpMkLst>
        </pc:grpChg>
        <pc:grpChg chg="mod">
          <ac:chgData name="M | Adrien Pasquet" userId="b9ca7fff-cf80-4b81-8c12-aa3f5be03e41" providerId="ADAL" clId="{BFF0C793-174F-4023-A7BF-059EB552C99C}" dt="2019-11-13T13:49:11.845" v="4421" actId="207"/>
          <ac:grpSpMkLst>
            <pc:docMk/>
            <pc:sldMk cId="209741803" sldId="307"/>
            <ac:grpSpMk id="5096" creationId="{A4FD05D0-703D-4411-9AA1-EEF66959FBCD}"/>
          </ac:grpSpMkLst>
        </pc:grpChg>
        <pc:grpChg chg="mod">
          <ac:chgData name="M | Adrien Pasquet" userId="b9ca7fff-cf80-4b81-8c12-aa3f5be03e41" providerId="ADAL" clId="{BFF0C793-174F-4023-A7BF-059EB552C99C}" dt="2019-11-13T13:49:11.845" v="4421" actId="207"/>
          <ac:grpSpMkLst>
            <pc:docMk/>
            <pc:sldMk cId="209741803" sldId="307"/>
            <ac:grpSpMk id="5103" creationId="{68F9F0C8-E469-4B2E-A628-ED142B43EEE3}"/>
          </ac:grpSpMkLst>
        </pc:grpChg>
        <pc:grpChg chg="mod">
          <ac:chgData name="M | Adrien Pasquet" userId="b9ca7fff-cf80-4b81-8c12-aa3f5be03e41" providerId="ADAL" clId="{BFF0C793-174F-4023-A7BF-059EB552C99C}" dt="2019-11-13T13:49:11.845" v="4421" actId="207"/>
          <ac:grpSpMkLst>
            <pc:docMk/>
            <pc:sldMk cId="209741803" sldId="307"/>
            <ac:grpSpMk id="5124" creationId="{02C5204F-1222-43A2-AC57-920BF6F627D2}"/>
          </ac:grpSpMkLst>
        </pc:grpChg>
        <pc:grpChg chg="mod">
          <ac:chgData name="M | Adrien Pasquet" userId="b9ca7fff-cf80-4b81-8c12-aa3f5be03e41" providerId="ADAL" clId="{BFF0C793-174F-4023-A7BF-059EB552C99C}" dt="2019-11-13T13:49:11.845" v="4421" actId="207"/>
          <ac:grpSpMkLst>
            <pc:docMk/>
            <pc:sldMk cId="209741803" sldId="307"/>
            <ac:grpSpMk id="5128" creationId="{BBAD35AB-819E-42A4-9841-D358400977EB}"/>
          </ac:grpSpMkLst>
        </pc:grpChg>
        <pc:grpChg chg="mod">
          <ac:chgData name="M | Adrien Pasquet" userId="b9ca7fff-cf80-4b81-8c12-aa3f5be03e41" providerId="ADAL" clId="{BFF0C793-174F-4023-A7BF-059EB552C99C}" dt="2019-11-13T13:49:11.845" v="4421" actId="207"/>
          <ac:grpSpMkLst>
            <pc:docMk/>
            <pc:sldMk cId="209741803" sldId="307"/>
            <ac:grpSpMk id="5141" creationId="{4EBC4F56-A50E-41BA-BA11-4CCE8F2F06ED}"/>
          </ac:grpSpMkLst>
        </pc:grpChg>
        <pc:grpChg chg="mod">
          <ac:chgData name="M | Adrien Pasquet" userId="b9ca7fff-cf80-4b81-8c12-aa3f5be03e41" providerId="ADAL" clId="{BFF0C793-174F-4023-A7BF-059EB552C99C}" dt="2019-11-13T13:49:11.845" v="4421" actId="207"/>
          <ac:grpSpMkLst>
            <pc:docMk/>
            <pc:sldMk cId="209741803" sldId="307"/>
            <ac:grpSpMk id="5167" creationId="{0BD9E9F5-C147-4F8F-AC70-2ED60F5ABBEF}"/>
          </ac:grpSpMkLst>
        </pc:grpChg>
        <pc:grpChg chg="mod">
          <ac:chgData name="M | Adrien Pasquet" userId="b9ca7fff-cf80-4b81-8c12-aa3f5be03e41" providerId="ADAL" clId="{BFF0C793-174F-4023-A7BF-059EB552C99C}" dt="2019-11-13T13:49:11.845" v="4421" actId="207"/>
          <ac:grpSpMkLst>
            <pc:docMk/>
            <pc:sldMk cId="209741803" sldId="307"/>
            <ac:grpSpMk id="5187" creationId="{6B89881B-4DCB-4CE6-BA0C-FC9DA174EA9F}"/>
          </ac:grpSpMkLst>
        </pc:grpChg>
        <pc:grpChg chg="mod">
          <ac:chgData name="M | Adrien Pasquet" userId="b9ca7fff-cf80-4b81-8c12-aa3f5be03e41" providerId="ADAL" clId="{BFF0C793-174F-4023-A7BF-059EB552C99C}" dt="2019-11-13T13:49:11.845" v="4421" actId="207"/>
          <ac:grpSpMkLst>
            <pc:docMk/>
            <pc:sldMk cId="209741803" sldId="307"/>
            <ac:grpSpMk id="5207" creationId="{4A181EE7-6AE0-4345-8E28-1D00CCAD7F36}"/>
          </ac:grpSpMkLst>
        </pc:grpChg>
        <pc:grpChg chg="mod">
          <ac:chgData name="M | Adrien Pasquet" userId="b9ca7fff-cf80-4b81-8c12-aa3f5be03e41" providerId="ADAL" clId="{BFF0C793-174F-4023-A7BF-059EB552C99C}" dt="2019-11-13T13:49:11.845" v="4421" actId="207"/>
          <ac:grpSpMkLst>
            <pc:docMk/>
            <pc:sldMk cId="209741803" sldId="307"/>
            <ac:grpSpMk id="5515" creationId="{2D88915D-C6AC-471A-A0E2-65B3CB9BD8D9}"/>
          </ac:grpSpMkLst>
        </pc:grpChg>
        <pc:grpChg chg="mod">
          <ac:chgData name="M | Adrien Pasquet" userId="b9ca7fff-cf80-4b81-8c12-aa3f5be03e41" providerId="ADAL" clId="{BFF0C793-174F-4023-A7BF-059EB552C99C}" dt="2019-11-13T13:49:11.845" v="4421" actId="207"/>
          <ac:grpSpMkLst>
            <pc:docMk/>
            <pc:sldMk cId="209741803" sldId="307"/>
            <ac:grpSpMk id="5535" creationId="{9A81F507-6195-425E-ADB3-2AC1E9874ED9}"/>
          </ac:grpSpMkLst>
        </pc:grpChg>
        <pc:grpChg chg="mod">
          <ac:chgData name="M | Adrien Pasquet" userId="b9ca7fff-cf80-4b81-8c12-aa3f5be03e41" providerId="ADAL" clId="{BFF0C793-174F-4023-A7BF-059EB552C99C}" dt="2019-11-13T13:49:11.845" v="4421" actId="207"/>
          <ac:grpSpMkLst>
            <pc:docMk/>
            <pc:sldMk cId="209741803" sldId="307"/>
            <ac:grpSpMk id="5555" creationId="{BD8CECD2-261A-4438-80C5-D6BDC31F1ACA}"/>
          </ac:grpSpMkLst>
        </pc:grpChg>
        <pc:grpChg chg="mod">
          <ac:chgData name="M | Adrien Pasquet" userId="b9ca7fff-cf80-4b81-8c12-aa3f5be03e41" providerId="ADAL" clId="{BFF0C793-174F-4023-A7BF-059EB552C99C}" dt="2019-11-13T13:49:11.845" v="4421" actId="207"/>
          <ac:grpSpMkLst>
            <pc:docMk/>
            <pc:sldMk cId="209741803" sldId="307"/>
            <ac:grpSpMk id="5605" creationId="{A70C715D-D598-4233-9C32-CA47A1FF6A4B}"/>
          </ac:grpSpMkLst>
        </pc:grpChg>
        <pc:grpChg chg="mod">
          <ac:chgData name="M | Adrien Pasquet" userId="b9ca7fff-cf80-4b81-8c12-aa3f5be03e41" providerId="ADAL" clId="{BFF0C793-174F-4023-A7BF-059EB552C99C}" dt="2019-11-13T13:49:11.845" v="4421" actId="207"/>
          <ac:grpSpMkLst>
            <pc:docMk/>
            <pc:sldMk cId="209741803" sldId="307"/>
            <ac:grpSpMk id="5617" creationId="{3E499AC3-CA5D-45FB-8FB2-224A1DA152B2}"/>
          </ac:grpSpMkLst>
        </pc:grpChg>
        <pc:picChg chg="add ord">
          <ac:chgData name="M | Adrien Pasquet" userId="b9ca7fff-cf80-4b81-8c12-aa3f5be03e41" providerId="ADAL" clId="{BFF0C793-174F-4023-A7BF-059EB552C99C}" dt="2019-11-13T13:54:15.149" v="4516" actId="167"/>
          <ac:picMkLst>
            <pc:docMk/>
            <pc:sldMk cId="209741803" sldId="307"/>
            <ac:picMk id="1872" creationId="{6522CB2F-63CE-49E7-AD4B-56D24D272B15}"/>
          </ac:picMkLst>
        </pc:picChg>
        <pc:picChg chg="mod">
          <ac:chgData name="M | Adrien Pasquet" userId="b9ca7fff-cf80-4b81-8c12-aa3f5be03e41" providerId="ADAL" clId="{BFF0C793-174F-4023-A7BF-059EB552C99C}" dt="2019-11-13T13:49:11.845" v="4421" actId="207"/>
          <ac:picMkLst>
            <pc:docMk/>
            <pc:sldMk cId="209741803" sldId="307"/>
            <ac:picMk id="4510" creationId="{4B9C788A-79FD-4834-B8A4-C1786837956F}"/>
          </ac:picMkLst>
        </pc:picChg>
        <pc:picChg chg="mod">
          <ac:chgData name="M | Adrien Pasquet" userId="b9ca7fff-cf80-4b81-8c12-aa3f5be03e41" providerId="ADAL" clId="{BFF0C793-174F-4023-A7BF-059EB552C99C}" dt="2019-11-13T13:49:11.845" v="4421" actId="207"/>
          <ac:picMkLst>
            <pc:docMk/>
            <pc:sldMk cId="209741803" sldId="307"/>
            <ac:picMk id="4511" creationId="{13D1296B-BB43-462A-902E-2EF9C89C5948}"/>
          </ac:picMkLst>
        </pc:picChg>
        <pc:picChg chg="mod">
          <ac:chgData name="M | Adrien Pasquet" userId="b9ca7fff-cf80-4b81-8c12-aa3f5be03e41" providerId="ADAL" clId="{BFF0C793-174F-4023-A7BF-059EB552C99C}" dt="2019-11-13T13:49:11.845" v="4421" actId="207"/>
          <ac:picMkLst>
            <pc:docMk/>
            <pc:sldMk cId="209741803" sldId="307"/>
            <ac:picMk id="4512" creationId="{DD08B495-29D0-4975-89C4-D5ABCF4CD0ED}"/>
          </ac:picMkLst>
        </pc:picChg>
        <pc:picChg chg="mod">
          <ac:chgData name="M | Adrien Pasquet" userId="b9ca7fff-cf80-4b81-8c12-aa3f5be03e41" providerId="ADAL" clId="{BFF0C793-174F-4023-A7BF-059EB552C99C}" dt="2019-11-13T13:49:11.845" v="4421" actId="207"/>
          <ac:picMkLst>
            <pc:docMk/>
            <pc:sldMk cId="209741803" sldId="307"/>
            <ac:picMk id="4513" creationId="{254F8610-952B-4AFB-9897-4533F316FB8D}"/>
          </ac:picMkLst>
        </pc:picChg>
        <pc:picChg chg="mod">
          <ac:chgData name="M | Adrien Pasquet" userId="b9ca7fff-cf80-4b81-8c12-aa3f5be03e41" providerId="ADAL" clId="{BFF0C793-174F-4023-A7BF-059EB552C99C}" dt="2019-11-13T13:49:11.845" v="4421" actId="207"/>
          <ac:picMkLst>
            <pc:docMk/>
            <pc:sldMk cId="209741803" sldId="307"/>
            <ac:picMk id="4514" creationId="{78F7D58B-4740-4FC2-AFBA-FC258CE8FD2C}"/>
          </ac:picMkLst>
        </pc:picChg>
        <pc:picChg chg="mod">
          <ac:chgData name="M | Adrien Pasquet" userId="b9ca7fff-cf80-4b81-8c12-aa3f5be03e41" providerId="ADAL" clId="{BFF0C793-174F-4023-A7BF-059EB552C99C}" dt="2019-11-13T13:49:11.845" v="4421" actId="207"/>
          <ac:picMkLst>
            <pc:docMk/>
            <pc:sldMk cId="209741803" sldId="307"/>
            <ac:picMk id="4515" creationId="{BA174DCE-DD23-438D-92F4-A4F16F51A5FC}"/>
          </ac:picMkLst>
        </pc:picChg>
        <pc:picChg chg="mod">
          <ac:chgData name="M | Adrien Pasquet" userId="b9ca7fff-cf80-4b81-8c12-aa3f5be03e41" providerId="ADAL" clId="{BFF0C793-174F-4023-A7BF-059EB552C99C}" dt="2019-11-13T13:49:11.845" v="4421" actId="207"/>
          <ac:picMkLst>
            <pc:docMk/>
            <pc:sldMk cId="209741803" sldId="307"/>
            <ac:picMk id="4516" creationId="{D69EEA86-B7B0-4DE2-A33F-9AA32F1B3447}"/>
          </ac:picMkLst>
        </pc:picChg>
        <pc:picChg chg="mod">
          <ac:chgData name="M | Adrien Pasquet" userId="b9ca7fff-cf80-4b81-8c12-aa3f5be03e41" providerId="ADAL" clId="{BFF0C793-174F-4023-A7BF-059EB552C99C}" dt="2019-11-13T13:49:11.845" v="4421" actId="207"/>
          <ac:picMkLst>
            <pc:docMk/>
            <pc:sldMk cId="209741803" sldId="307"/>
            <ac:picMk id="4517" creationId="{B8C135AC-2EA2-4B7C-A792-F4C2653E4570}"/>
          </ac:picMkLst>
        </pc:picChg>
        <pc:picChg chg="mod">
          <ac:chgData name="M | Adrien Pasquet" userId="b9ca7fff-cf80-4b81-8c12-aa3f5be03e41" providerId="ADAL" clId="{BFF0C793-174F-4023-A7BF-059EB552C99C}" dt="2019-11-13T13:49:11.845" v="4421" actId="207"/>
          <ac:picMkLst>
            <pc:docMk/>
            <pc:sldMk cId="209741803" sldId="307"/>
            <ac:picMk id="4518" creationId="{1A20C11D-4A36-4B59-83DE-6E4315279F8F}"/>
          </ac:picMkLst>
        </pc:picChg>
        <pc:picChg chg="mod">
          <ac:chgData name="M | Adrien Pasquet" userId="b9ca7fff-cf80-4b81-8c12-aa3f5be03e41" providerId="ADAL" clId="{BFF0C793-174F-4023-A7BF-059EB552C99C}" dt="2019-11-13T13:49:11.845" v="4421" actId="207"/>
          <ac:picMkLst>
            <pc:docMk/>
            <pc:sldMk cId="209741803" sldId="307"/>
            <ac:picMk id="4519" creationId="{F6037774-4714-441A-BD62-CC2F73FE09EF}"/>
          </ac:picMkLst>
        </pc:picChg>
        <pc:picChg chg="mod">
          <ac:chgData name="M | Adrien Pasquet" userId="b9ca7fff-cf80-4b81-8c12-aa3f5be03e41" providerId="ADAL" clId="{BFF0C793-174F-4023-A7BF-059EB552C99C}" dt="2019-11-13T13:49:11.845" v="4421" actId="207"/>
          <ac:picMkLst>
            <pc:docMk/>
            <pc:sldMk cId="209741803" sldId="307"/>
            <ac:picMk id="4520" creationId="{BCD8DDB2-2A05-47C5-83D6-F9776B122AFA}"/>
          </ac:picMkLst>
        </pc:picChg>
        <pc:picChg chg="mod">
          <ac:chgData name="M | Adrien Pasquet" userId="b9ca7fff-cf80-4b81-8c12-aa3f5be03e41" providerId="ADAL" clId="{BFF0C793-174F-4023-A7BF-059EB552C99C}" dt="2019-11-13T13:49:11.845" v="4421" actId="207"/>
          <ac:picMkLst>
            <pc:docMk/>
            <pc:sldMk cId="209741803" sldId="307"/>
            <ac:picMk id="4521" creationId="{FFDAF01F-8F7D-444B-97FF-0ABF7927AC81}"/>
          </ac:picMkLst>
        </pc:picChg>
        <pc:picChg chg="mod">
          <ac:chgData name="M | Adrien Pasquet" userId="b9ca7fff-cf80-4b81-8c12-aa3f5be03e41" providerId="ADAL" clId="{BFF0C793-174F-4023-A7BF-059EB552C99C}" dt="2019-11-13T13:49:11.845" v="4421" actId="207"/>
          <ac:picMkLst>
            <pc:docMk/>
            <pc:sldMk cId="209741803" sldId="307"/>
            <ac:picMk id="4522" creationId="{AE74E464-31CA-435F-8E3D-0EEACE704999}"/>
          </ac:picMkLst>
        </pc:picChg>
        <pc:picChg chg="mod">
          <ac:chgData name="M | Adrien Pasquet" userId="b9ca7fff-cf80-4b81-8c12-aa3f5be03e41" providerId="ADAL" clId="{BFF0C793-174F-4023-A7BF-059EB552C99C}" dt="2019-11-13T13:49:11.845" v="4421" actId="207"/>
          <ac:picMkLst>
            <pc:docMk/>
            <pc:sldMk cId="209741803" sldId="307"/>
            <ac:picMk id="4523" creationId="{8D223F35-2526-402E-AB47-2B7E296BC8DF}"/>
          </ac:picMkLst>
        </pc:picChg>
        <pc:picChg chg="mod">
          <ac:chgData name="M | Adrien Pasquet" userId="b9ca7fff-cf80-4b81-8c12-aa3f5be03e41" providerId="ADAL" clId="{BFF0C793-174F-4023-A7BF-059EB552C99C}" dt="2019-11-13T13:49:11.845" v="4421" actId="207"/>
          <ac:picMkLst>
            <pc:docMk/>
            <pc:sldMk cId="209741803" sldId="307"/>
            <ac:picMk id="4524" creationId="{702F54B0-B151-40AA-B1FE-34EFDB9DDA27}"/>
          </ac:picMkLst>
        </pc:picChg>
        <pc:picChg chg="mod">
          <ac:chgData name="M | Adrien Pasquet" userId="b9ca7fff-cf80-4b81-8c12-aa3f5be03e41" providerId="ADAL" clId="{BFF0C793-174F-4023-A7BF-059EB552C99C}" dt="2019-11-13T13:49:11.845" v="4421" actId="207"/>
          <ac:picMkLst>
            <pc:docMk/>
            <pc:sldMk cId="209741803" sldId="307"/>
            <ac:picMk id="4525" creationId="{F48E665F-FEDD-4524-9A4E-80CD87F69421}"/>
          </ac:picMkLst>
        </pc:picChg>
        <pc:picChg chg="mod">
          <ac:chgData name="M | Adrien Pasquet" userId="b9ca7fff-cf80-4b81-8c12-aa3f5be03e41" providerId="ADAL" clId="{BFF0C793-174F-4023-A7BF-059EB552C99C}" dt="2019-11-13T13:49:11.845" v="4421" actId="207"/>
          <ac:picMkLst>
            <pc:docMk/>
            <pc:sldMk cId="209741803" sldId="307"/>
            <ac:picMk id="4526" creationId="{18FA75ED-D52A-4368-AF99-633435139216}"/>
          </ac:picMkLst>
        </pc:picChg>
        <pc:picChg chg="mod">
          <ac:chgData name="M | Adrien Pasquet" userId="b9ca7fff-cf80-4b81-8c12-aa3f5be03e41" providerId="ADAL" clId="{BFF0C793-174F-4023-A7BF-059EB552C99C}" dt="2019-11-13T13:49:11.845" v="4421" actId="207"/>
          <ac:picMkLst>
            <pc:docMk/>
            <pc:sldMk cId="209741803" sldId="307"/>
            <ac:picMk id="4527" creationId="{5DF38A85-1622-43A9-B382-222508665806}"/>
          </ac:picMkLst>
        </pc:picChg>
        <pc:picChg chg="mod">
          <ac:chgData name="M | Adrien Pasquet" userId="b9ca7fff-cf80-4b81-8c12-aa3f5be03e41" providerId="ADAL" clId="{BFF0C793-174F-4023-A7BF-059EB552C99C}" dt="2019-11-13T13:49:11.845" v="4421" actId="207"/>
          <ac:picMkLst>
            <pc:docMk/>
            <pc:sldMk cId="209741803" sldId="307"/>
            <ac:picMk id="4528" creationId="{1CB6A300-0DC5-4B82-8582-EA96C7B0C9BC}"/>
          </ac:picMkLst>
        </pc:picChg>
        <pc:picChg chg="mod">
          <ac:chgData name="M | Adrien Pasquet" userId="b9ca7fff-cf80-4b81-8c12-aa3f5be03e41" providerId="ADAL" clId="{BFF0C793-174F-4023-A7BF-059EB552C99C}" dt="2019-11-13T13:49:11.845" v="4421" actId="207"/>
          <ac:picMkLst>
            <pc:docMk/>
            <pc:sldMk cId="209741803" sldId="307"/>
            <ac:picMk id="4529" creationId="{B4F22763-7118-4C8D-9B21-E0007953EEBB}"/>
          </ac:picMkLst>
        </pc:picChg>
        <pc:picChg chg="mod">
          <ac:chgData name="M | Adrien Pasquet" userId="b9ca7fff-cf80-4b81-8c12-aa3f5be03e41" providerId="ADAL" clId="{BFF0C793-174F-4023-A7BF-059EB552C99C}" dt="2019-11-13T13:49:11.845" v="4421" actId="207"/>
          <ac:picMkLst>
            <pc:docMk/>
            <pc:sldMk cId="209741803" sldId="307"/>
            <ac:picMk id="4530" creationId="{1BCEC53E-8801-4F23-A3AC-E840226BA54C}"/>
          </ac:picMkLst>
        </pc:picChg>
        <pc:picChg chg="mod">
          <ac:chgData name="M | Adrien Pasquet" userId="b9ca7fff-cf80-4b81-8c12-aa3f5be03e41" providerId="ADAL" clId="{BFF0C793-174F-4023-A7BF-059EB552C99C}" dt="2019-11-13T13:49:11.845" v="4421" actId="207"/>
          <ac:picMkLst>
            <pc:docMk/>
            <pc:sldMk cId="209741803" sldId="307"/>
            <ac:picMk id="4531" creationId="{9D63E1F2-D500-4288-86F8-0B9846351269}"/>
          </ac:picMkLst>
        </pc:picChg>
        <pc:picChg chg="mod">
          <ac:chgData name="M | Adrien Pasquet" userId="b9ca7fff-cf80-4b81-8c12-aa3f5be03e41" providerId="ADAL" clId="{BFF0C793-174F-4023-A7BF-059EB552C99C}" dt="2019-11-13T13:49:11.845" v="4421" actId="207"/>
          <ac:picMkLst>
            <pc:docMk/>
            <pc:sldMk cId="209741803" sldId="307"/>
            <ac:picMk id="4532" creationId="{B983E708-9218-4388-95C1-29D3850C2615}"/>
          </ac:picMkLst>
        </pc:picChg>
        <pc:picChg chg="mod">
          <ac:chgData name="M | Adrien Pasquet" userId="b9ca7fff-cf80-4b81-8c12-aa3f5be03e41" providerId="ADAL" clId="{BFF0C793-174F-4023-A7BF-059EB552C99C}" dt="2019-11-13T13:49:11.845" v="4421" actId="207"/>
          <ac:picMkLst>
            <pc:docMk/>
            <pc:sldMk cId="209741803" sldId="307"/>
            <ac:picMk id="4533" creationId="{B58C7381-BD54-4F87-950B-0246E43B4E96}"/>
          </ac:picMkLst>
        </pc:picChg>
        <pc:picChg chg="mod">
          <ac:chgData name="M | Adrien Pasquet" userId="b9ca7fff-cf80-4b81-8c12-aa3f5be03e41" providerId="ADAL" clId="{BFF0C793-174F-4023-A7BF-059EB552C99C}" dt="2019-11-13T13:49:11.845" v="4421" actId="207"/>
          <ac:picMkLst>
            <pc:docMk/>
            <pc:sldMk cId="209741803" sldId="307"/>
            <ac:picMk id="4534" creationId="{8439DBD1-1744-4E0E-9488-DFB5011A1845}"/>
          </ac:picMkLst>
        </pc:picChg>
      </pc:sldChg>
      <pc:sldChg chg="addSp delSp modSp del ord modTransition">
        <pc:chgData name="M | Adrien Pasquet" userId="b9ca7fff-cf80-4b81-8c12-aa3f5be03e41" providerId="ADAL" clId="{BFF0C793-174F-4023-A7BF-059EB552C99C}" dt="2019-11-14T14:24:23.909" v="4541" actId="47"/>
        <pc:sldMkLst>
          <pc:docMk/>
          <pc:sldMk cId="3325209600" sldId="309"/>
        </pc:sldMkLst>
        <pc:spChg chg="del">
          <ac:chgData name="M | Adrien Pasquet" userId="b9ca7fff-cf80-4b81-8c12-aa3f5be03e41" providerId="ADAL" clId="{BFF0C793-174F-4023-A7BF-059EB552C99C}" dt="2019-11-13T13:51:47.371" v="4500" actId="478"/>
          <ac:spMkLst>
            <pc:docMk/>
            <pc:sldMk cId="3325209600" sldId="309"/>
            <ac:spMk id="2" creationId="{E4A853A8-4545-4949-B538-701DAEC4763F}"/>
          </ac:spMkLst>
        </pc:spChg>
        <pc:spChg chg="add mod">
          <ac:chgData name="M | Adrien Pasquet" userId="b9ca7fff-cf80-4b81-8c12-aa3f5be03e41" providerId="ADAL" clId="{BFF0C793-174F-4023-A7BF-059EB552C99C}" dt="2019-11-13T13:51:44.763" v="4499" actId="20577"/>
          <ac:spMkLst>
            <pc:docMk/>
            <pc:sldMk cId="3325209600" sldId="309"/>
            <ac:spMk id="1260" creationId="{40E6D399-A7D9-4329-9CC3-7B6914C86A96}"/>
          </ac:spMkLst>
        </pc:spChg>
        <pc:spChg chg="add ord">
          <ac:chgData name="M | Adrien Pasquet" userId="b9ca7fff-cf80-4b81-8c12-aa3f5be03e41" providerId="ADAL" clId="{BFF0C793-174F-4023-A7BF-059EB552C99C}" dt="2019-11-13T13:54:58.291" v="4532" actId="167"/>
          <ac:spMkLst>
            <pc:docMk/>
            <pc:sldMk cId="3325209600" sldId="309"/>
            <ac:spMk id="1262" creationId="{D13E5633-F8C4-4624-AD33-0C8F6A7E5C5B}"/>
          </ac:spMkLst>
        </pc:spChg>
        <pc:spChg chg="mod">
          <ac:chgData name="M | Adrien Pasquet" userId="b9ca7fff-cf80-4b81-8c12-aa3f5be03e41" providerId="ADAL" clId="{BFF0C793-174F-4023-A7BF-059EB552C99C}" dt="2019-11-13T13:51:52.143" v="4501" actId="207"/>
          <ac:spMkLst>
            <pc:docMk/>
            <pc:sldMk cId="3325209600" sldId="309"/>
            <ac:spMk id="1319" creationId="{41EA494E-5617-47D1-A378-E9D2914AF62C}"/>
          </ac:spMkLst>
        </pc:spChg>
        <pc:spChg chg="mod">
          <ac:chgData name="M | Adrien Pasquet" userId="b9ca7fff-cf80-4b81-8c12-aa3f5be03e41" providerId="ADAL" clId="{BFF0C793-174F-4023-A7BF-059EB552C99C}" dt="2019-11-13T13:51:52.143" v="4501" actId="207"/>
          <ac:spMkLst>
            <pc:docMk/>
            <pc:sldMk cId="3325209600" sldId="309"/>
            <ac:spMk id="3368" creationId="{18A388DC-8B31-4F3E-A06B-5820D19653DF}"/>
          </ac:spMkLst>
        </pc:spChg>
        <pc:grpChg chg="mod">
          <ac:chgData name="M | Adrien Pasquet" userId="b9ca7fff-cf80-4b81-8c12-aa3f5be03e41" providerId="ADAL" clId="{BFF0C793-174F-4023-A7BF-059EB552C99C}" dt="2019-11-13T13:51:52.143" v="4501" actId="207"/>
          <ac:grpSpMkLst>
            <pc:docMk/>
            <pc:sldMk cId="3325209600" sldId="309"/>
            <ac:grpSpMk id="1290" creationId="{E00D25B8-1E7B-4B1F-BCFA-324118A38D8A}"/>
          </ac:grpSpMkLst>
        </pc:grpChg>
        <pc:grpChg chg="mod">
          <ac:chgData name="M | Adrien Pasquet" userId="b9ca7fff-cf80-4b81-8c12-aa3f5be03e41" providerId="ADAL" clId="{BFF0C793-174F-4023-A7BF-059EB552C99C}" dt="2019-11-13T13:51:52.143" v="4501" actId="207"/>
          <ac:grpSpMkLst>
            <pc:docMk/>
            <pc:sldMk cId="3325209600" sldId="309"/>
            <ac:grpSpMk id="1298" creationId="{F6921C50-CE34-4890-8418-738FFCC5B4B8}"/>
          </ac:grpSpMkLst>
        </pc:grpChg>
        <pc:grpChg chg="mod">
          <ac:chgData name="M | Adrien Pasquet" userId="b9ca7fff-cf80-4b81-8c12-aa3f5be03e41" providerId="ADAL" clId="{BFF0C793-174F-4023-A7BF-059EB552C99C}" dt="2019-11-13T13:51:52.143" v="4501" actId="207"/>
          <ac:grpSpMkLst>
            <pc:docMk/>
            <pc:sldMk cId="3325209600" sldId="309"/>
            <ac:grpSpMk id="1306" creationId="{30140F00-9485-48A4-AB17-5F3D27E338F7}"/>
          </ac:grpSpMkLst>
        </pc:grpChg>
        <pc:grpChg chg="mod">
          <ac:chgData name="M | Adrien Pasquet" userId="b9ca7fff-cf80-4b81-8c12-aa3f5be03e41" providerId="ADAL" clId="{BFF0C793-174F-4023-A7BF-059EB552C99C}" dt="2019-11-13T13:51:52.143" v="4501" actId="207"/>
          <ac:grpSpMkLst>
            <pc:docMk/>
            <pc:sldMk cId="3325209600" sldId="309"/>
            <ac:grpSpMk id="1320" creationId="{C8BD1796-2249-46AB-A6D8-773C5B74244D}"/>
          </ac:grpSpMkLst>
        </pc:grpChg>
        <pc:grpChg chg="mod">
          <ac:chgData name="M | Adrien Pasquet" userId="b9ca7fff-cf80-4b81-8c12-aa3f5be03e41" providerId="ADAL" clId="{BFF0C793-174F-4023-A7BF-059EB552C99C}" dt="2019-11-13T13:51:52.143" v="4501" actId="207"/>
          <ac:grpSpMkLst>
            <pc:docMk/>
            <pc:sldMk cId="3325209600" sldId="309"/>
            <ac:grpSpMk id="1331" creationId="{210FA188-FEBC-46EA-90FB-BA042A6D5A22}"/>
          </ac:grpSpMkLst>
        </pc:grpChg>
        <pc:grpChg chg="mod">
          <ac:chgData name="M | Adrien Pasquet" userId="b9ca7fff-cf80-4b81-8c12-aa3f5be03e41" providerId="ADAL" clId="{BFF0C793-174F-4023-A7BF-059EB552C99C}" dt="2019-11-13T13:51:52.143" v="4501" actId="207"/>
          <ac:grpSpMkLst>
            <pc:docMk/>
            <pc:sldMk cId="3325209600" sldId="309"/>
            <ac:grpSpMk id="1352" creationId="{CD780D75-96DF-4859-843D-63730D8C48B7}"/>
          </ac:grpSpMkLst>
        </pc:grpChg>
        <pc:grpChg chg="mod">
          <ac:chgData name="M | Adrien Pasquet" userId="b9ca7fff-cf80-4b81-8c12-aa3f5be03e41" providerId="ADAL" clId="{BFF0C793-174F-4023-A7BF-059EB552C99C}" dt="2019-11-13T13:51:52.143" v="4501" actId="207"/>
          <ac:grpSpMkLst>
            <pc:docMk/>
            <pc:sldMk cId="3325209600" sldId="309"/>
            <ac:grpSpMk id="1362" creationId="{826A5C1E-29DC-4C46-95D3-C189BD5F1D57}"/>
          </ac:grpSpMkLst>
        </pc:grpChg>
        <pc:grpChg chg="mod">
          <ac:chgData name="M | Adrien Pasquet" userId="b9ca7fff-cf80-4b81-8c12-aa3f5be03e41" providerId="ADAL" clId="{BFF0C793-174F-4023-A7BF-059EB552C99C}" dt="2019-11-13T13:51:52.143" v="4501" actId="207"/>
          <ac:grpSpMkLst>
            <pc:docMk/>
            <pc:sldMk cId="3325209600" sldId="309"/>
            <ac:grpSpMk id="1368" creationId="{84D961EB-0213-4CD3-8E34-AADC1113682E}"/>
          </ac:grpSpMkLst>
        </pc:grpChg>
        <pc:grpChg chg="mod">
          <ac:chgData name="M | Adrien Pasquet" userId="b9ca7fff-cf80-4b81-8c12-aa3f5be03e41" providerId="ADAL" clId="{BFF0C793-174F-4023-A7BF-059EB552C99C}" dt="2019-11-13T13:51:52.143" v="4501" actId="207"/>
          <ac:grpSpMkLst>
            <pc:docMk/>
            <pc:sldMk cId="3325209600" sldId="309"/>
            <ac:grpSpMk id="1405" creationId="{FBE6F2BB-8D7B-4036-90D8-A12DD43741A2}"/>
          </ac:grpSpMkLst>
        </pc:grpChg>
        <pc:grpChg chg="mod">
          <ac:chgData name="M | Adrien Pasquet" userId="b9ca7fff-cf80-4b81-8c12-aa3f5be03e41" providerId="ADAL" clId="{BFF0C793-174F-4023-A7BF-059EB552C99C}" dt="2019-11-13T13:51:52.143" v="4501" actId="207"/>
          <ac:grpSpMkLst>
            <pc:docMk/>
            <pc:sldMk cId="3325209600" sldId="309"/>
            <ac:grpSpMk id="2718" creationId="{24A74CC0-B052-430E-86E3-EA67842346FB}"/>
          </ac:grpSpMkLst>
        </pc:grpChg>
        <pc:grpChg chg="mod">
          <ac:chgData name="M | Adrien Pasquet" userId="b9ca7fff-cf80-4b81-8c12-aa3f5be03e41" providerId="ADAL" clId="{BFF0C793-174F-4023-A7BF-059EB552C99C}" dt="2019-11-13T13:51:52.143" v="4501" actId="207"/>
          <ac:grpSpMkLst>
            <pc:docMk/>
            <pc:sldMk cId="3325209600" sldId="309"/>
            <ac:grpSpMk id="2736" creationId="{63016CFC-6411-45EB-B55E-D3953B441C19}"/>
          </ac:grpSpMkLst>
        </pc:grpChg>
        <pc:grpChg chg="mod">
          <ac:chgData name="M | Adrien Pasquet" userId="b9ca7fff-cf80-4b81-8c12-aa3f5be03e41" providerId="ADAL" clId="{BFF0C793-174F-4023-A7BF-059EB552C99C}" dt="2019-11-13T13:51:52.143" v="4501" actId="207"/>
          <ac:grpSpMkLst>
            <pc:docMk/>
            <pc:sldMk cId="3325209600" sldId="309"/>
            <ac:grpSpMk id="2744" creationId="{7223FF95-3480-4926-88E6-1A5BD6282729}"/>
          </ac:grpSpMkLst>
        </pc:grpChg>
        <pc:grpChg chg="mod">
          <ac:chgData name="M | Adrien Pasquet" userId="b9ca7fff-cf80-4b81-8c12-aa3f5be03e41" providerId="ADAL" clId="{BFF0C793-174F-4023-A7BF-059EB552C99C}" dt="2019-11-13T13:51:52.143" v="4501" actId="207"/>
          <ac:grpSpMkLst>
            <pc:docMk/>
            <pc:sldMk cId="3325209600" sldId="309"/>
            <ac:grpSpMk id="2759" creationId="{5A44780F-7BA8-4D47-8200-441059BDD522}"/>
          </ac:grpSpMkLst>
        </pc:grpChg>
        <pc:grpChg chg="mod">
          <ac:chgData name="M | Adrien Pasquet" userId="b9ca7fff-cf80-4b81-8c12-aa3f5be03e41" providerId="ADAL" clId="{BFF0C793-174F-4023-A7BF-059EB552C99C}" dt="2019-11-13T13:51:52.143" v="4501" actId="207"/>
          <ac:grpSpMkLst>
            <pc:docMk/>
            <pc:sldMk cId="3325209600" sldId="309"/>
            <ac:grpSpMk id="2774" creationId="{845CC097-16C9-4E82-B6B8-3E534848E72E}"/>
          </ac:grpSpMkLst>
        </pc:grpChg>
        <pc:grpChg chg="mod">
          <ac:chgData name="M | Adrien Pasquet" userId="b9ca7fff-cf80-4b81-8c12-aa3f5be03e41" providerId="ADAL" clId="{BFF0C793-174F-4023-A7BF-059EB552C99C}" dt="2019-11-13T13:51:52.143" v="4501" actId="207"/>
          <ac:grpSpMkLst>
            <pc:docMk/>
            <pc:sldMk cId="3325209600" sldId="309"/>
            <ac:grpSpMk id="2786" creationId="{0336453A-E077-48B1-972B-8F48254272B4}"/>
          </ac:grpSpMkLst>
        </pc:grpChg>
        <pc:grpChg chg="mod">
          <ac:chgData name="M | Adrien Pasquet" userId="b9ca7fff-cf80-4b81-8c12-aa3f5be03e41" providerId="ADAL" clId="{BFF0C793-174F-4023-A7BF-059EB552C99C}" dt="2019-11-13T13:51:52.143" v="4501" actId="207"/>
          <ac:grpSpMkLst>
            <pc:docMk/>
            <pc:sldMk cId="3325209600" sldId="309"/>
            <ac:grpSpMk id="2796" creationId="{A37226F3-6935-4968-A293-0256528678A3}"/>
          </ac:grpSpMkLst>
        </pc:grpChg>
        <pc:grpChg chg="mod">
          <ac:chgData name="M | Adrien Pasquet" userId="b9ca7fff-cf80-4b81-8c12-aa3f5be03e41" providerId="ADAL" clId="{BFF0C793-174F-4023-A7BF-059EB552C99C}" dt="2019-11-13T13:51:52.143" v="4501" actId="207"/>
          <ac:grpSpMkLst>
            <pc:docMk/>
            <pc:sldMk cId="3325209600" sldId="309"/>
            <ac:grpSpMk id="2805" creationId="{5282228E-37EC-4FAD-9087-FE1A245582F1}"/>
          </ac:grpSpMkLst>
        </pc:grpChg>
        <pc:grpChg chg="mod">
          <ac:chgData name="M | Adrien Pasquet" userId="b9ca7fff-cf80-4b81-8c12-aa3f5be03e41" providerId="ADAL" clId="{BFF0C793-174F-4023-A7BF-059EB552C99C}" dt="2019-11-13T13:51:52.143" v="4501" actId="207"/>
          <ac:grpSpMkLst>
            <pc:docMk/>
            <pc:sldMk cId="3325209600" sldId="309"/>
            <ac:grpSpMk id="2816" creationId="{065C700D-D0AA-43D6-9DF7-AE92F6308959}"/>
          </ac:grpSpMkLst>
        </pc:grpChg>
        <pc:grpChg chg="mod">
          <ac:chgData name="M | Adrien Pasquet" userId="b9ca7fff-cf80-4b81-8c12-aa3f5be03e41" providerId="ADAL" clId="{BFF0C793-174F-4023-A7BF-059EB552C99C}" dt="2019-11-13T13:51:52.143" v="4501" actId="207"/>
          <ac:grpSpMkLst>
            <pc:docMk/>
            <pc:sldMk cId="3325209600" sldId="309"/>
            <ac:grpSpMk id="2829" creationId="{0F641E9F-C7D8-4EB3-8D24-B86A3D7A8FCA}"/>
          </ac:grpSpMkLst>
        </pc:grpChg>
        <pc:grpChg chg="mod">
          <ac:chgData name="M | Adrien Pasquet" userId="b9ca7fff-cf80-4b81-8c12-aa3f5be03e41" providerId="ADAL" clId="{BFF0C793-174F-4023-A7BF-059EB552C99C}" dt="2019-11-13T13:51:52.143" v="4501" actId="207"/>
          <ac:grpSpMkLst>
            <pc:docMk/>
            <pc:sldMk cId="3325209600" sldId="309"/>
            <ac:grpSpMk id="2843" creationId="{EB1F72A2-B4AB-45D6-8294-DE428237D0BD}"/>
          </ac:grpSpMkLst>
        </pc:grpChg>
        <pc:grpChg chg="mod">
          <ac:chgData name="M | Adrien Pasquet" userId="b9ca7fff-cf80-4b81-8c12-aa3f5be03e41" providerId="ADAL" clId="{BFF0C793-174F-4023-A7BF-059EB552C99C}" dt="2019-11-13T13:51:52.143" v="4501" actId="207"/>
          <ac:grpSpMkLst>
            <pc:docMk/>
            <pc:sldMk cId="3325209600" sldId="309"/>
            <ac:grpSpMk id="2852" creationId="{1D23579C-BF88-485E-A477-68728014B172}"/>
          </ac:grpSpMkLst>
        </pc:grpChg>
        <pc:grpChg chg="mod">
          <ac:chgData name="M | Adrien Pasquet" userId="b9ca7fff-cf80-4b81-8c12-aa3f5be03e41" providerId="ADAL" clId="{BFF0C793-174F-4023-A7BF-059EB552C99C}" dt="2019-11-13T13:51:52.143" v="4501" actId="207"/>
          <ac:grpSpMkLst>
            <pc:docMk/>
            <pc:sldMk cId="3325209600" sldId="309"/>
            <ac:grpSpMk id="2874" creationId="{9FE08880-D56E-4FFD-8F2A-EABF05FBA735}"/>
          </ac:grpSpMkLst>
        </pc:grpChg>
        <pc:grpChg chg="mod">
          <ac:chgData name="M | Adrien Pasquet" userId="b9ca7fff-cf80-4b81-8c12-aa3f5be03e41" providerId="ADAL" clId="{BFF0C793-174F-4023-A7BF-059EB552C99C}" dt="2019-11-13T13:51:52.143" v="4501" actId="207"/>
          <ac:grpSpMkLst>
            <pc:docMk/>
            <pc:sldMk cId="3325209600" sldId="309"/>
            <ac:grpSpMk id="2888" creationId="{1F693949-EE12-468D-8D6F-2D4EB14C19F8}"/>
          </ac:grpSpMkLst>
        </pc:grpChg>
        <pc:grpChg chg="mod">
          <ac:chgData name="M | Adrien Pasquet" userId="b9ca7fff-cf80-4b81-8c12-aa3f5be03e41" providerId="ADAL" clId="{BFF0C793-174F-4023-A7BF-059EB552C99C}" dt="2019-11-13T13:51:52.143" v="4501" actId="207"/>
          <ac:grpSpMkLst>
            <pc:docMk/>
            <pc:sldMk cId="3325209600" sldId="309"/>
            <ac:grpSpMk id="2905" creationId="{0FD53AD0-E5EE-4CF3-97A8-2DBE3DD98240}"/>
          </ac:grpSpMkLst>
        </pc:grpChg>
        <pc:grpChg chg="mod">
          <ac:chgData name="M | Adrien Pasquet" userId="b9ca7fff-cf80-4b81-8c12-aa3f5be03e41" providerId="ADAL" clId="{BFF0C793-174F-4023-A7BF-059EB552C99C}" dt="2019-11-13T13:51:52.143" v="4501" actId="207"/>
          <ac:grpSpMkLst>
            <pc:docMk/>
            <pc:sldMk cId="3325209600" sldId="309"/>
            <ac:grpSpMk id="2915" creationId="{8D0774C0-4A3E-4402-A599-DC56490D434B}"/>
          </ac:grpSpMkLst>
        </pc:grpChg>
        <pc:grpChg chg="mod">
          <ac:chgData name="M | Adrien Pasquet" userId="b9ca7fff-cf80-4b81-8c12-aa3f5be03e41" providerId="ADAL" clId="{BFF0C793-174F-4023-A7BF-059EB552C99C}" dt="2019-11-13T13:51:52.143" v="4501" actId="207"/>
          <ac:grpSpMkLst>
            <pc:docMk/>
            <pc:sldMk cId="3325209600" sldId="309"/>
            <ac:grpSpMk id="2931" creationId="{DD04FA43-4573-43B0-BE94-65023E352A83}"/>
          </ac:grpSpMkLst>
        </pc:grpChg>
        <pc:grpChg chg="mod">
          <ac:chgData name="M | Adrien Pasquet" userId="b9ca7fff-cf80-4b81-8c12-aa3f5be03e41" providerId="ADAL" clId="{BFF0C793-174F-4023-A7BF-059EB552C99C}" dt="2019-11-13T13:51:52.143" v="4501" actId="207"/>
          <ac:grpSpMkLst>
            <pc:docMk/>
            <pc:sldMk cId="3325209600" sldId="309"/>
            <ac:grpSpMk id="2936" creationId="{7FC52247-9117-442D-A609-B7D2C248604E}"/>
          </ac:grpSpMkLst>
        </pc:grpChg>
        <pc:grpChg chg="mod">
          <ac:chgData name="M | Adrien Pasquet" userId="b9ca7fff-cf80-4b81-8c12-aa3f5be03e41" providerId="ADAL" clId="{BFF0C793-174F-4023-A7BF-059EB552C99C}" dt="2019-11-13T13:51:52.143" v="4501" actId="207"/>
          <ac:grpSpMkLst>
            <pc:docMk/>
            <pc:sldMk cId="3325209600" sldId="309"/>
            <ac:grpSpMk id="2952" creationId="{EE998A55-381F-47D9-A80D-BA5FAD3510B3}"/>
          </ac:grpSpMkLst>
        </pc:grpChg>
        <pc:grpChg chg="mod">
          <ac:chgData name="M | Adrien Pasquet" userId="b9ca7fff-cf80-4b81-8c12-aa3f5be03e41" providerId="ADAL" clId="{BFF0C793-174F-4023-A7BF-059EB552C99C}" dt="2019-11-13T13:51:52.143" v="4501" actId="207"/>
          <ac:grpSpMkLst>
            <pc:docMk/>
            <pc:sldMk cId="3325209600" sldId="309"/>
            <ac:grpSpMk id="2961" creationId="{B6E93A34-6E00-40AF-AE97-765E71865E5D}"/>
          </ac:grpSpMkLst>
        </pc:grpChg>
        <pc:grpChg chg="mod">
          <ac:chgData name="M | Adrien Pasquet" userId="b9ca7fff-cf80-4b81-8c12-aa3f5be03e41" providerId="ADAL" clId="{BFF0C793-174F-4023-A7BF-059EB552C99C}" dt="2019-11-13T13:51:52.143" v="4501" actId="207"/>
          <ac:grpSpMkLst>
            <pc:docMk/>
            <pc:sldMk cId="3325209600" sldId="309"/>
            <ac:grpSpMk id="2982" creationId="{65D29DD9-D662-4F3F-BB48-9DDEBB458867}"/>
          </ac:grpSpMkLst>
        </pc:grpChg>
        <pc:grpChg chg="mod">
          <ac:chgData name="M | Adrien Pasquet" userId="b9ca7fff-cf80-4b81-8c12-aa3f5be03e41" providerId="ADAL" clId="{BFF0C793-174F-4023-A7BF-059EB552C99C}" dt="2019-11-13T13:51:52.143" v="4501" actId="207"/>
          <ac:grpSpMkLst>
            <pc:docMk/>
            <pc:sldMk cId="3325209600" sldId="309"/>
            <ac:grpSpMk id="2986" creationId="{0BC2B1AF-3084-4474-B5EB-941D9014AF62}"/>
          </ac:grpSpMkLst>
        </pc:grpChg>
        <pc:grpChg chg="mod">
          <ac:chgData name="M | Adrien Pasquet" userId="b9ca7fff-cf80-4b81-8c12-aa3f5be03e41" providerId="ADAL" clId="{BFF0C793-174F-4023-A7BF-059EB552C99C}" dt="2019-11-13T13:51:52.143" v="4501" actId="207"/>
          <ac:grpSpMkLst>
            <pc:docMk/>
            <pc:sldMk cId="3325209600" sldId="309"/>
            <ac:grpSpMk id="3004" creationId="{04C885F7-E064-4491-9230-F19DA60FD03B}"/>
          </ac:grpSpMkLst>
        </pc:grpChg>
        <pc:grpChg chg="mod">
          <ac:chgData name="M | Adrien Pasquet" userId="b9ca7fff-cf80-4b81-8c12-aa3f5be03e41" providerId="ADAL" clId="{BFF0C793-174F-4023-A7BF-059EB552C99C}" dt="2019-11-13T13:51:52.143" v="4501" actId="207"/>
          <ac:grpSpMkLst>
            <pc:docMk/>
            <pc:sldMk cId="3325209600" sldId="309"/>
            <ac:grpSpMk id="3014" creationId="{28247B93-8B85-45D0-BE2D-17C37D84C7D0}"/>
          </ac:grpSpMkLst>
        </pc:grpChg>
        <pc:grpChg chg="mod">
          <ac:chgData name="M | Adrien Pasquet" userId="b9ca7fff-cf80-4b81-8c12-aa3f5be03e41" providerId="ADAL" clId="{BFF0C793-174F-4023-A7BF-059EB552C99C}" dt="2019-11-13T13:51:52.143" v="4501" actId="207"/>
          <ac:grpSpMkLst>
            <pc:docMk/>
            <pc:sldMk cId="3325209600" sldId="309"/>
            <ac:grpSpMk id="3023" creationId="{E79A9A7E-30DD-4720-AF4E-7331E386430D}"/>
          </ac:grpSpMkLst>
        </pc:grpChg>
        <pc:grpChg chg="mod">
          <ac:chgData name="M | Adrien Pasquet" userId="b9ca7fff-cf80-4b81-8c12-aa3f5be03e41" providerId="ADAL" clId="{BFF0C793-174F-4023-A7BF-059EB552C99C}" dt="2019-11-13T13:51:52.143" v="4501" actId="207"/>
          <ac:grpSpMkLst>
            <pc:docMk/>
            <pc:sldMk cId="3325209600" sldId="309"/>
            <ac:grpSpMk id="3039" creationId="{448BBF9E-C773-43CF-BE09-F643F2152D8B}"/>
          </ac:grpSpMkLst>
        </pc:grpChg>
        <pc:grpChg chg="mod">
          <ac:chgData name="M | Adrien Pasquet" userId="b9ca7fff-cf80-4b81-8c12-aa3f5be03e41" providerId="ADAL" clId="{BFF0C793-174F-4023-A7BF-059EB552C99C}" dt="2019-11-13T13:51:52.143" v="4501" actId="207"/>
          <ac:grpSpMkLst>
            <pc:docMk/>
            <pc:sldMk cId="3325209600" sldId="309"/>
            <ac:grpSpMk id="3056" creationId="{A649DBFB-3BCF-4A94-892C-FD531BD1CBDD}"/>
          </ac:grpSpMkLst>
        </pc:grpChg>
        <pc:grpChg chg="mod">
          <ac:chgData name="M | Adrien Pasquet" userId="b9ca7fff-cf80-4b81-8c12-aa3f5be03e41" providerId="ADAL" clId="{BFF0C793-174F-4023-A7BF-059EB552C99C}" dt="2019-11-13T13:51:52.143" v="4501" actId="207"/>
          <ac:grpSpMkLst>
            <pc:docMk/>
            <pc:sldMk cId="3325209600" sldId="309"/>
            <ac:grpSpMk id="3092" creationId="{6FDDE911-98C5-4732-968E-CB5AF4354BB8}"/>
          </ac:grpSpMkLst>
        </pc:grpChg>
        <pc:grpChg chg="mod">
          <ac:chgData name="M | Adrien Pasquet" userId="b9ca7fff-cf80-4b81-8c12-aa3f5be03e41" providerId="ADAL" clId="{BFF0C793-174F-4023-A7BF-059EB552C99C}" dt="2019-11-13T13:51:52.143" v="4501" actId="207"/>
          <ac:grpSpMkLst>
            <pc:docMk/>
            <pc:sldMk cId="3325209600" sldId="309"/>
            <ac:grpSpMk id="3110" creationId="{C9EBDDE7-7736-4BBA-9AA1-BA3917F289E9}"/>
          </ac:grpSpMkLst>
        </pc:grpChg>
        <pc:grpChg chg="mod">
          <ac:chgData name="M | Adrien Pasquet" userId="b9ca7fff-cf80-4b81-8c12-aa3f5be03e41" providerId="ADAL" clId="{BFF0C793-174F-4023-A7BF-059EB552C99C}" dt="2019-11-13T13:51:52.143" v="4501" actId="207"/>
          <ac:grpSpMkLst>
            <pc:docMk/>
            <pc:sldMk cId="3325209600" sldId="309"/>
            <ac:grpSpMk id="3125" creationId="{C8C86FE0-B8A2-4E17-B686-5FDC9FBA6F88}"/>
          </ac:grpSpMkLst>
        </pc:grpChg>
        <pc:grpChg chg="mod">
          <ac:chgData name="M | Adrien Pasquet" userId="b9ca7fff-cf80-4b81-8c12-aa3f5be03e41" providerId="ADAL" clId="{BFF0C793-174F-4023-A7BF-059EB552C99C}" dt="2019-11-13T13:51:52.143" v="4501" actId="207"/>
          <ac:grpSpMkLst>
            <pc:docMk/>
            <pc:sldMk cId="3325209600" sldId="309"/>
            <ac:grpSpMk id="3131" creationId="{51B3548C-EF51-4C60-B566-53009F9F754A}"/>
          </ac:grpSpMkLst>
        </pc:grpChg>
        <pc:grpChg chg="mod">
          <ac:chgData name="M | Adrien Pasquet" userId="b9ca7fff-cf80-4b81-8c12-aa3f5be03e41" providerId="ADAL" clId="{BFF0C793-174F-4023-A7BF-059EB552C99C}" dt="2019-11-13T13:51:52.143" v="4501" actId="207"/>
          <ac:grpSpMkLst>
            <pc:docMk/>
            <pc:sldMk cId="3325209600" sldId="309"/>
            <ac:grpSpMk id="3147" creationId="{8720BC3E-0A43-4956-B985-CB4FF4BFD16C}"/>
          </ac:grpSpMkLst>
        </pc:grpChg>
        <pc:grpChg chg="mod">
          <ac:chgData name="M | Adrien Pasquet" userId="b9ca7fff-cf80-4b81-8c12-aa3f5be03e41" providerId="ADAL" clId="{BFF0C793-174F-4023-A7BF-059EB552C99C}" dt="2019-11-13T13:51:52.143" v="4501" actId="207"/>
          <ac:grpSpMkLst>
            <pc:docMk/>
            <pc:sldMk cId="3325209600" sldId="309"/>
            <ac:grpSpMk id="3158" creationId="{3ED7538C-7920-4A62-BF8E-1495BA57AD24}"/>
          </ac:grpSpMkLst>
        </pc:grpChg>
        <pc:grpChg chg="mod">
          <ac:chgData name="M | Adrien Pasquet" userId="b9ca7fff-cf80-4b81-8c12-aa3f5be03e41" providerId="ADAL" clId="{BFF0C793-174F-4023-A7BF-059EB552C99C}" dt="2019-11-13T13:51:52.143" v="4501" actId="207"/>
          <ac:grpSpMkLst>
            <pc:docMk/>
            <pc:sldMk cId="3325209600" sldId="309"/>
            <ac:grpSpMk id="3167" creationId="{9DD05E67-A44C-4C7D-B893-EE9882D901E9}"/>
          </ac:grpSpMkLst>
        </pc:grpChg>
        <pc:grpChg chg="mod">
          <ac:chgData name="M | Adrien Pasquet" userId="b9ca7fff-cf80-4b81-8c12-aa3f5be03e41" providerId="ADAL" clId="{BFF0C793-174F-4023-A7BF-059EB552C99C}" dt="2019-11-13T13:51:52.143" v="4501" actId="207"/>
          <ac:grpSpMkLst>
            <pc:docMk/>
            <pc:sldMk cId="3325209600" sldId="309"/>
            <ac:grpSpMk id="3170" creationId="{702BAA06-CA06-4E17-9C20-13CCF146823C}"/>
          </ac:grpSpMkLst>
        </pc:grpChg>
        <pc:grpChg chg="mod">
          <ac:chgData name="M | Adrien Pasquet" userId="b9ca7fff-cf80-4b81-8c12-aa3f5be03e41" providerId="ADAL" clId="{BFF0C793-174F-4023-A7BF-059EB552C99C}" dt="2019-11-13T13:51:52.143" v="4501" actId="207"/>
          <ac:grpSpMkLst>
            <pc:docMk/>
            <pc:sldMk cId="3325209600" sldId="309"/>
            <ac:grpSpMk id="3185" creationId="{3EE9831A-317E-45C3-A75F-1496EABC1CA7}"/>
          </ac:grpSpMkLst>
        </pc:grpChg>
        <pc:grpChg chg="mod">
          <ac:chgData name="M | Adrien Pasquet" userId="b9ca7fff-cf80-4b81-8c12-aa3f5be03e41" providerId="ADAL" clId="{BFF0C793-174F-4023-A7BF-059EB552C99C}" dt="2019-11-13T13:51:52.143" v="4501" actId="207"/>
          <ac:grpSpMkLst>
            <pc:docMk/>
            <pc:sldMk cId="3325209600" sldId="309"/>
            <ac:grpSpMk id="3191" creationId="{35631F54-7866-4C54-811C-6EA496CB97B5}"/>
          </ac:grpSpMkLst>
        </pc:grpChg>
        <pc:grpChg chg="mod">
          <ac:chgData name="M | Adrien Pasquet" userId="b9ca7fff-cf80-4b81-8c12-aa3f5be03e41" providerId="ADAL" clId="{BFF0C793-174F-4023-A7BF-059EB552C99C}" dt="2019-11-13T13:51:52.143" v="4501" actId="207"/>
          <ac:grpSpMkLst>
            <pc:docMk/>
            <pc:sldMk cId="3325209600" sldId="309"/>
            <ac:grpSpMk id="3196" creationId="{17A0162B-285E-4F9B-9174-F1F868765BE3}"/>
          </ac:grpSpMkLst>
        </pc:grpChg>
        <pc:grpChg chg="mod">
          <ac:chgData name="M | Adrien Pasquet" userId="b9ca7fff-cf80-4b81-8c12-aa3f5be03e41" providerId="ADAL" clId="{BFF0C793-174F-4023-A7BF-059EB552C99C}" dt="2019-11-13T13:51:52.143" v="4501" actId="207"/>
          <ac:grpSpMkLst>
            <pc:docMk/>
            <pc:sldMk cId="3325209600" sldId="309"/>
            <ac:grpSpMk id="3201" creationId="{56142816-A7FB-4EB6-ACCD-EC3DFB938620}"/>
          </ac:grpSpMkLst>
        </pc:grpChg>
        <pc:grpChg chg="mod">
          <ac:chgData name="M | Adrien Pasquet" userId="b9ca7fff-cf80-4b81-8c12-aa3f5be03e41" providerId="ADAL" clId="{BFF0C793-174F-4023-A7BF-059EB552C99C}" dt="2019-11-13T13:51:52.143" v="4501" actId="207"/>
          <ac:grpSpMkLst>
            <pc:docMk/>
            <pc:sldMk cId="3325209600" sldId="309"/>
            <ac:grpSpMk id="3214" creationId="{E3428B76-049E-4085-B371-C46D9C2A2CED}"/>
          </ac:grpSpMkLst>
        </pc:grpChg>
        <pc:grpChg chg="mod">
          <ac:chgData name="M | Adrien Pasquet" userId="b9ca7fff-cf80-4b81-8c12-aa3f5be03e41" providerId="ADAL" clId="{BFF0C793-174F-4023-A7BF-059EB552C99C}" dt="2019-11-13T13:51:52.143" v="4501" actId="207"/>
          <ac:grpSpMkLst>
            <pc:docMk/>
            <pc:sldMk cId="3325209600" sldId="309"/>
            <ac:grpSpMk id="3219" creationId="{5FF354AB-C73D-43FF-A3A3-5F5B24A44015}"/>
          </ac:grpSpMkLst>
        </pc:grpChg>
        <pc:grpChg chg="mod">
          <ac:chgData name="M | Adrien Pasquet" userId="b9ca7fff-cf80-4b81-8c12-aa3f5be03e41" providerId="ADAL" clId="{BFF0C793-174F-4023-A7BF-059EB552C99C}" dt="2019-11-13T13:51:52.143" v="4501" actId="207"/>
          <ac:grpSpMkLst>
            <pc:docMk/>
            <pc:sldMk cId="3325209600" sldId="309"/>
            <ac:grpSpMk id="3231" creationId="{033F5BD5-0C59-4D4E-BE58-7AEF01842D11}"/>
          </ac:grpSpMkLst>
        </pc:grpChg>
        <pc:grpChg chg="mod">
          <ac:chgData name="M | Adrien Pasquet" userId="b9ca7fff-cf80-4b81-8c12-aa3f5be03e41" providerId="ADAL" clId="{BFF0C793-174F-4023-A7BF-059EB552C99C}" dt="2019-11-13T13:51:52.143" v="4501" actId="207"/>
          <ac:grpSpMkLst>
            <pc:docMk/>
            <pc:sldMk cId="3325209600" sldId="309"/>
            <ac:grpSpMk id="3255" creationId="{9D2B6A0A-1C57-4419-B700-0F1C3D50ECE8}"/>
          </ac:grpSpMkLst>
        </pc:grpChg>
        <pc:grpChg chg="mod">
          <ac:chgData name="M | Adrien Pasquet" userId="b9ca7fff-cf80-4b81-8c12-aa3f5be03e41" providerId="ADAL" clId="{BFF0C793-174F-4023-A7BF-059EB552C99C}" dt="2019-11-13T13:51:52.143" v="4501" actId="207"/>
          <ac:grpSpMkLst>
            <pc:docMk/>
            <pc:sldMk cId="3325209600" sldId="309"/>
            <ac:grpSpMk id="3267" creationId="{51CA14FD-913D-4D98-8BE5-BC2390192935}"/>
          </ac:grpSpMkLst>
        </pc:grpChg>
        <pc:grpChg chg="mod">
          <ac:chgData name="M | Adrien Pasquet" userId="b9ca7fff-cf80-4b81-8c12-aa3f5be03e41" providerId="ADAL" clId="{BFF0C793-174F-4023-A7BF-059EB552C99C}" dt="2019-11-13T13:51:52.143" v="4501" actId="207"/>
          <ac:grpSpMkLst>
            <pc:docMk/>
            <pc:sldMk cId="3325209600" sldId="309"/>
            <ac:grpSpMk id="3272" creationId="{51F8B331-54E9-4C19-9307-04BB9A27AB96}"/>
          </ac:grpSpMkLst>
        </pc:grpChg>
        <pc:grpChg chg="mod">
          <ac:chgData name="M | Adrien Pasquet" userId="b9ca7fff-cf80-4b81-8c12-aa3f5be03e41" providerId="ADAL" clId="{BFF0C793-174F-4023-A7BF-059EB552C99C}" dt="2019-11-13T13:51:52.143" v="4501" actId="207"/>
          <ac:grpSpMkLst>
            <pc:docMk/>
            <pc:sldMk cId="3325209600" sldId="309"/>
            <ac:grpSpMk id="3288" creationId="{1B4F2301-1795-4EB1-ABFD-C75D8A2F6286}"/>
          </ac:grpSpMkLst>
        </pc:grpChg>
        <pc:grpChg chg="mod">
          <ac:chgData name="M | Adrien Pasquet" userId="b9ca7fff-cf80-4b81-8c12-aa3f5be03e41" providerId="ADAL" clId="{BFF0C793-174F-4023-A7BF-059EB552C99C}" dt="2019-11-13T13:51:52.143" v="4501" actId="207"/>
          <ac:grpSpMkLst>
            <pc:docMk/>
            <pc:sldMk cId="3325209600" sldId="309"/>
            <ac:grpSpMk id="3294" creationId="{377C798A-F48F-4B30-8E42-982DAA4FC32B}"/>
          </ac:grpSpMkLst>
        </pc:grpChg>
        <pc:grpChg chg="mod">
          <ac:chgData name="M | Adrien Pasquet" userId="b9ca7fff-cf80-4b81-8c12-aa3f5be03e41" providerId="ADAL" clId="{BFF0C793-174F-4023-A7BF-059EB552C99C}" dt="2019-11-13T13:51:52.143" v="4501" actId="207"/>
          <ac:grpSpMkLst>
            <pc:docMk/>
            <pc:sldMk cId="3325209600" sldId="309"/>
            <ac:grpSpMk id="3306" creationId="{731EE749-2F57-44E6-928C-F74A32315A30}"/>
          </ac:grpSpMkLst>
        </pc:grpChg>
        <pc:grpChg chg="mod">
          <ac:chgData name="M | Adrien Pasquet" userId="b9ca7fff-cf80-4b81-8c12-aa3f5be03e41" providerId="ADAL" clId="{BFF0C793-174F-4023-A7BF-059EB552C99C}" dt="2019-11-13T13:51:52.143" v="4501" actId="207"/>
          <ac:grpSpMkLst>
            <pc:docMk/>
            <pc:sldMk cId="3325209600" sldId="309"/>
            <ac:grpSpMk id="3312" creationId="{F3241AE2-29EC-4058-9191-AF66957F3307}"/>
          </ac:grpSpMkLst>
        </pc:grpChg>
        <pc:grpChg chg="mod">
          <ac:chgData name="M | Adrien Pasquet" userId="b9ca7fff-cf80-4b81-8c12-aa3f5be03e41" providerId="ADAL" clId="{BFF0C793-174F-4023-A7BF-059EB552C99C}" dt="2019-11-13T13:51:52.143" v="4501" actId="207"/>
          <ac:grpSpMkLst>
            <pc:docMk/>
            <pc:sldMk cId="3325209600" sldId="309"/>
            <ac:grpSpMk id="3320" creationId="{C777D5B7-7D35-45C6-83CF-0C6CC397BFFE}"/>
          </ac:grpSpMkLst>
        </pc:grpChg>
        <pc:grpChg chg="mod">
          <ac:chgData name="M | Adrien Pasquet" userId="b9ca7fff-cf80-4b81-8c12-aa3f5be03e41" providerId="ADAL" clId="{BFF0C793-174F-4023-A7BF-059EB552C99C}" dt="2019-11-13T13:51:52.143" v="4501" actId="207"/>
          <ac:grpSpMkLst>
            <pc:docMk/>
            <pc:sldMk cId="3325209600" sldId="309"/>
            <ac:grpSpMk id="3329" creationId="{F813054F-387C-49E9-B68B-3382AD7E0F24}"/>
          </ac:grpSpMkLst>
        </pc:grpChg>
        <pc:grpChg chg="mod">
          <ac:chgData name="M | Adrien Pasquet" userId="b9ca7fff-cf80-4b81-8c12-aa3f5be03e41" providerId="ADAL" clId="{BFF0C793-174F-4023-A7BF-059EB552C99C}" dt="2019-11-13T13:51:52.143" v="4501" actId="207"/>
          <ac:grpSpMkLst>
            <pc:docMk/>
            <pc:sldMk cId="3325209600" sldId="309"/>
            <ac:grpSpMk id="3346" creationId="{873AA3C7-0878-48F3-BA7F-EC323C22C313}"/>
          </ac:grpSpMkLst>
        </pc:grpChg>
        <pc:grpChg chg="mod">
          <ac:chgData name="M | Adrien Pasquet" userId="b9ca7fff-cf80-4b81-8c12-aa3f5be03e41" providerId="ADAL" clId="{BFF0C793-174F-4023-A7BF-059EB552C99C}" dt="2019-11-13T13:51:52.143" v="4501" actId="207"/>
          <ac:grpSpMkLst>
            <pc:docMk/>
            <pc:sldMk cId="3325209600" sldId="309"/>
            <ac:grpSpMk id="3361" creationId="{D69DF384-5524-43EA-9895-E68F612773C8}"/>
          </ac:grpSpMkLst>
        </pc:grpChg>
        <pc:grpChg chg="mod">
          <ac:chgData name="M | Adrien Pasquet" userId="b9ca7fff-cf80-4b81-8c12-aa3f5be03e41" providerId="ADAL" clId="{BFF0C793-174F-4023-A7BF-059EB552C99C}" dt="2019-11-13T13:51:52.143" v="4501" actId="207"/>
          <ac:grpSpMkLst>
            <pc:docMk/>
            <pc:sldMk cId="3325209600" sldId="309"/>
            <ac:grpSpMk id="3369" creationId="{2C09EF47-1C77-4400-A981-AEDCCDEAC703}"/>
          </ac:grpSpMkLst>
        </pc:grpChg>
        <pc:grpChg chg="mod">
          <ac:chgData name="M | Adrien Pasquet" userId="b9ca7fff-cf80-4b81-8c12-aa3f5be03e41" providerId="ADAL" clId="{BFF0C793-174F-4023-A7BF-059EB552C99C}" dt="2019-11-13T13:51:52.143" v="4501" actId="207"/>
          <ac:grpSpMkLst>
            <pc:docMk/>
            <pc:sldMk cId="3325209600" sldId="309"/>
            <ac:grpSpMk id="3374" creationId="{4236FD1C-250B-40D7-90CC-F6B7316614EB}"/>
          </ac:grpSpMkLst>
        </pc:grpChg>
        <pc:grpChg chg="mod">
          <ac:chgData name="M | Adrien Pasquet" userId="b9ca7fff-cf80-4b81-8c12-aa3f5be03e41" providerId="ADAL" clId="{BFF0C793-174F-4023-A7BF-059EB552C99C}" dt="2019-11-13T13:51:52.143" v="4501" actId="207"/>
          <ac:grpSpMkLst>
            <pc:docMk/>
            <pc:sldMk cId="3325209600" sldId="309"/>
            <ac:grpSpMk id="3384" creationId="{214C06E6-80B1-43B0-B38A-95E9C88A5E3A}"/>
          </ac:grpSpMkLst>
        </pc:grpChg>
        <pc:grpChg chg="mod">
          <ac:chgData name="M | Adrien Pasquet" userId="b9ca7fff-cf80-4b81-8c12-aa3f5be03e41" providerId="ADAL" clId="{BFF0C793-174F-4023-A7BF-059EB552C99C}" dt="2019-11-13T13:51:52.143" v="4501" actId="207"/>
          <ac:grpSpMkLst>
            <pc:docMk/>
            <pc:sldMk cId="3325209600" sldId="309"/>
            <ac:grpSpMk id="3390" creationId="{2EC43E05-F837-44A4-9214-9739CA15A17F}"/>
          </ac:grpSpMkLst>
        </pc:grpChg>
        <pc:grpChg chg="mod">
          <ac:chgData name="M | Adrien Pasquet" userId="b9ca7fff-cf80-4b81-8c12-aa3f5be03e41" providerId="ADAL" clId="{BFF0C793-174F-4023-A7BF-059EB552C99C}" dt="2019-11-13T13:51:52.143" v="4501" actId="207"/>
          <ac:grpSpMkLst>
            <pc:docMk/>
            <pc:sldMk cId="3325209600" sldId="309"/>
            <ac:grpSpMk id="3403" creationId="{D41B4F7B-A9CB-4E26-A746-7719A30A5B9E}"/>
          </ac:grpSpMkLst>
        </pc:grpChg>
        <pc:grpChg chg="mod">
          <ac:chgData name="M | Adrien Pasquet" userId="b9ca7fff-cf80-4b81-8c12-aa3f5be03e41" providerId="ADAL" clId="{BFF0C793-174F-4023-A7BF-059EB552C99C}" dt="2019-11-13T13:51:52.143" v="4501" actId="207"/>
          <ac:grpSpMkLst>
            <pc:docMk/>
            <pc:sldMk cId="3325209600" sldId="309"/>
            <ac:grpSpMk id="3408" creationId="{E82F3D9B-0710-4065-8A42-0A622690113F}"/>
          </ac:grpSpMkLst>
        </pc:grpChg>
        <pc:grpChg chg="mod">
          <ac:chgData name="M | Adrien Pasquet" userId="b9ca7fff-cf80-4b81-8c12-aa3f5be03e41" providerId="ADAL" clId="{BFF0C793-174F-4023-A7BF-059EB552C99C}" dt="2019-11-13T13:51:52.143" v="4501" actId="207"/>
          <ac:grpSpMkLst>
            <pc:docMk/>
            <pc:sldMk cId="3325209600" sldId="309"/>
            <ac:grpSpMk id="3418" creationId="{4951A7CD-207D-46E4-A7A6-78EE61690AAA}"/>
          </ac:grpSpMkLst>
        </pc:grpChg>
        <pc:grpChg chg="mod">
          <ac:chgData name="M | Adrien Pasquet" userId="b9ca7fff-cf80-4b81-8c12-aa3f5be03e41" providerId="ADAL" clId="{BFF0C793-174F-4023-A7BF-059EB552C99C}" dt="2019-11-13T13:51:52.143" v="4501" actId="207"/>
          <ac:grpSpMkLst>
            <pc:docMk/>
            <pc:sldMk cId="3325209600" sldId="309"/>
            <ac:grpSpMk id="3428" creationId="{417AC90B-DB32-4F9A-9721-A1B968BEDD9C}"/>
          </ac:grpSpMkLst>
        </pc:grpChg>
        <pc:grpChg chg="mod">
          <ac:chgData name="M | Adrien Pasquet" userId="b9ca7fff-cf80-4b81-8c12-aa3f5be03e41" providerId="ADAL" clId="{BFF0C793-174F-4023-A7BF-059EB552C99C}" dt="2019-11-13T13:51:52.143" v="4501" actId="207"/>
          <ac:grpSpMkLst>
            <pc:docMk/>
            <pc:sldMk cId="3325209600" sldId="309"/>
            <ac:grpSpMk id="3434" creationId="{4B0DA879-3595-4A74-A5DB-96095CC29B02}"/>
          </ac:grpSpMkLst>
        </pc:grpChg>
        <pc:grpChg chg="mod">
          <ac:chgData name="M | Adrien Pasquet" userId="b9ca7fff-cf80-4b81-8c12-aa3f5be03e41" providerId="ADAL" clId="{BFF0C793-174F-4023-A7BF-059EB552C99C}" dt="2019-11-13T13:51:52.143" v="4501" actId="207"/>
          <ac:grpSpMkLst>
            <pc:docMk/>
            <pc:sldMk cId="3325209600" sldId="309"/>
            <ac:grpSpMk id="3439" creationId="{3D921D88-0785-4CB0-984B-2290F078BC94}"/>
          </ac:grpSpMkLst>
        </pc:grpChg>
        <pc:grpChg chg="mod">
          <ac:chgData name="M | Adrien Pasquet" userId="b9ca7fff-cf80-4b81-8c12-aa3f5be03e41" providerId="ADAL" clId="{BFF0C793-174F-4023-A7BF-059EB552C99C}" dt="2019-11-13T13:51:52.143" v="4501" actId="207"/>
          <ac:grpSpMkLst>
            <pc:docMk/>
            <pc:sldMk cId="3325209600" sldId="309"/>
            <ac:grpSpMk id="3446" creationId="{1E565C7C-0E6A-44E5-8DCE-7CB9BF4064C0}"/>
          </ac:grpSpMkLst>
        </pc:grpChg>
        <pc:grpChg chg="mod">
          <ac:chgData name="M | Adrien Pasquet" userId="b9ca7fff-cf80-4b81-8c12-aa3f5be03e41" providerId="ADAL" clId="{BFF0C793-174F-4023-A7BF-059EB552C99C}" dt="2019-11-13T13:51:52.143" v="4501" actId="207"/>
          <ac:grpSpMkLst>
            <pc:docMk/>
            <pc:sldMk cId="3325209600" sldId="309"/>
            <ac:grpSpMk id="3451" creationId="{69BE47AB-C5E4-4157-805B-37DC459C5255}"/>
          </ac:grpSpMkLst>
        </pc:grpChg>
        <pc:grpChg chg="mod">
          <ac:chgData name="M | Adrien Pasquet" userId="b9ca7fff-cf80-4b81-8c12-aa3f5be03e41" providerId="ADAL" clId="{BFF0C793-174F-4023-A7BF-059EB552C99C}" dt="2019-11-13T13:51:52.143" v="4501" actId="207"/>
          <ac:grpSpMkLst>
            <pc:docMk/>
            <pc:sldMk cId="3325209600" sldId="309"/>
            <ac:grpSpMk id="3454" creationId="{BE877495-999D-4CE5-9443-363D19AA95D5}"/>
          </ac:grpSpMkLst>
        </pc:grpChg>
        <pc:grpChg chg="mod">
          <ac:chgData name="M | Adrien Pasquet" userId="b9ca7fff-cf80-4b81-8c12-aa3f5be03e41" providerId="ADAL" clId="{BFF0C793-174F-4023-A7BF-059EB552C99C}" dt="2019-11-13T13:51:52.143" v="4501" actId="207"/>
          <ac:grpSpMkLst>
            <pc:docMk/>
            <pc:sldMk cId="3325209600" sldId="309"/>
            <ac:grpSpMk id="3456" creationId="{7F950172-4EFC-4CD2-8319-26B35601393F}"/>
          </ac:grpSpMkLst>
        </pc:grpChg>
        <pc:grpChg chg="mod">
          <ac:chgData name="M | Adrien Pasquet" userId="b9ca7fff-cf80-4b81-8c12-aa3f5be03e41" providerId="ADAL" clId="{BFF0C793-174F-4023-A7BF-059EB552C99C}" dt="2019-11-13T13:51:52.143" v="4501" actId="207"/>
          <ac:grpSpMkLst>
            <pc:docMk/>
            <pc:sldMk cId="3325209600" sldId="309"/>
            <ac:grpSpMk id="3459" creationId="{4E0064EB-A9F5-4764-A089-8C044E484844}"/>
          </ac:grpSpMkLst>
        </pc:grpChg>
        <pc:grpChg chg="mod">
          <ac:chgData name="M | Adrien Pasquet" userId="b9ca7fff-cf80-4b81-8c12-aa3f5be03e41" providerId="ADAL" clId="{BFF0C793-174F-4023-A7BF-059EB552C99C}" dt="2019-11-13T13:51:52.143" v="4501" actId="207"/>
          <ac:grpSpMkLst>
            <pc:docMk/>
            <pc:sldMk cId="3325209600" sldId="309"/>
            <ac:grpSpMk id="3462" creationId="{DFF5CC4B-4BD1-43B9-A03F-1AD5BDED7C1F}"/>
          </ac:grpSpMkLst>
        </pc:grpChg>
        <pc:grpChg chg="mod">
          <ac:chgData name="M | Adrien Pasquet" userId="b9ca7fff-cf80-4b81-8c12-aa3f5be03e41" providerId="ADAL" clId="{BFF0C793-174F-4023-A7BF-059EB552C99C}" dt="2019-11-13T13:51:52.143" v="4501" actId="207"/>
          <ac:grpSpMkLst>
            <pc:docMk/>
            <pc:sldMk cId="3325209600" sldId="309"/>
            <ac:grpSpMk id="3464" creationId="{3270A9B7-E44C-47EB-8B47-51CDDF60DF5C}"/>
          </ac:grpSpMkLst>
        </pc:grpChg>
        <pc:grpChg chg="mod">
          <ac:chgData name="M | Adrien Pasquet" userId="b9ca7fff-cf80-4b81-8c12-aa3f5be03e41" providerId="ADAL" clId="{BFF0C793-174F-4023-A7BF-059EB552C99C}" dt="2019-11-13T13:51:52.143" v="4501" actId="207"/>
          <ac:grpSpMkLst>
            <pc:docMk/>
            <pc:sldMk cId="3325209600" sldId="309"/>
            <ac:grpSpMk id="3466" creationId="{2F491A23-04D4-4985-B9E0-7F734872DF89}"/>
          </ac:grpSpMkLst>
        </pc:grpChg>
        <pc:grpChg chg="mod">
          <ac:chgData name="M | Adrien Pasquet" userId="b9ca7fff-cf80-4b81-8c12-aa3f5be03e41" providerId="ADAL" clId="{BFF0C793-174F-4023-A7BF-059EB552C99C}" dt="2019-11-13T13:51:52.143" v="4501" actId="207"/>
          <ac:grpSpMkLst>
            <pc:docMk/>
            <pc:sldMk cId="3325209600" sldId="309"/>
            <ac:grpSpMk id="3471" creationId="{76A9A0A2-1FC9-49D5-B874-444EB6E853A7}"/>
          </ac:grpSpMkLst>
        </pc:grpChg>
        <pc:grpChg chg="mod">
          <ac:chgData name="M | Adrien Pasquet" userId="b9ca7fff-cf80-4b81-8c12-aa3f5be03e41" providerId="ADAL" clId="{BFF0C793-174F-4023-A7BF-059EB552C99C}" dt="2019-11-13T13:51:52.143" v="4501" actId="207"/>
          <ac:grpSpMkLst>
            <pc:docMk/>
            <pc:sldMk cId="3325209600" sldId="309"/>
            <ac:grpSpMk id="3479" creationId="{2EE8F7D5-90DF-4C68-8D37-9DB8B28602FB}"/>
          </ac:grpSpMkLst>
        </pc:grpChg>
        <pc:grpChg chg="mod">
          <ac:chgData name="M | Adrien Pasquet" userId="b9ca7fff-cf80-4b81-8c12-aa3f5be03e41" providerId="ADAL" clId="{BFF0C793-174F-4023-A7BF-059EB552C99C}" dt="2019-11-13T13:51:52.143" v="4501" actId="207"/>
          <ac:grpSpMkLst>
            <pc:docMk/>
            <pc:sldMk cId="3325209600" sldId="309"/>
            <ac:grpSpMk id="3481" creationId="{78FC022C-2894-442A-A51C-03553135FE1F}"/>
          </ac:grpSpMkLst>
        </pc:grpChg>
        <pc:grpChg chg="mod">
          <ac:chgData name="M | Adrien Pasquet" userId="b9ca7fff-cf80-4b81-8c12-aa3f5be03e41" providerId="ADAL" clId="{BFF0C793-174F-4023-A7BF-059EB552C99C}" dt="2019-11-13T13:51:52.143" v="4501" actId="207"/>
          <ac:grpSpMkLst>
            <pc:docMk/>
            <pc:sldMk cId="3325209600" sldId="309"/>
            <ac:grpSpMk id="3483" creationId="{466F88DA-C251-4D96-8A58-DC1EC06E3A7A}"/>
          </ac:grpSpMkLst>
        </pc:grpChg>
        <pc:grpChg chg="mod">
          <ac:chgData name="M | Adrien Pasquet" userId="b9ca7fff-cf80-4b81-8c12-aa3f5be03e41" providerId="ADAL" clId="{BFF0C793-174F-4023-A7BF-059EB552C99C}" dt="2019-11-13T13:51:52.143" v="4501" actId="207"/>
          <ac:grpSpMkLst>
            <pc:docMk/>
            <pc:sldMk cId="3325209600" sldId="309"/>
            <ac:grpSpMk id="3485" creationId="{F5C4308F-62E9-4CA2-BC8E-65CF6CA9EBAB}"/>
          </ac:grpSpMkLst>
        </pc:grpChg>
        <pc:grpChg chg="mod">
          <ac:chgData name="M | Adrien Pasquet" userId="b9ca7fff-cf80-4b81-8c12-aa3f5be03e41" providerId="ADAL" clId="{BFF0C793-174F-4023-A7BF-059EB552C99C}" dt="2019-11-13T13:51:52.143" v="4501" actId="207"/>
          <ac:grpSpMkLst>
            <pc:docMk/>
            <pc:sldMk cId="3325209600" sldId="309"/>
            <ac:grpSpMk id="3487" creationId="{DE4408F0-6107-470F-89E2-D206D6DFE766}"/>
          </ac:grpSpMkLst>
        </pc:grpChg>
        <pc:grpChg chg="mod">
          <ac:chgData name="M | Adrien Pasquet" userId="b9ca7fff-cf80-4b81-8c12-aa3f5be03e41" providerId="ADAL" clId="{BFF0C793-174F-4023-A7BF-059EB552C99C}" dt="2019-11-13T13:51:52.143" v="4501" actId="207"/>
          <ac:grpSpMkLst>
            <pc:docMk/>
            <pc:sldMk cId="3325209600" sldId="309"/>
            <ac:grpSpMk id="3492" creationId="{6806D027-24ED-4430-895A-17DECF477120}"/>
          </ac:grpSpMkLst>
        </pc:grpChg>
        <pc:grpChg chg="mod">
          <ac:chgData name="M | Adrien Pasquet" userId="b9ca7fff-cf80-4b81-8c12-aa3f5be03e41" providerId="ADAL" clId="{BFF0C793-174F-4023-A7BF-059EB552C99C}" dt="2019-11-13T13:51:52.143" v="4501" actId="207"/>
          <ac:grpSpMkLst>
            <pc:docMk/>
            <pc:sldMk cId="3325209600" sldId="309"/>
            <ac:grpSpMk id="3497" creationId="{A8E7F435-506A-44B3-97FB-1435BA2D0CFB}"/>
          </ac:grpSpMkLst>
        </pc:grpChg>
        <pc:grpChg chg="mod">
          <ac:chgData name="M | Adrien Pasquet" userId="b9ca7fff-cf80-4b81-8c12-aa3f5be03e41" providerId="ADAL" clId="{BFF0C793-174F-4023-A7BF-059EB552C99C}" dt="2019-11-13T13:51:52.143" v="4501" actId="207"/>
          <ac:grpSpMkLst>
            <pc:docMk/>
            <pc:sldMk cId="3325209600" sldId="309"/>
            <ac:grpSpMk id="3507" creationId="{8B3EFD46-435F-40CC-85F9-1FBE6E4173A1}"/>
          </ac:grpSpMkLst>
        </pc:grpChg>
        <pc:grpChg chg="mod">
          <ac:chgData name="M | Adrien Pasquet" userId="b9ca7fff-cf80-4b81-8c12-aa3f5be03e41" providerId="ADAL" clId="{BFF0C793-174F-4023-A7BF-059EB552C99C}" dt="2019-11-13T13:51:52.143" v="4501" actId="207"/>
          <ac:grpSpMkLst>
            <pc:docMk/>
            <pc:sldMk cId="3325209600" sldId="309"/>
            <ac:grpSpMk id="3511" creationId="{0F3CB9CA-1DDA-42E7-B852-5EF18E9FF8FC}"/>
          </ac:grpSpMkLst>
        </pc:grpChg>
        <pc:grpChg chg="mod">
          <ac:chgData name="M | Adrien Pasquet" userId="b9ca7fff-cf80-4b81-8c12-aa3f5be03e41" providerId="ADAL" clId="{BFF0C793-174F-4023-A7BF-059EB552C99C}" dt="2019-11-13T13:51:52.143" v="4501" actId="207"/>
          <ac:grpSpMkLst>
            <pc:docMk/>
            <pc:sldMk cId="3325209600" sldId="309"/>
            <ac:grpSpMk id="3516" creationId="{1BB0A5CA-9140-4812-A058-9AEA8731A225}"/>
          </ac:grpSpMkLst>
        </pc:grpChg>
        <pc:grpChg chg="mod">
          <ac:chgData name="M | Adrien Pasquet" userId="b9ca7fff-cf80-4b81-8c12-aa3f5be03e41" providerId="ADAL" clId="{BFF0C793-174F-4023-A7BF-059EB552C99C}" dt="2019-11-13T13:51:52.143" v="4501" actId="207"/>
          <ac:grpSpMkLst>
            <pc:docMk/>
            <pc:sldMk cId="3325209600" sldId="309"/>
            <ac:grpSpMk id="3529" creationId="{0390F886-2B8E-4C0A-B986-36A845FEF511}"/>
          </ac:grpSpMkLst>
        </pc:grpChg>
        <pc:grpChg chg="mod">
          <ac:chgData name="M | Adrien Pasquet" userId="b9ca7fff-cf80-4b81-8c12-aa3f5be03e41" providerId="ADAL" clId="{BFF0C793-174F-4023-A7BF-059EB552C99C}" dt="2019-11-13T13:51:52.143" v="4501" actId="207"/>
          <ac:grpSpMkLst>
            <pc:docMk/>
            <pc:sldMk cId="3325209600" sldId="309"/>
            <ac:grpSpMk id="3538" creationId="{810F24A4-DBC4-4CE8-B8F5-1407040D025D}"/>
          </ac:grpSpMkLst>
        </pc:grpChg>
        <pc:grpChg chg="mod">
          <ac:chgData name="M | Adrien Pasquet" userId="b9ca7fff-cf80-4b81-8c12-aa3f5be03e41" providerId="ADAL" clId="{BFF0C793-174F-4023-A7BF-059EB552C99C}" dt="2019-11-13T13:51:52.143" v="4501" actId="207"/>
          <ac:grpSpMkLst>
            <pc:docMk/>
            <pc:sldMk cId="3325209600" sldId="309"/>
            <ac:grpSpMk id="3545" creationId="{FA601B68-490C-4E37-8938-60B9B99DE8F6}"/>
          </ac:grpSpMkLst>
        </pc:grpChg>
        <pc:grpChg chg="mod">
          <ac:chgData name="M | Adrien Pasquet" userId="b9ca7fff-cf80-4b81-8c12-aa3f5be03e41" providerId="ADAL" clId="{BFF0C793-174F-4023-A7BF-059EB552C99C}" dt="2019-11-13T13:51:52.143" v="4501" actId="207"/>
          <ac:grpSpMkLst>
            <pc:docMk/>
            <pc:sldMk cId="3325209600" sldId="309"/>
            <ac:grpSpMk id="3550" creationId="{5BA3EC22-4990-4AF9-AC26-E90FD2377432}"/>
          </ac:grpSpMkLst>
        </pc:grpChg>
        <pc:grpChg chg="mod">
          <ac:chgData name="M | Adrien Pasquet" userId="b9ca7fff-cf80-4b81-8c12-aa3f5be03e41" providerId="ADAL" clId="{BFF0C793-174F-4023-A7BF-059EB552C99C}" dt="2019-11-13T13:51:52.143" v="4501" actId="207"/>
          <ac:grpSpMkLst>
            <pc:docMk/>
            <pc:sldMk cId="3325209600" sldId="309"/>
            <ac:grpSpMk id="3552" creationId="{6746768D-F3E3-4681-A69C-AB41B07B295C}"/>
          </ac:grpSpMkLst>
        </pc:grpChg>
        <pc:grpChg chg="mod">
          <ac:chgData name="M | Adrien Pasquet" userId="b9ca7fff-cf80-4b81-8c12-aa3f5be03e41" providerId="ADAL" clId="{BFF0C793-174F-4023-A7BF-059EB552C99C}" dt="2019-11-13T13:51:52.143" v="4501" actId="207"/>
          <ac:grpSpMkLst>
            <pc:docMk/>
            <pc:sldMk cId="3325209600" sldId="309"/>
            <ac:grpSpMk id="3560" creationId="{E503ABBF-C0BD-48AC-B663-B064640BF220}"/>
          </ac:grpSpMkLst>
        </pc:grpChg>
        <pc:grpChg chg="mod">
          <ac:chgData name="M | Adrien Pasquet" userId="b9ca7fff-cf80-4b81-8c12-aa3f5be03e41" providerId="ADAL" clId="{BFF0C793-174F-4023-A7BF-059EB552C99C}" dt="2019-11-13T13:51:52.143" v="4501" actId="207"/>
          <ac:grpSpMkLst>
            <pc:docMk/>
            <pc:sldMk cId="3325209600" sldId="309"/>
            <ac:grpSpMk id="3563" creationId="{2CED0F31-AE40-473A-BFD8-1B2AB63ADF7C}"/>
          </ac:grpSpMkLst>
        </pc:grpChg>
        <pc:grpChg chg="mod">
          <ac:chgData name="M | Adrien Pasquet" userId="b9ca7fff-cf80-4b81-8c12-aa3f5be03e41" providerId="ADAL" clId="{BFF0C793-174F-4023-A7BF-059EB552C99C}" dt="2019-11-13T13:51:52.143" v="4501" actId="207"/>
          <ac:grpSpMkLst>
            <pc:docMk/>
            <pc:sldMk cId="3325209600" sldId="309"/>
            <ac:grpSpMk id="3566" creationId="{90082577-540D-4951-BF1B-FBFB280CB1A7}"/>
          </ac:grpSpMkLst>
        </pc:grpChg>
        <pc:grpChg chg="mod">
          <ac:chgData name="M | Adrien Pasquet" userId="b9ca7fff-cf80-4b81-8c12-aa3f5be03e41" providerId="ADAL" clId="{BFF0C793-174F-4023-A7BF-059EB552C99C}" dt="2019-11-13T13:51:52.143" v="4501" actId="207"/>
          <ac:grpSpMkLst>
            <pc:docMk/>
            <pc:sldMk cId="3325209600" sldId="309"/>
            <ac:grpSpMk id="3571" creationId="{CD2CED9E-57CF-4E5E-994E-DEF0318B59C1}"/>
          </ac:grpSpMkLst>
        </pc:grpChg>
        <pc:grpChg chg="mod">
          <ac:chgData name="M | Adrien Pasquet" userId="b9ca7fff-cf80-4b81-8c12-aa3f5be03e41" providerId="ADAL" clId="{BFF0C793-174F-4023-A7BF-059EB552C99C}" dt="2019-11-13T13:51:52.143" v="4501" actId="207"/>
          <ac:grpSpMkLst>
            <pc:docMk/>
            <pc:sldMk cId="3325209600" sldId="309"/>
            <ac:grpSpMk id="3578" creationId="{F6A9F7B6-760B-4CEC-BE2A-49C66AE59196}"/>
          </ac:grpSpMkLst>
        </pc:grpChg>
        <pc:grpChg chg="mod">
          <ac:chgData name="M | Adrien Pasquet" userId="b9ca7fff-cf80-4b81-8c12-aa3f5be03e41" providerId="ADAL" clId="{BFF0C793-174F-4023-A7BF-059EB552C99C}" dt="2019-11-13T13:51:52.143" v="4501" actId="207"/>
          <ac:grpSpMkLst>
            <pc:docMk/>
            <pc:sldMk cId="3325209600" sldId="309"/>
            <ac:grpSpMk id="3581" creationId="{14836006-1D5D-4677-8E56-E427A049D978}"/>
          </ac:grpSpMkLst>
        </pc:grpChg>
        <pc:grpChg chg="mod">
          <ac:chgData name="M | Adrien Pasquet" userId="b9ca7fff-cf80-4b81-8c12-aa3f5be03e41" providerId="ADAL" clId="{BFF0C793-174F-4023-A7BF-059EB552C99C}" dt="2019-11-13T13:51:52.143" v="4501" actId="207"/>
          <ac:grpSpMkLst>
            <pc:docMk/>
            <pc:sldMk cId="3325209600" sldId="309"/>
            <ac:grpSpMk id="3583" creationId="{AC588EEC-35E4-4C0A-B04F-7DD0CBFAD807}"/>
          </ac:grpSpMkLst>
        </pc:grpChg>
        <pc:grpChg chg="mod">
          <ac:chgData name="M | Adrien Pasquet" userId="b9ca7fff-cf80-4b81-8c12-aa3f5be03e41" providerId="ADAL" clId="{BFF0C793-174F-4023-A7BF-059EB552C99C}" dt="2019-11-13T13:51:52.143" v="4501" actId="207"/>
          <ac:grpSpMkLst>
            <pc:docMk/>
            <pc:sldMk cId="3325209600" sldId="309"/>
            <ac:grpSpMk id="3588" creationId="{EA9E238D-2279-42F8-9779-111020385057}"/>
          </ac:grpSpMkLst>
        </pc:grpChg>
        <pc:grpChg chg="mod">
          <ac:chgData name="M | Adrien Pasquet" userId="b9ca7fff-cf80-4b81-8c12-aa3f5be03e41" providerId="ADAL" clId="{BFF0C793-174F-4023-A7BF-059EB552C99C}" dt="2019-11-13T13:51:52.143" v="4501" actId="207"/>
          <ac:grpSpMkLst>
            <pc:docMk/>
            <pc:sldMk cId="3325209600" sldId="309"/>
            <ac:grpSpMk id="3594" creationId="{2B7E3410-F319-4EE9-8170-33C739737369}"/>
          </ac:grpSpMkLst>
        </pc:grpChg>
        <pc:grpChg chg="mod">
          <ac:chgData name="M | Adrien Pasquet" userId="b9ca7fff-cf80-4b81-8c12-aa3f5be03e41" providerId="ADAL" clId="{BFF0C793-174F-4023-A7BF-059EB552C99C}" dt="2019-11-13T13:51:52.143" v="4501" actId="207"/>
          <ac:grpSpMkLst>
            <pc:docMk/>
            <pc:sldMk cId="3325209600" sldId="309"/>
            <ac:grpSpMk id="3600" creationId="{60AE5788-59E9-4AE1-8A4A-7985251817BA}"/>
          </ac:grpSpMkLst>
        </pc:grpChg>
        <pc:grpChg chg="mod">
          <ac:chgData name="M | Adrien Pasquet" userId="b9ca7fff-cf80-4b81-8c12-aa3f5be03e41" providerId="ADAL" clId="{BFF0C793-174F-4023-A7BF-059EB552C99C}" dt="2019-11-13T13:51:52.143" v="4501" actId="207"/>
          <ac:grpSpMkLst>
            <pc:docMk/>
            <pc:sldMk cId="3325209600" sldId="309"/>
            <ac:grpSpMk id="3608" creationId="{47609631-2DFB-49C4-B43F-F81C2416DFE3}"/>
          </ac:grpSpMkLst>
        </pc:grpChg>
        <pc:grpChg chg="mod">
          <ac:chgData name="M | Adrien Pasquet" userId="b9ca7fff-cf80-4b81-8c12-aa3f5be03e41" providerId="ADAL" clId="{BFF0C793-174F-4023-A7BF-059EB552C99C}" dt="2019-11-13T13:51:52.143" v="4501" actId="207"/>
          <ac:grpSpMkLst>
            <pc:docMk/>
            <pc:sldMk cId="3325209600" sldId="309"/>
            <ac:grpSpMk id="3619" creationId="{024DD173-37DF-486F-8328-5FDF443FE625}"/>
          </ac:grpSpMkLst>
        </pc:grpChg>
        <pc:grpChg chg="mod">
          <ac:chgData name="M | Adrien Pasquet" userId="b9ca7fff-cf80-4b81-8c12-aa3f5be03e41" providerId="ADAL" clId="{BFF0C793-174F-4023-A7BF-059EB552C99C}" dt="2019-11-13T13:51:52.143" v="4501" actId="207"/>
          <ac:grpSpMkLst>
            <pc:docMk/>
            <pc:sldMk cId="3325209600" sldId="309"/>
            <ac:grpSpMk id="3624" creationId="{E8869E7D-2257-4411-A517-BBF86904BE89}"/>
          </ac:grpSpMkLst>
        </pc:grpChg>
        <pc:grpChg chg="mod">
          <ac:chgData name="M | Adrien Pasquet" userId="b9ca7fff-cf80-4b81-8c12-aa3f5be03e41" providerId="ADAL" clId="{BFF0C793-174F-4023-A7BF-059EB552C99C}" dt="2019-11-13T13:51:52.143" v="4501" actId="207"/>
          <ac:grpSpMkLst>
            <pc:docMk/>
            <pc:sldMk cId="3325209600" sldId="309"/>
            <ac:grpSpMk id="3626" creationId="{76D81D66-4DC4-444E-B162-6B022AE3C00F}"/>
          </ac:grpSpMkLst>
        </pc:grpChg>
        <pc:grpChg chg="mod">
          <ac:chgData name="M | Adrien Pasquet" userId="b9ca7fff-cf80-4b81-8c12-aa3f5be03e41" providerId="ADAL" clId="{BFF0C793-174F-4023-A7BF-059EB552C99C}" dt="2019-11-13T13:51:52.143" v="4501" actId="207"/>
          <ac:grpSpMkLst>
            <pc:docMk/>
            <pc:sldMk cId="3325209600" sldId="309"/>
            <ac:grpSpMk id="3631" creationId="{44A1F0E4-DFCC-432C-8DF9-6D034C8A89C0}"/>
          </ac:grpSpMkLst>
        </pc:grpChg>
        <pc:grpChg chg="mod">
          <ac:chgData name="M | Adrien Pasquet" userId="b9ca7fff-cf80-4b81-8c12-aa3f5be03e41" providerId="ADAL" clId="{BFF0C793-174F-4023-A7BF-059EB552C99C}" dt="2019-11-13T13:51:52.143" v="4501" actId="207"/>
          <ac:grpSpMkLst>
            <pc:docMk/>
            <pc:sldMk cId="3325209600" sldId="309"/>
            <ac:grpSpMk id="3634" creationId="{DCA3C357-C343-4223-B3A8-AB0A6F465884}"/>
          </ac:grpSpMkLst>
        </pc:grpChg>
        <pc:grpChg chg="mod">
          <ac:chgData name="M | Adrien Pasquet" userId="b9ca7fff-cf80-4b81-8c12-aa3f5be03e41" providerId="ADAL" clId="{BFF0C793-174F-4023-A7BF-059EB552C99C}" dt="2019-11-13T13:51:52.143" v="4501" actId="207"/>
          <ac:grpSpMkLst>
            <pc:docMk/>
            <pc:sldMk cId="3325209600" sldId="309"/>
            <ac:grpSpMk id="3638" creationId="{ACF1AE18-888A-4DCE-A06B-BFF0A3F794B5}"/>
          </ac:grpSpMkLst>
        </pc:grpChg>
        <pc:grpChg chg="mod">
          <ac:chgData name="M | Adrien Pasquet" userId="b9ca7fff-cf80-4b81-8c12-aa3f5be03e41" providerId="ADAL" clId="{BFF0C793-174F-4023-A7BF-059EB552C99C}" dt="2019-11-13T13:51:52.143" v="4501" actId="207"/>
          <ac:grpSpMkLst>
            <pc:docMk/>
            <pc:sldMk cId="3325209600" sldId="309"/>
            <ac:grpSpMk id="3644" creationId="{4B48A9BC-73C0-4033-B204-5C16011E5086}"/>
          </ac:grpSpMkLst>
        </pc:grpChg>
        <pc:grpChg chg="mod">
          <ac:chgData name="M | Adrien Pasquet" userId="b9ca7fff-cf80-4b81-8c12-aa3f5be03e41" providerId="ADAL" clId="{BFF0C793-174F-4023-A7BF-059EB552C99C}" dt="2019-11-13T13:51:52.143" v="4501" actId="207"/>
          <ac:grpSpMkLst>
            <pc:docMk/>
            <pc:sldMk cId="3325209600" sldId="309"/>
            <ac:grpSpMk id="3646" creationId="{F41BCD31-31E0-4EAE-B802-302789477AA1}"/>
          </ac:grpSpMkLst>
        </pc:grpChg>
        <pc:grpChg chg="mod">
          <ac:chgData name="M | Adrien Pasquet" userId="b9ca7fff-cf80-4b81-8c12-aa3f5be03e41" providerId="ADAL" clId="{BFF0C793-174F-4023-A7BF-059EB552C99C}" dt="2019-11-13T13:51:52.143" v="4501" actId="207"/>
          <ac:grpSpMkLst>
            <pc:docMk/>
            <pc:sldMk cId="3325209600" sldId="309"/>
            <ac:grpSpMk id="3654" creationId="{7EC798BA-F7A2-435B-90C8-3EB0DE3BE3E6}"/>
          </ac:grpSpMkLst>
        </pc:grpChg>
        <pc:grpChg chg="mod">
          <ac:chgData name="M | Adrien Pasquet" userId="b9ca7fff-cf80-4b81-8c12-aa3f5be03e41" providerId="ADAL" clId="{BFF0C793-174F-4023-A7BF-059EB552C99C}" dt="2019-11-13T13:51:52.143" v="4501" actId="207"/>
          <ac:grpSpMkLst>
            <pc:docMk/>
            <pc:sldMk cId="3325209600" sldId="309"/>
            <ac:grpSpMk id="3656" creationId="{0F7EC369-C4B7-4353-B500-0035222176C0}"/>
          </ac:grpSpMkLst>
        </pc:grpChg>
        <pc:grpChg chg="mod">
          <ac:chgData name="M | Adrien Pasquet" userId="b9ca7fff-cf80-4b81-8c12-aa3f5be03e41" providerId="ADAL" clId="{BFF0C793-174F-4023-A7BF-059EB552C99C}" dt="2019-11-13T13:51:52.143" v="4501" actId="207"/>
          <ac:grpSpMkLst>
            <pc:docMk/>
            <pc:sldMk cId="3325209600" sldId="309"/>
            <ac:grpSpMk id="3659" creationId="{215C58B4-48E3-4025-872F-DEBCAD08C6B1}"/>
          </ac:grpSpMkLst>
        </pc:grpChg>
        <pc:grpChg chg="mod">
          <ac:chgData name="M | Adrien Pasquet" userId="b9ca7fff-cf80-4b81-8c12-aa3f5be03e41" providerId="ADAL" clId="{BFF0C793-174F-4023-A7BF-059EB552C99C}" dt="2019-11-13T13:51:52.143" v="4501" actId="207"/>
          <ac:grpSpMkLst>
            <pc:docMk/>
            <pc:sldMk cId="3325209600" sldId="309"/>
            <ac:grpSpMk id="3664" creationId="{CFC903E0-3263-4DAC-99E9-D58E443981A4}"/>
          </ac:grpSpMkLst>
        </pc:grpChg>
        <pc:grpChg chg="mod">
          <ac:chgData name="M | Adrien Pasquet" userId="b9ca7fff-cf80-4b81-8c12-aa3f5be03e41" providerId="ADAL" clId="{BFF0C793-174F-4023-A7BF-059EB552C99C}" dt="2019-11-13T13:51:52.143" v="4501" actId="207"/>
          <ac:grpSpMkLst>
            <pc:docMk/>
            <pc:sldMk cId="3325209600" sldId="309"/>
            <ac:grpSpMk id="3672" creationId="{DC192BD1-2294-4727-A7B1-DB25656DC958}"/>
          </ac:grpSpMkLst>
        </pc:grpChg>
        <pc:grpChg chg="mod">
          <ac:chgData name="M | Adrien Pasquet" userId="b9ca7fff-cf80-4b81-8c12-aa3f5be03e41" providerId="ADAL" clId="{BFF0C793-174F-4023-A7BF-059EB552C99C}" dt="2019-11-13T13:51:52.143" v="4501" actId="207"/>
          <ac:grpSpMkLst>
            <pc:docMk/>
            <pc:sldMk cId="3325209600" sldId="309"/>
            <ac:grpSpMk id="3674" creationId="{94566283-9FA7-4905-B4A8-7F990D75B7D6}"/>
          </ac:grpSpMkLst>
        </pc:grpChg>
        <pc:grpChg chg="mod">
          <ac:chgData name="M | Adrien Pasquet" userId="b9ca7fff-cf80-4b81-8c12-aa3f5be03e41" providerId="ADAL" clId="{BFF0C793-174F-4023-A7BF-059EB552C99C}" dt="2019-11-13T13:51:52.143" v="4501" actId="207"/>
          <ac:grpSpMkLst>
            <pc:docMk/>
            <pc:sldMk cId="3325209600" sldId="309"/>
            <ac:grpSpMk id="3679" creationId="{131E628E-8C00-430F-9C2D-28E01CDDE0F6}"/>
          </ac:grpSpMkLst>
        </pc:grpChg>
        <pc:grpChg chg="mod">
          <ac:chgData name="M | Adrien Pasquet" userId="b9ca7fff-cf80-4b81-8c12-aa3f5be03e41" providerId="ADAL" clId="{BFF0C793-174F-4023-A7BF-059EB552C99C}" dt="2019-11-13T13:51:52.143" v="4501" actId="207"/>
          <ac:grpSpMkLst>
            <pc:docMk/>
            <pc:sldMk cId="3325209600" sldId="309"/>
            <ac:grpSpMk id="3681" creationId="{FA507786-DDE3-41F4-97D4-C9AB0BBB12C5}"/>
          </ac:grpSpMkLst>
        </pc:grpChg>
        <pc:grpChg chg="mod">
          <ac:chgData name="M | Adrien Pasquet" userId="b9ca7fff-cf80-4b81-8c12-aa3f5be03e41" providerId="ADAL" clId="{BFF0C793-174F-4023-A7BF-059EB552C99C}" dt="2019-11-13T13:51:52.143" v="4501" actId="207"/>
          <ac:grpSpMkLst>
            <pc:docMk/>
            <pc:sldMk cId="3325209600" sldId="309"/>
            <ac:grpSpMk id="3690" creationId="{803EE942-E876-4742-81F6-D247AD123FFF}"/>
          </ac:grpSpMkLst>
        </pc:grpChg>
        <pc:grpChg chg="mod">
          <ac:chgData name="M | Adrien Pasquet" userId="b9ca7fff-cf80-4b81-8c12-aa3f5be03e41" providerId="ADAL" clId="{BFF0C793-174F-4023-A7BF-059EB552C99C}" dt="2019-11-13T13:51:52.143" v="4501" actId="207"/>
          <ac:grpSpMkLst>
            <pc:docMk/>
            <pc:sldMk cId="3325209600" sldId="309"/>
            <ac:grpSpMk id="3692" creationId="{641C2DC3-D40F-43BD-8C03-3897D57648D2}"/>
          </ac:grpSpMkLst>
        </pc:grpChg>
        <pc:grpChg chg="mod">
          <ac:chgData name="M | Adrien Pasquet" userId="b9ca7fff-cf80-4b81-8c12-aa3f5be03e41" providerId="ADAL" clId="{BFF0C793-174F-4023-A7BF-059EB552C99C}" dt="2019-11-13T13:51:52.143" v="4501" actId="207"/>
          <ac:grpSpMkLst>
            <pc:docMk/>
            <pc:sldMk cId="3325209600" sldId="309"/>
            <ac:grpSpMk id="3709" creationId="{8A404AB6-1E21-48AB-B82C-BB9E33EB7FB9}"/>
          </ac:grpSpMkLst>
        </pc:grpChg>
        <pc:grpChg chg="mod">
          <ac:chgData name="M | Adrien Pasquet" userId="b9ca7fff-cf80-4b81-8c12-aa3f5be03e41" providerId="ADAL" clId="{BFF0C793-174F-4023-A7BF-059EB552C99C}" dt="2019-11-13T13:51:52.143" v="4501" actId="207"/>
          <ac:grpSpMkLst>
            <pc:docMk/>
            <pc:sldMk cId="3325209600" sldId="309"/>
            <ac:grpSpMk id="3717" creationId="{912F99D8-AAC1-4C06-B246-59C27DA4B6FB}"/>
          </ac:grpSpMkLst>
        </pc:grpChg>
        <pc:grpChg chg="mod">
          <ac:chgData name="M | Adrien Pasquet" userId="b9ca7fff-cf80-4b81-8c12-aa3f5be03e41" providerId="ADAL" clId="{BFF0C793-174F-4023-A7BF-059EB552C99C}" dt="2019-11-13T13:51:52.143" v="4501" actId="207"/>
          <ac:grpSpMkLst>
            <pc:docMk/>
            <pc:sldMk cId="3325209600" sldId="309"/>
            <ac:grpSpMk id="3722" creationId="{678C9BF4-FC03-400E-8A94-5DDEAC082E30}"/>
          </ac:grpSpMkLst>
        </pc:grpChg>
        <pc:grpChg chg="mod">
          <ac:chgData name="M | Adrien Pasquet" userId="b9ca7fff-cf80-4b81-8c12-aa3f5be03e41" providerId="ADAL" clId="{BFF0C793-174F-4023-A7BF-059EB552C99C}" dt="2019-11-13T13:51:52.143" v="4501" actId="207"/>
          <ac:grpSpMkLst>
            <pc:docMk/>
            <pc:sldMk cId="3325209600" sldId="309"/>
            <ac:grpSpMk id="3731" creationId="{A0AA5060-F066-4477-B87E-C3B5A573AD52}"/>
          </ac:grpSpMkLst>
        </pc:grpChg>
        <pc:grpChg chg="mod">
          <ac:chgData name="M | Adrien Pasquet" userId="b9ca7fff-cf80-4b81-8c12-aa3f5be03e41" providerId="ADAL" clId="{BFF0C793-174F-4023-A7BF-059EB552C99C}" dt="2019-11-13T13:51:52.143" v="4501" actId="207"/>
          <ac:grpSpMkLst>
            <pc:docMk/>
            <pc:sldMk cId="3325209600" sldId="309"/>
            <ac:grpSpMk id="3734" creationId="{C0E02C95-9290-4422-8113-BE2E37AB8411}"/>
          </ac:grpSpMkLst>
        </pc:grpChg>
        <pc:grpChg chg="mod">
          <ac:chgData name="M | Adrien Pasquet" userId="b9ca7fff-cf80-4b81-8c12-aa3f5be03e41" providerId="ADAL" clId="{BFF0C793-174F-4023-A7BF-059EB552C99C}" dt="2019-11-13T13:51:52.143" v="4501" actId="207"/>
          <ac:grpSpMkLst>
            <pc:docMk/>
            <pc:sldMk cId="3325209600" sldId="309"/>
            <ac:grpSpMk id="3737" creationId="{1D118D43-6DB1-4F69-8364-209828CFBEDD}"/>
          </ac:grpSpMkLst>
        </pc:grpChg>
        <pc:grpChg chg="mod">
          <ac:chgData name="M | Adrien Pasquet" userId="b9ca7fff-cf80-4b81-8c12-aa3f5be03e41" providerId="ADAL" clId="{BFF0C793-174F-4023-A7BF-059EB552C99C}" dt="2019-11-13T13:51:52.143" v="4501" actId="207"/>
          <ac:grpSpMkLst>
            <pc:docMk/>
            <pc:sldMk cId="3325209600" sldId="309"/>
            <ac:grpSpMk id="3739" creationId="{5C9FF82D-B0C4-40FA-8BA8-C20B01CB31D6}"/>
          </ac:grpSpMkLst>
        </pc:grpChg>
        <pc:grpChg chg="mod">
          <ac:chgData name="M | Adrien Pasquet" userId="b9ca7fff-cf80-4b81-8c12-aa3f5be03e41" providerId="ADAL" clId="{BFF0C793-174F-4023-A7BF-059EB552C99C}" dt="2019-11-13T13:51:52.143" v="4501" actId="207"/>
          <ac:grpSpMkLst>
            <pc:docMk/>
            <pc:sldMk cId="3325209600" sldId="309"/>
            <ac:grpSpMk id="3741" creationId="{215E8A23-2757-4864-A83C-EB879A350E05}"/>
          </ac:grpSpMkLst>
        </pc:grpChg>
        <pc:grpChg chg="mod">
          <ac:chgData name="M | Adrien Pasquet" userId="b9ca7fff-cf80-4b81-8c12-aa3f5be03e41" providerId="ADAL" clId="{BFF0C793-174F-4023-A7BF-059EB552C99C}" dt="2019-11-13T13:51:52.143" v="4501" actId="207"/>
          <ac:grpSpMkLst>
            <pc:docMk/>
            <pc:sldMk cId="3325209600" sldId="309"/>
            <ac:grpSpMk id="3753" creationId="{7951D86A-4257-493F-887D-BDAE3A93AE76}"/>
          </ac:grpSpMkLst>
        </pc:grpChg>
        <pc:grpChg chg="mod">
          <ac:chgData name="M | Adrien Pasquet" userId="b9ca7fff-cf80-4b81-8c12-aa3f5be03e41" providerId="ADAL" clId="{BFF0C793-174F-4023-A7BF-059EB552C99C}" dt="2019-11-13T13:51:52.143" v="4501" actId="207"/>
          <ac:grpSpMkLst>
            <pc:docMk/>
            <pc:sldMk cId="3325209600" sldId="309"/>
            <ac:grpSpMk id="3759" creationId="{BE4EF01E-2743-4EA3-9CFE-57D9763A356E}"/>
          </ac:grpSpMkLst>
        </pc:grpChg>
        <pc:grpChg chg="mod">
          <ac:chgData name="M | Adrien Pasquet" userId="b9ca7fff-cf80-4b81-8c12-aa3f5be03e41" providerId="ADAL" clId="{BFF0C793-174F-4023-A7BF-059EB552C99C}" dt="2019-11-13T13:51:52.143" v="4501" actId="207"/>
          <ac:grpSpMkLst>
            <pc:docMk/>
            <pc:sldMk cId="3325209600" sldId="309"/>
            <ac:grpSpMk id="3763" creationId="{FB39ECA6-03D1-4773-9C59-1EE0B2ED5CD0}"/>
          </ac:grpSpMkLst>
        </pc:grpChg>
        <pc:grpChg chg="mod">
          <ac:chgData name="M | Adrien Pasquet" userId="b9ca7fff-cf80-4b81-8c12-aa3f5be03e41" providerId="ADAL" clId="{BFF0C793-174F-4023-A7BF-059EB552C99C}" dt="2019-11-13T13:51:52.143" v="4501" actId="207"/>
          <ac:grpSpMkLst>
            <pc:docMk/>
            <pc:sldMk cId="3325209600" sldId="309"/>
            <ac:grpSpMk id="3770" creationId="{9A61B106-EEB6-4757-BD4D-1A2D0C440138}"/>
          </ac:grpSpMkLst>
        </pc:grpChg>
        <pc:grpChg chg="mod">
          <ac:chgData name="M | Adrien Pasquet" userId="b9ca7fff-cf80-4b81-8c12-aa3f5be03e41" providerId="ADAL" clId="{BFF0C793-174F-4023-A7BF-059EB552C99C}" dt="2019-11-13T13:51:52.143" v="4501" actId="207"/>
          <ac:grpSpMkLst>
            <pc:docMk/>
            <pc:sldMk cId="3325209600" sldId="309"/>
            <ac:grpSpMk id="3772" creationId="{F1351C90-AF4B-4617-A7A7-E367EC60560B}"/>
          </ac:grpSpMkLst>
        </pc:grpChg>
        <pc:grpChg chg="mod">
          <ac:chgData name="M | Adrien Pasquet" userId="b9ca7fff-cf80-4b81-8c12-aa3f5be03e41" providerId="ADAL" clId="{BFF0C793-174F-4023-A7BF-059EB552C99C}" dt="2019-11-13T13:51:52.143" v="4501" actId="207"/>
          <ac:grpSpMkLst>
            <pc:docMk/>
            <pc:sldMk cId="3325209600" sldId="309"/>
            <ac:grpSpMk id="3774" creationId="{43D2F98C-819F-4DB8-864D-59E0D8AE8A84}"/>
          </ac:grpSpMkLst>
        </pc:grpChg>
        <pc:grpChg chg="mod">
          <ac:chgData name="M | Adrien Pasquet" userId="b9ca7fff-cf80-4b81-8c12-aa3f5be03e41" providerId="ADAL" clId="{BFF0C793-174F-4023-A7BF-059EB552C99C}" dt="2019-11-13T13:51:52.143" v="4501" actId="207"/>
          <ac:grpSpMkLst>
            <pc:docMk/>
            <pc:sldMk cId="3325209600" sldId="309"/>
            <ac:grpSpMk id="3777" creationId="{781A875C-8ABB-4BC3-B142-2FA318EB590C}"/>
          </ac:grpSpMkLst>
        </pc:grpChg>
        <pc:grpChg chg="mod">
          <ac:chgData name="M | Adrien Pasquet" userId="b9ca7fff-cf80-4b81-8c12-aa3f5be03e41" providerId="ADAL" clId="{BFF0C793-174F-4023-A7BF-059EB552C99C}" dt="2019-11-13T13:51:52.143" v="4501" actId="207"/>
          <ac:grpSpMkLst>
            <pc:docMk/>
            <pc:sldMk cId="3325209600" sldId="309"/>
            <ac:grpSpMk id="3779" creationId="{678574BE-DCE4-4420-A38E-A17338E657A5}"/>
          </ac:grpSpMkLst>
        </pc:grpChg>
        <pc:grpChg chg="mod">
          <ac:chgData name="M | Adrien Pasquet" userId="b9ca7fff-cf80-4b81-8c12-aa3f5be03e41" providerId="ADAL" clId="{BFF0C793-174F-4023-A7BF-059EB552C99C}" dt="2019-11-13T13:51:52.143" v="4501" actId="207"/>
          <ac:grpSpMkLst>
            <pc:docMk/>
            <pc:sldMk cId="3325209600" sldId="309"/>
            <ac:grpSpMk id="3781" creationId="{583165F9-464D-4214-886A-284491CCCA65}"/>
          </ac:grpSpMkLst>
        </pc:grpChg>
        <pc:grpChg chg="mod">
          <ac:chgData name="M | Adrien Pasquet" userId="b9ca7fff-cf80-4b81-8c12-aa3f5be03e41" providerId="ADAL" clId="{BFF0C793-174F-4023-A7BF-059EB552C99C}" dt="2019-11-13T13:51:52.143" v="4501" actId="207"/>
          <ac:grpSpMkLst>
            <pc:docMk/>
            <pc:sldMk cId="3325209600" sldId="309"/>
            <ac:grpSpMk id="3784" creationId="{C8927519-983B-4985-885B-4A943B207C60}"/>
          </ac:grpSpMkLst>
        </pc:grpChg>
        <pc:grpChg chg="mod">
          <ac:chgData name="M | Adrien Pasquet" userId="b9ca7fff-cf80-4b81-8c12-aa3f5be03e41" providerId="ADAL" clId="{BFF0C793-174F-4023-A7BF-059EB552C99C}" dt="2019-11-13T13:51:52.143" v="4501" actId="207"/>
          <ac:grpSpMkLst>
            <pc:docMk/>
            <pc:sldMk cId="3325209600" sldId="309"/>
            <ac:grpSpMk id="3802" creationId="{9130F2F2-ED6E-40BA-9B09-DC88B8701345}"/>
          </ac:grpSpMkLst>
        </pc:grpChg>
        <pc:grpChg chg="mod">
          <ac:chgData name="M | Adrien Pasquet" userId="b9ca7fff-cf80-4b81-8c12-aa3f5be03e41" providerId="ADAL" clId="{BFF0C793-174F-4023-A7BF-059EB552C99C}" dt="2019-11-13T13:51:52.143" v="4501" actId="207"/>
          <ac:grpSpMkLst>
            <pc:docMk/>
            <pc:sldMk cId="3325209600" sldId="309"/>
            <ac:grpSpMk id="3809" creationId="{A8DF202E-A10C-425A-86ED-F36475E78BC8}"/>
          </ac:grpSpMkLst>
        </pc:grpChg>
        <pc:grpChg chg="mod">
          <ac:chgData name="M | Adrien Pasquet" userId="b9ca7fff-cf80-4b81-8c12-aa3f5be03e41" providerId="ADAL" clId="{BFF0C793-174F-4023-A7BF-059EB552C99C}" dt="2019-11-13T13:51:52.143" v="4501" actId="207"/>
          <ac:grpSpMkLst>
            <pc:docMk/>
            <pc:sldMk cId="3325209600" sldId="309"/>
            <ac:grpSpMk id="3815" creationId="{5FA81564-B5AA-4FDB-8831-0CCFC523D26F}"/>
          </ac:grpSpMkLst>
        </pc:grpChg>
        <pc:grpChg chg="mod">
          <ac:chgData name="M | Adrien Pasquet" userId="b9ca7fff-cf80-4b81-8c12-aa3f5be03e41" providerId="ADAL" clId="{BFF0C793-174F-4023-A7BF-059EB552C99C}" dt="2019-11-13T13:51:52.143" v="4501" actId="207"/>
          <ac:grpSpMkLst>
            <pc:docMk/>
            <pc:sldMk cId="3325209600" sldId="309"/>
            <ac:grpSpMk id="3817" creationId="{78BEB0E5-4C39-4D9D-AED9-2D08521D2FE8}"/>
          </ac:grpSpMkLst>
        </pc:grpChg>
        <pc:grpChg chg="mod">
          <ac:chgData name="M | Adrien Pasquet" userId="b9ca7fff-cf80-4b81-8c12-aa3f5be03e41" providerId="ADAL" clId="{BFF0C793-174F-4023-A7BF-059EB552C99C}" dt="2019-11-13T13:51:52.143" v="4501" actId="207"/>
          <ac:grpSpMkLst>
            <pc:docMk/>
            <pc:sldMk cId="3325209600" sldId="309"/>
            <ac:grpSpMk id="3825" creationId="{631EA731-84C4-4AC2-81F0-1F4794765AC9}"/>
          </ac:grpSpMkLst>
        </pc:grpChg>
        <pc:grpChg chg="mod">
          <ac:chgData name="M | Adrien Pasquet" userId="b9ca7fff-cf80-4b81-8c12-aa3f5be03e41" providerId="ADAL" clId="{BFF0C793-174F-4023-A7BF-059EB552C99C}" dt="2019-11-13T13:51:52.143" v="4501" actId="207"/>
          <ac:grpSpMkLst>
            <pc:docMk/>
            <pc:sldMk cId="3325209600" sldId="309"/>
            <ac:grpSpMk id="3827" creationId="{E4CFF3FB-697F-4861-9820-741458094512}"/>
          </ac:grpSpMkLst>
        </pc:grpChg>
        <pc:grpChg chg="mod">
          <ac:chgData name="M | Adrien Pasquet" userId="b9ca7fff-cf80-4b81-8c12-aa3f5be03e41" providerId="ADAL" clId="{BFF0C793-174F-4023-A7BF-059EB552C99C}" dt="2019-11-13T13:51:52.143" v="4501" actId="207"/>
          <ac:grpSpMkLst>
            <pc:docMk/>
            <pc:sldMk cId="3325209600" sldId="309"/>
            <ac:grpSpMk id="3829" creationId="{CE434FEB-A6F1-4B19-AF83-56E422E70799}"/>
          </ac:grpSpMkLst>
        </pc:grpChg>
        <pc:picChg chg="add ord">
          <ac:chgData name="M | Adrien Pasquet" userId="b9ca7fff-cf80-4b81-8c12-aa3f5be03e41" providerId="ADAL" clId="{BFF0C793-174F-4023-A7BF-059EB552C99C}" dt="2019-11-13T13:54:58.291" v="4532" actId="167"/>
          <ac:picMkLst>
            <pc:docMk/>
            <pc:sldMk cId="3325209600" sldId="309"/>
            <ac:picMk id="1261" creationId="{E5B27A08-D099-47A9-9D61-E0B838792181}"/>
          </ac:picMkLst>
        </pc:picChg>
      </pc:sldChg>
      <pc:sldChg chg="addSp delSp modSp del ord modTransition">
        <pc:chgData name="M | Adrien Pasquet" userId="b9ca7fff-cf80-4b81-8c12-aa3f5be03e41" providerId="ADAL" clId="{BFF0C793-174F-4023-A7BF-059EB552C99C}" dt="2019-11-14T14:24:23.909" v="4541" actId="47"/>
        <pc:sldMkLst>
          <pc:docMk/>
          <pc:sldMk cId="3822688273" sldId="310"/>
        </pc:sldMkLst>
        <pc:spChg chg="del">
          <ac:chgData name="M | Adrien Pasquet" userId="b9ca7fff-cf80-4b81-8c12-aa3f5be03e41" providerId="ADAL" clId="{BFF0C793-174F-4023-A7BF-059EB552C99C}" dt="2019-11-13T13:50:58.991" v="4460" actId="478"/>
          <ac:spMkLst>
            <pc:docMk/>
            <pc:sldMk cId="3822688273" sldId="310"/>
            <ac:spMk id="1326" creationId="{7F9DD01C-94BA-476C-BC42-E31FEF67E934}"/>
          </ac:spMkLst>
        </pc:spChg>
        <pc:spChg chg="mod">
          <ac:chgData name="M | Adrien Pasquet" userId="b9ca7fff-cf80-4b81-8c12-aa3f5be03e41" providerId="ADAL" clId="{BFF0C793-174F-4023-A7BF-059EB552C99C}" dt="2019-11-13T13:51:02.737" v="4461" actId="207"/>
          <ac:spMkLst>
            <pc:docMk/>
            <pc:sldMk cId="3822688273" sldId="310"/>
            <ac:spMk id="1433" creationId="{66E134B6-F7DE-4FFF-8DB2-EF8D338039CB}"/>
          </ac:spMkLst>
        </pc:spChg>
        <pc:spChg chg="mod">
          <ac:chgData name="M | Adrien Pasquet" userId="b9ca7fff-cf80-4b81-8c12-aa3f5be03e41" providerId="ADAL" clId="{BFF0C793-174F-4023-A7BF-059EB552C99C}" dt="2019-11-13T13:51:02.737" v="4461" actId="207"/>
          <ac:spMkLst>
            <pc:docMk/>
            <pc:sldMk cId="3822688273" sldId="310"/>
            <ac:spMk id="1530" creationId="{13510C50-9AF3-4E1D-82A4-0A9C28CC6F45}"/>
          </ac:spMkLst>
        </pc:spChg>
        <pc:spChg chg="mod">
          <ac:chgData name="M | Adrien Pasquet" userId="b9ca7fff-cf80-4b81-8c12-aa3f5be03e41" providerId="ADAL" clId="{BFF0C793-174F-4023-A7BF-059EB552C99C}" dt="2019-11-13T13:51:02.737" v="4461" actId="207"/>
          <ac:spMkLst>
            <pc:docMk/>
            <pc:sldMk cId="3822688273" sldId="310"/>
            <ac:spMk id="1541" creationId="{B5D09C09-721A-420B-9694-97DE3C20636D}"/>
          </ac:spMkLst>
        </pc:spChg>
        <pc:spChg chg="add mod">
          <ac:chgData name="M | Adrien Pasquet" userId="b9ca7fff-cf80-4b81-8c12-aa3f5be03e41" providerId="ADAL" clId="{BFF0C793-174F-4023-A7BF-059EB552C99C}" dt="2019-11-13T13:50:55.476" v="4459" actId="20577"/>
          <ac:spMkLst>
            <pc:docMk/>
            <pc:sldMk cId="3822688273" sldId="310"/>
            <ac:spMk id="2662" creationId="{ADA2924C-B6B1-4CF9-A393-91C92B3CA0EA}"/>
          </ac:spMkLst>
        </pc:spChg>
        <pc:spChg chg="add ord">
          <ac:chgData name="M | Adrien Pasquet" userId="b9ca7fff-cf80-4b81-8c12-aa3f5be03e41" providerId="ADAL" clId="{BFF0C793-174F-4023-A7BF-059EB552C99C}" dt="2019-11-13T13:54:45.569" v="4526" actId="167"/>
          <ac:spMkLst>
            <pc:docMk/>
            <pc:sldMk cId="3822688273" sldId="310"/>
            <ac:spMk id="2664" creationId="{9C20A372-F9D6-48F2-90A4-180DF2274D6B}"/>
          </ac:spMkLst>
        </pc:spChg>
        <pc:grpChg chg="mod">
          <ac:chgData name="M | Adrien Pasquet" userId="b9ca7fff-cf80-4b81-8c12-aa3f5be03e41" providerId="ADAL" clId="{BFF0C793-174F-4023-A7BF-059EB552C99C}" dt="2019-11-13T13:51:02.737" v="4461" actId="207"/>
          <ac:grpSpMkLst>
            <pc:docMk/>
            <pc:sldMk cId="3822688273" sldId="310"/>
            <ac:grpSpMk id="1327" creationId="{7382DD89-2027-4266-957B-1D2226CDF458}"/>
          </ac:grpSpMkLst>
        </pc:grpChg>
        <pc:grpChg chg="mod">
          <ac:chgData name="M | Adrien Pasquet" userId="b9ca7fff-cf80-4b81-8c12-aa3f5be03e41" providerId="ADAL" clId="{BFF0C793-174F-4023-A7BF-059EB552C99C}" dt="2019-11-13T13:51:02.737" v="4461" actId="207"/>
          <ac:grpSpMkLst>
            <pc:docMk/>
            <pc:sldMk cId="3822688273" sldId="310"/>
            <ac:grpSpMk id="1333" creationId="{C02486D8-999E-440A-B89C-0D794003E695}"/>
          </ac:grpSpMkLst>
        </pc:grpChg>
        <pc:grpChg chg="mod">
          <ac:chgData name="M | Adrien Pasquet" userId="b9ca7fff-cf80-4b81-8c12-aa3f5be03e41" providerId="ADAL" clId="{BFF0C793-174F-4023-A7BF-059EB552C99C}" dt="2019-11-13T13:51:02.737" v="4461" actId="207"/>
          <ac:grpSpMkLst>
            <pc:docMk/>
            <pc:sldMk cId="3822688273" sldId="310"/>
            <ac:grpSpMk id="1338" creationId="{ADB7F448-8026-4B6B-9F34-9032474D7462}"/>
          </ac:grpSpMkLst>
        </pc:grpChg>
        <pc:grpChg chg="mod">
          <ac:chgData name="M | Adrien Pasquet" userId="b9ca7fff-cf80-4b81-8c12-aa3f5be03e41" providerId="ADAL" clId="{BFF0C793-174F-4023-A7BF-059EB552C99C}" dt="2019-11-13T13:51:02.737" v="4461" actId="207"/>
          <ac:grpSpMkLst>
            <pc:docMk/>
            <pc:sldMk cId="3822688273" sldId="310"/>
            <ac:grpSpMk id="1343" creationId="{9783C3A5-F76C-4B48-B6D2-A30EDDBEDA4A}"/>
          </ac:grpSpMkLst>
        </pc:grpChg>
        <pc:grpChg chg="mod">
          <ac:chgData name="M | Adrien Pasquet" userId="b9ca7fff-cf80-4b81-8c12-aa3f5be03e41" providerId="ADAL" clId="{BFF0C793-174F-4023-A7BF-059EB552C99C}" dt="2019-11-13T13:51:02.737" v="4461" actId="207"/>
          <ac:grpSpMkLst>
            <pc:docMk/>
            <pc:sldMk cId="3822688273" sldId="310"/>
            <ac:grpSpMk id="1361" creationId="{35A12AA9-31F9-40E6-827E-2688DCB35194}"/>
          </ac:grpSpMkLst>
        </pc:grpChg>
        <pc:grpChg chg="mod">
          <ac:chgData name="M | Adrien Pasquet" userId="b9ca7fff-cf80-4b81-8c12-aa3f5be03e41" providerId="ADAL" clId="{BFF0C793-174F-4023-A7BF-059EB552C99C}" dt="2019-11-13T13:51:02.737" v="4461" actId="207"/>
          <ac:grpSpMkLst>
            <pc:docMk/>
            <pc:sldMk cId="3822688273" sldId="310"/>
            <ac:grpSpMk id="1367" creationId="{571D78E5-45F9-4136-8B2D-BE9E08D3B242}"/>
          </ac:grpSpMkLst>
        </pc:grpChg>
        <pc:grpChg chg="mod">
          <ac:chgData name="M | Adrien Pasquet" userId="b9ca7fff-cf80-4b81-8c12-aa3f5be03e41" providerId="ADAL" clId="{BFF0C793-174F-4023-A7BF-059EB552C99C}" dt="2019-11-13T13:51:02.737" v="4461" actId="207"/>
          <ac:grpSpMkLst>
            <pc:docMk/>
            <pc:sldMk cId="3822688273" sldId="310"/>
            <ac:grpSpMk id="1391" creationId="{C9F54E28-7D97-4FB4-B147-8CB9ABF7BD0F}"/>
          </ac:grpSpMkLst>
        </pc:grpChg>
        <pc:grpChg chg="mod">
          <ac:chgData name="M | Adrien Pasquet" userId="b9ca7fff-cf80-4b81-8c12-aa3f5be03e41" providerId="ADAL" clId="{BFF0C793-174F-4023-A7BF-059EB552C99C}" dt="2019-11-13T13:51:02.737" v="4461" actId="207"/>
          <ac:grpSpMkLst>
            <pc:docMk/>
            <pc:sldMk cId="3822688273" sldId="310"/>
            <ac:grpSpMk id="1405" creationId="{303EDFD7-CEFD-4EBA-B949-E2402B002592}"/>
          </ac:grpSpMkLst>
        </pc:grpChg>
        <pc:grpChg chg="mod">
          <ac:chgData name="M | Adrien Pasquet" userId="b9ca7fff-cf80-4b81-8c12-aa3f5be03e41" providerId="ADAL" clId="{BFF0C793-174F-4023-A7BF-059EB552C99C}" dt="2019-11-13T13:51:02.737" v="4461" actId="207"/>
          <ac:grpSpMkLst>
            <pc:docMk/>
            <pc:sldMk cId="3822688273" sldId="310"/>
            <ac:grpSpMk id="1408" creationId="{294B94F9-A3E9-4EC9-BF68-442E68882875}"/>
          </ac:grpSpMkLst>
        </pc:grpChg>
        <pc:grpChg chg="mod">
          <ac:chgData name="M | Adrien Pasquet" userId="b9ca7fff-cf80-4b81-8c12-aa3f5be03e41" providerId="ADAL" clId="{BFF0C793-174F-4023-A7BF-059EB552C99C}" dt="2019-11-13T13:51:02.737" v="4461" actId="207"/>
          <ac:grpSpMkLst>
            <pc:docMk/>
            <pc:sldMk cId="3822688273" sldId="310"/>
            <ac:grpSpMk id="1425" creationId="{7668338D-2BB4-4A89-B819-DE2CB7827DF6}"/>
          </ac:grpSpMkLst>
        </pc:grpChg>
        <pc:grpChg chg="mod">
          <ac:chgData name="M | Adrien Pasquet" userId="b9ca7fff-cf80-4b81-8c12-aa3f5be03e41" providerId="ADAL" clId="{BFF0C793-174F-4023-A7BF-059EB552C99C}" dt="2019-11-13T13:51:02.737" v="4461" actId="207"/>
          <ac:grpSpMkLst>
            <pc:docMk/>
            <pc:sldMk cId="3822688273" sldId="310"/>
            <ac:grpSpMk id="1430" creationId="{E73B5CED-5CA1-40BE-A11D-F489B844BFE6}"/>
          </ac:grpSpMkLst>
        </pc:grpChg>
        <pc:grpChg chg="mod">
          <ac:chgData name="M | Adrien Pasquet" userId="b9ca7fff-cf80-4b81-8c12-aa3f5be03e41" providerId="ADAL" clId="{BFF0C793-174F-4023-A7BF-059EB552C99C}" dt="2019-11-13T13:51:02.737" v="4461" actId="207"/>
          <ac:grpSpMkLst>
            <pc:docMk/>
            <pc:sldMk cId="3822688273" sldId="310"/>
            <ac:grpSpMk id="1434" creationId="{2D456A28-FC0B-46EB-9D67-33AF6B69C270}"/>
          </ac:grpSpMkLst>
        </pc:grpChg>
        <pc:grpChg chg="mod">
          <ac:chgData name="M | Adrien Pasquet" userId="b9ca7fff-cf80-4b81-8c12-aa3f5be03e41" providerId="ADAL" clId="{BFF0C793-174F-4023-A7BF-059EB552C99C}" dt="2019-11-13T13:51:02.737" v="4461" actId="207"/>
          <ac:grpSpMkLst>
            <pc:docMk/>
            <pc:sldMk cId="3822688273" sldId="310"/>
            <ac:grpSpMk id="1444" creationId="{873ADA86-6C8A-48D6-BFAB-563E90CA208D}"/>
          </ac:grpSpMkLst>
        </pc:grpChg>
        <pc:grpChg chg="mod">
          <ac:chgData name="M | Adrien Pasquet" userId="b9ca7fff-cf80-4b81-8c12-aa3f5be03e41" providerId="ADAL" clId="{BFF0C793-174F-4023-A7BF-059EB552C99C}" dt="2019-11-13T13:51:02.737" v="4461" actId="207"/>
          <ac:grpSpMkLst>
            <pc:docMk/>
            <pc:sldMk cId="3822688273" sldId="310"/>
            <ac:grpSpMk id="1449" creationId="{88F67970-C5ED-4044-9340-9B135D1FFCEE}"/>
          </ac:grpSpMkLst>
        </pc:grpChg>
        <pc:grpChg chg="mod">
          <ac:chgData name="M | Adrien Pasquet" userId="b9ca7fff-cf80-4b81-8c12-aa3f5be03e41" providerId="ADAL" clId="{BFF0C793-174F-4023-A7BF-059EB552C99C}" dt="2019-11-13T13:51:02.737" v="4461" actId="207"/>
          <ac:grpSpMkLst>
            <pc:docMk/>
            <pc:sldMk cId="3822688273" sldId="310"/>
            <ac:grpSpMk id="1454" creationId="{C1A3C3CE-BDDB-4AB3-8070-F68BA876BD38}"/>
          </ac:grpSpMkLst>
        </pc:grpChg>
        <pc:grpChg chg="mod">
          <ac:chgData name="M | Adrien Pasquet" userId="b9ca7fff-cf80-4b81-8c12-aa3f5be03e41" providerId="ADAL" clId="{BFF0C793-174F-4023-A7BF-059EB552C99C}" dt="2019-11-13T13:51:02.737" v="4461" actId="207"/>
          <ac:grpSpMkLst>
            <pc:docMk/>
            <pc:sldMk cId="3822688273" sldId="310"/>
            <ac:grpSpMk id="1460" creationId="{FD524298-2625-41D6-A85D-BF28E3BDC16D}"/>
          </ac:grpSpMkLst>
        </pc:grpChg>
        <pc:grpChg chg="mod">
          <ac:chgData name="M | Adrien Pasquet" userId="b9ca7fff-cf80-4b81-8c12-aa3f5be03e41" providerId="ADAL" clId="{BFF0C793-174F-4023-A7BF-059EB552C99C}" dt="2019-11-13T13:51:02.737" v="4461" actId="207"/>
          <ac:grpSpMkLst>
            <pc:docMk/>
            <pc:sldMk cId="3822688273" sldId="310"/>
            <ac:grpSpMk id="1462" creationId="{215950B3-BD93-454F-BBA5-CFFC5B1A826E}"/>
          </ac:grpSpMkLst>
        </pc:grpChg>
        <pc:grpChg chg="mod">
          <ac:chgData name="M | Adrien Pasquet" userId="b9ca7fff-cf80-4b81-8c12-aa3f5be03e41" providerId="ADAL" clId="{BFF0C793-174F-4023-A7BF-059EB552C99C}" dt="2019-11-13T13:51:02.737" v="4461" actId="207"/>
          <ac:grpSpMkLst>
            <pc:docMk/>
            <pc:sldMk cId="3822688273" sldId="310"/>
            <ac:grpSpMk id="1504" creationId="{540E3DB9-2E4F-43CB-8887-9D046F4BC1D1}"/>
          </ac:grpSpMkLst>
        </pc:grpChg>
        <pc:grpChg chg="mod">
          <ac:chgData name="M | Adrien Pasquet" userId="b9ca7fff-cf80-4b81-8c12-aa3f5be03e41" providerId="ADAL" clId="{BFF0C793-174F-4023-A7BF-059EB552C99C}" dt="2019-11-13T13:51:02.737" v="4461" actId="207"/>
          <ac:grpSpMkLst>
            <pc:docMk/>
            <pc:sldMk cId="3822688273" sldId="310"/>
            <ac:grpSpMk id="1525" creationId="{43FC30D3-2C72-41A1-9C9F-0B5BAFD5C9EB}"/>
          </ac:grpSpMkLst>
        </pc:grpChg>
        <pc:grpChg chg="mod">
          <ac:chgData name="M | Adrien Pasquet" userId="b9ca7fff-cf80-4b81-8c12-aa3f5be03e41" providerId="ADAL" clId="{BFF0C793-174F-4023-A7BF-059EB552C99C}" dt="2019-11-13T13:51:02.737" v="4461" actId="207"/>
          <ac:grpSpMkLst>
            <pc:docMk/>
            <pc:sldMk cId="3822688273" sldId="310"/>
            <ac:grpSpMk id="1531" creationId="{94761C66-FEC2-4EF2-8571-77BECED5F009}"/>
          </ac:grpSpMkLst>
        </pc:grpChg>
        <pc:grpChg chg="mod">
          <ac:chgData name="M | Adrien Pasquet" userId="b9ca7fff-cf80-4b81-8c12-aa3f5be03e41" providerId="ADAL" clId="{BFF0C793-174F-4023-A7BF-059EB552C99C}" dt="2019-11-13T13:51:02.737" v="4461" actId="207"/>
          <ac:grpSpMkLst>
            <pc:docMk/>
            <pc:sldMk cId="3822688273" sldId="310"/>
            <ac:grpSpMk id="1538" creationId="{7093C7DE-C0D7-49BD-8618-18A3B12CEC07}"/>
          </ac:grpSpMkLst>
        </pc:grpChg>
        <pc:grpChg chg="mod">
          <ac:chgData name="M | Adrien Pasquet" userId="b9ca7fff-cf80-4b81-8c12-aa3f5be03e41" providerId="ADAL" clId="{BFF0C793-174F-4023-A7BF-059EB552C99C}" dt="2019-11-13T13:51:02.737" v="4461" actId="207"/>
          <ac:grpSpMkLst>
            <pc:docMk/>
            <pc:sldMk cId="3822688273" sldId="310"/>
            <ac:grpSpMk id="1542" creationId="{97ECA9B8-2320-499D-8BF6-717A4B56AE61}"/>
          </ac:grpSpMkLst>
        </pc:grpChg>
        <pc:grpChg chg="mod">
          <ac:chgData name="M | Adrien Pasquet" userId="b9ca7fff-cf80-4b81-8c12-aa3f5be03e41" providerId="ADAL" clId="{BFF0C793-174F-4023-A7BF-059EB552C99C}" dt="2019-11-13T13:51:02.737" v="4461" actId="207"/>
          <ac:grpSpMkLst>
            <pc:docMk/>
            <pc:sldMk cId="3822688273" sldId="310"/>
            <ac:grpSpMk id="1557" creationId="{55FFF62D-5F0F-4EA3-B168-C9462342377D}"/>
          </ac:grpSpMkLst>
        </pc:grpChg>
        <pc:grpChg chg="mod">
          <ac:chgData name="M | Adrien Pasquet" userId="b9ca7fff-cf80-4b81-8c12-aa3f5be03e41" providerId="ADAL" clId="{BFF0C793-174F-4023-A7BF-059EB552C99C}" dt="2019-11-13T13:51:02.737" v="4461" actId="207"/>
          <ac:grpSpMkLst>
            <pc:docMk/>
            <pc:sldMk cId="3822688273" sldId="310"/>
            <ac:grpSpMk id="1563" creationId="{116C8D7A-FEFF-4BE8-A329-3900BCCA0C74}"/>
          </ac:grpSpMkLst>
        </pc:grpChg>
        <pc:grpChg chg="mod">
          <ac:chgData name="M | Adrien Pasquet" userId="b9ca7fff-cf80-4b81-8c12-aa3f5be03e41" providerId="ADAL" clId="{BFF0C793-174F-4023-A7BF-059EB552C99C}" dt="2019-11-13T13:51:02.737" v="4461" actId="207"/>
          <ac:grpSpMkLst>
            <pc:docMk/>
            <pc:sldMk cId="3822688273" sldId="310"/>
            <ac:grpSpMk id="1568" creationId="{978F325A-5E4D-4B88-9315-271ACDDCC74F}"/>
          </ac:grpSpMkLst>
        </pc:grpChg>
        <pc:grpChg chg="mod">
          <ac:chgData name="M | Adrien Pasquet" userId="b9ca7fff-cf80-4b81-8c12-aa3f5be03e41" providerId="ADAL" clId="{BFF0C793-174F-4023-A7BF-059EB552C99C}" dt="2019-11-13T13:51:02.737" v="4461" actId="207"/>
          <ac:grpSpMkLst>
            <pc:docMk/>
            <pc:sldMk cId="3822688273" sldId="310"/>
            <ac:grpSpMk id="1583" creationId="{BB10EFE1-AF1F-4D19-A034-1C30365D323B}"/>
          </ac:grpSpMkLst>
        </pc:grpChg>
        <pc:grpChg chg="mod">
          <ac:chgData name="M | Adrien Pasquet" userId="b9ca7fff-cf80-4b81-8c12-aa3f5be03e41" providerId="ADAL" clId="{BFF0C793-174F-4023-A7BF-059EB552C99C}" dt="2019-11-13T13:51:02.737" v="4461" actId="207"/>
          <ac:grpSpMkLst>
            <pc:docMk/>
            <pc:sldMk cId="3822688273" sldId="310"/>
            <ac:grpSpMk id="1587" creationId="{42B250D7-3FED-4D45-9223-E1DCEF85E27B}"/>
          </ac:grpSpMkLst>
        </pc:grpChg>
        <pc:grpChg chg="mod">
          <ac:chgData name="M | Adrien Pasquet" userId="b9ca7fff-cf80-4b81-8c12-aa3f5be03e41" providerId="ADAL" clId="{BFF0C793-174F-4023-A7BF-059EB552C99C}" dt="2019-11-13T13:51:02.737" v="4461" actId="207"/>
          <ac:grpSpMkLst>
            <pc:docMk/>
            <pc:sldMk cId="3822688273" sldId="310"/>
            <ac:grpSpMk id="1600" creationId="{4DFFDFE3-6716-442E-A5A8-3F1E81292E46}"/>
          </ac:grpSpMkLst>
        </pc:grpChg>
        <pc:grpChg chg="mod">
          <ac:chgData name="M | Adrien Pasquet" userId="b9ca7fff-cf80-4b81-8c12-aa3f5be03e41" providerId="ADAL" clId="{BFF0C793-174F-4023-A7BF-059EB552C99C}" dt="2019-11-13T13:51:02.737" v="4461" actId="207"/>
          <ac:grpSpMkLst>
            <pc:docMk/>
            <pc:sldMk cId="3822688273" sldId="310"/>
            <ac:grpSpMk id="1613" creationId="{93B604E7-EE7A-44C5-9645-977740FD1620}"/>
          </ac:grpSpMkLst>
        </pc:grpChg>
        <pc:grpChg chg="mod">
          <ac:chgData name="M | Adrien Pasquet" userId="b9ca7fff-cf80-4b81-8c12-aa3f5be03e41" providerId="ADAL" clId="{BFF0C793-174F-4023-A7BF-059EB552C99C}" dt="2019-11-13T13:51:02.737" v="4461" actId="207"/>
          <ac:grpSpMkLst>
            <pc:docMk/>
            <pc:sldMk cId="3822688273" sldId="310"/>
            <ac:grpSpMk id="1619" creationId="{86983329-BA99-46B6-BB84-EE8986EC00CD}"/>
          </ac:grpSpMkLst>
        </pc:grpChg>
        <pc:grpChg chg="mod">
          <ac:chgData name="M | Adrien Pasquet" userId="b9ca7fff-cf80-4b81-8c12-aa3f5be03e41" providerId="ADAL" clId="{BFF0C793-174F-4023-A7BF-059EB552C99C}" dt="2019-11-13T13:51:02.737" v="4461" actId="207"/>
          <ac:grpSpMkLst>
            <pc:docMk/>
            <pc:sldMk cId="3822688273" sldId="310"/>
            <ac:grpSpMk id="1622" creationId="{386F4AB0-6456-41B3-A74B-087C9DA607D6}"/>
          </ac:grpSpMkLst>
        </pc:grpChg>
        <pc:grpChg chg="mod">
          <ac:chgData name="M | Adrien Pasquet" userId="b9ca7fff-cf80-4b81-8c12-aa3f5be03e41" providerId="ADAL" clId="{BFF0C793-174F-4023-A7BF-059EB552C99C}" dt="2019-11-13T13:51:02.737" v="4461" actId="207"/>
          <ac:grpSpMkLst>
            <pc:docMk/>
            <pc:sldMk cId="3822688273" sldId="310"/>
            <ac:grpSpMk id="1624" creationId="{F736EC4F-F488-4D21-9495-088C52445B40}"/>
          </ac:grpSpMkLst>
        </pc:grpChg>
        <pc:grpChg chg="mod">
          <ac:chgData name="M | Adrien Pasquet" userId="b9ca7fff-cf80-4b81-8c12-aa3f5be03e41" providerId="ADAL" clId="{BFF0C793-174F-4023-A7BF-059EB552C99C}" dt="2019-11-13T13:51:02.737" v="4461" actId="207"/>
          <ac:grpSpMkLst>
            <pc:docMk/>
            <pc:sldMk cId="3822688273" sldId="310"/>
            <ac:grpSpMk id="1626" creationId="{3E338219-1E87-4112-8B4A-B707BD2F28E4}"/>
          </ac:grpSpMkLst>
        </pc:grpChg>
        <pc:grpChg chg="mod">
          <ac:chgData name="M | Adrien Pasquet" userId="b9ca7fff-cf80-4b81-8c12-aa3f5be03e41" providerId="ADAL" clId="{BFF0C793-174F-4023-A7BF-059EB552C99C}" dt="2019-11-13T13:51:02.737" v="4461" actId="207"/>
          <ac:grpSpMkLst>
            <pc:docMk/>
            <pc:sldMk cId="3822688273" sldId="310"/>
            <ac:grpSpMk id="1633" creationId="{7F9CA46D-A9A9-4F04-BC03-BD8C2B56CF68}"/>
          </ac:grpSpMkLst>
        </pc:grpChg>
        <pc:grpChg chg="mod">
          <ac:chgData name="M | Adrien Pasquet" userId="b9ca7fff-cf80-4b81-8c12-aa3f5be03e41" providerId="ADAL" clId="{BFF0C793-174F-4023-A7BF-059EB552C99C}" dt="2019-11-13T13:51:02.737" v="4461" actId="207"/>
          <ac:grpSpMkLst>
            <pc:docMk/>
            <pc:sldMk cId="3822688273" sldId="310"/>
            <ac:grpSpMk id="1647" creationId="{56788421-409C-4559-B848-07C870E363FC}"/>
          </ac:grpSpMkLst>
        </pc:grpChg>
        <pc:grpChg chg="mod">
          <ac:chgData name="M | Adrien Pasquet" userId="b9ca7fff-cf80-4b81-8c12-aa3f5be03e41" providerId="ADAL" clId="{BFF0C793-174F-4023-A7BF-059EB552C99C}" dt="2019-11-13T13:51:02.737" v="4461" actId="207"/>
          <ac:grpSpMkLst>
            <pc:docMk/>
            <pc:sldMk cId="3822688273" sldId="310"/>
            <ac:grpSpMk id="1661" creationId="{E287DE6E-DB63-4EDB-99CA-03AC42D14E0E}"/>
          </ac:grpSpMkLst>
        </pc:grpChg>
        <pc:grpChg chg="mod">
          <ac:chgData name="M | Adrien Pasquet" userId="b9ca7fff-cf80-4b81-8c12-aa3f5be03e41" providerId="ADAL" clId="{BFF0C793-174F-4023-A7BF-059EB552C99C}" dt="2019-11-13T13:51:02.737" v="4461" actId="207"/>
          <ac:grpSpMkLst>
            <pc:docMk/>
            <pc:sldMk cId="3822688273" sldId="310"/>
            <ac:grpSpMk id="1672" creationId="{ED26610C-BC8F-4ED3-9227-61A6B40A5225}"/>
          </ac:grpSpMkLst>
        </pc:grpChg>
        <pc:grpChg chg="mod">
          <ac:chgData name="M | Adrien Pasquet" userId="b9ca7fff-cf80-4b81-8c12-aa3f5be03e41" providerId="ADAL" clId="{BFF0C793-174F-4023-A7BF-059EB552C99C}" dt="2019-11-13T13:51:02.737" v="4461" actId="207"/>
          <ac:grpSpMkLst>
            <pc:docMk/>
            <pc:sldMk cId="3822688273" sldId="310"/>
            <ac:grpSpMk id="1686" creationId="{35443ABC-7C7F-405D-B17E-A83CBF54F087}"/>
          </ac:grpSpMkLst>
        </pc:grpChg>
        <pc:grpChg chg="mod">
          <ac:chgData name="M | Adrien Pasquet" userId="b9ca7fff-cf80-4b81-8c12-aa3f5be03e41" providerId="ADAL" clId="{BFF0C793-174F-4023-A7BF-059EB552C99C}" dt="2019-11-13T13:51:02.737" v="4461" actId="207"/>
          <ac:grpSpMkLst>
            <pc:docMk/>
            <pc:sldMk cId="3822688273" sldId="310"/>
            <ac:grpSpMk id="1691" creationId="{AA7B4D70-C85B-4244-A173-793980C80C9D}"/>
          </ac:grpSpMkLst>
        </pc:grpChg>
        <pc:grpChg chg="mod">
          <ac:chgData name="M | Adrien Pasquet" userId="b9ca7fff-cf80-4b81-8c12-aa3f5be03e41" providerId="ADAL" clId="{BFF0C793-174F-4023-A7BF-059EB552C99C}" dt="2019-11-13T13:51:02.737" v="4461" actId="207"/>
          <ac:grpSpMkLst>
            <pc:docMk/>
            <pc:sldMk cId="3822688273" sldId="310"/>
            <ac:grpSpMk id="1751" creationId="{80E8B8CC-80C6-4BD0-BE08-CA4012D75A2B}"/>
          </ac:grpSpMkLst>
        </pc:grpChg>
        <pc:grpChg chg="mod">
          <ac:chgData name="M | Adrien Pasquet" userId="b9ca7fff-cf80-4b81-8c12-aa3f5be03e41" providerId="ADAL" clId="{BFF0C793-174F-4023-A7BF-059EB552C99C}" dt="2019-11-13T13:51:02.737" v="4461" actId="207"/>
          <ac:grpSpMkLst>
            <pc:docMk/>
            <pc:sldMk cId="3822688273" sldId="310"/>
            <ac:grpSpMk id="1774" creationId="{436DBF45-BA59-4465-912F-8F5851EEA851}"/>
          </ac:grpSpMkLst>
        </pc:grpChg>
        <pc:grpChg chg="mod">
          <ac:chgData name="M | Adrien Pasquet" userId="b9ca7fff-cf80-4b81-8c12-aa3f5be03e41" providerId="ADAL" clId="{BFF0C793-174F-4023-A7BF-059EB552C99C}" dt="2019-11-13T13:51:02.737" v="4461" actId="207"/>
          <ac:grpSpMkLst>
            <pc:docMk/>
            <pc:sldMk cId="3822688273" sldId="310"/>
            <ac:grpSpMk id="1777" creationId="{FC4C2F69-71D0-4FDC-9911-BCE0A828C337}"/>
          </ac:grpSpMkLst>
        </pc:grpChg>
        <pc:grpChg chg="mod">
          <ac:chgData name="M | Adrien Pasquet" userId="b9ca7fff-cf80-4b81-8c12-aa3f5be03e41" providerId="ADAL" clId="{BFF0C793-174F-4023-A7BF-059EB552C99C}" dt="2019-11-13T13:51:02.737" v="4461" actId="207"/>
          <ac:grpSpMkLst>
            <pc:docMk/>
            <pc:sldMk cId="3822688273" sldId="310"/>
            <ac:grpSpMk id="1780" creationId="{B5A4B738-97ED-4547-8E8D-73B433AC85A9}"/>
          </ac:grpSpMkLst>
        </pc:grpChg>
        <pc:grpChg chg="mod">
          <ac:chgData name="M | Adrien Pasquet" userId="b9ca7fff-cf80-4b81-8c12-aa3f5be03e41" providerId="ADAL" clId="{BFF0C793-174F-4023-A7BF-059EB552C99C}" dt="2019-11-13T13:51:02.737" v="4461" actId="207"/>
          <ac:grpSpMkLst>
            <pc:docMk/>
            <pc:sldMk cId="3822688273" sldId="310"/>
            <ac:grpSpMk id="1803" creationId="{E22DA988-0CEB-439F-9CDF-AF0C421225B7}"/>
          </ac:grpSpMkLst>
        </pc:grpChg>
        <pc:grpChg chg="mod">
          <ac:chgData name="M | Adrien Pasquet" userId="b9ca7fff-cf80-4b81-8c12-aa3f5be03e41" providerId="ADAL" clId="{BFF0C793-174F-4023-A7BF-059EB552C99C}" dt="2019-11-13T13:51:02.737" v="4461" actId="207"/>
          <ac:grpSpMkLst>
            <pc:docMk/>
            <pc:sldMk cId="3822688273" sldId="310"/>
            <ac:grpSpMk id="1811" creationId="{A43D6F62-A70C-404D-B737-E0859FBF12D7}"/>
          </ac:grpSpMkLst>
        </pc:grpChg>
        <pc:grpChg chg="mod">
          <ac:chgData name="M | Adrien Pasquet" userId="b9ca7fff-cf80-4b81-8c12-aa3f5be03e41" providerId="ADAL" clId="{BFF0C793-174F-4023-A7BF-059EB552C99C}" dt="2019-11-13T13:51:02.737" v="4461" actId="207"/>
          <ac:grpSpMkLst>
            <pc:docMk/>
            <pc:sldMk cId="3822688273" sldId="310"/>
            <ac:grpSpMk id="1828" creationId="{6E1E3B47-D7FF-4683-9CFA-1F8F13D401D9}"/>
          </ac:grpSpMkLst>
        </pc:grpChg>
        <pc:grpChg chg="mod">
          <ac:chgData name="M | Adrien Pasquet" userId="b9ca7fff-cf80-4b81-8c12-aa3f5be03e41" providerId="ADAL" clId="{BFF0C793-174F-4023-A7BF-059EB552C99C}" dt="2019-11-13T13:51:02.737" v="4461" actId="207"/>
          <ac:grpSpMkLst>
            <pc:docMk/>
            <pc:sldMk cId="3822688273" sldId="310"/>
            <ac:grpSpMk id="1830" creationId="{4BA80A76-D055-4F7B-9592-DEF0CF5BEC2C}"/>
          </ac:grpSpMkLst>
        </pc:grpChg>
        <pc:grpChg chg="mod">
          <ac:chgData name="M | Adrien Pasquet" userId="b9ca7fff-cf80-4b81-8c12-aa3f5be03e41" providerId="ADAL" clId="{BFF0C793-174F-4023-A7BF-059EB552C99C}" dt="2019-11-13T13:51:02.737" v="4461" actId="207"/>
          <ac:grpSpMkLst>
            <pc:docMk/>
            <pc:sldMk cId="3822688273" sldId="310"/>
            <ac:grpSpMk id="1848" creationId="{BBDB345F-6B21-428B-8E89-BB8D9CB667F1}"/>
          </ac:grpSpMkLst>
        </pc:grpChg>
        <pc:grpChg chg="mod">
          <ac:chgData name="M | Adrien Pasquet" userId="b9ca7fff-cf80-4b81-8c12-aa3f5be03e41" providerId="ADAL" clId="{BFF0C793-174F-4023-A7BF-059EB552C99C}" dt="2019-11-13T13:51:02.737" v="4461" actId="207"/>
          <ac:grpSpMkLst>
            <pc:docMk/>
            <pc:sldMk cId="3822688273" sldId="310"/>
            <ac:grpSpMk id="1874" creationId="{315D0325-F45D-4D27-A192-7B31D8756319}"/>
          </ac:grpSpMkLst>
        </pc:grpChg>
        <pc:grpChg chg="mod">
          <ac:chgData name="M | Adrien Pasquet" userId="b9ca7fff-cf80-4b81-8c12-aa3f5be03e41" providerId="ADAL" clId="{BFF0C793-174F-4023-A7BF-059EB552C99C}" dt="2019-11-13T13:51:02.737" v="4461" actId="207"/>
          <ac:grpSpMkLst>
            <pc:docMk/>
            <pc:sldMk cId="3822688273" sldId="310"/>
            <ac:grpSpMk id="1883" creationId="{5382CAD3-55AC-4A1F-8D4D-2C92D984D9F8}"/>
          </ac:grpSpMkLst>
        </pc:grpChg>
        <pc:grpChg chg="mod">
          <ac:chgData name="M | Adrien Pasquet" userId="b9ca7fff-cf80-4b81-8c12-aa3f5be03e41" providerId="ADAL" clId="{BFF0C793-174F-4023-A7BF-059EB552C99C}" dt="2019-11-13T13:51:02.737" v="4461" actId="207"/>
          <ac:grpSpMkLst>
            <pc:docMk/>
            <pc:sldMk cId="3822688273" sldId="310"/>
            <ac:grpSpMk id="1890" creationId="{E389640B-D81D-4F21-9A46-1F906AFD1FAD}"/>
          </ac:grpSpMkLst>
        </pc:grpChg>
        <pc:grpChg chg="mod">
          <ac:chgData name="M | Adrien Pasquet" userId="b9ca7fff-cf80-4b81-8c12-aa3f5be03e41" providerId="ADAL" clId="{BFF0C793-174F-4023-A7BF-059EB552C99C}" dt="2019-11-13T13:51:02.737" v="4461" actId="207"/>
          <ac:grpSpMkLst>
            <pc:docMk/>
            <pc:sldMk cId="3822688273" sldId="310"/>
            <ac:grpSpMk id="1909" creationId="{2081E005-4657-4FAA-9713-E2411442E6AF}"/>
          </ac:grpSpMkLst>
        </pc:grpChg>
        <pc:grpChg chg="mod">
          <ac:chgData name="M | Adrien Pasquet" userId="b9ca7fff-cf80-4b81-8c12-aa3f5be03e41" providerId="ADAL" clId="{BFF0C793-174F-4023-A7BF-059EB552C99C}" dt="2019-11-13T13:51:02.737" v="4461" actId="207"/>
          <ac:grpSpMkLst>
            <pc:docMk/>
            <pc:sldMk cId="3822688273" sldId="310"/>
            <ac:grpSpMk id="1936" creationId="{CA8DDB1A-E52F-4F06-BBCF-1AE803347B35}"/>
          </ac:grpSpMkLst>
        </pc:grpChg>
        <pc:grpChg chg="mod">
          <ac:chgData name="M | Adrien Pasquet" userId="b9ca7fff-cf80-4b81-8c12-aa3f5be03e41" providerId="ADAL" clId="{BFF0C793-174F-4023-A7BF-059EB552C99C}" dt="2019-11-13T13:51:02.737" v="4461" actId="207"/>
          <ac:grpSpMkLst>
            <pc:docMk/>
            <pc:sldMk cId="3822688273" sldId="310"/>
            <ac:grpSpMk id="1941" creationId="{3D0E2819-112B-4A6E-B1B3-4EC6E5F897DF}"/>
          </ac:grpSpMkLst>
        </pc:grpChg>
        <pc:grpChg chg="mod">
          <ac:chgData name="M | Adrien Pasquet" userId="b9ca7fff-cf80-4b81-8c12-aa3f5be03e41" providerId="ADAL" clId="{BFF0C793-174F-4023-A7BF-059EB552C99C}" dt="2019-11-13T13:51:02.737" v="4461" actId="207"/>
          <ac:grpSpMkLst>
            <pc:docMk/>
            <pc:sldMk cId="3822688273" sldId="310"/>
            <ac:grpSpMk id="1952" creationId="{9E2014FC-F9A9-4961-A833-A1240DA5F3F1}"/>
          </ac:grpSpMkLst>
        </pc:grpChg>
        <pc:grpChg chg="mod">
          <ac:chgData name="M | Adrien Pasquet" userId="b9ca7fff-cf80-4b81-8c12-aa3f5be03e41" providerId="ADAL" clId="{BFF0C793-174F-4023-A7BF-059EB552C99C}" dt="2019-11-13T13:51:02.737" v="4461" actId="207"/>
          <ac:grpSpMkLst>
            <pc:docMk/>
            <pc:sldMk cId="3822688273" sldId="310"/>
            <ac:grpSpMk id="1955" creationId="{623E0D90-3CFF-4CFE-B881-AE62167F7CB1}"/>
          </ac:grpSpMkLst>
        </pc:grpChg>
        <pc:grpChg chg="mod">
          <ac:chgData name="M | Adrien Pasquet" userId="b9ca7fff-cf80-4b81-8c12-aa3f5be03e41" providerId="ADAL" clId="{BFF0C793-174F-4023-A7BF-059EB552C99C}" dt="2019-11-13T13:51:02.737" v="4461" actId="207"/>
          <ac:grpSpMkLst>
            <pc:docMk/>
            <pc:sldMk cId="3822688273" sldId="310"/>
            <ac:grpSpMk id="1977" creationId="{B05A903B-6C8A-447F-AB11-E1ACEAF01F6B}"/>
          </ac:grpSpMkLst>
        </pc:grpChg>
        <pc:grpChg chg="mod">
          <ac:chgData name="M | Adrien Pasquet" userId="b9ca7fff-cf80-4b81-8c12-aa3f5be03e41" providerId="ADAL" clId="{BFF0C793-174F-4023-A7BF-059EB552C99C}" dt="2019-11-13T13:51:02.737" v="4461" actId="207"/>
          <ac:grpSpMkLst>
            <pc:docMk/>
            <pc:sldMk cId="3822688273" sldId="310"/>
            <ac:grpSpMk id="1984" creationId="{0EBD9E65-1484-4931-85B0-914858C6830A}"/>
          </ac:grpSpMkLst>
        </pc:grpChg>
        <pc:grpChg chg="mod">
          <ac:chgData name="M | Adrien Pasquet" userId="b9ca7fff-cf80-4b81-8c12-aa3f5be03e41" providerId="ADAL" clId="{BFF0C793-174F-4023-A7BF-059EB552C99C}" dt="2019-11-13T13:51:02.737" v="4461" actId="207"/>
          <ac:grpSpMkLst>
            <pc:docMk/>
            <pc:sldMk cId="3822688273" sldId="310"/>
            <ac:grpSpMk id="2002" creationId="{93C98531-CF84-4C2F-B3E0-CF24A4513B6B}"/>
          </ac:grpSpMkLst>
        </pc:grpChg>
        <pc:grpChg chg="mod">
          <ac:chgData name="M | Adrien Pasquet" userId="b9ca7fff-cf80-4b81-8c12-aa3f5be03e41" providerId="ADAL" clId="{BFF0C793-174F-4023-A7BF-059EB552C99C}" dt="2019-11-13T13:51:02.737" v="4461" actId="207"/>
          <ac:grpSpMkLst>
            <pc:docMk/>
            <pc:sldMk cId="3822688273" sldId="310"/>
            <ac:grpSpMk id="2005" creationId="{71C43E75-72E5-41C5-988A-B8F039BF9502}"/>
          </ac:grpSpMkLst>
        </pc:grpChg>
        <pc:grpChg chg="mod">
          <ac:chgData name="M | Adrien Pasquet" userId="b9ca7fff-cf80-4b81-8c12-aa3f5be03e41" providerId="ADAL" clId="{BFF0C793-174F-4023-A7BF-059EB552C99C}" dt="2019-11-13T13:51:02.737" v="4461" actId="207"/>
          <ac:grpSpMkLst>
            <pc:docMk/>
            <pc:sldMk cId="3822688273" sldId="310"/>
            <ac:grpSpMk id="2010" creationId="{EFDEE7EE-80F1-4388-96EE-BA82472C02E0}"/>
          </ac:grpSpMkLst>
        </pc:grpChg>
        <pc:grpChg chg="mod">
          <ac:chgData name="M | Adrien Pasquet" userId="b9ca7fff-cf80-4b81-8c12-aa3f5be03e41" providerId="ADAL" clId="{BFF0C793-174F-4023-A7BF-059EB552C99C}" dt="2019-11-13T13:51:02.737" v="4461" actId="207"/>
          <ac:grpSpMkLst>
            <pc:docMk/>
            <pc:sldMk cId="3822688273" sldId="310"/>
            <ac:grpSpMk id="2015" creationId="{58418DAE-0E7A-4315-BF2B-3005330FE6E0}"/>
          </ac:grpSpMkLst>
        </pc:grpChg>
        <pc:grpChg chg="mod">
          <ac:chgData name="M | Adrien Pasquet" userId="b9ca7fff-cf80-4b81-8c12-aa3f5be03e41" providerId="ADAL" clId="{BFF0C793-174F-4023-A7BF-059EB552C99C}" dt="2019-11-13T13:51:02.737" v="4461" actId="207"/>
          <ac:grpSpMkLst>
            <pc:docMk/>
            <pc:sldMk cId="3822688273" sldId="310"/>
            <ac:grpSpMk id="2034" creationId="{DAE0BCAD-53E6-4508-8650-E53B53748C46}"/>
          </ac:grpSpMkLst>
        </pc:grpChg>
        <pc:grpChg chg="mod">
          <ac:chgData name="M | Adrien Pasquet" userId="b9ca7fff-cf80-4b81-8c12-aa3f5be03e41" providerId="ADAL" clId="{BFF0C793-174F-4023-A7BF-059EB552C99C}" dt="2019-11-13T13:51:02.737" v="4461" actId="207"/>
          <ac:grpSpMkLst>
            <pc:docMk/>
            <pc:sldMk cId="3822688273" sldId="310"/>
            <ac:grpSpMk id="2053" creationId="{A64776E3-22BF-47D0-997E-2B6826718565}"/>
          </ac:grpSpMkLst>
        </pc:grpChg>
        <pc:grpChg chg="mod">
          <ac:chgData name="M | Adrien Pasquet" userId="b9ca7fff-cf80-4b81-8c12-aa3f5be03e41" providerId="ADAL" clId="{BFF0C793-174F-4023-A7BF-059EB552C99C}" dt="2019-11-13T13:51:02.737" v="4461" actId="207"/>
          <ac:grpSpMkLst>
            <pc:docMk/>
            <pc:sldMk cId="3822688273" sldId="310"/>
            <ac:grpSpMk id="2072" creationId="{D1E3C436-F165-495A-A2F4-852A6B7B8A50}"/>
          </ac:grpSpMkLst>
        </pc:grpChg>
        <pc:grpChg chg="mod">
          <ac:chgData name="M | Adrien Pasquet" userId="b9ca7fff-cf80-4b81-8c12-aa3f5be03e41" providerId="ADAL" clId="{BFF0C793-174F-4023-A7BF-059EB552C99C}" dt="2019-11-13T13:51:02.737" v="4461" actId="207"/>
          <ac:grpSpMkLst>
            <pc:docMk/>
            <pc:sldMk cId="3822688273" sldId="310"/>
            <ac:grpSpMk id="2091" creationId="{1AB7F4CB-BDD1-4277-8CB3-5D063E391F4D}"/>
          </ac:grpSpMkLst>
        </pc:grpChg>
        <pc:grpChg chg="mod">
          <ac:chgData name="M | Adrien Pasquet" userId="b9ca7fff-cf80-4b81-8c12-aa3f5be03e41" providerId="ADAL" clId="{BFF0C793-174F-4023-A7BF-059EB552C99C}" dt="2019-11-13T13:51:02.737" v="4461" actId="207"/>
          <ac:grpSpMkLst>
            <pc:docMk/>
            <pc:sldMk cId="3822688273" sldId="310"/>
            <ac:grpSpMk id="2094" creationId="{CA10F912-0C16-42A1-A76D-F731F25A7379}"/>
          </ac:grpSpMkLst>
        </pc:grpChg>
        <pc:grpChg chg="mod">
          <ac:chgData name="M | Adrien Pasquet" userId="b9ca7fff-cf80-4b81-8c12-aa3f5be03e41" providerId="ADAL" clId="{BFF0C793-174F-4023-A7BF-059EB552C99C}" dt="2019-11-13T13:51:02.737" v="4461" actId="207"/>
          <ac:grpSpMkLst>
            <pc:docMk/>
            <pc:sldMk cId="3822688273" sldId="310"/>
            <ac:grpSpMk id="2096" creationId="{428632FA-F610-4122-A966-05B893816736}"/>
          </ac:grpSpMkLst>
        </pc:grpChg>
        <pc:grpChg chg="mod">
          <ac:chgData name="M | Adrien Pasquet" userId="b9ca7fff-cf80-4b81-8c12-aa3f5be03e41" providerId="ADAL" clId="{BFF0C793-174F-4023-A7BF-059EB552C99C}" dt="2019-11-13T13:51:02.737" v="4461" actId="207"/>
          <ac:grpSpMkLst>
            <pc:docMk/>
            <pc:sldMk cId="3822688273" sldId="310"/>
            <ac:grpSpMk id="2122" creationId="{FFCA5BA3-D1CD-4D32-A7B7-3DB3CB583476}"/>
          </ac:grpSpMkLst>
        </pc:grpChg>
        <pc:grpChg chg="mod">
          <ac:chgData name="M | Adrien Pasquet" userId="b9ca7fff-cf80-4b81-8c12-aa3f5be03e41" providerId="ADAL" clId="{BFF0C793-174F-4023-A7BF-059EB552C99C}" dt="2019-11-13T13:51:02.737" v="4461" actId="207"/>
          <ac:grpSpMkLst>
            <pc:docMk/>
            <pc:sldMk cId="3822688273" sldId="310"/>
            <ac:grpSpMk id="2141" creationId="{3B76EC61-4744-4B70-9336-463E206C4492}"/>
          </ac:grpSpMkLst>
        </pc:grpChg>
        <pc:grpChg chg="mod">
          <ac:chgData name="M | Adrien Pasquet" userId="b9ca7fff-cf80-4b81-8c12-aa3f5be03e41" providerId="ADAL" clId="{BFF0C793-174F-4023-A7BF-059EB552C99C}" dt="2019-11-13T13:51:02.737" v="4461" actId="207"/>
          <ac:grpSpMkLst>
            <pc:docMk/>
            <pc:sldMk cId="3822688273" sldId="310"/>
            <ac:grpSpMk id="2146" creationId="{160245F8-B942-4891-9316-AA2CB168258F}"/>
          </ac:grpSpMkLst>
        </pc:grpChg>
        <pc:grpChg chg="mod">
          <ac:chgData name="M | Adrien Pasquet" userId="b9ca7fff-cf80-4b81-8c12-aa3f5be03e41" providerId="ADAL" clId="{BFF0C793-174F-4023-A7BF-059EB552C99C}" dt="2019-11-13T13:51:02.737" v="4461" actId="207"/>
          <ac:grpSpMkLst>
            <pc:docMk/>
            <pc:sldMk cId="3822688273" sldId="310"/>
            <ac:grpSpMk id="2160" creationId="{F2D3B79D-9254-42B8-A81F-88046A7A765A}"/>
          </ac:grpSpMkLst>
        </pc:grpChg>
        <pc:grpChg chg="mod">
          <ac:chgData name="M | Adrien Pasquet" userId="b9ca7fff-cf80-4b81-8c12-aa3f5be03e41" providerId="ADAL" clId="{BFF0C793-174F-4023-A7BF-059EB552C99C}" dt="2019-11-13T13:51:02.737" v="4461" actId="207"/>
          <ac:grpSpMkLst>
            <pc:docMk/>
            <pc:sldMk cId="3822688273" sldId="310"/>
            <ac:grpSpMk id="2166" creationId="{4E4AFD96-CA87-4F12-9AFF-945D1775FB7E}"/>
          </ac:grpSpMkLst>
        </pc:grpChg>
        <pc:grpChg chg="mod">
          <ac:chgData name="M | Adrien Pasquet" userId="b9ca7fff-cf80-4b81-8c12-aa3f5be03e41" providerId="ADAL" clId="{BFF0C793-174F-4023-A7BF-059EB552C99C}" dt="2019-11-13T13:51:02.737" v="4461" actId="207"/>
          <ac:grpSpMkLst>
            <pc:docMk/>
            <pc:sldMk cId="3822688273" sldId="310"/>
            <ac:grpSpMk id="2201" creationId="{AA778801-66A1-4213-94BD-975DE2908A0E}"/>
          </ac:grpSpMkLst>
        </pc:grpChg>
        <pc:grpChg chg="mod">
          <ac:chgData name="M | Adrien Pasquet" userId="b9ca7fff-cf80-4b81-8c12-aa3f5be03e41" providerId="ADAL" clId="{BFF0C793-174F-4023-A7BF-059EB552C99C}" dt="2019-11-13T13:51:02.737" v="4461" actId="207"/>
          <ac:grpSpMkLst>
            <pc:docMk/>
            <pc:sldMk cId="3822688273" sldId="310"/>
            <ac:grpSpMk id="2229" creationId="{2986FDFA-1B71-44B5-89B8-AD02DB1F3F3B}"/>
          </ac:grpSpMkLst>
        </pc:grpChg>
        <pc:grpChg chg="mod">
          <ac:chgData name="M | Adrien Pasquet" userId="b9ca7fff-cf80-4b81-8c12-aa3f5be03e41" providerId="ADAL" clId="{BFF0C793-174F-4023-A7BF-059EB552C99C}" dt="2019-11-13T13:51:02.737" v="4461" actId="207"/>
          <ac:grpSpMkLst>
            <pc:docMk/>
            <pc:sldMk cId="3822688273" sldId="310"/>
            <ac:grpSpMk id="2323" creationId="{393114B1-99A6-4E29-A050-5A4C1869EB28}"/>
          </ac:grpSpMkLst>
        </pc:grpChg>
        <pc:grpChg chg="mod">
          <ac:chgData name="M | Adrien Pasquet" userId="b9ca7fff-cf80-4b81-8c12-aa3f5be03e41" providerId="ADAL" clId="{BFF0C793-174F-4023-A7BF-059EB552C99C}" dt="2019-11-13T13:51:02.737" v="4461" actId="207"/>
          <ac:grpSpMkLst>
            <pc:docMk/>
            <pc:sldMk cId="3822688273" sldId="310"/>
            <ac:grpSpMk id="2346" creationId="{02CCBAB7-B436-4750-A3F9-E4EBECA97E1B}"/>
          </ac:grpSpMkLst>
        </pc:grpChg>
        <pc:grpChg chg="mod">
          <ac:chgData name="M | Adrien Pasquet" userId="b9ca7fff-cf80-4b81-8c12-aa3f5be03e41" providerId="ADAL" clId="{BFF0C793-174F-4023-A7BF-059EB552C99C}" dt="2019-11-13T13:51:02.737" v="4461" actId="207"/>
          <ac:grpSpMkLst>
            <pc:docMk/>
            <pc:sldMk cId="3822688273" sldId="310"/>
            <ac:grpSpMk id="2454" creationId="{616345F0-37E0-4DD1-8A01-A71A847E3B15}"/>
          </ac:grpSpMkLst>
        </pc:grpChg>
        <pc:grpChg chg="mod">
          <ac:chgData name="M | Adrien Pasquet" userId="b9ca7fff-cf80-4b81-8c12-aa3f5be03e41" providerId="ADAL" clId="{BFF0C793-174F-4023-A7BF-059EB552C99C}" dt="2019-11-13T13:51:02.737" v="4461" actId="207"/>
          <ac:grpSpMkLst>
            <pc:docMk/>
            <pc:sldMk cId="3822688273" sldId="310"/>
            <ac:grpSpMk id="2480" creationId="{C104E696-A5F3-43E4-AD4B-9E60807F0D8E}"/>
          </ac:grpSpMkLst>
        </pc:grpChg>
        <pc:grpChg chg="mod">
          <ac:chgData name="M | Adrien Pasquet" userId="b9ca7fff-cf80-4b81-8c12-aa3f5be03e41" providerId="ADAL" clId="{BFF0C793-174F-4023-A7BF-059EB552C99C}" dt="2019-11-13T13:51:02.737" v="4461" actId="207"/>
          <ac:grpSpMkLst>
            <pc:docMk/>
            <pc:sldMk cId="3822688273" sldId="310"/>
            <ac:grpSpMk id="2499" creationId="{553D01C1-2931-44B4-BB86-4A61A8268ABF}"/>
          </ac:grpSpMkLst>
        </pc:grpChg>
        <pc:grpChg chg="mod">
          <ac:chgData name="M | Adrien Pasquet" userId="b9ca7fff-cf80-4b81-8c12-aa3f5be03e41" providerId="ADAL" clId="{BFF0C793-174F-4023-A7BF-059EB552C99C}" dt="2019-11-13T13:51:02.737" v="4461" actId="207"/>
          <ac:grpSpMkLst>
            <pc:docMk/>
            <pc:sldMk cId="3822688273" sldId="310"/>
            <ac:grpSpMk id="2504" creationId="{B582E659-D53D-4C12-8C40-96F2DE7C34BF}"/>
          </ac:grpSpMkLst>
        </pc:grpChg>
        <pc:grpChg chg="mod">
          <ac:chgData name="M | Adrien Pasquet" userId="b9ca7fff-cf80-4b81-8c12-aa3f5be03e41" providerId="ADAL" clId="{BFF0C793-174F-4023-A7BF-059EB552C99C}" dt="2019-11-13T13:51:02.737" v="4461" actId="207"/>
          <ac:grpSpMkLst>
            <pc:docMk/>
            <pc:sldMk cId="3822688273" sldId="310"/>
            <ac:grpSpMk id="2525" creationId="{1D33A8FC-10F9-40A0-A588-13B84E610FEF}"/>
          </ac:grpSpMkLst>
        </pc:grpChg>
        <pc:grpChg chg="mod">
          <ac:chgData name="M | Adrien Pasquet" userId="b9ca7fff-cf80-4b81-8c12-aa3f5be03e41" providerId="ADAL" clId="{BFF0C793-174F-4023-A7BF-059EB552C99C}" dt="2019-11-13T13:51:02.737" v="4461" actId="207"/>
          <ac:grpSpMkLst>
            <pc:docMk/>
            <pc:sldMk cId="3822688273" sldId="310"/>
            <ac:grpSpMk id="2531" creationId="{A993FC98-80BC-492D-BD0E-B1787A08F867}"/>
          </ac:grpSpMkLst>
        </pc:grpChg>
        <pc:grpChg chg="mod">
          <ac:chgData name="M | Adrien Pasquet" userId="b9ca7fff-cf80-4b81-8c12-aa3f5be03e41" providerId="ADAL" clId="{BFF0C793-174F-4023-A7BF-059EB552C99C}" dt="2019-11-13T13:51:02.737" v="4461" actId="207"/>
          <ac:grpSpMkLst>
            <pc:docMk/>
            <pc:sldMk cId="3822688273" sldId="310"/>
            <ac:grpSpMk id="2537" creationId="{FA993684-2E2A-4EB7-B20B-D2E0853CF564}"/>
          </ac:grpSpMkLst>
        </pc:grpChg>
        <pc:grpChg chg="mod">
          <ac:chgData name="M | Adrien Pasquet" userId="b9ca7fff-cf80-4b81-8c12-aa3f5be03e41" providerId="ADAL" clId="{BFF0C793-174F-4023-A7BF-059EB552C99C}" dt="2019-11-13T13:51:02.737" v="4461" actId="207"/>
          <ac:grpSpMkLst>
            <pc:docMk/>
            <pc:sldMk cId="3822688273" sldId="310"/>
            <ac:grpSpMk id="2543" creationId="{BF391BA6-AC54-490F-85C0-96045C9D5FDF}"/>
          </ac:grpSpMkLst>
        </pc:grpChg>
        <pc:grpChg chg="mod">
          <ac:chgData name="M | Adrien Pasquet" userId="b9ca7fff-cf80-4b81-8c12-aa3f5be03e41" providerId="ADAL" clId="{BFF0C793-174F-4023-A7BF-059EB552C99C}" dt="2019-11-13T13:51:02.737" v="4461" actId="207"/>
          <ac:grpSpMkLst>
            <pc:docMk/>
            <pc:sldMk cId="3822688273" sldId="310"/>
            <ac:grpSpMk id="2549" creationId="{ED4AE722-718C-4DBA-A8BD-C3CAE8A4A555}"/>
          </ac:grpSpMkLst>
        </pc:grpChg>
        <pc:grpChg chg="mod">
          <ac:chgData name="M | Adrien Pasquet" userId="b9ca7fff-cf80-4b81-8c12-aa3f5be03e41" providerId="ADAL" clId="{BFF0C793-174F-4023-A7BF-059EB552C99C}" dt="2019-11-13T13:51:02.737" v="4461" actId="207"/>
          <ac:grpSpMkLst>
            <pc:docMk/>
            <pc:sldMk cId="3822688273" sldId="310"/>
            <ac:grpSpMk id="2554" creationId="{CC234D12-7147-4EA6-99B8-36B58DE95771}"/>
          </ac:grpSpMkLst>
        </pc:grpChg>
        <pc:grpChg chg="mod">
          <ac:chgData name="M | Adrien Pasquet" userId="b9ca7fff-cf80-4b81-8c12-aa3f5be03e41" providerId="ADAL" clId="{BFF0C793-174F-4023-A7BF-059EB552C99C}" dt="2019-11-13T13:51:02.737" v="4461" actId="207"/>
          <ac:grpSpMkLst>
            <pc:docMk/>
            <pc:sldMk cId="3822688273" sldId="310"/>
            <ac:grpSpMk id="2561" creationId="{08A347FD-BF5F-4FE7-A7A9-B59C55BBEF0F}"/>
          </ac:grpSpMkLst>
        </pc:grpChg>
        <pc:grpChg chg="mod">
          <ac:chgData name="M | Adrien Pasquet" userId="b9ca7fff-cf80-4b81-8c12-aa3f5be03e41" providerId="ADAL" clId="{BFF0C793-174F-4023-A7BF-059EB552C99C}" dt="2019-11-13T13:51:02.737" v="4461" actId="207"/>
          <ac:grpSpMkLst>
            <pc:docMk/>
            <pc:sldMk cId="3822688273" sldId="310"/>
            <ac:grpSpMk id="2565" creationId="{6FE7CD59-5D68-4F61-8045-6B62E31A36B8}"/>
          </ac:grpSpMkLst>
        </pc:grpChg>
        <pc:grpChg chg="mod">
          <ac:chgData name="M | Adrien Pasquet" userId="b9ca7fff-cf80-4b81-8c12-aa3f5be03e41" providerId="ADAL" clId="{BFF0C793-174F-4023-A7BF-059EB552C99C}" dt="2019-11-13T13:51:02.737" v="4461" actId="207"/>
          <ac:grpSpMkLst>
            <pc:docMk/>
            <pc:sldMk cId="3822688273" sldId="310"/>
            <ac:grpSpMk id="2605" creationId="{E5FB9763-5F8D-4104-AA0F-191CF0A5A606}"/>
          </ac:grpSpMkLst>
        </pc:grpChg>
        <pc:grpChg chg="mod">
          <ac:chgData name="M | Adrien Pasquet" userId="b9ca7fff-cf80-4b81-8c12-aa3f5be03e41" providerId="ADAL" clId="{BFF0C793-174F-4023-A7BF-059EB552C99C}" dt="2019-11-13T13:51:02.737" v="4461" actId="207"/>
          <ac:grpSpMkLst>
            <pc:docMk/>
            <pc:sldMk cId="3822688273" sldId="310"/>
            <ac:grpSpMk id="2630" creationId="{2D3F0B5D-F0E5-40C0-A2C4-8404CBC4840A}"/>
          </ac:grpSpMkLst>
        </pc:grpChg>
        <pc:grpChg chg="mod">
          <ac:chgData name="M | Adrien Pasquet" userId="b9ca7fff-cf80-4b81-8c12-aa3f5be03e41" providerId="ADAL" clId="{BFF0C793-174F-4023-A7BF-059EB552C99C}" dt="2019-11-13T13:51:02.737" v="4461" actId="207"/>
          <ac:grpSpMkLst>
            <pc:docMk/>
            <pc:sldMk cId="3822688273" sldId="310"/>
            <ac:grpSpMk id="2632" creationId="{27CFC16D-1E13-44A5-833A-2FFCA67032D0}"/>
          </ac:grpSpMkLst>
        </pc:grpChg>
        <pc:grpChg chg="add del">
          <ac:chgData name="M | Adrien Pasquet" userId="b9ca7fff-cf80-4b81-8c12-aa3f5be03e41" providerId="ADAL" clId="{BFF0C793-174F-4023-A7BF-059EB552C99C}" dt="2019-11-13T13:50:46.375" v="4450" actId="478"/>
          <ac:grpSpMkLst>
            <pc:docMk/>
            <pc:sldMk cId="3822688273" sldId="310"/>
            <ac:grpSpMk id="2659" creationId="{C91FCF87-3F15-41B0-B458-2448CC03645E}"/>
          </ac:grpSpMkLst>
        </pc:grpChg>
        <pc:picChg chg="mod">
          <ac:chgData name="M | Adrien Pasquet" userId="b9ca7fff-cf80-4b81-8c12-aa3f5be03e41" providerId="ADAL" clId="{BFF0C793-174F-4023-A7BF-059EB552C99C}" dt="2019-11-13T13:51:02.737" v="4461" actId="207"/>
          <ac:picMkLst>
            <pc:docMk/>
            <pc:sldMk cId="3822688273" sldId="310"/>
            <ac:picMk id="2651" creationId="{A22034B0-67C3-4EB9-89D7-31CCB55335B2}"/>
          </ac:picMkLst>
        </pc:picChg>
        <pc:picChg chg="mod">
          <ac:chgData name="M | Adrien Pasquet" userId="b9ca7fff-cf80-4b81-8c12-aa3f5be03e41" providerId="ADAL" clId="{BFF0C793-174F-4023-A7BF-059EB552C99C}" dt="2019-11-13T13:51:02.737" v="4461" actId="207"/>
          <ac:picMkLst>
            <pc:docMk/>
            <pc:sldMk cId="3822688273" sldId="310"/>
            <ac:picMk id="2652" creationId="{8D40904D-CD1D-4530-B4D4-E07991C32793}"/>
          </ac:picMkLst>
        </pc:picChg>
        <pc:picChg chg="mod">
          <ac:chgData name="M | Adrien Pasquet" userId="b9ca7fff-cf80-4b81-8c12-aa3f5be03e41" providerId="ADAL" clId="{BFF0C793-174F-4023-A7BF-059EB552C99C}" dt="2019-11-13T13:51:02.737" v="4461" actId="207"/>
          <ac:picMkLst>
            <pc:docMk/>
            <pc:sldMk cId="3822688273" sldId="310"/>
            <ac:picMk id="2653" creationId="{670FEF8C-3601-4C23-8C1D-B6AF71D5C76B}"/>
          </ac:picMkLst>
        </pc:picChg>
        <pc:picChg chg="mod">
          <ac:chgData name="M | Adrien Pasquet" userId="b9ca7fff-cf80-4b81-8c12-aa3f5be03e41" providerId="ADAL" clId="{BFF0C793-174F-4023-A7BF-059EB552C99C}" dt="2019-11-13T13:51:02.737" v="4461" actId="207"/>
          <ac:picMkLst>
            <pc:docMk/>
            <pc:sldMk cId="3822688273" sldId="310"/>
            <ac:picMk id="2654" creationId="{F027CF05-D50D-4110-9C20-5A9B8F038082}"/>
          </ac:picMkLst>
        </pc:picChg>
        <pc:picChg chg="mod">
          <ac:chgData name="M | Adrien Pasquet" userId="b9ca7fff-cf80-4b81-8c12-aa3f5be03e41" providerId="ADAL" clId="{BFF0C793-174F-4023-A7BF-059EB552C99C}" dt="2019-11-13T13:51:02.737" v="4461" actId="207"/>
          <ac:picMkLst>
            <pc:docMk/>
            <pc:sldMk cId="3822688273" sldId="310"/>
            <ac:picMk id="2655" creationId="{35E32A8F-C01D-486A-9166-43493A2EE07E}"/>
          </ac:picMkLst>
        </pc:picChg>
        <pc:picChg chg="mod">
          <ac:chgData name="M | Adrien Pasquet" userId="b9ca7fff-cf80-4b81-8c12-aa3f5be03e41" providerId="ADAL" clId="{BFF0C793-174F-4023-A7BF-059EB552C99C}" dt="2019-11-13T13:51:02.737" v="4461" actId="207"/>
          <ac:picMkLst>
            <pc:docMk/>
            <pc:sldMk cId="3822688273" sldId="310"/>
            <ac:picMk id="2656" creationId="{DBB09889-6E43-472B-A231-147376824420}"/>
          </ac:picMkLst>
        </pc:picChg>
        <pc:picChg chg="mod">
          <ac:chgData name="M | Adrien Pasquet" userId="b9ca7fff-cf80-4b81-8c12-aa3f5be03e41" providerId="ADAL" clId="{BFF0C793-174F-4023-A7BF-059EB552C99C}" dt="2019-11-13T13:51:02.737" v="4461" actId="207"/>
          <ac:picMkLst>
            <pc:docMk/>
            <pc:sldMk cId="3822688273" sldId="310"/>
            <ac:picMk id="2657" creationId="{CF83EDE6-F6DC-4705-8C39-7F209FC0F085}"/>
          </ac:picMkLst>
        </pc:picChg>
        <pc:picChg chg="mod">
          <ac:chgData name="M | Adrien Pasquet" userId="b9ca7fff-cf80-4b81-8c12-aa3f5be03e41" providerId="ADAL" clId="{BFF0C793-174F-4023-A7BF-059EB552C99C}" dt="2019-11-13T13:51:02.737" v="4461" actId="207"/>
          <ac:picMkLst>
            <pc:docMk/>
            <pc:sldMk cId="3822688273" sldId="310"/>
            <ac:picMk id="2658" creationId="{B748CD20-A727-44F8-A35D-E6D01950CE7B}"/>
          </ac:picMkLst>
        </pc:picChg>
        <pc:picChg chg="add ord">
          <ac:chgData name="M | Adrien Pasquet" userId="b9ca7fff-cf80-4b81-8c12-aa3f5be03e41" providerId="ADAL" clId="{BFF0C793-174F-4023-A7BF-059EB552C99C}" dt="2019-11-13T13:54:45.569" v="4526" actId="167"/>
          <ac:picMkLst>
            <pc:docMk/>
            <pc:sldMk cId="3822688273" sldId="310"/>
            <ac:picMk id="2663" creationId="{9E39412D-3C52-4228-BE79-1164593A625D}"/>
          </ac:picMkLst>
        </pc:picChg>
      </pc:sldChg>
      <pc:sldChg chg="addSp delSp modSp add">
        <pc:chgData name="M | Adrien Pasquet" userId="b9ca7fff-cf80-4b81-8c12-aa3f5be03e41" providerId="ADAL" clId="{BFF0C793-174F-4023-A7BF-059EB552C99C}" dt="2019-11-13T11:36:18.953" v="3784" actId="3680"/>
        <pc:sldMkLst>
          <pc:docMk/>
          <pc:sldMk cId="1063118145" sldId="311"/>
        </pc:sldMkLst>
        <pc:spChg chg="add del">
          <ac:chgData name="M | Adrien Pasquet" userId="b9ca7fff-cf80-4b81-8c12-aa3f5be03e41" providerId="ADAL" clId="{BFF0C793-174F-4023-A7BF-059EB552C99C}" dt="2019-11-13T11:36:18.953" v="3784" actId="3680"/>
          <ac:spMkLst>
            <pc:docMk/>
            <pc:sldMk cId="1063118145" sldId="311"/>
            <ac:spMk id="4" creationId="{BFF362CA-79B9-47F7-8971-C797552ACA3E}"/>
          </ac:spMkLst>
        </pc:spChg>
        <pc:graphicFrameChg chg="add del mod ord modGraphic">
          <ac:chgData name="M | Adrien Pasquet" userId="b9ca7fff-cf80-4b81-8c12-aa3f5be03e41" providerId="ADAL" clId="{BFF0C793-174F-4023-A7BF-059EB552C99C}" dt="2019-11-13T11:36:18.953" v="3784" actId="3680"/>
          <ac:graphicFrameMkLst>
            <pc:docMk/>
            <pc:sldMk cId="1063118145" sldId="311"/>
            <ac:graphicFrameMk id="5" creationId="{9153A2BB-DF1F-4FBC-BA53-94D9BF03C01D}"/>
          </ac:graphicFrameMkLst>
        </pc:graphicFrameChg>
      </pc:sldChg>
      <pc:sldChg chg="add del ord">
        <pc:chgData name="M | Adrien Pasquet" userId="b9ca7fff-cf80-4b81-8c12-aa3f5be03e41" providerId="ADAL" clId="{BFF0C793-174F-4023-A7BF-059EB552C99C}" dt="2019-11-13T11:35:03.006" v="3773" actId="47"/>
        <pc:sldMkLst>
          <pc:docMk/>
          <pc:sldMk cId="1675426220" sldId="311"/>
        </pc:sldMkLst>
      </pc:sldChg>
      <pc:sldChg chg="addSp delSp modSp add">
        <pc:chgData name="M | Adrien Pasquet" userId="b9ca7fff-cf80-4b81-8c12-aa3f5be03e41" providerId="ADAL" clId="{BFF0C793-174F-4023-A7BF-059EB552C99C}" dt="2019-11-13T11:45:47.707" v="3917" actId="27636"/>
        <pc:sldMkLst>
          <pc:docMk/>
          <pc:sldMk cId="923360690" sldId="312"/>
        </pc:sldMkLst>
        <pc:spChg chg="del">
          <ac:chgData name="M | Adrien Pasquet" userId="b9ca7fff-cf80-4b81-8c12-aa3f5be03e41" providerId="ADAL" clId="{BFF0C793-174F-4023-A7BF-059EB552C99C}" dt="2019-11-13T11:45:46.791" v="3903"/>
          <ac:spMkLst>
            <pc:docMk/>
            <pc:sldMk cId="923360690" sldId="312"/>
            <ac:spMk id="3" creationId="{ACBD03E8-7CC6-4783-AF44-A3558770BFDC}"/>
          </ac:spMkLst>
        </pc:spChg>
        <pc:spChg chg="del mod">
          <ac:chgData name="M | Adrien Pasquet" userId="b9ca7fff-cf80-4b81-8c12-aa3f5be03e41" providerId="ADAL" clId="{BFF0C793-174F-4023-A7BF-059EB552C99C}" dt="2019-11-13T11:45:46.791" v="3903"/>
          <ac:spMkLst>
            <pc:docMk/>
            <pc:sldMk cId="923360690" sldId="312"/>
            <ac:spMk id="4" creationId="{9099EB53-36FB-4A2D-AA1D-9009BE4E0BE7}"/>
          </ac:spMkLst>
        </pc:spChg>
        <pc:spChg chg="del mod">
          <ac:chgData name="M | Adrien Pasquet" userId="b9ca7fff-cf80-4b81-8c12-aa3f5be03e41" providerId="ADAL" clId="{BFF0C793-174F-4023-A7BF-059EB552C99C}" dt="2019-11-13T11:45:46.791" v="3903"/>
          <ac:spMkLst>
            <pc:docMk/>
            <pc:sldMk cId="923360690" sldId="312"/>
            <ac:spMk id="5" creationId="{3E3E0F77-48AC-435D-80B1-47E0282E8316}"/>
          </ac:spMkLst>
        </pc:spChg>
        <pc:spChg chg="del mod">
          <ac:chgData name="M | Adrien Pasquet" userId="b9ca7fff-cf80-4b81-8c12-aa3f5be03e41" providerId="ADAL" clId="{BFF0C793-174F-4023-A7BF-059EB552C99C}" dt="2019-11-13T11:45:46.791" v="3903"/>
          <ac:spMkLst>
            <pc:docMk/>
            <pc:sldMk cId="923360690" sldId="312"/>
            <ac:spMk id="6" creationId="{D89C16A8-BE95-4C50-8893-338941E4225F}"/>
          </ac:spMkLst>
        </pc:spChg>
        <pc:spChg chg="del mod">
          <ac:chgData name="M | Adrien Pasquet" userId="b9ca7fff-cf80-4b81-8c12-aa3f5be03e41" providerId="ADAL" clId="{BFF0C793-174F-4023-A7BF-059EB552C99C}" dt="2019-11-13T11:45:46.791" v="3903"/>
          <ac:spMkLst>
            <pc:docMk/>
            <pc:sldMk cId="923360690" sldId="312"/>
            <ac:spMk id="7" creationId="{532CFC5A-E319-4A68-894A-783BD5969080}"/>
          </ac:spMkLst>
        </pc:spChg>
        <pc:spChg chg="add del mod">
          <ac:chgData name="M | Adrien Pasquet" userId="b9ca7fff-cf80-4b81-8c12-aa3f5be03e41" providerId="ADAL" clId="{BFF0C793-174F-4023-A7BF-059EB552C99C}" dt="2019-11-13T11:45:46.791" v="3903"/>
          <ac:spMkLst>
            <pc:docMk/>
            <pc:sldMk cId="923360690" sldId="312"/>
            <ac:spMk id="8" creationId="{E22D7673-C11A-41CB-8139-54A4A2B0822F}"/>
          </ac:spMkLst>
        </pc:spChg>
        <pc:spChg chg="add del mod">
          <ac:chgData name="M | Adrien Pasquet" userId="b9ca7fff-cf80-4b81-8c12-aa3f5be03e41" providerId="ADAL" clId="{BFF0C793-174F-4023-A7BF-059EB552C99C}" dt="2019-11-13T11:45:47.131" v="3908"/>
          <ac:spMkLst>
            <pc:docMk/>
            <pc:sldMk cId="923360690" sldId="312"/>
            <ac:spMk id="9" creationId="{5FCFB63A-2093-4AA7-B85B-04320477E719}"/>
          </ac:spMkLst>
        </pc:spChg>
        <pc:spChg chg="add del mod">
          <ac:chgData name="M | Adrien Pasquet" userId="b9ca7fff-cf80-4b81-8c12-aa3f5be03e41" providerId="ADAL" clId="{BFF0C793-174F-4023-A7BF-059EB552C99C}" dt="2019-11-13T11:45:47.131" v="3908"/>
          <ac:spMkLst>
            <pc:docMk/>
            <pc:sldMk cId="923360690" sldId="312"/>
            <ac:spMk id="10" creationId="{0AF996F5-1FD7-4BEC-95CE-8969EEADDECB}"/>
          </ac:spMkLst>
        </pc:spChg>
        <pc:spChg chg="add del mod">
          <ac:chgData name="M | Adrien Pasquet" userId="b9ca7fff-cf80-4b81-8c12-aa3f5be03e41" providerId="ADAL" clId="{BFF0C793-174F-4023-A7BF-059EB552C99C}" dt="2019-11-13T11:45:47.131" v="3908"/>
          <ac:spMkLst>
            <pc:docMk/>
            <pc:sldMk cId="923360690" sldId="312"/>
            <ac:spMk id="11" creationId="{5F25CF55-6C00-4948-BC46-C5BEA264D87D}"/>
          </ac:spMkLst>
        </pc:spChg>
        <pc:spChg chg="add del mod">
          <ac:chgData name="M | Adrien Pasquet" userId="b9ca7fff-cf80-4b81-8c12-aa3f5be03e41" providerId="ADAL" clId="{BFF0C793-174F-4023-A7BF-059EB552C99C}" dt="2019-11-13T11:45:47.131" v="3908"/>
          <ac:spMkLst>
            <pc:docMk/>
            <pc:sldMk cId="923360690" sldId="312"/>
            <ac:spMk id="12" creationId="{95851FCE-C523-4266-9F40-4F8563C8C1F8}"/>
          </ac:spMkLst>
        </pc:spChg>
        <pc:spChg chg="add del mod">
          <ac:chgData name="M | Adrien Pasquet" userId="b9ca7fff-cf80-4b81-8c12-aa3f5be03e41" providerId="ADAL" clId="{BFF0C793-174F-4023-A7BF-059EB552C99C}" dt="2019-11-13T11:45:47.131" v="3908"/>
          <ac:spMkLst>
            <pc:docMk/>
            <pc:sldMk cId="923360690" sldId="312"/>
            <ac:spMk id="13" creationId="{B84FD71F-DD66-42C0-A306-C84BDC79B722}"/>
          </ac:spMkLst>
        </pc:spChg>
        <pc:spChg chg="add del mod">
          <ac:chgData name="M | Adrien Pasquet" userId="b9ca7fff-cf80-4b81-8c12-aa3f5be03e41" providerId="ADAL" clId="{BFF0C793-174F-4023-A7BF-059EB552C99C}" dt="2019-11-13T11:45:47.131" v="3908"/>
          <ac:spMkLst>
            <pc:docMk/>
            <pc:sldMk cId="923360690" sldId="312"/>
            <ac:spMk id="14" creationId="{FAC4343E-7245-46A5-A388-9F265B304C09}"/>
          </ac:spMkLst>
        </pc:spChg>
        <pc:spChg chg="add del mod">
          <ac:chgData name="M | Adrien Pasquet" userId="b9ca7fff-cf80-4b81-8c12-aa3f5be03e41" providerId="ADAL" clId="{BFF0C793-174F-4023-A7BF-059EB552C99C}" dt="2019-11-13T11:45:47.670" v="3913"/>
          <ac:spMkLst>
            <pc:docMk/>
            <pc:sldMk cId="923360690" sldId="312"/>
            <ac:spMk id="15" creationId="{F9C475BB-1218-4D22-924F-0872CF4E62A8}"/>
          </ac:spMkLst>
        </pc:spChg>
        <pc:spChg chg="add del mod">
          <ac:chgData name="M | Adrien Pasquet" userId="b9ca7fff-cf80-4b81-8c12-aa3f5be03e41" providerId="ADAL" clId="{BFF0C793-174F-4023-A7BF-059EB552C99C}" dt="2019-11-13T11:45:47.670" v="3913"/>
          <ac:spMkLst>
            <pc:docMk/>
            <pc:sldMk cId="923360690" sldId="312"/>
            <ac:spMk id="16" creationId="{13D787AD-E5CF-490C-BBDB-6B5565493432}"/>
          </ac:spMkLst>
        </pc:spChg>
        <pc:spChg chg="add del mod">
          <ac:chgData name="M | Adrien Pasquet" userId="b9ca7fff-cf80-4b81-8c12-aa3f5be03e41" providerId="ADAL" clId="{BFF0C793-174F-4023-A7BF-059EB552C99C}" dt="2019-11-13T11:45:47.670" v="3913"/>
          <ac:spMkLst>
            <pc:docMk/>
            <pc:sldMk cId="923360690" sldId="312"/>
            <ac:spMk id="17" creationId="{61E2ABBC-4754-42BF-81D3-BD8A7A0C971E}"/>
          </ac:spMkLst>
        </pc:spChg>
        <pc:spChg chg="add del mod">
          <ac:chgData name="M | Adrien Pasquet" userId="b9ca7fff-cf80-4b81-8c12-aa3f5be03e41" providerId="ADAL" clId="{BFF0C793-174F-4023-A7BF-059EB552C99C}" dt="2019-11-13T11:45:47.670" v="3913"/>
          <ac:spMkLst>
            <pc:docMk/>
            <pc:sldMk cId="923360690" sldId="312"/>
            <ac:spMk id="18" creationId="{89A98E90-28E4-427E-92D5-E8DC09A63E8D}"/>
          </ac:spMkLst>
        </pc:spChg>
        <pc:spChg chg="add del mod">
          <ac:chgData name="M | Adrien Pasquet" userId="b9ca7fff-cf80-4b81-8c12-aa3f5be03e41" providerId="ADAL" clId="{BFF0C793-174F-4023-A7BF-059EB552C99C}" dt="2019-11-13T11:45:47.670" v="3913"/>
          <ac:spMkLst>
            <pc:docMk/>
            <pc:sldMk cId="923360690" sldId="312"/>
            <ac:spMk id="19" creationId="{E2ACEA03-62E9-4262-9E2D-49DF44E6DE91}"/>
          </ac:spMkLst>
        </pc:spChg>
        <pc:spChg chg="add del mod">
          <ac:chgData name="M | Adrien Pasquet" userId="b9ca7fff-cf80-4b81-8c12-aa3f5be03e41" providerId="ADAL" clId="{BFF0C793-174F-4023-A7BF-059EB552C99C}" dt="2019-11-13T11:45:47.670" v="3913"/>
          <ac:spMkLst>
            <pc:docMk/>
            <pc:sldMk cId="923360690" sldId="312"/>
            <ac:spMk id="20" creationId="{67FAEA62-506A-44CF-9F40-3C1BE47BA3C3}"/>
          </ac:spMkLst>
        </pc:spChg>
        <pc:spChg chg="add mod">
          <ac:chgData name="M | Adrien Pasquet" userId="b9ca7fff-cf80-4b81-8c12-aa3f5be03e41" providerId="ADAL" clId="{BFF0C793-174F-4023-A7BF-059EB552C99C}" dt="2019-11-13T11:45:47.670" v="3913"/>
          <ac:spMkLst>
            <pc:docMk/>
            <pc:sldMk cId="923360690" sldId="312"/>
            <ac:spMk id="21" creationId="{5816B570-D026-4318-88A8-236C9692729C}"/>
          </ac:spMkLst>
        </pc:spChg>
        <pc:spChg chg="add mod">
          <ac:chgData name="M | Adrien Pasquet" userId="b9ca7fff-cf80-4b81-8c12-aa3f5be03e41" providerId="ADAL" clId="{BFF0C793-174F-4023-A7BF-059EB552C99C}" dt="2019-11-13T11:45:47.706" v="3916" actId="27636"/>
          <ac:spMkLst>
            <pc:docMk/>
            <pc:sldMk cId="923360690" sldId="312"/>
            <ac:spMk id="22" creationId="{E557117C-A98D-4162-BF40-10285846E0C3}"/>
          </ac:spMkLst>
        </pc:spChg>
        <pc:spChg chg="add mod">
          <ac:chgData name="M | Adrien Pasquet" userId="b9ca7fff-cf80-4b81-8c12-aa3f5be03e41" providerId="ADAL" clId="{BFF0C793-174F-4023-A7BF-059EB552C99C}" dt="2019-11-13T11:45:47.707" v="3917" actId="27636"/>
          <ac:spMkLst>
            <pc:docMk/>
            <pc:sldMk cId="923360690" sldId="312"/>
            <ac:spMk id="23" creationId="{1E68C71A-C87E-42FF-BDAB-86808C21C520}"/>
          </ac:spMkLst>
        </pc:spChg>
        <pc:spChg chg="add mod">
          <ac:chgData name="M | Adrien Pasquet" userId="b9ca7fff-cf80-4b81-8c12-aa3f5be03e41" providerId="ADAL" clId="{BFF0C793-174F-4023-A7BF-059EB552C99C}" dt="2019-11-13T11:45:47.703" v="3914" actId="27636"/>
          <ac:spMkLst>
            <pc:docMk/>
            <pc:sldMk cId="923360690" sldId="312"/>
            <ac:spMk id="24" creationId="{AF2A190B-1570-4DC6-9905-E3F54CE7F6A1}"/>
          </ac:spMkLst>
        </pc:spChg>
        <pc:spChg chg="add mod">
          <ac:chgData name="M | Adrien Pasquet" userId="b9ca7fff-cf80-4b81-8c12-aa3f5be03e41" providerId="ADAL" clId="{BFF0C793-174F-4023-A7BF-059EB552C99C}" dt="2019-11-13T11:45:47.705" v="3915" actId="27636"/>
          <ac:spMkLst>
            <pc:docMk/>
            <pc:sldMk cId="923360690" sldId="312"/>
            <ac:spMk id="25" creationId="{4E42D397-3097-42C2-BB7B-23C27AB7058D}"/>
          </ac:spMkLst>
        </pc:spChg>
      </pc:sldChg>
      <pc:sldChg chg="add del">
        <pc:chgData name="M | Adrien Pasquet" userId="b9ca7fff-cf80-4b81-8c12-aa3f5be03e41" providerId="ADAL" clId="{BFF0C793-174F-4023-A7BF-059EB552C99C}" dt="2019-11-13T11:43:25.100" v="3862" actId="47"/>
        <pc:sldMkLst>
          <pc:docMk/>
          <pc:sldMk cId="2920827335" sldId="312"/>
        </pc:sldMkLst>
      </pc:sldChg>
      <pc:sldChg chg="add">
        <pc:chgData name="M | Adrien Pasquet" userId="b9ca7fff-cf80-4b81-8c12-aa3f5be03e41" providerId="ADAL" clId="{BFF0C793-174F-4023-A7BF-059EB552C99C}" dt="2019-11-13T11:48:16.967" v="3964"/>
        <pc:sldMkLst>
          <pc:docMk/>
          <pc:sldMk cId="988511881" sldId="313"/>
        </pc:sldMkLst>
      </pc:sldChg>
      <pc:sldChg chg="addSp delSp modSp add modTransition">
        <pc:chgData name="M | Adrien Pasquet" userId="b9ca7fff-cf80-4b81-8c12-aa3f5be03e41" providerId="ADAL" clId="{BFF0C793-174F-4023-A7BF-059EB552C99C}" dt="2019-11-13T13:16:18.064" v="4387"/>
        <pc:sldMkLst>
          <pc:docMk/>
          <pc:sldMk cId="1995404265" sldId="621"/>
        </pc:sldMkLst>
        <pc:spChg chg="del">
          <ac:chgData name="M | Adrien Pasquet" userId="b9ca7fff-cf80-4b81-8c12-aa3f5be03e41" providerId="ADAL" clId="{BFF0C793-174F-4023-A7BF-059EB552C99C}" dt="2019-11-13T11:54:32.624" v="4021" actId="478"/>
          <ac:spMkLst>
            <pc:docMk/>
            <pc:sldMk cId="1995404265" sldId="621"/>
            <ac:spMk id="2" creationId="{49F2A7DB-2AE6-4068-951E-EBD29832C3BC}"/>
          </ac:spMkLst>
        </pc:spChg>
        <pc:spChg chg="mod">
          <ac:chgData name="M | Adrien Pasquet" userId="b9ca7fff-cf80-4b81-8c12-aa3f5be03e41" providerId="ADAL" clId="{BFF0C793-174F-4023-A7BF-059EB552C99C}" dt="2019-11-13T13:03:24.300" v="4317" actId="113"/>
          <ac:spMkLst>
            <pc:docMk/>
            <pc:sldMk cId="1995404265" sldId="621"/>
            <ac:spMk id="3" creationId="{EE150115-63D8-4603-AD46-A0855589EB2B}"/>
          </ac:spMkLst>
        </pc:spChg>
        <pc:spChg chg="mod">
          <ac:chgData name="M | Adrien Pasquet" userId="b9ca7fff-cf80-4b81-8c12-aa3f5be03e41" providerId="ADAL" clId="{BFF0C793-174F-4023-A7BF-059EB552C99C}" dt="2019-11-13T11:54:27.492" v="4019" actId="1076"/>
          <ac:spMkLst>
            <pc:docMk/>
            <pc:sldMk cId="1995404265" sldId="621"/>
            <ac:spMk id="4" creationId="{C38C1133-D32A-4A4A-AA95-66FBE3EB17FF}"/>
          </ac:spMkLst>
        </pc:spChg>
        <pc:spChg chg="mod">
          <ac:chgData name="M | Adrien Pasquet" userId="b9ca7fff-cf80-4b81-8c12-aa3f5be03e41" providerId="ADAL" clId="{BFF0C793-174F-4023-A7BF-059EB552C99C}" dt="2019-11-13T11:54:30.435" v="4020" actId="1076"/>
          <ac:spMkLst>
            <pc:docMk/>
            <pc:sldMk cId="1995404265" sldId="621"/>
            <ac:spMk id="5" creationId="{A85B19BD-B6C0-4517-877C-4DB4137DEE7F}"/>
          </ac:spMkLst>
        </pc:spChg>
        <pc:spChg chg="add mod">
          <ac:chgData name="M | Adrien Pasquet" userId="b9ca7fff-cf80-4b81-8c12-aa3f5be03e41" providerId="ADAL" clId="{BFF0C793-174F-4023-A7BF-059EB552C99C}" dt="2019-11-13T11:55:22.093" v="4026" actId="13244"/>
          <ac:spMkLst>
            <pc:docMk/>
            <pc:sldMk cId="1995404265" sldId="621"/>
            <ac:spMk id="7" creationId="{C351DCB3-0391-46CE-9788-77A473FC06F9}"/>
          </ac:spMkLst>
        </pc:spChg>
        <pc:picChg chg="add mod">
          <ac:chgData name="M | Adrien Pasquet" userId="b9ca7fff-cf80-4b81-8c12-aa3f5be03e41" providerId="ADAL" clId="{BFF0C793-174F-4023-A7BF-059EB552C99C}" dt="2019-11-13T11:55:22.093" v="4026" actId="13244"/>
          <ac:picMkLst>
            <pc:docMk/>
            <pc:sldMk cId="1995404265" sldId="621"/>
            <ac:picMk id="6" creationId="{95B19190-D156-41D8-A155-55FCD8A45855}"/>
          </ac:picMkLst>
        </pc:picChg>
      </pc:sldChg>
      <pc:sldChg chg="addSp delSp modSp add modTransition">
        <pc:chgData name="M | Adrien Pasquet" userId="b9ca7fff-cf80-4b81-8c12-aa3f5be03e41" providerId="ADAL" clId="{BFF0C793-174F-4023-A7BF-059EB552C99C}" dt="2019-11-13T13:16:18.064" v="4387"/>
        <pc:sldMkLst>
          <pc:docMk/>
          <pc:sldMk cId="1177801611" sldId="622"/>
        </pc:sldMkLst>
        <pc:spChg chg="del">
          <ac:chgData name="M | Adrien Pasquet" userId="b9ca7fff-cf80-4b81-8c12-aa3f5be03e41" providerId="ADAL" clId="{BFF0C793-174F-4023-A7BF-059EB552C99C}" dt="2019-11-13T13:05:13.510" v="4334" actId="478"/>
          <ac:spMkLst>
            <pc:docMk/>
            <pc:sldMk cId="1177801611" sldId="622"/>
            <ac:spMk id="2" creationId="{5E1F29C4-7BDD-47B1-B0FE-8214859D2C84}"/>
          </ac:spMkLst>
        </pc:spChg>
        <pc:spChg chg="mod">
          <ac:chgData name="M | Adrien Pasquet" userId="b9ca7fff-cf80-4b81-8c12-aa3f5be03e41" providerId="ADAL" clId="{BFF0C793-174F-4023-A7BF-059EB552C99C}" dt="2019-11-13T12:02:56.679" v="4206" actId="1076"/>
          <ac:spMkLst>
            <pc:docMk/>
            <pc:sldMk cId="1177801611" sldId="622"/>
            <ac:spMk id="3" creationId="{043257C0-5FE0-49D5-BC27-E9478E0292AB}"/>
          </ac:spMkLst>
        </pc:spChg>
        <pc:spChg chg="mod">
          <ac:chgData name="M | Adrien Pasquet" userId="b9ca7fff-cf80-4b81-8c12-aa3f5be03e41" providerId="ADAL" clId="{BFF0C793-174F-4023-A7BF-059EB552C99C}" dt="2019-11-13T12:44:44.902" v="4207" actId="20577"/>
          <ac:spMkLst>
            <pc:docMk/>
            <pc:sldMk cId="1177801611" sldId="622"/>
            <ac:spMk id="4" creationId="{74E6E8E9-FEF6-42D5-9635-C447E170187B}"/>
          </ac:spMkLst>
        </pc:spChg>
        <pc:spChg chg="mod">
          <ac:chgData name="M | Adrien Pasquet" userId="b9ca7fff-cf80-4b81-8c12-aa3f5be03e41" providerId="ADAL" clId="{BFF0C793-174F-4023-A7BF-059EB552C99C}" dt="2019-11-13T11:57:51.460" v="4059" actId="1076"/>
          <ac:spMkLst>
            <pc:docMk/>
            <pc:sldMk cId="1177801611" sldId="622"/>
            <ac:spMk id="5" creationId="{94C26FC3-2AA7-4AD1-9FDA-AA6926F83CB1}"/>
          </ac:spMkLst>
        </pc:spChg>
        <pc:spChg chg="mod">
          <ac:chgData name="M | Adrien Pasquet" userId="b9ca7fff-cf80-4b81-8c12-aa3f5be03e41" providerId="ADAL" clId="{BFF0C793-174F-4023-A7BF-059EB552C99C}" dt="2019-11-13T13:03:21.229" v="4316" actId="1076"/>
          <ac:spMkLst>
            <pc:docMk/>
            <pc:sldMk cId="1177801611" sldId="622"/>
            <ac:spMk id="6" creationId="{8E06F497-8F1C-40E1-92A7-0A51350084EB}"/>
          </ac:spMkLst>
        </pc:spChg>
        <pc:spChg chg="mod">
          <ac:chgData name="M | Adrien Pasquet" userId="b9ca7fff-cf80-4b81-8c12-aa3f5be03e41" providerId="ADAL" clId="{BFF0C793-174F-4023-A7BF-059EB552C99C}" dt="2019-11-13T11:57:51.460" v="4059" actId="1076"/>
          <ac:spMkLst>
            <pc:docMk/>
            <pc:sldMk cId="1177801611" sldId="622"/>
            <ac:spMk id="8" creationId="{5C14D137-1B7D-41F9-802B-29DB1018C1AA}"/>
          </ac:spMkLst>
        </pc:spChg>
        <pc:spChg chg="mod">
          <ac:chgData name="M | Adrien Pasquet" userId="b9ca7fff-cf80-4b81-8c12-aa3f5be03e41" providerId="ADAL" clId="{BFF0C793-174F-4023-A7BF-059EB552C99C}" dt="2019-11-13T11:57:51.460" v="4059" actId="1076"/>
          <ac:spMkLst>
            <pc:docMk/>
            <pc:sldMk cId="1177801611" sldId="622"/>
            <ac:spMk id="9" creationId="{BAB7CBA9-4689-4625-A5B6-084AFABAEA94}"/>
          </ac:spMkLst>
        </pc:spChg>
        <pc:spChg chg="mod">
          <ac:chgData name="M | Adrien Pasquet" userId="b9ca7fff-cf80-4b81-8c12-aa3f5be03e41" providerId="ADAL" clId="{BFF0C793-174F-4023-A7BF-059EB552C99C}" dt="2019-11-13T11:57:51.460" v="4059" actId="1076"/>
          <ac:spMkLst>
            <pc:docMk/>
            <pc:sldMk cId="1177801611" sldId="622"/>
            <ac:spMk id="10" creationId="{D10018C4-EE07-4BE1-A610-95BB38BF6539}"/>
          </ac:spMkLst>
        </pc:spChg>
        <pc:spChg chg="mod">
          <ac:chgData name="M | Adrien Pasquet" userId="b9ca7fff-cf80-4b81-8c12-aa3f5be03e41" providerId="ADAL" clId="{BFF0C793-174F-4023-A7BF-059EB552C99C}" dt="2019-11-13T11:57:51.460" v="4059" actId="1076"/>
          <ac:spMkLst>
            <pc:docMk/>
            <pc:sldMk cId="1177801611" sldId="622"/>
            <ac:spMk id="11" creationId="{A1A7590E-F441-4E1B-90D3-88A21BA3A9E9}"/>
          </ac:spMkLst>
        </pc:spChg>
        <pc:spChg chg="mod">
          <ac:chgData name="M | Adrien Pasquet" userId="b9ca7fff-cf80-4b81-8c12-aa3f5be03e41" providerId="ADAL" clId="{BFF0C793-174F-4023-A7BF-059EB552C99C}" dt="2019-11-13T11:57:51.460" v="4059" actId="1076"/>
          <ac:spMkLst>
            <pc:docMk/>
            <pc:sldMk cId="1177801611" sldId="622"/>
            <ac:spMk id="12" creationId="{AFC99E05-1E99-470A-9DFA-1F70DD65E930}"/>
          </ac:spMkLst>
        </pc:spChg>
        <pc:spChg chg="mod">
          <ac:chgData name="M | Adrien Pasquet" userId="b9ca7fff-cf80-4b81-8c12-aa3f5be03e41" providerId="ADAL" clId="{BFF0C793-174F-4023-A7BF-059EB552C99C}" dt="2019-11-13T11:57:51.460" v="4059" actId="1076"/>
          <ac:spMkLst>
            <pc:docMk/>
            <pc:sldMk cId="1177801611" sldId="622"/>
            <ac:spMk id="13" creationId="{C35CD1C0-2878-460B-BE49-F41BD0918BB6}"/>
          </ac:spMkLst>
        </pc:spChg>
        <pc:spChg chg="mod">
          <ac:chgData name="M | Adrien Pasquet" userId="b9ca7fff-cf80-4b81-8c12-aa3f5be03e41" providerId="ADAL" clId="{BFF0C793-174F-4023-A7BF-059EB552C99C}" dt="2019-11-13T11:57:51.460" v="4059" actId="1076"/>
          <ac:spMkLst>
            <pc:docMk/>
            <pc:sldMk cId="1177801611" sldId="622"/>
            <ac:spMk id="14" creationId="{22B4C9C3-4EF0-4EA9-B9D2-2A59277EE575}"/>
          </ac:spMkLst>
        </pc:spChg>
        <pc:spChg chg="mod">
          <ac:chgData name="M | Adrien Pasquet" userId="b9ca7fff-cf80-4b81-8c12-aa3f5be03e41" providerId="ADAL" clId="{BFF0C793-174F-4023-A7BF-059EB552C99C}" dt="2019-11-13T11:57:51.460" v="4059" actId="1076"/>
          <ac:spMkLst>
            <pc:docMk/>
            <pc:sldMk cId="1177801611" sldId="622"/>
            <ac:spMk id="15" creationId="{C26A6BD2-E18D-4EBB-9050-2FBD31A1EB60}"/>
          </ac:spMkLst>
        </pc:spChg>
        <pc:spChg chg="mod">
          <ac:chgData name="M | Adrien Pasquet" userId="b9ca7fff-cf80-4b81-8c12-aa3f5be03e41" providerId="ADAL" clId="{BFF0C793-174F-4023-A7BF-059EB552C99C}" dt="2019-11-13T11:57:51.460" v="4059" actId="1076"/>
          <ac:spMkLst>
            <pc:docMk/>
            <pc:sldMk cId="1177801611" sldId="622"/>
            <ac:spMk id="16" creationId="{2D15380C-0292-4E68-9ED8-EA324FEE0601}"/>
          </ac:spMkLst>
        </pc:spChg>
        <pc:spChg chg="mod">
          <ac:chgData name="M | Adrien Pasquet" userId="b9ca7fff-cf80-4b81-8c12-aa3f5be03e41" providerId="ADAL" clId="{BFF0C793-174F-4023-A7BF-059EB552C99C}" dt="2019-11-13T11:57:51.460" v="4059" actId="1076"/>
          <ac:spMkLst>
            <pc:docMk/>
            <pc:sldMk cId="1177801611" sldId="622"/>
            <ac:spMk id="18" creationId="{CC41BF4E-6772-4ED0-8A66-635A7CFCB81B}"/>
          </ac:spMkLst>
        </pc:spChg>
        <pc:spChg chg="mod">
          <ac:chgData name="M | Adrien Pasquet" userId="b9ca7fff-cf80-4b81-8c12-aa3f5be03e41" providerId="ADAL" clId="{BFF0C793-174F-4023-A7BF-059EB552C99C}" dt="2019-11-13T11:58:27.943" v="4096" actId="20577"/>
          <ac:spMkLst>
            <pc:docMk/>
            <pc:sldMk cId="1177801611" sldId="622"/>
            <ac:spMk id="19" creationId="{101DCAF0-230B-4F5A-A2B2-75EC62FDFE3A}"/>
          </ac:spMkLst>
        </pc:spChg>
        <pc:spChg chg="mod">
          <ac:chgData name="M | Adrien Pasquet" userId="b9ca7fff-cf80-4b81-8c12-aa3f5be03e41" providerId="ADAL" clId="{BFF0C793-174F-4023-A7BF-059EB552C99C}" dt="2019-11-13T12:45:12.646" v="4251" actId="20577"/>
          <ac:spMkLst>
            <pc:docMk/>
            <pc:sldMk cId="1177801611" sldId="622"/>
            <ac:spMk id="20" creationId="{476E2D0A-5E82-4784-989A-44720EB254F7}"/>
          </ac:spMkLst>
        </pc:spChg>
        <pc:spChg chg="mod">
          <ac:chgData name="M | Adrien Pasquet" userId="b9ca7fff-cf80-4b81-8c12-aa3f5be03e41" providerId="ADAL" clId="{BFF0C793-174F-4023-A7BF-059EB552C99C}" dt="2019-11-13T12:46:08.353" v="4255" actId="207"/>
          <ac:spMkLst>
            <pc:docMk/>
            <pc:sldMk cId="1177801611" sldId="622"/>
            <ac:spMk id="21" creationId="{25A7DEA3-BA4F-4D59-9141-FEBD66D6FDBD}"/>
          </ac:spMkLst>
        </pc:spChg>
        <pc:spChg chg="mod">
          <ac:chgData name="M | Adrien Pasquet" userId="b9ca7fff-cf80-4b81-8c12-aa3f5be03e41" providerId="ADAL" clId="{BFF0C793-174F-4023-A7BF-059EB552C99C}" dt="2019-11-13T13:03:21.229" v="4316" actId="1076"/>
          <ac:spMkLst>
            <pc:docMk/>
            <pc:sldMk cId="1177801611" sldId="622"/>
            <ac:spMk id="22" creationId="{3F4A9E72-59E2-45E4-8060-59A7FA8FAD17}"/>
          </ac:spMkLst>
        </pc:spChg>
        <pc:spChg chg="mod">
          <ac:chgData name="M | Adrien Pasquet" userId="b9ca7fff-cf80-4b81-8c12-aa3f5be03e41" providerId="ADAL" clId="{BFF0C793-174F-4023-A7BF-059EB552C99C}" dt="2019-11-13T11:59:30.626" v="4105" actId="554"/>
          <ac:spMkLst>
            <pc:docMk/>
            <pc:sldMk cId="1177801611" sldId="622"/>
            <ac:spMk id="23" creationId="{99B52C51-D697-449B-9E39-D1C534E4E10C}"/>
          </ac:spMkLst>
        </pc:spChg>
        <pc:spChg chg="del">
          <ac:chgData name="M | Adrien Pasquet" userId="b9ca7fff-cf80-4b81-8c12-aa3f5be03e41" providerId="ADAL" clId="{BFF0C793-174F-4023-A7BF-059EB552C99C}" dt="2019-11-13T11:57:19.369" v="4052" actId="478"/>
          <ac:spMkLst>
            <pc:docMk/>
            <pc:sldMk cId="1177801611" sldId="622"/>
            <ac:spMk id="24" creationId="{02144719-CFFD-4286-BA94-D76736924E0D}"/>
          </ac:spMkLst>
        </pc:spChg>
        <pc:spChg chg="mod">
          <ac:chgData name="M | Adrien Pasquet" userId="b9ca7fff-cf80-4b81-8c12-aa3f5be03e41" providerId="ADAL" clId="{BFF0C793-174F-4023-A7BF-059EB552C99C}" dt="2019-11-13T11:57:51.460" v="4059" actId="1076"/>
          <ac:spMkLst>
            <pc:docMk/>
            <pc:sldMk cId="1177801611" sldId="622"/>
            <ac:spMk id="25" creationId="{91A6651C-F8DF-48A9-8DAA-1AD420A722CF}"/>
          </ac:spMkLst>
        </pc:spChg>
        <pc:spChg chg="mod">
          <ac:chgData name="M | Adrien Pasquet" userId="b9ca7fff-cf80-4b81-8c12-aa3f5be03e41" providerId="ADAL" clId="{BFF0C793-174F-4023-A7BF-059EB552C99C}" dt="2019-11-13T11:57:51.460" v="4059" actId="1076"/>
          <ac:spMkLst>
            <pc:docMk/>
            <pc:sldMk cId="1177801611" sldId="622"/>
            <ac:spMk id="26" creationId="{25AE3509-AB72-4A81-B081-A147EEB31E17}"/>
          </ac:spMkLst>
        </pc:spChg>
        <pc:spChg chg="mod">
          <ac:chgData name="M | Adrien Pasquet" userId="b9ca7fff-cf80-4b81-8c12-aa3f5be03e41" providerId="ADAL" clId="{BFF0C793-174F-4023-A7BF-059EB552C99C}" dt="2019-11-13T11:57:51.460" v="4059" actId="1076"/>
          <ac:spMkLst>
            <pc:docMk/>
            <pc:sldMk cId="1177801611" sldId="622"/>
            <ac:spMk id="27" creationId="{9326E4BB-6A65-42CD-B4D7-DD9C293B6D89}"/>
          </ac:spMkLst>
        </pc:spChg>
        <pc:spChg chg="mod">
          <ac:chgData name="M | Adrien Pasquet" userId="b9ca7fff-cf80-4b81-8c12-aa3f5be03e41" providerId="ADAL" clId="{BFF0C793-174F-4023-A7BF-059EB552C99C}" dt="2019-11-13T11:57:51.460" v="4059" actId="1076"/>
          <ac:spMkLst>
            <pc:docMk/>
            <pc:sldMk cId="1177801611" sldId="622"/>
            <ac:spMk id="28" creationId="{E02CA587-9819-4525-B590-E795D2D03059}"/>
          </ac:spMkLst>
        </pc:spChg>
        <pc:spChg chg="mod">
          <ac:chgData name="M | Adrien Pasquet" userId="b9ca7fff-cf80-4b81-8c12-aa3f5be03e41" providerId="ADAL" clId="{BFF0C793-174F-4023-A7BF-059EB552C99C}" dt="2019-11-13T11:57:51.460" v="4059" actId="1076"/>
          <ac:spMkLst>
            <pc:docMk/>
            <pc:sldMk cId="1177801611" sldId="622"/>
            <ac:spMk id="29" creationId="{72609C6E-46A8-4329-8C95-3451515AD309}"/>
          </ac:spMkLst>
        </pc:spChg>
        <pc:spChg chg="del">
          <ac:chgData name="M | Adrien Pasquet" userId="b9ca7fff-cf80-4b81-8c12-aa3f5be03e41" providerId="ADAL" clId="{BFF0C793-174F-4023-A7BF-059EB552C99C}" dt="2019-11-13T11:57:41.203" v="4058" actId="478"/>
          <ac:spMkLst>
            <pc:docMk/>
            <pc:sldMk cId="1177801611" sldId="622"/>
            <ac:spMk id="30" creationId="{8256EDD3-E9BF-4139-9F2F-5BF5C54CC3CE}"/>
          </ac:spMkLst>
        </pc:spChg>
        <pc:spChg chg="add mod">
          <ac:chgData name="M | Adrien Pasquet" userId="b9ca7fff-cf80-4b81-8c12-aa3f5be03e41" providerId="ADAL" clId="{BFF0C793-174F-4023-A7BF-059EB552C99C}" dt="2019-11-13T12:44:46.239" v="4208" actId="1076"/>
          <ac:spMkLst>
            <pc:docMk/>
            <pc:sldMk cId="1177801611" sldId="622"/>
            <ac:spMk id="32" creationId="{6A24C472-6C0B-4655-BFF1-1C5D7F1C0DF4}"/>
          </ac:spMkLst>
        </pc:spChg>
        <pc:picChg chg="add mod">
          <ac:chgData name="M | Adrien Pasquet" userId="b9ca7fff-cf80-4b81-8c12-aa3f5be03e41" providerId="ADAL" clId="{BFF0C793-174F-4023-A7BF-059EB552C99C}" dt="2019-11-13T11:55:31.511" v="4028" actId="13244"/>
          <ac:picMkLst>
            <pc:docMk/>
            <pc:sldMk cId="1177801611" sldId="622"/>
            <ac:picMk id="31" creationId="{BF688EDD-59AF-49D0-97CD-2226DEE9F92D}"/>
          </ac:picMkLst>
        </pc:picChg>
        <pc:cxnChg chg="mod">
          <ac:chgData name="M | Adrien Pasquet" userId="b9ca7fff-cf80-4b81-8c12-aa3f5be03e41" providerId="ADAL" clId="{BFF0C793-174F-4023-A7BF-059EB552C99C}" dt="2019-11-13T11:57:51.460" v="4059" actId="1076"/>
          <ac:cxnSpMkLst>
            <pc:docMk/>
            <pc:sldMk cId="1177801611" sldId="622"/>
            <ac:cxnSpMk id="17" creationId="{4465AE44-DA62-4661-AFCE-C7506E2D73C2}"/>
          </ac:cxnSpMkLst>
        </pc:cxnChg>
      </pc:sldChg>
      <pc:sldChg chg="addSp delSp modSp add modTransition">
        <pc:chgData name="M | Adrien Pasquet" userId="b9ca7fff-cf80-4b81-8c12-aa3f5be03e41" providerId="ADAL" clId="{BFF0C793-174F-4023-A7BF-059EB552C99C}" dt="2019-11-13T13:16:18.064" v="4387"/>
        <pc:sldMkLst>
          <pc:docMk/>
          <pc:sldMk cId="4235097890" sldId="623"/>
        </pc:sldMkLst>
        <pc:spChg chg="del">
          <ac:chgData name="M | Adrien Pasquet" userId="b9ca7fff-cf80-4b81-8c12-aa3f5be03e41" providerId="ADAL" clId="{BFF0C793-174F-4023-A7BF-059EB552C99C}" dt="2019-11-13T13:05:08.839" v="4333" actId="478"/>
          <ac:spMkLst>
            <pc:docMk/>
            <pc:sldMk cId="4235097890" sldId="623"/>
            <ac:spMk id="2" creationId="{57069767-5798-46EE-922B-EB2DD903015B}"/>
          </ac:spMkLst>
        </pc:spChg>
        <pc:spChg chg="mod">
          <ac:chgData name="M | Adrien Pasquet" userId="b9ca7fff-cf80-4b81-8c12-aa3f5be03e41" providerId="ADAL" clId="{BFF0C793-174F-4023-A7BF-059EB552C99C}" dt="2019-11-13T12:46:02.620" v="4254" actId="207"/>
          <ac:spMkLst>
            <pc:docMk/>
            <pc:sldMk cId="4235097890" sldId="623"/>
            <ac:spMk id="5" creationId="{06A62841-0159-4BB1-B2B1-C59D74670853}"/>
          </ac:spMkLst>
        </pc:spChg>
        <pc:spChg chg="mod">
          <ac:chgData name="M | Adrien Pasquet" userId="b9ca7fff-cf80-4b81-8c12-aa3f5be03e41" providerId="ADAL" clId="{BFF0C793-174F-4023-A7BF-059EB552C99C}" dt="2019-11-13T13:05:01.155" v="4332" actId="207"/>
          <ac:spMkLst>
            <pc:docMk/>
            <pc:sldMk cId="4235097890" sldId="623"/>
            <ac:spMk id="8" creationId="{1832D4AC-6D0B-4AE9-A506-131D6DAC9742}"/>
          </ac:spMkLst>
        </pc:spChg>
        <pc:spChg chg="mod">
          <ac:chgData name="M | Adrien Pasquet" userId="b9ca7fff-cf80-4b81-8c12-aa3f5be03e41" providerId="ADAL" clId="{BFF0C793-174F-4023-A7BF-059EB552C99C}" dt="2019-11-13T13:03:13.079" v="4314" actId="113"/>
          <ac:spMkLst>
            <pc:docMk/>
            <pc:sldMk cId="4235097890" sldId="623"/>
            <ac:spMk id="9" creationId="{E805F9A6-6E98-4CCB-8AC7-D7ADE000900F}"/>
          </ac:spMkLst>
        </pc:spChg>
        <pc:spChg chg="add mod">
          <ac:chgData name="M | Adrien Pasquet" userId="b9ca7fff-cf80-4b81-8c12-aa3f5be03e41" providerId="ADAL" clId="{BFF0C793-174F-4023-A7BF-059EB552C99C}" dt="2019-11-13T11:55:44.836" v="4030" actId="13244"/>
          <ac:spMkLst>
            <pc:docMk/>
            <pc:sldMk cId="4235097890" sldId="623"/>
            <ac:spMk id="13" creationId="{9A3F6EED-737D-4460-BC57-979C9526226B}"/>
          </ac:spMkLst>
        </pc:spChg>
        <pc:spChg chg="add del mod">
          <ac:chgData name="M | Adrien Pasquet" userId="b9ca7fff-cf80-4b81-8c12-aa3f5be03e41" providerId="ADAL" clId="{BFF0C793-174F-4023-A7BF-059EB552C99C}" dt="2019-11-13T13:01:57.267" v="4275"/>
          <ac:spMkLst>
            <pc:docMk/>
            <pc:sldMk cId="4235097890" sldId="623"/>
            <ac:spMk id="14" creationId="{E34E6AA5-3F49-4768-8DF6-5A1AEF5D1169}"/>
          </ac:spMkLst>
        </pc:spChg>
        <pc:spChg chg="add del mod">
          <ac:chgData name="M | Adrien Pasquet" userId="b9ca7fff-cf80-4b81-8c12-aa3f5be03e41" providerId="ADAL" clId="{BFF0C793-174F-4023-A7BF-059EB552C99C}" dt="2019-11-13T13:02:40.904" v="4288"/>
          <ac:spMkLst>
            <pc:docMk/>
            <pc:sldMk cId="4235097890" sldId="623"/>
            <ac:spMk id="15" creationId="{5FD39597-546C-442A-ACA5-A956A4F3F8AB}"/>
          </ac:spMkLst>
        </pc:spChg>
        <pc:spChg chg="add del mod">
          <ac:chgData name="M | Adrien Pasquet" userId="b9ca7fff-cf80-4b81-8c12-aa3f5be03e41" providerId="ADAL" clId="{BFF0C793-174F-4023-A7BF-059EB552C99C}" dt="2019-11-13T13:01:57.267" v="4275"/>
          <ac:spMkLst>
            <pc:docMk/>
            <pc:sldMk cId="4235097890" sldId="623"/>
            <ac:spMk id="16" creationId="{5E11BBDF-38ED-4745-84B6-C42F1C784229}"/>
          </ac:spMkLst>
        </pc:spChg>
        <pc:spChg chg="del">
          <ac:chgData name="M | Adrien Pasquet" userId="b9ca7fff-cf80-4b81-8c12-aa3f5be03e41" providerId="ADAL" clId="{BFF0C793-174F-4023-A7BF-059EB552C99C}" dt="2019-11-13T13:02:58.363" v="4313" actId="478"/>
          <ac:spMkLst>
            <pc:docMk/>
            <pc:sldMk cId="4235097890" sldId="623"/>
            <ac:spMk id="17" creationId="{6D85A9C7-17BE-4C2F-A362-A3434F08A3CD}"/>
          </ac:spMkLst>
        </pc:spChg>
        <pc:spChg chg="add del mod ord">
          <ac:chgData name="M | Adrien Pasquet" userId="b9ca7fff-cf80-4b81-8c12-aa3f5be03e41" providerId="ADAL" clId="{BFF0C793-174F-4023-A7BF-059EB552C99C}" dt="2019-11-13T13:02:40.904" v="4288"/>
          <ac:spMkLst>
            <pc:docMk/>
            <pc:sldMk cId="4235097890" sldId="623"/>
            <ac:spMk id="18" creationId="{E965AA00-4B2E-42C9-936A-B94CC604ACCC}"/>
          </ac:spMkLst>
        </pc:spChg>
        <pc:spChg chg="mod">
          <ac:chgData name="M | Adrien Pasquet" userId="b9ca7fff-cf80-4b81-8c12-aa3f5be03e41" providerId="ADAL" clId="{BFF0C793-174F-4023-A7BF-059EB552C99C}" dt="2019-11-13T13:02:34.963" v="4285"/>
          <ac:spMkLst>
            <pc:docMk/>
            <pc:sldMk cId="4235097890" sldId="623"/>
            <ac:spMk id="19" creationId="{288C5671-5478-4B96-82EA-A275DD0F56E4}"/>
          </ac:spMkLst>
        </pc:spChg>
        <pc:spChg chg="mod">
          <ac:chgData name="M | Adrien Pasquet" userId="b9ca7fff-cf80-4b81-8c12-aa3f5be03e41" providerId="ADAL" clId="{BFF0C793-174F-4023-A7BF-059EB552C99C}" dt="2019-11-13T13:02:40.318" v="4287"/>
          <ac:spMkLst>
            <pc:docMk/>
            <pc:sldMk cId="4235097890" sldId="623"/>
            <ac:spMk id="20" creationId="{2119FC5D-E478-4722-BE39-A07B7CF90C25}"/>
          </ac:spMkLst>
        </pc:spChg>
        <pc:spChg chg="mod">
          <ac:chgData name="M | Adrien Pasquet" userId="b9ca7fff-cf80-4b81-8c12-aa3f5be03e41" providerId="ADAL" clId="{BFF0C793-174F-4023-A7BF-059EB552C99C}" dt="2019-11-13T13:03:32.314" v="4318" actId="1076"/>
          <ac:spMkLst>
            <pc:docMk/>
            <pc:sldMk cId="4235097890" sldId="623"/>
            <ac:spMk id="21" creationId="{6D549E6C-C11E-4B7A-A73B-23DF9FDCDD2E}"/>
          </ac:spMkLst>
        </pc:spChg>
        <pc:grpChg chg="mod">
          <ac:chgData name="M | Adrien Pasquet" userId="b9ca7fff-cf80-4b81-8c12-aa3f5be03e41" providerId="ADAL" clId="{BFF0C793-174F-4023-A7BF-059EB552C99C}" dt="2019-11-13T13:04:49.167" v="4329" actId="14100"/>
          <ac:grpSpMkLst>
            <pc:docMk/>
            <pc:sldMk cId="4235097890" sldId="623"/>
            <ac:grpSpMk id="6" creationId="{7EB15E36-5E3E-46B2-A9A3-13A171F83B40}"/>
          </ac:grpSpMkLst>
        </pc:grpChg>
        <pc:picChg chg="add mod modCrop">
          <ac:chgData name="M | Adrien Pasquet" userId="b9ca7fff-cf80-4b81-8c12-aa3f5be03e41" providerId="ADAL" clId="{BFF0C793-174F-4023-A7BF-059EB552C99C}" dt="2019-11-13T13:03:41.455" v="4319" actId="732"/>
          <ac:picMkLst>
            <pc:docMk/>
            <pc:sldMk cId="4235097890" sldId="623"/>
            <ac:picMk id="4" creationId="{BE1B4321-7546-4316-A749-1847D352AA1B}"/>
          </ac:picMkLst>
        </pc:picChg>
        <pc:picChg chg="del">
          <ac:chgData name="M | Adrien Pasquet" userId="b9ca7fff-cf80-4b81-8c12-aa3f5be03e41" providerId="ADAL" clId="{BFF0C793-174F-4023-A7BF-059EB552C99C}" dt="2019-11-13T13:02:56.564" v="4312" actId="478"/>
          <ac:picMkLst>
            <pc:docMk/>
            <pc:sldMk cId="4235097890" sldId="623"/>
            <ac:picMk id="11" creationId="{383C52B1-4FE3-4D0D-90C8-6BE98B7C72C4}"/>
          </ac:picMkLst>
        </pc:picChg>
        <pc:picChg chg="add mod">
          <ac:chgData name="M | Adrien Pasquet" userId="b9ca7fff-cf80-4b81-8c12-aa3f5be03e41" providerId="ADAL" clId="{BFF0C793-174F-4023-A7BF-059EB552C99C}" dt="2019-11-13T11:55:44.836" v="4030" actId="13244"/>
          <ac:picMkLst>
            <pc:docMk/>
            <pc:sldMk cId="4235097890" sldId="623"/>
            <ac:picMk id="12" creationId="{F1911494-74B1-4FF9-90EE-9BEE7EFED9B3}"/>
          </ac:picMkLst>
        </pc:picChg>
        <pc:picChg chg="add del mod">
          <ac:chgData name="M | Adrien Pasquet" userId="b9ca7fff-cf80-4b81-8c12-aa3f5be03e41" providerId="ADAL" clId="{BFF0C793-174F-4023-A7BF-059EB552C99C}" dt="2019-11-13T13:04:41.492" v="4327" actId="478"/>
          <ac:picMkLst>
            <pc:docMk/>
            <pc:sldMk cId="4235097890" sldId="623"/>
            <ac:picMk id="23" creationId="{4147A206-8D37-42DA-A417-6BA50E15E73F}"/>
          </ac:picMkLst>
        </pc:picChg>
      </pc:sldChg>
      <pc:sldChg chg="addSp delSp modSp add modTransition">
        <pc:chgData name="M | Adrien Pasquet" userId="b9ca7fff-cf80-4b81-8c12-aa3f5be03e41" providerId="ADAL" clId="{BFF0C793-174F-4023-A7BF-059EB552C99C}" dt="2019-11-13T13:16:18.064" v="4387"/>
        <pc:sldMkLst>
          <pc:docMk/>
          <pc:sldMk cId="3257730621" sldId="624"/>
        </pc:sldMkLst>
        <pc:spChg chg="del">
          <ac:chgData name="M | Adrien Pasquet" userId="b9ca7fff-cf80-4b81-8c12-aa3f5be03e41" providerId="ADAL" clId="{BFF0C793-174F-4023-A7BF-059EB552C99C}" dt="2019-11-13T13:09:14.450" v="4359" actId="478"/>
          <ac:spMkLst>
            <pc:docMk/>
            <pc:sldMk cId="3257730621" sldId="624"/>
            <ac:spMk id="2" creationId="{57069767-5798-46EE-922B-EB2DD903015B}"/>
          </ac:spMkLst>
        </pc:spChg>
        <pc:spChg chg="mod">
          <ac:chgData name="M | Adrien Pasquet" userId="b9ca7fff-cf80-4b81-8c12-aa3f5be03e41" providerId="ADAL" clId="{BFF0C793-174F-4023-A7BF-059EB552C99C}" dt="2019-11-13T13:09:27.887" v="4361" actId="1076"/>
          <ac:spMkLst>
            <pc:docMk/>
            <pc:sldMk cId="3257730621" sldId="624"/>
            <ac:spMk id="6" creationId="{46985526-6EEE-45DD-8117-BB3DEFE608A0}"/>
          </ac:spMkLst>
        </pc:spChg>
        <pc:spChg chg="mod">
          <ac:chgData name="M | Adrien Pasquet" userId="b9ca7fff-cf80-4b81-8c12-aa3f5be03e41" providerId="ADAL" clId="{BFF0C793-174F-4023-A7BF-059EB552C99C}" dt="2019-11-13T13:09:27.887" v="4361" actId="1076"/>
          <ac:spMkLst>
            <pc:docMk/>
            <pc:sldMk cId="3257730621" sldId="624"/>
            <ac:spMk id="7" creationId="{6C1FCF1C-A683-4138-AEF7-BC8763C68C7A}"/>
          </ac:spMkLst>
        </pc:spChg>
        <pc:spChg chg="mod">
          <ac:chgData name="M | Adrien Pasquet" userId="b9ca7fff-cf80-4b81-8c12-aa3f5be03e41" providerId="ADAL" clId="{BFF0C793-174F-4023-A7BF-059EB552C99C}" dt="2019-11-13T13:09:24.349" v="4360" actId="1076"/>
          <ac:spMkLst>
            <pc:docMk/>
            <pc:sldMk cId="3257730621" sldId="624"/>
            <ac:spMk id="11" creationId="{91D45122-5261-46A4-B6BD-9F4E875A10B3}"/>
          </ac:spMkLst>
        </pc:spChg>
        <pc:spChg chg="mod">
          <ac:chgData name="M | Adrien Pasquet" userId="b9ca7fff-cf80-4b81-8c12-aa3f5be03e41" providerId="ADAL" clId="{BFF0C793-174F-4023-A7BF-059EB552C99C}" dt="2019-11-13T13:09:24.349" v="4360" actId="1076"/>
          <ac:spMkLst>
            <pc:docMk/>
            <pc:sldMk cId="3257730621" sldId="624"/>
            <ac:spMk id="13" creationId="{839F4918-DCED-4629-9D77-DD4BF850AE32}"/>
          </ac:spMkLst>
        </pc:spChg>
        <pc:spChg chg="mod">
          <ac:chgData name="M | Adrien Pasquet" userId="b9ca7fff-cf80-4b81-8c12-aa3f5be03e41" providerId="ADAL" clId="{BFF0C793-174F-4023-A7BF-059EB552C99C}" dt="2019-11-13T13:09:24.349" v="4360" actId="1076"/>
          <ac:spMkLst>
            <pc:docMk/>
            <pc:sldMk cId="3257730621" sldId="624"/>
            <ac:spMk id="14" creationId="{117BC418-9536-4BC3-B3C5-A118BD1613AB}"/>
          </ac:spMkLst>
        </pc:spChg>
        <pc:spChg chg="mod">
          <ac:chgData name="M | Adrien Pasquet" userId="b9ca7fff-cf80-4b81-8c12-aa3f5be03e41" providerId="ADAL" clId="{BFF0C793-174F-4023-A7BF-059EB552C99C}" dt="2019-11-13T13:09:24.349" v="4360" actId="1076"/>
          <ac:spMkLst>
            <pc:docMk/>
            <pc:sldMk cId="3257730621" sldId="624"/>
            <ac:spMk id="15" creationId="{6983E225-B55F-4D2A-88E9-DC8BA9F13716}"/>
          </ac:spMkLst>
        </pc:spChg>
        <pc:spChg chg="add mod">
          <ac:chgData name="M | Adrien Pasquet" userId="b9ca7fff-cf80-4b81-8c12-aa3f5be03e41" providerId="ADAL" clId="{BFF0C793-174F-4023-A7BF-059EB552C99C}" dt="2019-11-13T13:09:06.732" v="4357" actId="1076"/>
          <ac:spMkLst>
            <pc:docMk/>
            <pc:sldMk cId="3257730621" sldId="624"/>
            <ac:spMk id="17" creationId="{61A88F9C-6A68-4F9C-BA23-BAF1700965C3}"/>
          </ac:spMkLst>
        </pc:spChg>
        <pc:picChg chg="mod">
          <ac:chgData name="M | Adrien Pasquet" userId="b9ca7fff-cf80-4b81-8c12-aa3f5be03e41" providerId="ADAL" clId="{BFF0C793-174F-4023-A7BF-059EB552C99C}" dt="2019-11-13T13:09:24.349" v="4360" actId="1076"/>
          <ac:picMkLst>
            <pc:docMk/>
            <pc:sldMk cId="3257730621" sldId="624"/>
            <ac:picMk id="10" creationId="{2C8C2697-F720-4048-95C4-8300F494E0D8}"/>
          </ac:picMkLst>
        </pc:picChg>
        <pc:picChg chg="mod modCrop">
          <ac:chgData name="M | Adrien Pasquet" userId="b9ca7fff-cf80-4b81-8c12-aa3f5be03e41" providerId="ADAL" clId="{BFF0C793-174F-4023-A7BF-059EB552C99C}" dt="2019-11-13T13:09:11.712" v="4358" actId="1076"/>
          <ac:picMkLst>
            <pc:docMk/>
            <pc:sldMk cId="3257730621" sldId="624"/>
            <ac:picMk id="12" creationId="{47A80753-7A5E-4823-A762-F574CD1DBDDD}"/>
          </ac:picMkLst>
        </pc:picChg>
        <pc:picChg chg="add mod">
          <ac:chgData name="M | Adrien Pasquet" userId="b9ca7fff-cf80-4b81-8c12-aa3f5be03e41" providerId="ADAL" clId="{BFF0C793-174F-4023-A7BF-059EB552C99C}" dt="2019-11-13T11:55:50.244" v="4032" actId="13244"/>
          <ac:picMkLst>
            <pc:docMk/>
            <pc:sldMk cId="3257730621" sldId="624"/>
            <ac:picMk id="16" creationId="{3F7E4D8F-56EC-44A1-8D6E-725EE634224D}"/>
          </ac:picMkLst>
        </pc:picChg>
      </pc:sldChg>
      <pc:sldChg chg="addSp modSp add modTransition">
        <pc:chgData name="M | Adrien Pasquet" userId="b9ca7fff-cf80-4b81-8c12-aa3f5be03e41" providerId="ADAL" clId="{BFF0C793-174F-4023-A7BF-059EB552C99C}" dt="2019-11-13T13:16:18.064" v="4387"/>
        <pc:sldMkLst>
          <pc:docMk/>
          <pc:sldMk cId="3322637001" sldId="625"/>
        </pc:sldMkLst>
        <pc:spChg chg="mod">
          <ac:chgData name="M | Adrien Pasquet" userId="b9ca7fff-cf80-4b81-8c12-aa3f5be03e41" providerId="ADAL" clId="{BFF0C793-174F-4023-A7BF-059EB552C99C}" dt="2019-11-13T13:09:44.887" v="4364"/>
          <ac:spMkLst>
            <pc:docMk/>
            <pc:sldMk cId="3322637001" sldId="625"/>
            <ac:spMk id="5" creationId="{13973C73-73B8-4F78-85B0-02CE98C866B2}"/>
          </ac:spMkLst>
        </pc:spChg>
        <pc:spChg chg="mod">
          <ac:chgData name="M | Adrien Pasquet" userId="b9ca7fff-cf80-4b81-8c12-aa3f5be03e41" providerId="ADAL" clId="{BFF0C793-174F-4023-A7BF-059EB552C99C}" dt="2019-11-13T13:09:55.159" v="4365" actId="207"/>
          <ac:spMkLst>
            <pc:docMk/>
            <pc:sldMk cId="3322637001" sldId="625"/>
            <ac:spMk id="7" creationId="{CB1E23AF-72EA-4AAF-BE4C-56825E3FC428}"/>
          </ac:spMkLst>
        </pc:spChg>
        <pc:spChg chg="mod">
          <ac:chgData name="M | Adrien Pasquet" userId="b9ca7fff-cf80-4b81-8c12-aa3f5be03e41" providerId="ADAL" clId="{BFF0C793-174F-4023-A7BF-059EB552C99C}" dt="2019-11-13T13:09:55.159" v="4365" actId="207"/>
          <ac:spMkLst>
            <pc:docMk/>
            <pc:sldMk cId="3322637001" sldId="625"/>
            <ac:spMk id="8" creationId="{A92CB767-E2B1-4467-AC27-4E07EA72F098}"/>
          </ac:spMkLst>
        </pc:spChg>
        <pc:spChg chg="mod">
          <ac:chgData name="M | Adrien Pasquet" userId="b9ca7fff-cf80-4b81-8c12-aa3f5be03e41" providerId="ADAL" clId="{BFF0C793-174F-4023-A7BF-059EB552C99C}" dt="2019-11-13T13:09:55.159" v="4365" actId="207"/>
          <ac:spMkLst>
            <pc:docMk/>
            <pc:sldMk cId="3322637001" sldId="625"/>
            <ac:spMk id="9" creationId="{A1D1A21A-BE9F-429F-B029-C9DCFF60D381}"/>
          </ac:spMkLst>
        </pc:spChg>
        <pc:spChg chg="mod">
          <ac:chgData name="M | Adrien Pasquet" userId="b9ca7fff-cf80-4b81-8c12-aa3f5be03e41" providerId="ADAL" clId="{BFF0C793-174F-4023-A7BF-059EB552C99C}" dt="2019-11-13T13:09:55.159" v="4365" actId="207"/>
          <ac:spMkLst>
            <pc:docMk/>
            <pc:sldMk cId="3322637001" sldId="625"/>
            <ac:spMk id="10" creationId="{C0B256D0-9AB0-405F-AC48-5A09C88FAFBD}"/>
          </ac:spMkLst>
        </pc:spChg>
        <pc:spChg chg="mod">
          <ac:chgData name="M | Adrien Pasquet" userId="b9ca7fff-cf80-4b81-8c12-aa3f5be03e41" providerId="ADAL" clId="{BFF0C793-174F-4023-A7BF-059EB552C99C}" dt="2019-11-13T13:10:05.203" v="4367" actId="207"/>
          <ac:spMkLst>
            <pc:docMk/>
            <pc:sldMk cId="3322637001" sldId="625"/>
            <ac:spMk id="11" creationId="{D8F20457-B7A7-4D1C-926C-F3FAD10579E2}"/>
          </ac:spMkLst>
        </pc:spChg>
        <pc:spChg chg="mod">
          <ac:chgData name="M | Adrien Pasquet" userId="b9ca7fff-cf80-4b81-8c12-aa3f5be03e41" providerId="ADAL" clId="{BFF0C793-174F-4023-A7BF-059EB552C99C}" dt="2019-11-13T13:10:08.677" v="4368" actId="207"/>
          <ac:spMkLst>
            <pc:docMk/>
            <pc:sldMk cId="3322637001" sldId="625"/>
            <ac:spMk id="12" creationId="{9E49EDE4-7F91-4CB9-BEFC-B32207ED087E}"/>
          </ac:spMkLst>
        </pc:spChg>
        <pc:spChg chg="add mod">
          <ac:chgData name="M | Adrien Pasquet" userId="b9ca7fff-cf80-4b81-8c12-aa3f5be03e41" providerId="ADAL" clId="{BFF0C793-174F-4023-A7BF-059EB552C99C}" dt="2019-11-13T11:55:56.087" v="4034" actId="13244"/>
          <ac:spMkLst>
            <pc:docMk/>
            <pc:sldMk cId="3322637001" sldId="625"/>
            <ac:spMk id="39" creationId="{84404E98-4C77-4637-8B78-894D18408BC8}"/>
          </ac:spMkLst>
        </pc:spChg>
        <pc:picChg chg="add mod">
          <ac:chgData name="M | Adrien Pasquet" userId="b9ca7fff-cf80-4b81-8c12-aa3f5be03e41" providerId="ADAL" clId="{BFF0C793-174F-4023-A7BF-059EB552C99C}" dt="2019-11-13T11:55:56.087" v="4034" actId="13244"/>
          <ac:picMkLst>
            <pc:docMk/>
            <pc:sldMk cId="3322637001" sldId="625"/>
            <ac:picMk id="38" creationId="{508B0958-E7C5-4B07-980E-32475A426BAC}"/>
          </ac:picMkLst>
        </pc:picChg>
      </pc:sldChg>
      <pc:sldChg chg="addSp delSp modSp add modTransition">
        <pc:chgData name="M | Adrien Pasquet" userId="b9ca7fff-cf80-4b81-8c12-aa3f5be03e41" providerId="ADAL" clId="{BFF0C793-174F-4023-A7BF-059EB552C99C}" dt="2019-11-13T13:16:18.064" v="4387"/>
        <pc:sldMkLst>
          <pc:docMk/>
          <pc:sldMk cId="596076041" sldId="628"/>
        </pc:sldMkLst>
        <pc:spChg chg="del">
          <ac:chgData name="M | Adrien Pasquet" userId="b9ca7fff-cf80-4b81-8c12-aa3f5be03e41" providerId="ADAL" clId="{BFF0C793-174F-4023-A7BF-059EB552C99C}" dt="2019-11-13T13:12:02.057" v="4383" actId="478"/>
          <ac:spMkLst>
            <pc:docMk/>
            <pc:sldMk cId="596076041" sldId="628"/>
            <ac:spMk id="2" creationId="{57069767-5798-46EE-922B-EB2DD903015B}"/>
          </ac:spMkLst>
        </pc:spChg>
        <pc:spChg chg="mod">
          <ac:chgData name="M | Adrien Pasquet" userId="b9ca7fff-cf80-4b81-8c12-aa3f5be03e41" providerId="ADAL" clId="{BFF0C793-174F-4023-A7BF-059EB552C99C}" dt="2019-11-13T13:12:12.974" v="4386" actId="1076"/>
          <ac:spMkLst>
            <pc:docMk/>
            <pc:sldMk cId="596076041" sldId="628"/>
            <ac:spMk id="3" creationId="{B16273F2-6A53-469E-A6DE-CD2955DF046A}"/>
          </ac:spMkLst>
        </pc:spChg>
        <pc:spChg chg="mod">
          <ac:chgData name="M | Adrien Pasquet" userId="b9ca7fff-cf80-4b81-8c12-aa3f5be03e41" providerId="ADAL" clId="{BFF0C793-174F-4023-A7BF-059EB552C99C}" dt="2019-11-13T13:12:12.974" v="4386" actId="1076"/>
          <ac:spMkLst>
            <pc:docMk/>
            <pc:sldMk cId="596076041" sldId="628"/>
            <ac:spMk id="4" creationId="{BD3E6848-1044-45F0-BFDE-6D6745F24CB9}"/>
          </ac:spMkLst>
        </pc:spChg>
        <pc:spChg chg="mod">
          <ac:chgData name="M | Adrien Pasquet" userId="b9ca7fff-cf80-4b81-8c12-aa3f5be03e41" providerId="ADAL" clId="{BFF0C793-174F-4023-A7BF-059EB552C99C}" dt="2019-11-13T13:11:59.279" v="4382" actId="1076"/>
          <ac:spMkLst>
            <pc:docMk/>
            <pc:sldMk cId="596076041" sldId="628"/>
            <ac:spMk id="5" creationId="{3B1E1E75-A007-4004-B5AF-FC8FFEF03714}"/>
          </ac:spMkLst>
        </pc:spChg>
        <pc:spChg chg="mod">
          <ac:chgData name="M | Adrien Pasquet" userId="b9ca7fff-cf80-4b81-8c12-aa3f5be03e41" providerId="ADAL" clId="{BFF0C793-174F-4023-A7BF-059EB552C99C}" dt="2019-11-13T13:11:59.279" v="4382" actId="1076"/>
          <ac:spMkLst>
            <pc:docMk/>
            <pc:sldMk cId="596076041" sldId="628"/>
            <ac:spMk id="7" creationId="{7CDFBD08-5032-4D0D-A2E6-C7DB7DEC5AED}"/>
          </ac:spMkLst>
        </pc:spChg>
        <pc:spChg chg="mod">
          <ac:chgData name="M | Adrien Pasquet" userId="b9ca7fff-cf80-4b81-8c12-aa3f5be03e41" providerId="ADAL" clId="{BFF0C793-174F-4023-A7BF-059EB552C99C}" dt="2019-11-13T13:11:59.279" v="4382" actId="1076"/>
          <ac:spMkLst>
            <pc:docMk/>
            <pc:sldMk cId="596076041" sldId="628"/>
            <ac:spMk id="8" creationId="{3EE42B2E-BC97-4D25-9F40-BF53F179536F}"/>
          </ac:spMkLst>
        </pc:spChg>
        <pc:spChg chg="mod">
          <ac:chgData name="M | Adrien Pasquet" userId="b9ca7fff-cf80-4b81-8c12-aa3f5be03e41" providerId="ADAL" clId="{BFF0C793-174F-4023-A7BF-059EB552C99C}" dt="2019-11-13T13:11:59.279" v="4382" actId="1076"/>
          <ac:spMkLst>
            <pc:docMk/>
            <pc:sldMk cId="596076041" sldId="628"/>
            <ac:spMk id="9" creationId="{7BDF648A-2473-46C4-9F52-4DBC50BCB560}"/>
          </ac:spMkLst>
        </pc:spChg>
        <pc:spChg chg="add mod">
          <ac:chgData name="M | Adrien Pasquet" userId="b9ca7fff-cf80-4b81-8c12-aa3f5be03e41" providerId="ADAL" clId="{BFF0C793-174F-4023-A7BF-059EB552C99C}" dt="2019-11-13T13:12:05.768" v="4385" actId="1076"/>
          <ac:spMkLst>
            <pc:docMk/>
            <pc:sldMk cId="596076041" sldId="628"/>
            <ac:spMk id="11" creationId="{543859EF-3D90-4EEF-9C4A-607C9DED43B6}"/>
          </ac:spMkLst>
        </pc:spChg>
        <pc:picChg chg="mod">
          <ac:chgData name="M | Adrien Pasquet" userId="b9ca7fff-cf80-4b81-8c12-aa3f5be03e41" providerId="ADAL" clId="{BFF0C793-174F-4023-A7BF-059EB552C99C}" dt="2019-11-13T13:11:59.279" v="4382" actId="1076"/>
          <ac:picMkLst>
            <pc:docMk/>
            <pc:sldMk cId="596076041" sldId="628"/>
            <ac:picMk id="6" creationId="{9540743F-EE46-47BF-B0B8-C23C01EF9B41}"/>
          </ac:picMkLst>
        </pc:picChg>
        <pc:picChg chg="add mod">
          <ac:chgData name="M | Adrien Pasquet" userId="b9ca7fff-cf80-4b81-8c12-aa3f5be03e41" providerId="ADAL" clId="{BFF0C793-174F-4023-A7BF-059EB552C99C}" dt="2019-11-13T11:56:06.781" v="4038" actId="13244"/>
          <ac:picMkLst>
            <pc:docMk/>
            <pc:sldMk cId="596076041" sldId="628"/>
            <ac:picMk id="10" creationId="{8244BDF9-51B6-478E-A846-AA1944BFB2C5}"/>
          </ac:picMkLst>
        </pc:picChg>
      </pc:sldChg>
      <pc:sldChg chg="addSp modSp add del">
        <pc:chgData name="M | Adrien Pasquet" userId="b9ca7fff-cf80-4b81-8c12-aa3f5be03e41" providerId="ADAL" clId="{BFF0C793-174F-4023-A7BF-059EB552C99C}" dt="2019-11-13T13:11:25.204" v="4377" actId="47"/>
        <pc:sldMkLst>
          <pc:docMk/>
          <pc:sldMk cId="1067622938" sldId="631"/>
        </pc:sldMkLst>
        <pc:spChg chg="add mod">
          <ac:chgData name="M | Adrien Pasquet" userId="b9ca7fff-cf80-4b81-8c12-aa3f5be03e41" providerId="ADAL" clId="{BFF0C793-174F-4023-A7BF-059EB552C99C}" dt="2019-11-13T11:56:10.974" v="4040" actId="13244"/>
          <ac:spMkLst>
            <pc:docMk/>
            <pc:sldMk cId="1067622938" sldId="631"/>
            <ac:spMk id="13" creationId="{EA3D03E5-A5E6-4814-B5FC-7F75ADB18372}"/>
          </ac:spMkLst>
        </pc:spChg>
        <pc:picChg chg="add mod">
          <ac:chgData name="M | Adrien Pasquet" userId="b9ca7fff-cf80-4b81-8c12-aa3f5be03e41" providerId="ADAL" clId="{BFF0C793-174F-4023-A7BF-059EB552C99C}" dt="2019-11-13T11:56:10.974" v="4040" actId="13244"/>
          <ac:picMkLst>
            <pc:docMk/>
            <pc:sldMk cId="1067622938" sldId="631"/>
            <ac:picMk id="12" creationId="{BECF4CEC-3DA2-4EDC-8272-D240815D0C16}"/>
          </ac:picMkLst>
        </pc:picChg>
      </pc:sldChg>
      <pc:sldChg chg="addSp delSp modSp add modTransition">
        <pc:chgData name="M | Adrien Pasquet" userId="b9ca7fff-cf80-4b81-8c12-aa3f5be03e41" providerId="ADAL" clId="{BFF0C793-174F-4023-A7BF-059EB552C99C}" dt="2019-11-13T13:16:18.064" v="4387"/>
        <pc:sldMkLst>
          <pc:docMk/>
          <pc:sldMk cId="1551924712" sldId="647"/>
        </pc:sldMkLst>
        <pc:spChg chg="del">
          <ac:chgData name="M | Adrien Pasquet" userId="b9ca7fff-cf80-4b81-8c12-aa3f5be03e41" providerId="ADAL" clId="{BFF0C793-174F-4023-A7BF-059EB552C99C}" dt="2019-11-13T13:10:57.839" v="4376" actId="478"/>
          <ac:spMkLst>
            <pc:docMk/>
            <pc:sldMk cId="1551924712" sldId="647"/>
            <ac:spMk id="2" creationId="{57069767-5798-46EE-922B-EB2DD903015B}"/>
          </ac:spMkLst>
        </pc:spChg>
        <pc:spChg chg="mod">
          <ac:chgData name="M | Adrien Pasquet" userId="b9ca7fff-cf80-4b81-8c12-aa3f5be03e41" providerId="ADAL" clId="{BFF0C793-174F-4023-A7BF-059EB552C99C}" dt="2019-11-13T13:10:55.435" v="4375" actId="1076"/>
          <ac:spMkLst>
            <pc:docMk/>
            <pc:sldMk cId="1551924712" sldId="647"/>
            <ac:spMk id="3" creationId="{B16273F2-6A53-469E-A6DE-CD2955DF046A}"/>
          </ac:spMkLst>
        </pc:spChg>
        <pc:spChg chg="mod">
          <ac:chgData name="M | Adrien Pasquet" userId="b9ca7fff-cf80-4b81-8c12-aa3f5be03e41" providerId="ADAL" clId="{BFF0C793-174F-4023-A7BF-059EB552C99C}" dt="2019-11-13T13:10:55.435" v="4375" actId="1076"/>
          <ac:spMkLst>
            <pc:docMk/>
            <pc:sldMk cId="1551924712" sldId="647"/>
            <ac:spMk id="4" creationId="{BD3E6848-1044-45F0-BFDE-6D6745F24CB9}"/>
          </ac:spMkLst>
        </pc:spChg>
        <pc:spChg chg="mod">
          <ac:chgData name="M | Adrien Pasquet" userId="b9ca7fff-cf80-4b81-8c12-aa3f5be03e41" providerId="ADAL" clId="{BFF0C793-174F-4023-A7BF-059EB552C99C}" dt="2019-11-13T13:10:55.435" v="4375" actId="1076"/>
          <ac:spMkLst>
            <pc:docMk/>
            <pc:sldMk cId="1551924712" sldId="647"/>
            <ac:spMk id="5" creationId="{3B1E1E75-A007-4004-B5AF-FC8FFEF03714}"/>
          </ac:spMkLst>
        </pc:spChg>
        <pc:spChg chg="add mod">
          <ac:chgData name="M | Adrien Pasquet" userId="b9ca7fff-cf80-4b81-8c12-aa3f5be03e41" providerId="ADAL" clId="{BFF0C793-174F-4023-A7BF-059EB552C99C}" dt="2019-11-13T13:10:50.087" v="4374" actId="1076"/>
          <ac:spMkLst>
            <pc:docMk/>
            <pc:sldMk cId="1551924712" sldId="647"/>
            <ac:spMk id="8" creationId="{A8DFED06-051C-4768-B578-91DAB24F4FF9}"/>
          </ac:spMkLst>
        </pc:spChg>
        <pc:spChg chg="mod">
          <ac:chgData name="M | Adrien Pasquet" userId="b9ca7fff-cf80-4b81-8c12-aa3f5be03e41" providerId="ADAL" clId="{BFF0C793-174F-4023-A7BF-059EB552C99C}" dt="2019-11-13T13:10:55.435" v="4375" actId="1076"/>
          <ac:spMkLst>
            <pc:docMk/>
            <pc:sldMk cId="1551924712" sldId="647"/>
            <ac:spMk id="9" creationId="{7BDF648A-2473-46C4-9F52-4DBC50BCB560}"/>
          </ac:spMkLst>
        </pc:spChg>
        <pc:picChg chg="add mod">
          <ac:chgData name="M | Adrien Pasquet" userId="b9ca7fff-cf80-4b81-8c12-aa3f5be03e41" providerId="ADAL" clId="{BFF0C793-174F-4023-A7BF-059EB552C99C}" dt="2019-11-13T11:56:02.098" v="4036" actId="13244"/>
          <ac:picMkLst>
            <pc:docMk/>
            <pc:sldMk cId="1551924712" sldId="647"/>
            <ac:picMk id="7" creationId="{405DA984-87E0-4FBF-84EB-CC9719C8D84A}"/>
          </ac:picMkLst>
        </pc:picChg>
      </pc:sldChg>
      <pc:sldChg chg="add">
        <pc:chgData name="M | Adrien Pasquet" userId="b9ca7fff-cf80-4b81-8c12-aa3f5be03e41" providerId="ADAL" clId="{BFF0C793-174F-4023-A7BF-059EB552C99C}" dt="2019-11-13T13:30:05.927" v="4388"/>
        <pc:sldMkLst>
          <pc:docMk/>
          <pc:sldMk cId="2449378594" sldId="648"/>
        </pc:sldMkLst>
      </pc:sldChg>
      <pc:sldChg chg="add">
        <pc:chgData name="M | Adrien Pasquet" userId="b9ca7fff-cf80-4b81-8c12-aa3f5be03e41" providerId="ADAL" clId="{BFF0C793-174F-4023-A7BF-059EB552C99C}" dt="2019-11-13T13:30:14.636" v="4389"/>
        <pc:sldMkLst>
          <pc:docMk/>
          <pc:sldMk cId="1344824931" sldId="649"/>
        </pc:sldMkLst>
      </pc:sldChg>
      <pc:sldChg chg="add">
        <pc:chgData name="M | Adrien Pasquet" userId="b9ca7fff-cf80-4b81-8c12-aa3f5be03e41" providerId="ADAL" clId="{BFF0C793-174F-4023-A7BF-059EB552C99C}" dt="2019-11-13T13:30:25.949" v="4390"/>
        <pc:sldMkLst>
          <pc:docMk/>
          <pc:sldMk cId="2542523750" sldId="650"/>
        </pc:sldMkLst>
      </pc:sldChg>
      <pc:sldChg chg="add">
        <pc:chgData name="M | Adrien Pasquet" userId="b9ca7fff-cf80-4b81-8c12-aa3f5be03e41" providerId="ADAL" clId="{BFF0C793-174F-4023-A7BF-059EB552C99C}" dt="2019-11-21T14:02:48.121" v="4751"/>
        <pc:sldMkLst>
          <pc:docMk/>
          <pc:sldMk cId="2695052008" sldId="651"/>
        </pc:sldMkLst>
      </pc:sldChg>
      <pc:sldChg chg="addSp delSp modSp add del">
        <pc:chgData name="M | Adrien Pasquet" userId="b9ca7fff-cf80-4b81-8c12-aa3f5be03e41" providerId="ADAL" clId="{BFF0C793-174F-4023-A7BF-059EB552C99C}" dt="2019-11-14T14:24:23.909" v="4541" actId="47"/>
        <pc:sldMkLst>
          <pc:docMk/>
          <pc:sldMk cId="3607201463" sldId="651"/>
        </pc:sldMkLst>
        <pc:spChg chg="add ord">
          <ac:chgData name="M | Adrien Pasquet" userId="b9ca7fff-cf80-4b81-8c12-aa3f5be03e41" providerId="ADAL" clId="{BFF0C793-174F-4023-A7BF-059EB552C99C}" dt="2019-11-13T13:54:21.854" v="4518" actId="167"/>
          <ac:spMkLst>
            <pc:docMk/>
            <pc:sldMk cId="3607201463" sldId="651"/>
            <ac:spMk id="1876" creationId="{85CB3C75-923B-40D2-BFFC-E07E81748ED2}"/>
          </ac:spMkLst>
        </pc:spChg>
        <pc:spChg chg="mod">
          <ac:chgData name="M | Adrien Pasquet" userId="b9ca7fff-cf80-4b81-8c12-aa3f5be03e41" providerId="ADAL" clId="{BFF0C793-174F-4023-A7BF-059EB552C99C}" dt="2019-11-13T13:49:04.288" v="4420" actId="207"/>
          <ac:spMkLst>
            <pc:docMk/>
            <pc:sldMk cId="3607201463" sldId="651"/>
            <ac:spMk id="4467" creationId="{7494DAB2-9FCA-443A-88A9-1FAF92961BAF}"/>
          </ac:spMkLst>
        </pc:spChg>
        <pc:spChg chg="mod">
          <ac:chgData name="M | Adrien Pasquet" userId="b9ca7fff-cf80-4b81-8c12-aa3f5be03e41" providerId="ADAL" clId="{BFF0C793-174F-4023-A7BF-059EB552C99C}" dt="2019-11-13T13:49:04.288" v="4420" actId="207"/>
          <ac:spMkLst>
            <pc:docMk/>
            <pc:sldMk cId="3607201463" sldId="651"/>
            <ac:spMk id="4844" creationId="{FE48EF4D-6325-4718-B96D-1D44919F71CB}"/>
          </ac:spMkLst>
        </pc:spChg>
        <pc:spChg chg="mod">
          <ac:chgData name="M | Adrien Pasquet" userId="b9ca7fff-cf80-4b81-8c12-aa3f5be03e41" providerId="ADAL" clId="{BFF0C793-174F-4023-A7BF-059EB552C99C}" dt="2019-11-13T13:49:04.288" v="4420" actId="207"/>
          <ac:spMkLst>
            <pc:docMk/>
            <pc:sldMk cId="3607201463" sldId="651"/>
            <ac:spMk id="5095" creationId="{67D3D554-19B5-43CC-8E99-382C38F57BD1}"/>
          </ac:spMkLst>
        </pc:spChg>
        <pc:grpChg chg="add del">
          <ac:chgData name="M | Adrien Pasquet" userId="b9ca7fff-cf80-4b81-8c12-aa3f5be03e41" providerId="ADAL" clId="{BFF0C793-174F-4023-A7BF-059EB552C99C}" dt="2019-11-13T13:50:31.782" v="4448" actId="478"/>
          <ac:grpSpMkLst>
            <pc:docMk/>
            <pc:sldMk cId="3607201463" sldId="651"/>
            <ac:grpSpMk id="1872" creationId="{22A5DCF9-7CB6-4589-B64B-DD464A9F95C2}"/>
          </ac:grpSpMkLst>
        </pc:grpChg>
        <pc:grpChg chg="mod">
          <ac:chgData name="M | Adrien Pasquet" userId="b9ca7fff-cf80-4b81-8c12-aa3f5be03e41" providerId="ADAL" clId="{BFF0C793-174F-4023-A7BF-059EB552C99C}" dt="2019-11-13T13:49:04.288" v="4420" actId="207"/>
          <ac:grpSpMkLst>
            <pc:docMk/>
            <pc:sldMk cId="3607201463" sldId="651"/>
            <ac:grpSpMk id="3462" creationId="{0595C26D-CCD0-4C82-B67D-E7DC8C7E561B}"/>
          </ac:grpSpMkLst>
        </pc:grpChg>
        <pc:grpChg chg="mod">
          <ac:chgData name="M | Adrien Pasquet" userId="b9ca7fff-cf80-4b81-8c12-aa3f5be03e41" providerId="ADAL" clId="{BFF0C793-174F-4023-A7BF-059EB552C99C}" dt="2019-11-13T13:49:04.288" v="4420" actId="207"/>
          <ac:grpSpMkLst>
            <pc:docMk/>
            <pc:sldMk cId="3607201463" sldId="651"/>
            <ac:grpSpMk id="3470" creationId="{5B0C08D1-831D-46DE-A202-5AD8ADC7D9C5}"/>
          </ac:grpSpMkLst>
        </pc:grpChg>
        <pc:grpChg chg="mod">
          <ac:chgData name="M | Adrien Pasquet" userId="b9ca7fff-cf80-4b81-8c12-aa3f5be03e41" providerId="ADAL" clId="{BFF0C793-174F-4023-A7BF-059EB552C99C}" dt="2019-11-13T13:49:04.288" v="4420" actId="207"/>
          <ac:grpSpMkLst>
            <pc:docMk/>
            <pc:sldMk cId="3607201463" sldId="651"/>
            <ac:grpSpMk id="3492" creationId="{60ED10EF-5137-437C-82BD-FB6FA16B8021}"/>
          </ac:grpSpMkLst>
        </pc:grpChg>
        <pc:grpChg chg="mod">
          <ac:chgData name="M | Adrien Pasquet" userId="b9ca7fff-cf80-4b81-8c12-aa3f5be03e41" providerId="ADAL" clId="{BFF0C793-174F-4023-A7BF-059EB552C99C}" dt="2019-11-13T13:49:04.288" v="4420" actId="207"/>
          <ac:grpSpMkLst>
            <pc:docMk/>
            <pc:sldMk cId="3607201463" sldId="651"/>
            <ac:grpSpMk id="3499" creationId="{45632585-D76D-4B5F-91EC-AD00CD875E4E}"/>
          </ac:grpSpMkLst>
        </pc:grpChg>
        <pc:grpChg chg="mod">
          <ac:chgData name="M | Adrien Pasquet" userId="b9ca7fff-cf80-4b81-8c12-aa3f5be03e41" providerId="ADAL" clId="{BFF0C793-174F-4023-A7BF-059EB552C99C}" dt="2019-11-13T13:49:04.288" v="4420" actId="207"/>
          <ac:grpSpMkLst>
            <pc:docMk/>
            <pc:sldMk cId="3607201463" sldId="651"/>
            <ac:grpSpMk id="3505" creationId="{CE6A00AE-A2F7-4B30-B8CB-29D5E4F5BC94}"/>
          </ac:grpSpMkLst>
        </pc:grpChg>
        <pc:grpChg chg="mod">
          <ac:chgData name="M | Adrien Pasquet" userId="b9ca7fff-cf80-4b81-8c12-aa3f5be03e41" providerId="ADAL" clId="{BFF0C793-174F-4023-A7BF-059EB552C99C}" dt="2019-11-13T13:49:04.288" v="4420" actId="207"/>
          <ac:grpSpMkLst>
            <pc:docMk/>
            <pc:sldMk cId="3607201463" sldId="651"/>
            <ac:grpSpMk id="3520" creationId="{463F21AA-35B0-49C8-80BE-1282B4F733DA}"/>
          </ac:grpSpMkLst>
        </pc:grpChg>
        <pc:grpChg chg="mod">
          <ac:chgData name="M | Adrien Pasquet" userId="b9ca7fff-cf80-4b81-8c12-aa3f5be03e41" providerId="ADAL" clId="{BFF0C793-174F-4023-A7BF-059EB552C99C}" dt="2019-11-13T13:49:04.288" v="4420" actId="207"/>
          <ac:grpSpMkLst>
            <pc:docMk/>
            <pc:sldMk cId="3607201463" sldId="651"/>
            <ac:grpSpMk id="3530" creationId="{F5FF25B7-DD5E-4B68-AF86-C997BB1B31F0}"/>
          </ac:grpSpMkLst>
        </pc:grpChg>
        <pc:grpChg chg="mod">
          <ac:chgData name="M | Adrien Pasquet" userId="b9ca7fff-cf80-4b81-8c12-aa3f5be03e41" providerId="ADAL" clId="{BFF0C793-174F-4023-A7BF-059EB552C99C}" dt="2019-11-13T13:49:04.288" v="4420" actId="207"/>
          <ac:grpSpMkLst>
            <pc:docMk/>
            <pc:sldMk cId="3607201463" sldId="651"/>
            <ac:grpSpMk id="3540" creationId="{F026397D-BA1D-40B3-B06E-6DA983FFA0AC}"/>
          </ac:grpSpMkLst>
        </pc:grpChg>
        <pc:grpChg chg="mod">
          <ac:chgData name="M | Adrien Pasquet" userId="b9ca7fff-cf80-4b81-8c12-aa3f5be03e41" providerId="ADAL" clId="{BFF0C793-174F-4023-A7BF-059EB552C99C}" dt="2019-11-13T13:49:04.288" v="4420" actId="207"/>
          <ac:grpSpMkLst>
            <pc:docMk/>
            <pc:sldMk cId="3607201463" sldId="651"/>
            <ac:grpSpMk id="3553" creationId="{8E9F4CA5-3426-440B-AB76-9B5717CB6711}"/>
          </ac:grpSpMkLst>
        </pc:grpChg>
        <pc:grpChg chg="mod">
          <ac:chgData name="M | Adrien Pasquet" userId="b9ca7fff-cf80-4b81-8c12-aa3f5be03e41" providerId="ADAL" clId="{BFF0C793-174F-4023-A7BF-059EB552C99C}" dt="2019-11-13T13:49:04.288" v="4420" actId="207"/>
          <ac:grpSpMkLst>
            <pc:docMk/>
            <pc:sldMk cId="3607201463" sldId="651"/>
            <ac:grpSpMk id="3565" creationId="{3B6A4C96-3D30-474C-9741-260D0729E16D}"/>
          </ac:grpSpMkLst>
        </pc:grpChg>
        <pc:grpChg chg="mod">
          <ac:chgData name="M | Adrien Pasquet" userId="b9ca7fff-cf80-4b81-8c12-aa3f5be03e41" providerId="ADAL" clId="{BFF0C793-174F-4023-A7BF-059EB552C99C}" dt="2019-11-13T13:49:04.288" v="4420" actId="207"/>
          <ac:grpSpMkLst>
            <pc:docMk/>
            <pc:sldMk cId="3607201463" sldId="651"/>
            <ac:grpSpMk id="3576" creationId="{8F49B996-3AEC-4966-A069-283F1B9BF3EE}"/>
          </ac:grpSpMkLst>
        </pc:grpChg>
        <pc:grpChg chg="mod">
          <ac:chgData name="M | Adrien Pasquet" userId="b9ca7fff-cf80-4b81-8c12-aa3f5be03e41" providerId="ADAL" clId="{BFF0C793-174F-4023-A7BF-059EB552C99C}" dt="2019-11-13T13:49:04.288" v="4420" actId="207"/>
          <ac:grpSpMkLst>
            <pc:docMk/>
            <pc:sldMk cId="3607201463" sldId="651"/>
            <ac:grpSpMk id="3583" creationId="{228A1598-8AFB-4044-A844-CE44C78E82C8}"/>
          </ac:grpSpMkLst>
        </pc:grpChg>
        <pc:grpChg chg="mod">
          <ac:chgData name="M | Adrien Pasquet" userId="b9ca7fff-cf80-4b81-8c12-aa3f5be03e41" providerId="ADAL" clId="{BFF0C793-174F-4023-A7BF-059EB552C99C}" dt="2019-11-13T13:49:04.288" v="4420" actId="207"/>
          <ac:grpSpMkLst>
            <pc:docMk/>
            <pc:sldMk cId="3607201463" sldId="651"/>
            <ac:grpSpMk id="3608" creationId="{A98438DB-D80D-419B-9718-A371BB8D8EC6}"/>
          </ac:grpSpMkLst>
        </pc:grpChg>
        <pc:grpChg chg="mod">
          <ac:chgData name="M | Adrien Pasquet" userId="b9ca7fff-cf80-4b81-8c12-aa3f5be03e41" providerId="ADAL" clId="{BFF0C793-174F-4023-A7BF-059EB552C99C}" dt="2019-11-13T13:49:04.288" v="4420" actId="207"/>
          <ac:grpSpMkLst>
            <pc:docMk/>
            <pc:sldMk cId="3607201463" sldId="651"/>
            <ac:grpSpMk id="3615" creationId="{71A1F1C2-0278-4B5F-B51B-EC8B9BA90C97}"/>
          </ac:grpSpMkLst>
        </pc:grpChg>
        <pc:grpChg chg="mod">
          <ac:chgData name="M | Adrien Pasquet" userId="b9ca7fff-cf80-4b81-8c12-aa3f5be03e41" providerId="ADAL" clId="{BFF0C793-174F-4023-A7BF-059EB552C99C}" dt="2019-11-13T13:49:04.288" v="4420" actId="207"/>
          <ac:grpSpMkLst>
            <pc:docMk/>
            <pc:sldMk cId="3607201463" sldId="651"/>
            <ac:grpSpMk id="3639" creationId="{8330B28B-A59E-4737-8843-6A2B57F22AD6}"/>
          </ac:grpSpMkLst>
        </pc:grpChg>
        <pc:grpChg chg="mod">
          <ac:chgData name="M | Adrien Pasquet" userId="b9ca7fff-cf80-4b81-8c12-aa3f5be03e41" providerId="ADAL" clId="{BFF0C793-174F-4023-A7BF-059EB552C99C}" dt="2019-11-13T13:49:04.288" v="4420" actId="207"/>
          <ac:grpSpMkLst>
            <pc:docMk/>
            <pc:sldMk cId="3607201463" sldId="651"/>
            <ac:grpSpMk id="3647" creationId="{1E812B5B-409C-452F-BADF-887896EB2CD4}"/>
          </ac:grpSpMkLst>
        </pc:grpChg>
        <pc:grpChg chg="mod">
          <ac:chgData name="M | Adrien Pasquet" userId="b9ca7fff-cf80-4b81-8c12-aa3f5be03e41" providerId="ADAL" clId="{BFF0C793-174F-4023-A7BF-059EB552C99C}" dt="2019-11-13T13:49:04.288" v="4420" actId="207"/>
          <ac:grpSpMkLst>
            <pc:docMk/>
            <pc:sldMk cId="3607201463" sldId="651"/>
            <ac:grpSpMk id="3655" creationId="{11A70D5F-F906-41EF-BD99-54B7066AD9EC}"/>
          </ac:grpSpMkLst>
        </pc:grpChg>
        <pc:grpChg chg="mod">
          <ac:chgData name="M | Adrien Pasquet" userId="b9ca7fff-cf80-4b81-8c12-aa3f5be03e41" providerId="ADAL" clId="{BFF0C793-174F-4023-A7BF-059EB552C99C}" dt="2019-11-13T13:49:04.288" v="4420" actId="207"/>
          <ac:grpSpMkLst>
            <pc:docMk/>
            <pc:sldMk cId="3607201463" sldId="651"/>
            <ac:grpSpMk id="3674" creationId="{6B7728F4-061A-4CA1-8484-D60B60676556}"/>
          </ac:grpSpMkLst>
        </pc:grpChg>
        <pc:grpChg chg="mod">
          <ac:chgData name="M | Adrien Pasquet" userId="b9ca7fff-cf80-4b81-8c12-aa3f5be03e41" providerId="ADAL" clId="{BFF0C793-174F-4023-A7BF-059EB552C99C}" dt="2019-11-13T13:49:04.288" v="4420" actId="207"/>
          <ac:grpSpMkLst>
            <pc:docMk/>
            <pc:sldMk cId="3607201463" sldId="651"/>
            <ac:grpSpMk id="3693" creationId="{A716E979-6DF2-4B20-859E-D15CADFFAD11}"/>
          </ac:grpSpMkLst>
        </pc:grpChg>
        <pc:grpChg chg="mod">
          <ac:chgData name="M | Adrien Pasquet" userId="b9ca7fff-cf80-4b81-8c12-aa3f5be03e41" providerId="ADAL" clId="{BFF0C793-174F-4023-A7BF-059EB552C99C}" dt="2019-11-13T13:49:04.288" v="4420" actId="207"/>
          <ac:grpSpMkLst>
            <pc:docMk/>
            <pc:sldMk cId="3607201463" sldId="651"/>
            <ac:grpSpMk id="3708" creationId="{B88BBE8E-E0B0-4FC5-9754-A6C13BEA7A22}"/>
          </ac:grpSpMkLst>
        </pc:grpChg>
        <pc:grpChg chg="mod">
          <ac:chgData name="M | Adrien Pasquet" userId="b9ca7fff-cf80-4b81-8c12-aa3f5be03e41" providerId="ADAL" clId="{BFF0C793-174F-4023-A7BF-059EB552C99C}" dt="2019-11-13T13:49:04.288" v="4420" actId="207"/>
          <ac:grpSpMkLst>
            <pc:docMk/>
            <pc:sldMk cId="3607201463" sldId="651"/>
            <ac:grpSpMk id="3713" creationId="{3D2E10FF-2552-42BB-AC89-C14A2BA78BBE}"/>
          </ac:grpSpMkLst>
        </pc:grpChg>
        <pc:grpChg chg="mod">
          <ac:chgData name="M | Adrien Pasquet" userId="b9ca7fff-cf80-4b81-8c12-aa3f5be03e41" providerId="ADAL" clId="{BFF0C793-174F-4023-A7BF-059EB552C99C}" dt="2019-11-13T13:49:04.288" v="4420" actId="207"/>
          <ac:grpSpMkLst>
            <pc:docMk/>
            <pc:sldMk cId="3607201463" sldId="651"/>
            <ac:grpSpMk id="3718" creationId="{F4900B99-4165-46C8-B2BF-CAF31F82114F}"/>
          </ac:grpSpMkLst>
        </pc:grpChg>
        <pc:grpChg chg="mod">
          <ac:chgData name="M | Adrien Pasquet" userId="b9ca7fff-cf80-4b81-8c12-aa3f5be03e41" providerId="ADAL" clId="{BFF0C793-174F-4023-A7BF-059EB552C99C}" dt="2019-11-13T13:49:04.288" v="4420" actId="207"/>
          <ac:grpSpMkLst>
            <pc:docMk/>
            <pc:sldMk cId="3607201463" sldId="651"/>
            <ac:grpSpMk id="3724" creationId="{6C87C6E7-5C4D-4D76-B7D9-442D12CFAE1E}"/>
          </ac:grpSpMkLst>
        </pc:grpChg>
        <pc:grpChg chg="mod">
          <ac:chgData name="M | Adrien Pasquet" userId="b9ca7fff-cf80-4b81-8c12-aa3f5be03e41" providerId="ADAL" clId="{BFF0C793-174F-4023-A7BF-059EB552C99C}" dt="2019-11-13T13:49:04.288" v="4420" actId="207"/>
          <ac:grpSpMkLst>
            <pc:docMk/>
            <pc:sldMk cId="3607201463" sldId="651"/>
            <ac:grpSpMk id="3750" creationId="{5B00C504-A0E0-41C8-9336-83E55548A27F}"/>
          </ac:grpSpMkLst>
        </pc:grpChg>
        <pc:grpChg chg="mod">
          <ac:chgData name="M | Adrien Pasquet" userId="b9ca7fff-cf80-4b81-8c12-aa3f5be03e41" providerId="ADAL" clId="{BFF0C793-174F-4023-A7BF-059EB552C99C}" dt="2019-11-13T13:49:04.288" v="4420" actId="207"/>
          <ac:grpSpMkLst>
            <pc:docMk/>
            <pc:sldMk cId="3607201463" sldId="651"/>
            <ac:grpSpMk id="3767" creationId="{3BE5FB34-7FF2-4737-B283-02B50237024F}"/>
          </ac:grpSpMkLst>
        </pc:grpChg>
        <pc:grpChg chg="mod">
          <ac:chgData name="M | Adrien Pasquet" userId="b9ca7fff-cf80-4b81-8c12-aa3f5be03e41" providerId="ADAL" clId="{BFF0C793-174F-4023-A7BF-059EB552C99C}" dt="2019-11-13T13:49:04.288" v="4420" actId="207"/>
          <ac:grpSpMkLst>
            <pc:docMk/>
            <pc:sldMk cId="3607201463" sldId="651"/>
            <ac:grpSpMk id="3781" creationId="{74C6FEE5-9DF8-493E-8994-87555E5B7B0D}"/>
          </ac:grpSpMkLst>
        </pc:grpChg>
        <pc:grpChg chg="mod">
          <ac:chgData name="M | Adrien Pasquet" userId="b9ca7fff-cf80-4b81-8c12-aa3f5be03e41" providerId="ADAL" clId="{BFF0C793-174F-4023-A7BF-059EB552C99C}" dt="2019-11-13T13:49:04.288" v="4420" actId="207"/>
          <ac:grpSpMkLst>
            <pc:docMk/>
            <pc:sldMk cId="3607201463" sldId="651"/>
            <ac:grpSpMk id="3801" creationId="{2F94B877-2EA7-475A-B571-B2D41B483AED}"/>
          </ac:grpSpMkLst>
        </pc:grpChg>
        <pc:grpChg chg="mod">
          <ac:chgData name="M | Adrien Pasquet" userId="b9ca7fff-cf80-4b81-8c12-aa3f5be03e41" providerId="ADAL" clId="{BFF0C793-174F-4023-A7BF-059EB552C99C}" dt="2019-11-13T13:49:04.288" v="4420" actId="207"/>
          <ac:grpSpMkLst>
            <pc:docMk/>
            <pc:sldMk cId="3607201463" sldId="651"/>
            <ac:grpSpMk id="3812" creationId="{066E8FAC-B560-4A98-A5AF-5B0802E563AC}"/>
          </ac:grpSpMkLst>
        </pc:grpChg>
        <pc:grpChg chg="mod">
          <ac:chgData name="M | Adrien Pasquet" userId="b9ca7fff-cf80-4b81-8c12-aa3f5be03e41" providerId="ADAL" clId="{BFF0C793-174F-4023-A7BF-059EB552C99C}" dt="2019-11-13T13:49:04.288" v="4420" actId="207"/>
          <ac:grpSpMkLst>
            <pc:docMk/>
            <pc:sldMk cId="3607201463" sldId="651"/>
            <ac:grpSpMk id="3817" creationId="{688BFDAC-AD4D-4B55-A5B5-89FF5351E301}"/>
          </ac:grpSpMkLst>
        </pc:grpChg>
        <pc:grpChg chg="mod">
          <ac:chgData name="M | Adrien Pasquet" userId="b9ca7fff-cf80-4b81-8c12-aa3f5be03e41" providerId="ADAL" clId="{BFF0C793-174F-4023-A7BF-059EB552C99C}" dt="2019-11-13T13:49:04.288" v="4420" actId="207"/>
          <ac:grpSpMkLst>
            <pc:docMk/>
            <pc:sldMk cId="3607201463" sldId="651"/>
            <ac:grpSpMk id="3831" creationId="{F21DA605-F81C-48D7-BACE-C89383755DCC}"/>
          </ac:grpSpMkLst>
        </pc:grpChg>
        <pc:grpChg chg="mod">
          <ac:chgData name="M | Adrien Pasquet" userId="b9ca7fff-cf80-4b81-8c12-aa3f5be03e41" providerId="ADAL" clId="{BFF0C793-174F-4023-A7BF-059EB552C99C}" dt="2019-11-13T13:49:04.288" v="4420" actId="207"/>
          <ac:grpSpMkLst>
            <pc:docMk/>
            <pc:sldMk cId="3607201463" sldId="651"/>
            <ac:grpSpMk id="3846" creationId="{7934BF2E-D407-4EB4-9284-FB5E1B14203C}"/>
          </ac:grpSpMkLst>
        </pc:grpChg>
        <pc:grpChg chg="mod">
          <ac:chgData name="M | Adrien Pasquet" userId="b9ca7fff-cf80-4b81-8c12-aa3f5be03e41" providerId="ADAL" clId="{BFF0C793-174F-4023-A7BF-059EB552C99C}" dt="2019-11-13T13:49:04.288" v="4420" actId="207"/>
          <ac:grpSpMkLst>
            <pc:docMk/>
            <pc:sldMk cId="3607201463" sldId="651"/>
            <ac:grpSpMk id="3863" creationId="{D9DB0134-DF2E-4CE0-9A43-9129D9F07B7D}"/>
          </ac:grpSpMkLst>
        </pc:grpChg>
        <pc:grpChg chg="mod">
          <ac:chgData name="M | Adrien Pasquet" userId="b9ca7fff-cf80-4b81-8c12-aa3f5be03e41" providerId="ADAL" clId="{BFF0C793-174F-4023-A7BF-059EB552C99C}" dt="2019-11-13T13:49:04.288" v="4420" actId="207"/>
          <ac:grpSpMkLst>
            <pc:docMk/>
            <pc:sldMk cId="3607201463" sldId="651"/>
            <ac:grpSpMk id="3885" creationId="{12F5791B-E8EC-4118-B0F0-52AA1D35EC1C}"/>
          </ac:grpSpMkLst>
        </pc:grpChg>
        <pc:grpChg chg="mod">
          <ac:chgData name="M | Adrien Pasquet" userId="b9ca7fff-cf80-4b81-8c12-aa3f5be03e41" providerId="ADAL" clId="{BFF0C793-174F-4023-A7BF-059EB552C99C}" dt="2019-11-13T13:49:04.288" v="4420" actId="207"/>
          <ac:grpSpMkLst>
            <pc:docMk/>
            <pc:sldMk cId="3607201463" sldId="651"/>
            <ac:grpSpMk id="3903" creationId="{3B8E9AB5-1125-4D05-89CC-114BA50111F3}"/>
          </ac:grpSpMkLst>
        </pc:grpChg>
        <pc:grpChg chg="mod">
          <ac:chgData name="M | Adrien Pasquet" userId="b9ca7fff-cf80-4b81-8c12-aa3f5be03e41" providerId="ADAL" clId="{BFF0C793-174F-4023-A7BF-059EB552C99C}" dt="2019-11-13T13:49:04.288" v="4420" actId="207"/>
          <ac:grpSpMkLst>
            <pc:docMk/>
            <pc:sldMk cId="3607201463" sldId="651"/>
            <ac:grpSpMk id="3916" creationId="{2E44E1DF-EF92-447C-8FBC-77C865292792}"/>
          </ac:grpSpMkLst>
        </pc:grpChg>
        <pc:grpChg chg="mod">
          <ac:chgData name="M | Adrien Pasquet" userId="b9ca7fff-cf80-4b81-8c12-aa3f5be03e41" providerId="ADAL" clId="{BFF0C793-174F-4023-A7BF-059EB552C99C}" dt="2019-11-13T13:49:04.288" v="4420" actId="207"/>
          <ac:grpSpMkLst>
            <pc:docMk/>
            <pc:sldMk cId="3607201463" sldId="651"/>
            <ac:grpSpMk id="3924" creationId="{E94E9807-C202-49BC-AC8B-DF86A405A45C}"/>
          </ac:grpSpMkLst>
        </pc:grpChg>
        <pc:grpChg chg="mod">
          <ac:chgData name="M | Adrien Pasquet" userId="b9ca7fff-cf80-4b81-8c12-aa3f5be03e41" providerId="ADAL" clId="{BFF0C793-174F-4023-A7BF-059EB552C99C}" dt="2019-11-13T13:49:04.288" v="4420" actId="207"/>
          <ac:grpSpMkLst>
            <pc:docMk/>
            <pc:sldMk cId="3607201463" sldId="651"/>
            <ac:grpSpMk id="3936" creationId="{D5A4AE7A-9B80-4820-A90D-90A95D03875C}"/>
          </ac:grpSpMkLst>
        </pc:grpChg>
        <pc:grpChg chg="mod">
          <ac:chgData name="M | Adrien Pasquet" userId="b9ca7fff-cf80-4b81-8c12-aa3f5be03e41" providerId="ADAL" clId="{BFF0C793-174F-4023-A7BF-059EB552C99C}" dt="2019-11-13T13:49:04.288" v="4420" actId="207"/>
          <ac:grpSpMkLst>
            <pc:docMk/>
            <pc:sldMk cId="3607201463" sldId="651"/>
            <ac:grpSpMk id="3943" creationId="{6A191C3C-BF62-44D6-8328-91D423DFAC9E}"/>
          </ac:grpSpMkLst>
        </pc:grpChg>
        <pc:grpChg chg="mod">
          <ac:chgData name="M | Adrien Pasquet" userId="b9ca7fff-cf80-4b81-8c12-aa3f5be03e41" providerId="ADAL" clId="{BFF0C793-174F-4023-A7BF-059EB552C99C}" dt="2019-11-13T13:49:04.288" v="4420" actId="207"/>
          <ac:grpSpMkLst>
            <pc:docMk/>
            <pc:sldMk cId="3607201463" sldId="651"/>
            <ac:grpSpMk id="3951" creationId="{25BAD663-B86E-4745-9C3A-02ADFA3A0770}"/>
          </ac:grpSpMkLst>
        </pc:grpChg>
        <pc:grpChg chg="mod">
          <ac:chgData name="M | Adrien Pasquet" userId="b9ca7fff-cf80-4b81-8c12-aa3f5be03e41" providerId="ADAL" clId="{BFF0C793-174F-4023-A7BF-059EB552C99C}" dt="2019-11-13T13:49:04.288" v="4420" actId="207"/>
          <ac:grpSpMkLst>
            <pc:docMk/>
            <pc:sldMk cId="3607201463" sldId="651"/>
            <ac:grpSpMk id="3966" creationId="{9646AF92-ADE3-4FAA-B516-365427029E8A}"/>
          </ac:grpSpMkLst>
        </pc:grpChg>
        <pc:grpChg chg="mod">
          <ac:chgData name="M | Adrien Pasquet" userId="b9ca7fff-cf80-4b81-8c12-aa3f5be03e41" providerId="ADAL" clId="{BFF0C793-174F-4023-A7BF-059EB552C99C}" dt="2019-11-13T13:49:04.288" v="4420" actId="207"/>
          <ac:grpSpMkLst>
            <pc:docMk/>
            <pc:sldMk cId="3607201463" sldId="651"/>
            <ac:grpSpMk id="3982" creationId="{36D8CD66-6A5F-4121-B959-B7589F94B3F7}"/>
          </ac:grpSpMkLst>
        </pc:grpChg>
        <pc:grpChg chg="mod">
          <ac:chgData name="M | Adrien Pasquet" userId="b9ca7fff-cf80-4b81-8c12-aa3f5be03e41" providerId="ADAL" clId="{BFF0C793-174F-4023-A7BF-059EB552C99C}" dt="2019-11-13T13:49:04.288" v="4420" actId="207"/>
          <ac:grpSpMkLst>
            <pc:docMk/>
            <pc:sldMk cId="3607201463" sldId="651"/>
            <ac:grpSpMk id="3989" creationId="{A2A9EF79-9D37-4BE2-864D-D27EFBF7853F}"/>
          </ac:grpSpMkLst>
        </pc:grpChg>
        <pc:grpChg chg="mod">
          <ac:chgData name="M | Adrien Pasquet" userId="b9ca7fff-cf80-4b81-8c12-aa3f5be03e41" providerId="ADAL" clId="{BFF0C793-174F-4023-A7BF-059EB552C99C}" dt="2019-11-13T13:49:04.288" v="4420" actId="207"/>
          <ac:grpSpMkLst>
            <pc:docMk/>
            <pc:sldMk cId="3607201463" sldId="651"/>
            <ac:grpSpMk id="4005" creationId="{FA4A306A-A633-4A1E-A915-EDA6DFC0AB3A}"/>
          </ac:grpSpMkLst>
        </pc:grpChg>
        <pc:grpChg chg="mod">
          <ac:chgData name="M | Adrien Pasquet" userId="b9ca7fff-cf80-4b81-8c12-aa3f5be03e41" providerId="ADAL" clId="{BFF0C793-174F-4023-A7BF-059EB552C99C}" dt="2019-11-13T13:49:04.288" v="4420" actId="207"/>
          <ac:grpSpMkLst>
            <pc:docMk/>
            <pc:sldMk cId="3607201463" sldId="651"/>
            <ac:grpSpMk id="4021" creationId="{1491371A-B47D-4191-B256-17EFCF8B6AA4}"/>
          </ac:grpSpMkLst>
        </pc:grpChg>
        <pc:grpChg chg="mod">
          <ac:chgData name="M | Adrien Pasquet" userId="b9ca7fff-cf80-4b81-8c12-aa3f5be03e41" providerId="ADAL" clId="{BFF0C793-174F-4023-A7BF-059EB552C99C}" dt="2019-11-13T13:49:04.288" v="4420" actId="207"/>
          <ac:grpSpMkLst>
            <pc:docMk/>
            <pc:sldMk cId="3607201463" sldId="651"/>
            <ac:grpSpMk id="4036" creationId="{31195B94-E209-4440-BCD9-377319F079BF}"/>
          </ac:grpSpMkLst>
        </pc:grpChg>
        <pc:grpChg chg="mod">
          <ac:chgData name="M | Adrien Pasquet" userId="b9ca7fff-cf80-4b81-8c12-aa3f5be03e41" providerId="ADAL" clId="{BFF0C793-174F-4023-A7BF-059EB552C99C}" dt="2019-11-13T13:49:04.288" v="4420" actId="207"/>
          <ac:grpSpMkLst>
            <pc:docMk/>
            <pc:sldMk cId="3607201463" sldId="651"/>
            <ac:grpSpMk id="4042" creationId="{71C61D77-3FB5-4CB9-BEFA-3452A2F35181}"/>
          </ac:grpSpMkLst>
        </pc:grpChg>
        <pc:grpChg chg="mod">
          <ac:chgData name="M | Adrien Pasquet" userId="b9ca7fff-cf80-4b81-8c12-aa3f5be03e41" providerId="ADAL" clId="{BFF0C793-174F-4023-A7BF-059EB552C99C}" dt="2019-11-13T13:49:04.288" v="4420" actId="207"/>
          <ac:grpSpMkLst>
            <pc:docMk/>
            <pc:sldMk cId="3607201463" sldId="651"/>
            <ac:grpSpMk id="4056" creationId="{3FC22522-5B3E-421A-8EF7-1A1124558738}"/>
          </ac:grpSpMkLst>
        </pc:grpChg>
        <pc:grpChg chg="mod">
          <ac:chgData name="M | Adrien Pasquet" userId="b9ca7fff-cf80-4b81-8c12-aa3f5be03e41" providerId="ADAL" clId="{BFF0C793-174F-4023-A7BF-059EB552C99C}" dt="2019-11-13T13:49:04.288" v="4420" actId="207"/>
          <ac:grpSpMkLst>
            <pc:docMk/>
            <pc:sldMk cId="3607201463" sldId="651"/>
            <ac:grpSpMk id="4066" creationId="{A714A377-2990-49BF-BD9F-7163E0F18D75}"/>
          </ac:grpSpMkLst>
        </pc:grpChg>
        <pc:grpChg chg="mod">
          <ac:chgData name="M | Adrien Pasquet" userId="b9ca7fff-cf80-4b81-8c12-aa3f5be03e41" providerId="ADAL" clId="{BFF0C793-174F-4023-A7BF-059EB552C99C}" dt="2019-11-13T13:49:04.288" v="4420" actId="207"/>
          <ac:grpSpMkLst>
            <pc:docMk/>
            <pc:sldMk cId="3607201463" sldId="651"/>
            <ac:grpSpMk id="4082" creationId="{C3521E82-25E2-4C4A-B516-18FA89D5B60B}"/>
          </ac:grpSpMkLst>
        </pc:grpChg>
        <pc:grpChg chg="mod">
          <ac:chgData name="M | Adrien Pasquet" userId="b9ca7fff-cf80-4b81-8c12-aa3f5be03e41" providerId="ADAL" clId="{BFF0C793-174F-4023-A7BF-059EB552C99C}" dt="2019-11-13T13:49:04.288" v="4420" actId="207"/>
          <ac:grpSpMkLst>
            <pc:docMk/>
            <pc:sldMk cId="3607201463" sldId="651"/>
            <ac:grpSpMk id="4095" creationId="{C02A5A50-1E47-4A1F-96D0-E6761D250E63}"/>
          </ac:grpSpMkLst>
        </pc:grpChg>
        <pc:grpChg chg="mod">
          <ac:chgData name="M | Adrien Pasquet" userId="b9ca7fff-cf80-4b81-8c12-aa3f5be03e41" providerId="ADAL" clId="{BFF0C793-174F-4023-A7BF-059EB552C99C}" dt="2019-11-13T13:49:04.288" v="4420" actId="207"/>
          <ac:grpSpMkLst>
            <pc:docMk/>
            <pc:sldMk cId="3607201463" sldId="651"/>
            <ac:grpSpMk id="4114" creationId="{F3CDAE40-E7A4-456F-81DD-D7D20DDB8014}"/>
          </ac:grpSpMkLst>
        </pc:grpChg>
        <pc:grpChg chg="mod">
          <ac:chgData name="M | Adrien Pasquet" userId="b9ca7fff-cf80-4b81-8c12-aa3f5be03e41" providerId="ADAL" clId="{BFF0C793-174F-4023-A7BF-059EB552C99C}" dt="2019-11-13T13:49:04.288" v="4420" actId="207"/>
          <ac:grpSpMkLst>
            <pc:docMk/>
            <pc:sldMk cId="3607201463" sldId="651"/>
            <ac:grpSpMk id="4120" creationId="{A3985AC8-89DE-402D-9795-6B11A92C6189}"/>
          </ac:grpSpMkLst>
        </pc:grpChg>
        <pc:grpChg chg="mod">
          <ac:chgData name="M | Adrien Pasquet" userId="b9ca7fff-cf80-4b81-8c12-aa3f5be03e41" providerId="ADAL" clId="{BFF0C793-174F-4023-A7BF-059EB552C99C}" dt="2019-11-13T13:49:04.288" v="4420" actId="207"/>
          <ac:grpSpMkLst>
            <pc:docMk/>
            <pc:sldMk cId="3607201463" sldId="651"/>
            <ac:grpSpMk id="4134" creationId="{F923890D-EB2A-49A0-81FC-8A133EF7D5A4}"/>
          </ac:grpSpMkLst>
        </pc:grpChg>
        <pc:grpChg chg="mod">
          <ac:chgData name="M | Adrien Pasquet" userId="b9ca7fff-cf80-4b81-8c12-aa3f5be03e41" providerId="ADAL" clId="{BFF0C793-174F-4023-A7BF-059EB552C99C}" dt="2019-11-13T13:49:04.288" v="4420" actId="207"/>
          <ac:grpSpMkLst>
            <pc:docMk/>
            <pc:sldMk cId="3607201463" sldId="651"/>
            <ac:grpSpMk id="4143" creationId="{3C705A86-3850-4D3E-ACC8-D2CB0F3C0929}"/>
          </ac:grpSpMkLst>
        </pc:grpChg>
        <pc:grpChg chg="mod">
          <ac:chgData name="M | Adrien Pasquet" userId="b9ca7fff-cf80-4b81-8c12-aa3f5be03e41" providerId="ADAL" clId="{BFF0C793-174F-4023-A7BF-059EB552C99C}" dt="2019-11-13T13:49:04.288" v="4420" actId="207"/>
          <ac:grpSpMkLst>
            <pc:docMk/>
            <pc:sldMk cId="3607201463" sldId="651"/>
            <ac:grpSpMk id="4146" creationId="{C8935773-5C56-4A9F-AE3D-0CC662250251}"/>
          </ac:grpSpMkLst>
        </pc:grpChg>
        <pc:grpChg chg="mod">
          <ac:chgData name="M | Adrien Pasquet" userId="b9ca7fff-cf80-4b81-8c12-aa3f5be03e41" providerId="ADAL" clId="{BFF0C793-174F-4023-A7BF-059EB552C99C}" dt="2019-11-13T13:49:04.288" v="4420" actId="207"/>
          <ac:grpSpMkLst>
            <pc:docMk/>
            <pc:sldMk cId="3607201463" sldId="651"/>
            <ac:grpSpMk id="4159" creationId="{74DEA65B-FFF1-458C-833D-EC658988ECE4}"/>
          </ac:grpSpMkLst>
        </pc:grpChg>
        <pc:grpChg chg="mod">
          <ac:chgData name="M | Adrien Pasquet" userId="b9ca7fff-cf80-4b81-8c12-aa3f5be03e41" providerId="ADAL" clId="{BFF0C793-174F-4023-A7BF-059EB552C99C}" dt="2019-11-13T13:49:04.288" v="4420" actId="207"/>
          <ac:grpSpMkLst>
            <pc:docMk/>
            <pc:sldMk cId="3607201463" sldId="651"/>
            <ac:grpSpMk id="4177" creationId="{373F35C4-C08F-4261-80E9-A42D85C6815E}"/>
          </ac:grpSpMkLst>
        </pc:grpChg>
        <pc:grpChg chg="mod">
          <ac:chgData name="M | Adrien Pasquet" userId="b9ca7fff-cf80-4b81-8c12-aa3f5be03e41" providerId="ADAL" clId="{BFF0C793-174F-4023-A7BF-059EB552C99C}" dt="2019-11-13T13:49:04.288" v="4420" actId="207"/>
          <ac:grpSpMkLst>
            <pc:docMk/>
            <pc:sldMk cId="3607201463" sldId="651"/>
            <ac:grpSpMk id="4214" creationId="{66B80D59-7BF7-41D4-8469-F9AC661DD8E4}"/>
          </ac:grpSpMkLst>
        </pc:grpChg>
        <pc:grpChg chg="mod">
          <ac:chgData name="M | Adrien Pasquet" userId="b9ca7fff-cf80-4b81-8c12-aa3f5be03e41" providerId="ADAL" clId="{BFF0C793-174F-4023-A7BF-059EB552C99C}" dt="2019-11-13T13:49:04.288" v="4420" actId="207"/>
          <ac:grpSpMkLst>
            <pc:docMk/>
            <pc:sldMk cId="3607201463" sldId="651"/>
            <ac:grpSpMk id="4221" creationId="{E347CC46-0ED6-4D13-9352-EF19BBBCE443}"/>
          </ac:grpSpMkLst>
        </pc:grpChg>
        <pc:grpChg chg="mod">
          <ac:chgData name="M | Adrien Pasquet" userId="b9ca7fff-cf80-4b81-8c12-aa3f5be03e41" providerId="ADAL" clId="{BFF0C793-174F-4023-A7BF-059EB552C99C}" dt="2019-11-13T13:49:04.288" v="4420" actId="207"/>
          <ac:grpSpMkLst>
            <pc:docMk/>
            <pc:sldMk cId="3607201463" sldId="651"/>
            <ac:grpSpMk id="4229" creationId="{4860E749-83F5-409B-BAB5-E64AA605E8D2}"/>
          </ac:grpSpMkLst>
        </pc:grpChg>
        <pc:grpChg chg="mod">
          <ac:chgData name="M | Adrien Pasquet" userId="b9ca7fff-cf80-4b81-8c12-aa3f5be03e41" providerId="ADAL" clId="{BFF0C793-174F-4023-A7BF-059EB552C99C}" dt="2019-11-13T13:49:04.288" v="4420" actId="207"/>
          <ac:grpSpMkLst>
            <pc:docMk/>
            <pc:sldMk cId="3607201463" sldId="651"/>
            <ac:grpSpMk id="4233" creationId="{66D0B673-7086-4256-8BC9-149735784E1C}"/>
          </ac:grpSpMkLst>
        </pc:grpChg>
        <pc:grpChg chg="mod">
          <ac:chgData name="M | Adrien Pasquet" userId="b9ca7fff-cf80-4b81-8c12-aa3f5be03e41" providerId="ADAL" clId="{BFF0C793-174F-4023-A7BF-059EB552C99C}" dt="2019-11-13T13:49:04.288" v="4420" actId="207"/>
          <ac:grpSpMkLst>
            <pc:docMk/>
            <pc:sldMk cId="3607201463" sldId="651"/>
            <ac:grpSpMk id="4243" creationId="{332A9C74-2B17-43AA-BDE7-6DD6AB2A83A8}"/>
          </ac:grpSpMkLst>
        </pc:grpChg>
        <pc:grpChg chg="mod">
          <ac:chgData name="M | Adrien Pasquet" userId="b9ca7fff-cf80-4b81-8c12-aa3f5be03e41" providerId="ADAL" clId="{BFF0C793-174F-4023-A7BF-059EB552C99C}" dt="2019-11-13T13:49:04.288" v="4420" actId="207"/>
          <ac:grpSpMkLst>
            <pc:docMk/>
            <pc:sldMk cId="3607201463" sldId="651"/>
            <ac:grpSpMk id="4273" creationId="{B310A698-2308-4DF9-B85F-CA7A599E6D3D}"/>
          </ac:grpSpMkLst>
        </pc:grpChg>
        <pc:grpChg chg="mod">
          <ac:chgData name="M | Adrien Pasquet" userId="b9ca7fff-cf80-4b81-8c12-aa3f5be03e41" providerId="ADAL" clId="{BFF0C793-174F-4023-A7BF-059EB552C99C}" dt="2019-11-13T13:49:04.288" v="4420" actId="207"/>
          <ac:grpSpMkLst>
            <pc:docMk/>
            <pc:sldMk cId="3607201463" sldId="651"/>
            <ac:grpSpMk id="4279" creationId="{55B51815-F1D2-4F59-879F-C58BBEA19B73}"/>
          </ac:grpSpMkLst>
        </pc:grpChg>
        <pc:grpChg chg="mod">
          <ac:chgData name="M | Adrien Pasquet" userId="b9ca7fff-cf80-4b81-8c12-aa3f5be03e41" providerId="ADAL" clId="{BFF0C793-174F-4023-A7BF-059EB552C99C}" dt="2019-11-13T13:49:04.288" v="4420" actId="207"/>
          <ac:grpSpMkLst>
            <pc:docMk/>
            <pc:sldMk cId="3607201463" sldId="651"/>
            <ac:grpSpMk id="4288" creationId="{69A41BE8-42F0-44FC-8B43-AD643EF71784}"/>
          </ac:grpSpMkLst>
        </pc:grpChg>
        <pc:grpChg chg="mod">
          <ac:chgData name="M | Adrien Pasquet" userId="b9ca7fff-cf80-4b81-8c12-aa3f5be03e41" providerId="ADAL" clId="{BFF0C793-174F-4023-A7BF-059EB552C99C}" dt="2019-11-13T13:49:04.288" v="4420" actId="207"/>
          <ac:grpSpMkLst>
            <pc:docMk/>
            <pc:sldMk cId="3607201463" sldId="651"/>
            <ac:grpSpMk id="4292" creationId="{E0FEEF09-D15E-4AB8-B1A9-29E9B3EE8025}"/>
          </ac:grpSpMkLst>
        </pc:grpChg>
        <pc:grpChg chg="mod">
          <ac:chgData name="M | Adrien Pasquet" userId="b9ca7fff-cf80-4b81-8c12-aa3f5be03e41" providerId="ADAL" clId="{BFF0C793-174F-4023-A7BF-059EB552C99C}" dt="2019-11-13T13:49:04.288" v="4420" actId="207"/>
          <ac:grpSpMkLst>
            <pc:docMk/>
            <pc:sldMk cId="3607201463" sldId="651"/>
            <ac:grpSpMk id="4315" creationId="{8C1E6B1F-B1A5-4BB6-B8DB-10FD18E902B0}"/>
          </ac:grpSpMkLst>
        </pc:grpChg>
        <pc:grpChg chg="mod">
          <ac:chgData name="M | Adrien Pasquet" userId="b9ca7fff-cf80-4b81-8c12-aa3f5be03e41" providerId="ADAL" clId="{BFF0C793-174F-4023-A7BF-059EB552C99C}" dt="2019-11-13T13:49:04.288" v="4420" actId="207"/>
          <ac:grpSpMkLst>
            <pc:docMk/>
            <pc:sldMk cId="3607201463" sldId="651"/>
            <ac:grpSpMk id="4333" creationId="{CE8465A0-FF78-492F-B1AB-BC26B8FBA777}"/>
          </ac:grpSpMkLst>
        </pc:grpChg>
        <pc:grpChg chg="mod">
          <ac:chgData name="M | Adrien Pasquet" userId="b9ca7fff-cf80-4b81-8c12-aa3f5be03e41" providerId="ADAL" clId="{BFF0C793-174F-4023-A7BF-059EB552C99C}" dt="2019-11-13T13:49:04.288" v="4420" actId="207"/>
          <ac:grpSpMkLst>
            <pc:docMk/>
            <pc:sldMk cId="3607201463" sldId="651"/>
            <ac:grpSpMk id="4339" creationId="{F8FCBB60-0EC8-4650-BE71-8C9B6535FFC4}"/>
          </ac:grpSpMkLst>
        </pc:grpChg>
        <pc:grpChg chg="mod">
          <ac:chgData name="M | Adrien Pasquet" userId="b9ca7fff-cf80-4b81-8c12-aa3f5be03e41" providerId="ADAL" clId="{BFF0C793-174F-4023-A7BF-059EB552C99C}" dt="2019-11-13T13:49:04.288" v="4420" actId="207"/>
          <ac:grpSpMkLst>
            <pc:docMk/>
            <pc:sldMk cId="3607201463" sldId="651"/>
            <ac:grpSpMk id="4349" creationId="{8EACDE9A-65FA-4429-B1E4-8E036666F9F6}"/>
          </ac:grpSpMkLst>
        </pc:grpChg>
        <pc:grpChg chg="mod">
          <ac:chgData name="M | Adrien Pasquet" userId="b9ca7fff-cf80-4b81-8c12-aa3f5be03e41" providerId="ADAL" clId="{BFF0C793-174F-4023-A7BF-059EB552C99C}" dt="2019-11-13T13:49:04.288" v="4420" actId="207"/>
          <ac:grpSpMkLst>
            <pc:docMk/>
            <pc:sldMk cId="3607201463" sldId="651"/>
            <ac:grpSpMk id="4355" creationId="{079AE26B-5AD7-4760-B0A9-BAC26D1E1A90}"/>
          </ac:grpSpMkLst>
        </pc:grpChg>
        <pc:grpChg chg="mod">
          <ac:chgData name="M | Adrien Pasquet" userId="b9ca7fff-cf80-4b81-8c12-aa3f5be03e41" providerId="ADAL" clId="{BFF0C793-174F-4023-A7BF-059EB552C99C}" dt="2019-11-13T13:49:04.288" v="4420" actId="207"/>
          <ac:grpSpMkLst>
            <pc:docMk/>
            <pc:sldMk cId="3607201463" sldId="651"/>
            <ac:grpSpMk id="4358" creationId="{504E7E2B-4A33-4585-9AB5-0E7B9FAC877A}"/>
          </ac:grpSpMkLst>
        </pc:grpChg>
        <pc:grpChg chg="mod">
          <ac:chgData name="M | Adrien Pasquet" userId="b9ca7fff-cf80-4b81-8c12-aa3f5be03e41" providerId="ADAL" clId="{BFF0C793-174F-4023-A7BF-059EB552C99C}" dt="2019-11-13T13:49:04.288" v="4420" actId="207"/>
          <ac:grpSpMkLst>
            <pc:docMk/>
            <pc:sldMk cId="3607201463" sldId="651"/>
            <ac:grpSpMk id="4379" creationId="{2AA370E0-0FE2-429E-A221-002F2EF8FDF6}"/>
          </ac:grpSpMkLst>
        </pc:grpChg>
        <pc:grpChg chg="mod">
          <ac:chgData name="M | Adrien Pasquet" userId="b9ca7fff-cf80-4b81-8c12-aa3f5be03e41" providerId="ADAL" clId="{BFF0C793-174F-4023-A7BF-059EB552C99C}" dt="2019-11-13T13:49:04.288" v="4420" actId="207"/>
          <ac:grpSpMkLst>
            <pc:docMk/>
            <pc:sldMk cId="3607201463" sldId="651"/>
            <ac:grpSpMk id="4382" creationId="{214081C6-13BD-4B91-9C0E-86699FA551F1}"/>
          </ac:grpSpMkLst>
        </pc:grpChg>
        <pc:grpChg chg="mod">
          <ac:chgData name="M | Adrien Pasquet" userId="b9ca7fff-cf80-4b81-8c12-aa3f5be03e41" providerId="ADAL" clId="{BFF0C793-174F-4023-A7BF-059EB552C99C}" dt="2019-11-13T13:49:04.288" v="4420" actId="207"/>
          <ac:grpSpMkLst>
            <pc:docMk/>
            <pc:sldMk cId="3607201463" sldId="651"/>
            <ac:grpSpMk id="4391" creationId="{539926E6-036A-4645-8A25-C9C8811A6499}"/>
          </ac:grpSpMkLst>
        </pc:grpChg>
        <pc:grpChg chg="mod">
          <ac:chgData name="M | Adrien Pasquet" userId="b9ca7fff-cf80-4b81-8c12-aa3f5be03e41" providerId="ADAL" clId="{BFF0C793-174F-4023-A7BF-059EB552C99C}" dt="2019-11-13T13:49:04.288" v="4420" actId="207"/>
          <ac:grpSpMkLst>
            <pc:docMk/>
            <pc:sldMk cId="3607201463" sldId="651"/>
            <ac:grpSpMk id="4412" creationId="{824D52BE-7861-474F-BC78-54237B88931C}"/>
          </ac:grpSpMkLst>
        </pc:grpChg>
        <pc:grpChg chg="mod">
          <ac:chgData name="M | Adrien Pasquet" userId="b9ca7fff-cf80-4b81-8c12-aa3f5be03e41" providerId="ADAL" clId="{BFF0C793-174F-4023-A7BF-059EB552C99C}" dt="2019-11-13T13:49:04.288" v="4420" actId="207"/>
          <ac:grpSpMkLst>
            <pc:docMk/>
            <pc:sldMk cId="3607201463" sldId="651"/>
            <ac:grpSpMk id="4419" creationId="{28DEB424-8876-40D9-99B5-F54D3BCE6A4C}"/>
          </ac:grpSpMkLst>
        </pc:grpChg>
        <pc:grpChg chg="mod">
          <ac:chgData name="M | Adrien Pasquet" userId="b9ca7fff-cf80-4b81-8c12-aa3f5be03e41" providerId="ADAL" clId="{BFF0C793-174F-4023-A7BF-059EB552C99C}" dt="2019-11-13T13:49:04.288" v="4420" actId="207"/>
          <ac:grpSpMkLst>
            <pc:docMk/>
            <pc:sldMk cId="3607201463" sldId="651"/>
            <ac:grpSpMk id="4423" creationId="{11EB546B-D40B-42C4-B56D-481547144A98}"/>
          </ac:grpSpMkLst>
        </pc:grpChg>
        <pc:grpChg chg="mod">
          <ac:chgData name="M | Adrien Pasquet" userId="b9ca7fff-cf80-4b81-8c12-aa3f5be03e41" providerId="ADAL" clId="{BFF0C793-174F-4023-A7BF-059EB552C99C}" dt="2019-11-13T13:49:04.288" v="4420" actId="207"/>
          <ac:grpSpMkLst>
            <pc:docMk/>
            <pc:sldMk cId="3607201463" sldId="651"/>
            <ac:grpSpMk id="4429" creationId="{3A404554-5F79-45D3-8207-48CF0BFDE906}"/>
          </ac:grpSpMkLst>
        </pc:grpChg>
        <pc:grpChg chg="mod">
          <ac:chgData name="M | Adrien Pasquet" userId="b9ca7fff-cf80-4b81-8c12-aa3f5be03e41" providerId="ADAL" clId="{BFF0C793-174F-4023-A7BF-059EB552C99C}" dt="2019-11-13T13:49:04.288" v="4420" actId="207"/>
          <ac:grpSpMkLst>
            <pc:docMk/>
            <pc:sldMk cId="3607201463" sldId="651"/>
            <ac:grpSpMk id="4438" creationId="{5FAAF997-F328-42C3-BC91-2035CFDF9D34}"/>
          </ac:grpSpMkLst>
        </pc:grpChg>
        <pc:grpChg chg="mod">
          <ac:chgData name="M | Adrien Pasquet" userId="b9ca7fff-cf80-4b81-8c12-aa3f5be03e41" providerId="ADAL" clId="{BFF0C793-174F-4023-A7BF-059EB552C99C}" dt="2019-11-13T13:49:04.288" v="4420" actId="207"/>
          <ac:grpSpMkLst>
            <pc:docMk/>
            <pc:sldMk cId="3607201463" sldId="651"/>
            <ac:grpSpMk id="4443" creationId="{E5B1FC97-33D6-4173-BE28-3743ABB9D144}"/>
          </ac:grpSpMkLst>
        </pc:grpChg>
        <pc:grpChg chg="mod">
          <ac:chgData name="M | Adrien Pasquet" userId="b9ca7fff-cf80-4b81-8c12-aa3f5be03e41" providerId="ADAL" clId="{BFF0C793-174F-4023-A7BF-059EB552C99C}" dt="2019-11-13T13:49:04.288" v="4420" actId="207"/>
          <ac:grpSpMkLst>
            <pc:docMk/>
            <pc:sldMk cId="3607201463" sldId="651"/>
            <ac:grpSpMk id="4462" creationId="{1C5FC959-C8D3-4292-B7FE-7C87CB268F8F}"/>
          </ac:grpSpMkLst>
        </pc:grpChg>
        <pc:grpChg chg="mod">
          <ac:chgData name="M | Adrien Pasquet" userId="b9ca7fff-cf80-4b81-8c12-aa3f5be03e41" providerId="ADAL" clId="{BFF0C793-174F-4023-A7BF-059EB552C99C}" dt="2019-11-13T13:49:04.288" v="4420" actId="207"/>
          <ac:grpSpMkLst>
            <pc:docMk/>
            <pc:sldMk cId="3607201463" sldId="651"/>
            <ac:grpSpMk id="4468" creationId="{51C452DC-8137-4707-90CF-890997C1E61B}"/>
          </ac:grpSpMkLst>
        </pc:grpChg>
        <pc:grpChg chg="mod">
          <ac:chgData name="M | Adrien Pasquet" userId="b9ca7fff-cf80-4b81-8c12-aa3f5be03e41" providerId="ADAL" clId="{BFF0C793-174F-4023-A7BF-059EB552C99C}" dt="2019-11-13T13:49:04.288" v="4420" actId="207"/>
          <ac:grpSpMkLst>
            <pc:docMk/>
            <pc:sldMk cId="3607201463" sldId="651"/>
            <ac:grpSpMk id="4492" creationId="{63DA5377-8E27-4076-9C1A-8B6C7210105C}"/>
          </ac:grpSpMkLst>
        </pc:grpChg>
        <pc:grpChg chg="mod">
          <ac:chgData name="M | Adrien Pasquet" userId="b9ca7fff-cf80-4b81-8c12-aa3f5be03e41" providerId="ADAL" clId="{BFF0C793-174F-4023-A7BF-059EB552C99C}" dt="2019-11-13T13:49:04.288" v="4420" actId="207"/>
          <ac:grpSpMkLst>
            <pc:docMk/>
            <pc:sldMk cId="3607201463" sldId="651"/>
            <ac:grpSpMk id="4498" creationId="{6FB35CE5-66A0-4DD6-9A11-334991A556AA}"/>
          </ac:grpSpMkLst>
        </pc:grpChg>
        <pc:grpChg chg="mod">
          <ac:chgData name="M | Adrien Pasquet" userId="b9ca7fff-cf80-4b81-8c12-aa3f5be03e41" providerId="ADAL" clId="{BFF0C793-174F-4023-A7BF-059EB552C99C}" dt="2019-11-13T13:49:04.288" v="4420" actId="207"/>
          <ac:grpSpMkLst>
            <pc:docMk/>
            <pc:sldMk cId="3607201463" sldId="651"/>
            <ac:grpSpMk id="4535" creationId="{9477427F-9A73-4895-9647-EE29D9042ECD}"/>
          </ac:grpSpMkLst>
        </pc:grpChg>
        <pc:grpChg chg="mod">
          <ac:chgData name="M | Adrien Pasquet" userId="b9ca7fff-cf80-4b81-8c12-aa3f5be03e41" providerId="ADAL" clId="{BFF0C793-174F-4023-A7BF-059EB552C99C}" dt="2019-11-13T13:49:04.288" v="4420" actId="207"/>
          <ac:grpSpMkLst>
            <pc:docMk/>
            <pc:sldMk cId="3607201463" sldId="651"/>
            <ac:grpSpMk id="4552" creationId="{254F7CF3-085E-4995-BF53-C339455E2B9E}"/>
          </ac:grpSpMkLst>
        </pc:grpChg>
        <pc:grpChg chg="mod">
          <ac:chgData name="M | Adrien Pasquet" userId="b9ca7fff-cf80-4b81-8c12-aa3f5be03e41" providerId="ADAL" clId="{BFF0C793-174F-4023-A7BF-059EB552C99C}" dt="2019-11-13T13:49:04.288" v="4420" actId="207"/>
          <ac:grpSpMkLst>
            <pc:docMk/>
            <pc:sldMk cId="3607201463" sldId="651"/>
            <ac:grpSpMk id="4558" creationId="{44EBD67B-9082-413D-A062-B37930657552}"/>
          </ac:grpSpMkLst>
        </pc:grpChg>
        <pc:grpChg chg="mod">
          <ac:chgData name="M | Adrien Pasquet" userId="b9ca7fff-cf80-4b81-8c12-aa3f5be03e41" providerId="ADAL" clId="{BFF0C793-174F-4023-A7BF-059EB552C99C}" dt="2019-11-13T13:49:04.288" v="4420" actId="207"/>
          <ac:grpSpMkLst>
            <pc:docMk/>
            <pc:sldMk cId="3607201463" sldId="651"/>
            <ac:grpSpMk id="4609" creationId="{143A634A-A3C9-4D33-963A-BCD49B225167}"/>
          </ac:grpSpMkLst>
        </pc:grpChg>
        <pc:grpChg chg="mod">
          <ac:chgData name="M | Adrien Pasquet" userId="b9ca7fff-cf80-4b81-8c12-aa3f5be03e41" providerId="ADAL" clId="{BFF0C793-174F-4023-A7BF-059EB552C99C}" dt="2019-11-13T13:49:04.288" v="4420" actId="207"/>
          <ac:grpSpMkLst>
            <pc:docMk/>
            <pc:sldMk cId="3607201463" sldId="651"/>
            <ac:grpSpMk id="4620" creationId="{3E191B29-04A1-448B-9E0C-6280F5A56887}"/>
          </ac:grpSpMkLst>
        </pc:grpChg>
        <pc:grpChg chg="mod">
          <ac:chgData name="M | Adrien Pasquet" userId="b9ca7fff-cf80-4b81-8c12-aa3f5be03e41" providerId="ADAL" clId="{BFF0C793-174F-4023-A7BF-059EB552C99C}" dt="2019-11-13T13:49:04.288" v="4420" actId="207"/>
          <ac:grpSpMkLst>
            <pc:docMk/>
            <pc:sldMk cId="3607201463" sldId="651"/>
            <ac:grpSpMk id="4629" creationId="{DEA5D4F2-CDC3-4122-8D25-25F054A20057}"/>
          </ac:grpSpMkLst>
        </pc:grpChg>
        <pc:grpChg chg="mod">
          <ac:chgData name="M | Adrien Pasquet" userId="b9ca7fff-cf80-4b81-8c12-aa3f5be03e41" providerId="ADAL" clId="{BFF0C793-174F-4023-A7BF-059EB552C99C}" dt="2019-11-13T13:49:04.288" v="4420" actId="207"/>
          <ac:grpSpMkLst>
            <pc:docMk/>
            <pc:sldMk cId="3607201463" sldId="651"/>
            <ac:grpSpMk id="4634" creationId="{087ADD49-E769-4420-96E3-5B3680A5D843}"/>
          </ac:grpSpMkLst>
        </pc:grpChg>
        <pc:grpChg chg="mod">
          <ac:chgData name="M | Adrien Pasquet" userId="b9ca7fff-cf80-4b81-8c12-aa3f5be03e41" providerId="ADAL" clId="{BFF0C793-174F-4023-A7BF-059EB552C99C}" dt="2019-11-13T13:49:04.288" v="4420" actId="207"/>
          <ac:grpSpMkLst>
            <pc:docMk/>
            <pc:sldMk cId="3607201463" sldId="651"/>
            <ac:grpSpMk id="4648" creationId="{FCB006D7-B730-42F8-A463-18275B1705C4}"/>
          </ac:grpSpMkLst>
        </pc:grpChg>
        <pc:grpChg chg="mod">
          <ac:chgData name="M | Adrien Pasquet" userId="b9ca7fff-cf80-4b81-8c12-aa3f5be03e41" providerId="ADAL" clId="{BFF0C793-174F-4023-A7BF-059EB552C99C}" dt="2019-11-13T13:49:04.288" v="4420" actId="207"/>
          <ac:grpSpMkLst>
            <pc:docMk/>
            <pc:sldMk cId="3607201463" sldId="651"/>
            <ac:grpSpMk id="4677" creationId="{0E972DAF-E333-4C0C-A4C4-2D78697A5771}"/>
          </ac:grpSpMkLst>
        </pc:grpChg>
        <pc:grpChg chg="mod">
          <ac:chgData name="M | Adrien Pasquet" userId="b9ca7fff-cf80-4b81-8c12-aa3f5be03e41" providerId="ADAL" clId="{BFF0C793-174F-4023-A7BF-059EB552C99C}" dt="2019-11-13T13:49:04.288" v="4420" actId="207"/>
          <ac:grpSpMkLst>
            <pc:docMk/>
            <pc:sldMk cId="3607201463" sldId="651"/>
            <ac:grpSpMk id="4710" creationId="{095EEA2C-67ED-4D5B-BEBE-A2D69E7B5320}"/>
          </ac:grpSpMkLst>
        </pc:grpChg>
        <pc:grpChg chg="mod">
          <ac:chgData name="M | Adrien Pasquet" userId="b9ca7fff-cf80-4b81-8c12-aa3f5be03e41" providerId="ADAL" clId="{BFF0C793-174F-4023-A7BF-059EB552C99C}" dt="2019-11-13T13:49:04.288" v="4420" actId="207"/>
          <ac:grpSpMkLst>
            <pc:docMk/>
            <pc:sldMk cId="3607201463" sldId="651"/>
            <ac:grpSpMk id="4726" creationId="{78599272-C57F-414F-BC82-7A340AB8E6E3}"/>
          </ac:grpSpMkLst>
        </pc:grpChg>
        <pc:grpChg chg="mod">
          <ac:chgData name="M | Adrien Pasquet" userId="b9ca7fff-cf80-4b81-8c12-aa3f5be03e41" providerId="ADAL" clId="{BFF0C793-174F-4023-A7BF-059EB552C99C}" dt="2019-11-13T13:49:04.288" v="4420" actId="207"/>
          <ac:grpSpMkLst>
            <pc:docMk/>
            <pc:sldMk cId="3607201463" sldId="651"/>
            <ac:grpSpMk id="4742" creationId="{F00C9C4B-D14F-43DB-8AB3-2EDB6F15E997}"/>
          </ac:grpSpMkLst>
        </pc:grpChg>
        <pc:grpChg chg="mod">
          <ac:chgData name="M | Adrien Pasquet" userId="b9ca7fff-cf80-4b81-8c12-aa3f5be03e41" providerId="ADAL" clId="{BFF0C793-174F-4023-A7BF-059EB552C99C}" dt="2019-11-13T13:49:04.288" v="4420" actId="207"/>
          <ac:grpSpMkLst>
            <pc:docMk/>
            <pc:sldMk cId="3607201463" sldId="651"/>
            <ac:grpSpMk id="4758" creationId="{9FE32D46-8EBB-4C6F-89BD-B942A81EDB70}"/>
          </ac:grpSpMkLst>
        </pc:grpChg>
        <pc:grpChg chg="mod">
          <ac:chgData name="M | Adrien Pasquet" userId="b9ca7fff-cf80-4b81-8c12-aa3f5be03e41" providerId="ADAL" clId="{BFF0C793-174F-4023-A7BF-059EB552C99C}" dt="2019-11-13T13:49:04.288" v="4420" actId="207"/>
          <ac:grpSpMkLst>
            <pc:docMk/>
            <pc:sldMk cId="3607201463" sldId="651"/>
            <ac:grpSpMk id="4779" creationId="{FEE1ACDA-FB26-4CC6-9164-461489A6FEEC}"/>
          </ac:grpSpMkLst>
        </pc:grpChg>
        <pc:grpChg chg="mod">
          <ac:chgData name="M | Adrien Pasquet" userId="b9ca7fff-cf80-4b81-8c12-aa3f5be03e41" providerId="ADAL" clId="{BFF0C793-174F-4023-A7BF-059EB552C99C}" dt="2019-11-13T13:49:04.288" v="4420" actId="207"/>
          <ac:grpSpMkLst>
            <pc:docMk/>
            <pc:sldMk cId="3607201463" sldId="651"/>
            <ac:grpSpMk id="4793" creationId="{0C9F5AF9-2B0F-4609-80A4-FD8781EFAD40}"/>
          </ac:grpSpMkLst>
        </pc:grpChg>
        <pc:grpChg chg="mod">
          <ac:chgData name="M | Adrien Pasquet" userId="b9ca7fff-cf80-4b81-8c12-aa3f5be03e41" providerId="ADAL" clId="{BFF0C793-174F-4023-A7BF-059EB552C99C}" dt="2019-11-13T13:49:04.288" v="4420" actId="207"/>
          <ac:grpSpMkLst>
            <pc:docMk/>
            <pc:sldMk cId="3607201463" sldId="651"/>
            <ac:grpSpMk id="4796" creationId="{870FC595-CC07-4595-9287-2AF2A3B7E6A5}"/>
          </ac:grpSpMkLst>
        </pc:grpChg>
        <pc:grpChg chg="mod">
          <ac:chgData name="M | Adrien Pasquet" userId="b9ca7fff-cf80-4b81-8c12-aa3f5be03e41" providerId="ADAL" clId="{BFF0C793-174F-4023-A7BF-059EB552C99C}" dt="2019-11-13T13:49:04.288" v="4420" actId="207"/>
          <ac:grpSpMkLst>
            <pc:docMk/>
            <pc:sldMk cId="3607201463" sldId="651"/>
            <ac:grpSpMk id="4799" creationId="{74539F4F-A227-414E-9BF3-4A3EB333232E}"/>
          </ac:grpSpMkLst>
        </pc:grpChg>
        <pc:grpChg chg="mod">
          <ac:chgData name="M | Adrien Pasquet" userId="b9ca7fff-cf80-4b81-8c12-aa3f5be03e41" providerId="ADAL" clId="{BFF0C793-174F-4023-A7BF-059EB552C99C}" dt="2019-11-13T13:49:04.288" v="4420" actId="207"/>
          <ac:grpSpMkLst>
            <pc:docMk/>
            <pc:sldMk cId="3607201463" sldId="651"/>
            <ac:grpSpMk id="4803" creationId="{EB4E9D8F-EE7A-4247-AFAF-9476111289F8}"/>
          </ac:grpSpMkLst>
        </pc:grpChg>
        <pc:grpChg chg="mod">
          <ac:chgData name="M | Adrien Pasquet" userId="b9ca7fff-cf80-4b81-8c12-aa3f5be03e41" providerId="ADAL" clId="{BFF0C793-174F-4023-A7BF-059EB552C99C}" dt="2019-11-13T13:49:04.288" v="4420" actId="207"/>
          <ac:grpSpMkLst>
            <pc:docMk/>
            <pc:sldMk cId="3607201463" sldId="651"/>
            <ac:grpSpMk id="4806" creationId="{6B8636A5-94B9-4200-83D5-824A74213C76}"/>
          </ac:grpSpMkLst>
        </pc:grpChg>
        <pc:grpChg chg="mod">
          <ac:chgData name="M | Adrien Pasquet" userId="b9ca7fff-cf80-4b81-8c12-aa3f5be03e41" providerId="ADAL" clId="{BFF0C793-174F-4023-A7BF-059EB552C99C}" dt="2019-11-13T13:49:04.288" v="4420" actId="207"/>
          <ac:grpSpMkLst>
            <pc:docMk/>
            <pc:sldMk cId="3607201463" sldId="651"/>
            <ac:grpSpMk id="4810" creationId="{2EF38604-CB3D-4AAC-A6EC-ED87446CF964}"/>
          </ac:grpSpMkLst>
        </pc:grpChg>
        <pc:grpChg chg="mod">
          <ac:chgData name="M | Adrien Pasquet" userId="b9ca7fff-cf80-4b81-8c12-aa3f5be03e41" providerId="ADAL" clId="{BFF0C793-174F-4023-A7BF-059EB552C99C}" dt="2019-11-13T13:49:04.288" v="4420" actId="207"/>
          <ac:grpSpMkLst>
            <pc:docMk/>
            <pc:sldMk cId="3607201463" sldId="651"/>
            <ac:grpSpMk id="4814" creationId="{3E814FEC-8A73-4F41-8964-C209F0D14A98}"/>
          </ac:grpSpMkLst>
        </pc:grpChg>
        <pc:grpChg chg="mod">
          <ac:chgData name="M | Adrien Pasquet" userId="b9ca7fff-cf80-4b81-8c12-aa3f5be03e41" providerId="ADAL" clId="{BFF0C793-174F-4023-A7BF-059EB552C99C}" dt="2019-11-13T13:49:04.288" v="4420" actId="207"/>
          <ac:grpSpMkLst>
            <pc:docMk/>
            <pc:sldMk cId="3607201463" sldId="651"/>
            <ac:grpSpMk id="4828" creationId="{6305F909-DABE-4E6B-8A2F-97EE50313538}"/>
          </ac:grpSpMkLst>
        </pc:grpChg>
        <pc:grpChg chg="mod">
          <ac:chgData name="M | Adrien Pasquet" userId="b9ca7fff-cf80-4b81-8c12-aa3f5be03e41" providerId="ADAL" clId="{BFF0C793-174F-4023-A7BF-059EB552C99C}" dt="2019-11-13T13:49:04.288" v="4420" actId="207"/>
          <ac:grpSpMkLst>
            <pc:docMk/>
            <pc:sldMk cId="3607201463" sldId="651"/>
            <ac:grpSpMk id="4840" creationId="{B749B668-0834-489F-B870-082AA576A857}"/>
          </ac:grpSpMkLst>
        </pc:grpChg>
        <pc:grpChg chg="mod">
          <ac:chgData name="M | Adrien Pasquet" userId="b9ca7fff-cf80-4b81-8c12-aa3f5be03e41" providerId="ADAL" clId="{BFF0C793-174F-4023-A7BF-059EB552C99C}" dt="2019-11-13T13:49:04.288" v="4420" actId="207"/>
          <ac:grpSpMkLst>
            <pc:docMk/>
            <pc:sldMk cId="3607201463" sldId="651"/>
            <ac:grpSpMk id="4845" creationId="{0614F852-86E6-4C72-9167-60840DDB5EC9}"/>
          </ac:grpSpMkLst>
        </pc:grpChg>
        <pc:grpChg chg="mod">
          <ac:chgData name="M | Adrien Pasquet" userId="b9ca7fff-cf80-4b81-8c12-aa3f5be03e41" providerId="ADAL" clId="{BFF0C793-174F-4023-A7BF-059EB552C99C}" dt="2019-11-13T13:49:04.288" v="4420" actId="207"/>
          <ac:grpSpMkLst>
            <pc:docMk/>
            <pc:sldMk cId="3607201463" sldId="651"/>
            <ac:grpSpMk id="4861" creationId="{7C758E9B-8158-4D9E-B91F-3946078F5B8D}"/>
          </ac:grpSpMkLst>
        </pc:grpChg>
        <pc:grpChg chg="mod">
          <ac:chgData name="M | Adrien Pasquet" userId="b9ca7fff-cf80-4b81-8c12-aa3f5be03e41" providerId="ADAL" clId="{BFF0C793-174F-4023-A7BF-059EB552C99C}" dt="2019-11-13T13:49:04.288" v="4420" actId="207"/>
          <ac:grpSpMkLst>
            <pc:docMk/>
            <pc:sldMk cId="3607201463" sldId="651"/>
            <ac:grpSpMk id="4866" creationId="{AEB66F58-3DC1-4937-953B-437CF16613F1}"/>
          </ac:grpSpMkLst>
        </pc:grpChg>
        <pc:grpChg chg="mod">
          <ac:chgData name="M | Adrien Pasquet" userId="b9ca7fff-cf80-4b81-8c12-aa3f5be03e41" providerId="ADAL" clId="{BFF0C793-174F-4023-A7BF-059EB552C99C}" dt="2019-11-13T13:49:04.288" v="4420" actId="207"/>
          <ac:grpSpMkLst>
            <pc:docMk/>
            <pc:sldMk cId="3607201463" sldId="651"/>
            <ac:grpSpMk id="4879" creationId="{EE480F8D-E2A8-4018-AC22-A7EB1713BAD7}"/>
          </ac:grpSpMkLst>
        </pc:grpChg>
        <pc:grpChg chg="mod">
          <ac:chgData name="M | Adrien Pasquet" userId="b9ca7fff-cf80-4b81-8c12-aa3f5be03e41" providerId="ADAL" clId="{BFF0C793-174F-4023-A7BF-059EB552C99C}" dt="2019-11-13T13:49:04.288" v="4420" actId="207"/>
          <ac:grpSpMkLst>
            <pc:docMk/>
            <pc:sldMk cId="3607201463" sldId="651"/>
            <ac:grpSpMk id="4898" creationId="{D1E92DBF-2FBA-4F86-B81C-6DAB1502031F}"/>
          </ac:grpSpMkLst>
        </pc:grpChg>
        <pc:grpChg chg="mod">
          <ac:chgData name="M | Adrien Pasquet" userId="b9ca7fff-cf80-4b81-8c12-aa3f5be03e41" providerId="ADAL" clId="{BFF0C793-174F-4023-A7BF-059EB552C99C}" dt="2019-11-13T13:49:04.288" v="4420" actId="207"/>
          <ac:grpSpMkLst>
            <pc:docMk/>
            <pc:sldMk cId="3607201463" sldId="651"/>
            <ac:grpSpMk id="4903" creationId="{3BE42CFB-715E-4045-A097-360EDB3031B0}"/>
          </ac:grpSpMkLst>
        </pc:grpChg>
        <pc:grpChg chg="mod">
          <ac:chgData name="M | Adrien Pasquet" userId="b9ca7fff-cf80-4b81-8c12-aa3f5be03e41" providerId="ADAL" clId="{BFF0C793-174F-4023-A7BF-059EB552C99C}" dt="2019-11-13T13:49:04.288" v="4420" actId="207"/>
          <ac:grpSpMkLst>
            <pc:docMk/>
            <pc:sldMk cId="3607201463" sldId="651"/>
            <ac:grpSpMk id="4910" creationId="{AC7B6389-4259-4A6A-919D-E99DDEC7EC65}"/>
          </ac:grpSpMkLst>
        </pc:grpChg>
        <pc:grpChg chg="mod">
          <ac:chgData name="M | Adrien Pasquet" userId="b9ca7fff-cf80-4b81-8c12-aa3f5be03e41" providerId="ADAL" clId="{BFF0C793-174F-4023-A7BF-059EB552C99C}" dt="2019-11-13T13:49:04.288" v="4420" actId="207"/>
          <ac:grpSpMkLst>
            <pc:docMk/>
            <pc:sldMk cId="3607201463" sldId="651"/>
            <ac:grpSpMk id="4915" creationId="{C34D9E4A-CCBB-4466-A329-74027D194048}"/>
          </ac:grpSpMkLst>
        </pc:grpChg>
        <pc:grpChg chg="mod">
          <ac:chgData name="M | Adrien Pasquet" userId="b9ca7fff-cf80-4b81-8c12-aa3f5be03e41" providerId="ADAL" clId="{BFF0C793-174F-4023-A7BF-059EB552C99C}" dt="2019-11-13T13:49:04.288" v="4420" actId="207"/>
          <ac:grpSpMkLst>
            <pc:docMk/>
            <pc:sldMk cId="3607201463" sldId="651"/>
            <ac:grpSpMk id="4919" creationId="{FDADA9E3-BB8D-4483-A1FD-32AC05D532E6}"/>
          </ac:grpSpMkLst>
        </pc:grpChg>
        <pc:grpChg chg="mod">
          <ac:chgData name="M | Adrien Pasquet" userId="b9ca7fff-cf80-4b81-8c12-aa3f5be03e41" providerId="ADAL" clId="{BFF0C793-174F-4023-A7BF-059EB552C99C}" dt="2019-11-13T13:49:04.288" v="4420" actId="207"/>
          <ac:grpSpMkLst>
            <pc:docMk/>
            <pc:sldMk cId="3607201463" sldId="651"/>
            <ac:grpSpMk id="4923" creationId="{2479A891-40BA-4C45-B83C-C958ACC65709}"/>
          </ac:grpSpMkLst>
        </pc:grpChg>
        <pc:grpChg chg="mod">
          <ac:chgData name="M | Adrien Pasquet" userId="b9ca7fff-cf80-4b81-8c12-aa3f5be03e41" providerId="ADAL" clId="{BFF0C793-174F-4023-A7BF-059EB552C99C}" dt="2019-11-13T13:49:04.288" v="4420" actId="207"/>
          <ac:grpSpMkLst>
            <pc:docMk/>
            <pc:sldMk cId="3607201463" sldId="651"/>
            <ac:grpSpMk id="4933" creationId="{F1526E33-0541-4004-A8F9-847BFF0B53FC}"/>
          </ac:grpSpMkLst>
        </pc:grpChg>
        <pc:grpChg chg="mod">
          <ac:chgData name="M | Adrien Pasquet" userId="b9ca7fff-cf80-4b81-8c12-aa3f5be03e41" providerId="ADAL" clId="{BFF0C793-174F-4023-A7BF-059EB552C99C}" dt="2019-11-13T13:49:04.288" v="4420" actId="207"/>
          <ac:grpSpMkLst>
            <pc:docMk/>
            <pc:sldMk cId="3607201463" sldId="651"/>
            <ac:grpSpMk id="4937" creationId="{CE66818E-DDAA-48E9-A1EC-9BFB557E9300}"/>
          </ac:grpSpMkLst>
        </pc:grpChg>
        <pc:grpChg chg="mod">
          <ac:chgData name="M | Adrien Pasquet" userId="b9ca7fff-cf80-4b81-8c12-aa3f5be03e41" providerId="ADAL" clId="{BFF0C793-174F-4023-A7BF-059EB552C99C}" dt="2019-11-13T13:49:04.288" v="4420" actId="207"/>
          <ac:grpSpMkLst>
            <pc:docMk/>
            <pc:sldMk cId="3607201463" sldId="651"/>
            <ac:grpSpMk id="4945" creationId="{761BB773-A61C-443D-A8DC-9DECF8903FDD}"/>
          </ac:grpSpMkLst>
        </pc:grpChg>
        <pc:grpChg chg="mod">
          <ac:chgData name="M | Adrien Pasquet" userId="b9ca7fff-cf80-4b81-8c12-aa3f5be03e41" providerId="ADAL" clId="{BFF0C793-174F-4023-A7BF-059EB552C99C}" dt="2019-11-13T13:49:04.288" v="4420" actId="207"/>
          <ac:grpSpMkLst>
            <pc:docMk/>
            <pc:sldMk cId="3607201463" sldId="651"/>
            <ac:grpSpMk id="4971" creationId="{288C6120-9449-4589-9B39-822BED5A69B9}"/>
          </ac:grpSpMkLst>
        </pc:grpChg>
        <pc:grpChg chg="mod">
          <ac:chgData name="M | Adrien Pasquet" userId="b9ca7fff-cf80-4b81-8c12-aa3f5be03e41" providerId="ADAL" clId="{BFF0C793-174F-4023-A7BF-059EB552C99C}" dt="2019-11-13T13:49:04.288" v="4420" actId="207"/>
          <ac:grpSpMkLst>
            <pc:docMk/>
            <pc:sldMk cId="3607201463" sldId="651"/>
            <ac:grpSpMk id="4975" creationId="{42382E86-FB2D-463F-AA41-0B2C592436F5}"/>
          </ac:grpSpMkLst>
        </pc:grpChg>
        <pc:grpChg chg="mod">
          <ac:chgData name="M | Adrien Pasquet" userId="b9ca7fff-cf80-4b81-8c12-aa3f5be03e41" providerId="ADAL" clId="{BFF0C793-174F-4023-A7BF-059EB552C99C}" dt="2019-11-13T13:49:04.288" v="4420" actId="207"/>
          <ac:grpSpMkLst>
            <pc:docMk/>
            <pc:sldMk cId="3607201463" sldId="651"/>
            <ac:grpSpMk id="4989" creationId="{108162AA-271F-43AA-A9CC-1ED28EB7246E}"/>
          </ac:grpSpMkLst>
        </pc:grpChg>
        <pc:grpChg chg="mod">
          <ac:chgData name="M | Adrien Pasquet" userId="b9ca7fff-cf80-4b81-8c12-aa3f5be03e41" providerId="ADAL" clId="{BFF0C793-174F-4023-A7BF-059EB552C99C}" dt="2019-11-13T13:49:04.288" v="4420" actId="207"/>
          <ac:grpSpMkLst>
            <pc:docMk/>
            <pc:sldMk cId="3607201463" sldId="651"/>
            <ac:grpSpMk id="5018" creationId="{5D26626F-B747-40BA-8202-AB28FDCA3C57}"/>
          </ac:grpSpMkLst>
        </pc:grpChg>
        <pc:grpChg chg="mod">
          <ac:chgData name="M | Adrien Pasquet" userId="b9ca7fff-cf80-4b81-8c12-aa3f5be03e41" providerId="ADAL" clId="{BFF0C793-174F-4023-A7BF-059EB552C99C}" dt="2019-11-13T13:49:04.288" v="4420" actId="207"/>
          <ac:grpSpMkLst>
            <pc:docMk/>
            <pc:sldMk cId="3607201463" sldId="651"/>
            <ac:grpSpMk id="5021" creationId="{12527CAA-E664-4003-91E0-5ABA40B64F0A}"/>
          </ac:grpSpMkLst>
        </pc:grpChg>
        <pc:grpChg chg="mod">
          <ac:chgData name="M | Adrien Pasquet" userId="b9ca7fff-cf80-4b81-8c12-aa3f5be03e41" providerId="ADAL" clId="{BFF0C793-174F-4023-A7BF-059EB552C99C}" dt="2019-11-13T13:49:04.288" v="4420" actId="207"/>
          <ac:grpSpMkLst>
            <pc:docMk/>
            <pc:sldMk cId="3607201463" sldId="651"/>
            <ac:grpSpMk id="5031" creationId="{116B370B-7AFC-4D34-B7A4-1CCE010F0DB4}"/>
          </ac:grpSpMkLst>
        </pc:grpChg>
        <pc:grpChg chg="mod">
          <ac:chgData name="M | Adrien Pasquet" userId="b9ca7fff-cf80-4b81-8c12-aa3f5be03e41" providerId="ADAL" clId="{BFF0C793-174F-4023-A7BF-059EB552C99C}" dt="2019-11-13T13:49:04.288" v="4420" actId="207"/>
          <ac:grpSpMkLst>
            <pc:docMk/>
            <pc:sldMk cId="3607201463" sldId="651"/>
            <ac:grpSpMk id="5037" creationId="{47B077B6-8815-493D-BF9F-EAD41D39E535}"/>
          </ac:grpSpMkLst>
        </pc:grpChg>
        <pc:grpChg chg="mod">
          <ac:chgData name="M | Adrien Pasquet" userId="b9ca7fff-cf80-4b81-8c12-aa3f5be03e41" providerId="ADAL" clId="{BFF0C793-174F-4023-A7BF-059EB552C99C}" dt="2019-11-13T13:49:04.288" v="4420" actId="207"/>
          <ac:grpSpMkLst>
            <pc:docMk/>
            <pc:sldMk cId="3607201463" sldId="651"/>
            <ac:grpSpMk id="5051" creationId="{077C0F56-D80F-443F-92E2-861433AEE56D}"/>
          </ac:grpSpMkLst>
        </pc:grpChg>
        <pc:grpChg chg="mod">
          <ac:chgData name="M | Adrien Pasquet" userId="b9ca7fff-cf80-4b81-8c12-aa3f5be03e41" providerId="ADAL" clId="{BFF0C793-174F-4023-A7BF-059EB552C99C}" dt="2019-11-13T13:49:04.288" v="4420" actId="207"/>
          <ac:grpSpMkLst>
            <pc:docMk/>
            <pc:sldMk cId="3607201463" sldId="651"/>
            <ac:grpSpMk id="5056" creationId="{D90A3A78-6B90-4ABD-B698-C55B44B8B92D}"/>
          </ac:grpSpMkLst>
        </pc:grpChg>
        <pc:grpChg chg="mod">
          <ac:chgData name="M | Adrien Pasquet" userId="b9ca7fff-cf80-4b81-8c12-aa3f5be03e41" providerId="ADAL" clId="{BFF0C793-174F-4023-A7BF-059EB552C99C}" dt="2019-11-13T13:49:04.288" v="4420" actId="207"/>
          <ac:grpSpMkLst>
            <pc:docMk/>
            <pc:sldMk cId="3607201463" sldId="651"/>
            <ac:grpSpMk id="5068" creationId="{039642F9-08B7-499E-B52D-9AB0FED114D9}"/>
          </ac:grpSpMkLst>
        </pc:grpChg>
        <pc:grpChg chg="mod">
          <ac:chgData name="M | Adrien Pasquet" userId="b9ca7fff-cf80-4b81-8c12-aa3f5be03e41" providerId="ADAL" clId="{BFF0C793-174F-4023-A7BF-059EB552C99C}" dt="2019-11-13T13:49:04.288" v="4420" actId="207"/>
          <ac:grpSpMkLst>
            <pc:docMk/>
            <pc:sldMk cId="3607201463" sldId="651"/>
            <ac:grpSpMk id="5096" creationId="{A4FD05D0-703D-4411-9AA1-EEF66959FBCD}"/>
          </ac:grpSpMkLst>
        </pc:grpChg>
        <pc:grpChg chg="mod">
          <ac:chgData name="M | Adrien Pasquet" userId="b9ca7fff-cf80-4b81-8c12-aa3f5be03e41" providerId="ADAL" clId="{BFF0C793-174F-4023-A7BF-059EB552C99C}" dt="2019-11-13T13:49:04.288" v="4420" actId="207"/>
          <ac:grpSpMkLst>
            <pc:docMk/>
            <pc:sldMk cId="3607201463" sldId="651"/>
            <ac:grpSpMk id="5103" creationId="{68F9F0C8-E469-4B2E-A628-ED142B43EEE3}"/>
          </ac:grpSpMkLst>
        </pc:grpChg>
        <pc:grpChg chg="mod">
          <ac:chgData name="M | Adrien Pasquet" userId="b9ca7fff-cf80-4b81-8c12-aa3f5be03e41" providerId="ADAL" clId="{BFF0C793-174F-4023-A7BF-059EB552C99C}" dt="2019-11-13T13:49:04.288" v="4420" actId="207"/>
          <ac:grpSpMkLst>
            <pc:docMk/>
            <pc:sldMk cId="3607201463" sldId="651"/>
            <ac:grpSpMk id="5124" creationId="{02C5204F-1222-43A2-AC57-920BF6F627D2}"/>
          </ac:grpSpMkLst>
        </pc:grpChg>
        <pc:grpChg chg="mod">
          <ac:chgData name="M | Adrien Pasquet" userId="b9ca7fff-cf80-4b81-8c12-aa3f5be03e41" providerId="ADAL" clId="{BFF0C793-174F-4023-A7BF-059EB552C99C}" dt="2019-11-13T13:49:04.288" v="4420" actId="207"/>
          <ac:grpSpMkLst>
            <pc:docMk/>
            <pc:sldMk cId="3607201463" sldId="651"/>
            <ac:grpSpMk id="5128" creationId="{BBAD35AB-819E-42A4-9841-D358400977EB}"/>
          </ac:grpSpMkLst>
        </pc:grpChg>
        <pc:grpChg chg="mod">
          <ac:chgData name="M | Adrien Pasquet" userId="b9ca7fff-cf80-4b81-8c12-aa3f5be03e41" providerId="ADAL" clId="{BFF0C793-174F-4023-A7BF-059EB552C99C}" dt="2019-11-13T13:49:04.288" v="4420" actId="207"/>
          <ac:grpSpMkLst>
            <pc:docMk/>
            <pc:sldMk cId="3607201463" sldId="651"/>
            <ac:grpSpMk id="5141" creationId="{4EBC4F56-A50E-41BA-BA11-4CCE8F2F06ED}"/>
          </ac:grpSpMkLst>
        </pc:grpChg>
        <pc:grpChg chg="mod">
          <ac:chgData name="M | Adrien Pasquet" userId="b9ca7fff-cf80-4b81-8c12-aa3f5be03e41" providerId="ADAL" clId="{BFF0C793-174F-4023-A7BF-059EB552C99C}" dt="2019-11-13T13:49:04.288" v="4420" actId="207"/>
          <ac:grpSpMkLst>
            <pc:docMk/>
            <pc:sldMk cId="3607201463" sldId="651"/>
            <ac:grpSpMk id="5167" creationId="{0BD9E9F5-C147-4F8F-AC70-2ED60F5ABBEF}"/>
          </ac:grpSpMkLst>
        </pc:grpChg>
        <pc:grpChg chg="mod">
          <ac:chgData name="M | Adrien Pasquet" userId="b9ca7fff-cf80-4b81-8c12-aa3f5be03e41" providerId="ADAL" clId="{BFF0C793-174F-4023-A7BF-059EB552C99C}" dt="2019-11-13T13:49:04.288" v="4420" actId="207"/>
          <ac:grpSpMkLst>
            <pc:docMk/>
            <pc:sldMk cId="3607201463" sldId="651"/>
            <ac:grpSpMk id="5187" creationId="{6B89881B-4DCB-4CE6-BA0C-FC9DA174EA9F}"/>
          </ac:grpSpMkLst>
        </pc:grpChg>
        <pc:grpChg chg="mod">
          <ac:chgData name="M | Adrien Pasquet" userId="b9ca7fff-cf80-4b81-8c12-aa3f5be03e41" providerId="ADAL" clId="{BFF0C793-174F-4023-A7BF-059EB552C99C}" dt="2019-11-13T13:49:04.288" v="4420" actId="207"/>
          <ac:grpSpMkLst>
            <pc:docMk/>
            <pc:sldMk cId="3607201463" sldId="651"/>
            <ac:grpSpMk id="5207" creationId="{4A181EE7-6AE0-4345-8E28-1D00CCAD7F36}"/>
          </ac:grpSpMkLst>
        </pc:grpChg>
        <pc:grpChg chg="mod">
          <ac:chgData name="M | Adrien Pasquet" userId="b9ca7fff-cf80-4b81-8c12-aa3f5be03e41" providerId="ADAL" clId="{BFF0C793-174F-4023-A7BF-059EB552C99C}" dt="2019-11-13T13:49:04.288" v="4420" actId="207"/>
          <ac:grpSpMkLst>
            <pc:docMk/>
            <pc:sldMk cId="3607201463" sldId="651"/>
            <ac:grpSpMk id="5515" creationId="{2D88915D-C6AC-471A-A0E2-65B3CB9BD8D9}"/>
          </ac:grpSpMkLst>
        </pc:grpChg>
        <pc:grpChg chg="mod">
          <ac:chgData name="M | Adrien Pasquet" userId="b9ca7fff-cf80-4b81-8c12-aa3f5be03e41" providerId="ADAL" clId="{BFF0C793-174F-4023-A7BF-059EB552C99C}" dt="2019-11-13T13:49:04.288" v="4420" actId="207"/>
          <ac:grpSpMkLst>
            <pc:docMk/>
            <pc:sldMk cId="3607201463" sldId="651"/>
            <ac:grpSpMk id="5535" creationId="{9A81F507-6195-425E-ADB3-2AC1E9874ED9}"/>
          </ac:grpSpMkLst>
        </pc:grpChg>
        <pc:grpChg chg="mod">
          <ac:chgData name="M | Adrien Pasquet" userId="b9ca7fff-cf80-4b81-8c12-aa3f5be03e41" providerId="ADAL" clId="{BFF0C793-174F-4023-A7BF-059EB552C99C}" dt="2019-11-13T13:49:04.288" v="4420" actId="207"/>
          <ac:grpSpMkLst>
            <pc:docMk/>
            <pc:sldMk cId="3607201463" sldId="651"/>
            <ac:grpSpMk id="5555" creationId="{BD8CECD2-261A-4438-80C5-D6BDC31F1ACA}"/>
          </ac:grpSpMkLst>
        </pc:grpChg>
        <pc:grpChg chg="mod">
          <ac:chgData name="M | Adrien Pasquet" userId="b9ca7fff-cf80-4b81-8c12-aa3f5be03e41" providerId="ADAL" clId="{BFF0C793-174F-4023-A7BF-059EB552C99C}" dt="2019-11-13T13:49:04.288" v="4420" actId="207"/>
          <ac:grpSpMkLst>
            <pc:docMk/>
            <pc:sldMk cId="3607201463" sldId="651"/>
            <ac:grpSpMk id="5605" creationId="{A70C715D-D598-4233-9C32-CA47A1FF6A4B}"/>
          </ac:grpSpMkLst>
        </pc:grpChg>
        <pc:grpChg chg="mod">
          <ac:chgData name="M | Adrien Pasquet" userId="b9ca7fff-cf80-4b81-8c12-aa3f5be03e41" providerId="ADAL" clId="{BFF0C793-174F-4023-A7BF-059EB552C99C}" dt="2019-11-13T13:49:04.288" v="4420" actId="207"/>
          <ac:grpSpMkLst>
            <pc:docMk/>
            <pc:sldMk cId="3607201463" sldId="651"/>
            <ac:grpSpMk id="5617" creationId="{3E499AC3-CA5D-45FB-8FB2-224A1DA152B2}"/>
          </ac:grpSpMkLst>
        </pc:grpChg>
        <pc:picChg chg="add ord">
          <ac:chgData name="M | Adrien Pasquet" userId="b9ca7fff-cf80-4b81-8c12-aa3f5be03e41" providerId="ADAL" clId="{BFF0C793-174F-4023-A7BF-059EB552C99C}" dt="2019-11-13T13:54:21.854" v="4518" actId="167"/>
          <ac:picMkLst>
            <pc:docMk/>
            <pc:sldMk cId="3607201463" sldId="651"/>
            <ac:picMk id="1875" creationId="{2A6E8843-388E-4ED5-A7F7-967F4773D108}"/>
          </ac:picMkLst>
        </pc:picChg>
        <pc:picChg chg="mod">
          <ac:chgData name="M | Adrien Pasquet" userId="b9ca7fff-cf80-4b81-8c12-aa3f5be03e41" providerId="ADAL" clId="{BFF0C793-174F-4023-A7BF-059EB552C99C}" dt="2019-11-13T13:49:04.288" v="4420" actId="207"/>
          <ac:picMkLst>
            <pc:docMk/>
            <pc:sldMk cId="3607201463" sldId="651"/>
            <ac:picMk id="4510" creationId="{4B9C788A-79FD-4834-B8A4-C1786837956F}"/>
          </ac:picMkLst>
        </pc:picChg>
        <pc:picChg chg="mod">
          <ac:chgData name="M | Adrien Pasquet" userId="b9ca7fff-cf80-4b81-8c12-aa3f5be03e41" providerId="ADAL" clId="{BFF0C793-174F-4023-A7BF-059EB552C99C}" dt="2019-11-13T13:49:04.288" v="4420" actId="207"/>
          <ac:picMkLst>
            <pc:docMk/>
            <pc:sldMk cId="3607201463" sldId="651"/>
            <ac:picMk id="4511" creationId="{13D1296B-BB43-462A-902E-2EF9C89C5948}"/>
          </ac:picMkLst>
        </pc:picChg>
        <pc:picChg chg="mod">
          <ac:chgData name="M | Adrien Pasquet" userId="b9ca7fff-cf80-4b81-8c12-aa3f5be03e41" providerId="ADAL" clId="{BFF0C793-174F-4023-A7BF-059EB552C99C}" dt="2019-11-13T13:49:04.288" v="4420" actId="207"/>
          <ac:picMkLst>
            <pc:docMk/>
            <pc:sldMk cId="3607201463" sldId="651"/>
            <ac:picMk id="4512" creationId="{DD08B495-29D0-4975-89C4-D5ABCF4CD0ED}"/>
          </ac:picMkLst>
        </pc:picChg>
        <pc:picChg chg="mod">
          <ac:chgData name="M | Adrien Pasquet" userId="b9ca7fff-cf80-4b81-8c12-aa3f5be03e41" providerId="ADAL" clId="{BFF0C793-174F-4023-A7BF-059EB552C99C}" dt="2019-11-13T13:49:04.288" v="4420" actId="207"/>
          <ac:picMkLst>
            <pc:docMk/>
            <pc:sldMk cId="3607201463" sldId="651"/>
            <ac:picMk id="4513" creationId="{254F8610-952B-4AFB-9897-4533F316FB8D}"/>
          </ac:picMkLst>
        </pc:picChg>
        <pc:picChg chg="mod">
          <ac:chgData name="M | Adrien Pasquet" userId="b9ca7fff-cf80-4b81-8c12-aa3f5be03e41" providerId="ADAL" clId="{BFF0C793-174F-4023-A7BF-059EB552C99C}" dt="2019-11-13T13:49:04.288" v="4420" actId="207"/>
          <ac:picMkLst>
            <pc:docMk/>
            <pc:sldMk cId="3607201463" sldId="651"/>
            <ac:picMk id="4514" creationId="{78F7D58B-4740-4FC2-AFBA-FC258CE8FD2C}"/>
          </ac:picMkLst>
        </pc:picChg>
        <pc:picChg chg="mod">
          <ac:chgData name="M | Adrien Pasquet" userId="b9ca7fff-cf80-4b81-8c12-aa3f5be03e41" providerId="ADAL" clId="{BFF0C793-174F-4023-A7BF-059EB552C99C}" dt="2019-11-13T13:49:04.288" v="4420" actId="207"/>
          <ac:picMkLst>
            <pc:docMk/>
            <pc:sldMk cId="3607201463" sldId="651"/>
            <ac:picMk id="4515" creationId="{BA174DCE-DD23-438D-92F4-A4F16F51A5FC}"/>
          </ac:picMkLst>
        </pc:picChg>
        <pc:picChg chg="mod">
          <ac:chgData name="M | Adrien Pasquet" userId="b9ca7fff-cf80-4b81-8c12-aa3f5be03e41" providerId="ADAL" clId="{BFF0C793-174F-4023-A7BF-059EB552C99C}" dt="2019-11-13T13:49:04.288" v="4420" actId="207"/>
          <ac:picMkLst>
            <pc:docMk/>
            <pc:sldMk cId="3607201463" sldId="651"/>
            <ac:picMk id="4516" creationId="{D69EEA86-B7B0-4DE2-A33F-9AA32F1B3447}"/>
          </ac:picMkLst>
        </pc:picChg>
        <pc:picChg chg="mod">
          <ac:chgData name="M | Adrien Pasquet" userId="b9ca7fff-cf80-4b81-8c12-aa3f5be03e41" providerId="ADAL" clId="{BFF0C793-174F-4023-A7BF-059EB552C99C}" dt="2019-11-13T13:49:04.288" v="4420" actId="207"/>
          <ac:picMkLst>
            <pc:docMk/>
            <pc:sldMk cId="3607201463" sldId="651"/>
            <ac:picMk id="4517" creationId="{B8C135AC-2EA2-4B7C-A792-F4C2653E4570}"/>
          </ac:picMkLst>
        </pc:picChg>
        <pc:picChg chg="mod">
          <ac:chgData name="M | Adrien Pasquet" userId="b9ca7fff-cf80-4b81-8c12-aa3f5be03e41" providerId="ADAL" clId="{BFF0C793-174F-4023-A7BF-059EB552C99C}" dt="2019-11-13T13:49:04.288" v="4420" actId="207"/>
          <ac:picMkLst>
            <pc:docMk/>
            <pc:sldMk cId="3607201463" sldId="651"/>
            <ac:picMk id="4518" creationId="{1A20C11D-4A36-4B59-83DE-6E4315279F8F}"/>
          </ac:picMkLst>
        </pc:picChg>
        <pc:picChg chg="mod">
          <ac:chgData name="M | Adrien Pasquet" userId="b9ca7fff-cf80-4b81-8c12-aa3f5be03e41" providerId="ADAL" clId="{BFF0C793-174F-4023-A7BF-059EB552C99C}" dt="2019-11-13T13:49:04.288" v="4420" actId="207"/>
          <ac:picMkLst>
            <pc:docMk/>
            <pc:sldMk cId="3607201463" sldId="651"/>
            <ac:picMk id="4519" creationId="{F6037774-4714-441A-BD62-CC2F73FE09EF}"/>
          </ac:picMkLst>
        </pc:picChg>
        <pc:picChg chg="mod">
          <ac:chgData name="M | Adrien Pasquet" userId="b9ca7fff-cf80-4b81-8c12-aa3f5be03e41" providerId="ADAL" clId="{BFF0C793-174F-4023-A7BF-059EB552C99C}" dt="2019-11-13T13:49:04.288" v="4420" actId="207"/>
          <ac:picMkLst>
            <pc:docMk/>
            <pc:sldMk cId="3607201463" sldId="651"/>
            <ac:picMk id="4520" creationId="{BCD8DDB2-2A05-47C5-83D6-F9776B122AFA}"/>
          </ac:picMkLst>
        </pc:picChg>
        <pc:picChg chg="mod">
          <ac:chgData name="M | Adrien Pasquet" userId="b9ca7fff-cf80-4b81-8c12-aa3f5be03e41" providerId="ADAL" clId="{BFF0C793-174F-4023-A7BF-059EB552C99C}" dt="2019-11-13T13:49:04.288" v="4420" actId="207"/>
          <ac:picMkLst>
            <pc:docMk/>
            <pc:sldMk cId="3607201463" sldId="651"/>
            <ac:picMk id="4521" creationId="{FFDAF01F-8F7D-444B-97FF-0ABF7927AC81}"/>
          </ac:picMkLst>
        </pc:picChg>
        <pc:picChg chg="mod">
          <ac:chgData name="M | Adrien Pasquet" userId="b9ca7fff-cf80-4b81-8c12-aa3f5be03e41" providerId="ADAL" clId="{BFF0C793-174F-4023-A7BF-059EB552C99C}" dt="2019-11-13T13:49:04.288" v="4420" actId="207"/>
          <ac:picMkLst>
            <pc:docMk/>
            <pc:sldMk cId="3607201463" sldId="651"/>
            <ac:picMk id="4522" creationId="{AE74E464-31CA-435F-8E3D-0EEACE704999}"/>
          </ac:picMkLst>
        </pc:picChg>
        <pc:picChg chg="mod">
          <ac:chgData name="M | Adrien Pasquet" userId="b9ca7fff-cf80-4b81-8c12-aa3f5be03e41" providerId="ADAL" clId="{BFF0C793-174F-4023-A7BF-059EB552C99C}" dt="2019-11-13T13:49:04.288" v="4420" actId="207"/>
          <ac:picMkLst>
            <pc:docMk/>
            <pc:sldMk cId="3607201463" sldId="651"/>
            <ac:picMk id="4523" creationId="{8D223F35-2526-402E-AB47-2B7E296BC8DF}"/>
          </ac:picMkLst>
        </pc:picChg>
        <pc:picChg chg="mod">
          <ac:chgData name="M | Adrien Pasquet" userId="b9ca7fff-cf80-4b81-8c12-aa3f5be03e41" providerId="ADAL" clId="{BFF0C793-174F-4023-A7BF-059EB552C99C}" dt="2019-11-13T13:49:04.288" v="4420" actId="207"/>
          <ac:picMkLst>
            <pc:docMk/>
            <pc:sldMk cId="3607201463" sldId="651"/>
            <ac:picMk id="4524" creationId="{702F54B0-B151-40AA-B1FE-34EFDB9DDA27}"/>
          </ac:picMkLst>
        </pc:picChg>
        <pc:picChg chg="mod">
          <ac:chgData name="M | Adrien Pasquet" userId="b9ca7fff-cf80-4b81-8c12-aa3f5be03e41" providerId="ADAL" clId="{BFF0C793-174F-4023-A7BF-059EB552C99C}" dt="2019-11-13T13:49:04.288" v="4420" actId="207"/>
          <ac:picMkLst>
            <pc:docMk/>
            <pc:sldMk cId="3607201463" sldId="651"/>
            <ac:picMk id="4525" creationId="{F48E665F-FEDD-4524-9A4E-80CD87F69421}"/>
          </ac:picMkLst>
        </pc:picChg>
        <pc:picChg chg="mod">
          <ac:chgData name="M | Adrien Pasquet" userId="b9ca7fff-cf80-4b81-8c12-aa3f5be03e41" providerId="ADAL" clId="{BFF0C793-174F-4023-A7BF-059EB552C99C}" dt="2019-11-13T13:49:04.288" v="4420" actId="207"/>
          <ac:picMkLst>
            <pc:docMk/>
            <pc:sldMk cId="3607201463" sldId="651"/>
            <ac:picMk id="4526" creationId="{18FA75ED-D52A-4368-AF99-633435139216}"/>
          </ac:picMkLst>
        </pc:picChg>
        <pc:picChg chg="mod">
          <ac:chgData name="M | Adrien Pasquet" userId="b9ca7fff-cf80-4b81-8c12-aa3f5be03e41" providerId="ADAL" clId="{BFF0C793-174F-4023-A7BF-059EB552C99C}" dt="2019-11-13T13:49:04.288" v="4420" actId="207"/>
          <ac:picMkLst>
            <pc:docMk/>
            <pc:sldMk cId="3607201463" sldId="651"/>
            <ac:picMk id="4527" creationId="{5DF38A85-1622-43A9-B382-222508665806}"/>
          </ac:picMkLst>
        </pc:picChg>
        <pc:picChg chg="mod">
          <ac:chgData name="M | Adrien Pasquet" userId="b9ca7fff-cf80-4b81-8c12-aa3f5be03e41" providerId="ADAL" clId="{BFF0C793-174F-4023-A7BF-059EB552C99C}" dt="2019-11-13T13:49:04.288" v="4420" actId="207"/>
          <ac:picMkLst>
            <pc:docMk/>
            <pc:sldMk cId="3607201463" sldId="651"/>
            <ac:picMk id="4528" creationId="{1CB6A300-0DC5-4B82-8582-EA96C7B0C9BC}"/>
          </ac:picMkLst>
        </pc:picChg>
        <pc:picChg chg="mod">
          <ac:chgData name="M | Adrien Pasquet" userId="b9ca7fff-cf80-4b81-8c12-aa3f5be03e41" providerId="ADAL" clId="{BFF0C793-174F-4023-A7BF-059EB552C99C}" dt="2019-11-13T13:49:04.288" v="4420" actId="207"/>
          <ac:picMkLst>
            <pc:docMk/>
            <pc:sldMk cId="3607201463" sldId="651"/>
            <ac:picMk id="4529" creationId="{B4F22763-7118-4C8D-9B21-E0007953EEBB}"/>
          </ac:picMkLst>
        </pc:picChg>
        <pc:picChg chg="mod">
          <ac:chgData name="M | Adrien Pasquet" userId="b9ca7fff-cf80-4b81-8c12-aa3f5be03e41" providerId="ADAL" clId="{BFF0C793-174F-4023-A7BF-059EB552C99C}" dt="2019-11-13T13:49:04.288" v="4420" actId="207"/>
          <ac:picMkLst>
            <pc:docMk/>
            <pc:sldMk cId="3607201463" sldId="651"/>
            <ac:picMk id="4530" creationId="{1BCEC53E-8801-4F23-A3AC-E840226BA54C}"/>
          </ac:picMkLst>
        </pc:picChg>
        <pc:picChg chg="mod">
          <ac:chgData name="M | Adrien Pasquet" userId="b9ca7fff-cf80-4b81-8c12-aa3f5be03e41" providerId="ADAL" clId="{BFF0C793-174F-4023-A7BF-059EB552C99C}" dt="2019-11-13T13:49:04.288" v="4420" actId="207"/>
          <ac:picMkLst>
            <pc:docMk/>
            <pc:sldMk cId="3607201463" sldId="651"/>
            <ac:picMk id="4531" creationId="{9D63E1F2-D500-4288-86F8-0B9846351269}"/>
          </ac:picMkLst>
        </pc:picChg>
        <pc:picChg chg="mod">
          <ac:chgData name="M | Adrien Pasquet" userId="b9ca7fff-cf80-4b81-8c12-aa3f5be03e41" providerId="ADAL" clId="{BFF0C793-174F-4023-A7BF-059EB552C99C}" dt="2019-11-13T13:49:04.288" v="4420" actId="207"/>
          <ac:picMkLst>
            <pc:docMk/>
            <pc:sldMk cId="3607201463" sldId="651"/>
            <ac:picMk id="4532" creationId="{B983E708-9218-4388-95C1-29D3850C2615}"/>
          </ac:picMkLst>
        </pc:picChg>
        <pc:picChg chg="mod">
          <ac:chgData name="M | Adrien Pasquet" userId="b9ca7fff-cf80-4b81-8c12-aa3f5be03e41" providerId="ADAL" clId="{BFF0C793-174F-4023-A7BF-059EB552C99C}" dt="2019-11-13T13:49:04.288" v="4420" actId="207"/>
          <ac:picMkLst>
            <pc:docMk/>
            <pc:sldMk cId="3607201463" sldId="651"/>
            <ac:picMk id="4533" creationId="{B58C7381-BD54-4F87-950B-0246E43B4E96}"/>
          </ac:picMkLst>
        </pc:picChg>
        <pc:picChg chg="mod">
          <ac:chgData name="M | Adrien Pasquet" userId="b9ca7fff-cf80-4b81-8c12-aa3f5be03e41" providerId="ADAL" clId="{BFF0C793-174F-4023-A7BF-059EB552C99C}" dt="2019-11-13T13:49:04.288" v="4420" actId="207"/>
          <ac:picMkLst>
            <pc:docMk/>
            <pc:sldMk cId="3607201463" sldId="651"/>
            <ac:picMk id="4534" creationId="{8439DBD1-1744-4E0E-9488-DFB5011A1845}"/>
          </ac:picMkLst>
        </pc:picChg>
      </pc:sldChg>
      <pc:sldChg chg="addSp modSp add del">
        <pc:chgData name="M | Adrien Pasquet" userId="b9ca7fff-cf80-4b81-8c12-aa3f5be03e41" providerId="ADAL" clId="{BFF0C793-174F-4023-A7BF-059EB552C99C}" dt="2019-11-14T14:24:23.909" v="4541" actId="47"/>
        <pc:sldMkLst>
          <pc:docMk/>
          <pc:sldMk cId="47057870" sldId="652"/>
        </pc:sldMkLst>
        <pc:spChg chg="add ord">
          <ac:chgData name="M | Adrien Pasquet" userId="b9ca7fff-cf80-4b81-8c12-aa3f5be03e41" providerId="ADAL" clId="{BFF0C793-174F-4023-A7BF-059EB552C99C}" dt="2019-11-13T13:54:34.007" v="4522" actId="167"/>
          <ac:spMkLst>
            <pc:docMk/>
            <pc:sldMk cId="47057870" sldId="652"/>
            <ac:spMk id="640" creationId="{FDDC8C9A-13F9-45EB-AA5B-373D5A3E675B}"/>
          </ac:spMkLst>
        </pc:spChg>
        <pc:grpChg chg="mod">
          <ac:chgData name="M | Adrien Pasquet" userId="b9ca7fff-cf80-4b81-8c12-aa3f5be03e41" providerId="ADAL" clId="{BFF0C793-174F-4023-A7BF-059EB552C99C}" dt="2019-11-13T13:50:02.282" v="4442" actId="164"/>
          <ac:grpSpMkLst>
            <pc:docMk/>
            <pc:sldMk cId="47057870" sldId="652"/>
            <ac:grpSpMk id="2" creationId="{6676DED3-7193-4B3D-A73F-91F2D619A8B0}"/>
          </ac:grpSpMkLst>
        </pc:grpChg>
        <pc:grpChg chg="mod">
          <ac:chgData name="M | Adrien Pasquet" userId="b9ca7fff-cf80-4b81-8c12-aa3f5be03e41" providerId="ADAL" clId="{BFF0C793-174F-4023-A7BF-059EB552C99C}" dt="2019-11-13T13:50:02.282" v="4442" actId="164"/>
          <ac:grpSpMkLst>
            <pc:docMk/>
            <pc:sldMk cId="47057870" sldId="652"/>
            <ac:grpSpMk id="5" creationId="{9F9B55A5-FC1C-4D35-A956-B6D8D60203D4}"/>
          </ac:grpSpMkLst>
        </pc:grpChg>
        <pc:grpChg chg="mod">
          <ac:chgData name="M | Adrien Pasquet" userId="b9ca7fff-cf80-4b81-8c12-aa3f5be03e41" providerId="ADAL" clId="{BFF0C793-174F-4023-A7BF-059EB552C99C}" dt="2019-11-13T13:50:02.282" v="4442" actId="164"/>
          <ac:grpSpMkLst>
            <pc:docMk/>
            <pc:sldMk cId="47057870" sldId="652"/>
            <ac:grpSpMk id="8" creationId="{82496761-578D-49A7-A876-7BAE584EE1A3}"/>
          </ac:grpSpMkLst>
        </pc:grpChg>
        <pc:grpChg chg="mod">
          <ac:chgData name="M | Adrien Pasquet" userId="b9ca7fff-cf80-4b81-8c12-aa3f5be03e41" providerId="ADAL" clId="{BFF0C793-174F-4023-A7BF-059EB552C99C}" dt="2019-11-13T13:50:02.282" v="4442" actId="164"/>
          <ac:grpSpMkLst>
            <pc:docMk/>
            <pc:sldMk cId="47057870" sldId="652"/>
            <ac:grpSpMk id="10" creationId="{39C14C24-21DC-4CD3-973E-372177075146}"/>
          </ac:grpSpMkLst>
        </pc:grpChg>
        <pc:grpChg chg="mod">
          <ac:chgData name="M | Adrien Pasquet" userId="b9ca7fff-cf80-4b81-8c12-aa3f5be03e41" providerId="ADAL" clId="{BFF0C793-174F-4023-A7BF-059EB552C99C}" dt="2019-11-13T13:50:02.282" v="4442" actId="164"/>
          <ac:grpSpMkLst>
            <pc:docMk/>
            <pc:sldMk cId="47057870" sldId="652"/>
            <ac:grpSpMk id="12" creationId="{46BBD415-1530-4B3F-B3A6-086EDCB2B8A9}"/>
          </ac:grpSpMkLst>
        </pc:grpChg>
        <pc:grpChg chg="mod">
          <ac:chgData name="M | Adrien Pasquet" userId="b9ca7fff-cf80-4b81-8c12-aa3f5be03e41" providerId="ADAL" clId="{BFF0C793-174F-4023-A7BF-059EB552C99C}" dt="2019-11-13T13:50:02.282" v="4442" actId="164"/>
          <ac:grpSpMkLst>
            <pc:docMk/>
            <pc:sldMk cId="47057870" sldId="652"/>
            <ac:grpSpMk id="14" creationId="{6BAF7F25-9B67-4593-993B-6206BF829F3D}"/>
          </ac:grpSpMkLst>
        </pc:grpChg>
        <pc:grpChg chg="mod">
          <ac:chgData name="M | Adrien Pasquet" userId="b9ca7fff-cf80-4b81-8c12-aa3f5be03e41" providerId="ADAL" clId="{BFF0C793-174F-4023-A7BF-059EB552C99C}" dt="2019-11-13T13:50:02.282" v="4442" actId="164"/>
          <ac:grpSpMkLst>
            <pc:docMk/>
            <pc:sldMk cId="47057870" sldId="652"/>
            <ac:grpSpMk id="16" creationId="{675704AD-8583-4CF2-BEBF-58E88D4DDAA0}"/>
          </ac:grpSpMkLst>
        </pc:grpChg>
        <pc:grpChg chg="mod">
          <ac:chgData name="M | Adrien Pasquet" userId="b9ca7fff-cf80-4b81-8c12-aa3f5be03e41" providerId="ADAL" clId="{BFF0C793-174F-4023-A7BF-059EB552C99C}" dt="2019-11-13T13:50:02.282" v="4442" actId="164"/>
          <ac:grpSpMkLst>
            <pc:docMk/>
            <pc:sldMk cId="47057870" sldId="652"/>
            <ac:grpSpMk id="18" creationId="{139CC065-3A9A-4BFA-A4BD-F7FCA85FDC87}"/>
          </ac:grpSpMkLst>
        </pc:grpChg>
        <pc:grpChg chg="mod">
          <ac:chgData name="M | Adrien Pasquet" userId="b9ca7fff-cf80-4b81-8c12-aa3f5be03e41" providerId="ADAL" clId="{BFF0C793-174F-4023-A7BF-059EB552C99C}" dt="2019-11-13T13:50:02.282" v="4442" actId="164"/>
          <ac:grpSpMkLst>
            <pc:docMk/>
            <pc:sldMk cId="47057870" sldId="652"/>
            <ac:grpSpMk id="20" creationId="{5FCD393D-69FF-43B4-B040-78C18C4E3B9D}"/>
          </ac:grpSpMkLst>
        </pc:grpChg>
        <pc:grpChg chg="mod">
          <ac:chgData name="M | Adrien Pasquet" userId="b9ca7fff-cf80-4b81-8c12-aa3f5be03e41" providerId="ADAL" clId="{BFF0C793-174F-4023-A7BF-059EB552C99C}" dt="2019-11-13T13:50:02.282" v="4442" actId="164"/>
          <ac:grpSpMkLst>
            <pc:docMk/>
            <pc:sldMk cId="47057870" sldId="652"/>
            <ac:grpSpMk id="22" creationId="{891E1158-5974-442E-AEA9-C2D27AD6CE19}"/>
          </ac:grpSpMkLst>
        </pc:grpChg>
        <pc:grpChg chg="mod">
          <ac:chgData name="M | Adrien Pasquet" userId="b9ca7fff-cf80-4b81-8c12-aa3f5be03e41" providerId="ADAL" clId="{BFF0C793-174F-4023-A7BF-059EB552C99C}" dt="2019-11-13T13:50:02.282" v="4442" actId="164"/>
          <ac:grpSpMkLst>
            <pc:docMk/>
            <pc:sldMk cId="47057870" sldId="652"/>
            <ac:grpSpMk id="24" creationId="{4813F91F-2B8E-4182-80BF-80CB7B246142}"/>
          </ac:grpSpMkLst>
        </pc:grpChg>
        <pc:grpChg chg="mod">
          <ac:chgData name="M | Adrien Pasquet" userId="b9ca7fff-cf80-4b81-8c12-aa3f5be03e41" providerId="ADAL" clId="{BFF0C793-174F-4023-A7BF-059EB552C99C}" dt="2019-11-13T13:50:02.282" v="4442" actId="164"/>
          <ac:grpSpMkLst>
            <pc:docMk/>
            <pc:sldMk cId="47057870" sldId="652"/>
            <ac:grpSpMk id="27" creationId="{25D3B384-757B-4EDD-9E23-65EBC7E7B970}"/>
          </ac:grpSpMkLst>
        </pc:grpChg>
        <pc:grpChg chg="mod">
          <ac:chgData name="M | Adrien Pasquet" userId="b9ca7fff-cf80-4b81-8c12-aa3f5be03e41" providerId="ADAL" clId="{BFF0C793-174F-4023-A7BF-059EB552C99C}" dt="2019-11-13T13:50:02.282" v="4442" actId="164"/>
          <ac:grpSpMkLst>
            <pc:docMk/>
            <pc:sldMk cId="47057870" sldId="652"/>
            <ac:grpSpMk id="31" creationId="{095ACE5D-03E3-4A90-802C-5F6072FC0D01}"/>
          </ac:grpSpMkLst>
        </pc:grpChg>
        <pc:grpChg chg="mod">
          <ac:chgData name="M | Adrien Pasquet" userId="b9ca7fff-cf80-4b81-8c12-aa3f5be03e41" providerId="ADAL" clId="{BFF0C793-174F-4023-A7BF-059EB552C99C}" dt="2019-11-13T13:50:02.282" v="4442" actId="164"/>
          <ac:grpSpMkLst>
            <pc:docMk/>
            <pc:sldMk cId="47057870" sldId="652"/>
            <ac:grpSpMk id="43" creationId="{1E939213-5189-4922-BA8B-98E6EC36383A}"/>
          </ac:grpSpMkLst>
        </pc:grpChg>
        <pc:grpChg chg="mod">
          <ac:chgData name="M | Adrien Pasquet" userId="b9ca7fff-cf80-4b81-8c12-aa3f5be03e41" providerId="ADAL" clId="{BFF0C793-174F-4023-A7BF-059EB552C99C}" dt="2019-11-13T13:50:02.282" v="4442" actId="164"/>
          <ac:grpSpMkLst>
            <pc:docMk/>
            <pc:sldMk cId="47057870" sldId="652"/>
            <ac:grpSpMk id="47" creationId="{F4E22F92-3E84-42C3-8AD2-0FADB44CFE04}"/>
          </ac:grpSpMkLst>
        </pc:grpChg>
        <pc:grpChg chg="mod">
          <ac:chgData name="M | Adrien Pasquet" userId="b9ca7fff-cf80-4b81-8c12-aa3f5be03e41" providerId="ADAL" clId="{BFF0C793-174F-4023-A7BF-059EB552C99C}" dt="2019-11-13T13:50:02.282" v="4442" actId="164"/>
          <ac:grpSpMkLst>
            <pc:docMk/>
            <pc:sldMk cId="47057870" sldId="652"/>
            <ac:grpSpMk id="61" creationId="{618540BB-1C2F-497C-9115-CE6BF24B63E3}"/>
          </ac:grpSpMkLst>
        </pc:grpChg>
        <pc:grpChg chg="mod">
          <ac:chgData name="M | Adrien Pasquet" userId="b9ca7fff-cf80-4b81-8c12-aa3f5be03e41" providerId="ADAL" clId="{BFF0C793-174F-4023-A7BF-059EB552C99C}" dt="2019-11-13T13:50:02.282" v="4442" actId="164"/>
          <ac:grpSpMkLst>
            <pc:docMk/>
            <pc:sldMk cId="47057870" sldId="652"/>
            <ac:grpSpMk id="74" creationId="{3CB1DFFF-1B77-4AA6-81D1-43C0937F579D}"/>
          </ac:grpSpMkLst>
        </pc:grpChg>
        <pc:grpChg chg="mod">
          <ac:chgData name="M | Adrien Pasquet" userId="b9ca7fff-cf80-4b81-8c12-aa3f5be03e41" providerId="ADAL" clId="{BFF0C793-174F-4023-A7BF-059EB552C99C}" dt="2019-11-13T13:50:02.282" v="4442" actId="164"/>
          <ac:grpSpMkLst>
            <pc:docMk/>
            <pc:sldMk cId="47057870" sldId="652"/>
            <ac:grpSpMk id="86" creationId="{BADA3B28-56B8-45FD-AD61-5EEF011B9855}"/>
          </ac:grpSpMkLst>
        </pc:grpChg>
        <pc:grpChg chg="mod">
          <ac:chgData name="M | Adrien Pasquet" userId="b9ca7fff-cf80-4b81-8c12-aa3f5be03e41" providerId="ADAL" clId="{BFF0C793-174F-4023-A7BF-059EB552C99C}" dt="2019-11-13T13:50:02.282" v="4442" actId="164"/>
          <ac:grpSpMkLst>
            <pc:docMk/>
            <pc:sldMk cId="47057870" sldId="652"/>
            <ac:grpSpMk id="89" creationId="{0619F522-C0B5-4664-80CB-DE28F7825D5E}"/>
          </ac:grpSpMkLst>
        </pc:grpChg>
        <pc:grpChg chg="mod">
          <ac:chgData name="M | Adrien Pasquet" userId="b9ca7fff-cf80-4b81-8c12-aa3f5be03e41" providerId="ADAL" clId="{BFF0C793-174F-4023-A7BF-059EB552C99C}" dt="2019-11-13T13:50:02.282" v="4442" actId="164"/>
          <ac:grpSpMkLst>
            <pc:docMk/>
            <pc:sldMk cId="47057870" sldId="652"/>
            <ac:grpSpMk id="92" creationId="{9EE5AFA0-B3DF-4605-8619-CF76C82F9F90}"/>
          </ac:grpSpMkLst>
        </pc:grpChg>
        <pc:grpChg chg="mod">
          <ac:chgData name="M | Adrien Pasquet" userId="b9ca7fff-cf80-4b81-8c12-aa3f5be03e41" providerId="ADAL" clId="{BFF0C793-174F-4023-A7BF-059EB552C99C}" dt="2019-11-13T13:50:02.282" v="4442" actId="164"/>
          <ac:grpSpMkLst>
            <pc:docMk/>
            <pc:sldMk cId="47057870" sldId="652"/>
            <ac:grpSpMk id="107" creationId="{F82853BD-0274-4526-AF71-2A1865073D02}"/>
          </ac:grpSpMkLst>
        </pc:grpChg>
        <pc:grpChg chg="mod">
          <ac:chgData name="M | Adrien Pasquet" userId="b9ca7fff-cf80-4b81-8c12-aa3f5be03e41" providerId="ADAL" clId="{BFF0C793-174F-4023-A7BF-059EB552C99C}" dt="2019-11-13T13:50:02.282" v="4442" actId="164"/>
          <ac:grpSpMkLst>
            <pc:docMk/>
            <pc:sldMk cId="47057870" sldId="652"/>
            <ac:grpSpMk id="110" creationId="{A60E6092-281A-46B3-AFEE-09882997CA04}"/>
          </ac:grpSpMkLst>
        </pc:grpChg>
        <pc:grpChg chg="mod">
          <ac:chgData name="M | Adrien Pasquet" userId="b9ca7fff-cf80-4b81-8c12-aa3f5be03e41" providerId="ADAL" clId="{BFF0C793-174F-4023-A7BF-059EB552C99C}" dt="2019-11-13T13:50:02.282" v="4442" actId="164"/>
          <ac:grpSpMkLst>
            <pc:docMk/>
            <pc:sldMk cId="47057870" sldId="652"/>
            <ac:grpSpMk id="113" creationId="{D19C9FB4-942B-4EE7-93C0-ABB17FD5B737}"/>
          </ac:grpSpMkLst>
        </pc:grpChg>
        <pc:grpChg chg="mod">
          <ac:chgData name="M | Adrien Pasquet" userId="b9ca7fff-cf80-4b81-8c12-aa3f5be03e41" providerId="ADAL" clId="{BFF0C793-174F-4023-A7BF-059EB552C99C}" dt="2019-11-13T13:50:02.282" v="4442" actId="164"/>
          <ac:grpSpMkLst>
            <pc:docMk/>
            <pc:sldMk cId="47057870" sldId="652"/>
            <ac:grpSpMk id="116" creationId="{64B17B17-89B8-4391-AEAA-2C917BBFA122}"/>
          </ac:grpSpMkLst>
        </pc:grpChg>
        <pc:grpChg chg="mod">
          <ac:chgData name="M | Adrien Pasquet" userId="b9ca7fff-cf80-4b81-8c12-aa3f5be03e41" providerId="ADAL" clId="{BFF0C793-174F-4023-A7BF-059EB552C99C}" dt="2019-11-13T13:50:02.282" v="4442" actId="164"/>
          <ac:grpSpMkLst>
            <pc:docMk/>
            <pc:sldMk cId="47057870" sldId="652"/>
            <ac:grpSpMk id="119" creationId="{E0FA4F62-E7DF-4215-84F3-A33A8A7D4314}"/>
          </ac:grpSpMkLst>
        </pc:grpChg>
        <pc:grpChg chg="mod">
          <ac:chgData name="M | Adrien Pasquet" userId="b9ca7fff-cf80-4b81-8c12-aa3f5be03e41" providerId="ADAL" clId="{BFF0C793-174F-4023-A7BF-059EB552C99C}" dt="2019-11-13T13:50:02.282" v="4442" actId="164"/>
          <ac:grpSpMkLst>
            <pc:docMk/>
            <pc:sldMk cId="47057870" sldId="652"/>
            <ac:grpSpMk id="122" creationId="{7315B7FE-D1F0-4E22-94A1-80DCCFC95948}"/>
          </ac:grpSpMkLst>
        </pc:grpChg>
        <pc:grpChg chg="mod">
          <ac:chgData name="M | Adrien Pasquet" userId="b9ca7fff-cf80-4b81-8c12-aa3f5be03e41" providerId="ADAL" clId="{BFF0C793-174F-4023-A7BF-059EB552C99C}" dt="2019-11-13T13:50:02.282" v="4442" actId="164"/>
          <ac:grpSpMkLst>
            <pc:docMk/>
            <pc:sldMk cId="47057870" sldId="652"/>
            <ac:grpSpMk id="125" creationId="{D26EDCE1-F8DA-4C87-9A4B-E2796B766B86}"/>
          </ac:grpSpMkLst>
        </pc:grpChg>
        <pc:grpChg chg="mod">
          <ac:chgData name="M | Adrien Pasquet" userId="b9ca7fff-cf80-4b81-8c12-aa3f5be03e41" providerId="ADAL" clId="{BFF0C793-174F-4023-A7BF-059EB552C99C}" dt="2019-11-13T13:50:02.282" v="4442" actId="164"/>
          <ac:grpSpMkLst>
            <pc:docMk/>
            <pc:sldMk cId="47057870" sldId="652"/>
            <ac:grpSpMk id="128" creationId="{2FDAA277-B033-4BB2-8A46-3510BF33F75B}"/>
          </ac:grpSpMkLst>
        </pc:grpChg>
        <pc:grpChg chg="mod">
          <ac:chgData name="M | Adrien Pasquet" userId="b9ca7fff-cf80-4b81-8c12-aa3f5be03e41" providerId="ADAL" clId="{BFF0C793-174F-4023-A7BF-059EB552C99C}" dt="2019-11-13T13:50:02.282" v="4442" actId="164"/>
          <ac:grpSpMkLst>
            <pc:docMk/>
            <pc:sldMk cId="47057870" sldId="652"/>
            <ac:grpSpMk id="131" creationId="{F131B9E8-1C9D-44D4-B53D-1B1AB7D3576B}"/>
          </ac:grpSpMkLst>
        </pc:grpChg>
        <pc:grpChg chg="mod">
          <ac:chgData name="M | Adrien Pasquet" userId="b9ca7fff-cf80-4b81-8c12-aa3f5be03e41" providerId="ADAL" clId="{BFF0C793-174F-4023-A7BF-059EB552C99C}" dt="2019-11-13T13:50:02.282" v="4442" actId="164"/>
          <ac:grpSpMkLst>
            <pc:docMk/>
            <pc:sldMk cId="47057870" sldId="652"/>
            <ac:grpSpMk id="144" creationId="{0211EB01-C266-4D9A-AC1E-D17F0C1A82CB}"/>
          </ac:grpSpMkLst>
        </pc:grpChg>
        <pc:grpChg chg="mod">
          <ac:chgData name="M | Adrien Pasquet" userId="b9ca7fff-cf80-4b81-8c12-aa3f5be03e41" providerId="ADAL" clId="{BFF0C793-174F-4023-A7BF-059EB552C99C}" dt="2019-11-13T13:50:02.282" v="4442" actId="164"/>
          <ac:grpSpMkLst>
            <pc:docMk/>
            <pc:sldMk cId="47057870" sldId="652"/>
            <ac:grpSpMk id="147" creationId="{D1B9D408-80E2-46E4-90A4-6F10FCE80FCF}"/>
          </ac:grpSpMkLst>
        </pc:grpChg>
        <pc:grpChg chg="mod">
          <ac:chgData name="M | Adrien Pasquet" userId="b9ca7fff-cf80-4b81-8c12-aa3f5be03e41" providerId="ADAL" clId="{BFF0C793-174F-4023-A7BF-059EB552C99C}" dt="2019-11-13T13:50:02.282" v="4442" actId="164"/>
          <ac:grpSpMkLst>
            <pc:docMk/>
            <pc:sldMk cId="47057870" sldId="652"/>
            <ac:grpSpMk id="150" creationId="{881EFFA3-0A93-4BBD-B972-E9F367414633}"/>
          </ac:grpSpMkLst>
        </pc:grpChg>
        <pc:grpChg chg="mod">
          <ac:chgData name="M | Adrien Pasquet" userId="b9ca7fff-cf80-4b81-8c12-aa3f5be03e41" providerId="ADAL" clId="{BFF0C793-174F-4023-A7BF-059EB552C99C}" dt="2019-11-13T13:50:02.282" v="4442" actId="164"/>
          <ac:grpSpMkLst>
            <pc:docMk/>
            <pc:sldMk cId="47057870" sldId="652"/>
            <ac:grpSpMk id="153" creationId="{CB78E279-ACE6-4D5E-B661-B144419BFD97}"/>
          </ac:grpSpMkLst>
        </pc:grpChg>
        <pc:grpChg chg="mod">
          <ac:chgData name="M | Adrien Pasquet" userId="b9ca7fff-cf80-4b81-8c12-aa3f5be03e41" providerId="ADAL" clId="{BFF0C793-174F-4023-A7BF-059EB552C99C}" dt="2019-11-13T13:50:02.282" v="4442" actId="164"/>
          <ac:grpSpMkLst>
            <pc:docMk/>
            <pc:sldMk cId="47057870" sldId="652"/>
            <ac:grpSpMk id="156" creationId="{F9B19564-2D5A-4004-8AD4-7ECBE47DC663}"/>
          </ac:grpSpMkLst>
        </pc:grpChg>
        <pc:grpChg chg="mod">
          <ac:chgData name="M | Adrien Pasquet" userId="b9ca7fff-cf80-4b81-8c12-aa3f5be03e41" providerId="ADAL" clId="{BFF0C793-174F-4023-A7BF-059EB552C99C}" dt="2019-11-13T13:50:02.282" v="4442" actId="164"/>
          <ac:grpSpMkLst>
            <pc:docMk/>
            <pc:sldMk cId="47057870" sldId="652"/>
            <ac:grpSpMk id="167" creationId="{C2046ED6-978B-4058-BB26-839D2E594433}"/>
          </ac:grpSpMkLst>
        </pc:grpChg>
        <pc:grpChg chg="mod">
          <ac:chgData name="M | Adrien Pasquet" userId="b9ca7fff-cf80-4b81-8c12-aa3f5be03e41" providerId="ADAL" clId="{BFF0C793-174F-4023-A7BF-059EB552C99C}" dt="2019-11-13T13:50:02.282" v="4442" actId="164"/>
          <ac:grpSpMkLst>
            <pc:docMk/>
            <pc:sldMk cId="47057870" sldId="652"/>
            <ac:grpSpMk id="178" creationId="{2D3A7611-0CB7-4DEE-AFA7-E7A41EB4CA74}"/>
          </ac:grpSpMkLst>
        </pc:grpChg>
        <pc:grpChg chg="mod">
          <ac:chgData name="M | Adrien Pasquet" userId="b9ca7fff-cf80-4b81-8c12-aa3f5be03e41" providerId="ADAL" clId="{BFF0C793-174F-4023-A7BF-059EB552C99C}" dt="2019-11-13T13:50:02.282" v="4442" actId="164"/>
          <ac:grpSpMkLst>
            <pc:docMk/>
            <pc:sldMk cId="47057870" sldId="652"/>
            <ac:grpSpMk id="189" creationId="{D133EDF8-CC57-42BA-AE8C-F93B9B394EB5}"/>
          </ac:grpSpMkLst>
        </pc:grpChg>
        <pc:grpChg chg="mod">
          <ac:chgData name="M | Adrien Pasquet" userId="b9ca7fff-cf80-4b81-8c12-aa3f5be03e41" providerId="ADAL" clId="{BFF0C793-174F-4023-A7BF-059EB552C99C}" dt="2019-11-13T13:50:02.282" v="4442" actId="164"/>
          <ac:grpSpMkLst>
            <pc:docMk/>
            <pc:sldMk cId="47057870" sldId="652"/>
            <ac:grpSpMk id="206" creationId="{7D59B8F6-D0DA-456A-9893-C71D58283FC6}"/>
          </ac:grpSpMkLst>
        </pc:grpChg>
        <pc:grpChg chg="mod">
          <ac:chgData name="M | Adrien Pasquet" userId="b9ca7fff-cf80-4b81-8c12-aa3f5be03e41" providerId="ADAL" clId="{BFF0C793-174F-4023-A7BF-059EB552C99C}" dt="2019-11-13T13:50:02.282" v="4442" actId="164"/>
          <ac:grpSpMkLst>
            <pc:docMk/>
            <pc:sldMk cId="47057870" sldId="652"/>
            <ac:grpSpMk id="222" creationId="{BE91D13E-950F-4252-A198-6EE6659CDE14}"/>
          </ac:grpSpMkLst>
        </pc:grpChg>
        <pc:grpChg chg="mod">
          <ac:chgData name="M | Adrien Pasquet" userId="b9ca7fff-cf80-4b81-8c12-aa3f5be03e41" providerId="ADAL" clId="{BFF0C793-174F-4023-A7BF-059EB552C99C}" dt="2019-11-13T13:50:02.282" v="4442" actId="164"/>
          <ac:grpSpMkLst>
            <pc:docMk/>
            <pc:sldMk cId="47057870" sldId="652"/>
            <ac:grpSpMk id="240" creationId="{F1663812-9ABC-4828-A453-9D3E746A8ECB}"/>
          </ac:grpSpMkLst>
        </pc:grpChg>
        <pc:grpChg chg="mod">
          <ac:chgData name="M | Adrien Pasquet" userId="b9ca7fff-cf80-4b81-8c12-aa3f5be03e41" providerId="ADAL" clId="{BFF0C793-174F-4023-A7BF-059EB552C99C}" dt="2019-11-13T13:50:02.282" v="4442" actId="164"/>
          <ac:grpSpMkLst>
            <pc:docMk/>
            <pc:sldMk cId="47057870" sldId="652"/>
            <ac:grpSpMk id="258" creationId="{96E01750-F708-49F1-8010-9C119F42B47E}"/>
          </ac:grpSpMkLst>
        </pc:grpChg>
        <pc:grpChg chg="mod">
          <ac:chgData name="M | Adrien Pasquet" userId="b9ca7fff-cf80-4b81-8c12-aa3f5be03e41" providerId="ADAL" clId="{BFF0C793-174F-4023-A7BF-059EB552C99C}" dt="2019-11-13T13:50:02.282" v="4442" actId="164"/>
          <ac:grpSpMkLst>
            <pc:docMk/>
            <pc:sldMk cId="47057870" sldId="652"/>
            <ac:grpSpMk id="261" creationId="{29CE5037-997A-43A9-A2D2-F7652E28F1FC}"/>
          </ac:grpSpMkLst>
        </pc:grpChg>
        <pc:grpChg chg="mod">
          <ac:chgData name="M | Adrien Pasquet" userId="b9ca7fff-cf80-4b81-8c12-aa3f5be03e41" providerId="ADAL" clId="{BFF0C793-174F-4023-A7BF-059EB552C99C}" dt="2019-11-13T13:50:02.282" v="4442" actId="164"/>
          <ac:grpSpMkLst>
            <pc:docMk/>
            <pc:sldMk cId="47057870" sldId="652"/>
            <ac:grpSpMk id="266" creationId="{3E2ECAF7-1F2E-4FC1-B73C-05D73DEC5650}"/>
          </ac:grpSpMkLst>
        </pc:grpChg>
        <pc:grpChg chg="mod">
          <ac:chgData name="M | Adrien Pasquet" userId="b9ca7fff-cf80-4b81-8c12-aa3f5be03e41" providerId="ADAL" clId="{BFF0C793-174F-4023-A7BF-059EB552C99C}" dt="2019-11-13T13:50:02.282" v="4442" actId="164"/>
          <ac:grpSpMkLst>
            <pc:docMk/>
            <pc:sldMk cId="47057870" sldId="652"/>
            <ac:grpSpMk id="280" creationId="{E13B9414-BEF8-4F56-9DCC-3579ABF4CEBD}"/>
          </ac:grpSpMkLst>
        </pc:grpChg>
        <pc:grpChg chg="mod">
          <ac:chgData name="M | Adrien Pasquet" userId="b9ca7fff-cf80-4b81-8c12-aa3f5be03e41" providerId="ADAL" clId="{BFF0C793-174F-4023-A7BF-059EB552C99C}" dt="2019-11-13T13:50:02.282" v="4442" actId="164"/>
          <ac:grpSpMkLst>
            <pc:docMk/>
            <pc:sldMk cId="47057870" sldId="652"/>
            <ac:grpSpMk id="283" creationId="{2BE54D10-C16A-4ADB-B644-126B8E6F4630}"/>
          </ac:grpSpMkLst>
        </pc:grpChg>
        <pc:grpChg chg="mod">
          <ac:chgData name="M | Adrien Pasquet" userId="b9ca7fff-cf80-4b81-8c12-aa3f5be03e41" providerId="ADAL" clId="{BFF0C793-174F-4023-A7BF-059EB552C99C}" dt="2019-11-13T13:50:02.282" v="4442" actId="164"/>
          <ac:grpSpMkLst>
            <pc:docMk/>
            <pc:sldMk cId="47057870" sldId="652"/>
            <ac:grpSpMk id="287" creationId="{9F7F6450-643C-4132-83A8-A313B1ED48AD}"/>
          </ac:grpSpMkLst>
        </pc:grpChg>
        <pc:grpChg chg="mod">
          <ac:chgData name="M | Adrien Pasquet" userId="b9ca7fff-cf80-4b81-8c12-aa3f5be03e41" providerId="ADAL" clId="{BFF0C793-174F-4023-A7BF-059EB552C99C}" dt="2019-11-13T13:50:02.282" v="4442" actId="164"/>
          <ac:grpSpMkLst>
            <pc:docMk/>
            <pc:sldMk cId="47057870" sldId="652"/>
            <ac:grpSpMk id="290" creationId="{4DD9FE66-724C-453B-BD9F-EA51C92F2303}"/>
          </ac:grpSpMkLst>
        </pc:grpChg>
        <pc:grpChg chg="mod">
          <ac:chgData name="M | Adrien Pasquet" userId="b9ca7fff-cf80-4b81-8c12-aa3f5be03e41" providerId="ADAL" clId="{BFF0C793-174F-4023-A7BF-059EB552C99C}" dt="2019-11-13T13:50:02.282" v="4442" actId="164"/>
          <ac:grpSpMkLst>
            <pc:docMk/>
            <pc:sldMk cId="47057870" sldId="652"/>
            <ac:grpSpMk id="295" creationId="{2E7658D5-09A0-45BE-80C8-E530D4030BC7}"/>
          </ac:grpSpMkLst>
        </pc:grpChg>
        <pc:grpChg chg="mod">
          <ac:chgData name="M | Adrien Pasquet" userId="b9ca7fff-cf80-4b81-8c12-aa3f5be03e41" providerId="ADAL" clId="{BFF0C793-174F-4023-A7BF-059EB552C99C}" dt="2019-11-13T13:50:02.282" v="4442" actId="164"/>
          <ac:grpSpMkLst>
            <pc:docMk/>
            <pc:sldMk cId="47057870" sldId="652"/>
            <ac:grpSpMk id="299" creationId="{059B1AB9-691F-4616-8F46-148E87417920}"/>
          </ac:grpSpMkLst>
        </pc:grpChg>
        <pc:grpChg chg="mod">
          <ac:chgData name="M | Adrien Pasquet" userId="b9ca7fff-cf80-4b81-8c12-aa3f5be03e41" providerId="ADAL" clId="{BFF0C793-174F-4023-A7BF-059EB552C99C}" dt="2019-11-13T13:50:02.282" v="4442" actId="164"/>
          <ac:grpSpMkLst>
            <pc:docMk/>
            <pc:sldMk cId="47057870" sldId="652"/>
            <ac:grpSpMk id="302" creationId="{1A2ACE71-14B2-4504-AA7B-DF7302C60E44}"/>
          </ac:grpSpMkLst>
        </pc:grpChg>
        <pc:grpChg chg="mod">
          <ac:chgData name="M | Adrien Pasquet" userId="b9ca7fff-cf80-4b81-8c12-aa3f5be03e41" providerId="ADAL" clId="{BFF0C793-174F-4023-A7BF-059EB552C99C}" dt="2019-11-13T13:50:02.282" v="4442" actId="164"/>
          <ac:grpSpMkLst>
            <pc:docMk/>
            <pc:sldMk cId="47057870" sldId="652"/>
            <ac:grpSpMk id="305" creationId="{CA68954F-59CA-4CEB-895A-36465843D800}"/>
          </ac:grpSpMkLst>
        </pc:grpChg>
        <pc:grpChg chg="mod">
          <ac:chgData name="M | Adrien Pasquet" userId="b9ca7fff-cf80-4b81-8c12-aa3f5be03e41" providerId="ADAL" clId="{BFF0C793-174F-4023-A7BF-059EB552C99C}" dt="2019-11-13T13:50:02.282" v="4442" actId="164"/>
          <ac:grpSpMkLst>
            <pc:docMk/>
            <pc:sldMk cId="47057870" sldId="652"/>
            <ac:grpSpMk id="316" creationId="{2DB2B3FA-AD92-4D56-B166-5665A7BE625D}"/>
          </ac:grpSpMkLst>
        </pc:grpChg>
        <pc:grpChg chg="mod">
          <ac:chgData name="M | Adrien Pasquet" userId="b9ca7fff-cf80-4b81-8c12-aa3f5be03e41" providerId="ADAL" clId="{BFF0C793-174F-4023-A7BF-059EB552C99C}" dt="2019-11-13T13:50:02.282" v="4442" actId="164"/>
          <ac:grpSpMkLst>
            <pc:docMk/>
            <pc:sldMk cId="47057870" sldId="652"/>
            <ac:grpSpMk id="337" creationId="{0A36CAA9-C607-418A-9B8F-461C16B6CDE5}"/>
          </ac:grpSpMkLst>
        </pc:grpChg>
        <pc:grpChg chg="mod">
          <ac:chgData name="M | Adrien Pasquet" userId="b9ca7fff-cf80-4b81-8c12-aa3f5be03e41" providerId="ADAL" clId="{BFF0C793-174F-4023-A7BF-059EB552C99C}" dt="2019-11-13T13:50:02.282" v="4442" actId="164"/>
          <ac:grpSpMkLst>
            <pc:docMk/>
            <pc:sldMk cId="47057870" sldId="652"/>
            <ac:grpSpMk id="357" creationId="{FA76AEA6-737C-4404-AF6E-EC6DD1633F31}"/>
          </ac:grpSpMkLst>
        </pc:grpChg>
        <pc:grpChg chg="mod">
          <ac:chgData name="M | Adrien Pasquet" userId="b9ca7fff-cf80-4b81-8c12-aa3f5be03e41" providerId="ADAL" clId="{BFF0C793-174F-4023-A7BF-059EB552C99C}" dt="2019-11-13T13:50:02.282" v="4442" actId="164"/>
          <ac:grpSpMkLst>
            <pc:docMk/>
            <pc:sldMk cId="47057870" sldId="652"/>
            <ac:grpSpMk id="376" creationId="{1FD94B9D-FECB-4818-BE83-A0D8A25ED67C}"/>
          </ac:grpSpMkLst>
        </pc:grpChg>
        <pc:grpChg chg="mod">
          <ac:chgData name="M | Adrien Pasquet" userId="b9ca7fff-cf80-4b81-8c12-aa3f5be03e41" providerId="ADAL" clId="{BFF0C793-174F-4023-A7BF-059EB552C99C}" dt="2019-11-13T13:50:02.282" v="4442" actId="164"/>
          <ac:grpSpMkLst>
            <pc:docMk/>
            <pc:sldMk cId="47057870" sldId="652"/>
            <ac:grpSpMk id="395" creationId="{3F6824CB-D4BC-4F25-9F9F-DEB6DF866ECC}"/>
          </ac:grpSpMkLst>
        </pc:grpChg>
        <pc:grpChg chg="mod">
          <ac:chgData name="M | Adrien Pasquet" userId="b9ca7fff-cf80-4b81-8c12-aa3f5be03e41" providerId="ADAL" clId="{BFF0C793-174F-4023-A7BF-059EB552C99C}" dt="2019-11-13T13:50:02.282" v="4442" actId="164"/>
          <ac:grpSpMkLst>
            <pc:docMk/>
            <pc:sldMk cId="47057870" sldId="652"/>
            <ac:grpSpMk id="398" creationId="{AF7F2167-8511-4300-9B8F-CF0549CE8545}"/>
          </ac:grpSpMkLst>
        </pc:grpChg>
        <pc:grpChg chg="mod">
          <ac:chgData name="M | Adrien Pasquet" userId="b9ca7fff-cf80-4b81-8c12-aa3f5be03e41" providerId="ADAL" clId="{BFF0C793-174F-4023-A7BF-059EB552C99C}" dt="2019-11-13T13:50:02.282" v="4442" actId="164"/>
          <ac:grpSpMkLst>
            <pc:docMk/>
            <pc:sldMk cId="47057870" sldId="652"/>
            <ac:grpSpMk id="416" creationId="{1261AD4C-24B4-40C0-A1A7-E4D6FAD36D1A}"/>
          </ac:grpSpMkLst>
        </pc:grpChg>
        <pc:grpChg chg="mod">
          <ac:chgData name="M | Adrien Pasquet" userId="b9ca7fff-cf80-4b81-8c12-aa3f5be03e41" providerId="ADAL" clId="{BFF0C793-174F-4023-A7BF-059EB552C99C}" dt="2019-11-13T13:50:02.282" v="4442" actId="164"/>
          <ac:grpSpMkLst>
            <pc:docMk/>
            <pc:sldMk cId="47057870" sldId="652"/>
            <ac:grpSpMk id="421" creationId="{5F3F7D37-338C-468B-9EBE-D04D97F89488}"/>
          </ac:grpSpMkLst>
        </pc:grpChg>
        <pc:grpChg chg="mod">
          <ac:chgData name="M | Adrien Pasquet" userId="b9ca7fff-cf80-4b81-8c12-aa3f5be03e41" providerId="ADAL" clId="{BFF0C793-174F-4023-A7BF-059EB552C99C}" dt="2019-11-13T13:50:02.282" v="4442" actId="164"/>
          <ac:grpSpMkLst>
            <pc:docMk/>
            <pc:sldMk cId="47057870" sldId="652"/>
            <ac:grpSpMk id="424" creationId="{2CDDB83B-D64D-4BDB-BD57-2F97F78A1FBB}"/>
          </ac:grpSpMkLst>
        </pc:grpChg>
        <pc:grpChg chg="mod">
          <ac:chgData name="M | Adrien Pasquet" userId="b9ca7fff-cf80-4b81-8c12-aa3f5be03e41" providerId="ADAL" clId="{BFF0C793-174F-4023-A7BF-059EB552C99C}" dt="2019-11-13T13:50:02.282" v="4442" actId="164"/>
          <ac:grpSpMkLst>
            <pc:docMk/>
            <pc:sldMk cId="47057870" sldId="652"/>
            <ac:grpSpMk id="434" creationId="{A004765C-0F9D-4566-B1B0-9E022AD85C5A}"/>
          </ac:grpSpMkLst>
        </pc:grpChg>
        <pc:grpChg chg="mod">
          <ac:chgData name="M | Adrien Pasquet" userId="b9ca7fff-cf80-4b81-8c12-aa3f5be03e41" providerId="ADAL" clId="{BFF0C793-174F-4023-A7BF-059EB552C99C}" dt="2019-11-13T13:50:02.282" v="4442" actId="164"/>
          <ac:grpSpMkLst>
            <pc:docMk/>
            <pc:sldMk cId="47057870" sldId="652"/>
            <ac:grpSpMk id="442" creationId="{EBDE4C68-F14E-4B98-BE42-85D581E135CB}"/>
          </ac:grpSpMkLst>
        </pc:grpChg>
        <pc:grpChg chg="mod">
          <ac:chgData name="M | Adrien Pasquet" userId="b9ca7fff-cf80-4b81-8c12-aa3f5be03e41" providerId="ADAL" clId="{BFF0C793-174F-4023-A7BF-059EB552C99C}" dt="2019-11-13T13:50:02.282" v="4442" actId="164"/>
          <ac:grpSpMkLst>
            <pc:docMk/>
            <pc:sldMk cId="47057870" sldId="652"/>
            <ac:grpSpMk id="451" creationId="{16F9BDD4-167C-4238-8942-740C4948A190}"/>
          </ac:grpSpMkLst>
        </pc:grpChg>
        <pc:grpChg chg="mod">
          <ac:chgData name="M | Adrien Pasquet" userId="b9ca7fff-cf80-4b81-8c12-aa3f5be03e41" providerId="ADAL" clId="{BFF0C793-174F-4023-A7BF-059EB552C99C}" dt="2019-11-13T13:50:02.282" v="4442" actId="164"/>
          <ac:grpSpMkLst>
            <pc:docMk/>
            <pc:sldMk cId="47057870" sldId="652"/>
            <ac:grpSpMk id="460" creationId="{FDB91567-8D45-4156-B93A-2549A4527B84}"/>
          </ac:grpSpMkLst>
        </pc:grpChg>
        <pc:grpChg chg="mod">
          <ac:chgData name="M | Adrien Pasquet" userId="b9ca7fff-cf80-4b81-8c12-aa3f5be03e41" providerId="ADAL" clId="{BFF0C793-174F-4023-A7BF-059EB552C99C}" dt="2019-11-13T13:50:02.282" v="4442" actId="164"/>
          <ac:grpSpMkLst>
            <pc:docMk/>
            <pc:sldMk cId="47057870" sldId="652"/>
            <ac:grpSpMk id="469" creationId="{84D641FC-4BD7-4502-9944-FEAFC3DAB675}"/>
          </ac:grpSpMkLst>
        </pc:grpChg>
        <pc:grpChg chg="mod">
          <ac:chgData name="M | Adrien Pasquet" userId="b9ca7fff-cf80-4b81-8c12-aa3f5be03e41" providerId="ADAL" clId="{BFF0C793-174F-4023-A7BF-059EB552C99C}" dt="2019-11-13T13:50:02.282" v="4442" actId="164"/>
          <ac:grpSpMkLst>
            <pc:docMk/>
            <pc:sldMk cId="47057870" sldId="652"/>
            <ac:grpSpMk id="478" creationId="{69719362-A08F-43D4-BAA6-089EA11105A2}"/>
          </ac:grpSpMkLst>
        </pc:grpChg>
        <pc:grpChg chg="mod">
          <ac:chgData name="M | Adrien Pasquet" userId="b9ca7fff-cf80-4b81-8c12-aa3f5be03e41" providerId="ADAL" clId="{BFF0C793-174F-4023-A7BF-059EB552C99C}" dt="2019-11-13T13:50:02.282" v="4442" actId="164"/>
          <ac:grpSpMkLst>
            <pc:docMk/>
            <pc:sldMk cId="47057870" sldId="652"/>
            <ac:grpSpMk id="487" creationId="{8085630C-1CE9-43AA-A2B7-44EBA0397376}"/>
          </ac:grpSpMkLst>
        </pc:grpChg>
        <pc:grpChg chg="mod">
          <ac:chgData name="M | Adrien Pasquet" userId="b9ca7fff-cf80-4b81-8c12-aa3f5be03e41" providerId="ADAL" clId="{BFF0C793-174F-4023-A7BF-059EB552C99C}" dt="2019-11-13T13:50:02.282" v="4442" actId="164"/>
          <ac:grpSpMkLst>
            <pc:docMk/>
            <pc:sldMk cId="47057870" sldId="652"/>
            <ac:grpSpMk id="496" creationId="{5973F1F0-DDF0-4663-9A15-A97AC3F775B7}"/>
          </ac:grpSpMkLst>
        </pc:grpChg>
        <pc:grpChg chg="mod">
          <ac:chgData name="M | Adrien Pasquet" userId="b9ca7fff-cf80-4b81-8c12-aa3f5be03e41" providerId="ADAL" clId="{BFF0C793-174F-4023-A7BF-059EB552C99C}" dt="2019-11-13T13:50:02.282" v="4442" actId="164"/>
          <ac:grpSpMkLst>
            <pc:docMk/>
            <pc:sldMk cId="47057870" sldId="652"/>
            <ac:grpSpMk id="499" creationId="{EDBA539E-585E-4C19-906A-181ED9026081}"/>
          </ac:grpSpMkLst>
        </pc:grpChg>
        <pc:grpChg chg="mod">
          <ac:chgData name="M | Adrien Pasquet" userId="b9ca7fff-cf80-4b81-8c12-aa3f5be03e41" providerId="ADAL" clId="{BFF0C793-174F-4023-A7BF-059EB552C99C}" dt="2019-11-13T13:50:02.282" v="4442" actId="164"/>
          <ac:grpSpMkLst>
            <pc:docMk/>
            <pc:sldMk cId="47057870" sldId="652"/>
            <ac:grpSpMk id="502" creationId="{1C363CDC-75BD-43AC-8EA6-C3E2FE3E9F04}"/>
          </ac:grpSpMkLst>
        </pc:grpChg>
        <pc:grpChg chg="mod">
          <ac:chgData name="M | Adrien Pasquet" userId="b9ca7fff-cf80-4b81-8c12-aa3f5be03e41" providerId="ADAL" clId="{BFF0C793-174F-4023-A7BF-059EB552C99C}" dt="2019-11-13T13:50:02.282" v="4442" actId="164"/>
          <ac:grpSpMkLst>
            <pc:docMk/>
            <pc:sldMk cId="47057870" sldId="652"/>
            <ac:grpSpMk id="505" creationId="{8CCF0C42-1734-4903-8814-2721FA598CC3}"/>
          </ac:grpSpMkLst>
        </pc:grpChg>
        <pc:grpChg chg="mod">
          <ac:chgData name="M | Adrien Pasquet" userId="b9ca7fff-cf80-4b81-8c12-aa3f5be03e41" providerId="ADAL" clId="{BFF0C793-174F-4023-A7BF-059EB552C99C}" dt="2019-11-13T13:50:02.282" v="4442" actId="164"/>
          <ac:grpSpMkLst>
            <pc:docMk/>
            <pc:sldMk cId="47057870" sldId="652"/>
            <ac:grpSpMk id="508" creationId="{1AC0625B-0AAD-4C25-8257-619FC5D4A355}"/>
          </ac:grpSpMkLst>
        </pc:grpChg>
        <pc:grpChg chg="mod">
          <ac:chgData name="M | Adrien Pasquet" userId="b9ca7fff-cf80-4b81-8c12-aa3f5be03e41" providerId="ADAL" clId="{BFF0C793-174F-4023-A7BF-059EB552C99C}" dt="2019-11-13T13:50:02.282" v="4442" actId="164"/>
          <ac:grpSpMkLst>
            <pc:docMk/>
            <pc:sldMk cId="47057870" sldId="652"/>
            <ac:grpSpMk id="510" creationId="{BB68916F-C96D-48F4-82C3-CD91C734DE84}"/>
          </ac:grpSpMkLst>
        </pc:grpChg>
        <pc:grpChg chg="mod">
          <ac:chgData name="M | Adrien Pasquet" userId="b9ca7fff-cf80-4b81-8c12-aa3f5be03e41" providerId="ADAL" clId="{BFF0C793-174F-4023-A7BF-059EB552C99C}" dt="2019-11-13T13:50:02.282" v="4442" actId="164"/>
          <ac:grpSpMkLst>
            <pc:docMk/>
            <pc:sldMk cId="47057870" sldId="652"/>
            <ac:grpSpMk id="514" creationId="{ED15C8AB-C6EB-40EA-B68F-2BB5535DB45C}"/>
          </ac:grpSpMkLst>
        </pc:grpChg>
        <pc:grpChg chg="mod">
          <ac:chgData name="M | Adrien Pasquet" userId="b9ca7fff-cf80-4b81-8c12-aa3f5be03e41" providerId="ADAL" clId="{BFF0C793-174F-4023-A7BF-059EB552C99C}" dt="2019-11-13T13:50:02.282" v="4442" actId="164"/>
          <ac:grpSpMkLst>
            <pc:docMk/>
            <pc:sldMk cId="47057870" sldId="652"/>
            <ac:grpSpMk id="517" creationId="{FB86B089-0BA0-4B8C-B475-5DA5172882D1}"/>
          </ac:grpSpMkLst>
        </pc:grpChg>
        <pc:grpChg chg="mod">
          <ac:chgData name="M | Adrien Pasquet" userId="b9ca7fff-cf80-4b81-8c12-aa3f5be03e41" providerId="ADAL" clId="{BFF0C793-174F-4023-A7BF-059EB552C99C}" dt="2019-11-13T13:50:02.282" v="4442" actId="164"/>
          <ac:grpSpMkLst>
            <pc:docMk/>
            <pc:sldMk cId="47057870" sldId="652"/>
            <ac:grpSpMk id="520" creationId="{6156603A-BD3C-4E9F-9F01-B54F6CFFC24C}"/>
          </ac:grpSpMkLst>
        </pc:grpChg>
        <pc:grpChg chg="mod">
          <ac:chgData name="M | Adrien Pasquet" userId="b9ca7fff-cf80-4b81-8c12-aa3f5be03e41" providerId="ADAL" clId="{BFF0C793-174F-4023-A7BF-059EB552C99C}" dt="2019-11-13T13:50:02.282" v="4442" actId="164"/>
          <ac:grpSpMkLst>
            <pc:docMk/>
            <pc:sldMk cId="47057870" sldId="652"/>
            <ac:grpSpMk id="545" creationId="{4D40428D-D97A-4863-A4B6-C809A94E5DA8}"/>
          </ac:grpSpMkLst>
        </pc:grpChg>
        <pc:grpChg chg="mod">
          <ac:chgData name="M | Adrien Pasquet" userId="b9ca7fff-cf80-4b81-8c12-aa3f5be03e41" providerId="ADAL" clId="{BFF0C793-174F-4023-A7BF-059EB552C99C}" dt="2019-11-13T13:50:02.282" v="4442" actId="164"/>
          <ac:grpSpMkLst>
            <pc:docMk/>
            <pc:sldMk cId="47057870" sldId="652"/>
            <ac:grpSpMk id="553" creationId="{9F7A27FD-CC42-4D9D-8E81-D9BDD3B98A99}"/>
          </ac:grpSpMkLst>
        </pc:grpChg>
        <pc:grpChg chg="mod">
          <ac:chgData name="M | Adrien Pasquet" userId="b9ca7fff-cf80-4b81-8c12-aa3f5be03e41" providerId="ADAL" clId="{BFF0C793-174F-4023-A7BF-059EB552C99C}" dt="2019-11-13T13:50:02.282" v="4442" actId="164"/>
          <ac:grpSpMkLst>
            <pc:docMk/>
            <pc:sldMk cId="47057870" sldId="652"/>
            <ac:grpSpMk id="560" creationId="{2A90AF27-EEED-485D-B181-3DDD591FAAF2}"/>
          </ac:grpSpMkLst>
        </pc:grpChg>
        <pc:grpChg chg="mod">
          <ac:chgData name="M | Adrien Pasquet" userId="b9ca7fff-cf80-4b81-8c12-aa3f5be03e41" providerId="ADAL" clId="{BFF0C793-174F-4023-A7BF-059EB552C99C}" dt="2019-11-13T13:50:02.282" v="4442" actId="164"/>
          <ac:grpSpMkLst>
            <pc:docMk/>
            <pc:sldMk cId="47057870" sldId="652"/>
            <ac:grpSpMk id="571" creationId="{372E6E8D-F1BF-4A85-8EA7-F901570A265A}"/>
          </ac:grpSpMkLst>
        </pc:grpChg>
        <pc:grpChg chg="mod">
          <ac:chgData name="M | Adrien Pasquet" userId="b9ca7fff-cf80-4b81-8c12-aa3f5be03e41" providerId="ADAL" clId="{BFF0C793-174F-4023-A7BF-059EB552C99C}" dt="2019-11-13T13:50:02.282" v="4442" actId="164"/>
          <ac:grpSpMkLst>
            <pc:docMk/>
            <pc:sldMk cId="47057870" sldId="652"/>
            <ac:grpSpMk id="581" creationId="{19FAFD4A-13EE-4AB5-982E-007DB8A1421D}"/>
          </ac:grpSpMkLst>
        </pc:grpChg>
        <pc:grpChg chg="mod">
          <ac:chgData name="M | Adrien Pasquet" userId="b9ca7fff-cf80-4b81-8c12-aa3f5be03e41" providerId="ADAL" clId="{BFF0C793-174F-4023-A7BF-059EB552C99C}" dt="2019-11-13T13:50:02.282" v="4442" actId="164"/>
          <ac:grpSpMkLst>
            <pc:docMk/>
            <pc:sldMk cId="47057870" sldId="652"/>
            <ac:grpSpMk id="586" creationId="{07855BF9-B93D-474F-9D44-1CE108BB5D9D}"/>
          </ac:grpSpMkLst>
        </pc:grpChg>
        <pc:grpChg chg="mod">
          <ac:chgData name="M | Adrien Pasquet" userId="b9ca7fff-cf80-4b81-8c12-aa3f5be03e41" providerId="ADAL" clId="{BFF0C793-174F-4023-A7BF-059EB552C99C}" dt="2019-11-13T13:50:02.282" v="4442" actId="164"/>
          <ac:grpSpMkLst>
            <pc:docMk/>
            <pc:sldMk cId="47057870" sldId="652"/>
            <ac:grpSpMk id="589" creationId="{3290F4FF-0ACF-47DC-A902-212CBAED9E0A}"/>
          </ac:grpSpMkLst>
        </pc:grpChg>
        <pc:grpChg chg="mod">
          <ac:chgData name="M | Adrien Pasquet" userId="b9ca7fff-cf80-4b81-8c12-aa3f5be03e41" providerId="ADAL" clId="{BFF0C793-174F-4023-A7BF-059EB552C99C}" dt="2019-11-13T13:50:02.282" v="4442" actId="164"/>
          <ac:grpSpMkLst>
            <pc:docMk/>
            <pc:sldMk cId="47057870" sldId="652"/>
            <ac:grpSpMk id="594" creationId="{D383B3C7-9B50-475B-BFC1-22556B10CAAE}"/>
          </ac:grpSpMkLst>
        </pc:grpChg>
        <pc:grpChg chg="mod">
          <ac:chgData name="M | Adrien Pasquet" userId="b9ca7fff-cf80-4b81-8c12-aa3f5be03e41" providerId="ADAL" clId="{BFF0C793-174F-4023-A7BF-059EB552C99C}" dt="2019-11-13T13:50:02.282" v="4442" actId="164"/>
          <ac:grpSpMkLst>
            <pc:docMk/>
            <pc:sldMk cId="47057870" sldId="652"/>
            <ac:grpSpMk id="597" creationId="{43B06525-9E11-441A-8F76-801DA23ED0D6}"/>
          </ac:grpSpMkLst>
        </pc:grpChg>
        <pc:grpChg chg="mod">
          <ac:chgData name="M | Adrien Pasquet" userId="b9ca7fff-cf80-4b81-8c12-aa3f5be03e41" providerId="ADAL" clId="{BFF0C793-174F-4023-A7BF-059EB552C99C}" dt="2019-11-13T13:50:02.282" v="4442" actId="164"/>
          <ac:grpSpMkLst>
            <pc:docMk/>
            <pc:sldMk cId="47057870" sldId="652"/>
            <ac:grpSpMk id="599" creationId="{9A7B330A-15EC-4D11-8AE5-791CA2ECA981}"/>
          </ac:grpSpMkLst>
        </pc:grpChg>
        <pc:grpChg chg="mod">
          <ac:chgData name="M | Adrien Pasquet" userId="b9ca7fff-cf80-4b81-8c12-aa3f5be03e41" providerId="ADAL" clId="{BFF0C793-174F-4023-A7BF-059EB552C99C}" dt="2019-11-13T13:50:02.282" v="4442" actId="164"/>
          <ac:grpSpMkLst>
            <pc:docMk/>
            <pc:sldMk cId="47057870" sldId="652"/>
            <ac:grpSpMk id="604" creationId="{B753A60A-3B7B-42BA-9B72-CFF04C50B69C}"/>
          </ac:grpSpMkLst>
        </pc:grpChg>
        <pc:grpChg chg="mod">
          <ac:chgData name="M | Adrien Pasquet" userId="b9ca7fff-cf80-4b81-8c12-aa3f5be03e41" providerId="ADAL" clId="{BFF0C793-174F-4023-A7BF-059EB552C99C}" dt="2019-11-13T13:50:02.282" v="4442" actId="164"/>
          <ac:grpSpMkLst>
            <pc:docMk/>
            <pc:sldMk cId="47057870" sldId="652"/>
            <ac:grpSpMk id="609" creationId="{538AC787-8A6F-4756-B7D7-540F8B3FCF20}"/>
          </ac:grpSpMkLst>
        </pc:grpChg>
        <pc:grpChg chg="mod">
          <ac:chgData name="M | Adrien Pasquet" userId="b9ca7fff-cf80-4b81-8c12-aa3f5be03e41" providerId="ADAL" clId="{BFF0C793-174F-4023-A7BF-059EB552C99C}" dt="2019-11-13T13:50:02.282" v="4442" actId="164"/>
          <ac:grpSpMkLst>
            <pc:docMk/>
            <pc:sldMk cId="47057870" sldId="652"/>
            <ac:grpSpMk id="614" creationId="{823F7D83-2C40-4A35-AC8A-85DB78E6FF07}"/>
          </ac:grpSpMkLst>
        </pc:grpChg>
        <pc:grpChg chg="add mod">
          <ac:chgData name="M | Adrien Pasquet" userId="b9ca7fff-cf80-4b81-8c12-aa3f5be03e41" providerId="ADAL" clId="{BFF0C793-174F-4023-A7BF-059EB552C99C}" dt="2019-11-13T13:50:21.176" v="4446" actId="14100"/>
          <ac:grpSpMkLst>
            <pc:docMk/>
            <pc:sldMk cId="47057870" sldId="652"/>
            <ac:grpSpMk id="629" creationId="{42759D23-871D-49BD-9E5E-C40A8EDD0018}"/>
          </ac:grpSpMkLst>
        </pc:grpChg>
        <pc:picChg chg="mod">
          <ac:chgData name="M | Adrien Pasquet" userId="b9ca7fff-cf80-4b81-8c12-aa3f5be03e41" providerId="ADAL" clId="{BFF0C793-174F-4023-A7BF-059EB552C99C}" dt="2019-11-13T13:50:02.282" v="4442" actId="164"/>
          <ac:picMkLst>
            <pc:docMk/>
            <pc:sldMk cId="47057870" sldId="652"/>
            <ac:picMk id="618" creationId="{F23DC964-B2F5-43ED-A4E0-5251484AB676}"/>
          </ac:picMkLst>
        </pc:picChg>
        <pc:picChg chg="mod">
          <ac:chgData name="M | Adrien Pasquet" userId="b9ca7fff-cf80-4b81-8c12-aa3f5be03e41" providerId="ADAL" clId="{BFF0C793-174F-4023-A7BF-059EB552C99C}" dt="2019-11-13T13:50:02.282" v="4442" actId="164"/>
          <ac:picMkLst>
            <pc:docMk/>
            <pc:sldMk cId="47057870" sldId="652"/>
            <ac:picMk id="619" creationId="{58DA87D0-B101-4193-BFAB-6D94551E3934}"/>
          </ac:picMkLst>
        </pc:picChg>
        <pc:picChg chg="mod">
          <ac:chgData name="M | Adrien Pasquet" userId="b9ca7fff-cf80-4b81-8c12-aa3f5be03e41" providerId="ADAL" clId="{BFF0C793-174F-4023-A7BF-059EB552C99C}" dt="2019-11-13T13:50:02.282" v="4442" actId="164"/>
          <ac:picMkLst>
            <pc:docMk/>
            <pc:sldMk cId="47057870" sldId="652"/>
            <ac:picMk id="620" creationId="{F486A394-0747-41ED-8C74-24D7CE9F869E}"/>
          </ac:picMkLst>
        </pc:picChg>
        <pc:picChg chg="mod">
          <ac:chgData name="M | Adrien Pasquet" userId="b9ca7fff-cf80-4b81-8c12-aa3f5be03e41" providerId="ADAL" clId="{BFF0C793-174F-4023-A7BF-059EB552C99C}" dt="2019-11-13T13:50:02.282" v="4442" actId="164"/>
          <ac:picMkLst>
            <pc:docMk/>
            <pc:sldMk cId="47057870" sldId="652"/>
            <ac:picMk id="621" creationId="{48F210E9-F277-4951-BDFE-35F9D3604F15}"/>
          </ac:picMkLst>
        </pc:picChg>
        <pc:picChg chg="mod">
          <ac:chgData name="M | Adrien Pasquet" userId="b9ca7fff-cf80-4b81-8c12-aa3f5be03e41" providerId="ADAL" clId="{BFF0C793-174F-4023-A7BF-059EB552C99C}" dt="2019-11-13T13:50:02.282" v="4442" actId="164"/>
          <ac:picMkLst>
            <pc:docMk/>
            <pc:sldMk cId="47057870" sldId="652"/>
            <ac:picMk id="622" creationId="{E03D80F9-CE29-42C1-8550-D54AB554B0EA}"/>
          </ac:picMkLst>
        </pc:picChg>
        <pc:picChg chg="mod">
          <ac:chgData name="M | Adrien Pasquet" userId="b9ca7fff-cf80-4b81-8c12-aa3f5be03e41" providerId="ADAL" clId="{BFF0C793-174F-4023-A7BF-059EB552C99C}" dt="2019-11-13T13:50:02.282" v="4442" actId="164"/>
          <ac:picMkLst>
            <pc:docMk/>
            <pc:sldMk cId="47057870" sldId="652"/>
            <ac:picMk id="623" creationId="{EC72F0A8-6C95-4BE9-B98E-4A1076CBF4A8}"/>
          </ac:picMkLst>
        </pc:picChg>
        <pc:picChg chg="mod">
          <ac:chgData name="M | Adrien Pasquet" userId="b9ca7fff-cf80-4b81-8c12-aa3f5be03e41" providerId="ADAL" clId="{BFF0C793-174F-4023-A7BF-059EB552C99C}" dt="2019-11-13T13:50:02.282" v="4442" actId="164"/>
          <ac:picMkLst>
            <pc:docMk/>
            <pc:sldMk cId="47057870" sldId="652"/>
            <ac:picMk id="624" creationId="{06E15DCE-7F1F-41DA-BAE7-8EBB2ACF4A3A}"/>
          </ac:picMkLst>
        </pc:picChg>
        <pc:picChg chg="mod">
          <ac:chgData name="M | Adrien Pasquet" userId="b9ca7fff-cf80-4b81-8c12-aa3f5be03e41" providerId="ADAL" clId="{BFF0C793-174F-4023-A7BF-059EB552C99C}" dt="2019-11-13T13:50:02.282" v="4442" actId="164"/>
          <ac:picMkLst>
            <pc:docMk/>
            <pc:sldMk cId="47057870" sldId="652"/>
            <ac:picMk id="625" creationId="{9089FFB6-00CD-4B36-B483-3491CE7C68E8}"/>
          </ac:picMkLst>
        </pc:picChg>
        <pc:picChg chg="mod">
          <ac:chgData name="M | Adrien Pasquet" userId="b9ca7fff-cf80-4b81-8c12-aa3f5be03e41" providerId="ADAL" clId="{BFF0C793-174F-4023-A7BF-059EB552C99C}" dt="2019-11-13T13:50:02.282" v="4442" actId="164"/>
          <ac:picMkLst>
            <pc:docMk/>
            <pc:sldMk cId="47057870" sldId="652"/>
            <ac:picMk id="626" creationId="{CB2DD4CC-4486-4C8B-A1D1-E71D24F53FCD}"/>
          </ac:picMkLst>
        </pc:picChg>
        <pc:picChg chg="mod">
          <ac:chgData name="M | Adrien Pasquet" userId="b9ca7fff-cf80-4b81-8c12-aa3f5be03e41" providerId="ADAL" clId="{BFF0C793-174F-4023-A7BF-059EB552C99C}" dt="2019-11-13T13:50:02.282" v="4442" actId="164"/>
          <ac:picMkLst>
            <pc:docMk/>
            <pc:sldMk cId="47057870" sldId="652"/>
            <ac:picMk id="627" creationId="{A25CE76F-5F82-4947-B7C3-36F348116AB1}"/>
          </ac:picMkLst>
        </pc:picChg>
        <pc:picChg chg="mod">
          <ac:chgData name="M | Adrien Pasquet" userId="b9ca7fff-cf80-4b81-8c12-aa3f5be03e41" providerId="ADAL" clId="{BFF0C793-174F-4023-A7BF-059EB552C99C}" dt="2019-11-13T13:50:02.282" v="4442" actId="164"/>
          <ac:picMkLst>
            <pc:docMk/>
            <pc:sldMk cId="47057870" sldId="652"/>
            <ac:picMk id="628" creationId="{5A7E5B87-6C19-49AF-9E20-C59F8A0AE408}"/>
          </ac:picMkLst>
        </pc:picChg>
        <pc:picChg chg="mod">
          <ac:chgData name="M | Adrien Pasquet" userId="b9ca7fff-cf80-4b81-8c12-aa3f5be03e41" providerId="ADAL" clId="{BFF0C793-174F-4023-A7BF-059EB552C99C}" dt="2019-11-13T13:50:02.282" v="4442" actId="164"/>
          <ac:picMkLst>
            <pc:docMk/>
            <pc:sldMk cId="47057870" sldId="652"/>
            <ac:picMk id="630" creationId="{70134F53-76C4-4F35-B836-896F1DAB72BC}"/>
          </ac:picMkLst>
        </pc:picChg>
        <pc:picChg chg="mod">
          <ac:chgData name="M | Adrien Pasquet" userId="b9ca7fff-cf80-4b81-8c12-aa3f5be03e41" providerId="ADAL" clId="{BFF0C793-174F-4023-A7BF-059EB552C99C}" dt="2019-11-13T13:50:02.282" v="4442" actId="164"/>
          <ac:picMkLst>
            <pc:docMk/>
            <pc:sldMk cId="47057870" sldId="652"/>
            <ac:picMk id="631" creationId="{B32F577E-A9E0-4AB4-BA0F-41EF6BAB654D}"/>
          </ac:picMkLst>
        </pc:picChg>
        <pc:picChg chg="mod">
          <ac:chgData name="M | Adrien Pasquet" userId="b9ca7fff-cf80-4b81-8c12-aa3f5be03e41" providerId="ADAL" clId="{BFF0C793-174F-4023-A7BF-059EB552C99C}" dt="2019-11-13T13:50:02.282" v="4442" actId="164"/>
          <ac:picMkLst>
            <pc:docMk/>
            <pc:sldMk cId="47057870" sldId="652"/>
            <ac:picMk id="632" creationId="{4DC413D6-2649-4574-B55A-2A5717FE9222}"/>
          </ac:picMkLst>
        </pc:picChg>
        <pc:picChg chg="mod">
          <ac:chgData name="M | Adrien Pasquet" userId="b9ca7fff-cf80-4b81-8c12-aa3f5be03e41" providerId="ADAL" clId="{BFF0C793-174F-4023-A7BF-059EB552C99C}" dt="2019-11-13T13:50:02.282" v="4442" actId="164"/>
          <ac:picMkLst>
            <pc:docMk/>
            <pc:sldMk cId="47057870" sldId="652"/>
            <ac:picMk id="633" creationId="{BAF42271-6B8C-41A5-8E03-A7BF519523E1}"/>
          </ac:picMkLst>
        </pc:picChg>
        <pc:picChg chg="mod">
          <ac:chgData name="M | Adrien Pasquet" userId="b9ca7fff-cf80-4b81-8c12-aa3f5be03e41" providerId="ADAL" clId="{BFF0C793-174F-4023-A7BF-059EB552C99C}" dt="2019-11-13T13:50:02.282" v="4442" actId="164"/>
          <ac:picMkLst>
            <pc:docMk/>
            <pc:sldMk cId="47057870" sldId="652"/>
            <ac:picMk id="634" creationId="{D4D4FFFD-288B-4626-9044-3642DAB0ABD0}"/>
          </ac:picMkLst>
        </pc:picChg>
        <pc:picChg chg="mod">
          <ac:chgData name="M | Adrien Pasquet" userId="b9ca7fff-cf80-4b81-8c12-aa3f5be03e41" providerId="ADAL" clId="{BFF0C793-174F-4023-A7BF-059EB552C99C}" dt="2019-11-13T13:50:02.282" v="4442" actId="164"/>
          <ac:picMkLst>
            <pc:docMk/>
            <pc:sldMk cId="47057870" sldId="652"/>
            <ac:picMk id="635" creationId="{96585AA0-82A0-4D47-9C35-7CB19F22A5A5}"/>
          </ac:picMkLst>
        </pc:picChg>
        <pc:picChg chg="mod">
          <ac:chgData name="M | Adrien Pasquet" userId="b9ca7fff-cf80-4b81-8c12-aa3f5be03e41" providerId="ADAL" clId="{BFF0C793-174F-4023-A7BF-059EB552C99C}" dt="2019-11-13T13:50:02.282" v="4442" actId="164"/>
          <ac:picMkLst>
            <pc:docMk/>
            <pc:sldMk cId="47057870" sldId="652"/>
            <ac:picMk id="636" creationId="{1E2541AB-6B17-4A02-8F84-634A693F713D}"/>
          </ac:picMkLst>
        </pc:picChg>
        <pc:picChg chg="add ord">
          <ac:chgData name="M | Adrien Pasquet" userId="b9ca7fff-cf80-4b81-8c12-aa3f5be03e41" providerId="ADAL" clId="{BFF0C793-174F-4023-A7BF-059EB552C99C}" dt="2019-11-13T13:54:34.007" v="4522" actId="167"/>
          <ac:picMkLst>
            <pc:docMk/>
            <pc:sldMk cId="47057870" sldId="652"/>
            <ac:picMk id="639" creationId="{02521E24-EFBA-428C-A451-A517FD145646}"/>
          </ac:picMkLst>
        </pc:picChg>
      </pc:sldChg>
      <pc:sldChg chg="modSp add ord">
        <pc:chgData name="M | Adrien Pasquet" userId="b9ca7fff-cf80-4b81-8c12-aa3f5be03e41" providerId="ADAL" clId="{BFF0C793-174F-4023-A7BF-059EB552C99C}" dt="2019-11-21T14:03:06.668" v="4757"/>
        <pc:sldMkLst>
          <pc:docMk/>
          <pc:sldMk cId="3415057750" sldId="652"/>
        </pc:sldMkLst>
        <pc:spChg chg="mod">
          <ac:chgData name="M | Adrien Pasquet" userId="b9ca7fff-cf80-4b81-8c12-aa3f5be03e41" providerId="ADAL" clId="{BFF0C793-174F-4023-A7BF-059EB552C99C}" dt="2019-11-21T14:02:57.963" v="4753" actId="27636"/>
          <ac:spMkLst>
            <pc:docMk/>
            <pc:sldMk cId="3415057750" sldId="652"/>
            <ac:spMk id="4" creationId="{76CDCFE8-DA5D-4EDD-AC97-B2D8702AFC80}"/>
          </ac:spMkLst>
        </pc:spChg>
      </pc:sldChg>
      <pc:sldChg chg="addSp modSp add del ord">
        <pc:chgData name="M | Adrien Pasquet" userId="b9ca7fff-cf80-4b81-8c12-aa3f5be03e41" providerId="ADAL" clId="{BFF0C793-174F-4023-A7BF-059EB552C99C}" dt="2019-11-14T14:24:23.909" v="4541" actId="47"/>
        <pc:sldMkLst>
          <pc:docMk/>
          <pc:sldMk cId="59282811" sldId="653"/>
        </pc:sldMkLst>
        <pc:spChg chg="mod">
          <ac:chgData name="M | Adrien Pasquet" userId="b9ca7fff-cf80-4b81-8c12-aa3f5be03e41" providerId="ADAL" clId="{BFF0C793-174F-4023-A7BF-059EB552C99C}" dt="2019-11-13T13:51:08.563" v="4463" actId="207"/>
          <ac:spMkLst>
            <pc:docMk/>
            <pc:sldMk cId="59282811" sldId="653"/>
            <ac:spMk id="1433" creationId="{66E134B6-F7DE-4FFF-8DB2-EF8D338039CB}"/>
          </ac:spMkLst>
        </pc:spChg>
        <pc:spChg chg="mod">
          <ac:chgData name="M | Adrien Pasquet" userId="b9ca7fff-cf80-4b81-8c12-aa3f5be03e41" providerId="ADAL" clId="{BFF0C793-174F-4023-A7BF-059EB552C99C}" dt="2019-11-13T13:51:08.563" v="4463" actId="207"/>
          <ac:spMkLst>
            <pc:docMk/>
            <pc:sldMk cId="59282811" sldId="653"/>
            <ac:spMk id="1530" creationId="{13510C50-9AF3-4E1D-82A4-0A9C28CC6F45}"/>
          </ac:spMkLst>
        </pc:spChg>
        <pc:spChg chg="mod">
          <ac:chgData name="M | Adrien Pasquet" userId="b9ca7fff-cf80-4b81-8c12-aa3f5be03e41" providerId="ADAL" clId="{BFF0C793-174F-4023-A7BF-059EB552C99C}" dt="2019-11-13T13:51:08.563" v="4463" actId="207"/>
          <ac:spMkLst>
            <pc:docMk/>
            <pc:sldMk cId="59282811" sldId="653"/>
            <ac:spMk id="1541" creationId="{B5D09C09-721A-420B-9694-97DE3C20636D}"/>
          </ac:spMkLst>
        </pc:spChg>
        <pc:spChg chg="add ord">
          <ac:chgData name="M | Adrien Pasquet" userId="b9ca7fff-cf80-4b81-8c12-aa3f5be03e41" providerId="ADAL" clId="{BFF0C793-174F-4023-A7BF-059EB552C99C}" dt="2019-11-13T13:54:40.873" v="4524" actId="167"/>
          <ac:spMkLst>
            <pc:docMk/>
            <pc:sldMk cId="59282811" sldId="653"/>
            <ac:spMk id="2660" creationId="{7F2654F4-F5DE-484C-BC02-C2D874A3068F}"/>
          </ac:spMkLst>
        </pc:spChg>
        <pc:grpChg chg="mod">
          <ac:chgData name="M | Adrien Pasquet" userId="b9ca7fff-cf80-4b81-8c12-aa3f5be03e41" providerId="ADAL" clId="{BFF0C793-174F-4023-A7BF-059EB552C99C}" dt="2019-11-13T13:51:08.563" v="4463" actId="207"/>
          <ac:grpSpMkLst>
            <pc:docMk/>
            <pc:sldMk cId="59282811" sldId="653"/>
            <ac:grpSpMk id="1327" creationId="{7382DD89-2027-4266-957B-1D2226CDF458}"/>
          </ac:grpSpMkLst>
        </pc:grpChg>
        <pc:grpChg chg="mod">
          <ac:chgData name="M | Adrien Pasquet" userId="b9ca7fff-cf80-4b81-8c12-aa3f5be03e41" providerId="ADAL" clId="{BFF0C793-174F-4023-A7BF-059EB552C99C}" dt="2019-11-13T13:51:08.563" v="4463" actId="207"/>
          <ac:grpSpMkLst>
            <pc:docMk/>
            <pc:sldMk cId="59282811" sldId="653"/>
            <ac:grpSpMk id="1333" creationId="{C02486D8-999E-440A-B89C-0D794003E695}"/>
          </ac:grpSpMkLst>
        </pc:grpChg>
        <pc:grpChg chg="mod">
          <ac:chgData name="M | Adrien Pasquet" userId="b9ca7fff-cf80-4b81-8c12-aa3f5be03e41" providerId="ADAL" clId="{BFF0C793-174F-4023-A7BF-059EB552C99C}" dt="2019-11-13T13:51:08.563" v="4463" actId="207"/>
          <ac:grpSpMkLst>
            <pc:docMk/>
            <pc:sldMk cId="59282811" sldId="653"/>
            <ac:grpSpMk id="1338" creationId="{ADB7F448-8026-4B6B-9F34-9032474D7462}"/>
          </ac:grpSpMkLst>
        </pc:grpChg>
        <pc:grpChg chg="mod">
          <ac:chgData name="M | Adrien Pasquet" userId="b9ca7fff-cf80-4b81-8c12-aa3f5be03e41" providerId="ADAL" clId="{BFF0C793-174F-4023-A7BF-059EB552C99C}" dt="2019-11-13T13:51:08.563" v="4463" actId="207"/>
          <ac:grpSpMkLst>
            <pc:docMk/>
            <pc:sldMk cId="59282811" sldId="653"/>
            <ac:grpSpMk id="1343" creationId="{9783C3A5-F76C-4B48-B6D2-A30EDDBEDA4A}"/>
          </ac:grpSpMkLst>
        </pc:grpChg>
        <pc:grpChg chg="mod">
          <ac:chgData name="M | Adrien Pasquet" userId="b9ca7fff-cf80-4b81-8c12-aa3f5be03e41" providerId="ADAL" clId="{BFF0C793-174F-4023-A7BF-059EB552C99C}" dt="2019-11-13T13:51:08.563" v="4463" actId="207"/>
          <ac:grpSpMkLst>
            <pc:docMk/>
            <pc:sldMk cId="59282811" sldId="653"/>
            <ac:grpSpMk id="1361" creationId="{35A12AA9-31F9-40E6-827E-2688DCB35194}"/>
          </ac:grpSpMkLst>
        </pc:grpChg>
        <pc:grpChg chg="mod">
          <ac:chgData name="M | Adrien Pasquet" userId="b9ca7fff-cf80-4b81-8c12-aa3f5be03e41" providerId="ADAL" clId="{BFF0C793-174F-4023-A7BF-059EB552C99C}" dt="2019-11-13T13:51:08.563" v="4463" actId="207"/>
          <ac:grpSpMkLst>
            <pc:docMk/>
            <pc:sldMk cId="59282811" sldId="653"/>
            <ac:grpSpMk id="1367" creationId="{571D78E5-45F9-4136-8B2D-BE9E08D3B242}"/>
          </ac:grpSpMkLst>
        </pc:grpChg>
        <pc:grpChg chg="mod">
          <ac:chgData name="M | Adrien Pasquet" userId="b9ca7fff-cf80-4b81-8c12-aa3f5be03e41" providerId="ADAL" clId="{BFF0C793-174F-4023-A7BF-059EB552C99C}" dt="2019-11-13T13:51:08.563" v="4463" actId="207"/>
          <ac:grpSpMkLst>
            <pc:docMk/>
            <pc:sldMk cId="59282811" sldId="653"/>
            <ac:grpSpMk id="1391" creationId="{C9F54E28-7D97-4FB4-B147-8CB9ABF7BD0F}"/>
          </ac:grpSpMkLst>
        </pc:grpChg>
        <pc:grpChg chg="mod">
          <ac:chgData name="M | Adrien Pasquet" userId="b9ca7fff-cf80-4b81-8c12-aa3f5be03e41" providerId="ADAL" clId="{BFF0C793-174F-4023-A7BF-059EB552C99C}" dt="2019-11-13T13:51:08.563" v="4463" actId="207"/>
          <ac:grpSpMkLst>
            <pc:docMk/>
            <pc:sldMk cId="59282811" sldId="653"/>
            <ac:grpSpMk id="1405" creationId="{303EDFD7-CEFD-4EBA-B949-E2402B002592}"/>
          </ac:grpSpMkLst>
        </pc:grpChg>
        <pc:grpChg chg="mod">
          <ac:chgData name="M | Adrien Pasquet" userId="b9ca7fff-cf80-4b81-8c12-aa3f5be03e41" providerId="ADAL" clId="{BFF0C793-174F-4023-A7BF-059EB552C99C}" dt="2019-11-13T13:51:08.563" v="4463" actId="207"/>
          <ac:grpSpMkLst>
            <pc:docMk/>
            <pc:sldMk cId="59282811" sldId="653"/>
            <ac:grpSpMk id="1408" creationId="{294B94F9-A3E9-4EC9-BF68-442E68882875}"/>
          </ac:grpSpMkLst>
        </pc:grpChg>
        <pc:grpChg chg="mod">
          <ac:chgData name="M | Adrien Pasquet" userId="b9ca7fff-cf80-4b81-8c12-aa3f5be03e41" providerId="ADAL" clId="{BFF0C793-174F-4023-A7BF-059EB552C99C}" dt="2019-11-13T13:51:08.563" v="4463" actId="207"/>
          <ac:grpSpMkLst>
            <pc:docMk/>
            <pc:sldMk cId="59282811" sldId="653"/>
            <ac:grpSpMk id="1425" creationId="{7668338D-2BB4-4A89-B819-DE2CB7827DF6}"/>
          </ac:grpSpMkLst>
        </pc:grpChg>
        <pc:grpChg chg="mod">
          <ac:chgData name="M | Adrien Pasquet" userId="b9ca7fff-cf80-4b81-8c12-aa3f5be03e41" providerId="ADAL" clId="{BFF0C793-174F-4023-A7BF-059EB552C99C}" dt="2019-11-13T13:51:08.563" v="4463" actId="207"/>
          <ac:grpSpMkLst>
            <pc:docMk/>
            <pc:sldMk cId="59282811" sldId="653"/>
            <ac:grpSpMk id="1430" creationId="{E73B5CED-5CA1-40BE-A11D-F489B844BFE6}"/>
          </ac:grpSpMkLst>
        </pc:grpChg>
        <pc:grpChg chg="mod">
          <ac:chgData name="M | Adrien Pasquet" userId="b9ca7fff-cf80-4b81-8c12-aa3f5be03e41" providerId="ADAL" clId="{BFF0C793-174F-4023-A7BF-059EB552C99C}" dt="2019-11-13T13:51:08.563" v="4463" actId="207"/>
          <ac:grpSpMkLst>
            <pc:docMk/>
            <pc:sldMk cId="59282811" sldId="653"/>
            <ac:grpSpMk id="1434" creationId="{2D456A28-FC0B-46EB-9D67-33AF6B69C270}"/>
          </ac:grpSpMkLst>
        </pc:grpChg>
        <pc:grpChg chg="mod">
          <ac:chgData name="M | Adrien Pasquet" userId="b9ca7fff-cf80-4b81-8c12-aa3f5be03e41" providerId="ADAL" clId="{BFF0C793-174F-4023-A7BF-059EB552C99C}" dt="2019-11-13T13:51:08.563" v="4463" actId="207"/>
          <ac:grpSpMkLst>
            <pc:docMk/>
            <pc:sldMk cId="59282811" sldId="653"/>
            <ac:grpSpMk id="1444" creationId="{873ADA86-6C8A-48D6-BFAB-563E90CA208D}"/>
          </ac:grpSpMkLst>
        </pc:grpChg>
        <pc:grpChg chg="mod">
          <ac:chgData name="M | Adrien Pasquet" userId="b9ca7fff-cf80-4b81-8c12-aa3f5be03e41" providerId="ADAL" clId="{BFF0C793-174F-4023-A7BF-059EB552C99C}" dt="2019-11-13T13:51:08.563" v="4463" actId="207"/>
          <ac:grpSpMkLst>
            <pc:docMk/>
            <pc:sldMk cId="59282811" sldId="653"/>
            <ac:grpSpMk id="1449" creationId="{88F67970-C5ED-4044-9340-9B135D1FFCEE}"/>
          </ac:grpSpMkLst>
        </pc:grpChg>
        <pc:grpChg chg="mod">
          <ac:chgData name="M | Adrien Pasquet" userId="b9ca7fff-cf80-4b81-8c12-aa3f5be03e41" providerId="ADAL" clId="{BFF0C793-174F-4023-A7BF-059EB552C99C}" dt="2019-11-13T13:51:08.563" v="4463" actId="207"/>
          <ac:grpSpMkLst>
            <pc:docMk/>
            <pc:sldMk cId="59282811" sldId="653"/>
            <ac:grpSpMk id="1454" creationId="{C1A3C3CE-BDDB-4AB3-8070-F68BA876BD38}"/>
          </ac:grpSpMkLst>
        </pc:grpChg>
        <pc:grpChg chg="mod">
          <ac:chgData name="M | Adrien Pasquet" userId="b9ca7fff-cf80-4b81-8c12-aa3f5be03e41" providerId="ADAL" clId="{BFF0C793-174F-4023-A7BF-059EB552C99C}" dt="2019-11-13T13:51:08.563" v="4463" actId="207"/>
          <ac:grpSpMkLst>
            <pc:docMk/>
            <pc:sldMk cId="59282811" sldId="653"/>
            <ac:grpSpMk id="1460" creationId="{FD524298-2625-41D6-A85D-BF28E3BDC16D}"/>
          </ac:grpSpMkLst>
        </pc:grpChg>
        <pc:grpChg chg="mod">
          <ac:chgData name="M | Adrien Pasquet" userId="b9ca7fff-cf80-4b81-8c12-aa3f5be03e41" providerId="ADAL" clId="{BFF0C793-174F-4023-A7BF-059EB552C99C}" dt="2019-11-13T13:51:08.563" v="4463" actId="207"/>
          <ac:grpSpMkLst>
            <pc:docMk/>
            <pc:sldMk cId="59282811" sldId="653"/>
            <ac:grpSpMk id="1462" creationId="{215950B3-BD93-454F-BBA5-CFFC5B1A826E}"/>
          </ac:grpSpMkLst>
        </pc:grpChg>
        <pc:grpChg chg="mod">
          <ac:chgData name="M | Adrien Pasquet" userId="b9ca7fff-cf80-4b81-8c12-aa3f5be03e41" providerId="ADAL" clId="{BFF0C793-174F-4023-A7BF-059EB552C99C}" dt="2019-11-13T13:51:08.563" v="4463" actId="207"/>
          <ac:grpSpMkLst>
            <pc:docMk/>
            <pc:sldMk cId="59282811" sldId="653"/>
            <ac:grpSpMk id="1504" creationId="{540E3DB9-2E4F-43CB-8887-9D046F4BC1D1}"/>
          </ac:grpSpMkLst>
        </pc:grpChg>
        <pc:grpChg chg="mod">
          <ac:chgData name="M | Adrien Pasquet" userId="b9ca7fff-cf80-4b81-8c12-aa3f5be03e41" providerId="ADAL" clId="{BFF0C793-174F-4023-A7BF-059EB552C99C}" dt="2019-11-13T13:51:08.563" v="4463" actId="207"/>
          <ac:grpSpMkLst>
            <pc:docMk/>
            <pc:sldMk cId="59282811" sldId="653"/>
            <ac:grpSpMk id="1525" creationId="{43FC30D3-2C72-41A1-9C9F-0B5BAFD5C9EB}"/>
          </ac:grpSpMkLst>
        </pc:grpChg>
        <pc:grpChg chg="mod">
          <ac:chgData name="M | Adrien Pasquet" userId="b9ca7fff-cf80-4b81-8c12-aa3f5be03e41" providerId="ADAL" clId="{BFF0C793-174F-4023-A7BF-059EB552C99C}" dt="2019-11-13T13:51:08.563" v="4463" actId="207"/>
          <ac:grpSpMkLst>
            <pc:docMk/>
            <pc:sldMk cId="59282811" sldId="653"/>
            <ac:grpSpMk id="1531" creationId="{94761C66-FEC2-4EF2-8571-77BECED5F009}"/>
          </ac:grpSpMkLst>
        </pc:grpChg>
        <pc:grpChg chg="mod">
          <ac:chgData name="M | Adrien Pasquet" userId="b9ca7fff-cf80-4b81-8c12-aa3f5be03e41" providerId="ADAL" clId="{BFF0C793-174F-4023-A7BF-059EB552C99C}" dt="2019-11-13T13:51:08.563" v="4463" actId="207"/>
          <ac:grpSpMkLst>
            <pc:docMk/>
            <pc:sldMk cId="59282811" sldId="653"/>
            <ac:grpSpMk id="1538" creationId="{7093C7DE-C0D7-49BD-8618-18A3B12CEC07}"/>
          </ac:grpSpMkLst>
        </pc:grpChg>
        <pc:grpChg chg="mod">
          <ac:chgData name="M | Adrien Pasquet" userId="b9ca7fff-cf80-4b81-8c12-aa3f5be03e41" providerId="ADAL" clId="{BFF0C793-174F-4023-A7BF-059EB552C99C}" dt="2019-11-13T13:51:08.563" v="4463" actId="207"/>
          <ac:grpSpMkLst>
            <pc:docMk/>
            <pc:sldMk cId="59282811" sldId="653"/>
            <ac:grpSpMk id="1542" creationId="{97ECA9B8-2320-499D-8BF6-717A4B56AE61}"/>
          </ac:grpSpMkLst>
        </pc:grpChg>
        <pc:grpChg chg="mod">
          <ac:chgData name="M | Adrien Pasquet" userId="b9ca7fff-cf80-4b81-8c12-aa3f5be03e41" providerId="ADAL" clId="{BFF0C793-174F-4023-A7BF-059EB552C99C}" dt="2019-11-13T13:51:08.563" v="4463" actId="207"/>
          <ac:grpSpMkLst>
            <pc:docMk/>
            <pc:sldMk cId="59282811" sldId="653"/>
            <ac:grpSpMk id="1557" creationId="{55FFF62D-5F0F-4EA3-B168-C9462342377D}"/>
          </ac:grpSpMkLst>
        </pc:grpChg>
        <pc:grpChg chg="mod">
          <ac:chgData name="M | Adrien Pasquet" userId="b9ca7fff-cf80-4b81-8c12-aa3f5be03e41" providerId="ADAL" clId="{BFF0C793-174F-4023-A7BF-059EB552C99C}" dt="2019-11-13T13:51:08.563" v="4463" actId="207"/>
          <ac:grpSpMkLst>
            <pc:docMk/>
            <pc:sldMk cId="59282811" sldId="653"/>
            <ac:grpSpMk id="1563" creationId="{116C8D7A-FEFF-4BE8-A329-3900BCCA0C74}"/>
          </ac:grpSpMkLst>
        </pc:grpChg>
        <pc:grpChg chg="mod">
          <ac:chgData name="M | Adrien Pasquet" userId="b9ca7fff-cf80-4b81-8c12-aa3f5be03e41" providerId="ADAL" clId="{BFF0C793-174F-4023-A7BF-059EB552C99C}" dt="2019-11-13T13:51:08.563" v="4463" actId="207"/>
          <ac:grpSpMkLst>
            <pc:docMk/>
            <pc:sldMk cId="59282811" sldId="653"/>
            <ac:grpSpMk id="1568" creationId="{978F325A-5E4D-4B88-9315-271ACDDCC74F}"/>
          </ac:grpSpMkLst>
        </pc:grpChg>
        <pc:grpChg chg="mod">
          <ac:chgData name="M | Adrien Pasquet" userId="b9ca7fff-cf80-4b81-8c12-aa3f5be03e41" providerId="ADAL" clId="{BFF0C793-174F-4023-A7BF-059EB552C99C}" dt="2019-11-13T13:51:08.563" v="4463" actId="207"/>
          <ac:grpSpMkLst>
            <pc:docMk/>
            <pc:sldMk cId="59282811" sldId="653"/>
            <ac:grpSpMk id="1583" creationId="{BB10EFE1-AF1F-4D19-A034-1C30365D323B}"/>
          </ac:grpSpMkLst>
        </pc:grpChg>
        <pc:grpChg chg="mod">
          <ac:chgData name="M | Adrien Pasquet" userId="b9ca7fff-cf80-4b81-8c12-aa3f5be03e41" providerId="ADAL" clId="{BFF0C793-174F-4023-A7BF-059EB552C99C}" dt="2019-11-13T13:51:08.563" v="4463" actId="207"/>
          <ac:grpSpMkLst>
            <pc:docMk/>
            <pc:sldMk cId="59282811" sldId="653"/>
            <ac:grpSpMk id="1587" creationId="{42B250D7-3FED-4D45-9223-E1DCEF85E27B}"/>
          </ac:grpSpMkLst>
        </pc:grpChg>
        <pc:grpChg chg="mod">
          <ac:chgData name="M | Adrien Pasquet" userId="b9ca7fff-cf80-4b81-8c12-aa3f5be03e41" providerId="ADAL" clId="{BFF0C793-174F-4023-A7BF-059EB552C99C}" dt="2019-11-13T13:51:08.563" v="4463" actId="207"/>
          <ac:grpSpMkLst>
            <pc:docMk/>
            <pc:sldMk cId="59282811" sldId="653"/>
            <ac:grpSpMk id="1600" creationId="{4DFFDFE3-6716-442E-A5A8-3F1E81292E46}"/>
          </ac:grpSpMkLst>
        </pc:grpChg>
        <pc:grpChg chg="mod">
          <ac:chgData name="M | Adrien Pasquet" userId="b9ca7fff-cf80-4b81-8c12-aa3f5be03e41" providerId="ADAL" clId="{BFF0C793-174F-4023-A7BF-059EB552C99C}" dt="2019-11-13T13:51:08.563" v="4463" actId="207"/>
          <ac:grpSpMkLst>
            <pc:docMk/>
            <pc:sldMk cId="59282811" sldId="653"/>
            <ac:grpSpMk id="1613" creationId="{93B604E7-EE7A-44C5-9645-977740FD1620}"/>
          </ac:grpSpMkLst>
        </pc:grpChg>
        <pc:grpChg chg="mod">
          <ac:chgData name="M | Adrien Pasquet" userId="b9ca7fff-cf80-4b81-8c12-aa3f5be03e41" providerId="ADAL" clId="{BFF0C793-174F-4023-A7BF-059EB552C99C}" dt="2019-11-13T13:51:08.563" v="4463" actId="207"/>
          <ac:grpSpMkLst>
            <pc:docMk/>
            <pc:sldMk cId="59282811" sldId="653"/>
            <ac:grpSpMk id="1619" creationId="{86983329-BA99-46B6-BB84-EE8986EC00CD}"/>
          </ac:grpSpMkLst>
        </pc:grpChg>
        <pc:grpChg chg="mod">
          <ac:chgData name="M | Adrien Pasquet" userId="b9ca7fff-cf80-4b81-8c12-aa3f5be03e41" providerId="ADAL" clId="{BFF0C793-174F-4023-A7BF-059EB552C99C}" dt="2019-11-13T13:51:08.563" v="4463" actId="207"/>
          <ac:grpSpMkLst>
            <pc:docMk/>
            <pc:sldMk cId="59282811" sldId="653"/>
            <ac:grpSpMk id="1622" creationId="{386F4AB0-6456-41B3-A74B-087C9DA607D6}"/>
          </ac:grpSpMkLst>
        </pc:grpChg>
        <pc:grpChg chg="mod">
          <ac:chgData name="M | Adrien Pasquet" userId="b9ca7fff-cf80-4b81-8c12-aa3f5be03e41" providerId="ADAL" clId="{BFF0C793-174F-4023-A7BF-059EB552C99C}" dt="2019-11-13T13:51:08.563" v="4463" actId="207"/>
          <ac:grpSpMkLst>
            <pc:docMk/>
            <pc:sldMk cId="59282811" sldId="653"/>
            <ac:grpSpMk id="1624" creationId="{F736EC4F-F488-4D21-9495-088C52445B40}"/>
          </ac:grpSpMkLst>
        </pc:grpChg>
        <pc:grpChg chg="mod">
          <ac:chgData name="M | Adrien Pasquet" userId="b9ca7fff-cf80-4b81-8c12-aa3f5be03e41" providerId="ADAL" clId="{BFF0C793-174F-4023-A7BF-059EB552C99C}" dt="2019-11-13T13:51:08.563" v="4463" actId="207"/>
          <ac:grpSpMkLst>
            <pc:docMk/>
            <pc:sldMk cId="59282811" sldId="653"/>
            <ac:grpSpMk id="1626" creationId="{3E338219-1E87-4112-8B4A-B707BD2F28E4}"/>
          </ac:grpSpMkLst>
        </pc:grpChg>
        <pc:grpChg chg="mod">
          <ac:chgData name="M | Adrien Pasquet" userId="b9ca7fff-cf80-4b81-8c12-aa3f5be03e41" providerId="ADAL" clId="{BFF0C793-174F-4023-A7BF-059EB552C99C}" dt="2019-11-13T13:51:08.563" v="4463" actId="207"/>
          <ac:grpSpMkLst>
            <pc:docMk/>
            <pc:sldMk cId="59282811" sldId="653"/>
            <ac:grpSpMk id="1633" creationId="{7F9CA46D-A9A9-4F04-BC03-BD8C2B56CF68}"/>
          </ac:grpSpMkLst>
        </pc:grpChg>
        <pc:grpChg chg="mod">
          <ac:chgData name="M | Adrien Pasquet" userId="b9ca7fff-cf80-4b81-8c12-aa3f5be03e41" providerId="ADAL" clId="{BFF0C793-174F-4023-A7BF-059EB552C99C}" dt="2019-11-13T13:51:08.563" v="4463" actId="207"/>
          <ac:grpSpMkLst>
            <pc:docMk/>
            <pc:sldMk cId="59282811" sldId="653"/>
            <ac:grpSpMk id="1647" creationId="{56788421-409C-4559-B848-07C870E363FC}"/>
          </ac:grpSpMkLst>
        </pc:grpChg>
        <pc:grpChg chg="mod">
          <ac:chgData name="M | Adrien Pasquet" userId="b9ca7fff-cf80-4b81-8c12-aa3f5be03e41" providerId="ADAL" clId="{BFF0C793-174F-4023-A7BF-059EB552C99C}" dt="2019-11-13T13:51:08.563" v="4463" actId="207"/>
          <ac:grpSpMkLst>
            <pc:docMk/>
            <pc:sldMk cId="59282811" sldId="653"/>
            <ac:grpSpMk id="1661" creationId="{E287DE6E-DB63-4EDB-99CA-03AC42D14E0E}"/>
          </ac:grpSpMkLst>
        </pc:grpChg>
        <pc:grpChg chg="mod">
          <ac:chgData name="M | Adrien Pasquet" userId="b9ca7fff-cf80-4b81-8c12-aa3f5be03e41" providerId="ADAL" clId="{BFF0C793-174F-4023-A7BF-059EB552C99C}" dt="2019-11-13T13:51:08.563" v="4463" actId="207"/>
          <ac:grpSpMkLst>
            <pc:docMk/>
            <pc:sldMk cId="59282811" sldId="653"/>
            <ac:grpSpMk id="1672" creationId="{ED26610C-BC8F-4ED3-9227-61A6B40A5225}"/>
          </ac:grpSpMkLst>
        </pc:grpChg>
        <pc:grpChg chg="mod">
          <ac:chgData name="M | Adrien Pasquet" userId="b9ca7fff-cf80-4b81-8c12-aa3f5be03e41" providerId="ADAL" clId="{BFF0C793-174F-4023-A7BF-059EB552C99C}" dt="2019-11-13T13:51:08.563" v="4463" actId="207"/>
          <ac:grpSpMkLst>
            <pc:docMk/>
            <pc:sldMk cId="59282811" sldId="653"/>
            <ac:grpSpMk id="1686" creationId="{35443ABC-7C7F-405D-B17E-A83CBF54F087}"/>
          </ac:grpSpMkLst>
        </pc:grpChg>
        <pc:grpChg chg="mod">
          <ac:chgData name="M | Adrien Pasquet" userId="b9ca7fff-cf80-4b81-8c12-aa3f5be03e41" providerId="ADAL" clId="{BFF0C793-174F-4023-A7BF-059EB552C99C}" dt="2019-11-13T13:51:08.563" v="4463" actId="207"/>
          <ac:grpSpMkLst>
            <pc:docMk/>
            <pc:sldMk cId="59282811" sldId="653"/>
            <ac:grpSpMk id="1691" creationId="{AA7B4D70-C85B-4244-A173-793980C80C9D}"/>
          </ac:grpSpMkLst>
        </pc:grpChg>
        <pc:grpChg chg="mod">
          <ac:chgData name="M | Adrien Pasquet" userId="b9ca7fff-cf80-4b81-8c12-aa3f5be03e41" providerId="ADAL" clId="{BFF0C793-174F-4023-A7BF-059EB552C99C}" dt="2019-11-13T13:51:08.563" v="4463" actId="207"/>
          <ac:grpSpMkLst>
            <pc:docMk/>
            <pc:sldMk cId="59282811" sldId="653"/>
            <ac:grpSpMk id="1751" creationId="{80E8B8CC-80C6-4BD0-BE08-CA4012D75A2B}"/>
          </ac:grpSpMkLst>
        </pc:grpChg>
        <pc:grpChg chg="mod">
          <ac:chgData name="M | Adrien Pasquet" userId="b9ca7fff-cf80-4b81-8c12-aa3f5be03e41" providerId="ADAL" clId="{BFF0C793-174F-4023-A7BF-059EB552C99C}" dt="2019-11-13T13:51:08.563" v="4463" actId="207"/>
          <ac:grpSpMkLst>
            <pc:docMk/>
            <pc:sldMk cId="59282811" sldId="653"/>
            <ac:grpSpMk id="1774" creationId="{436DBF45-BA59-4465-912F-8F5851EEA851}"/>
          </ac:grpSpMkLst>
        </pc:grpChg>
        <pc:grpChg chg="mod">
          <ac:chgData name="M | Adrien Pasquet" userId="b9ca7fff-cf80-4b81-8c12-aa3f5be03e41" providerId="ADAL" clId="{BFF0C793-174F-4023-A7BF-059EB552C99C}" dt="2019-11-13T13:51:08.563" v="4463" actId="207"/>
          <ac:grpSpMkLst>
            <pc:docMk/>
            <pc:sldMk cId="59282811" sldId="653"/>
            <ac:grpSpMk id="1777" creationId="{FC4C2F69-71D0-4FDC-9911-BCE0A828C337}"/>
          </ac:grpSpMkLst>
        </pc:grpChg>
        <pc:grpChg chg="mod">
          <ac:chgData name="M | Adrien Pasquet" userId="b9ca7fff-cf80-4b81-8c12-aa3f5be03e41" providerId="ADAL" clId="{BFF0C793-174F-4023-A7BF-059EB552C99C}" dt="2019-11-13T13:51:08.563" v="4463" actId="207"/>
          <ac:grpSpMkLst>
            <pc:docMk/>
            <pc:sldMk cId="59282811" sldId="653"/>
            <ac:grpSpMk id="1780" creationId="{B5A4B738-97ED-4547-8E8D-73B433AC85A9}"/>
          </ac:grpSpMkLst>
        </pc:grpChg>
        <pc:grpChg chg="mod">
          <ac:chgData name="M | Adrien Pasquet" userId="b9ca7fff-cf80-4b81-8c12-aa3f5be03e41" providerId="ADAL" clId="{BFF0C793-174F-4023-A7BF-059EB552C99C}" dt="2019-11-13T13:51:08.563" v="4463" actId="207"/>
          <ac:grpSpMkLst>
            <pc:docMk/>
            <pc:sldMk cId="59282811" sldId="653"/>
            <ac:grpSpMk id="1803" creationId="{E22DA988-0CEB-439F-9CDF-AF0C421225B7}"/>
          </ac:grpSpMkLst>
        </pc:grpChg>
        <pc:grpChg chg="mod">
          <ac:chgData name="M | Adrien Pasquet" userId="b9ca7fff-cf80-4b81-8c12-aa3f5be03e41" providerId="ADAL" clId="{BFF0C793-174F-4023-A7BF-059EB552C99C}" dt="2019-11-13T13:51:08.563" v="4463" actId="207"/>
          <ac:grpSpMkLst>
            <pc:docMk/>
            <pc:sldMk cId="59282811" sldId="653"/>
            <ac:grpSpMk id="1811" creationId="{A43D6F62-A70C-404D-B737-E0859FBF12D7}"/>
          </ac:grpSpMkLst>
        </pc:grpChg>
        <pc:grpChg chg="mod">
          <ac:chgData name="M | Adrien Pasquet" userId="b9ca7fff-cf80-4b81-8c12-aa3f5be03e41" providerId="ADAL" clId="{BFF0C793-174F-4023-A7BF-059EB552C99C}" dt="2019-11-13T13:51:08.563" v="4463" actId="207"/>
          <ac:grpSpMkLst>
            <pc:docMk/>
            <pc:sldMk cId="59282811" sldId="653"/>
            <ac:grpSpMk id="1828" creationId="{6E1E3B47-D7FF-4683-9CFA-1F8F13D401D9}"/>
          </ac:grpSpMkLst>
        </pc:grpChg>
        <pc:grpChg chg="mod">
          <ac:chgData name="M | Adrien Pasquet" userId="b9ca7fff-cf80-4b81-8c12-aa3f5be03e41" providerId="ADAL" clId="{BFF0C793-174F-4023-A7BF-059EB552C99C}" dt="2019-11-13T13:51:08.563" v="4463" actId="207"/>
          <ac:grpSpMkLst>
            <pc:docMk/>
            <pc:sldMk cId="59282811" sldId="653"/>
            <ac:grpSpMk id="1830" creationId="{4BA80A76-D055-4F7B-9592-DEF0CF5BEC2C}"/>
          </ac:grpSpMkLst>
        </pc:grpChg>
        <pc:grpChg chg="mod">
          <ac:chgData name="M | Adrien Pasquet" userId="b9ca7fff-cf80-4b81-8c12-aa3f5be03e41" providerId="ADAL" clId="{BFF0C793-174F-4023-A7BF-059EB552C99C}" dt="2019-11-13T13:51:08.563" v="4463" actId="207"/>
          <ac:grpSpMkLst>
            <pc:docMk/>
            <pc:sldMk cId="59282811" sldId="653"/>
            <ac:grpSpMk id="1848" creationId="{BBDB345F-6B21-428B-8E89-BB8D9CB667F1}"/>
          </ac:grpSpMkLst>
        </pc:grpChg>
        <pc:grpChg chg="mod">
          <ac:chgData name="M | Adrien Pasquet" userId="b9ca7fff-cf80-4b81-8c12-aa3f5be03e41" providerId="ADAL" clId="{BFF0C793-174F-4023-A7BF-059EB552C99C}" dt="2019-11-13T13:51:08.563" v="4463" actId="207"/>
          <ac:grpSpMkLst>
            <pc:docMk/>
            <pc:sldMk cId="59282811" sldId="653"/>
            <ac:grpSpMk id="1874" creationId="{315D0325-F45D-4D27-A192-7B31D8756319}"/>
          </ac:grpSpMkLst>
        </pc:grpChg>
        <pc:grpChg chg="mod">
          <ac:chgData name="M | Adrien Pasquet" userId="b9ca7fff-cf80-4b81-8c12-aa3f5be03e41" providerId="ADAL" clId="{BFF0C793-174F-4023-A7BF-059EB552C99C}" dt="2019-11-13T13:51:08.563" v="4463" actId="207"/>
          <ac:grpSpMkLst>
            <pc:docMk/>
            <pc:sldMk cId="59282811" sldId="653"/>
            <ac:grpSpMk id="1883" creationId="{5382CAD3-55AC-4A1F-8D4D-2C92D984D9F8}"/>
          </ac:grpSpMkLst>
        </pc:grpChg>
        <pc:grpChg chg="mod">
          <ac:chgData name="M | Adrien Pasquet" userId="b9ca7fff-cf80-4b81-8c12-aa3f5be03e41" providerId="ADAL" clId="{BFF0C793-174F-4023-A7BF-059EB552C99C}" dt="2019-11-13T13:51:08.563" v="4463" actId="207"/>
          <ac:grpSpMkLst>
            <pc:docMk/>
            <pc:sldMk cId="59282811" sldId="653"/>
            <ac:grpSpMk id="1890" creationId="{E389640B-D81D-4F21-9A46-1F906AFD1FAD}"/>
          </ac:grpSpMkLst>
        </pc:grpChg>
        <pc:grpChg chg="mod">
          <ac:chgData name="M | Adrien Pasquet" userId="b9ca7fff-cf80-4b81-8c12-aa3f5be03e41" providerId="ADAL" clId="{BFF0C793-174F-4023-A7BF-059EB552C99C}" dt="2019-11-13T13:51:08.563" v="4463" actId="207"/>
          <ac:grpSpMkLst>
            <pc:docMk/>
            <pc:sldMk cId="59282811" sldId="653"/>
            <ac:grpSpMk id="1909" creationId="{2081E005-4657-4FAA-9713-E2411442E6AF}"/>
          </ac:grpSpMkLst>
        </pc:grpChg>
        <pc:grpChg chg="mod">
          <ac:chgData name="M | Adrien Pasquet" userId="b9ca7fff-cf80-4b81-8c12-aa3f5be03e41" providerId="ADAL" clId="{BFF0C793-174F-4023-A7BF-059EB552C99C}" dt="2019-11-13T13:51:08.563" v="4463" actId="207"/>
          <ac:grpSpMkLst>
            <pc:docMk/>
            <pc:sldMk cId="59282811" sldId="653"/>
            <ac:grpSpMk id="1936" creationId="{CA8DDB1A-E52F-4F06-BBCF-1AE803347B35}"/>
          </ac:grpSpMkLst>
        </pc:grpChg>
        <pc:grpChg chg="mod">
          <ac:chgData name="M | Adrien Pasquet" userId="b9ca7fff-cf80-4b81-8c12-aa3f5be03e41" providerId="ADAL" clId="{BFF0C793-174F-4023-A7BF-059EB552C99C}" dt="2019-11-13T13:51:08.563" v="4463" actId="207"/>
          <ac:grpSpMkLst>
            <pc:docMk/>
            <pc:sldMk cId="59282811" sldId="653"/>
            <ac:grpSpMk id="1941" creationId="{3D0E2819-112B-4A6E-B1B3-4EC6E5F897DF}"/>
          </ac:grpSpMkLst>
        </pc:grpChg>
        <pc:grpChg chg="mod">
          <ac:chgData name="M | Adrien Pasquet" userId="b9ca7fff-cf80-4b81-8c12-aa3f5be03e41" providerId="ADAL" clId="{BFF0C793-174F-4023-A7BF-059EB552C99C}" dt="2019-11-13T13:51:08.563" v="4463" actId="207"/>
          <ac:grpSpMkLst>
            <pc:docMk/>
            <pc:sldMk cId="59282811" sldId="653"/>
            <ac:grpSpMk id="1952" creationId="{9E2014FC-F9A9-4961-A833-A1240DA5F3F1}"/>
          </ac:grpSpMkLst>
        </pc:grpChg>
        <pc:grpChg chg="mod">
          <ac:chgData name="M | Adrien Pasquet" userId="b9ca7fff-cf80-4b81-8c12-aa3f5be03e41" providerId="ADAL" clId="{BFF0C793-174F-4023-A7BF-059EB552C99C}" dt="2019-11-13T13:51:08.563" v="4463" actId="207"/>
          <ac:grpSpMkLst>
            <pc:docMk/>
            <pc:sldMk cId="59282811" sldId="653"/>
            <ac:grpSpMk id="1955" creationId="{623E0D90-3CFF-4CFE-B881-AE62167F7CB1}"/>
          </ac:grpSpMkLst>
        </pc:grpChg>
        <pc:grpChg chg="mod">
          <ac:chgData name="M | Adrien Pasquet" userId="b9ca7fff-cf80-4b81-8c12-aa3f5be03e41" providerId="ADAL" clId="{BFF0C793-174F-4023-A7BF-059EB552C99C}" dt="2019-11-13T13:51:08.563" v="4463" actId="207"/>
          <ac:grpSpMkLst>
            <pc:docMk/>
            <pc:sldMk cId="59282811" sldId="653"/>
            <ac:grpSpMk id="1977" creationId="{B05A903B-6C8A-447F-AB11-E1ACEAF01F6B}"/>
          </ac:grpSpMkLst>
        </pc:grpChg>
        <pc:grpChg chg="mod">
          <ac:chgData name="M | Adrien Pasquet" userId="b9ca7fff-cf80-4b81-8c12-aa3f5be03e41" providerId="ADAL" clId="{BFF0C793-174F-4023-A7BF-059EB552C99C}" dt="2019-11-13T13:51:08.563" v="4463" actId="207"/>
          <ac:grpSpMkLst>
            <pc:docMk/>
            <pc:sldMk cId="59282811" sldId="653"/>
            <ac:grpSpMk id="1984" creationId="{0EBD9E65-1484-4931-85B0-914858C6830A}"/>
          </ac:grpSpMkLst>
        </pc:grpChg>
        <pc:grpChg chg="mod">
          <ac:chgData name="M | Adrien Pasquet" userId="b9ca7fff-cf80-4b81-8c12-aa3f5be03e41" providerId="ADAL" clId="{BFF0C793-174F-4023-A7BF-059EB552C99C}" dt="2019-11-13T13:51:08.563" v="4463" actId="207"/>
          <ac:grpSpMkLst>
            <pc:docMk/>
            <pc:sldMk cId="59282811" sldId="653"/>
            <ac:grpSpMk id="2002" creationId="{93C98531-CF84-4C2F-B3E0-CF24A4513B6B}"/>
          </ac:grpSpMkLst>
        </pc:grpChg>
        <pc:grpChg chg="mod">
          <ac:chgData name="M | Adrien Pasquet" userId="b9ca7fff-cf80-4b81-8c12-aa3f5be03e41" providerId="ADAL" clId="{BFF0C793-174F-4023-A7BF-059EB552C99C}" dt="2019-11-13T13:51:08.563" v="4463" actId="207"/>
          <ac:grpSpMkLst>
            <pc:docMk/>
            <pc:sldMk cId="59282811" sldId="653"/>
            <ac:grpSpMk id="2005" creationId="{71C43E75-72E5-41C5-988A-B8F039BF9502}"/>
          </ac:grpSpMkLst>
        </pc:grpChg>
        <pc:grpChg chg="mod">
          <ac:chgData name="M | Adrien Pasquet" userId="b9ca7fff-cf80-4b81-8c12-aa3f5be03e41" providerId="ADAL" clId="{BFF0C793-174F-4023-A7BF-059EB552C99C}" dt="2019-11-13T13:51:08.563" v="4463" actId="207"/>
          <ac:grpSpMkLst>
            <pc:docMk/>
            <pc:sldMk cId="59282811" sldId="653"/>
            <ac:grpSpMk id="2010" creationId="{EFDEE7EE-80F1-4388-96EE-BA82472C02E0}"/>
          </ac:grpSpMkLst>
        </pc:grpChg>
        <pc:grpChg chg="mod">
          <ac:chgData name="M | Adrien Pasquet" userId="b9ca7fff-cf80-4b81-8c12-aa3f5be03e41" providerId="ADAL" clId="{BFF0C793-174F-4023-A7BF-059EB552C99C}" dt="2019-11-13T13:51:08.563" v="4463" actId="207"/>
          <ac:grpSpMkLst>
            <pc:docMk/>
            <pc:sldMk cId="59282811" sldId="653"/>
            <ac:grpSpMk id="2015" creationId="{58418DAE-0E7A-4315-BF2B-3005330FE6E0}"/>
          </ac:grpSpMkLst>
        </pc:grpChg>
        <pc:grpChg chg="mod">
          <ac:chgData name="M | Adrien Pasquet" userId="b9ca7fff-cf80-4b81-8c12-aa3f5be03e41" providerId="ADAL" clId="{BFF0C793-174F-4023-A7BF-059EB552C99C}" dt="2019-11-13T13:51:08.563" v="4463" actId="207"/>
          <ac:grpSpMkLst>
            <pc:docMk/>
            <pc:sldMk cId="59282811" sldId="653"/>
            <ac:grpSpMk id="2034" creationId="{DAE0BCAD-53E6-4508-8650-E53B53748C46}"/>
          </ac:grpSpMkLst>
        </pc:grpChg>
        <pc:grpChg chg="mod">
          <ac:chgData name="M | Adrien Pasquet" userId="b9ca7fff-cf80-4b81-8c12-aa3f5be03e41" providerId="ADAL" clId="{BFF0C793-174F-4023-A7BF-059EB552C99C}" dt="2019-11-13T13:51:08.563" v="4463" actId="207"/>
          <ac:grpSpMkLst>
            <pc:docMk/>
            <pc:sldMk cId="59282811" sldId="653"/>
            <ac:grpSpMk id="2053" creationId="{A64776E3-22BF-47D0-997E-2B6826718565}"/>
          </ac:grpSpMkLst>
        </pc:grpChg>
        <pc:grpChg chg="mod">
          <ac:chgData name="M | Adrien Pasquet" userId="b9ca7fff-cf80-4b81-8c12-aa3f5be03e41" providerId="ADAL" clId="{BFF0C793-174F-4023-A7BF-059EB552C99C}" dt="2019-11-13T13:51:08.563" v="4463" actId="207"/>
          <ac:grpSpMkLst>
            <pc:docMk/>
            <pc:sldMk cId="59282811" sldId="653"/>
            <ac:grpSpMk id="2072" creationId="{D1E3C436-F165-495A-A2F4-852A6B7B8A50}"/>
          </ac:grpSpMkLst>
        </pc:grpChg>
        <pc:grpChg chg="mod">
          <ac:chgData name="M | Adrien Pasquet" userId="b9ca7fff-cf80-4b81-8c12-aa3f5be03e41" providerId="ADAL" clId="{BFF0C793-174F-4023-A7BF-059EB552C99C}" dt="2019-11-13T13:51:08.563" v="4463" actId="207"/>
          <ac:grpSpMkLst>
            <pc:docMk/>
            <pc:sldMk cId="59282811" sldId="653"/>
            <ac:grpSpMk id="2091" creationId="{1AB7F4CB-BDD1-4277-8CB3-5D063E391F4D}"/>
          </ac:grpSpMkLst>
        </pc:grpChg>
        <pc:grpChg chg="mod">
          <ac:chgData name="M | Adrien Pasquet" userId="b9ca7fff-cf80-4b81-8c12-aa3f5be03e41" providerId="ADAL" clId="{BFF0C793-174F-4023-A7BF-059EB552C99C}" dt="2019-11-13T13:51:08.563" v="4463" actId="207"/>
          <ac:grpSpMkLst>
            <pc:docMk/>
            <pc:sldMk cId="59282811" sldId="653"/>
            <ac:grpSpMk id="2094" creationId="{CA10F912-0C16-42A1-A76D-F731F25A7379}"/>
          </ac:grpSpMkLst>
        </pc:grpChg>
        <pc:grpChg chg="mod">
          <ac:chgData name="M | Adrien Pasquet" userId="b9ca7fff-cf80-4b81-8c12-aa3f5be03e41" providerId="ADAL" clId="{BFF0C793-174F-4023-A7BF-059EB552C99C}" dt="2019-11-13T13:51:08.563" v="4463" actId="207"/>
          <ac:grpSpMkLst>
            <pc:docMk/>
            <pc:sldMk cId="59282811" sldId="653"/>
            <ac:grpSpMk id="2096" creationId="{428632FA-F610-4122-A966-05B893816736}"/>
          </ac:grpSpMkLst>
        </pc:grpChg>
        <pc:grpChg chg="mod">
          <ac:chgData name="M | Adrien Pasquet" userId="b9ca7fff-cf80-4b81-8c12-aa3f5be03e41" providerId="ADAL" clId="{BFF0C793-174F-4023-A7BF-059EB552C99C}" dt="2019-11-13T13:51:08.563" v="4463" actId="207"/>
          <ac:grpSpMkLst>
            <pc:docMk/>
            <pc:sldMk cId="59282811" sldId="653"/>
            <ac:grpSpMk id="2122" creationId="{FFCA5BA3-D1CD-4D32-A7B7-3DB3CB583476}"/>
          </ac:grpSpMkLst>
        </pc:grpChg>
        <pc:grpChg chg="mod">
          <ac:chgData name="M | Adrien Pasquet" userId="b9ca7fff-cf80-4b81-8c12-aa3f5be03e41" providerId="ADAL" clId="{BFF0C793-174F-4023-A7BF-059EB552C99C}" dt="2019-11-13T13:51:08.563" v="4463" actId="207"/>
          <ac:grpSpMkLst>
            <pc:docMk/>
            <pc:sldMk cId="59282811" sldId="653"/>
            <ac:grpSpMk id="2141" creationId="{3B76EC61-4744-4B70-9336-463E206C4492}"/>
          </ac:grpSpMkLst>
        </pc:grpChg>
        <pc:grpChg chg="mod">
          <ac:chgData name="M | Adrien Pasquet" userId="b9ca7fff-cf80-4b81-8c12-aa3f5be03e41" providerId="ADAL" clId="{BFF0C793-174F-4023-A7BF-059EB552C99C}" dt="2019-11-13T13:51:08.563" v="4463" actId="207"/>
          <ac:grpSpMkLst>
            <pc:docMk/>
            <pc:sldMk cId="59282811" sldId="653"/>
            <ac:grpSpMk id="2146" creationId="{160245F8-B942-4891-9316-AA2CB168258F}"/>
          </ac:grpSpMkLst>
        </pc:grpChg>
        <pc:grpChg chg="mod">
          <ac:chgData name="M | Adrien Pasquet" userId="b9ca7fff-cf80-4b81-8c12-aa3f5be03e41" providerId="ADAL" clId="{BFF0C793-174F-4023-A7BF-059EB552C99C}" dt="2019-11-13T13:51:08.563" v="4463" actId="207"/>
          <ac:grpSpMkLst>
            <pc:docMk/>
            <pc:sldMk cId="59282811" sldId="653"/>
            <ac:grpSpMk id="2160" creationId="{F2D3B79D-9254-42B8-A81F-88046A7A765A}"/>
          </ac:grpSpMkLst>
        </pc:grpChg>
        <pc:grpChg chg="mod">
          <ac:chgData name="M | Adrien Pasquet" userId="b9ca7fff-cf80-4b81-8c12-aa3f5be03e41" providerId="ADAL" clId="{BFF0C793-174F-4023-A7BF-059EB552C99C}" dt="2019-11-13T13:51:08.563" v="4463" actId="207"/>
          <ac:grpSpMkLst>
            <pc:docMk/>
            <pc:sldMk cId="59282811" sldId="653"/>
            <ac:grpSpMk id="2166" creationId="{4E4AFD96-CA87-4F12-9AFF-945D1775FB7E}"/>
          </ac:grpSpMkLst>
        </pc:grpChg>
        <pc:grpChg chg="mod">
          <ac:chgData name="M | Adrien Pasquet" userId="b9ca7fff-cf80-4b81-8c12-aa3f5be03e41" providerId="ADAL" clId="{BFF0C793-174F-4023-A7BF-059EB552C99C}" dt="2019-11-13T13:51:08.563" v="4463" actId="207"/>
          <ac:grpSpMkLst>
            <pc:docMk/>
            <pc:sldMk cId="59282811" sldId="653"/>
            <ac:grpSpMk id="2201" creationId="{AA778801-66A1-4213-94BD-975DE2908A0E}"/>
          </ac:grpSpMkLst>
        </pc:grpChg>
        <pc:grpChg chg="mod">
          <ac:chgData name="M | Adrien Pasquet" userId="b9ca7fff-cf80-4b81-8c12-aa3f5be03e41" providerId="ADAL" clId="{BFF0C793-174F-4023-A7BF-059EB552C99C}" dt="2019-11-13T13:51:08.563" v="4463" actId="207"/>
          <ac:grpSpMkLst>
            <pc:docMk/>
            <pc:sldMk cId="59282811" sldId="653"/>
            <ac:grpSpMk id="2229" creationId="{2986FDFA-1B71-44B5-89B8-AD02DB1F3F3B}"/>
          </ac:grpSpMkLst>
        </pc:grpChg>
        <pc:grpChg chg="mod">
          <ac:chgData name="M | Adrien Pasquet" userId="b9ca7fff-cf80-4b81-8c12-aa3f5be03e41" providerId="ADAL" clId="{BFF0C793-174F-4023-A7BF-059EB552C99C}" dt="2019-11-13T13:51:08.563" v="4463" actId="207"/>
          <ac:grpSpMkLst>
            <pc:docMk/>
            <pc:sldMk cId="59282811" sldId="653"/>
            <ac:grpSpMk id="2323" creationId="{393114B1-99A6-4E29-A050-5A4C1869EB28}"/>
          </ac:grpSpMkLst>
        </pc:grpChg>
        <pc:grpChg chg="mod">
          <ac:chgData name="M | Adrien Pasquet" userId="b9ca7fff-cf80-4b81-8c12-aa3f5be03e41" providerId="ADAL" clId="{BFF0C793-174F-4023-A7BF-059EB552C99C}" dt="2019-11-13T13:51:08.563" v="4463" actId="207"/>
          <ac:grpSpMkLst>
            <pc:docMk/>
            <pc:sldMk cId="59282811" sldId="653"/>
            <ac:grpSpMk id="2346" creationId="{02CCBAB7-B436-4750-A3F9-E4EBECA97E1B}"/>
          </ac:grpSpMkLst>
        </pc:grpChg>
        <pc:grpChg chg="mod">
          <ac:chgData name="M | Adrien Pasquet" userId="b9ca7fff-cf80-4b81-8c12-aa3f5be03e41" providerId="ADAL" clId="{BFF0C793-174F-4023-A7BF-059EB552C99C}" dt="2019-11-13T13:51:08.563" v="4463" actId="207"/>
          <ac:grpSpMkLst>
            <pc:docMk/>
            <pc:sldMk cId="59282811" sldId="653"/>
            <ac:grpSpMk id="2454" creationId="{616345F0-37E0-4DD1-8A01-A71A847E3B15}"/>
          </ac:grpSpMkLst>
        </pc:grpChg>
        <pc:grpChg chg="mod">
          <ac:chgData name="M | Adrien Pasquet" userId="b9ca7fff-cf80-4b81-8c12-aa3f5be03e41" providerId="ADAL" clId="{BFF0C793-174F-4023-A7BF-059EB552C99C}" dt="2019-11-13T13:51:08.563" v="4463" actId="207"/>
          <ac:grpSpMkLst>
            <pc:docMk/>
            <pc:sldMk cId="59282811" sldId="653"/>
            <ac:grpSpMk id="2480" creationId="{C104E696-A5F3-43E4-AD4B-9E60807F0D8E}"/>
          </ac:grpSpMkLst>
        </pc:grpChg>
        <pc:grpChg chg="mod">
          <ac:chgData name="M | Adrien Pasquet" userId="b9ca7fff-cf80-4b81-8c12-aa3f5be03e41" providerId="ADAL" clId="{BFF0C793-174F-4023-A7BF-059EB552C99C}" dt="2019-11-13T13:51:08.563" v="4463" actId="207"/>
          <ac:grpSpMkLst>
            <pc:docMk/>
            <pc:sldMk cId="59282811" sldId="653"/>
            <ac:grpSpMk id="2499" creationId="{553D01C1-2931-44B4-BB86-4A61A8268ABF}"/>
          </ac:grpSpMkLst>
        </pc:grpChg>
        <pc:grpChg chg="mod">
          <ac:chgData name="M | Adrien Pasquet" userId="b9ca7fff-cf80-4b81-8c12-aa3f5be03e41" providerId="ADAL" clId="{BFF0C793-174F-4023-A7BF-059EB552C99C}" dt="2019-11-13T13:51:08.563" v="4463" actId="207"/>
          <ac:grpSpMkLst>
            <pc:docMk/>
            <pc:sldMk cId="59282811" sldId="653"/>
            <ac:grpSpMk id="2504" creationId="{B582E659-D53D-4C12-8C40-96F2DE7C34BF}"/>
          </ac:grpSpMkLst>
        </pc:grpChg>
        <pc:grpChg chg="mod">
          <ac:chgData name="M | Adrien Pasquet" userId="b9ca7fff-cf80-4b81-8c12-aa3f5be03e41" providerId="ADAL" clId="{BFF0C793-174F-4023-A7BF-059EB552C99C}" dt="2019-11-13T13:51:08.563" v="4463" actId="207"/>
          <ac:grpSpMkLst>
            <pc:docMk/>
            <pc:sldMk cId="59282811" sldId="653"/>
            <ac:grpSpMk id="2525" creationId="{1D33A8FC-10F9-40A0-A588-13B84E610FEF}"/>
          </ac:grpSpMkLst>
        </pc:grpChg>
        <pc:grpChg chg="mod">
          <ac:chgData name="M | Adrien Pasquet" userId="b9ca7fff-cf80-4b81-8c12-aa3f5be03e41" providerId="ADAL" clId="{BFF0C793-174F-4023-A7BF-059EB552C99C}" dt="2019-11-13T13:51:08.563" v="4463" actId="207"/>
          <ac:grpSpMkLst>
            <pc:docMk/>
            <pc:sldMk cId="59282811" sldId="653"/>
            <ac:grpSpMk id="2531" creationId="{A993FC98-80BC-492D-BD0E-B1787A08F867}"/>
          </ac:grpSpMkLst>
        </pc:grpChg>
        <pc:grpChg chg="mod">
          <ac:chgData name="M | Adrien Pasquet" userId="b9ca7fff-cf80-4b81-8c12-aa3f5be03e41" providerId="ADAL" clId="{BFF0C793-174F-4023-A7BF-059EB552C99C}" dt="2019-11-13T13:51:08.563" v="4463" actId="207"/>
          <ac:grpSpMkLst>
            <pc:docMk/>
            <pc:sldMk cId="59282811" sldId="653"/>
            <ac:grpSpMk id="2537" creationId="{FA993684-2E2A-4EB7-B20B-D2E0853CF564}"/>
          </ac:grpSpMkLst>
        </pc:grpChg>
        <pc:grpChg chg="mod">
          <ac:chgData name="M | Adrien Pasquet" userId="b9ca7fff-cf80-4b81-8c12-aa3f5be03e41" providerId="ADAL" clId="{BFF0C793-174F-4023-A7BF-059EB552C99C}" dt="2019-11-13T13:51:08.563" v="4463" actId="207"/>
          <ac:grpSpMkLst>
            <pc:docMk/>
            <pc:sldMk cId="59282811" sldId="653"/>
            <ac:grpSpMk id="2543" creationId="{BF391BA6-AC54-490F-85C0-96045C9D5FDF}"/>
          </ac:grpSpMkLst>
        </pc:grpChg>
        <pc:grpChg chg="mod">
          <ac:chgData name="M | Adrien Pasquet" userId="b9ca7fff-cf80-4b81-8c12-aa3f5be03e41" providerId="ADAL" clId="{BFF0C793-174F-4023-A7BF-059EB552C99C}" dt="2019-11-13T13:51:08.563" v="4463" actId="207"/>
          <ac:grpSpMkLst>
            <pc:docMk/>
            <pc:sldMk cId="59282811" sldId="653"/>
            <ac:grpSpMk id="2549" creationId="{ED4AE722-718C-4DBA-A8BD-C3CAE8A4A555}"/>
          </ac:grpSpMkLst>
        </pc:grpChg>
        <pc:grpChg chg="mod">
          <ac:chgData name="M | Adrien Pasquet" userId="b9ca7fff-cf80-4b81-8c12-aa3f5be03e41" providerId="ADAL" clId="{BFF0C793-174F-4023-A7BF-059EB552C99C}" dt="2019-11-13T13:51:08.563" v="4463" actId="207"/>
          <ac:grpSpMkLst>
            <pc:docMk/>
            <pc:sldMk cId="59282811" sldId="653"/>
            <ac:grpSpMk id="2554" creationId="{CC234D12-7147-4EA6-99B8-36B58DE95771}"/>
          </ac:grpSpMkLst>
        </pc:grpChg>
        <pc:grpChg chg="mod">
          <ac:chgData name="M | Adrien Pasquet" userId="b9ca7fff-cf80-4b81-8c12-aa3f5be03e41" providerId="ADAL" clId="{BFF0C793-174F-4023-A7BF-059EB552C99C}" dt="2019-11-13T13:51:08.563" v="4463" actId="207"/>
          <ac:grpSpMkLst>
            <pc:docMk/>
            <pc:sldMk cId="59282811" sldId="653"/>
            <ac:grpSpMk id="2561" creationId="{08A347FD-BF5F-4FE7-A7A9-B59C55BBEF0F}"/>
          </ac:grpSpMkLst>
        </pc:grpChg>
        <pc:grpChg chg="mod">
          <ac:chgData name="M | Adrien Pasquet" userId="b9ca7fff-cf80-4b81-8c12-aa3f5be03e41" providerId="ADAL" clId="{BFF0C793-174F-4023-A7BF-059EB552C99C}" dt="2019-11-13T13:51:08.563" v="4463" actId="207"/>
          <ac:grpSpMkLst>
            <pc:docMk/>
            <pc:sldMk cId="59282811" sldId="653"/>
            <ac:grpSpMk id="2565" creationId="{6FE7CD59-5D68-4F61-8045-6B62E31A36B8}"/>
          </ac:grpSpMkLst>
        </pc:grpChg>
        <pc:grpChg chg="mod">
          <ac:chgData name="M | Adrien Pasquet" userId="b9ca7fff-cf80-4b81-8c12-aa3f5be03e41" providerId="ADAL" clId="{BFF0C793-174F-4023-A7BF-059EB552C99C}" dt="2019-11-13T13:51:08.563" v="4463" actId="207"/>
          <ac:grpSpMkLst>
            <pc:docMk/>
            <pc:sldMk cId="59282811" sldId="653"/>
            <ac:grpSpMk id="2605" creationId="{E5FB9763-5F8D-4104-AA0F-191CF0A5A606}"/>
          </ac:grpSpMkLst>
        </pc:grpChg>
        <pc:grpChg chg="mod">
          <ac:chgData name="M | Adrien Pasquet" userId="b9ca7fff-cf80-4b81-8c12-aa3f5be03e41" providerId="ADAL" clId="{BFF0C793-174F-4023-A7BF-059EB552C99C}" dt="2019-11-13T13:51:08.563" v="4463" actId="207"/>
          <ac:grpSpMkLst>
            <pc:docMk/>
            <pc:sldMk cId="59282811" sldId="653"/>
            <ac:grpSpMk id="2630" creationId="{2D3F0B5D-F0E5-40C0-A2C4-8404CBC4840A}"/>
          </ac:grpSpMkLst>
        </pc:grpChg>
        <pc:grpChg chg="mod">
          <ac:chgData name="M | Adrien Pasquet" userId="b9ca7fff-cf80-4b81-8c12-aa3f5be03e41" providerId="ADAL" clId="{BFF0C793-174F-4023-A7BF-059EB552C99C}" dt="2019-11-13T13:51:08.563" v="4463" actId="207"/>
          <ac:grpSpMkLst>
            <pc:docMk/>
            <pc:sldMk cId="59282811" sldId="653"/>
            <ac:grpSpMk id="2632" creationId="{27CFC16D-1E13-44A5-833A-2FFCA67032D0}"/>
          </ac:grpSpMkLst>
        </pc:grpChg>
        <pc:picChg chg="mod">
          <ac:chgData name="M | Adrien Pasquet" userId="b9ca7fff-cf80-4b81-8c12-aa3f5be03e41" providerId="ADAL" clId="{BFF0C793-174F-4023-A7BF-059EB552C99C}" dt="2019-11-13T13:51:08.563" v="4463" actId="207"/>
          <ac:picMkLst>
            <pc:docMk/>
            <pc:sldMk cId="59282811" sldId="653"/>
            <ac:picMk id="2651" creationId="{A22034B0-67C3-4EB9-89D7-31CCB55335B2}"/>
          </ac:picMkLst>
        </pc:picChg>
        <pc:picChg chg="mod">
          <ac:chgData name="M | Adrien Pasquet" userId="b9ca7fff-cf80-4b81-8c12-aa3f5be03e41" providerId="ADAL" clId="{BFF0C793-174F-4023-A7BF-059EB552C99C}" dt="2019-11-13T13:51:08.563" v="4463" actId="207"/>
          <ac:picMkLst>
            <pc:docMk/>
            <pc:sldMk cId="59282811" sldId="653"/>
            <ac:picMk id="2652" creationId="{8D40904D-CD1D-4530-B4D4-E07991C32793}"/>
          </ac:picMkLst>
        </pc:picChg>
        <pc:picChg chg="mod">
          <ac:chgData name="M | Adrien Pasquet" userId="b9ca7fff-cf80-4b81-8c12-aa3f5be03e41" providerId="ADAL" clId="{BFF0C793-174F-4023-A7BF-059EB552C99C}" dt="2019-11-13T13:51:08.563" v="4463" actId="207"/>
          <ac:picMkLst>
            <pc:docMk/>
            <pc:sldMk cId="59282811" sldId="653"/>
            <ac:picMk id="2653" creationId="{670FEF8C-3601-4C23-8C1D-B6AF71D5C76B}"/>
          </ac:picMkLst>
        </pc:picChg>
        <pc:picChg chg="mod">
          <ac:chgData name="M | Adrien Pasquet" userId="b9ca7fff-cf80-4b81-8c12-aa3f5be03e41" providerId="ADAL" clId="{BFF0C793-174F-4023-A7BF-059EB552C99C}" dt="2019-11-13T13:51:08.563" v="4463" actId="207"/>
          <ac:picMkLst>
            <pc:docMk/>
            <pc:sldMk cId="59282811" sldId="653"/>
            <ac:picMk id="2654" creationId="{F027CF05-D50D-4110-9C20-5A9B8F038082}"/>
          </ac:picMkLst>
        </pc:picChg>
        <pc:picChg chg="mod">
          <ac:chgData name="M | Adrien Pasquet" userId="b9ca7fff-cf80-4b81-8c12-aa3f5be03e41" providerId="ADAL" clId="{BFF0C793-174F-4023-A7BF-059EB552C99C}" dt="2019-11-13T13:51:08.563" v="4463" actId="207"/>
          <ac:picMkLst>
            <pc:docMk/>
            <pc:sldMk cId="59282811" sldId="653"/>
            <ac:picMk id="2655" creationId="{35E32A8F-C01D-486A-9166-43493A2EE07E}"/>
          </ac:picMkLst>
        </pc:picChg>
        <pc:picChg chg="mod">
          <ac:chgData name="M | Adrien Pasquet" userId="b9ca7fff-cf80-4b81-8c12-aa3f5be03e41" providerId="ADAL" clId="{BFF0C793-174F-4023-A7BF-059EB552C99C}" dt="2019-11-13T13:51:08.563" v="4463" actId="207"/>
          <ac:picMkLst>
            <pc:docMk/>
            <pc:sldMk cId="59282811" sldId="653"/>
            <ac:picMk id="2656" creationId="{DBB09889-6E43-472B-A231-147376824420}"/>
          </ac:picMkLst>
        </pc:picChg>
        <pc:picChg chg="mod">
          <ac:chgData name="M | Adrien Pasquet" userId="b9ca7fff-cf80-4b81-8c12-aa3f5be03e41" providerId="ADAL" clId="{BFF0C793-174F-4023-A7BF-059EB552C99C}" dt="2019-11-13T13:51:08.563" v="4463" actId="207"/>
          <ac:picMkLst>
            <pc:docMk/>
            <pc:sldMk cId="59282811" sldId="653"/>
            <ac:picMk id="2657" creationId="{CF83EDE6-F6DC-4705-8C39-7F209FC0F085}"/>
          </ac:picMkLst>
        </pc:picChg>
        <pc:picChg chg="mod">
          <ac:chgData name="M | Adrien Pasquet" userId="b9ca7fff-cf80-4b81-8c12-aa3f5be03e41" providerId="ADAL" clId="{BFF0C793-174F-4023-A7BF-059EB552C99C}" dt="2019-11-13T13:51:08.563" v="4463" actId="207"/>
          <ac:picMkLst>
            <pc:docMk/>
            <pc:sldMk cId="59282811" sldId="653"/>
            <ac:picMk id="2658" creationId="{B748CD20-A727-44F8-A35D-E6D01950CE7B}"/>
          </ac:picMkLst>
        </pc:picChg>
        <pc:picChg chg="add ord">
          <ac:chgData name="M | Adrien Pasquet" userId="b9ca7fff-cf80-4b81-8c12-aa3f5be03e41" providerId="ADAL" clId="{BFF0C793-174F-4023-A7BF-059EB552C99C}" dt="2019-11-13T13:54:40.873" v="4524" actId="167"/>
          <ac:picMkLst>
            <pc:docMk/>
            <pc:sldMk cId="59282811" sldId="653"/>
            <ac:picMk id="2659" creationId="{8CD72054-CF72-4BDC-A0E8-554B2C5745C5}"/>
          </ac:picMkLst>
        </pc:picChg>
      </pc:sldChg>
      <pc:sldChg chg="modSp add ord">
        <pc:chgData name="M | Adrien Pasquet" userId="b9ca7fff-cf80-4b81-8c12-aa3f5be03e41" providerId="ADAL" clId="{BFF0C793-174F-4023-A7BF-059EB552C99C}" dt="2019-11-21T14:03:06.668" v="4757"/>
        <pc:sldMkLst>
          <pc:docMk/>
          <pc:sldMk cId="3518253075" sldId="653"/>
        </pc:sldMkLst>
        <pc:spChg chg="mod">
          <ac:chgData name="M | Adrien Pasquet" userId="b9ca7fff-cf80-4b81-8c12-aa3f5be03e41" providerId="ADAL" clId="{BFF0C793-174F-4023-A7BF-059EB552C99C}" dt="2019-11-21T14:03:01.501" v="4755" actId="27636"/>
          <ac:spMkLst>
            <pc:docMk/>
            <pc:sldMk cId="3518253075" sldId="653"/>
            <ac:spMk id="4" creationId="{DF5EF8C8-164D-4429-B643-D113CC9074C3}"/>
          </ac:spMkLst>
        </pc:spChg>
      </pc:sldChg>
      <pc:sldChg chg="addSp modSp add del">
        <pc:chgData name="M | Adrien Pasquet" userId="b9ca7fff-cf80-4b81-8c12-aa3f5be03e41" providerId="ADAL" clId="{BFF0C793-174F-4023-A7BF-059EB552C99C}" dt="2019-11-14T14:24:23.909" v="4541" actId="47"/>
        <pc:sldMkLst>
          <pc:docMk/>
          <pc:sldMk cId="3540312310" sldId="654"/>
        </pc:sldMkLst>
        <pc:spChg chg="add ord">
          <ac:chgData name="M | Adrien Pasquet" userId="b9ca7fff-cf80-4b81-8c12-aa3f5be03e41" providerId="ADAL" clId="{BFF0C793-174F-4023-A7BF-059EB552C99C}" dt="2019-11-13T13:54:54.273" v="4530" actId="167"/>
          <ac:spMkLst>
            <pc:docMk/>
            <pc:sldMk cId="3540312310" sldId="654"/>
            <ac:spMk id="848" creationId="{4F351D1F-0CE1-4E16-8246-3D9FFF480738}"/>
          </ac:spMkLst>
        </pc:spChg>
        <pc:picChg chg="add ord">
          <ac:chgData name="M | Adrien Pasquet" userId="b9ca7fff-cf80-4b81-8c12-aa3f5be03e41" providerId="ADAL" clId="{BFF0C793-174F-4023-A7BF-059EB552C99C}" dt="2019-11-13T13:54:54.273" v="4530" actId="167"/>
          <ac:picMkLst>
            <pc:docMk/>
            <pc:sldMk cId="3540312310" sldId="654"/>
            <ac:picMk id="847" creationId="{E955D819-13B6-4153-8C81-50A3BEAD067B}"/>
          </ac:picMkLst>
        </pc:picChg>
      </pc:sldChg>
      <pc:sldChg chg="addSp modSp add del">
        <pc:chgData name="M | Adrien Pasquet" userId="b9ca7fff-cf80-4b81-8c12-aa3f5be03e41" providerId="ADAL" clId="{BFF0C793-174F-4023-A7BF-059EB552C99C}" dt="2019-11-14T14:24:23.909" v="4541" actId="47"/>
        <pc:sldMkLst>
          <pc:docMk/>
          <pc:sldMk cId="2796568694" sldId="655"/>
        </pc:sldMkLst>
        <pc:spChg chg="add ord">
          <ac:chgData name="M | Adrien Pasquet" userId="b9ca7fff-cf80-4b81-8c12-aa3f5be03e41" providerId="ADAL" clId="{BFF0C793-174F-4023-A7BF-059EB552C99C}" dt="2019-11-13T13:55:03.704" v="4534" actId="167"/>
          <ac:spMkLst>
            <pc:docMk/>
            <pc:sldMk cId="2796568694" sldId="655"/>
            <ac:spMk id="1262" creationId="{9BD88C1D-D346-4B2B-9EA7-19102EFB9720}"/>
          </ac:spMkLst>
        </pc:spChg>
        <pc:spChg chg="mod">
          <ac:chgData name="M | Adrien Pasquet" userId="b9ca7fff-cf80-4b81-8c12-aa3f5be03e41" providerId="ADAL" clId="{BFF0C793-174F-4023-A7BF-059EB552C99C}" dt="2019-11-13T13:52:00.907" v="4503" actId="207"/>
          <ac:spMkLst>
            <pc:docMk/>
            <pc:sldMk cId="2796568694" sldId="655"/>
            <ac:spMk id="1319" creationId="{41EA494E-5617-47D1-A378-E9D2914AF62C}"/>
          </ac:spMkLst>
        </pc:spChg>
        <pc:spChg chg="mod">
          <ac:chgData name="M | Adrien Pasquet" userId="b9ca7fff-cf80-4b81-8c12-aa3f5be03e41" providerId="ADAL" clId="{BFF0C793-174F-4023-A7BF-059EB552C99C}" dt="2019-11-13T13:52:00.907" v="4503" actId="207"/>
          <ac:spMkLst>
            <pc:docMk/>
            <pc:sldMk cId="2796568694" sldId="655"/>
            <ac:spMk id="3368" creationId="{18A388DC-8B31-4F3E-A06B-5820D19653DF}"/>
          </ac:spMkLst>
        </pc:spChg>
        <pc:grpChg chg="mod">
          <ac:chgData name="M | Adrien Pasquet" userId="b9ca7fff-cf80-4b81-8c12-aa3f5be03e41" providerId="ADAL" clId="{BFF0C793-174F-4023-A7BF-059EB552C99C}" dt="2019-11-13T13:52:00.907" v="4503" actId="207"/>
          <ac:grpSpMkLst>
            <pc:docMk/>
            <pc:sldMk cId="2796568694" sldId="655"/>
            <ac:grpSpMk id="1290" creationId="{E00D25B8-1E7B-4B1F-BCFA-324118A38D8A}"/>
          </ac:grpSpMkLst>
        </pc:grpChg>
        <pc:grpChg chg="mod">
          <ac:chgData name="M | Adrien Pasquet" userId="b9ca7fff-cf80-4b81-8c12-aa3f5be03e41" providerId="ADAL" clId="{BFF0C793-174F-4023-A7BF-059EB552C99C}" dt="2019-11-13T13:52:00.907" v="4503" actId="207"/>
          <ac:grpSpMkLst>
            <pc:docMk/>
            <pc:sldMk cId="2796568694" sldId="655"/>
            <ac:grpSpMk id="1298" creationId="{F6921C50-CE34-4890-8418-738FFCC5B4B8}"/>
          </ac:grpSpMkLst>
        </pc:grpChg>
        <pc:grpChg chg="mod">
          <ac:chgData name="M | Adrien Pasquet" userId="b9ca7fff-cf80-4b81-8c12-aa3f5be03e41" providerId="ADAL" clId="{BFF0C793-174F-4023-A7BF-059EB552C99C}" dt="2019-11-13T13:52:00.907" v="4503" actId="207"/>
          <ac:grpSpMkLst>
            <pc:docMk/>
            <pc:sldMk cId="2796568694" sldId="655"/>
            <ac:grpSpMk id="1306" creationId="{30140F00-9485-48A4-AB17-5F3D27E338F7}"/>
          </ac:grpSpMkLst>
        </pc:grpChg>
        <pc:grpChg chg="mod">
          <ac:chgData name="M | Adrien Pasquet" userId="b9ca7fff-cf80-4b81-8c12-aa3f5be03e41" providerId="ADAL" clId="{BFF0C793-174F-4023-A7BF-059EB552C99C}" dt="2019-11-13T13:52:00.907" v="4503" actId="207"/>
          <ac:grpSpMkLst>
            <pc:docMk/>
            <pc:sldMk cId="2796568694" sldId="655"/>
            <ac:grpSpMk id="1320" creationId="{C8BD1796-2249-46AB-A6D8-773C5B74244D}"/>
          </ac:grpSpMkLst>
        </pc:grpChg>
        <pc:grpChg chg="mod">
          <ac:chgData name="M | Adrien Pasquet" userId="b9ca7fff-cf80-4b81-8c12-aa3f5be03e41" providerId="ADAL" clId="{BFF0C793-174F-4023-A7BF-059EB552C99C}" dt="2019-11-13T13:52:00.907" v="4503" actId="207"/>
          <ac:grpSpMkLst>
            <pc:docMk/>
            <pc:sldMk cId="2796568694" sldId="655"/>
            <ac:grpSpMk id="1331" creationId="{210FA188-FEBC-46EA-90FB-BA042A6D5A22}"/>
          </ac:grpSpMkLst>
        </pc:grpChg>
        <pc:grpChg chg="mod">
          <ac:chgData name="M | Adrien Pasquet" userId="b9ca7fff-cf80-4b81-8c12-aa3f5be03e41" providerId="ADAL" clId="{BFF0C793-174F-4023-A7BF-059EB552C99C}" dt="2019-11-13T13:52:00.907" v="4503" actId="207"/>
          <ac:grpSpMkLst>
            <pc:docMk/>
            <pc:sldMk cId="2796568694" sldId="655"/>
            <ac:grpSpMk id="1352" creationId="{CD780D75-96DF-4859-843D-63730D8C48B7}"/>
          </ac:grpSpMkLst>
        </pc:grpChg>
        <pc:grpChg chg="mod">
          <ac:chgData name="M | Adrien Pasquet" userId="b9ca7fff-cf80-4b81-8c12-aa3f5be03e41" providerId="ADAL" clId="{BFF0C793-174F-4023-A7BF-059EB552C99C}" dt="2019-11-13T13:52:00.907" v="4503" actId="207"/>
          <ac:grpSpMkLst>
            <pc:docMk/>
            <pc:sldMk cId="2796568694" sldId="655"/>
            <ac:grpSpMk id="1362" creationId="{826A5C1E-29DC-4C46-95D3-C189BD5F1D57}"/>
          </ac:grpSpMkLst>
        </pc:grpChg>
        <pc:grpChg chg="mod">
          <ac:chgData name="M | Adrien Pasquet" userId="b9ca7fff-cf80-4b81-8c12-aa3f5be03e41" providerId="ADAL" clId="{BFF0C793-174F-4023-A7BF-059EB552C99C}" dt="2019-11-13T13:52:00.907" v="4503" actId="207"/>
          <ac:grpSpMkLst>
            <pc:docMk/>
            <pc:sldMk cId="2796568694" sldId="655"/>
            <ac:grpSpMk id="1368" creationId="{84D961EB-0213-4CD3-8E34-AADC1113682E}"/>
          </ac:grpSpMkLst>
        </pc:grpChg>
        <pc:grpChg chg="mod">
          <ac:chgData name="M | Adrien Pasquet" userId="b9ca7fff-cf80-4b81-8c12-aa3f5be03e41" providerId="ADAL" clId="{BFF0C793-174F-4023-A7BF-059EB552C99C}" dt="2019-11-13T13:52:00.907" v="4503" actId="207"/>
          <ac:grpSpMkLst>
            <pc:docMk/>
            <pc:sldMk cId="2796568694" sldId="655"/>
            <ac:grpSpMk id="1405" creationId="{FBE6F2BB-8D7B-4036-90D8-A12DD43741A2}"/>
          </ac:grpSpMkLst>
        </pc:grpChg>
        <pc:grpChg chg="mod">
          <ac:chgData name="M | Adrien Pasquet" userId="b9ca7fff-cf80-4b81-8c12-aa3f5be03e41" providerId="ADAL" clId="{BFF0C793-174F-4023-A7BF-059EB552C99C}" dt="2019-11-13T13:52:00.907" v="4503" actId="207"/>
          <ac:grpSpMkLst>
            <pc:docMk/>
            <pc:sldMk cId="2796568694" sldId="655"/>
            <ac:grpSpMk id="2718" creationId="{24A74CC0-B052-430E-86E3-EA67842346FB}"/>
          </ac:grpSpMkLst>
        </pc:grpChg>
        <pc:grpChg chg="mod">
          <ac:chgData name="M | Adrien Pasquet" userId="b9ca7fff-cf80-4b81-8c12-aa3f5be03e41" providerId="ADAL" clId="{BFF0C793-174F-4023-A7BF-059EB552C99C}" dt="2019-11-13T13:52:00.907" v="4503" actId="207"/>
          <ac:grpSpMkLst>
            <pc:docMk/>
            <pc:sldMk cId="2796568694" sldId="655"/>
            <ac:grpSpMk id="2736" creationId="{63016CFC-6411-45EB-B55E-D3953B441C19}"/>
          </ac:grpSpMkLst>
        </pc:grpChg>
        <pc:grpChg chg="mod">
          <ac:chgData name="M | Adrien Pasquet" userId="b9ca7fff-cf80-4b81-8c12-aa3f5be03e41" providerId="ADAL" clId="{BFF0C793-174F-4023-A7BF-059EB552C99C}" dt="2019-11-13T13:52:00.907" v="4503" actId="207"/>
          <ac:grpSpMkLst>
            <pc:docMk/>
            <pc:sldMk cId="2796568694" sldId="655"/>
            <ac:grpSpMk id="2744" creationId="{7223FF95-3480-4926-88E6-1A5BD6282729}"/>
          </ac:grpSpMkLst>
        </pc:grpChg>
        <pc:grpChg chg="mod">
          <ac:chgData name="M | Adrien Pasquet" userId="b9ca7fff-cf80-4b81-8c12-aa3f5be03e41" providerId="ADAL" clId="{BFF0C793-174F-4023-A7BF-059EB552C99C}" dt="2019-11-13T13:52:00.907" v="4503" actId="207"/>
          <ac:grpSpMkLst>
            <pc:docMk/>
            <pc:sldMk cId="2796568694" sldId="655"/>
            <ac:grpSpMk id="2759" creationId="{5A44780F-7BA8-4D47-8200-441059BDD522}"/>
          </ac:grpSpMkLst>
        </pc:grpChg>
        <pc:grpChg chg="mod">
          <ac:chgData name="M | Adrien Pasquet" userId="b9ca7fff-cf80-4b81-8c12-aa3f5be03e41" providerId="ADAL" clId="{BFF0C793-174F-4023-A7BF-059EB552C99C}" dt="2019-11-13T13:52:00.907" v="4503" actId="207"/>
          <ac:grpSpMkLst>
            <pc:docMk/>
            <pc:sldMk cId="2796568694" sldId="655"/>
            <ac:grpSpMk id="2774" creationId="{845CC097-16C9-4E82-B6B8-3E534848E72E}"/>
          </ac:grpSpMkLst>
        </pc:grpChg>
        <pc:grpChg chg="mod">
          <ac:chgData name="M | Adrien Pasquet" userId="b9ca7fff-cf80-4b81-8c12-aa3f5be03e41" providerId="ADAL" clId="{BFF0C793-174F-4023-A7BF-059EB552C99C}" dt="2019-11-13T13:52:00.907" v="4503" actId="207"/>
          <ac:grpSpMkLst>
            <pc:docMk/>
            <pc:sldMk cId="2796568694" sldId="655"/>
            <ac:grpSpMk id="2786" creationId="{0336453A-E077-48B1-972B-8F48254272B4}"/>
          </ac:grpSpMkLst>
        </pc:grpChg>
        <pc:grpChg chg="mod">
          <ac:chgData name="M | Adrien Pasquet" userId="b9ca7fff-cf80-4b81-8c12-aa3f5be03e41" providerId="ADAL" clId="{BFF0C793-174F-4023-A7BF-059EB552C99C}" dt="2019-11-13T13:52:00.907" v="4503" actId="207"/>
          <ac:grpSpMkLst>
            <pc:docMk/>
            <pc:sldMk cId="2796568694" sldId="655"/>
            <ac:grpSpMk id="2796" creationId="{A37226F3-6935-4968-A293-0256528678A3}"/>
          </ac:grpSpMkLst>
        </pc:grpChg>
        <pc:grpChg chg="mod">
          <ac:chgData name="M | Adrien Pasquet" userId="b9ca7fff-cf80-4b81-8c12-aa3f5be03e41" providerId="ADAL" clId="{BFF0C793-174F-4023-A7BF-059EB552C99C}" dt="2019-11-13T13:52:00.907" v="4503" actId="207"/>
          <ac:grpSpMkLst>
            <pc:docMk/>
            <pc:sldMk cId="2796568694" sldId="655"/>
            <ac:grpSpMk id="2805" creationId="{5282228E-37EC-4FAD-9087-FE1A245582F1}"/>
          </ac:grpSpMkLst>
        </pc:grpChg>
        <pc:grpChg chg="mod">
          <ac:chgData name="M | Adrien Pasquet" userId="b9ca7fff-cf80-4b81-8c12-aa3f5be03e41" providerId="ADAL" clId="{BFF0C793-174F-4023-A7BF-059EB552C99C}" dt="2019-11-13T13:52:00.907" v="4503" actId="207"/>
          <ac:grpSpMkLst>
            <pc:docMk/>
            <pc:sldMk cId="2796568694" sldId="655"/>
            <ac:grpSpMk id="2816" creationId="{065C700D-D0AA-43D6-9DF7-AE92F6308959}"/>
          </ac:grpSpMkLst>
        </pc:grpChg>
        <pc:grpChg chg="mod">
          <ac:chgData name="M | Adrien Pasquet" userId="b9ca7fff-cf80-4b81-8c12-aa3f5be03e41" providerId="ADAL" clId="{BFF0C793-174F-4023-A7BF-059EB552C99C}" dt="2019-11-13T13:52:00.907" v="4503" actId="207"/>
          <ac:grpSpMkLst>
            <pc:docMk/>
            <pc:sldMk cId="2796568694" sldId="655"/>
            <ac:grpSpMk id="2829" creationId="{0F641E9F-C7D8-4EB3-8D24-B86A3D7A8FCA}"/>
          </ac:grpSpMkLst>
        </pc:grpChg>
        <pc:grpChg chg="mod">
          <ac:chgData name="M | Adrien Pasquet" userId="b9ca7fff-cf80-4b81-8c12-aa3f5be03e41" providerId="ADAL" clId="{BFF0C793-174F-4023-A7BF-059EB552C99C}" dt="2019-11-13T13:52:00.907" v="4503" actId="207"/>
          <ac:grpSpMkLst>
            <pc:docMk/>
            <pc:sldMk cId="2796568694" sldId="655"/>
            <ac:grpSpMk id="2843" creationId="{EB1F72A2-B4AB-45D6-8294-DE428237D0BD}"/>
          </ac:grpSpMkLst>
        </pc:grpChg>
        <pc:grpChg chg="mod">
          <ac:chgData name="M | Adrien Pasquet" userId="b9ca7fff-cf80-4b81-8c12-aa3f5be03e41" providerId="ADAL" clId="{BFF0C793-174F-4023-A7BF-059EB552C99C}" dt="2019-11-13T13:52:00.907" v="4503" actId="207"/>
          <ac:grpSpMkLst>
            <pc:docMk/>
            <pc:sldMk cId="2796568694" sldId="655"/>
            <ac:grpSpMk id="2852" creationId="{1D23579C-BF88-485E-A477-68728014B172}"/>
          </ac:grpSpMkLst>
        </pc:grpChg>
        <pc:grpChg chg="mod">
          <ac:chgData name="M | Adrien Pasquet" userId="b9ca7fff-cf80-4b81-8c12-aa3f5be03e41" providerId="ADAL" clId="{BFF0C793-174F-4023-A7BF-059EB552C99C}" dt="2019-11-13T13:52:00.907" v="4503" actId="207"/>
          <ac:grpSpMkLst>
            <pc:docMk/>
            <pc:sldMk cId="2796568694" sldId="655"/>
            <ac:grpSpMk id="2874" creationId="{9FE08880-D56E-4FFD-8F2A-EABF05FBA735}"/>
          </ac:grpSpMkLst>
        </pc:grpChg>
        <pc:grpChg chg="mod">
          <ac:chgData name="M | Adrien Pasquet" userId="b9ca7fff-cf80-4b81-8c12-aa3f5be03e41" providerId="ADAL" clId="{BFF0C793-174F-4023-A7BF-059EB552C99C}" dt="2019-11-13T13:52:00.907" v="4503" actId="207"/>
          <ac:grpSpMkLst>
            <pc:docMk/>
            <pc:sldMk cId="2796568694" sldId="655"/>
            <ac:grpSpMk id="2888" creationId="{1F693949-EE12-468D-8D6F-2D4EB14C19F8}"/>
          </ac:grpSpMkLst>
        </pc:grpChg>
        <pc:grpChg chg="mod">
          <ac:chgData name="M | Adrien Pasquet" userId="b9ca7fff-cf80-4b81-8c12-aa3f5be03e41" providerId="ADAL" clId="{BFF0C793-174F-4023-A7BF-059EB552C99C}" dt="2019-11-13T13:52:00.907" v="4503" actId="207"/>
          <ac:grpSpMkLst>
            <pc:docMk/>
            <pc:sldMk cId="2796568694" sldId="655"/>
            <ac:grpSpMk id="2905" creationId="{0FD53AD0-E5EE-4CF3-97A8-2DBE3DD98240}"/>
          </ac:grpSpMkLst>
        </pc:grpChg>
        <pc:grpChg chg="mod">
          <ac:chgData name="M | Adrien Pasquet" userId="b9ca7fff-cf80-4b81-8c12-aa3f5be03e41" providerId="ADAL" clId="{BFF0C793-174F-4023-A7BF-059EB552C99C}" dt="2019-11-13T13:52:00.907" v="4503" actId="207"/>
          <ac:grpSpMkLst>
            <pc:docMk/>
            <pc:sldMk cId="2796568694" sldId="655"/>
            <ac:grpSpMk id="2915" creationId="{8D0774C0-4A3E-4402-A599-DC56490D434B}"/>
          </ac:grpSpMkLst>
        </pc:grpChg>
        <pc:grpChg chg="mod">
          <ac:chgData name="M | Adrien Pasquet" userId="b9ca7fff-cf80-4b81-8c12-aa3f5be03e41" providerId="ADAL" clId="{BFF0C793-174F-4023-A7BF-059EB552C99C}" dt="2019-11-13T13:52:00.907" v="4503" actId="207"/>
          <ac:grpSpMkLst>
            <pc:docMk/>
            <pc:sldMk cId="2796568694" sldId="655"/>
            <ac:grpSpMk id="2931" creationId="{DD04FA43-4573-43B0-BE94-65023E352A83}"/>
          </ac:grpSpMkLst>
        </pc:grpChg>
        <pc:grpChg chg="mod">
          <ac:chgData name="M | Adrien Pasquet" userId="b9ca7fff-cf80-4b81-8c12-aa3f5be03e41" providerId="ADAL" clId="{BFF0C793-174F-4023-A7BF-059EB552C99C}" dt="2019-11-13T13:52:00.907" v="4503" actId="207"/>
          <ac:grpSpMkLst>
            <pc:docMk/>
            <pc:sldMk cId="2796568694" sldId="655"/>
            <ac:grpSpMk id="2936" creationId="{7FC52247-9117-442D-A609-B7D2C248604E}"/>
          </ac:grpSpMkLst>
        </pc:grpChg>
        <pc:grpChg chg="mod">
          <ac:chgData name="M | Adrien Pasquet" userId="b9ca7fff-cf80-4b81-8c12-aa3f5be03e41" providerId="ADAL" clId="{BFF0C793-174F-4023-A7BF-059EB552C99C}" dt="2019-11-13T13:52:00.907" v="4503" actId="207"/>
          <ac:grpSpMkLst>
            <pc:docMk/>
            <pc:sldMk cId="2796568694" sldId="655"/>
            <ac:grpSpMk id="2952" creationId="{EE998A55-381F-47D9-A80D-BA5FAD3510B3}"/>
          </ac:grpSpMkLst>
        </pc:grpChg>
        <pc:grpChg chg="mod">
          <ac:chgData name="M | Adrien Pasquet" userId="b9ca7fff-cf80-4b81-8c12-aa3f5be03e41" providerId="ADAL" clId="{BFF0C793-174F-4023-A7BF-059EB552C99C}" dt="2019-11-13T13:52:00.907" v="4503" actId="207"/>
          <ac:grpSpMkLst>
            <pc:docMk/>
            <pc:sldMk cId="2796568694" sldId="655"/>
            <ac:grpSpMk id="2961" creationId="{B6E93A34-6E00-40AF-AE97-765E71865E5D}"/>
          </ac:grpSpMkLst>
        </pc:grpChg>
        <pc:grpChg chg="mod">
          <ac:chgData name="M | Adrien Pasquet" userId="b9ca7fff-cf80-4b81-8c12-aa3f5be03e41" providerId="ADAL" clId="{BFF0C793-174F-4023-A7BF-059EB552C99C}" dt="2019-11-13T13:52:00.907" v="4503" actId="207"/>
          <ac:grpSpMkLst>
            <pc:docMk/>
            <pc:sldMk cId="2796568694" sldId="655"/>
            <ac:grpSpMk id="2982" creationId="{65D29DD9-D662-4F3F-BB48-9DDEBB458867}"/>
          </ac:grpSpMkLst>
        </pc:grpChg>
        <pc:grpChg chg="mod">
          <ac:chgData name="M | Adrien Pasquet" userId="b9ca7fff-cf80-4b81-8c12-aa3f5be03e41" providerId="ADAL" clId="{BFF0C793-174F-4023-A7BF-059EB552C99C}" dt="2019-11-13T13:52:00.907" v="4503" actId="207"/>
          <ac:grpSpMkLst>
            <pc:docMk/>
            <pc:sldMk cId="2796568694" sldId="655"/>
            <ac:grpSpMk id="2986" creationId="{0BC2B1AF-3084-4474-B5EB-941D9014AF62}"/>
          </ac:grpSpMkLst>
        </pc:grpChg>
        <pc:grpChg chg="mod">
          <ac:chgData name="M | Adrien Pasquet" userId="b9ca7fff-cf80-4b81-8c12-aa3f5be03e41" providerId="ADAL" clId="{BFF0C793-174F-4023-A7BF-059EB552C99C}" dt="2019-11-13T13:52:00.907" v="4503" actId="207"/>
          <ac:grpSpMkLst>
            <pc:docMk/>
            <pc:sldMk cId="2796568694" sldId="655"/>
            <ac:grpSpMk id="3004" creationId="{04C885F7-E064-4491-9230-F19DA60FD03B}"/>
          </ac:grpSpMkLst>
        </pc:grpChg>
        <pc:grpChg chg="mod">
          <ac:chgData name="M | Adrien Pasquet" userId="b9ca7fff-cf80-4b81-8c12-aa3f5be03e41" providerId="ADAL" clId="{BFF0C793-174F-4023-A7BF-059EB552C99C}" dt="2019-11-13T13:52:00.907" v="4503" actId="207"/>
          <ac:grpSpMkLst>
            <pc:docMk/>
            <pc:sldMk cId="2796568694" sldId="655"/>
            <ac:grpSpMk id="3014" creationId="{28247B93-8B85-45D0-BE2D-17C37D84C7D0}"/>
          </ac:grpSpMkLst>
        </pc:grpChg>
        <pc:grpChg chg="mod">
          <ac:chgData name="M | Adrien Pasquet" userId="b9ca7fff-cf80-4b81-8c12-aa3f5be03e41" providerId="ADAL" clId="{BFF0C793-174F-4023-A7BF-059EB552C99C}" dt="2019-11-13T13:52:00.907" v="4503" actId="207"/>
          <ac:grpSpMkLst>
            <pc:docMk/>
            <pc:sldMk cId="2796568694" sldId="655"/>
            <ac:grpSpMk id="3023" creationId="{E79A9A7E-30DD-4720-AF4E-7331E386430D}"/>
          </ac:grpSpMkLst>
        </pc:grpChg>
        <pc:grpChg chg="mod">
          <ac:chgData name="M | Adrien Pasquet" userId="b9ca7fff-cf80-4b81-8c12-aa3f5be03e41" providerId="ADAL" clId="{BFF0C793-174F-4023-A7BF-059EB552C99C}" dt="2019-11-13T13:52:00.907" v="4503" actId="207"/>
          <ac:grpSpMkLst>
            <pc:docMk/>
            <pc:sldMk cId="2796568694" sldId="655"/>
            <ac:grpSpMk id="3039" creationId="{448BBF9E-C773-43CF-BE09-F643F2152D8B}"/>
          </ac:grpSpMkLst>
        </pc:grpChg>
        <pc:grpChg chg="mod">
          <ac:chgData name="M | Adrien Pasquet" userId="b9ca7fff-cf80-4b81-8c12-aa3f5be03e41" providerId="ADAL" clId="{BFF0C793-174F-4023-A7BF-059EB552C99C}" dt="2019-11-13T13:52:00.907" v="4503" actId="207"/>
          <ac:grpSpMkLst>
            <pc:docMk/>
            <pc:sldMk cId="2796568694" sldId="655"/>
            <ac:grpSpMk id="3056" creationId="{A649DBFB-3BCF-4A94-892C-FD531BD1CBDD}"/>
          </ac:grpSpMkLst>
        </pc:grpChg>
        <pc:grpChg chg="mod">
          <ac:chgData name="M | Adrien Pasquet" userId="b9ca7fff-cf80-4b81-8c12-aa3f5be03e41" providerId="ADAL" clId="{BFF0C793-174F-4023-A7BF-059EB552C99C}" dt="2019-11-13T13:52:00.907" v="4503" actId="207"/>
          <ac:grpSpMkLst>
            <pc:docMk/>
            <pc:sldMk cId="2796568694" sldId="655"/>
            <ac:grpSpMk id="3092" creationId="{6FDDE911-98C5-4732-968E-CB5AF4354BB8}"/>
          </ac:grpSpMkLst>
        </pc:grpChg>
        <pc:grpChg chg="mod">
          <ac:chgData name="M | Adrien Pasquet" userId="b9ca7fff-cf80-4b81-8c12-aa3f5be03e41" providerId="ADAL" clId="{BFF0C793-174F-4023-A7BF-059EB552C99C}" dt="2019-11-13T13:52:00.907" v="4503" actId="207"/>
          <ac:grpSpMkLst>
            <pc:docMk/>
            <pc:sldMk cId="2796568694" sldId="655"/>
            <ac:grpSpMk id="3110" creationId="{C9EBDDE7-7736-4BBA-9AA1-BA3917F289E9}"/>
          </ac:grpSpMkLst>
        </pc:grpChg>
        <pc:grpChg chg="mod">
          <ac:chgData name="M | Adrien Pasquet" userId="b9ca7fff-cf80-4b81-8c12-aa3f5be03e41" providerId="ADAL" clId="{BFF0C793-174F-4023-A7BF-059EB552C99C}" dt="2019-11-13T13:52:00.907" v="4503" actId="207"/>
          <ac:grpSpMkLst>
            <pc:docMk/>
            <pc:sldMk cId="2796568694" sldId="655"/>
            <ac:grpSpMk id="3125" creationId="{C8C86FE0-B8A2-4E17-B686-5FDC9FBA6F88}"/>
          </ac:grpSpMkLst>
        </pc:grpChg>
        <pc:grpChg chg="mod">
          <ac:chgData name="M | Adrien Pasquet" userId="b9ca7fff-cf80-4b81-8c12-aa3f5be03e41" providerId="ADAL" clId="{BFF0C793-174F-4023-A7BF-059EB552C99C}" dt="2019-11-13T13:52:00.907" v="4503" actId="207"/>
          <ac:grpSpMkLst>
            <pc:docMk/>
            <pc:sldMk cId="2796568694" sldId="655"/>
            <ac:grpSpMk id="3131" creationId="{51B3548C-EF51-4C60-B566-53009F9F754A}"/>
          </ac:grpSpMkLst>
        </pc:grpChg>
        <pc:grpChg chg="mod">
          <ac:chgData name="M | Adrien Pasquet" userId="b9ca7fff-cf80-4b81-8c12-aa3f5be03e41" providerId="ADAL" clId="{BFF0C793-174F-4023-A7BF-059EB552C99C}" dt="2019-11-13T13:52:00.907" v="4503" actId="207"/>
          <ac:grpSpMkLst>
            <pc:docMk/>
            <pc:sldMk cId="2796568694" sldId="655"/>
            <ac:grpSpMk id="3147" creationId="{8720BC3E-0A43-4956-B985-CB4FF4BFD16C}"/>
          </ac:grpSpMkLst>
        </pc:grpChg>
        <pc:grpChg chg="mod">
          <ac:chgData name="M | Adrien Pasquet" userId="b9ca7fff-cf80-4b81-8c12-aa3f5be03e41" providerId="ADAL" clId="{BFF0C793-174F-4023-A7BF-059EB552C99C}" dt="2019-11-13T13:52:00.907" v="4503" actId="207"/>
          <ac:grpSpMkLst>
            <pc:docMk/>
            <pc:sldMk cId="2796568694" sldId="655"/>
            <ac:grpSpMk id="3158" creationId="{3ED7538C-7920-4A62-BF8E-1495BA57AD24}"/>
          </ac:grpSpMkLst>
        </pc:grpChg>
        <pc:grpChg chg="mod">
          <ac:chgData name="M | Adrien Pasquet" userId="b9ca7fff-cf80-4b81-8c12-aa3f5be03e41" providerId="ADAL" clId="{BFF0C793-174F-4023-A7BF-059EB552C99C}" dt="2019-11-13T13:52:00.907" v="4503" actId="207"/>
          <ac:grpSpMkLst>
            <pc:docMk/>
            <pc:sldMk cId="2796568694" sldId="655"/>
            <ac:grpSpMk id="3167" creationId="{9DD05E67-A44C-4C7D-B893-EE9882D901E9}"/>
          </ac:grpSpMkLst>
        </pc:grpChg>
        <pc:grpChg chg="mod">
          <ac:chgData name="M | Adrien Pasquet" userId="b9ca7fff-cf80-4b81-8c12-aa3f5be03e41" providerId="ADAL" clId="{BFF0C793-174F-4023-A7BF-059EB552C99C}" dt="2019-11-13T13:52:00.907" v="4503" actId="207"/>
          <ac:grpSpMkLst>
            <pc:docMk/>
            <pc:sldMk cId="2796568694" sldId="655"/>
            <ac:grpSpMk id="3170" creationId="{702BAA06-CA06-4E17-9C20-13CCF146823C}"/>
          </ac:grpSpMkLst>
        </pc:grpChg>
        <pc:grpChg chg="mod">
          <ac:chgData name="M | Adrien Pasquet" userId="b9ca7fff-cf80-4b81-8c12-aa3f5be03e41" providerId="ADAL" clId="{BFF0C793-174F-4023-A7BF-059EB552C99C}" dt="2019-11-13T13:52:00.907" v="4503" actId="207"/>
          <ac:grpSpMkLst>
            <pc:docMk/>
            <pc:sldMk cId="2796568694" sldId="655"/>
            <ac:grpSpMk id="3185" creationId="{3EE9831A-317E-45C3-A75F-1496EABC1CA7}"/>
          </ac:grpSpMkLst>
        </pc:grpChg>
        <pc:grpChg chg="mod">
          <ac:chgData name="M | Adrien Pasquet" userId="b9ca7fff-cf80-4b81-8c12-aa3f5be03e41" providerId="ADAL" clId="{BFF0C793-174F-4023-A7BF-059EB552C99C}" dt="2019-11-13T13:52:00.907" v="4503" actId="207"/>
          <ac:grpSpMkLst>
            <pc:docMk/>
            <pc:sldMk cId="2796568694" sldId="655"/>
            <ac:grpSpMk id="3191" creationId="{35631F54-7866-4C54-811C-6EA496CB97B5}"/>
          </ac:grpSpMkLst>
        </pc:grpChg>
        <pc:grpChg chg="mod">
          <ac:chgData name="M | Adrien Pasquet" userId="b9ca7fff-cf80-4b81-8c12-aa3f5be03e41" providerId="ADAL" clId="{BFF0C793-174F-4023-A7BF-059EB552C99C}" dt="2019-11-13T13:52:00.907" v="4503" actId="207"/>
          <ac:grpSpMkLst>
            <pc:docMk/>
            <pc:sldMk cId="2796568694" sldId="655"/>
            <ac:grpSpMk id="3196" creationId="{17A0162B-285E-4F9B-9174-F1F868765BE3}"/>
          </ac:grpSpMkLst>
        </pc:grpChg>
        <pc:grpChg chg="mod">
          <ac:chgData name="M | Adrien Pasquet" userId="b9ca7fff-cf80-4b81-8c12-aa3f5be03e41" providerId="ADAL" clId="{BFF0C793-174F-4023-A7BF-059EB552C99C}" dt="2019-11-13T13:52:00.907" v="4503" actId="207"/>
          <ac:grpSpMkLst>
            <pc:docMk/>
            <pc:sldMk cId="2796568694" sldId="655"/>
            <ac:grpSpMk id="3201" creationId="{56142816-A7FB-4EB6-ACCD-EC3DFB938620}"/>
          </ac:grpSpMkLst>
        </pc:grpChg>
        <pc:grpChg chg="mod">
          <ac:chgData name="M | Adrien Pasquet" userId="b9ca7fff-cf80-4b81-8c12-aa3f5be03e41" providerId="ADAL" clId="{BFF0C793-174F-4023-A7BF-059EB552C99C}" dt="2019-11-13T13:52:00.907" v="4503" actId="207"/>
          <ac:grpSpMkLst>
            <pc:docMk/>
            <pc:sldMk cId="2796568694" sldId="655"/>
            <ac:grpSpMk id="3214" creationId="{E3428B76-049E-4085-B371-C46D9C2A2CED}"/>
          </ac:grpSpMkLst>
        </pc:grpChg>
        <pc:grpChg chg="mod">
          <ac:chgData name="M | Adrien Pasquet" userId="b9ca7fff-cf80-4b81-8c12-aa3f5be03e41" providerId="ADAL" clId="{BFF0C793-174F-4023-A7BF-059EB552C99C}" dt="2019-11-13T13:52:00.907" v="4503" actId="207"/>
          <ac:grpSpMkLst>
            <pc:docMk/>
            <pc:sldMk cId="2796568694" sldId="655"/>
            <ac:grpSpMk id="3219" creationId="{5FF354AB-C73D-43FF-A3A3-5F5B24A44015}"/>
          </ac:grpSpMkLst>
        </pc:grpChg>
        <pc:grpChg chg="mod">
          <ac:chgData name="M | Adrien Pasquet" userId="b9ca7fff-cf80-4b81-8c12-aa3f5be03e41" providerId="ADAL" clId="{BFF0C793-174F-4023-A7BF-059EB552C99C}" dt="2019-11-13T13:52:00.907" v="4503" actId="207"/>
          <ac:grpSpMkLst>
            <pc:docMk/>
            <pc:sldMk cId="2796568694" sldId="655"/>
            <ac:grpSpMk id="3231" creationId="{033F5BD5-0C59-4D4E-BE58-7AEF01842D11}"/>
          </ac:grpSpMkLst>
        </pc:grpChg>
        <pc:grpChg chg="mod">
          <ac:chgData name="M | Adrien Pasquet" userId="b9ca7fff-cf80-4b81-8c12-aa3f5be03e41" providerId="ADAL" clId="{BFF0C793-174F-4023-A7BF-059EB552C99C}" dt="2019-11-13T13:52:00.907" v="4503" actId="207"/>
          <ac:grpSpMkLst>
            <pc:docMk/>
            <pc:sldMk cId="2796568694" sldId="655"/>
            <ac:grpSpMk id="3255" creationId="{9D2B6A0A-1C57-4419-B700-0F1C3D50ECE8}"/>
          </ac:grpSpMkLst>
        </pc:grpChg>
        <pc:grpChg chg="mod">
          <ac:chgData name="M | Adrien Pasquet" userId="b9ca7fff-cf80-4b81-8c12-aa3f5be03e41" providerId="ADAL" clId="{BFF0C793-174F-4023-A7BF-059EB552C99C}" dt="2019-11-13T13:52:00.907" v="4503" actId="207"/>
          <ac:grpSpMkLst>
            <pc:docMk/>
            <pc:sldMk cId="2796568694" sldId="655"/>
            <ac:grpSpMk id="3267" creationId="{51CA14FD-913D-4D98-8BE5-BC2390192935}"/>
          </ac:grpSpMkLst>
        </pc:grpChg>
        <pc:grpChg chg="mod">
          <ac:chgData name="M | Adrien Pasquet" userId="b9ca7fff-cf80-4b81-8c12-aa3f5be03e41" providerId="ADAL" clId="{BFF0C793-174F-4023-A7BF-059EB552C99C}" dt="2019-11-13T13:52:00.907" v="4503" actId="207"/>
          <ac:grpSpMkLst>
            <pc:docMk/>
            <pc:sldMk cId="2796568694" sldId="655"/>
            <ac:grpSpMk id="3272" creationId="{51F8B331-54E9-4C19-9307-04BB9A27AB96}"/>
          </ac:grpSpMkLst>
        </pc:grpChg>
        <pc:grpChg chg="mod">
          <ac:chgData name="M | Adrien Pasquet" userId="b9ca7fff-cf80-4b81-8c12-aa3f5be03e41" providerId="ADAL" clId="{BFF0C793-174F-4023-A7BF-059EB552C99C}" dt="2019-11-13T13:52:00.907" v="4503" actId="207"/>
          <ac:grpSpMkLst>
            <pc:docMk/>
            <pc:sldMk cId="2796568694" sldId="655"/>
            <ac:grpSpMk id="3288" creationId="{1B4F2301-1795-4EB1-ABFD-C75D8A2F6286}"/>
          </ac:grpSpMkLst>
        </pc:grpChg>
        <pc:grpChg chg="mod">
          <ac:chgData name="M | Adrien Pasquet" userId="b9ca7fff-cf80-4b81-8c12-aa3f5be03e41" providerId="ADAL" clId="{BFF0C793-174F-4023-A7BF-059EB552C99C}" dt="2019-11-13T13:52:00.907" v="4503" actId="207"/>
          <ac:grpSpMkLst>
            <pc:docMk/>
            <pc:sldMk cId="2796568694" sldId="655"/>
            <ac:grpSpMk id="3294" creationId="{377C798A-F48F-4B30-8E42-982DAA4FC32B}"/>
          </ac:grpSpMkLst>
        </pc:grpChg>
        <pc:grpChg chg="mod">
          <ac:chgData name="M | Adrien Pasquet" userId="b9ca7fff-cf80-4b81-8c12-aa3f5be03e41" providerId="ADAL" clId="{BFF0C793-174F-4023-A7BF-059EB552C99C}" dt="2019-11-13T13:52:00.907" v="4503" actId="207"/>
          <ac:grpSpMkLst>
            <pc:docMk/>
            <pc:sldMk cId="2796568694" sldId="655"/>
            <ac:grpSpMk id="3306" creationId="{731EE749-2F57-44E6-928C-F74A32315A30}"/>
          </ac:grpSpMkLst>
        </pc:grpChg>
        <pc:grpChg chg="mod">
          <ac:chgData name="M | Adrien Pasquet" userId="b9ca7fff-cf80-4b81-8c12-aa3f5be03e41" providerId="ADAL" clId="{BFF0C793-174F-4023-A7BF-059EB552C99C}" dt="2019-11-13T13:52:00.907" v="4503" actId="207"/>
          <ac:grpSpMkLst>
            <pc:docMk/>
            <pc:sldMk cId="2796568694" sldId="655"/>
            <ac:grpSpMk id="3312" creationId="{F3241AE2-29EC-4058-9191-AF66957F3307}"/>
          </ac:grpSpMkLst>
        </pc:grpChg>
        <pc:grpChg chg="mod">
          <ac:chgData name="M | Adrien Pasquet" userId="b9ca7fff-cf80-4b81-8c12-aa3f5be03e41" providerId="ADAL" clId="{BFF0C793-174F-4023-A7BF-059EB552C99C}" dt="2019-11-13T13:52:00.907" v="4503" actId="207"/>
          <ac:grpSpMkLst>
            <pc:docMk/>
            <pc:sldMk cId="2796568694" sldId="655"/>
            <ac:grpSpMk id="3320" creationId="{C777D5B7-7D35-45C6-83CF-0C6CC397BFFE}"/>
          </ac:grpSpMkLst>
        </pc:grpChg>
        <pc:grpChg chg="mod">
          <ac:chgData name="M | Adrien Pasquet" userId="b9ca7fff-cf80-4b81-8c12-aa3f5be03e41" providerId="ADAL" clId="{BFF0C793-174F-4023-A7BF-059EB552C99C}" dt="2019-11-13T13:52:00.907" v="4503" actId="207"/>
          <ac:grpSpMkLst>
            <pc:docMk/>
            <pc:sldMk cId="2796568694" sldId="655"/>
            <ac:grpSpMk id="3329" creationId="{F813054F-387C-49E9-B68B-3382AD7E0F24}"/>
          </ac:grpSpMkLst>
        </pc:grpChg>
        <pc:grpChg chg="mod">
          <ac:chgData name="M | Adrien Pasquet" userId="b9ca7fff-cf80-4b81-8c12-aa3f5be03e41" providerId="ADAL" clId="{BFF0C793-174F-4023-A7BF-059EB552C99C}" dt="2019-11-13T13:52:00.907" v="4503" actId="207"/>
          <ac:grpSpMkLst>
            <pc:docMk/>
            <pc:sldMk cId="2796568694" sldId="655"/>
            <ac:grpSpMk id="3346" creationId="{873AA3C7-0878-48F3-BA7F-EC323C22C313}"/>
          </ac:grpSpMkLst>
        </pc:grpChg>
        <pc:grpChg chg="mod">
          <ac:chgData name="M | Adrien Pasquet" userId="b9ca7fff-cf80-4b81-8c12-aa3f5be03e41" providerId="ADAL" clId="{BFF0C793-174F-4023-A7BF-059EB552C99C}" dt="2019-11-13T13:52:00.907" v="4503" actId="207"/>
          <ac:grpSpMkLst>
            <pc:docMk/>
            <pc:sldMk cId="2796568694" sldId="655"/>
            <ac:grpSpMk id="3361" creationId="{D69DF384-5524-43EA-9895-E68F612773C8}"/>
          </ac:grpSpMkLst>
        </pc:grpChg>
        <pc:grpChg chg="mod">
          <ac:chgData name="M | Adrien Pasquet" userId="b9ca7fff-cf80-4b81-8c12-aa3f5be03e41" providerId="ADAL" clId="{BFF0C793-174F-4023-A7BF-059EB552C99C}" dt="2019-11-13T13:52:00.907" v="4503" actId="207"/>
          <ac:grpSpMkLst>
            <pc:docMk/>
            <pc:sldMk cId="2796568694" sldId="655"/>
            <ac:grpSpMk id="3369" creationId="{2C09EF47-1C77-4400-A981-AEDCCDEAC703}"/>
          </ac:grpSpMkLst>
        </pc:grpChg>
        <pc:grpChg chg="mod">
          <ac:chgData name="M | Adrien Pasquet" userId="b9ca7fff-cf80-4b81-8c12-aa3f5be03e41" providerId="ADAL" clId="{BFF0C793-174F-4023-A7BF-059EB552C99C}" dt="2019-11-13T13:52:00.907" v="4503" actId="207"/>
          <ac:grpSpMkLst>
            <pc:docMk/>
            <pc:sldMk cId="2796568694" sldId="655"/>
            <ac:grpSpMk id="3374" creationId="{4236FD1C-250B-40D7-90CC-F6B7316614EB}"/>
          </ac:grpSpMkLst>
        </pc:grpChg>
        <pc:grpChg chg="mod">
          <ac:chgData name="M | Adrien Pasquet" userId="b9ca7fff-cf80-4b81-8c12-aa3f5be03e41" providerId="ADAL" clId="{BFF0C793-174F-4023-A7BF-059EB552C99C}" dt="2019-11-13T13:52:00.907" v="4503" actId="207"/>
          <ac:grpSpMkLst>
            <pc:docMk/>
            <pc:sldMk cId="2796568694" sldId="655"/>
            <ac:grpSpMk id="3384" creationId="{214C06E6-80B1-43B0-B38A-95E9C88A5E3A}"/>
          </ac:grpSpMkLst>
        </pc:grpChg>
        <pc:grpChg chg="mod">
          <ac:chgData name="M | Adrien Pasquet" userId="b9ca7fff-cf80-4b81-8c12-aa3f5be03e41" providerId="ADAL" clId="{BFF0C793-174F-4023-A7BF-059EB552C99C}" dt="2019-11-13T13:52:00.907" v="4503" actId="207"/>
          <ac:grpSpMkLst>
            <pc:docMk/>
            <pc:sldMk cId="2796568694" sldId="655"/>
            <ac:grpSpMk id="3390" creationId="{2EC43E05-F837-44A4-9214-9739CA15A17F}"/>
          </ac:grpSpMkLst>
        </pc:grpChg>
        <pc:grpChg chg="mod">
          <ac:chgData name="M | Adrien Pasquet" userId="b9ca7fff-cf80-4b81-8c12-aa3f5be03e41" providerId="ADAL" clId="{BFF0C793-174F-4023-A7BF-059EB552C99C}" dt="2019-11-13T13:52:00.907" v="4503" actId="207"/>
          <ac:grpSpMkLst>
            <pc:docMk/>
            <pc:sldMk cId="2796568694" sldId="655"/>
            <ac:grpSpMk id="3403" creationId="{D41B4F7B-A9CB-4E26-A746-7719A30A5B9E}"/>
          </ac:grpSpMkLst>
        </pc:grpChg>
        <pc:grpChg chg="mod">
          <ac:chgData name="M | Adrien Pasquet" userId="b9ca7fff-cf80-4b81-8c12-aa3f5be03e41" providerId="ADAL" clId="{BFF0C793-174F-4023-A7BF-059EB552C99C}" dt="2019-11-13T13:52:00.907" v="4503" actId="207"/>
          <ac:grpSpMkLst>
            <pc:docMk/>
            <pc:sldMk cId="2796568694" sldId="655"/>
            <ac:grpSpMk id="3408" creationId="{E82F3D9B-0710-4065-8A42-0A622690113F}"/>
          </ac:grpSpMkLst>
        </pc:grpChg>
        <pc:grpChg chg="mod">
          <ac:chgData name="M | Adrien Pasquet" userId="b9ca7fff-cf80-4b81-8c12-aa3f5be03e41" providerId="ADAL" clId="{BFF0C793-174F-4023-A7BF-059EB552C99C}" dt="2019-11-13T13:52:00.907" v="4503" actId="207"/>
          <ac:grpSpMkLst>
            <pc:docMk/>
            <pc:sldMk cId="2796568694" sldId="655"/>
            <ac:grpSpMk id="3418" creationId="{4951A7CD-207D-46E4-A7A6-78EE61690AAA}"/>
          </ac:grpSpMkLst>
        </pc:grpChg>
        <pc:grpChg chg="mod">
          <ac:chgData name="M | Adrien Pasquet" userId="b9ca7fff-cf80-4b81-8c12-aa3f5be03e41" providerId="ADAL" clId="{BFF0C793-174F-4023-A7BF-059EB552C99C}" dt="2019-11-13T13:52:00.907" v="4503" actId="207"/>
          <ac:grpSpMkLst>
            <pc:docMk/>
            <pc:sldMk cId="2796568694" sldId="655"/>
            <ac:grpSpMk id="3428" creationId="{417AC90B-DB32-4F9A-9721-A1B968BEDD9C}"/>
          </ac:grpSpMkLst>
        </pc:grpChg>
        <pc:grpChg chg="mod">
          <ac:chgData name="M | Adrien Pasquet" userId="b9ca7fff-cf80-4b81-8c12-aa3f5be03e41" providerId="ADAL" clId="{BFF0C793-174F-4023-A7BF-059EB552C99C}" dt="2019-11-13T13:52:00.907" v="4503" actId="207"/>
          <ac:grpSpMkLst>
            <pc:docMk/>
            <pc:sldMk cId="2796568694" sldId="655"/>
            <ac:grpSpMk id="3434" creationId="{4B0DA879-3595-4A74-A5DB-96095CC29B02}"/>
          </ac:grpSpMkLst>
        </pc:grpChg>
        <pc:grpChg chg="mod">
          <ac:chgData name="M | Adrien Pasquet" userId="b9ca7fff-cf80-4b81-8c12-aa3f5be03e41" providerId="ADAL" clId="{BFF0C793-174F-4023-A7BF-059EB552C99C}" dt="2019-11-13T13:52:00.907" v="4503" actId="207"/>
          <ac:grpSpMkLst>
            <pc:docMk/>
            <pc:sldMk cId="2796568694" sldId="655"/>
            <ac:grpSpMk id="3439" creationId="{3D921D88-0785-4CB0-984B-2290F078BC94}"/>
          </ac:grpSpMkLst>
        </pc:grpChg>
        <pc:grpChg chg="mod">
          <ac:chgData name="M | Adrien Pasquet" userId="b9ca7fff-cf80-4b81-8c12-aa3f5be03e41" providerId="ADAL" clId="{BFF0C793-174F-4023-A7BF-059EB552C99C}" dt="2019-11-13T13:52:00.907" v="4503" actId="207"/>
          <ac:grpSpMkLst>
            <pc:docMk/>
            <pc:sldMk cId="2796568694" sldId="655"/>
            <ac:grpSpMk id="3446" creationId="{1E565C7C-0E6A-44E5-8DCE-7CB9BF4064C0}"/>
          </ac:grpSpMkLst>
        </pc:grpChg>
        <pc:grpChg chg="mod">
          <ac:chgData name="M | Adrien Pasquet" userId="b9ca7fff-cf80-4b81-8c12-aa3f5be03e41" providerId="ADAL" clId="{BFF0C793-174F-4023-A7BF-059EB552C99C}" dt="2019-11-13T13:52:00.907" v="4503" actId="207"/>
          <ac:grpSpMkLst>
            <pc:docMk/>
            <pc:sldMk cId="2796568694" sldId="655"/>
            <ac:grpSpMk id="3451" creationId="{69BE47AB-C5E4-4157-805B-37DC459C5255}"/>
          </ac:grpSpMkLst>
        </pc:grpChg>
        <pc:grpChg chg="mod">
          <ac:chgData name="M | Adrien Pasquet" userId="b9ca7fff-cf80-4b81-8c12-aa3f5be03e41" providerId="ADAL" clId="{BFF0C793-174F-4023-A7BF-059EB552C99C}" dt="2019-11-13T13:52:00.907" v="4503" actId="207"/>
          <ac:grpSpMkLst>
            <pc:docMk/>
            <pc:sldMk cId="2796568694" sldId="655"/>
            <ac:grpSpMk id="3454" creationId="{BE877495-999D-4CE5-9443-363D19AA95D5}"/>
          </ac:grpSpMkLst>
        </pc:grpChg>
        <pc:grpChg chg="mod">
          <ac:chgData name="M | Adrien Pasquet" userId="b9ca7fff-cf80-4b81-8c12-aa3f5be03e41" providerId="ADAL" clId="{BFF0C793-174F-4023-A7BF-059EB552C99C}" dt="2019-11-13T13:52:00.907" v="4503" actId="207"/>
          <ac:grpSpMkLst>
            <pc:docMk/>
            <pc:sldMk cId="2796568694" sldId="655"/>
            <ac:grpSpMk id="3456" creationId="{7F950172-4EFC-4CD2-8319-26B35601393F}"/>
          </ac:grpSpMkLst>
        </pc:grpChg>
        <pc:grpChg chg="mod">
          <ac:chgData name="M | Adrien Pasquet" userId="b9ca7fff-cf80-4b81-8c12-aa3f5be03e41" providerId="ADAL" clId="{BFF0C793-174F-4023-A7BF-059EB552C99C}" dt="2019-11-13T13:52:00.907" v="4503" actId="207"/>
          <ac:grpSpMkLst>
            <pc:docMk/>
            <pc:sldMk cId="2796568694" sldId="655"/>
            <ac:grpSpMk id="3459" creationId="{4E0064EB-A9F5-4764-A089-8C044E484844}"/>
          </ac:grpSpMkLst>
        </pc:grpChg>
        <pc:grpChg chg="mod">
          <ac:chgData name="M | Adrien Pasquet" userId="b9ca7fff-cf80-4b81-8c12-aa3f5be03e41" providerId="ADAL" clId="{BFF0C793-174F-4023-A7BF-059EB552C99C}" dt="2019-11-13T13:52:00.907" v="4503" actId="207"/>
          <ac:grpSpMkLst>
            <pc:docMk/>
            <pc:sldMk cId="2796568694" sldId="655"/>
            <ac:grpSpMk id="3462" creationId="{DFF5CC4B-4BD1-43B9-A03F-1AD5BDED7C1F}"/>
          </ac:grpSpMkLst>
        </pc:grpChg>
        <pc:grpChg chg="mod">
          <ac:chgData name="M | Adrien Pasquet" userId="b9ca7fff-cf80-4b81-8c12-aa3f5be03e41" providerId="ADAL" clId="{BFF0C793-174F-4023-A7BF-059EB552C99C}" dt="2019-11-13T13:52:00.907" v="4503" actId="207"/>
          <ac:grpSpMkLst>
            <pc:docMk/>
            <pc:sldMk cId="2796568694" sldId="655"/>
            <ac:grpSpMk id="3464" creationId="{3270A9B7-E44C-47EB-8B47-51CDDF60DF5C}"/>
          </ac:grpSpMkLst>
        </pc:grpChg>
        <pc:grpChg chg="mod">
          <ac:chgData name="M | Adrien Pasquet" userId="b9ca7fff-cf80-4b81-8c12-aa3f5be03e41" providerId="ADAL" clId="{BFF0C793-174F-4023-A7BF-059EB552C99C}" dt="2019-11-13T13:52:00.907" v="4503" actId="207"/>
          <ac:grpSpMkLst>
            <pc:docMk/>
            <pc:sldMk cId="2796568694" sldId="655"/>
            <ac:grpSpMk id="3466" creationId="{2F491A23-04D4-4985-B9E0-7F734872DF89}"/>
          </ac:grpSpMkLst>
        </pc:grpChg>
        <pc:grpChg chg="mod">
          <ac:chgData name="M | Adrien Pasquet" userId="b9ca7fff-cf80-4b81-8c12-aa3f5be03e41" providerId="ADAL" clId="{BFF0C793-174F-4023-A7BF-059EB552C99C}" dt="2019-11-13T13:52:00.907" v="4503" actId="207"/>
          <ac:grpSpMkLst>
            <pc:docMk/>
            <pc:sldMk cId="2796568694" sldId="655"/>
            <ac:grpSpMk id="3471" creationId="{76A9A0A2-1FC9-49D5-B874-444EB6E853A7}"/>
          </ac:grpSpMkLst>
        </pc:grpChg>
        <pc:grpChg chg="mod">
          <ac:chgData name="M | Adrien Pasquet" userId="b9ca7fff-cf80-4b81-8c12-aa3f5be03e41" providerId="ADAL" clId="{BFF0C793-174F-4023-A7BF-059EB552C99C}" dt="2019-11-13T13:52:00.907" v="4503" actId="207"/>
          <ac:grpSpMkLst>
            <pc:docMk/>
            <pc:sldMk cId="2796568694" sldId="655"/>
            <ac:grpSpMk id="3479" creationId="{2EE8F7D5-90DF-4C68-8D37-9DB8B28602FB}"/>
          </ac:grpSpMkLst>
        </pc:grpChg>
        <pc:grpChg chg="mod">
          <ac:chgData name="M | Adrien Pasquet" userId="b9ca7fff-cf80-4b81-8c12-aa3f5be03e41" providerId="ADAL" clId="{BFF0C793-174F-4023-A7BF-059EB552C99C}" dt="2019-11-13T13:52:00.907" v="4503" actId="207"/>
          <ac:grpSpMkLst>
            <pc:docMk/>
            <pc:sldMk cId="2796568694" sldId="655"/>
            <ac:grpSpMk id="3481" creationId="{78FC022C-2894-442A-A51C-03553135FE1F}"/>
          </ac:grpSpMkLst>
        </pc:grpChg>
        <pc:grpChg chg="mod">
          <ac:chgData name="M | Adrien Pasquet" userId="b9ca7fff-cf80-4b81-8c12-aa3f5be03e41" providerId="ADAL" clId="{BFF0C793-174F-4023-A7BF-059EB552C99C}" dt="2019-11-13T13:52:00.907" v="4503" actId="207"/>
          <ac:grpSpMkLst>
            <pc:docMk/>
            <pc:sldMk cId="2796568694" sldId="655"/>
            <ac:grpSpMk id="3483" creationId="{466F88DA-C251-4D96-8A58-DC1EC06E3A7A}"/>
          </ac:grpSpMkLst>
        </pc:grpChg>
        <pc:grpChg chg="mod">
          <ac:chgData name="M | Adrien Pasquet" userId="b9ca7fff-cf80-4b81-8c12-aa3f5be03e41" providerId="ADAL" clId="{BFF0C793-174F-4023-A7BF-059EB552C99C}" dt="2019-11-13T13:52:00.907" v="4503" actId="207"/>
          <ac:grpSpMkLst>
            <pc:docMk/>
            <pc:sldMk cId="2796568694" sldId="655"/>
            <ac:grpSpMk id="3485" creationId="{F5C4308F-62E9-4CA2-BC8E-65CF6CA9EBAB}"/>
          </ac:grpSpMkLst>
        </pc:grpChg>
        <pc:grpChg chg="mod">
          <ac:chgData name="M | Adrien Pasquet" userId="b9ca7fff-cf80-4b81-8c12-aa3f5be03e41" providerId="ADAL" clId="{BFF0C793-174F-4023-A7BF-059EB552C99C}" dt="2019-11-13T13:52:00.907" v="4503" actId="207"/>
          <ac:grpSpMkLst>
            <pc:docMk/>
            <pc:sldMk cId="2796568694" sldId="655"/>
            <ac:grpSpMk id="3487" creationId="{DE4408F0-6107-470F-89E2-D206D6DFE766}"/>
          </ac:grpSpMkLst>
        </pc:grpChg>
        <pc:grpChg chg="mod">
          <ac:chgData name="M | Adrien Pasquet" userId="b9ca7fff-cf80-4b81-8c12-aa3f5be03e41" providerId="ADAL" clId="{BFF0C793-174F-4023-A7BF-059EB552C99C}" dt="2019-11-13T13:52:00.907" v="4503" actId="207"/>
          <ac:grpSpMkLst>
            <pc:docMk/>
            <pc:sldMk cId="2796568694" sldId="655"/>
            <ac:grpSpMk id="3492" creationId="{6806D027-24ED-4430-895A-17DECF477120}"/>
          </ac:grpSpMkLst>
        </pc:grpChg>
        <pc:grpChg chg="mod">
          <ac:chgData name="M | Adrien Pasquet" userId="b9ca7fff-cf80-4b81-8c12-aa3f5be03e41" providerId="ADAL" clId="{BFF0C793-174F-4023-A7BF-059EB552C99C}" dt="2019-11-13T13:52:00.907" v="4503" actId="207"/>
          <ac:grpSpMkLst>
            <pc:docMk/>
            <pc:sldMk cId="2796568694" sldId="655"/>
            <ac:grpSpMk id="3497" creationId="{A8E7F435-506A-44B3-97FB-1435BA2D0CFB}"/>
          </ac:grpSpMkLst>
        </pc:grpChg>
        <pc:grpChg chg="mod">
          <ac:chgData name="M | Adrien Pasquet" userId="b9ca7fff-cf80-4b81-8c12-aa3f5be03e41" providerId="ADAL" clId="{BFF0C793-174F-4023-A7BF-059EB552C99C}" dt="2019-11-13T13:52:00.907" v="4503" actId="207"/>
          <ac:grpSpMkLst>
            <pc:docMk/>
            <pc:sldMk cId="2796568694" sldId="655"/>
            <ac:grpSpMk id="3507" creationId="{8B3EFD46-435F-40CC-85F9-1FBE6E4173A1}"/>
          </ac:grpSpMkLst>
        </pc:grpChg>
        <pc:grpChg chg="mod">
          <ac:chgData name="M | Adrien Pasquet" userId="b9ca7fff-cf80-4b81-8c12-aa3f5be03e41" providerId="ADAL" clId="{BFF0C793-174F-4023-A7BF-059EB552C99C}" dt="2019-11-13T13:52:00.907" v="4503" actId="207"/>
          <ac:grpSpMkLst>
            <pc:docMk/>
            <pc:sldMk cId="2796568694" sldId="655"/>
            <ac:grpSpMk id="3511" creationId="{0F3CB9CA-1DDA-42E7-B852-5EF18E9FF8FC}"/>
          </ac:grpSpMkLst>
        </pc:grpChg>
        <pc:grpChg chg="mod">
          <ac:chgData name="M | Adrien Pasquet" userId="b9ca7fff-cf80-4b81-8c12-aa3f5be03e41" providerId="ADAL" clId="{BFF0C793-174F-4023-A7BF-059EB552C99C}" dt="2019-11-13T13:52:00.907" v="4503" actId="207"/>
          <ac:grpSpMkLst>
            <pc:docMk/>
            <pc:sldMk cId="2796568694" sldId="655"/>
            <ac:grpSpMk id="3516" creationId="{1BB0A5CA-9140-4812-A058-9AEA8731A225}"/>
          </ac:grpSpMkLst>
        </pc:grpChg>
        <pc:grpChg chg="mod">
          <ac:chgData name="M | Adrien Pasquet" userId="b9ca7fff-cf80-4b81-8c12-aa3f5be03e41" providerId="ADAL" clId="{BFF0C793-174F-4023-A7BF-059EB552C99C}" dt="2019-11-13T13:52:00.907" v="4503" actId="207"/>
          <ac:grpSpMkLst>
            <pc:docMk/>
            <pc:sldMk cId="2796568694" sldId="655"/>
            <ac:grpSpMk id="3529" creationId="{0390F886-2B8E-4C0A-B986-36A845FEF511}"/>
          </ac:grpSpMkLst>
        </pc:grpChg>
        <pc:grpChg chg="mod">
          <ac:chgData name="M | Adrien Pasquet" userId="b9ca7fff-cf80-4b81-8c12-aa3f5be03e41" providerId="ADAL" clId="{BFF0C793-174F-4023-A7BF-059EB552C99C}" dt="2019-11-13T13:52:00.907" v="4503" actId="207"/>
          <ac:grpSpMkLst>
            <pc:docMk/>
            <pc:sldMk cId="2796568694" sldId="655"/>
            <ac:grpSpMk id="3538" creationId="{810F24A4-DBC4-4CE8-B8F5-1407040D025D}"/>
          </ac:grpSpMkLst>
        </pc:grpChg>
        <pc:grpChg chg="mod">
          <ac:chgData name="M | Adrien Pasquet" userId="b9ca7fff-cf80-4b81-8c12-aa3f5be03e41" providerId="ADAL" clId="{BFF0C793-174F-4023-A7BF-059EB552C99C}" dt="2019-11-13T13:52:00.907" v="4503" actId="207"/>
          <ac:grpSpMkLst>
            <pc:docMk/>
            <pc:sldMk cId="2796568694" sldId="655"/>
            <ac:grpSpMk id="3545" creationId="{FA601B68-490C-4E37-8938-60B9B99DE8F6}"/>
          </ac:grpSpMkLst>
        </pc:grpChg>
        <pc:grpChg chg="mod">
          <ac:chgData name="M | Adrien Pasquet" userId="b9ca7fff-cf80-4b81-8c12-aa3f5be03e41" providerId="ADAL" clId="{BFF0C793-174F-4023-A7BF-059EB552C99C}" dt="2019-11-13T13:52:00.907" v="4503" actId="207"/>
          <ac:grpSpMkLst>
            <pc:docMk/>
            <pc:sldMk cId="2796568694" sldId="655"/>
            <ac:grpSpMk id="3550" creationId="{5BA3EC22-4990-4AF9-AC26-E90FD2377432}"/>
          </ac:grpSpMkLst>
        </pc:grpChg>
        <pc:grpChg chg="mod">
          <ac:chgData name="M | Adrien Pasquet" userId="b9ca7fff-cf80-4b81-8c12-aa3f5be03e41" providerId="ADAL" clId="{BFF0C793-174F-4023-A7BF-059EB552C99C}" dt="2019-11-13T13:52:00.907" v="4503" actId="207"/>
          <ac:grpSpMkLst>
            <pc:docMk/>
            <pc:sldMk cId="2796568694" sldId="655"/>
            <ac:grpSpMk id="3552" creationId="{6746768D-F3E3-4681-A69C-AB41B07B295C}"/>
          </ac:grpSpMkLst>
        </pc:grpChg>
        <pc:grpChg chg="mod">
          <ac:chgData name="M | Adrien Pasquet" userId="b9ca7fff-cf80-4b81-8c12-aa3f5be03e41" providerId="ADAL" clId="{BFF0C793-174F-4023-A7BF-059EB552C99C}" dt="2019-11-13T13:52:00.907" v="4503" actId="207"/>
          <ac:grpSpMkLst>
            <pc:docMk/>
            <pc:sldMk cId="2796568694" sldId="655"/>
            <ac:grpSpMk id="3560" creationId="{E503ABBF-C0BD-48AC-B663-B064640BF220}"/>
          </ac:grpSpMkLst>
        </pc:grpChg>
        <pc:grpChg chg="mod">
          <ac:chgData name="M | Adrien Pasquet" userId="b9ca7fff-cf80-4b81-8c12-aa3f5be03e41" providerId="ADAL" clId="{BFF0C793-174F-4023-A7BF-059EB552C99C}" dt="2019-11-13T13:52:00.907" v="4503" actId="207"/>
          <ac:grpSpMkLst>
            <pc:docMk/>
            <pc:sldMk cId="2796568694" sldId="655"/>
            <ac:grpSpMk id="3563" creationId="{2CED0F31-AE40-473A-BFD8-1B2AB63ADF7C}"/>
          </ac:grpSpMkLst>
        </pc:grpChg>
        <pc:grpChg chg="mod">
          <ac:chgData name="M | Adrien Pasquet" userId="b9ca7fff-cf80-4b81-8c12-aa3f5be03e41" providerId="ADAL" clId="{BFF0C793-174F-4023-A7BF-059EB552C99C}" dt="2019-11-13T13:52:00.907" v="4503" actId="207"/>
          <ac:grpSpMkLst>
            <pc:docMk/>
            <pc:sldMk cId="2796568694" sldId="655"/>
            <ac:grpSpMk id="3566" creationId="{90082577-540D-4951-BF1B-FBFB280CB1A7}"/>
          </ac:grpSpMkLst>
        </pc:grpChg>
        <pc:grpChg chg="mod">
          <ac:chgData name="M | Adrien Pasquet" userId="b9ca7fff-cf80-4b81-8c12-aa3f5be03e41" providerId="ADAL" clId="{BFF0C793-174F-4023-A7BF-059EB552C99C}" dt="2019-11-13T13:52:00.907" v="4503" actId="207"/>
          <ac:grpSpMkLst>
            <pc:docMk/>
            <pc:sldMk cId="2796568694" sldId="655"/>
            <ac:grpSpMk id="3571" creationId="{CD2CED9E-57CF-4E5E-994E-DEF0318B59C1}"/>
          </ac:grpSpMkLst>
        </pc:grpChg>
        <pc:grpChg chg="mod">
          <ac:chgData name="M | Adrien Pasquet" userId="b9ca7fff-cf80-4b81-8c12-aa3f5be03e41" providerId="ADAL" clId="{BFF0C793-174F-4023-A7BF-059EB552C99C}" dt="2019-11-13T13:52:00.907" v="4503" actId="207"/>
          <ac:grpSpMkLst>
            <pc:docMk/>
            <pc:sldMk cId="2796568694" sldId="655"/>
            <ac:grpSpMk id="3578" creationId="{F6A9F7B6-760B-4CEC-BE2A-49C66AE59196}"/>
          </ac:grpSpMkLst>
        </pc:grpChg>
        <pc:grpChg chg="mod">
          <ac:chgData name="M | Adrien Pasquet" userId="b9ca7fff-cf80-4b81-8c12-aa3f5be03e41" providerId="ADAL" clId="{BFF0C793-174F-4023-A7BF-059EB552C99C}" dt="2019-11-13T13:52:00.907" v="4503" actId="207"/>
          <ac:grpSpMkLst>
            <pc:docMk/>
            <pc:sldMk cId="2796568694" sldId="655"/>
            <ac:grpSpMk id="3581" creationId="{14836006-1D5D-4677-8E56-E427A049D978}"/>
          </ac:grpSpMkLst>
        </pc:grpChg>
        <pc:grpChg chg="mod">
          <ac:chgData name="M | Adrien Pasquet" userId="b9ca7fff-cf80-4b81-8c12-aa3f5be03e41" providerId="ADAL" clId="{BFF0C793-174F-4023-A7BF-059EB552C99C}" dt="2019-11-13T13:52:00.907" v="4503" actId="207"/>
          <ac:grpSpMkLst>
            <pc:docMk/>
            <pc:sldMk cId="2796568694" sldId="655"/>
            <ac:grpSpMk id="3583" creationId="{AC588EEC-35E4-4C0A-B04F-7DD0CBFAD807}"/>
          </ac:grpSpMkLst>
        </pc:grpChg>
        <pc:grpChg chg="mod">
          <ac:chgData name="M | Adrien Pasquet" userId="b9ca7fff-cf80-4b81-8c12-aa3f5be03e41" providerId="ADAL" clId="{BFF0C793-174F-4023-A7BF-059EB552C99C}" dt="2019-11-13T13:52:00.907" v="4503" actId="207"/>
          <ac:grpSpMkLst>
            <pc:docMk/>
            <pc:sldMk cId="2796568694" sldId="655"/>
            <ac:grpSpMk id="3588" creationId="{EA9E238D-2279-42F8-9779-111020385057}"/>
          </ac:grpSpMkLst>
        </pc:grpChg>
        <pc:grpChg chg="mod">
          <ac:chgData name="M | Adrien Pasquet" userId="b9ca7fff-cf80-4b81-8c12-aa3f5be03e41" providerId="ADAL" clId="{BFF0C793-174F-4023-A7BF-059EB552C99C}" dt="2019-11-13T13:52:00.907" v="4503" actId="207"/>
          <ac:grpSpMkLst>
            <pc:docMk/>
            <pc:sldMk cId="2796568694" sldId="655"/>
            <ac:grpSpMk id="3594" creationId="{2B7E3410-F319-4EE9-8170-33C739737369}"/>
          </ac:grpSpMkLst>
        </pc:grpChg>
        <pc:grpChg chg="mod">
          <ac:chgData name="M | Adrien Pasquet" userId="b9ca7fff-cf80-4b81-8c12-aa3f5be03e41" providerId="ADAL" clId="{BFF0C793-174F-4023-A7BF-059EB552C99C}" dt="2019-11-13T13:52:00.907" v="4503" actId="207"/>
          <ac:grpSpMkLst>
            <pc:docMk/>
            <pc:sldMk cId="2796568694" sldId="655"/>
            <ac:grpSpMk id="3600" creationId="{60AE5788-59E9-4AE1-8A4A-7985251817BA}"/>
          </ac:grpSpMkLst>
        </pc:grpChg>
        <pc:grpChg chg="mod">
          <ac:chgData name="M | Adrien Pasquet" userId="b9ca7fff-cf80-4b81-8c12-aa3f5be03e41" providerId="ADAL" clId="{BFF0C793-174F-4023-A7BF-059EB552C99C}" dt="2019-11-13T13:52:00.907" v="4503" actId="207"/>
          <ac:grpSpMkLst>
            <pc:docMk/>
            <pc:sldMk cId="2796568694" sldId="655"/>
            <ac:grpSpMk id="3608" creationId="{47609631-2DFB-49C4-B43F-F81C2416DFE3}"/>
          </ac:grpSpMkLst>
        </pc:grpChg>
        <pc:grpChg chg="mod">
          <ac:chgData name="M | Adrien Pasquet" userId="b9ca7fff-cf80-4b81-8c12-aa3f5be03e41" providerId="ADAL" clId="{BFF0C793-174F-4023-A7BF-059EB552C99C}" dt="2019-11-13T13:52:00.907" v="4503" actId="207"/>
          <ac:grpSpMkLst>
            <pc:docMk/>
            <pc:sldMk cId="2796568694" sldId="655"/>
            <ac:grpSpMk id="3619" creationId="{024DD173-37DF-486F-8328-5FDF443FE625}"/>
          </ac:grpSpMkLst>
        </pc:grpChg>
        <pc:grpChg chg="mod">
          <ac:chgData name="M | Adrien Pasquet" userId="b9ca7fff-cf80-4b81-8c12-aa3f5be03e41" providerId="ADAL" clId="{BFF0C793-174F-4023-A7BF-059EB552C99C}" dt="2019-11-13T13:52:00.907" v="4503" actId="207"/>
          <ac:grpSpMkLst>
            <pc:docMk/>
            <pc:sldMk cId="2796568694" sldId="655"/>
            <ac:grpSpMk id="3624" creationId="{E8869E7D-2257-4411-A517-BBF86904BE89}"/>
          </ac:grpSpMkLst>
        </pc:grpChg>
        <pc:grpChg chg="mod">
          <ac:chgData name="M | Adrien Pasquet" userId="b9ca7fff-cf80-4b81-8c12-aa3f5be03e41" providerId="ADAL" clId="{BFF0C793-174F-4023-A7BF-059EB552C99C}" dt="2019-11-13T13:52:00.907" v="4503" actId="207"/>
          <ac:grpSpMkLst>
            <pc:docMk/>
            <pc:sldMk cId="2796568694" sldId="655"/>
            <ac:grpSpMk id="3626" creationId="{76D81D66-4DC4-444E-B162-6B022AE3C00F}"/>
          </ac:grpSpMkLst>
        </pc:grpChg>
        <pc:grpChg chg="mod">
          <ac:chgData name="M | Adrien Pasquet" userId="b9ca7fff-cf80-4b81-8c12-aa3f5be03e41" providerId="ADAL" clId="{BFF0C793-174F-4023-A7BF-059EB552C99C}" dt="2019-11-13T13:52:00.907" v="4503" actId="207"/>
          <ac:grpSpMkLst>
            <pc:docMk/>
            <pc:sldMk cId="2796568694" sldId="655"/>
            <ac:grpSpMk id="3631" creationId="{44A1F0E4-DFCC-432C-8DF9-6D034C8A89C0}"/>
          </ac:grpSpMkLst>
        </pc:grpChg>
        <pc:grpChg chg="mod">
          <ac:chgData name="M | Adrien Pasquet" userId="b9ca7fff-cf80-4b81-8c12-aa3f5be03e41" providerId="ADAL" clId="{BFF0C793-174F-4023-A7BF-059EB552C99C}" dt="2019-11-13T13:52:00.907" v="4503" actId="207"/>
          <ac:grpSpMkLst>
            <pc:docMk/>
            <pc:sldMk cId="2796568694" sldId="655"/>
            <ac:grpSpMk id="3634" creationId="{DCA3C357-C343-4223-B3A8-AB0A6F465884}"/>
          </ac:grpSpMkLst>
        </pc:grpChg>
        <pc:grpChg chg="mod">
          <ac:chgData name="M | Adrien Pasquet" userId="b9ca7fff-cf80-4b81-8c12-aa3f5be03e41" providerId="ADAL" clId="{BFF0C793-174F-4023-A7BF-059EB552C99C}" dt="2019-11-13T13:52:00.907" v="4503" actId="207"/>
          <ac:grpSpMkLst>
            <pc:docMk/>
            <pc:sldMk cId="2796568694" sldId="655"/>
            <ac:grpSpMk id="3638" creationId="{ACF1AE18-888A-4DCE-A06B-BFF0A3F794B5}"/>
          </ac:grpSpMkLst>
        </pc:grpChg>
        <pc:grpChg chg="mod">
          <ac:chgData name="M | Adrien Pasquet" userId="b9ca7fff-cf80-4b81-8c12-aa3f5be03e41" providerId="ADAL" clId="{BFF0C793-174F-4023-A7BF-059EB552C99C}" dt="2019-11-13T13:52:00.907" v="4503" actId="207"/>
          <ac:grpSpMkLst>
            <pc:docMk/>
            <pc:sldMk cId="2796568694" sldId="655"/>
            <ac:grpSpMk id="3644" creationId="{4B48A9BC-73C0-4033-B204-5C16011E5086}"/>
          </ac:grpSpMkLst>
        </pc:grpChg>
        <pc:grpChg chg="mod">
          <ac:chgData name="M | Adrien Pasquet" userId="b9ca7fff-cf80-4b81-8c12-aa3f5be03e41" providerId="ADAL" clId="{BFF0C793-174F-4023-A7BF-059EB552C99C}" dt="2019-11-13T13:52:00.907" v="4503" actId="207"/>
          <ac:grpSpMkLst>
            <pc:docMk/>
            <pc:sldMk cId="2796568694" sldId="655"/>
            <ac:grpSpMk id="3646" creationId="{F41BCD31-31E0-4EAE-B802-302789477AA1}"/>
          </ac:grpSpMkLst>
        </pc:grpChg>
        <pc:grpChg chg="mod">
          <ac:chgData name="M | Adrien Pasquet" userId="b9ca7fff-cf80-4b81-8c12-aa3f5be03e41" providerId="ADAL" clId="{BFF0C793-174F-4023-A7BF-059EB552C99C}" dt="2019-11-13T13:52:00.907" v="4503" actId="207"/>
          <ac:grpSpMkLst>
            <pc:docMk/>
            <pc:sldMk cId="2796568694" sldId="655"/>
            <ac:grpSpMk id="3654" creationId="{7EC798BA-F7A2-435B-90C8-3EB0DE3BE3E6}"/>
          </ac:grpSpMkLst>
        </pc:grpChg>
        <pc:grpChg chg="mod">
          <ac:chgData name="M | Adrien Pasquet" userId="b9ca7fff-cf80-4b81-8c12-aa3f5be03e41" providerId="ADAL" clId="{BFF0C793-174F-4023-A7BF-059EB552C99C}" dt="2019-11-13T13:52:00.907" v="4503" actId="207"/>
          <ac:grpSpMkLst>
            <pc:docMk/>
            <pc:sldMk cId="2796568694" sldId="655"/>
            <ac:grpSpMk id="3656" creationId="{0F7EC369-C4B7-4353-B500-0035222176C0}"/>
          </ac:grpSpMkLst>
        </pc:grpChg>
        <pc:grpChg chg="mod">
          <ac:chgData name="M | Adrien Pasquet" userId="b9ca7fff-cf80-4b81-8c12-aa3f5be03e41" providerId="ADAL" clId="{BFF0C793-174F-4023-A7BF-059EB552C99C}" dt="2019-11-13T13:52:00.907" v="4503" actId="207"/>
          <ac:grpSpMkLst>
            <pc:docMk/>
            <pc:sldMk cId="2796568694" sldId="655"/>
            <ac:grpSpMk id="3659" creationId="{215C58B4-48E3-4025-872F-DEBCAD08C6B1}"/>
          </ac:grpSpMkLst>
        </pc:grpChg>
        <pc:grpChg chg="mod">
          <ac:chgData name="M | Adrien Pasquet" userId="b9ca7fff-cf80-4b81-8c12-aa3f5be03e41" providerId="ADAL" clId="{BFF0C793-174F-4023-A7BF-059EB552C99C}" dt="2019-11-13T13:52:00.907" v="4503" actId="207"/>
          <ac:grpSpMkLst>
            <pc:docMk/>
            <pc:sldMk cId="2796568694" sldId="655"/>
            <ac:grpSpMk id="3664" creationId="{CFC903E0-3263-4DAC-99E9-D58E443981A4}"/>
          </ac:grpSpMkLst>
        </pc:grpChg>
        <pc:grpChg chg="mod">
          <ac:chgData name="M | Adrien Pasquet" userId="b9ca7fff-cf80-4b81-8c12-aa3f5be03e41" providerId="ADAL" clId="{BFF0C793-174F-4023-A7BF-059EB552C99C}" dt="2019-11-13T13:52:00.907" v="4503" actId="207"/>
          <ac:grpSpMkLst>
            <pc:docMk/>
            <pc:sldMk cId="2796568694" sldId="655"/>
            <ac:grpSpMk id="3672" creationId="{DC192BD1-2294-4727-A7B1-DB25656DC958}"/>
          </ac:grpSpMkLst>
        </pc:grpChg>
        <pc:grpChg chg="mod">
          <ac:chgData name="M | Adrien Pasquet" userId="b9ca7fff-cf80-4b81-8c12-aa3f5be03e41" providerId="ADAL" clId="{BFF0C793-174F-4023-A7BF-059EB552C99C}" dt="2019-11-13T13:52:00.907" v="4503" actId="207"/>
          <ac:grpSpMkLst>
            <pc:docMk/>
            <pc:sldMk cId="2796568694" sldId="655"/>
            <ac:grpSpMk id="3674" creationId="{94566283-9FA7-4905-B4A8-7F990D75B7D6}"/>
          </ac:grpSpMkLst>
        </pc:grpChg>
        <pc:grpChg chg="mod">
          <ac:chgData name="M | Adrien Pasquet" userId="b9ca7fff-cf80-4b81-8c12-aa3f5be03e41" providerId="ADAL" clId="{BFF0C793-174F-4023-A7BF-059EB552C99C}" dt="2019-11-13T13:52:00.907" v="4503" actId="207"/>
          <ac:grpSpMkLst>
            <pc:docMk/>
            <pc:sldMk cId="2796568694" sldId="655"/>
            <ac:grpSpMk id="3679" creationId="{131E628E-8C00-430F-9C2D-28E01CDDE0F6}"/>
          </ac:grpSpMkLst>
        </pc:grpChg>
        <pc:grpChg chg="mod">
          <ac:chgData name="M | Adrien Pasquet" userId="b9ca7fff-cf80-4b81-8c12-aa3f5be03e41" providerId="ADAL" clId="{BFF0C793-174F-4023-A7BF-059EB552C99C}" dt="2019-11-13T13:52:00.907" v="4503" actId="207"/>
          <ac:grpSpMkLst>
            <pc:docMk/>
            <pc:sldMk cId="2796568694" sldId="655"/>
            <ac:grpSpMk id="3681" creationId="{FA507786-DDE3-41F4-97D4-C9AB0BBB12C5}"/>
          </ac:grpSpMkLst>
        </pc:grpChg>
        <pc:grpChg chg="mod">
          <ac:chgData name="M | Adrien Pasquet" userId="b9ca7fff-cf80-4b81-8c12-aa3f5be03e41" providerId="ADAL" clId="{BFF0C793-174F-4023-A7BF-059EB552C99C}" dt="2019-11-13T13:52:00.907" v="4503" actId="207"/>
          <ac:grpSpMkLst>
            <pc:docMk/>
            <pc:sldMk cId="2796568694" sldId="655"/>
            <ac:grpSpMk id="3690" creationId="{803EE942-E876-4742-81F6-D247AD123FFF}"/>
          </ac:grpSpMkLst>
        </pc:grpChg>
        <pc:grpChg chg="mod">
          <ac:chgData name="M | Adrien Pasquet" userId="b9ca7fff-cf80-4b81-8c12-aa3f5be03e41" providerId="ADAL" clId="{BFF0C793-174F-4023-A7BF-059EB552C99C}" dt="2019-11-13T13:52:00.907" v="4503" actId="207"/>
          <ac:grpSpMkLst>
            <pc:docMk/>
            <pc:sldMk cId="2796568694" sldId="655"/>
            <ac:grpSpMk id="3692" creationId="{641C2DC3-D40F-43BD-8C03-3897D57648D2}"/>
          </ac:grpSpMkLst>
        </pc:grpChg>
        <pc:grpChg chg="mod">
          <ac:chgData name="M | Adrien Pasquet" userId="b9ca7fff-cf80-4b81-8c12-aa3f5be03e41" providerId="ADAL" clId="{BFF0C793-174F-4023-A7BF-059EB552C99C}" dt="2019-11-13T13:52:00.907" v="4503" actId="207"/>
          <ac:grpSpMkLst>
            <pc:docMk/>
            <pc:sldMk cId="2796568694" sldId="655"/>
            <ac:grpSpMk id="3709" creationId="{8A404AB6-1E21-48AB-B82C-BB9E33EB7FB9}"/>
          </ac:grpSpMkLst>
        </pc:grpChg>
        <pc:grpChg chg="mod">
          <ac:chgData name="M | Adrien Pasquet" userId="b9ca7fff-cf80-4b81-8c12-aa3f5be03e41" providerId="ADAL" clId="{BFF0C793-174F-4023-A7BF-059EB552C99C}" dt="2019-11-13T13:52:00.907" v="4503" actId="207"/>
          <ac:grpSpMkLst>
            <pc:docMk/>
            <pc:sldMk cId="2796568694" sldId="655"/>
            <ac:grpSpMk id="3717" creationId="{912F99D8-AAC1-4C06-B246-59C27DA4B6FB}"/>
          </ac:grpSpMkLst>
        </pc:grpChg>
        <pc:grpChg chg="mod">
          <ac:chgData name="M | Adrien Pasquet" userId="b9ca7fff-cf80-4b81-8c12-aa3f5be03e41" providerId="ADAL" clId="{BFF0C793-174F-4023-A7BF-059EB552C99C}" dt="2019-11-13T13:52:00.907" v="4503" actId="207"/>
          <ac:grpSpMkLst>
            <pc:docMk/>
            <pc:sldMk cId="2796568694" sldId="655"/>
            <ac:grpSpMk id="3722" creationId="{678C9BF4-FC03-400E-8A94-5DDEAC082E30}"/>
          </ac:grpSpMkLst>
        </pc:grpChg>
        <pc:grpChg chg="mod">
          <ac:chgData name="M | Adrien Pasquet" userId="b9ca7fff-cf80-4b81-8c12-aa3f5be03e41" providerId="ADAL" clId="{BFF0C793-174F-4023-A7BF-059EB552C99C}" dt="2019-11-13T13:52:00.907" v="4503" actId="207"/>
          <ac:grpSpMkLst>
            <pc:docMk/>
            <pc:sldMk cId="2796568694" sldId="655"/>
            <ac:grpSpMk id="3731" creationId="{A0AA5060-F066-4477-B87E-C3B5A573AD52}"/>
          </ac:grpSpMkLst>
        </pc:grpChg>
        <pc:grpChg chg="mod">
          <ac:chgData name="M | Adrien Pasquet" userId="b9ca7fff-cf80-4b81-8c12-aa3f5be03e41" providerId="ADAL" clId="{BFF0C793-174F-4023-A7BF-059EB552C99C}" dt="2019-11-13T13:52:00.907" v="4503" actId="207"/>
          <ac:grpSpMkLst>
            <pc:docMk/>
            <pc:sldMk cId="2796568694" sldId="655"/>
            <ac:grpSpMk id="3734" creationId="{C0E02C95-9290-4422-8113-BE2E37AB8411}"/>
          </ac:grpSpMkLst>
        </pc:grpChg>
        <pc:grpChg chg="mod">
          <ac:chgData name="M | Adrien Pasquet" userId="b9ca7fff-cf80-4b81-8c12-aa3f5be03e41" providerId="ADAL" clId="{BFF0C793-174F-4023-A7BF-059EB552C99C}" dt="2019-11-13T13:52:00.907" v="4503" actId="207"/>
          <ac:grpSpMkLst>
            <pc:docMk/>
            <pc:sldMk cId="2796568694" sldId="655"/>
            <ac:grpSpMk id="3737" creationId="{1D118D43-6DB1-4F69-8364-209828CFBEDD}"/>
          </ac:grpSpMkLst>
        </pc:grpChg>
        <pc:grpChg chg="mod">
          <ac:chgData name="M | Adrien Pasquet" userId="b9ca7fff-cf80-4b81-8c12-aa3f5be03e41" providerId="ADAL" clId="{BFF0C793-174F-4023-A7BF-059EB552C99C}" dt="2019-11-13T13:52:00.907" v="4503" actId="207"/>
          <ac:grpSpMkLst>
            <pc:docMk/>
            <pc:sldMk cId="2796568694" sldId="655"/>
            <ac:grpSpMk id="3739" creationId="{5C9FF82D-B0C4-40FA-8BA8-C20B01CB31D6}"/>
          </ac:grpSpMkLst>
        </pc:grpChg>
        <pc:grpChg chg="mod">
          <ac:chgData name="M | Adrien Pasquet" userId="b9ca7fff-cf80-4b81-8c12-aa3f5be03e41" providerId="ADAL" clId="{BFF0C793-174F-4023-A7BF-059EB552C99C}" dt="2019-11-13T13:52:00.907" v="4503" actId="207"/>
          <ac:grpSpMkLst>
            <pc:docMk/>
            <pc:sldMk cId="2796568694" sldId="655"/>
            <ac:grpSpMk id="3741" creationId="{215E8A23-2757-4864-A83C-EB879A350E05}"/>
          </ac:grpSpMkLst>
        </pc:grpChg>
        <pc:grpChg chg="mod">
          <ac:chgData name="M | Adrien Pasquet" userId="b9ca7fff-cf80-4b81-8c12-aa3f5be03e41" providerId="ADAL" clId="{BFF0C793-174F-4023-A7BF-059EB552C99C}" dt="2019-11-13T13:52:00.907" v="4503" actId="207"/>
          <ac:grpSpMkLst>
            <pc:docMk/>
            <pc:sldMk cId="2796568694" sldId="655"/>
            <ac:grpSpMk id="3753" creationId="{7951D86A-4257-493F-887D-BDAE3A93AE76}"/>
          </ac:grpSpMkLst>
        </pc:grpChg>
        <pc:grpChg chg="mod">
          <ac:chgData name="M | Adrien Pasquet" userId="b9ca7fff-cf80-4b81-8c12-aa3f5be03e41" providerId="ADAL" clId="{BFF0C793-174F-4023-A7BF-059EB552C99C}" dt="2019-11-13T13:52:00.907" v="4503" actId="207"/>
          <ac:grpSpMkLst>
            <pc:docMk/>
            <pc:sldMk cId="2796568694" sldId="655"/>
            <ac:grpSpMk id="3759" creationId="{BE4EF01E-2743-4EA3-9CFE-57D9763A356E}"/>
          </ac:grpSpMkLst>
        </pc:grpChg>
        <pc:grpChg chg="mod">
          <ac:chgData name="M | Adrien Pasquet" userId="b9ca7fff-cf80-4b81-8c12-aa3f5be03e41" providerId="ADAL" clId="{BFF0C793-174F-4023-A7BF-059EB552C99C}" dt="2019-11-13T13:52:00.907" v="4503" actId="207"/>
          <ac:grpSpMkLst>
            <pc:docMk/>
            <pc:sldMk cId="2796568694" sldId="655"/>
            <ac:grpSpMk id="3763" creationId="{FB39ECA6-03D1-4773-9C59-1EE0B2ED5CD0}"/>
          </ac:grpSpMkLst>
        </pc:grpChg>
        <pc:grpChg chg="mod">
          <ac:chgData name="M | Adrien Pasquet" userId="b9ca7fff-cf80-4b81-8c12-aa3f5be03e41" providerId="ADAL" clId="{BFF0C793-174F-4023-A7BF-059EB552C99C}" dt="2019-11-13T13:52:00.907" v="4503" actId="207"/>
          <ac:grpSpMkLst>
            <pc:docMk/>
            <pc:sldMk cId="2796568694" sldId="655"/>
            <ac:grpSpMk id="3770" creationId="{9A61B106-EEB6-4757-BD4D-1A2D0C440138}"/>
          </ac:grpSpMkLst>
        </pc:grpChg>
        <pc:grpChg chg="mod">
          <ac:chgData name="M | Adrien Pasquet" userId="b9ca7fff-cf80-4b81-8c12-aa3f5be03e41" providerId="ADAL" clId="{BFF0C793-174F-4023-A7BF-059EB552C99C}" dt="2019-11-13T13:52:00.907" v="4503" actId="207"/>
          <ac:grpSpMkLst>
            <pc:docMk/>
            <pc:sldMk cId="2796568694" sldId="655"/>
            <ac:grpSpMk id="3772" creationId="{F1351C90-AF4B-4617-A7A7-E367EC60560B}"/>
          </ac:grpSpMkLst>
        </pc:grpChg>
        <pc:grpChg chg="mod">
          <ac:chgData name="M | Adrien Pasquet" userId="b9ca7fff-cf80-4b81-8c12-aa3f5be03e41" providerId="ADAL" clId="{BFF0C793-174F-4023-A7BF-059EB552C99C}" dt="2019-11-13T13:52:00.907" v="4503" actId="207"/>
          <ac:grpSpMkLst>
            <pc:docMk/>
            <pc:sldMk cId="2796568694" sldId="655"/>
            <ac:grpSpMk id="3774" creationId="{43D2F98C-819F-4DB8-864D-59E0D8AE8A84}"/>
          </ac:grpSpMkLst>
        </pc:grpChg>
        <pc:grpChg chg="mod">
          <ac:chgData name="M | Adrien Pasquet" userId="b9ca7fff-cf80-4b81-8c12-aa3f5be03e41" providerId="ADAL" clId="{BFF0C793-174F-4023-A7BF-059EB552C99C}" dt="2019-11-13T13:52:00.907" v="4503" actId="207"/>
          <ac:grpSpMkLst>
            <pc:docMk/>
            <pc:sldMk cId="2796568694" sldId="655"/>
            <ac:grpSpMk id="3777" creationId="{781A875C-8ABB-4BC3-B142-2FA318EB590C}"/>
          </ac:grpSpMkLst>
        </pc:grpChg>
        <pc:grpChg chg="mod">
          <ac:chgData name="M | Adrien Pasquet" userId="b9ca7fff-cf80-4b81-8c12-aa3f5be03e41" providerId="ADAL" clId="{BFF0C793-174F-4023-A7BF-059EB552C99C}" dt="2019-11-13T13:52:00.907" v="4503" actId="207"/>
          <ac:grpSpMkLst>
            <pc:docMk/>
            <pc:sldMk cId="2796568694" sldId="655"/>
            <ac:grpSpMk id="3779" creationId="{678574BE-DCE4-4420-A38E-A17338E657A5}"/>
          </ac:grpSpMkLst>
        </pc:grpChg>
        <pc:grpChg chg="mod">
          <ac:chgData name="M | Adrien Pasquet" userId="b9ca7fff-cf80-4b81-8c12-aa3f5be03e41" providerId="ADAL" clId="{BFF0C793-174F-4023-A7BF-059EB552C99C}" dt="2019-11-13T13:52:00.907" v="4503" actId="207"/>
          <ac:grpSpMkLst>
            <pc:docMk/>
            <pc:sldMk cId="2796568694" sldId="655"/>
            <ac:grpSpMk id="3781" creationId="{583165F9-464D-4214-886A-284491CCCA65}"/>
          </ac:grpSpMkLst>
        </pc:grpChg>
        <pc:grpChg chg="mod">
          <ac:chgData name="M | Adrien Pasquet" userId="b9ca7fff-cf80-4b81-8c12-aa3f5be03e41" providerId="ADAL" clId="{BFF0C793-174F-4023-A7BF-059EB552C99C}" dt="2019-11-13T13:52:00.907" v="4503" actId="207"/>
          <ac:grpSpMkLst>
            <pc:docMk/>
            <pc:sldMk cId="2796568694" sldId="655"/>
            <ac:grpSpMk id="3784" creationId="{C8927519-983B-4985-885B-4A943B207C60}"/>
          </ac:grpSpMkLst>
        </pc:grpChg>
        <pc:grpChg chg="mod">
          <ac:chgData name="M | Adrien Pasquet" userId="b9ca7fff-cf80-4b81-8c12-aa3f5be03e41" providerId="ADAL" clId="{BFF0C793-174F-4023-A7BF-059EB552C99C}" dt="2019-11-13T13:52:00.907" v="4503" actId="207"/>
          <ac:grpSpMkLst>
            <pc:docMk/>
            <pc:sldMk cId="2796568694" sldId="655"/>
            <ac:grpSpMk id="3802" creationId="{9130F2F2-ED6E-40BA-9B09-DC88B8701345}"/>
          </ac:grpSpMkLst>
        </pc:grpChg>
        <pc:grpChg chg="mod">
          <ac:chgData name="M | Adrien Pasquet" userId="b9ca7fff-cf80-4b81-8c12-aa3f5be03e41" providerId="ADAL" clId="{BFF0C793-174F-4023-A7BF-059EB552C99C}" dt="2019-11-13T13:52:00.907" v="4503" actId="207"/>
          <ac:grpSpMkLst>
            <pc:docMk/>
            <pc:sldMk cId="2796568694" sldId="655"/>
            <ac:grpSpMk id="3809" creationId="{A8DF202E-A10C-425A-86ED-F36475E78BC8}"/>
          </ac:grpSpMkLst>
        </pc:grpChg>
        <pc:grpChg chg="mod">
          <ac:chgData name="M | Adrien Pasquet" userId="b9ca7fff-cf80-4b81-8c12-aa3f5be03e41" providerId="ADAL" clId="{BFF0C793-174F-4023-A7BF-059EB552C99C}" dt="2019-11-13T13:52:00.907" v="4503" actId="207"/>
          <ac:grpSpMkLst>
            <pc:docMk/>
            <pc:sldMk cId="2796568694" sldId="655"/>
            <ac:grpSpMk id="3815" creationId="{5FA81564-B5AA-4FDB-8831-0CCFC523D26F}"/>
          </ac:grpSpMkLst>
        </pc:grpChg>
        <pc:grpChg chg="mod">
          <ac:chgData name="M | Adrien Pasquet" userId="b9ca7fff-cf80-4b81-8c12-aa3f5be03e41" providerId="ADAL" clId="{BFF0C793-174F-4023-A7BF-059EB552C99C}" dt="2019-11-13T13:52:00.907" v="4503" actId="207"/>
          <ac:grpSpMkLst>
            <pc:docMk/>
            <pc:sldMk cId="2796568694" sldId="655"/>
            <ac:grpSpMk id="3817" creationId="{78BEB0E5-4C39-4D9D-AED9-2D08521D2FE8}"/>
          </ac:grpSpMkLst>
        </pc:grpChg>
        <pc:grpChg chg="mod">
          <ac:chgData name="M | Adrien Pasquet" userId="b9ca7fff-cf80-4b81-8c12-aa3f5be03e41" providerId="ADAL" clId="{BFF0C793-174F-4023-A7BF-059EB552C99C}" dt="2019-11-13T13:52:00.907" v="4503" actId="207"/>
          <ac:grpSpMkLst>
            <pc:docMk/>
            <pc:sldMk cId="2796568694" sldId="655"/>
            <ac:grpSpMk id="3825" creationId="{631EA731-84C4-4AC2-81F0-1F4794765AC9}"/>
          </ac:grpSpMkLst>
        </pc:grpChg>
        <pc:grpChg chg="mod">
          <ac:chgData name="M | Adrien Pasquet" userId="b9ca7fff-cf80-4b81-8c12-aa3f5be03e41" providerId="ADAL" clId="{BFF0C793-174F-4023-A7BF-059EB552C99C}" dt="2019-11-13T13:52:00.907" v="4503" actId="207"/>
          <ac:grpSpMkLst>
            <pc:docMk/>
            <pc:sldMk cId="2796568694" sldId="655"/>
            <ac:grpSpMk id="3827" creationId="{E4CFF3FB-697F-4861-9820-741458094512}"/>
          </ac:grpSpMkLst>
        </pc:grpChg>
        <pc:grpChg chg="mod">
          <ac:chgData name="M | Adrien Pasquet" userId="b9ca7fff-cf80-4b81-8c12-aa3f5be03e41" providerId="ADAL" clId="{BFF0C793-174F-4023-A7BF-059EB552C99C}" dt="2019-11-13T13:52:00.907" v="4503" actId="207"/>
          <ac:grpSpMkLst>
            <pc:docMk/>
            <pc:sldMk cId="2796568694" sldId="655"/>
            <ac:grpSpMk id="3829" creationId="{CE434FEB-A6F1-4B19-AF83-56E422E70799}"/>
          </ac:grpSpMkLst>
        </pc:grpChg>
        <pc:picChg chg="add ord">
          <ac:chgData name="M | Adrien Pasquet" userId="b9ca7fff-cf80-4b81-8c12-aa3f5be03e41" providerId="ADAL" clId="{BFF0C793-174F-4023-A7BF-059EB552C99C}" dt="2019-11-13T13:55:03.704" v="4534" actId="167"/>
          <ac:picMkLst>
            <pc:docMk/>
            <pc:sldMk cId="2796568694" sldId="655"/>
            <ac:picMk id="1261" creationId="{AE4D372C-85FF-4007-910C-F2A781A88A1A}"/>
          </ac:picMkLst>
        </pc:picChg>
      </pc:sldChg>
      <pc:sldChg chg="addSp modSp add del">
        <pc:chgData name="M | Adrien Pasquet" userId="b9ca7fff-cf80-4b81-8c12-aa3f5be03e41" providerId="ADAL" clId="{BFF0C793-174F-4023-A7BF-059EB552C99C}" dt="2019-11-14T14:24:23.909" v="4541" actId="47"/>
        <pc:sldMkLst>
          <pc:docMk/>
          <pc:sldMk cId="2110658002" sldId="656"/>
        </pc:sldMkLst>
        <pc:spChg chg="add ord">
          <ac:chgData name="M | Adrien Pasquet" userId="b9ca7fff-cf80-4b81-8c12-aa3f5be03e41" providerId="ADAL" clId="{BFF0C793-174F-4023-A7BF-059EB552C99C}" dt="2019-11-13T13:55:17.245" v="4538" actId="167"/>
          <ac:spMkLst>
            <pc:docMk/>
            <pc:sldMk cId="2110658002" sldId="656"/>
            <ac:spMk id="1574" creationId="{D42A56A7-41C0-47E0-AAF4-5A57D5AE3FBF}"/>
          </ac:spMkLst>
        </pc:spChg>
        <pc:grpChg chg="mod">
          <ac:chgData name="M | Adrien Pasquet" userId="b9ca7fff-cf80-4b81-8c12-aa3f5be03e41" providerId="ADAL" clId="{BFF0C793-174F-4023-A7BF-059EB552C99C}" dt="2019-11-13T13:52:21.357" v="4514" actId="207"/>
          <ac:grpSpMkLst>
            <pc:docMk/>
            <pc:sldMk cId="2110658002" sldId="656"/>
            <ac:grpSpMk id="2" creationId="{632297F1-1606-49A7-B538-239B92FC0E65}"/>
          </ac:grpSpMkLst>
        </pc:grpChg>
        <pc:grpChg chg="mod">
          <ac:chgData name="M | Adrien Pasquet" userId="b9ca7fff-cf80-4b81-8c12-aa3f5be03e41" providerId="ADAL" clId="{BFF0C793-174F-4023-A7BF-059EB552C99C}" dt="2019-11-13T13:52:21.357" v="4514" actId="207"/>
          <ac:grpSpMkLst>
            <pc:docMk/>
            <pc:sldMk cId="2110658002" sldId="656"/>
            <ac:grpSpMk id="8" creationId="{C2D7A1D4-1055-40E3-99CD-E481E2D1AD02}"/>
          </ac:grpSpMkLst>
        </pc:grpChg>
        <pc:grpChg chg="mod">
          <ac:chgData name="M | Adrien Pasquet" userId="b9ca7fff-cf80-4b81-8c12-aa3f5be03e41" providerId="ADAL" clId="{BFF0C793-174F-4023-A7BF-059EB552C99C}" dt="2019-11-13T13:52:21.357" v="4514" actId="207"/>
          <ac:grpSpMkLst>
            <pc:docMk/>
            <pc:sldMk cId="2110658002" sldId="656"/>
            <ac:grpSpMk id="12" creationId="{AB53647A-1CCD-47BD-AB90-B27F5AFCACA4}"/>
          </ac:grpSpMkLst>
        </pc:grpChg>
        <pc:grpChg chg="mod">
          <ac:chgData name="M | Adrien Pasquet" userId="b9ca7fff-cf80-4b81-8c12-aa3f5be03e41" providerId="ADAL" clId="{BFF0C793-174F-4023-A7BF-059EB552C99C}" dt="2019-11-13T13:52:21.357" v="4514" actId="207"/>
          <ac:grpSpMkLst>
            <pc:docMk/>
            <pc:sldMk cId="2110658002" sldId="656"/>
            <ac:grpSpMk id="43" creationId="{E8D4A5FD-5417-43B1-BEC9-D254A6BBA6FE}"/>
          </ac:grpSpMkLst>
        </pc:grpChg>
        <pc:grpChg chg="mod">
          <ac:chgData name="M | Adrien Pasquet" userId="b9ca7fff-cf80-4b81-8c12-aa3f5be03e41" providerId="ADAL" clId="{BFF0C793-174F-4023-A7BF-059EB552C99C}" dt="2019-11-13T13:52:21.357" v="4514" actId="207"/>
          <ac:grpSpMkLst>
            <pc:docMk/>
            <pc:sldMk cId="2110658002" sldId="656"/>
            <ac:grpSpMk id="48" creationId="{E0A4F39E-B35F-40D7-B6A2-A6816F7D0EE3}"/>
          </ac:grpSpMkLst>
        </pc:grpChg>
        <pc:grpChg chg="mod">
          <ac:chgData name="M | Adrien Pasquet" userId="b9ca7fff-cf80-4b81-8c12-aa3f5be03e41" providerId="ADAL" clId="{BFF0C793-174F-4023-A7BF-059EB552C99C}" dt="2019-11-13T13:52:21.357" v="4514" actId="207"/>
          <ac:grpSpMkLst>
            <pc:docMk/>
            <pc:sldMk cId="2110658002" sldId="656"/>
            <ac:grpSpMk id="53" creationId="{FE0F4A9C-1875-4A8E-A831-B20314A72EDE}"/>
          </ac:grpSpMkLst>
        </pc:grpChg>
        <pc:grpChg chg="mod">
          <ac:chgData name="M | Adrien Pasquet" userId="b9ca7fff-cf80-4b81-8c12-aa3f5be03e41" providerId="ADAL" clId="{BFF0C793-174F-4023-A7BF-059EB552C99C}" dt="2019-11-13T13:52:21.357" v="4514" actId="207"/>
          <ac:grpSpMkLst>
            <pc:docMk/>
            <pc:sldMk cId="2110658002" sldId="656"/>
            <ac:grpSpMk id="60" creationId="{810EAB39-1804-46CF-B4B7-1C1CFE3F84EB}"/>
          </ac:grpSpMkLst>
        </pc:grpChg>
        <pc:grpChg chg="mod">
          <ac:chgData name="M | Adrien Pasquet" userId="b9ca7fff-cf80-4b81-8c12-aa3f5be03e41" providerId="ADAL" clId="{BFF0C793-174F-4023-A7BF-059EB552C99C}" dt="2019-11-13T13:52:21.357" v="4514" actId="207"/>
          <ac:grpSpMkLst>
            <pc:docMk/>
            <pc:sldMk cId="2110658002" sldId="656"/>
            <ac:grpSpMk id="62" creationId="{0C38D28C-ED2F-4D83-BDD2-4084CC9041F4}"/>
          </ac:grpSpMkLst>
        </pc:grpChg>
        <pc:grpChg chg="mod">
          <ac:chgData name="M | Adrien Pasquet" userId="b9ca7fff-cf80-4b81-8c12-aa3f5be03e41" providerId="ADAL" clId="{BFF0C793-174F-4023-A7BF-059EB552C99C}" dt="2019-11-13T13:52:21.357" v="4514" actId="207"/>
          <ac:grpSpMkLst>
            <pc:docMk/>
            <pc:sldMk cId="2110658002" sldId="656"/>
            <ac:grpSpMk id="64" creationId="{54AF6536-DEB1-483F-ADCA-0247F92AC12A}"/>
          </ac:grpSpMkLst>
        </pc:grpChg>
        <pc:grpChg chg="mod">
          <ac:chgData name="M | Adrien Pasquet" userId="b9ca7fff-cf80-4b81-8c12-aa3f5be03e41" providerId="ADAL" clId="{BFF0C793-174F-4023-A7BF-059EB552C99C}" dt="2019-11-13T13:52:21.357" v="4514" actId="207"/>
          <ac:grpSpMkLst>
            <pc:docMk/>
            <pc:sldMk cId="2110658002" sldId="656"/>
            <ac:grpSpMk id="66" creationId="{E85415B0-6AF5-4EBD-8DD3-7AE9618A52F4}"/>
          </ac:grpSpMkLst>
        </pc:grpChg>
        <pc:grpChg chg="mod">
          <ac:chgData name="M | Adrien Pasquet" userId="b9ca7fff-cf80-4b81-8c12-aa3f5be03e41" providerId="ADAL" clId="{BFF0C793-174F-4023-A7BF-059EB552C99C}" dt="2019-11-13T13:52:21.357" v="4514" actId="207"/>
          <ac:grpSpMkLst>
            <pc:docMk/>
            <pc:sldMk cId="2110658002" sldId="656"/>
            <ac:grpSpMk id="68" creationId="{F58AC524-7B18-4B29-AEB6-C282D7D00062}"/>
          </ac:grpSpMkLst>
        </pc:grpChg>
        <pc:grpChg chg="mod">
          <ac:chgData name="M | Adrien Pasquet" userId="b9ca7fff-cf80-4b81-8c12-aa3f5be03e41" providerId="ADAL" clId="{BFF0C793-174F-4023-A7BF-059EB552C99C}" dt="2019-11-13T13:52:21.357" v="4514" actId="207"/>
          <ac:grpSpMkLst>
            <pc:docMk/>
            <pc:sldMk cId="2110658002" sldId="656"/>
            <ac:grpSpMk id="75" creationId="{8B7CDE8C-ABB0-4EB6-8719-D70DF94164EF}"/>
          </ac:grpSpMkLst>
        </pc:grpChg>
        <pc:grpChg chg="mod">
          <ac:chgData name="M | Adrien Pasquet" userId="b9ca7fff-cf80-4b81-8c12-aa3f5be03e41" providerId="ADAL" clId="{BFF0C793-174F-4023-A7BF-059EB552C99C}" dt="2019-11-13T13:52:21.357" v="4514" actId="207"/>
          <ac:grpSpMkLst>
            <pc:docMk/>
            <pc:sldMk cId="2110658002" sldId="656"/>
            <ac:grpSpMk id="83" creationId="{E47B5874-1724-4452-86C4-5CADF629D90A}"/>
          </ac:grpSpMkLst>
        </pc:grpChg>
        <pc:grpChg chg="mod">
          <ac:chgData name="M | Adrien Pasquet" userId="b9ca7fff-cf80-4b81-8c12-aa3f5be03e41" providerId="ADAL" clId="{BFF0C793-174F-4023-A7BF-059EB552C99C}" dt="2019-11-13T13:52:21.357" v="4514" actId="207"/>
          <ac:grpSpMkLst>
            <pc:docMk/>
            <pc:sldMk cId="2110658002" sldId="656"/>
            <ac:grpSpMk id="89" creationId="{211BAC4B-167B-40D3-A077-E9ED69E8AC15}"/>
          </ac:grpSpMkLst>
        </pc:grpChg>
        <pc:grpChg chg="mod">
          <ac:chgData name="M | Adrien Pasquet" userId="b9ca7fff-cf80-4b81-8c12-aa3f5be03e41" providerId="ADAL" clId="{BFF0C793-174F-4023-A7BF-059EB552C99C}" dt="2019-11-13T13:52:21.357" v="4514" actId="207"/>
          <ac:grpSpMkLst>
            <pc:docMk/>
            <pc:sldMk cId="2110658002" sldId="656"/>
            <ac:grpSpMk id="91" creationId="{7FAE1BC1-EE0A-4983-A785-2239144B780A}"/>
          </ac:grpSpMkLst>
        </pc:grpChg>
        <pc:grpChg chg="mod">
          <ac:chgData name="M | Adrien Pasquet" userId="b9ca7fff-cf80-4b81-8c12-aa3f5be03e41" providerId="ADAL" clId="{BFF0C793-174F-4023-A7BF-059EB552C99C}" dt="2019-11-13T13:52:21.357" v="4514" actId="207"/>
          <ac:grpSpMkLst>
            <pc:docMk/>
            <pc:sldMk cId="2110658002" sldId="656"/>
            <ac:grpSpMk id="97" creationId="{A6015CF3-17A6-4A6F-ACC8-11A2350A81CB}"/>
          </ac:grpSpMkLst>
        </pc:grpChg>
        <pc:grpChg chg="mod">
          <ac:chgData name="M | Adrien Pasquet" userId="b9ca7fff-cf80-4b81-8c12-aa3f5be03e41" providerId="ADAL" clId="{BFF0C793-174F-4023-A7BF-059EB552C99C}" dt="2019-11-13T13:52:21.357" v="4514" actId="207"/>
          <ac:grpSpMkLst>
            <pc:docMk/>
            <pc:sldMk cId="2110658002" sldId="656"/>
            <ac:grpSpMk id="105" creationId="{85CFB5C3-FBA6-410D-B56E-9969080379AF}"/>
          </ac:grpSpMkLst>
        </pc:grpChg>
        <pc:grpChg chg="mod">
          <ac:chgData name="M | Adrien Pasquet" userId="b9ca7fff-cf80-4b81-8c12-aa3f5be03e41" providerId="ADAL" clId="{BFF0C793-174F-4023-A7BF-059EB552C99C}" dt="2019-11-13T13:52:21.357" v="4514" actId="207"/>
          <ac:grpSpMkLst>
            <pc:docMk/>
            <pc:sldMk cId="2110658002" sldId="656"/>
            <ac:grpSpMk id="110" creationId="{B8A8058E-695D-40D8-BB1D-D83D5F08BB48}"/>
          </ac:grpSpMkLst>
        </pc:grpChg>
        <pc:grpChg chg="mod">
          <ac:chgData name="M | Adrien Pasquet" userId="b9ca7fff-cf80-4b81-8c12-aa3f5be03e41" providerId="ADAL" clId="{BFF0C793-174F-4023-A7BF-059EB552C99C}" dt="2019-11-13T13:52:21.357" v="4514" actId="207"/>
          <ac:grpSpMkLst>
            <pc:docMk/>
            <pc:sldMk cId="2110658002" sldId="656"/>
            <ac:grpSpMk id="117" creationId="{7BED1590-063B-4009-854F-1CF25D3497C3}"/>
          </ac:grpSpMkLst>
        </pc:grpChg>
        <pc:grpChg chg="mod">
          <ac:chgData name="M | Adrien Pasquet" userId="b9ca7fff-cf80-4b81-8c12-aa3f5be03e41" providerId="ADAL" clId="{BFF0C793-174F-4023-A7BF-059EB552C99C}" dt="2019-11-13T13:52:21.357" v="4514" actId="207"/>
          <ac:grpSpMkLst>
            <pc:docMk/>
            <pc:sldMk cId="2110658002" sldId="656"/>
            <ac:grpSpMk id="123" creationId="{FABC5D45-2B9D-41EC-9CFE-0A3CBB8D5E6F}"/>
          </ac:grpSpMkLst>
        </pc:grpChg>
        <pc:grpChg chg="mod">
          <ac:chgData name="M | Adrien Pasquet" userId="b9ca7fff-cf80-4b81-8c12-aa3f5be03e41" providerId="ADAL" clId="{BFF0C793-174F-4023-A7BF-059EB552C99C}" dt="2019-11-13T13:52:21.357" v="4514" actId="207"/>
          <ac:grpSpMkLst>
            <pc:docMk/>
            <pc:sldMk cId="2110658002" sldId="656"/>
            <ac:grpSpMk id="130" creationId="{22E4F8B0-153C-477C-8B8B-C40BDFD8BC59}"/>
          </ac:grpSpMkLst>
        </pc:grpChg>
        <pc:grpChg chg="mod">
          <ac:chgData name="M | Adrien Pasquet" userId="b9ca7fff-cf80-4b81-8c12-aa3f5be03e41" providerId="ADAL" clId="{BFF0C793-174F-4023-A7BF-059EB552C99C}" dt="2019-11-13T13:52:21.357" v="4514" actId="207"/>
          <ac:grpSpMkLst>
            <pc:docMk/>
            <pc:sldMk cId="2110658002" sldId="656"/>
            <ac:grpSpMk id="139" creationId="{548455A8-3AD4-4376-8535-F12B41305AA6}"/>
          </ac:grpSpMkLst>
        </pc:grpChg>
        <pc:grpChg chg="mod">
          <ac:chgData name="M | Adrien Pasquet" userId="b9ca7fff-cf80-4b81-8c12-aa3f5be03e41" providerId="ADAL" clId="{BFF0C793-174F-4023-A7BF-059EB552C99C}" dt="2019-11-13T13:52:21.357" v="4514" actId="207"/>
          <ac:grpSpMkLst>
            <pc:docMk/>
            <pc:sldMk cId="2110658002" sldId="656"/>
            <ac:grpSpMk id="145" creationId="{9D9000EF-5ED5-47C2-AC92-77D0E01E0DE8}"/>
          </ac:grpSpMkLst>
        </pc:grpChg>
        <pc:grpChg chg="mod">
          <ac:chgData name="M | Adrien Pasquet" userId="b9ca7fff-cf80-4b81-8c12-aa3f5be03e41" providerId="ADAL" clId="{BFF0C793-174F-4023-A7BF-059EB552C99C}" dt="2019-11-13T13:52:21.357" v="4514" actId="207"/>
          <ac:grpSpMkLst>
            <pc:docMk/>
            <pc:sldMk cId="2110658002" sldId="656"/>
            <ac:grpSpMk id="170" creationId="{313090E5-45E2-49F7-A218-8651101A89C5}"/>
          </ac:grpSpMkLst>
        </pc:grpChg>
        <pc:grpChg chg="mod">
          <ac:chgData name="M | Adrien Pasquet" userId="b9ca7fff-cf80-4b81-8c12-aa3f5be03e41" providerId="ADAL" clId="{BFF0C793-174F-4023-A7BF-059EB552C99C}" dt="2019-11-13T13:52:21.357" v="4514" actId="207"/>
          <ac:grpSpMkLst>
            <pc:docMk/>
            <pc:sldMk cId="2110658002" sldId="656"/>
            <ac:grpSpMk id="181" creationId="{E68EA67D-013B-4A29-809D-D6055A38957F}"/>
          </ac:grpSpMkLst>
        </pc:grpChg>
        <pc:grpChg chg="mod">
          <ac:chgData name="M | Adrien Pasquet" userId="b9ca7fff-cf80-4b81-8c12-aa3f5be03e41" providerId="ADAL" clId="{BFF0C793-174F-4023-A7BF-059EB552C99C}" dt="2019-11-13T13:52:21.357" v="4514" actId="207"/>
          <ac:grpSpMkLst>
            <pc:docMk/>
            <pc:sldMk cId="2110658002" sldId="656"/>
            <ac:grpSpMk id="190" creationId="{A6BB10D3-0A58-4DBE-8914-289AD65BBB02}"/>
          </ac:grpSpMkLst>
        </pc:grpChg>
        <pc:grpChg chg="mod">
          <ac:chgData name="M | Adrien Pasquet" userId="b9ca7fff-cf80-4b81-8c12-aa3f5be03e41" providerId="ADAL" clId="{BFF0C793-174F-4023-A7BF-059EB552C99C}" dt="2019-11-13T13:52:21.357" v="4514" actId="207"/>
          <ac:grpSpMkLst>
            <pc:docMk/>
            <pc:sldMk cId="2110658002" sldId="656"/>
            <ac:grpSpMk id="193" creationId="{3BA6131A-99F9-431A-947A-0F10282FF562}"/>
          </ac:grpSpMkLst>
        </pc:grpChg>
        <pc:grpChg chg="mod">
          <ac:chgData name="M | Adrien Pasquet" userId="b9ca7fff-cf80-4b81-8c12-aa3f5be03e41" providerId="ADAL" clId="{BFF0C793-174F-4023-A7BF-059EB552C99C}" dt="2019-11-13T13:52:21.357" v="4514" actId="207"/>
          <ac:grpSpMkLst>
            <pc:docMk/>
            <pc:sldMk cId="2110658002" sldId="656"/>
            <ac:grpSpMk id="203" creationId="{47AD9B7D-DF7A-45B5-B920-7C005CA5C7D4}"/>
          </ac:grpSpMkLst>
        </pc:grpChg>
        <pc:grpChg chg="mod">
          <ac:chgData name="M | Adrien Pasquet" userId="b9ca7fff-cf80-4b81-8c12-aa3f5be03e41" providerId="ADAL" clId="{BFF0C793-174F-4023-A7BF-059EB552C99C}" dt="2019-11-13T13:52:21.357" v="4514" actId="207"/>
          <ac:grpSpMkLst>
            <pc:docMk/>
            <pc:sldMk cId="2110658002" sldId="656"/>
            <ac:grpSpMk id="215" creationId="{534F1425-C1B0-4420-AACD-5A5D8E1CBAB9}"/>
          </ac:grpSpMkLst>
        </pc:grpChg>
        <pc:grpChg chg="mod">
          <ac:chgData name="M | Adrien Pasquet" userId="b9ca7fff-cf80-4b81-8c12-aa3f5be03e41" providerId="ADAL" clId="{BFF0C793-174F-4023-A7BF-059EB552C99C}" dt="2019-11-13T13:52:21.357" v="4514" actId="207"/>
          <ac:grpSpMkLst>
            <pc:docMk/>
            <pc:sldMk cId="2110658002" sldId="656"/>
            <ac:grpSpMk id="235" creationId="{0AC3B77C-F34A-4B86-AFAA-F8CE84000D2B}"/>
          </ac:grpSpMkLst>
        </pc:grpChg>
        <pc:grpChg chg="mod">
          <ac:chgData name="M | Adrien Pasquet" userId="b9ca7fff-cf80-4b81-8c12-aa3f5be03e41" providerId="ADAL" clId="{BFF0C793-174F-4023-A7BF-059EB552C99C}" dt="2019-11-13T13:52:21.357" v="4514" actId="207"/>
          <ac:grpSpMkLst>
            <pc:docMk/>
            <pc:sldMk cId="2110658002" sldId="656"/>
            <ac:grpSpMk id="241" creationId="{2FB2CE1A-0E73-4FCD-AC01-729955C59CA1}"/>
          </ac:grpSpMkLst>
        </pc:grpChg>
        <pc:grpChg chg="mod">
          <ac:chgData name="M | Adrien Pasquet" userId="b9ca7fff-cf80-4b81-8c12-aa3f5be03e41" providerId="ADAL" clId="{BFF0C793-174F-4023-A7BF-059EB552C99C}" dt="2019-11-13T13:52:21.357" v="4514" actId="207"/>
          <ac:grpSpMkLst>
            <pc:docMk/>
            <pc:sldMk cId="2110658002" sldId="656"/>
            <ac:grpSpMk id="249" creationId="{FA263ADA-AB42-4082-B0B3-073FF78D8B9E}"/>
          </ac:grpSpMkLst>
        </pc:grpChg>
        <pc:grpChg chg="mod">
          <ac:chgData name="M | Adrien Pasquet" userId="b9ca7fff-cf80-4b81-8c12-aa3f5be03e41" providerId="ADAL" clId="{BFF0C793-174F-4023-A7BF-059EB552C99C}" dt="2019-11-13T13:52:21.357" v="4514" actId="207"/>
          <ac:grpSpMkLst>
            <pc:docMk/>
            <pc:sldMk cId="2110658002" sldId="656"/>
            <ac:grpSpMk id="255" creationId="{AF9A8F2F-BE88-462E-BB5E-C10FCAF5DEDB}"/>
          </ac:grpSpMkLst>
        </pc:grpChg>
        <pc:grpChg chg="mod">
          <ac:chgData name="M | Adrien Pasquet" userId="b9ca7fff-cf80-4b81-8c12-aa3f5be03e41" providerId="ADAL" clId="{BFF0C793-174F-4023-A7BF-059EB552C99C}" dt="2019-11-13T13:52:21.357" v="4514" actId="207"/>
          <ac:grpSpMkLst>
            <pc:docMk/>
            <pc:sldMk cId="2110658002" sldId="656"/>
            <ac:grpSpMk id="261" creationId="{55660FA9-2666-443F-B8C5-7E7826FF3D4B}"/>
          </ac:grpSpMkLst>
        </pc:grpChg>
        <pc:grpChg chg="mod">
          <ac:chgData name="M | Adrien Pasquet" userId="b9ca7fff-cf80-4b81-8c12-aa3f5be03e41" providerId="ADAL" clId="{BFF0C793-174F-4023-A7BF-059EB552C99C}" dt="2019-11-13T13:52:21.357" v="4514" actId="207"/>
          <ac:grpSpMkLst>
            <pc:docMk/>
            <pc:sldMk cId="2110658002" sldId="656"/>
            <ac:grpSpMk id="266" creationId="{78E8640E-641D-4EF1-BFD4-F882A6BE6F5D}"/>
          </ac:grpSpMkLst>
        </pc:grpChg>
        <pc:grpChg chg="mod">
          <ac:chgData name="M | Adrien Pasquet" userId="b9ca7fff-cf80-4b81-8c12-aa3f5be03e41" providerId="ADAL" clId="{BFF0C793-174F-4023-A7BF-059EB552C99C}" dt="2019-11-13T13:52:21.357" v="4514" actId="207"/>
          <ac:grpSpMkLst>
            <pc:docMk/>
            <pc:sldMk cId="2110658002" sldId="656"/>
            <ac:grpSpMk id="272" creationId="{D0F5B3A0-E1EB-48A2-85C3-B7D0FFC1D531}"/>
          </ac:grpSpMkLst>
        </pc:grpChg>
        <pc:grpChg chg="mod">
          <ac:chgData name="M | Adrien Pasquet" userId="b9ca7fff-cf80-4b81-8c12-aa3f5be03e41" providerId="ADAL" clId="{BFF0C793-174F-4023-A7BF-059EB552C99C}" dt="2019-11-13T13:52:21.357" v="4514" actId="207"/>
          <ac:grpSpMkLst>
            <pc:docMk/>
            <pc:sldMk cId="2110658002" sldId="656"/>
            <ac:grpSpMk id="290" creationId="{9EB1242F-F029-4BF2-8A28-F5B50CE6B00F}"/>
          </ac:grpSpMkLst>
        </pc:grpChg>
        <pc:grpChg chg="mod">
          <ac:chgData name="M | Adrien Pasquet" userId="b9ca7fff-cf80-4b81-8c12-aa3f5be03e41" providerId="ADAL" clId="{BFF0C793-174F-4023-A7BF-059EB552C99C}" dt="2019-11-13T13:52:21.357" v="4514" actId="207"/>
          <ac:grpSpMkLst>
            <pc:docMk/>
            <pc:sldMk cId="2110658002" sldId="656"/>
            <ac:grpSpMk id="302" creationId="{A17A6258-6490-4190-AFF0-22B252D67804}"/>
          </ac:grpSpMkLst>
        </pc:grpChg>
        <pc:grpChg chg="mod">
          <ac:chgData name="M | Adrien Pasquet" userId="b9ca7fff-cf80-4b81-8c12-aa3f5be03e41" providerId="ADAL" clId="{BFF0C793-174F-4023-A7BF-059EB552C99C}" dt="2019-11-13T13:52:21.357" v="4514" actId="207"/>
          <ac:grpSpMkLst>
            <pc:docMk/>
            <pc:sldMk cId="2110658002" sldId="656"/>
            <ac:grpSpMk id="314" creationId="{A922CA80-94B9-4A50-9450-F83941042049}"/>
          </ac:grpSpMkLst>
        </pc:grpChg>
        <pc:grpChg chg="mod">
          <ac:chgData name="M | Adrien Pasquet" userId="b9ca7fff-cf80-4b81-8c12-aa3f5be03e41" providerId="ADAL" clId="{BFF0C793-174F-4023-A7BF-059EB552C99C}" dt="2019-11-13T13:52:21.357" v="4514" actId="207"/>
          <ac:grpSpMkLst>
            <pc:docMk/>
            <pc:sldMk cId="2110658002" sldId="656"/>
            <ac:grpSpMk id="331" creationId="{22127AAC-EBEB-499E-8E0D-11417FDE3D05}"/>
          </ac:grpSpMkLst>
        </pc:grpChg>
        <pc:grpChg chg="mod">
          <ac:chgData name="M | Adrien Pasquet" userId="b9ca7fff-cf80-4b81-8c12-aa3f5be03e41" providerId="ADAL" clId="{BFF0C793-174F-4023-A7BF-059EB552C99C}" dt="2019-11-13T13:52:21.357" v="4514" actId="207"/>
          <ac:grpSpMkLst>
            <pc:docMk/>
            <pc:sldMk cId="2110658002" sldId="656"/>
            <ac:grpSpMk id="343" creationId="{DB7015E7-28F7-4E4A-BA2E-2D9E0D79A84F}"/>
          </ac:grpSpMkLst>
        </pc:grpChg>
        <pc:grpChg chg="mod">
          <ac:chgData name="M | Adrien Pasquet" userId="b9ca7fff-cf80-4b81-8c12-aa3f5be03e41" providerId="ADAL" clId="{BFF0C793-174F-4023-A7BF-059EB552C99C}" dt="2019-11-13T13:52:21.357" v="4514" actId="207"/>
          <ac:grpSpMkLst>
            <pc:docMk/>
            <pc:sldMk cId="2110658002" sldId="656"/>
            <ac:grpSpMk id="353" creationId="{A615F031-58C2-4EF5-A6E1-1F34F4C04802}"/>
          </ac:grpSpMkLst>
        </pc:grpChg>
        <pc:grpChg chg="mod">
          <ac:chgData name="M | Adrien Pasquet" userId="b9ca7fff-cf80-4b81-8c12-aa3f5be03e41" providerId="ADAL" clId="{BFF0C793-174F-4023-A7BF-059EB552C99C}" dt="2019-11-13T13:52:21.357" v="4514" actId="207"/>
          <ac:grpSpMkLst>
            <pc:docMk/>
            <pc:sldMk cId="2110658002" sldId="656"/>
            <ac:grpSpMk id="355" creationId="{FF93D214-AA86-4C20-BE9E-A2F3FBCDDED1}"/>
          </ac:grpSpMkLst>
        </pc:grpChg>
        <pc:grpChg chg="mod">
          <ac:chgData name="M | Adrien Pasquet" userId="b9ca7fff-cf80-4b81-8c12-aa3f5be03e41" providerId="ADAL" clId="{BFF0C793-174F-4023-A7BF-059EB552C99C}" dt="2019-11-13T13:52:21.357" v="4514" actId="207"/>
          <ac:grpSpMkLst>
            <pc:docMk/>
            <pc:sldMk cId="2110658002" sldId="656"/>
            <ac:grpSpMk id="361" creationId="{A1A7F3A2-B17F-471F-941D-89D77B1ECAA7}"/>
          </ac:grpSpMkLst>
        </pc:grpChg>
        <pc:grpChg chg="mod">
          <ac:chgData name="M | Adrien Pasquet" userId="b9ca7fff-cf80-4b81-8c12-aa3f5be03e41" providerId="ADAL" clId="{BFF0C793-174F-4023-A7BF-059EB552C99C}" dt="2019-11-13T13:52:21.357" v="4514" actId="207"/>
          <ac:grpSpMkLst>
            <pc:docMk/>
            <pc:sldMk cId="2110658002" sldId="656"/>
            <ac:grpSpMk id="375" creationId="{1A605CFA-F770-48EE-9D4F-9E99E9E69D92}"/>
          </ac:grpSpMkLst>
        </pc:grpChg>
        <pc:grpChg chg="mod">
          <ac:chgData name="M | Adrien Pasquet" userId="b9ca7fff-cf80-4b81-8c12-aa3f5be03e41" providerId="ADAL" clId="{BFF0C793-174F-4023-A7BF-059EB552C99C}" dt="2019-11-13T13:52:21.357" v="4514" actId="207"/>
          <ac:grpSpMkLst>
            <pc:docMk/>
            <pc:sldMk cId="2110658002" sldId="656"/>
            <ac:grpSpMk id="446" creationId="{63E11E5E-60E9-4BD3-83FB-DC09F651DA31}"/>
          </ac:grpSpMkLst>
        </pc:grpChg>
        <pc:grpChg chg="mod">
          <ac:chgData name="M | Adrien Pasquet" userId="b9ca7fff-cf80-4b81-8c12-aa3f5be03e41" providerId="ADAL" clId="{BFF0C793-174F-4023-A7BF-059EB552C99C}" dt="2019-11-13T13:52:21.357" v="4514" actId="207"/>
          <ac:grpSpMkLst>
            <pc:docMk/>
            <pc:sldMk cId="2110658002" sldId="656"/>
            <ac:grpSpMk id="456" creationId="{D34EB39D-3C44-4B32-A0C1-792560FAEA3B}"/>
          </ac:grpSpMkLst>
        </pc:grpChg>
        <pc:grpChg chg="mod">
          <ac:chgData name="M | Adrien Pasquet" userId="b9ca7fff-cf80-4b81-8c12-aa3f5be03e41" providerId="ADAL" clId="{BFF0C793-174F-4023-A7BF-059EB552C99C}" dt="2019-11-13T13:52:21.357" v="4514" actId="207"/>
          <ac:grpSpMkLst>
            <pc:docMk/>
            <pc:sldMk cId="2110658002" sldId="656"/>
            <ac:grpSpMk id="466" creationId="{4A282665-3267-4F40-94D2-D9E2C83FB3BB}"/>
          </ac:grpSpMkLst>
        </pc:grpChg>
        <pc:grpChg chg="mod">
          <ac:chgData name="M | Adrien Pasquet" userId="b9ca7fff-cf80-4b81-8c12-aa3f5be03e41" providerId="ADAL" clId="{BFF0C793-174F-4023-A7BF-059EB552C99C}" dt="2019-11-13T13:52:21.357" v="4514" actId="207"/>
          <ac:grpSpMkLst>
            <pc:docMk/>
            <pc:sldMk cId="2110658002" sldId="656"/>
            <ac:grpSpMk id="545" creationId="{8EE2B309-D946-40E9-ABAA-FEFFF3EF2F02}"/>
          </ac:grpSpMkLst>
        </pc:grpChg>
        <pc:grpChg chg="mod">
          <ac:chgData name="M | Adrien Pasquet" userId="b9ca7fff-cf80-4b81-8c12-aa3f5be03e41" providerId="ADAL" clId="{BFF0C793-174F-4023-A7BF-059EB552C99C}" dt="2019-11-13T13:52:21.357" v="4514" actId="207"/>
          <ac:grpSpMkLst>
            <pc:docMk/>
            <pc:sldMk cId="2110658002" sldId="656"/>
            <ac:grpSpMk id="557" creationId="{004C2434-0B61-4D08-91CC-8D942133E956}"/>
          </ac:grpSpMkLst>
        </pc:grpChg>
        <pc:grpChg chg="mod">
          <ac:chgData name="M | Adrien Pasquet" userId="b9ca7fff-cf80-4b81-8c12-aa3f5be03e41" providerId="ADAL" clId="{BFF0C793-174F-4023-A7BF-059EB552C99C}" dt="2019-11-13T13:52:21.357" v="4514" actId="207"/>
          <ac:grpSpMkLst>
            <pc:docMk/>
            <pc:sldMk cId="2110658002" sldId="656"/>
            <ac:grpSpMk id="627" creationId="{CBAAC931-27CB-4A13-B867-CC08780EECB9}"/>
          </ac:grpSpMkLst>
        </pc:grpChg>
        <pc:grpChg chg="mod">
          <ac:chgData name="M | Adrien Pasquet" userId="b9ca7fff-cf80-4b81-8c12-aa3f5be03e41" providerId="ADAL" clId="{BFF0C793-174F-4023-A7BF-059EB552C99C}" dt="2019-11-13T13:52:21.357" v="4514" actId="207"/>
          <ac:grpSpMkLst>
            <pc:docMk/>
            <pc:sldMk cId="2110658002" sldId="656"/>
            <ac:grpSpMk id="644" creationId="{1E68C019-B2B8-4C1A-828B-FF6A15875886}"/>
          </ac:grpSpMkLst>
        </pc:grpChg>
        <pc:grpChg chg="mod">
          <ac:chgData name="M | Adrien Pasquet" userId="b9ca7fff-cf80-4b81-8c12-aa3f5be03e41" providerId="ADAL" clId="{BFF0C793-174F-4023-A7BF-059EB552C99C}" dt="2019-11-13T13:52:21.357" v="4514" actId="207"/>
          <ac:grpSpMkLst>
            <pc:docMk/>
            <pc:sldMk cId="2110658002" sldId="656"/>
            <ac:grpSpMk id="648" creationId="{F6DEC4A4-A2C4-4F94-8157-56A18360A079}"/>
          </ac:grpSpMkLst>
        </pc:grpChg>
        <pc:grpChg chg="mod">
          <ac:chgData name="M | Adrien Pasquet" userId="b9ca7fff-cf80-4b81-8c12-aa3f5be03e41" providerId="ADAL" clId="{BFF0C793-174F-4023-A7BF-059EB552C99C}" dt="2019-11-13T13:52:21.357" v="4514" actId="207"/>
          <ac:grpSpMkLst>
            <pc:docMk/>
            <pc:sldMk cId="2110658002" sldId="656"/>
            <ac:grpSpMk id="658" creationId="{863D2056-EE1A-4E9B-A04E-4DBF84411120}"/>
          </ac:grpSpMkLst>
        </pc:grpChg>
        <pc:grpChg chg="mod">
          <ac:chgData name="M | Adrien Pasquet" userId="b9ca7fff-cf80-4b81-8c12-aa3f5be03e41" providerId="ADAL" clId="{BFF0C793-174F-4023-A7BF-059EB552C99C}" dt="2019-11-13T13:52:21.357" v="4514" actId="207"/>
          <ac:grpSpMkLst>
            <pc:docMk/>
            <pc:sldMk cId="2110658002" sldId="656"/>
            <ac:grpSpMk id="662" creationId="{8B8C6C27-CA39-49CC-BAC9-BDFE35DD9BA9}"/>
          </ac:grpSpMkLst>
        </pc:grpChg>
        <pc:grpChg chg="mod">
          <ac:chgData name="M | Adrien Pasquet" userId="b9ca7fff-cf80-4b81-8c12-aa3f5be03e41" providerId="ADAL" clId="{BFF0C793-174F-4023-A7BF-059EB552C99C}" dt="2019-11-13T13:52:21.357" v="4514" actId="207"/>
          <ac:grpSpMkLst>
            <pc:docMk/>
            <pc:sldMk cId="2110658002" sldId="656"/>
            <ac:grpSpMk id="669" creationId="{DAE6D027-726B-4F15-AB0D-675075A94416}"/>
          </ac:grpSpMkLst>
        </pc:grpChg>
        <pc:grpChg chg="mod">
          <ac:chgData name="M | Adrien Pasquet" userId="b9ca7fff-cf80-4b81-8c12-aa3f5be03e41" providerId="ADAL" clId="{BFF0C793-174F-4023-A7BF-059EB552C99C}" dt="2019-11-13T13:52:21.357" v="4514" actId="207"/>
          <ac:grpSpMkLst>
            <pc:docMk/>
            <pc:sldMk cId="2110658002" sldId="656"/>
            <ac:grpSpMk id="675" creationId="{088A4CC3-53E2-4B97-AB74-029319ADFCC7}"/>
          </ac:grpSpMkLst>
        </pc:grpChg>
        <pc:grpChg chg="mod">
          <ac:chgData name="M | Adrien Pasquet" userId="b9ca7fff-cf80-4b81-8c12-aa3f5be03e41" providerId="ADAL" clId="{BFF0C793-174F-4023-A7BF-059EB552C99C}" dt="2019-11-13T13:52:21.357" v="4514" actId="207"/>
          <ac:grpSpMkLst>
            <pc:docMk/>
            <pc:sldMk cId="2110658002" sldId="656"/>
            <ac:grpSpMk id="681" creationId="{57136E77-C95A-4764-9A47-5AF7301CE82B}"/>
          </ac:grpSpMkLst>
        </pc:grpChg>
        <pc:grpChg chg="mod">
          <ac:chgData name="M | Adrien Pasquet" userId="b9ca7fff-cf80-4b81-8c12-aa3f5be03e41" providerId="ADAL" clId="{BFF0C793-174F-4023-A7BF-059EB552C99C}" dt="2019-11-13T13:52:21.357" v="4514" actId="207"/>
          <ac:grpSpMkLst>
            <pc:docMk/>
            <pc:sldMk cId="2110658002" sldId="656"/>
            <ac:grpSpMk id="692" creationId="{DC12CFCA-8CC2-440B-AEFB-15E2379517EE}"/>
          </ac:grpSpMkLst>
        </pc:grpChg>
        <pc:grpChg chg="mod">
          <ac:chgData name="M | Adrien Pasquet" userId="b9ca7fff-cf80-4b81-8c12-aa3f5be03e41" providerId="ADAL" clId="{BFF0C793-174F-4023-A7BF-059EB552C99C}" dt="2019-11-13T13:52:21.357" v="4514" actId="207"/>
          <ac:grpSpMkLst>
            <pc:docMk/>
            <pc:sldMk cId="2110658002" sldId="656"/>
            <ac:grpSpMk id="697" creationId="{12584363-E914-4B63-8010-FFC885DC7777}"/>
          </ac:grpSpMkLst>
        </pc:grpChg>
        <pc:grpChg chg="mod">
          <ac:chgData name="M | Adrien Pasquet" userId="b9ca7fff-cf80-4b81-8c12-aa3f5be03e41" providerId="ADAL" clId="{BFF0C793-174F-4023-A7BF-059EB552C99C}" dt="2019-11-13T13:52:21.357" v="4514" actId="207"/>
          <ac:grpSpMkLst>
            <pc:docMk/>
            <pc:sldMk cId="2110658002" sldId="656"/>
            <ac:grpSpMk id="702" creationId="{C38E1166-9259-4892-BE25-429EC73D587D}"/>
          </ac:grpSpMkLst>
        </pc:grpChg>
        <pc:grpChg chg="mod">
          <ac:chgData name="M | Adrien Pasquet" userId="b9ca7fff-cf80-4b81-8c12-aa3f5be03e41" providerId="ADAL" clId="{BFF0C793-174F-4023-A7BF-059EB552C99C}" dt="2019-11-13T13:52:21.357" v="4514" actId="207"/>
          <ac:grpSpMkLst>
            <pc:docMk/>
            <pc:sldMk cId="2110658002" sldId="656"/>
            <ac:grpSpMk id="705" creationId="{DE4B1856-84B1-4045-9F25-CB22D335CF16}"/>
          </ac:grpSpMkLst>
        </pc:grpChg>
        <pc:grpChg chg="mod">
          <ac:chgData name="M | Adrien Pasquet" userId="b9ca7fff-cf80-4b81-8c12-aa3f5be03e41" providerId="ADAL" clId="{BFF0C793-174F-4023-A7BF-059EB552C99C}" dt="2019-11-13T13:52:21.357" v="4514" actId="207"/>
          <ac:grpSpMkLst>
            <pc:docMk/>
            <pc:sldMk cId="2110658002" sldId="656"/>
            <ac:grpSpMk id="711" creationId="{F8C69370-0DF9-4740-B896-ECAC6905E86D}"/>
          </ac:grpSpMkLst>
        </pc:grpChg>
        <pc:grpChg chg="mod">
          <ac:chgData name="M | Adrien Pasquet" userId="b9ca7fff-cf80-4b81-8c12-aa3f5be03e41" providerId="ADAL" clId="{BFF0C793-174F-4023-A7BF-059EB552C99C}" dt="2019-11-13T13:52:21.357" v="4514" actId="207"/>
          <ac:grpSpMkLst>
            <pc:docMk/>
            <pc:sldMk cId="2110658002" sldId="656"/>
            <ac:grpSpMk id="720" creationId="{C3D73F72-5ED4-4AAD-A039-16FC8CD2451B}"/>
          </ac:grpSpMkLst>
        </pc:grpChg>
        <pc:grpChg chg="mod">
          <ac:chgData name="M | Adrien Pasquet" userId="b9ca7fff-cf80-4b81-8c12-aa3f5be03e41" providerId="ADAL" clId="{BFF0C793-174F-4023-A7BF-059EB552C99C}" dt="2019-11-13T13:52:21.357" v="4514" actId="207"/>
          <ac:grpSpMkLst>
            <pc:docMk/>
            <pc:sldMk cId="2110658002" sldId="656"/>
            <ac:grpSpMk id="725" creationId="{483D5975-2F50-4DAB-B4D5-498AD85D37AD}"/>
          </ac:grpSpMkLst>
        </pc:grpChg>
        <pc:grpChg chg="mod">
          <ac:chgData name="M | Adrien Pasquet" userId="b9ca7fff-cf80-4b81-8c12-aa3f5be03e41" providerId="ADAL" clId="{BFF0C793-174F-4023-A7BF-059EB552C99C}" dt="2019-11-13T13:52:21.357" v="4514" actId="207"/>
          <ac:grpSpMkLst>
            <pc:docMk/>
            <pc:sldMk cId="2110658002" sldId="656"/>
            <ac:grpSpMk id="734" creationId="{1F92CB4E-4852-48C3-BE20-24DCFFAA96F4}"/>
          </ac:grpSpMkLst>
        </pc:grpChg>
        <pc:grpChg chg="mod">
          <ac:chgData name="M | Adrien Pasquet" userId="b9ca7fff-cf80-4b81-8c12-aa3f5be03e41" providerId="ADAL" clId="{BFF0C793-174F-4023-A7BF-059EB552C99C}" dt="2019-11-13T13:52:21.357" v="4514" actId="207"/>
          <ac:grpSpMkLst>
            <pc:docMk/>
            <pc:sldMk cId="2110658002" sldId="656"/>
            <ac:grpSpMk id="738" creationId="{5E6881D8-9A1B-4AC8-B9A3-F3490F6B2C93}"/>
          </ac:grpSpMkLst>
        </pc:grpChg>
        <pc:grpChg chg="mod">
          <ac:chgData name="M | Adrien Pasquet" userId="b9ca7fff-cf80-4b81-8c12-aa3f5be03e41" providerId="ADAL" clId="{BFF0C793-174F-4023-A7BF-059EB552C99C}" dt="2019-11-13T13:52:21.357" v="4514" actId="207"/>
          <ac:grpSpMkLst>
            <pc:docMk/>
            <pc:sldMk cId="2110658002" sldId="656"/>
            <ac:grpSpMk id="744" creationId="{4739BC3F-8AE8-4B9E-BE3F-A11B836FFF57}"/>
          </ac:grpSpMkLst>
        </pc:grpChg>
        <pc:grpChg chg="mod">
          <ac:chgData name="M | Adrien Pasquet" userId="b9ca7fff-cf80-4b81-8c12-aa3f5be03e41" providerId="ADAL" clId="{BFF0C793-174F-4023-A7BF-059EB552C99C}" dt="2019-11-13T13:52:21.357" v="4514" actId="207"/>
          <ac:grpSpMkLst>
            <pc:docMk/>
            <pc:sldMk cId="2110658002" sldId="656"/>
            <ac:grpSpMk id="747" creationId="{CB0220AC-E5A5-4DD5-BC73-71A55FD1D728}"/>
          </ac:grpSpMkLst>
        </pc:grpChg>
        <pc:grpChg chg="mod">
          <ac:chgData name="M | Adrien Pasquet" userId="b9ca7fff-cf80-4b81-8c12-aa3f5be03e41" providerId="ADAL" clId="{BFF0C793-174F-4023-A7BF-059EB552C99C}" dt="2019-11-13T13:52:21.357" v="4514" actId="207"/>
          <ac:grpSpMkLst>
            <pc:docMk/>
            <pc:sldMk cId="2110658002" sldId="656"/>
            <ac:grpSpMk id="754" creationId="{EB3D7A78-9606-4E74-9D72-001EB2EE9533}"/>
          </ac:grpSpMkLst>
        </pc:grpChg>
        <pc:grpChg chg="mod">
          <ac:chgData name="M | Adrien Pasquet" userId="b9ca7fff-cf80-4b81-8c12-aa3f5be03e41" providerId="ADAL" clId="{BFF0C793-174F-4023-A7BF-059EB552C99C}" dt="2019-11-13T13:52:21.357" v="4514" actId="207"/>
          <ac:grpSpMkLst>
            <pc:docMk/>
            <pc:sldMk cId="2110658002" sldId="656"/>
            <ac:grpSpMk id="760" creationId="{AA8E8A20-F88F-49FB-9747-E24BCBF7C3A2}"/>
          </ac:grpSpMkLst>
        </pc:grpChg>
        <pc:grpChg chg="mod">
          <ac:chgData name="M | Adrien Pasquet" userId="b9ca7fff-cf80-4b81-8c12-aa3f5be03e41" providerId="ADAL" clId="{BFF0C793-174F-4023-A7BF-059EB552C99C}" dt="2019-11-13T13:52:21.357" v="4514" actId="207"/>
          <ac:grpSpMkLst>
            <pc:docMk/>
            <pc:sldMk cId="2110658002" sldId="656"/>
            <ac:grpSpMk id="770" creationId="{80ED8B67-DEA4-408F-8C18-04908EC21745}"/>
          </ac:grpSpMkLst>
        </pc:grpChg>
        <pc:grpChg chg="mod">
          <ac:chgData name="M | Adrien Pasquet" userId="b9ca7fff-cf80-4b81-8c12-aa3f5be03e41" providerId="ADAL" clId="{BFF0C793-174F-4023-A7BF-059EB552C99C}" dt="2019-11-13T13:52:21.357" v="4514" actId="207"/>
          <ac:grpSpMkLst>
            <pc:docMk/>
            <pc:sldMk cId="2110658002" sldId="656"/>
            <ac:grpSpMk id="778" creationId="{7D3A6E5F-EB01-47ED-AFAA-F71570E0D3BB}"/>
          </ac:grpSpMkLst>
        </pc:grpChg>
        <pc:grpChg chg="mod">
          <ac:chgData name="M | Adrien Pasquet" userId="b9ca7fff-cf80-4b81-8c12-aa3f5be03e41" providerId="ADAL" clId="{BFF0C793-174F-4023-A7BF-059EB552C99C}" dt="2019-11-13T13:52:21.357" v="4514" actId="207"/>
          <ac:grpSpMkLst>
            <pc:docMk/>
            <pc:sldMk cId="2110658002" sldId="656"/>
            <ac:grpSpMk id="781" creationId="{A929DB5E-D26D-4229-B48B-155E765DB233}"/>
          </ac:grpSpMkLst>
        </pc:grpChg>
        <pc:grpChg chg="mod">
          <ac:chgData name="M | Adrien Pasquet" userId="b9ca7fff-cf80-4b81-8c12-aa3f5be03e41" providerId="ADAL" clId="{BFF0C793-174F-4023-A7BF-059EB552C99C}" dt="2019-11-13T13:52:21.357" v="4514" actId="207"/>
          <ac:grpSpMkLst>
            <pc:docMk/>
            <pc:sldMk cId="2110658002" sldId="656"/>
            <ac:grpSpMk id="786" creationId="{C33D1FDE-CFFE-4095-8075-A432B847DFE0}"/>
          </ac:grpSpMkLst>
        </pc:grpChg>
        <pc:grpChg chg="mod">
          <ac:chgData name="M | Adrien Pasquet" userId="b9ca7fff-cf80-4b81-8c12-aa3f5be03e41" providerId="ADAL" clId="{BFF0C793-174F-4023-A7BF-059EB552C99C}" dt="2019-11-13T13:52:21.357" v="4514" actId="207"/>
          <ac:grpSpMkLst>
            <pc:docMk/>
            <pc:sldMk cId="2110658002" sldId="656"/>
            <ac:grpSpMk id="789" creationId="{8EE45F5A-9572-42F9-94F5-1AE64D4236DA}"/>
          </ac:grpSpMkLst>
        </pc:grpChg>
        <pc:grpChg chg="mod">
          <ac:chgData name="M | Adrien Pasquet" userId="b9ca7fff-cf80-4b81-8c12-aa3f5be03e41" providerId="ADAL" clId="{BFF0C793-174F-4023-A7BF-059EB552C99C}" dt="2019-11-13T13:52:21.357" v="4514" actId="207"/>
          <ac:grpSpMkLst>
            <pc:docMk/>
            <pc:sldMk cId="2110658002" sldId="656"/>
            <ac:grpSpMk id="798" creationId="{B1DF1326-1654-4D8A-A90B-BA7BBB8A1557}"/>
          </ac:grpSpMkLst>
        </pc:grpChg>
        <pc:grpChg chg="mod">
          <ac:chgData name="M | Adrien Pasquet" userId="b9ca7fff-cf80-4b81-8c12-aa3f5be03e41" providerId="ADAL" clId="{BFF0C793-174F-4023-A7BF-059EB552C99C}" dt="2019-11-13T13:52:21.357" v="4514" actId="207"/>
          <ac:grpSpMkLst>
            <pc:docMk/>
            <pc:sldMk cId="2110658002" sldId="656"/>
            <ac:grpSpMk id="806" creationId="{B5C2429E-BC8C-49A3-BD0F-E3C1A9C9F12E}"/>
          </ac:grpSpMkLst>
        </pc:grpChg>
        <pc:grpChg chg="mod">
          <ac:chgData name="M | Adrien Pasquet" userId="b9ca7fff-cf80-4b81-8c12-aa3f5be03e41" providerId="ADAL" clId="{BFF0C793-174F-4023-A7BF-059EB552C99C}" dt="2019-11-13T13:52:21.357" v="4514" actId="207"/>
          <ac:grpSpMkLst>
            <pc:docMk/>
            <pc:sldMk cId="2110658002" sldId="656"/>
            <ac:grpSpMk id="812" creationId="{73DE0095-C641-4A4F-9126-0B6FFBD82633}"/>
          </ac:grpSpMkLst>
        </pc:grpChg>
        <pc:grpChg chg="mod">
          <ac:chgData name="M | Adrien Pasquet" userId="b9ca7fff-cf80-4b81-8c12-aa3f5be03e41" providerId="ADAL" clId="{BFF0C793-174F-4023-A7BF-059EB552C99C}" dt="2019-11-13T13:52:21.357" v="4514" actId="207"/>
          <ac:grpSpMkLst>
            <pc:docMk/>
            <pc:sldMk cId="2110658002" sldId="656"/>
            <ac:grpSpMk id="816" creationId="{4D7EDF1F-7452-4D18-880D-D902B1F2B18A}"/>
          </ac:grpSpMkLst>
        </pc:grpChg>
        <pc:grpChg chg="mod">
          <ac:chgData name="M | Adrien Pasquet" userId="b9ca7fff-cf80-4b81-8c12-aa3f5be03e41" providerId="ADAL" clId="{BFF0C793-174F-4023-A7BF-059EB552C99C}" dt="2019-11-13T13:52:21.357" v="4514" actId="207"/>
          <ac:grpSpMkLst>
            <pc:docMk/>
            <pc:sldMk cId="2110658002" sldId="656"/>
            <ac:grpSpMk id="819" creationId="{297FDD8A-6A09-4A22-80AC-737BBC23ECD7}"/>
          </ac:grpSpMkLst>
        </pc:grpChg>
        <pc:grpChg chg="mod">
          <ac:chgData name="M | Adrien Pasquet" userId="b9ca7fff-cf80-4b81-8c12-aa3f5be03e41" providerId="ADAL" clId="{BFF0C793-174F-4023-A7BF-059EB552C99C}" dt="2019-11-13T13:52:21.357" v="4514" actId="207"/>
          <ac:grpSpMkLst>
            <pc:docMk/>
            <pc:sldMk cId="2110658002" sldId="656"/>
            <ac:grpSpMk id="824" creationId="{228F588E-8A0B-4675-9CEC-107516084374}"/>
          </ac:grpSpMkLst>
        </pc:grpChg>
        <pc:grpChg chg="mod">
          <ac:chgData name="M | Adrien Pasquet" userId="b9ca7fff-cf80-4b81-8c12-aa3f5be03e41" providerId="ADAL" clId="{BFF0C793-174F-4023-A7BF-059EB552C99C}" dt="2019-11-13T13:52:21.357" v="4514" actId="207"/>
          <ac:grpSpMkLst>
            <pc:docMk/>
            <pc:sldMk cId="2110658002" sldId="656"/>
            <ac:grpSpMk id="829" creationId="{15114A3C-C68C-43DA-816B-20D44DCEDFB4}"/>
          </ac:grpSpMkLst>
        </pc:grpChg>
        <pc:grpChg chg="mod">
          <ac:chgData name="M | Adrien Pasquet" userId="b9ca7fff-cf80-4b81-8c12-aa3f5be03e41" providerId="ADAL" clId="{BFF0C793-174F-4023-A7BF-059EB552C99C}" dt="2019-11-13T13:52:21.357" v="4514" actId="207"/>
          <ac:grpSpMkLst>
            <pc:docMk/>
            <pc:sldMk cId="2110658002" sldId="656"/>
            <ac:grpSpMk id="838" creationId="{A7800DAA-E96B-444A-B7E5-6F12CB53D892}"/>
          </ac:grpSpMkLst>
        </pc:grpChg>
        <pc:grpChg chg="mod">
          <ac:chgData name="M | Adrien Pasquet" userId="b9ca7fff-cf80-4b81-8c12-aa3f5be03e41" providerId="ADAL" clId="{BFF0C793-174F-4023-A7BF-059EB552C99C}" dt="2019-11-13T13:52:21.357" v="4514" actId="207"/>
          <ac:grpSpMkLst>
            <pc:docMk/>
            <pc:sldMk cId="2110658002" sldId="656"/>
            <ac:grpSpMk id="844" creationId="{5FFCA356-74E8-44FF-825A-EBD0D767FA9D}"/>
          </ac:grpSpMkLst>
        </pc:grpChg>
        <pc:grpChg chg="mod">
          <ac:chgData name="M | Adrien Pasquet" userId="b9ca7fff-cf80-4b81-8c12-aa3f5be03e41" providerId="ADAL" clId="{BFF0C793-174F-4023-A7BF-059EB552C99C}" dt="2019-11-13T13:52:21.357" v="4514" actId="207"/>
          <ac:grpSpMkLst>
            <pc:docMk/>
            <pc:sldMk cId="2110658002" sldId="656"/>
            <ac:grpSpMk id="871" creationId="{B4427ECE-315C-4CFF-8570-54932EBF174E}"/>
          </ac:grpSpMkLst>
        </pc:grpChg>
        <pc:grpChg chg="mod">
          <ac:chgData name="M | Adrien Pasquet" userId="b9ca7fff-cf80-4b81-8c12-aa3f5be03e41" providerId="ADAL" clId="{BFF0C793-174F-4023-A7BF-059EB552C99C}" dt="2019-11-13T13:52:21.357" v="4514" actId="207"/>
          <ac:grpSpMkLst>
            <pc:docMk/>
            <pc:sldMk cId="2110658002" sldId="656"/>
            <ac:grpSpMk id="877" creationId="{C5E0EA03-F3C5-454A-9282-518D1056FEE9}"/>
          </ac:grpSpMkLst>
        </pc:grpChg>
        <pc:grpChg chg="mod">
          <ac:chgData name="M | Adrien Pasquet" userId="b9ca7fff-cf80-4b81-8c12-aa3f5be03e41" providerId="ADAL" clId="{BFF0C793-174F-4023-A7BF-059EB552C99C}" dt="2019-11-13T13:52:21.357" v="4514" actId="207"/>
          <ac:grpSpMkLst>
            <pc:docMk/>
            <pc:sldMk cId="2110658002" sldId="656"/>
            <ac:grpSpMk id="879" creationId="{DAFABB14-D448-4675-BBBC-C5A71AE7E846}"/>
          </ac:grpSpMkLst>
        </pc:grpChg>
        <pc:grpChg chg="mod">
          <ac:chgData name="M | Adrien Pasquet" userId="b9ca7fff-cf80-4b81-8c12-aa3f5be03e41" providerId="ADAL" clId="{BFF0C793-174F-4023-A7BF-059EB552C99C}" dt="2019-11-13T13:52:21.357" v="4514" actId="207"/>
          <ac:grpSpMkLst>
            <pc:docMk/>
            <pc:sldMk cId="2110658002" sldId="656"/>
            <ac:grpSpMk id="884" creationId="{428B6B05-A0A2-40B5-91B7-4EA2863379ED}"/>
          </ac:grpSpMkLst>
        </pc:grpChg>
        <pc:grpChg chg="mod">
          <ac:chgData name="M | Adrien Pasquet" userId="b9ca7fff-cf80-4b81-8c12-aa3f5be03e41" providerId="ADAL" clId="{BFF0C793-174F-4023-A7BF-059EB552C99C}" dt="2019-11-13T13:52:21.357" v="4514" actId="207"/>
          <ac:grpSpMkLst>
            <pc:docMk/>
            <pc:sldMk cId="2110658002" sldId="656"/>
            <ac:grpSpMk id="887" creationId="{B6034405-9345-4343-A567-F208EB35EFD1}"/>
          </ac:grpSpMkLst>
        </pc:grpChg>
        <pc:grpChg chg="mod">
          <ac:chgData name="M | Adrien Pasquet" userId="b9ca7fff-cf80-4b81-8c12-aa3f5be03e41" providerId="ADAL" clId="{BFF0C793-174F-4023-A7BF-059EB552C99C}" dt="2019-11-13T13:52:21.357" v="4514" actId="207"/>
          <ac:grpSpMkLst>
            <pc:docMk/>
            <pc:sldMk cId="2110658002" sldId="656"/>
            <ac:grpSpMk id="904" creationId="{2DB5DABD-C721-4109-84BF-BC571DEC46AC}"/>
          </ac:grpSpMkLst>
        </pc:grpChg>
        <pc:grpChg chg="mod">
          <ac:chgData name="M | Adrien Pasquet" userId="b9ca7fff-cf80-4b81-8c12-aa3f5be03e41" providerId="ADAL" clId="{BFF0C793-174F-4023-A7BF-059EB552C99C}" dt="2019-11-13T13:52:21.357" v="4514" actId="207"/>
          <ac:grpSpMkLst>
            <pc:docMk/>
            <pc:sldMk cId="2110658002" sldId="656"/>
            <ac:grpSpMk id="916" creationId="{B43FA179-217F-4F70-AC50-C9284D42B814}"/>
          </ac:grpSpMkLst>
        </pc:grpChg>
        <pc:grpChg chg="mod">
          <ac:chgData name="M | Adrien Pasquet" userId="b9ca7fff-cf80-4b81-8c12-aa3f5be03e41" providerId="ADAL" clId="{BFF0C793-174F-4023-A7BF-059EB552C99C}" dt="2019-11-13T13:52:21.357" v="4514" actId="207"/>
          <ac:grpSpMkLst>
            <pc:docMk/>
            <pc:sldMk cId="2110658002" sldId="656"/>
            <ac:grpSpMk id="922" creationId="{5A1478E4-EC39-49DA-83D1-6FE40C37D392}"/>
          </ac:grpSpMkLst>
        </pc:grpChg>
        <pc:grpChg chg="mod">
          <ac:chgData name="M | Adrien Pasquet" userId="b9ca7fff-cf80-4b81-8c12-aa3f5be03e41" providerId="ADAL" clId="{BFF0C793-174F-4023-A7BF-059EB552C99C}" dt="2019-11-13T13:52:21.357" v="4514" actId="207"/>
          <ac:grpSpMkLst>
            <pc:docMk/>
            <pc:sldMk cId="2110658002" sldId="656"/>
            <ac:grpSpMk id="929" creationId="{A242C12E-B9BD-463F-BE60-C0E70B9B8099}"/>
          </ac:grpSpMkLst>
        </pc:grpChg>
        <pc:grpChg chg="mod">
          <ac:chgData name="M | Adrien Pasquet" userId="b9ca7fff-cf80-4b81-8c12-aa3f5be03e41" providerId="ADAL" clId="{BFF0C793-174F-4023-A7BF-059EB552C99C}" dt="2019-11-13T13:52:21.357" v="4514" actId="207"/>
          <ac:grpSpMkLst>
            <pc:docMk/>
            <pc:sldMk cId="2110658002" sldId="656"/>
            <ac:grpSpMk id="943" creationId="{1ECF1AD0-18E7-41AE-8201-1ECED85062C7}"/>
          </ac:grpSpMkLst>
        </pc:grpChg>
        <pc:grpChg chg="mod">
          <ac:chgData name="M | Adrien Pasquet" userId="b9ca7fff-cf80-4b81-8c12-aa3f5be03e41" providerId="ADAL" clId="{BFF0C793-174F-4023-A7BF-059EB552C99C}" dt="2019-11-13T13:52:21.357" v="4514" actId="207"/>
          <ac:grpSpMkLst>
            <pc:docMk/>
            <pc:sldMk cId="2110658002" sldId="656"/>
            <ac:grpSpMk id="952" creationId="{601DFA58-078B-4876-BB08-61F51603B17E}"/>
          </ac:grpSpMkLst>
        </pc:grpChg>
        <pc:grpChg chg="mod">
          <ac:chgData name="M | Adrien Pasquet" userId="b9ca7fff-cf80-4b81-8c12-aa3f5be03e41" providerId="ADAL" clId="{BFF0C793-174F-4023-A7BF-059EB552C99C}" dt="2019-11-13T13:52:21.357" v="4514" actId="207"/>
          <ac:grpSpMkLst>
            <pc:docMk/>
            <pc:sldMk cId="2110658002" sldId="656"/>
            <ac:grpSpMk id="961" creationId="{6D088E1C-F484-40BA-A3E8-C9FCFAF653DB}"/>
          </ac:grpSpMkLst>
        </pc:grpChg>
        <pc:grpChg chg="mod">
          <ac:chgData name="M | Adrien Pasquet" userId="b9ca7fff-cf80-4b81-8c12-aa3f5be03e41" providerId="ADAL" clId="{BFF0C793-174F-4023-A7BF-059EB552C99C}" dt="2019-11-13T13:52:21.357" v="4514" actId="207"/>
          <ac:grpSpMkLst>
            <pc:docMk/>
            <pc:sldMk cId="2110658002" sldId="656"/>
            <ac:grpSpMk id="963" creationId="{5BDBEC8D-7DE4-4D48-98C1-61C4B52AA803}"/>
          </ac:grpSpMkLst>
        </pc:grpChg>
        <pc:grpChg chg="mod">
          <ac:chgData name="M | Adrien Pasquet" userId="b9ca7fff-cf80-4b81-8c12-aa3f5be03e41" providerId="ADAL" clId="{BFF0C793-174F-4023-A7BF-059EB552C99C}" dt="2019-11-13T13:52:21.357" v="4514" actId="207"/>
          <ac:grpSpMkLst>
            <pc:docMk/>
            <pc:sldMk cId="2110658002" sldId="656"/>
            <ac:grpSpMk id="978" creationId="{E5D227B8-F7CB-44D0-9FEC-CE674C9EE15E}"/>
          </ac:grpSpMkLst>
        </pc:grpChg>
        <pc:grpChg chg="mod">
          <ac:chgData name="M | Adrien Pasquet" userId="b9ca7fff-cf80-4b81-8c12-aa3f5be03e41" providerId="ADAL" clId="{BFF0C793-174F-4023-A7BF-059EB552C99C}" dt="2019-11-13T13:52:21.357" v="4514" actId="207"/>
          <ac:grpSpMkLst>
            <pc:docMk/>
            <pc:sldMk cId="2110658002" sldId="656"/>
            <ac:grpSpMk id="985" creationId="{A60B54CE-5430-4103-B0F7-39EF0E04267A}"/>
          </ac:grpSpMkLst>
        </pc:grpChg>
        <pc:grpChg chg="mod">
          <ac:chgData name="M | Adrien Pasquet" userId="b9ca7fff-cf80-4b81-8c12-aa3f5be03e41" providerId="ADAL" clId="{BFF0C793-174F-4023-A7BF-059EB552C99C}" dt="2019-11-13T13:52:21.357" v="4514" actId="207"/>
          <ac:grpSpMkLst>
            <pc:docMk/>
            <pc:sldMk cId="2110658002" sldId="656"/>
            <ac:grpSpMk id="992" creationId="{CE46A18F-1344-4D72-9A2B-B211EDAA68F7}"/>
          </ac:grpSpMkLst>
        </pc:grpChg>
        <pc:grpChg chg="mod">
          <ac:chgData name="M | Adrien Pasquet" userId="b9ca7fff-cf80-4b81-8c12-aa3f5be03e41" providerId="ADAL" clId="{BFF0C793-174F-4023-A7BF-059EB552C99C}" dt="2019-11-13T13:52:21.357" v="4514" actId="207"/>
          <ac:grpSpMkLst>
            <pc:docMk/>
            <pc:sldMk cId="2110658002" sldId="656"/>
            <ac:grpSpMk id="995" creationId="{94EC1351-FE7B-469F-B231-430CA659F6B1}"/>
          </ac:grpSpMkLst>
        </pc:grpChg>
        <pc:grpChg chg="mod">
          <ac:chgData name="M | Adrien Pasquet" userId="b9ca7fff-cf80-4b81-8c12-aa3f5be03e41" providerId="ADAL" clId="{BFF0C793-174F-4023-A7BF-059EB552C99C}" dt="2019-11-13T13:52:21.357" v="4514" actId="207"/>
          <ac:grpSpMkLst>
            <pc:docMk/>
            <pc:sldMk cId="2110658002" sldId="656"/>
            <ac:grpSpMk id="1004" creationId="{999DCF4F-8D25-4ADB-B4DE-2854796B3359}"/>
          </ac:grpSpMkLst>
        </pc:grpChg>
        <pc:grpChg chg="mod">
          <ac:chgData name="M | Adrien Pasquet" userId="b9ca7fff-cf80-4b81-8c12-aa3f5be03e41" providerId="ADAL" clId="{BFF0C793-174F-4023-A7BF-059EB552C99C}" dt="2019-11-13T13:52:21.357" v="4514" actId="207"/>
          <ac:grpSpMkLst>
            <pc:docMk/>
            <pc:sldMk cId="2110658002" sldId="656"/>
            <ac:grpSpMk id="1013" creationId="{45CE540A-4E81-4557-BE55-BA4620DE9C4C}"/>
          </ac:grpSpMkLst>
        </pc:grpChg>
        <pc:grpChg chg="mod">
          <ac:chgData name="M | Adrien Pasquet" userId="b9ca7fff-cf80-4b81-8c12-aa3f5be03e41" providerId="ADAL" clId="{BFF0C793-174F-4023-A7BF-059EB552C99C}" dt="2019-11-13T13:52:21.357" v="4514" actId="207"/>
          <ac:grpSpMkLst>
            <pc:docMk/>
            <pc:sldMk cId="2110658002" sldId="656"/>
            <ac:grpSpMk id="1018" creationId="{3CEBD434-4029-4F0E-A733-456390365354}"/>
          </ac:grpSpMkLst>
        </pc:grpChg>
        <pc:grpChg chg="mod">
          <ac:chgData name="M | Adrien Pasquet" userId="b9ca7fff-cf80-4b81-8c12-aa3f5be03e41" providerId="ADAL" clId="{BFF0C793-174F-4023-A7BF-059EB552C99C}" dt="2019-11-13T13:52:21.357" v="4514" actId="207"/>
          <ac:grpSpMkLst>
            <pc:docMk/>
            <pc:sldMk cId="2110658002" sldId="656"/>
            <ac:grpSpMk id="1025" creationId="{92B54116-650D-40AB-A77C-FA404999F596}"/>
          </ac:grpSpMkLst>
        </pc:grpChg>
        <pc:grpChg chg="mod">
          <ac:chgData name="M | Adrien Pasquet" userId="b9ca7fff-cf80-4b81-8c12-aa3f5be03e41" providerId="ADAL" clId="{BFF0C793-174F-4023-A7BF-059EB552C99C}" dt="2019-11-13T13:52:21.357" v="4514" actId="207"/>
          <ac:grpSpMkLst>
            <pc:docMk/>
            <pc:sldMk cId="2110658002" sldId="656"/>
            <ac:grpSpMk id="1030" creationId="{A64FE20E-8028-4B75-9E24-6DF4829814AC}"/>
          </ac:grpSpMkLst>
        </pc:grpChg>
        <pc:grpChg chg="mod">
          <ac:chgData name="M | Adrien Pasquet" userId="b9ca7fff-cf80-4b81-8c12-aa3f5be03e41" providerId="ADAL" clId="{BFF0C793-174F-4023-A7BF-059EB552C99C}" dt="2019-11-13T13:52:21.357" v="4514" actId="207"/>
          <ac:grpSpMkLst>
            <pc:docMk/>
            <pc:sldMk cId="2110658002" sldId="656"/>
            <ac:grpSpMk id="1035" creationId="{A5776564-D063-48B3-8BD4-2484D60573EA}"/>
          </ac:grpSpMkLst>
        </pc:grpChg>
        <pc:grpChg chg="mod">
          <ac:chgData name="M | Adrien Pasquet" userId="b9ca7fff-cf80-4b81-8c12-aa3f5be03e41" providerId="ADAL" clId="{BFF0C793-174F-4023-A7BF-059EB552C99C}" dt="2019-11-13T13:52:21.357" v="4514" actId="207"/>
          <ac:grpSpMkLst>
            <pc:docMk/>
            <pc:sldMk cId="2110658002" sldId="656"/>
            <ac:grpSpMk id="1045" creationId="{2C245A11-4A73-464C-89C2-F36F1C886C4C}"/>
          </ac:grpSpMkLst>
        </pc:grpChg>
        <pc:grpChg chg="mod">
          <ac:chgData name="M | Adrien Pasquet" userId="b9ca7fff-cf80-4b81-8c12-aa3f5be03e41" providerId="ADAL" clId="{BFF0C793-174F-4023-A7BF-059EB552C99C}" dt="2019-11-13T13:52:21.357" v="4514" actId="207"/>
          <ac:grpSpMkLst>
            <pc:docMk/>
            <pc:sldMk cId="2110658002" sldId="656"/>
            <ac:grpSpMk id="1054" creationId="{67C98CC7-DC4C-41BE-8708-EFB01000EA56}"/>
          </ac:grpSpMkLst>
        </pc:grpChg>
        <pc:grpChg chg="mod">
          <ac:chgData name="M | Adrien Pasquet" userId="b9ca7fff-cf80-4b81-8c12-aa3f5be03e41" providerId="ADAL" clId="{BFF0C793-174F-4023-A7BF-059EB552C99C}" dt="2019-11-13T13:52:21.357" v="4514" actId="207"/>
          <ac:grpSpMkLst>
            <pc:docMk/>
            <pc:sldMk cId="2110658002" sldId="656"/>
            <ac:grpSpMk id="1064" creationId="{B226546F-3BA5-4A7D-A960-3873D6390CBA}"/>
          </ac:grpSpMkLst>
        </pc:grpChg>
        <pc:grpChg chg="mod">
          <ac:chgData name="M | Adrien Pasquet" userId="b9ca7fff-cf80-4b81-8c12-aa3f5be03e41" providerId="ADAL" clId="{BFF0C793-174F-4023-A7BF-059EB552C99C}" dt="2019-11-13T13:52:21.357" v="4514" actId="207"/>
          <ac:grpSpMkLst>
            <pc:docMk/>
            <pc:sldMk cId="2110658002" sldId="656"/>
            <ac:grpSpMk id="1073" creationId="{F544F680-CCFC-4A08-9936-75AC40E667AF}"/>
          </ac:grpSpMkLst>
        </pc:grpChg>
        <pc:grpChg chg="mod">
          <ac:chgData name="M | Adrien Pasquet" userId="b9ca7fff-cf80-4b81-8c12-aa3f5be03e41" providerId="ADAL" clId="{BFF0C793-174F-4023-A7BF-059EB552C99C}" dt="2019-11-13T13:52:21.357" v="4514" actId="207"/>
          <ac:grpSpMkLst>
            <pc:docMk/>
            <pc:sldMk cId="2110658002" sldId="656"/>
            <ac:grpSpMk id="1081" creationId="{1D5CC8C7-261D-4F02-9B73-3B2405F35F87}"/>
          </ac:grpSpMkLst>
        </pc:grpChg>
        <pc:grpChg chg="mod">
          <ac:chgData name="M | Adrien Pasquet" userId="b9ca7fff-cf80-4b81-8c12-aa3f5be03e41" providerId="ADAL" clId="{BFF0C793-174F-4023-A7BF-059EB552C99C}" dt="2019-11-13T13:52:21.357" v="4514" actId="207"/>
          <ac:grpSpMkLst>
            <pc:docMk/>
            <pc:sldMk cId="2110658002" sldId="656"/>
            <ac:grpSpMk id="1090" creationId="{66867CFD-ECA9-4EE5-B141-F40C8CBAB76B}"/>
          </ac:grpSpMkLst>
        </pc:grpChg>
        <pc:grpChg chg="mod">
          <ac:chgData name="M | Adrien Pasquet" userId="b9ca7fff-cf80-4b81-8c12-aa3f5be03e41" providerId="ADAL" clId="{BFF0C793-174F-4023-A7BF-059EB552C99C}" dt="2019-11-13T13:52:21.357" v="4514" actId="207"/>
          <ac:grpSpMkLst>
            <pc:docMk/>
            <pc:sldMk cId="2110658002" sldId="656"/>
            <ac:grpSpMk id="1092" creationId="{E2E8A8EF-57A2-44BE-9C1F-48E8AA2AA0D4}"/>
          </ac:grpSpMkLst>
        </pc:grpChg>
        <pc:grpChg chg="mod">
          <ac:chgData name="M | Adrien Pasquet" userId="b9ca7fff-cf80-4b81-8c12-aa3f5be03e41" providerId="ADAL" clId="{BFF0C793-174F-4023-A7BF-059EB552C99C}" dt="2019-11-13T13:52:21.357" v="4514" actId="207"/>
          <ac:grpSpMkLst>
            <pc:docMk/>
            <pc:sldMk cId="2110658002" sldId="656"/>
            <ac:grpSpMk id="1225" creationId="{174251A3-BBCC-4A25-9469-F3BC1F793958}"/>
          </ac:grpSpMkLst>
        </pc:grpChg>
        <pc:grpChg chg="mod">
          <ac:chgData name="M | Adrien Pasquet" userId="b9ca7fff-cf80-4b81-8c12-aa3f5be03e41" providerId="ADAL" clId="{BFF0C793-174F-4023-A7BF-059EB552C99C}" dt="2019-11-13T13:52:21.357" v="4514" actId="207"/>
          <ac:grpSpMkLst>
            <pc:docMk/>
            <pc:sldMk cId="2110658002" sldId="656"/>
            <ac:grpSpMk id="1237" creationId="{E4EF4D5A-9F92-49B3-82A4-9ABFE951B734}"/>
          </ac:grpSpMkLst>
        </pc:grpChg>
        <pc:grpChg chg="mod">
          <ac:chgData name="M | Adrien Pasquet" userId="b9ca7fff-cf80-4b81-8c12-aa3f5be03e41" providerId="ADAL" clId="{BFF0C793-174F-4023-A7BF-059EB552C99C}" dt="2019-11-13T13:52:21.357" v="4514" actId="207"/>
          <ac:grpSpMkLst>
            <pc:docMk/>
            <pc:sldMk cId="2110658002" sldId="656"/>
            <ac:grpSpMk id="1261" creationId="{AE001208-991E-455E-A374-D9ED21F96CFD}"/>
          </ac:grpSpMkLst>
        </pc:grpChg>
        <pc:grpChg chg="mod">
          <ac:chgData name="M | Adrien Pasquet" userId="b9ca7fff-cf80-4b81-8c12-aa3f5be03e41" providerId="ADAL" clId="{BFF0C793-174F-4023-A7BF-059EB552C99C}" dt="2019-11-13T13:52:21.357" v="4514" actId="207"/>
          <ac:grpSpMkLst>
            <pc:docMk/>
            <pc:sldMk cId="2110658002" sldId="656"/>
            <ac:grpSpMk id="1275" creationId="{9C7E1986-64C8-4313-85A3-D6CD29977E0D}"/>
          </ac:grpSpMkLst>
        </pc:grpChg>
        <pc:grpChg chg="mod">
          <ac:chgData name="M | Adrien Pasquet" userId="b9ca7fff-cf80-4b81-8c12-aa3f5be03e41" providerId="ADAL" clId="{BFF0C793-174F-4023-A7BF-059EB552C99C}" dt="2019-11-13T13:52:21.357" v="4514" actId="207"/>
          <ac:grpSpMkLst>
            <pc:docMk/>
            <pc:sldMk cId="2110658002" sldId="656"/>
            <ac:grpSpMk id="1289" creationId="{F435D0F8-B7E4-425E-91BC-1D34C53B8DF9}"/>
          </ac:grpSpMkLst>
        </pc:grpChg>
        <pc:grpChg chg="mod">
          <ac:chgData name="M | Adrien Pasquet" userId="b9ca7fff-cf80-4b81-8c12-aa3f5be03e41" providerId="ADAL" clId="{BFF0C793-174F-4023-A7BF-059EB552C99C}" dt="2019-11-13T13:52:21.357" v="4514" actId="207"/>
          <ac:grpSpMkLst>
            <pc:docMk/>
            <pc:sldMk cId="2110658002" sldId="656"/>
            <ac:grpSpMk id="1297" creationId="{4E4D5927-82EA-46E1-BF06-E3E4292E3F56}"/>
          </ac:grpSpMkLst>
        </pc:grpChg>
        <pc:grpChg chg="mod">
          <ac:chgData name="M | Adrien Pasquet" userId="b9ca7fff-cf80-4b81-8c12-aa3f5be03e41" providerId="ADAL" clId="{BFF0C793-174F-4023-A7BF-059EB552C99C}" dt="2019-11-13T13:52:21.357" v="4514" actId="207"/>
          <ac:grpSpMkLst>
            <pc:docMk/>
            <pc:sldMk cId="2110658002" sldId="656"/>
            <ac:grpSpMk id="1309" creationId="{7C4276D0-DDE5-47A5-B88A-AB78E228480F}"/>
          </ac:grpSpMkLst>
        </pc:grpChg>
        <pc:grpChg chg="mod">
          <ac:chgData name="M | Adrien Pasquet" userId="b9ca7fff-cf80-4b81-8c12-aa3f5be03e41" providerId="ADAL" clId="{BFF0C793-174F-4023-A7BF-059EB552C99C}" dt="2019-11-13T13:52:21.357" v="4514" actId="207"/>
          <ac:grpSpMkLst>
            <pc:docMk/>
            <pc:sldMk cId="2110658002" sldId="656"/>
            <ac:grpSpMk id="1314" creationId="{C7FA10DF-0276-415A-9692-5919089A34BE}"/>
          </ac:grpSpMkLst>
        </pc:grpChg>
        <pc:grpChg chg="mod">
          <ac:chgData name="M | Adrien Pasquet" userId="b9ca7fff-cf80-4b81-8c12-aa3f5be03e41" providerId="ADAL" clId="{BFF0C793-174F-4023-A7BF-059EB552C99C}" dt="2019-11-13T13:52:21.357" v="4514" actId="207"/>
          <ac:grpSpMkLst>
            <pc:docMk/>
            <pc:sldMk cId="2110658002" sldId="656"/>
            <ac:grpSpMk id="1325" creationId="{8E2CBFD1-E4C0-418C-80A8-B4A2BDD8857D}"/>
          </ac:grpSpMkLst>
        </pc:grpChg>
        <pc:grpChg chg="mod">
          <ac:chgData name="M | Adrien Pasquet" userId="b9ca7fff-cf80-4b81-8c12-aa3f5be03e41" providerId="ADAL" clId="{BFF0C793-174F-4023-A7BF-059EB552C99C}" dt="2019-11-13T13:52:21.357" v="4514" actId="207"/>
          <ac:grpSpMkLst>
            <pc:docMk/>
            <pc:sldMk cId="2110658002" sldId="656"/>
            <ac:grpSpMk id="1330" creationId="{4AEA7F2E-F80B-4043-B860-D96C19808F84}"/>
          </ac:grpSpMkLst>
        </pc:grpChg>
        <pc:grpChg chg="mod">
          <ac:chgData name="M | Adrien Pasquet" userId="b9ca7fff-cf80-4b81-8c12-aa3f5be03e41" providerId="ADAL" clId="{BFF0C793-174F-4023-A7BF-059EB552C99C}" dt="2019-11-13T13:52:21.357" v="4514" actId="207"/>
          <ac:grpSpMkLst>
            <pc:docMk/>
            <pc:sldMk cId="2110658002" sldId="656"/>
            <ac:grpSpMk id="1336" creationId="{14B44AF9-22E4-4330-BBFE-DA5C3CB366F8}"/>
          </ac:grpSpMkLst>
        </pc:grpChg>
        <pc:grpChg chg="mod">
          <ac:chgData name="M | Adrien Pasquet" userId="b9ca7fff-cf80-4b81-8c12-aa3f5be03e41" providerId="ADAL" clId="{BFF0C793-174F-4023-A7BF-059EB552C99C}" dt="2019-11-13T13:52:21.357" v="4514" actId="207"/>
          <ac:grpSpMkLst>
            <pc:docMk/>
            <pc:sldMk cId="2110658002" sldId="656"/>
            <ac:grpSpMk id="1355" creationId="{EFE8F22A-DE39-4573-941F-58AADFE11FC6}"/>
          </ac:grpSpMkLst>
        </pc:grpChg>
        <pc:grpChg chg="mod">
          <ac:chgData name="M | Adrien Pasquet" userId="b9ca7fff-cf80-4b81-8c12-aa3f5be03e41" providerId="ADAL" clId="{BFF0C793-174F-4023-A7BF-059EB552C99C}" dt="2019-11-13T13:52:21.357" v="4514" actId="207"/>
          <ac:grpSpMkLst>
            <pc:docMk/>
            <pc:sldMk cId="2110658002" sldId="656"/>
            <ac:grpSpMk id="1357" creationId="{E74D9110-B1F2-4665-8B0B-04D4E8DC1F64}"/>
          </ac:grpSpMkLst>
        </pc:grpChg>
        <pc:grpChg chg="mod">
          <ac:chgData name="M | Adrien Pasquet" userId="b9ca7fff-cf80-4b81-8c12-aa3f5be03e41" providerId="ADAL" clId="{BFF0C793-174F-4023-A7BF-059EB552C99C}" dt="2019-11-13T13:52:21.357" v="4514" actId="207"/>
          <ac:grpSpMkLst>
            <pc:docMk/>
            <pc:sldMk cId="2110658002" sldId="656"/>
            <ac:grpSpMk id="1366" creationId="{DDD14EAE-422F-4762-B3E1-F925C6F2EB21}"/>
          </ac:grpSpMkLst>
        </pc:grpChg>
        <pc:grpChg chg="mod">
          <ac:chgData name="M | Adrien Pasquet" userId="b9ca7fff-cf80-4b81-8c12-aa3f5be03e41" providerId="ADAL" clId="{BFF0C793-174F-4023-A7BF-059EB552C99C}" dt="2019-11-13T13:52:21.357" v="4514" actId="207"/>
          <ac:grpSpMkLst>
            <pc:docMk/>
            <pc:sldMk cId="2110658002" sldId="656"/>
            <ac:grpSpMk id="1369" creationId="{23772B15-F85F-4F7C-A934-0EDCB4932AFA}"/>
          </ac:grpSpMkLst>
        </pc:grpChg>
        <pc:grpChg chg="mod">
          <ac:chgData name="M | Adrien Pasquet" userId="b9ca7fff-cf80-4b81-8c12-aa3f5be03e41" providerId="ADAL" clId="{BFF0C793-174F-4023-A7BF-059EB552C99C}" dt="2019-11-13T13:52:21.357" v="4514" actId="207"/>
          <ac:grpSpMkLst>
            <pc:docMk/>
            <pc:sldMk cId="2110658002" sldId="656"/>
            <ac:grpSpMk id="1373" creationId="{E1C1106C-DDED-4E4D-9C24-AE3D10EA60FE}"/>
          </ac:grpSpMkLst>
        </pc:grpChg>
        <pc:grpChg chg="mod">
          <ac:chgData name="M | Adrien Pasquet" userId="b9ca7fff-cf80-4b81-8c12-aa3f5be03e41" providerId="ADAL" clId="{BFF0C793-174F-4023-A7BF-059EB552C99C}" dt="2019-11-13T13:52:21.357" v="4514" actId="207"/>
          <ac:grpSpMkLst>
            <pc:docMk/>
            <pc:sldMk cId="2110658002" sldId="656"/>
            <ac:grpSpMk id="1375" creationId="{208BDD91-2C72-4034-8F28-5AD86C422F81}"/>
          </ac:grpSpMkLst>
        </pc:grpChg>
        <pc:grpChg chg="mod">
          <ac:chgData name="M | Adrien Pasquet" userId="b9ca7fff-cf80-4b81-8c12-aa3f5be03e41" providerId="ADAL" clId="{BFF0C793-174F-4023-A7BF-059EB552C99C}" dt="2019-11-13T13:52:21.357" v="4514" actId="207"/>
          <ac:grpSpMkLst>
            <pc:docMk/>
            <pc:sldMk cId="2110658002" sldId="656"/>
            <ac:grpSpMk id="1390" creationId="{5E7155CF-D3B3-4CC3-9003-A8BD322546F6}"/>
          </ac:grpSpMkLst>
        </pc:grpChg>
        <pc:grpChg chg="mod">
          <ac:chgData name="M | Adrien Pasquet" userId="b9ca7fff-cf80-4b81-8c12-aa3f5be03e41" providerId="ADAL" clId="{BFF0C793-174F-4023-A7BF-059EB552C99C}" dt="2019-11-13T13:52:21.357" v="4514" actId="207"/>
          <ac:grpSpMkLst>
            <pc:docMk/>
            <pc:sldMk cId="2110658002" sldId="656"/>
            <ac:grpSpMk id="1408" creationId="{6F01488A-174D-42D9-9C90-29BE7717E0FD}"/>
          </ac:grpSpMkLst>
        </pc:grpChg>
        <pc:grpChg chg="mod">
          <ac:chgData name="M | Adrien Pasquet" userId="b9ca7fff-cf80-4b81-8c12-aa3f5be03e41" providerId="ADAL" clId="{BFF0C793-174F-4023-A7BF-059EB552C99C}" dt="2019-11-13T13:52:21.357" v="4514" actId="207"/>
          <ac:grpSpMkLst>
            <pc:docMk/>
            <pc:sldMk cId="2110658002" sldId="656"/>
            <ac:grpSpMk id="1417" creationId="{0713BB8D-1611-4034-82FC-49B0F92EE848}"/>
          </ac:grpSpMkLst>
        </pc:grpChg>
        <pc:grpChg chg="mod">
          <ac:chgData name="M | Adrien Pasquet" userId="b9ca7fff-cf80-4b81-8c12-aa3f5be03e41" providerId="ADAL" clId="{BFF0C793-174F-4023-A7BF-059EB552C99C}" dt="2019-11-13T13:52:21.357" v="4514" actId="207"/>
          <ac:grpSpMkLst>
            <pc:docMk/>
            <pc:sldMk cId="2110658002" sldId="656"/>
            <ac:grpSpMk id="1425" creationId="{E82E9B74-7438-430C-AEBF-2798D24F2C98}"/>
          </ac:grpSpMkLst>
        </pc:grpChg>
        <pc:grpChg chg="mod">
          <ac:chgData name="M | Adrien Pasquet" userId="b9ca7fff-cf80-4b81-8c12-aa3f5be03e41" providerId="ADAL" clId="{BFF0C793-174F-4023-A7BF-059EB552C99C}" dt="2019-11-13T13:52:21.357" v="4514" actId="207"/>
          <ac:grpSpMkLst>
            <pc:docMk/>
            <pc:sldMk cId="2110658002" sldId="656"/>
            <ac:grpSpMk id="1436" creationId="{DD710C11-24B9-4674-8996-136188A07BD7}"/>
          </ac:grpSpMkLst>
        </pc:grpChg>
        <pc:grpChg chg="mod">
          <ac:chgData name="M | Adrien Pasquet" userId="b9ca7fff-cf80-4b81-8c12-aa3f5be03e41" providerId="ADAL" clId="{BFF0C793-174F-4023-A7BF-059EB552C99C}" dt="2019-11-13T13:52:21.357" v="4514" actId="207"/>
          <ac:grpSpMkLst>
            <pc:docMk/>
            <pc:sldMk cId="2110658002" sldId="656"/>
            <ac:grpSpMk id="1445" creationId="{BFE8794A-94D8-424C-B0CB-79C74FABB322}"/>
          </ac:grpSpMkLst>
        </pc:grpChg>
        <pc:grpChg chg="mod">
          <ac:chgData name="M | Adrien Pasquet" userId="b9ca7fff-cf80-4b81-8c12-aa3f5be03e41" providerId="ADAL" clId="{BFF0C793-174F-4023-A7BF-059EB552C99C}" dt="2019-11-13T13:52:21.357" v="4514" actId="207"/>
          <ac:grpSpMkLst>
            <pc:docMk/>
            <pc:sldMk cId="2110658002" sldId="656"/>
            <ac:grpSpMk id="1448" creationId="{C96263DF-E224-423E-BEDC-6D80A840DAFC}"/>
          </ac:grpSpMkLst>
        </pc:grpChg>
        <pc:grpChg chg="mod">
          <ac:chgData name="M | Adrien Pasquet" userId="b9ca7fff-cf80-4b81-8c12-aa3f5be03e41" providerId="ADAL" clId="{BFF0C793-174F-4023-A7BF-059EB552C99C}" dt="2019-11-13T13:52:21.357" v="4514" actId="207"/>
          <ac:grpSpMkLst>
            <pc:docMk/>
            <pc:sldMk cId="2110658002" sldId="656"/>
            <ac:grpSpMk id="1453" creationId="{99DDD761-811F-4675-94DB-087CDA9CB1BE}"/>
          </ac:grpSpMkLst>
        </pc:grpChg>
        <pc:grpChg chg="mod">
          <ac:chgData name="M | Adrien Pasquet" userId="b9ca7fff-cf80-4b81-8c12-aa3f5be03e41" providerId="ADAL" clId="{BFF0C793-174F-4023-A7BF-059EB552C99C}" dt="2019-11-13T13:52:21.357" v="4514" actId="207"/>
          <ac:grpSpMkLst>
            <pc:docMk/>
            <pc:sldMk cId="2110658002" sldId="656"/>
            <ac:grpSpMk id="1462" creationId="{A2F7C1DE-BC98-4570-BDE7-B6CDDA8588DF}"/>
          </ac:grpSpMkLst>
        </pc:grpChg>
        <pc:grpChg chg="mod">
          <ac:chgData name="M | Adrien Pasquet" userId="b9ca7fff-cf80-4b81-8c12-aa3f5be03e41" providerId="ADAL" clId="{BFF0C793-174F-4023-A7BF-059EB552C99C}" dt="2019-11-13T13:52:21.357" v="4514" actId="207"/>
          <ac:grpSpMkLst>
            <pc:docMk/>
            <pc:sldMk cId="2110658002" sldId="656"/>
            <ac:grpSpMk id="1482" creationId="{7C166CD8-09F5-4491-8ACB-BC1A3B3BF53A}"/>
          </ac:grpSpMkLst>
        </pc:grpChg>
        <pc:grpChg chg="mod">
          <ac:chgData name="M | Adrien Pasquet" userId="b9ca7fff-cf80-4b81-8c12-aa3f5be03e41" providerId="ADAL" clId="{BFF0C793-174F-4023-A7BF-059EB552C99C}" dt="2019-11-13T13:52:21.357" v="4514" actId="207"/>
          <ac:grpSpMkLst>
            <pc:docMk/>
            <pc:sldMk cId="2110658002" sldId="656"/>
            <ac:grpSpMk id="1489" creationId="{D5E897EF-BD7E-4C24-A5CC-4721E5F5B709}"/>
          </ac:grpSpMkLst>
        </pc:grpChg>
        <pc:grpChg chg="mod">
          <ac:chgData name="M | Adrien Pasquet" userId="b9ca7fff-cf80-4b81-8c12-aa3f5be03e41" providerId="ADAL" clId="{BFF0C793-174F-4023-A7BF-059EB552C99C}" dt="2019-11-13T13:52:21.357" v="4514" actId="207"/>
          <ac:grpSpMkLst>
            <pc:docMk/>
            <pc:sldMk cId="2110658002" sldId="656"/>
            <ac:grpSpMk id="1491" creationId="{9BAF9758-A5CF-4210-99D6-9FBAC5C01D97}"/>
          </ac:grpSpMkLst>
        </pc:grpChg>
        <pc:grpChg chg="mod">
          <ac:chgData name="M | Adrien Pasquet" userId="b9ca7fff-cf80-4b81-8c12-aa3f5be03e41" providerId="ADAL" clId="{BFF0C793-174F-4023-A7BF-059EB552C99C}" dt="2019-11-13T13:52:21.357" v="4514" actId="207"/>
          <ac:grpSpMkLst>
            <pc:docMk/>
            <pc:sldMk cId="2110658002" sldId="656"/>
            <ac:grpSpMk id="1498" creationId="{920AA67D-C88C-4880-9CD3-D7BC4256B15C}"/>
          </ac:grpSpMkLst>
        </pc:grpChg>
        <pc:grpChg chg="mod">
          <ac:chgData name="M | Adrien Pasquet" userId="b9ca7fff-cf80-4b81-8c12-aa3f5be03e41" providerId="ADAL" clId="{BFF0C793-174F-4023-A7BF-059EB552C99C}" dt="2019-11-13T13:52:21.357" v="4514" actId="207"/>
          <ac:grpSpMkLst>
            <pc:docMk/>
            <pc:sldMk cId="2110658002" sldId="656"/>
            <ac:grpSpMk id="1506" creationId="{6BE0EBAC-3549-48B9-B99A-5002FA293885}"/>
          </ac:grpSpMkLst>
        </pc:grpChg>
        <pc:grpChg chg="mod">
          <ac:chgData name="M | Adrien Pasquet" userId="b9ca7fff-cf80-4b81-8c12-aa3f5be03e41" providerId="ADAL" clId="{BFF0C793-174F-4023-A7BF-059EB552C99C}" dt="2019-11-13T13:52:21.357" v="4514" actId="207"/>
          <ac:grpSpMkLst>
            <pc:docMk/>
            <pc:sldMk cId="2110658002" sldId="656"/>
            <ac:grpSpMk id="1513" creationId="{E07861B2-E8A0-4AE3-A320-CFAC3CC24D3B}"/>
          </ac:grpSpMkLst>
        </pc:grpChg>
        <pc:grpChg chg="mod">
          <ac:chgData name="M | Adrien Pasquet" userId="b9ca7fff-cf80-4b81-8c12-aa3f5be03e41" providerId="ADAL" clId="{BFF0C793-174F-4023-A7BF-059EB552C99C}" dt="2019-11-13T13:52:21.357" v="4514" actId="207"/>
          <ac:grpSpMkLst>
            <pc:docMk/>
            <pc:sldMk cId="2110658002" sldId="656"/>
            <ac:grpSpMk id="1521" creationId="{C92E6B1E-EEB4-42F8-A9B1-70E99F7E4CAD}"/>
          </ac:grpSpMkLst>
        </pc:grpChg>
        <pc:grpChg chg="mod">
          <ac:chgData name="M | Adrien Pasquet" userId="b9ca7fff-cf80-4b81-8c12-aa3f5be03e41" providerId="ADAL" clId="{BFF0C793-174F-4023-A7BF-059EB552C99C}" dt="2019-11-13T13:52:21.357" v="4514" actId="207"/>
          <ac:grpSpMkLst>
            <pc:docMk/>
            <pc:sldMk cId="2110658002" sldId="656"/>
            <ac:grpSpMk id="1529" creationId="{88582115-5ECA-44A8-90A2-E007F8043C3A}"/>
          </ac:grpSpMkLst>
        </pc:grpChg>
        <pc:grpChg chg="mod">
          <ac:chgData name="M | Adrien Pasquet" userId="b9ca7fff-cf80-4b81-8c12-aa3f5be03e41" providerId="ADAL" clId="{BFF0C793-174F-4023-A7BF-059EB552C99C}" dt="2019-11-13T13:52:21.357" v="4514" actId="207"/>
          <ac:grpSpMkLst>
            <pc:docMk/>
            <pc:sldMk cId="2110658002" sldId="656"/>
            <ac:grpSpMk id="1536" creationId="{8BC8A944-F283-4BFE-A533-E8530486A97A}"/>
          </ac:grpSpMkLst>
        </pc:grpChg>
        <pc:grpChg chg="mod">
          <ac:chgData name="M | Adrien Pasquet" userId="b9ca7fff-cf80-4b81-8c12-aa3f5be03e41" providerId="ADAL" clId="{BFF0C793-174F-4023-A7BF-059EB552C99C}" dt="2019-11-13T13:52:21.357" v="4514" actId="207"/>
          <ac:grpSpMkLst>
            <pc:docMk/>
            <pc:sldMk cId="2110658002" sldId="656"/>
            <ac:grpSpMk id="1542" creationId="{1C1F5EC7-02ED-40C7-9C38-3ACDC3C8ACBB}"/>
          </ac:grpSpMkLst>
        </pc:grpChg>
        <pc:grpChg chg="mod">
          <ac:chgData name="M | Adrien Pasquet" userId="b9ca7fff-cf80-4b81-8c12-aa3f5be03e41" providerId="ADAL" clId="{BFF0C793-174F-4023-A7BF-059EB552C99C}" dt="2019-11-13T13:52:21.357" v="4514" actId="207"/>
          <ac:grpSpMkLst>
            <pc:docMk/>
            <pc:sldMk cId="2110658002" sldId="656"/>
            <ac:grpSpMk id="1547" creationId="{005E6DEE-107B-4763-87BE-EB8F52E1454C}"/>
          </ac:grpSpMkLst>
        </pc:grpChg>
        <pc:picChg chg="add ord">
          <ac:chgData name="M | Adrien Pasquet" userId="b9ca7fff-cf80-4b81-8c12-aa3f5be03e41" providerId="ADAL" clId="{BFF0C793-174F-4023-A7BF-059EB552C99C}" dt="2019-11-13T13:55:17.245" v="4538" actId="167"/>
          <ac:picMkLst>
            <pc:docMk/>
            <pc:sldMk cId="2110658002" sldId="656"/>
            <ac:picMk id="1573" creationId="{3E7B1D1B-E03A-4024-BCD6-E85327421761}"/>
          </ac:picMkLst>
        </pc:picChg>
        <pc:picChg chg="mod">
          <ac:chgData name="M | Adrien Pasquet" userId="b9ca7fff-cf80-4b81-8c12-aa3f5be03e41" providerId="ADAL" clId="{BFF0C793-174F-4023-A7BF-059EB552C99C}" dt="2019-11-13T13:52:21.357" v="4514" actId="207"/>
          <ac:picMkLst>
            <pc:docMk/>
            <pc:sldMk cId="2110658002" sldId="656"/>
            <ac:picMk id="1583" creationId="{DC73AF4D-B2F8-4314-A76A-1150E04C5F79}"/>
          </ac:picMkLst>
        </pc:picChg>
        <pc:picChg chg="mod">
          <ac:chgData name="M | Adrien Pasquet" userId="b9ca7fff-cf80-4b81-8c12-aa3f5be03e41" providerId="ADAL" clId="{BFF0C793-174F-4023-A7BF-059EB552C99C}" dt="2019-11-13T13:52:21.357" v="4514" actId="207"/>
          <ac:picMkLst>
            <pc:docMk/>
            <pc:sldMk cId="2110658002" sldId="656"/>
            <ac:picMk id="1584" creationId="{971A7709-67A7-4345-BA73-C9FE5BFD7E69}"/>
          </ac:picMkLst>
        </pc:picChg>
        <pc:picChg chg="mod">
          <ac:chgData name="M | Adrien Pasquet" userId="b9ca7fff-cf80-4b81-8c12-aa3f5be03e41" providerId="ADAL" clId="{BFF0C793-174F-4023-A7BF-059EB552C99C}" dt="2019-11-13T13:52:21.357" v="4514" actId="207"/>
          <ac:picMkLst>
            <pc:docMk/>
            <pc:sldMk cId="2110658002" sldId="656"/>
            <ac:picMk id="1585" creationId="{392317DB-51B7-4B9F-B87E-C36119539677}"/>
          </ac:picMkLst>
        </pc:picChg>
        <pc:picChg chg="mod">
          <ac:chgData name="M | Adrien Pasquet" userId="b9ca7fff-cf80-4b81-8c12-aa3f5be03e41" providerId="ADAL" clId="{BFF0C793-174F-4023-A7BF-059EB552C99C}" dt="2019-11-13T13:52:21.357" v="4514" actId="207"/>
          <ac:picMkLst>
            <pc:docMk/>
            <pc:sldMk cId="2110658002" sldId="656"/>
            <ac:picMk id="1586" creationId="{F32191F4-7399-4415-B4EB-0296F145EDEE}"/>
          </ac:picMkLst>
        </pc:picChg>
        <pc:picChg chg="mod">
          <ac:chgData name="M | Adrien Pasquet" userId="b9ca7fff-cf80-4b81-8c12-aa3f5be03e41" providerId="ADAL" clId="{BFF0C793-174F-4023-A7BF-059EB552C99C}" dt="2019-11-13T13:52:21.357" v="4514" actId="207"/>
          <ac:picMkLst>
            <pc:docMk/>
            <pc:sldMk cId="2110658002" sldId="656"/>
            <ac:picMk id="1587" creationId="{C7D44089-6630-4D85-A20A-E479D98C0C6E}"/>
          </ac:picMkLst>
        </pc:picChg>
        <pc:picChg chg="mod">
          <ac:chgData name="M | Adrien Pasquet" userId="b9ca7fff-cf80-4b81-8c12-aa3f5be03e41" providerId="ADAL" clId="{BFF0C793-174F-4023-A7BF-059EB552C99C}" dt="2019-11-13T13:52:21.357" v="4514" actId="207"/>
          <ac:picMkLst>
            <pc:docMk/>
            <pc:sldMk cId="2110658002" sldId="656"/>
            <ac:picMk id="1588" creationId="{B7A4C31C-1047-4FE2-9ECE-254F5CD4D8B9}"/>
          </ac:picMkLst>
        </pc:picChg>
        <pc:picChg chg="mod">
          <ac:chgData name="M | Adrien Pasquet" userId="b9ca7fff-cf80-4b81-8c12-aa3f5be03e41" providerId="ADAL" clId="{BFF0C793-174F-4023-A7BF-059EB552C99C}" dt="2019-11-13T13:52:21.357" v="4514" actId="207"/>
          <ac:picMkLst>
            <pc:docMk/>
            <pc:sldMk cId="2110658002" sldId="656"/>
            <ac:picMk id="1589" creationId="{F5C8B739-4159-48B0-98BB-1B11AD63C303}"/>
          </ac:picMkLst>
        </pc:picChg>
        <pc:picChg chg="mod">
          <ac:chgData name="M | Adrien Pasquet" userId="b9ca7fff-cf80-4b81-8c12-aa3f5be03e41" providerId="ADAL" clId="{BFF0C793-174F-4023-A7BF-059EB552C99C}" dt="2019-11-13T13:52:21.357" v="4514" actId="207"/>
          <ac:picMkLst>
            <pc:docMk/>
            <pc:sldMk cId="2110658002" sldId="656"/>
            <ac:picMk id="1590" creationId="{40CB8CB6-D9EF-48E9-9A08-DB9DDF9E7CE1}"/>
          </ac:picMkLst>
        </pc:picChg>
        <pc:picChg chg="mod">
          <ac:chgData name="M | Adrien Pasquet" userId="b9ca7fff-cf80-4b81-8c12-aa3f5be03e41" providerId="ADAL" clId="{BFF0C793-174F-4023-A7BF-059EB552C99C}" dt="2019-11-13T13:52:21.357" v="4514" actId="207"/>
          <ac:picMkLst>
            <pc:docMk/>
            <pc:sldMk cId="2110658002" sldId="656"/>
            <ac:picMk id="1591" creationId="{8E1CA8A9-2EF4-490D-9FB4-D6B7289B3343}"/>
          </ac:picMkLst>
        </pc:picChg>
        <pc:picChg chg="mod">
          <ac:chgData name="M | Adrien Pasquet" userId="b9ca7fff-cf80-4b81-8c12-aa3f5be03e41" providerId="ADAL" clId="{BFF0C793-174F-4023-A7BF-059EB552C99C}" dt="2019-11-13T13:52:21.357" v="4514" actId="207"/>
          <ac:picMkLst>
            <pc:docMk/>
            <pc:sldMk cId="2110658002" sldId="656"/>
            <ac:picMk id="1595" creationId="{84C17C82-9DC3-41C2-8B6F-03F4F4C00B96}"/>
          </ac:picMkLst>
        </pc:picChg>
        <pc:picChg chg="mod">
          <ac:chgData name="M | Adrien Pasquet" userId="b9ca7fff-cf80-4b81-8c12-aa3f5be03e41" providerId="ADAL" clId="{BFF0C793-174F-4023-A7BF-059EB552C99C}" dt="2019-11-13T13:52:21.357" v="4514" actId="207"/>
          <ac:picMkLst>
            <pc:docMk/>
            <pc:sldMk cId="2110658002" sldId="656"/>
            <ac:picMk id="1596" creationId="{1983F0A6-CB93-4287-996F-4D734CD01E92}"/>
          </ac:picMkLst>
        </pc:picChg>
        <pc:picChg chg="mod">
          <ac:chgData name="M | Adrien Pasquet" userId="b9ca7fff-cf80-4b81-8c12-aa3f5be03e41" providerId="ADAL" clId="{BFF0C793-174F-4023-A7BF-059EB552C99C}" dt="2019-11-13T13:52:21.357" v="4514" actId="207"/>
          <ac:picMkLst>
            <pc:docMk/>
            <pc:sldMk cId="2110658002" sldId="656"/>
            <ac:picMk id="1597" creationId="{66A011D6-5703-4FB1-B0A5-EAE27E17BFDA}"/>
          </ac:picMkLst>
        </pc:picChg>
        <pc:picChg chg="mod">
          <ac:chgData name="M | Adrien Pasquet" userId="b9ca7fff-cf80-4b81-8c12-aa3f5be03e41" providerId="ADAL" clId="{BFF0C793-174F-4023-A7BF-059EB552C99C}" dt="2019-11-13T13:52:21.357" v="4514" actId="207"/>
          <ac:picMkLst>
            <pc:docMk/>
            <pc:sldMk cId="2110658002" sldId="656"/>
            <ac:picMk id="1598" creationId="{84F711D2-9471-460E-8111-5A61D19C89BD}"/>
          </ac:picMkLst>
        </pc:picChg>
        <pc:picChg chg="mod">
          <ac:chgData name="M | Adrien Pasquet" userId="b9ca7fff-cf80-4b81-8c12-aa3f5be03e41" providerId="ADAL" clId="{BFF0C793-174F-4023-A7BF-059EB552C99C}" dt="2019-11-13T13:52:21.357" v="4514" actId="207"/>
          <ac:picMkLst>
            <pc:docMk/>
            <pc:sldMk cId="2110658002" sldId="656"/>
            <ac:picMk id="1599" creationId="{E7931E8D-3B38-4A05-BFC7-90A9A67F777D}"/>
          </ac:picMkLst>
        </pc:picChg>
        <pc:picChg chg="mod">
          <ac:chgData name="M | Adrien Pasquet" userId="b9ca7fff-cf80-4b81-8c12-aa3f5be03e41" providerId="ADAL" clId="{BFF0C793-174F-4023-A7BF-059EB552C99C}" dt="2019-11-13T13:52:21.357" v="4514" actId="207"/>
          <ac:picMkLst>
            <pc:docMk/>
            <pc:sldMk cId="2110658002" sldId="656"/>
            <ac:picMk id="1600" creationId="{A33CC2AD-D592-4B2A-91C0-B36E8172479B}"/>
          </ac:picMkLst>
        </pc:picChg>
        <pc:picChg chg="mod">
          <ac:chgData name="M | Adrien Pasquet" userId="b9ca7fff-cf80-4b81-8c12-aa3f5be03e41" providerId="ADAL" clId="{BFF0C793-174F-4023-A7BF-059EB552C99C}" dt="2019-11-13T13:52:21.357" v="4514" actId="207"/>
          <ac:picMkLst>
            <pc:docMk/>
            <pc:sldMk cId="2110658002" sldId="656"/>
            <ac:picMk id="1601" creationId="{4D9FAD00-417A-4278-A83D-1668C2DD546A}"/>
          </ac:picMkLst>
        </pc:picChg>
        <pc:picChg chg="mod">
          <ac:chgData name="M | Adrien Pasquet" userId="b9ca7fff-cf80-4b81-8c12-aa3f5be03e41" providerId="ADAL" clId="{BFF0C793-174F-4023-A7BF-059EB552C99C}" dt="2019-11-13T13:52:21.357" v="4514" actId="207"/>
          <ac:picMkLst>
            <pc:docMk/>
            <pc:sldMk cId="2110658002" sldId="656"/>
            <ac:picMk id="1602" creationId="{F4C21937-B18C-47D6-A0E3-B0C1E5A07DDA}"/>
          </ac:picMkLst>
        </pc:picChg>
        <pc:picChg chg="mod">
          <ac:chgData name="M | Adrien Pasquet" userId="b9ca7fff-cf80-4b81-8c12-aa3f5be03e41" providerId="ADAL" clId="{BFF0C793-174F-4023-A7BF-059EB552C99C}" dt="2019-11-13T13:52:21.357" v="4514" actId="207"/>
          <ac:picMkLst>
            <pc:docMk/>
            <pc:sldMk cId="2110658002" sldId="656"/>
            <ac:picMk id="1603" creationId="{A5E5207E-AA5E-488C-B4AC-550A104FC1B1}"/>
          </ac:picMkLst>
        </pc:picChg>
        <pc:picChg chg="mod">
          <ac:chgData name="M | Adrien Pasquet" userId="b9ca7fff-cf80-4b81-8c12-aa3f5be03e41" providerId="ADAL" clId="{BFF0C793-174F-4023-A7BF-059EB552C99C}" dt="2019-11-13T13:52:21.357" v="4514" actId="207"/>
          <ac:picMkLst>
            <pc:docMk/>
            <pc:sldMk cId="2110658002" sldId="656"/>
            <ac:picMk id="1604" creationId="{82AE289C-0141-49C8-8089-7A01CAA5C380}"/>
          </ac:picMkLst>
        </pc:picChg>
      </pc:sldChg>
      <pc:sldMasterChg chg="addSp delSp modSp mod delSldLayout modSldLayout">
        <pc:chgData name="M | Adrien Pasquet" userId="b9ca7fff-cf80-4b81-8c12-aa3f5be03e41" providerId="ADAL" clId="{BFF0C793-174F-4023-A7BF-059EB552C99C}" dt="2019-11-21T14:02:40.691" v="4750" actId="207"/>
        <pc:sldMasterMkLst>
          <pc:docMk/>
          <pc:sldMasterMk cId="3019973778" sldId="2147483648"/>
        </pc:sldMasterMkLst>
        <pc:spChg chg="mod">
          <ac:chgData name="M | Adrien Pasquet" userId="b9ca7fff-cf80-4b81-8c12-aa3f5be03e41" providerId="ADAL" clId="{BFF0C793-174F-4023-A7BF-059EB552C99C}" dt="2019-10-30T15:15:31.321" v="2004" actId="255"/>
          <ac:spMkLst>
            <pc:docMk/>
            <pc:sldMasterMk cId="3019973778" sldId="2147483648"/>
            <ac:spMk id="2" creationId="{66963042-96AA-4AC5-BC06-2021F1ABDDFB}"/>
          </ac:spMkLst>
        </pc:spChg>
        <pc:spChg chg="mod">
          <ac:chgData name="M | Adrien Pasquet" userId="b9ca7fff-cf80-4b81-8c12-aa3f5be03e41" providerId="ADAL" clId="{BFF0C793-174F-4023-A7BF-059EB552C99C}" dt="2019-10-24T16:24:16.920" v="622" actId="404"/>
          <ac:spMkLst>
            <pc:docMk/>
            <pc:sldMasterMk cId="3019973778" sldId="2147483648"/>
            <ac:spMk id="3" creationId="{825BF0D9-BD47-4AE8-94DE-5C299557540B}"/>
          </ac:spMkLst>
        </pc:spChg>
        <pc:spChg chg="mod">
          <ac:chgData name="M | Adrien Pasquet" userId="b9ca7fff-cf80-4b81-8c12-aa3f5be03e41" providerId="ADAL" clId="{BFF0C793-174F-4023-A7BF-059EB552C99C}" dt="2019-10-25T10:08:36.558" v="644" actId="207"/>
          <ac:spMkLst>
            <pc:docMk/>
            <pc:sldMasterMk cId="3019973778" sldId="2147483648"/>
            <ac:spMk id="10" creationId="{A75D773B-9A18-4DB5-AFA3-FD3E77BCE9D7}"/>
          </ac:spMkLst>
        </pc:spChg>
        <pc:grpChg chg="mod">
          <ac:chgData name="M | Adrien Pasquet" userId="b9ca7fff-cf80-4b81-8c12-aa3f5be03e41" providerId="ADAL" clId="{BFF0C793-174F-4023-A7BF-059EB552C99C}" dt="2019-10-30T15:15:12.523" v="2002" actId="1076"/>
          <ac:grpSpMkLst>
            <pc:docMk/>
            <pc:sldMasterMk cId="3019973778" sldId="2147483648"/>
            <ac:grpSpMk id="11" creationId="{3DC875A8-C38B-4DFE-8A3F-5C9985D1B7DB}"/>
          </ac:grpSpMkLst>
        </pc:grpChg>
        <pc:grpChg chg="add del mod">
          <ac:chgData name="M | Adrien Pasquet" userId="b9ca7fff-cf80-4b81-8c12-aa3f5be03e41" providerId="ADAL" clId="{BFF0C793-174F-4023-A7BF-059EB552C99C}" dt="2019-10-25T11:38:04.407" v="649" actId="478"/>
          <ac:grpSpMkLst>
            <pc:docMk/>
            <pc:sldMasterMk cId="3019973778" sldId="2147483648"/>
            <ac:grpSpMk id="15" creationId="{2AD6A5A0-3EAF-490C-A93B-5E03EDC8E00D}"/>
          </ac:grpSpMkLst>
        </pc:grpChg>
        <pc:picChg chg="add mod">
          <ac:chgData name="M | Adrien Pasquet" userId="b9ca7fff-cf80-4b81-8c12-aa3f5be03e41" providerId="ADAL" clId="{BFF0C793-174F-4023-A7BF-059EB552C99C}" dt="2019-10-25T11:47:09.431" v="664" actId="1076"/>
          <ac:picMkLst>
            <pc:docMk/>
            <pc:sldMasterMk cId="3019973778" sldId="2147483648"/>
            <ac:picMk id="7" creationId="{9DF027D0-67BB-49C6-A2CB-8F38BDC62966}"/>
          </ac:picMkLst>
        </pc:picChg>
        <pc:sldLayoutChg chg="delSp modSp">
          <pc:chgData name="M | Adrien Pasquet" userId="b9ca7fff-cf80-4b81-8c12-aa3f5be03e41" providerId="ADAL" clId="{BFF0C793-174F-4023-A7BF-059EB552C99C}" dt="2019-10-30T15:15:53.425" v="2007" actId="478"/>
          <pc:sldLayoutMkLst>
            <pc:docMk/>
            <pc:sldMasterMk cId="3019973778" sldId="2147483648"/>
            <pc:sldLayoutMk cId="830812790" sldId="2147483650"/>
          </pc:sldLayoutMkLst>
          <pc:spChg chg="mod">
            <ac:chgData name="M | Adrien Pasquet" userId="b9ca7fff-cf80-4b81-8c12-aa3f5be03e41" providerId="ADAL" clId="{BFF0C793-174F-4023-A7BF-059EB552C99C}" dt="2019-10-24T14:01:25.330" v="40" actId="122"/>
            <ac:spMkLst>
              <pc:docMk/>
              <pc:sldMasterMk cId="3019973778" sldId="2147483648"/>
              <pc:sldLayoutMk cId="830812790" sldId="2147483650"/>
              <ac:spMk id="34" creationId="{B395DDFE-B565-411C-AA26-FCDFCC69CF42}"/>
            </ac:spMkLst>
          </pc:spChg>
          <pc:spChg chg="mod">
            <ac:chgData name="M | Adrien Pasquet" userId="b9ca7fff-cf80-4b81-8c12-aa3f5be03e41" providerId="ADAL" clId="{BFF0C793-174F-4023-A7BF-059EB552C99C}" dt="2019-10-24T14:01:25.330" v="40" actId="122"/>
            <ac:spMkLst>
              <pc:docMk/>
              <pc:sldMasterMk cId="3019973778" sldId="2147483648"/>
              <pc:sldLayoutMk cId="830812790" sldId="2147483650"/>
              <ac:spMk id="35" creationId="{7E61289B-A699-4E12-9D9C-1A57956620CB}"/>
            </ac:spMkLst>
          </pc:spChg>
          <pc:spChg chg="mod">
            <ac:chgData name="M | Adrien Pasquet" userId="b9ca7fff-cf80-4b81-8c12-aa3f5be03e41" providerId="ADAL" clId="{BFF0C793-174F-4023-A7BF-059EB552C99C}" dt="2019-10-24T14:01:25.330" v="40" actId="122"/>
            <ac:spMkLst>
              <pc:docMk/>
              <pc:sldMasterMk cId="3019973778" sldId="2147483648"/>
              <pc:sldLayoutMk cId="830812790" sldId="2147483650"/>
              <ac:spMk id="36" creationId="{9011FB87-D370-4A8B-BBB2-3EFC724A4C88}"/>
            </ac:spMkLst>
          </pc:spChg>
          <pc:spChg chg="mod">
            <ac:chgData name="M | Adrien Pasquet" userId="b9ca7fff-cf80-4b81-8c12-aa3f5be03e41" providerId="ADAL" clId="{BFF0C793-174F-4023-A7BF-059EB552C99C}" dt="2019-10-24T14:01:25.330" v="40" actId="122"/>
            <ac:spMkLst>
              <pc:docMk/>
              <pc:sldMasterMk cId="3019973778" sldId="2147483648"/>
              <pc:sldLayoutMk cId="830812790" sldId="2147483650"/>
              <ac:spMk id="38" creationId="{B113FD84-4844-48A4-9FC1-1DB7508C98A5}"/>
            </ac:spMkLst>
          </pc:spChg>
          <pc:spChg chg="mod">
            <ac:chgData name="M | Adrien Pasquet" userId="b9ca7fff-cf80-4b81-8c12-aa3f5be03e41" providerId="ADAL" clId="{BFF0C793-174F-4023-A7BF-059EB552C99C}" dt="2019-10-24T14:01:25.330" v="40" actId="122"/>
            <ac:spMkLst>
              <pc:docMk/>
              <pc:sldMasterMk cId="3019973778" sldId="2147483648"/>
              <pc:sldLayoutMk cId="830812790" sldId="2147483650"/>
              <ac:spMk id="42" creationId="{16E63D34-96DF-4338-A4B6-8A8F92C28B0A}"/>
            </ac:spMkLst>
          </pc:spChg>
          <pc:spChg chg="mod">
            <ac:chgData name="M | Adrien Pasquet" userId="b9ca7fff-cf80-4b81-8c12-aa3f5be03e41" providerId="ADAL" clId="{BFF0C793-174F-4023-A7BF-059EB552C99C}" dt="2019-10-24T14:01:25.330" v="40" actId="122"/>
            <ac:spMkLst>
              <pc:docMk/>
              <pc:sldMasterMk cId="3019973778" sldId="2147483648"/>
              <pc:sldLayoutMk cId="830812790" sldId="2147483650"/>
              <ac:spMk id="45" creationId="{8DAF90DA-9120-4502-A5E7-6F469CA4C811}"/>
            </ac:spMkLst>
          </pc:spChg>
          <pc:spChg chg="mod">
            <ac:chgData name="M | Adrien Pasquet" userId="b9ca7fff-cf80-4b81-8c12-aa3f5be03e41" providerId="ADAL" clId="{BFF0C793-174F-4023-A7BF-059EB552C99C}" dt="2019-10-24T14:01:25.330" v="40" actId="122"/>
            <ac:spMkLst>
              <pc:docMk/>
              <pc:sldMasterMk cId="3019973778" sldId="2147483648"/>
              <pc:sldLayoutMk cId="830812790" sldId="2147483650"/>
              <ac:spMk id="48" creationId="{EF896619-5470-4652-ADA6-F46A0375AC09}"/>
            </ac:spMkLst>
          </pc:spChg>
          <pc:grpChg chg="del">
            <ac:chgData name="M | Adrien Pasquet" userId="b9ca7fff-cf80-4b81-8c12-aa3f5be03e41" providerId="ADAL" clId="{BFF0C793-174F-4023-A7BF-059EB552C99C}" dt="2019-10-30T15:15:53.425" v="2007" actId="478"/>
            <ac:grpSpMkLst>
              <pc:docMk/>
              <pc:sldMasterMk cId="3019973778" sldId="2147483648"/>
              <pc:sldLayoutMk cId="830812790" sldId="2147483650"/>
              <ac:grpSpMk id="9" creationId="{A354FFCA-504D-4460-87C4-BBC540050944}"/>
            </ac:grpSpMkLst>
          </pc:grpChg>
        </pc:sldLayoutChg>
        <pc:sldLayoutChg chg="addSp delSp modSp">
          <pc:chgData name="M | Adrien Pasquet" userId="b9ca7fff-cf80-4b81-8c12-aa3f5be03e41" providerId="ADAL" clId="{BFF0C793-174F-4023-A7BF-059EB552C99C}" dt="2019-10-30T15:15:46.056" v="2005" actId="478"/>
          <pc:sldLayoutMkLst>
            <pc:docMk/>
            <pc:sldMasterMk cId="3019973778" sldId="2147483648"/>
            <pc:sldLayoutMk cId="3045793483" sldId="2147483651"/>
          </pc:sldLayoutMkLst>
          <pc:spChg chg="del mod">
            <ac:chgData name="M | Adrien Pasquet" userId="b9ca7fff-cf80-4b81-8c12-aa3f5be03e41" providerId="ADAL" clId="{BFF0C793-174F-4023-A7BF-059EB552C99C}" dt="2019-10-24T15:36:24.187" v="336" actId="478"/>
            <ac:spMkLst>
              <pc:docMk/>
              <pc:sldMasterMk cId="3019973778" sldId="2147483648"/>
              <pc:sldLayoutMk cId="3045793483" sldId="2147483651"/>
              <ac:spMk id="6" creationId="{BCED7EF1-F6F9-4030-96B9-D39F68DC6AA5}"/>
            </ac:spMkLst>
          </pc:spChg>
          <pc:spChg chg="mod">
            <ac:chgData name="M | Adrien Pasquet" userId="b9ca7fff-cf80-4b81-8c12-aa3f5be03e41" providerId="ADAL" clId="{BFF0C793-174F-4023-A7BF-059EB552C99C}" dt="2019-10-24T15:36:20.319" v="335" actId="552"/>
            <ac:spMkLst>
              <pc:docMk/>
              <pc:sldMasterMk cId="3019973778" sldId="2147483648"/>
              <pc:sldLayoutMk cId="3045793483" sldId="2147483651"/>
              <ac:spMk id="8" creationId="{8EFA40B1-1CD3-460C-83A6-32D4EA5229EE}"/>
            </ac:spMkLst>
          </pc:spChg>
          <pc:spChg chg="add del">
            <ac:chgData name="M | Adrien Pasquet" userId="b9ca7fff-cf80-4b81-8c12-aa3f5be03e41" providerId="ADAL" clId="{BFF0C793-174F-4023-A7BF-059EB552C99C}" dt="2019-10-24T15:37:19.233" v="337" actId="11529"/>
            <ac:spMkLst>
              <pc:docMk/>
              <pc:sldMasterMk cId="3019973778" sldId="2147483648"/>
              <pc:sldLayoutMk cId="3045793483" sldId="2147483651"/>
              <ac:spMk id="32" creationId="{C8835D6E-9802-4F04-A22E-44CEB8D5F7F5}"/>
            </ac:spMkLst>
          </pc:spChg>
          <pc:spChg chg="add mod">
            <ac:chgData name="M | Adrien Pasquet" userId="b9ca7fff-cf80-4b81-8c12-aa3f5be03e41" providerId="ADAL" clId="{BFF0C793-174F-4023-A7BF-059EB552C99C}" dt="2019-10-24T15:41:12.050" v="357" actId="554"/>
            <ac:spMkLst>
              <pc:docMk/>
              <pc:sldMasterMk cId="3019973778" sldId="2147483648"/>
              <pc:sldLayoutMk cId="3045793483" sldId="2147483651"/>
              <ac:spMk id="33" creationId="{ECE64D52-58B0-468F-ABA6-A5BA154C57C5}"/>
            </ac:spMkLst>
          </pc:spChg>
          <pc:spChg chg="add del mod">
            <ac:chgData name="M | Adrien Pasquet" userId="b9ca7fff-cf80-4b81-8c12-aa3f5be03e41" providerId="ADAL" clId="{BFF0C793-174F-4023-A7BF-059EB552C99C}" dt="2019-10-24T15:41:08.440" v="356" actId="478"/>
            <ac:spMkLst>
              <pc:docMk/>
              <pc:sldMasterMk cId="3019973778" sldId="2147483648"/>
              <pc:sldLayoutMk cId="3045793483" sldId="2147483651"/>
              <ac:spMk id="43" creationId="{84D64834-8C8E-4C32-995C-B87AB466F9F8}"/>
            </ac:spMkLst>
          </pc:spChg>
          <pc:spChg chg="add mod">
            <ac:chgData name="M | Adrien Pasquet" userId="b9ca7fff-cf80-4b81-8c12-aa3f5be03e41" providerId="ADAL" clId="{BFF0C793-174F-4023-A7BF-059EB552C99C}" dt="2019-10-24T15:41:12.050" v="357" actId="554"/>
            <ac:spMkLst>
              <pc:docMk/>
              <pc:sldMasterMk cId="3019973778" sldId="2147483648"/>
              <pc:sldLayoutMk cId="3045793483" sldId="2147483651"/>
              <ac:spMk id="44" creationId="{18A2D035-95BC-4146-B1E6-D2514AADC071}"/>
            </ac:spMkLst>
          </pc:spChg>
          <pc:grpChg chg="del">
            <ac:chgData name="M | Adrien Pasquet" userId="b9ca7fff-cf80-4b81-8c12-aa3f5be03e41" providerId="ADAL" clId="{BFF0C793-174F-4023-A7BF-059EB552C99C}" dt="2019-10-30T15:15:46.056" v="2005" actId="478"/>
            <ac:grpSpMkLst>
              <pc:docMk/>
              <pc:sldMasterMk cId="3019973778" sldId="2147483648"/>
              <pc:sldLayoutMk cId="3045793483" sldId="2147483651"/>
              <ac:grpSpMk id="9" creationId="{A354FFCA-504D-4460-87C4-BBC540050944}"/>
            </ac:grpSpMkLst>
          </pc:grpChg>
        </pc:sldLayoutChg>
        <pc:sldLayoutChg chg="addSp delSp modSp">
          <pc:chgData name="M | Adrien Pasquet" userId="b9ca7fff-cf80-4b81-8c12-aa3f5be03e41" providerId="ADAL" clId="{BFF0C793-174F-4023-A7BF-059EB552C99C}" dt="2019-10-30T15:16:15.870" v="2012" actId="478"/>
          <pc:sldLayoutMkLst>
            <pc:docMk/>
            <pc:sldMasterMk cId="3019973778" sldId="2147483648"/>
            <pc:sldLayoutMk cId="2982508634" sldId="2147483652"/>
          </pc:sldLayoutMkLst>
          <pc:spChg chg="add del">
            <ac:chgData name="M | Adrien Pasquet" userId="b9ca7fff-cf80-4b81-8c12-aa3f5be03e41" providerId="ADAL" clId="{BFF0C793-174F-4023-A7BF-059EB552C99C}" dt="2019-10-24T14:05:56.830" v="44" actId="11529"/>
            <ac:spMkLst>
              <pc:docMk/>
              <pc:sldMasterMk cId="3019973778" sldId="2147483648"/>
              <pc:sldLayoutMk cId="2982508634" sldId="2147483652"/>
              <ac:spMk id="2" creationId="{28CA0B3C-CA21-4F21-A8AA-E152335A2768}"/>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3" creationId="{AC4F15EE-8198-46F2-8024-3252796484C1}"/>
            </ac:spMkLst>
          </pc:spChg>
          <pc:spChg chg="add mod">
            <ac:chgData name="M | Adrien Pasquet" userId="b9ca7fff-cf80-4b81-8c12-aa3f5be03e41" providerId="ADAL" clId="{BFF0C793-174F-4023-A7BF-059EB552C99C}" dt="2019-10-24T14:09:32.421" v="53" actId="255"/>
            <ac:spMkLst>
              <pc:docMk/>
              <pc:sldMasterMk cId="3019973778" sldId="2147483648"/>
              <pc:sldLayoutMk cId="2982508634" sldId="2147483652"/>
              <ac:spMk id="4" creationId="{A90A25D1-E044-4C93-ACEE-9E9676EFF51D}"/>
            </ac:spMkLst>
          </pc:spChg>
          <pc:spChg chg="add del">
            <ac:chgData name="M | Adrien Pasquet" userId="b9ca7fff-cf80-4b81-8c12-aa3f5be03e41" providerId="ADAL" clId="{BFF0C793-174F-4023-A7BF-059EB552C99C}" dt="2019-10-24T14:11:23.453" v="66" actId="11529"/>
            <ac:spMkLst>
              <pc:docMk/>
              <pc:sldMasterMk cId="3019973778" sldId="2147483648"/>
              <pc:sldLayoutMk cId="2982508634" sldId="2147483652"/>
              <ac:spMk id="5" creationId="{1D432F2F-93EC-43C9-B7DC-C7401CF2FD1C}"/>
            </ac:spMkLst>
          </pc:spChg>
          <pc:spChg chg="add del mod">
            <ac:chgData name="M | Adrien Pasquet" userId="b9ca7fff-cf80-4b81-8c12-aa3f5be03e41" providerId="ADAL" clId="{BFF0C793-174F-4023-A7BF-059EB552C99C}" dt="2019-10-24T14:11:24.604" v="67" actId="478"/>
            <ac:spMkLst>
              <pc:docMk/>
              <pc:sldMasterMk cId="3019973778" sldId="2147483648"/>
              <pc:sldLayoutMk cId="2982508634" sldId="2147483652"/>
              <ac:spMk id="6" creationId="{914B574D-A002-4E79-A4D0-D18C064F0F34}"/>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22" creationId="{56CD24D7-0284-4267-8A6B-FCE7EB910E68}"/>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24" creationId="{84156466-033D-4FE1-AE39-99745BDD0347}"/>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25" creationId="{C79C67D6-1152-436E-9A09-3556EEEC448B}"/>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26" creationId="{FB3BA2CA-CD7A-4A86-A1EA-25E74E1F4041}"/>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27" creationId="{E1B65DAF-80A5-4616-834C-1A0A339195FD}"/>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28" creationId="{18F03FC2-EE3E-4794-A4E7-16A7C1A6EED2}"/>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29" creationId="{21CF027B-6443-4800-93AD-797D0DDF390C}"/>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30" creationId="{ED4D1FE9-1A8B-40AB-B024-6F5B43571A6C}"/>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34" creationId="{B395DDFE-B565-411C-AA26-FCDFCC69CF42}"/>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35" creationId="{7E61289B-A699-4E12-9D9C-1A57956620CB}"/>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36" creationId="{9011FB87-D370-4A8B-BBB2-3EFC724A4C88}"/>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38" creationId="{B113FD84-4844-48A4-9FC1-1DB7508C98A5}"/>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42" creationId="{16E63D34-96DF-4338-A4B6-8A8F92C28B0A}"/>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45" creationId="{8DAF90DA-9120-4502-A5E7-6F469CA4C811}"/>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48" creationId="{EF896619-5470-4652-ADA6-F46A0375AC09}"/>
            </ac:spMkLst>
          </pc:spChg>
          <pc:spChg chg="add mod">
            <ac:chgData name="M | Adrien Pasquet" userId="b9ca7fff-cf80-4b81-8c12-aa3f5be03e41" providerId="ADAL" clId="{BFF0C793-174F-4023-A7BF-059EB552C99C}" dt="2019-10-24T14:09:37.687" v="54" actId="571"/>
            <ac:spMkLst>
              <pc:docMk/>
              <pc:sldMasterMk cId="3019973778" sldId="2147483648"/>
              <pc:sldLayoutMk cId="2982508634" sldId="2147483652"/>
              <ac:spMk id="57" creationId="{F841F085-3CC8-43F1-939D-EE5C76DC6F35}"/>
            </ac:spMkLst>
          </pc:spChg>
          <pc:spChg chg="add del mod">
            <ac:chgData name="M | Adrien Pasquet" userId="b9ca7fff-cf80-4b81-8c12-aa3f5be03e41" providerId="ADAL" clId="{BFF0C793-174F-4023-A7BF-059EB552C99C}" dt="2019-10-24T14:09:41.521" v="56" actId="478"/>
            <ac:spMkLst>
              <pc:docMk/>
              <pc:sldMasterMk cId="3019973778" sldId="2147483648"/>
              <pc:sldLayoutMk cId="2982508634" sldId="2147483652"/>
              <ac:spMk id="58" creationId="{C6825D6F-AD6D-4FE9-9FCF-21E8DB3362F6}"/>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59" creationId="{F2EE8F47-35C6-4FA8-B6DD-291715A51564}"/>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60" creationId="{6CDAEF6A-73AE-443C-8A3F-5C27A9A0E2E6}"/>
            </ac:spMkLst>
          </pc:spChg>
          <pc:spChg chg="add mod">
            <ac:chgData name="M | Adrien Pasquet" userId="b9ca7fff-cf80-4b81-8c12-aa3f5be03e41" providerId="ADAL" clId="{BFF0C793-174F-4023-A7BF-059EB552C99C}" dt="2019-10-24T14:09:48.031" v="58" actId="14100"/>
            <ac:spMkLst>
              <pc:docMk/>
              <pc:sldMasterMk cId="3019973778" sldId="2147483648"/>
              <pc:sldLayoutMk cId="2982508634" sldId="2147483652"/>
              <ac:spMk id="61" creationId="{3B48B88E-1BE4-479E-B06F-F907C4D0B4D9}"/>
            </ac:spMkLst>
          </pc:spChg>
          <pc:spChg chg="add mod">
            <ac:chgData name="M | Adrien Pasquet" userId="b9ca7fff-cf80-4b81-8c12-aa3f5be03e41" providerId="ADAL" clId="{BFF0C793-174F-4023-A7BF-059EB552C99C}" dt="2019-10-24T14:09:51.617" v="59" actId="571"/>
            <ac:spMkLst>
              <pc:docMk/>
              <pc:sldMasterMk cId="3019973778" sldId="2147483648"/>
              <pc:sldLayoutMk cId="2982508634" sldId="2147483652"/>
              <ac:spMk id="62" creationId="{2EAA7909-190C-470C-ADD7-74F8ABF78811}"/>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63" creationId="{F1113CAF-E5B1-4401-8F05-34EA54E5E65F}"/>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64" creationId="{8DFF9875-9264-44E3-BD83-78472D8D1787}"/>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65" creationId="{38E29919-B400-4BBF-808E-0BEA84CCB910}"/>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66" creationId="{6EDFB74A-0E9E-466B-B392-AE030FDBD241}"/>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67" creationId="{F890D6F5-5BCE-4CE0-9E5D-D8E21908C500}"/>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68" creationId="{9F9E583A-2B45-4431-B469-7AD704A0A5EA}"/>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69" creationId="{3329381E-DC0C-42F6-99DF-2504C474DC4B}"/>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70" creationId="{C8DFBF34-65A4-415E-90CF-9FD0A4D4BF84}"/>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71" creationId="{E122F7B8-5588-46D9-B006-D95DCD90DF8D}"/>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72" creationId="{B2E35B54-BD62-4F9C-BD34-6226C82C82EC}"/>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73" creationId="{42FD82CC-F691-4F8E-BE08-3B76EB848241}"/>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74" creationId="{BF1712CC-19CC-4490-A7F4-D6876E821FF3}"/>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75" creationId="{F403AECC-26B0-4C43-AC4B-AF3668E325EC}"/>
            </ac:spMkLst>
          </pc:spChg>
          <pc:spChg chg="del">
            <ac:chgData name="M | Adrien Pasquet" userId="b9ca7fff-cf80-4b81-8c12-aa3f5be03e41" providerId="ADAL" clId="{BFF0C793-174F-4023-A7BF-059EB552C99C}" dt="2019-10-24T14:05:39.013" v="42" actId="478"/>
            <ac:spMkLst>
              <pc:docMk/>
              <pc:sldMasterMk cId="3019973778" sldId="2147483648"/>
              <pc:sldLayoutMk cId="2982508634" sldId="2147483652"/>
              <ac:spMk id="76" creationId="{84D84DE3-1216-4A41-A4B0-CCBD78DC6C76}"/>
            </ac:spMkLst>
          </pc:spChg>
          <pc:spChg chg="mod">
            <ac:chgData name="M | Adrien Pasquet" userId="b9ca7fff-cf80-4b81-8c12-aa3f5be03e41" providerId="ADAL" clId="{BFF0C793-174F-4023-A7BF-059EB552C99C}" dt="2019-10-25T10:07:22.597" v="635"/>
            <ac:spMkLst>
              <pc:docMk/>
              <pc:sldMasterMk cId="3019973778" sldId="2147483648"/>
              <pc:sldLayoutMk cId="2982508634" sldId="2147483652"/>
              <ac:spMk id="77" creationId="{5AEF270C-EE97-4687-862D-BB037F9440ED}"/>
            </ac:spMkLst>
          </pc:spChg>
          <pc:spChg chg="add mod">
            <ac:chgData name="M | Adrien Pasquet" userId="b9ca7fff-cf80-4b81-8c12-aa3f5be03e41" providerId="ADAL" clId="{BFF0C793-174F-4023-A7BF-059EB552C99C}" dt="2019-10-24T14:09:54.604" v="60" actId="571"/>
            <ac:spMkLst>
              <pc:docMk/>
              <pc:sldMasterMk cId="3019973778" sldId="2147483648"/>
              <pc:sldLayoutMk cId="2982508634" sldId="2147483652"/>
              <ac:spMk id="78" creationId="{B59F1A3E-3165-4558-8C12-D87A7D3BD082}"/>
            </ac:spMkLst>
          </pc:spChg>
          <pc:spChg chg="add mod">
            <ac:chgData name="M | Adrien Pasquet" userId="b9ca7fff-cf80-4b81-8c12-aa3f5be03e41" providerId="ADAL" clId="{BFF0C793-174F-4023-A7BF-059EB552C99C}" dt="2019-10-24T14:11:38.672" v="75" actId="20577"/>
            <ac:spMkLst>
              <pc:docMk/>
              <pc:sldMasterMk cId="3019973778" sldId="2147483648"/>
              <pc:sldLayoutMk cId="2982508634" sldId="2147483652"/>
              <ac:spMk id="79" creationId="{C0EA7FAD-EB47-4870-8D4F-83A644BC04B9}"/>
            </ac:spMkLst>
          </pc:spChg>
          <pc:spChg chg="add mod">
            <ac:chgData name="M | Adrien Pasquet" userId="b9ca7fff-cf80-4b81-8c12-aa3f5be03e41" providerId="ADAL" clId="{BFF0C793-174F-4023-A7BF-059EB552C99C}" dt="2019-10-24T14:11:42.873" v="76" actId="571"/>
            <ac:spMkLst>
              <pc:docMk/>
              <pc:sldMasterMk cId="3019973778" sldId="2147483648"/>
              <pc:sldLayoutMk cId="2982508634" sldId="2147483652"/>
              <ac:spMk id="80" creationId="{17A6663E-105C-4833-AAF5-80B6F9DFD8FD}"/>
            </ac:spMkLst>
          </pc:spChg>
          <pc:spChg chg="add mod">
            <ac:chgData name="M | Adrien Pasquet" userId="b9ca7fff-cf80-4b81-8c12-aa3f5be03e41" providerId="ADAL" clId="{BFF0C793-174F-4023-A7BF-059EB552C99C}" dt="2019-10-24T14:11:52.857" v="78" actId="14100"/>
            <ac:spMkLst>
              <pc:docMk/>
              <pc:sldMasterMk cId="3019973778" sldId="2147483648"/>
              <pc:sldLayoutMk cId="2982508634" sldId="2147483652"/>
              <ac:spMk id="81" creationId="{6ED67E70-9489-4983-8669-51B410A61307}"/>
            </ac:spMkLst>
          </pc:spChg>
          <pc:spChg chg="add mod">
            <ac:chgData name="M | Adrien Pasquet" userId="b9ca7fff-cf80-4b81-8c12-aa3f5be03e41" providerId="ADAL" clId="{BFF0C793-174F-4023-A7BF-059EB552C99C}" dt="2019-10-24T14:11:56.874" v="79" actId="571"/>
            <ac:spMkLst>
              <pc:docMk/>
              <pc:sldMasterMk cId="3019973778" sldId="2147483648"/>
              <pc:sldLayoutMk cId="2982508634" sldId="2147483652"/>
              <ac:spMk id="82" creationId="{2A11ACFC-0169-40C8-8D7E-7CFFB9828903}"/>
            </ac:spMkLst>
          </pc:spChg>
          <pc:spChg chg="add mod">
            <ac:chgData name="M | Adrien Pasquet" userId="b9ca7fff-cf80-4b81-8c12-aa3f5be03e41" providerId="ADAL" clId="{BFF0C793-174F-4023-A7BF-059EB552C99C}" dt="2019-10-24T14:12:01.641" v="80" actId="571"/>
            <ac:spMkLst>
              <pc:docMk/>
              <pc:sldMasterMk cId="3019973778" sldId="2147483648"/>
              <pc:sldLayoutMk cId="2982508634" sldId="2147483652"/>
              <ac:spMk id="83" creationId="{0DB9ECE6-F898-4262-B852-903C341B87BC}"/>
            </ac:spMkLst>
          </pc:spChg>
          <pc:grpChg chg="del mod">
            <ac:chgData name="M | Adrien Pasquet" userId="b9ca7fff-cf80-4b81-8c12-aa3f5be03e41" providerId="ADAL" clId="{BFF0C793-174F-4023-A7BF-059EB552C99C}" dt="2019-10-25T10:08:52.086" v="646"/>
            <ac:grpSpMkLst>
              <pc:docMk/>
              <pc:sldMasterMk cId="3019973778" sldId="2147483648"/>
              <pc:sldLayoutMk cId="2982508634" sldId="2147483652"/>
              <ac:grpSpMk id="3" creationId="{A8CC170A-82EA-44A5-A3F6-FDC0767788DD}"/>
            </ac:grpSpMkLst>
          </pc:grpChg>
          <pc:grpChg chg="del">
            <ac:chgData name="M | Adrien Pasquet" userId="b9ca7fff-cf80-4b81-8c12-aa3f5be03e41" providerId="ADAL" clId="{BFF0C793-174F-4023-A7BF-059EB552C99C}" dt="2019-10-30T15:16:15.870" v="2012" actId="478"/>
            <ac:grpSpMkLst>
              <pc:docMk/>
              <pc:sldMasterMk cId="3019973778" sldId="2147483648"/>
              <pc:sldLayoutMk cId="2982508634" sldId="2147483652"/>
              <ac:grpSpMk id="9" creationId="{A354FFCA-504D-4460-87C4-BBC540050944}"/>
            </ac:grpSpMkLst>
          </pc:grpChg>
          <pc:picChg chg="add del mod">
            <ac:chgData name="M | Adrien Pasquet" userId="b9ca7fff-cf80-4b81-8c12-aa3f5be03e41" providerId="ADAL" clId="{BFF0C793-174F-4023-A7BF-059EB552C99C}" dt="2019-10-25T10:07:58.299" v="640" actId="27803"/>
            <ac:picMkLst>
              <pc:docMk/>
              <pc:sldMasterMk cId="3019973778" sldId="2147483648"/>
              <pc:sldLayoutMk cId="2982508634" sldId="2147483652"/>
              <ac:picMk id="2" creationId="{A8CC170A-82EA-44A5-A3F6-FDC0767788DD}"/>
            </ac:picMkLst>
          </pc:picChg>
          <pc:picChg chg="add del">
            <ac:chgData name="M | Adrien Pasquet" userId="b9ca7fff-cf80-4b81-8c12-aa3f5be03e41" providerId="ADAL" clId="{BFF0C793-174F-4023-A7BF-059EB552C99C}" dt="2019-10-24T14:10:02.507" v="61" actId="478"/>
            <ac:picMkLst>
              <pc:docMk/>
              <pc:sldMasterMk cId="3019973778" sldId="2147483648"/>
              <pc:sldLayoutMk cId="2982508634" sldId="2147483652"/>
              <ac:picMk id="50" creationId="{0C7282E0-0FE3-4F5B-BAD1-7D1D409CEBDD}"/>
            </ac:picMkLst>
          </pc:picChg>
          <pc:picChg chg="add del">
            <ac:chgData name="M | Adrien Pasquet" userId="b9ca7fff-cf80-4b81-8c12-aa3f5be03e41" providerId="ADAL" clId="{BFF0C793-174F-4023-A7BF-059EB552C99C}" dt="2019-10-24T14:10:04.168" v="62" actId="478"/>
            <ac:picMkLst>
              <pc:docMk/>
              <pc:sldMasterMk cId="3019973778" sldId="2147483648"/>
              <pc:sldLayoutMk cId="2982508634" sldId="2147483652"/>
              <ac:picMk id="51" creationId="{DBB45749-2CFD-4A2B-9A3A-0725860663DE}"/>
            </ac:picMkLst>
          </pc:picChg>
          <pc:picChg chg="add del">
            <ac:chgData name="M | Adrien Pasquet" userId="b9ca7fff-cf80-4b81-8c12-aa3f5be03e41" providerId="ADAL" clId="{BFF0C793-174F-4023-A7BF-059EB552C99C}" dt="2019-10-24T14:10:07.543" v="65" actId="478"/>
            <ac:picMkLst>
              <pc:docMk/>
              <pc:sldMasterMk cId="3019973778" sldId="2147483648"/>
              <pc:sldLayoutMk cId="2982508634" sldId="2147483652"/>
              <ac:picMk id="52" creationId="{1D50D151-C0E0-4E71-BE64-83505CD50717}"/>
            </ac:picMkLst>
          </pc:picChg>
          <pc:picChg chg="add del">
            <ac:chgData name="M | Adrien Pasquet" userId="b9ca7fff-cf80-4b81-8c12-aa3f5be03e41" providerId="ADAL" clId="{BFF0C793-174F-4023-A7BF-059EB552C99C}" dt="2019-10-24T14:10:05.370" v="63" actId="478"/>
            <ac:picMkLst>
              <pc:docMk/>
              <pc:sldMasterMk cId="3019973778" sldId="2147483648"/>
              <pc:sldLayoutMk cId="2982508634" sldId="2147483652"/>
              <ac:picMk id="53" creationId="{135D9C4E-FFF6-43BF-994B-356F2DAC82F2}"/>
            </ac:picMkLst>
          </pc:picChg>
          <pc:picChg chg="add del">
            <ac:chgData name="M | Adrien Pasquet" userId="b9ca7fff-cf80-4b81-8c12-aa3f5be03e41" providerId="ADAL" clId="{BFF0C793-174F-4023-A7BF-059EB552C99C}" dt="2019-10-24T14:10:06.530" v="64" actId="478"/>
            <ac:picMkLst>
              <pc:docMk/>
              <pc:sldMasterMk cId="3019973778" sldId="2147483648"/>
              <pc:sldLayoutMk cId="2982508634" sldId="2147483652"/>
              <ac:picMk id="54" creationId="{D2BAC97F-AC30-498B-B50A-8AA59FA2F23B}"/>
            </ac:picMkLst>
          </pc:picChg>
          <pc:cxnChg chg="del mod">
            <ac:chgData name="M | Adrien Pasquet" userId="b9ca7fff-cf80-4b81-8c12-aa3f5be03e41" providerId="ADAL" clId="{BFF0C793-174F-4023-A7BF-059EB552C99C}" dt="2019-10-24T14:05:39.013" v="42" actId="478"/>
            <ac:cxnSpMkLst>
              <pc:docMk/>
              <pc:sldMasterMk cId="3019973778" sldId="2147483648"/>
              <pc:sldLayoutMk cId="2982508634" sldId="2147483652"/>
              <ac:cxnSpMk id="13" creationId="{337AF937-1CE0-4838-893C-88F3A9A9CF41}"/>
            </ac:cxnSpMkLst>
          </pc:cxnChg>
          <pc:cxnChg chg="del mod">
            <ac:chgData name="M | Adrien Pasquet" userId="b9ca7fff-cf80-4b81-8c12-aa3f5be03e41" providerId="ADAL" clId="{BFF0C793-174F-4023-A7BF-059EB552C99C}" dt="2019-10-24T14:05:39.013" v="42" actId="478"/>
            <ac:cxnSpMkLst>
              <pc:docMk/>
              <pc:sldMasterMk cId="3019973778" sldId="2147483648"/>
              <pc:sldLayoutMk cId="2982508634" sldId="2147483652"/>
              <ac:cxnSpMk id="14" creationId="{365486AF-D3C2-4CB0-A5AC-9A4A08928590}"/>
            </ac:cxnSpMkLst>
          </pc:cxnChg>
          <pc:cxnChg chg="del mod">
            <ac:chgData name="M | Adrien Pasquet" userId="b9ca7fff-cf80-4b81-8c12-aa3f5be03e41" providerId="ADAL" clId="{BFF0C793-174F-4023-A7BF-059EB552C99C}" dt="2019-10-24T14:05:39.013" v="42" actId="478"/>
            <ac:cxnSpMkLst>
              <pc:docMk/>
              <pc:sldMasterMk cId="3019973778" sldId="2147483648"/>
              <pc:sldLayoutMk cId="2982508634" sldId="2147483652"/>
              <ac:cxnSpMk id="15" creationId="{56C06535-CD4A-44A8-B5DF-625A5BDE4623}"/>
            </ac:cxnSpMkLst>
          </pc:cxnChg>
          <pc:cxnChg chg="del mod">
            <ac:chgData name="M | Adrien Pasquet" userId="b9ca7fff-cf80-4b81-8c12-aa3f5be03e41" providerId="ADAL" clId="{BFF0C793-174F-4023-A7BF-059EB552C99C}" dt="2019-10-24T14:05:39.013" v="42" actId="478"/>
            <ac:cxnSpMkLst>
              <pc:docMk/>
              <pc:sldMasterMk cId="3019973778" sldId="2147483648"/>
              <pc:sldLayoutMk cId="2982508634" sldId="2147483652"/>
              <ac:cxnSpMk id="16" creationId="{12719F89-C426-465B-9D1C-91C7094BF432}"/>
            </ac:cxnSpMkLst>
          </pc:cxnChg>
          <pc:cxnChg chg="del mod">
            <ac:chgData name="M | Adrien Pasquet" userId="b9ca7fff-cf80-4b81-8c12-aa3f5be03e41" providerId="ADAL" clId="{BFF0C793-174F-4023-A7BF-059EB552C99C}" dt="2019-10-24T14:05:39.013" v="42" actId="478"/>
            <ac:cxnSpMkLst>
              <pc:docMk/>
              <pc:sldMasterMk cId="3019973778" sldId="2147483648"/>
              <pc:sldLayoutMk cId="2982508634" sldId="2147483652"/>
              <ac:cxnSpMk id="17" creationId="{C368014D-12C8-4672-8DF0-7C256D96D504}"/>
            </ac:cxnSpMkLst>
          </pc:cxnChg>
          <pc:cxnChg chg="del mod">
            <ac:chgData name="M | Adrien Pasquet" userId="b9ca7fff-cf80-4b81-8c12-aa3f5be03e41" providerId="ADAL" clId="{BFF0C793-174F-4023-A7BF-059EB552C99C}" dt="2019-10-24T14:05:39.013" v="42" actId="478"/>
            <ac:cxnSpMkLst>
              <pc:docMk/>
              <pc:sldMasterMk cId="3019973778" sldId="2147483648"/>
              <pc:sldLayoutMk cId="2982508634" sldId="2147483652"/>
              <ac:cxnSpMk id="19" creationId="{F9D2768F-2CCE-432D-A31F-1A71BDB44689}"/>
            </ac:cxnSpMkLst>
          </pc:cxnChg>
          <pc:cxnChg chg="del mod">
            <ac:chgData name="M | Adrien Pasquet" userId="b9ca7fff-cf80-4b81-8c12-aa3f5be03e41" providerId="ADAL" clId="{BFF0C793-174F-4023-A7BF-059EB552C99C}" dt="2019-10-24T14:05:39.013" v="42" actId="478"/>
            <ac:cxnSpMkLst>
              <pc:docMk/>
              <pc:sldMasterMk cId="3019973778" sldId="2147483648"/>
              <pc:sldLayoutMk cId="2982508634" sldId="2147483652"/>
              <ac:cxnSpMk id="20" creationId="{04CC53C3-4D85-4385-812F-C479086BB714}"/>
            </ac:cxnSpMkLst>
          </pc:cxnChg>
          <pc:cxnChg chg="del mod">
            <ac:chgData name="M | Adrien Pasquet" userId="b9ca7fff-cf80-4b81-8c12-aa3f5be03e41" providerId="ADAL" clId="{BFF0C793-174F-4023-A7BF-059EB552C99C}" dt="2019-10-24T14:05:39.013" v="42" actId="478"/>
            <ac:cxnSpMkLst>
              <pc:docMk/>
              <pc:sldMasterMk cId="3019973778" sldId="2147483648"/>
              <pc:sldLayoutMk cId="2982508634" sldId="2147483652"/>
              <ac:cxnSpMk id="21" creationId="{EB1B1705-DB94-411C-B4D0-EE3AF6FE01C0}"/>
            </ac:cxnSpMkLst>
          </pc:cxnChg>
          <pc:cxnChg chg="del">
            <ac:chgData name="M | Adrien Pasquet" userId="b9ca7fff-cf80-4b81-8c12-aa3f5be03e41" providerId="ADAL" clId="{BFF0C793-174F-4023-A7BF-059EB552C99C}" dt="2019-10-24T14:05:39.013" v="42" actId="478"/>
            <ac:cxnSpMkLst>
              <pc:docMk/>
              <pc:sldMasterMk cId="3019973778" sldId="2147483648"/>
              <pc:sldLayoutMk cId="2982508634" sldId="2147483652"/>
              <ac:cxnSpMk id="31" creationId="{EBEF7C19-F4D3-4200-9BAD-CC91FF5C41BA}"/>
            </ac:cxnSpMkLst>
          </pc:cxnChg>
        </pc:sldLayoutChg>
        <pc:sldLayoutChg chg="addSp delSp modSp">
          <pc:chgData name="M | Adrien Pasquet" userId="b9ca7fff-cf80-4b81-8c12-aa3f5be03e41" providerId="ADAL" clId="{BFF0C793-174F-4023-A7BF-059EB552C99C}" dt="2019-10-30T15:16:19.031" v="2013" actId="478"/>
          <pc:sldLayoutMkLst>
            <pc:docMk/>
            <pc:sldMasterMk cId="3019973778" sldId="2147483648"/>
            <pc:sldLayoutMk cId="1962424538" sldId="2147483653"/>
          </pc:sldLayoutMkLst>
          <pc:spChg chg="mod">
            <ac:chgData name="M | Adrien Pasquet" userId="b9ca7fff-cf80-4b81-8c12-aa3f5be03e41" providerId="ADAL" clId="{BFF0C793-174F-4023-A7BF-059EB552C99C}" dt="2019-10-24T14:13:28.315" v="90" actId="14100"/>
            <ac:spMkLst>
              <pc:docMk/>
              <pc:sldMasterMk cId="3019973778" sldId="2147483648"/>
              <pc:sldLayoutMk cId="1962424538" sldId="2147483653"/>
              <ac:spMk id="4" creationId="{A90A25D1-E044-4C93-ACEE-9E9676EFF51D}"/>
            </ac:spMkLst>
          </pc:spChg>
          <pc:spChg chg="add mod">
            <ac:chgData name="M | Adrien Pasquet" userId="b9ca7fff-cf80-4b81-8c12-aa3f5be03e41" providerId="ADAL" clId="{BFF0C793-174F-4023-A7BF-059EB552C99C}" dt="2019-10-24T14:13:56.714" v="96" actId="1076"/>
            <ac:spMkLst>
              <pc:docMk/>
              <pc:sldMasterMk cId="3019973778" sldId="2147483648"/>
              <pc:sldLayoutMk cId="1962424538" sldId="2147483653"/>
              <ac:spMk id="19" creationId="{42DBD718-FD81-4A2C-8D74-C7455DCF9385}"/>
            </ac:spMkLst>
          </pc:spChg>
          <pc:spChg chg="add mod">
            <ac:chgData name="M | Adrien Pasquet" userId="b9ca7fff-cf80-4b81-8c12-aa3f5be03e41" providerId="ADAL" clId="{BFF0C793-174F-4023-A7BF-059EB552C99C}" dt="2019-10-24T14:13:56.714" v="96" actId="1076"/>
            <ac:spMkLst>
              <pc:docMk/>
              <pc:sldMasterMk cId="3019973778" sldId="2147483648"/>
              <pc:sldLayoutMk cId="1962424538" sldId="2147483653"/>
              <ac:spMk id="20" creationId="{0D3752C7-A993-4AEB-A7DA-E9B1E4D3262E}"/>
            </ac:spMkLst>
          </pc:spChg>
          <pc:spChg chg="mod">
            <ac:chgData name="M | Adrien Pasquet" userId="b9ca7fff-cf80-4b81-8c12-aa3f5be03e41" providerId="ADAL" clId="{BFF0C793-174F-4023-A7BF-059EB552C99C}" dt="2019-10-24T14:13:40.408" v="92" actId="14100"/>
            <ac:spMkLst>
              <pc:docMk/>
              <pc:sldMasterMk cId="3019973778" sldId="2147483648"/>
              <pc:sldLayoutMk cId="1962424538" sldId="2147483653"/>
              <ac:spMk id="57" creationId="{F841F085-3CC8-43F1-939D-EE5C76DC6F35}"/>
            </ac:spMkLst>
          </pc:spChg>
          <pc:spChg chg="mod">
            <ac:chgData name="M | Adrien Pasquet" userId="b9ca7fff-cf80-4b81-8c12-aa3f5be03e41" providerId="ADAL" clId="{BFF0C793-174F-4023-A7BF-059EB552C99C}" dt="2019-10-24T14:13:28.315" v="90" actId="14100"/>
            <ac:spMkLst>
              <pc:docMk/>
              <pc:sldMasterMk cId="3019973778" sldId="2147483648"/>
              <pc:sldLayoutMk cId="1962424538" sldId="2147483653"/>
              <ac:spMk id="79" creationId="{C0EA7FAD-EB47-4870-8D4F-83A644BC04B9}"/>
            </ac:spMkLst>
          </pc:spChg>
          <pc:spChg chg="mod">
            <ac:chgData name="M | Adrien Pasquet" userId="b9ca7fff-cf80-4b81-8c12-aa3f5be03e41" providerId="ADAL" clId="{BFF0C793-174F-4023-A7BF-059EB552C99C}" dt="2019-10-24T14:13:40.408" v="92" actId="14100"/>
            <ac:spMkLst>
              <pc:docMk/>
              <pc:sldMasterMk cId="3019973778" sldId="2147483648"/>
              <pc:sldLayoutMk cId="1962424538" sldId="2147483653"/>
              <ac:spMk id="80" creationId="{17A6663E-105C-4833-AAF5-80B6F9DFD8FD}"/>
            </ac:spMkLst>
          </pc:spChg>
          <pc:grpChg chg="del">
            <ac:chgData name="M | Adrien Pasquet" userId="b9ca7fff-cf80-4b81-8c12-aa3f5be03e41" providerId="ADAL" clId="{BFF0C793-174F-4023-A7BF-059EB552C99C}" dt="2019-10-30T15:16:19.031" v="2013" actId="478"/>
            <ac:grpSpMkLst>
              <pc:docMk/>
              <pc:sldMasterMk cId="3019973778" sldId="2147483648"/>
              <pc:sldLayoutMk cId="1962424538" sldId="2147483653"/>
              <ac:grpSpMk id="9" creationId="{A354FFCA-504D-4460-87C4-BBC540050944}"/>
            </ac:grpSpMkLst>
          </pc:grpChg>
        </pc:sldLayoutChg>
        <pc:sldLayoutChg chg="addSp delSp modSp">
          <pc:chgData name="M | Adrien Pasquet" userId="b9ca7fff-cf80-4b81-8c12-aa3f5be03e41" providerId="ADAL" clId="{BFF0C793-174F-4023-A7BF-059EB552C99C}" dt="2019-10-30T15:16:11.786" v="2011" actId="478"/>
          <pc:sldLayoutMkLst>
            <pc:docMk/>
            <pc:sldMasterMk cId="3019973778" sldId="2147483648"/>
            <pc:sldLayoutMk cId="3017747695" sldId="2147483654"/>
          </pc:sldLayoutMkLst>
          <pc:spChg chg="mod">
            <ac:chgData name="M | Adrien Pasquet" userId="b9ca7fff-cf80-4b81-8c12-aa3f5be03e41" providerId="ADAL" clId="{BFF0C793-174F-4023-A7BF-059EB552C99C}" dt="2019-10-24T14:35:21.800" v="98" actId="1076"/>
            <ac:spMkLst>
              <pc:docMk/>
              <pc:sldMasterMk cId="3019973778" sldId="2147483648"/>
              <pc:sldLayoutMk cId="3017747695" sldId="2147483654"/>
              <ac:spMk id="4" creationId="{A90A25D1-E044-4C93-ACEE-9E9676EFF51D}"/>
            </ac:spMkLst>
          </pc:spChg>
          <pc:spChg chg="add mod">
            <ac:chgData name="M | Adrien Pasquet" userId="b9ca7fff-cf80-4b81-8c12-aa3f5be03e41" providerId="ADAL" clId="{BFF0C793-174F-4023-A7BF-059EB552C99C}" dt="2019-10-24T14:35:43.804" v="101" actId="1076"/>
            <ac:spMkLst>
              <pc:docMk/>
              <pc:sldMasterMk cId="3019973778" sldId="2147483648"/>
              <pc:sldLayoutMk cId="3017747695" sldId="2147483654"/>
              <ac:spMk id="19" creationId="{AA461027-3726-4C77-9494-B54C607F5D91}"/>
            </ac:spMkLst>
          </pc:spChg>
          <pc:spChg chg="add mod">
            <ac:chgData name="M | Adrien Pasquet" userId="b9ca7fff-cf80-4b81-8c12-aa3f5be03e41" providerId="ADAL" clId="{BFF0C793-174F-4023-A7BF-059EB552C99C}" dt="2019-10-24T14:35:43.804" v="101" actId="1076"/>
            <ac:spMkLst>
              <pc:docMk/>
              <pc:sldMasterMk cId="3019973778" sldId="2147483648"/>
              <pc:sldLayoutMk cId="3017747695" sldId="2147483654"/>
              <ac:spMk id="20" creationId="{1184C83D-9D08-4A40-B97E-11DA1BE7D97B}"/>
            </ac:spMkLst>
          </pc:spChg>
          <pc:spChg chg="add mod">
            <ac:chgData name="M | Adrien Pasquet" userId="b9ca7fff-cf80-4b81-8c12-aa3f5be03e41" providerId="ADAL" clId="{BFF0C793-174F-4023-A7BF-059EB552C99C}" dt="2019-10-24T14:35:43.804" v="101" actId="1076"/>
            <ac:spMkLst>
              <pc:docMk/>
              <pc:sldMasterMk cId="3019973778" sldId="2147483648"/>
              <pc:sldLayoutMk cId="3017747695" sldId="2147483654"/>
              <ac:spMk id="21" creationId="{8020E028-3EBB-4250-8AAF-FF32BECFC469}"/>
            </ac:spMkLst>
          </pc:spChg>
          <pc:spChg chg="add mod">
            <ac:chgData name="M | Adrien Pasquet" userId="b9ca7fff-cf80-4b81-8c12-aa3f5be03e41" providerId="ADAL" clId="{BFF0C793-174F-4023-A7BF-059EB552C99C}" dt="2019-10-24T14:35:43.804" v="101" actId="1076"/>
            <ac:spMkLst>
              <pc:docMk/>
              <pc:sldMasterMk cId="3019973778" sldId="2147483648"/>
              <pc:sldLayoutMk cId="3017747695" sldId="2147483654"/>
              <ac:spMk id="22" creationId="{3B493C48-CF04-451A-B41D-2E163596B8E3}"/>
            </ac:spMkLst>
          </pc:spChg>
          <pc:spChg chg="mod">
            <ac:chgData name="M | Adrien Pasquet" userId="b9ca7fff-cf80-4b81-8c12-aa3f5be03e41" providerId="ADAL" clId="{BFF0C793-174F-4023-A7BF-059EB552C99C}" dt="2019-10-24T14:35:21.800" v="98" actId="1076"/>
            <ac:spMkLst>
              <pc:docMk/>
              <pc:sldMasterMk cId="3019973778" sldId="2147483648"/>
              <pc:sldLayoutMk cId="3017747695" sldId="2147483654"/>
              <ac:spMk id="57" creationId="{F841F085-3CC8-43F1-939D-EE5C76DC6F35}"/>
            </ac:spMkLst>
          </pc:spChg>
          <pc:spChg chg="del">
            <ac:chgData name="M | Adrien Pasquet" userId="b9ca7fff-cf80-4b81-8c12-aa3f5be03e41" providerId="ADAL" clId="{BFF0C793-174F-4023-A7BF-059EB552C99C}" dt="2019-10-24T14:35:38.521" v="100" actId="478"/>
            <ac:spMkLst>
              <pc:docMk/>
              <pc:sldMasterMk cId="3019973778" sldId="2147483648"/>
              <pc:sldLayoutMk cId="3017747695" sldId="2147483654"/>
              <ac:spMk id="61" creationId="{3B48B88E-1BE4-479E-B06F-F907C4D0B4D9}"/>
            </ac:spMkLst>
          </pc:spChg>
          <pc:spChg chg="del">
            <ac:chgData name="M | Adrien Pasquet" userId="b9ca7fff-cf80-4b81-8c12-aa3f5be03e41" providerId="ADAL" clId="{BFF0C793-174F-4023-A7BF-059EB552C99C}" dt="2019-10-24T14:35:38.521" v="100" actId="478"/>
            <ac:spMkLst>
              <pc:docMk/>
              <pc:sldMasterMk cId="3019973778" sldId="2147483648"/>
              <pc:sldLayoutMk cId="3017747695" sldId="2147483654"/>
              <ac:spMk id="62" creationId="{2EAA7909-190C-470C-ADD7-74F8ABF78811}"/>
            </ac:spMkLst>
          </pc:spChg>
          <pc:spChg chg="del">
            <ac:chgData name="M | Adrien Pasquet" userId="b9ca7fff-cf80-4b81-8c12-aa3f5be03e41" providerId="ADAL" clId="{BFF0C793-174F-4023-A7BF-059EB552C99C}" dt="2019-10-24T14:35:38.521" v="100" actId="478"/>
            <ac:spMkLst>
              <pc:docMk/>
              <pc:sldMasterMk cId="3019973778" sldId="2147483648"/>
              <pc:sldLayoutMk cId="3017747695" sldId="2147483654"/>
              <ac:spMk id="78" creationId="{B59F1A3E-3165-4558-8C12-D87A7D3BD082}"/>
            </ac:spMkLst>
          </pc:spChg>
          <pc:spChg chg="mod">
            <ac:chgData name="M | Adrien Pasquet" userId="b9ca7fff-cf80-4b81-8c12-aa3f5be03e41" providerId="ADAL" clId="{BFF0C793-174F-4023-A7BF-059EB552C99C}" dt="2019-10-24T14:35:21.800" v="98" actId="1076"/>
            <ac:spMkLst>
              <pc:docMk/>
              <pc:sldMasterMk cId="3019973778" sldId="2147483648"/>
              <pc:sldLayoutMk cId="3017747695" sldId="2147483654"/>
              <ac:spMk id="79" creationId="{C0EA7FAD-EB47-4870-8D4F-83A644BC04B9}"/>
            </ac:spMkLst>
          </pc:spChg>
          <pc:spChg chg="mod">
            <ac:chgData name="M | Adrien Pasquet" userId="b9ca7fff-cf80-4b81-8c12-aa3f5be03e41" providerId="ADAL" clId="{BFF0C793-174F-4023-A7BF-059EB552C99C}" dt="2019-10-24T14:35:21.800" v="98" actId="1076"/>
            <ac:spMkLst>
              <pc:docMk/>
              <pc:sldMasterMk cId="3019973778" sldId="2147483648"/>
              <pc:sldLayoutMk cId="3017747695" sldId="2147483654"/>
              <ac:spMk id="80" creationId="{17A6663E-105C-4833-AAF5-80B6F9DFD8FD}"/>
            </ac:spMkLst>
          </pc:spChg>
          <pc:spChg chg="del">
            <ac:chgData name="M | Adrien Pasquet" userId="b9ca7fff-cf80-4b81-8c12-aa3f5be03e41" providerId="ADAL" clId="{BFF0C793-174F-4023-A7BF-059EB552C99C}" dt="2019-10-24T14:35:38.521" v="100" actId="478"/>
            <ac:spMkLst>
              <pc:docMk/>
              <pc:sldMasterMk cId="3019973778" sldId="2147483648"/>
              <pc:sldLayoutMk cId="3017747695" sldId="2147483654"/>
              <ac:spMk id="81" creationId="{6ED67E70-9489-4983-8669-51B410A61307}"/>
            </ac:spMkLst>
          </pc:spChg>
          <pc:spChg chg="del">
            <ac:chgData name="M | Adrien Pasquet" userId="b9ca7fff-cf80-4b81-8c12-aa3f5be03e41" providerId="ADAL" clId="{BFF0C793-174F-4023-A7BF-059EB552C99C}" dt="2019-10-24T14:35:38.521" v="100" actId="478"/>
            <ac:spMkLst>
              <pc:docMk/>
              <pc:sldMasterMk cId="3019973778" sldId="2147483648"/>
              <pc:sldLayoutMk cId="3017747695" sldId="2147483654"/>
              <ac:spMk id="82" creationId="{2A11ACFC-0169-40C8-8D7E-7CFFB9828903}"/>
            </ac:spMkLst>
          </pc:spChg>
          <pc:spChg chg="del">
            <ac:chgData name="M | Adrien Pasquet" userId="b9ca7fff-cf80-4b81-8c12-aa3f5be03e41" providerId="ADAL" clId="{BFF0C793-174F-4023-A7BF-059EB552C99C}" dt="2019-10-24T14:35:38.521" v="100" actId="478"/>
            <ac:spMkLst>
              <pc:docMk/>
              <pc:sldMasterMk cId="3019973778" sldId="2147483648"/>
              <pc:sldLayoutMk cId="3017747695" sldId="2147483654"/>
              <ac:spMk id="83" creationId="{0DB9ECE6-F898-4262-B852-903C341B87BC}"/>
            </ac:spMkLst>
          </pc:spChg>
          <pc:grpChg chg="del">
            <ac:chgData name="M | Adrien Pasquet" userId="b9ca7fff-cf80-4b81-8c12-aa3f5be03e41" providerId="ADAL" clId="{BFF0C793-174F-4023-A7BF-059EB552C99C}" dt="2019-10-30T15:16:11.786" v="2011" actId="478"/>
            <ac:grpSpMkLst>
              <pc:docMk/>
              <pc:sldMasterMk cId="3019973778" sldId="2147483648"/>
              <pc:sldLayoutMk cId="3017747695" sldId="2147483654"/>
              <ac:grpSpMk id="9" creationId="{A354FFCA-504D-4460-87C4-BBC540050944}"/>
            </ac:grpSpMkLst>
          </pc:grpChg>
        </pc:sldLayoutChg>
        <pc:sldLayoutChg chg="addSp delSp modSp">
          <pc:chgData name="M | Adrien Pasquet" userId="b9ca7fff-cf80-4b81-8c12-aa3f5be03e41" providerId="ADAL" clId="{BFF0C793-174F-4023-A7BF-059EB552C99C}" dt="2019-11-13T09:37:02.605" v="3003" actId="478"/>
          <pc:sldLayoutMkLst>
            <pc:docMk/>
            <pc:sldMasterMk cId="3019973778" sldId="2147483648"/>
            <pc:sldLayoutMk cId="3537274638" sldId="2147483655"/>
          </pc:sldLayoutMkLst>
          <pc:spChg chg="add del">
            <ac:chgData name="M | Adrien Pasquet" userId="b9ca7fff-cf80-4b81-8c12-aa3f5be03e41" providerId="ADAL" clId="{BFF0C793-174F-4023-A7BF-059EB552C99C}" dt="2019-10-24T14:59:03.036" v="152" actId="11529"/>
            <ac:spMkLst>
              <pc:docMk/>
              <pc:sldMasterMk cId="3019973778" sldId="2147483648"/>
              <pc:sldLayoutMk cId="3537274638" sldId="2147483655"/>
              <ac:spMk id="2" creationId="{0A1AC7DA-504C-4335-A1BE-E761A612F318}"/>
            </ac:spMkLst>
          </pc:spChg>
          <pc:spChg chg="add mod">
            <ac:chgData name="M | Adrien Pasquet" userId="b9ca7fff-cf80-4b81-8c12-aa3f5be03e41" providerId="ADAL" clId="{BFF0C793-174F-4023-A7BF-059EB552C99C}" dt="2019-10-24T14:59:43.767" v="164" actId="555"/>
            <ac:spMkLst>
              <pc:docMk/>
              <pc:sldMasterMk cId="3019973778" sldId="2147483648"/>
              <pc:sldLayoutMk cId="3537274638" sldId="2147483655"/>
              <ac:spMk id="3" creationId="{2EEFFA23-0EA2-468B-8E1D-970512184973}"/>
            </ac:spMkLst>
          </pc:spChg>
          <pc:spChg chg="del">
            <ac:chgData name="M | Adrien Pasquet" userId="b9ca7fff-cf80-4b81-8c12-aa3f5be03e41" providerId="ADAL" clId="{BFF0C793-174F-4023-A7BF-059EB552C99C}" dt="2019-10-24T14:39:28.468" v="121" actId="478"/>
            <ac:spMkLst>
              <pc:docMk/>
              <pc:sldMasterMk cId="3019973778" sldId="2147483648"/>
              <pc:sldLayoutMk cId="3537274638" sldId="2147483655"/>
              <ac:spMk id="4" creationId="{A90A25D1-E044-4C93-ACEE-9E9676EFF51D}"/>
            </ac:spMkLst>
          </pc:spChg>
          <pc:spChg chg="add del">
            <ac:chgData name="M | Adrien Pasquet" userId="b9ca7fff-cf80-4b81-8c12-aa3f5be03e41" providerId="ADAL" clId="{BFF0C793-174F-4023-A7BF-059EB552C99C}" dt="2019-10-24T15:00:57.874" v="172" actId="11529"/>
            <ac:spMkLst>
              <pc:docMk/>
              <pc:sldMasterMk cId="3019973778" sldId="2147483648"/>
              <pc:sldLayoutMk cId="3537274638" sldId="2147483655"/>
              <ac:spMk id="5" creationId="{D3AD20DA-723A-4E2A-93C8-51B7FB6CA018}"/>
            </ac:spMkLst>
          </pc:spChg>
          <pc:spChg chg="add mod">
            <ac:chgData name="M | Adrien Pasquet" userId="b9ca7fff-cf80-4b81-8c12-aa3f5be03e41" providerId="ADAL" clId="{BFF0C793-174F-4023-A7BF-059EB552C99C}" dt="2019-10-24T15:01:29.385" v="184" actId="14100"/>
            <ac:spMkLst>
              <pc:docMk/>
              <pc:sldMasterMk cId="3019973778" sldId="2147483648"/>
              <pc:sldLayoutMk cId="3537274638" sldId="2147483655"/>
              <ac:spMk id="6" creationId="{81DCE924-A210-48FA-A627-01B72E17F0B2}"/>
            </ac:spMkLst>
          </pc:spChg>
          <pc:spChg chg="del">
            <ac:chgData name="M | Adrien Pasquet" userId="b9ca7fff-cf80-4b81-8c12-aa3f5be03e41" providerId="ADAL" clId="{BFF0C793-174F-4023-A7BF-059EB552C99C}" dt="2019-10-24T14:39:28.468" v="121" actId="478"/>
            <ac:spMkLst>
              <pc:docMk/>
              <pc:sldMasterMk cId="3019973778" sldId="2147483648"/>
              <pc:sldLayoutMk cId="3537274638" sldId="2147483655"/>
              <ac:spMk id="19" creationId="{42DBD718-FD81-4A2C-8D74-C7455DCF9385}"/>
            </ac:spMkLst>
          </pc:spChg>
          <pc:spChg chg="del">
            <ac:chgData name="M | Adrien Pasquet" userId="b9ca7fff-cf80-4b81-8c12-aa3f5be03e41" providerId="ADAL" clId="{BFF0C793-174F-4023-A7BF-059EB552C99C}" dt="2019-10-24T14:39:28.468" v="121" actId="478"/>
            <ac:spMkLst>
              <pc:docMk/>
              <pc:sldMasterMk cId="3019973778" sldId="2147483648"/>
              <pc:sldLayoutMk cId="3537274638" sldId="2147483655"/>
              <ac:spMk id="20" creationId="{0D3752C7-A993-4AEB-A7DA-E9B1E4D3262E}"/>
            </ac:spMkLst>
          </pc:spChg>
          <pc:spChg chg="add mod">
            <ac:chgData name="M | Adrien Pasquet" userId="b9ca7fff-cf80-4b81-8c12-aa3f5be03e41" providerId="ADAL" clId="{BFF0C793-174F-4023-A7BF-059EB552C99C}" dt="2019-10-24T15:01:29.385" v="184" actId="14100"/>
            <ac:spMkLst>
              <pc:docMk/>
              <pc:sldMasterMk cId="3019973778" sldId="2147483648"/>
              <pc:sldLayoutMk cId="3537274638" sldId="2147483655"/>
              <ac:spMk id="27" creationId="{3EEE4233-F12F-4FF8-B58F-0DC967B8B84B}"/>
            </ac:spMkLst>
          </pc:spChg>
          <pc:spChg chg="add mod">
            <ac:chgData name="M | Adrien Pasquet" userId="b9ca7fff-cf80-4b81-8c12-aa3f5be03e41" providerId="ADAL" clId="{BFF0C793-174F-4023-A7BF-059EB552C99C}" dt="2019-10-24T15:02:09.658" v="198" actId="12"/>
            <ac:spMkLst>
              <pc:docMk/>
              <pc:sldMasterMk cId="3019973778" sldId="2147483648"/>
              <pc:sldLayoutMk cId="3537274638" sldId="2147483655"/>
              <ac:spMk id="28" creationId="{0292E81D-2324-441E-A241-FD3D768814FB}"/>
            </ac:spMkLst>
          </pc:spChg>
          <pc:spChg chg="add del mod">
            <ac:chgData name="M | Adrien Pasquet" userId="b9ca7fff-cf80-4b81-8c12-aa3f5be03e41" providerId="ADAL" clId="{BFF0C793-174F-4023-A7BF-059EB552C99C}" dt="2019-10-24T15:01:45.587" v="187" actId="478"/>
            <ac:spMkLst>
              <pc:docMk/>
              <pc:sldMasterMk cId="3019973778" sldId="2147483648"/>
              <pc:sldLayoutMk cId="3537274638" sldId="2147483655"/>
              <ac:spMk id="29" creationId="{2487B892-2FD5-4370-B60A-775A6E63B0DD}"/>
            </ac:spMkLst>
          </pc:spChg>
          <pc:spChg chg="add mod">
            <ac:chgData name="M | Adrien Pasquet" userId="b9ca7fff-cf80-4b81-8c12-aa3f5be03e41" providerId="ADAL" clId="{BFF0C793-174F-4023-A7BF-059EB552C99C}" dt="2019-10-24T15:02:15.050" v="199" actId="571"/>
            <ac:spMkLst>
              <pc:docMk/>
              <pc:sldMasterMk cId="3019973778" sldId="2147483648"/>
              <pc:sldLayoutMk cId="3537274638" sldId="2147483655"/>
              <ac:spMk id="30" creationId="{21C829C9-8094-4F17-9EC8-CDCE454CAD7B}"/>
            </ac:spMkLst>
          </pc:spChg>
          <pc:spChg chg="del">
            <ac:chgData name="M | Adrien Pasquet" userId="b9ca7fff-cf80-4b81-8c12-aa3f5be03e41" providerId="ADAL" clId="{BFF0C793-174F-4023-A7BF-059EB552C99C}" dt="2019-10-24T14:39:28.468" v="121" actId="478"/>
            <ac:spMkLst>
              <pc:docMk/>
              <pc:sldMasterMk cId="3019973778" sldId="2147483648"/>
              <pc:sldLayoutMk cId="3537274638" sldId="2147483655"/>
              <ac:spMk id="57" creationId="{F841F085-3CC8-43F1-939D-EE5C76DC6F35}"/>
            </ac:spMkLst>
          </pc:spChg>
          <pc:spChg chg="del">
            <ac:chgData name="M | Adrien Pasquet" userId="b9ca7fff-cf80-4b81-8c12-aa3f5be03e41" providerId="ADAL" clId="{BFF0C793-174F-4023-A7BF-059EB552C99C}" dt="2019-10-24T14:39:28.468" v="121" actId="478"/>
            <ac:spMkLst>
              <pc:docMk/>
              <pc:sldMasterMk cId="3019973778" sldId="2147483648"/>
              <pc:sldLayoutMk cId="3537274638" sldId="2147483655"/>
              <ac:spMk id="61" creationId="{3B48B88E-1BE4-479E-B06F-F907C4D0B4D9}"/>
            </ac:spMkLst>
          </pc:spChg>
          <pc:spChg chg="del">
            <ac:chgData name="M | Adrien Pasquet" userId="b9ca7fff-cf80-4b81-8c12-aa3f5be03e41" providerId="ADAL" clId="{BFF0C793-174F-4023-A7BF-059EB552C99C}" dt="2019-10-24T14:39:28.468" v="121" actId="478"/>
            <ac:spMkLst>
              <pc:docMk/>
              <pc:sldMasterMk cId="3019973778" sldId="2147483648"/>
              <pc:sldLayoutMk cId="3537274638" sldId="2147483655"/>
              <ac:spMk id="62" creationId="{2EAA7909-190C-470C-ADD7-74F8ABF78811}"/>
            </ac:spMkLst>
          </pc:spChg>
          <pc:spChg chg="del">
            <ac:chgData name="M | Adrien Pasquet" userId="b9ca7fff-cf80-4b81-8c12-aa3f5be03e41" providerId="ADAL" clId="{BFF0C793-174F-4023-A7BF-059EB552C99C}" dt="2019-10-24T14:39:28.468" v="121" actId="478"/>
            <ac:spMkLst>
              <pc:docMk/>
              <pc:sldMasterMk cId="3019973778" sldId="2147483648"/>
              <pc:sldLayoutMk cId="3537274638" sldId="2147483655"/>
              <ac:spMk id="78" creationId="{B59F1A3E-3165-4558-8C12-D87A7D3BD082}"/>
            </ac:spMkLst>
          </pc:spChg>
          <pc:spChg chg="del">
            <ac:chgData name="M | Adrien Pasquet" userId="b9ca7fff-cf80-4b81-8c12-aa3f5be03e41" providerId="ADAL" clId="{BFF0C793-174F-4023-A7BF-059EB552C99C}" dt="2019-10-24T14:39:28.468" v="121" actId="478"/>
            <ac:spMkLst>
              <pc:docMk/>
              <pc:sldMasterMk cId="3019973778" sldId="2147483648"/>
              <pc:sldLayoutMk cId="3537274638" sldId="2147483655"/>
              <ac:spMk id="79" creationId="{C0EA7FAD-EB47-4870-8D4F-83A644BC04B9}"/>
            </ac:spMkLst>
          </pc:spChg>
          <pc:spChg chg="del">
            <ac:chgData name="M | Adrien Pasquet" userId="b9ca7fff-cf80-4b81-8c12-aa3f5be03e41" providerId="ADAL" clId="{BFF0C793-174F-4023-A7BF-059EB552C99C}" dt="2019-10-24T14:39:28.468" v="121" actId="478"/>
            <ac:spMkLst>
              <pc:docMk/>
              <pc:sldMasterMk cId="3019973778" sldId="2147483648"/>
              <pc:sldLayoutMk cId="3537274638" sldId="2147483655"/>
              <ac:spMk id="80" creationId="{17A6663E-105C-4833-AAF5-80B6F9DFD8FD}"/>
            </ac:spMkLst>
          </pc:spChg>
          <pc:spChg chg="del">
            <ac:chgData name="M | Adrien Pasquet" userId="b9ca7fff-cf80-4b81-8c12-aa3f5be03e41" providerId="ADAL" clId="{BFF0C793-174F-4023-A7BF-059EB552C99C}" dt="2019-10-24T14:39:28.468" v="121" actId="478"/>
            <ac:spMkLst>
              <pc:docMk/>
              <pc:sldMasterMk cId="3019973778" sldId="2147483648"/>
              <pc:sldLayoutMk cId="3537274638" sldId="2147483655"/>
              <ac:spMk id="81" creationId="{6ED67E70-9489-4983-8669-51B410A61307}"/>
            </ac:spMkLst>
          </pc:spChg>
          <pc:spChg chg="del">
            <ac:chgData name="M | Adrien Pasquet" userId="b9ca7fff-cf80-4b81-8c12-aa3f5be03e41" providerId="ADAL" clId="{BFF0C793-174F-4023-A7BF-059EB552C99C}" dt="2019-10-24T14:39:28.468" v="121" actId="478"/>
            <ac:spMkLst>
              <pc:docMk/>
              <pc:sldMasterMk cId="3019973778" sldId="2147483648"/>
              <pc:sldLayoutMk cId="3537274638" sldId="2147483655"/>
              <ac:spMk id="82" creationId="{2A11ACFC-0169-40C8-8D7E-7CFFB9828903}"/>
            </ac:spMkLst>
          </pc:spChg>
          <pc:spChg chg="del">
            <ac:chgData name="M | Adrien Pasquet" userId="b9ca7fff-cf80-4b81-8c12-aa3f5be03e41" providerId="ADAL" clId="{BFF0C793-174F-4023-A7BF-059EB552C99C}" dt="2019-10-24T14:39:28.468" v="121" actId="478"/>
            <ac:spMkLst>
              <pc:docMk/>
              <pc:sldMasterMk cId="3019973778" sldId="2147483648"/>
              <pc:sldLayoutMk cId="3537274638" sldId="2147483655"/>
              <ac:spMk id="83" creationId="{0DB9ECE6-F898-4262-B852-903C341B87BC}"/>
            </ac:spMkLst>
          </pc:spChg>
          <pc:grpChg chg="del">
            <ac:chgData name="M | Adrien Pasquet" userId="b9ca7fff-cf80-4b81-8c12-aa3f5be03e41" providerId="ADAL" clId="{BFF0C793-174F-4023-A7BF-059EB552C99C}" dt="2019-10-30T15:16:23.192" v="2014" actId="478"/>
            <ac:grpSpMkLst>
              <pc:docMk/>
              <pc:sldMasterMk cId="3019973778" sldId="2147483648"/>
              <pc:sldLayoutMk cId="3537274638" sldId="2147483655"/>
              <ac:grpSpMk id="9" creationId="{A354FFCA-504D-4460-87C4-BBC540050944}"/>
            </ac:grpSpMkLst>
          </pc:grpChg>
          <pc:picChg chg="add del">
            <ac:chgData name="M | Adrien Pasquet" userId="b9ca7fff-cf80-4b81-8c12-aa3f5be03e41" providerId="ADAL" clId="{BFF0C793-174F-4023-A7BF-059EB552C99C}" dt="2019-10-24T14:59:07.952" v="154" actId="478"/>
            <ac:picMkLst>
              <pc:docMk/>
              <pc:sldMasterMk cId="3019973778" sldId="2147483648"/>
              <pc:sldLayoutMk cId="3537274638" sldId="2147483655"/>
              <ac:picMk id="21" creationId="{271DE19B-7CE5-4F92-B605-05AF14A08412}"/>
            </ac:picMkLst>
          </pc:picChg>
          <pc:picChg chg="add del mod ord">
            <ac:chgData name="M | Adrien Pasquet" userId="b9ca7fff-cf80-4b81-8c12-aa3f5be03e41" providerId="ADAL" clId="{BFF0C793-174F-4023-A7BF-059EB552C99C}" dt="2019-11-13T09:37:02.605" v="3003" actId="478"/>
            <ac:picMkLst>
              <pc:docMk/>
              <pc:sldMasterMk cId="3019973778" sldId="2147483648"/>
              <pc:sldLayoutMk cId="3537274638" sldId="2147483655"/>
              <ac:picMk id="24" creationId="{54EE77EA-00F7-4888-8A66-D819D68646E8}"/>
            </ac:picMkLst>
          </pc:picChg>
        </pc:sldLayoutChg>
        <pc:sldLayoutChg chg="addSp delSp modSp del">
          <pc:chgData name="M | Adrien Pasquet" userId="b9ca7fff-cf80-4b81-8c12-aa3f5be03e41" providerId="ADAL" clId="{BFF0C793-174F-4023-A7BF-059EB552C99C}" dt="2019-10-30T17:10:30.621" v="2883" actId="2696"/>
          <pc:sldLayoutMkLst>
            <pc:docMk/>
            <pc:sldMasterMk cId="3019973778" sldId="2147483648"/>
            <pc:sldLayoutMk cId="2771527163" sldId="2147483656"/>
          </pc:sldLayoutMkLst>
          <pc:spChg chg="add del mod">
            <ac:chgData name="M | Adrien Pasquet" userId="b9ca7fff-cf80-4b81-8c12-aa3f5be03e41" providerId="ADAL" clId="{BFF0C793-174F-4023-A7BF-059EB552C99C}" dt="2019-10-25T12:44:42.599" v="1360" actId="478"/>
            <ac:spMkLst>
              <pc:docMk/>
              <pc:sldMasterMk cId="3019973778" sldId="2147483648"/>
              <pc:sldLayoutMk cId="2771527163" sldId="2147483656"/>
              <ac:spMk id="2" creationId="{9C7B8971-54B0-4584-860A-6959B9E6F574}"/>
            </ac:spMkLst>
          </pc:spChg>
          <pc:spChg chg="add mod">
            <ac:chgData name="M | Adrien Pasquet" userId="b9ca7fff-cf80-4b81-8c12-aa3f5be03e41" providerId="ADAL" clId="{BFF0C793-174F-4023-A7BF-059EB552C99C}" dt="2019-10-25T12:37:25.823" v="1334" actId="14429"/>
            <ac:spMkLst>
              <pc:docMk/>
              <pc:sldMasterMk cId="3019973778" sldId="2147483648"/>
              <pc:sldLayoutMk cId="2771527163" sldId="2147483656"/>
              <ac:spMk id="7" creationId="{D6521BCD-3EB6-43E8-A749-1118BC49727A}"/>
            </ac:spMkLst>
          </pc:spChg>
          <pc:spChg chg="mod">
            <ac:chgData name="M | Adrien Pasquet" userId="b9ca7fff-cf80-4b81-8c12-aa3f5be03e41" providerId="ADAL" clId="{BFF0C793-174F-4023-A7BF-059EB552C99C}" dt="2019-10-25T12:44:05.974" v="1344"/>
            <ac:spMkLst>
              <pc:docMk/>
              <pc:sldMasterMk cId="3019973778" sldId="2147483648"/>
              <pc:sldLayoutMk cId="2771527163" sldId="2147483656"/>
              <ac:spMk id="10" creationId="{862DC0AC-76B2-4340-B820-4DADABABBEBA}"/>
            </ac:spMkLst>
          </pc:spChg>
          <pc:spChg chg="mod">
            <ac:chgData name="M | Adrien Pasquet" userId="b9ca7fff-cf80-4b81-8c12-aa3f5be03e41" providerId="ADAL" clId="{BFF0C793-174F-4023-A7BF-059EB552C99C}" dt="2019-10-25T12:44:08.989" v="1346"/>
            <ac:spMkLst>
              <pc:docMk/>
              <pc:sldMasterMk cId="3019973778" sldId="2147483648"/>
              <pc:sldLayoutMk cId="2771527163" sldId="2147483656"/>
              <ac:spMk id="11" creationId="{8BD2D2C5-9B2C-4953-ABEF-6094EADB3A72}"/>
            </ac:spMkLst>
          </pc:spChg>
          <pc:spChg chg="add del">
            <ac:chgData name="M | Adrien Pasquet" userId="b9ca7fff-cf80-4b81-8c12-aa3f5be03e41" providerId="ADAL" clId="{BFF0C793-174F-4023-A7BF-059EB552C99C}" dt="2019-10-25T12:44:12.915" v="1348"/>
            <ac:spMkLst>
              <pc:docMk/>
              <pc:sldMasterMk cId="3019973778" sldId="2147483648"/>
              <pc:sldLayoutMk cId="2771527163" sldId="2147483656"/>
              <ac:spMk id="12" creationId="{9BCA17EF-EFEF-4DA9-A863-FF34FCF780CE}"/>
            </ac:spMkLst>
          </pc:spChg>
          <pc:spChg chg="add mod">
            <ac:chgData name="M | Adrien Pasquet" userId="b9ca7fff-cf80-4b81-8c12-aa3f5be03e41" providerId="ADAL" clId="{BFF0C793-174F-4023-A7BF-059EB552C99C}" dt="2019-10-25T12:37:23.468" v="1332" actId="14429"/>
            <ac:spMkLst>
              <pc:docMk/>
              <pc:sldMasterMk cId="3019973778" sldId="2147483648"/>
              <pc:sldLayoutMk cId="2771527163" sldId="2147483656"/>
              <ac:spMk id="13" creationId="{08A1FE89-71DF-4B5B-A4BD-CF5BDA5168E6}"/>
            </ac:spMkLst>
          </pc:spChg>
          <pc:spChg chg="add del">
            <ac:chgData name="M | Adrien Pasquet" userId="b9ca7fff-cf80-4b81-8c12-aa3f5be03e41" providerId="ADAL" clId="{BFF0C793-174F-4023-A7BF-059EB552C99C}" dt="2019-10-24T14:42:44.774" v="126"/>
            <ac:spMkLst>
              <pc:docMk/>
              <pc:sldMasterMk cId="3019973778" sldId="2147483648"/>
              <pc:sldLayoutMk cId="2771527163" sldId="2147483656"/>
              <ac:spMk id="14" creationId="{65354FBD-4EB2-4CFD-BD25-D94881AC6D55}"/>
            </ac:spMkLst>
          </pc:spChg>
          <pc:spChg chg="mod">
            <ac:chgData name="M | Adrien Pasquet" userId="b9ca7fff-cf80-4b81-8c12-aa3f5be03e41" providerId="ADAL" clId="{BFF0C793-174F-4023-A7BF-059EB552C99C}" dt="2019-10-25T12:44:15.669" v="1350"/>
            <ac:spMkLst>
              <pc:docMk/>
              <pc:sldMasterMk cId="3019973778" sldId="2147483648"/>
              <pc:sldLayoutMk cId="2771527163" sldId="2147483656"/>
              <ac:spMk id="14" creationId="{F0671DFE-0405-44E8-93FF-249ED3B6BB87}"/>
            </ac:spMkLst>
          </pc:spChg>
          <pc:spChg chg="mod">
            <ac:chgData name="M | Adrien Pasquet" userId="b9ca7fff-cf80-4b81-8c12-aa3f5be03e41" providerId="ADAL" clId="{BFF0C793-174F-4023-A7BF-059EB552C99C}" dt="2019-10-25T12:44:27.110" v="1353"/>
            <ac:spMkLst>
              <pc:docMk/>
              <pc:sldMasterMk cId="3019973778" sldId="2147483648"/>
              <pc:sldLayoutMk cId="2771527163" sldId="2147483656"/>
              <ac:spMk id="15" creationId="{5142D12A-5C1F-4931-A954-AFD1807DD35C}"/>
            </ac:spMkLst>
          </pc:spChg>
          <pc:spChg chg="del">
            <ac:chgData name="M | Adrien Pasquet" userId="b9ca7fff-cf80-4b81-8c12-aa3f5be03e41" providerId="ADAL" clId="{BFF0C793-174F-4023-A7BF-059EB552C99C}" dt="2019-10-24T14:42:26.446" v="122" actId="478"/>
            <ac:spMkLst>
              <pc:docMk/>
              <pc:sldMasterMk cId="3019973778" sldId="2147483648"/>
              <pc:sldLayoutMk cId="2771527163" sldId="2147483656"/>
              <ac:spMk id="18" creationId="{28D1308F-5AB3-4092-91D0-0DC59ADC3719}"/>
            </ac:spMkLst>
          </pc:spChg>
          <pc:spChg chg="mod">
            <ac:chgData name="M | Adrien Pasquet" userId="b9ca7fff-cf80-4b81-8c12-aa3f5be03e41" providerId="ADAL" clId="{BFF0C793-174F-4023-A7BF-059EB552C99C}" dt="2019-10-25T12:44:30.838" v="1355"/>
            <ac:spMkLst>
              <pc:docMk/>
              <pc:sldMasterMk cId="3019973778" sldId="2147483648"/>
              <pc:sldLayoutMk cId="2771527163" sldId="2147483656"/>
              <ac:spMk id="18" creationId="{BF0F4D4B-8CF6-4822-8181-BC4A49762395}"/>
            </ac:spMkLst>
          </pc:spChg>
          <pc:spChg chg="add del mod ord">
            <ac:chgData name="M | Adrien Pasquet" userId="b9ca7fff-cf80-4b81-8c12-aa3f5be03e41" providerId="ADAL" clId="{BFF0C793-174F-4023-A7BF-059EB552C99C}" dt="2019-10-25T12:32:01.858" v="1169" actId="478"/>
            <ac:spMkLst>
              <pc:docMk/>
              <pc:sldMasterMk cId="3019973778" sldId="2147483648"/>
              <pc:sldLayoutMk cId="2771527163" sldId="2147483656"/>
              <ac:spMk id="19" creationId="{5B988B35-37D6-4257-8E1D-D519C289B151}"/>
            </ac:spMkLst>
          </pc:spChg>
          <pc:spChg chg="add del">
            <ac:chgData name="M | Adrien Pasquet" userId="b9ca7fff-cf80-4b81-8c12-aa3f5be03e41" providerId="ADAL" clId="{BFF0C793-174F-4023-A7BF-059EB552C99C}" dt="2019-10-25T12:44:34.213" v="1357"/>
            <ac:spMkLst>
              <pc:docMk/>
              <pc:sldMasterMk cId="3019973778" sldId="2147483648"/>
              <pc:sldLayoutMk cId="2771527163" sldId="2147483656"/>
              <ac:spMk id="21" creationId="{43290EBA-DC91-4058-BB45-55777B98C8FE}"/>
            </ac:spMkLst>
          </pc:spChg>
          <pc:spChg chg="mod">
            <ac:chgData name="M | Adrien Pasquet" userId="b9ca7fff-cf80-4b81-8c12-aa3f5be03e41" providerId="ADAL" clId="{BFF0C793-174F-4023-A7BF-059EB552C99C}" dt="2019-10-25T12:44:37.694" v="1359"/>
            <ac:spMkLst>
              <pc:docMk/>
              <pc:sldMasterMk cId="3019973778" sldId="2147483648"/>
              <pc:sldLayoutMk cId="2771527163" sldId="2147483656"/>
              <ac:spMk id="22" creationId="{A597B5B9-502D-4470-9976-23C47FD6D99F}"/>
            </ac:spMkLst>
          </pc:spChg>
          <pc:spChg chg="del">
            <ac:chgData name="M | Adrien Pasquet" userId="b9ca7fff-cf80-4b81-8c12-aa3f5be03e41" providerId="ADAL" clId="{BFF0C793-174F-4023-A7BF-059EB552C99C}" dt="2019-10-24T14:42:26.446" v="122" actId="478"/>
            <ac:spMkLst>
              <pc:docMk/>
              <pc:sldMasterMk cId="3019973778" sldId="2147483648"/>
              <pc:sldLayoutMk cId="2771527163" sldId="2147483656"/>
              <ac:spMk id="23" creationId="{29FA8D36-B856-46A1-99BE-CDB8A6C38091}"/>
            </ac:spMkLst>
          </pc:spChg>
          <pc:spChg chg="del">
            <ac:chgData name="M | Adrien Pasquet" userId="b9ca7fff-cf80-4b81-8c12-aa3f5be03e41" providerId="ADAL" clId="{BFF0C793-174F-4023-A7BF-059EB552C99C}" dt="2019-10-24T14:42:26.446" v="122" actId="478"/>
            <ac:spMkLst>
              <pc:docMk/>
              <pc:sldMasterMk cId="3019973778" sldId="2147483648"/>
              <pc:sldLayoutMk cId="2771527163" sldId="2147483656"/>
              <ac:spMk id="77" creationId="{5AEF270C-EE97-4687-862D-BB037F9440ED}"/>
            </ac:spMkLst>
          </pc:spChg>
          <pc:grpChg chg="del">
            <ac:chgData name="M | Adrien Pasquet" userId="b9ca7fff-cf80-4b81-8c12-aa3f5be03e41" providerId="ADAL" clId="{BFF0C793-174F-4023-A7BF-059EB552C99C}" dt="2019-10-24T14:42:28.533" v="123" actId="478"/>
            <ac:grpSpMkLst>
              <pc:docMk/>
              <pc:sldMasterMk cId="3019973778" sldId="2147483648"/>
              <pc:sldLayoutMk cId="2771527163" sldId="2147483656"/>
              <ac:grpSpMk id="9" creationId="{A354FFCA-504D-4460-87C4-BBC540050944}"/>
            </ac:grpSpMkLst>
          </pc:grpChg>
          <pc:picChg chg="add del mod ord">
            <ac:chgData name="M | Adrien Pasquet" userId="b9ca7fff-cf80-4b81-8c12-aa3f5be03e41" providerId="ADAL" clId="{BFF0C793-174F-4023-A7BF-059EB552C99C}" dt="2019-10-24T14:49:31.546" v="140" actId="478"/>
            <ac:picMkLst>
              <pc:docMk/>
              <pc:sldMasterMk cId="3019973778" sldId="2147483648"/>
              <pc:sldLayoutMk cId="2771527163" sldId="2147483656"/>
              <ac:picMk id="2" creationId="{6BA68CC8-B7A6-4543-A24D-7BE06E68A68C}"/>
            </ac:picMkLst>
          </pc:picChg>
          <pc:picChg chg="add del mod">
            <ac:chgData name="M | Adrien Pasquet" userId="b9ca7fff-cf80-4b81-8c12-aa3f5be03e41" providerId="ADAL" clId="{BFF0C793-174F-4023-A7BF-059EB552C99C}" dt="2019-10-24T14:52:02.078" v="143" actId="478"/>
            <ac:picMkLst>
              <pc:docMk/>
              <pc:sldMasterMk cId="3019973778" sldId="2147483648"/>
              <pc:sldLayoutMk cId="2771527163" sldId="2147483656"/>
              <ac:picMk id="3" creationId="{96F5BA91-4C19-4851-A3D8-6E10077A5BEB}"/>
            </ac:picMkLst>
          </pc:picChg>
          <pc:picChg chg="add del mod ord">
            <ac:chgData name="M | Adrien Pasquet" userId="b9ca7fff-cf80-4b81-8c12-aa3f5be03e41" providerId="ADAL" clId="{BFF0C793-174F-4023-A7BF-059EB552C99C}" dt="2019-10-24T14:56:07.267" v="150" actId="478"/>
            <ac:picMkLst>
              <pc:docMk/>
              <pc:sldMasterMk cId="3019973778" sldId="2147483648"/>
              <pc:sldLayoutMk cId="2771527163" sldId="2147483656"/>
              <ac:picMk id="4" creationId="{EB57CB0F-C194-4033-800C-F83D912E4E2D}"/>
            </ac:picMkLst>
          </pc:picChg>
          <pc:picChg chg="add del mod">
            <ac:chgData name="M | Adrien Pasquet" userId="b9ca7fff-cf80-4b81-8c12-aa3f5be03e41" providerId="ADAL" clId="{BFF0C793-174F-4023-A7BF-059EB552C99C}" dt="2019-10-25T12:44:37.694" v="1359"/>
            <ac:picMkLst>
              <pc:docMk/>
              <pc:sldMasterMk cId="3019973778" sldId="2147483648"/>
              <pc:sldLayoutMk cId="2771527163" sldId="2147483656"/>
              <ac:picMk id="8" creationId="{F413B1BD-D4B5-4547-807B-2BC46F0D6C85}"/>
            </ac:picMkLst>
          </pc:picChg>
          <pc:picChg chg="add del">
            <ac:chgData name="M | Adrien Pasquet" userId="b9ca7fff-cf80-4b81-8c12-aa3f5be03e41" providerId="ADAL" clId="{BFF0C793-174F-4023-A7BF-059EB552C99C}" dt="2019-10-24T14:42:44.774" v="126"/>
            <ac:picMkLst>
              <pc:docMk/>
              <pc:sldMasterMk cId="3019973778" sldId="2147483648"/>
              <pc:sldLayoutMk cId="2771527163" sldId="2147483656"/>
              <ac:picMk id="15" creationId="{E5F988FA-9F43-409C-8388-ABC62DD5D584}"/>
            </ac:picMkLst>
          </pc:picChg>
          <pc:picChg chg="add mod ord modCrop">
            <ac:chgData name="M | Adrien Pasquet" userId="b9ca7fff-cf80-4b81-8c12-aa3f5be03e41" providerId="ADAL" clId="{BFF0C793-174F-4023-A7BF-059EB552C99C}" dt="2019-10-25T12:32:22.224" v="1174" actId="18131"/>
            <ac:picMkLst>
              <pc:docMk/>
              <pc:sldMasterMk cId="3019973778" sldId="2147483648"/>
              <pc:sldLayoutMk cId="2771527163" sldId="2147483656"/>
              <ac:picMk id="16" creationId="{6D56E7BB-0277-491B-A30C-E0B81038448B}"/>
            </ac:picMkLst>
          </pc:picChg>
          <pc:picChg chg="add mod ord modCrop">
            <ac:chgData name="M | Adrien Pasquet" userId="b9ca7fff-cf80-4b81-8c12-aa3f5be03e41" providerId="ADAL" clId="{BFF0C793-174F-4023-A7BF-059EB552C99C}" dt="2019-10-25T12:32:45.412" v="1181" actId="18131"/>
            <ac:picMkLst>
              <pc:docMk/>
              <pc:sldMasterMk cId="3019973778" sldId="2147483648"/>
              <pc:sldLayoutMk cId="2771527163" sldId="2147483656"/>
              <ac:picMk id="17" creationId="{6F668A7E-5FF2-4E59-B9D0-170CEE07D85D}"/>
            </ac:picMkLst>
          </pc:picChg>
          <pc:picChg chg="add mod ord">
            <ac:chgData name="M | Adrien Pasquet" userId="b9ca7fff-cf80-4b81-8c12-aa3f5be03e41" providerId="ADAL" clId="{BFF0C793-174F-4023-A7BF-059EB552C99C}" dt="2019-10-25T12:49:19.239" v="1368" actId="14100"/>
            <ac:picMkLst>
              <pc:docMk/>
              <pc:sldMasterMk cId="3019973778" sldId="2147483648"/>
              <pc:sldLayoutMk cId="2771527163" sldId="2147483656"/>
              <ac:picMk id="20" creationId="{B31C3BF6-D005-4DB4-9328-54BC097313AD}"/>
            </ac:picMkLst>
          </pc:picChg>
        </pc:sldLayoutChg>
        <pc:sldLayoutChg chg="addSp delSp modSp">
          <pc:chgData name="M | Adrien Pasquet" userId="b9ca7fff-cf80-4b81-8c12-aa3f5be03e41" providerId="ADAL" clId="{BFF0C793-174F-4023-A7BF-059EB552C99C}" dt="2019-10-30T15:16:40.982" v="2017" actId="478"/>
          <pc:sldLayoutMkLst>
            <pc:docMk/>
            <pc:sldMasterMk cId="3019973778" sldId="2147483648"/>
            <pc:sldLayoutMk cId="4286143532" sldId="2147483657"/>
          </pc:sldLayoutMkLst>
          <pc:spChg chg="add del">
            <ac:chgData name="M | Adrien Pasquet" userId="b9ca7fff-cf80-4b81-8c12-aa3f5be03e41" providerId="ADAL" clId="{BFF0C793-174F-4023-A7BF-059EB552C99C}" dt="2019-10-24T15:13:02.841" v="209" actId="11529"/>
            <ac:spMkLst>
              <pc:docMk/>
              <pc:sldMasterMk cId="3019973778" sldId="2147483648"/>
              <pc:sldLayoutMk cId="4286143532" sldId="2147483657"/>
              <ac:spMk id="2" creationId="{CDA22AE8-9A80-4E71-9D7A-14E1200AF2D7}"/>
            </ac:spMkLst>
          </pc:spChg>
          <pc:spChg chg="del">
            <ac:chgData name="M | Adrien Pasquet" userId="b9ca7fff-cf80-4b81-8c12-aa3f5be03e41" providerId="ADAL" clId="{BFF0C793-174F-4023-A7BF-059EB552C99C}" dt="2019-10-24T15:02:46.174" v="204" actId="478"/>
            <ac:spMkLst>
              <pc:docMk/>
              <pc:sldMasterMk cId="3019973778" sldId="2147483648"/>
              <pc:sldLayoutMk cId="4286143532" sldId="2147483657"/>
              <ac:spMk id="3" creationId="{2EEFFA23-0EA2-468B-8E1D-970512184973}"/>
            </ac:spMkLst>
          </pc:spChg>
          <pc:spChg chg="add mod">
            <ac:chgData name="M | Adrien Pasquet" userId="b9ca7fff-cf80-4b81-8c12-aa3f5be03e41" providerId="ADAL" clId="{BFF0C793-174F-4023-A7BF-059EB552C99C}" dt="2019-10-25T13:31:51.378" v="1741" actId="113"/>
            <ac:spMkLst>
              <pc:docMk/>
              <pc:sldMasterMk cId="3019973778" sldId="2147483648"/>
              <pc:sldLayoutMk cId="4286143532" sldId="2147483657"/>
              <ac:spMk id="4" creationId="{422BA616-B258-43F7-9B21-01FE264B4090}"/>
            </ac:spMkLst>
          </pc:spChg>
          <pc:spChg chg="del">
            <ac:chgData name="M | Adrien Pasquet" userId="b9ca7fff-cf80-4b81-8c12-aa3f5be03e41" providerId="ADAL" clId="{BFF0C793-174F-4023-A7BF-059EB552C99C}" dt="2019-10-24T15:02:28.923" v="200" actId="478"/>
            <ac:spMkLst>
              <pc:docMk/>
              <pc:sldMasterMk cId="3019973778" sldId="2147483648"/>
              <pc:sldLayoutMk cId="4286143532" sldId="2147483657"/>
              <ac:spMk id="6" creationId="{81DCE924-A210-48FA-A627-01B72E17F0B2}"/>
            </ac:spMkLst>
          </pc:spChg>
          <pc:spChg chg="add mod">
            <ac:chgData name="M | Adrien Pasquet" userId="b9ca7fff-cf80-4b81-8c12-aa3f5be03e41" providerId="ADAL" clId="{BFF0C793-174F-4023-A7BF-059EB552C99C}" dt="2019-10-25T14:19:26.189" v="1829" actId="1076"/>
            <ac:spMkLst>
              <pc:docMk/>
              <pc:sldMasterMk cId="3019973778" sldId="2147483648"/>
              <pc:sldLayoutMk cId="4286143532" sldId="2147483657"/>
              <ac:spMk id="15" creationId="{70432B5D-0897-49E1-AA79-1D2970AC9142}"/>
            </ac:spMkLst>
          </pc:spChg>
          <pc:spChg chg="add del mod">
            <ac:chgData name="M | Adrien Pasquet" userId="b9ca7fff-cf80-4b81-8c12-aa3f5be03e41" providerId="ADAL" clId="{BFF0C793-174F-4023-A7BF-059EB552C99C}" dt="2019-10-25T14:19:28.661" v="1830" actId="478"/>
            <ac:spMkLst>
              <pc:docMk/>
              <pc:sldMasterMk cId="3019973778" sldId="2147483648"/>
              <pc:sldLayoutMk cId="4286143532" sldId="2147483657"/>
              <ac:spMk id="16" creationId="{1AB8A98D-0634-4427-B15D-8592A3A17157}"/>
            </ac:spMkLst>
          </pc:spChg>
          <pc:spChg chg="add del mod">
            <ac:chgData name="M | Adrien Pasquet" userId="b9ca7fff-cf80-4b81-8c12-aa3f5be03e41" providerId="ADAL" clId="{BFF0C793-174F-4023-A7BF-059EB552C99C}" dt="2019-10-25T14:19:28.661" v="1830" actId="478"/>
            <ac:spMkLst>
              <pc:docMk/>
              <pc:sldMasterMk cId="3019973778" sldId="2147483648"/>
              <pc:sldLayoutMk cId="4286143532" sldId="2147483657"/>
              <ac:spMk id="17" creationId="{7DCCFA2E-0052-4162-9A0D-D93736D37010}"/>
            </ac:spMkLst>
          </pc:spChg>
          <pc:spChg chg="add del mod">
            <ac:chgData name="M | Adrien Pasquet" userId="b9ca7fff-cf80-4b81-8c12-aa3f5be03e41" providerId="ADAL" clId="{BFF0C793-174F-4023-A7BF-059EB552C99C}" dt="2019-10-25T14:19:31.861" v="1831" actId="478"/>
            <ac:spMkLst>
              <pc:docMk/>
              <pc:sldMasterMk cId="3019973778" sldId="2147483648"/>
              <pc:sldLayoutMk cId="4286143532" sldId="2147483657"/>
              <ac:spMk id="19" creationId="{5BECB37C-EC5C-4CBE-A272-62AA25073D31}"/>
            </ac:spMkLst>
          </pc:spChg>
          <pc:spChg chg="add del mod">
            <ac:chgData name="M | Adrien Pasquet" userId="b9ca7fff-cf80-4b81-8c12-aa3f5be03e41" providerId="ADAL" clId="{BFF0C793-174F-4023-A7BF-059EB552C99C}" dt="2019-10-25T14:19:32.502" v="1832" actId="478"/>
            <ac:spMkLst>
              <pc:docMk/>
              <pc:sldMasterMk cId="3019973778" sldId="2147483648"/>
              <pc:sldLayoutMk cId="4286143532" sldId="2147483657"/>
              <ac:spMk id="20" creationId="{A4BA6E6B-52B2-46AA-B025-703C898CCD19}"/>
            </ac:spMkLst>
          </pc:spChg>
          <pc:spChg chg="add del mod">
            <ac:chgData name="M | Adrien Pasquet" userId="b9ca7fff-cf80-4b81-8c12-aa3f5be03e41" providerId="ADAL" clId="{BFF0C793-174F-4023-A7BF-059EB552C99C}" dt="2019-10-25T14:19:33.975" v="1834" actId="478"/>
            <ac:spMkLst>
              <pc:docMk/>
              <pc:sldMasterMk cId="3019973778" sldId="2147483648"/>
              <pc:sldLayoutMk cId="4286143532" sldId="2147483657"/>
              <ac:spMk id="21" creationId="{CED05443-EDF8-44D8-98ED-DFEB1043B0BB}"/>
            </ac:spMkLst>
          </pc:spChg>
          <pc:spChg chg="add mod ord">
            <ac:chgData name="M | Adrien Pasquet" userId="b9ca7fff-cf80-4b81-8c12-aa3f5be03e41" providerId="ADAL" clId="{BFF0C793-174F-4023-A7BF-059EB552C99C}" dt="2019-10-25T14:19:26.189" v="1829" actId="1076"/>
            <ac:spMkLst>
              <pc:docMk/>
              <pc:sldMasterMk cId="3019973778" sldId="2147483648"/>
              <pc:sldLayoutMk cId="4286143532" sldId="2147483657"/>
              <ac:spMk id="22" creationId="{C69FC4EE-B392-4B41-8366-C1A1913F35DE}"/>
            </ac:spMkLst>
          </pc:spChg>
          <pc:spChg chg="add mod">
            <ac:chgData name="M | Adrien Pasquet" userId="b9ca7fff-cf80-4b81-8c12-aa3f5be03e41" providerId="ADAL" clId="{BFF0C793-174F-4023-A7BF-059EB552C99C}" dt="2019-10-25T14:19:42.425" v="1835" actId="571"/>
            <ac:spMkLst>
              <pc:docMk/>
              <pc:sldMasterMk cId="3019973778" sldId="2147483648"/>
              <pc:sldLayoutMk cId="4286143532" sldId="2147483657"/>
              <ac:spMk id="24" creationId="{423DCFA8-B447-47F1-9DEF-3D17666A6AC7}"/>
            </ac:spMkLst>
          </pc:spChg>
          <pc:spChg chg="add mod">
            <ac:chgData name="M | Adrien Pasquet" userId="b9ca7fff-cf80-4b81-8c12-aa3f5be03e41" providerId="ADAL" clId="{BFF0C793-174F-4023-A7BF-059EB552C99C}" dt="2019-10-25T13:31:51.378" v="1741" actId="113"/>
            <ac:spMkLst>
              <pc:docMk/>
              <pc:sldMasterMk cId="3019973778" sldId="2147483648"/>
              <pc:sldLayoutMk cId="4286143532" sldId="2147483657"/>
              <ac:spMk id="25" creationId="{D59EBB7B-9951-4F0D-8D29-BFD45A954EF5}"/>
            </ac:spMkLst>
          </pc:spChg>
          <pc:spChg chg="add mod">
            <ac:chgData name="M | Adrien Pasquet" userId="b9ca7fff-cf80-4b81-8c12-aa3f5be03e41" providerId="ADAL" clId="{BFF0C793-174F-4023-A7BF-059EB552C99C}" dt="2019-10-25T13:31:51.378" v="1741" actId="113"/>
            <ac:spMkLst>
              <pc:docMk/>
              <pc:sldMasterMk cId="3019973778" sldId="2147483648"/>
              <pc:sldLayoutMk cId="4286143532" sldId="2147483657"/>
              <ac:spMk id="26" creationId="{183B699C-8BCD-47FB-B99F-9F04668AD773}"/>
            </ac:spMkLst>
          </pc:spChg>
          <pc:spChg chg="del">
            <ac:chgData name="M | Adrien Pasquet" userId="b9ca7fff-cf80-4b81-8c12-aa3f5be03e41" providerId="ADAL" clId="{BFF0C793-174F-4023-A7BF-059EB552C99C}" dt="2019-10-24T15:02:28.923" v="200" actId="478"/>
            <ac:spMkLst>
              <pc:docMk/>
              <pc:sldMasterMk cId="3019973778" sldId="2147483648"/>
              <pc:sldLayoutMk cId="4286143532" sldId="2147483657"/>
              <ac:spMk id="27" creationId="{3EEE4233-F12F-4FF8-B58F-0DC967B8B84B}"/>
            </ac:spMkLst>
          </pc:spChg>
          <pc:spChg chg="add mod">
            <ac:chgData name="M | Adrien Pasquet" userId="b9ca7fff-cf80-4b81-8c12-aa3f5be03e41" providerId="ADAL" clId="{BFF0C793-174F-4023-A7BF-059EB552C99C}" dt="2019-10-25T14:19:42.425" v="1835" actId="571"/>
            <ac:spMkLst>
              <pc:docMk/>
              <pc:sldMasterMk cId="3019973778" sldId="2147483648"/>
              <pc:sldLayoutMk cId="4286143532" sldId="2147483657"/>
              <ac:spMk id="27" creationId="{87CCBAE2-8630-4CCA-B3F9-3399032E2023}"/>
            </ac:spMkLst>
          </pc:spChg>
          <pc:spChg chg="del">
            <ac:chgData name="M | Adrien Pasquet" userId="b9ca7fff-cf80-4b81-8c12-aa3f5be03e41" providerId="ADAL" clId="{BFF0C793-174F-4023-A7BF-059EB552C99C}" dt="2019-10-24T15:02:28.923" v="200" actId="478"/>
            <ac:spMkLst>
              <pc:docMk/>
              <pc:sldMasterMk cId="3019973778" sldId="2147483648"/>
              <pc:sldLayoutMk cId="4286143532" sldId="2147483657"/>
              <ac:spMk id="28" creationId="{0292E81D-2324-441E-A241-FD3D768814FB}"/>
            </ac:spMkLst>
          </pc:spChg>
          <pc:spChg chg="add mod">
            <ac:chgData name="M | Adrien Pasquet" userId="b9ca7fff-cf80-4b81-8c12-aa3f5be03e41" providerId="ADAL" clId="{BFF0C793-174F-4023-A7BF-059EB552C99C}" dt="2019-10-25T14:19:50.004" v="1837" actId="1076"/>
            <ac:spMkLst>
              <pc:docMk/>
              <pc:sldMasterMk cId="3019973778" sldId="2147483648"/>
              <pc:sldLayoutMk cId="4286143532" sldId="2147483657"/>
              <ac:spMk id="28" creationId="{ADD96079-CCFD-4B1C-8351-880D95610AD6}"/>
            </ac:spMkLst>
          </pc:spChg>
          <pc:spChg chg="add mod">
            <ac:chgData name="M | Adrien Pasquet" userId="b9ca7fff-cf80-4b81-8c12-aa3f5be03e41" providerId="ADAL" clId="{BFF0C793-174F-4023-A7BF-059EB552C99C}" dt="2019-10-25T13:31:51.378" v="1741" actId="113"/>
            <ac:spMkLst>
              <pc:docMk/>
              <pc:sldMasterMk cId="3019973778" sldId="2147483648"/>
              <pc:sldLayoutMk cId="4286143532" sldId="2147483657"/>
              <ac:spMk id="29" creationId="{AF34217B-654A-4B65-B57B-83ABFAC63DCF}"/>
            </ac:spMkLst>
          </pc:spChg>
          <pc:spChg chg="del">
            <ac:chgData name="M | Adrien Pasquet" userId="b9ca7fff-cf80-4b81-8c12-aa3f5be03e41" providerId="ADAL" clId="{BFF0C793-174F-4023-A7BF-059EB552C99C}" dt="2019-10-24T15:02:28.923" v="200" actId="478"/>
            <ac:spMkLst>
              <pc:docMk/>
              <pc:sldMasterMk cId="3019973778" sldId="2147483648"/>
              <pc:sldLayoutMk cId="4286143532" sldId="2147483657"/>
              <ac:spMk id="30" creationId="{21C829C9-8094-4F17-9EC8-CDCE454CAD7B}"/>
            </ac:spMkLst>
          </pc:spChg>
          <pc:spChg chg="add mod">
            <ac:chgData name="M | Adrien Pasquet" userId="b9ca7fff-cf80-4b81-8c12-aa3f5be03e41" providerId="ADAL" clId="{BFF0C793-174F-4023-A7BF-059EB552C99C}" dt="2019-10-25T14:19:50.004" v="1837" actId="1076"/>
            <ac:spMkLst>
              <pc:docMk/>
              <pc:sldMasterMk cId="3019973778" sldId="2147483648"/>
              <pc:sldLayoutMk cId="4286143532" sldId="2147483657"/>
              <ac:spMk id="30" creationId="{C133D8D4-F49F-4B2B-B3F5-2182E769AF67}"/>
            </ac:spMkLst>
          </pc:spChg>
          <pc:spChg chg="add mod">
            <ac:chgData name="M | Adrien Pasquet" userId="b9ca7fff-cf80-4b81-8c12-aa3f5be03e41" providerId="ADAL" clId="{BFF0C793-174F-4023-A7BF-059EB552C99C}" dt="2019-10-25T13:31:51.378" v="1741" actId="113"/>
            <ac:spMkLst>
              <pc:docMk/>
              <pc:sldMasterMk cId="3019973778" sldId="2147483648"/>
              <pc:sldLayoutMk cId="4286143532" sldId="2147483657"/>
              <ac:spMk id="31" creationId="{973B75A2-0458-4DEB-BF77-1E3619522C64}"/>
            </ac:spMkLst>
          </pc:spChg>
          <pc:spChg chg="add mod">
            <ac:chgData name="M | Adrien Pasquet" userId="b9ca7fff-cf80-4b81-8c12-aa3f5be03e41" providerId="ADAL" clId="{BFF0C793-174F-4023-A7BF-059EB552C99C}" dt="2019-10-25T13:31:51.378" v="1741" actId="113"/>
            <ac:spMkLst>
              <pc:docMk/>
              <pc:sldMasterMk cId="3019973778" sldId="2147483648"/>
              <pc:sldLayoutMk cId="4286143532" sldId="2147483657"/>
              <ac:spMk id="32" creationId="{5D161180-3812-4F03-BDC8-680947903A54}"/>
            </ac:spMkLst>
          </pc:spChg>
          <pc:spChg chg="add mod">
            <ac:chgData name="M | Adrien Pasquet" userId="b9ca7fff-cf80-4b81-8c12-aa3f5be03e41" providerId="ADAL" clId="{BFF0C793-174F-4023-A7BF-059EB552C99C}" dt="2019-10-25T14:19:57.742" v="1838" actId="571"/>
            <ac:spMkLst>
              <pc:docMk/>
              <pc:sldMasterMk cId="3019973778" sldId="2147483648"/>
              <pc:sldLayoutMk cId="4286143532" sldId="2147483657"/>
              <ac:spMk id="33" creationId="{BD2EC4BA-4B68-420B-8FB8-4C0499BCF00D}"/>
            </ac:spMkLst>
          </pc:spChg>
          <pc:spChg chg="add mod">
            <ac:chgData name="M | Adrien Pasquet" userId="b9ca7fff-cf80-4b81-8c12-aa3f5be03e41" providerId="ADAL" clId="{BFF0C793-174F-4023-A7BF-059EB552C99C}" dt="2019-10-25T14:19:57.742" v="1838" actId="571"/>
            <ac:spMkLst>
              <pc:docMk/>
              <pc:sldMasterMk cId="3019973778" sldId="2147483648"/>
              <pc:sldLayoutMk cId="4286143532" sldId="2147483657"/>
              <ac:spMk id="34" creationId="{22231E7C-0263-45A5-882B-281304EBE6CD}"/>
            </ac:spMkLst>
          </pc:spChg>
          <pc:spChg chg="add mod">
            <ac:chgData name="M | Adrien Pasquet" userId="b9ca7fff-cf80-4b81-8c12-aa3f5be03e41" providerId="ADAL" clId="{BFF0C793-174F-4023-A7BF-059EB552C99C}" dt="2019-10-25T14:19:57.742" v="1838" actId="571"/>
            <ac:spMkLst>
              <pc:docMk/>
              <pc:sldMasterMk cId="3019973778" sldId="2147483648"/>
              <pc:sldLayoutMk cId="4286143532" sldId="2147483657"/>
              <ac:spMk id="35" creationId="{245B2744-E1D9-46F9-8FFB-5C89A41212A5}"/>
            </ac:spMkLst>
          </pc:spChg>
          <pc:spChg chg="add mod">
            <ac:chgData name="M | Adrien Pasquet" userId="b9ca7fff-cf80-4b81-8c12-aa3f5be03e41" providerId="ADAL" clId="{BFF0C793-174F-4023-A7BF-059EB552C99C}" dt="2019-10-25T14:19:57.742" v="1838" actId="571"/>
            <ac:spMkLst>
              <pc:docMk/>
              <pc:sldMasterMk cId="3019973778" sldId="2147483648"/>
              <pc:sldLayoutMk cId="4286143532" sldId="2147483657"/>
              <ac:spMk id="36" creationId="{D81704EB-6A96-42D5-AE3E-E3CA0B98404B}"/>
            </ac:spMkLst>
          </pc:spChg>
          <pc:spChg chg="add mod">
            <ac:chgData name="M | Adrien Pasquet" userId="b9ca7fff-cf80-4b81-8c12-aa3f5be03e41" providerId="ADAL" clId="{BFF0C793-174F-4023-A7BF-059EB552C99C}" dt="2019-10-25T14:19:57.742" v="1838" actId="571"/>
            <ac:spMkLst>
              <pc:docMk/>
              <pc:sldMasterMk cId="3019973778" sldId="2147483648"/>
              <pc:sldLayoutMk cId="4286143532" sldId="2147483657"/>
              <ac:spMk id="37" creationId="{AAB49B44-9335-4D35-9A5C-04F9D40E97A9}"/>
            </ac:spMkLst>
          </pc:spChg>
          <pc:spChg chg="add mod">
            <ac:chgData name="M | Adrien Pasquet" userId="b9ca7fff-cf80-4b81-8c12-aa3f5be03e41" providerId="ADAL" clId="{BFF0C793-174F-4023-A7BF-059EB552C99C}" dt="2019-10-25T14:19:57.742" v="1838" actId="571"/>
            <ac:spMkLst>
              <pc:docMk/>
              <pc:sldMasterMk cId="3019973778" sldId="2147483648"/>
              <pc:sldLayoutMk cId="4286143532" sldId="2147483657"/>
              <ac:spMk id="38" creationId="{D3CBF19D-91EB-4F8C-80B5-62E3DC95CB09}"/>
            </ac:spMkLst>
          </pc:spChg>
          <pc:grpChg chg="del">
            <ac:chgData name="M | Adrien Pasquet" userId="b9ca7fff-cf80-4b81-8c12-aa3f5be03e41" providerId="ADAL" clId="{BFF0C793-174F-4023-A7BF-059EB552C99C}" dt="2019-10-30T15:16:40.982" v="2017" actId="478"/>
            <ac:grpSpMkLst>
              <pc:docMk/>
              <pc:sldMasterMk cId="3019973778" sldId="2147483648"/>
              <pc:sldLayoutMk cId="4286143532" sldId="2147483657"/>
              <ac:grpSpMk id="9" creationId="{A354FFCA-504D-4460-87C4-BBC540050944}"/>
            </ac:grpSpMkLst>
          </pc:grpChg>
          <pc:picChg chg="del">
            <ac:chgData name="M | Adrien Pasquet" userId="b9ca7fff-cf80-4b81-8c12-aa3f5be03e41" providerId="ADAL" clId="{BFF0C793-174F-4023-A7BF-059EB552C99C}" dt="2019-10-24T15:02:43.099" v="203" actId="478"/>
            <ac:picMkLst>
              <pc:docMk/>
              <pc:sldMasterMk cId="3019973778" sldId="2147483648"/>
              <pc:sldLayoutMk cId="4286143532" sldId="2147483657"/>
              <ac:picMk id="24" creationId="{54EE77EA-00F7-4888-8A66-D819D68646E8}"/>
            </ac:picMkLst>
          </pc:picChg>
        </pc:sldLayoutChg>
        <pc:sldLayoutChg chg="addSp delSp modSp">
          <pc:chgData name="M | Adrien Pasquet" userId="b9ca7fff-cf80-4b81-8c12-aa3f5be03e41" providerId="ADAL" clId="{BFF0C793-174F-4023-A7BF-059EB552C99C}" dt="2019-10-30T15:35:02.641" v="2113" actId="1076"/>
          <pc:sldLayoutMkLst>
            <pc:docMk/>
            <pc:sldMasterMk cId="3019973778" sldId="2147483648"/>
            <pc:sldLayoutMk cId="2391351304" sldId="2147483658"/>
          </pc:sldLayoutMkLst>
          <pc:spChg chg="del mod">
            <ac:chgData name="M | Adrien Pasquet" userId="b9ca7fff-cf80-4b81-8c12-aa3f5be03e41" providerId="ADAL" clId="{BFF0C793-174F-4023-A7BF-059EB552C99C}" dt="2019-10-24T15:22:58.942" v="239" actId="478"/>
            <ac:spMkLst>
              <pc:docMk/>
              <pc:sldMasterMk cId="3019973778" sldId="2147483648"/>
              <pc:sldLayoutMk cId="2391351304" sldId="2147483658"/>
              <ac:spMk id="4" creationId="{A90A25D1-E044-4C93-ACEE-9E9676EFF51D}"/>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17" creationId="{4DA79668-391B-4631-89A1-26A833632801}"/>
            </ac:spMkLst>
          </pc:spChg>
          <pc:spChg chg="del">
            <ac:chgData name="M | Adrien Pasquet" userId="b9ca7fff-cf80-4b81-8c12-aa3f5be03e41" providerId="ADAL" clId="{BFF0C793-174F-4023-A7BF-059EB552C99C}" dt="2019-10-24T15:22:24.112" v="232" actId="478"/>
            <ac:spMkLst>
              <pc:docMk/>
              <pc:sldMasterMk cId="3019973778" sldId="2147483648"/>
              <pc:sldLayoutMk cId="2391351304" sldId="2147483658"/>
              <ac:spMk id="19" creationId="{AA461027-3726-4C77-9494-B54C607F5D91}"/>
            </ac:spMkLst>
          </pc:spChg>
          <pc:spChg chg="del">
            <ac:chgData name="M | Adrien Pasquet" userId="b9ca7fff-cf80-4b81-8c12-aa3f5be03e41" providerId="ADAL" clId="{BFF0C793-174F-4023-A7BF-059EB552C99C}" dt="2019-10-24T15:22:22.222" v="231" actId="478"/>
            <ac:spMkLst>
              <pc:docMk/>
              <pc:sldMasterMk cId="3019973778" sldId="2147483648"/>
              <pc:sldLayoutMk cId="2391351304" sldId="2147483658"/>
              <ac:spMk id="20" creationId="{1184C83D-9D08-4A40-B97E-11DA1BE7D97B}"/>
            </ac:spMkLst>
          </pc:spChg>
          <pc:spChg chg="del">
            <ac:chgData name="M | Adrien Pasquet" userId="b9ca7fff-cf80-4b81-8c12-aa3f5be03e41" providerId="ADAL" clId="{BFF0C793-174F-4023-A7BF-059EB552C99C}" dt="2019-10-24T15:22:24.112" v="232" actId="478"/>
            <ac:spMkLst>
              <pc:docMk/>
              <pc:sldMasterMk cId="3019973778" sldId="2147483648"/>
              <pc:sldLayoutMk cId="2391351304" sldId="2147483658"/>
              <ac:spMk id="21" creationId="{8020E028-3EBB-4250-8AAF-FF32BECFC469}"/>
            </ac:spMkLst>
          </pc:spChg>
          <pc:spChg chg="del">
            <ac:chgData name="M | Adrien Pasquet" userId="b9ca7fff-cf80-4b81-8c12-aa3f5be03e41" providerId="ADAL" clId="{BFF0C793-174F-4023-A7BF-059EB552C99C}" dt="2019-10-24T15:22:22.222" v="231" actId="478"/>
            <ac:spMkLst>
              <pc:docMk/>
              <pc:sldMasterMk cId="3019973778" sldId="2147483648"/>
              <pc:sldLayoutMk cId="2391351304" sldId="2147483658"/>
              <ac:spMk id="22" creationId="{3B493C48-CF04-451A-B41D-2E163596B8E3}"/>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24" creationId="{3BA644F3-A6D8-4136-A94A-891C8253605B}"/>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25" creationId="{672A14F4-6A3C-41E2-90CD-A08A4FD1EF90}"/>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26" creationId="{DDC2E0BD-E8F5-40C4-94CF-723526547F76}"/>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27" creationId="{A12E8F0F-DC7A-4B05-BEA4-851041BC8216}"/>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28" creationId="{08F18B1D-7DD5-4094-A8C6-9DA0242B7EE1}"/>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29" creationId="{936A9621-0742-47F3-9D88-E3D969F30C3C}"/>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30" creationId="{EB4E0CE6-A4B0-4775-9B5B-3C4FB1513CC8}"/>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31" creationId="{4FEB2626-CC70-4A80-8E04-E1497771C64C}"/>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32" creationId="{58D76230-F3E6-4463-9C31-D0E6AE94AE05}"/>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33" creationId="{2D37505D-5C39-432A-9143-BE6CD3D74BB6}"/>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34" creationId="{3E7E11A0-A557-4964-9FCE-E00DCA70C1FA}"/>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35" creationId="{540A1506-6A45-45D1-B837-F694B73CC5B7}"/>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36" creationId="{C37DFDBE-B73B-4B5E-80AE-02C6B9737D4A}"/>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37" creationId="{ACC56189-78E7-4BD8-866C-06DD364F1C84}"/>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38" creationId="{586C2FD6-F475-4277-9009-186465C0959C}"/>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39" creationId="{B62826E9-5DE9-4967-BA15-7B96C60D321E}"/>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40" creationId="{F7785560-B141-4BBA-A0EB-F7141976F9B6}"/>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41" creationId="{8EA9FBB7-30AD-4707-88CA-E8B2E38616C9}"/>
            </ac:spMkLst>
          </pc:spChg>
          <pc:spChg chg="add del mod">
            <ac:chgData name="M | Adrien Pasquet" userId="b9ca7fff-cf80-4b81-8c12-aa3f5be03e41" providerId="ADAL" clId="{BFF0C793-174F-4023-A7BF-059EB552C99C}" dt="2019-10-30T15:32:47.934" v="2079" actId="478"/>
            <ac:spMkLst>
              <pc:docMk/>
              <pc:sldMasterMk cId="3019973778" sldId="2147483648"/>
              <pc:sldLayoutMk cId="2391351304" sldId="2147483658"/>
              <ac:spMk id="42" creationId="{1CFD70D2-FEF6-4141-A18F-07F24EA5A1FC}"/>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43" creationId="{17112AEB-F391-44BE-9170-2CAEBDC929C6}"/>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44" creationId="{A69023FC-D942-4000-B4DD-C0846986318D}"/>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45" creationId="{97189351-FCB6-4E9A-8405-006657572876}"/>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46" creationId="{903D0279-1FF4-4414-83FE-EBD472C1C8B3}"/>
            </ac:spMkLst>
          </pc:spChg>
          <pc:spChg chg="add 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47" creationId="{81CB97A7-C041-4853-8949-12FF6CF361B1}"/>
            </ac:spMkLst>
          </pc:spChg>
          <pc:spChg chg="add del mod">
            <ac:chgData name="M | Adrien Pasquet" userId="b9ca7fff-cf80-4b81-8c12-aa3f5be03e41" providerId="ADAL" clId="{BFF0C793-174F-4023-A7BF-059EB552C99C}" dt="2019-10-30T15:32:47.934" v="2079" actId="478"/>
            <ac:spMkLst>
              <pc:docMk/>
              <pc:sldMasterMk cId="3019973778" sldId="2147483648"/>
              <pc:sldLayoutMk cId="2391351304" sldId="2147483658"/>
              <ac:spMk id="48" creationId="{372BBFE7-56D5-48CD-AC58-6FD232B0B324}"/>
            </ac:spMkLst>
          </pc:spChg>
          <pc:spChg chg="add del mod">
            <ac:chgData name="M | Adrien Pasquet" userId="b9ca7fff-cf80-4b81-8c12-aa3f5be03e41" providerId="ADAL" clId="{BFF0C793-174F-4023-A7BF-059EB552C99C}" dt="2019-10-30T15:33:31.173" v="2090" actId="478"/>
            <ac:spMkLst>
              <pc:docMk/>
              <pc:sldMasterMk cId="3019973778" sldId="2147483648"/>
              <pc:sldLayoutMk cId="2391351304" sldId="2147483658"/>
              <ac:spMk id="49" creationId="{B4C829CE-1C40-4A94-BC39-EF8970676830}"/>
            </ac:spMkLst>
          </pc:spChg>
          <pc:spChg chg="add del mod">
            <ac:chgData name="M | Adrien Pasquet" userId="b9ca7fff-cf80-4b81-8c12-aa3f5be03e41" providerId="ADAL" clId="{BFF0C793-174F-4023-A7BF-059EB552C99C}" dt="2019-10-30T15:34:43.360" v="2110" actId="478"/>
            <ac:spMkLst>
              <pc:docMk/>
              <pc:sldMasterMk cId="3019973778" sldId="2147483648"/>
              <pc:sldLayoutMk cId="2391351304" sldId="2147483658"/>
              <ac:spMk id="50" creationId="{228D0701-90DD-403D-A3B8-F0FA15AA9485}"/>
            </ac:spMkLst>
          </pc:spChg>
          <pc:spChg chg="add del mod">
            <ac:chgData name="M | Adrien Pasquet" userId="b9ca7fff-cf80-4b81-8c12-aa3f5be03e41" providerId="ADAL" clId="{BFF0C793-174F-4023-A7BF-059EB552C99C}" dt="2019-10-30T15:34:43.360" v="2110" actId="478"/>
            <ac:spMkLst>
              <pc:docMk/>
              <pc:sldMasterMk cId="3019973778" sldId="2147483648"/>
              <pc:sldLayoutMk cId="2391351304" sldId="2147483658"/>
              <ac:spMk id="51" creationId="{ACF26FAF-D02F-4806-9975-4C5850CFE45B}"/>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52" creationId="{8703E5DF-A8D1-4656-AC7D-D085997BF125}"/>
            </ac:spMkLst>
          </pc:spChg>
          <pc:spChg chg="add del mod">
            <ac:chgData name="M | Adrien Pasquet" userId="b9ca7fff-cf80-4b81-8c12-aa3f5be03e41" providerId="ADAL" clId="{BFF0C793-174F-4023-A7BF-059EB552C99C}" dt="2019-10-30T15:34:43.360" v="2110" actId="478"/>
            <ac:spMkLst>
              <pc:docMk/>
              <pc:sldMasterMk cId="3019973778" sldId="2147483648"/>
              <pc:sldLayoutMk cId="2391351304" sldId="2147483658"/>
              <ac:spMk id="53" creationId="{CC3A973E-86F4-4378-8103-42D601EE58E5}"/>
            </ac:spMkLst>
          </pc:spChg>
          <pc:spChg chg="add del mod">
            <ac:chgData name="M | Adrien Pasquet" userId="b9ca7fff-cf80-4b81-8c12-aa3f5be03e41" providerId="ADAL" clId="{BFF0C793-174F-4023-A7BF-059EB552C99C}" dt="2019-10-30T15:34:43.360" v="2110" actId="478"/>
            <ac:spMkLst>
              <pc:docMk/>
              <pc:sldMasterMk cId="3019973778" sldId="2147483648"/>
              <pc:sldLayoutMk cId="2391351304" sldId="2147483658"/>
              <ac:spMk id="54" creationId="{915FB7D9-69B0-46A9-88F7-A8D5A20D93C6}"/>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55" creationId="{75F0D076-63F0-4991-82C6-CDB986731740}"/>
            </ac:spMkLst>
          </pc:spChg>
          <pc:spChg chg="add del mod">
            <ac:chgData name="M | Adrien Pasquet" userId="b9ca7fff-cf80-4b81-8c12-aa3f5be03e41" providerId="ADAL" clId="{BFF0C793-174F-4023-A7BF-059EB552C99C}" dt="2019-10-30T15:33:51.643" v="2097" actId="478"/>
            <ac:spMkLst>
              <pc:docMk/>
              <pc:sldMasterMk cId="3019973778" sldId="2147483648"/>
              <pc:sldLayoutMk cId="2391351304" sldId="2147483658"/>
              <ac:spMk id="56" creationId="{FCD3372D-9809-480B-BDBA-DFDA49201ADE}"/>
            </ac:spMkLst>
          </pc:spChg>
          <pc:spChg chg="add del mod">
            <ac:chgData name="M | Adrien Pasquet" userId="b9ca7fff-cf80-4b81-8c12-aa3f5be03e41" providerId="ADAL" clId="{BFF0C793-174F-4023-A7BF-059EB552C99C}" dt="2019-10-30T15:33:51.643" v="2097" actId="478"/>
            <ac:spMkLst>
              <pc:docMk/>
              <pc:sldMasterMk cId="3019973778" sldId="2147483648"/>
              <pc:sldLayoutMk cId="2391351304" sldId="2147483658"/>
              <ac:spMk id="57" creationId="{C560075F-F9F2-42D9-B4E7-3D900EB5AC78}"/>
            </ac:spMkLst>
          </pc:spChg>
          <pc:spChg chg="del">
            <ac:chgData name="M | Adrien Pasquet" userId="b9ca7fff-cf80-4b81-8c12-aa3f5be03e41" providerId="ADAL" clId="{BFF0C793-174F-4023-A7BF-059EB552C99C}" dt="2019-10-24T15:22:25.328" v="233" actId="478"/>
            <ac:spMkLst>
              <pc:docMk/>
              <pc:sldMasterMk cId="3019973778" sldId="2147483648"/>
              <pc:sldLayoutMk cId="2391351304" sldId="2147483658"/>
              <ac:spMk id="57" creationId="{F841F085-3CC8-43F1-939D-EE5C76DC6F35}"/>
            </ac:spMkLst>
          </pc:spChg>
          <pc:spChg chg="add del mod">
            <ac:chgData name="M | Adrien Pasquet" userId="b9ca7fff-cf80-4b81-8c12-aa3f5be03e41" providerId="ADAL" clId="{BFF0C793-174F-4023-A7BF-059EB552C99C}" dt="2019-10-30T15:33:56.762" v="2099" actId="478"/>
            <ac:spMkLst>
              <pc:docMk/>
              <pc:sldMasterMk cId="3019973778" sldId="2147483648"/>
              <pc:sldLayoutMk cId="2391351304" sldId="2147483658"/>
              <ac:spMk id="58" creationId="{733EF6A9-788D-4E70-BCEB-AD1DEDB0929E}"/>
            </ac:spMkLst>
          </pc:spChg>
          <pc:spChg chg="add del mod">
            <ac:chgData name="M | Adrien Pasquet" userId="b9ca7fff-cf80-4b81-8c12-aa3f5be03e41" providerId="ADAL" clId="{BFF0C793-174F-4023-A7BF-059EB552C99C}" dt="2019-10-30T15:33:56.762" v="2099" actId="478"/>
            <ac:spMkLst>
              <pc:docMk/>
              <pc:sldMasterMk cId="3019973778" sldId="2147483648"/>
              <pc:sldLayoutMk cId="2391351304" sldId="2147483658"/>
              <ac:spMk id="59" creationId="{07C02672-B29B-4F51-A88A-63DE5E10B9AA}"/>
            </ac:spMkLst>
          </pc:spChg>
          <pc:spChg chg="add del mod">
            <ac:chgData name="M | Adrien Pasquet" userId="b9ca7fff-cf80-4b81-8c12-aa3f5be03e41" providerId="ADAL" clId="{BFF0C793-174F-4023-A7BF-059EB552C99C}" dt="2019-10-30T15:34:21.688" v="2105" actId="478"/>
            <ac:spMkLst>
              <pc:docMk/>
              <pc:sldMasterMk cId="3019973778" sldId="2147483648"/>
              <pc:sldLayoutMk cId="2391351304" sldId="2147483658"/>
              <ac:spMk id="60" creationId="{82F369EF-AF9F-409F-B1BD-FF49AC662F24}"/>
            </ac:spMkLst>
          </pc:spChg>
          <pc:spChg chg="add del mod">
            <ac:chgData name="M | Adrien Pasquet" userId="b9ca7fff-cf80-4b81-8c12-aa3f5be03e41" providerId="ADAL" clId="{BFF0C793-174F-4023-A7BF-059EB552C99C}" dt="2019-10-30T15:34:21.688" v="2105" actId="478"/>
            <ac:spMkLst>
              <pc:docMk/>
              <pc:sldMasterMk cId="3019973778" sldId="2147483648"/>
              <pc:sldLayoutMk cId="2391351304" sldId="2147483658"/>
              <ac:spMk id="61" creationId="{D288E97A-6846-471E-9991-07F60BA9FBF1}"/>
            </ac:spMkLst>
          </pc:spChg>
          <pc:spChg chg="add del mod">
            <ac:chgData name="M | Adrien Pasquet" userId="b9ca7fff-cf80-4b81-8c12-aa3f5be03e41" providerId="ADAL" clId="{BFF0C793-174F-4023-A7BF-059EB552C99C}" dt="2019-10-30T15:34:21.688" v="2105" actId="478"/>
            <ac:spMkLst>
              <pc:docMk/>
              <pc:sldMasterMk cId="3019973778" sldId="2147483648"/>
              <pc:sldLayoutMk cId="2391351304" sldId="2147483658"/>
              <ac:spMk id="62" creationId="{52029626-45F2-4638-A3ED-C54761EB9BF6}"/>
            </ac:spMkLst>
          </pc:spChg>
          <pc:spChg chg="add del mod">
            <ac:chgData name="M | Adrien Pasquet" userId="b9ca7fff-cf80-4b81-8c12-aa3f5be03e41" providerId="ADAL" clId="{BFF0C793-174F-4023-A7BF-059EB552C99C}" dt="2019-10-30T15:34:21.688" v="2105" actId="478"/>
            <ac:spMkLst>
              <pc:docMk/>
              <pc:sldMasterMk cId="3019973778" sldId="2147483648"/>
              <pc:sldLayoutMk cId="2391351304" sldId="2147483658"/>
              <ac:spMk id="63" creationId="{E39C86E9-619C-4EC9-AB2D-D8D0C2C55C81}"/>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64" creationId="{6E703B9B-2701-4A29-A41D-E28328B70DEC}"/>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65" creationId="{C23E4FEA-3D87-4C5E-983A-03719878D4A5}"/>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66" creationId="{7F61C2A9-5D66-4B99-8323-A1954ED1A8E2}"/>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67" creationId="{D52F5022-596A-405B-AF3C-27DD14266327}"/>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68" creationId="{A30EFDEE-1C5B-48BF-BB7E-2C1299048F2E}"/>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69" creationId="{8C601B5A-6683-49E0-9696-C28C19F4C6BA}"/>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70" creationId="{11385016-CD08-4C82-82C8-38770FCBBCC2}"/>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71" creationId="{8627926E-CC75-40D7-8A7F-10B88FF04DAB}"/>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72" creationId="{15982FF2-32CD-4BC0-9EBA-7188311414BF}"/>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73" creationId="{5F47F161-E084-4F55-BE47-3AF09BE23F57}"/>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74" creationId="{FB96A3E7-FA6C-4C82-AD27-954B361138FD}"/>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75" creationId="{E5498A5A-7208-4C13-B2D8-F9469E283D73}"/>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76" creationId="{6F103653-AFE0-429B-94D3-1E741A86E450}"/>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78" creationId="{CD163551-001C-4553-8D24-274829D17614}"/>
            </ac:spMkLst>
          </pc:spChg>
          <pc:spChg chg="del mod">
            <ac:chgData name="M | Adrien Pasquet" userId="b9ca7fff-cf80-4b81-8c12-aa3f5be03e41" providerId="ADAL" clId="{BFF0C793-174F-4023-A7BF-059EB552C99C}" dt="2019-10-30T15:32:44.532" v="2077" actId="478"/>
            <ac:spMkLst>
              <pc:docMk/>
              <pc:sldMasterMk cId="3019973778" sldId="2147483648"/>
              <pc:sldLayoutMk cId="2391351304" sldId="2147483658"/>
              <ac:spMk id="79" creationId="{C0EA7FAD-EB47-4870-8D4F-83A644BC04B9}"/>
            </ac:spMkLst>
          </pc:spChg>
          <pc:spChg chg="del">
            <ac:chgData name="M | Adrien Pasquet" userId="b9ca7fff-cf80-4b81-8c12-aa3f5be03e41" providerId="ADAL" clId="{BFF0C793-174F-4023-A7BF-059EB552C99C}" dt="2019-10-24T15:22:22.222" v="231" actId="478"/>
            <ac:spMkLst>
              <pc:docMk/>
              <pc:sldMasterMk cId="3019973778" sldId="2147483648"/>
              <pc:sldLayoutMk cId="2391351304" sldId="2147483658"/>
              <ac:spMk id="80" creationId="{17A6663E-105C-4833-AAF5-80B6F9DFD8FD}"/>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80" creationId="{645E07B2-91AD-4429-9221-F23288198A77}"/>
            </ac:spMkLst>
          </pc:spChg>
          <pc:spChg chg="add mod">
            <ac:chgData name="M | Adrien Pasquet" userId="b9ca7fff-cf80-4b81-8c12-aa3f5be03e41" providerId="ADAL" clId="{BFF0C793-174F-4023-A7BF-059EB552C99C}" dt="2019-10-30T15:35:02.641" v="2113" actId="1076"/>
            <ac:spMkLst>
              <pc:docMk/>
              <pc:sldMasterMk cId="3019973778" sldId="2147483648"/>
              <pc:sldLayoutMk cId="2391351304" sldId="2147483658"/>
              <ac:spMk id="81" creationId="{353D7347-D794-4293-8971-D945DE37FAA3}"/>
            </ac:spMkLst>
          </pc:spChg>
          <pc:grpChg chg="del">
            <ac:chgData name="M | Adrien Pasquet" userId="b9ca7fff-cf80-4b81-8c12-aa3f5be03e41" providerId="ADAL" clId="{BFF0C793-174F-4023-A7BF-059EB552C99C}" dt="2019-10-30T15:15:59.433" v="2008" actId="478"/>
            <ac:grpSpMkLst>
              <pc:docMk/>
              <pc:sldMasterMk cId="3019973778" sldId="2147483648"/>
              <pc:sldLayoutMk cId="2391351304" sldId="2147483658"/>
              <ac:grpSpMk id="9" creationId="{A354FFCA-504D-4460-87C4-BBC540050944}"/>
            </ac:grpSpMkLst>
          </pc:grpChg>
        </pc:sldLayoutChg>
        <pc:sldLayoutChg chg="addSp delSp modSp del">
          <pc:chgData name="M | Adrien Pasquet" userId="b9ca7fff-cf80-4b81-8c12-aa3f5be03e41" providerId="ADAL" clId="{BFF0C793-174F-4023-A7BF-059EB552C99C}" dt="2019-10-30T15:29:20.011" v="2062" actId="2696"/>
          <pc:sldLayoutMkLst>
            <pc:docMk/>
            <pc:sldMasterMk cId="3019973778" sldId="2147483648"/>
            <pc:sldLayoutMk cId="1104421440" sldId="2147483659"/>
          </pc:sldLayoutMkLst>
          <pc:spChg chg="add del">
            <ac:chgData name="M | Adrien Pasquet" userId="b9ca7fff-cf80-4b81-8c12-aa3f5be03e41" providerId="ADAL" clId="{BFF0C793-174F-4023-A7BF-059EB552C99C}" dt="2019-10-24T15:30:45.803" v="300" actId="11529"/>
            <ac:spMkLst>
              <pc:docMk/>
              <pc:sldMasterMk cId="3019973778" sldId="2147483648"/>
              <pc:sldLayoutMk cId="1104421440" sldId="2147483659"/>
              <ac:spMk id="2" creationId="{BA809FD7-0EA1-4862-9FED-EABC5FD0B516}"/>
            </ac:spMkLst>
          </pc:spChg>
          <pc:spChg chg="add mod">
            <ac:chgData name="M | Adrien Pasquet" userId="b9ca7fff-cf80-4b81-8c12-aa3f5be03e41" providerId="ADAL" clId="{BFF0C793-174F-4023-A7BF-059EB552C99C}" dt="2019-10-25T12:59:05.191" v="1578" actId="14100"/>
            <ac:spMkLst>
              <pc:docMk/>
              <pc:sldMasterMk cId="3019973778" sldId="2147483648"/>
              <pc:sldLayoutMk cId="1104421440" sldId="2147483659"/>
              <ac:spMk id="3" creationId="{CD452A3F-44DC-43CA-A78C-42079ECD20C4}"/>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17" creationId="{4DA79668-391B-4631-89A1-26A833632801}"/>
            </ac:spMkLst>
          </pc:spChg>
          <pc:spChg chg="mod">
            <ac:chgData name="M | Adrien Pasquet" userId="b9ca7fff-cf80-4b81-8c12-aa3f5be03e41" providerId="ADAL" clId="{BFF0C793-174F-4023-A7BF-059EB552C99C}" dt="2019-10-24T16:24:55.315" v="628" actId="1076"/>
            <ac:spMkLst>
              <pc:docMk/>
              <pc:sldMasterMk cId="3019973778" sldId="2147483648"/>
              <pc:sldLayoutMk cId="1104421440" sldId="2147483659"/>
              <ac:spMk id="18" creationId="{28D1308F-5AB3-4092-91D0-0DC59ADC3719}"/>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24" creationId="{3BA644F3-A6D8-4136-A94A-891C8253605B}"/>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25" creationId="{672A14F4-6A3C-41E2-90CD-A08A4FD1EF90}"/>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26" creationId="{DDC2E0BD-E8F5-40C4-94CF-723526547F76}"/>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27" creationId="{A12E8F0F-DC7A-4B05-BEA4-851041BC8216}"/>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28" creationId="{08F18B1D-7DD5-4094-A8C6-9DA0242B7EE1}"/>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29" creationId="{936A9621-0742-47F3-9D88-E3D969F30C3C}"/>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30" creationId="{EB4E0CE6-A4B0-4775-9B5B-3C4FB1513CC8}"/>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31" creationId="{4FEB2626-CC70-4A80-8E04-E1497771C64C}"/>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32" creationId="{58D76230-F3E6-4463-9C31-D0E6AE94AE05}"/>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33" creationId="{2D37505D-5C39-432A-9143-BE6CD3D74BB6}"/>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34" creationId="{3E7E11A0-A557-4964-9FCE-E00DCA70C1FA}"/>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35" creationId="{540A1506-6A45-45D1-B837-F694B73CC5B7}"/>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36" creationId="{C37DFDBE-B73B-4B5E-80AE-02C6B9737D4A}"/>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37" creationId="{ACC56189-78E7-4BD8-866C-06DD364F1C84}"/>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38" creationId="{586C2FD6-F475-4277-9009-186465C0959C}"/>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39" creationId="{B62826E9-5DE9-4967-BA15-7B96C60D321E}"/>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40" creationId="{F7785560-B141-4BBA-A0EB-F7141976F9B6}"/>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41" creationId="{8EA9FBB7-30AD-4707-88CA-E8B2E38616C9}"/>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42" creationId="{1CFD70D2-FEF6-4141-A18F-07F24EA5A1FC}"/>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43" creationId="{17112AEB-F391-44BE-9170-2CAEBDC929C6}"/>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44" creationId="{A69023FC-D942-4000-B4DD-C0846986318D}"/>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45" creationId="{97189351-FCB6-4E9A-8405-006657572876}"/>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46" creationId="{903D0279-1FF4-4414-83FE-EBD472C1C8B3}"/>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47" creationId="{81CB97A7-C041-4853-8949-12FF6CF361B1}"/>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48" creationId="{372BBFE7-56D5-48CD-AC58-6FD232B0B324}"/>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49" creationId="{B4C829CE-1C40-4A94-BC39-EF8970676830}"/>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50" creationId="{228D0701-90DD-403D-A3B8-F0FA15AA9485}"/>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51" creationId="{ACF26FAF-D02F-4806-9975-4C5850CFE45B}"/>
            </ac:spMkLst>
          </pc:spChg>
          <pc:spChg chg="add del mod">
            <ac:chgData name="M | Adrien Pasquet" userId="b9ca7fff-cf80-4b81-8c12-aa3f5be03e41" providerId="ADAL" clId="{BFF0C793-174F-4023-A7BF-059EB552C99C}" dt="2019-10-24T15:32:37.155" v="328" actId="478"/>
            <ac:spMkLst>
              <pc:docMk/>
              <pc:sldMasterMk cId="3019973778" sldId="2147483648"/>
              <pc:sldLayoutMk cId="1104421440" sldId="2147483659"/>
              <ac:spMk id="58" creationId="{B47B534C-1F5A-412F-A6BC-BBD7AF892CE4}"/>
            </ac:spMkLst>
          </pc:spChg>
          <pc:spChg chg="add del mod">
            <ac:chgData name="M | Adrien Pasquet" userId="b9ca7fff-cf80-4b81-8c12-aa3f5be03e41" providerId="ADAL" clId="{BFF0C793-174F-4023-A7BF-059EB552C99C}" dt="2019-10-24T15:32:37.155" v="328" actId="478"/>
            <ac:spMkLst>
              <pc:docMk/>
              <pc:sldMasterMk cId="3019973778" sldId="2147483648"/>
              <pc:sldLayoutMk cId="1104421440" sldId="2147483659"/>
              <ac:spMk id="59" creationId="{C78205B3-FE46-433E-AF04-3074D9583615}"/>
            </ac:spMkLst>
          </pc:spChg>
          <pc:spChg chg="add mod">
            <ac:chgData name="M | Adrien Pasquet" userId="b9ca7fff-cf80-4b81-8c12-aa3f5be03e41" providerId="ADAL" clId="{BFF0C793-174F-4023-A7BF-059EB552C99C}" dt="2019-10-24T16:24:44.003" v="624" actId="255"/>
            <ac:spMkLst>
              <pc:docMk/>
              <pc:sldMasterMk cId="3019973778" sldId="2147483648"/>
              <pc:sldLayoutMk cId="1104421440" sldId="2147483659"/>
              <ac:spMk id="60" creationId="{349502CD-7C65-45DA-B9B4-132EE91BBB86}"/>
            </ac:spMkLst>
          </pc:spChg>
          <pc:spChg chg="add mod">
            <ac:chgData name="M | Adrien Pasquet" userId="b9ca7fff-cf80-4b81-8c12-aa3f5be03e41" providerId="ADAL" clId="{BFF0C793-174F-4023-A7BF-059EB552C99C}" dt="2019-10-24T15:32:27.722" v="326" actId="120"/>
            <ac:spMkLst>
              <pc:docMk/>
              <pc:sldMasterMk cId="3019973778" sldId="2147483648"/>
              <pc:sldLayoutMk cId="1104421440" sldId="2147483659"/>
              <ac:spMk id="61" creationId="{1314D5DF-6CA8-4628-8A2C-3D47099DC2E1}"/>
            </ac:spMkLst>
          </pc:spChg>
          <pc:spChg chg="add del mod">
            <ac:chgData name="M | Adrien Pasquet" userId="b9ca7fff-cf80-4b81-8c12-aa3f5be03e41" providerId="ADAL" clId="{BFF0C793-174F-4023-A7BF-059EB552C99C}" dt="2019-10-24T16:19:38.123" v="612" actId="478"/>
            <ac:spMkLst>
              <pc:docMk/>
              <pc:sldMasterMk cId="3019973778" sldId="2147483648"/>
              <pc:sldLayoutMk cId="1104421440" sldId="2147483659"/>
              <ac:spMk id="62" creationId="{965D72B5-C23F-4393-8FFF-0842A8667587}"/>
            </ac:spMkLst>
          </pc:spChg>
          <pc:spChg chg="add mod">
            <ac:chgData name="M | Adrien Pasquet" userId="b9ca7fff-cf80-4b81-8c12-aa3f5be03e41" providerId="ADAL" clId="{BFF0C793-174F-4023-A7BF-059EB552C99C}" dt="2019-10-24T15:32:08.305" v="321" actId="571"/>
            <ac:spMkLst>
              <pc:docMk/>
              <pc:sldMasterMk cId="3019973778" sldId="2147483648"/>
              <pc:sldLayoutMk cId="1104421440" sldId="2147483659"/>
              <ac:spMk id="63" creationId="{2FC037EA-D1B4-4ADC-87A7-5AC93DBC6D6B}"/>
            </ac:spMkLst>
          </pc:spChg>
          <pc:spChg chg="add del mod">
            <ac:chgData name="M | Adrien Pasquet" userId="b9ca7fff-cf80-4b81-8c12-aa3f5be03e41" providerId="ADAL" clId="{BFF0C793-174F-4023-A7BF-059EB552C99C}" dt="2019-10-24T16:19:38.123" v="612" actId="478"/>
            <ac:spMkLst>
              <pc:docMk/>
              <pc:sldMasterMk cId="3019973778" sldId="2147483648"/>
              <pc:sldLayoutMk cId="1104421440" sldId="2147483659"/>
              <ac:spMk id="64" creationId="{8E825807-F2C2-4851-8C8D-68E59FB5BCE8}"/>
            </ac:spMkLst>
          </pc:spChg>
          <pc:spChg chg="add mod">
            <ac:chgData name="M | Adrien Pasquet" userId="b9ca7fff-cf80-4b81-8c12-aa3f5be03e41" providerId="ADAL" clId="{BFF0C793-174F-4023-A7BF-059EB552C99C}" dt="2019-10-24T15:32:11.418" v="322" actId="571"/>
            <ac:spMkLst>
              <pc:docMk/>
              <pc:sldMasterMk cId="3019973778" sldId="2147483648"/>
              <pc:sldLayoutMk cId="1104421440" sldId="2147483659"/>
              <ac:spMk id="65" creationId="{E22BB4A2-26B3-4FCF-ACF5-D5BEA40D795A}"/>
            </ac:spMkLst>
          </pc:spChg>
          <pc:spChg chg="add del mod">
            <ac:chgData name="M | Adrien Pasquet" userId="b9ca7fff-cf80-4b81-8c12-aa3f5be03e41" providerId="ADAL" clId="{BFF0C793-174F-4023-A7BF-059EB552C99C}" dt="2019-10-24T16:19:38.123" v="612" actId="478"/>
            <ac:spMkLst>
              <pc:docMk/>
              <pc:sldMasterMk cId="3019973778" sldId="2147483648"/>
              <pc:sldLayoutMk cId="1104421440" sldId="2147483659"/>
              <ac:spMk id="66" creationId="{08E69881-F2F5-4016-A0A0-D0B8D79E77EE}"/>
            </ac:spMkLst>
          </pc:spChg>
          <pc:spChg chg="add mod">
            <ac:chgData name="M | Adrien Pasquet" userId="b9ca7fff-cf80-4b81-8c12-aa3f5be03e41" providerId="ADAL" clId="{BFF0C793-174F-4023-A7BF-059EB552C99C}" dt="2019-10-24T15:32:15.694" v="323" actId="571"/>
            <ac:spMkLst>
              <pc:docMk/>
              <pc:sldMasterMk cId="3019973778" sldId="2147483648"/>
              <pc:sldLayoutMk cId="1104421440" sldId="2147483659"/>
              <ac:spMk id="67" creationId="{E9F2ED50-9ECA-49A0-9E62-EAE5FCAB94BE}"/>
            </ac:spMkLst>
          </pc:spChg>
          <pc:spChg chg="add mod">
            <ac:chgData name="M | Adrien Pasquet" userId="b9ca7fff-cf80-4b81-8c12-aa3f5be03e41" providerId="ADAL" clId="{BFF0C793-174F-4023-A7BF-059EB552C99C}" dt="2019-10-25T12:59:05.191" v="1578" actId="14100"/>
            <ac:spMkLst>
              <pc:docMk/>
              <pc:sldMasterMk cId="3019973778" sldId="2147483648"/>
              <pc:sldLayoutMk cId="1104421440" sldId="2147483659"/>
              <ac:spMk id="68" creationId="{4461B78E-2FE1-4925-9BE0-A58C52B08A16}"/>
            </ac:spMkLst>
          </pc:spChg>
          <pc:spChg chg="add del mod">
            <ac:chgData name="M | Adrien Pasquet" userId="b9ca7fff-cf80-4b81-8c12-aa3f5be03e41" providerId="ADAL" clId="{BFF0C793-174F-4023-A7BF-059EB552C99C}" dt="2019-10-24T16:19:38.123" v="612" actId="478"/>
            <ac:spMkLst>
              <pc:docMk/>
              <pc:sldMasterMk cId="3019973778" sldId="2147483648"/>
              <pc:sldLayoutMk cId="1104421440" sldId="2147483659"/>
              <ac:spMk id="69" creationId="{104364CA-35FD-409A-AFB0-1D25AF4686FD}"/>
            </ac:spMkLst>
          </pc:spChg>
          <pc:spChg chg="add mod">
            <ac:chgData name="M | Adrien Pasquet" userId="b9ca7fff-cf80-4b81-8c12-aa3f5be03e41" providerId="ADAL" clId="{BFF0C793-174F-4023-A7BF-059EB552C99C}" dt="2019-10-24T15:32:44.350" v="329" actId="571"/>
            <ac:spMkLst>
              <pc:docMk/>
              <pc:sldMasterMk cId="3019973778" sldId="2147483648"/>
              <pc:sldLayoutMk cId="1104421440" sldId="2147483659"/>
              <ac:spMk id="70" creationId="{1AFA29C8-3317-4655-9C99-AA91818590EE}"/>
            </ac:spMkLst>
          </pc:spChg>
          <pc:spChg chg="add del mod">
            <ac:chgData name="M | Adrien Pasquet" userId="b9ca7fff-cf80-4b81-8c12-aa3f5be03e41" providerId="ADAL" clId="{BFF0C793-174F-4023-A7BF-059EB552C99C}" dt="2019-10-24T16:19:38.123" v="612" actId="478"/>
            <ac:spMkLst>
              <pc:docMk/>
              <pc:sldMasterMk cId="3019973778" sldId="2147483648"/>
              <pc:sldLayoutMk cId="1104421440" sldId="2147483659"/>
              <ac:spMk id="71" creationId="{D7E0348D-C800-4ED1-B692-4DFA6D0C36EE}"/>
            </ac:spMkLst>
          </pc:spChg>
          <pc:spChg chg="add mod">
            <ac:chgData name="M | Adrien Pasquet" userId="b9ca7fff-cf80-4b81-8c12-aa3f5be03e41" providerId="ADAL" clId="{BFF0C793-174F-4023-A7BF-059EB552C99C}" dt="2019-10-24T15:32:44.350" v="329" actId="571"/>
            <ac:spMkLst>
              <pc:docMk/>
              <pc:sldMasterMk cId="3019973778" sldId="2147483648"/>
              <pc:sldLayoutMk cId="1104421440" sldId="2147483659"/>
              <ac:spMk id="72" creationId="{D5BDFDFB-20B4-4101-AF44-F3B84C32BCAD}"/>
            </ac:spMkLst>
          </pc:spChg>
          <pc:spChg chg="add del mod">
            <ac:chgData name="M | Adrien Pasquet" userId="b9ca7fff-cf80-4b81-8c12-aa3f5be03e41" providerId="ADAL" clId="{BFF0C793-174F-4023-A7BF-059EB552C99C}" dt="2019-10-24T16:19:38.123" v="612" actId="478"/>
            <ac:spMkLst>
              <pc:docMk/>
              <pc:sldMasterMk cId="3019973778" sldId="2147483648"/>
              <pc:sldLayoutMk cId="1104421440" sldId="2147483659"/>
              <ac:spMk id="73" creationId="{2CD74344-E1A8-4E3E-A3F6-5C2C58B2AECD}"/>
            </ac:spMkLst>
          </pc:spChg>
          <pc:spChg chg="add mod">
            <ac:chgData name="M | Adrien Pasquet" userId="b9ca7fff-cf80-4b81-8c12-aa3f5be03e41" providerId="ADAL" clId="{BFF0C793-174F-4023-A7BF-059EB552C99C}" dt="2019-10-24T15:32:44.350" v="329" actId="571"/>
            <ac:spMkLst>
              <pc:docMk/>
              <pc:sldMasterMk cId="3019973778" sldId="2147483648"/>
              <pc:sldLayoutMk cId="1104421440" sldId="2147483659"/>
              <ac:spMk id="74" creationId="{6F34CD0D-8935-4BB9-802C-274777DC58C3}"/>
            </ac:spMkLst>
          </pc:spChg>
          <pc:spChg chg="add del mod">
            <ac:chgData name="M | Adrien Pasquet" userId="b9ca7fff-cf80-4b81-8c12-aa3f5be03e41" providerId="ADAL" clId="{BFF0C793-174F-4023-A7BF-059EB552C99C}" dt="2019-10-24T16:19:38.123" v="612" actId="478"/>
            <ac:spMkLst>
              <pc:docMk/>
              <pc:sldMasterMk cId="3019973778" sldId="2147483648"/>
              <pc:sldLayoutMk cId="1104421440" sldId="2147483659"/>
              <ac:spMk id="75" creationId="{74BB36B1-FA05-4191-81BA-5B349C7D431E}"/>
            </ac:spMkLst>
          </pc:spChg>
          <pc:spChg chg="add mod">
            <ac:chgData name="M | Adrien Pasquet" userId="b9ca7fff-cf80-4b81-8c12-aa3f5be03e41" providerId="ADAL" clId="{BFF0C793-174F-4023-A7BF-059EB552C99C}" dt="2019-10-24T15:32:44.350" v="329" actId="571"/>
            <ac:spMkLst>
              <pc:docMk/>
              <pc:sldMasterMk cId="3019973778" sldId="2147483648"/>
              <pc:sldLayoutMk cId="1104421440" sldId="2147483659"/>
              <ac:spMk id="76" creationId="{E14F042C-D04A-448E-80AE-C400F7AAE5AE}"/>
            </ac:spMkLst>
          </pc:spChg>
          <pc:spChg chg="add mod">
            <ac:chgData name="M | Adrien Pasquet" userId="b9ca7fff-cf80-4b81-8c12-aa3f5be03e41" providerId="ADAL" clId="{BFF0C793-174F-4023-A7BF-059EB552C99C}" dt="2019-10-25T12:59:05.191" v="1578" actId="14100"/>
            <ac:spMkLst>
              <pc:docMk/>
              <pc:sldMasterMk cId="3019973778" sldId="2147483648"/>
              <pc:sldLayoutMk cId="1104421440" sldId="2147483659"/>
              <ac:spMk id="78" creationId="{23B01699-F462-48D9-956A-2360082309D8}"/>
            </ac:spMkLst>
          </pc:spChg>
          <pc:spChg chg="del">
            <ac:chgData name="M | Adrien Pasquet" userId="b9ca7fff-cf80-4b81-8c12-aa3f5be03e41" providerId="ADAL" clId="{BFF0C793-174F-4023-A7BF-059EB552C99C}" dt="2019-10-24T15:29:45.259" v="293" actId="478"/>
            <ac:spMkLst>
              <pc:docMk/>
              <pc:sldMasterMk cId="3019973778" sldId="2147483648"/>
              <pc:sldLayoutMk cId="1104421440" sldId="2147483659"/>
              <ac:spMk id="79" creationId="{C0EA7FAD-EB47-4870-8D4F-83A644BC04B9}"/>
            </ac:spMkLst>
          </pc:spChg>
          <pc:spChg chg="add del mod">
            <ac:chgData name="M | Adrien Pasquet" userId="b9ca7fff-cf80-4b81-8c12-aa3f5be03e41" providerId="ADAL" clId="{BFF0C793-174F-4023-A7BF-059EB552C99C}" dt="2019-10-24T16:19:38.123" v="612" actId="478"/>
            <ac:spMkLst>
              <pc:docMk/>
              <pc:sldMasterMk cId="3019973778" sldId="2147483648"/>
              <pc:sldLayoutMk cId="1104421440" sldId="2147483659"/>
              <ac:spMk id="80" creationId="{CB6C3A83-4B0A-4F35-9590-3FBD397B6F2D}"/>
            </ac:spMkLst>
          </pc:spChg>
          <pc:spChg chg="add mod">
            <ac:chgData name="M | Adrien Pasquet" userId="b9ca7fff-cf80-4b81-8c12-aa3f5be03e41" providerId="ADAL" clId="{BFF0C793-174F-4023-A7BF-059EB552C99C}" dt="2019-10-24T15:32:47.421" v="330" actId="571"/>
            <ac:spMkLst>
              <pc:docMk/>
              <pc:sldMasterMk cId="3019973778" sldId="2147483648"/>
              <pc:sldLayoutMk cId="1104421440" sldId="2147483659"/>
              <ac:spMk id="81" creationId="{393D3A8D-C036-4C1E-B9FA-D7F11157095D}"/>
            </ac:spMkLst>
          </pc:spChg>
          <pc:spChg chg="add del mod">
            <ac:chgData name="M | Adrien Pasquet" userId="b9ca7fff-cf80-4b81-8c12-aa3f5be03e41" providerId="ADAL" clId="{BFF0C793-174F-4023-A7BF-059EB552C99C}" dt="2019-10-24T16:19:38.123" v="612" actId="478"/>
            <ac:spMkLst>
              <pc:docMk/>
              <pc:sldMasterMk cId="3019973778" sldId="2147483648"/>
              <pc:sldLayoutMk cId="1104421440" sldId="2147483659"/>
              <ac:spMk id="82" creationId="{6EC3865E-971C-4F41-AAAE-345D90925F3D}"/>
            </ac:spMkLst>
          </pc:spChg>
          <pc:spChg chg="add mod">
            <ac:chgData name="M | Adrien Pasquet" userId="b9ca7fff-cf80-4b81-8c12-aa3f5be03e41" providerId="ADAL" clId="{BFF0C793-174F-4023-A7BF-059EB552C99C}" dt="2019-10-24T15:32:47.421" v="330" actId="571"/>
            <ac:spMkLst>
              <pc:docMk/>
              <pc:sldMasterMk cId="3019973778" sldId="2147483648"/>
              <pc:sldLayoutMk cId="1104421440" sldId="2147483659"/>
              <ac:spMk id="83" creationId="{5E6DAB1B-629A-4433-A474-8DAF6B45C242}"/>
            </ac:spMkLst>
          </pc:spChg>
          <pc:spChg chg="add del mod">
            <ac:chgData name="M | Adrien Pasquet" userId="b9ca7fff-cf80-4b81-8c12-aa3f5be03e41" providerId="ADAL" clId="{BFF0C793-174F-4023-A7BF-059EB552C99C}" dt="2019-10-24T16:19:38.123" v="612" actId="478"/>
            <ac:spMkLst>
              <pc:docMk/>
              <pc:sldMasterMk cId="3019973778" sldId="2147483648"/>
              <pc:sldLayoutMk cId="1104421440" sldId="2147483659"/>
              <ac:spMk id="84" creationId="{7400AE6A-BA8E-4638-8B5A-10BF210B254C}"/>
            </ac:spMkLst>
          </pc:spChg>
          <pc:spChg chg="add mod">
            <ac:chgData name="M | Adrien Pasquet" userId="b9ca7fff-cf80-4b81-8c12-aa3f5be03e41" providerId="ADAL" clId="{BFF0C793-174F-4023-A7BF-059EB552C99C}" dt="2019-10-24T15:32:47.421" v="330" actId="571"/>
            <ac:spMkLst>
              <pc:docMk/>
              <pc:sldMasterMk cId="3019973778" sldId="2147483648"/>
              <pc:sldLayoutMk cId="1104421440" sldId="2147483659"/>
              <ac:spMk id="85" creationId="{C0BDC819-047A-497C-B609-33F53F141835}"/>
            </ac:spMkLst>
          </pc:spChg>
          <pc:spChg chg="add del mod">
            <ac:chgData name="M | Adrien Pasquet" userId="b9ca7fff-cf80-4b81-8c12-aa3f5be03e41" providerId="ADAL" clId="{BFF0C793-174F-4023-A7BF-059EB552C99C}" dt="2019-10-24T16:19:38.123" v="612" actId="478"/>
            <ac:spMkLst>
              <pc:docMk/>
              <pc:sldMasterMk cId="3019973778" sldId="2147483648"/>
              <pc:sldLayoutMk cId="1104421440" sldId="2147483659"/>
              <ac:spMk id="86" creationId="{E1C5EFEC-4CA5-4F15-851A-B884416434E8}"/>
            </ac:spMkLst>
          </pc:spChg>
          <pc:spChg chg="add mod">
            <ac:chgData name="M | Adrien Pasquet" userId="b9ca7fff-cf80-4b81-8c12-aa3f5be03e41" providerId="ADAL" clId="{BFF0C793-174F-4023-A7BF-059EB552C99C}" dt="2019-10-24T15:32:47.421" v="330" actId="571"/>
            <ac:spMkLst>
              <pc:docMk/>
              <pc:sldMasterMk cId="3019973778" sldId="2147483648"/>
              <pc:sldLayoutMk cId="1104421440" sldId="2147483659"/>
              <ac:spMk id="87" creationId="{07300024-2C75-4204-87F7-452F50293700}"/>
            </ac:spMkLst>
          </pc:spChg>
          <pc:spChg chg="add mod">
            <ac:chgData name="M | Adrien Pasquet" userId="b9ca7fff-cf80-4b81-8c12-aa3f5be03e41" providerId="ADAL" clId="{BFF0C793-174F-4023-A7BF-059EB552C99C}" dt="2019-10-24T16:18:59.458" v="599" actId="571"/>
            <ac:spMkLst>
              <pc:docMk/>
              <pc:sldMasterMk cId="3019973778" sldId="2147483648"/>
              <pc:sldLayoutMk cId="1104421440" sldId="2147483659"/>
              <ac:spMk id="88" creationId="{A08D1347-00B2-4926-BAE8-E4C2155B05DD}"/>
            </ac:spMkLst>
          </pc:spChg>
          <pc:spChg chg="add del mod">
            <ac:chgData name="M | Adrien Pasquet" userId="b9ca7fff-cf80-4b81-8c12-aa3f5be03e41" providerId="ADAL" clId="{BFF0C793-174F-4023-A7BF-059EB552C99C}" dt="2019-10-24T16:24:49.216" v="625" actId="478"/>
            <ac:spMkLst>
              <pc:docMk/>
              <pc:sldMasterMk cId="3019973778" sldId="2147483648"/>
              <pc:sldLayoutMk cId="1104421440" sldId="2147483659"/>
              <ac:spMk id="89" creationId="{7169395B-D395-4567-A1D4-0CA5583ADAF3}"/>
            </ac:spMkLst>
          </pc:spChg>
          <pc:spChg chg="add del mod">
            <ac:chgData name="M | Adrien Pasquet" userId="b9ca7fff-cf80-4b81-8c12-aa3f5be03e41" providerId="ADAL" clId="{BFF0C793-174F-4023-A7BF-059EB552C99C}" dt="2019-10-24T16:24:49.216" v="625" actId="478"/>
            <ac:spMkLst>
              <pc:docMk/>
              <pc:sldMasterMk cId="3019973778" sldId="2147483648"/>
              <pc:sldLayoutMk cId="1104421440" sldId="2147483659"/>
              <ac:spMk id="90" creationId="{2E30EA9C-E272-4648-943D-4E04B6AD14FE}"/>
            </ac:spMkLst>
          </pc:spChg>
          <pc:spChg chg="add del mod">
            <ac:chgData name="M | Adrien Pasquet" userId="b9ca7fff-cf80-4b81-8c12-aa3f5be03e41" providerId="ADAL" clId="{BFF0C793-174F-4023-A7BF-059EB552C99C}" dt="2019-10-24T16:24:49.216" v="625" actId="478"/>
            <ac:spMkLst>
              <pc:docMk/>
              <pc:sldMasterMk cId="3019973778" sldId="2147483648"/>
              <pc:sldLayoutMk cId="1104421440" sldId="2147483659"/>
              <ac:spMk id="91" creationId="{3CB6F039-EB1B-4209-9B27-C685AF90720E}"/>
            </ac:spMkLst>
          </pc:spChg>
          <pc:spChg chg="add del mod">
            <ac:chgData name="M | Adrien Pasquet" userId="b9ca7fff-cf80-4b81-8c12-aa3f5be03e41" providerId="ADAL" clId="{BFF0C793-174F-4023-A7BF-059EB552C99C}" dt="2019-10-24T16:24:53.188" v="626" actId="478"/>
            <ac:spMkLst>
              <pc:docMk/>
              <pc:sldMasterMk cId="3019973778" sldId="2147483648"/>
              <pc:sldLayoutMk cId="1104421440" sldId="2147483659"/>
              <ac:spMk id="92" creationId="{9B64A0DA-827D-402E-9CD4-6682340DC6A2}"/>
            </ac:spMkLst>
          </pc:spChg>
          <pc:spChg chg="add del mod">
            <ac:chgData name="M | Adrien Pasquet" userId="b9ca7fff-cf80-4b81-8c12-aa3f5be03e41" providerId="ADAL" clId="{BFF0C793-174F-4023-A7BF-059EB552C99C}" dt="2019-10-24T16:24:53.188" v="626" actId="478"/>
            <ac:spMkLst>
              <pc:docMk/>
              <pc:sldMasterMk cId="3019973778" sldId="2147483648"/>
              <pc:sldLayoutMk cId="1104421440" sldId="2147483659"/>
              <ac:spMk id="93" creationId="{50563D16-5EC4-4A3E-8968-941B9DC95CD5}"/>
            </ac:spMkLst>
          </pc:spChg>
          <pc:spChg chg="add del mod">
            <ac:chgData name="M | Adrien Pasquet" userId="b9ca7fff-cf80-4b81-8c12-aa3f5be03e41" providerId="ADAL" clId="{BFF0C793-174F-4023-A7BF-059EB552C99C}" dt="2019-10-24T16:24:53.188" v="626" actId="478"/>
            <ac:spMkLst>
              <pc:docMk/>
              <pc:sldMasterMk cId="3019973778" sldId="2147483648"/>
              <pc:sldLayoutMk cId="1104421440" sldId="2147483659"/>
              <ac:spMk id="94" creationId="{A7385E0F-AD00-430B-87A8-4773F3FD75F0}"/>
            </ac:spMkLst>
          </pc:spChg>
          <pc:spChg chg="add del mod">
            <ac:chgData name="M | Adrien Pasquet" userId="b9ca7fff-cf80-4b81-8c12-aa3f5be03e41" providerId="ADAL" clId="{BFF0C793-174F-4023-A7BF-059EB552C99C}" dt="2019-10-24T16:24:53.188" v="626" actId="478"/>
            <ac:spMkLst>
              <pc:docMk/>
              <pc:sldMasterMk cId="3019973778" sldId="2147483648"/>
              <pc:sldLayoutMk cId="1104421440" sldId="2147483659"/>
              <ac:spMk id="95" creationId="{C992C4AE-9AE1-43C9-BA46-AEEA5D764B5C}"/>
            </ac:spMkLst>
          </pc:spChg>
          <pc:spChg chg="add del mod">
            <ac:chgData name="M | Adrien Pasquet" userId="b9ca7fff-cf80-4b81-8c12-aa3f5be03e41" providerId="ADAL" clId="{BFF0C793-174F-4023-A7BF-059EB552C99C}" dt="2019-10-24T16:24:57.670" v="629" actId="478"/>
            <ac:spMkLst>
              <pc:docMk/>
              <pc:sldMasterMk cId="3019973778" sldId="2147483648"/>
              <pc:sldLayoutMk cId="1104421440" sldId="2147483659"/>
              <ac:spMk id="96" creationId="{A0DC552B-C29E-456D-B260-354147B53E92}"/>
            </ac:spMkLst>
          </pc:spChg>
          <pc:spChg chg="add del mod">
            <ac:chgData name="M | Adrien Pasquet" userId="b9ca7fff-cf80-4b81-8c12-aa3f5be03e41" providerId="ADAL" clId="{BFF0C793-174F-4023-A7BF-059EB552C99C}" dt="2019-10-24T16:24:57.670" v="629" actId="478"/>
            <ac:spMkLst>
              <pc:docMk/>
              <pc:sldMasterMk cId="3019973778" sldId="2147483648"/>
              <pc:sldLayoutMk cId="1104421440" sldId="2147483659"/>
              <ac:spMk id="97" creationId="{A5946687-39DB-4CFD-B548-F1EAC70E85E1}"/>
            </ac:spMkLst>
          </pc:spChg>
          <pc:spChg chg="add del mod">
            <ac:chgData name="M | Adrien Pasquet" userId="b9ca7fff-cf80-4b81-8c12-aa3f5be03e41" providerId="ADAL" clId="{BFF0C793-174F-4023-A7BF-059EB552C99C}" dt="2019-10-24T16:24:57.670" v="629" actId="478"/>
            <ac:spMkLst>
              <pc:docMk/>
              <pc:sldMasterMk cId="3019973778" sldId="2147483648"/>
              <pc:sldLayoutMk cId="1104421440" sldId="2147483659"/>
              <ac:spMk id="98" creationId="{A056FC75-3172-455F-ACC8-8EFC0F4A3886}"/>
            </ac:spMkLst>
          </pc:spChg>
          <pc:spChg chg="add del mod">
            <ac:chgData name="M | Adrien Pasquet" userId="b9ca7fff-cf80-4b81-8c12-aa3f5be03e41" providerId="ADAL" clId="{BFF0C793-174F-4023-A7BF-059EB552C99C}" dt="2019-10-24T16:24:57.670" v="629" actId="478"/>
            <ac:spMkLst>
              <pc:docMk/>
              <pc:sldMasterMk cId="3019973778" sldId="2147483648"/>
              <pc:sldLayoutMk cId="1104421440" sldId="2147483659"/>
              <ac:spMk id="99" creationId="{8572CE16-3062-4B48-9534-5CCFDE119263}"/>
            </ac:spMkLst>
          </pc:spChg>
          <pc:spChg chg="add mod">
            <ac:chgData name="M | Adrien Pasquet" userId="b9ca7fff-cf80-4b81-8c12-aa3f5be03e41" providerId="ADAL" clId="{BFF0C793-174F-4023-A7BF-059EB552C99C}" dt="2019-10-24T16:25:01.722" v="630" actId="571"/>
            <ac:spMkLst>
              <pc:docMk/>
              <pc:sldMasterMk cId="3019973778" sldId="2147483648"/>
              <pc:sldLayoutMk cId="1104421440" sldId="2147483659"/>
              <ac:spMk id="100" creationId="{5ECB9DAD-7E80-4309-AC7A-558781B03602}"/>
            </ac:spMkLst>
          </pc:spChg>
          <pc:spChg chg="add mod">
            <ac:chgData name="M | Adrien Pasquet" userId="b9ca7fff-cf80-4b81-8c12-aa3f5be03e41" providerId="ADAL" clId="{BFF0C793-174F-4023-A7BF-059EB552C99C}" dt="2019-10-24T16:25:03.591" v="631" actId="571"/>
            <ac:spMkLst>
              <pc:docMk/>
              <pc:sldMasterMk cId="3019973778" sldId="2147483648"/>
              <pc:sldLayoutMk cId="1104421440" sldId="2147483659"/>
              <ac:spMk id="101" creationId="{32EC3759-BC64-497D-9C00-96C336EAFA90}"/>
            </ac:spMkLst>
          </pc:spChg>
          <pc:spChg chg="add mod">
            <ac:chgData name="M | Adrien Pasquet" userId="b9ca7fff-cf80-4b81-8c12-aa3f5be03e41" providerId="ADAL" clId="{BFF0C793-174F-4023-A7BF-059EB552C99C}" dt="2019-10-24T16:25:05.502" v="632" actId="571"/>
            <ac:spMkLst>
              <pc:docMk/>
              <pc:sldMasterMk cId="3019973778" sldId="2147483648"/>
              <pc:sldLayoutMk cId="1104421440" sldId="2147483659"/>
              <ac:spMk id="102" creationId="{65088F8B-CCC4-4524-9AB4-4CF192F27B25}"/>
            </ac:spMkLst>
          </pc:spChg>
          <pc:spChg chg="add mod">
            <ac:chgData name="M | Adrien Pasquet" userId="b9ca7fff-cf80-4b81-8c12-aa3f5be03e41" providerId="ADAL" clId="{BFF0C793-174F-4023-A7BF-059EB552C99C}" dt="2019-10-24T16:25:12.627" v="633" actId="571"/>
            <ac:spMkLst>
              <pc:docMk/>
              <pc:sldMasterMk cId="3019973778" sldId="2147483648"/>
              <pc:sldLayoutMk cId="1104421440" sldId="2147483659"/>
              <ac:spMk id="103" creationId="{450170ED-364B-4B9E-AE10-AEDEF2C0942B}"/>
            </ac:spMkLst>
          </pc:spChg>
          <pc:spChg chg="add mod">
            <ac:chgData name="M | Adrien Pasquet" userId="b9ca7fff-cf80-4b81-8c12-aa3f5be03e41" providerId="ADAL" clId="{BFF0C793-174F-4023-A7BF-059EB552C99C}" dt="2019-10-24T16:25:12.627" v="633" actId="571"/>
            <ac:spMkLst>
              <pc:docMk/>
              <pc:sldMasterMk cId="3019973778" sldId="2147483648"/>
              <pc:sldLayoutMk cId="1104421440" sldId="2147483659"/>
              <ac:spMk id="104" creationId="{B6AF5B0D-DC6E-43F1-A30F-6054740D5577}"/>
            </ac:spMkLst>
          </pc:spChg>
          <pc:spChg chg="add mod">
            <ac:chgData name="M | Adrien Pasquet" userId="b9ca7fff-cf80-4b81-8c12-aa3f5be03e41" providerId="ADAL" clId="{BFF0C793-174F-4023-A7BF-059EB552C99C}" dt="2019-10-24T16:25:12.627" v="633" actId="571"/>
            <ac:spMkLst>
              <pc:docMk/>
              <pc:sldMasterMk cId="3019973778" sldId="2147483648"/>
              <pc:sldLayoutMk cId="1104421440" sldId="2147483659"/>
              <ac:spMk id="105" creationId="{B3E3920F-EBAF-426D-AA90-718743AF2812}"/>
            </ac:spMkLst>
          </pc:spChg>
          <pc:spChg chg="add mod">
            <ac:chgData name="M | Adrien Pasquet" userId="b9ca7fff-cf80-4b81-8c12-aa3f5be03e41" providerId="ADAL" clId="{BFF0C793-174F-4023-A7BF-059EB552C99C}" dt="2019-10-24T16:25:12.627" v="633" actId="571"/>
            <ac:spMkLst>
              <pc:docMk/>
              <pc:sldMasterMk cId="3019973778" sldId="2147483648"/>
              <pc:sldLayoutMk cId="1104421440" sldId="2147483659"/>
              <ac:spMk id="106" creationId="{044286D6-8B6A-4A5F-8655-775CA184BB5C}"/>
            </ac:spMkLst>
          </pc:spChg>
          <pc:spChg chg="add mod">
            <ac:chgData name="M | Adrien Pasquet" userId="b9ca7fff-cf80-4b81-8c12-aa3f5be03e41" providerId="ADAL" clId="{BFF0C793-174F-4023-A7BF-059EB552C99C}" dt="2019-10-24T16:25:17.027" v="634" actId="571"/>
            <ac:spMkLst>
              <pc:docMk/>
              <pc:sldMasterMk cId="3019973778" sldId="2147483648"/>
              <pc:sldLayoutMk cId="1104421440" sldId="2147483659"/>
              <ac:spMk id="107" creationId="{C91DB830-3555-4A42-A5BC-9CC54479A1DF}"/>
            </ac:spMkLst>
          </pc:spChg>
          <pc:spChg chg="add mod">
            <ac:chgData name="M | Adrien Pasquet" userId="b9ca7fff-cf80-4b81-8c12-aa3f5be03e41" providerId="ADAL" clId="{BFF0C793-174F-4023-A7BF-059EB552C99C}" dt="2019-10-24T16:25:17.027" v="634" actId="571"/>
            <ac:spMkLst>
              <pc:docMk/>
              <pc:sldMasterMk cId="3019973778" sldId="2147483648"/>
              <pc:sldLayoutMk cId="1104421440" sldId="2147483659"/>
              <ac:spMk id="108" creationId="{8685FA05-6B3C-4025-B943-B8930B68FD98}"/>
            </ac:spMkLst>
          </pc:spChg>
          <pc:spChg chg="add mod">
            <ac:chgData name="M | Adrien Pasquet" userId="b9ca7fff-cf80-4b81-8c12-aa3f5be03e41" providerId="ADAL" clId="{BFF0C793-174F-4023-A7BF-059EB552C99C}" dt="2019-10-24T16:25:17.027" v="634" actId="571"/>
            <ac:spMkLst>
              <pc:docMk/>
              <pc:sldMasterMk cId="3019973778" sldId="2147483648"/>
              <pc:sldLayoutMk cId="1104421440" sldId="2147483659"/>
              <ac:spMk id="109" creationId="{9ADC7D7F-FC5E-4B7A-8450-FC8119A99BD5}"/>
            </ac:spMkLst>
          </pc:spChg>
          <pc:spChg chg="add mod">
            <ac:chgData name="M | Adrien Pasquet" userId="b9ca7fff-cf80-4b81-8c12-aa3f5be03e41" providerId="ADAL" clId="{BFF0C793-174F-4023-A7BF-059EB552C99C}" dt="2019-10-24T16:25:17.027" v="634" actId="571"/>
            <ac:spMkLst>
              <pc:docMk/>
              <pc:sldMasterMk cId="3019973778" sldId="2147483648"/>
              <pc:sldLayoutMk cId="1104421440" sldId="2147483659"/>
              <ac:spMk id="110" creationId="{8D11C9E7-A93E-4738-B915-75334410B7B3}"/>
            </ac:spMkLst>
          </pc:spChg>
          <pc:grpChg chg="add del mod">
            <ac:chgData name="M | Adrien Pasquet" userId="b9ca7fff-cf80-4b81-8c12-aa3f5be03e41" providerId="ADAL" clId="{BFF0C793-174F-4023-A7BF-059EB552C99C}" dt="2019-10-24T15:33:19.172" v="333" actId="165"/>
            <ac:grpSpMkLst>
              <pc:docMk/>
              <pc:sldMasterMk cId="3019973778" sldId="2147483648"/>
              <pc:sldLayoutMk cId="1104421440" sldId="2147483659"/>
              <ac:grpSpMk id="4" creationId="{D28F841F-A565-4ED6-867F-784473903C33}"/>
            </ac:grpSpMkLst>
          </pc:grpChg>
          <pc:grpChg chg="del">
            <ac:chgData name="M | Adrien Pasquet" userId="b9ca7fff-cf80-4b81-8c12-aa3f5be03e41" providerId="ADAL" clId="{BFF0C793-174F-4023-A7BF-059EB552C99C}" dt="2019-10-30T15:16:08.040" v="2010" actId="478"/>
            <ac:grpSpMkLst>
              <pc:docMk/>
              <pc:sldMasterMk cId="3019973778" sldId="2147483648"/>
              <pc:sldLayoutMk cId="1104421440" sldId="2147483659"/>
              <ac:grpSpMk id="9" creationId="{A354FFCA-504D-4460-87C4-BBC540050944}"/>
            </ac:grpSpMkLst>
          </pc:grpChg>
          <pc:cxnChg chg="add mod topLvl">
            <ac:chgData name="M | Adrien Pasquet" userId="b9ca7fff-cf80-4b81-8c12-aa3f5be03e41" providerId="ADAL" clId="{BFF0C793-174F-4023-A7BF-059EB552C99C}" dt="2019-10-24T15:33:19.172" v="333" actId="165"/>
            <ac:cxnSpMkLst>
              <pc:docMk/>
              <pc:sldMasterMk cId="3019973778" sldId="2147483648"/>
              <pc:sldLayoutMk cId="1104421440" sldId="2147483659"/>
              <ac:cxnSpMk id="52" creationId="{1EB6825C-9C79-4F73-8DCF-CB284EDBB15B}"/>
            </ac:cxnSpMkLst>
          </pc:cxnChg>
          <pc:cxnChg chg="add mod topLvl">
            <ac:chgData name="M | Adrien Pasquet" userId="b9ca7fff-cf80-4b81-8c12-aa3f5be03e41" providerId="ADAL" clId="{BFF0C793-174F-4023-A7BF-059EB552C99C}" dt="2019-10-24T15:33:19.172" v="333" actId="165"/>
            <ac:cxnSpMkLst>
              <pc:docMk/>
              <pc:sldMasterMk cId="3019973778" sldId="2147483648"/>
              <pc:sldLayoutMk cId="1104421440" sldId="2147483659"/>
              <ac:cxnSpMk id="53" creationId="{7CA025C0-1D63-4D4C-83C8-159D63CAE99E}"/>
            </ac:cxnSpMkLst>
          </pc:cxnChg>
          <pc:cxnChg chg="add del mod">
            <ac:chgData name="M | Adrien Pasquet" userId="b9ca7fff-cf80-4b81-8c12-aa3f5be03e41" providerId="ADAL" clId="{BFF0C793-174F-4023-A7BF-059EB552C99C}" dt="2019-10-24T15:30:01.753" v="299" actId="478"/>
            <ac:cxnSpMkLst>
              <pc:docMk/>
              <pc:sldMasterMk cId="3019973778" sldId="2147483648"/>
              <pc:sldLayoutMk cId="1104421440" sldId="2147483659"/>
              <ac:cxnSpMk id="54" creationId="{78859052-AB93-41CE-9F60-F8C2C3FC8996}"/>
            </ac:cxnSpMkLst>
          </pc:cxnChg>
          <pc:cxnChg chg="add del mod">
            <ac:chgData name="M | Adrien Pasquet" userId="b9ca7fff-cf80-4b81-8c12-aa3f5be03e41" providerId="ADAL" clId="{BFF0C793-174F-4023-A7BF-059EB552C99C}" dt="2019-10-24T15:30:00.539" v="298" actId="478"/>
            <ac:cxnSpMkLst>
              <pc:docMk/>
              <pc:sldMasterMk cId="3019973778" sldId="2147483648"/>
              <pc:sldLayoutMk cId="1104421440" sldId="2147483659"/>
              <ac:cxnSpMk id="55" creationId="{53EAD958-A6C1-4FB3-A1C8-CBBB581BB837}"/>
            </ac:cxnSpMkLst>
          </pc:cxnChg>
          <pc:cxnChg chg="add del mod topLvl">
            <ac:chgData name="M | Adrien Pasquet" userId="b9ca7fff-cf80-4b81-8c12-aa3f5be03e41" providerId="ADAL" clId="{BFF0C793-174F-4023-A7BF-059EB552C99C}" dt="2019-10-24T15:33:23.553" v="334" actId="478"/>
            <ac:cxnSpMkLst>
              <pc:docMk/>
              <pc:sldMasterMk cId="3019973778" sldId="2147483648"/>
              <pc:sldLayoutMk cId="1104421440" sldId="2147483659"/>
              <ac:cxnSpMk id="56" creationId="{57ADABFF-6682-46D1-9074-35FABF227270}"/>
            </ac:cxnSpMkLst>
          </pc:cxnChg>
          <pc:cxnChg chg="add del mod topLvl">
            <ac:chgData name="M | Adrien Pasquet" userId="b9ca7fff-cf80-4b81-8c12-aa3f5be03e41" providerId="ADAL" clId="{BFF0C793-174F-4023-A7BF-059EB552C99C}" dt="2019-10-24T15:33:23.553" v="334" actId="478"/>
            <ac:cxnSpMkLst>
              <pc:docMk/>
              <pc:sldMasterMk cId="3019973778" sldId="2147483648"/>
              <pc:sldLayoutMk cId="1104421440" sldId="2147483659"/>
              <ac:cxnSpMk id="57" creationId="{282AD24C-73D9-4C92-988A-A7700469E16C}"/>
            </ac:cxnSpMkLst>
          </pc:cxnChg>
        </pc:sldLayoutChg>
        <pc:sldLayoutChg chg="addSp delSp modSp">
          <pc:chgData name="M | Adrien Pasquet" userId="b9ca7fff-cf80-4b81-8c12-aa3f5be03e41" providerId="ADAL" clId="{BFF0C793-174F-4023-A7BF-059EB552C99C}" dt="2019-10-30T15:16:31.957" v="2015" actId="478"/>
          <pc:sldLayoutMkLst>
            <pc:docMk/>
            <pc:sldMasterMk cId="3019973778" sldId="2147483648"/>
            <pc:sldLayoutMk cId="1707400783" sldId="2147483660"/>
          </pc:sldLayoutMkLst>
          <pc:spChg chg="add del">
            <ac:chgData name="M | Adrien Pasquet" userId="b9ca7fff-cf80-4b81-8c12-aa3f5be03e41" providerId="ADAL" clId="{BFF0C793-174F-4023-A7BF-059EB552C99C}" dt="2019-10-24T16:03:53.859" v="362" actId="478"/>
            <ac:spMkLst>
              <pc:docMk/>
              <pc:sldMasterMk cId="3019973778" sldId="2147483648"/>
              <pc:sldLayoutMk cId="1707400783" sldId="2147483660"/>
              <ac:spMk id="2" creationId="{A1E718A9-AD0A-42FD-A84C-A8C9ADB1004F}"/>
            </ac:spMkLst>
          </pc:spChg>
          <pc:spChg chg="mod">
            <ac:chgData name="M | Adrien Pasquet" userId="b9ca7fff-cf80-4b81-8c12-aa3f5be03e41" providerId="ADAL" clId="{BFF0C793-174F-4023-A7BF-059EB552C99C}" dt="2019-10-24T16:10:42.137" v="562" actId="20577"/>
            <ac:spMkLst>
              <pc:docMk/>
              <pc:sldMasterMk cId="3019973778" sldId="2147483648"/>
              <pc:sldLayoutMk cId="1707400783" sldId="2147483660"/>
              <ac:spMk id="3" creationId="{2EEFFA23-0EA2-468B-8E1D-970512184973}"/>
            </ac:spMkLst>
          </pc:spChg>
          <pc:spChg chg="add del">
            <ac:chgData name="M | Adrien Pasquet" userId="b9ca7fff-cf80-4b81-8c12-aa3f5be03e41" providerId="ADAL" clId="{BFF0C793-174F-4023-A7BF-059EB552C99C}" dt="2019-10-24T16:04:36.245" v="368" actId="11529"/>
            <ac:spMkLst>
              <pc:docMk/>
              <pc:sldMasterMk cId="3019973778" sldId="2147483648"/>
              <pc:sldLayoutMk cId="1707400783" sldId="2147483660"/>
              <ac:spMk id="4" creationId="{3C0CD08D-49B3-4EE8-B634-1B00B3F1DF14}"/>
            </ac:spMkLst>
          </pc:spChg>
          <pc:spChg chg="add mod">
            <ac:chgData name="M | Adrien Pasquet" userId="b9ca7fff-cf80-4b81-8c12-aa3f5be03e41" providerId="ADAL" clId="{BFF0C793-174F-4023-A7BF-059EB552C99C}" dt="2019-10-24T16:09:37.399" v="444" actId="1076"/>
            <ac:spMkLst>
              <pc:docMk/>
              <pc:sldMasterMk cId="3019973778" sldId="2147483648"/>
              <pc:sldLayoutMk cId="1707400783" sldId="2147483660"/>
              <ac:spMk id="5" creationId="{AD4DFC14-B50A-4DC6-A16E-B96B5C56B741}"/>
            </ac:spMkLst>
          </pc:spChg>
          <pc:spChg chg="del">
            <ac:chgData name="M | Adrien Pasquet" userId="b9ca7fff-cf80-4b81-8c12-aa3f5be03e41" providerId="ADAL" clId="{BFF0C793-174F-4023-A7BF-059EB552C99C}" dt="2019-10-24T16:03:51.075" v="360" actId="478"/>
            <ac:spMkLst>
              <pc:docMk/>
              <pc:sldMasterMk cId="3019973778" sldId="2147483648"/>
              <pc:sldLayoutMk cId="1707400783" sldId="2147483660"/>
              <ac:spMk id="6" creationId="{81DCE924-A210-48FA-A627-01B72E17F0B2}"/>
            </ac:spMkLst>
          </pc:spChg>
          <pc:spChg chg="add del">
            <ac:chgData name="M | Adrien Pasquet" userId="b9ca7fff-cf80-4b81-8c12-aa3f5be03e41" providerId="ADAL" clId="{BFF0C793-174F-4023-A7BF-059EB552C99C}" dt="2019-10-24T16:06:55.367" v="392" actId="11529"/>
            <ac:spMkLst>
              <pc:docMk/>
              <pc:sldMasterMk cId="3019973778" sldId="2147483648"/>
              <pc:sldLayoutMk cId="1707400783" sldId="2147483660"/>
              <ac:spMk id="7" creationId="{8308375C-123E-4752-88B8-9CC691D7F4DA}"/>
            </ac:spMkLst>
          </pc:spChg>
          <pc:spChg chg="add mod">
            <ac:chgData name="M | Adrien Pasquet" userId="b9ca7fff-cf80-4b81-8c12-aa3f5be03e41" providerId="ADAL" clId="{BFF0C793-174F-4023-A7BF-059EB552C99C}" dt="2019-10-25T12:53:16.420" v="1520" actId="1076"/>
            <ac:spMkLst>
              <pc:docMk/>
              <pc:sldMasterMk cId="3019973778" sldId="2147483648"/>
              <pc:sldLayoutMk cId="1707400783" sldId="2147483660"/>
              <ac:spMk id="8" creationId="{3A1BD5C3-F04D-4A10-BC8D-142C37DED697}"/>
            </ac:spMkLst>
          </pc:spChg>
          <pc:spChg chg="add del">
            <ac:chgData name="M | Adrien Pasquet" userId="b9ca7fff-cf80-4b81-8c12-aa3f5be03e41" providerId="ADAL" clId="{BFF0C793-174F-4023-A7BF-059EB552C99C}" dt="2019-10-24T16:07:32.255" v="408" actId="11529"/>
            <ac:spMkLst>
              <pc:docMk/>
              <pc:sldMasterMk cId="3019973778" sldId="2147483648"/>
              <pc:sldLayoutMk cId="1707400783" sldId="2147483660"/>
              <ac:spMk id="13" creationId="{711B171B-ABD0-4177-9F64-B74860EABC6D}"/>
            </ac:spMkLst>
          </pc:spChg>
          <pc:spChg chg="add del mod">
            <ac:chgData name="M | Adrien Pasquet" userId="b9ca7fff-cf80-4b81-8c12-aa3f5be03e41" providerId="ADAL" clId="{BFF0C793-174F-4023-A7BF-059EB552C99C}" dt="2019-10-25T12:53:12.637" v="1518" actId="478"/>
            <ac:spMkLst>
              <pc:docMk/>
              <pc:sldMasterMk cId="3019973778" sldId="2147483648"/>
              <pc:sldLayoutMk cId="1707400783" sldId="2147483660"/>
              <ac:spMk id="14" creationId="{CF448198-70C0-496D-A317-86B70B8E9097}"/>
            </ac:spMkLst>
          </pc:spChg>
          <pc:spChg chg="add del mod">
            <ac:chgData name="M | Adrien Pasquet" userId="b9ca7fff-cf80-4b81-8c12-aa3f5be03e41" providerId="ADAL" clId="{BFF0C793-174F-4023-A7BF-059EB552C99C}" dt="2019-10-24T16:08:27.103" v="429" actId="478"/>
            <ac:spMkLst>
              <pc:docMk/>
              <pc:sldMasterMk cId="3019973778" sldId="2147483648"/>
              <pc:sldLayoutMk cId="1707400783" sldId="2147483660"/>
              <ac:spMk id="17" creationId="{E35593E0-3467-4ABE-9D87-833D80A2669C}"/>
            </ac:spMkLst>
          </pc:spChg>
          <pc:spChg chg="add del mod">
            <ac:chgData name="M | Adrien Pasquet" userId="b9ca7fff-cf80-4b81-8c12-aa3f5be03e41" providerId="ADAL" clId="{BFF0C793-174F-4023-A7BF-059EB552C99C}" dt="2019-10-24T16:08:30.933" v="430" actId="478"/>
            <ac:spMkLst>
              <pc:docMk/>
              <pc:sldMasterMk cId="3019973778" sldId="2147483648"/>
              <pc:sldLayoutMk cId="1707400783" sldId="2147483660"/>
              <ac:spMk id="19" creationId="{5A499034-E4DF-469C-BA83-AF2203BB7F93}"/>
            </ac:spMkLst>
          </pc:spChg>
          <pc:spChg chg="add mod">
            <ac:chgData name="M | Adrien Pasquet" userId="b9ca7fff-cf80-4b81-8c12-aa3f5be03e41" providerId="ADAL" clId="{BFF0C793-174F-4023-A7BF-059EB552C99C}" dt="2019-10-24T16:08:50.165" v="434" actId="571"/>
            <ac:spMkLst>
              <pc:docMk/>
              <pc:sldMasterMk cId="3019973778" sldId="2147483648"/>
              <pc:sldLayoutMk cId="1707400783" sldId="2147483660"/>
              <ac:spMk id="26" creationId="{5CEEFAE3-7483-4EE5-8C47-43B26C1AA07D}"/>
            </ac:spMkLst>
          </pc:spChg>
          <pc:spChg chg="del">
            <ac:chgData name="M | Adrien Pasquet" userId="b9ca7fff-cf80-4b81-8c12-aa3f5be03e41" providerId="ADAL" clId="{BFF0C793-174F-4023-A7BF-059EB552C99C}" dt="2019-10-24T16:03:51.075" v="360" actId="478"/>
            <ac:spMkLst>
              <pc:docMk/>
              <pc:sldMasterMk cId="3019973778" sldId="2147483648"/>
              <pc:sldLayoutMk cId="1707400783" sldId="2147483660"/>
              <ac:spMk id="27" creationId="{3EEE4233-F12F-4FF8-B58F-0DC967B8B84B}"/>
            </ac:spMkLst>
          </pc:spChg>
          <pc:spChg chg="del">
            <ac:chgData name="M | Adrien Pasquet" userId="b9ca7fff-cf80-4b81-8c12-aa3f5be03e41" providerId="ADAL" clId="{BFF0C793-174F-4023-A7BF-059EB552C99C}" dt="2019-10-24T16:03:51.075" v="360" actId="478"/>
            <ac:spMkLst>
              <pc:docMk/>
              <pc:sldMasterMk cId="3019973778" sldId="2147483648"/>
              <pc:sldLayoutMk cId="1707400783" sldId="2147483660"/>
              <ac:spMk id="28" creationId="{0292E81D-2324-441E-A241-FD3D768814FB}"/>
            </ac:spMkLst>
          </pc:spChg>
          <pc:spChg chg="add mod">
            <ac:chgData name="M | Adrien Pasquet" userId="b9ca7fff-cf80-4b81-8c12-aa3f5be03e41" providerId="ADAL" clId="{BFF0C793-174F-4023-A7BF-059EB552C99C}" dt="2019-10-24T16:08:50.165" v="434" actId="571"/>
            <ac:spMkLst>
              <pc:docMk/>
              <pc:sldMasterMk cId="3019973778" sldId="2147483648"/>
              <pc:sldLayoutMk cId="1707400783" sldId="2147483660"/>
              <ac:spMk id="29" creationId="{BA724738-E13D-4FFE-A8D4-D2105EC2714A}"/>
            </ac:spMkLst>
          </pc:spChg>
          <pc:spChg chg="del">
            <ac:chgData name="M | Adrien Pasquet" userId="b9ca7fff-cf80-4b81-8c12-aa3f5be03e41" providerId="ADAL" clId="{BFF0C793-174F-4023-A7BF-059EB552C99C}" dt="2019-10-24T16:03:51.075" v="360" actId="478"/>
            <ac:spMkLst>
              <pc:docMk/>
              <pc:sldMasterMk cId="3019973778" sldId="2147483648"/>
              <pc:sldLayoutMk cId="1707400783" sldId="2147483660"/>
              <ac:spMk id="30" creationId="{21C829C9-8094-4F17-9EC8-CDCE454CAD7B}"/>
            </ac:spMkLst>
          </pc:spChg>
          <pc:spChg chg="add mod">
            <ac:chgData name="M | Adrien Pasquet" userId="b9ca7fff-cf80-4b81-8c12-aa3f5be03e41" providerId="ADAL" clId="{BFF0C793-174F-4023-A7BF-059EB552C99C}" dt="2019-10-24T16:08:50.165" v="434" actId="571"/>
            <ac:spMkLst>
              <pc:docMk/>
              <pc:sldMasterMk cId="3019973778" sldId="2147483648"/>
              <pc:sldLayoutMk cId="1707400783" sldId="2147483660"/>
              <ac:spMk id="31" creationId="{7A60BBEE-215F-4763-8035-0D2277C761F7}"/>
            </ac:spMkLst>
          </pc:spChg>
          <pc:spChg chg="add mod">
            <ac:chgData name="M | Adrien Pasquet" userId="b9ca7fff-cf80-4b81-8c12-aa3f5be03e41" providerId="ADAL" clId="{BFF0C793-174F-4023-A7BF-059EB552C99C}" dt="2019-10-24T16:09:37.399" v="444" actId="1076"/>
            <ac:spMkLst>
              <pc:docMk/>
              <pc:sldMasterMk cId="3019973778" sldId="2147483648"/>
              <pc:sldLayoutMk cId="1707400783" sldId="2147483660"/>
              <ac:spMk id="33" creationId="{BF927D30-743A-4D6D-8ED4-7B57F34A69EE}"/>
            </ac:spMkLst>
          </pc:spChg>
          <pc:spChg chg="add mod">
            <ac:chgData name="M | Adrien Pasquet" userId="b9ca7fff-cf80-4b81-8c12-aa3f5be03e41" providerId="ADAL" clId="{BFF0C793-174F-4023-A7BF-059EB552C99C}" dt="2019-10-24T16:09:15.198" v="439" actId="1076"/>
            <ac:spMkLst>
              <pc:docMk/>
              <pc:sldMasterMk cId="3019973778" sldId="2147483648"/>
              <pc:sldLayoutMk cId="1707400783" sldId="2147483660"/>
              <ac:spMk id="34" creationId="{0BE37AD4-C22D-43BB-84C0-B9F767D6A963}"/>
            </ac:spMkLst>
          </pc:spChg>
          <pc:spChg chg="add del mod">
            <ac:chgData name="M | Adrien Pasquet" userId="b9ca7fff-cf80-4b81-8c12-aa3f5be03e41" providerId="ADAL" clId="{BFF0C793-174F-4023-A7BF-059EB552C99C}" dt="2019-10-25T12:54:39.011" v="1552" actId="478"/>
            <ac:spMkLst>
              <pc:docMk/>
              <pc:sldMasterMk cId="3019973778" sldId="2147483648"/>
              <pc:sldLayoutMk cId="1707400783" sldId="2147483660"/>
              <ac:spMk id="35" creationId="{92A2AB6C-D527-4A34-8FA7-518AB41FCDD4}"/>
            </ac:spMkLst>
          </pc:spChg>
          <pc:spChg chg="add mod">
            <ac:chgData name="M | Adrien Pasquet" userId="b9ca7fff-cf80-4b81-8c12-aa3f5be03e41" providerId="ADAL" clId="{BFF0C793-174F-4023-A7BF-059EB552C99C}" dt="2019-10-24T16:09:37.399" v="444" actId="1076"/>
            <ac:spMkLst>
              <pc:docMk/>
              <pc:sldMasterMk cId="3019973778" sldId="2147483648"/>
              <pc:sldLayoutMk cId="1707400783" sldId="2147483660"/>
              <ac:spMk id="37" creationId="{A15BCB3B-BAEB-4193-825F-6A5858050F1B}"/>
            </ac:spMkLst>
          </pc:spChg>
          <pc:spChg chg="add mod">
            <ac:chgData name="M | Adrien Pasquet" userId="b9ca7fff-cf80-4b81-8c12-aa3f5be03e41" providerId="ADAL" clId="{BFF0C793-174F-4023-A7BF-059EB552C99C}" dt="2019-10-24T16:09:15.198" v="439" actId="1076"/>
            <ac:spMkLst>
              <pc:docMk/>
              <pc:sldMasterMk cId="3019973778" sldId="2147483648"/>
              <pc:sldLayoutMk cId="1707400783" sldId="2147483660"/>
              <ac:spMk id="38" creationId="{AF1762D1-E51D-4E2B-B67C-B0929D06D35D}"/>
            </ac:spMkLst>
          </pc:spChg>
          <pc:spChg chg="add del mod">
            <ac:chgData name="M | Adrien Pasquet" userId="b9ca7fff-cf80-4b81-8c12-aa3f5be03e41" providerId="ADAL" clId="{BFF0C793-174F-4023-A7BF-059EB552C99C}" dt="2019-10-25T12:54:39.011" v="1552" actId="478"/>
            <ac:spMkLst>
              <pc:docMk/>
              <pc:sldMasterMk cId="3019973778" sldId="2147483648"/>
              <pc:sldLayoutMk cId="1707400783" sldId="2147483660"/>
              <ac:spMk id="39" creationId="{3CF2413D-2F85-4BFC-82ED-288AA1E48B17}"/>
            </ac:spMkLst>
          </pc:spChg>
          <pc:spChg chg="add mod">
            <ac:chgData name="M | Adrien Pasquet" userId="b9ca7fff-cf80-4b81-8c12-aa3f5be03e41" providerId="ADAL" clId="{BFF0C793-174F-4023-A7BF-059EB552C99C}" dt="2019-10-25T12:54:32.079" v="1551" actId="14100"/>
            <ac:spMkLst>
              <pc:docMk/>
              <pc:sldMasterMk cId="3019973778" sldId="2147483648"/>
              <pc:sldLayoutMk cId="1707400783" sldId="2147483660"/>
              <ac:spMk id="40" creationId="{46E6D575-3938-446F-9A94-04AB3C626736}"/>
            </ac:spMkLst>
          </pc:spChg>
          <pc:spChg chg="add mod">
            <ac:chgData name="M | Adrien Pasquet" userId="b9ca7fff-cf80-4b81-8c12-aa3f5be03e41" providerId="ADAL" clId="{BFF0C793-174F-4023-A7BF-059EB552C99C}" dt="2019-10-25T12:54:44.802" v="1553" actId="571"/>
            <ac:spMkLst>
              <pc:docMk/>
              <pc:sldMasterMk cId="3019973778" sldId="2147483648"/>
              <pc:sldLayoutMk cId="1707400783" sldId="2147483660"/>
              <ac:spMk id="41" creationId="{376A92CA-AEC1-4872-826F-067F89CF2D25}"/>
            </ac:spMkLst>
          </pc:spChg>
          <pc:spChg chg="add mod">
            <ac:chgData name="M | Adrien Pasquet" userId="b9ca7fff-cf80-4b81-8c12-aa3f5be03e41" providerId="ADAL" clId="{BFF0C793-174F-4023-A7BF-059EB552C99C}" dt="2019-10-24T16:09:19.318" v="441" actId="571"/>
            <ac:spMkLst>
              <pc:docMk/>
              <pc:sldMasterMk cId="3019973778" sldId="2147483648"/>
              <pc:sldLayoutMk cId="1707400783" sldId="2147483660"/>
              <ac:spMk id="41" creationId="{A5F3F78D-968F-4E6D-A0A9-D8B14FDB4D29}"/>
            </ac:spMkLst>
          </pc:spChg>
          <pc:spChg chg="add mod">
            <ac:chgData name="M | Adrien Pasquet" userId="b9ca7fff-cf80-4b81-8c12-aa3f5be03e41" providerId="ADAL" clId="{BFF0C793-174F-4023-A7BF-059EB552C99C}" dt="2019-10-25T12:54:49.276" v="1554" actId="571"/>
            <ac:spMkLst>
              <pc:docMk/>
              <pc:sldMasterMk cId="3019973778" sldId="2147483648"/>
              <pc:sldLayoutMk cId="1707400783" sldId="2147483660"/>
              <ac:spMk id="42" creationId="{A60F062B-CF8B-4807-8AFB-5FA9773FF757}"/>
            </ac:spMkLst>
          </pc:spChg>
          <pc:spChg chg="add mod">
            <ac:chgData name="M | Adrien Pasquet" userId="b9ca7fff-cf80-4b81-8c12-aa3f5be03e41" providerId="ADAL" clId="{BFF0C793-174F-4023-A7BF-059EB552C99C}" dt="2019-10-24T16:09:19.318" v="441" actId="571"/>
            <ac:spMkLst>
              <pc:docMk/>
              <pc:sldMasterMk cId="3019973778" sldId="2147483648"/>
              <pc:sldLayoutMk cId="1707400783" sldId="2147483660"/>
              <ac:spMk id="42" creationId="{E9F1E240-F37F-4EE9-8EBC-857A205BD63C}"/>
            </ac:spMkLst>
          </pc:spChg>
          <pc:spChg chg="add mod">
            <ac:chgData name="M | Adrien Pasquet" userId="b9ca7fff-cf80-4b81-8c12-aa3f5be03e41" providerId="ADAL" clId="{BFF0C793-174F-4023-A7BF-059EB552C99C}" dt="2019-10-25T12:55:03.085" v="1555" actId="571"/>
            <ac:spMkLst>
              <pc:docMk/>
              <pc:sldMasterMk cId="3019973778" sldId="2147483648"/>
              <pc:sldLayoutMk cId="1707400783" sldId="2147483660"/>
              <ac:spMk id="43" creationId="{1BB6D59A-4567-4EED-9463-9306038FD392}"/>
            </ac:spMkLst>
          </pc:spChg>
          <pc:spChg chg="add mod">
            <ac:chgData name="M | Adrien Pasquet" userId="b9ca7fff-cf80-4b81-8c12-aa3f5be03e41" providerId="ADAL" clId="{BFF0C793-174F-4023-A7BF-059EB552C99C}" dt="2019-10-24T16:09:19.318" v="441" actId="571"/>
            <ac:spMkLst>
              <pc:docMk/>
              <pc:sldMasterMk cId="3019973778" sldId="2147483648"/>
              <pc:sldLayoutMk cId="1707400783" sldId="2147483660"/>
              <ac:spMk id="43" creationId="{7BA026F2-A605-4C82-829D-F17ED8834FFC}"/>
            </ac:spMkLst>
          </pc:spChg>
          <pc:spChg chg="add mod">
            <ac:chgData name="M | Adrien Pasquet" userId="b9ca7fff-cf80-4b81-8c12-aa3f5be03e41" providerId="ADAL" clId="{BFF0C793-174F-4023-A7BF-059EB552C99C}" dt="2019-10-25T12:55:03.085" v="1555" actId="571"/>
            <ac:spMkLst>
              <pc:docMk/>
              <pc:sldMasterMk cId="3019973778" sldId="2147483648"/>
              <pc:sldLayoutMk cId="1707400783" sldId="2147483660"/>
              <ac:spMk id="44" creationId="{DE79D9C6-B59D-4DAC-9665-EF7CF2676F02}"/>
            </ac:spMkLst>
          </pc:spChg>
          <pc:spChg chg="add mod">
            <ac:chgData name="M | Adrien Pasquet" userId="b9ca7fff-cf80-4b81-8c12-aa3f5be03e41" providerId="ADAL" clId="{BFF0C793-174F-4023-A7BF-059EB552C99C}" dt="2019-10-24T16:09:19.318" v="441" actId="571"/>
            <ac:spMkLst>
              <pc:docMk/>
              <pc:sldMasterMk cId="3019973778" sldId="2147483648"/>
              <pc:sldLayoutMk cId="1707400783" sldId="2147483660"/>
              <ac:spMk id="45" creationId="{3409962B-398E-4B09-BCE0-A20B802E209A}"/>
            </ac:spMkLst>
          </pc:spChg>
          <pc:spChg chg="add mod">
            <ac:chgData name="M | Adrien Pasquet" userId="b9ca7fff-cf80-4b81-8c12-aa3f5be03e41" providerId="ADAL" clId="{BFF0C793-174F-4023-A7BF-059EB552C99C}" dt="2019-10-25T12:55:03.085" v="1555" actId="571"/>
            <ac:spMkLst>
              <pc:docMk/>
              <pc:sldMasterMk cId="3019973778" sldId="2147483648"/>
              <pc:sldLayoutMk cId="1707400783" sldId="2147483660"/>
              <ac:spMk id="45" creationId="{8C0A8F5B-1D1B-422E-B12B-DA8FFEBD1942}"/>
            </ac:spMkLst>
          </pc:spChg>
          <pc:spChg chg="add mod">
            <ac:chgData name="M | Adrien Pasquet" userId="b9ca7fff-cf80-4b81-8c12-aa3f5be03e41" providerId="ADAL" clId="{BFF0C793-174F-4023-A7BF-059EB552C99C}" dt="2019-10-24T16:09:19.318" v="441" actId="571"/>
            <ac:spMkLst>
              <pc:docMk/>
              <pc:sldMasterMk cId="3019973778" sldId="2147483648"/>
              <pc:sldLayoutMk cId="1707400783" sldId="2147483660"/>
              <ac:spMk id="46" creationId="{8A1394BD-E250-490E-9558-78C1A51AD0EF}"/>
            </ac:spMkLst>
          </pc:spChg>
          <pc:spChg chg="add mod">
            <ac:chgData name="M | Adrien Pasquet" userId="b9ca7fff-cf80-4b81-8c12-aa3f5be03e41" providerId="ADAL" clId="{BFF0C793-174F-4023-A7BF-059EB552C99C}" dt="2019-10-24T16:09:19.318" v="441" actId="571"/>
            <ac:spMkLst>
              <pc:docMk/>
              <pc:sldMasterMk cId="3019973778" sldId="2147483648"/>
              <pc:sldLayoutMk cId="1707400783" sldId="2147483660"/>
              <ac:spMk id="47" creationId="{5849437B-79E7-416E-94D5-56F11960F8B7}"/>
            </ac:spMkLst>
          </pc:spChg>
          <pc:spChg chg="add mod">
            <ac:chgData name="M | Adrien Pasquet" userId="b9ca7fff-cf80-4b81-8c12-aa3f5be03e41" providerId="ADAL" clId="{BFF0C793-174F-4023-A7BF-059EB552C99C}" dt="2019-10-24T16:09:19.318" v="441" actId="571"/>
            <ac:spMkLst>
              <pc:docMk/>
              <pc:sldMasterMk cId="3019973778" sldId="2147483648"/>
              <pc:sldLayoutMk cId="1707400783" sldId="2147483660"/>
              <ac:spMk id="49" creationId="{5B1F93C7-2EFC-452F-AF1E-4036E011042D}"/>
            </ac:spMkLst>
          </pc:spChg>
          <pc:spChg chg="add mod">
            <ac:chgData name="M | Adrien Pasquet" userId="b9ca7fff-cf80-4b81-8c12-aa3f5be03e41" providerId="ADAL" clId="{BFF0C793-174F-4023-A7BF-059EB552C99C}" dt="2019-10-24T16:09:19.318" v="441" actId="571"/>
            <ac:spMkLst>
              <pc:docMk/>
              <pc:sldMasterMk cId="3019973778" sldId="2147483648"/>
              <pc:sldLayoutMk cId="1707400783" sldId="2147483660"/>
              <ac:spMk id="50" creationId="{70B5F676-3F32-46F0-8532-FB259D752683}"/>
            </ac:spMkLst>
          </pc:spChg>
          <pc:spChg chg="add mod">
            <ac:chgData name="M | Adrien Pasquet" userId="b9ca7fff-cf80-4b81-8c12-aa3f5be03e41" providerId="ADAL" clId="{BFF0C793-174F-4023-A7BF-059EB552C99C}" dt="2019-10-24T16:09:19.318" v="441" actId="571"/>
            <ac:spMkLst>
              <pc:docMk/>
              <pc:sldMasterMk cId="3019973778" sldId="2147483648"/>
              <pc:sldLayoutMk cId="1707400783" sldId="2147483660"/>
              <ac:spMk id="51" creationId="{B53BD909-0FDC-47F6-8FD5-1216D4573F76}"/>
            </ac:spMkLst>
          </pc:spChg>
          <pc:spChg chg="add mod">
            <ac:chgData name="M | Adrien Pasquet" userId="b9ca7fff-cf80-4b81-8c12-aa3f5be03e41" providerId="ADAL" clId="{BFF0C793-174F-4023-A7BF-059EB552C99C}" dt="2019-10-24T16:09:42.658" v="445" actId="571"/>
            <ac:spMkLst>
              <pc:docMk/>
              <pc:sldMasterMk cId="3019973778" sldId="2147483648"/>
              <pc:sldLayoutMk cId="1707400783" sldId="2147483660"/>
              <ac:spMk id="53" creationId="{51EC6805-8D45-430B-9C13-BA0D6911F19F}"/>
            </ac:spMkLst>
          </pc:spChg>
          <pc:spChg chg="add mod">
            <ac:chgData name="M | Adrien Pasquet" userId="b9ca7fff-cf80-4b81-8c12-aa3f5be03e41" providerId="ADAL" clId="{BFF0C793-174F-4023-A7BF-059EB552C99C}" dt="2019-10-24T16:09:42.658" v="445" actId="571"/>
            <ac:spMkLst>
              <pc:docMk/>
              <pc:sldMasterMk cId="3019973778" sldId="2147483648"/>
              <pc:sldLayoutMk cId="1707400783" sldId="2147483660"/>
              <ac:spMk id="54" creationId="{9ACEBFB1-AAC9-403A-BF20-3F406FA62F1A}"/>
            </ac:spMkLst>
          </pc:spChg>
          <pc:spChg chg="add del mod">
            <ac:chgData name="M | Adrien Pasquet" userId="b9ca7fff-cf80-4b81-8c12-aa3f5be03e41" providerId="ADAL" clId="{BFF0C793-174F-4023-A7BF-059EB552C99C}" dt="2019-10-25T12:54:39.011" v="1552" actId="478"/>
            <ac:spMkLst>
              <pc:docMk/>
              <pc:sldMasterMk cId="3019973778" sldId="2147483648"/>
              <pc:sldLayoutMk cId="1707400783" sldId="2147483660"/>
              <ac:spMk id="55" creationId="{1E6CC566-943B-4142-B8DB-411A132677A3}"/>
            </ac:spMkLst>
          </pc:spChg>
          <pc:spChg chg="add mod">
            <ac:chgData name="M | Adrien Pasquet" userId="b9ca7fff-cf80-4b81-8c12-aa3f5be03e41" providerId="ADAL" clId="{BFF0C793-174F-4023-A7BF-059EB552C99C}" dt="2019-10-24T16:09:42.658" v="445" actId="571"/>
            <ac:spMkLst>
              <pc:docMk/>
              <pc:sldMasterMk cId="3019973778" sldId="2147483648"/>
              <pc:sldLayoutMk cId="1707400783" sldId="2147483660"/>
              <ac:spMk id="57" creationId="{F839DCE0-959D-44E7-A965-CFD18226F59C}"/>
            </ac:spMkLst>
          </pc:spChg>
          <pc:spChg chg="add mod">
            <ac:chgData name="M | Adrien Pasquet" userId="b9ca7fff-cf80-4b81-8c12-aa3f5be03e41" providerId="ADAL" clId="{BFF0C793-174F-4023-A7BF-059EB552C99C}" dt="2019-10-24T16:09:42.658" v="445" actId="571"/>
            <ac:spMkLst>
              <pc:docMk/>
              <pc:sldMasterMk cId="3019973778" sldId="2147483648"/>
              <pc:sldLayoutMk cId="1707400783" sldId="2147483660"/>
              <ac:spMk id="58" creationId="{D83C0736-9AF5-4BDB-9A7E-B8BE58D38FE8}"/>
            </ac:spMkLst>
          </pc:spChg>
          <pc:spChg chg="add del mod">
            <ac:chgData name="M | Adrien Pasquet" userId="b9ca7fff-cf80-4b81-8c12-aa3f5be03e41" providerId="ADAL" clId="{BFF0C793-174F-4023-A7BF-059EB552C99C}" dt="2019-10-25T12:54:39.011" v="1552" actId="478"/>
            <ac:spMkLst>
              <pc:docMk/>
              <pc:sldMasterMk cId="3019973778" sldId="2147483648"/>
              <pc:sldLayoutMk cId="1707400783" sldId="2147483660"/>
              <ac:spMk id="59" creationId="{A609FCC5-35C2-4B04-87F8-61D8B64130D3}"/>
            </ac:spMkLst>
          </pc:spChg>
          <pc:spChg chg="add mod">
            <ac:chgData name="M | Adrien Pasquet" userId="b9ca7fff-cf80-4b81-8c12-aa3f5be03e41" providerId="ADAL" clId="{BFF0C793-174F-4023-A7BF-059EB552C99C}" dt="2019-10-24T16:09:42.658" v="445" actId="571"/>
            <ac:spMkLst>
              <pc:docMk/>
              <pc:sldMasterMk cId="3019973778" sldId="2147483648"/>
              <pc:sldLayoutMk cId="1707400783" sldId="2147483660"/>
              <ac:spMk id="61" creationId="{7D6D1634-FFE4-422F-99BC-C4FC693AF22D}"/>
            </ac:spMkLst>
          </pc:spChg>
          <pc:spChg chg="add mod">
            <ac:chgData name="M | Adrien Pasquet" userId="b9ca7fff-cf80-4b81-8c12-aa3f5be03e41" providerId="ADAL" clId="{BFF0C793-174F-4023-A7BF-059EB552C99C}" dt="2019-10-24T16:09:42.658" v="445" actId="571"/>
            <ac:spMkLst>
              <pc:docMk/>
              <pc:sldMasterMk cId="3019973778" sldId="2147483648"/>
              <pc:sldLayoutMk cId="1707400783" sldId="2147483660"/>
              <ac:spMk id="62" creationId="{6B4EBD24-F915-4087-85FF-FAD6B3BF58A4}"/>
            </ac:spMkLst>
          </pc:spChg>
          <pc:spChg chg="add del mod">
            <ac:chgData name="M | Adrien Pasquet" userId="b9ca7fff-cf80-4b81-8c12-aa3f5be03e41" providerId="ADAL" clId="{BFF0C793-174F-4023-A7BF-059EB552C99C}" dt="2019-10-25T12:54:39.011" v="1552" actId="478"/>
            <ac:spMkLst>
              <pc:docMk/>
              <pc:sldMasterMk cId="3019973778" sldId="2147483648"/>
              <pc:sldLayoutMk cId="1707400783" sldId="2147483660"/>
              <ac:spMk id="63" creationId="{DE5084F3-A4F1-4144-B952-86400204C1EE}"/>
            </ac:spMkLst>
          </pc:spChg>
          <pc:grpChg chg="del">
            <ac:chgData name="M | Adrien Pasquet" userId="b9ca7fff-cf80-4b81-8c12-aa3f5be03e41" providerId="ADAL" clId="{BFF0C793-174F-4023-A7BF-059EB552C99C}" dt="2019-10-30T15:16:31.957" v="2015" actId="478"/>
            <ac:grpSpMkLst>
              <pc:docMk/>
              <pc:sldMasterMk cId="3019973778" sldId="2147483648"/>
              <pc:sldLayoutMk cId="1707400783" sldId="2147483660"/>
              <ac:grpSpMk id="9" creationId="{A354FFCA-504D-4460-87C4-BBC540050944}"/>
            </ac:grpSpMkLst>
          </pc:grpChg>
          <pc:picChg chg="add mod">
            <ac:chgData name="M | Adrien Pasquet" userId="b9ca7fff-cf80-4b81-8c12-aa3f5be03e41" providerId="ADAL" clId="{BFF0C793-174F-4023-A7BF-059EB552C99C}" dt="2019-10-24T16:09:29.819" v="443" actId="1076"/>
            <ac:picMkLst>
              <pc:docMk/>
              <pc:sldMasterMk cId="3019973778" sldId="2147483648"/>
              <pc:sldLayoutMk cId="1707400783" sldId="2147483660"/>
              <ac:picMk id="16" creationId="{59EFABEA-DBCB-4C8C-B53D-B40EBBDC0D5A}"/>
            </ac:picMkLst>
          </pc:picChg>
          <pc:picChg chg="del">
            <ac:chgData name="M | Adrien Pasquet" userId="b9ca7fff-cf80-4b81-8c12-aa3f5be03e41" providerId="ADAL" clId="{BFF0C793-174F-4023-A7BF-059EB552C99C}" dt="2019-10-24T16:03:35.576" v="359" actId="478"/>
            <ac:picMkLst>
              <pc:docMk/>
              <pc:sldMasterMk cId="3019973778" sldId="2147483648"/>
              <pc:sldLayoutMk cId="1707400783" sldId="2147483660"/>
              <ac:picMk id="24" creationId="{54EE77EA-00F7-4888-8A66-D819D68646E8}"/>
            </ac:picMkLst>
          </pc:picChg>
          <pc:picChg chg="add mod">
            <ac:chgData name="M | Adrien Pasquet" userId="b9ca7fff-cf80-4b81-8c12-aa3f5be03e41" providerId="ADAL" clId="{BFF0C793-174F-4023-A7BF-059EB552C99C}" dt="2019-10-24T16:08:50.165" v="434" actId="571"/>
            <ac:picMkLst>
              <pc:docMk/>
              <pc:sldMasterMk cId="3019973778" sldId="2147483648"/>
              <pc:sldLayoutMk cId="1707400783" sldId="2147483660"/>
              <ac:picMk id="25" creationId="{7F4BF9B0-87C1-4F19-99A0-5C54079EE2F9}"/>
            </ac:picMkLst>
          </pc:picChg>
          <pc:picChg chg="add mod">
            <ac:chgData name="M | Adrien Pasquet" userId="b9ca7fff-cf80-4b81-8c12-aa3f5be03e41" providerId="ADAL" clId="{BFF0C793-174F-4023-A7BF-059EB552C99C}" dt="2019-10-24T16:09:29.819" v="443" actId="1076"/>
            <ac:picMkLst>
              <pc:docMk/>
              <pc:sldMasterMk cId="3019973778" sldId="2147483648"/>
              <pc:sldLayoutMk cId="1707400783" sldId="2147483660"/>
              <ac:picMk id="32" creationId="{CEFE5610-F935-4DD2-A932-C88FB86BAABE}"/>
            </ac:picMkLst>
          </pc:picChg>
          <pc:picChg chg="add mod">
            <ac:chgData name="M | Adrien Pasquet" userId="b9ca7fff-cf80-4b81-8c12-aa3f5be03e41" providerId="ADAL" clId="{BFF0C793-174F-4023-A7BF-059EB552C99C}" dt="2019-10-24T16:09:29.819" v="443" actId="1076"/>
            <ac:picMkLst>
              <pc:docMk/>
              <pc:sldMasterMk cId="3019973778" sldId="2147483648"/>
              <pc:sldLayoutMk cId="1707400783" sldId="2147483660"/>
              <ac:picMk id="36" creationId="{92F02D8A-6337-41CF-90F4-4AC7D3E5216A}"/>
            </ac:picMkLst>
          </pc:picChg>
          <pc:picChg chg="add mod">
            <ac:chgData name="M | Adrien Pasquet" userId="b9ca7fff-cf80-4b81-8c12-aa3f5be03e41" providerId="ADAL" clId="{BFF0C793-174F-4023-A7BF-059EB552C99C}" dt="2019-10-24T16:09:19.318" v="441" actId="571"/>
            <ac:picMkLst>
              <pc:docMk/>
              <pc:sldMasterMk cId="3019973778" sldId="2147483648"/>
              <pc:sldLayoutMk cId="1707400783" sldId="2147483660"/>
              <ac:picMk id="40" creationId="{D941710C-3B58-4010-84CD-AD8335000F00}"/>
            </ac:picMkLst>
          </pc:picChg>
          <pc:picChg chg="add mod">
            <ac:chgData name="M | Adrien Pasquet" userId="b9ca7fff-cf80-4b81-8c12-aa3f5be03e41" providerId="ADAL" clId="{BFF0C793-174F-4023-A7BF-059EB552C99C}" dt="2019-10-24T16:09:19.318" v="441" actId="571"/>
            <ac:picMkLst>
              <pc:docMk/>
              <pc:sldMasterMk cId="3019973778" sldId="2147483648"/>
              <pc:sldLayoutMk cId="1707400783" sldId="2147483660"/>
              <ac:picMk id="44" creationId="{0E6CB2B5-E257-45C8-ADEB-B4107DBEC154}"/>
            </ac:picMkLst>
          </pc:picChg>
          <pc:picChg chg="add mod">
            <ac:chgData name="M | Adrien Pasquet" userId="b9ca7fff-cf80-4b81-8c12-aa3f5be03e41" providerId="ADAL" clId="{BFF0C793-174F-4023-A7BF-059EB552C99C}" dt="2019-10-24T16:09:19.318" v="441" actId="571"/>
            <ac:picMkLst>
              <pc:docMk/>
              <pc:sldMasterMk cId="3019973778" sldId="2147483648"/>
              <pc:sldLayoutMk cId="1707400783" sldId="2147483660"/>
              <ac:picMk id="48" creationId="{B04A7506-3007-4B87-9572-90BB612F9E66}"/>
            </ac:picMkLst>
          </pc:picChg>
          <pc:picChg chg="add mod">
            <ac:chgData name="M | Adrien Pasquet" userId="b9ca7fff-cf80-4b81-8c12-aa3f5be03e41" providerId="ADAL" clId="{BFF0C793-174F-4023-A7BF-059EB552C99C}" dt="2019-10-24T16:09:42.658" v="445" actId="571"/>
            <ac:picMkLst>
              <pc:docMk/>
              <pc:sldMasterMk cId="3019973778" sldId="2147483648"/>
              <pc:sldLayoutMk cId="1707400783" sldId="2147483660"/>
              <ac:picMk id="52" creationId="{480D43D0-BCAA-4DDB-A2DF-59E836C2BB86}"/>
            </ac:picMkLst>
          </pc:picChg>
          <pc:picChg chg="add mod">
            <ac:chgData name="M | Adrien Pasquet" userId="b9ca7fff-cf80-4b81-8c12-aa3f5be03e41" providerId="ADAL" clId="{BFF0C793-174F-4023-A7BF-059EB552C99C}" dt="2019-10-24T16:09:42.658" v="445" actId="571"/>
            <ac:picMkLst>
              <pc:docMk/>
              <pc:sldMasterMk cId="3019973778" sldId="2147483648"/>
              <pc:sldLayoutMk cId="1707400783" sldId="2147483660"/>
              <ac:picMk id="56" creationId="{2569A577-044C-4752-A726-4E6DE7A6CEAE}"/>
            </ac:picMkLst>
          </pc:picChg>
          <pc:picChg chg="add mod">
            <ac:chgData name="M | Adrien Pasquet" userId="b9ca7fff-cf80-4b81-8c12-aa3f5be03e41" providerId="ADAL" clId="{BFF0C793-174F-4023-A7BF-059EB552C99C}" dt="2019-10-24T16:09:42.658" v="445" actId="571"/>
            <ac:picMkLst>
              <pc:docMk/>
              <pc:sldMasterMk cId="3019973778" sldId="2147483648"/>
              <pc:sldLayoutMk cId="1707400783" sldId="2147483660"/>
              <ac:picMk id="60" creationId="{148F355C-E65E-457A-AB55-F70245F302DB}"/>
            </ac:picMkLst>
          </pc:picChg>
        </pc:sldLayoutChg>
        <pc:sldLayoutChg chg="delSp modSp">
          <pc:chgData name="M | Adrien Pasquet" userId="b9ca7fff-cf80-4b81-8c12-aa3f5be03e41" providerId="ADAL" clId="{BFF0C793-174F-4023-A7BF-059EB552C99C}" dt="2019-10-30T15:15:49.645" v="2006" actId="478"/>
          <pc:sldLayoutMkLst>
            <pc:docMk/>
            <pc:sldMasterMk cId="3019973778" sldId="2147483648"/>
            <pc:sldLayoutMk cId="1569172885" sldId="2147483661"/>
          </pc:sldLayoutMkLst>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3" creationId="{AC4F15EE-8198-46F2-8024-3252796484C1}"/>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22" creationId="{56CD24D7-0284-4267-8A6B-FCE7EB910E68}"/>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24" creationId="{84156466-033D-4FE1-AE39-99745BDD0347}"/>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25" creationId="{C79C67D6-1152-436E-9A09-3556EEEC448B}"/>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26" creationId="{FB3BA2CA-CD7A-4A86-A1EA-25E74E1F4041}"/>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27" creationId="{E1B65DAF-80A5-4616-834C-1A0A339195FD}"/>
            </ac:spMkLst>
          </pc:spChg>
          <pc:spChg chg="del">
            <ac:chgData name="M | Adrien Pasquet" userId="b9ca7fff-cf80-4b81-8c12-aa3f5be03e41" providerId="ADAL" clId="{BFF0C793-174F-4023-A7BF-059EB552C99C}" dt="2019-10-24T16:13:21.927" v="563" actId="478"/>
            <ac:spMkLst>
              <pc:docMk/>
              <pc:sldMasterMk cId="3019973778" sldId="2147483648"/>
              <pc:sldLayoutMk cId="1569172885" sldId="2147483661"/>
              <ac:spMk id="28" creationId="{18F03FC2-EE3E-4794-A4E7-16A7C1A6EED2}"/>
            </ac:spMkLst>
          </pc:spChg>
          <pc:spChg chg="del">
            <ac:chgData name="M | Adrien Pasquet" userId="b9ca7fff-cf80-4b81-8c12-aa3f5be03e41" providerId="ADAL" clId="{BFF0C793-174F-4023-A7BF-059EB552C99C}" dt="2019-10-24T16:13:21.927" v="563" actId="478"/>
            <ac:spMkLst>
              <pc:docMk/>
              <pc:sldMasterMk cId="3019973778" sldId="2147483648"/>
              <pc:sldLayoutMk cId="1569172885" sldId="2147483661"/>
              <ac:spMk id="29" creationId="{21CF027B-6443-4800-93AD-797D0DDF390C}"/>
            </ac:spMkLst>
          </pc:spChg>
          <pc:spChg chg="del">
            <ac:chgData name="M | Adrien Pasquet" userId="b9ca7fff-cf80-4b81-8c12-aa3f5be03e41" providerId="ADAL" clId="{BFF0C793-174F-4023-A7BF-059EB552C99C}" dt="2019-10-24T16:13:21.927" v="563" actId="478"/>
            <ac:spMkLst>
              <pc:docMk/>
              <pc:sldMasterMk cId="3019973778" sldId="2147483648"/>
              <pc:sldLayoutMk cId="1569172885" sldId="2147483661"/>
              <ac:spMk id="30" creationId="{ED4D1FE9-1A8B-40AB-B024-6F5B43571A6C}"/>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34" creationId="{B395DDFE-B565-411C-AA26-FCDFCC69CF42}"/>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35" creationId="{7E61289B-A699-4E12-9D9C-1A57956620CB}"/>
            </ac:spMkLst>
          </pc:spChg>
          <pc:spChg chg="del">
            <ac:chgData name="M | Adrien Pasquet" userId="b9ca7fff-cf80-4b81-8c12-aa3f5be03e41" providerId="ADAL" clId="{BFF0C793-174F-4023-A7BF-059EB552C99C}" dt="2019-10-24T16:13:21.927" v="563" actId="478"/>
            <ac:spMkLst>
              <pc:docMk/>
              <pc:sldMasterMk cId="3019973778" sldId="2147483648"/>
              <pc:sldLayoutMk cId="1569172885" sldId="2147483661"/>
              <ac:spMk id="36" creationId="{9011FB87-D370-4A8B-BBB2-3EFC724A4C88}"/>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38" creationId="{B113FD84-4844-48A4-9FC1-1DB7508C98A5}"/>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42" creationId="{16E63D34-96DF-4338-A4B6-8A8F92C28B0A}"/>
            </ac:spMkLst>
          </pc:spChg>
          <pc:spChg chg="del">
            <ac:chgData name="M | Adrien Pasquet" userId="b9ca7fff-cf80-4b81-8c12-aa3f5be03e41" providerId="ADAL" clId="{BFF0C793-174F-4023-A7BF-059EB552C99C}" dt="2019-10-24T16:13:21.927" v="563" actId="478"/>
            <ac:spMkLst>
              <pc:docMk/>
              <pc:sldMasterMk cId="3019973778" sldId="2147483648"/>
              <pc:sldLayoutMk cId="1569172885" sldId="2147483661"/>
              <ac:spMk id="45" creationId="{8DAF90DA-9120-4502-A5E7-6F469CA4C811}"/>
            </ac:spMkLst>
          </pc:spChg>
          <pc:spChg chg="del">
            <ac:chgData name="M | Adrien Pasquet" userId="b9ca7fff-cf80-4b81-8c12-aa3f5be03e41" providerId="ADAL" clId="{BFF0C793-174F-4023-A7BF-059EB552C99C}" dt="2019-10-24T16:13:21.927" v="563" actId="478"/>
            <ac:spMkLst>
              <pc:docMk/>
              <pc:sldMasterMk cId="3019973778" sldId="2147483648"/>
              <pc:sldLayoutMk cId="1569172885" sldId="2147483661"/>
              <ac:spMk id="48" creationId="{EF896619-5470-4652-ADA6-F46A0375AC09}"/>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59" creationId="{F2EE8F47-35C6-4FA8-B6DD-291715A51564}"/>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60" creationId="{6CDAEF6A-73AE-443C-8A3F-5C27A9A0E2E6}"/>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63" creationId="{F1113CAF-E5B1-4401-8F05-34EA54E5E65F}"/>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64" creationId="{8DFF9875-9264-44E3-BD83-78472D8D1787}"/>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65" creationId="{38E29919-B400-4BBF-808E-0BEA84CCB910}"/>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66" creationId="{6EDFB74A-0E9E-466B-B392-AE030FDBD241}"/>
            </ac:spMkLst>
          </pc:spChg>
          <pc:spChg chg="del">
            <ac:chgData name="M | Adrien Pasquet" userId="b9ca7fff-cf80-4b81-8c12-aa3f5be03e41" providerId="ADAL" clId="{BFF0C793-174F-4023-A7BF-059EB552C99C}" dt="2019-10-24T16:13:21.927" v="563" actId="478"/>
            <ac:spMkLst>
              <pc:docMk/>
              <pc:sldMasterMk cId="3019973778" sldId="2147483648"/>
              <pc:sldLayoutMk cId="1569172885" sldId="2147483661"/>
              <ac:spMk id="67" creationId="{F890D6F5-5BCE-4CE0-9E5D-D8E21908C500}"/>
            </ac:spMkLst>
          </pc:spChg>
          <pc:spChg chg="del">
            <ac:chgData name="M | Adrien Pasquet" userId="b9ca7fff-cf80-4b81-8c12-aa3f5be03e41" providerId="ADAL" clId="{BFF0C793-174F-4023-A7BF-059EB552C99C}" dt="2019-10-24T16:13:21.927" v="563" actId="478"/>
            <ac:spMkLst>
              <pc:docMk/>
              <pc:sldMasterMk cId="3019973778" sldId="2147483648"/>
              <pc:sldLayoutMk cId="1569172885" sldId="2147483661"/>
              <ac:spMk id="68" creationId="{9F9E583A-2B45-4431-B469-7AD704A0A5EA}"/>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69" creationId="{3329381E-DC0C-42F6-99DF-2504C474DC4B}"/>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70" creationId="{C8DFBF34-65A4-415E-90CF-9FD0A4D4BF84}"/>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71" creationId="{E122F7B8-5588-46D9-B006-D95DCD90DF8D}"/>
            </ac:spMkLst>
          </pc:spChg>
          <pc:spChg chg="mod">
            <ac:chgData name="M | Adrien Pasquet" userId="b9ca7fff-cf80-4b81-8c12-aa3f5be03e41" providerId="ADAL" clId="{BFF0C793-174F-4023-A7BF-059EB552C99C}" dt="2019-10-24T16:22:59.855" v="619" actId="1076"/>
            <ac:spMkLst>
              <pc:docMk/>
              <pc:sldMasterMk cId="3019973778" sldId="2147483648"/>
              <pc:sldLayoutMk cId="1569172885" sldId="2147483661"/>
              <ac:spMk id="72" creationId="{B2E35B54-BD62-4F9C-BD34-6226C82C82EC}"/>
            </ac:spMkLst>
          </pc:spChg>
          <pc:spChg chg="del">
            <ac:chgData name="M | Adrien Pasquet" userId="b9ca7fff-cf80-4b81-8c12-aa3f5be03e41" providerId="ADAL" clId="{BFF0C793-174F-4023-A7BF-059EB552C99C}" dt="2019-10-24T16:13:21.927" v="563" actId="478"/>
            <ac:spMkLst>
              <pc:docMk/>
              <pc:sldMasterMk cId="3019973778" sldId="2147483648"/>
              <pc:sldLayoutMk cId="1569172885" sldId="2147483661"/>
              <ac:spMk id="73" creationId="{42FD82CC-F691-4F8E-BE08-3B76EB848241}"/>
            </ac:spMkLst>
          </pc:spChg>
          <pc:spChg chg="del">
            <ac:chgData name="M | Adrien Pasquet" userId="b9ca7fff-cf80-4b81-8c12-aa3f5be03e41" providerId="ADAL" clId="{BFF0C793-174F-4023-A7BF-059EB552C99C}" dt="2019-10-24T16:13:21.927" v="563" actId="478"/>
            <ac:spMkLst>
              <pc:docMk/>
              <pc:sldMasterMk cId="3019973778" sldId="2147483648"/>
              <pc:sldLayoutMk cId="1569172885" sldId="2147483661"/>
              <ac:spMk id="74" creationId="{BF1712CC-19CC-4490-A7F4-D6876E821FF3}"/>
            </ac:spMkLst>
          </pc:spChg>
          <pc:spChg chg="del">
            <ac:chgData name="M | Adrien Pasquet" userId="b9ca7fff-cf80-4b81-8c12-aa3f5be03e41" providerId="ADAL" clId="{BFF0C793-174F-4023-A7BF-059EB552C99C}" dt="2019-10-24T16:13:21.927" v="563" actId="478"/>
            <ac:spMkLst>
              <pc:docMk/>
              <pc:sldMasterMk cId="3019973778" sldId="2147483648"/>
              <pc:sldLayoutMk cId="1569172885" sldId="2147483661"/>
              <ac:spMk id="75" creationId="{F403AECC-26B0-4C43-AC4B-AF3668E325EC}"/>
            </ac:spMkLst>
          </pc:spChg>
          <pc:spChg chg="del">
            <ac:chgData name="M | Adrien Pasquet" userId="b9ca7fff-cf80-4b81-8c12-aa3f5be03e41" providerId="ADAL" clId="{BFF0C793-174F-4023-A7BF-059EB552C99C}" dt="2019-10-24T16:13:21.927" v="563" actId="478"/>
            <ac:spMkLst>
              <pc:docMk/>
              <pc:sldMasterMk cId="3019973778" sldId="2147483648"/>
              <pc:sldLayoutMk cId="1569172885" sldId="2147483661"/>
              <ac:spMk id="76" creationId="{84D84DE3-1216-4A41-A4B0-CCBD78DC6C76}"/>
            </ac:spMkLst>
          </pc:spChg>
          <pc:grpChg chg="del">
            <ac:chgData name="M | Adrien Pasquet" userId="b9ca7fff-cf80-4b81-8c12-aa3f5be03e41" providerId="ADAL" clId="{BFF0C793-174F-4023-A7BF-059EB552C99C}" dt="2019-10-30T15:15:49.645" v="2006" actId="478"/>
            <ac:grpSpMkLst>
              <pc:docMk/>
              <pc:sldMasterMk cId="3019973778" sldId="2147483648"/>
              <pc:sldLayoutMk cId="1569172885" sldId="2147483661"/>
              <ac:grpSpMk id="9" creationId="{A354FFCA-504D-4460-87C4-BBC540050944}"/>
            </ac:grpSpMkLst>
          </pc:grpChg>
          <pc:cxnChg chg="mod">
            <ac:chgData name="M | Adrien Pasquet" userId="b9ca7fff-cf80-4b81-8c12-aa3f5be03e41" providerId="ADAL" clId="{BFF0C793-174F-4023-A7BF-059EB552C99C}" dt="2019-10-24T16:22:59.855" v="619" actId="1076"/>
            <ac:cxnSpMkLst>
              <pc:docMk/>
              <pc:sldMasterMk cId="3019973778" sldId="2147483648"/>
              <pc:sldLayoutMk cId="1569172885" sldId="2147483661"/>
              <ac:cxnSpMk id="13" creationId="{337AF937-1CE0-4838-893C-88F3A9A9CF41}"/>
            </ac:cxnSpMkLst>
          </pc:cxnChg>
          <pc:cxnChg chg="mod">
            <ac:chgData name="M | Adrien Pasquet" userId="b9ca7fff-cf80-4b81-8c12-aa3f5be03e41" providerId="ADAL" clId="{BFF0C793-174F-4023-A7BF-059EB552C99C}" dt="2019-10-24T16:22:59.855" v="619" actId="1076"/>
            <ac:cxnSpMkLst>
              <pc:docMk/>
              <pc:sldMasterMk cId="3019973778" sldId="2147483648"/>
              <pc:sldLayoutMk cId="1569172885" sldId="2147483661"/>
              <ac:cxnSpMk id="14" creationId="{365486AF-D3C2-4CB0-A5AC-9A4A08928590}"/>
            </ac:cxnSpMkLst>
          </pc:cxnChg>
          <pc:cxnChg chg="mod">
            <ac:chgData name="M | Adrien Pasquet" userId="b9ca7fff-cf80-4b81-8c12-aa3f5be03e41" providerId="ADAL" clId="{BFF0C793-174F-4023-A7BF-059EB552C99C}" dt="2019-10-24T16:22:59.855" v="619" actId="1076"/>
            <ac:cxnSpMkLst>
              <pc:docMk/>
              <pc:sldMasterMk cId="3019973778" sldId="2147483648"/>
              <pc:sldLayoutMk cId="1569172885" sldId="2147483661"/>
              <ac:cxnSpMk id="15" creationId="{56C06535-CD4A-44A8-B5DF-625A5BDE4623}"/>
            </ac:cxnSpMkLst>
          </pc:cxnChg>
          <pc:cxnChg chg="mod">
            <ac:chgData name="M | Adrien Pasquet" userId="b9ca7fff-cf80-4b81-8c12-aa3f5be03e41" providerId="ADAL" clId="{BFF0C793-174F-4023-A7BF-059EB552C99C}" dt="2019-10-24T16:22:59.855" v="619" actId="1076"/>
            <ac:cxnSpMkLst>
              <pc:docMk/>
              <pc:sldMasterMk cId="3019973778" sldId="2147483648"/>
              <pc:sldLayoutMk cId="1569172885" sldId="2147483661"/>
              <ac:cxnSpMk id="16" creationId="{12719F89-C426-465B-9D1C-91C7094BF432}"/>
            </ac:cxnSpMkLst>
          </pc:cxnChg>
          <pc:cxnChg chg="mod">
            <ac:chgData name="M | Adrien Pasquet" userId="b9ca7fff-cf80-4b81-8c12-aa3f5be03e41" providerId="ADAL" clId="{BFF0C793-174F-4023-A7BF-059EB552C99C}" dt="2019-10-24T16:22:59.855" v="619" actId="1076"/>
            <ac:cxnSpMkLst>
              <pc:docMk/>
              <pc:sldMasterMk cId="3019973778" sldId="2147483648"/>
              <pc:sldLayoutMk cId="1569172885" sldId="2147483661"/>
              <ac:cxnSpMk id="17" creationId="{C368014D-12C8-4672-8DF0-7C256D96D504}"/>
            </ac:cxnSpMkLst>
          </pc:cxnChg>
          <pc:cxnChg chg="del mod">
            <ac:chgData name="M | Adrien Pasquet" userId="b9ca7fff-cf80-4b81-8c12-aa3f5be03e41" providerId="ADAL" clId="{BFF0C793-174F-4023-A7BF-059EB552C99C}" dt="2019-10-24T16:13:21.927" v="563" actId="478"/>
            <ac:cxnSpMkLst>
              <pc:docMk/>
              <pc:sldMasterMk cId="3019973778" sldId="2147483648"/>
              <pc:sldLayoutMk cId="1569172885" sldId="2147483661"/>
              <ac:cxnSpMk id="19" creationId="{F9D2768F-2CCE-432D-A31F-1A71BDB44689}"/>
            </ac:cxnSpMkLst>
          </pc:cxnChg>
          <pc:cxnChg chg="del mod">
            <ac:chgData name="M | Adrien Pasquet" userId="b9ca7fff-cf80-4b81-8c12-aa3f5be03e41" providerId="ADAL" clId="{BFF0C793-174F-4023-A7BF-059EB552C99C}" dt="2019-10-24T16:13:21.927" v="563" actId="478"/>
            <ac:cxnSpMkLst>
              <pc:docMk/>
              <pc:sldMasterMk cId="3019973778" sldId="2147483648"/>
              <pc:sldLayoutMk cId="1569172885" sldId="2147483661"/>
              <ac:cxnSpMk id="20" creationId="{04CC53C3-4D85-4385-812F-C479086BB714}"/>
            </ac:cxnSpMkLst>
          </pc:cxnChg>
          <pc:cxnChg chg="del mod">
            <ac:chgData name="M | Adrien Pasquet" userId="b9ca7fff-cf80-4b81-8c12-aa3f5be03e41" providerId="ADAL" clId="{BFF0C793-174F-4023-A7BF-059EB552C99C}" dt="2019-10-24T16:13:21.927" v="563" actId="478"/>
            <ac:cxnSpMkLst>
              <pc:docMk/>
              <pc:sldMasterMk cId="3019973778" sldId="2147483648"/>
              <pc:sldLayoutMk cId="1569172885" sldId="2147483661"/>
              <ac:cxnSpMk id="21" creationId="{EB1B1705-DB94-411C-B4D0-EE3AF6FE01C0}"/>
            </ac:cxnSpMkLst>
          </pc:cxnChg>
          <pc:cxnChg chg="mod">
            <ac:chgData name="M | Adrien Pasquet" userId="b9ca7fff-cf80-4b81-8c12-aa3f5be03e41" providerId="ADAL" clId="{BFF0C793-174F-4023-A7BF-059EB552C99C}" dt="2019-10-24T16:22:59.855" v="619" actId="1076"/>
            <ac:cxnSpMkLst>
              <pc:docMk/>
              <pc:sldMasterMk cId="3019973778" sldId="2147483648"/>
              <pc:sldLayoutMk cId="1569172885" sldId="2147483661"/>
              <ac:cxnSpMk id="31" creationId="{EBEF7C19-F4D3-4200-9BAD-CC91FF5C41BA}"/>
            </ac:cxnSpMkLst>
          </pc:cxnChg>
        </pc:sldLayoutChg>
        <pc:sldLayoutChg chg="delSp">
          <pc:chgData name="M | Adrien Pasquet" userId="b9ca7fff-cf80-4b81-8c12-aa3f5be03e41" providerId="ADAL" clId="{BFF0C793-174F-4023-A7BF-059EB552C99C}" dt="2019-10-30T15:15:23.644" v="2003" actId="478"/>
          <pc:sldLayoutMkLst>
            <pc:docMk/>
            <pc:sldMasterMk cId="3019973778" sldId="2147483648"/>
            <pc:sldLayoutMk cId="3539351062" sldId="2147483662"/>
          </pc:sldLayoutMkLst>
          <pc:spChg chg="del">
            <ac:chgData name="M | Adrien Pasquet" userId="b9ca7fff-cf80-4b81-8c12-aa3f5be03e41" providerId="ADAL" clId="{BFF0C793-174F-4023-A7BF-059EB552C99C}" dt="2019-10-25T11:54:15.164" v="665" actId="478"/>
            <ac:spMkLst>
              <pc:docMk/>
              <pc:sldMasterMk cId="3019973778" sldId="2147483648"/>
              <pc:sldLayoutMk cId="3539351062" sldId="2147483662"/>
              <ac:spMk id="4" creationId="{A90A25D1-E044-4C93-ACEE-9E9676EFF51D}"/>
            </ac:spMkLst>
          </pc:spChg>
          <pc:spChg chg="del">
            <ac:chgData name="M | Adrien Pasquet" userId="b9ca7fff-cf80-4b81-8c12-aa3f5be03e41" providerId="ADAL" clId="{BFF0C793-174F-4023-A7BF-059EB552C99C}" dt="2019-10-25T11:54:15.164" v="665" actId="478"/>
            <ac:spMkLst>
              <pc:docMk/>
              <pc:sldMasterMk cId="3019973778" sldId="2147483648"/>
              <pc:sldLayoutMk cId="3539351062" sldId="2147483662"/>
              <ac:spMk id="19" creationId="{AA461027-3726-4C77-9494-B54C607F5D91}"/>
            </ac:spMkLst>
          </pc:spChg>
          <pc:spChg chg="del">
            <ac:chgData name="M | Adrien Pasquet" userId="b9ca7fff-cf80-4b81-8c12-aa3f5be03e41" providerId="ADAL" clId="{BFF0C793-174F-4023-A7BF-059EB552C99C}" dt="2019-10-25T11:54:15.164" v="665" actId="478"/>
            <ac:spMkLst>
              <pc:docMk/>
              <pc:sldMasterMk cId="3019973778" sldId="2147483648"/>
              <pc:sldLayoutMk cId="3539351062" sldId="2147483662"/>
              <ac:spMk id="20" creationId="{1184C83D-9D08-4A40-B97E-11DA1BE7D97B}"/>
            </ac:spMkLst>
          </pc:spChg>
          <pc:spChg chg="del">
            <ac:chgData name="M | Adrien Pasquet" userId="b9ca7fff-cf80-4b81-8c12-aa3f5be03e41" providerId="ADAL" clId="{BFF0C793-174F-4023-A7BF-059EB552C99C}" dt="2019-10-25T11:54:15.164" v="665" actId="478"/>
            <ac:spMkLst>
              <pc:docMk/>
              <pc:sldMasterMk cId="3019973778" sldId="2147483648"/>
              <pc:sldLayoutMk cId="3539351062" sldId="2147483662"/>
              <ac:spMk id="21" creationId="{8020E028-3EBB-4250-8AAF-FF32BECFC469}"/>
            </ac:spMkLst>
          </pc:spChg>
          <pc:spChg chg="del">
            <ac:chgData name="M | Adrien Pasquet" userId="b9ca7fff-cf80-4b81-8c12-aa3f5be03e41" providerId="ADAL" clId="{BFF0C793-174F-4023-A7BF-059EB552C99C}" dt="2019-10-25T11:54:15.164" v="665" actId="478"/>
            <ac:spMkLst>
              <pc:docMk/>
              <pc:sldMasterMk cId="3019973778" sldId="2147483648"/>
              <pc:sldLayoutMk cId="3539351062" sldId="2147483662"/>
              <ac:spMk id="22" creationId="{3B493C48-CF04-451A-B41D-2E163596B8E3}"/>
            </ac:spMkLst>
          </pc:spChg>
          <pc:spChg chg="del">
            <ac:chgData name="M | Adrien Pasquet" userId="b9ca7fff-cf80-4b81-8c12-aa3f5be03e41" providerId="ADAL" clId="{BFF0C793-174F-4023-A7BF-059EB552C99C}" dt="2019-10-25T11:54:15.164" v="665" actId="478"/>
            <ac:spMkLst>
              <pc:docMk/>
              <pc:sldMasterMk cId="3019973778" sldId="2147483648"/>
              <pc:sldLayoutMk cId="3539351062" sldId="2147483662"/>
              <ac:spMk id="57" creationId="{F841F085-3CC8-43F1-939D-EE5C76DC6F35}"/>
            </ac:spMkLst>
          </pc:spChg>
          <pc:spChg chg="del">
            <ac:chgData name="M | Adrien Pasquet" userId="b9ca7fff-cf80-4b81-8c12-aa3f5be03e41" providerId="ADAL" clId="{BFF0C793-174F-4023-A7BF-059EB552C99C}" dt="2019-10-25T11:54:15.164" v="665" actId="478"/>
            <ac:spMkLst>
              <pc:docMk/>
              <pc:sldMasterMk cId="3019973778" sldId="2147483648"/>
              <pc:sldLayoutMk cId="3539351062" sldId="2147483662"/>
              <ac:spMk id="79" creationId="{C0EA7FAD-EB47-4870-8D4F-83A644BC04B9}"/>
            </ac:spMkLst>
          </pc:spChg>
          <pc:spChg chg="del">
            <ac:chgData name="M | Adrien Pasquet" userId="b9ca7fff-cf80-4b81-8c12-aa3f5be03e41" providerId="ADAL" clId="{BFF0C793-174F-4023-A7BF-059EB552C99C}" dt="2019-10-25T11:54:15.164" v="665" actId="478"/>
            <ac:spMkLst>
              <pc:docMk/>
              <pc:sldMasterMk cId="3019973778" sldId="2147483648"/>
              <pc:sldLayoutMk cId="3539351062" sldId="2147483662"/>
              <ac:spMk id="80" creationId="{17A6663E-105C-4833-AAF5-80B6F9DFD8FD}"/>
            </ac:spMkLst>
          </pc:spChg>
          <pc:grpChg chg="del">
            <ac:chgData name="M | Adrien Pasquet" userId="b9ca7fff-cf80-4b81-8c12-aa3f5be03e41" providerId="ADAL" clId="{BFF0C793-174F-4023-A7BF-059EB552C99C}" dt="2019-10-30T15:15:23.644" v="2003" actId="478"/>
            <ac:grpSpMkLst>
              <pc:docMk/>
              <pc:sldMasterMk cId="3019973778" sldId="2147483648"/>
              <pc:sldLayoutMk cId="3539351062" sldId="2147483662"/>
              <ac:grpSpMk id="9" creationId="{A354FFCA-504D-4460-87C4-BBC540050944}"/>
            </ac:grpSpMkLst>
          </pc:grpChg>
        </pc:sldLayoutChg>
        <pc:sldLayoutChg chg="delSp">
          <pc:chgData name="M | Adrien Pasquet" userId="b9ca7fff-cf80-4b81-8c12-aa3f5be03e41" providerId="ADAL" clId="{BFF0C793-174F-4023-A7BF-059EB552C99C}" dt="2019-10-25T11:57:38.544" v="670" actId="478"/>
          <pc:sldLayoutMkLst>
            <pc:docMk/>
            <pc:sldMasterMk cId="3019973778" sldId="2147483648"/>
            <pc:sldLayoutMk cId="1193401202" sldId="2147483663"/>
          </pc:sldLayoutMkLst>
          <pc:spChg chg="del">
            <ac:chgData name="M | Adrien Pasquet" userId="b9ca7fff-cf80-4b81-8c12-aa3f5be03e41" providerId="ADAL" clId="{BFF0C793-174F-4023-A7BF-059EB552C99C}" dt="2019-10-25T11:57:34.366" v="667" actId="478"/>
            <ac:spMkLst>
              <pc:docMk/>
              <pc:sldMasterMk cId="3019973778" sldId="2147483648"/>
              <pc:sldLayoutMk cId="1193401202" sldId="2147483663"/>
              <ac:spMk id="8" creationId="{8EFA40B1-1CD3-460C-83A6-32D4EA5229EE}"/>
            </ac:spMkLst>
          </pc:spChg>
          <pc:spChg chg="del">
            <ac:chgData name="M | Adrien Pasquet" userId="b9ca7fff-cf80-4b81-8c12-aa3f5be03e41" providerId="ADAL" clId="{BFF0C793-174F-4023-A7BF-059EB552C99C}" dt="2019-10-25T11:57:37.243" v="669" actId="478"/>
            <ac:spMkLst>
              <pc:docMk/>
              <pc:sldMasterMk cId="3019973778" sldId="2147483648"/>
              <pc:sldLayoutMk cId="1193401202" sldId="2147483663"/>
              <ac:spMk id="18" creationId="{28D1308F-5AB3-4092-91D0-0DC59ADC3719}"/>
            </ac:spMkLst>
          </pc:spChg>
          <pc:spChg chg="del">
            <ac:chgData name="M | Adrien Pasquet" userId="b9ca7fff-cf80-4b81-8c12-aa3f5be03e41" providerId="ADAL" clId="{BFF0C793-174F-4023-A7BF-059EB552C99C}" dt="2019-10-25T11:57:38.544" v="670" actId="478"/>
            <ac:spMkLst>
              <pc:docMk/>
              <pc:sldMasterMk cId="3019973778" sldId="2147483648"/>
              <pc:sldLayoutMk cId="1193401202" sldId="2147483663"/>
              <ac:spMk id="23" creationId="{29FA8D36-B856-46A1-99BE-CDB8A6C38091}"/>
            </ac:spMkLst>
          </pc:spChg>
          <pc:spChg chg="del">
            <ac:chgData name="M | Adrien Pasquet" userId="b9ca7fff-cf80-4b81-8c12-aa3f5be03e41" providerId="ADAL" clId="{BFF0C793-174F-4023-A7BF-059EB552C99C}" dt="2019-10-25T11:57:28.122" v="666" actId="478"/>
            <ac:spMkLst>
              <pc:docMk/>
              <pc:sldMasterMk cId="3019973778" sldId="2147483648"/>
              <pc:sldLayoutMk cId="1193401202" sldId="2147483663"/>
              <ac:spMk id="33" creationId="{ECE64D52-58B0-468F-ABA6-A5BA154C57C5}"/>
            </ac:spMkLst>
          </pc:spChg>
          <pc:spChg chg="del">
            <ac:chgData name="M | Adrien Pasquet" userId="b9ca7fff-cf80-4b81-8c12-aa3f5be03e41" providerId="ADAL" clId="{BFF0C793-174F-4023-A7BF-059EB552C99C}" dt="2019-10-25T11:57:28.122" v="666" actId="478"/>
            <ac:spMkLst>
              <pc:docMk/>
              <pc:sldMasterMk cId="3019973778" sldId="2147483648"/>
              <pc:sldLayoutMk cId="1193401202" sldId="2147483663"/>
              <ac:spMk id="44" creationId="{18A2D035-95BC-4146-B1E6-D2514AADC071}"/>
            </ac:spMkLst>
          </pc:spChg>
          <pc:grpChg chg="del">
            <ac:chgData name="M | Adrien Pasquet" userId="b9ca7fff-cf80-4b81-8c12-aa3f5be03e41" providerId="ADAL" clId="{BFF0C793-174F-4023-A7BF-059EB552C99C}" dt="2019-10-25T11:57:35.608" v="668" actId="478"/>
            <ac:grpSpMkLst>
              <pc:docMk/>
              <pc:sldMasterMk cId="3019973778" sldId="2147483648"/>
              <pc:sldLayoutMk cId="1193401202" sldId="2147483663"/>
              <ac:grpSpMk id="9" creationId="{A354FFCA-504D-4460-87C4-BBC540050944}"/>
            </ac:grpSpMkLst>
          </pc:grpChg>
        </pc:sldLayoutChg>
        <pc:sldLayoutChg chg="addSp delSp modSp">
          <pc:chgData name="M | Adrien Pasquet" userId="b9ca7fff-cf80-4b81-8c12-aa3f5be03e41" providerId="ADAL" clId="{BFF0C793-174F-4023-A7BF-059EB552C99C}" dt="2019-11-21T13:54:20.364" v="4546" actId="1076"/>
          <pc:sldLayoutMkLst>
            <pc:docMk/>
            <pc:sldMasterMk cId="3019973778" sldId="2147483648"/>
            <pc:sldLayoutMk cId="348877104" sldId="2147483664"/>
          </pc:sldLayoutMkLst>
          <pc:spChg chg="add del mod">
            <ac:chgData name="M | Adrien Pasquet" userId="b9ca7fff-cf80-4b81-8c12-aa3f5be03e41" providerId="ADAL" clId="{BFF0C793-174F-4023-A7BF-059EB552C99C}" dt="2019-10-25T12:25:26.741" v="951" actId="478"/>
            <ac:spMkLst>
              <pc:docMk/>
              <pc:sldMasterMk cId="3019973778" sldId="2147483648"/>
              <pc:sldLayoutMk cId="348877104" sldId="2147483664"/>
              <ac:spMk id="4" creationId="{FEF9BA30-D475-4BF6-B5AD-DBA575B15EBF}"/>
            </ac:spMkLst>
          </pc:spChg>
          <pc:spChg chg="add mod">
            <ac:chgData name="M | Adrien Pasquet" userId="b9ca7fff-cf80-4b81-8c12-aa3f5be03e41" providerId="ADAL" clId="{BFF0C793-174F-4023-A7BF-059EB552C99C}" dt="2019-11-13T09:33:55.147" v="2935" actId="207"/>
            <ac:spMkLst>
              <pc:docMk/>
              <pc:sldMasterMk cId="3019973778" sldId="2147483648"/>
              <pc:sldLayoutMk cId="348877104" sldId="2147483664"/>
              <ac:spMk id="5" creationId="{5F9B8327-15DB-4DDC-B928-3349A598288A}"/>
            </ac:spMkLst>
          </pc:spChg>
          <pc:spChg chg="add del">
            <ac:chgData name="M | Adrien Pasquet" userId="b9ca7fff-cf80-4b81-8c12-aa3f5be03e41" providerId="ADAL" clId="{BFF0C793-174F-4023-A7BF-059EB552C99C}" dt="2019-10-25T12:21:16.347" v="816" actId="11529"/>
            <ac:spMkLst>
              <pc:docMk/>
              <pc:sldMasterMk cId="3019973778" sldId="2147483648"/>
              <pc:sldLayoutMk cId="348877104" sldId="2147483664"/>
              <ac:spMk id="6" creationId="{086CD08A-3088-449E-A80F-70A48A313603}"/>
            </ac:spMkLst>
          </pc:spChg>
          <pc:spChg chg="add mod">
            <ac:chgData name="M | Adrien Pasquet" userId="b9ca7fff-cf80-4b81-8c12-aa3f5be03e41" providerId="ADAL" clId="{BFF0C793-174F-4023-A7BF-059EB552C99C}" dt="2019-10-30T16:43:43.778" v="2663" actId="552"/>
            <ac:spMkLst>
              <pc:docMk/>
              <pc:sldMasterMk cId="3019973778" sldId="2147483648"/>
              <pc:sldLayoutMk cId="348877104" sldId="2147483664"/>
              <ac:spMk id="7" creationId="{06F82ADA-DD52-40F1-B215-0292AB6A9A78}"/>
            </ac:spMkLst>
          </pc:spChg>
          <pc:spChg chg="add del">
            <ac:chgData name="M | Adrien Pasquet" userId="b9ca7fff-cf80-4b81-8c12-aa3f5be03e41" providerId="ADAL" clId="{BFF0C793-174F-4023-A7BF-059EB552C99C}" dt="2019-10-25T12:22:06.996" v="855" actId="11529"/>
            <ac:spMkLst>
              <pc:docMk/>
              <pc:sldMasterMk cId="3019973778" sldId="2147483648"/>
              <pc:sldLayoutMk cId="348877104" sldId="2147483664"/>
              <ac:spMk id="8" creationId="{17F6F0D4-80B3-4E77-9B60-524A128B4400}"/>
            </ac:spMkLst>
          </pc:spChg>
          <pc:spChg chg="add mod">
            <ac:chgData name="M | Adrien Pasquet" userId="b9ca7fff-cf80-4b81-8c12-aa3f5be03e41" providerId="ADAL" clId="{BFF0C793-174F-4023-A7BF-059EB552C99C}" dt="2019-10-25T12:46:28.631" v="1364" actId="1076"/>
            <ac:spMkLst>
              <pc:docMk/>
              <pc:sldMasterMk cId="3019973778" sldId="2147483648"/>
              <pc:sldLayoutMk cId="348877104" sldId="2147483664"/>
              <ac:spMk id="9" creationId="{67B334FA-2F84-4F08-8A83-42B2990A1769}"/>
            </ac:spMkLst>
          </pc:spChg>
          <pc:spChg chg="add mod">
            <ac:chgData name="M | Adrien Pasquet" userId="b9ca7fff-cf80-4b81-8c12-aa3f5be03e41" providerId="ADAL" clId="{BFF0C793-174F-4023-A7BF-059EB552C99C}" dt="2019-10-30T15:37:03.142" v="2126" actId="1076"/>
            <ac:spMkLst>
              <pc:docMk/>
              <pc:sldMasterMk cId="3019973778" sldId="2147483648"/>
              <pc:sldLayoutMk cId="348877104" sldId="2147483664"/>
              <ac:spMk id="10" creationId="{BB31D90D-0A60-44A4-8DB3-621930FF5BB5}"/>
            </ac:spMkLst>
          </pc:spChg>
          <pc:spChg chg="add del mod">
            <ac:chgData name="M | Adrien Pasquet" userId="b9ca7fff-cf80-4b81-8c12-aa3f5be03e41" providerId="ADAL" clId="{BFF0C793-174F-4023-A7BF-059EB552C99C}" dt="2019-10-25T12:23:01.241" v="878" actId="478"/>
            <ac:spMkLst>
              <pc:docMk/>
              <pc:sldMasterMk cId="3019973778" sldId="2147483648"/>
              <pc:sldLayoutMk cId="348877104" sldId="2147483664"/>
              <ac:spMk id="10" creationId="{CDF5B165-5E37-4DBB-AC79-9E72453704D3}"/>
            </ac:spMkLst>
          </pc:spChg>
          <pc:spChg chg="add del mod">
            <ac:chgData name="M | Adrien Pasquet" userId="b9ca7fff-cf80-4b81-8c12-aa3f5be03e41" providerId="ADAL" clId="{BFF0C793-174F-4023-A7BF-059EB552C99C}" dt="2019-10-30T15:36:35.174" v="2114" actId="478"/>
            <ac:spMkLst>
              <pc:docMk/>
              <pc:sldMasterMk cId="3019973778" sldId="2147483648"/>
              <pc:sldLayoutMk cId="348877104" sldId="2147483664"/>
              <ac:spMk id="11" creationId="{CA77154A-1312-4FC3-8783-6E5E03A1D9CE}"/>
            </ac:spMkLst>
          </pc:spChg>
          <pc:spChg chg="add del">
            <ac:chgData name="M | Adrien Pasquet" userId="b9ca7fff-cf80-4b81-8c12-aa3f5be03e41" providerId="ADAL" clId="{BFF0C793-174F-4023-A7BF-059EB552C99C}" dt="2019-10-25T12:37:53.220" v="1340" actId="478"/>
            <ac:spMkLst>
              <pc:docMk/>
              <pc:sldMasterMk cId="3019973778" sldId="2147483648"/>
              <pc:sldLayoutMk cId="348877104" sldId="2147483664"/>
              <ac:spMk id="14" creationId="{7000090A-AB8B-468C-AC50-B255FD25BB3D}"/>
            </ac:spMkLst>
          </pc:spChg>
          <pc:picChg chg="add del mod modCrop">
            <ac:chgData name="M | Adrien Pasquet" userId="b9ca7fff-cf80-4b81-8c12-aa3f5be03e41" providerId="ADAL" clId="{BFF0C793-174F-4023-A7BF-059EB552C99C}" dt="2019-10-30T15:41:36.890" v="2170" actId="478"/>
            <ac:picMkLst>
              <pc:docMk/>
              <pc:sldMasterMk cId="3019973778" sldId="2147483648"/>
              <pc:sldLayoutMk cId="348877104" sldId="2147483664"/>
              <ac:picMk id="2" creationId="{B53D99E5-D7CA-4FBE-85D8-8857F565A328}"/>
            </ac:picMkLst>
          </pc:picChg>
          <pc:picChg chg="add mod">
            <ac:chgData name="M | Adrien Pasquet" userId="b9ca7fff-cf80-4b81-8c12-aa3f5be03e41" providerId="ADAL" clId="{BFF0C793-174F-4023-A7BF-059EB552C99C}" dt="2019-11-21T13:54:20.364" v="4546" actId="1076"/>
            <ac:picMkLst>
              <pc:docMk/>
              <pc:sldMasterMk cId="3019973778" sldId="2147483648"/>
              <pc:sldLayoutMk cId="348877104" sldId="2147483664"/>
              <ac:picMk id="3" creationId="{4D11DF0D-8DD1-47D7-A045-FC8A2D60A8AA}"/>
            </ac:picMkLst>
          </pc:picChg>
          <pc:picChg chg="add del mod">
            <ac:chgData name="M | Adrien Pasquet" userId="b9ca7fff-cf80-4b81-8c12-aa3f5be03e41" providerId="ADAL" clId="{BFF0C793-174F-4023-A7BF-059EB552C99C}" dt="2019-10-25T12:25:26.741" v="951" actId="478"/>
            <ac:picMkLst>
              <pc:docMk/>
              <pc:sldMasterMk cId="3019973778" sldId="2147483648"/>
              <pc:sldLayoutMk cId="348877104" sldId="2147483664"/>
              <ac:picMk id="3" creationId="{9857B5EC-FB0A-47DA-B02B-864624FE9A9E}"/>
            </ac:picMkLst>
          </pc:picChg>
          <pc:picChg chg="add mod modCrop">
            <ac:chgData name="M | Adrien Pasquet" userId="b9ca7fff-cf80-4b81-8c12-aa3f5be03e41" providerId="ADAL" clId="{BFF0C793-174F-4023-A7BF-059EB552C99C}" dt="2019-10-30T15:42:35.267" v="2182" actId="18131"/>
            <ac:picMkLst>
              <pc:docMk/>
              <pc:sldMasterMk cId="3019973778" sldId="2147483648"/>
              <pc:sldLayoutMk cId="348877104" sldId="2147483664"/>
              <ac:picMk id="4" creationId="{75329F71-2E9D-4E44-BAA5-90F5F0E2BA8E}"/>
            </ac:picMkLst>
          </pc:picChg>
          <pc:picChg chg="add del mod">
            <ac:chgData name="M | Adrien Pasquet" userId="b9ca7fff-cf80-4b81-8c12-aa3f5be03e41" providerId="ADAL" clId="{BFF0C793-174F-4023-A7BF-059EB552C99C}" dt="2019-10-30T16:43:36.548" v="2662" actId="478"/>
            <ac:picMkLst>
              <pc:docMk/>
              <pc:sldMasterMk cId="3019973778" sldId="2147483648"/>
              <pc:sldLayoutMk cId="348877104" sldId="2147483664"/>
              <ac:picMk id="12" creationId="{4806552E-5E8B-4E96-9FD2-8F7B71DE6DC9}"/>
            </ac:picMkLst>
          </pc:picChg>
          <pc:picChg chg="add mod">
            <ac:chgData name="M | Adrien Pasquet" userId="b9ca7fff-cf80-4b81-8c12-aa3f5be03e41" providerId="ADAL" clId="{BFF0C793-174F-4023-A7BF-059EB552C99C}" dt="2019-10-25T12:46:29.508" v="1365" actId="1076"/>
            <ac:picMkLst>
              <pc:docMk/>
              <pc:sldMasterMk cId="3019973778" sldId="2147483648"/>
              <pc:sldLayoutMk cId="348877104" sldId="2147483664"/>
              <ac:picMk id="13" creationId="{9C3298E9-4B6B-4DE3-BC1D-DEA3FEBE4ABE}"/>
            </ac:picMkLst>
          </pc:picChg>
          <pc:cxnChg chg="add mod">
            <ac:chgData name="M | Adrien Pasquet" userId="b9ca7fff-cf80-4b81-8c12-aa3f5be03e41" providerId="ADAL" clId="{BFF0C793-174F-4023-A7BF-059EB552C99C}" dt="2019-10-25T12:52:10.099" v="1449" actId="14100"/>
            <ac:cxnSpMkLst>
              <pc:docMk/>
              <pc:sldMasterMk cId="3019973778" sldId="2147483648"/>
              <pc:sldLayoutMk cId="348877104" sldId="2147483664"/>
              <ac:cxnSpMk id="16" creationId="{14BD5847-0E64-4CCD-9B42-A29FF459EB2A}"/>
            </ac:cxnSpMkLst>
          </pc:cxnChg>
        </pc:sldLayoutChg>
        <pc:sldLayoutChg chg="addSp delSp modSp">
          <pc:chgData name="M | Adrien Pasquet" userId="b9ca7fff-cf80-4b81-8c12-aa3f5be03e41" providerId="ADAL" clId="{BFF0C793-174F-4023-A7BF-059EB552C99C}" dt="2019-10-30T15:16:37.561" v="2016" actId="478"/>
          <pc:sldLayoutMkLst>
            <pc:docMk/>
            <pc:sldMasterMk cId="3019973778" sldId="2147483648"/>
            <pc:sldLayoutMk cId="2684544598" sldId="2147483665"/>
          </pc:sldLayoutMkLst>
          <pc:spChg chg="del">
            <ac:chgData name="M | Adrien Pasquet" userId="b9ca7fff-cf80-4b81-8c12-aa3f5be03e41" providerId="ADAL" clId="{BFF0C793-174F-4023-A7BF-059EB552C99C}" dt="2019-10-25T12:57:38.787" v="1572" actId="478"/>
            <ac:spMkLst>
              <pc:docMk/>
              <pc:sldMasterMk cId="3019973778" sldId="2147483648"/>
              <pc:sldLayoutMk cId="2684544598" sldId="2147483665"/>
              <ac:spMk id="3" creationId="{2EEFFA23-0EA2-468B-8E1D-970512184973}"/>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5" creationId="{AD4DFC14-B50A-4DC6-A16E-B96B5C56B741}"/>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8" creationId="{3A1BD5C3-F04D-4A10-BC8D-142C37DED697}"/>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33" creationId="{BF927D30-743A-4D6D-8ED4-7B57F34A69EE}"/>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34" creationId="{0BE37AD4-C22D-43BB-84C0-B9F767D6A963}"/>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37" creationId="{A15BCB3B-BAEB-4193-825F-6A5858050F1B}"/>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38" creationId="{AF1762D1-E51D-4E2B-B67C-B0929D06D35D}"/>
            </ac:spMkLst>
          </pc:spChg>
          <pc:spChg chg="add mod">
            <ac:chgData name="M | Adrien Pasquet" userId="b9ca7fff-cf80-4b81-8c12-aa3f5be03e41" providerId="ADAL" clId="{BFF0C793-174F-4023-A7BF-059EB552C99C}" dt="2019-10-25T12:58:08.991" v="1575" actId="1076"/>
            <ac:spMkLst>
              <pc:docMk/>
              <pc:sldMasterMk cId="3019973778" sldId="2147483648"/>
              <pc:sldLayoutMk cId="2684544598" sldId="2147483665"/>
              <ac:spMk id="39" creationId="{34B968D2-42BA-4E38-8228-F59D2320AD80}"/>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40" creationId="{46E6D575-3938-446F-9A94-04AB3C626736}"/>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41" creationId="{376A92CA-AEC1-4872-826F-067F89CF2D25}"/>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42" creationId="{A60F062B-CF8B-4807-8AFB-5FA9773FF757}"/>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43" creationId="{1BB6D59A-4567-4EED-9463-9306038FD392}"/>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44" creationId="{DE79D9C6-B59D-4DAC-9665-EF7CF2676F02}"/>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45" creationId="{8C0A8F5B-1D1B-422E-B12B-DA8FFEBD1942}"/>
            </ac:spMkLst>
          </pc:spChg>
          <pc:spChg chg="add mod">
            <ac:chgData name="M | Adrien Pasquet" userId="b9ca7fff-cf80-4b81-8c12-aa3f5be03e41" providerId="ADAL" clId="{BFF0C793-174F-4023-A7BF-059EB552C99C}" dt="2019-10-25T12:58:08.991" v="1575" actId="1076"/>
            <ac:spMkLst>
              <pc:docMk/>
              <pc:sldMasterMk cId="3019973778" sldId="2147483648"/>
              <pc:sldLayoutMk cId="2684544598" sldId="2147483665"/>
              <ac:spMk id="46" creationId="{87356F09-603B-4E8D-91BF-662DD7A102FF}"/>
            </ac:spMkLst>
          </pc:spChg>
          <pc:spChg chg="add mod">
            <ac:chgData name="M | Adrien Pasquet" userId="b9ca7fff-cf80-4b81-8c12-aa3f5be03e41" providerId="ADAL" clId="{BFF0C793-174F-4023-A7BF-059EB552C99C}" dt="2019-10-25T12:58:08.991" v="1575" actId="1076"/>
            <ac:spMkLst>
              <pc:docMk/>
              <pc:sldMasterMk cId="3019973778" sldId="2147483648"/>
              <pc:sldLayoutMk cId="2684544598" sldId="2147483665"/>
              <ac:spMk id="48" creationId="{5671FB4B-0244-4BF6-A099-5E05EF3366FC}"/>
            </ac:spMkLst>
          </pc:spChg>
          <pc:spChg chg="add mod">
            <ac:chgData name="M | Adrien Pasquet" userId="b9ca7fff-cf80-4b81-8c12-aa3f5be03e41" providerId="ADAL" clId="{BFF0C793-174F-4023-A7BF-059EB552C99C}" dt="2019-10-25T12:58:08.991" v="1575" actId="1076"/>
            <ac:spMkLst>
              <pc:docMk/>
              <pc:sldMasterMk cId="3019973778" sldId="2147483648"/>
              <pc:sldLayoutMk cId="2684544598" sldId="2147483665"/>
              <ac:spMk id="49" creationId="{CCD01ED0-A7D7-462D-A7EC-5081A35C545C}"/>
            </ac:spMkLst>
          </pc:spChg>
          <pc:spChg chg="add mod">
            <ac:chgData name="M | Adrien Pasquet" userId="b9ca7fff-cf80-4b81-8c12-aa3f5be03e41" providerId="ADAL" clId="{BFF0C793-174F-4023-A7BF-059EB552C99C}" dt="2019-10-25T12:58:08.991" v="1575" actId="1076"/>
            <ac:spMkLst>
              <pc:docMk/>
              <pc:sldMasterMk cId="3019973778" sldId="2147483648"/>
              <pc:sldLayoutMk cId="2684544598" sldId="2147483665"/>
              <ac:spMk id="51" creationId="{7A80DB67-C424-4C95-89DE-DA01616A68EF}"/>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53" creationId="{51EC6805-8D45-430B-9C13-BA0D6911F19F}"/>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54" creationId="{9ACEBFB1-AAC9-403A-BF20-3F406FA62F1A}"/>
            </ac:spMkLst>
          </pc:spChg>
          <pc:spChg chg="add mod">
            <ac:chgData name="M | Adrien Pasquet" userId="b9ca7fff-cf80-4b81-8c12-aa3f5be03e41" providerId="ADAL" clId="{BFF0C793-174F-4023-A7BF-059EB552C99C}" dt="2019-10-25T12:58:08.991" v="1575" actId="1076"/>
            <ac:spMkLst>
              <pc:docMk/>
              <pc:sldMasterMk cId="3019973778" sldId="2147483648"/>
              <pc:sldLayoutMk cId="2684544598" sldId="2147483665"/>
              <ac:spMk id="55" creationId="{F7C721BA-A486-40C1-B6FB-4316395FA326}"/>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57" creationId="{F839DCE0-959D-44E7-A965-CFD18226F59C}"/>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58" creationId="{D83C0736-9AF5-4BDB-9A7E-B8BE58D38FE8}"/>
            </ac:spMkLst>
          </pc:spChg>
          <pc:spChg chg="add mod">
            <ac:chgData name="M | Adrien Pasquet" userId="b9ca7fff-cf80-4b81-8c12-aa3f5be03e41" providerId="ADAL" clId="{BFF0C793-174F-4023-A7BF-059EB552C99C}" dt="2019-10-25T12:58:08.991" v="1575" actId="1076"/>
            <ac:spMkLst>
              <pc:docMk/>
              <pc:sldMasterMk cId="3019973778" sldId="2147483648"/>
              <pc:sldLayoutMk cId="2684544598" sldId="2147483665"/>
              <ac:spMk id="59" creationId="{580454F6-6675-4DA8-B78D-7888D3B8D656}"/>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61" creationId="{7D6D1634-FFE4-422F-99BC-C4FC693AF22D}"/>
            </ac:spMkLst>
          </pc:spChg>
          <pc:spChg chg="mod">
            <ac:chgData name="M | Adrien Pasquet" userId="b9ca7fff-cf80-4b81-8c12-aa3f5be03e41" providerId="ADAL" clId="{BFF0C793-174F-4023-A7BF-059EB552C99C}" dt="2019-10-25T12:58:08.991" v="1575" actId="1076"/>
            <ac:spMkLst>
              <pc:docMk/>
              <pc:sldMasterMk cId="3019973778" sldId="2147483648"/>
              <pc:sldLayoutMk cId="2684544598" sldId="2147483665"/>
              <ac:spMk id="62" creationId="{6B4EBD24-F915-4087-85FF-FAD6B3BF58A4}"/>
            </ac:spMkLst>
          </pc:spChg>
          <pc:spChg chg="add mod">
            <ac:chgData name="M | Adrien Pasquet" userId="b9ca7fff-cf80-4b81-8c12-aa3f5be03e41" providerId="ADAL" clId="{BFF0C793-174F-4023-A7BF-059EB552C99C}" dt="2019-10-25T12:58:08.991" v="1575" actId="1076"/>
            <ac:spMkLst>
              <pc:docMk/>
              <pc:sldMasterMk cId="3019973778" sldId="2147483648"/>
              <pc:sldLayoutMk cId="2684544598" sldId="2147483665"/>
              <ac:spMk id="63" creationId="{F35437AD-7239-4FC7-B59A-222DDDDDC211}"/>
            </ac:spMkLst>
          </pc:spChg>
          <pc:spChg chg="add mod">
            <ac:chgData name="M | Adrien Pasquet" userId="b9ca7fff-cf80-4b81-8c12-aa3f5be03e41" providerId="ADAL" clId="{BFF0C793-174F-4023-A7BF-059EB552C99C}" dt="2019-10-25T12:58:08.991" v="1575" actId="1076"/>
            <ac:spMkLst>
              <pc:docMk/>
              <pc:sldMasterMk cId="3019973778" sldId="2147483648"/>
              <pc:sldLayoutMk cId="2684544598" sldId="2147483665"/>
              <ac:spMk id="64" creationId="{8ED35C31-4E6E-4974-8F23-5C378EDBCC63}"/>
            </ac:spMkLst>
          </pc:spChg>
          <pc:grpChg chg="del">
            <ac:chgData name="M | Adrien Pasquet" userId="b9ca7fff-cf80-4b81-8c12-aa3f5be03e41" providerId="ADAL" clId="{BFF0C793-174F-4023-A7BF-059EB552C99C}" dt="2019-10-30T15:16:37.561" v="2016" actId="478"/>
            <ac:grpSpMkLst>
              <pc:docMk/>
              <pc:sldMasterMk cId="3019973778" sldId="2147483648"/>
              <pc:sldLayoutMk cId="2684544598" sldId="2147483665"/>
              <ac:grpSpMk id="9" creationId="{A354FFCA-504D-4460-87C4-BBC540050944}"/>
            </ac:grpSpMkLst>
          </pc:grpChg>
          <pc:picChg chg="mod">
            <ac:chgData name="M | Adrien Pasquet" userId="b9ca7fff-cf80-4b81-8c12-aa3f5be03e41" providerId="ADAL" clId="{BFF0C793-174F-4023-A7BF-059EB552C99C}" dt="2019-10-25T12:58:08.991" v="1575" actId="1076"/>
            <ac:picMkLst>
              <pc:docMk/>
              <pc:sldMasterMk cId="3019973778" sldId="2147483648"/>
              <pc:sldLayoutMk cId="2684544598" sldId="2147483665"/>
              <ac:picMk id="16" creationId="{59EFABEA-DBCB-4C8C-B53D-B40EBBDC0D5A}"/>
            </ac:picMkLst>
          </pc:picChg>
          <pc:picChg chg="mod">
            <ac:chgData name="M | Adrien Pasquet" userId="b9ca7fff-cf80-4b81-8c12-aa3f5be03e41" providerId="ADAL" clId="{BFF0C793-174F-4023-A7BF-059EB552C99C}" dt="2019-10-25T12:58:08.991" v="1575" actId="1076"/>
            <ac:picMkLst>
              <pc:docMk/>
              <pc:sldMasterMk cId="3019973778" sldId="2147483648"/>
              <pc:sldLayoutMk cId="2684544598" sldId="2147483665"/>
              <ac:picMk id="32" creationId="{CEFE5610-F935-4DD2-A932-C88FB86BAABE}"/>
            </ac:picMkLst>
          </pc:picChg>
          <pc:picChg chg="add mod">
            <ac:chgData name="M | Adrien Pasquet" userId="b9ca7fff-cf80-4b81-8c12-aa3f5be03e41" providerId="ADAL" clId="{BFF0C793-174F-4023-A7BF-059EB552C99C}" dt="2019-10-25T12:58:08.991" v="1575" actId="1076"/>
            <ac:picMkLst>
              <pc:docMk/>
              <pc:sldMasterMk cId="3019973778" sldId="2147483648"/>
              <pc:sldLayoutMk cId="2684544598" sldId="2147483665"/>
              <ac:picMk id="35" creationId="{B4EDEB5A-CF80-45CF-B17D-B8521C93AA0F}"/>
            </ac:picMkLst>
          </pc:picChg>
          <pc:picChg chg="mod">
            <ac:chgData name="M | Adrien Pasquet" userId="b9ca7fff-cf80-4b81-8c12-aa3f5be03e41" providerId="ADAL" clId="{BFF0C793-174F-4023-A7BF-059EB552C99C}" dt="2019-10-25T12:58:08.991" v="1575" actId="1076"/>
            <ac:picMkLst>
              <pc:docMk/>
              <pc:sldMasterMk cId="3019973778" sldId="2147483648"/>
              <pc:sldLayoutMk cId="2684544598" sldId="2147483665"/>
              <ac:picMk id="36" creationId="{92F02D8A-6337-41CF-90F4-4AC7D3E5216A}"/>
            </ac:picMkLst>
          </pc:picChg>
          <pc:picChg chg="add mod">
            <ac:chgData name="M | Adrien Pasquet" userId="b9ca7fff-cf80-4b81-8c12-aa3f5be03e41" providerId="ADAL" clId="{BFF0C793-174F-4023-A7BF-059EB552C99C}" dt="2019-10-25T12:58:08.991" v="1575" actId="1076"/>
            <ac:picMkLst>
              <pc:docMk/>
              <pc:sldMasterMk cId="3019973778" sldId="2147483648"/>
              <pc:sldLayoutMk cId="2684544598" sldId="2147483665"/>
              <ac:picMk id="47" creationId="{B681247C-CEFF-4932-8A71-CC0566ACE8CC}"/>
            </ac:picMkLst>
          </pc:picChg>
          <pc:picChg chg="add mod">
            <ac:chgData name="M | Adrien Pasquet" userId="b9ca7fff-cf80-4b81-8c12-aa3f5be03e41" providerId="ADAL" clId="{BFF0C793-174F-4023-A7BF-059EB552C99C}" dt="2019-10-25T12:58:08.991" v="1575" actId="1076"/>
            <ac:picMkLst>
              <pc:docMk/>
              <pc:sldMasterMk cId="3019973778" sldId="2147483648"/>
              <pc:sldLayoutMk cId="2684544598" sldId="2147483665"/>
              <ac:picMk id="50" creationId="{FA850963-D900-4CA0-8D32-6CF9823C88F8}"/>
            </ac:picMkLst>
          </pc:picChg>
          <pc:picChg chg="mod">
            <ac:chgData name="M | Adrien Pasquet" userId="b9ca7fff-cf80-4b81-8c12-aa3f5be03e41" providerId="ADAL" clId="{BFF0C793-174F-4023-A7BF-059EB552C99C}" dt="2019-10-25T12:58:08.991" v="1575" actId="1076"/>
            <ac:picMkLst>
              <pc:docMk/>
              <pc:sldMasterMk cId="3019973778" sldId="2147483648"/>
              <pc:sldLayoutMk cId="2684544598" sldId="2147483665"/>
              <ac:picMk id="52" creationId="{480D43D0-BCAA-4DDB-A2DF-59E836C2BB86}"/>
            </ac:picMkLst>
          </pc:picChg>
          <pc:picChg chg="mod">
            <ac:chgData name="M | Adrien Pasquet" userId="b9ca7fff-cf80-4b81-8c12-aa3f5be03e41" providerId="ADAL" clId="{BFF0C793-174F-4023-A7BF-059EB552C99C}" dt="2019-10-25T12:58:08.991" v="1575" actId="1076"/>
            <ac:picMkLst>
              <pc:docMk/>
              <pc:sldMasterMk cId="3019973778" sldId="2147483648"/>
              <pc:sldLayoutMk cId="2684544598" sldId="2147483665"/>
              <ac:picMk id="56" creationId="{2569A577-044C-4752-A726-4E6DE7A6CEAE}"/>
            </ac:picMkLst>
          </pc:picChg>
          <pc:picChg chg="mod">
            <ac:chgData name="M | Adrien Pasquet" userId="b9ca7fff-cf80-4b81-8c12-aa3f5be03e41" providerId="ADAL" clId="{BFF0C793-174F-4023-A7BF-059EB552C99C}" dt="2019-10-25T12:58:08.991" v="1575" actId="1076"/>
            <ac:picMkLst>
              <pc:docMk/>
              <pc:sldMasterMk cId="3019973778" sldId="2147483648"/>
              <pc:sldLayoutMk cId="2684544598" sldId="2147483665"/>
              <ac:picMk id="60" creationId="{148F355C-E65E-457A-AB55-F70245F302DB}"/>
            </ac:picMkLst>
          </pc:picChg>
        </pc:sldLayoutChg>
        <pc:sldLayoutChg chg="delSp modSp">
          <pc:chgData name="M | Adrien Pasquet" userId="b9ca7fff-cf80-4b81-8c12-aa3f5be03e41" providerId="ADAL" clId="{BFF0C793-174F-4023-A7BF-059EB552C99C}" dt="2019-10-30T15:14:35.607" v="2000" actId="478"/>
          <pc:sldLayoutMkLst>
            <pc:docMk/>
            <pc:sldMasterMk cId="3019973778" sldId="2147483648"/>
            <pc:sldLayoutMk cId="3356093050" sldId="2147483666"/>
          </pc:sldLayoutMkLst>
          <pc:spChg chg="mod">
            <ac:chgData name="M | Adrien Pasquet" userId="b9ca7fff-cf80-4b81-8c12-aa3f5be03e41" providerId="ADAL" clId="{BFF0C793-174F-4023-A7BF-059EB552C99C}" dt="2019-10-25T12:58:49.324" v="1577" actId="14100"/>
            <ac:spMkLst>
              <pc:docMk/>
              <pc:sldMasterMk cId="3019973778" sldId="2147483648"/>
              <pc:sldLayoutMk cId="3356093050" sldId="2147483666"/>
              <ac:spMk id="33" creationId="{ECE64D52-58B0-468F-ABA6-A5BA154C57C5}"/>
            </ac:spMkLst>
          </pc:spChg>
          <pc:spChg chg="del">
            <ac:chgData name="M | Adrien Pasquet" userId="b9ca7fff-cf80-4b81-8c12-aa3f5be03e41" providerId="ADAL" clId="{BFF0C793-174F-4023-A7BF-059EB552C99C}" dt="2019-10-25T12:58:45.772" v="1576" actId="478"/>
            <ac:spMkLst>
              <pc:docMk/>
              <pc:sldMasterMk cId="3019973778" sldId="2147483648"/>
              <pc:sldLayoutMk cId="3356093050" sldId="2147483666"/>
              <ac:spMk id="44" creationId="{18A2D035-95BC-4146-B1E6-D2514AADC071}"/>
            </ac:spMkLst>
          </pc:spChg>
          <pc:grpChg chg="del">
            <ac:chgData name="M | Adrien Pasquet" userId="b9ca7fff-cf80-4b81-8c12-aa3f5be03e41" providerId="ADAL" clId="{BFF0C793-174F-4023-A7BF-059EB552C99C}" dt="2019-10-30T15:14:35.607" v="2000" actId="478"/>
            <ac:grpSpMkLst>
              <pc:docMk/>
              <pc:sldMasterMk cId="3019973778" sldId="2147483648"/>
              <pc:sldLayoutMk cId="3356093050" sldId="2147483666"/>
              <ac:grpSpMk id="9" creationId="{A354FFCA-504D-4460-87C4-BBC540050944}"/>
            </ac:grpSpMkLst>
          </pc:grpChg>
        </pc:sldLayoutChg>
        <pc:sldLayoutChg chg="del">
          <pc:chgData name="M | Adrien Pasquet" userId="b9ca7fff-cf80-4b81-8c12-aa3f5be03e41" providerId="ADAL" clId="{BFF0C793-174F-4023-A7BF-059EB552C99C}" dt="2019-10-25T14:20:38.156" v="1839" actId="2696"/>
          <pc:sldLayoutMkLst>
            <pc:docMk/>
            <pc:sldMasterMk cId="3019973778" sldId="2147483648"/>
            <pc:sldLayoutMk cId="2850382756" sldId="2147483667"/>
          </pc:sldLayoutMkLst>
        </pc:sldLayoutChg>
        <pc:sldLayoutChg chg="addSp delSp modSp">
          <pc:chgData name="M | Adrien Pasquet" userId="b9ca7fff-cf80-4b81-8c12-aa3f5be03e41" providerId="ADAL" clId="{BFF0C793-174F-4023-A7BF-059EB552C99C}" dt="2019-10-30T15:31:04.311" v="2076" actId="14100"/>
          <pc:sldLayoutMkLst>
            <pc:docMk/>
            <pc:sldMasterMk cId="3019973778" sldId="2147483648"/>
            <pc:sldLayoutMk cId="3074138062" sldId="2147483668"/>
          </pc:sldLayoutMkLst>
          <pc:spChg chg="mod">
            <ac:chgData name="M | Adrien Pasquet" userId="b9ca7fff-cf80-4b81-8c12-aa3f5be03e41" providerId="ADAL" clId="{BFF0C793-174F-4023-A7BF-059EB552C99C}" dt="2019-10-25T13:37:31.125" v="1776" actId="408"/>
            <ac:spMkLst>
              <pc:docMk/>
              <pc:sldMasterMk cId="3019973778" sldId="2147483648"/>
              <pc:sldLayoutMk cId="3074138062" sldId="2147483668"/>
              <ac:spMk id="3" creationId="{CD452A3F-44DC-43CA-A78C-42079ECD20C4}"/>
            </ac:spMkLst>
          </pc:spChg>
          <pc:spChg chg="add mod">
            <ac:chgData name="M | Adrien Pasquet" userId="b9ca7fff-cf80-4b81-8c12-aa3f5be03e41" providerId="ADAL" clId="{BFF0C793-174F-4023-A7BF-059EB552C99C}" dt="2019-10-30T15:30:16.718" v="2067" actId="1076"/>
            <ac:spMkLst>
              <pc:docMk/>
              <pc:sldMasterMk cId="3019973778" sldId="2147483648"/>
              <pc:sldLayoutMk cId="3074138062" sldId="2147483668"/>
              <ac:spMk id="28" creationId="{197AD628-B4A1-4DB6-9E4E-AACCDF868176}"/>
            </ac:spMkLst>
          </pc:spChg>
          <pc:spChg chg="add mod">
            <ac:chgData name="M | Adrien Pasquet" userId="b9ca7fff-cf80-4b81-8c12-aa3f5be03e41" providerId="ADAL" clId="{BFF0C793-174F-4023-A7BF-059EB552C99C}" dt="2019-10-30T15:30:27.649" v="2070" actId="571"/>
            <ac:spMkLst>
              <pc:docMk/>
              <pc:sldMasterMk cId="3019973778" sldId="2147483648"/>
              <pc:sldLayoutMk cId="3074138062" sldId="2147483668"/>
              <ac:spMk id="29" creationId="{0BD73083-9C9C-4B4B-B12E-C45F3BBD76EA}"/>
            </ac:spMkLst>
          </pc:spChg>
          <pc:spChg chg="add mod">
            <ac:chgData name="M | Adrien Pasquet" userId="b9ca7fff-cf80-4b81-8c12-aa3f5be03e41" providerId="ADAL" clId="{BFF0C793-174F-4023-A7BF-059EB552C99C}" dt="2019-10-30T15:30:31.956" v="2071" actId="571"/>
            <ac:spMkLst>
              <pc:docMk/>
              <pc:sldMasterMk cId="3019973778" sldId="2147483648"/>
              <pc:sldLayoutMk cId="3074138062" sldId="2147483668"/>
              <ac:spMk id="30" creationId="{D8963210-491E-48BE-98A6-5DB062C6ABB2}"/>
            </ac:spMkLst>
          </pc:spChg>
          <pc:spChg chg="add mod">
            <ac:chgData name="M | Adrien Pasquet" userId="b9ca7fff-cf80-4b81-8c12-aa3f5be03e41" providerId="ADAL" clId="{BFF0C793-174F-4023-A7BF-059EB552C99C}" dt="2019-10-30T15:30:34.515" v="2072" actId="571"/>
            <ac:spMkLst>
              <pc:docMk/>
              <pc:sldMasterMk cId="3019973778" sldId="2147483648"/>
              <pc:sldLayoutMk cId="3074138062" sldId="2147483668"/>
              <ac:spMk id="31" creationId="{67B0E2FE-ECDA-4F63-AB99-D00A43CEA1A2}"/>
            </ac:spMkLst>
          </pc:spChg>
          <pc:spChg chg="add mod">
            <ac:chgData name="M | Adrien Pasquet" userId="b9ca7fff-cf80-4b81-8c12-aa3f5be03e41" providerId="ADAL" clId="{BFF0C793-174F-4023-A7BF-059EB552C99C}" dt="2019-10-30T15:30:58.292" v="2075" actId="571"/>
            <ac:spMkLst>
              <pc:docMk/>
              <pc:sldMasterMk cId="3019973778" sldId="2147483648"/>
              <pc:sldLayoutMk cId="3074138062" sldId="2147483668"/>
              <ac:spMk id="32" creationId="{70C1A413-B42E-43AA-9D32-B97EC81862B8}"/>
            </ac:spMkLst>
          </pc:spChg>
          <pc:spChg chg="add mod">
            <ac:chgData name="M | Adrien Pasquet" userId="b9ca7fff-cf80-4b81-8c12-aa3f5be03e41" providerId="ADAL" clId="{BFF0C793-174F-4023-A7BF-059EB552C99C}" dt="2019-10-30T15:30:58.292" v="2075" actId="571"/>
            <ac:spMkLst>
              <pc:docMk/>
              <pc:sldMasterMk cId="3019973778" sldId="2147483648"/>
              <pc:sldLayoutMk cId="3074138062" sldId="2147483668"/>
              <ac:spMk id="33" creationId="{C003DA44-7065-4C60-A35F-DD52669180DE}"/>
            </ac:spMkLst>
          </pc:spChg>
          <pc:spChg chg="add mod">
            <ac:chgData name="M | Adrien Pasquet" userId="b9ca7fff-cf80-4b81-8c12-aa3f5be03e41" providerId="ADAL" clId="{BFF0C793-174F-4023-A7BF-059EB552C99C}" dt="2019-10-30T15:30:58.292" v="2075" actId="571"/>
            <ac:spMkLst>
              <pc:docMk/>
              <pc:sldMasterMk cId="3019973778" sldId="2147483648"/>
              <pc:sldLayoutMk cId="3074138062" sldId="2147483668"/>
              <ac:spMk id="34" creationId="{48F3ED0E-807E-4FD2-8B04-F68CA81A450E}"/>
            </ac:spMkLst>
          </pc:spChg>
          <pc:spChg chg="add mod">
            <ac:chgData name="M | Adrien Pasquet" userId="b9ca7fff-cf80-4b81-8c12-aa3f5be03e41" providerId="ADAL" clId="{BFF0C793-174F-4023-A7BF-059EB552C99C}" dt="2019-10-30T15:30:58.292" v="2075" actId="571"/>
            <ac:spMkLst>
              <pc:docMk/>
              <pc:sldMasterMk cId="3019973778" sldId="2147483648"/>
              <pc:sldLayoutMk cId="3074138062" sldId="2147483668"/>
              <ac:spMk id="35" creationId="{0AF17ED5-DAAA-4C4A-80AF-CC8C554F38F7}"/>
            </ac:spMkLst>
          </pc:spChg>
          <pc:spChg chg="mod">
            <ac:chgData name="M | Adrien Pasquet" userId="b9ca7fff-cf80-4b81-8c12-aa3f5be03e41" providerId="ADAL" clId="{BFF0C793-174F-4023-A7BF-059EB552C99C}" dt="2019-10-30T15:30:39.467" v="2073" actId="14100"/>
            <ac:spMkLst>
              <pc:docMk/>
              <pc:sldMasterMk cId="3019973778" sldId="2147483648"/>
              <pc:sldLayoutMk cId="3074138062" sldId="2147483668"/>
              <ac:spMk id="60" creationId="{349502CD-7C65-45DA-B9B4-132EE91BBB86}"/>
            </ac:spMkLst>
          </pc:spChg>
          <pc:spChg chg="del mod">
            <ac:chgData name="M | Adrien Pasquet" userId="b9ca7fff-cf80-4b81-8c12-aa3f5be03e41" providerId="ADAL" clId="{BFF0C793-174F-4023-A7BF-059EB552C99C}" dt="2019-10-30T15:30:18.317" v="2068" actId="478"/>
            <ac:spMkLst>
              <pc:docMk/>
              <pc:sldMasterMk cId="3019973778" sldId="2147483648"/>
              <pc:sldLayoutMk cId="3074138062" sldId="2147483668"/>
              <ac:spMk id="61" creationId="{1314D5DF-6CA8-4628-8A2C-3D47099DC2E1}"/>
            </ac:spMkLst>
          </pc:spChg>
          <pc:spChg chg="del mod">
            <ac:chgData name="M | Adrien Pasquet" userId="b9ca7fff-cf80-4b81-8c12-aa3f5be03e41" providerId="ADAL" clId="{BFF0C793-174F-4023-A7BF-059EB552C99C}" dt="2019-10-30T15:30:22.329" v="2069" actId="478"/>
            <ac:spMkLst>
              <pc:docMk/>
              <pc:sldMasterMk cId="3019973778" sldId="2147483648"/>
              <pc:sldLayoutMk cId="3074138062" sldId="2147483668"/>
              <ac:spMk id="63" creationId="{2FC037EA-D1B4-4ADC-87A7-5AC93DBC6D6B}"/>
            </ac:spMkLst>
          </pc:spChg>
          <pc:spChg chg="del mod">
            <ac:chgData name="M | Adrien Pasquet" userId="b9ca7fff-cf80-4b81-8c12-aa3f5be03e41" providerId="ADAL" clId="{BFF0C793-174F-4023-A7BF-059EB552C99C}" dt="2019-10-30T15:30:22.329" v="2069" actId="478"/>
            <ac:spMkLst>
              <pc:docMk/>
              <pc:sldMasterMk cId="3019973778" sldId="2147483648"/>
              <pc:sldLayoutMk cId="3074138062" sldId="2147483668"/>
              <ac:spMk id="65" creationId="{E22BB4A2-26B3-4FCF-ACF5-D5BEA40D795A}"/>
            </ac:spMkLst>
          </pc:spChg>
          <pc:spChg chg="del mod">
            <ac:chgData name="M | Adrien Pasquet" userId="b9ca7fff-cf80-4b81-8c12-aa3f5be03e41" providerId="ADAL" clId="{BFF0C793-174F-4023-A7BF-059EB552C99C}" dt="2019-10-30T15:30:22.329" v="2069" actId="478"/>
            <ac:spMkLst>
              <pc:docMk/>
              <pc:sldMasterMk cId="3019973778" sldId="2147483648"/>
              <pc:sldLayoutMk cId="3074138062" sldId="2147483668"/>
              <ac:spMk id="67" creationId="{E9F2ED50-9ECA-49A0-9E62-EAE5FCAB94BE}"/>
            </ac:spMkLst>
          </pc:spChg>
          <pc:spChg chg="mod">
            <ac:chgData name="M | Adrien Pasquet" userId="b9ca7fff-cf80-4b81-8c12-aa3f5be03e41" providerId="ADAL" clId="{BFF0C793-174F-4023-A7BF-059EB552C99C}" dt="2019-10-25T13:37:10.746" v="1772" actId="408"/>
            <ac:spMkLst>
              <pc:docMk/>
              <pc:sldMasterMk cId="3019973778" sldId="2147483648"/>
              <pc:sldLayoutMk cId="3074138062" sldId="2147483668"/>
              <ac:spMk id="68" creationId="{4461B78E-2FE1-4925-9BE0-A58C52B08A16}"/>
            </ac:spMkLst>
          </pc:spChg>
          <pc:spChg chg="del mod">
            <ac:chgData name="M | Adrien Pasquet" userId="b9ca7fff-cf80-4b81-8c12-aa3f5be03e41" providerId="ADAL" clId="{BFF0C793-174F-4023-A7BF-059EB552C99C}" dt="2019-10-30T15:30:52.828" v="2074" actId="478"/>
            <ac:spMkLst>
              <pc:docMk/>
              <pc:sldMasterMk cId="3019973778" sldId="2147483648"/>
              <pc:sldLayoutMk cId="3074138062" sldId="2147483668"/>
              <ac:spMk id="70" creationId="{1AFA29C8-3317-4655-9C99-AA91818590EE}"/>
            </ac:spMkLst>
          </pc:spChg>
          <pc:spChg chg="del mod">
            <ac:chgData name="M | Adrien Pasquet" userId="b9ca7fff-cf80-4b81-8c12-aa3f5be03e41" providerId="ADAL" clId="{BFF0C793-174F-4023-A7BF-059EB552C99C}" dt="2019-10-30T15:30:52.828" v="2074" actId="478"/>
            <ac:spMkLst>
              <pc:docMk/>
              <pc:sldMasterMk cId="3019973778" sldId="2147483648"/>
              <pc:sldLayoutMk cId="3074138062" sldId="2147483668"/>
              <ac:spMk id="72" creationId="{D5BDFDFB-20B4-4101-AF44-F3B84C32BCAD}"/>
            </ac:spMkLst>
          </pc:spChg>
          <pc:spChg chg="del mod">
            <ac:chgData name="M | Adrien Pasquet" userId="b9ca7fff-cf80-4b81-8c12-aa3f5be03e41" providerId="ADAL" clId="{BFF0C793-174F-4023-A7BF-059EB552C99C}" dt="2019-10-30T15:30:52.828" v="2074" actId="478"/>
            <ac:spMkLst>
              <pc:docMk/>
              <pc:sldMasterMk cId="3019973778" sldId="2147483648"/>
              <pc:sldLayoutMk cId="3074138062" sldId="2147483668"/>
              <ac:spMk id="74" creationId="{6F34CD0D-8935-4BB9-802C-274777DC58C3}"/>
            </ac:spMkLst>
          </pc:spChg>
          <pc:spChg chg="del mod">
            <ac:chgData name="M | Adrien Pasquet" userId="b9ca7fff-cf80-4b81-8c12-aa3f5be03e41" providerId="ADAL" clId="{BFF0C793-174F-4023-A7BF-059EB552C99C}" dt="2019-10-30T15:30:52.828" v="2074" actId="478"/>
            <ac:spMkLst>
              <pc:docMk/>
              <pc:sldMasterMk cId="3019973778" sldId="2147483648"/>
              <pc:sldLayoutMk cId="3074138062" sldId="2147483668"/>
              <ac:spMk id="76" creationId="{E14F042C-D04A-448E-80AE-C400F7AAE5AE}"/>
            </ac:spMkLst>
          </pc:spChg>
          <pc:spChg chg="del">
            <ac:chgData name="M | Adrien Pasquet" userId="b9ca7fff-cf80-4b81-8c12-aa3f5be03e41" providerId="ADAL" clId="{BFF0C793-174F-4023-A7BF-059EB552C99C}" dt="2019-10-25T13:36:48.845" v="1767" actId="478"/>
            <ac:spMkLst>
              <pc:docMk/>
              <pc:sldMasterMk cId="3019973778" sldId="2147483648"/>
              <pc:sldLayoutMk cId="3074138062" sldId="2147483668"/>
              <ac:spMk id="78" creationId="{23B01699-F462-48D9-956A-2360082309D8}"/>
            </ac:spMkLst>
          </pc:spChg>
          <pc:spChg chg="del">
            <ac:chgData name="M | Adrien Pasquet" userId="b9ca7fff-cf80-4b81-8c12-aa3f5be03e41" providerId="ADAL" clId="{BFF0C793-174F-4023-A7BF-059EB552C99C}" dt="2019-10-25T13:36:48.845" v="1767" actId="478"/>
            <ac:spMkLst>
              <pc:docMk/>
              <pc:sldMasterMk cId="3019973778" sldId="2147483648"/>
              <pc:sldLayoutMk cId="3074138062" sldId="2147483668"/>
              <ac:spMk id="81" creationId="{393D3A8D-C036-4C1E-B9FA-D7F11157095D}"/>
            </ac:spMkLst>
          </pc:spChg>
          <pc:spChg chg="del">
            <ac:chgData name="M | Adrien Pasquet" userId="b9ca7fff-cf80-4b81-8c12-aa3f5be03e41" providerId="ADAL" clId="{BFF0C793-174F-4023-A7BF-059EB552C99C}" dt="2019-10-25T13:36:48.845" v="1767" actId="478"/>
            <ac:spMkLst>
              <pc:docMk/>
              <pc:sldMasterMk cId="3019973778" sldId="2147483648"/>
              <pc:sldLayoutMk cId="3074138062" sldId="2147483668"/>
              <ac:spMk id="83" creationId="{5E6DAB1B-629A-4433-A474-8DAF6B45C242}"/>
            </ac:spMkLst>
          </pc:spChg>
          <pc:spChg chg="del">
            <ac:chgData name="M | Adrien Pasquet" userId="b9ca7fff-cf80-4b81-8c12-aa3f5be03e41" providerId="ADAL" clId="{BFF0C793-174F-4023-A7BF-059EB552C99C}" dt="2019-10-25T13:36:48.845" v="1767" actId="478"/>
            <ac:spMkLst>
              <pc:docMk/>
              <pc:sldMasterMk cId="3019973778" sldId="2147483648"/>
              <pc:sldLayoutMk cId="3074138062" sldId="2147483668"/>
              <ac:spMk id="85" creationId="{C0BDC819-047A-497C-B609-33F53F141835}"/>
            </ac:spMkLst>
          </pc:spChg>
          <pc:spChg chg="del">
            <ac:chgData name="M | Adrien Pasquet" userId="b9ca7fff-cf80-4b81-8c12-aa3f5be03e41" providerId="ADAL" clId="{BFF0C793-174F-4023-A7BF-059EB552C99C}" dt="2019-10-25T13:36:48.845" v="1767" actId="478"/>
            <ac:spMkLst>
              <pc:docMk/>
              <pc:sldMasterMk cId="3019973778" sldId="2147483648"/>
              <pc:sldLayoutMk cId="3074138062" sldId="2147483668"/>
              <ac:spMk id="87" creationId="{07300024-2C75-4204-87F7-452F50293700}"/>
            </ac:spMkLst>
          </pc:spChg>
          <pc:spChg chg="mod">
            <ac:chgData name="M | Adrien Pasquet" userId="b9ca7fff-cf80-4b81-8c12-aa3f5be03e41" providerId="ADAL" clId="{BFF0C793-174F-4023-A7BF-059EB552C99C}" dt="2019-10-30T15:30:39.467" v="2073" actId="14100"/>
            <ac:spMkLst>
              <pc:docMk/>
              <pc:sldMasterMk cId="3019973778" sldId="2147483648"/>
              <pc:sldLayoutMk cId="3074138062" sldId="2147483668"/>
              <ac:spMk id="100" creationId="{5ECB9DAD-7E80-4309-AC7A-558781B03602}"/>
            </ac:spMkLst>
          </pc:spChg>
          <pc:spChg chg="mod">
            <ac:chgData name="M | Adrien Pasquet" userId="b9ca7fff-cf80-4b81-8c12-aa3f5be03e41" providerId="ADAL" clId="{BFF0C793-174F-4023-A7BF-059EB552C99C}" dt="2019-10-30T15:30:39.467" v="2073" actId="14100"/>
            <ac:spMkLst>
              <pc:docMk/>
              <pc:sldMasterMk cId="3019973778" sldId="2147483648"/>
              <pc:sldLayoutMk cId="3074138062" sldId="2147483668"/>
              <ac:spMk id="101" creationId="{32EC3759-BC64-497D-9C00-96C336EAFA90}"/>
            </ac:spMkLst>
          </pc:spChg>
          <pc:spChg chg="mod">
            <ac:chgData name="M | Adrien Pasquet" userId="b9ca7fff-cf80-4b81-8c12-aa3f5be03e41" providerId="ADAL" clId="{BFF0C793-174F-4023-A7BF-059EB552C99C}" dt="2019-10-30T15:30:39.467" v="2073" actId="14100"/>
            <ac:spMkLst>
              <pc:docMk/>
              <pc:sldMasterMk cId="3019973778" sldId="2147483648"/>
              <pc:sldLayoutMk cId="3074138062" sldId="2147483668"/>
              <ac:spMk id="102" creationId="{65088F8B-CCC4-4524-9AB4-4CF192F27B25}"/>
            </ac:spMkLst>
          </pc:spChg>
          <pc:spChg chg="mod">
            <ac:chgData name="M | Adrien Pasquet" userId="b9ca7fff-cf80-4b81-8c12-aa3f5be03e41" providerId="ADAL" clId="{BFF0C793-174F-4023-A7BF-059EB552C99C}" dt="2019-10-30T15:31:04.311" v="2076" actId="14100"/>
            <ac:spMkLst>
              <pc:docMk/>
              <pc:sldMasterMk cId="3019973778" sldId="2147483648"/>
              <pc:sldLayoutMk cId="3074138062" sldId="2147483668"/>
              <ac:spMk id="103" creationId="{450170ED-364B-4B9E-AE10-AEDEF2C0942B}"/>
            </ac:spMkLst>
          </pc:spChg>
          <pc:spChg chg="mod">
            <ac:chgData name="M | Adrien Pasquet" userId="b9ca7fff-cf80-4b81-8c12-aa3f5be03e41" providerId="ADAL" clId="{BFF0C793-174F-4023-A7BF-059EB552C99C}" dt="2019-10-30T15:31:04.311" v="2076" actId="14100"/>
            <ac:spMkLst>
              <pc:docMk/>
              <pc:sldMasterMk cId="3019973778" sldId="2147483648"/>
              <pc:sldLayoutMk cId="3074138062" sldId="2147483668"/>
              <ac:spMk id="104" creationId="{B6AF5B0D-DC6E-43F1-A30F-6054740D5577}"/>
            </ac:spMkLst>
          </pc:spChg>
          <pc:spChg chg="mod">
            <ac:chgData name="M | Adrien Pasquet" userId="b9ca7fff-cf80-4b81-8c12-aa3f5be03e41" providerId="ADAL" clId="{BFF0C793-174F-4023-A7BF-059EB552C99C}" dt="2019-10-30T15:31:04.311" v="2076" actId="14100"/>
            <ac:spMkLst>
              <pc:docMk/>
              <pc:sldMasterMk cId="3019973778" sldId="2147483648"/>
              <pc:sldLayoutMk cId="3074138062" sldId="2147483668"/>
              <ac:spMk id="105" creationId="{B3E3920F-EBAF-426D-AA90-718743AF2812}"/>
            </ac:spMkLst>
          </pc:spChg>
          <pc:spChg chg="mod">
            <ac:chgData name="M | Adrien Pasquet" userId="b9ca7fff-cf80-4b81-8c12-aa3f5be03e41" providerId="ADAL" clId="{BFF0C793-174F-4023-A7BF-059EB552C99C}" dt="2019-10-30T15:31:04.311" v="2076" actId="14100"/>
            <ac:spMkLst>
              <pc:docMk/>
              <pc:sldMasterMk cId="3019973778" sldId="2147483648"/>
              <pc:sldLayoutMk cId="3074138062" sldId="2147483668"/>
              <ac:spMk id="106" creationId="{044286D6-8B6A-4A5F-8655-775CA184BB5C}"/>
            </ac:spMkLst>
          </pc:spChg>
          <pc:spChg chg="del">
            <ac:chgData name="M | Adrien Pasquet" userId="b9ca7fff-cf80-4b81-8c12-aa3f5be03e41" providerId="ADAL" clId="{BFF0C793-174F-4023-A7BF-059EB552C99C}" dt="2019-10-25T13:36:48.845" v="1767" actId="478"/>
            <ac:spMkLst>
              <pc:docMk/>
              <pc:sldMasterMk cId="3019973778" sldId="2147483648"/>
              <pc:sldLayoutMk cId="3074138062" sldId="2147483668"/>
              <ac:spMk id="107" creationId="{C91DB830-3555-4A42-A5BC-9CC54479A1DF}"/>
            </ac:spMkLst>
          </pc:spChg>
          <pc:spChg chg="del">
            <ac:chgData name="M | Adrien Pasquet" userId="b9ca7fff-cf80-4b81-8c12-aa3f5be03e41" providerId="ADAL" clId="{BFF0C793-174F-4023-A7BF-059EB552C99C}" dt="2019-10-25T13:36:48.845" v="1767" actId="478"/>
            <ac:spMkLst>
              <pc:docMk/>
              <pc:sldMasterMk cId="3019973778" sldId="2147483648"/>
              <pc:sldLayoutMk cId="3074138062" sldId="2147483668"/>
              <ac:spMk id="108" creationId="{8685FA05-6B3C-4025-B943-B8930B68FD98}"/>
            </ac:spMkLst>
          </pc:spChg>
          <pc:spChg chg="del">
            <ac:chgData name="M | Adrien Pasquet" userId="b9ca7fff-cf80-4b81-8c12-aa3f5be03e41" providerId="ADAL" clId="{BFF0C793-174F-4023-A7BF-059EB552C99C}" dt="2019-10-25T13:36:48.845" v="1767" actId="478"/>
            <ac:spMkLst>
              <pc:docMk/>
              <pc:sldMasterMk cId="3019973778" sldId="2147483648"/>
              <pc:sldLayoutMk cId="3074138062" sldId="2147483668"/>
              <ac:spMk id="109" creationId="{9ADC7D7F-FC5E-4B7A-8450-FC8119A99BD5}"/>
            </ac:spMkLst>
          </pc:spChg>
          <pc:spChg chg="del">
            <ac:chgData name="M | Adrien Pasquet" userId="b9ca7fff-cf80-4b81-8c12-aa3f5be03e41" providerId="ADAL" clId="{BFF0C793-174F-4023-A7BF-059EB552C99C}" dt="2019-10-25T13:36:48.845" v="1767" actId="478"/>
            <ac:spMkLst>
              <pc:docMk/>
              <pc:sldMasterMk cId="3019973778" sldId="2147483648"/>
              <pc:sldLayoutMk cId="3074138062" sldId="2147483668"/>
              <ac:spMk id="110" creationId="{8D11C9E7-A93E-4738-B915-75334410B7B3}"/>
            </ac:spMkLst>
          </pc:spChg>
          <pc:grpChg chg="del">
            <ac:chgData name="M | Adrien Pasquet" userId="b9ca7fff-cf80-4b81-8c12-aa3f5be03e41" providerId="ADAL" clId="{BFF0C793-174F-4023-A7BF-059EB552C99C}" dt="2019-10-30T15:16:03.551" v="2009" actId="478"/>
            <ac:grpSpMkLst>
              <pc:docMk/>
              <pc:sldMasterMk cId="3019973778" sldId="2147483648"/>
              <pc:sldLayoutMk cId="3074138062" sldId="2147483668"/>
              <ac:grpSpMk id="9" creationId="{A354FFCA-504D-4460-87C4-BBC540050944}"/>
            </ac:grpSpMkLst>
          </pc:grpChg>
          <pc:cxnChg chg="add del mod">
            <ac:chgData name="M | Adrien Pasquet" userId="b9ca7fff-cf80-4b81-8c12-aa3f5be03e41" providerId="ADAL" clId="{BFF0C793-174F-4023-A7BF-059EB552C99C}" dt="2019-10-25T13:37:13.257" v="1773" actId="478"/>
            <ac:cxnSpMkLst>
              <pc:docMk/>
              <pc:sldMasterMk cId="3019973778" sldId="2147483648"/>
              <pc:sldLayoutMk cId="3074138062" sldId="2147483668"/>
              <ac:cxnSpMk id="38" creationId="{BCCD951B-5205-498E-8959-1870F202D43F}"/>
            </ac:cxnSpMkLst>
          </pc:cxnChg>
          <pc:cxnChg chg="add del mod">
            <ac:chgData name="M | Adrien Pasquet" userId="b9ca7fff-cf80-4b81-8c12-aa3f5be03e41" providerId="ADAL" clId="{BFF0C793-174F-4023-A7BF-059EB552C99C}" dt="2019-10-25T13:37:33.587" v="1777" actId="478"/>
            <ac:cxnSpMkLst>
              <pc:docMk/>
              <pc:sldMasterMk cId="3019973778" sldId="2147483648"/>
              <pc:sldLayoutMk cId="3074138062" sldId="2147483668"/>
              <ac:cxnSpMk id="39" creationId="{2DE52317-5D8D-442A-A7C8-2989BD1BEB51}"/>
            </ac:cxnSpMkLst>
          </pc:cxnChg>
          <pc:cxnChg chg="mod">
            <ac:chgData name="M | Adrien Pasquet" userId="b9ca7fff-cf80-4b81-8c12-aa3f5be03e41" providerId="ADAL" clId="{BFF0C793-174F-4023-A7BF-059EB552C99C}" dt="2019-10-25T13:37:31.125" v="1776" actId="408"/>
            <ac:cxnSpMkLst>
              <pc:docMk/>
              <pc:sldMasterMk cId="3019973778" sldId="2147483648"/>
              <pc:sldLayoutMk cId="3074138062" sldId="2147483668"/>
              <ac:cxnSpMk id="52" creationId="{1EB6825C-9C79-4F73-8DCF-CB284EDBB15B}"/>
            </ac:cxnSpMkLst>
          </pc:cxnChg>
          <pc:cxnChg chg="del">
            <ac:chgData name="M | Adrien Pasquet" userId="b9ca7fff-cf80-4b81-8c12-aa3f5be03e41" providerId="ADAL" clId="{BFF0C793-174F-4023-A7BF-059EB552C99C}" dt="2019-10-25T13:36:51.230" v="1768" actId="478"/>
            <ac:cxnSpMkLst>
              <pc:docMk/>
              <pc:sldMasterMk cId="3019973778" sldId="2147483648"/>
              <pc:sldLayoutMk cId="3074138062" sldId="2147483668"/>
              <ac:cxnSpMk id="53" creationId="{7CA025C0-1D63-4D4C-83C8-159D63CAE99E}"/>
            </ac:cxnSpMkLst>
          </pc:cxnChg>
        </pc:sldLayoutChg>
        <pc:sldLayoutChg chg="addSp delSp modSp">
          <pc:chgData name="M | Adrien Pasquet" userId="b9ca7fff-cf80-4b81-8c12-aa3f5be03e41" providerId="ADAL" clId="{BFF0C793-174F-4023-A7BF-059EB552C99C}" dt="2019-10-30T15:17:10.111" v="2021" actId="1076"/>
          <pc:sldLayoutMkLst>
            <pc:docMk/>
            <pc:sldMasterMk cId="3019973778" sldId="2147483648"/>
            <pc:sldLayoutMk cId="2088698734" sldId="2147483669"/>
          </pc:sldLayoutMkLst>
          <pc:spChg chg="add del">
            <ac:chgData name="M | Adrien Pasquet" userId="b9ca7fff-cf80-4b81-8c12-aa3f5be03e41" providerId="ADAL" clId="{BFF0C793-174F-4023-A7BF-059EB552C99C}" dt="2019-10-28T16:20:06.603" v="1846" actId="11529"/>
            <ac:spMkLst>
              <pc:docMk/>
              <pc:sldMasterMk cId="3019973778" sldId="2147483648"/>
              <pc:sldLayoutMk cId="2088698734" sldId="2147483669"/>
              <ac:spMk id="2" creationId="{336091D9-4818-4293-A0D7-BF037A0E0D5E}"/>
            </ac:spMkLst>
          </pc:spChg>
          <pc:spChg chg="add mod">
            <ac:chgData name="M | Adrien Pasquet" userId="b9ca7fff-cf80-4b81-8c12-aa3f5be03e41" providerId="ADAL" clId="{BFF0C793-174F-4023-A7BF-059EB552C99C}" dt="2019-10-30T15:16:51.689" v="2019" actId="1076"/>
            <ac:spMkLst>
              <pc:docMk/>
              <pc:sldMasterMk cId="3019973778" sldId="2147483648"/>
              <pc:sldLayoutMk cId="2088698734" sldId="2147483669"/>
              <ac:spMk id="3" creationId="{5F94AFF4-AAFD-4776-88A4-ED6242042BF7}"/>
            </ac:spMkLst>
          </pc:spChg>
          <pc:spChg chg="del">
            <ac:chgData name="M | Adrien Pasquet" userId="b9ca7fff-cf80-4b81-8c12-aa3f5be03e41" providerId="ADAL" clId="{BFF0C793-174F-4023-A7BF-059EB552C99C}" dt="2019-10-28T16:19:54.201" v="1844" actId="478"/>
            <ac:spMkLst>
              <pc:docMk/>
              <pc:sldMasterMk cId="3019973778" sldId="2147483648"/>
              <pc:sldLayoutMk cId="2088698734" sldId="2147483669"/>
              <ac:spMk id="4" creationId="{422BA616-B258-43F7-9B21-01FE264B4090}"/>
            </ac:spMkLst>
          </pc:spChg>
          <pc:spChg chg="del">
            <ac:chgData name="M | Adrien Pasquet" userId="b9ca7fff-cf80-4b81-8c12-aa3f5be03e41" providerId="ADAL" clId="{BFF0C793-174F-4023-A7BF-059EB552C99C}" dt="2019-10-28T16:19:54.201" v="1844" actId="478"/>
            <ac:spMkLst>
              <pc:docMk/>
              <pc:sldMasterMk cId="3019973778" sldId="2147483648"/>
              <pc:sldLayoutMk cId="2088698734" sldId="2147483669"/>
              <ac:spMk id="15" creationId="{70432B5D-0897-49E1-AA79-1D2970AC9142}"/>
            </ac:spMkLst>
          </pc:spChg>
          <pc:spChg chg="del">
            <ac:chgData name="M | Adrien Pasquet" userId="b9ca7fff-cf80-4b81-8c12-aa3f5be03e41" providerId="ADAL" clId="{BFF0C793-174F-4023-A7BF-059EB552C99C}" dt="2019-10-28T16:19:54.201" v="1844" actId="478"/>
            <ac:spMkLst>
              <pc:docMk/>
              <pc:sldMasterMk cId="3019973778" sldId="2147483648"/>
              <pc:sldLayoutMk cId="2088698734" sldId="2147483669"/>
              <ac:spMk id="22" creationId="{C69FC4EE-B392-4B41-8366-C1A1913F35DE}"/>
            </ac:spMkLst>
          </pc:spChg>
          <pc:spChg chg="del">
            <ac:chgData name="M | Adrien Pasquet" userId="b9ca7fff-cf80-4b81-8c12-aa3f5be03e41" providerId="ADAL" clId="{BFF0C793-174F-4023-A7BF-059EB552C99C}" dt="2019-10-28T16:19:54.201" v="1844" actId="478"/>
            <ac:spMkLst>
              <pc:docMk/>
              <pc:sldMasterMk cId="3019973778" sldId="2147483648"/>
              <pc:sldLayoutMk cId="2088698734" sldId="2147483669"/>
              <ac:spMk id="24" creationId="{423DCFA8-B447-47F1-9DEF-3D17666A6AC7}"/>
            </ac:spMkLst>
          </pc:spChg>
          <pc:spChg chg="del">
            <ac:chgData name="M | Adrien Pasquet" userId="b9ca7fff-cf80-4b81-8c12-aa3f5be03e41" providerId="ADAL" clId="{BFF0C793-174F-4023-A7BF-059EB552C99C}" dt="2019-10-28T16:19:54.201" v="1844" actId="478"/>
            <ac:spMkLst>
              <pc:docMk/>
              <pc:sldMasterMk cId="3019973778" sldId="2147483648"/>
              <pc:sldLayoutMk cId="2088698734" sldId="2147483669"/>
              <ac:spMk id="25" creationId="{D59EBB7B-9951-4F0D-8D29-BFD45A954EF5}"/>
            </ac:spMkLst>
          </pc:spChg>
          <pc:spChg chg="del">
            <ac:chgData name="M | Adrien Pasquet" userId="b9ca7fff-cf80-4b81-8c12-aa3f5be03e41" providerId="ADAL" clId="{BFF0C793-174F-4023-A7BF-059EB552C99C}" dt="2019-10-28T16:19:54.201" v="1844" actId="478"/>
            <ac:spMkLst>
              <pc:docMk/>
              <pc:sldMasterMk cId="3019973778" sldId="2147483648"/>
              <pc:sldLayoutMk cId="2088698734" sldId="2147483669"/>
              <ac:spMk id="26" creationId="{183B699C-8BCD-47FB-B99F-9F04668AD773}"/>
            </ac:spMkLst>
          </pc:spChg>
          <pc:spChg chg="del">
            <ac:chgData name="M | Adrien Pasquet" userId="b9ca7fff-cf80-4b81-8c12-aa3f5be03e41" providerId="ADAL" clId="{BFF0C793-174F-4023-A7BF-059EB552C99C}" dt="2019-10-28T16:19:54.201" v="1844" actId="478"/>
            <ac:spMkLst>
              <pc:docMk/>
              <pc:sldMasterMk cId="3019973778" sldId="2147483648"/>
              <pc:sldLayoutMk cId="2088698734" sldId="2147483669"/>
              <ac:spMk id="27" creationId="{87CCBAE2-8630-4CCA-B3F9-3399032E2023}"/>
            </ac:spMkLst>
          </pc:spChg>
          <pc:spChg chg="del">
            <ac:chgData name="M | Adrien Pasquet" userId="b9ca7fff-cf80-4b81-8c12-aa3f5be03e41" providerId="ADAL" clId="{BFF0C793-174F-4023-A7BF-059EB552C99C}" dt="2019-10-28T16:19:54.201" v="1844" actId="478"/>
            <ac:spMkLst>
              <pc:docMk/>
              <pc:sldMasterMk cId="3019973778" sldId="2147483648"/>
              <pc:sldLayoutMk cId="2088698734" sldId="2147483669"/>
              <ac:spMk id="28" creationId="{ADD96079-CCFD-4B1C-8351-880D95610AD6}"/>
            </ac:spMkLst>
          </pc:spChg>
          <pc:spChg chg="del">
            <ac:chgData name="M | Adrien Pasquet" userId="b9ca7fff-cf80-4b81-8c12-aa3f5be03e41" providerId="ADAL" clId="{BFF0C793-174F-4023-A7BF-059EB552C99C}" dt="2019-10-28T16:19:50.937" v="1843" actId="478"/>
            <ac:spMkLst>
              <pc:docMk/>
              <pc:sldMasterMk cId="3019973778" sldId="2147483648"/>
              <pc:sldLayoutMk cId="2088698734" sldId="2147483669"/>
              <ac:spMk id="29" creationId="{AF34217B-654A-4B65-B57B-83ABFAC63DCF}"/>
            </ac:spMkLst>
          </pc:spChg>
          <pc:spChg chg="del">
            <ac:chgData name="M | Adrien Pasquet" userId="b9ca7fff-cf80-4b81-8c12-aa3f5be03e41" providerId="ADAL" clId="{BFF0C793-174F-4023-A7BF-059EB552C99C}" dt="2019-10-28T16:19:54.201" v="1844" actId="478"/>
            <ac:spMkLst>
              <pc:docMk/>
              <pc:sldMasterMk cId="3019973778" sldId="2147483648"/>
              <pc:sldLayoutMk cId="2088698734" sldId="2147483669"/>
              <ac:spMk id="30" creationId="{C133D8D4-F49F-4B2B-B3F5-2182E769AF67}"/>
            </ac:spMkLst>
          </pc:spChg>
          <pc:spChg chg="del">
            <ac:chgData name="M | Adrien Pasquet" userId="b9ca7fff-cf80-4b81-8c12-aa3f5be03e41" providerId="ADAL" clId="{BFF0C793-174F-4023-A7BF-059EB552C99C}" dt="2019-10-28T16:19:50.937" v="1843" actId="478"/>
            <ac:spMkLst>
              <pc:docMk/>
              <pc:sldMasterMk cId="3019973778" sldId="2147483648"/>
              <pc:sldLayoutMk cId="2088698734" sldId="2147483669"/>
              <ac:spMk id="31" creationId="{973B75A2-0458-4DEB-BF77-1E3619522C64}"/>
            </ac:spMkLst>
          </pc:spChg>
          <pc:spChg chg="del">
            <ac:chgData name="M | Adrien Pasquet" userId="b9ca7fff-cf80-4b81-8c12-aa3f5be03e41" providerId="ADAL" clId="{BFF0C793-174F-4023-A7BF-059EB552C99C}" dt="2019-10-28T16:19:50.937" v="1843" actId="478"/>
            <ac:spMkLst>
              <pc:docMk/>
              <pc:sldMasterMk cId="3019973778" sldId="2147483648"/>
              <pc:sldLayoutMk cId="2088698734" sldId="2147483669"/>
              <ac:spMk id="32" creationId="{5D161180-3812-4F03-BDC8-680947903A54}"/>
            </ac:spMkLst>
          </pc:spChg>
          <pc:spChg chg="del">
            <ac:chgData name="M | Adrien Pasquet" userId="b9ca7fff-cf80-4b81-8c12-aa3f5be03e41" providerId="ADAL" clId="{BFF0C793-174F-4023-A7BF-059EB552C99C}" dt="2019-10-28T16:19:50.937" v="1843" actId="478"/>
            <ac:spMkLst>
              <pc:docMk/>
              <pc:sldMasterMk cId="3019973778" sldId="2147483648"/>
              <pc:sldLayoutMk cId="2088698734" sldId="2147483669"/>
              <ac:spMk id="33" creationId="{BD2EC4BA-4B68-420B-8FB8-4C0499BCF00D}"/>
            </ac:spMkLst>
          </pc:spChg>
          <pc:spChg chg="del">
            <ac:chgData name="M | Adrien Pasquet" userId="b9ca7fff-cf80-4b81-8c12-aa3f5be03e41" providerId="ADAL" clId="{BFF0C793-174F-4023-A7BF-059EB552C99C}" dt="2019-10-28T16:19:50.937" v="1843" actId="478"/>
            <ac:spMkLst>
              <pc:docMk/>
              <pc:sldMasterMk cId="3019973778" sldId="2147483648"/>
              <pc:sldLayoutMk cId="2088698734" sldId="2147483669"/>
              <ac:spMk id="34" creationId="{22231E7C-0263-45A5-882B-281304EBE6CD}"/>
            </ac:spMkLst>
          </pc:spChg>
          <pc:spChg chg="del">
            <ac:chgData name="M | Adrien Pasquet" userId="b9ca7fff-cf80-4b81-8c12-aa3f5be03e41" providerId="ADAL" clId="{BFF0C793-174F-4023-A7BF-059EB552C99C}" dt="2019-10-28T16:19:50.937" v="1843" actId="478"/>
            <ac:spMkLst>
              <pc:docMk/>
              <pc:sldMasterMk cId="3019973778" sldId="2147483648"/>
              <pc:sldLayoutMk cId="2088698734" sldId="2147483669"/>
              <ac:spMk id="35" creationId="{245B2744-E1D9-46F9-8FFB-5C89A41212A5}"/>
            </ac:spMkLst>
          </pc:spChg>
          <pc:spChg chg="del">
            <ac:chgData name="M | Adrien Pasquet" userId="b9ca7fff-cf80-4b81-8c12-aa3f5be03e41" providerId="ADAL" clId="{BFF0C793-174F-4023-A7BF-059EB552C99C}" dt="2019-10-28T16:19:50.937" v="1843" actId="478"/>
            <ac:spMkLst>
              <pc:docMk/>
              <pc:sldMasterMk cId="3019973778" sldId="2147483648"/>
              <pc:sldLayoutMk cId="2088698734" sldId="2147483669"/>
              <ac:spMk id="36" creationId="{D81704EB-6A96-42D5-AE3E-E3CA0B98404B}"/>
            </ac:spMkLst>
          </pc:spChg>
          <pc:spChg chg="del">
            <ac:chgData name="M | Adrien Pasquet" userId="b9ca7fff-cf80-4b81-8c12-aa3f5be03e41" providerId="ADAL" clId="{BFF0C793-174F-4023-A7BF-059EB552C99C}" dt="2019-10-28T16:19:50.937" v="1843" actId="478"/>
            <ac:spMkLst>
              <pc:docMk/>
              <pc:sldMasterMk cId="3019973778" sldId="2147483648"/>
              <pc:sldLayoutMk cId="2088698734" sldId="2147483669"/>
              <ac:spMk id="37" creationId="{AAB49B44-9335-4D35-9A5C-04F9D40E97A9}"/>
            </ac:spMkLst>
          </pc:spChg>
          <pc:spChg chg="del">
            <ac:chgData name="M | Adrien Pasquet" userId="b9ca7fff-cf80-4b81-8c12-aa3f5be03e41" providerId="ADAL" clId="{BFF0C793-174F-4023-A7BF-059EB552C99C}" dt="2019-10-28T16:19:50.937" v="1843" actId="478"/>
            <ac:spMkLst>
              <pc:docMk/>
              <pc:sldMasterMk cId="3019973778" sldId="2147483648"/>
              <pc:sldLayoutMk cId="2088698734" sldId="2147483669"/>
              <ac:spMk id="38" creationId="{D3CBF19D-91EB-4F8C-80B5-62E3DC95CB09}"/>
            </ac:spMkLst>
          </pc:spChg>
          <pc:spChg chg="add mod">
            <ac:chgData name="M | Adrien Pasquet" userId="b9ca7fff-cf80-4b81-8c12-aa3f5be03e41" providerId="ADAL" clId="{BFF0C793-174F-4023-A7BF-059EB552C99C}" dt="2019-10-30T15:08:52.899" v="1995" actId="1076"/>
            <ac:spMkLst>
              <pc:docMk/>
              <pc:sldMasterMk cId="3019973778" sldId="2147483648"/>
              <pc:sldLayoutMk cId="2088698734" sldId="2147483669"/>
              <ac:spMk id="40" creationId="{FD3A9172-4FD5-4B6A-B66F-5F27D08DEDEE}"/>
            </ac:spMkLst>
          </pc:spChg>
          <pc:spChg chg="add mod">
            <ac:chgData name="M | Adrien Pasquet" userId="b9ca7fff-cf80-4b81-8c12-aa3f5be03e41" providerId="ADAL" clId="{BFF0C793-174F-4023-A7BF-059EB552C99C}" dt="2019-10-30T15:08:44.024" v="1993" actId="1076"/>
            <ac:spMkLst>
              <pc:docMk/>
              <pc:sldMasterMk cId="3019973778" sldId="2147483648"/>
              <pc:sldLayoutMk cId="2088698734" sldId="2147483669"/>
              <ac:spMk id="41" creationId="{34E1E896-0610-4DB8-9008-8DAD4864A17A}"/>
            </ac:spMkLst>
          </pc:spChg>
          <pc:spChg chg="add mod">
            <ac:chgData name="M | Adrien Pasquet" userId="b9ca7fff-cf80-4b81-8c12-aa3f5be03e41" providerId="ADAL" clId="{BFF0C793-174F-4023-A7BF-059EB552C99C}" dt="2019-10-30T15:08:52.899" v="1995" actId="1076"/>
            <ac:spMkLst>
              <pc:docMk/>
              <pc:sldMasterMk cId="3019973778" sldId="2147483648"/>
              <pc:sldLayoutMk cId="2088698734" sldId="2147483669"/>
              <ac:spMk id="42" creationId="{E5A09D0A-B211-4887-9CF9-468CD1ABE045}"/>
            </ac:spMkLst>
          </pc:spChg>
          <pc:spChg chg="add del mod">
            <ac:chgData name="M | Adrien Pasquet" userId="b9ca7fff-cf80-4b81-8c12-aa3f5be03e41" providerId="ADAL" clId="{BFF0C793-174F-4023-A7BF-059EB552C99C}" dt="2019-10-30T15:08:46.285" v="1994" actId="478"/>
            <ac:spMkLst>
              <pc:docMk/>
              <pc:sldMasterMk cId="3019973778" sldId="2147483648"/>
              <pc:sldLayoutMk cId="2088698734" sldId="2147483669"/>
              <ac:spMk id="43" creationId="{DE495B8F-AA88-4AB1-9710-59A17D4382E5}"/>
            </ac:spMkLst>
          </pc:spChg>
          <pc:spChg chg="add mod">
            <ac:chgData name="M | Adrien Pasquet" userId="b9ca7fff-cf80-4b81-8c12-aa3f5be03e41" providerId="ADAL" clId="{BFF0C793-174F-4023-A7BF-059EB552C99C}" dt="2019-10-30T15:16:58.448" v="2020" actId="1076"/>
            <ac:spMkLst>
              <pc:docMk/>
              <pc:sldMasterMk cId="3019973778" sldId="2147483648"/>
              <pc:sldLayoutMk cId="2088698734" sldId="2147483669"/>
              <ac:spMk id="44" creationId="{5192263C-BF60-4E13-B8C1-3913B8B19A13}"/>
            </ac:spMkLst>
          </pc:spChg>
          <pc:spChg chg="add mod">
            <ac:chgData name="M | Adrien Pasquet" userId="b9ca7fff-cf80-4b81-8c12-aa3f5be03e41" providerId="ADAL" clId="{BFF0C793-174F-4023-A7BF-059EB552C99C}" dt="2019-10-30T15:17:10.111" v="2021" actId="1076"/>
            <ac:spMkLst>
              <pc:docMk/>
              <pc:sldMasterMk cId="3019973778" sldId="2147483648"/>
              <pc:sldLayoutMk cId="2088698734" sldId="2147483669"/>
              <ac:spMk id="45" creationId="{152D5EAD-2EB8-4E9E-A110-6CE0A8C5A6BA}"/>
            </ac:spMkLst>
          </pc:spChg>
          <pc:spChg chg="add mod">
            <ac:chgData name="M | Adrien Pasquet" userId="b9ca7fff-cf80-4b81-8c12-aa3f5be03e41" providerId="ADAL" clId="{BFF0C793-174F-4023-A7BF-059EB552C99C}" dt="2019-10-30T15:16:58.448" v="2020" actId="1076"/>
            <ac:spMkLst>
              <pc:docMk/>
              <pc:sldMasterMk cId="3019973778" sldId="2147483648"/>
              <pc:sldLayoutMk cId="2088698734" sldId="2147483669"/>
              <ac:spMk id="46" creationId="{C01DEB5B-CEF6-4FB9-B038-B42FD04AEFF2}"/>
            </ac:spMkLst>
          </pc:spChg>
          <pc:spChg chg="add mod">
            <ac:chgData name="M | Adrien Pasquet" userId="b9ca7fff-cf80-4b81-8c12-aa3f5be03e41" providerId="ADAL" clId="{BFF0C793-174F-4023-A7BF-059EB552C99C}" dt="2019-10-30T15:16:58.448" v="2020" actId="1076"/>
            <ac:spMkLst>
              <pc:docMk/>
              <pc:sldMasterMk cId="3019973778" sldId="2147483648"/>
              <pc:sldLayoutMk cId="2088698734" sldId="2147483669"/>
              <ac:spMk id="47" creationId="{842BAB74-BE45-4141-9FAA-CEFE5BAA7445}"/>
            </ac:spMkLst>
          </pc:spChg>
          <pc:spChg chg="add mod">
            <ac:chgData name="M | Adrien Pasquet" userId="b9ca7fff-cf80-4b81-8c12-aa3f5be03e41" providerId="ADAL" clId="{BFF0C793-174F-4023-A7BF-059EB552C99C}" dt="2019-10-30T15:16:51.689" v="2019" actId="1076"/>
            <ac:spMkLst>
              <pc:docMk/>
              <pc:sldMasterMk cId="3019973778" sldId="2147483648"/>
              <pc:sldLayoutMk cId="2088698734" sldId="2147483669"/>
              <ac:spMk id="48" creationId="{8E1300C5-5B67-45E9-93F7-6C3EB0D99628}"/>
            </ac:spMkLst>
          </pc:spChg>
          <pc:spChg chg="add mod">
            <ac:chgData name="M | Adrien Pasquet" userId="b9ca7fff-cf80-4b81-8c12-aa3f5be03e41" providerId="ADAL" clId="{BFF0C793-174F-4023-A7BF-059EB552C99C}" dt="2019-10-30T15:16:51.689" v="2019" actId="1076"/>
            <ac:spMkLst>
              <pc:docMk/>
              <pc:sldMasterMk cId="3019973778" sldId="2147483648"/>
              <pc:sldLayoutMk cId="2088698734" sldId="2147483669"/>
              <ac:spMk id="49" creationId="{73E4084D-255E-4889-A899-D3DA296BB78D}"/>
            </ac:spMkLst>
          </pc:spChg>
          <pc:spChg chg="add mod">
            <ac:chgData name="M | Adrien Pasquet" userId="b9ca7fff-cf80-4b81-8c12-aa3f5be03e41" providerId="ADAL" clId="{BFF0C793-174F-4023-A7BF-059EB552C99C}" dt="2019-10-30T15:17:10.111" v="2021" actId="1076"/>
            <ac:spMkLst>
              <pc:docMk/>
              <pc:sldMasterMk cId="3019973778" sldId="2147483648"/>
              <pc:sldLayoutMk cId="2088698734" sldId="2147483669"/>
              <ac:spMk id="50" creationId="{9CB315C5-BAA3-4EE4-85F5-EC95182E892C}"/>
            </ac:spMkLst>
          </pc:spChg>
          <pc:spChg chg="add mod">
            <ac:chgData name="M | Adrien Pasquet" userId="b9ca7fff-cf80-4b81-8c12-aa3f5be03e41" providerId="ADAL" clId="{BFF0C793-174F-4023-A7BF-059EB552C99C}" dt="2019-10-30T15:17:10.111" v="2021" actId="1076"/>
            <ac:spMkLst>
              <pc:docMk/>
              <pc:sldMasterMk cId="3019973778" sldId="2147483648"/>
              <pc:sldLayoutMk cId="2088698734" sldId="2147483669"/>
              <ac:spMk id="51" creationId="{7ECDD607-65C2-4B42-96BB-ABD88C7806E6}"/>
            </ac:spMkLst>
          </pc:spChg>
          <pc:spChg chg="add mod">
            <ac:chgData name="M | Adrien Pasquet" userId="b9ca7fff-cf80-4b81-8c12-aa3f5be03e41" providerId="ADAL" clId="{BFF0C793-174F-4023-A7BF-059EB552C99C}" dt="2019-10-28T16:25:39.632" v="1904" actId="571"/>
            <ac:spMkLst>
              <pc:docMk/>
              <pc:sldMasterMk cId="3019973778" sldId="2147483648"/>
              <pc:sldLayoutMk cId="2088698734" sldId="2147483669"/>
              <ac:spMk id="52" creationId="{A4A56580-0E09-48BF-8E1C-B91FE81A856E}"/>
            </ac:spMkLst>
          </pc:spChg>
          <pc:spChg chg="add mod">
            <ac:chgData name="M | Adrien Pasquet" userId="b9ca7fff-cf80-4b81-8c12-aa3f5be03e41" providerId="ADAL" clId="{BFF0C793-174F-4023-A7BF-059EB552C99C}" dt="2019-10-28T16:25:39.632" v="1904" actId="571"/>
            <ac:spMkLst>
              <pc:docMk/>
              <pc:sldMasterMk cId="3019973778" sldId="2147483648"/>
              <pc:sldLayoutMk cId="2088698734" sldId="2147483669"/>
              <ac:spMk id="53" creationId="{4B374655-0A8B-4084-8F20-4EEB995146B8}"/>
            </ac:spMkLst>
          </pc:spChg>
          <pc:spChg chg="add del mod">
            <ac:chgData name="M | Adrien Pasquet" userId="b9ca7fff-cf80-4b81-8c12-aa3f5be03e41" providerId="ADAL" clId="{BFF0C793-174F-4023-A7BF-059EB552C99C}" dt="2019-10-28T16:25:56.522" v="1907" actId="478"/>
            <ac:spMkLst>
              <pc:docMk/>
              <pc:sldMasterMk cId="3019973778" sldId="2147483648"/>
              <pc:sldLayoutMk cId="2088698734" sldId="2147483669"/>
              <ac:spMk id="54" creationId="{DEBA15D4-B7DB-4052-B34B-AC70B9894DB9}"/>
            </ac:spMkLst>
          </pc:spChg>
          <pc:spChg chg="add del mod">
            <ac:chgData name="M | Adrien Pasquet" userId="b9ca7fff-cf80-4b81-8c12-aa3f5be03e41" providerId="ADAL" clId="{BFF0C793-174F-4023-A7BF-059EB552C99C}" dt="2019-10-28T16:25:56.522" v="1907" actId="478"/>
            <ac:spMkLst>
              <pc:docMk/>
              <pc:sldMasterMk cId="3019973778" sldId="2147483648"/>
              <pc:sldLayoutMk cId="2088698734" sldId="2147483669"/>
              <ac:spMk id="55" creationId="{DC206808-7C0D-43E9-92D3-58460F2F4AB9}"/>
            </ac:spMkLst>
          </pc:spChg>
          <pc:spChg chg="add mod">
            <ac:chgData name="M | Adrien Pasquet" userId="b9ca7fff-cf80-4b81-8c12-aa3f5be03e41" providerId="ADAL" clId="{BFF0C793-174F-4023-A7BF-059EB552C99C}" dt="2019-10-30T15:08:52.899" v="1995" actId="1076"/>
            <ac:spMkLst>
              <pc:docMk/>
              <pc:sldMasterMk cId="3019973778" sldId="2147483648"/>
              <pc:sldLayoutMk cId="2088698734" sldId="2147483669"/>
              <ac:spMk id="56" creationId="{A3655228-E002-464B-905F-D34734BB8BDB}"/>
            </ac:spMkLst>
          </pc:spChg>
          <pc:spChg chg="add mod">
            <ac:chgData name="M | Adrien Pasquet" userId="b9ca7fff-cf80-4b81-8c12-aa3f5be03e41" providerId="ADAL" clId="{BFF0C793-174F-4023-A7BF-059EB552C99C}" dt="2019-10-30T15:08:52.899" v="1995" actId="1076"/>
            <ac:spMkLst>
              <pc:docMk/>
              <pc:sldMasterMk cId="3019973778" sldId="2147483648"/>
              <pc:sldLayoutMk cId="2088698734" sldId="2147483669"/>
              <ac:spMk id="57" creationId="{3653D8CC-A324-4BD6-9717-2DBFA0F0A970}"/>
            </ac:spMkLst>
          </pc:spChg>
          <pc:spChg chg="add mod">
            <ac:chgData name="M | Adrien Pasquet" userId="b9ca7fff-cf80-4b81-8c12-aa3f5be03e41" providerId="ADAL" clId="{BFF0C793-174F-4023-A7BF-059EB552C99C}" dt="2019-10-30T15:08:52.899" v="1995" actId="1076"/>
            <ac:spMkLst>
              <pc:docMk/>
              <pc:sldMasterMk cId="3019973778" sldId="2147483648"/>
              <pc:sldLayoutMk cId="2088698734" sldId="2147483669"/>
              <ac:spMk id="58" creationId="{0909B6F9-CBC9-4056-942B-DF37EC1D8127}"/>
            </ac:spMkLst>
          </pc:spChg>
          <pc:spChg chg="add mod">
            <ac:chgData name="M | Adrien Pasquet" userId="b9ca7fff-cf80-4b81-8c12-aa3f5be03e41" providerId="ADAL" clId="{BFF0C793-174F-4023-A7BF-059EB552C99C}" dt="2019-10-30T15:08:52.899" v="1995" actId="1076"/>
            <ac:spMkLst>
              <pc:docMk/>
              <pc:sldMasterMk cId="3019973778" sldId="2147483648"/>
              <pc:sldLayoutMk cId="2088698734" sldId="2147483669"/>
              <ac:spMk id="59" creationId="{D2819201-9571-424E-8472-294B73C4F25D}"/>
            </ac:spMkLst>
          </pc:spChg>
          <pc:spChg chg="add mod">
            <ac:chgData name="M | Adrien Pasquet" userId="b9ca7fff-cf80-4b81-8c12-aa3f5be03e41" providerId="ADAL" clId="{BFF0C793-174F-4023-A7BF-059EB552C99C}" dt="2019-10-30T15:08:44.024" v="1993" actId="1076"/>
            <ac:spMkLst>
              <pc:docMk/>
              <pc:sldMasterMk cId="3019973778" sldId="2147483648"/>
              <pc:sldLayoutMk cId="2088698734" sldId="2147483669"/>
              <ac:spMk id="60" creationId="{3E63BE3B-9F5B-42A3-929D-B921A7D0D7C4}"/>
            </ac:spMkLst>
          </pc:spChg>
          <pc:spChg chg="add mod">
            <ac:chgData name="M | Adrien Pasquet" userId="b9ca7fff-cf80-4b81-8c12-aa3f5be03e41" providerId="ADAL" clId="{BFF0C793-174F-4023-A7BF-059EB552C99C}" dt="2019-10-30T15:08:44.024" v="1993" actId="1076"/>
            <ac:spMkLst>
              <pc:docMk/>
              <pc:sldMasterMk cId="3019973778" sldId="2147483648"/>
              <pc:sldLayoutMk cId="2088698734" sldId="2147483669"/>
              <ac:spMk id="61" creationId="{C3EE5B30-D145-4C68-80E9-C9072C2676CB}"/>
            </ac:spMkLst>
          </pc:spChg>
          <pc:spChg chg="add del mod">
            <ac:chgData name="M | Adrien Pasquet" userId="b9ca7fff-cf80-4b81-8c12-aa3f5be03e41" providerId="ADAL" clId="{BFF0C793-174F-4023-A7BF-059EB552C99C}" dt="2019-10-30T15:08:46.285" v="1994" actId="478"/>
            <ac:spMkLst>
              <pc:docMk/>
              <pc:sldMasterMk cId="3019973778" sldId="2147483648"/>
              <pc:sldLayoutMk cId="2088698734" sldId="2147483669"/>
              <ac:spMk id="62" creationId="{B2BC7FB5-D358-4D08-A054-F50B9FF3D46B}"/>
            </ac:spMkLst>
          </pc:spChg>
          <pc:spChg chg="add del mod">
            <ac:chgData name="M | Adrien Pasquet" userId="b9ca7fff-cf80-4b81-8c12-aa3f5be03e41" providerId="ADAL" clId="{BFF0C793-174F-4023-A7BF-059EB552C99C}" dt="2019-10-30T15:08:46.285" v="1994" actId="478"/>
            <ac:spMkLst>
              <pc:docMk/>
              <pc:sldMasterMk cId="3019973778" sldId="2147483648"/>
              <pc:sldLayoutMk cId="2088698734" sldId="2147483669"/>
              <ac:spMk id="63" creationId="{A8F62809-EAE4-40F1-8DE0-CD0802A747FB}"/>
            </ac:spMkLst>
          </pc:spChg>
          <pc:spChg chg="mod">
            <ac:chgData name="M | Adrien Pasquet" userId="b9ca7fff-cf80-4b81-8c12-aa3f5be03e41" providerId="ADAL" clId="{BFF0C793-174F-4023-A7BF-059EB552C99C}" dt="2019-10-28T16:26:06.469" v="1911" actId="1076"/>
            <ac:spMkLst>
              <pc:docMk/>
              <pc:sldMasterMk cId="3019973778" sldId="2147483648"/>
              <pc:sldLayoutMk cId="2088698734" sldId="2147483669"/>
              <ac:spMk id="77" creationId="{5AEF270C-EE97-4687-862D-BB037F9440ED}"/>
            </ac:spMkLst>
          </pc:spChg>
          <pc:grpChg chg="del mod">
            <ac:chgData name="M | Adrien Pasquet" userId="b9ca7fff-cf80-4b81-8c12-aa3f5be03e41" providerId="ADAL" clId="{BFF0C793-174F-4023-A7BF-059EB552C99C}" dt="2019-10-30T15:16:44.333" v="2018" actId="478"/>
            <ac:grpSpMkLst>
              <pc:docMk/>
              <pc:sldMasterMk cId="3019973778" sldId="2147483648"/>
              <pc:sldLayoutMk cId="2088698734" sldId="2147483669"/>
              <ac:grpSpMk id="9" creationId="{A354FFCA-504D-4460-87C4-BBC540050944}"/>
            </ac:grpSpMkLst>
          </pc:grpChg>
          <pc:picChg chg="add del">
            <ac:chgData name="M | Adrien Pasquet" userId="b9ca7fff-cf80-4b81-8c12-aa3f5be03e41" providerId="ADAL" clId="{BFF0C793-174F-4023-A7BF-059EB552C99C}" dt="2019-10-28T16:20:17.150" v="1847" actId="478"/>
            <ac:picMkLst>
              <pc:docMk/>
              <pc:sldMasterMk cId="3019973778" sldId="2147483648"/>
              <pc:sldLayoutMk cId="2088698734" sldId="2147483669"/>
              <ac:picMk id="39" creationId="{7FB2988A-3340-447B-8C44-4071D39A0C6A}"/>
            </ac:picMkLst>
          </pc:picChg>
        </pc:sldLayoutChg>
        <pc:sldLayoutChg chg="addSp delSp modSp">
          <pc:chgData name="M | Adrien Pasquet" userId="b9ca7fff-cf80-4b81-8c12-aa3f5be03e41" providerId="ADAL" clId="{BFF0C793-174F-4023-A7BF-059EB552C99C}" dt="2019-10-30T15:29:42.565" v="2063" actId="14100"/>
          <pc:sldLayoutMkLst>
            <pc:docMk/>
            <pc:sldMasterMk cId="3019973778" sldId="2147483648"/>
            <pc:sldLayoutMk cId="2932292221" sldId="2147483670"/>
          </pc:sldLayoutMkLst>
          <pc:spChg chg="add del">
            <ac:chgData name="M | Adrien Pasquet" userId="b9ca7fff-cf80-4b81-8c12-aa3f5be03e41" providerId="ADAL" clId="{BFF0C793-174F-4023-A7BF-059EB552C99C}" dt="2019-10-30T15:24:12.599" v="2024" actId="11529"/>
            <ac:spMkLst>
              <pc:docMk/>
              <pc:sldMasterMk cId="3019973778" sldId="2147483648"/>
              <pc:sldLayoutMk cId="2932292221" sldId="2147483670"/>
              <ac:spMk id="2" creationId="{35D0696B-3DB7-4AC3-9D41-BF0DEF164285}"/>
            </ac:spMkLst>
          </pc:spChg>
          <pc:spChg chg="add mod">
            <ac:chgData name="M | Adrien Pasquet" userId="b9ca7fff-cf80-4b81-8c12-aa3f5be03e41" providerId="ADAL" clId="{BFF0C793-174F-4023-A7BF-059EB552C99C}" dt="2019-10-30T15:27:03.560" v="2054" actId="1076"/>
            <ac:spMkLst>
              <pc:docMk/>
              <pc:sldMasterMk cId="3019973778" sldId="2147483648"/>
              <pc:sldLayoutMk cId="2932292221" sldId="2147483670"/>
              <ac:spMk id="4" creationId="{AA50204B-D4F7-4C55-A980-3F9FDF832387}"/>
            </ac:spMkLst>
          </pc:spChg>
          <pc:spChg chg="add mod">
            <ac:chgData name="M | Adrien Pasquet" userId="b9ca7fff-cf80-4b81-8c12-aa3f5be03e41" providerId="ADAL" clId="{BFF0C793-174F-4023-A7BF-059EB552C99C}" dt="2019-10-30T15:28:30.894" v="2060" actId="14100"/>
            <ac:spMkLst>
              <pc:docMk/>
              <pc:sldMasterMk cId="3019973778" sldId="2147483648"/>
              <pc:sldLayoutMk cId="2932292221" sldId="2147483670"/>
              <ac:spMk id="36" creationId="{4558778F-7940-4C8E-82F1-284CAB4034ED}"/>
            </ac:spMkLst>
          </pc:spChg>
          <pc:spChg chg="add mod">
            <ac:chgData name="M | Adrien Pasquet" userId="b9ca7fff-cf80-4b81-8c12-aa3f5be03e41" providerId="ADAL" clId="{BFF0C793-174F-4023-A7BF-059EB552C99C}" dt="2019-10-30T15:27:03.560" v="2054" actId="1076"/>
            <ac:spMkLst>
              <pc:docMk/>
              <pc:sldMasterMk cId="3019973778" sldId="2147483648"/>
              <pc:sldLayoutMk cId="2932292221" sldId="2147483670"/>
              <ac:spMk id="37" creationId="{E95A36EC-7BA0-4985-AC8F-7200F27E38C5}"/>
            </ac:spMkLst>
          </pc:spChg>
          <pc:spChg chg="add mod">
            <ac:chgData name="M | Adrien Pasquet" userId="b9ca7fff-cf80-4b81-8c12-aa3f5be03e41" providerId="ADAL" clId="{BFF0C793-174F-4023-A7BF-059EB552C99C}" dt="2019-10-30T15:27:03.560" v="2054" actId="1076"/>
            <ac:spMkLst>
              <pc:docMk/>
              <pc:sldMasterMk cId="3019973778" sldId="2147483648"/>
              <pc:sldLayoutMk cId="2932292221" sldId="2147483670"/>
              <ac:spMk id="38" creationId="{26C99A1B-208F-43D9-869C-8CE2CEC30E2B}"/>
            </ac:spMkLst>
          </pc:spChg>
          <pc:spChg chg="add mod">
            <ac:chgData name="M | Adrien Pasquet" userId="b9ca7fff-cf80-4b81-8c12-aa3f5be03e41" providerId="ADAL" clId="{BFF0C793-174F-4023-A7BF-059EB552C99C}" dt="2019-10-30T15:27:03.560" v="2054" actId="1076"/>
            <ac:spMkLst>
              <pc:docMk/>
              <pc:sldMasterMk cId="3019973778" sldId="2147483648"/>
              <pc:sldLayoutMk cId="2932292221" sldId="2147483670"/>
              <ac:spMk id="39" creationId="{7F502C31-BFD3-4F43-A3FC-A6CACCA0A491}"/>
            </ac:spMkLst>
          </pc:spChg>
          <pc:spChg chg="add mod">
            <ac:chgData name="M | Adrien Pasquet" userId="b9ca7fff-cf80-4b81-8c12-aa3f5be03e41" providerId="ADAL" clId="{BFF0C793-174F-4023-A7BF-059EB552C99C}" dt="2019-10-30T15:27:03.560" v="2054" actId="1076"/>
            <ac:spMkLst>
              <pc:docMk/>
              <pc:sldMasterMk cId="3019973778" sldId="2147483648"/>
              <pc:sldLayoutMk cId="2932292221" sldId="2147483670"/>
              <ac:spMk id="40" creationId="{7B35A2DD-56BB-4ACD-9C3E-091005D240B2}"/>
            </ac:spMkLst>
          </pc:spChg>
          <pc:spChg chg="add mod">
            <ac:chgData name="M | Adrien Pasquet" userId="b9ca7fff-cf80-4b81-8c12-aa3f5be03e41" providerId="ADAL" clId="{BFF0C793-174F-4023-A7BF-059EB552C99C}" dt="2019-10-30T15:27:03.560" v="2054" actId="1076"/>
            <ac:spMkLst>
              <pc:docMk/>
              <pc:sldMasterMk cId="3019973778" sldId="2147483648"/>
              <pc:sldLayoutMk cId="2932292221" sldId="2147483670"/>
              <ac:spMk id="41" creationId="{B0EEF44C-506A-47C1-A6C8-AD699CA6C687}"/>
            </ac:spMkLst>
          </pc:spChg>
          <pc:spChg chg="add mod">
            <ac:chgData name="M | Adrien Pasquet" userId="b9ca7fff-cf80-4b81-8c12-aa3f5be03e41" providerId="ADAL" clId="{BFF0C793-174F-4023-A7BF-059EB552C99C}" dt="2019-10-30T15:27:03.560" v="2054" actId="1076"/>
            <ac:spMkLst>
              <pc:docMk/>
              <pc:sldMasterMk cId="3019973778" sldId="2147483648"/>
              <pc:sldLayoutMk cId="2932292221" sldId="2147483670"/>
              <ac:spMk id="42" creationId="{4EBFBFA4-2011-4E4A-ADA0-885592CDFDAC}"/>
            </ac:spMkLst>
          </pc:spChg>
          <pc:spChg chg="add mod">
            <ac:chgData name="M | Adrien Pasquet" userId="b9ca7fff-cf80-4b81-8c12-aa3f5be03e41" providerId="ADAL" clId="{BFF0C793-174F-4023-A7BF-059EB552C99C}" dt="2019-10-30T15:27:03.560" v="2054" actId="1076"/>
            <ac:spMkLst>
              <pc:docMk/>
              <pc:sldMasterMk cId="3019973778" sldId="2147483648"/>
              <pc:sldLayoutMk cId="2932292221" sldId="2147483670"/>
              <ac:spMk id="43" creationId="{0FBC86C1-5A8E-47E0-96CF-D6079F3926B5}"/>
            </ac:spMkLst>
          </pc:spChg>
          <pc:spChg chg="add mod">
            <ac:chgData name="M | Adrien Pasquet" userId="b9ca7fff-cf80-4b81-8c12-aa3f5be03e41" providerId="ADAL" clId="{BFF0C793-174F-4023-A7BF-059EB552C99C}" dt="2019-10-30T15:27:03.560" v="2054" actId="1076"/>
            <ac:spMkLst>
              <pc:docMk/>
              <pc:sldMasterMk cId="3019973778" sldId="2147483648"/>
              <pc:sldLayoutMk cId="2932292221" sldId="2147483670"/>
              <ac:spMk id="44" creationId="{869E5D78-4BB2-449D-A07F-98A16C46A18A}"/>
            </ac:spMkLst>
          </pc:spChg>
          <pc:spChg chg="add mod">
            <ac:chgData name="M | Adrien Pasquet" userId="b9ca7fff-cf80-4b81-8c12-aa3f5be03e41" providerId="ADAL" clId="{BFF0C793-174F-4023-A7BF-059EB552C99C}" dt="2019-10-30T15:27:03.560" v="2054" actId="1076"/>
            <ac:spMkLst>
              <pc:docMk/>
              <pc:sldMasterMk cId="3019973778" sldId="2147483648"/>
              <pc:sldLayoutMk cId="2932292221" sldId="2147483670"/>
              <ac:spMk id="45" creationId="{93FC7E3A-DBDE-4615-9292-155B9598FEA7}"/>
            </ac:spMkLst>
          </pc:spChg>
          <pc:spChg chg="add mod">
            <ac:chgData name="M | Adrien Pasquet" userId="b9ca7fff-cf80-4b81-8c12-aa3f5be03e41" providerId="ADAL" clId="{BFF0C793-174F-4023-A7BF-059EB552C99C}" dt="2019-10-30T15:27:03.560" v="2054" actId="1076"/>
            <ac:spMkLst>
              <pc:docMk/>
              <pc:sldMasterMk cId="3019973778" sldId="2147483648"/>
              <pc:sldLayoutMk cId="2932292221" sldId="2147483670"/>
              <ac:spMk id="46" creationId="{5296D107-1694-4635-8A54-AB6BFD1D5918}"/>
            </ac:spMkLst>
          </pc:spChg>
          <pc:spChg chg="mod">
            <ac:chgData name="M | Adrien Pasquet" userId="b9ca7fff-cf80-4b81-8c12-aa3f5be03e41" providerId="ADAL" clId="{BFF0C793-174F-4023-A7BF-059EB552C99C}" dt="2019-10-30T15:29:42.565" v="2063" actId="14100"/>
            <ac:spMkLst>
              <pc:docMk/>
              <pc:sldMasterMk cId="3019973778" sldId="2147483648"/>
              <pc:sldLayoutMk cId="2932292221" sldId="2147483670"/>
              <ac:spMk id="60" creationId="{349502CD-7C65-45DA-B9B4-132EE91BBB86}"/>
            </ac:spMkLst>
          </pc:spChg>
          <pc:spChg chg="del mod">
            <ac:chgData name="M | Adrien Pasquet" userId="b9ca7fff-cf80-4b81-8c12-aa3f5be03e41" providerId="ADAL" clId="{BFF0C793-174F-4023-A7BF-059EB552C99C}" dt="2019-10-30T15:26:00.301" v="2045" actId="478"/>
            <ac:spMkLst>
              <pc:docMk/>
              <pc:sldMasterMk cId="3019973778" sldId="2147483648"/>
              <pc:sldLayoutMk cId="2932292221" sldId="2147483670"/>
              <ac:spMk id="61" creationId="{1314D5DF-6CA8-4628-8A2C-3D47099DC2E1}"/>
            </ac:spMkLst>
          </pc:spChg>
          <pc:spChg chg="del mod">
            <ac:chgData name="M | Adrien Pasquet" userId="b9ca7fff-cf80-4b81-8c12-aa3f5be03e41" providerId="ADAL" clId="{BFF0C793-174F-4023-A7BF-059EB552C99C}" dt="2019-10-30T15:24:06.656" v="2023" actId="478"/>
            <ac:spMkLst>
              <pc:docMk/>
              <pc:sldMasterMk cId="3019973778" sldId="2147483648"/>
              <pc:sldLayoutMk cId="2932292221" sldId="2147483670"/>
              <ac:spMk id="63" creationId="{2FC037EA-D1B4-4ADC-87A7-5AC93DBC6D6B}"/>
            </ac:spMkLst>
          </pc:spChg>
          <pc:spChg chg="del">
            <ac:chgData name="M | Adrien Pasquet" userId="b9ca7fff-cf80-4b81-8c12-aa3f5be03e41" providerId="ADAL" clId="{BFF0C793-174F-4023-A7BF-059EB552C99C}" dt="2019-10-30T15:24:06.656" v="2023" actId="478"/>
            <ac:spMkLst>
              <pc:docMk/>
              <pc:sldMasterMk cId="3019973778" sldId="2147483648"/>
              <pc:sldLayoutMk cId="2932292221" sldId="2147483670"/>
              <ac:spMk id="65" creationId="{E22BB4A2-26B3-4FCF-ACF5-D5BEA40D795A}"/>
            </ac:spMkLst>
          </pc:spChg>
          <pc:spChg chg="del">
            <ac:chgData name="M | Adrien Pasquet" userId="b9ca7fff-cf80-4b81-8c12-aa3f5be03e41" providerId="ADAL" clId="{BFF0C793-174F-4023-A7BF-059EB552C99C}" dt="2019-10-30T15:24:06.656" v="2023" actId="478"/>
            <ac:spMkLst>
              <pc:docMk/>
              <pc:sldMasterMk cId="3019973778" sldId="2147483648"/>
              <pc:sldLayoutMk cId="2932292221" sldId="2147483670"/>
              <ac:spMk id="67" creationId="{E9F2ED50-9ECA-49A0-9E62-EAE5FCAB94BE}"/>
            </ac:spMkLst>
          </pc:spChg>
          <pc:spChg chg="del">
            <ac:chgData name="M | Adrien Pasquet" userId="b9ca7fff-cf80-4b81-8c12-aa3f5be03e41" providerId="ADAL" clId="{BFF0C793-174F-4023-A7BF-059EB552C99C}" dt="2019-10-30T15:26:20.782" v="2048" actId="478"/>
            <ac:spMkLst>
              <pc:docMk/>
              <pc:sldMasterMk cId="3019973778" sldId="2147483648"/>
              <pc:sldLayoutMk cId="2932292221" sldId="2147483670"/>
              <ac:spMk id="70" creationId="{1AFA29C8-3317-4655-9C99-AA91818590EE}"/>
            </ac:spMkLst>
          </pc:spChg>
          <pc:spChg chg="del">
            <ac:chgData name="M | Adrien Pasquet" userId="b9ca7fff-cf80-4b81-8c12-aa3f5be03e41" providerId="ADAL" clId="{BFF0C793-174F-4023-A7BF-059EB552C99C}" dt="2019-10-30T15:26:20.782" v="2048" actId="478"/>
            <ac:spMkLst>
              <pc:docMk/>
              <pc:sldMasterMk cId="3019973778" sldId="2147483648"/>
              <pc:sldLayoutMk cId="2932292221" sldId="2147483670"/>
              <ac:spMk id="72" creationId="{D5BDFDFB-20B4-4101-AF44-F3B84C32BCAD}"/>
            </ac:spMkLst>
          </pc:spChg>
          <pc:spChg chg="del">
            <ac:chgData name="M | Adrien Pasquet" userId="b9ca7fff-cf80-4b81-8c12-aa3f5be03e41" providerId="ADAL" clId="{BFF0C793-174F-4023-A7BF-059EB552C99C}" dt="2019-10-30T15:26:20.782" v="2048" actId="478"/>
            <ac:spMkLst>
              <pc:docMk/>
              <pc:sldMasterMk cId="3019973778" sldId="2147483648"/>
              <pc:sldLayoutMk cId="2932292221" sldId="2147483670"/>
              <ac:spMk id="74" creationId="{6F34CD0D-8935-4BB9-802C-274777DC58C3}"/>
            </ac:spMkLst>
          </pc:spChg>
          <pc:spChg chg="del">
            <ac:chgData name="M | Adrien Pasquet" userId="b9ca7fff-cf80-4b81-8c12-aa3f5be03e41" providerId="ADAL" clId="{BFF0C793-174F-4023-A7BF-059EB552C99C}" dt="2019-10-30T15:26:20.782" v="2048" actId="478"/>
            <ac:spMkLst>
              <pc:docMk/>
              <pc:sldMasterMk cId="3019973778" sldId="2147483648"/>
              <pc:sldLayoutMk cId="2932292221" sldId="2147483670"/>
              <ac:spMk id="76" creationId="{E14F042C-D04A-448E-80AE-C400F7AAE5AE}"/>
            </ac:spMkLst>
          </pc:spChg>
          <pc:spChg chg="del">
            <ac:chgData name="M | Adrien Pasquet" userId="b9ca7fff-cf80-4b81-8c12-aa3f5be03e41" providerId="ADAL" clId="{BFF0C793-174F-4023-A7BF-059EB552C99C}" dt="2019-10-30T15:26:20.782" v="2048" actId="478"/>
            <ac:spMkLst>
              <pc:docMk/>
              <pc:sldMasterMk cId="3019973778" sldId="2147483648"/>
              <pc:sldLayoutMk cId="2932292221" sldId="2147483670"/>
              <ac:spMk id="81" creationId="{393D3A8D-C036-4C1E-B9FA-D7F11157095D}"/>
            </ac:spMkLst>
          </pc:spChg>
          <pc:spChg chg="del">
            <ac:chgData name="M | Adrien Pasquet" userId="b9ca7fff-cf80-4b81-8c12-aa3f5be03e41" providerId="ADAL" clId="{BFF0C793-174F-4023-A7BF-059EB552C99C}" dt="2019-10-30T15:26:20.782" v="2048" actId="478"/>
            <ac:spMkLst>
              <pc:docMk/>
              <pc:sldMasterMk cId="3019973778" sldId="2147483648"/>
              <pc:sldLayoutMk cId="2932292221" sldId="2147483670"/>
              <ac:spMk id="83" creationId="{5E6DAB1B-629A-4433-A474-8DAF6B45C242}"/>
            </ac:spMkLst>
          </pc:spChg>
          <pc:spChg chg="del">
            <ac:chgData name="M | Adrien Pasquet" userId="b9ca7fff-cf80-4b81-8c12-aa3f5be03e41" providerId="ADAL" clId="{BFF0C793-174F-4023-A7BF-059EB552C99C}" dt="2019-10-30T15:26:20.782" v="2048" actId="478"/>
            <ac:spMkLst>
              <pc:docMk/>
              <pc:sldMasterMk cId="3019973778" sldId="2147483648"/>
              <pc:sldLayoutMk cId="2932292221" sldId="2147483670"/>
              <ac:spMk id="85" creationId="{C0BDC819-047A-497C-B609-33F53F141835}"/>
            </ac:spMkLst>
          </pc:spChg>
          <pc:spChg chg="del">
            <ac:chgData name="M | Adrien Pasquet" userId="b9ca7fff-cf80-4b81-8c12-aa3f5be03e41" providerId="ADAL" clId="{BFF0C793-174F-4023-A7BF-059EB552C99C}" dt="2019-10-30T15:26:20.782" v="2048" actId="478"/>
            <ac:spMkLst>
              <pc:docMk/>
              <pc:sldMasterMk cId="3019973778" sldId="2147483648"/>
              <pc:sldLayoutMk cId="2932292221" sldId="2147483670"/>
              <ac:spMk id="87" creationId="{07300024-2C75-4204-87F7-452F50293700}"/>
            </ac:spMkLst>
          </pc:spChg>
          <pc:spChg chg="mod">
            <ac:chgData name="M | Adrien Pasquet" userId="b9ca7fff-cf80-4b81-8c12-aa3f5be03e41" providerId="ADAL" clId="{BFF0C793-174F-4023-A7BF-059EB552C99C}" dt="2019-10-30T15:29:42.565" v="2063" actId="14100"/>
            <ac:spMkLst>
              <pc:docMk/>
              <pc:sldMasterMk cId="3019973778" sldId="2147483648"/>
              <pc:sldLayoutMk cId="2932292221" sldId="2147483670"/>
              <ac:spMk id="100" creationId="{5ECB9DAD-7E80-4309-AC7A-558781B03602}"/>
            </ac:spMkLst>
          </pc:spChg>
          <pc:spChg chg="mod">
            <ac:chgData name="M | Adrien Pasquet" userId="b9ca7fff-cf80-4b81-8c12-aa3f5be03e41" providerId="ADAL" clId="{BFF0C793-174F-4023-A7BF-059EB552C99C}" dt="2019-10-30T15:29:42.565" v="2063" actId="14100"/>
            <ac:spMkLst>
              <pc:docMk/>
              <pc:sldMasterMk cId="3019973778" sldId="2147483648"/>
              <pc:sldLayoutMk cId="2932292221" sldId="2147483670"/>
              <ac:spMk id="101" creationId="{32EC3759-BC64-497D-9C00-96C336EAFA90}"/>
            </ac:spMkLst>
          </pc:spChg>
          <pc:spChg chg="mod">
            <ac:chgData name="M | Adrien Pasquet" userId="b9ca7fff-cf80-4b81-8c12-aa3f5be03e41" providerId="ADAL" clId="{BFF0C793-174F-4023-A7BF-059EB552C99C}" dt="2019-10-30T15:29:42.565" v="2063" actId="14100"/>
            <ac:spMkLst>
              <pc:docMk/>
              <pc:sldMasterMk cId="3019973778" sldId="2147483648"/>
              <pc:sldLayoutMk cId="2932292221" sldId="2147483670"/>
              <ac:spMk id="102" creationId="{65088F8B-CCC4-4524-9AB4-4CF192F27B25}"/>
            </ac:spMkLst>
          </pc:spChg>
          <pc:spChg chg="mod">
            <ac:chgData name="M | Adrien Pasquet" userId="b9ca7fff-cf80-4b81-8c12-aa3f5be03e41" providerId="ADAL" clId="{BFF0C793-174F-4023-A7BF-059EB552C99C}" dt="2019-10-30T15:29:42.565" v="2063" actId="14100"/>
            <ac:spMkLst>
              <pc:docMk/>
              <pc:sldMasterMk cId="3019973778" sldId="2147483648"/>
              <pc:sldLayoutMk cId="2932292221" sldId="2147483670"/>
              <ac:spMk id="103" creationId="{450170ED-364B-4B9E-AE10-AEDEF2C0942B}"/>
            </ac:spMkLst>
          </pc:spChg>
          <pc:spChg chg="mod">
            <ac:chgData name="M | Adrien Pasquet" userId="b9ca7fff-cf80-4b81-8c12-aa3f5be03e41" providerId="ADAL" clId="{BFF0C793-174F-4023-A7BF-059EB552C99C}" dt="2019-10-30T15:29:42.565" v="2063" actId="14100"/>
            <ac:spMkLst>
              <pc:docMk/>
              <pc:sldMasterMk cId="3019973778" sldId="2147483648"/>
              <pc:sldLayoutMk cId="2932292221" sldId="2147483670"/>
              <ac:spMk id="104" creationId="{B6AF5B0D-DC6E-43F1-A30F-6054740D5577}"/>
            </ac:spMkLst>
          </pc:spChg>
          <pc:spChg chg="mod">
            <ac:chgData name="M | Adrien Pasquet" userId="b9ca7fff-cf80-4b81-8c12-aa3f5be03e41" providerId="ADAL" clId="{BFF0C793-174F-4023-A7BF-059EB552C99C}" dt="2019-10-30T15:29:42.565" v="2063" actId="14100"/>
            <ac:spMkLst>
              <pc:docMk/>
              <pc:sldMasterMk cId="3019973778" sldId="2147483648"/>
              <pc:sldLayoutMk cId="2932292221" sldId="2147483670"/>
              <ac:spMk id="105" creationId="{B3E3920F-EBAF-426D-AA90-718743AF2812}"/>
            </ac:spMkLst>
          </pc:spChg>
          <pc:spChg chg="mod">
            <ac:chgData name="M | Adrien Pasquet" userId="b9ca7fff-cf80-4b81-8c12-aa3f5be03e41" providerId="ADAL" clId="{BFF0C793-174F-4023-A7BF-059EB552C99C}" dt="2019-10-30T15:29:42.565" v="2063" actId="14100"/>
            <ac:spMkLst>
              <pc:docMk/>
              <pc:sldMasterMk cId="3019973778" sldId="2147483648"/>
              <pc:sldLayoutMk cId="2932292221" sldId="2147483670"/>
              <ac:spMk id="106" creationId="{044286D6-8B6A-4A5F-8655-775CA184BB5C}"/>
            </ac:spMkLst>
          </pc:spChg>
          <pc:spChg chg="mod">
            <ac:chgData name="M | Adrien Pasquet" userId="b9ca7fff-cf80-4b81-8c12-aa3f5be03e41" providerId="ADAL" clId="{BFF0C793-174F-4023-A7BF-059EB552C99C}" dt="2019-10-30T15:29:42.565" v="2063" actId="14100"/>
            <ac:spMkLst>
              <pc:docMk/>
              <pc:sldMasterMk cId="3019973778" sldId="2147483648"/>
              <pc:sldLayoutMk cId="2932292221" sldId="2147483670"/>
              <ac:spMk id="107" creationId="{C91DB830-3555-4A42-A5BC-9CC54479A1DF}"/>
            </ac:spMkLst>
          </pc:spChg>
          <pc:spChg chg="mod">
            <ac:chgData name="M | Adrien Pasquet" userId="b9ca7fff-cf80-4b81-8c12-aa3f5be03e41" providerId="ADAL" clId="{BFF0C793-174F-4023-A7BF-059EB552C99C}" dt="2019-10-30T15:29:42.565" v="2063" actId="14100"/>
            <ac:spMkLst>
              <pc:docMk/>
              <pc:sldMasterMk cId="3019973778" sldId="2147483648"/>
              <pc:sldLayoutMk cId="2932292221" sldId="2147483670"/>
              <ac:spMk id="108" creationId="{8685FA05-6B3C-4025-B943-B8930B68FD98}"/>
            </ac:spMkLst>
          </pc:spChg>
          <pc:spChg chg="mod">
            <ac:chgData name="M | Adrien Pasquet" userId="b9ca7fff-cf80-4b81-8c12-aa3f5be03e41" providerId="ADAL" clId="{BFF0C793-174F-4023-A7BF-059EB552C99C}" dt="2019-10-30T15:29:42.565" v="2063" actId="14100"/>
            <ac:spMkLst>
              <pc:docMk/>
              <pc:sldMasterMk cId="3019973778" sldId="2147483648"/>
              <pc:sldLayoutMk cId="2932292221" sldId="2147483670"/>
              <ac:spMk id="109" creationId="{9ADC7D7F-FC5E-4B7A-8450-FC8119A99BD5}"/>
            </ac:spMkLst>
          </pc:spChg>
          <pc:spChg chg="mod">
            <ac:chgData name="M | Adrien Pasquet" userId="b9ca7fff-cf80-4b81-8c12-aa3f5be03e41" providerId="ADAL" clId="{BFF0C793-174F-4023-A7BF-059EB552C99C}" dt="2019-10-30T15:29:42.565" v="2063" actId="14100"/>
            <ac:spMkLst>
              <pc:docMk/>
              <pc:sldMasterMk cId="3019973778" sldId="2147483648"/>
              <pc:sldLayoutMk cId="2932292221" sldId="2147483670"/>
              <ac:spMk id="110" creationId="{8D11C9E7-A93E-4738-B915-75334410B7B3}"/>
            </ac:spMkLst>
          </pc:spChg>
        </pc:sldLayoutChg>
        <pc:sldLayoutChg chg="addSp delSp modSp">
          <pc:chgData name="M | Adrien Pasquet" userId="b9ca7fff-cf80-4b81-8c12-aa3f5be03e41" providerId="ADAL" clId="{BFF0C793-174F-4023-A7BF-059EB552C99C}" dt="2019-11-21T13:54:23.755" v="4548"/>
          <pc:sldLayoutMkLst>
            <pc:docMk/>
            <pc:sldMasterMk cId="3019973778" sldId="2147483648"/>
            <pc:sldLayoutMk cId="36486739" sldId="2147483671"/>
          </pc:sldLayoutMkLst>
          <pc:spChg chg="mod">
            <ac:chgData name="M | Adrien Pasquet" userId="b9ca7fff-cf80-4b81-8c12-aa3f5be03e41" providerId="ADAL" clId="{BFF0C793-174F-4023-A7BF-059EB552C99C}" dt="2019-11-13T09:34:04.405" v="2937" actId="207"/>
            <ac:spMkLst>
              <pc:docMk/>
              <pc:sldMasterMk cId="3019973778" sldId="2147483648"/>
              <pc:sldLayoutMk cId="36486739" sldId="2147483671"/>
              <ac:spMk id="5" creationId="{5F9B8327-15DB-4DDC-B928-3349A598288A}"/>
            </ac:spMkLst>
          </pc:spChg>
          <pc:picChg chg="mod modCrop">
            <ac:chgData name="M | Adrien Pasquet" userId="b9ca7fff-cf80-4b81-8c12-aa3f5be03e41" providerId="ADAL" clId="{BFF0C793-174F-4023-A7BF-059EB552C99C}" dt="2019-10-30T16:03:05.571" v="2195" actId="18131"/>
            <ac:picMkLst>
              <pc:docMk/>
              <pc:sldMasterMk cId="3019973778" sldId="2147483648"/>
              <pc:sldLayoutMk cId="36486739" sldId="2147483671"/>
              <ac:picMk id="4" creationId="{75329F71-2E9D-4E44-BAA5-90F5F0E2BA8E}"/>
            </ac:picMkLst>
          </pc:picChg>
          <pc:picChg chg="add del">
            <ac:chgData name="M | Adrien Pasquet" userId="b9ca7fff-cf80-4b81-8c12-aa3f5be03e41" providerId="ADAL" clId="{BFF0C793-174F-4023-A7BF-059EB552C99C}" dt="2019-11-21T13:54:23.606" v="4547" actId="478"/>
            <ac:picMkLst>
              <pc:docMk/>
              <pc:sldMasterMk cId="3019973778" sldId="2147483648"/>
              <pc:sldLayoutMk cId="36486739" sldId="2147483671"/>
              <ac:picMk id="11" creationId="{2F475E22-9A86-4CD5-A8B8-AFF0ED7CF5B4}"/>
            </ac:picMkLst>
          </pc:picChg>
          <pc:picChg chg="add">
            <ac:chgData name="M | Adrien Pasquet" userId="b9ca7fff-cf80-4b81-8c12-aa3f5be03e41" providerId="ADAL" clId="{BFF0C793-174F-4023-A7BF-059EB552C99C}" dt="2019-11-21T13:54:23.755" v="4548"/>
            <ac:picMkLst>
              <pc:docMk/>
              <pc:sldMasterMk cId="3019973778" sldId="2147483648"/>
              <pc:sldLayoutMk cId="36486739" sldId="2147483671"/>
              <ac:picMk id="12" creationId="{2C1EB757-88EB-444A-A1E9-1F5C44FD8937}"/>
            </ac:picMkLst>
          </pc:picChg>
          <pc:picChg chg="del">
            <ac:chgData name="M | Adrien Pasquet" userId="b9ca7fff-cf80-4b81-8c12-aa3f5be03e41" providerId="ADAL" clId="{BFF0C793-174F-4023-A7BF-059EB552C99C}" dt="2019-10-30T16:44:05.678" v="2671" actId="478"/>
            <ac:picMkLst>
              <pc:docMk/>
              <pc:sldMasterMk cId="3019973778" sldId="2147483648"/>
              <pc:sldLayoutMk cId="36486739" sldId="2147483671"/>
              <ac:picMk id="12" creationId="{4806552E-5E8B-4E96-9FD2-8F7B71DE6DC9}"/>
            </ac:picMkLst>
          </pc:picChg>
          <pc:picChg chg="mod">
            <ac:chgData name="M | Adrien Pasquet" userId="b9ca7fff-cf80-4b81-8c12-aa3f5be03e41" providerId="ADAL" clId="{BFF0C793-174F-4023-A7BF-059EB552C99C}" dt="2019-11-13T09:35:56.389" v="2994" actId="1076"/>
            <ac:picMkLst>
              <pc:docMk/>
              <pc:sldMasterMk cId="3019973778" sldId="2147483648"/>
              <pc:sldLayoutMk cId="36486739" sldId="2147483671"/>
              <ac:picMk id="13" creationId="{9C3298E9-4B6B-4DE3-BC1D-DEA3FEBE4ABE}"/>
            </ac:picMkLst>
          </pc:picChg>
        </pc:sldLayoutChg>
        <pc:sldLayoutChg chg="addSp delSp modSp">
          <pc:chgData name="M | Adrien Pasquet" userId="b9ca7fff-cf80-4b81-8c12-aa3f5be03e41" providerId="ADAL" clId="{BFF0C793-174F-4023-A7BF-059EB552C99C}" dt="2019-11-21T13:54:26.859" v="4550"/>
          <pc:sldLayoutMkLst>
            <pc:docMk/>
            <pc:sldMasterMk cId="3019973778" sldId="2147483648"/>
            <pc:sldLayoutMk cId="3438472935" sldId="2147483672"/>
          </pc:sldLayoutMkLst>
          <pc:spChg chg="mod">
            <ac:chgData name="M | Adrien Pasquet" userId="b9ca7fff-cf80-4b81-8c12-aa3f5be03e41" providerId="ADAL" clId="{BFF0C793-174F-4023-A7BF-059EB552C99C}" dt="2019-11-13T09:33:46.539" v="2933" actId="207"/>
            <ac:spMkLst>
              <pc:docMk/>
              <pc:sldMasterMk cId="3019973778" sldId="2147483648"/>
              <pc:sldLayoutMk cId="3438472935" sldId="2147483672"/>
              <ac:spMk id="5" creationId="{5F9B8327-15DB-4DDC-B928-3349A598288A}"/>
            </ac:spMkLst>
          </pc:spChg>
          <pc:picChg chg="mod modCrop">
            <ac:chgData name="M | Adrien Pasquet" userId="b9ca7fff-cf80-4b81-8c12-aa3f5be03e41" providerId="ADAL" clId="{BFF0C793-174F-4023-A7BF-059EB552C99C}" dt="2019-10-30T16:03:51.609" v="2206" actId="18131"/>
            <ac:picMkLst>
              <pc:docMk/>
              <pc:sldMasterMk cId="3019973778" sldId="2147483648"/>
              <pc:sldLayoutMk cId="3438472935" sldId="2147483672"/>
              <ac:picMk id="4" creationId="{75329F71-2E9D-4E44-BAA5-90F5F0E2BA8E}"/>
            </ac:picMkLst>
          </pc:picChg>
          <pc:picChg chg="add del">
            <ac:chgData name="M | Adrien Pasquet" userId="b9ca7fff-cf80-4b81-8c12-aa3f5be03e41" providerId="ADAL" clId="{BFF0C793-174F-4023-A7BF-059EB552C99C}" dt="2019-11-21T13:54:26.801" v="4549" actId="478"/>
            <ac:picMkLst>
              <pc:docMk/>
              <pc:sldMasterMk cId="3019973778" sldId="2147483648"/>
              <pc:sldLayoutMk cId="3438472935" sldId="2147483672"/>
              <ac:picMk id="11" creationId="{9CA5417E-BCA9-407C-9A8A-62E1FBC17FD7}"/>
            </ac:picMkLst>
          </pc:picChg>
          <pc:picChg chg="del">
            <ac:chgData name="M | Adrien Pasquet" userId="b9ca7fff-cf80-4b81-8c12-aa3f5be03e41" providerId="ADAL" clId="{BFF0C793-174F-4023-A7BF-059EB552C99C}" dt="2019-10-30T16:44:08.996" v="2673" actId="478"/>
            <ac:picMkLst>
              <pc:docMk/>
              <pc:sldMasterMk cId="3019973778" sldId="2147483648"/>
              <pc:sldLayoutMk cId="3438472935" sldId="2147483672"/>
              <ac:picMk id="12" creationId="{4806552E-5E8B-4E96-9FD2-8F7B71DE6DC9}"/>
            </ac:picMkLst>
          </pc:picChg>
          <pc:picChg chg="add">
            <ac:chgData name="M | Adrien Pasquet" userId="b9ca7fff-cf80-4b81-8c12-aa3f5be03e41" providerId="ADAL" clId="{BFF0C793-174F-4023-A7BF-059EB552C99C}" dt="2019-11-21T13:54:26.859" v="4550"/>
            <ac:picMkLst>
              <pc:docMk/>
              <pc:sldMasterMk cId="3019973778" sldId="2147483648"/>
              <pc:sldLayoutMk cId="3438472935" sldId="2147483672"/>
              <ac:picMk id="12" creationId="{A959ED1A-41F2-4DDB-A979-C9DB89EC9B4B}"/>
            </ac:picMkLst>
          </pc:picChg>
          <pc:picChg chg="mod">
            <ac:chgData name="M | Adrien Pasquet" userId="b9ca7fff-cf80-4b81-8c12-aa3f5be03e41" providerId="ADAL" clId="{BFF0C793-174F-4023-A7BF-059EB552C99C}" dt="2019-10-30T16:44:09.896" v="2675" actId="1076"/>
            <ac:picMkLst>
              <pc:docMk/>
              <pc:sldMasterMk cId="3019973778" sldId="2147483648"/>
              <pc:sldLayoutMk cId="3438472935" sldId="2147483672"/>
              <ac:picMk id="13" creationId="{9C3298E9-4B6B-4DE3-BC1D-DEA3FEBE4ABE}"/>
            </ac:picMkLst>
          </pc:picChg>
        </pc:sldLayoutChg>
        <pc:sldLayoutChg chg="addSp delSp modSp">
          <pc:chgData name="M | Adrien Pasquet" userId="b9ca7fff-cf80-4b81-8c12-aa3f5be03e41" providerId="ADAL" clId="{BFF0C793-174F-4023-A7BF-059EB552C99C}" dt="2019-11-21T13:54:29.739" v="4552"/>
          <pc:sldLayoutMkLst>
            <pc:docMk/>
            <pc:sldMasterMk cId="3019973778" sldId="2147483648"/>
            <pc:sldLayoutMk cId="3979530254" sldId="2147483673"/>
          </pc:sldLayoutMkLst>
          <pc:spChg chg="add del mod">
            <ac:chgData name="M | Adrien Pasquet" userId="b9ca7fff-cf80-4b81-8c12-aa3f5be03e41" providerId="ADAL" clId="{BFF0C793-174F-4023-A7BF-059EB552C99C}" dt="2019-10-30T16:09:29.016" v="2252"/>
            <ac:spMkLst>
              <pc:docMk/>
              <pc:sldMasterMk cId="3019973778" sldId="2147483648"/>
              <pc:sldLayoutMk cId="3979530254" sldId="2147483673"/>
              <ac:spMk id="2" creationId="{9564CD5D-3BBB-46BB-BB52-E665914B13EE}"/>
            </ac:spMkLst>
          </pc:spChg>
          <pc:spChg chg="add del mod">
            <ac:chgData name="M | Adrien Pasquet" userId="b9ca7fff-cf80-4b81-8c12-aa3f5be03e41" providerId="ADAL" clId="{BFF0C793-174F-4023-A7BF-059EB552C99C}" dt="2019-10-30T16:09:29.016" v="2252"/>
            <ac:spMkLst>
              <pc:docMk/>
              <pc:sldMasterMk cId="3019973778" sldId="2147483648"/>
              <pc:sldLayoutMk cId="3979530254" sldId="2147483673"/>
              <ac:spMk id="3" creationId="{309DE501-552E-4F28-AF11-A21DE5AACBE7}"/>
            </ac:spMkLst>
          </pc:spChg>
          <pc:spChg chg="add del mod">
            <ac:chgData name="M | Adrien Pasquet" userId="b9ca7fff-cf80-4b81-8c12-aa3f5be03e41" providerId="ADAL" clId="{BFF0C793-174F-4023-A7BF-059EB552C99C}" dt="2019-10-30T16:09:52.061" v="2257"/>
            <ac:spMkLst>
              <pc:docMk/>
              <pc:sldMasterMk cId="3019973778" sldId="2147483648"/>
              <pc:sldLayoutMk cId="3979530254" sldId="2147483673"/>
              <ac:spMk id="6" creationId="{D526BD17-8252-40C0-8B1E-2480BA900403}"/>
            </ac:spMkLst>
          </pc:spChg>
          <pc:spChg chg="mod">
            <ac:chgData name="M | Adrien Pasquet" userId="b9ca7fff-cf80-4b81-8c12-aa3f5be03e41" providerId="ADAL" clId="{BFF0C793-174F-4023-A7BF-059EB552C99C}" dt="2019-11-13T11:49:49.661" v="4004" actId="207"/>
            <ac:spMkLst>
              <pc:docMk/>
              <pc:sldMasterMk cId="3019973778" sldId="2147483648"/>
              <pc:sldLayoutMk cId="3979530254" sldId="2147483673"/>
              <ac:spMk id="7" creationId="{06F82ADA-DD52-40F1-B215-0292AB6A9A78}"/>
            </ac:spMkLst>
          </pc:spChg>
          <pc:spChg chg="mod">
            <ac:chgData name="M | Adrien Pasquet" userId="b9ca7fff-cf80-4b81-8c12-aa3f5be03e41" providerId="ADAL" clId="{BFF0C793-174F-4023-A7BF-059EB552C99C}" dt="2019-10-30T16:08:56.223" v="2248" actId="14100"/>
            <ac:spMkLst>
              <pc:docMk/>
              <pc:sldMasterMk cId="3019973778" sldId="2147483648"/>
              <pc:sldLayoutMk cId="3979530254" sldId="2147483673"/>
              <ac:spMk id="9" creationId="{67B334FA-2F84-4F08-8A83-42B2990A1769}"/>
            </ac:spMkLst>
          </pc:spChg>
          <pc:spChg chg="mod">
            <ac:chgData name="M | Adrien Pasquet" userId="b9ca7fff-cf80-4b81-8c12-aa3f5be03e41" providerId="ADAL" clId="{BFF0C793-174F-4023-A7BF-059EB552C99C}" dt="2019-11-13T11:49:55.135" v="4005" actId="207"/>
            <ac:spMkLst>
              <pc:docMk/>
              <pc:sldMasterMk cId="3019973778" sldId="2147483648"/>
              <pc:sldLayoutMk cId="3979530254" sldId="2147483673"/>
              <ac:spMk id="10" creationId="{BB31D90D-0A60-44A4-8DB3-621930FF5BB5}"/>
            </ac:spMkLst>
          </pc:spChg>
          <pc:spChg chg="add del mod">
            <ac:chgData name="M | Adrien Pasquet" userId="b9ca7fff-cf80-4b81-8c12-aa3f5be03e41" providerId="ADAL" clId="{BFF0C793-174F-4023-A7BF-059EB552C99C}" dt="2019-10-30T16:09:52.061" v="2257"/>
            <ac:spMkLst>
              <pc:docMk/>
              <pc:sldMasterMk cId="3019973778" sldId="2147483648"/>
              <pc:sldLayoutMk cId="3979530254" sldId="2147483673"/>
              <ac:spMk id="11" creationId="{203D7ABD-C2EA-45E8-A122-532B4EADB047}"/>
            </ac:spMkLst>
          </pc:spChg>
          <pc:spChg chg="mod">
            <ac:chgData name="M | Adrien Pasquet" userId="b9ca7fff-cf80-4b81-8c12-aa3f5be03e41" providerId="ADAL" clId="{BFF0C793-174F-4023-A7BF-059EB552C99C}" dt="2019-11-13T11:49:36.501" v="4001" actId="207"/>
            <ac:spMkLst>
              <pc:docMk/>
              <pc:sldMasterMk cId="3019973778" sldId="2147483648"/>
              <pc:sldLayoutMk cId="3979530254" sldId="2147483673"/>
              <ac:spMk id="14" creationId="{C935135B-FA35-4CDA-89B2-FDA8DD9660F0}"/>
            </ac:spMkLst>
          </pc:spChg>
          <pc:spChg chg="mod">
            <ac:chgData name="M | Adrien Pasquet" userId="b9ca7fff-cf80-4b81-8c12-aa3f5be03e41" providerId="ADAL" clId="{BFF0C793-174F-4023-A7BF-059EB552C99C}" dt="2019-11-13T11:49:36.501" v="4001" actId="207"/>
            <ac:spMkLst>
              <pc:docMk/>
              <pc:sldMasterMk cId="3019973778" sldId="2147483648"/>
              <pc:sldLayoutMk cId="3979530254" sldId="2147483673"/>
              <ac:spMk id="15" creationId="{09C90A18-458A-4B99-A8FC-8537D1152B40}"/>
            </ac:spMkLst>
          </pc:spChg>
          <pc:picChg chg="add del mod">
            <ac:chgData name="M | Adrien Pasquet" userId="b9ca7fff-cf80-4b81-8c12-aa3f5be03e41" providerId="ADAL" clId="{BFF0C793-174F-4023-A7BF-059EB552C99C}" dt="2019-10-30T16:44:52.436" v="2685" actId="478"/>
            <ac:picMkLst>
              <pc:docMk/>
              <pc:sldMasterMk cId="3019973778" sldId="2147483648"/>
              <pc:sldLayoutMk cId="3979530254" sldId="2147483673"/>
              <ac:picMk id="3" creationId="{4C9C3B81-9389-4533-80C4-9265DCD0EB72}"/>
            </ac:picMkLst>
          </pc:picChg>
          <pc:picChg chg="mod modCrop">
            <ac:chgData name="M | Adrien Pasquet" userId="b9ca7fff-cf80-4b81-8c12-aa3f5be03e41" providerId="ADAL" clId="{BFF0C793-174F-4023-A7BF-059EB552C99C}" dt="2019-10-30T16:10:23.320" v="2262" actId="18131"/>
            <ac:picMkLst>
              <pc:docMk/>
              <pc:sldMasterMk cId="3019973778" sldId="2147483648"/>
              <pc:sldLayoutMk cId="3979530254" sldId="2147483673"/>
              <ac:picMk id="4" creationId="{75329F71-2E9D-4E44-BAA5-90F5F0E2BA8E}"/>
            </ac:picMkLst>
          </pc:picChg>
          <pc:picChg chg="add del mod">
            <ac:chgData name="M | Adrien Pasquet" userId="b9ca7fff-cf80-4b81-8c12-aa3f5be03e41" providerId="ADAL" clId="{BFF0C793-174F-4023-A7BF-059EB552C99C}" dt="2019-10-30T16:45:07.766" v="2693" actId="478"/>
            <ac:picMkLst>
              <pc:docMk/>
              <pc:sldMasterMk cId="3019973778" sldId="2147483648"/>
              <pc:sldLayoutMk cId="3979530254" sldId="2147483673"/>
              <ac:picMk id="8" creationId="{AC207D04-DF77-4D77-B5B9-6AD74CDBDBE5}"/>
            </ac:picMkLst>
          </pc:picChg>
          <pc:picChg chg="del">
            <ac:chgData name="M | Adrien Pasquet" userId="b9ca7fff-cf80-4b81-8c12-aa3f5be03e41" providerId="ADAL" clId="{BFF0C793-174F-4023-A7BF-059EB552C99C}" dt="2019-11-21T13:54:00.717" v="4542" actId="478"/>
            <ac:picMkLst>
              <pc:docMk/>
              <pc:sldMasterMk cId="3019973778" sldId="2147483648"/>
              <pc:sldLayoutMk cId="3979530254" sldId="2147483673"/>
              <ac:picMk id="12" creationId="{4806552E-5E8B-4E96-9FD2-8F7B71DE6DC9}"/>
            </ac:picMkLst>
          </pc:picChg>
          <pc:picChg chg="mod">
            <ac:chgData name="M | Adrien Pasquet" userId="b9ca7fff-cf80-4b81-8c12-aa3f5be03e41" providerId="ADAL" clId="{BFF0C793-174F-4023-A7BF-059EB552C99C}" dt="2019-10-30T16:05:58.710" v="2218" actId="1076"/>
            <ac:picMkLst>
              <pc:docMk/>
              <pc:sldMasterMk cId="3019973778" sldId="2147483648"/>
              <pc:sldLayoutMk cId="3979530254" sldId="2147483673"/>
              <ac:picMk id="13" creationId="{9C3298E9-4B6B-4DE3-BC1D-DEA3FEBE4ABE}"/>
            </ac:picMkLst>
          </pc:picChg>
          <pc:picChg chg="add del mod">
            <ac:chgData name="M | Adrien Pasquet" userId="b9ca7fff-cf80-4b81-8c12-aa3f5be03e41" providerId="ADAL" clId="{BFF0C793-174F-4023-A7BF-059EB552C99C}" dt="2019-11-21T13:54:04.975" v="4544" actId="478"/>
            <ac:picMkLst>
              <pc:docMk/>
              <pc:sldMasterMk cId="3019973778" sldId="2147483648"/>
              <pc:sldLayoutMk cId="3979530254" sldId="2147483673"/>
              <ac:picMk id="17" creationId="{56CECF27-971B-4840-BFAF-89AE69435EC6}"/>
            </ac:picMkLst>
          </pc:picChg>
          <pc:picChg chg="add del">
            <ac:chgData name="M | Adrien Pasquet" userId="b9ca7fff-cf80-4b81-8c12-aa3f5be03e41" providerId="ADAL" clId="{BFF0C793-174F-4023-A7BF-059EB552C99C}" dt="2019-11-21T13:54:29.715" v="4551" actId="478"/>
            <ac:picMkLst>
              <pc:docMk/>
              <pc:sldMasterMk cId="3019973778" sldId="2147483648"/>
              <pc:sldLayoutMk cId="3979530254" sldId="2147483673"/>
              <ac:picMk id="18" creationId="{94D3F83E-41FD-4A86-8CFA-72ACF795F7A8}"/>
            </ac:picMkLst>
          </pc:picChg>
          <pc:picChg chg="add">
            <ac:chgData name="M | Adrien Pasquet" userId="b9ca7fff-cf80-4b81-8c12-aa3f5be03e41" providerId="ADAL" clId="{BFF0C793-174F-4023-A7BF-059EB552C99C}" dt="2019-11-21T13:54:29.739" v="4552"/>
            <ac:picMkLst>
              <pc:docMk/>
              <pc:sldMasterMk cId="3019973778" sldId="2147483648"/>
              <pc:sldLayoutMk cId="3979530254" sldId="2147483673"/>
              <ac:picMk id="19" creationId="{5B2B4CFA-6556-4019-9FBA-C6543214A8DC}"/>
            </ac:picMkLst>
          </pc:picChg>
          <pc:cxnChg chg="mod">
            <ac:chgData name="M | Adrien Pasquet" userId="b9ca7fff-cf80-4b81-8c12-aa3f5be03e41" providerId="ADAL" clId="{BFF0C793-174F-4023-A7BF-059EB552C99C}" dt="2019-10-30T16:08:49.448" v="2247" actId="1076"/>
            <ac:cxnSpMkLst>
              <pc:docMk/>
              <pc:sldMasterMk cId="3019973778" sldId="2147483648"/>
              <pc:sldLayoutMk cId="3979530254" sldId="2147483673"/>
              <ac:cxnSpMk id="16" creationId="{14BD5847-0E64-4CCD-9B42-A29FF459EB2A}"/>
            </ac:cxnSpMkLst>
          </pc:cxnChg>
        </pc:sldLayoutChg>
        <pc:sldLayoutChg chg="addSp delSp modSp del">
          <pc:chgData name="M | Adrien Pasquet" userId="b9ca7fff-cf80-4b81-8c12-aa3f5be03e41" providerId="ADAL" clId="{BFF0C793-174F-4023-A7BF-059EB552C99C}" dt="2019-11-13T11:51:05.033" v="4009" actId="2696"/>
          <pc:sldLayoutMkLst>
            <pc:docMk/>
            <pc:sldMasterMk cId="3019973778" sldId="2147483648"/>
            <pc:sldLayoutMk cId="2157868563" sldId="2147483674"/>
          </pc:sldLayoutMkLst>
          <pc:spChg chg="mod">
            <ac:chgData name="M | Adrien Pasquet" userId="b9ca7fff-cf80-4b81-8c12-aa3f5be03e41" providerId="ADAL" clId="{BFF0C793-174F-4023-A7BF-059EB552C99C}" dt="2019-10-30T16:13:15.337" v="2314" actId="14861"/>
            <ac:spMkLst>
              <pc:docMk/>
              <pc:sldMasterMk cId="3019973778" sldId="2147483648"/>
              <pc:sldLayoutMk cId="2157868563" sldId="2147483674"/>
              <ac:spMk id="14" creationId="{C935135B-FA35-4CDA-89B2-FDA8DD9660F0}"/>
            </ac:spMkLst>
          </pc:spChg>
          <pc:spChg chg="del mod">
            <ac:chgData name="M | Adrien Pasquet" userId="b9ca7fff-cf80-4b81-8c12-aa3f5be03e41" providerId="ADAL" clId="{BFF0C793-174F-4023-A7BF-059EB552C99C}" dt="2019-10-30T16:45:38.940" v="2703" actId="478"/>
            <ac:spMkLst>
              <pc:docMk/>
              <pc:sldMasterMk cId="3019973778" sldId="2147483648"/>
              <pc:sldLayoutMk cId="2157868563" sldId="2147483674"/>
              <ac:spMk id="15" creationId="{09C90A18-458A-4B99-A8FC-8537D1152B40}"/>
            </ac:spMkLst>
          </pc:spChg>
          <pc:spChg chg="add">
            <ac:chgData name="M | Adrien Pasquet" userId="b9ca7fff-cf80-4b81-8c12-aa3f5be03e41" providerId="ADAL" clId="{BFF0C793-174F-4023-A7BF-059EB552C99C}" dt="2019-10-30T16:45:38.947" v="2704"/>
            <ac:spMkLst>
              <pc:docMk/>
              <pc:sldMasterMk cId="3019973778" sldId="2147483648"/>
              <pc:sldLayoutMk cId="2157868563" sldId="2147483674"/>
              <ac:spMk id="17" creationId="{63422AB6-C073-4320-BE85-133E49E811CE}"/>
            </ac:spMkLst>
          </pc:spChg>
          <pc:picChg chg="mod modCrop">
            <ac:chgData name="M | Adrien Pasquet" userId="b9ca7fff-cf80-4b81-8c12-aa3f5be03e41" providerId="ADAL" clId="{BFF0C793-174F-4023-A7BF-059EB552C99C}" dt="2019-10-30T16:12:26.318" v="2288" actId="18131"/>
            <ac:picMkLst>
              <pc:docMk/>
              <pc:sldMasterMk cId="3019973778" sldId="2147483648"/>
              <pc:sldLayoutMk cId="2157868563" sldId="2147483674"/>
              <ac:picMk id="4" creationId="{75329F71-2E9D-4E44-BAA5-90F5F0E2BA8E}"/>
            </ac:picMkLst>
          </pc:picChg>
          <pc:picChg chg="add">
            <ac:chgData name="M | Adrien Pasquet" userId="b9ca7fff-cf80-4b81-8c12-aa3f5be03e41" providerId="ADAL" clId="{BFF0C793-174F-4023-A7BF-059EB552C99C}" dt="2019-10-30T16:45:38.947" v="2704"/>
            <ac:picMkLst>
              <pc:docMk/>
              <pc:sldMasterMk cId="3019973778" sldId="2147483648"/>
              <pc:sldLayoutMk cId="2157868563" sldId="2147483674"/>
              <ac:picMk id="18" creationId="{5A41725B-152D-4156-93C5-F2810B0B3F93}"/>
            </ac:picMkLst>
          </pc:picChg>
        </pc:sldLayoutChg>
        <pc:sldLayoutChg chg="addSp delSp modSp del">
          <pc:chgData name="M | Adrien Pasquet" userId="b9ca7fff-cf80-4b81-8c12-aa3f5be03e41" providerId="ADAL" clId="{BFF0C793-174F-4023-A7BF-059EB552C99C}" dt="2019-11-13T11:51:05.020" v="4008" actId="2696"/>
          <pc:sldLayoutMkLst>
            <pc:docMk/>
            <pc:sldMasterMk cId="3019973778" sldId="2147483648"/>
            <pc:sldLayoutMk cId="3114585293" sldId="2147483675"/>
          </pc:sldLayoutMkLst>
          <pc:spChg chg="mod">
            <ac:chgData name="M | Adrien Pasquet" userId="b9ca7fff-cf80-4b81-8c12-aa3f5be03e41" providerId="ADAL" clId="{BFF0C793-174F-4023-A7BF-059EB552C99C}" dt="2019-11-13T09:35:55.872" v="2993" actId="1076"/>
            <ac:spMkLst>
              <pc:docMk/>
              <pc:sldMasterMk cId="3019973778" sldId="2147483648"/>
              <pc:sldLayoutMk cId="3114585293" sldId="2147483675"/>
              <ac:spMk id="5" creationId="{5F9B8327-15DB-4DDC-B928-3349A598288A}"/>
            </ac:spMkLst>
          </pc:spChg>
          <pc:spChg chg="mod">
            <ac:chgData name="M | Adrien Pasquet" userId="b9ca7fff-cf80-4b81-8c12-aa3f5be03e41" providerId="ADAL" clId="{BFF0C793-174F-4023-A7BF-059EB552C99C}" dt="2019-11-13T09:35:18.465" v="2980" actId="1076"/>
            <ac:spMkLst>
              <pc:docMk/>
              <pc:sldMasterMk cId="3019973778" sldId="2147483648"/>
              <pc:sldLayoutMk cId="3114585293" sldId="2147483675"/>
              <ac:spMk id="14" creationId="{C935135B-FA35-4CDA-89B2-FDA8DD9660F0}"/>
            </ac:spMkLst>
          </pc:spChg>
          <pc:spChg chg="del mod">
            <ac:chgData name="M | Adrien Pasquet" userId="b9ca7fff-cf80-4b81-8c12-aa3f5be03e41" providerId="ADAL" clId="{BFF0C793-174F-4023-A7BF-059EB552C99C}" dt="2019-10-30T16:45:33.867" v="2701" actId="478"/>
            <ac:spMkLst>
              <pc:docMk/>
              <pc:sldMasterMk cId="3019973778" sldId="2147483648"/>
              <pc:sldLayoutMk cId="3114585293" sldId="2147483675"/>
              <ac:spMk id="15" creationId="{09C90A18-458A-4B99-A8FC-8537D1152B40}"/>
            </ac:spMkLst>
          </pc:spChg>
          <pc:spChg chg="add mod">
            <ac:chgData name="M | Adrien Pasquet" userId="b9ca7fff-cf80-4b81-8c12-aa3f5be03e41" providerId="ADAL" clId="{BFF0C793-174F-4023-A7BF-059EB552C99C}" dt="2019-11-13T09:34:47.794" v="2973" actId="207"/>
            <ac:spMkLst>
              <pc:docMk/>
              <pc:sldMasterMk cId="3019973778" sldId="2147483648"/>
              <pc:sldLayoutMk cId="3114585293" sldId="2147483675"/>
              <ac:spMk id="17" creationId="{16DBE119-2D3E-41AE-9F6C-D7F57C57F414}"/>
            </ac:spMkLst>
          </pc:spChg>
          <pc:picChg chg="mod modCrop">
            <ac:chgData name="M | Adrien Pasquet" userId="b9ca7fff-cf80-4b81-8c12-aa3f5be03e41" providerId="ADAL" clId="{BFF0C793-174F-4023-A7BF-059EB552C99C}" dt="2019-11-13T09:35:55.472" v="2992" actId="14430"/>
            <ac:picMkLst>
              <pc:docMk/>
              <pc:sldMasterMk cId="3019973778" sldId="2147483648"/>
              <pc:sldLayoutMk cId="3114585293" sldId="2147483675"/>
              <ac:picMk id="4" creationId="{75329F71-2E9D-4E44-BAA5-90F5F0E2BA8E}"/>
            </ac:picMkLst>
          </pc:picChg>
          <pc:picChg chg="mod">
            <ac:chgData name="M | Adrien Pasquet" userId="b9ca7fff-cf80-4b81-8c12-aa3f5be03e41" providerId="ADAL" clId="{BFF0C793-174F-4023-A7BF-059EB552C99C}" dt="2019-11-13T09:35:16.935" v="2978" actId="1076"/>
            <ac:picMkLst>
              <pc:docMk/>
              <pc:sldMasterMk cId="3019973778" sldId="2147483648"/>
              <pc:sldLayoutMk cId="3114585293" sldId="2147483675"/>
              <ac:picMk id="13" creationId="{9C3298E9-4B6B-4DE3-BC1D-DEA3FEBE4ABE}"/>
            </ac:picMkLst>
          </pc:picChg>
          <pc:picChg chg="add">
            <ac:chgData name="M | Adrien Pasquet" userId="b9ca7fff-cf80-4b81-8c12-aa3f5be03e41" providerId="ADAL" clId="{BFF0C793-174F-4023-A7BF-059EB552C99C}" dt="2019-10-30T16:45:33.895" v="2702"/>
            <ac:picMkLst>
              <pc:docMk/>
              <pc:sldMasterMk cId="3019973778" sldId="2147483648"/>
              <pc:sldLayoutMk cId="3114585293" sldId="2147483675"/>
              <ac:picMk id="18" creationId="{5D887C4C-7B3B-4753-9831-9ADF58839C71}"/>
            </ac:picMkLst>
          </pc:picChg>
        </pc:sldLayoutChg>
        <pc:sldLayoutChg chg="addSp delSp modSp">
          <pc:chgData name="M | Adrien Pasquet" userId="b9ca7fff-cf80-4b81-8c12-aa3f5be03e41" providerId="ADAL" clId="{BFF0C793-174F-4023-A7BF-059EB552C99C}" dt="2019-11-21T13:56:45.510" v="4567" actId="18131"/>
          <pc:sldLayoutMkLst>
            <pc:docMk/>
            <pc:sldMasterMk cId="3019973778" sldId="2147483648"/>
            <pc:sldLayoutMk cId="194235060" sldId="2147483676"/>
          </pc:sldLayoutMkLst>
          <pc:spChg chg="del">
            <ac:chgData name="M | Adrien Pasquet" userId="b9ca7fff-cf80-4b81-8c12-aa3f5be03e41" providerId="ADAL" clId="{BFF0C793-174F-4023-A7BF-059EB552C99C}" dt="2019-10-30T16:17:10.513" v="2399" actId="478"/>
            <ac:spMkLst>
              <pc:docMk/>
              <pc:sldMasterMk cId="3019973778" sldId="2147483648"/>
              <pc:sldLayoutMk cId="194235060" sldId="2147483676"/>
              <ac:spMk id="7" creationId="{06F82ADA-DD52-40F1-B215-0292AB6A9A78}"/>
            </ac:spMkLst>
          </pc:spChg>
          <pc:spChg chg="del">
            <ac:chgData name="M | Adrien Pasquet" userId="b9ca7fff-cf80-4b81-8c12-aa3f5be03e41" providerId="ADAL" clId="{BFF0C793-174F-4023-A7BF-059EB552C99C}" dt="2019-10-30T16:17:08.506" v="2398" actId="478"/>
            <ac:spMkLst>
              <pc:docMk/>
              <pc:sldMasterMk cId="3019973778" sldId="2147483648"/>
              <pc:sldLayoutMk cId="194235060" sldId="2147483676"/>
              <ac:spMk id="9" creationId="{67B334FA-2F84-4F08-8A83-42B2990A1769}"/>
            </ac:spMkLst>
          </pc:spChg>
          <pc:spChg chg="del">
            <ac:chgData name="M | Adrien Pasquet" userId="b9ca7fff-cf80-4b81-8c12-aa3f5be03e41" providerId="ADAL" clId="{BFF0C793-174F-4023-A7BF-059EB552C99C}" dt="2019-10-30T16:17:19.514" v="2401" actId="478"/>
            <ac:spMkLst>
              <pc:docMk/>
              <pc:sldMasterMk cId="3019973778" sldId="2147483648"/>
              <pc:sldLayoutMk cId="194235060" sldId="2147483676"/>
              <ac:spMk id="10" creationId="{BB31D90D-0A60-44A4-8DB3-621930FF5BB5}"/>
            </ac:spMkLst>
          </pc:spChg>
          <pc:spChg chg="mod">
            <ac:chgData name="M | Adrien Pasquet" userId="b9ca7fff-cf80-4b81-8c12-aa3f5be03e41" providerId="ADAL" clId="{BFF0C793-174F-4023-A7BF-059EB552C99C}" dt="2019-10-30T17:04:26.581" v="2799" actId="1076"/>
            <ac:spMkLst>
              <pc:docMk/>
              <pc:sldMasterMk cId="3019973778" sldId="2147483648"/>
              <pc:sldLayoutMk cId="194235060" sldId="2147483676"/>
              <ac:spMk id="14" creationId="{C935135B-FA35-4CDA-89B2-FDA8DD9660F0}"/>
            </ac:spMkLst>
          </pc:spChg>
          <pc:spChg chg="mod">
            <ac:chgData name="M | Adrien Pasquet" userId="b9ca7fff-cf80-4b81-8c12-aa3f5be03e41" providerId="ADAL" clId="{BFF0C793-174F-4023-A7BF-059EB552C99C}" dt="2019-10-30T16:16:53.930" v="2394" actId="1076"/>
            <ac:spMkLst>
              <pc:docMk/>
              <pc:sldMasterMk cId="3019973778" sldId="2147483648"/>
              <pc:sldLayoutMk cId="194235060" sldId="2147483676"/>
              <ac:spMk id="15" creationId="{09C90A18-458A-4B99-A8FC-8537D1152B40}"/>
            </ac:spMkLst>
          </pc:spChg>
          <pc:spChg chg="add mod">
            <ac:chgData name="M | Adrien Pasquet" userId="b9ca7fff-cf80-4b81-8c12-aa3f5be03e41" providerId="ADAL" clId="{BFF0C793-174F-4023-A7BF-059EB552C99C}" dt="2019-10-30T17:05:08.678" v="2810" actId="1076"/>
            <ac:spMkLst>
              <pc:docMk/>
              <pc:sldMasterMk cId="3019973778" sldId="2147483648"/>
              <pc:sldLayoutMk cId="194235060" sldId="2147483676"/>
              <ac:spMk id="40" creationId="{BC03A7F7-71DE-49DE-AE9E-DC2C4CD18C3C}"/>
            </ac:spMkLst>
          </pc:spChg>
          <pc:spChg chg="add mod">
            <ac:chgData name="M | Adrien Pasquet" userId="b9ca7fff-cf80-4b81-8c12-aa3f5be03e41" providerId="ADAL" clId="{BFF0C793-174F-4023-A7BF-059EB552C99C}" dt="2019-10-30T17:05:08.678" v="2810" actId="1076"/>
            <ac:spMkLst>
              <pc:docMk/>
              <pc:sldMasterMk cId="3019973778" sldId="2147483648"/>
              <pc:sldLayoutMk cId="194235060" sldId="2147483676"/>
              <ac:spMk id="41" creationId="{641898A1-7514-447B-AC34-6470CF8BC917}"/>
            </ac:spMkLst>
          </pc:spChg>
          <pc:spChg chg="add mod">
            <ac:chgData name="M | Adrien Pasquet" userId="b9ca7fff-cf80-4b81-8c12-aa3f5be03e41" providerId="ADAL" clId="{BFF0C793-174F-4023-A7BF-059EB552C99C}" dt="2019-10-30T17:04:40.453" v="2804" actId="571"/>
            <ac:spMkLst>
              <pc:docMk/>
              <pc:sldMasterMk cId="3019973778" sldId="2147483648"/>
              <pc:sldLayoutMk cId="194235060" sldId="2147483676"/>
              <ac:spMk id="42" creationId="{136C9192-6D7B-4F4F-98EF-A4912F995703}"/>
            </ac:spMkLst>
          </pc:spChg>
          <pc:spChg chg="add mod">
            <ac:chgData name="M | Adrien Pasquet" userId="b9ca7fff-cf80-4b81-8c12-aa3f5be03e41" providerId="ADAL" clId="{BFF0C793-174F-4023-A7BF-059EB552C99C}" dt="2019-10-30T17:04:40.453" v="2804" actId="571"/>
            <ac:spMkLst>
              <pc:docMk/>
              <pc:sldMasterMk cId="3019973778" sldId="2147483648"/>
              <pc:sldLayoutMk cId="194235060" sldId="2147483676"/>
              <ac:spMk id="45" creationId="{A1CAD1B8-A437-47B5-9D84-D36B4BA072F1}"/>
            </ac:spMkLst>
          </pc:spChg>
          <pc:spChg chg="add mod">
            <ac:chgData name="M | Adrien Pasquet" userId="b9ca7fff-cf80-4b81-8c12-aa3f5be03e41" providerId="ADAL" clId="{BFF0C793-174F-4023-A7BF-059EB552C99C}" dt="2019-10-30T17:07:55.156" v="2881" actId="1076"/>
            <ac:spMkLst>
              <pc:docMk/>
              <pc:sldMasterMk cId="3019973778" sldId="2147483648"/>
              <pc:sldLayoutMk cId="194235060" sldId="2147483676"/>
              <ac:spMk id="46" creationId="{5F0E770B-7757-417D-8240-8DB1C33DA866}"/>
            </ac:spMkLst>
          </pc:spChg>
          <pc:spChg chg="add mod">
            <ac:chgData name="M | Adrien Pasquet" userId="b9ca7fff-cf80-4b81-8c12-aa3f5be03e41" providerId="ADAL" clId="{BFF0C793-174F-4023-A7BF-059EB552C99C}" dt="2019-10-30T17:07:55.156" v="2881" actId="1076"/>
            <ac:spMkLst>
              <pc:docMk/>
              <pc:sldMasterMk cId="3019973778" sldId="2147483648"/>
              <pc:sldLayoutMk cId="194235060" sldId="2147483676"/>
              <ac:spMk id="47" creationId="{A93068CE-4B75-4C3E-B432-8F4238951C23}"/>
            </ac:spMkLst>
          </pc:spChg>
          <pc:spChg chg="add mod">
            <ac:chgData name="M | Adrien Pasquet" userId="b9ca7fff-cf80-4b81-8c12-aa3f5be03e41" providerId="ADAL" clId="{BFF0C793-174F-4023-A7BF-059EB552C99C}" dt="2019-10-30T17:07:55.156" v="2881" actId="1076"/>
            <ac:spMkLst>
              <pc:docMk/>
              <pc:sldMasterMk cId="3019973778" sldId="2147483648"/>
              <pc:sldLayoutMk cId="194235060" sldId="2147483676"/>
              <ac:spMk id="48" creationId="{7E86E396-37CD-4175-9209-5B8267C59CE6}"/>
            </ac:spMkLst>
          </pc:spChg>
          <pc:grpChg chg="mod">
            <ac:chgData name="M | Adrien Pasquet" userId="b9ca7fff-cf80-4b81-8c12-aa3f5be03e41" providerId="ADAL" clId="{BFF0C793-174F-4023-A7BF-059EB552C99C}" dt="2019-10-30T17:04:53.213" v="2806" actId="12789"/>
            <ac:grpSpMkLst>
              <pc:docMk/>
              <pc:sldMasterMk cId="3019973778" sldId="2147483648"/>
              <pc:sldLayoutMk cId="194235060" sldId="2147483676"/>
              <ac:grpSpMk id="11" creationId="{83C1AD44-A9CD-4E4B-A88B-D70D591C767B}"/>
            </ac:grpSpMkLst>
          </pc:grpChg>
          <pc:grpChg chg="mod">
            <ac:chgData name="M | Adrien Pasquet" userId="b9ca7fff-cf80-4b81-8c12-aa3f5be03e41" providerId="ADAL" clId="{BFF0C793-174F-4023-A7BF-059EB552C99C}" dt="2019-10-30T17:04:53.213" v="2806" actId="12789"/>
            <ac:grpSpMkLst>
              <pc:docMk/>
              <pc:sldMasterMk cId="3019973778" sldId="2147483648"/>
              <pc:sldLayoutMk cId="194235060" sldId="2147483676"/>
              <ac:grpSpMk id="12" creationId="{83C1AD44-A9CD-4E4B-A88B-D70D591C767B}"/>
            </ac:grpSpMkLst>
          </pc:grpChg>
          <pc:grpChg chg="mod">
            <ac:chgData name="M | Adrien Pasquet" userId="b9ca7fff-cf80-4b81-8c12-aa3f5be03e41" providerId="ADAL" clId="{BFF0C793-174F-4023-A7BF-059EB552C99C}" dt="2019-10-30T17:04:53.213" v="2806" actId="12789"/>
            <ac:grpSpMkLst>
              <pc:docMk/>
              <pc:sldMasterMk cId="3019973778" sldId="2147483648"/>
              <pc:sldLayoutMk cId="194235060" sldId="2147483676"/>
              <ac:grpSpMk id="20" creationId="{9401FED0-1A6E-4FFD-B77B-FE371F0B5CCD}"/>
            </ac:grpSpMkLst>
          </pc:grpChg>
          <pc:grpChg chg="mod">
            <ac:chgData name="M | Adrien Pasquet" userId="b9ca7fff-cf80-4b81-8c12-aa3f5be03e41" providerId="ADAL" clId="{BFF0C793-174F-4023-A7BF-059EB552C99C}" dt="2019-10-30T17:04:53.213" v="2806" actId="12789"/>
            <ac:grpSpMkLst>
              <pc:docMk/>
              <pc:sldMasterMk cId="3019973778" sldId="2147483648"/>
              <pc:sldLayoutMk cId="194235060" sldId="2147483676"/>
              <ac:grpSpMk id="22" creationId="{049CBD90-75C7-47ED-B496-8C528DE04E0A}"/>
            </ac:grpSpMkLst>
          </pc:grpChg>
          <pc:grpChg chg="mod">
            <ac:chgData name="M | Adrien Pasquet" userId="b9ca7fff-cf80-4b81-8c12-aa3f5be03e41" providerId="ADAL" clId="{BFF0C793-174F-4023-A7BF-059EB552C99C}" dt="2019-10-30T17:04:53.213" v="2806" actId="12789"/>
            <ac:grpSpMkLst>
              <pc:docMk/>
              <pc:sldMasterMk cId="3019973778" sldId="2147483648"/>
              <pc:sldLayoutMk cId="194235060" sldId="2147483676"/>
              <ac:grpSpMk id="24" creationId="{23536F57-EC62-42E4-A6A4-23561A434EBD}"/>
            </ac:grpSpMkLst>
          </pc:grpChg>
          <pc:grpChg chg="mod">
            <ac:chgData name="M | Adrien Pasquet" userId="b9ca7fff-cf80-4b81-8c12-aa3f5be03e41" providerId="ADAL" clId="{BFF0C793-174F-4023-A7BF-059EB552C99C}" dt="2019-10-30T17:04:53.213" v="2806" actId="12789"/>
            <ac:grpSpMkLst>
              <pc:docMk/>
              <pc:sldMasterMk cId="3019973778" sldId="2147483648"/>
              <pc:sldLayoutMk cId="194235060" sldId="2147483676"/>
              <ac:grpSpMk id="25" creationId="{23536F57-EC62-42E4-A6A4-23561A434EBD}"/>
            </ac:grpSpMkLst>
          </pc:grpChg>
          <pc:grpChg chg="mod">
            <ac:chgData name="M | Adrien Pasquet" userId="b9ca7fff-cf80-4b81-8c12-aa3f5be03e41" providerId="ADAL" clId="{BFF0C793-174F-4023-A7BF-059EB552C99C}" dt="2019-10-30T17:05:08.678" v="2810" actId="1076"/>
            <ac:grpSpMkLst>
              <pc:docMk/>
              <pc:sldMasterMk cId="3019973778" sldId="2147483648"/>
              <pc:sldLayoutMk cId="194235060" sldId="2147483676"/>
              <ac:grpSpMk id="36" creationId="{033AD922-7AA4-4889-A4AE-40AD56F87FA3}"/>
            </ac:grpSpMkLst>
          </pc:grpChg>
          <pc:grpChg chg="mod">
            <ac:chgData name="M | Adrien Pasquet" userId="b9ca7fff-cf80-4b81-8c12-aa3f5be03e41" providerId="ADAL" clId="{BFF0C793-174F-4023-A7BF-059EB552C99C}" dt="2019-10-30T17:05:08.678" v="2810" actId="1076"/>
            <ac:grpSpMkLst>
              <pc:docMk/>
              <pc:sldMasterMk cId="3019973778" sldId="2147483648"/>
              <pc:sldLayoutMk cId="194235060" sldId="2147483676"/>
              <ac:grpSpMk id="38" creationId="{69FB53BB-344F-4FB8-A41A-86ECDE84C886}"/>
            </ac:grpSpMkLst>
          </pc:grpChg>
          <pc:grpChg chg="add mod">
            <ac:chgData name="M | Adrien Pasquet" userId="b9ca7fff-cf80-4b81-8c12-aa3f5be03e41" providerId="ADAL" clId="{BFF0C793-174F-4023-A7BF-059EB552C99C}" dt="2019-10-30T17:04:40.453" v="2804" actId="571"/>
            <ac:grpSpMkLst>
              <pc:docMk/>
              <pc:sldMasterMk cId="3019973778" sldId="2147483648"/>
              <pc:sldLayoutMk cId="194235060" sldId="2147483676"/>
              <ac:grpSpMk id="43" creationId="{7DC98B69-8DCB-4D28-A592-B37E97F23B24}"/>
            </ac:grpSpMkLst>
          </pc:grpChg>
          <pc:picChg chg="add del mod">
            <ac:chgData name="M | Adrien Pasquet" userId="b9ca7fff-cf80-4b81-8c12-aa3f5be03e41" providerId="ADAL" clId="{BFF0C793-174F-4023-A7BF-059EB552C99C}" dt="2019-10-30T17:00:28.794" v="2731" actId="27803"/>
            <ac:picMkLst>
              <pc:docMk/>
              <pc:sldMasterMk cId="3019973778" sldId="2147483648"/>
              <pc:sldLayoutMk cId="194235060" sldId="2147483676"/>
              <ac:picMk id="3" creationId="{9401FED0-1A6E-4FFD-B77B-FE371F0B5CCD}"/>
            </ac:picMkLst>
          </pc:picChg>
          <pc:picChg chg="del">
            <ac:chgData name="M | Adrien Pasquet" userId="b9ca7fff-cf80-4b81-8c12-aa3f5be03e41" providerId="ADAL" clId="{BFF0C793-174F-4023-A7BF-059EB552C99C}" dt="2019-10-30T16:17:33.628" v="2403" actId="478"/>
            <ac:picMkLst>
              <pc:docMk/>
              <pc:sldMasterMk cId="3019973778" sldId="2147483648"/>
              <pc:sldLayoutMk cId="194235060" sldId="2147483676"/>
              <ac:picMk id="4" creationId="{75329F71-2E9D-4E44-BAA5-90F5F0E2BA8E}"/>
            </ac:picMkLst>
          </pc:picChg>
          <pc:picChg chg="add del mod">
            <ac:chgData name="M | Adrien Pasquet" userId="b9ca7fff-cf80-4b81-8c12-aa3f5be03e41" providerId="ADAL" clId="{BFF0C793-174F-4023-A7BF-059EB552C99C}" dt="2019-10-30T17:00:28.794" v="2731" actId="27803"/>
            <ac:picMkLst>
              <pc:docMk/>
              <pc:sldMasterMk cId="3019973778" sldId="2147483648"/>
              <pc:sldLayoutMk cId="194235060" sldId="2147483676"/>
              <ac:picMk id="6" creationId="{049CBD90-75C7-47ED-B496-8C528DE04E0A}"/>
            </ac:picMkLst>
          </pc:picChg>
          <pc:picChg chg="add del mod">
            <ac:chgData name="M | Adrien Pasquet" userId="b9ca7fff-cf80-4b81-8c12-aa3f5be03e41" providerId="ADAL" clId="{BFF0C793-174F-4023-A7BF-059EB552C99C}" dt="2019-10-30T17:00:28.794" v="2731" actId="27803"/>
            <ac:picMkLst>
              <pc:docMk/>
              <pc:sldMasterMk cId="3019973778" sldId="2147483648"/>
              <pc:sldLayoutMk cId="194235060" sldId="2147483676"/>
              <ac:picMk id="8" creationId="{83C1AD44-A9CD-4E4B-A88B-D70D591C767B}"/>
            </ac:picMkLst>
          </pc:picChg>
          <pc:picChg chg="add del mod">
            <ac:chgData name="M | Adrien Pasquet" userId="b9ca7fff-cf80-4b81-8c12-aa3f5be03e41" providerId="ADAL" clId="{BFF0C793-174F-4023-A7BF-059EB552C99C}" dt="2019-10-30T17:00:28.794" v="2731" actId="27803"/>
            <ac:picMkLst>
              <pc:docMk/>
              <pc:sldMasterMk cId="3019973778" sldId="2147483648"/>
              <pc:sldLayoutMk cId="194235060" sldId="2147483676"/>
              <ac:picMk id="10" creationId="{23536F57-EC62-42E4-A6A4-23561A434EBD}"/>
            </ac:picMkLst>
          </pc:picChg>
          <pc:picChg chg="del">
            <ac:chgData name="M | Adrien Pasquet" userId="b9ca7fff-cf80-4b81-8c12-aa3f5be03e41" providerId="ADAL" clId="{BFF0C793-174F-4023-A7BF-059EB552C99C}" dt="2019-10-30T16:17:23.170" v="2402" actId="478"/>
            <ac:picMkLst>
              <pc:docMk/>
              <pc:sldMasterMk cId="3019973778" sldId="2147483648"/>
              <pc:sldLayoutMk cId="194235060" sldId="2147483676"/>
              <ac:picMk id="12" creationId="{4806552E-5E8B-4E96-9FD2-8F7B71DE6DC9}"/>
            </ac:picMkLst>
          </pc:picChg>
          <pc:picChg chg="mod">
            <ac:chgData name="M | Adrien Pasquet" userId="b9ca7fff-cf80-4b81-8c12-aa3f5be03e41" providerId="ADAL" clId="{BFF0C793-174F-4023-A7BF-059EB552C99C}" dt="2019-10-30T17:02:37.246" v="2749" actId="1076"/>
            <ac:picMkLst>
              <pc:docMk/>
              <pc:sldMasterMk cId="3019973778" sldId="2147483648"/>
              <pc:sldLayoutMk cId="194235060" sldId="2147483676"/>
              <ac:picMk id="13" creationId="{9C3298E9-4B6B-4DE3-BC1D-DEA3FEBE4ABE}"/>
            </ac:picMkLst>
          </pc:picChg>
          <pc:picChg chg="add mod modCrop">
            <ac:chgData name="M | Adrien Pasquet" userId="b9ca7fff-cf80-4b81-8c12-aa3f5be03e41" providerId="ADAL" clId="{BFF0C793-174F-4023-A7BF-059EB552C99C}" dt="2019-11-21T13:56:45.510" v="4567" actId="18131"/>
            <ac:picMkLst>
              <pc:docMk/>
              <pc:sldMasterMk cId="3019973778" sldId="2147483648"/>
              <pc:sldLayoutMk cId="194235060" sldId="2147483676"/>
              <ac:picMk id="17" creationId="{E186DB2F-7D29-4CE0-87AA-38D858BA50E7}"/>
            </ac:picMkLst>
          </pc:picChg>
          <pc:picChg chg="add del mod">
            <ac:chgData name="M | Adrien Pasquet" userId="b9ca7fff-cf80-4b81-8c12-aa3f5be03e41" providerId="ADAL" clId="{BFF0C793-174F-4023-A7BF-059EB552C99C}" dt="2019-10-30T17:02:15.085" v="2743" actId="27803"/>
            <ac:picMkLst>
              <pc:docMk/>
              <pc:sldMasterMk cId="3019973778" sldId="2147483648"/>
              <pc:sldLayoutMk cId="194235060" sldId="2147483676"/>
              <ac:picMk id="33" creationId="{69FB53BB-344F-4FB8-A41A-86ECDE84C886}"/>
            </ac:picMkLst>
          </pc:picChg>
          <pc:picChg chg="add del mod">
            <ac:chgData name="M | Adrien Pasquet" userId="b9ca7fff-cf80-4b81-8c12-aa3f5be03e41" providerId="ADAL" clId="{BFF0C793-174F-4023-A7BF-059EB552C99C}" dt="2019-10-30T17:02:15.085" v="2743" actId="27803"/>
            <ac:picMkLst>
              <pc:docMk/>
              <pc:sldMasterMk cId="3019973778" sldId="2147483648"/>
              <pc:sldLayoutMk cId="194235060" sldId="2147483676"/>
              <ac:picMk id="35" creationId="{033AD922-7AA4-4889-A4AE-40AD56F87FA3}"/>
            </ac:picMkLst>
          </pc:picChg>
          <pc:picChg chg="add mod">
            <ac:chgData name="M | Adrien Pasquet" userId="b9ca7fff-cf80-4b81-8c12-aa3f5be03e41" providerId="ADAL" clId="{BFF0C793-174F-4023-A7BF-059EB552C99C}" dt="2019-10-30T17:07:27.556" v="2875" actId="1076"/>
            <ac:picMkLst>
              <pc:docMk/>
              <pc:sldMasterMk cId="3019973778" sldId="2147483648"/>
              <pc:sldLayoutMk cId="194235060" sldId="2147483676"/>
              <ac:picMk id="49" creationId="{42E4A165-641E-4F5F-ADD3-1496B4104754}"/>
            </ac:picMkLst>
          </pc:picChg>
          <pc:cxnChg chg="del">
            <ac:chgData name="M | Adrien Pasquet" userId="b9ca7fff-cf80-4b81-8c12-aa3f5be03e41" providerId="ADAL" clId="{BFF0C793-174F-4023-A7BF-059EB552C99C}" dt="2019-10-30T16:17:18.148" v="2400" actId="478"/>
            <ac:cxnSpMkLst>
              <pc:docMk/>
              <pc:sldMasterMk cId="3019973778" sldId="2147483648"/>
              <pc:sldLayoutMk cId="194235060" sldId="2147483676"/>
              <ac:cxnSpMk id="16" creationId="{14BD5847-0E64-4CCD-9B42-A29FF459EB2A}"/>
            </ac:cxnSpMkLst>
          </pc:cxnChg>
        </pc:sldLayoutChg>
        <pc:sldLayoutChg chg="addSp delSp modSp">
          <pc:chgData name="M | Adrien Pasquet" userId="b9ca7fff-cf80-4b81-8c12-aa3f5be03e41" providerId="ADAL" clId="{BFF0C793-174F-4023-A7BF-059EB552C99C}" dt="2019-10-30T16:31:20.593" v="2606" actId="3064"/>
          <pc:sldLayoutMkLst>
            <pc:docMk/>
            <pc:sldMasterMk cId="3019973778" sldId="2147483648"/>
            <pc:sldLayoutMk cId="2288100232" sldId="2147483677"/>
          </pc:sldLayoutMkLst>
          <pc:spChg chg="del mod">
            <ac:chgData name="M | Adrien Pasquet" userId="b9ca7fff-cf80-4b81-8c12-aa3f5be03e41" providerId="ADAL" clId="{BFF0C793-174F-4023-A7BF-059EB552C99C}" dt="2019-10-30T16:23:39.470" v="2435" actId="478"/>
            <ac:spMkLst>
              <pc:docMk/>
              <pc:sldMasterMk cId="3019973778" sldId="2147483648"/>
              <pc:sldLayoutMk cId="2288100232" sldId="2147483677"/>
              <ac:spMk id="2" creationId="{E4898203-0A7C-497C-B913-1F3B08FC679F}"/>
            </ac:spMkLst>
          </pc:spChg>
          <pc:spChg chg="del">
            <ac:chgData name="M | Adrien Pasquet" userId="b9ca7fff-cf80-4b81-8c12-aa3f5be03e41" providerId="ADAL" clId="{BFF0C793-174F-4023-A7BF-059EB552C99C}" dt="2019-10-30T16:23:43.537" v="2436" actId="478"/>
            <ac:spMkLst>
              <pc:docMk/>
              <pc:sldMasterMk cId="3019973778" sldId="2147483648"/>
              <pc:sldLayoutMk cId="2288100232" sldId="2147483677"/>
              <ac:spMk id="3" creationId="{B824AF53-1932-42B4-A90C-6E839E11E111}"/>
            </ac:spMkLst>
          </pc:spChg>
          <pc:spChg chg="del">
            <ac:chgData name="M | Adrien Pasquet" userId="b9ca7fff-cf80-4b81-8c12-aa3f5be03e41" providerId="ADAL" clId="{BFF0C793-174F-4023-A7BF-059EB552C99C}" dt="2019-10-30T16:23:43.537" v="2436" actId="478"/>
            <ac:spMkLst>
              <pc:docMk/>
              <pc:sldMasterMk cId="3019973778" sldId="2147483648"/>
              <pc:sldLayoutMk cId="2288100232" sldId="2147483677"/>
              <ac:spMk id="4" creationId="{22D13A85-62EE-4F59-8DC1-CD44B7C4B0C8}"/>
            </ac:spMkLst>
          </pc:spChg>
          <pc:spChg chg="del">
            <ac:chgData name="M | Adrien Pasquet" userId="b9ca7fff-cf80-4b81-8c12-aa3f5be03e41" providerId="ADAL" clId="{BFF0C793-174F-4023-A7BF-059EB552C99C}" dt="2019-10-30T16:23:43.537" v="2436" actId="478"/>
            <ac:spMkLst>
              <pc:docMk/>
              <pc:sldMasterMk cId="3019973778" sldId="2147483648"/>
              <pc:sldLayoutMk cId="2288100232" sldId="2147483677"/>
              <ac:spMk id="5" creationId="{DFC170C0-0E5E-4198-84BD-4B0B85D5D49E}"/>
            </ac:spMkLst>
          </pc:spChg>
          <pc:spChg chg="add del mod">
            <ac:chgData name="M | Adrien Pasquet" userId="b9ca7fff-cf80-4b81-8c12-aa3f5be03e41" providerId="ADAL" clId="{BFF0C793-174F-4023-A7BF-059EB552C99C}" dt="2019-10-30T16:25:11.027" v="2455" actId="478"/>
            <ac:spMkLst>
              <pc:docMk/>
              <pc:sldMasterMk cId="3019973778" sldId="2147483648"/>
              <pc:sldLayoutMk cId="2288100232" sldId="2147483677"/>
              <ac:spMk id="6" creationId="{24FBCB76-9065-41A8-8306-BF0D1FD99D31}"/>
            </ac:spMkLst>
          </pc:spChg>
          <pc:spChg chg="add del mod">
            <ac:chgData name="M | Adrien Pasquet" userId="b9ca7fff-cf80-4b81-8c12-aa3f5be03e41" providerId="ADAL" clId="{BFF0C793-174F-4023-A7BF-059EB552C99C}" dt="2019-10-30T16:26:21.220" v="2493" actId="478"/>
            <ac:spMkLst>
              <pc:docMk/>
              <pc:sldMasterMk cId="3019973778" sldId="2147483648"/>
              <pc:sldLayoutMk cId="2288100232" sldId="2147483677"/>
              <ac:spMk id="7" creationId="{7577CC43-3E17-4D7F-90F0-1B45EC5EC33E}"/>
            </ac:spMkLst>
          </pc:spChg>
          <pc:spChg chg="add del mod">
            <ac:chgData name="M | Adrien Pasquet" userId="b9ca7fff-cf80-4b81-8c12-aa3f5be03e41" providerId="ADAL" clId="{BFF0C793-174F-4023-A7BF-059EB552C99C}" dt="2019-10-30T16:28:18.479" v="2541" actId="478"/>
            <ac:spMkLst>
              <pc:docMk/>
              <pc:sldMasterMk cId="3019973778" sldId="2147483648"/>
              <pc:sldLayoutMk cId="2288100232" sldId="2147483677"/>
              <ac:spMk id="8" creationId="{B404F064-42A4-4B86-B5D4-16250DB0070E}"/>
            </ac:spMkLst>
          </pc:spChg>
          <pc:spChg chg="add del mod">
            <ac:chgData name="M | Adrien Pasquet" userId="b9ca7fff-cf80-4b81-8c12-aa3f5be03e41" providerId="ADAL" clId="{BFF0C793-174F-4023-A7BF-059EB552C99C}" dt="2019-10-30T16:28:32.722" v="2548" actId="478"/>
            <ac:spMkLst>
              <pc:docMk/>
              <pc:sldMasterMk cId="3019973778" sldId="2147483648"/>
              <pc:sldLayoutMk cId="2288100232" sldId="2147483677"/>
              <ac:spMk id="9" creationId="{BD94FE22-CD86-43DA-A117-4D30543BDEA0}"/>
            </ac:spMkLst>
          </pc:spChg>
          <pc:spChg chg="add del">
            <ac:chgData name="M | Adrien Pasquet" userId="b9ca7fff-cf80-4b81-8c12-aa3f5be03e41" providerId="ADAL" clId="{BFF0C793-174F-4023-A7BF-059EB552C99C}" dt="2019-10-30T16:24:19.597" v="2437" actId="11529"/>
            <ac:spMkLst>
              <pc:docMk/>
              <pc:sldMasterMk cId="3019973778" sldId="2147483648"/>
              <pc:sldLayoutMk cId="2288100232" sldId="2147483677"/>
              <ac:spMk id="10" creationId="{285AEDA7-C800-4727-B381-2744A2085AD0}"/>
            </ac:spMkLst>
          </pc:spChg>
          <pc:spChg chg="add mod">
            <ac:chgData name="M | Adrien Pasquet" userId="b9ca7fff-cf80-4b81-8c12-aa3f5be03e41" providerId="ADAL" clId="{BFF0C793-174F-4023-A7BF-059EB552C99C}" dt="2019-10-30T16:28:52.093" v="2589" actId="207"/>
            <ac:spMkLst>
              <pc:docMk/>
              <pc:sldMasterMk cId="3019973778" sldId="2147483648"/>
              <pc:sldLayoutMk cId="2288100232" sldId="2147483677"/>
              <ac:spMk id="11" creationId="{88B10F08-0DC4-47AC-946F-E3BFE31243A9}"/>
            </ac:spMkLst>
          </pc:spChg>
          <pc:spChg chg="add del">
            <ac:chgData name="M | Adrien Pasquet" userId="b9ca7fff-cf80-4b81-8c12-aa3f5be03e41" providerId="ADAL" clId="{BFF0C793-174F-4023-A7BF-059EB552C99C}" dt="2019-10-30T16:25:31.469" v="2458" actId="11529"/>
            <ac:spMkLst>
              <pc:docMk/>
              <pc:sldMasterMk cId="3019973778" sldId="2147483648"/>
              <pc:sldLayoutMk cId="2288100232" sldId="2147483677"/>
              <ac:spMk id="12" creationId="{D826580F-18B3-49AD-8CB1-350E99057D17}"/>
            </ac:spMkLst>
          </pc:spChg>
          <pc:spChg chg="add mod">
            <ac:chgData name="M | Adrien Pasquet" userId="b9ca7fff-cf80-4b81-8c12-aa3f5be03e41" providerId="ADAL" clId="{BFF0C793-174F-4023-A7BF-059EB552C99C}" dt="2019-10-30T16:31:20.593" v="2606" actId="3064"/>
            <ac:spMkLst>
              <pc:docMk/>
              <pc:sldMasterMk cId="3019973778" sldId="2147483648"/>
              <pc:sldLayoutMk cId="2288100232" sldId="2147483677"/>
              <ac:spMk id="13" creationId="{BFDDED56-6434-4177-AE73-021ACDBF4DC4}"/>
            </ac:spMkLst>
          </pc:spChg>
          <pc:spChg chg="add mod">
            <ac:chgData name="M | Adrien Pasquet" userId="b9ca7fff-cf80-4b81-8c12-aa3f5be03e41" providerId="ADAL" clId="{BFF0C793-174F-4023-A7BF-059EB552C99C}" dt="2019-10-30T16:28:35.271" v="2550" actId="1076"/>
            <ac:spMkLst>
              <pc:docMk/>
              <pc:sldMasterMk cId="3019973778" sldId="2147483648"/>
              <pc:sldLayoutMk cId="2288100232" sldId="2147483677"/>
              <ac:spMk id="15" creationId="{036D5990-149B-4764-B431-25C2F6C755C3}"/>
            </ac:spMkLst>
          </pc:spChg>
          <pc:spChg chg="add del">
            <ac:chgData name="M | Adrien Pasquet" userId="b9ca7fff-cf80-4b81-8c12-aa3f5be03e41" providerId="ADAL" clId="{BFF0C793-174F-4023-A7BF-059EB552C99C}" dt="2019-10-30T16:27:11.258" v="2502" actId="11529"/>
            <ac:spMkLst>
              <pc:docMk/>
              <pc:sldMasterMk cId="3019973778" sldId="2147483648"/>
              <pc:sldLayoutMk cId="2288100232" sldId="2147483677"/>
              <ac:spMk id="16" creationId="{F3B1B74A-BF77-459B-8ACE-B672985E28F5}"/>
            </ac:spMkLst>
          </pc:spChg>
          <pc:spChg chg="add mod">
            <ac:chgData name="M | Adrien Pasquet" userId="b9ca7fff-cf80-4b81-8c12-aa3f5be03e41" providerId="ADAL" clId="{BFF0C793-174F-4023-A7BF-059EB552C99C}" dt="2019-10-30T16:28:23.338" v="2542" actId="3064"/>
            <ac:spMkLst>
              <pc:docMk/>
              <pc:sldMasterMk cId="3019973778" sldId="2147483648"/>
              <pc:sldLayoutMk cId="2288100232" sldId="2147483677"/>
              <ac:spMk id="17" creationId="{FA303689-EAD2-4664-9B6D-CC3995AF9970}"/>
            </ac:spMkLst>
          </pc:spChg>
          <pc:spChg chg="add mod">
            <ac:chgData name="M | Adrien Pasquet" userId="b9ca7fff-cf80-4b81-8c12-aa3f5be03e41" providerId="ADAL" clId="{BFF0C793-174F-4023-A7BF-059EB552C99C}" dt="2019-10-30T16:28:39.766" v="2551" actId="1076"/>
            <ac:spMkLst>
              <pc:docMk/>
              <pc:sldMasterMk cId="3019973778" sldId="2147483648"/>
              <pc:sldLayoutMk cId="2288100232" sldId="2147483677"/>
              <ac:spMk id="18" creationId="{C2C42C35-2203-453E-8846-A139565C6A90}"/>
            </ac:spMkLst>
          </pc:spChg>
          <pc:picChg chg="add mod">
            <ac:chgData name="M | Adrien Pasquet" userId="b9ca7fff-cf80-4b81-8c12-aa3f5be03e41" providerId="ADAL" clId="{BFF0C793-174F-4023-A7BF-059EB552C99C}" dt="2019-10-30T16:26:51.115" v="2501" actId="13244"/>
            <ac:picMkLst>
              <pc:docMk/>
              <pc:sldMasterMk cId="3019973778" sldId="2147483648"/>
              <pc:sldLayoutMk cId="2288100232" sldId="2147483677"/>
              <ac:picMk id="14" creationId="{5ABF9AA9-B850-4C77-A0C6-0403E09774B1}"/>
            </ac:picMkLst>
          </pc:picChg>
        </pc:sldLayoutChg>
        <pc:sldLayoutChg chg="delSp modSp del">
          <pc:chgData name="M | Adrien Pasquet" userId="b9ca7fff-cf80-4b81-8c12-aa3f5be03e41" providerId="ADAL" clId="{BFF0C793-174F-4023-A7BF-059EB552C99C}" dt="2019-10-30T16:23:15.422" v="2429" actId="2696"/>
          <pc:sldLayoutMkLst>
            <pc:docMk/>
            <pc:sldMasterMk cId="3019973778" sldId="2147483648"/>
            <pc:sldLayoutMk cId="3748979918" sldId="2147483677"/>
          </pc:sldLayoutMkLst>
          <pc:spChg chg="mod">
            <ac:chgData name="M | Adrien Pasquet" userId="b9ca7fff-cf80-4b81-8c12-aa3f5be03e41" providerId="ADAL" clId="{BFF0C793-174F-4023-A7BF-059EB552C99C}" dt="2019-10-30T16:20:08.793" v="2424" actId="207"/>
            <ac:spMkLst>
              <pc:docMk/>
              <pc:sldMasterMk cId="3019973778" sldId="2147483648"/>
              <pc:sldLayoutMk cId="3748979918" sldId="2147483677"/>
              <ac:spMk id="7" creationId="{06F82ADA-DD52-40F1-B215-0292AB6A9A78}"/>
            </ac:spMkLst>
          </pc:spChg>
          <pc:spChg chg="mod">
            <ac:chgData name="M | Adrien Pasquet" userId="b9ca7fff-cf80-4b81-8c12-aa3f5be03e41" providerId="ADAL" clId="{BFF0C793-174F-4023-A7BF-059EB552C99C}" dt="2019-10-30T16:20:08.793" v="2424" actId="207"/>
            <ac:spMkLst>
              <pc:docMk/>
              <pc:sldMasterMk cId="3019973778" sldId="2147483648"/>
              <pc:sldLayoutMk cId="3748979918" sldId="2147483677"/>
              <ac:spMk id="10" creationId="{BB31D90D-0A60-44A4-8DB3-621930FF5BB5}"/>
            </ac:spMkLst>
          </pc:spChg>
          <pc:spChg chg="mod">
            <ac:chgData name="M | Adrien Pasquet" userId="b9ca7fff-cf80-4b81-8c12-aa3f5be03e41" providerId="ADAL" clId="{BFF0C793-174F-4023-A7BF-059EB552C99C}" dt="2019-10-30T16:20:21.437" v="2427" actId="14100"/>
            <ac:spMkLst>
              <pc:docMk/>
              <pc:sldMasterMk cId="3019973778" sldId="2147483648"/>
              <pc:sldLayoutMk cId="3748979918" sldId="2147483677"/>
              <ac:spMk id="14" creationId="{C935135B-FA35-4CDA-89B2-FDA8DD9660F0}"/>
            </ac:spMkLst>
          </pc:spChg>
          <pc:spChg chg="del">
            <ac:chgData name="M | Adrien Pasquet" userId="b9ca7fff-cf80-4b81-8c12-aa3f5be03e41" providerId="ADAL" clId="{BFF0C793-174F-4023-A7BF-059EB552C99C}" dt="2019-10-30T16:20:00.208" v="2423" actId="478"/>
            <ac:spMkLst>
              <pc:docMk/>
              <pc:sldMasterMk cId="3019973778" sldId="2147483648"/>
              <pc:sldLayoutMk cId="3748979918" sldId="2147483677"/>
              <ac:spMk id="15" creationId="{09C90A18-458A-4B99-A8FC-8537D1152B40}"/>
            </ac:spMkLst>
          </pc:spChg>
          <pc:picChg chg="del">
            <ac:chgData name="M | Adrien Pasquet" userId="b9ca7fff-cf80-4b81-8c12-aa3f5be03e41" providerId="ADAL" clId="{BFF0C793-174F-4023-A7BF-059EB552C99C}" dt="2019-10-30T16:20:25.427" v="2428" actId="478"/>
            <ac:picMkLst>
              <pc:docMk/>
              <pc:sldMasterMk cId="3019973778" sldId="2147483648"/>
              <pc:sldLayoutMk cId="3748979918" sldId="2147483677"/>
              <ac:picMk id="12" creationId="{4806552E-5E8B-4E96-9FD2-8F7B71DE6DC9}"/>
            </ac:picMkLst>
          </pc:picChg>
        </pc:sldLayoutChg>
        <pc:sldLayoutChg chg="addSp delSp setBg">
          <pc:chgData name="M | Adrien Pasquet" userId="b9ca7fff-cf80-4b81-8c12-aa3f5be03e41" providerId="ADAL" clId="{BFF0C793-174F-4023-A7BF-059EB552C99C}" dt="2019-10-30T16:31:37.886" v="2608"/>
          <pc:sldLayoutMkLst>
            <pc:docMk/>
            <pc:sldMasterMk cId="3019973778" sldId="2147483648"/>
            <pc:sldLayoutMk cId="888171799" sldId="2147483678"/>
          </pc:sldLayoutMkLst>
          <pc:spChg chg="add">
            <ac:chgData name="M | Adrien Pasquet" userId="b9ca7fff-cf80-4b81-8c12-aa3f5be03e41" providerId="ADAL" clId="{BFF0C793-174F-4023-A7BF-059EB552C99C}" dt="2019-10-30T16:31:37.886" v="2608"/>
            <ac:spMkLst>
              <pc:docMk/>
              <pc:sldMasterMk cId="3019973778" sldId="2147483648"/>
              <pc:sldLayoutMk cId="888171799" sldId="2147483678"/>
              <ac:spMk id="8" creationId="{39CDCA5E-F914-4BCC-AF6D-5C074D1ECC32}"/>
            </ac:spMkLst>
          </pc:spChg>
          <pc:spChg chg="del">
            <ac:chgData name="M | Adrien Pasquet" userId="b9ca7fff-cf80-4b81-8c12-aa3f5be03e41" providerId="ADAL" clId="{BFF0C793-174F-4023-A7BF-059EB552C99C}" dt="2019-10-30T16:31:37.497" v="2607" actId="478"/>
            <ac:spMkLst>
              <pc:docMk/>
              <pc:sldMasterMk cId="3019973778" sldId="2147483648"/>
              <pc:sldLayoutMk cId="888171799" sldId="2147483678"/>
              <ac:spMk id="13" creationId="{BFDDED56-6434-4177-AE73-021ACDBF4DC4}"/>
            </ac:spMkLst>
          </pc:spChg>
        </pc:sldLayoutChg>
        <pc:sldLayoutChg chg="addSp delSp modSp">
          <pc:chgData name="M | Adrien Pasquet" userId="b9ca7fff-cf80-4b81-8c12-aa3f5be03e41" providerId="ADAL" clId="{BFF0C793-174F-4023-A7BF-059EB552C99C}" dt="2019-10-30T16:32:06.765" v="2656" actId="207"/>
          <pc:sldLayoutMkLst>
            <pc:docMk/>
            <pc:sldMasterMk cId="3019973778" sldId="2147483648"/>
            <pc:sldLayoutMk cId="2174356520" sldId="2147483679"/>
          </pc:sldLayoutMkLst>
          <pc:spChg chg="add mod">
            <ac:chgData name="M | Adrien Pasquet" userId="b9ca7fff-cf80-4b81-8c12-aa3f5be03e41" providerId="ADAL" clId="{BFF0C793-174F-4023-A7BF-059EB552C99C}" dt="2019-10-30T16:32:06.765" v="2656" actId="207"/>
            <ac:spMkLst>
              <pc:docMk/>
              <pc:sldMasterMk cId="3019973778" sldId="2147483648"/>
              <pc:sldLayoutMk cId="2174356520" sldId="2147483679"/>
              <ac:spMk id="8" creationId="{53E1BF43-D888-4094-9C2B-DA097FD76628}"/>
            </ac:spMkLst>
          </pc:spChg>
          <pc:spChg chg="mod">
            <ac:chgData name="M | Adrien Pasquet" userId="b9ca7fff-cf80-4b81-8c12-aa3f5be03e41" providerId="ADAL" clId="{BFF0C793-174F-4023-A7BF-059EB552C99C}" dt="2019-10-30T16:29:36.077" v="2595" actId="207"/>
            <ac:spMkLst>
              <pc:docMk/>
              <pc:sldMasterMk cId="3019973778" sldId="2147483648"/>
              <pc:sldLayoutMk cId="2174356520" sldId="2147483679"/>
              <ac:spMk id="11" creationId="{88B10F08-0DC4-47AC-946F-E3BFE31243A9}"/>
            </ac:spMkLst>
          </pc:spChg>
          <pc:spChg chg="del mod">
            <ac:chgData name="M | Adrien Pasquet" userId="b9ca7fff-cf80-4b81-8c12-aa3f5be03e41" providerId="ADAL" clId="{BFF0C793-174F-4023-A7BF-059EB552C99C}" dt="2019-10-30T16:31:41.765" v="2609" actId="478"/>
            <ac:spMkLst>
              <pc:docMk/>
              <pc:sldMasterMk cId="3019973778" sldId="2147483648"/>
              <pc:sldLayoutMk cId="2174356520" sldId="2147483679"/>
              <ac:spMk id="13" creationId="{BFDDED56-6434-4177-AE73-021ACDBF4DC4}"/>
            </ac:spMkLst>
          </pc:spChg>
          <pc:spChg chg="mod">
            <ac:chgData name="M | Adrien Pasquet" userId="b9ca7fff-cf80-4b81-8c12-aa3f5be03e41" providerId="ADAL" clId="{BFF0C793-174F-4023-A7BF-059EB552C99C}" dt="2019-10-30T16:29:12.351" v="2591" actId="207"/>
            <ac:spMkLst>
              <pc:docMk/>
              <pc:sldMasterMk cId="3019973778" sldId="2147483648"/>
              <pc:sldLayoutMk cId="2174356520" sldId="2147483679"/>
              <ac:spMk id="15" creationId="{036D5990-149B-4764-B431-25C2F6C755C3}"/>
            </ac:spMkLst>
          </pc:spChg>
          <pc:spChg chg="mod">
            <ac:chgData name="M | Adrien Pasquet" userId="b9ca7fff-cf80-4b81-8c12-aa3f5be03e41" providerId="ADAL" clId="{BFF0C793-174F-4023-A7BF-059EB552C99C}" dt="2019-10-30T16:29:20.449" v="2593" actId="207"/>
            <ac:spMkLst>
              <pc:docMk/>
              <pc:sldMasterMk cId="3019973778" sldId="2147483648"/>
              <pc:sldLayoutMk cId="2174356520" sldId="2147483679"/>
              <ac:spMk id="17" creationId="{FA303689-EAD2-4664-9B6D-CC3995AF9970}"/>
            </ac:spMkLst>
          </pc:spChg>
          <pc:spChg chg="mod">
            <ac:chgData name="M | Adrien Pasquet" userId="b9ca7fff-cf80-4b81-8c12-aa3f5be03e41" providerId="ADAL" clId="{BFF0C793-174F-4023-A7BF-059EB552C99C}" dt="2019-10-30T16:29:22.668" v="2594" actId="207"/>
            <ac:spMkLst>
              <pc:docMk/>
              <pc:sldMasterMk cId="3019973778" sldId="2147483648"/>
              <pc:sldLayoutMk cId="2174356520" sldId="2147483679"/>
              <ac:spMk id="18" creationId="{C2C42C35-2203-453E-8846-A139565C6A90}"/>
            </ac:spMkLst>
          </pc:spChg>
        </pc:sldLayoutChg>
        <pc:sldLayoutChg chg="setBg">
          <pc:chgData name="M | Adrien Pasquet" userId="b9ca7fff-cf80-4b81-8c12-aa3f5be03e41" providerId="ADAL" clId="{BFF0C793-174F-4023-A7BF-059EB552C99C}" dt="2019-10-30T17:11:08.734" v="2884"/>
          <pc:sldLayoutMkLst>
            <pc:docMk/>
            <pc:sldMasterMk cId="3019973778" sldId="2147483648"/>
            <pc:sldLayoutMk cId="2158799832" sldId="2147483680"/>
          </pc:sldLayoutMkLst>
        </pc:sldLayoutChg>
        <pc:sldLayoutChg chg="addSp delSp modSp">
          <pc:chgData name="M | Adrien Pasquet" userId="b9ca7fff-cf80-4b81-8c12-aa3f5be03e41" providerId="ADAL" clId="{BFF0C793-174F-4023-A7BF-059EB552C99C}" dt="2019-11-13T09:37:12.014" v="3004" actId="14100"/>
          <pc:sldLayoutMkLst>
            <pc:docMk/>
            <pc:sldMasterMk cId="3019973778" sldId="2147483648"/>
            <pc:sldLayoutMk cId="746497757" sldId="2147483681"/>
          </pc:sldLayoutMkLst>
          <pc:spChg chg="add del">
            <ac:chgData name="M | Adrien Pasquet" userId="b9ca7fff-cf80-4b81-8c12-aa3f5be03e41" providerId="ADAL" clId="{BFF0C793-174F-4023-A7BF-059EB552C99C}" dt="2019-11-13T09:36:53.448" v="3001" actId="478"/>
            <ac:spMkLst>
              <pc:docMk/>
              <pc:sldMasterMk cId="3019973778" sldId="2147483648"/>
              <pc:sldLayoutMk cId="746497757" sldId="2147483681"/>
              <ac:spMk id="3" creationId="{2EEFFA23-0EA2-468B-8E1D-970512184973}"/>
            </ac:spMkLst>
          </pc:spChg>
          <pc:spChg chg="mod">
            <ac:chgData name="M | Adrien Pasquet" userId="b9ca7fff-cf80-4b81-8c12-aa3f5be03e41" providerId="ADAL" clId="{BFF0C793-174F-4023-A7BF-059EB552C99C}" dt="2019-11-13T09:37:12.014" v="3004" actId="14100"/>
            <ac:spMkLst>
              <pc:docMk/>
              <pc:sldMasterMk cId="3019973778" sldId="2147483648"/>
              <pc:sldLayoutMk cId="746497757" sldId="2147483681"/>
              <ac:spMk id="28" creationId="{0292E81D-2324-441E-A241-FD3D768814FB}"/>
            </ac:spMkLst>
          </pc:spChg>
          <pc:spChg chg="mod">
            <ac:chgData name="M | Adrien Pasquet" userId="b9ca7fff-cf80-4b81-8c12-aa3f5be03e41" providerId="ADAL" clId="{BFF0C793-174F-4023-A7BF-059EB552C99C}" dt="2019-11-13T09:37:12.014" v="3004" actId="14100"/>
            <ac:spMkLst>
              <pc:docMk/>
              <pc:sldMasterMk cId="3019973778" sldId="2147483648"/>
              <pc:sldLayoutMk cId="746497757" sldId="2147483681"/>
              <ac:spMk id="30" creationId="{21C829C9-8094-4F17-9EC8-CDCE454CAD7B}"/>
            </ac:spMkLst>
          </pc:spChg>
          <pc:picChg chg="add del">
            <ac:chgData name="M | Adrien Pasquet" userId="b9ca7fff-cf80-4b81-8c12-aa3f5be03e41" providerId="ADAL" clId="{BFF0C793-174F-4023-A7BF-059EB552C99C}" dt="2019-11-13T09:36:50.838" v="3000" actId="478"/>
            <ac:picMkLst>
              <pc:docMk/>
              <pc:sldMasterMk cId="3019973778" sldId="2147483648"/>
              <pc:sldLayoutMk cId="746497757" sldId="2147483681"/>
              <ac:picMk id="24" creationId="{54EE77EA-00F7-4888-8A66-D819D68646E8}"/>
            </ac:picMkLst>
          </pc:picChg>
        </pc:sldLayoutChg>
        <pc:sldLayoutChg chg="addSp delSp modSp">
          <pc:chgData name="M | Adrien Pasquet" userId="b9ca7fff-cf80-4b81-8c12-aa3f5be03e41" providerId="ADAL" clId="{BFF0C793-174F-4023-A7BF-059EB552C99C}" dt="2019-11-21T13:55:19.466" v="4557"/>
          <pc:sldLayoutMkLst>
            <pc:docMk/>
            <pc:sldMasterMk cId="3019973778" sldId="2147483648"/>
            <pc:sldLayoutMk cId="2278429229" sldId="2147483682"/>
          </pc:sldLayoutMkLst>
          <pc:spChg chg="add del">
            <ac:chgData name="M | Adrien Pasquet" userId="b9ca7fff-cf80-4b81-8c12-aa3f5be03e41" providerId="ADAL" clId="{BFF0C793-174F-4023-A7BF-059EB552C99C}" dt="2019-11-13T09:39:50.089" v="3022" actId="478"/>
            <ac:spMkLst>
              <pc:docMk/>
              <pc:sldMasterMk cId="3019973778" sldId="2147483648"/>
              <pc:sldLayoutMk cId="2278429229" sldId="2147483682"/>
              <ac:spMk id="14" creationId="{C935135B-FA35-4CDA-89B2-FDA8DD9660F0}"/>
            </ac:spMkLst>
          </pc:spChg>
          <pc:spChg chg="del">
            <ac:chgData name="M | Adrien Pasquet" userId="b9ca7fff-cf80-4b81-8c12-aa3f5be03e41" providerId="ADAL" clId="{BFF0C793-174F-4023-A7BF-059EB552C99C}" dt="2019-11-13T09:40:21.184" v="3026" actId="478"/>
            <ac:spMkLst>
              <pc:docMk/>
              <pc:sldMasterMk cId="3019973778" sldId="2147483648"/>
              <pc:sldLayoutMk cId="2278429229" sldId="2147483682"/>
              <ac:spMk id="15" creationId="{09C90A18-458A-4B99-A8FC-8537D1152B40}"/>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16" creationId="{20F63E40-D19C-40E2-AAE5-B404CAAA0623}"/>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18" creationId="{CDF3FEA9-C68D-4EA9-BC06-F3A9A4B6417C}"/>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19" creationId="{7770CCC7-F398-4AF3-AF14-C67614F38069}"/>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21" creationId="{3A6A225C-B175-4F86-9F2D-FCDC92450AD0}"/>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23" creationId="{CB030C3D-33EC-4F77-8122-0EF89340D59F}"/>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26" creationId="{3B5AE801-BA57-494F-AE9A-A5FDC1460DFB}"/>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27" creationId="{C17E9F6C-0389-4F69-87E8-1A7559C1F500}"/>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28" creationId="{E10E328D-2CB6-4D7A-A1B0-8BC484E29D4A}"/>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29" creationId="{5DCD05D9-95BE-4743-8821-9BB14D53FF48}"/>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30" creationId="{C55961F2-FEB0-4CDE-9CB1-0AAFF17E1F1B}"/>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31" creationId="{CEA1102C-244B-447F-8ED8-84EF1E27170E}"/>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37" creationId="{DE1A89D0-235D-439D-A6EF-17D7369E6730}"/>
            </ac:spMkLst>
          </pc:spChg>
          <pc:spChg chg="mod">
            <ac:chgData name="M | Adrien Pasquet" userId="b9ca7fff-cf80-4b81-8c12-aa3f5be03e41" providerId="ADAL" clId="{BFF0C793-174F-4023-A7BF-059EB552C99C}" dt="2019-11-13T09:40:55.899" v="3032" actId="120"/>
            <ac:spMkLst>
              <pc:docMk/>
              <pc:sldMasterMk cId="3019973778" sldId="2147483648"/>
              <pc:sldLayoutMk cId="2278429229" sldId="2147483682"/>
              <ac:spMk id="39" creationId="{54A8E5D0-F1E3-470D-A155-503DBEA51365}"/>
            </ac:spMkLst>
          </pc:spChg>
          <pc:spChg chg="mod">
            <ac:chgData name="M | Adrien Pasquet" userId="b9ca7fff-cf80-4b81-8c12-aa3f5be03e41" providerId="ADAL" clId="{BFF0C793-174F-4023-A7BF-059EB552C99C}" dt="2019-11-13T09:41:20.651" v="3034" actId="1076"/>
            <ac:spMkLst>
              <pc:docMk/>
              <pc:sldMasterMk cId="3019973778" sldId="2147483648"/>
              <pc:sldLayoutMk cId="2278429229" sldId="2147483682"/>
              <ac:spMk id="40" creationId="{BC03A7F7-71DE-49DE-AE9E-DC2C4CD18C3C}"/>
            </ac:spMkLst>
          </pc:spChg>
          <pc:spChg chg="mod">
            <ac:chgData name="M | Adrien Pasquet" userId="b9ca7fff-cf80-4b81-8c12-aa3f5be03e41" providerId="ADAL" clId="{BFF0C793-174F-4023-A7BF-059EB552C99C}" dt="2019-11-13T09:41:20.651" v="3034" actId="1076"/>
            <ac:spMkLst>
              <pc:docMk/>
              <pc:sldMasterMk cId="3019973778" sldId="2147483648"/>
              <pc:sldLayoutMk cId="2278429229" sldId="2147483682"/>
              <ac:spMk id="41" creationId="{641898A1-7514-447B-AC34-6470CF8BC917}"/>
            </ac:spMkLst>
          </pc:spChg>
          <pc:spChg chg="mod">
            <ac:chgData name="M | Adrien Pasquet" userId="b9ca7fff-cf80-4b81-8c12-aa3f5be03e41" providerId="ADAL" clId="{BFF0C793-174F-4023-A7BF-059EB552C99C}" dt="2019-11-13T09:41:20.651" v="3034" actId="1076"/>
            <ac:spMkLst>
              <pc:docMk/>
              <pc:sldMasterMk cId="3019973778" sldId="2147483648"/>
              <pc:sldLayoutMk cId="2278429229" sldId="2147483682"/>
              <ac:spMk id="46" creationId="{5F0E770B-7757-417D-8240-8DB1C33DA866}"/>
            </ac:spMkLst>
          </pc:spChg>
          <pc:spChg chg="mod">
            <ac:chgData name="M | Adrien Pasquet" userId="b9ca7fff-cf80-4b81-8c12-aa3f5be03e41" providerId="ADAL" clId="{BFF0C793-174F-4023-A7BF-059EB552C99C}" dt="2019-11-13T09:41:20.651" v="3034" actId="1076"/>
            <ac:spMkLst>
              <pc:docMk/>
              <pc:sldMasterMk cId="3019973778" sldId="2147483648"/>
              <pc:sldLayoutMk cId="2278429229" sldId="2147483682"/>
              <ac:spMk id="47" creationId="{A93068CE-4B75-4C3E-B432-8F4238951C23}"/>
            </ac:spMkLst>
          </pc:spChg>
          <pc:spChg chg="mod">
            <ac:chgData name="M | Adrien Pasquet" userId="b9ca7fff-cf80-4b81-8c12-aa3f5be03e41" providerId="ADAL" clId="{BFF0C793-174F-4023-A7BF-059EB552C99C}" dt="2019-11-13T09:41:20.651" v="3034" actId="1076"/>
            <ac:spMkLst>
              <pc:docMk/>
              <pc:sldMasterMk cId="3019973778" sldId="2147483648"/>
              <pc:sldLayoutMk cId="2278429229" sldId="2147483682"/>
              <ac:spMk id="48" creationId="{7E86E396-37CD-4175-9209-5B8267C59CE6}"/>
            </ac:spMkLst>
          </pc:spChg>
          <pc:grpChg chg="mod">
            <ac:chgData name="M | Adrien Pasquet" userId="b9ca7fff-cf80-4b81-8c12-aa3f5be03e41" providerId="ADAL" clId="{BFF0C793-174F-4023-A7BF-059EB552C99C}" dt="2019-11-13T09:41:20.651" v="3034" actId="1076"/>
            <ac:grpSpMkLst>
              <pc:docMk/>
              <pc:sldMasterMk cId="3019973778" sldId="2147483648"/>
              <pc:sldLayoutMk cId="2278429229" sldId="2147483682"/>
              <ac:grpSpMk id="11" creationId="{83C1AD44-A9CD-4E4B-A88B-D70D591C767B}"/>
            </ac:grpSpMkLst>
          </pc:grpChg>
          <pc:grpChg chg="mod">
            <ac:chgData name="M | Adrien Pasquet" userId="b9ca7fff-cf80-4b81-8c12-aa3f5be03e41" providerId="ADAL" clId="{BFF0C793-174F-4023-A7BF-059EB552C99C}" dt="2019-11-13T09:41:20.651" v="3034" actId="1076"/>
            <ac:grpSpMkLst>
              <pc:docMk/>
              <pc:sldMasterMk cId="3019973778" sldId="2147483648"/>
              <pc:sldLayoutMk cId="2278429229" sldId="2147483682"/>
              <ac:grpSpMk id="20" creationId="{9401FED0-1A6E-4FFD-B77B-FE371F0B5CCD}"/>
            </ac:grpSpMkLst>
          </pc:grpChg>
          <pc:grpChg chg="mod">
            <ac:chgData name="M | Adrien Pasquet" userId="b9ca7fff-cf80-4b81-8c12-aa3f5be03e41" providerId="ADAL" clId="{BFF0C793-174F-4023-A7BF-059EB552C99C}" dt="2019-11-13T09:41:20.651" v="3034" actId="1076"/>
            <ac:grpSpMkLst>
              <pc:docMk/>
              <pc:sldMasterMk cId="3019973778" sldId="2147483648"/>
              <pc:sldLayoutMk cId="2278429229" sldId="2147483682"/>
              <ac:grpSpMk id="22" creationId="{049CBD90-75C7-47ED-B496-8C528DE04E0A}"/>
            </ac:grpSpMkLst>
          </pc:grpChg>
          <pc:grpChg chg="mod">
            <ac:chgData name="M | Adrien Pasquet" userId="b9ca7fff-cf80-4b81-8c12-aa3f5be03e41" providerId="ADAL" clId="{BFF0C793-174F-4023-A7BF-059EB552C99C}" dt="2019-11-13T09:41:20.651" v="3034" actId="1076"/>
            <ac:grpSpMkLst>
              <pc:docMk/>
              <pc:sldMasterMk cId="3019973778" sldId="2147483648"/>
              <pc:sldLayoutMk cId="2278429229" sldId="2147483682"/>
              <ac:grpSpMk id="24" creationId="{23536F57-EC62-42E4-A6A4-23561A434EBD}"/>
            </ac:grpSpMkLst>
          </pc:grpChg>
          <pc:grpChg chg="mod">
            <ac:chgData name="M | Adrien Pasquet" userId="b9ca7fff-cf80-4b81-8c12-aa3f5be03e41" providerId="ADAL" clId="{BFF0C793-174F-4023-A7BF-059EB552C99C}" dt="2019-11-13T09:41:20.651" v="3034" actId="1076"/>
            <ac:grpSpMkLst>
              <pc:docMk/>
              <pc:sldMasterMk cId="3019973778" sldId="2147483648"/>
              <pc:sldLayoutMk cId="2278429229" sldId="2147483682"/>
              <ac:grpSpMk id="36" creationId="{033AD922-7AA4-4889-A4AE-40AD56F87FA3}"/>
            </ac:grpSpMkLst>
          </pc:grpChg>
          <pc:grpChg chg="mod">
            <ac:chgData name="M | Adrien Pasquet" userId="b9ca7fff-cf80-4b81-8c12-aa3f5be03e41" providerId="ADAL" clId="{BFF0C793-174F-4023-A7BF-059EB552C99C}" dt="2019-11-13T09:41:20.651" v="3034" actId="1076"/>
            <ac:grpSpMkLst>
              <pc:docMk/>
              <pc:sldMasterMk cId="3019973778" sldId="2147483648"/>
              <pc:sldLayoutMk cId="2278429229" sldId="2147483682"/>
              <ac:grpSpMk id="38" creationId="{69FB53BB-344F-4FB8-A41A-86ECDE84C886}"/>
            </ac:grpSpMkLst>
          </pc:grpChg>
          <pc:picChg chg="mod">
            <ac:chgData name="M | Adrien Pasquet" userId="b9ca7fff-cf80-4b81-8c12-aa3f5be03e41" providerId="ADAL" clId="{BFF0C793-174F-4023-A7BF-059EB552C99C}" dt="2019-11-13T09:40:42.152" v="3030" actId="1076"/>
            <ac:picMkLst>
              <pc:docMk/>
              <pc:sldMasterMk cId="3019973778" sldId="2147483648"/>
              <pc:sldLayoutMk cId="2278429229" sldId="2147483682"/>
              <ac:picMk id="13" creationId="{9C3298E9-4B6B-4DE3-BC1D-DEA3FEBE4ABE}"/>
            </ac:picMkLst>
          </pc:picChg>
          <pc:picChg chg="mod modCrop">
            <ac:chgData name="M | Adrien Pasquet" userId="b9ca7fff-cf80-4b81-8c12-aa3f5be03e41" providerId="ADAL" clId="{BFF0C793-174F-4023-A7BF-059EB552C99C}" dt="2019-11-13T09:41:32.081" v="3035" actId="18131"/>
            <ac:picMkLst>
              <pc:docMk/>
              <pc:sldMasterMk cId="3019973778" sldId="2147483648"/>
              <pc:sldLayoutMk cId="2278429229" sldId="2147483682"/>
              <ac:picMk id="17" creationId="{E186DB2F-7D29-4CE0-87AA-38D858BA50E7}"/>
            </ac:picMkLst>
          </pc:picChg>
          <pc:picChg chg="add">
            <ac:chgData name="M | Adrien Pasquet" userId="b9ca7fff-cf80-4b81-8c12-aa3f5be03e41" providerId="ADAL" clId="{BFF0C793-174F-4023-A7BF-059EB552C99C}" dt="2019-11-21T13:55:19.466" v="4557"/>
            <ac:picMkLst>
              <pc:docMk/>
              <pc:sldMasterMk cId="3019973778" sldId="2147483648"/>
              <pc:sldLayoutMk cId="2278429229" sldId="2147483682"/>
              <ac:picMk id="32" creationId="{52E2F5AF-C25A-4E5D-A34E-3DE790B3BCDD}"/>
            </ac:picMkLst>
          </pc:picChg>
          <pc:picChg chg="del mod">
            <ac:chgData name="M | Adrien Pasquet" userId="b9ca7fff-cf80-4b81-8c12-aa3f5be03e41" providerId="ADAL" clId="{BFF0C793-174F-4023-A7BF-059EB552C99C}" dt="2019-11-21T13:55:19.351" v="4556" actId="478"/>
            <ac:picMkLst>
              <pc:docMk/>
              <pc:sldMasterMk cId="3019973778" sldId="2147483648"/>
              <pc:sldLayoutMk cId="2278429229" sldId="2147483682"/>
              <ac:picMk id="49" creationId="{42E4A165-641E-4F5F-ADD3-1496B4104754}"/>
            </ac:picMkLst>
          </pc:picChg>
        </pc:sldLayoutChg>
        <pc:sldLayoutChg chg="addSp delSp modSp">
          <pc:chgData name="M | Adrien Pasquet" userId="b9ca7fff-cf80-4b81-8c12-aa3f5be03e41" providerId="ADAL" clId="{BFF0C793-174F-4023-A7BF-059EB552C99C}" dt="2019-11-13T10:32:04.143" v="3706" actId="478"/>
          <pc:sldLayoutMkLst>
            <pc:docMk/>
            <pc:sldMasterMk cId="3019973778" sldId="2147483648"/>
            <pc:sldLayoutMk cId="667428989" sldId="2147483683"/>
          </pc:sldLayoutMkLst>
          <pc:spChg chg="add mod">
            <ac:chgData name="M | Adrien Pasquet" userId="b9ca7fff-cf80-4b81-8c12-aa3f5be03e41" providerId="ADAL" clId="{BFF0C793-174F-4023-A7BF-059EB552C99C}" dt="2019-11-13T09:47:19.515" v="3067" actId="207"/>
            <ac:spMkLst>
              <pc:docMk/>
              <pc:sldMasterMk cId="3019973778" sldId="2147483648"/>
              <pc:sldLayoutMk cId="667428989" sldId="2147483683"/>
              <ac:spMk id="2" creationId="{04082D62-511A-4BA2-B90D-33D7A914D7EC}"/>
            </ac:spMkLst>
          </pc:spChg>
          <pc:spChg chg="add del">
            <ac:chgData name="M | Adrien Pasquet" userId="b9ca7fff-cf80-4b81-8c12-aa3f5be03e41" providerId="ADAL" clId="{BFF0C793-174F-4023-A7BF-059EB552C99C}" dt="2019-11-13T09:54:14.417" v="3072" actId="11529"/>
            <ac:spMkLst>
              <pc:docMk/>
              <pc:sldMasterMk cId="3019973778" sldId="2147483648"/>
              <pc:sldLayoutMk cId="667428989" sldId="2147483683"/>
              <ac:spMk id="3" creationId="{33C5B03E-2B5A-4171-92A4-E15F0D110F72}"/>
            </ac:spMkLst>
          </pc:spChg>
          <pc:spChg chg="add del mod">
            <ac:chgData name="M | Adrien Pasquet" userId="b9ca7fff-cf80-4b81-8c12-aa3f5be03e41" providerId="ADAL" clId="{BFF0C793-174F-4023-A7BF-059EB552C99C}" dt="2019-11-13T10:01:49.469" v="3148" actId="478"/>
            <ac:spMkLst>
              <pc:docMk/>
              <pc:sldMasterMk cId="3019973778" sldId="2147483648"/>
              <pc:sldLayoutMk cId="667428989" sldId="2147483683"/>
              <ac:spMk id="4" creationId="{C9F6D7EE-B2CA-4D00-B232-C0670029AF5B}"/>
            </ac:spMkLst>
          </pc:spChg>
          <pc:spChg chg="add del mod">
            <ac:chgData name="M | Adrien Pasquet" userId="b9ca7fff-cf80-4b81-8c12-aa3f5be03e41" providerId="ADAL" clId="{BFF0C793-174F-4023-A7BF-059EB552C99C}" dt="2019-11-13T09:45:57.768" v="3057" actId="478"/>
            <ac:spMkLst>
              <pc:docMk/>
              <pc:sldMasterMk cId="3019973778" sldId="2147483648"/>
              <pc:sldLayoutMk cId="667428989" sldId="2147483683"/>
              <ac:spMk id="5" creationId="{C051827C-286A-40A2-BE34-935AB178EC53}"/>
            </ac:spMkLst>
          </pc:spChg>
          <pc:spChg chg="add del">
            <ac:chgData name="M | Adrien Pasquet" userId="b9ca7fff-cf80-4b81-8c12-aa3f5be03e41" providerId="ADAL" clId="{BFF0C793-174F-4023-A7BF-059EB552C99C}" dt="2019-11-13T09:56:33.640" v="3100" actId="11529"/>
            <ac:spMkLst>
              <pc:docMk/>
              <pc:sldMasterMk cId="3019973778" sldId="2147483648"/>
              <pc:sldLayoutMk cId="667428989" sldId="2147483683"/>
              <ac:spMk id="6" creationId="{289BD7D4-8893-47F1-97DC-3738CFB7AE64}"/>
            </ac:spMkLst>
          </pc:spChg>
          <pc:spChg chg="add del">
            <ac:chgData name="M | Adrien Pasquet" userId="b9ca7fff-cf80-4b81-8c12-aa3f5be03e41" providerId="ADAL" clId="{BFF0C793-174F-4023-A7BF-059EB552C99C}" dt="2019-11-13T09:47:13.324" v="3066" actId="478"/>
            <ac:spMkLst>
              <pc:docMk/>
              <pc:sldMasterMk cId="3019973778" sldId="2147483648"/>
              <pc:sldLayoutMk cId="667428989" sldId="2147483683"/>
              <ac:spMk id="7" creationId="{0655715D-5581-40A1-9EBF-586FD0B4AC27}"/>
            </ac:spMkLst>
          </pc:spChg>
          <pc:spChg chg="add del mod">
            <ac:chgData name="M | Adrien Pasquet" userId="b9ca7fff-cf80-4b81-8c12-aa3f5be03e41" providerId="ADAL" clId="{BFF0C793-174F-4023-A7BF-059EB552C99C}" dt="2019-11-13T09:54:11.395" v="3071" actId="478"/>
            <ac:spMkLst>
              <pc:docMk/>
              <pc:sldMasterMk cId="3019973778" sldId="2147483648"/>
              <pc:sldLayoutMk cId="667428989" sldId="2147483683"/>
              <ac:spMk id="8" creationId="{6F1D464B-0E03-48AF-AB9A-D46AA6589ECA}"/>
            </ac:spMkLst>
          </pc:spChg>
          <pc:spChg chg="add del mod">
            <ac:chgData name="M | Adrien Pasquet" userId="b9ca7fff-cf80-4b81-8c12-aa3f5be03e41" providerId="ADAL" clId="{BFF0C793-174F-4023-A7BF-059EB552C99C}" dt="2019-11-13T09:57:28.263" v="3106" actId="478"/>
            <ac:spMkLst>
              <pc:docMk/>
              <pc:sldMasterMk cId="3019973778" sldId="2147483648"/>
              <pc:sldLayoutMk cId="667428989" sldId="2147483683"/>
              <ac:spMk id="9" creationId="{08021310-32B9-43EF-AA09-D7C5306E65CA}"/>
            </ac:spMkLst>
          </pc:spChg>
          <pc:spChg chg="add del">
            <ac:chgData name="M | Adrien Pasquet" userId="b9ca7fff-cf80-4b81-8c12-aa3f5be03e41" providerId="ADAL" clId="{BFF0C793-174F-4023-A7BF-059EB552C99C}" dt="2019-11-13T09:58:29.278" v="3109" actId="11529"/>
            <ac:spMkLst>
              <pc:docMk/>
              <pc:sldMasterMk cId="3019973778" sldId="2147483648"/>
              <pc:sldLayoutMk cId="667428989" sldId="2147483683"/>
              <ac:spMk id="10" creationId="{B16B0957-C817-4FFF-B0D7-E54D8B054EE2}"/>
            </ac:spMkLst>
          </pc:spChg>
          <pc:spChg chg="add del mod">
            <ac:chgData name="M | Adrien Pasquet" userId="b9ca7fff-cf80-4b81-8c12-aa3f5be03e41" providerId="ADAL" clId="{BFF0C793-174F-4023-A7BF-059EB552C99C}" dt="2019-11-13T09:55:43.238" v="3094" actId="478"/>
            <ac:spMkLst>
              <pc:docMk/>
              <pc:sldMasterMk cId="3019973778" sldId="2147483648"/>
              <pc:sldLayoutMk cId="667428989" sldId="2147483683"/>
              <ac:spMk id="11" creationId="{A5DD0521-4D60-4181-A27A-7CAE11549F8A}"/>
            </ac:spMkLst>
          </pc:spChg>
          <pc:spChg chg="add del mod">
            <ac:chgData name="M | Adrien Pasquet" userId="b9ca7fff-cf80-4b81-8c12-aa3f5be03e41" providerId="ADAL" clId="{BFF0C793-174F-4023-A7BF-059EB552C99C}" dt="2019-11-13T09:56:22.299" v="3099" actId="478"/>
            <ac:spMkLst>
              <pc:docMk/>
              <pc:sldMasterMk cId="3019973778" sldId="2147483648"/>
              <pc:sldLayoutMk cId="667428989" sldId="2147483683"/>
              <ac:spMk id="12" creationId="{0494CA6E-87AD-4ED9-924B-F5F17F26C0C2}"/>
            </ac:spMkLst>
          </pc:spChg>
          <pc:spChg chg="add del mod">
            <ac:chgData name="M | Adrien Pasquet" userId="b9ca7fff-cf80-4b81-8c12-aa3f5be03e41" providerId="ADAL" clId="{BFF0C793-174F-4023-A7BF-059EB552C99C}" dt="2019-11-13T09:58:45.943" v="3115" actId="478"/>
            <ac:spMkLst>
              <pc:docMk/>
              <pc:sldMasterMk cId="3019973778" sldId="2147483648"/>
              <pc:sldLayoutMk cId="667428989" sldId="2147483683"/>
              <ac:spMk id="13" creationId="{357D0CFA-BABD-42ED-B0C1-87545B039DC2}"/>
            </ac:spMkLst>
          </pc:spChg>
          <pc:spChg chg="add del">
            <ac:chgData name="M | Adrien Pasquet" userId="b9ca7fff-cf80-4b81-8c12-aa3f5be03e41" providerId="ADAL" clId="{BFF0C793-174F-4023-A7BF-059EB552C99C}" dt="2019-11-13T09:58:48.066" v="3116" actId="11529"/>
            <ac:spMkLst>
              <pc:docMk/>
              <pc:sldMasterMk cId="3019973778" sldId="2147483648"/>
              <pc:sldLayoutMk cId="667428989" sldId="2147483683"/>
              <ac:spMk id="14" creationId="{ED6EC98A-9A25-4D34-BC72-B6E665F063C9}"/>
            </ac:spMkLst>
          </pc:spChg>
          <pc:spChg chg="add del mod">
            <ac:chgData name="M | Adrien Pasquet" userId="b9ca7fff-cf80-4b81-8c12-aa3f5be03e41" providerId="ADAL" clId="{BFF0C793-174F-4023-A7BF-059EB552C99C}" dt="2019-11-13T09:58:26.078" v="3108" actId="478"/>
            <ac:spMkLst>
              <pc:docMk/>
              <pc:sldMasterMk cId="3019973778" sldId="2147483648"/>
              <pc:sldLayoutMk cId="667428989" sldId="2147483683"/>
              <ac:spMk id="15" creationId="{367B2E58-CB4B-4250-AD7F-6654F6EA0F97}"/>
            </ac:spMkLst>
          </pc:spChg>
          <pc:spChg chg="add del mod">
            <ac:chgData name="M | Adrien Pasquet" userId="b9ca7fff-cf80-4b81-8c12-aa3f5be03e41" providerId="ADAL" clId="{BFF0C793-174F-4023-A7BF-059EB552C99C}" dt="2019-11-13T10:01:49.469" v="3148" actId="478"/>
            <ac:spMkLst>
              <pc:docMk/>
              <pc:sldMasterMk cId="3019973778" sldId="2147483648"/>
              <pc:sldLayoutMk cId="667428989" sldId="2147483683"/>
              <ac:spMk id="16" creationId="{9C55BBB9-80DD-4E51-9B89-DBBE1C0BD9B9}"/>
            </ac:spMkLst>
          </pc:spChg>
          <pc:spChg chg="add del">
            <ac:chgData name="M | Adrien Pasquet" userId="b9ca7fff-cf80-4b81-8c12-aa3f5be03e41" providerId="ADAL" clId="{BFF0C793-174F-4023-A7BF-059EB552C99C}" dt="2019-11-13T10:01:05.821" v="3142" actId="11529"/>
            <ac:spMkLst>
              <pc:docMk/>
              <pc:sldMasterMk cId="3019973778" sldId="2147483648"/>
              <pc:sldLayoutMk cId="667428989" sldId="2147483683"/>
              <ac:spMk id="17" creationId="{76469737-5E05-4392-A42E-509CBAC7206E}"/>
            </ac:spMkLst>
          </pc:spChg>
          <pc:spChg chg="add del mod">
            <ac:chgData name="M | Adrien Pasquet" userId="b9ca7fff-cf80-4b81-8c12-aa3f5be03e41" providerId="ADAL" clId="{BFF0C793-174F-4023-A7BF-059EB552C99C}" dt="2019-11-13T10:01:18.295" v="3144" actId="478"/>
            <ac:spMkLst>
              <pc:docMk/>
              <pc:sldMasterMk cId="3019973778" sldId="2147483648"/>
              <pc:sldLayoutMk cId="667428989" sldId="2147483683"/>
              <ac:spMk id="19" creationId="{1894E0AD-CFBF-4EA9-92AF-6A65672BDAE3}"/>
            </ac:spMkLst>
          </pc:spChg>
          <pc:spChg chg="add del mod">
            <ac:chgData name="M | Adrien Pasquet" userId="b9ca7fff-cf80-4b81-8c12-aa3f5be03e41" providerId="ADAL" clId="{BFF0C793-174F-4023-A7BF-059EB552C99C}" dt="2019-11-13T10:01:49.469" v="3148" actId="478"/>
            <ac:spMkLst>
              <pc:docMk/>
              <pc:sldMasterMk cId="3019973778" sldId="2147483648"/>
              <pc:sldLayoutMk cId="667428989" sldId="2147483683"/>
              <ac:spMk id="20" creationId="{858EF1C8-E65D-465C-923B-433107A77746}"/>
            </ac:spMkLst>
          </pc:spChg>
          <pc:spChg chg="add del">
            <ac:chgData name="M | Adrien Pasquet" userId="b9ca7fff-cf80-4b81-8c12-aa3f5be03e41" providerId="ADAL" clId="{BFF0C793-174F-4023-A7BF-059EB552C99C}" dt="2019-11-13T10:02:17.785" v="3156" actId="11529"/>
            <ac:spMkLst>
              <pc:docMk/>
              <pc:sldMasterMk cId="3019973778" sldId="2147483648"/>
              <pc:sldLayoutMk cId="667428989" sldId="2147483683"/>
              <ac:spMk id="21" creationId="{6CD0AD72-77EB-4212-9860-ECA7451D603D}"/>
            </ac:spMkLst>
          </pc:spChg>
          <pc:spChg chg="add del mod">
            <ac:chgData name="M | Adrien Pasquet" userId="b9ca7fff-cf80-4b81-8c12-aa3f5be03e41" providerId="ADAL" clId="{BFF0C793-174F-4023-A7BF-059EB552C99C}" dt="2019-11-13T10:31:43.755" v="3703" actId="478"/>
            <ac:spMkLst>
              <pc:docMk/>
              <pc:sldMasterMk cId="3019973778" sldId="2147483648"/>
              <pc:sldLayoutMk cId="667428989" sldId="2147483683"/>
              <ac:spMk id="22" creationId="{28F8EF2D-C3D1-4938-ADCD-808053D20B14}"/>
            </ac:spMkLst>
          </pc:spChg>
          <pc:spChg chg="add del">
            <ac:chgData name="M | Adrien Pasquet" userId="b9ca7fff-cf80-4b81-8c12-aa3f5be03e41" providerId="ADAL" clId="{BFF0C793-174F-4023-A7BF-059EB552C99C}" dt="2019-11-13T10:03:45.989" v="3191" actId="478"/>
            <ac:spMkLst>
              <pc:docMk/>
              <pc:sldMasterMk cId="3019973778" sldId="2147483648"/>
              <pc:sldLayoutMk cId="667428989" sldId="2147483683"/>
              <ac:spMk id="26" creationId="{FA95690E-1C0B-4BB1-BA54-CDCF4E8E3DF7}"/>
            </ac:spMkLst>
          </pc:spChg>
          <pc:spChg chg="add del mod">
            <ac:chgData name="M | Adrien Pasquet" userId="b9ca7fff-cf80-4b81-8c12-aa3f5be03e41" providerId="ADAL" clId="{BFF0C793-174F-4023-A7BF-059EB552C99C}" dt="2019-11-13T10:03:45.989" v="3191" actId="478"/>
            <ac:spMkLst>
              <pc:docMk/>
              <pc:sldMasterMk cId="3019973778" sldId="2147483648"/>
              <pc:sldLayoutMk cId="667428989" sldId="2147483683"/>
              <ac:spMk id="27" creationId="{97FBA3F2-DCDE-44F2-B742-2455C535EB61}"/>
            </ac:spMkLst>
          </pc:spChg>
          <pc:spChg chg="add del">
            <ac:chgData name="M | Adrien Pasquet" userId="b9ca7fff-cf80-4b81-8c12-aa3f5be03e41" providerId="ADAL" clId="{BFF0C793-174F-4023-A7BF-059EB552C99C}" dt="2019-11-13T10:03:45.989" v="3191" actId="478"/>
            <ac:spMkLst>
              <pc:docMk/>
              <pc:sldMasterMk cId="3019973778" sldId="2147483648"/>
              <pc:sldLayoutMk cId="667428989" sldId="2147483683"/>
              <ac:spMk id="28" creationId="{A67653A1-A4B2-4CE2-80D1-88A83953D0AE}"/>
            </ac:spMkLst>
          </pc:spChg>
          <pc:spChg chg="add del">
            <ac:chgData name="M | Adrien Pasquet" userId="b9ca7fff-cf80-4b81-8c12-aa3f5be03e41" providerId="ADAL" clId="{BFF0C793-174F-4023-A7BF-059EB552C99C}" dt="2019-11-13T10:02:44.974" v="3163" actId="11529"/>
            <ac:spMkLst>
              <pc:docMk/>
              <pc:sldMasterMk cId="3019973778" sldId="2147483648"/>
              <pc:sldLayoutMk cId="667428989" sldId="2147483683"/>
              <ac:spMk id="29" creationId="{E565A364-13DC-4903-A501-41DF853882F1}"/>
            </ac:spMkLst>
          </pc:spChg>
          <pc:spChg chg="add mod">
            <ac:chgData name="M | Adrien Pasquet" userId="b9ca7fff-cf80-4b81-8c12-aa3f5be03e41" providerId="ADAL" clId="{BFF0C793-174F-4023-A7BF-059EB552C99C}" dt="2019-11-13T10:06:22.287" v="3222" actId="1076"/>
            <ac:spMkLst>
              <pc:docMk/>
              <pc:sldMasterMk cId="3019973778" sldId="2147483648"/>
              <pc:sldLayoutMk cId="667428989" sldId="2147483683"/>
              <ac:spMk id="30" creationId="{FBCE4A06-2EA8-460B-91F3-DE52D0268EA6}"/>
            </ac:spMkLst>
          </pc:spChg>
          <pc:spChg chg="add mod">
            <ac:chgData name="M | Adrien Pasquet" userId="b9ca7fff-cf80-4b81-8c12-aa3f5be03e41" providerId="ADAL" clId="{BFF0C793-174F-4023-A7BF-059EB552C99C}" dt="2019-11-13T10:06:22.287" v="3222" actId="1076"/>
            <ac:spMkLst>
              <pc:docMk/>
              <pc:sldMasterMk cId="3019973778" sldId="2147483648"/>
              <pc:sldLayoutMk cId="667428989" sldId="2147483683"/>
              <ac:spMk id="31" creationId="{D9674544-E4F4-4D64-91FE-240974F5B076}"/>
            </ac:spMkLst>
          </pc:spChg>
          <pc:spChg chg="add del mod">
            <ac:chgData name="M | Adrien Pasquet" userId="b9ca7fff-cf80-4b81-8c12-aa3f5be03e41" providerId="ADAL" clId="{BFF0C793-174F-4023-A7BF-059EB552C99C}" dt="2019-11-13T10:31:38.434" v="3702" actId="478"/>
            <ac:spMkLst>
              <pc:docMk/>
              <pc:sldMasterMk cId="3019973778" sldId="2147483648"/>
              <pc:sldLayoutMk cId="667428989" sldId="2147483683"/>
              <ac:spMk id="33" creationId="{469564F9-49B6-4045-A03C-7651C8C9641F}"/>
            </ac:spMkLst>
          </pc:spChg>
          <pc:spChg chg="add del mod">
            <ac:chgData name="M | Adrien Pasquet" userId="b9ca7fff-cf80-4b81-8c12-aa3f5be03e41" providerId="ADAL" clId="{BFF0C793-174F-4023-A7BF-059EB552C99C}" dt="2019-11-13T10:05:55.260" v="3219" actId="478"/>
            <ac:spMkLst>
              <pc:docMk/>
              <pc:sldMasterMk cId="3019973778" sldId="2147483648"/>
              <pc:sldLayoutMk cId="667428989" sldId="2147483683"/>
              <ac:spMk id="34" creationId="{2740F84A-AA75-467B-AF7C-DD94C4ECDB39}"/>
            </ac:spMkLst>
          </pc:spChg>
          <pc:spChg chg="add del mod">
            <ac:chgData name="M | Adrien Pasquet" userId="b9ca7fff-cf80-4b81-8c12-aa3f5be03e41" providerId="ADAL" clId="{BFF0C793-174F-4023-A7BF-059EB552C99C}" dt="2019-11-13T10:32:04.143" v="3706" actId="478"/>
            <ac:spMkLst>
              <pc:docMk/>
              <pc:sldMasterMk cId="3019973778" sldId="2147483648"/>
              <pc:sldLayoutMk cId="667428989" sldId="2147483683"/>
              <ac:spMk id="35" creationId="{E24767FB-E672-4B81-99CD-532A41CDDDCA}"/>
            </ac:spMkLst>
          </pc:spChg>
          <pc:spChg chg="add mod">
            <ac:chgData name="M | Adrien Pasquet" userId="b9ca7fff-cf80-4b81-8c12-aa3f5be03e41" providerId="ADAL" clId="{BFF0C793-174F-4023-A7BF-059EB552C99C}" dt="2019-11-13T10:06:22.287" v="3222" actId="1076"/>
            <ac:spMkLst>
              <pc:docMk/>
              <pc:sldMasterMk cId="3019973778" sldId="2147483648"/>
              <pc:sldLayoutMk cId="667428989" sldId="2147483683"/>
              <ac:spMk id="36" creationId="{9F5F9B49-9656-499B-B6EB-A7A1E895BB0B}"/>
            </ac:spMkLst>
          </pc:spChg>
          <pc:spChg chg="add del mod">
            <ac:chgData name="M | Adrien Pasquet" userId="b9ca7fff-cf80-4b81-8c12-aa3f5be03e41" providerId="ADAL" clId="{BFF0C793-174F-4023-A7BF-059EB552C99C}" dt="2019-11-13T10:31:59.070" v="3705" actId="478"/>
            <ac:spMkLst>
              <pc:docMk/>
              <pc:sldMasterMk cId="3019973778" sldId="2147483648"/>
              <pc:sldLayoutMk cId="667428989" sldId="2147483683"/>
              <ac:spMk id="38" creationId="{856D3EBC-3D2C-4B4A-846B-367539F7ADEE}"/>
            </ac:spMkLst>
          </pc:spChg>
          <pc:spChg chg="add mod">
            <ac:chgData name="M | Adrien Pasquet" userId="b9ca7fff-cf80-4b81-8c12-aa3f5be03e41" providerId="ADAL" clId="{BFF0C793-174F-4023-A7BF-059EB552C99C}" dt="2019-11-13T10:06:22.287" v="3222" actId="1076"/>
            <ac:spMkLst>
              <pc:docMk/>
              <pc:sldMasterMk cId="3019973778" sldId="2147483648"/>
              <pc:sldLayoutMk cId="667428989" sldId="2147483683"/>
              <ac:spMk id="39" creationId="{09302496-3BF9-40E4-B22A-C34CA83830FB}"/>
            </ac:spMkLst>
          </pc:spChg>
          <pc:spChg chg="add del mod">
            <ac:chgData name="M | Adrien Pasquet" userId="b9ca7fff-cf80-4b81-8c12-aa3f5be03e41" providerId="ADAL" clId="{BFF0C793-174F-4023-A7BF-059EB552C99C}" dt="2019-11-13T10:06:17.246" v="3221" actId="478"/>
            <ac:spMkLst>
              <pc:docMk/>
              <pc:sldMasterMk cId="3019973778" sldId="2147483648"/>
              <pc:sldLayoutMk cId="667428989" sldId="2147483683"/>
              <ac:spMk id="40" creationId="{B3D15634-85CE-4090-9133-7217B084329A}"/>
            </ac:spMkLst>
          </pc:spChg>
          <pc:spChg chg="add del mod">
            <ac:chgData name="M | Adrien Pasquet" userId="b9ca7fff-cf80-4b81-8c12-aa3f5be03e41" providerId="ADAL" clId="{BFF0C793-174F-4023-A7BF-059EB552C99C}" dt="2019-11-13T10:06:17.246" v="3221" actId="478"/>
            <ac:spMkLst>
              <pc:docMk/>
              <pc:sldMasterMk cId="3019973778" sldId="2147483648"/>
              <pc:sldLayoutMk cId="667428989" sldId="2147483683"/>
              <ac:spMk id="41" creationId="{56B3ABFA-9DCF-4CB5-BAEF-73648819A18E}"/>
            </ac:spMkLst>
          </pc:spChg>
          <pc:spChg chg="add del mod">
            <ac:chgData name="M | Adrien Pasquet" userId="b9ca7fff-cf80-4b81-8c12-aa3f5be03e41" providerId="ADAL" clId="{BFF0C793-174F-4023-A7BF-059EB552C99C}" dt="2019-11-13T10:06:17.246" v="3221" actId="478"/>
            <ac:spMkLst>
              <pc:docMk/>
              <pc:sldMasterMk cId="3019973778" sldId="2147483648"/>
              <pc:sldLayoutMk cId="667428989" sldId="2147483683"/>
              <ac:spMk id="43" creationId="{8D86F272-B531-4D18-B56F-C0FE826AE2A6}"/>
            </ac:spMkLst>
          </pc:spChg>
          <pc:spChg chg="add del mod">
            <ac:chgData name="M | Adrien Pasquet" userId="b9ca7fff-cf80-4b81-8c12-aa3f5be03e41" providerId="ADAL" clId="{BFF0C793-174F-4023-A7BF-059EB552C99C}" dt="2019-11-13T10:06:17.246" v="3221" actId="478"/>
            <ac:spMkLst>
              <pc:docMk/>
              <pc:sldMasterMk cId="3019973778" sldId="2147483648"/>
              <pc:sldLayoutMk cId="667428989" sldId="2147483683"/>
              <ac:spMk id="44" creationId="{F86E4847-4174-468A-8518-DA790381AE21}"/>
            </ac:spMkLst>
          </pc:spChg>
          <pc:spChg chg="add del mod">
            <ac:chgData name="M | Adrien Pasquet" userId="b9ca7fff-cf80-4b81-8c12-aa3f5be03e41" providerId="ADAL" clId="{BFF0C793-174F-4023-A7BF-059EB552C99C}" dt="2019-11-13T10:06:17.246" v="3221" actId="478"/>
            <ac:spMkLst>
              <pc:docMk/>
              <pc:sldMasterMk cId="3019973778" sldId="2147483648"/>
              <pc:sldLayoutMk cId="667428989" sldId="2147483683"/>
              <ac:spMk id="45" creationId="{2F77D081-0A8D-4F28-BD7E-F3C59283E93C}"/>
            </ac:spMkLst>
          </pc:spChg>
          <pc:spChg chg="add del mod">
            <ac:chgData name="M | Adrien Pasquet" userId="b9ca7fff-cf80-4b81-8c12-aa3f5be03e41" providerId="ADAL" clId="{BFF0C793-174F-4023-A7BF-059EB552C99C}" dt="2019-11-13T10:06:17.246" v="3221" actId="478"/>
            <ac:spMkLst>
              <pc:docMk/>
              <pc:sldMasterMk cId="3019973778" sldId="2147483648"/>
              <pc:sldLayoutMk cId="667428989" sldId="2147483683"/>
              <ac:spMk id="46" creationId="{8BA10C54-F7A0-4E42-9337-4531A2F280FC}"/>
            </ac:spMkLst>
          </pc:spChg>
          <pc:spChg chg="add del mod">
            <ac:chgData name="M | Adrien Pasquet" userId="b9ca7fff-cf80-4b81-8c12-aa3f5be03e41" providerId="ADAL" clId="{BFF0C793-174F-4023-A7BF-059EB552C99C}" dt="2019-11-13T10:06:17.246" v="3221" actId="478"/>
            <ac:spMkLst>
              <pc:docMk/>
              <pc:sldMasterMk cId="3019973778" sldId="2147483648"/>
              <pc:sldLayoutMk cId="667428989" sldId="2147483683"/>
              <ac:spMk id="48" creationId="{0F98CACD-41CF-4C11-A17A-80F56316FFC8}"/>
            </ac:spMkLst>
          </pc:spChg>
          <pc:spChg chg="add del mod">
            <ac:chgData name="M | Adrien Pasquet" userId="b9ca7fff-cf80-4b81-8c12-aa3f5be03e41" providerId="ADAL" clId="{BFF0C793-174F-4023-A7BF-059EB552C99C}" dt="2019-11-13T10:06:17.246" v="3221" actId="478"/>
            <ac:spMkLst>
              <pc:docMk/>
              <pc:sldMasterMk cId="3019973778" sldId="2147483648"/>
              <pc:sldLayoutMk cId="667428989" sldId="2147483683"/>
              <ac:spMk id="49" creationId="{EAAA39FA-00E6-445B-9D2E-3B9EBBBFD833}"/>
            </ac:spMkLst>
          </pc:spChg>
          <pc:spChg chg="add mod">
            <ac:chgData name="M | Adrien Pasquet" userId="b9ca7fff-cf80-4b81-8c12-aa3f5be03e41" providerId="ADAL" clId="{BFF0C793-174F-4023-A7BF-059EB552C99C}" dt="2019-11-13T10:31:35.231" v="3701" actId="1036"/>
            <ac:spMkLst>
              <pc:docMk/>
              <pc:sldMasterMk cId="3019973778" sldId="2147483648"/>
              <pc:sldLayoutMk cId="667428989" sldId="2147483683"/>
              <ac:spMk id="51" creationId="{8B9361FB-00AB-454D-BC47-A77BAE34909E}"/>
            </ac:spMkLst>
          </pc:spChg>
          <pc:spChg chg="add mod">
            <ac:chgData name="M | Adrien Pasquet" userId="b9ca7fff-cf80-4b81-8c12-aa3f5be03e41" providerId="ADAL" clId="{BFF0C793-174F-4023-A7BF-059EB552C99C}" dt="2019-11-13T10:31:35.231" v="3701" actId="1036"/>
            <ac:spMkLst>
              <pc:docMk/>
              <pc:sldMasterMk cId="3019973778" sldId="2147483648"/>
              <pc:sldLayoutMk cId="667428989" sldId="2147483683"/>
              <ac:spMk id="52" creationId="{67EF17FF-EB7B-4972-A29F-D76309F008C0}"/>
            </ac:spMkLst>
          </pc:spChg>
          <pc:spChg chg="add mod">
            <ac:chgData name="M | Adrien Pasquet" userId="b9ca7fff-cf80-4b81-8c12-aa3f5be03e41" providerId="ADAL" clId="{BFF0C793-174F-4023-A7BF-059EB552C99C}" dt="2019-11-13T10:31:56.956" v="3704" actId="571"/>
            <ac:spMkLst>
              <pc:docMk/>
              <pc:sldMasterMk cId="3019973778" sldId="2147483648"/>
              <pc:sldLayoutMk cId="667428989" sldId="2147483683"/>
              <ac:spMk id="53" creationId="{EE3A4220-FFB5-4B4C-B1BA-AB4112F8CDB5}"/>
            </ac:spMkLst>
          </pc:spChg>
          <pc:spChg chg="add mod">
            <ac:chgData name="M | Adrien Pasquet" userId="b9ca7fff-cf80-4b81-8c12-aa3f5be03e41" providerId="ADAL" clId="{BFF0C793-174F-4023-A7BF-059EB552C99C}" dt="2019-11-13T10:31:56.956" v="3704" actId="571"/>
            <ac:spMkLst>
              <pc:docMk/>
              <pc:sldMasterMk cId="3019973778" sldId="2147483648"/>
              <pc:sldLayoutMk cId="667428989" sldId="2147483683"/>
              <ac:spMk id="54" creationId="{318A8CDE-6DE7-4A26-96C5-2AFF24E395CB}"/>
            </ac:spMkLst>
          </pc:spChg>
          <pc:spChg chg="add del">
            <ac:chgData name="M | Adrien Pasquet" userId="b9ca7fff-cf80-4b81-8c12-aa3f5be03e41" providerId="ADAL" clId="{BFF0C793-174F-4023-A7BF-059EB552C99C}" dt="2019-11-13T09:45:28.452" v="3040" actId="478"/>
            <ac:spMkLst>
              <pc:docMk/>
              <pc:sldMasterMk cId="3019973778" sldId="2147483648"/>
              <pc:sldLayoutMk cId="667428989" sldId="2147483683"/>
              <ac:spMk id="77" creationId="{5AEF270C-EE97-4687-862D-BB037F9440ED}"/>
            </ac:spMkLst>
          </pc:spChg>
          <pc:picChg chg="add del mod">
            <ac:chgData name="M | Adrien Pasquet" userId="b9ca7fff-cf80-4b81-8c12-aa3f5be03e41" providerId="ADAL" clId="{BFF0C793-174F-4023-A7BF-059EB552C99C}" dt="2019-11-13T10:01:49.469" v="3148" actId="478"/>
            <ac:picMkLst>
              <pc:docMk/>
              <pc:sldMasterMk cId="3019973778" sldId="2147483648"/>
              <pc:sldLayoutMk cId="667428989" sldId="2147483683"/>
              <ac:picMk id="24" creationId="{604659AE-1A15-489A-8FDB-ED7D2485A215}"/>
            </ac:picMkLst>
          </pc:picChg>
          <pc:picChg chg="add del">
            <ac:chgData name="M | Adrien Pasquet" userId="b9ca7fff-cf80-4b81-8c12-aa3f5be03e41" providerId="ADAL" clId="{BFF0C793-174F-4023-A7BF-059EB552C99C}" dt="2019-11-13T10:03:45.989" v="3191" actId="478"/>
            <ac:picMkLst>
              <pc:docMk/>
              <pc:sldMasterMk cId="3019973778" sldId="2147483648"/>
              <pc:sldLayoutMk cId="667428989" sldId="2147483683"/>
              <ac:picMk id="25" creationId="{DFF4AEFD-C2AC-4FE0-9708-99830FB23C12}"/>
            </ac:picMkLst>
          </pc:picChg>
          <pc:picChg chg="add mod">
            <ac:chgData name="M | Adrien Pasquet" userId="b9ca7fff-cf80-4b81-8c12-aa3f5be03e41" providerId="ADAL" clId="{BFF0C793-174F-4023-A7BF-059EB552C99C}" dt="2019-11-13T10:06:22.287" v="3222" actId="1076"/>
            <ac:picMkLst>
              <pc:docMk/>
              <pc:sldMasterMk cId="3019973778" sldId="2147483648"/>
              <pc:sldLayoutMk cId="667428989" sldId="2147483683"/>
              <ac:picMk id="32" creationId="{FC556175-A278-4916-A89D-077B2C945CD2}"/>
            </ac:picMkLst>
          </pc:picChg>
          <pc:picChg chg="add mod">
            <ac:chgData name="M | Adrien Pasquet" userId="b9ca7fff-cf80-4b81-8c12-aa3f5be03e41" providerId="ADAL" clId="{BFF0C793-174F-4023-A7BF-059EB552C99C}" dt="2019-11-13T10:06:22.287" v="3222" actId="1076"/>
            <ac:picMkLst>
              <pc:docMk/>
              <pc:sldMasterMk cId="3019973778" sldId="2147483648"/>
              <pc:sldLayoutMk cId="667428989" sldId="2147483683"/>
              <ac:picMk id="37" creationId="{9752C183-852F-47AC-947D-5A3CE0C14206}"/>
            </ac:picMkLst>
          </pc:picChg>
          <pc:picChg chg="add del mod">
            <ac:chgData name="M | Adrien Pasquet" userId="b9ca7fff-cf80-4b81-8c12-aa3f5be03e41" providerId="ADAL" clId="{BFF0C793-174F-4023-A7BF-059EB552C99C}" dt="2019-11-13T10:06:17.246" v="3221" actId="478"/>
            <ac:picMkLst>
              <pc:docMk/>
              <pc:sldMasterMk cId="3019973778" sldId="2147483648"/>
              <pc:sldLayoutMk cId="667428989" sldId="2147483683"/>
              <ac:picMk id="42" creationId="{A5561D1F-5CCE-4DD8-9369-D8860E7A7330}"/>
            </ac:picMkLst>
          </pc:picChg>
          <pc:picChg chg="add del mod">
            <ac:chgData name="M | Adrien Pasquet" userId="b9ca7fff-cf80-4b81-8c12-aa3f5be03e41" providerId="ADAL" clId="{BFF0C793-174F-4023-A7BF-059EB552C99C}" dt="2019-11-13T10:06:17.246" v="3221" actId="478"/>
            <ac:picMkLst>
              <pc:docMk/>
              <pc:sldMasterMk cId="3019973778" sldId="2147483648"/>
              <pc:sldLayoutMk cId="667428989" sldId="2147483683"/>
              <ac:picMk id="47" creationId="{9195FC02-B02A-4A68-B2A8-A3774C17925B}"/>
            </ac:picMkLst>
          </pc:picChg>
        </pc:sldLayoutChg>
        <pc:sldLayoutChg chg="addSp delSp modSp">
          <pc:chgData name="M | Adrien Pasquet" userId="b9ca7fff-cf80-4b81-8c12-aa3f5be03e41" providerId="ADAL" clId="{BFF0C793-174F-4023-A7BF-059EB552C99C}" dt="2019-11-13T10:28:26.906" v="3677" actId="478"/>
          <pc:sldLayoutMkLst>
            <pc:docMk/>
            <pc:sldMasterMk cId="3019973778" sldId="2147483648"/>
            <pc:sldLayoutMk cId="559136849" sldId="2147483684"/>
          </pc:sldLayoutMkLst>
          <pc:spChg chg="add del mod">
            <ac:chgData name="M | Adrien Pasquet" userId="b9ca7fff-cf80-4b81-8c12-aa3f5be03e41" providerId="ADAL" clId="{BFF0C793-174F-4023-A7BF-059EB552C99C}" dt="2019-11-13T10:28:26.906" v="3677" actId="478"/>
            <ac:spMkLst>
              <pc:docMk/>
              <pc:sldMasterMk cId="3019973778" sldId="2147483648"/>
              <pc:sldLayoutMk cId="559136849" sldId="2147483684"/>
              <ac:spMk id="22" creationId="{28F8EF2D-C3D1-4938-ADCD-808053D20B14}"/>
            </ac:spMkLst>
          </pc:spChg>
          <pc:spChg chg="add mod">
            <ac:chgData name="M | Adrien Pasquet" userId="b9ca7fff-cf80-4b81-8c12-aa3f5be03e41" providerId="ADAL" clId="{BFF0C793-174F-4023-A7BF-059EB552C99C}" dt="2019-11-13T10:26:44.610" v="3661" actId="1076"/>
            <ac:spMkLst>
              <pc:docMk/>
              <pc:sldMasterMk cId="3019973778" sldId="2147483648"/>
              <pc:sldLayoutMk cId="559136849" sldId="2147483684"/>
              <ac:spMk id="25" creationId="{5833A513-D77B-431F-8D79-DCD2209BD94B}"/>
            </ac:spMkLst>
          </pc:spChg>
          <pc:spChg chg="add del mod">
            <ac:chgData name="M | Adrien Pasquet" userId="b9ca7fff-cf80-4b81-8c12-aa3f5be03e41" providerId="ADAL" clId="{BFF0C793-174F-4023-A7BF-059EB552C99C}" dt="2019-11-13T10:26:23.206" v="3637" actId="478"/>
            <ac:spMkLst>
              <pc:docMk/>
              <pc:sldMasterMk cId="3019973778" sldId="2147483648"/>
              <pc:sldLayoutMk cId="559136849" sldId="2147483684"/>
              <ac:spMk id="26" creationId="{0EEFBD9F-757F-4303-A5FB-ADD5982C70E9}"/>
            </ac:spMkLst>
          </pc:spChg>
          <pc:spChg chg="add mod">
            <ac:chgData name="M | Adrien Pasquet" userId="b9ca7fff-cf80-4b81-8c12-aa3f5be03e41" providerId="ADAL" clId="{BFF0C793-174F-4023-A7BF-059EB552C99C}" dt="2019-11-13T10:26:40.027" v="3660" actId="1076"/>
            <ac:spMkLst>
              <pc:docMk/>
              <pc:sldMasterMk cId="3019973778" sldId="2147483648"/>
              <pc:sldLayoutMk cId="559136849" sldId="2147483684"/>
              <ac:spMk id="27" creationId="{312B64AE-2E80-4EFA-B742-87C9E9886D13}"/>
            </ac:spMkLst>
          </pc:spChg>
          <pc:spChg chg="add del mod">
            <ac:chgData name="M | Adrien Pasquet" userId="b9ca7fff-cf80-4b81-8c12-aa3f5be03e41" providerId="ADAL" clId="{BFF0C793-174F-4023-A7BF-059EB552C99C}" dt="2019-11-13T10:26:23.206" v="3637" actId="478"/>
            <ac:spMkLst>
              <pc:docMk/>
              <pc:sldMasterMk cId="3019973778" sldId="2147483648"/>
              <pc:sldLayoutMk cId="559136849" sldId="2147483684"/>
              <ac:spMk id="28" creationId="{8A31DB19-F06E-48B7-A17A-145DB6312071}"/>
            </ac:spMkLst>
          </pc:spChg>
          <pc:spChg chg="add mod">
            <ac:chgData name="M | Adrien Pasquet" userId="b9ca7fff-cf80-4b81-8c12-aa3f5be03e41" providerId="ADAL" clId="{BFF0C793-174F-4023-A7BF-059EB552C99C}" dt="2019-11-13T10:26:50.900" v="3663" actId="571"/>
            <ac:spMkLst>
              <pc:docMk/>
              <pc:sldMasterMk cId="3019973778" sldId="2147483648"/>
              <pc:sldLayoutMk cId="559136849" sldId="2147483684"/>
              <ac:spMk id="29" creationId="{8AE0C179-4826-4138-B444-2E4A4FD845C0}"/>
            </ac:spMkLst>
          </pc:spChg>
          <pc:spChg chg="add del mod">
            <ac:chgData name="M | Adrien Pasquet" userId="b9ca7fff-cf80-4b81-8c12-aa3f5be03e41" providerId="ADAL" clId="{BFF0C793-174F-4023-A7BF-059EB552C99C}" dt="2019-11-13T10:28:09.743" v="3673" actId="478"/>
            <ac:spMkLst>
              <pc:docMk/>
              <pc:sldMasterMk cId="3019973778" sldId="2147483648"/>
              <pc:sldLayoutMk cId="559136849" sldId="2147483684"/>
              <ac:spMk id="33" creationId="{469564F9-49B6-4045-A03C-7651C8C9641F}"/>
            </ac:spMkLst>
          </pc:spChg>
          <pc:spChg chg="add mod">
            <ac:chgData name="M | Adrien Pasquet" userId="b9ca7fff-cf80-4b81-8c12-aa3f5be03e41" providerId="ADAL" clId="{BFF0C793-174F-4023-A7BF-059EB552C99C}" dt="2019-11-13T10:27:02.116" v="3666" actId="571"/>
            <ac:spMkLst>
              <pc:docMk/>
              <pc:sldMasterMk cId="3019973778" sldId="2147483648"/>
              <pc:sldLayoutMk cId="559136849" sldId="2147483684"/>
              <ac:spMk id="34" creationId="{DA32D896-9CF9-44B3-8E0F-57A558F1E27E}"/>
            </ac:spMkLst>
          </pc:spChg>
          <pc:spChg chg="add del mod">
            <ac:chgData name="M | Adrien Pasquet" userId="b9ca7fff-cf80-4b81-8c12-aa3f5be03e41" providerId="ADAL" clId="{BFF0C793-174F-4023-A7BF-059EB552C99C}" dt="2019-11-13T10:28:21.472" v="3676" actId="478"/>
            <ac:spMkLst>
              <pc:docMk/>
              <pc:sldMasterMk cId="3019973778" sldId="2147483648"/>
              <pc:sldLayoutMk cId="559136849" sldId="2147483684"/>
              <ac:spMk id="35" creationId="{E24767FB-E672-4B81-99CD-532A41CDDDCA}"/>
            </ac:spMkLst>
          </pc:spChg>
          <pc:spChg chg="add del mod">
            <ac:chgData name="M | Adrien Pasquet" userId="b9ca7fff-cf80-4b81-8c12-aa3f5be03e41" providerId="ADAL" clId="{BFF0C793-174F-4023-A7BF-059EB552C99C}" dt="2019-11-13T10:28:09.743" v="3673" actId="478"/>
            <ac:spMkLst>
              <pc:docMk/>
              <pc:sldMasterMk cId="3019973778" sldId="2147483648"/>
              <pc:sldLayoutMk cId="559136849" sldId="2147483684"/>
              <ac:spMk id="38" creationId="{856D3EBC-3D2C-4B4A-846B-367539F7ADEE}"/>
            </ac:spMkLst>
          </pc:spChg>
          <pc:spChg chg="del">
            <ac:chgData name="M | Adrien Pasquet" userId="b9ca7fff-cf80-4b81-8c12-aa3f5be03e41" providerId="ADAL" clId="{BFF0C793-174F-4023-A7BF-059EB552C99C}" dt="2019-11-13T10:26:55.210" v="3665" actId="478"/>
            <ac:spMkLst>
              <pc:docMk/>
              <pc:sldMasterMk cId="3019973778" sldId="2147483648"/>
              <pc:sldLayoutMk cId="559136849" sldId="2147483684"/>
              <ac:spMk id="40" creationId="{B3D15634-85CE-4090-9133-7217B084329A}"/>
            </ac:spMkLst>
          </pc:spChg>
          <pc:spChg chg="del">
            <ac:chgData name="M | Adrien Pasquet" userId="b9ca7fff-cf80-4b81-8c12-aa3f5be03e41" providerId="ADAL" clId="{BFF0C793-174F-4023-A7BF-059EB552C99C}" dt="2019-11-13T10:26:52.387" v="3664" actId="478"/>
            <ac:spMkLst>
              <pc:docMk/>
              <pc:sldMasterMk cId="3019973778" sldId="2147483648"/>
              <pc:sldLayoutMk cId="559136849" sldId="2147483684"/>
              <ac:spMk id="43" creationId="{8D86F272-B531-4D18-B56F-C0FE826AE2A6}"/>
            </ac:spMkLst>
          </pc:spChg>
          <pc:spChg chg="del">
            <ac:chgData name="M | Adrien Pasquet" userId="b9ca7fff-cf80-4b81-8c12-aa3f5be03e41" providerId="ADAL" clId="{BFF0C793-174F-4023-A7BF-059EB552C99C}" dt="2019-11-13T10:26:33.497" v="3659" actId="478"/>
            <ac:spMkLst>
              <pc:docMk/>
              <pc:sldMasterMk cId="3019973778" sldId="2147483648"/>
              <pc:sldLayoutMk cId="559136849" sldId="2147483684"/>
              <ac:spMk id="45" creationId="{2F77D081-0A8D-4F28-BD7E-F3C59283E93C}"/>
            </ac:spMkLst>
          </pc:spChg>
          <pc:spChg chg="del">
            <ac:chgData name="M | Adrien Pasquet" userId="b9ca7fff-cf80-4b81-8c12-aa3f5be03e41" providerId="ADAL" clId="{BFF0C793-174F-4023-A7BF-059EB552C99C}" dt="2019-11-13T10:26:46.284" v="3662" actId="478"/>
            <ac:spMkLst>
              <pc:docMk/>
              <pc:sldMasterMk cId="3019973778" sldId="2147483648"/>
              <pc:sldLayoutMk cId="559136849" sldId="2147483684"/>
              <ac:spMk id="48" creationId="{0F98CACD-41CF-4C11-A17A-80F56316FFC8}"/>
            </ac:spMkLst>
          </pc:spChg>
          <pc:spChg chg="add mod">
            <ac:chgData name="M | Adrien Pasquet" userId="b9ca7fff-cf80-4b81-8c12-aa3f5be03e41" providerId="ADAL" clId="{BFF0C793-174F-4023-A7BF-059EB552C99C}" dt="2019-11-13T10:28:05.637" v="3672" actId="571"/>
            <ac:spMkLst>
              <pc:docMk/>
              <pc:sldMasterMk cId="3019973778" sldId="2147483648"/>
              <pc:sldLayoutMk cId="559136849" sldId="2147483684"/>
              <ac:spMk id="50" creationId="{33415037-BC7F-44E6-8FF3-F538DF92491F}"/>
            </ac:spMkLst>
          </pc:spChg>
          <pc:spChg chg="add del mod">
            <ac:chgData name="M | Adrien Pasquet" userId="b9ca7fff-cf80-4b81-8c12-aa3f5be03e41" providerId="ADAL" clId="{BFF0C793-174F-4023-A7BF-059EB552C99C}" dt="2019-11-13T10:28:13.018" v="3675" actId="478"/>
            <ac:spMkLst>
              <pc:docMk/>
              <pc:sldMasterMk cId="3019973778" sldId="2147483648"/>
              <pc:sldLayoutMk cId="559136849" sldId="2147483684"/>
              <ac:spMk id="51" creationId="{2D7D4B80-8CF0-4881-8CD7-96F74542AD94}"/>
            </ac:spMkLst>
          </pc:spChg>
          <pc:spChg chg="add mod">
            <ac:chgData name="M | Adrien Pasquet" userId="b9ca7fff-cf80-4b81-8c12-aa3f5be03e41" providerId="ADAL" clId="{BFF0C793-174F-4023-A7BF-059EB552C99C}" dt="2019-11-13T10:28:05.637" v="3672" actId="571"/>
            <ac:spMkLst>
              <pc:docMk/>
              <pc:sldMasterMk cId="3019973778" sldId="2147483648"/>
              <pc:sldLayoutMk cId="559136849" sldId="2147483684"/>
              <ac:spMk id="52" creationId="{05F76022-AB0B-4EA1-B77F-78663100671C}"/>
            </ac:spMkLst>
          </pc:spChg>
          <pc:spChg chg="add mod">
            <ac:chgData name="M | Adrien Pasquet" userId="b9ca7fff-cf80-4b81-8c12-aa3f5be03e41" providerId="ADAL" clId="{BFF0C793-174F-4023-A7BF-059EB552C99C}" dt="2019-11-13T10:28:05.637" v="3672" actId="571"/>
            <ac:spMkLst>
              <pc:docMk/>
              <pc:sldMasterMk cId="3019973778" sldId="2147483648"/>
              <pc:sldLayoutMk cId="559136849" sldId="2147483684"/>
              <ac:spMk id="53" creationId="{ADE94577-5074-4CA4-B66B-FB172E02101A}"/>
            </ac:spMkLst>
          </pc:spChg>
        </pc:sldLayoutChg>
        <pc:sldLayoutChg chg="addSp delSp modSp">
          <pc:chgData name="M | Adrien Pasquet" userId="b9ca7fff-cf80-4b81-8c12-aa3f5be03e41" providerId="ADAL" clId="{BFF0C793-174F-4023-A7BF-059EB552C99C}" dt="2019-11-13T10:30:52.402" v="3694" actId="1076"/>
          <pc:sldLayoutMkLst>
            <pc:docMk/>
            <pc:sldMasterMk cId="3019973778" sldId="2147483648"/>
            <pc:sldLayoutMk cId="2353547406" sldId="2147483685"/>
          </pc:sldLayoutMkLst>
          <pc:spChg chg="add del mod">
            <ac:chgData name="M | Adrien Pasquet" userId="b9ca7fff-cf80-4b81-8c12-aa3f5be03e41" providerId="ADAL" clId="{BFF0C793-174F-4023-A7BF-059EB552C99C}" dt="2019-11-13T10:29:50.693" v="3687" actId="478"/>
            <ac:spMkLst>
              <pc:docMk/>
              <pc:sldMasterMk cId="3019973778" sldId="2147483648"/>
              <pc:sldLayoutMk cId="2353547406" sldId="2147483685"/>
              <ac:spMk id="15" creationId="{8FD15CAD-C831-4B5D-A026-02AC8CD9F24A}"/>
            </ac:spMkLst>
          </pc:spChg>
          <pc:spChg chg="add mod">
            <ac:chgData name="M | Adrien Pasquet" userId="b9ca7fff-cf80-4b81-8c12-aa3f5be03e41" providerId="ADAL" clId="{BFF0C793-174F-4023-A7BF-059EB552C99C}" dt="2019-11-13T10:06:55.933" v="3226" actId="1076"/>
            <ac:spMkLst>
              <pc:docMk/>
              <pc:sldMasterMk cId="3019973778" sldId="2147483648"/>
              <pc:sldLayoutMk cId="2353547406" sldId="2147483685"/>
              <ac:spMk id="16" creationId="{C9A9DC5B-8DE8-4585-A7BA-AD214A60C46F}"/>
            </ac:spMkLst>
          </pc:spChg>
          <pc:spChg chg="add del mod">
            <ac:chgData name="M | Adrien Pasquet" userId="b9ca7fff-cf80-4b81-8c12-aa3f5be03e41" providerId="ADAL" clId="{BFF0C793-174F-4023-A7BF-059EB552C99C}" dt="2019-11-13T10:29:50.693" v="3687" actId="478"/>
            <ac:spMkLst>
              <pc:docMk/>
              <pc:sldMasterMk cId="3019973778" sldId="2147483648"/>
              <pc:sldLayoutMk cId="2353547406" sldId="2147483685"/>
              <ac:spMk id="19" creationId="{79900E70-452A-42F9-A6CD-5BEC33F070DB}"/>
            </ac:spMkLst>
          </pc:spChg>
          <pc:spChg chg="add mod">
            <ac:chgData name="M | Adrien Pasquet" userId="b9ca7fff-cf80-4b81-8c12-aa3f5be03e41" providerId="ADAL" clId="{BFF0C793-174F-4023-A7BF-059EB552C99C}" dt="2019-11-13T10:06:55.933" v="3226" actId="1076"/>
            <ac:spMkLst>
              <pc:docMk/>
              <pc:sldMasterMk cId="3019973778" sldId="2147483648"/>
              <pc:sldLayoutMk cId="2353547406" sldId="2147483685"/>
              <ac:spMk id="20" creationId="{BF5BCA60-F61E-4223-A7E8-D66C80172FCE}"/>
            </ac:spMkLst>
          </pc:spChg>
          <pc:spChg chg="add mod">
            <ac:chgData name="M | Adrien Pasquet" userId="b9ca7fff-cf80-4b81-8c12-aa3f5be03e41" providerId="ADAL" clId="{BFF0C793-174F-4023-A7BF-059EB552C99C}" dt="2019-11-13T10:29:24.640" v="3684" actId="1036"/>
            <ac:spMkLst>
              <pc:docMk/>
              <pc:sldMasterMk cId="3019973778" sldId="2147483648"/>
              <pc:sldLayoutMk cId="2353547406" sldId="2147483685"/>
              <ac:spMk id="21" creationId="{CDEA3B56-D1E4-4F63-9D69-AE7A63958AED}"/>
            </ac:spMkLst>
          </pc:spChg>
          <pc:spChg chg="del mod">
            <ac:chgData name="M | Adrien Pasquet" userId="b9ca7fff-cf80-4b81-8c12-aa3f5be03e41" providerId="ADAL" clId="{BFF0C793-174F-4023-A7BF-059EB552C99C}" dt="2019-11-13T10:29:35.547" v="3686" actId="478"/>
            <ac:spMkLst>
              <pc:docMk/>
              <pc:sldMasterMk cId="3019973778" sldId="2147483648"/>
              <pc:sldLayoutMk cId="2353547406" sldId="2147483685"/>
              <ac:spMk id="22" creationId="{28F8EF2D-C3D1-4938-ADCD-808053D20B14}"/>
            </ac:spMkLst>
          </pc:spChg>
          <pc:spChg chg="add mod">
            <ac:chgData name="M | Adrien Pasquet" userId="b9ca7fff-cf80-4b81-8c12-aa3f5be03e41" providerId="ADAL" clId="{BFF0C793-174F-4023-A7BF-059EB552C99C}" dt="2019-11-13T10:29:24.640" v="3684" actId="1036"/>
            <ac:spMkLst>
              <pc:docMk/>
              <pc:sldMasterMk cId="3019973778" sldId="2147483648"/>
              <pc:sldLayoutMk cId="2353547406" sldId="2147483685"/>
              <ac:spMk id="24" creationId="{42EC0A56-B946-4AA1-9360-2680CC96D051}"/>
            </ac:spMkLst>
          </pc:spChg>
          <pc:spChg chg="add mod">
            <ac:chgData name="M | Adrien Pasquet" userId="b9ca7fff-cf80-4b81-8c12-aa3f5be03e41" providerId="ADAL" clId="{BFF0C793-174F-4023-A7BF-059EB552C99C}" dt="2019-11-13T10:30:03.159" v="3692" actId="1038"/>
            <ac:spMkLst>
              <pc:docMk/>
              <pc:sldMasterMk cId="3019973778" sldId="2147483648"/>
              <pc:sldLayoutMk cId="2353547406" sldId="2147483685"/>
              <ac:spMk id="25" creationId="{6C3A65F2-1517-4BFC-89AC-E24C522E76D8}"/>
            </ac:spMkLst>
          </pc:spChg>
          <pc:spChg chg="add mod">
            <ac:chgData name="M | Adrien Pasquet" userId="b9ca7fff-cf80-4b81-8c12-aa3f5be03e41" providerId="ADAL" clId="{BFF0C793-174F-4023-A7BF-059EB552C99C}" dt="2019-11-13T10:30:03.159" v="3692" actId="1038"/>
            <ac:spMkLst>
              <pc:docMk/>
              <pc:sldMasterMk cId="3019973778" sldId="2147483648"/>
              <pc:sldLayoutMk cId="2353547406" sldId="2147483685"/>
              <ac:spMk id="26" creationId="{85B45F6D-8FD8-4171-AA3A-7C1321228186}"/>
            </ac:spMkLst>
          </pc:spChg>
          <pc:spChg chg="add mod">
            <ac:chgData name="M | Adrien Pasquet" userId="b9ca7fff-cf80-4b81-8c12-aa3f5be03e41" providerId="ADAL" clId="{BFF0C793-174F-4023-A7BF-059EB552C99C}" dt="2019-11-13T10:30:52.402" v="3694" actId="1076"/>
            <ac:spMkLst>
              <pc:docMk/>
              <pc:sldMasterMk cId="3019973778" sldId="2147483648"/>
              <pc:sldLayoutMk cId="2353547406" sldId="2147483685"/>
              <ac:spMk id="27" creationId="{C574D68C-B933-42F6-A620-A9CF0895E996}"/>
            </ac:spMkLst>
          </pc:spChg>
          <pc:spChg chg="add mod">
            <ac:chgData name="M | Adrien Pasquet" userId="b9ca7fff-cf80-4b81-8c12-aa3f5be03e41" providerId="ADAL" clId="{BFF0C793-174F-4023-A7BF-059EB552C99C}" dt="2019-11-13T10:30:52.402" v="3694" actId="1076"/>
            <ac:spMkLst>
              <pc:docMk/>
              <pc:sldMasterMk cId="3019973778" sldId="2147483648"/>
              <pc:sldLayoutMk cId="2353547406" sldId="2147483685"/>
              <ac:spMk id="28" creationId="{6AF6136F-358D-4EF9-B26D-6BEE861C40C2}"/>
            </ac:spMkLst>
          </pc:spChg>
          <pc:spChg chg="mod">
            <ac:chgData name="M | Adrien Pasquet" userId="b9ca7fff-cf80-4b81-8c12-aa3f5be03e41" providerId="ADAL" clId="{BFF0C793-174F-4023-A7BF-059EB552C99C}" dt="2019-11-13T10:06:55.933" v="3226" actId="1076"/>
            <ac:spMkLst>
              <pc:docMk/>
              <pc:sldMasterMk cId="3019973778" sldId="2147483648"/>
              <pc:sldLayoutMk cId="2353547406" sldId="2147483685"/>
              <ac:spMk id="30" creationId="{FBCE4A06-2EA8-460B-91F3-DE52D0268EA6}"/>
            </ac:spMkLst>
          </pc:spChg>
          <pc:spChg chg="mod">
            <ac:chgData name="M | Adrien Pasquet" userId="b9ca7fff-cf80-4b81-8c12-aa3f5be03e41" providerId="ADAL" clId="{BFF0C793-174F-4023-A7BF-059EB552C99C}" dt="2019-11-13T10:06:55.933" v="3226" actId="1076"/>
            <ac:spMkLst>
              <pc:docMk/>
              <pc:sldMasterMk cId="3019973778" sldId="2147483648"/>
              <pc:sldLayoutMk cId="2353547406" sldId="2147483685"/>
              <ac:spMk id="31" creationId="{D9674544-E4F4-4D64-91FE-240974F5B076}"/>
            </ac:spMkLst>
          </pc:spChg>
          <pc:spChg chg="del mod">
            <ac:chgData name="M | Adrien Pasquet" userId="b9ca7fff-cf80-4b81-8c12-aa3f5be03e41" providerId="ADAL" clId="{BFF0C793-174F-4023-A7BF-059EB552C99C}" dt="2019-11-13T10:29:28.333" v="3685" actId="478"/>
            <ac:spMkLst>
              <pc:docMk/>
              <pc:sldMasterMk cId="3019973778" sldId="2147483648"/>
              <pc:sldLayoutMk cId="2353547406" sldId="2147483685"/>
              <ac:spMk id="33" creationId="{469564F9-49B6-4045-A03C-7651C8C9641F}"/>
            </ac:spMkLst>
          </pc:spChg>
          <pc:spChg chg="del mod">
            <ac:chgData name="M | Adrien Pasquet" userId="b9ca7fff-cf80-4b81-8c12-aa3f5be03e41" providerId="ADAL" clId="{BFF0C793-174F-4023-A7BF-059EB552C99C}" dt="2019-11-13T10:29:50.693" v="3687" actId="478"/>
            <ac:spMkLst>
              <pc:docMk/>
              <pc:sldMasterMk cId="3019973778" sldId="2147483648"/>
              <pc:sldLayoutMk cId="2353547406" sldId="2147483685"/>
              <ac:spMk id="35" creationId="{E24767FB-E672-4B81-99CD-532A41CDDDCA}"/>
            </ac:spMkLst>
          </pc:spChg>
          <pc:spChg chg="mod">
            <ac:chgData name="M | Adrien Pasquet" userId="b9ca7fff-cf80-4b81-8c12-aa3f5be03e41" providerId="ADAL" clId="{BFF0C793-174F-4023-A7BF-059EB552C99C}" dt="2019-11-13T10:06:55.933" v="3226" actId="1076"/>
            <ac:spMkLst>
              <pc:docMk/>
              <pc:sldMasterMk cId="3019973778" sldId="2147483648"/>
              <pc:sldLayoutMk cId="2353547406" sldId="2147483685"/>
              <ac:spMk id="36" creationId="{9F5F9B49-9656-499B-B6EB-A7A1E895BB0B}"/>
            </ac:spMkLst>
          </pc:spChg>
          <pc:spChg chg="del mod">
            <ac:chgData name="M | Adrien Pasquet" userId="b9ca7fff-cf80-4b81-8c12-aa3f5be03e41" providerId="ADAL" clId="{BFF0C793-174F-4023-A7BF-059EB552C99C}" dt="2019-11-13T10:29:50.693" v="3687" actId="478"/>
            <ac:spMkLst>
              <pc:docMk/>
              <pc:sldMasterMk cId="3019973778" sldId="2147483648"/>
              <pc:sldLayoutMk cId="2353547406" sldId="2147483685"/>
              <ac:spMk id="38" creationId="{856D3EBC-3D2C-4B4A-846B-367539F7ADEE}"/>
            </ac:spMkLst>
          </pc:spChg>
          <pc:spChg chg="mod">
            <ac:chgData name="M | Adrien Pasquet" userId="b9ca7fff-cf80-4b81-8c12-aa3f5be03e41" providerId="ADAL" clId="{BFF0C793-174F-4023-A7BF-059EB552C99C}" dt="2019-11-13T10:06:55.933" v="3226" actId="1076"/>
            <ac:spMkLst>
              <pc:docMk/>
              <pc:sldMasterMk cId="3019973778" sldId="2147483648"/>
              <pc:sldLayoutMk cId="2353547406" sldId="2147483685"/>
              <ac:spMk id="39" creationId="{09302496-3BF9-40E4-B22A-C34CA83830FB}"/>
            </ac:spMkLst>
          </pc:spChg>
          <pc:picChg chg="add mod">
            <ac:chgData name="M | Adrien Pasquet" userId="b9ca7fff-cf80-4b81-8c12-aa3f5be03e41" providerId="ADAL" clId="{BFF0C793-174F-4023-A7BF-059EB552C99C}" dt="2019-11-13T10:06:55.933" v="3226" actId="1076"/>
            <ac:picMkLst>
              <pc:docMk/>
              <pc:sldMasterMk cId="3019973778" sldId="2147483648"/>
              <pc:sldLayoutMk cId="2353547406" sldId="2147483685"/>
              <ac:picMk id="17" creationId="{7014BB7F-08E0-4CB9-A206-80A2E77F821D}"/>
            </ac:picMkLst>
          </pc:picChg>
          <pc:picChg chg="mod">
            <ac:chgData name="M | Adrien Pasquet" userId="b9ca7fff-cf80-4b81-8c12-aa3f5be03e41" providerId="ADAL" clId="{BFF0C793-174F-4023-A7BF-059EB552C99C}" dt="2019-11-13T10:06:55.933" v="3226" actId="1076"/>
            <ac:picMkLst>
              <pc:docMk/>
              <pc:sldMasterMk cId="3019973778" sldId="2147483648"/>
              <pc:sldLayoutMk cId="2353547406" sldId="2147483685"/>
              <ac:picMk id="32" creationId="{FC556175-A278-4916-A89D-077B2C945CD2}"/>
            </ac:picMkLst>
          </pc:picChg>
          <pc:picChg chg="mod">
            <ac:chgData name="M | Adrien Pasquet" userId="b9ca7fff-cf80-4b81-8c12-aa3f5be03e41" providerId="ADAL" clId="{BFF0C793-174F-4023-A7BF-059EB552C99C}" dt="2019-11-13T10:06:55.933" v="3226" actId="1076"/>
            <ac:picMkLst>
              <pc:docMk/>
              <pc:sldMasterMk cId="3019973778" sldId="2147483648"/>
              <pc:sldLayoutMk cId="2353547406" sldId="2147483685"/>
              <ac:picMk id="37" creationId="{9752C183-852F-47AC-947D-5A3CE0C14206}"/>
            </ac:picMkLst>
          </pc:picChg>
        </pc:sldLayoutChg>
        <pc:sldLayoutChg chg="addSp delSp modSp">
          <pc:chgData name="M | Adrien Pasquet" userId="b9ca7fff-cf80-4b81-8c12-aa3f5be03e41" providerId="ADAL" clId="{BFF0C793-174F-4023-A7BF-059EB552C99C}" dt="2019-11-13T10:19:37.773" v="3626" actId="571"/>
          <pc:sldLayoutMkLst>
            <pc:docMk/>
            <pc:sldMasterMk cId="3019973778" sldId="2147483648"/>
            <pc:sldLayoutMk cId="2124375959" sldId="2147483686"/>
          </pc:sldLayoutMkLst>
          <pc:spChg chg="del mod">
            <ac:chgData name="M | Adrien Pasquet" userId="b9ca7fff-cf80-4b81-8c12-aa3f5be03e41" providerId="ADAL" clId="{BFF0C793-174F-4023-A7BF-059EB552C99C}" dt="2019-11-13T10:19:19.146" v="3620" actId="478"/>
            <ac:spMkLst>
              <pc:docMk/>
              <pc:sldMasterMk cId="3019973778" sldId="2147483648"/>
              <pc:sldLayoutMk cId="2124375959" sldId="2147483686"/>
              <ac:spMk id="15" creationId="{8FD15CAD-C831-4B5D-A026-02AC8CD9F24A}"/>
            </ac:spMkLst>
          </pc:spChg>
          <pc:spChg chg="mod">
            <ac:chgData name="M | Adrien Pasquet" userId="b9ca7fff-cf80-4b81-8c12-aa3f5be03e41" providerId="ADAL" clId="{BFF0C793-174F-4023-A7BF-059EB552C99C}" dt="2019-11-13T10:08:43.259" v="3234" actId="1076"/>
            <ac:spMkLst>
              <pc:docMk/>
              <pc:sldMasterMk cId="3019973778" sldId="2147483648"/>
              <pc:sldLayoutMk cId="2124375959" sldId="2147483686"/>
              <ac:spMk id="16" creationId="{C9A9DC5B-8DE8-4585-A7BA-AD214A60C46F}"/>
            </ac:spMkLst>
          </pc:spChg>
          <pc:spChg chg="del mod">
            <ac:chgData name="M | Adrien Pasquet" userId="b9ca7fff-cf80-4b81-8c12-aa3f5be03e41" providerId="ADAL" clId="{BFF0C793-174F-4023-A7BF-059EB552C99C}" dt="2019-11-13T10:18:11.813" v="3603" actId="478"/>
            <ac:spMkLst>
              <pc:docMk/>
              <pc:sldMasterMk cId="3019973778" sldId="2147483648"/>
              <pc:sldLayoutMk cId="2124375959" sldId="2147483686"/>
              <ac:spMk id="19" creationId="{79900E70-452A-42F9-A6CD-5BEC33F070DB}"/>
            </ac:spMkLst>
          </pc:spChg>
          <pc:spChg chg="mod">
            <ac:chgData name="M | Adrien Pasquet" userId="b9ca7fff-cf80-4b81-8c12-aa3f5be03e41" providerId="ADAL" clId="{BFF0C793-174F-4023-A7BF-059EB552C99C}" dt="2019-11-13T10:08:43.259" v="3234" actId="1076"/>
            <ac:spMkLst>
              <pc:docMk/>
              <pc:sldMasterMk cId="3019973778" sldId="2147483648"/>
              <pc:sldLayoutMk cId="2124375959" sldId="2147483686"/>
              <ac:spMk id="20" creationId="{BF5BCA60-F61E-4223-A7E8-D66C80172FCE}"/>
            </ac:spMkLst>
          </pc:spChg>
          <pc:spChg chg="add del mod">
            <ac:chgData name="M | Adrien Pasquet" userId="b9ca7fff-cf80-4b81-8c12-aa3f5be03e41" providerId="ADAL" clId="{BFF0C793-174F-4023-A7BF-059EB552C99C}" dt="2019-11-13T10:19:32.758" v="3625" actId="478"/>
            <ac:spMkLst>
              <pc:docMk/>
              <pc:sldMasterMk cId="3019973778" sldId="2147483648"/>
              <pc:sldLayoutMk cId="2124375959" sldId="2147483686"/>
              <ac:spMk id="21" creationId="{77B6A071-FBDC-4173-B6F8-8727507CD6B6}"/>
            </ac:spMkLst>
          </pc:spChg>
          <pc:spChg chg="del mod">
            <ac:chgData name="M | Adrien Pasquet" userId="b9ca7fff-cf80-4b81-8c12-aa3f5be03e41" providerId="ADAL" clId="{BFF0C793-174F-4023-A7BF-059EB552C99C}" dt="2019-11-13T10:19:19.146" v="3620" actId="478"/>
            <ac:spMkLst>
              <pc:docMk/>
              <pc:sldMasterMk cId="3019973778" sldId="2147483648"/>
              <pc:sldLayoutMk cId="2124375959" sldId="2147483686"/>
              <ac:spMk id="22" creationId="{28F8EF2D-C3D1-4938-ADCD-808053D20B14}"/>
            </ac:spMkLst>
          </pc:spChg>
          <pc:spChg chg="add mod">
            <ac:chgData name="M | Adrien Pasquet" userId="b9ca7fff-cf80-4b81-8c12-aa3f5be03e41" providerId="ADAL" clId="{BFF0C793-174F-4023-A7BF-059EB552C99C}" dt="2019-11-13T10:08:47.578" v="3235" actId="1076"/>
            <ac:spMkLst>
              <pc:docMk/>
              <pc:sldMasterMk cId="3019973778" sldId="2147483648"/>
              <pc:sldLayoutMk cId="2124375959" sldId="2147483686"/>
              <ac:spMk id="24" creationId="{BEB6CB4C-EE85-410F-A62A-4E801443D731}"/>
            </ac:spMkLst>
          </pc:spChg>
          <pc:spChg chg="add del mod">
            <ac:chgData name="M | Adrien Pasquet" userId="b9ca7fff-cf80-4b81-8c12-aa3f5be03e41" providerId="ADAL" clId="{BFF0C793-174F-4023-A7BF-059EB552C99C}" dt="2019-11-13T10:18:55.531" v="3619" actId="478"/>
            <ac:spMkLst>
              <pc:docMk/>
              <pc:sldMasterMk cId="3019973778" sldId="2147483648"/>
              <pc:sldLayoutMk cId="2124375959" sldId="2147483686"/>
              <ac:spMk id="26" creationId="{CAB9F33D-4ACA-479C-B21E-CD32B15C4AB8}"/>
            </ac:spMkLst>
          </pc:spChg>
          <pc:spChg chg="add mod">
            <ac:chgData name="M | Adrien Pasquet" userId="b9ca7fff-cf80-4b81-8c12-aa3f5be03e41" providerId="ADAL" clId="{BFF0C793-174F-4023-A7BF-059EB552C99C}" dt="2019-11-13T10:08:47.578" v="3235" actId="1076"/>
            <ac:spMkLst>
              <pc:docMk/>
              <pc:sldMasterMk cId="3019973778" sldId="2147483648"/>
              <pc:sldLayoutMk cId="2124375959" sldId="2147483686"/>
              <ac:spMk id="27" creationId="{024582B9-B077-4E51-8D8F-A31F29D9A3DE}"/>
            </ac:spMkLst>
          </pc:spChg>
          <pc:spChg chg="add del mod">
            <ac:chgData name="M | Adrien Pasquet" userId="b9ca7fff-cf80-4b81-8c12-aa3f5be03e41" providerId="ADAL" clId="{BFF0C793-174F-4023-A7BF-059EB552C99C}" dt="2019-11-13T10:19:27.989" v="3623" actId="478"/>
            <ac:spMkLst>
              <pc:docMk/>
              <pc:sldMasterMk cId="3019973778" sldId="2147483648"/>
              <pc:sldLayoutMk cId="2124375959" sldId="2147483686"/>
              <ac:spMk id="28" creationId="{301F88D2-1103-4702-9E57-A85A52B7C985}"/>
            </ac:spMkLst>
          </pc:spChg>
          <pc:spChg chg="add mod">
            <ac:chgData name="M | Adrien Pasquet" userId="b9ca7fff-cf80-4b81-8c12-aa3f5be03e41" providerId="ADAL" clId="{BFF0C793-174F-4023-A7BF-059EB552C99C}" dt="2019-11-13T10:08:47.578" v="3235" actId="1076"/>
            <ac:spMkLst>
              <pc:docMk/>
              <pc:sldMasterMk cId="3019973778" sldId="2147483648"/>
              <pc:sldLayoutMk cId="2124375959" sldId="2147483686"/>
              <ac:spMk id="29" creationId="{FDD45935-D284-45AE-B666-1DDBA57499C0}"/>
            </ac:spMkLst>
          </pc:spChg>
          <pc:spChg chg="mod">
            <ac:chgData name="M | Adrien Pasquet" userId="b9ca7fff-cf80-4b81-8c12-aa3f5be03e41" providerId="ADAL" clId="{BFF0C793-174F-4023-A7BF-059EB552C99C}" dt="2019-11-13T10:08:43.259" v="3234" actId="1076"/>
            <ac:spMkLst>
              <pc:docMk/>
              <pc:sldMasterMk cId="3019973778" sldId="2147483648"/>
              <pc:sldLayoutMk cId="2124375959" sldId="2147483686"/>
              <ac:spMk id="30" creationId="{FBCE4A06-2EA8-460B-91F3-DE52D0268EA6}"/>
            </ac:spMkLst>
          </pc:spChg>
          <pc:spChg chg="mod">
            <ac:chgData name="M | Adrien Pasquet" userId="b9ca7fff-cf80-4b81-8c12-aa3f5be03e41" providerId="ADAL" clId="{BFF0C793-174F-4023-A7BF-059EB552C99C}" dt="2019-11-13T10:08:43.259" v="3234" actId="1076"/>
            <ac:spMkLst>
              <pc:docMk/>
              <pc:sldMasterMk cId="3019973778" sldId="2147483648"/>
              <pc:sldLayoutMk cId="2124375959" sldId="2147483686"/>
              <ac:spMk id="31" creationId="{D9674544-E4F4-4D64-91FE-240974F5B076}"/>
            </ac:spMkLst>
          </pc:spChg>
          <pc:spChg chg="del mod">
            <ac:chgData name="M | Adrien Pasquet" userId="b9ca7fff-cf80-4b81-8c12-aa3f5be03e41" providerId="ADAL" clId="{BFF0C793-174F-4023-A7BF-059EB552C99C}" dt="2019-11-13T10:18:11.813" v="3603" actId="478"/>
            <ac:spMkLst>
              <pc:docMk/>
              <pc:sldMasterMk cId="3019973778" sldId="2147483648"/>
              <pc:sldLayoutMk cId="2124375959" sldId="2147483686"/>
              <ac:spMk id="33" creationId="{469564F9-49B6-4045-A03C-7651C8C9641F}"/>
            </ac:spMkLst>
          </pc:spChg>
          <pc:spChg chg="del mod">
            <ac:chgData name="M | Adrien Pasquet" userId="b9ca7fff-cf80-4b81-8c12-aa3f5be03e41" providerId="ADAL" clId="{BFF0C793-174F-4023-A7BF-059EB552C99C}" dt="2019-11-13T10:19:19.146" v="3620" actId="478"/>
            <ac:spMkLst>
              <pc:docMk/>
              <pc:sldMasterMk cId="3019973778" sldId="2147483648"/>
              <pc:sldLayoutMk cId="2124375959" sldId="2147483686"/>
              <ac:spMk id="35" creationId="{E24767FB-E672-4B81-99CD-532A41CDDDCA}"/>
            </ac:spMkLst>
          </pc:spChg>
          <pc:spChg chg="mod">
            <ac:chgData name="M | Adrien Pasquet" userId="b9ca7fff-cf80-4b81-8c12-aa3f5be03e41" providerId="ADAL" clId="{BFF0C793-174F-4023-A7BF-059EB552C99C}" dt="2019-11-13T10:08:43.259" v="3234" actId="1076"/>
            <ac:spMkLst>
              <pc:docMk/>
              <pc:sldMasterMk cId="3019973778" sldId="2147483648"/>
              <pc:sldLayoutMk cId="2124375959" sldId="2147483686"/>
              <ac:spMk id="36" creationId="{9F5F9B49-9656-499B-B6EB-A7A1E895BB0B}"/>
            </ac:spMkLst>
          </pc:spChg>
          <pc:spChg chg="del mod">
            <ac:chgData name="M | Adrien Pasquet" userId="b9ca7fff-cf80-4b81-8c12-aa3f5be03e41" providerId="ADAL" clId="{BFF0C793-174F-4023-A7BF-059EB552C99C}" dt="2019-11-13T10:18:11.813" v="3603" actId="478"/>
            <ac:spMkLst>
              <pc:docMk/>
              <pc:sldMasterMk cId="3019973778" sldId="2147483648"/>
              <pc:sldLayoutMk cId="2124375959" sldId="2147483686"/>
              <ac:spMk id="38" creationId="{856D3EBC-3D2C-4B4A-846B-367539F7ADEE}"/>
            </ac:spMkLst>
          </pc:spChg>
          <pc:spChg chg="mod">
            <ac:chgData name="M | Adrien Pasquet" userId="b9ca7fff-cf80-4b81-8c12-aa3f5be03e41" providerId="ADAL" clId="{BFF0C793-174F-4023-A7BF-059EB552C99C}" dt="2019-11-13T10:08:43.259" v="3234" actId="1076"/>
            <ac:spMkLst>
              <pc:docMk/>
              <pc:sldMasterMk cId="3019973778" sldId="2147483648"/>
              <pc:sldLayoutMk cId="2124375959" sldId="2147483686"/>
              <ac:spMk id="39" creationId="{09302496-3BF9-40E4-B22A-C34CA83830FB}"/>
            </ac:spMkLst>
          </pc:spChg>
          <pc:spChg chg="add del mod">
            <ac:chgData name="M | Adrien Pasquet" userId="b9ca7fff-cf80-4b81-8c12-aa3f5be03e41" providerId="ADAL" clId="{BFF0C793-174F-4023-A7BF-059EB552C99C}" dt="2019-11-13T10:18:36.289" v="3617" actId="478"/>
            <ac:spMkLst>
              <pc:docMk/>
              <pc:sldMasterMk cId="3019973778" sldId="2147483648"/>
              <pc:sldLayoutMk cId="2124375959" sldId="2147483686"/>
              <ac:spMk id="40" creationId="{7D026C89-CF47-47BC-BF4C-0FF9140AAC9E}"/>
            </ac:spMkLst>
          </pc:spChg>
          <pc:spChg chg="add mod">
            <ac:chgData name="M | Adrien Pasquet" userId="b9ca7fff-cf80-4b81-8c12-aa3f5be03e41" providerId="ADAL" clId="{BFF0C793-174F-4023-A7BF-059EB552C99C}" dt="2019-11-13T10:08:47.578" v="3235" actId="1076"/>
            <ac:spMkLst>
              <pc:docMk/>
              <pc:sldMasterMk cId="3019973778" sldId="2147483648"/>
              <pc:sldLayoutMk cId="2124375959" sldId="2147483686"/>
              <ac:spMk id="41" creationId="{A997CA1B-ED03-4871-8B05-FAE5BA8EF7A8}"/>
            </ac:spMkLst>
          </pc:spChg>
          <pc:spChg chg="add">
            <ac:chgData name="M | Adrien Pasquet" userId="b9ca7fff-cf80-4b81-8c12-aa3f5be03e41" providerId="ADAL" clId="{BFF0C793-174F-4023-A7BF-059EB552C99C}" dt="2019-11-13T10:18:12.129" v="3604"/>
            <ac:spMkLst>
              <pc:docMk/>
              <pc:sldMasterMk cId="3019973778" sldId="2147483648"/>
              <pc:sldLayoutMk cId="2124375959" sldId="2147483686"/>
              <ac:spMk id="42" creationId="{29299EFB-1AED-4273-89CA-E1D29DF0BCBC}"/>
            </ac:spMkLst>
          </pc:spChg>
          <pc:spChg chg="add">
            <ac:chgData name="M | Adrien Pasquet" userId="b9ca7fff-cf80-4b81-8c12-aa3f5be03e41" providerId="ADAL" clId="{BFF0C793-174F-4023-A7BF-059EB552C99C}" dt="2019-11-13T10:18:12.129" v="3604"/>
            <ac:spMkLst>
              <pc:docMk/>
              <pc:sldMasterMk cId="3019973778" sldId="2147483648"/>
              <pc:sldLayoutMk cId="2124375959" sldId="2147483686"/>
              <ac:spMk id="43" creationId="{3291880D-6B68-46E5-AAB4-D24774492E5F}"/>
            </ac:spMkLst>
          </pc:spChg>
          <pc:spChg chg="add">
            <ac:chgData name="M | Adrien Pasquet" userId="b9ca7fff-cf80-4b81-8c12-aa3f5be03e41" providerId="ADAL" clId="{BFF0C793-174F-4023-A7BF-059EB552C99C}" dt="2019-11-13T10:18:12.129" v="3604"/>
            <ac:spMkLst>
              <pc:docMk/>
              <pc:sldMasterMk cId="3019973778" sldId="2147483648"/>
              <pc:sldLayoutMk cId="2124375959" sldId="2147483686"/>
              <ac:spMk id="44" creationId="{E1B29782-869A-4A3B-A068-6E384A1AF417}"/>
            </ac:spMkLst>
          </pc:spChg>
          <pc:spChg chg="add mod">
            <ac:chgData name="M | Adrien Pasquet" userId="b9ca7fff-cf80-4b81-8c12-aa3f5be03e41" providerId="ADAL" clId="{BFF0C793-174F-4023-A7BF-059EB552C99C}" dt="2019-11-13T10:18:33.177" v="3616" actId="1036"/>
            <ac:spMkLst>
              <pc:docMk/>
              <pc:sldMasterMk cId="3019973778" sldId="2147483648"/>
              <pc:sldLayoutMk cId="2124375959" sldId="2147483686"/>
              <ac:spMk id="45" creationId="{4ACE2BD5-FF62-4B16-A755-EDB7A5719E18}"/>
            </ac:spMkLst>
          </pc:spChg>
          <pc:spChg chg="add mod">
            <ac:chgData name="M | Adrien Pasquet" userId="b9ca7fff-cf80-4b81-8c12-aa3f5be03e41" providerId="ADAL" clId="{BFF0C793-174F-4023-A7BF-059EB552C99C}" dt="2019-11-13T10:18:53.741" v="3618" actId="571"/>
            <ac:spMkLst>
              <pc:docMk/>
              <pc:sldMasterMk cId="3019973778" sldId="2147483648"/>
              <pc:sldLayoutMk cId="2124375959" sldId="2147483686"/>
              <ac:spMk id="46" creationId="{B757EDA7-9CDC-4B8D-A35A-5DA86158AF47}"/>
            </ac:spMkLst>
          </pc:spChg>
          <pc:spChg chg="add">
            <ac:chgData name="M | Adrien Pasquet" userId="b9ca7fff-cf80-4b81-8c12-aa3f5be03e41" providerId="ADAL" clId="{BFF0C793-174F-4023-A7BF-059EB552C99C}" dt="2019-11-13T10:19:19.466" v="3621"/>
            <ac:spMkLst>
              <pc:docMk/>
              <pc:sldMasterMk cId="3019973778" sldId="2147483648"/>
              <pc:sldLayoutMk cId="2124375959" sldId="2147483686"/>
              <ac:spMk id="47" creationId="{1849CDC8-EC7C-4E42-8863-72EA571190FA}"/>
            </ac:spMkLst>
          </pc:spChg>
          <pc:spChg chg="add">
            <ac:chgData name="M | Adrien Pasquet" userId="b9ca7fff-cf80-4b81-8c12-aa3f5be03e41" providerId="ADAL" clId="{BFF0C793-174F-4023-A7BF-059EB552C99C}" dt="2019-11-13T10:19:19.466" v="3621"/>
            <ac:spMkLst>
              <pc:docMk/>
              <pc:sldMasterMk cId="3019973778" sldId="2147483648"/>
              <pc:sldLayoutMk cId="2124375959" sldId="2147483686"/>
              <ac:spMk id="48" creationId="{89B2EFB5-05D2-45A5-B541-4162DDAE2DE9}"/>
            </ac:spMkLst>
          </pc:spChg>
          <pc:spChg chg="add">
            <ac:chgData name="M | Adrien Pasquet" userId="b9ca7fff-cf80-4b81-8c12-aa3f5be03e41" providerId="ADAL" clId="{BFF0C793-174F-4023-A7BF-059EB552C99C}" dt="2019-11-13T10:19:19.466" v="3621"/>
            <ac:spMkLst>
              <pc:docMk/>
              <pc:sldMasterMk cId="3019973778" sldId="2147483648"/>
              <pc:sldLayoutMk cId="2124375959" sldId="2147483686"/>
              <ac:spMk id="49" creationId="{20796934-5FF6-4E68-A8D4-A880411CE23F}"/>
            </ac:spMkLst>
          </pc:spChg>
          <pc:spChg chg="add mod">
            <ac:chgData name="M | Adrien Pasquet" userId="b9ca7fff-cf80-4b81-8c12-aa3f5be03e41" providerId="ADAL" clId="{BFF0C793-174F-4023-A7BF-059EB552C99C}" dt="2019-11-13T10:19:31.336" v="3624" actId="1076"/>
            <ac:spMkLst>
              <pc:docMk/>
              <pc:sldMasterMk cId="3019973778" sldId="2147483648"/>
              <pc:sldLayoutMk cId="2124375959" sldId="2147483686"/>
              <ac:spMk id="50" creationId="{C3E2837B-13BF-4327-9B11-11F5F2821DAE}"/>
            </ac:spMkLst>
          </pc:spChg>
          <pc:spChg chg="add mod">
            <ac:chgData name="M | Adrien Pasquet" userId="b9ca7fff-cf80-4b81-8c12-aa3f5be03e41" providerId="ADAL" clId="{BFF0C793-174F-4023-A7BF-059EB552C99C}" dt="2019-11-13T10:19:37.773" v="3626" actId="571"/>
            <ac:spMkLst>
              <pc:docMk/>
              <pc:sldMasterMk cId="3019973778" sldId="2147483648"/>
              <pc:sldLayoutMk cId="2124375959" sldId="2147483686"/>
              <ac:spMk id="51" creationId="{64206929-C59B-4E00-8579-310AB62C424F}"/>
            </ac:spMkLst>
          </pc:spChg>
          <pc:picChg chg="mod">
            <ac:chgData name="M | Adrien Pasquet" userId="b9ca7fff-cf80-4b81-8c12-aa3f5be03e41" providerId="ADAL" clId="{BFF0C793-174F-4023-A7BF-059EB552C99C}" dt="2019-11-13T10:08:43.259" v="3234" actId="1076"/>
            <ac:picMkLst>
              <pc:docMk/>
              <pc:sldMasterMk cId="3019973778" sldId="2147483648"/>
              <pc:sldLayoutMk cId="2124375959" sldId="2147483686"/>
              <ac:picMk id="17" creationId="{7014BB7F-08E0-4CB9-A206-80A2E77F821D}"/>
            </ac:picMkLst>
          </pc:picChg>
          <pc:picChg chg="add mod">
            <ac:chgData name="M | Adrien Pasquet" userId="b9ca7fff-cf80-4b81-8c12-aa3f5be03e41" providerId="ADAL" clId="{BFF0C793-174F-4023-A7BF-059EB552C99C}" dt="2019-11-13T10:08:47.578" v="3235" actId="1076"/>
            <ac:picMkLst>
              <pc:docMk/>
              <pc:sldMasterMk cId="3019973778" sldId="2147483648"/>
              <pc:sldLayoutMk cId="2124375959" sldId="2147483686"/>
              <ac:picMk id="25" creationId="{C79ECE77-ADD7-41FD-BA55-0C300E43855C}"/>
            </ac:picMkLst>
          </pc:picChg>
          <pc:picChg chg="mod">
            <ac:chgData name="M | Adrien Pasquet" userId="b9ca7fff-cf80-4b81-8c12-aa3f5be03e41" providerId="ADAL" clId="{BFF0C793-174F-4023-A7BF-059EB552C99C}" dt="2019-11-13T10:08:43.259" v="3234" actId="1076"/>
            <ac:picMkLst>
              <pc:docMk/>
              <pc:sldMasterMk cId="3019973778" sldId="2147483648"/>
              <pc:sldLayoutMk cId="2124375959" sldId="2147483686"/>
              <ac:picMk id="32" creationId="{FC556175-A278-4916-A89D-077B2C945CD2}"/>
            </ac:picMkLst>
          </pc:picChg>
          <pc:picChg chg="add mod">
            <ac:chgData name="M | Adrien Pasquet" userId="b9ca7fff-cf80-4b81-8c12-aa3f5be03e41" providerId="ADAL" clId="{BFF0C793-174F-4023-A7BF-059EB552C99C}" dt="2019-11-13T10:08:47.578" v="3235" actId="1076"/>
            <ac:picMkLst>
              <pc:docMk/>
              <pc:sldMasterMk cId="3019973778" sldId="2147483648"/>
              <pc:sldLayoutMk cId="2124375959" sldId="2147483686"/>
              <ac:picMk id="34" creationId="{18B9FACE-8654-4A00-9A35-C561915A1F8B}"/>
            </ac:picMkLst>
          </pc:picChg>
          <pc:picChg chg="mod">
            <ac:chgData name="M | Adrien Pasquet" userId="b9ca7fff-cf80-4b81-8c12-aa3f5be03e41" providerId="ADAL" clId="{BFF0C793-174F-4023-A7BF-059EB552C99C}" dt="2019-11-13T10:08:43.259" v="3234" actId="1076"/>
            <ac:picMkLst>
              <pc:docMk/>
              <pc:sldMasterMk cId="3019973778" sldId="2147483648"/>
              <pc:sldLayoutMk cId="2124375959" sldId="2147483686"/>
              <ac:picMk id="37" creationId="{9752C183-852F-47AC-947D-5A3CE0C14206}"/>
            </ac:picMkLst>
          </pc:picChg>
        </pc:sldLayoutChg>
        <pc:sldLayoutChg chg="addSp delSp modSp">
          <pc:chgData name="M | Adrien Pasquet" userId="b9ca7fff-cf80-4b81-8c12-aa3f5be03e41" providerId="ADAL" clId="{BFF0C793-174F-4023-A7BF-059EB552C99C}" dt="2019-11-13T10:17:26.570" v="3599" actId="554"/>
          <pc:sldLayoutMkLst>
            <pc:docMk/>
            <pc:sldMasterMk cId="3019973778" sldId="2147483648"/>
            <pc:sldLayoutMk cId="2108821259" sldId="2147483687"/>
          </pc:sldLayoutMkLst>
          <pc:spChg chg="add del">
            <ac:chgData name="M | Adrien Pasquet" userId="b9ca7fff-cf80-4b81-8c12-aa3f5be03e41" providerId="ADAL" clId="{BFF0C793-174F-4023-A7BF-059EB552C99C}" dt="2019-11-13T10:12:08.878" v="3460" actId="11529"/>
            <ac:spMkLst>
              <pc:docMk/>
              <pc:sldMasterMk cId="3019973778" sldId="2147483648"/>
              <pc:sldLayoutMk cId="2108821259" sldId="2147483687"/>
              <ac:spMk id="3" creationId="{A403F5F8-8CE5-41C0-B573-B2C92B9AA772}"/>
            </ac:spMkLst>
          </pc:spChg>
          <pc:spChg chg="add mod">
            <ac:chgData name="M | Adrien Pasquet" userId="b9ca7fff-cf80-4b81-8c12-aa3f5be03e41" providerId="ADAL" clId="{BFF0C793-174F-4023-A7BF-059EB552C99C}" dt="2019-11-13T10:13:46.548" v="3489" actId="1076"/>
            <ac:spMkLst>
              <pc:docMk/>
              <pc:sldMasterMk cId="3019973778" sldId="2147483648"/>
              <pc:sldLayoutMk cId="2108821259" sldId="2147483687"/>
              <ac:spMk id="4" creationId="{B0559BF0-698B-4FE1-90EC-6CD5C0E88753}"/>
            </ac:spMkLst>
          </pc:spChg>
          <pc:spChg chg="del mod">
            <ac:chgData name="M | Adrien Pasquet" userId="b9ca7fff-cf80-4b81-8c12-aa3f5be03e41" providerId="ADAL" clId="{BFF0C793-174F-4023-A7BF-059EB552C99C}" dt="2019-11-13T10:13:43.543" v="3488" actId="478"/>
            <ac:spMkLst>
              <pc:docMk/>
              <pc:sldMasterMk cId="3019973778" sldId="2147483648"/>
              <pc:sldLayoutMk cId="2108821259" sldId="2147483687"/>
              <ac:spMk id="15" creationId="{8FD15CAD-C831-4B5D-A026-02AC8CD9F24A}"/>
            </ac:spMkLst>
          </pc:spChg>
          <pc:spChg chg="mod">
            <ac:chgData name="M | Adrien Pasquet" userId="b9ca7fff-cf80-4b81-8c12-aa3f5be03e41" providerId="ADAL" clId="{BFF0C793-174F-4023-A7BF-059EB552C99C}" dt="2019-11-13T10:09:32.649" v="3240" actId="1076"/>
            <ac:spMkLst>
              <pc:docMk/>
              <pc:sldMasterMk cId="3019973778" sldId="2147483648"/>
              <pc:sldLayoutMk cId="2108821259" sldId="2147483687"/>
              <ac:spMk id="16" creationId="{C9A9DC5B-8DE8-4585-A7BA-AD214A60C46F}"/>
            </ac:spMkLst>
          </pc:spChg>
          <pc:spChg chg="del mod">
            <ac:chgData name="M | Adrien Pasquet" userId="b9ca7fff-cf80-4b81-8c12-aa3f5be03e41" providerId="ADAL" clId="{BFF0C793-174F-4023-A7BF-059EB552C99C}" dt="2019-11-13T10:17:13.964" v="3597" actId="478"/>
            <ac:spMkLst>
              <pc:docMk/>
              <pc:sldMasterMk cId="3019973778" sldId="2147483648"/>
              <pc:sldLayoutMk cId="2108821259" sldId="2147483687"/>
              <ac:spMk id="19" creationId="{79900E70-452A-42F9-A6CD-5BEC33F070DB}"/>
            </ac:spMkLst>
          </pc:spChg>
          <pc:spChg chg="mod">
            <ac:chgData name="M | Adrien Pasquet" userId="b9ca7fff-cf80-4b81-8c12-aa3f5be03e41" providerId="ADAL" clId="{BFF0C793-174F-4023-A7BF-059EB552C99C}" dt="2019-11-13T10:09:32.649" v="3240" actId="1076"/>
            <ac:spMkLst>
              <pc:docMk/>
              <pc:sldMasterMk cId="3019973778" sldId="2147483648"/>
              <pc:sldLayoutMk cId="2108821259" sldId="2147483687"/>
              <ac:spMk id="20" creationId="{BF5BCA60-F61E-4223-A7E8-D66C80172FCE}"/>
            </ac:spMkLst>
          </pc:spChg>
          <pc:spChg chg="add del mod">
            <ac:chgData name="M | Adrien Pasquet" userId="b9ca7fff-cf80-4b81-8c12-aa3f5be03e41" providerId="ADAL" clId="{BFF0C793-174F-4023-A7BF-059EB552C99C}" dt="2019-11-13T10:09:38.791" v="3242" actId="478"/>
            <ac:spMkLst>
              <pc:docMk/>
              <pc:sldMasterMk cId="3019973778" sldId="2147483648"/>
              <pc:sldLayoutMk cId="2108821259" sldId="2147483687"/>
              <ac:spMk id="21" creationId="{1DB0A53D-9A00-4D8F-87A6-D7F70F2A68EC}"/>
            </ac:spMkLst>
          </pc:spChg>
          <pc:spChg chg="del mod">
            <ac:chgData name="M | Adrien Pasquet" userId="b9ca7fff-cf80-4b81-8c12-aa3f5be03e41" providerId="ADAL" clId="{BFF0C793-174F-4023-A7BF-059EB552C99C}" dt="2019-11-13T10:13:48.960" v="3490" actId="478"/>
            <ac:spMkLst>
              <pc:docMk/>
              <pc:sldMasterMk cId="3019973778" sldId="2147483648"/>
              <pc:sldLayoutMk cId="2108821259" sldId="2147483687"/>
              <ac:spMk id="22" creationId="{28F8EF2D-C3D1-4938-ADCD-808053D20B14}"/>
            </ac:spMkLst>
          </pc:spChg>
          <pc:spChg chg="add del mod">
            <ac:chgData name="M | Adrien Pasquet" userId="b9ca7fff-cf80-4b81-8c12-aa3f5be03e41" providerId="ADAL" clId="{BFF0C793-174F-4023-A7BF-059EB552C99C}" dt="2019-11-13T10:09:38.791" v="3242" actId="478"/>
            <ac:spMkLst>
              <pc:docMk/>
              <pc:sldMasterMk cId="3019973778" sldId="2147483648"/>
              <pc:sldLayoutMk cId="2108821259" sldId="2147483687"/>
              <ac:spMk id="24" creationId="{53E00DCA-5F5D-491E-8CFE-1496C89FD248}"/>
            </ac:spMkLst>
          </pc:spChg>
          <pc:spChg chg="add del mod">
            <ac:chgData name="M | Adrien Pasquet" userId="b9ca7fff-cf80-4b81-8c12-aa3f5be03e41" providerId="ADAL" clId="{BFF0C793-174F-4023-A7BF-059EB552C99C}" dt="2019-11-13T10:14:12.641" v="3495" actId="478"/>
            <ac:spMkLst>
              <pc:docMk/>
              <pc:sldMasterMk cId="3019973778" sldId="2147483648"/>
              <pc:sldLayoutMk cId="2108821259" sldId="2147483687"/>
              <ac:spMk id="25" creationId="{E6211890-4273-49A5-8ACB-65A490DDD72A}"/>
            </ac:spMkLst>
          </pc:spChg>
          <pc:spChg chg="add mod">
            <ac:chgData name="M | Adrien Pasquet" userId="b9ca7fff-cf80-4b81-8c12-aa3f5be03e41" providerId="ADAL" clId="{BFF0C793-174F-4023-A7BF-059EB552C99C}" dt="2019-11-13T10:09:35.733" v="3241" actId="571"/>
            <ac:spMkLst>
              <pc:docMk/>
              <pc:sldMasterMk cId="3019973778" sldId="2147483648"/>
              <pc:sldLayoutMk cId="2108821259" sldId="2147483687"/>
              <ac:spMk id="26" creationId="{B24FC65C-DE77-49BF-9609-62386EC9D419}"/>
            </ac:spMkLst>
          </pc:spChg>
          <pc:spChg chg="add del mod">
            <ac:chgData name="M | Adrien Pasquet" userId="b9ca7fff-cf80-4b81-8c12-aa3f5be03e41" providerId="ADAL" clId="{BFF0C793-174F-4023-A7BF-059EB552C99C}" dt="2019-11-13T10:16:57.498" v="3596" actId="478"/>
            <ac:spMkLst>
              <pc:docMk/>
              <pc:sldMasterMk cId="3019973778" sldId="2147483648"/>
              <pc:sldLayoutMk cId="2108821259" sldId="2147483687"/>
              <ac:spMk id="28" creationId="{41CBCF8D-B90A-4E46-82F6-28A591DB8646}"/>
            </ac:spMkLst>
          </pc:spChg>
          <pc:spChg chg="add mod">
            <ac:chgData name="M | Adrien Pasquet" userId="b9ca7fff-cf80-4b81-8c12-aa3f5be03e41" providerId="ADAL" clId="{BFF0C793-174F-4023-A7BF-059EB552C99C}" dt="2019-11-13T10:09:35.733" v="3241" actId="571"/>
            <ac:spMkLst>
              <pc:docMk/>
              <pc:sldMasterMk cId="3019973778" sldId="2147483648"/>
              <pc:sldLayoutMk cId="2108821259" sldId="2147483687"/>
              <ac:spMk id="29" creationId="{5250CE9E-ECF6-4333-8FBF-5CFA03BF5FDE}"/>
            </ac:spMkLst>
          </pc:spChg>
          <pc:spChg chg="mod">
            <ac:chgData name="M | Adrien Pasquet" userId="b9ca7fff-cf80-4b81-8c12-aa3f5be03e41" providerId="ADAL" clId="{BFF0C793-174F-4023-A7BF-059EB552C99C}" dt="2019-11-13T10:09:32.649" v="3240" actId="1076"/>
            <ac:spMkLst>
              <pc:docMk/>
              <pc:sldMasterMk cId="3019973778" sldId="2147483648"/>
              <pc:sldLayoutMk cId="2108821259" sldId="2147483687"/>
              <ac:spMk id="30" creationId="{FBCE4A06-2EA8-460B-91F3-DE52D0268EA6}"/>
            </ac:spMkLst>
          </pc:spChg>
          <pc:spChg chg="mod">
            <ac:chgData name="M | Adrien Pasquet" userId="b9ca7fff-cf80-4b81-8c12-aa3f5be03e41" providerId="ADAL" clId="{BFF0C793-174F-4023-A7BF-059EB552C99C}" dt="2019-11-13T10:09:32.649" v="3240" actId="1076"/>
            <ac:spMkLst>
              <pc:docMk/>
              <pc:sldMasterMk cId="3019973778" sldId="2147483648"/>
              <pc:sldLayoutMk cId="2108821259" sldId="2147483687"/>
              <ac:spMk id="31" creationId="{D9674544-E4F4-4D64-91FE-240974F5B076}"/>
            </ac:spMkLst>
          </pc:spChg>
          <pc:spChg chg="del mod">
            <ac:chgData name="M | Adrien Pasquet" userId="b9ca7fff-cf80-4b81-8c12-aa3f5be03e41" providerId="ADAL" clId="{BFF0C793-174F-4023-A7BF-059EB552C99C}" dt="2019-11-13T10:17:13.964" v="3597" actId="478"/>
            <ac:spMkLst>
              <pc:docMk/>
              <pc:sldMasterMk cId="3019973778" sldId="2147483648"/>
              <pc:sldLayoutMk cId="2108821259" sldId="2147483687"/>
              <ac:spMk id="33" creationId="{469564F9-49B6-4045-A03C-7651C8C9641F}"/>
            </ac:spMkLst>
          </pc:spChg>
          <pc:spChg chg="add del mod">
            <ac:chgData name="M | Adrien Pasquet" userId="b9ca7fff-cf80-4b81-8c12-aa3f5be03e41" providerId="ADAL" clId="{BFF0C793-174F-4023-A7BF-059EB552C99C}" dt="2019-11-13T10:14:12.641" v="3495" actId="478"/>
            <ac:spMkLst>
              <pc:docMk/>
              <pc:sldMasterMk cId="3019973778" sldId="2147483648"/>
              <pc:sldLayoutMk cId="2108821259" sldId="2147483687"/>
              <ac:spMk id="34" creationId="{75C025A8-D4F8-42BB-AE8C-2A871EBB2F1A}"/>
            </ac:spMkLst>
          </pc:spChg>
          <pc:spChg chg="del mod">
            <ac:chgData name="M | Adrien Pasquet" userId="b9ca7fff-cf80-4b81-8c12-aa3f5be03e41" providerId="ADAL" clId="{BFF0C793-174F-4023-A7BF-059EB552C99C}" dt="2019-11-13T10:13:48.960" v="3490" actId="478"/>
            <ac:spMkLst>
              <pc:docMk/>
              <pc:sldMasterMk cId="3019973778" sldId="2147483648"/>
              <pc:sldLayoutMk cId="2108821259" sldId="2147483687"/>
              <ac:spMk id="35" creationId="{E24767FB-E672-4B81-99CD-532A41CDDDCA}"/>
            </ac:spMkLst>
          </pc:spChg>
          <pc:spChg chg="mod">
            <ac:chgData name="M | Adrien Pasquet" userId="b9ca7fff-cf80-4b81-8c12-aa3f5be03e41" providerId="ADAL" clId="{BFF0C793-174F-4023-A7BF-059EB552C99C}" dt="2019-11-13T10:09:32.649" v="3240" actId="1076"/>
            <ac:spMkLst>
              <pc:docMk/>
              <pc:sldMasterMk cId="3019973778" sldId="2147483648"/>
              <pc:sldLayoutMk cId="2108821259" sldId="2147483687"/>
              <ac:spMk id="36" creationId="{9F5F9B49-9656-499B-B6EB-A7A1E895BB0B}"/>
            </ac:spMkLst>
          </pc:spChg>
          <pc:spChg chg="del mod">
            <ac:chgData name="M | Adrien Pasquet" userId="b9ca7fff-cf80-4b81-8c12-aa3f5be03e41" providerId="ADAL" clId="{BFF0C793-174F-4023-A7BF-059EB552C99C}" dt="2019-11-13T10:15:43.675" v="3571" actId="478"/>
            <ac:spMkLst>
              <pc:docMk/>
              <pc:sldMasterMk cId="3019973778" sldId="2147483648"/>
              <pc:sldLayoutMk cId="2108821259" sldId="2147483687"/>
              <ac:spMk id="38" creationId="{856D3EBC-3D2C-4B4A-846B-367539F7ADEE}"/>
            </ac:spMkLst>
          </pc:spChg>
          <pc:spChg chg="mod">
            <ac:chgData name="M | Adrien Pasquet" userId="b9ca7fff-cf80-4b81-8c12-aa3f5be03e41" providerId="ADAL" clId="{BFF0C793-174F-4023-A7BF-059EB552C99C}" dt="2019-11-13T10:09:32.649" v="3240" actId="1076"/>
            <ac:spMkLst>
              <pc:docMk/>
              <pc:sldMasterMk cId="3019973778" sldId="2147483648"/>
              <pc:sldLayoutMk cId="2108821259" sldId="2147483687"/>
              <ac:spMk id="39" creationId="{09302496-3BF9-40E4-B22A-C34CA83830FB}"/>
            </ac:spMkLst>
          </pc:spChg>
          <pc:spChg chg="add mod">
            <ac:chgData name="M | Adrien Pasquet" userId="b9ca7fff-cf80-4b81-8c12-aa3f5be03e41" providerId="ADAL" clId="{BFF0C793-174F-4023-A7BF-059EB552C99C}" dt="2019-11-13T10:09:35.733" v="3241" actId="571"/>
            <ac:spMkLst>
              <pc:docMk/>
              <pc:sldMasterMk cId="3019973778" sldId="2147483648"/>
              <pc:sldLayoutMk cId="2108821259" sldId="2147483687"/>
              <ac:spMk id="40" creationId="{185A2799-165C-48DB-B772-AD16DAFA7821}"/>
            </ac:spMkLst>
          </pc:spChg>
          <pc:spChg chg="add del mod">
            <ac:chgData name="M | Adrien Pasquet" userId="b9ca7fff-cf80-4b81-8c12-aa3f5be03e41" providerId="ADAL" clId="{BFF0C793-174F-4023-A7BF-059EB552C99C}" dt="2019-11-13T10:16:16.457" v="3574" actId="478"/>
            <ac:spMkLst>
              <pc:docMk/>
              <pc:sldMasterMk cId="3019973778" sldId="2147483648"/>
              <pc:sldLayoutMk cId="2108821259" sldId="2147483687"/>
              <ac:spMk id="42" creationId="{2AD39D83-B2F9-46EC-BE11-647C994791CA}"/>
            </ac:spMkLst>
          </pc:spChg>
          <pc:spChg chg="add mod">
            <ac:chgData name="M | Adrien Pasquet" userId="b9ca7fff-cf80-4b81-8c12-aa3f5be03e41" providerId="ADAL" clId="{BFF0C793-174F-4023-A7BF-059EB552C99C}" dt="2019-11-13T10:09:35.733" v="3241" actId="571"/>
            <ac:spMkLst>
              <pc:docMk/>
              <pc:sldMasterMk cId="3019973778" sldId="2147483648"/>
              <pc:sldLayoutMk cId="2108821259" sldId="2147483687"/>
              <ac:spMk id="43" creationId="{DADFCCF7-5FC6-483B-8C29-6867BC0CE26B}"/>
            </ac:spMkLst>
          </pc:spChg>
          <pc:spChg chg="add del mod">
            <ac:chgData name="M | Adrien Pasquet" userId="b9ca7fff-cf80-4b81-8c12-aa3f5be03e41" providerId="ADAL" clId="{BFF0C793-174F-4023-A7BF-059EB552C99C}" dt="2019-11-13T10:14:15.876" v="3496" actId="478"/>
            <ac:spMkLst>
              <pc:docMk/>
              <pc:sldMasterMk cId="3019973778" sldId="2147483648"/>
              <pc:sldLayoutMk cId="2108821259" sldId="2147483687"/>
              <ac:spMk id="44" creationId="{D189C9E0-DD5C-4750-A161-78086C2A4BFE}"/>
            </ac:spMkLst>
          </pc:spChg>
          <pc:spChg chg="add mod">
            <ac:chgData name="M | Adrien Pasquet" userId="b9ca7fff-cf80-4b81-8c12-aa3f5be03e41" providerId="ADAL" clId="{BFF0C793-174F-4023-A7BF-059EB552C99C}" dt="2019-11-13T10:09:35.733" v="3241" actId="571"/>
            <ac:spMkLst>
              <pc:docMk/>
              <pc:sldMasterMk cId="3019973778" sldId="2147483648"/>
              <pc:sldLayoutMk cId="2108821259" sldId="2147483687"/>
              <ac:spMk id="45" creationId="{1B9438E3-46C3-4682-932E-27C04581AB7B}"/>
            </ac:spMkLst>
          </pc:spChg>
          <pc:spChg chg="add del mod">
            <ac:chgData name="M | Adrien Pasquet" userId="b9ca7fff-cf80-4b81-8c12-aa3f5be03e41" providerId="ADAL" clId="{BFF0C793-174F-4023-A7BF-059EB552C99C}" dt="2019-11-13T10:16:36.315" v="3591" actId="478"/>
            <ac:spMkLst>
              <pc:docMk/>
              <pc:sldMasterMk cId="3019973778" sldId="2147483648"/>
              <pc:sldLayoutMk cId="2108821259" sldId="2147483687"/>
              <ac:spMk id="47" creationId="{17040DFA-2A2B-4E29-B320-EC410DD22C09}"/>
            </ac:spMkLst>
          </pc:spChg>
          <pc:spChg chg="add mod">
            <ac:chgData name="M | Adrien Pasquet" userId="b9ca7fff-cf80-4b81-8c12-aa3f5be03e41" providerId="ADAL" clId="{BFF0C793-174F-4023-A7BF-059EB552C99C}" dt="2019-11-13T10:09:35.733" v="3241" actId="571"/>
            <ac:spMkLst>
              <pc:docMk/>
              <pc:sldMasterMk cId="3019973778" sldId="2147483648"/>
              <pc:sldLayoutMk cId="2108821259" sldId="2147483687"/>
              <ac:spMk id="48" creationId="{9000E209-2DFE-4008-B356-BB483CB9FF42}"/>
            </ac:spMkLst>
          </pc:spChg>
          <pc:spChg chg="add mod">
            <ac:chgData name="M | Adrien Pasquet" userId="b9ca7fff-cf80-4b81-8c12-aa3f5be03e41" providerId="ADAL" clId="{BFF0C793-174F-4023-A7BF-059EB552C99C}" dt="2019-11-13T10:14:30.850" v="3501" actId="553"/>
            <ac:spMkLst>
              <pc:docMk/>
              <pc:sldMasterMk cId="3019973778" sldId="2147483648"/>
              <pc:sldLayoutMk cId="2108821259" sldId="2147483687"/>
              <ac:spMk id="49" creationId="{B690A87E-A6D7-4504-8441-14869D2C7CE4}"/>
            </ac:spMkLst>
          </pc:spChg>
          <pc:spChg chg="add mod">
            <ac:chgData name="M | Adrien Pasquet" userId="b9ca7fff-cf80-4b81-8c12-aa3f5be03e41" providerId="ADAL" clId="{BFF0C793-174F-4023-A7BF-059EB552C99C}" dt="2019-11-13T10:14:25.932" v="3500" actId="552"/>
            <ac:spMkLst>
              <pc:docMk/>
              <pc:sldMasterMk cId="3019973778" sldId="2147483648"/>
              <pc:sldLayoutMk cId="2108821259" sldId="2147483687"/>
              <ac:spMk id="50" creationId="{27F6FA5E-127B-4FF9-97CF-6D2A0CA8B9E2}"/>
            </ac:spMkLst>
          </pc:spChg>
          <pc:spChg chg="add mod">
            <ac:chgData name="M | Adrien Pasquet" userId="b9ca7fff-cf80-4b81-8c12-aa3f5be03e41" providerId="ADAL" clId="{BFF0C793-174F-4023-A7BF-059EB552C99C}" dt="2019-11-13T10:14:19.257" v="3497" actId="12788"/>
            <ac:spMkLst>
              <pc:docMk/>
              <pc:sldMasterMk cId="3019973778" sldId="2147483648"/>
              <pc:sldLayoutMk cId="2108821259" sldId="2147483687"/>
              <ac:spMk id="51" creationId="{0F753764-7AAE-4EF5-9DB1-E7BB06D1CC91}"/>
            </ac:spMkLst>
          </pc:spChg>
          <pc:spChg chg="add mod">
            <ac:chgData name="M | Adrien Pasquet" userId="b9ca7fff-cf80-4b81-8c12-aa3f5be03e41" providerId="ADAL" clId="{BFF0C793-174F-4023-A7BF-059EB552C99C}" dt="2019-11-13T10:14:30.850" v="3501" actId="553"/>
            <ac:spMkLst>
              <pc:docMk/>
              <pc:sldMasterMk cId="3019973778" sldId="2147483648"/>
              <pc:sldLayoutMk cId="2108821259" sldId="2147483687"/>
              <ac:spMk id="52" creationId="{69427134-8B4B-4A37-9DE4-667BF3A1C5B2}"/>
            </ac:spMkLst>
          </pc:spChg>
          <pc:spChg chg="add mod">
            <ac:chgData name="M | Adrien Pasquet" userId="b9ca7fff-cf80-4b81-8c12-aa3f5be03e41" providerId="ADAL" clId="{BFF0C793-174F-4023-A7BF-059EB552C99C}" dt="2019-11-13T10:14:25.932" v="3500" actId="552"/>
            <ac:spMkLst>
              <pc:docMk/>
              <pc:sldMasterMk cId="3019973778" sldId="2147483648"/>
              <pc:sldLayoutMk cId="2108821259" sldId="2147483687"/>
              <ac:spMk id="53" creationId="{C7FA6967-ED67-4115-87F8-D4337D4D9721}"/>
            </ac:spMkLst>
          </pc:spChg>
          <pc:spChg chg="add mod">
            <ac:chgData name="M | Adrien Pasquet" userId="b9ca7fff-cf80-4b81-8c12-aa3f5be03e41" providerId="ADAL" clId="{BFF0C793-174F-4023-A7BF-059EB552C99C}" dt="2019-11-13T10:17:26.570" v="3599" actId="554"/>
            <ac:spMkLst>
              <pc:docMk/>
              <pc:sldMasterMk cId="3019973778" sldId="2147483648"/>
              <pc:sldLayoutMk cId="2108821259" sldId="2147483687"/>
              <ac:spMk id="54" creationId="{53C7B4E9-14A9-466A-B5B5-DD715319C4EC}"/>
            </ac:spMkLst>
          </pc:spChg>
          <pc:spChg chg="add mod">
            <ac:chgData name="M | Adrien Pasquet" userId="b9ca7fff-cf80-4b81-8c12-aa3f5be03e41" providerId="ADAL" clId="{BFF0C793-174F-4023-A7BF-059EB552C99C}" dt="2019-11-13T10:16:09.076" v="3573" actId="571"/>
            <ac:spMkLst>
              <pc:docMk/>
              <pc:sldMasterMk cId="3019973778" sldId="2147483648"/>
              <pc:sldLayoutMk cId="2108821259" sldId="2147483687"/>
              <ac:spMk id="55" creationId="{8B5FB979-4CDC-4460-A8D6-9B848CF37553}"/>
            </ac:spMkLst>
          </pc:spChg>
          <pc:spChg chg="add mod">
            <ac:chgData name="M | Adrien Pasquet" userId="b9ca7fff-cf80-4b81-8c12-aa3f5be03e41" providerId="ADAL" clId="{BFF0C793-174F-4023-A7BF-059EB552C99C}" dt="2019-11-13T10:16:33.584" v="3590" actId="1038"/>
            <ac:spMkLst>
              <pc:docMk/>
              <pc:sldMasterMk cId="3019973778" sldId="2147483648"/>
              <pc:sldLayoutMk cId="2108821259" sldId="2147483687"/>
              <ac:spMk id="56" creationId="{38B4751C-FDED-4C9D-A55C-284EB59B7850}"/>
            </ac:spMkLst>
          </pc:spChg>
          <pc:spChg chg="add mod">
            <ac:chgData name="M | Adrien Pasquet" userId="b9ca7fff-cf80-4b81-8c12-aa3f5be03e41" providerId="ADAL" clId="{BFF0C793-174F-4023-A7BF-059EB552C99C}" dt="2019-11-13T10:16:54.096" v="3595" actId="1037"/>
            <ac:spMkLst>
              <pc:docMk/>
              <pc:sldMasterMk cId="3019973778" sldId="2147483648"/>
              <pc:sldLayoutMk cId="2108821259" sldId="2147483687"/>
              <ac:spMk id="57" creationId="{706DA092-9808-44D1-A59C-E5AB4D2DE280}"/>
            </ac:spMkLst>
          </pc:spChg>
          <pc:spChg chg="add mod">
            <ac:chgData name="M | Adrien Pasquet" userId="b9ca7fff-cf80-4b81-8c12-aa3f5be03e41" providerId="ADAL" clId="{BFF0C793-174F-4023-A7BF-059EB552C99C}" dt="2019-11-13T10:17:26.570" v="3599" actId="554"/>
            <ac:spMkLst>
              <pc:docMk/>
              <pc:sldMasterMk cId="3019973778" sldId="2147483648"/>
              <pc:sldLayoutMk cId="2108821259" sldId="2147483687"/>
              <ac:spMk id="58" creationId="{5195A989-1D88-4AB3-B1C7-F39812A0D6A8}"/>
            </ac:spMkLst>
          </pc:spChg>
          <pc:spChg chg="add mod">
            <ac:chgData name="M | Adrien Pasquet" userId="b9ca7fff-cf80-4b81-8c12-aa3f5be03e41" providerId="ADAL" clId="{BFF0C793-174F-4023-A7BF-059EB552C99C}" dt="2019-11-13T10:17:26.570" v="3599" actId="554"/>
            <ac:spMkLst>
              <pc:docMk/>
              <pc:sldMasterMk cId="3019973778" sldId="2147483648"/>
              <pc:sldLayoutMk cId="2108821259" sldId="2147483687"/>
              <ac:spMk id="59" creationId="{3CCA0D8D-AE13-4434-B556-7BEF9016C85D}"/>
            </ac:spMkLst>
          </pc:spChg>
          <pc:picChg chg="mod">
            <ac:chgData name="M | Adrien Pasquet" userId="b9ca7fff-cf80-4b81-8c12-aa3f5be03e41" providerId="ADAL" clId="{BFF0C793-174F-4023-A7BF-059EB552C99C}" dt="2019-11-13T10:09:32.649" v="3240" actId="1076"/>
            <ac:picMkLst>
              <pc:docMk/>
              <pc:sldMasterMk cId="3019973778" sldId="2147483648"/>
              <pc:sldLayoutMk cId="2108821259" sldId="2147483687"/>
              <ac:picMk id="17" creationId="{7014BB7F-08E0-4CB9-A206-80A2E77F821D}"/>
            </ac:picMkLst>
          </pc:picChg>
          <pc:picChg chg="add mod">
            <ac:chgData name="M | Adrien Pasquet" userId="b9ca7fff-cf80-4b81-8c12-aa3f5be03e41" providerId="ADAL" clId="{BFF0C793-174F-4023-A7BF-059EB552C99C}" dt="2019-11-13T10:09:35.733" v="3241" actId="571"/>
            <ac:picMkLst>
              <pc:docMk/>
              <pc:sldMasterMk cId="3019973778" sldId="2147483648"/>
              <pc:sldLayoutMk cId="2108821259" sldId="2147483687"/>
              <ac:picMk id="27" creationId="{7F2BE2DC-D1E7-4FD3-AB10-37B48AB969A2}"/>
            </ac:picMkLst>
          </pc:picChg>
          <pc:picChg chg="mod">
            <ac:chgData name="M | Adrien Pasquet" userId="b9ca7fff-cf80-4b81-8c12-aa3f5be03e41" providerId="ADAL" clId="{BFF0C793-174F-4023-A7BF-059EB552C99C}" dt="2019-11-13T10:09:32.649" v="3240" actId="1076"/>
            <ac:picMkLst>
              <pc:docMk/>
              <pc:sldMasterMk cId="3019973778" sldId="2147483648"/>
              <pc:sldLayoutMk cId="2108821259" sldId="2147483687"/>
              <ac:picMk id="32" creationId="{FC556175-A278-4916-A89D-077B2C945CD2}"/>
            </ac:picMkLst>
          </pc:picChg>
          <pc:picChg chg="mod">
            <ac:chgData name="M | Adrien Pasquet" userId="b9ca7fff-cf80-4b81-8c12-aa3f5be03e41" providerId="ADAL" clId="{BFF0C793-174F-4023-A7BF-059EB552C99C}" dt="2019-11-13T10:15:33.442" v="3569" actId="1076"/>
            <ac:picMkLst>
              <pc:docMk/>
              <pc:sldMasterMk cId="3019973778" sldId="2147483648"/>
              <pc:sldLayoutMk cId="2108821259" sldId="2147483687"/>
              <ac:picMk id="37" creationId="{9752C183-852F-47AC-947D-5A3CE0C14206}"/>
            </ac:picMkLst>
          </pc:picChg>
          <pc:picChg chg="add mod">
            <ac:chgData name="M | Adrien Pasquet" userId="b9ca7fff-cf80-4b81-8c12-aa3f5be03e41" providerId="ADAL" clId="{BFF0C793-174F-4023-A7BF-059EB552C99C}" dt="2019-11-13T10:09:35.733" v="3241" actId="571"/>
            <ac:picMkLst>
              <pc:docMk/>
              <pc:sldMasterMk cId="3019973778" sldId="2147483648"/>
              <pc:sldLayoutMk cId="2108821259" sldId="2147483687"/>
              <ac:picMk id="41" creationId="{2185242B-3F56-44BA-80F5-D3C3EEC0BA94}"/>
            </ac:picMkLst>
          </pc:picChg>
          <pc:picChg chg="add mod">
            <ac:chgData name="M | Adrien Pasquet" userId="b9ca7fff-cf80-4b81-8c12-aa3f5be03e41" providerId="ADAL" clId="{BFF0C793-174F-4023-A7BF-059EB552C99C}" dt="2019-11-13T10:09:35.733" v="3241" actId="571"/>
            <ac:picMkLst>
              <pc:docMk/>
              <pc:sldMasterMk cId="3019973778" sldId="2147483648"/>
              <pc:sldLayoutMk cId="2108821259" sldId="2147483687"/>
              <ac:picMk id="46" creationId="{970354C5-E75C-4A59-9365-32BC19BE5BF6}"/>
            </ac:picMkLst>
          </pc:picChg>
        </pc:sldLayoutChg>
        <pc:sldLayoutChg chg="addSp delSp modSp">
          <pc:chgData name="M | Adrien Pasquet" userId="b9ca7fff-cf80-4b81-8c12-aa3f5be03e41" providerId="ADAL" clId="{BFF0C793-174F-4023-A7BF-059EB552C99C}" dt="2019-11-13T10:38:17.638" v="3734"/>
          <pc:sldLayoutMkLst>
            <pc:docMk/>
            <pc:sldMasterMk cId="3019973778" sldId="2147483648"/>
            <pc:sldLayoutMk cId="3493867913" sldId="2147483688"/>
          </pc:sldLayoutMkLst>
          <pc:spChg chg="add">
            <ac:chgData name="M | Adrien Pasquet" userId="b9ca7fff-cf80-4b81-8c12-aa3f5be03e41" providerId="ADAL" clId="{BFF0C793-174F-4023-A7BF-059EB552C99C}" dt="2019-11-13T10:38:17.638" v="3734"/>
            <ac:spMkLst>
              <pc:docMk/>
              <pc:sldMasterMk cId="3019973778" sldId="2147483648"/>
              <pc:sldLayoutMk cId="3493867913" sldId="2147483688"/>
              <ac:spMk id="133" creationId="{BD73563A-FDDF-428B-BF3F-47B2C6E72253}"/>
            </ac:spMkLst>
          </pc:spChg>
          <pc:grpChg chg="add del mod">
            <ac:chgData name="M | Adrien Pasquet" userId="b9ca7fff-cf80-4b81-8c12-aa3f5be03e41" providerId="ADAL" clId="{BFF0C793-174F-4023-A7BF-059EB552C99C}" dt="2019-11-13T10:35:56.188" v="3716" actId="478"/>
            <ac:grpSpMkLst>
              <pc:docMk/>
              <pc:sldMasterMk cId="3019973778" sldId="2147483648"/>
              <pc:sldLayoutMk cId="3493867913" sldId="2147483688"/>
              <ac:grpSpMk id="2" creationId="{BBA06475-CF35-4D3E-973D-07D92CAE38F5}"/>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5" creationId="{F6BF4DEC-B1F7-49AA-94FE-99893F9CBFC6}"/>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8" creationId="{E922CB16-D1B7-48C1-BF9D-C5F9DA974408}"/>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15" creationId="{0B991E3F-0F0C-4C40-9AB3-2CB1BE6AEC1E}"/>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33" creationId="{7981DE31-6F63-4B50-95BD-30D82D48062B}"/>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49" creationId="{3C98532C-32EA-4A16-9356-123003102298}"/>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64" creationId="{8A4DABCA-ED46-43CA-91B6-BE8D814D2295}"/>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75" creationId="{594C2C7B-6931-4391-87A5-7209813BD776}"/>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90" creationId="{9431AF98-E513-4A08-8F18-15A63FC5E6A8}"/>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97" creationId="{739E7555-3913-4BB9-ADFA-DC406FD01B9D}"/>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103" creationId="{A306D647-D3C9-4DD7-BFF4-2E2C58D4474F}"/>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108" creationId="{1FAB52A9-329F-455D-82E2-91A17021C2E2}"/>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116" creationId="{29B84C38-60B5-44C1-BC12-79100992B097}"/>
            </ac:grpSpMkLst>
          </pc:grpChg>
          <pc:grpChg chg="add mod">
            <ac:chgData name="M | Adrien Pasquet" userId="b9ca7fff-cf80-4b81-8c12-aa3f5be03e41" providerId="ADAL" clId="{BFF0C793-174F-4023-A7BF-059EB552C99C}" dt="2019-11-13T10:35:41.870" v="3711" actId="164"/>
            <ac:grpSpMkLst>
              <pc:docMk/>
              <pc:sldMasterMk cId="3019973778" sldId="2147483648"/>
              <pc:sldLayoutMk cId="3493867913" sldId="2147483688"/>
              <ac:grpSpMk id="125" creationId="{7EDDC5D3-1AAC-485E-8CFD-6317B095C3A2}"/>
            </ac:grpSpMkLst>
          </pc:grpChg>
        </pc:sldLayoutChg>
        <pc:sldLayoutChg chg="addSp delSp modSp">
          <pc:chgData name="M | Adrien Pasquet" userId="b9ca7fff-cf80-4b81-8c12-aa3f5be03e41" providerId="ADAL" clId="{BFF0C793-174F-4023-A7BF-059EB552C99C}" dt="2019-11-13T10:40:17.564" v="3752"/>
          <pc:sldLayoutMkLst>
            <pc:docMk/>
            <pc:sldMasterMk cId="3019973778" sldId="2147483648"/>
            <pc:sldLayoutMk cId="2587796456" sldId="2147483689"/>
          </pc:sldLayoutMkLst>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9" creationId="{24BB7D48-7E70-457E-813B-91BFAB740CB6}"/>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0" creationId="{8DFBA8EB-F978-453A-8057-11524AB79B2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1" creationId="{3B64BA4A-5003-4207-8EC6-14EDAA5D0BAC}"/>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2" creationId="{FC7367F3-57C7-4662-AA3D-82D25EB99765}"/>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3" creationId="{645160CE-FDA9-41CD-A4CA-7437534F5E4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4" creationId="{62754270-5924-4996-AB00-582EAF0D90F5}"/>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5" creationId="{0586C2D0-1011-4BB4-93D6-B85BFC37E1EC}"/>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6" creationId="{4CA65DDC-E65E-49AE-9829-52455235FC9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7" creationId="{54B880E9-E851-47B7-98E7-015614FC9098}"/>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9" creationId="{9C459507-8808-4A47-800A-B12C861AA88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0" creationId="{04419D5D-F8D2-439A-91B1-CA5439751DD1}"/>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1" creationId="{ED3E70BA-F416-4C24-838A-143F11F1FF0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2" creationId="{BCDA75FC-31D3-4C4D-AE02-7AE64F2DF6E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4" creationId="{9ADD9242-E797-496C-9B54-5565EEE1D18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5" creationId="{086BA6BE-B64F-48E9-93E9-BB39B4BD5B8F}"/>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6" creationId="{D21C9483-A5B9-4054-BA7D-6B9A6F1BE053}"/>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7" creationId="{6D992C30-7CD9-40E1-B92E-CF15F3B6BD0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8" creationId="{9F57508A-AABB-456B-A03A-66C42EBBAD4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9" creationId="{43F6AE4A-8D86-49FE-9413-1ED83CE5828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0" creationId="{B9C522A4-44A9-4E36-9700-108C0DBA6F26}"/>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1" creationId="{0AB12461-F9DF-4986-BE69-CDD466B1CE6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2" creationId="{2324CEB3-1D97-4398-ACF4-E7DA3E6AC570}"/>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3" creationId="{266002C5-6B0D-4C74-8D02-E984D6CF64F3}"/>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4" creationId="{45D58510-5123-4883-AC60-4C0CD3B0A0C7}"/>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5" creationId="{AF59A947-680F-48AE-9D77-6E6D6D083DE0}"/>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6" creationId="{838198C1-2886-4398-ABA9-8CE7881B44E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7" creationId="{EEDD52BA-BF95-42F7-B4C3-28B5BF890DA3}"/>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43" creationId="{897DF233-F483-4BC6-99CD-D5F54C6D0A81}"/>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44" creationId="{E1ED4FEF-906E-4C58-8BB1-089B6465F2B5}"/>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45" creationId="{7C1D7DF4-801D-47F0-82BC-361F320FFD6F}"/>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46" creationId="{C7FE256C-5E60-4DBF-A4A7-A46E929F7282}"/>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47" creationId="{A9CFFE1A-DE29-45F6-A373-9FF84EC4B2F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48" creationId="{46D0744F-A575-422C-A1DF-6E9CE4084407}"/>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49" creationId="{6FC4378D-A786-4F54-9967-1364BABD1F41}"/>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50" creationId="{BB9F1A28-8A10-4A93-AA7C-26D86F326093}"/>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51" creationId="{348F61D0-1A82-4FFF-83C2-72826DAC72BD}"/>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52" creationId="{7BBB5229-8F7F-4B2E-8E54-9B246D41C2C3}"/>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53" creationId="{3AF20248-7BFD-4299-9CAB-D4F06CBE96C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54" creationId="{11274A57-40C2-4155-9F90-893060BD4005}"/>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80" creationId="{5F9646C7-E8C6-41CF-9671-1750A61557A3}"/>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91" creationId="{3D58D9A9-9346-43F1-8033-C21EB44BA88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92" creationId="{7CA67334-9CD5-4293-9422-628C6CE851E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93" creationId="{69BC293D-3EF7-4905-8ED4-9D6EC8ADD501}"/>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94" creationId="{66285F66-116E-4A77-BB2C-FA77845F82A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95" creationId="{62D34F4D-BE72-4DA8-A959-0F09CFAC0A05}"/>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96" creationId="{09E649A7-2B5B-4807-B36F-1AF784B503D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00" creationId="{DBFE0CAB-746A-42B8-889B-482A88898BD7}"/>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11" creationId="{0B0B07FC-184D-4B24-A3E7-2B75704646E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12" creationId="{8FA3F923-FF93-49C7-A1E4-4AE5158A5010}"/>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13" creationId="{35F702F7-A555-4C93-96E8-55B470DACE50}"/>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14" creationId="{56CF1306-26CF-429B-A446-4D3E11A5161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15" creationId="{BFE3E9D5-139C-45C9-A231-DF9594AF8B61}"/>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16" creationId="{F1035C9F-A06D-4D88-AF29-939FC40BD80D}"/>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17" creationId="{D00DBF8C-3EC1-4F9A-8F50-DED43ABBEF1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18" creationId="{6ABB9054-BA12-46F5-9CEB-8586D316E727}"/>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19" creationId="{F9ED748E-80E7-4ED8-B476-61931DF2AE7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20" creationId="{9E8F375D-B0B7-4C90-AA79-02BB0081A2B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21" creationId="{F19707F2-6088-4C1E-A9B6-7CC90199C87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22" creationId="{D329503C-F4B5-4772-99E3-A812AD63CEE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23" creationId="{2981710E-69C4-473A-AD2E-83B5721DD7E7}"/>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24" creationId="{359EFD91-0996-4295-A260-1FD0393F62E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25" creationId="{CF4CAE2E-33C4-4260-8B7B-CC488B78BBD5}"/>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26" creationId="{121968EA-9F93-4CBE-81EA-1566CBBBE38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27" creationId="{A0C9809D-499D-409C-8B4B-605666B2D4CA}"/>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28" creationId="{0B874744-FF39-4CD3-B7AB-8EA6E30FD967}"/>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29" creationId="{C493038E-38CC-468A-8703-F59A0A02107F}"/>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30" creationId="{F3497F58-53C3-48D8-86E6-D721392D2B23}"/>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31" creationId="{C0A07C58-F782-49FC-8022-93C7F77A52F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32" creationId="{CFF70451-DB97-4670-8219-8ABD6D9C9B82}"/>
            </ac:spMkLst>
          </pc:spChg>
          <pc:spChg chg="mod">
            <ac:chgData name="M | Adrien Pasquet" userId="b9ca7fff-cf80-4b81-8c12-aa3f5be03e41" providerId="ADAL" clId="{BFF0C793-174F-4023-A7BF-059EB552C99C}" dt="2019-11-13T10:40:01.458" v="3747" actId="14100"/>
            <ac:spMkLst>
              <pc:docMk/>
              <pc:sldMasterMk cId="3019973778" sldId="2147483648"/>
              <pc:sldLayoutMk cId="2587796456" sldId="2147483689"/>
              <ac:spMk id="133" creationId="{BD73563A-FDDF-428B-BF3F-47B2C6E72253}"/>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34" creationId="{6E1DA123-5486-4D83-817C-E4CABC50B79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43" creationId="{7B9D246F-8CF3-44E2-971C-D1906784BDE5}"/>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44" creationId="{5795130D-E969-4583-BF85-588D318C80E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45" creationId="{67663A9A-ED28-4539-8789-663FB97AEBB6}"/>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46" creationId="{5F734F8D-7281-4911-8FC2-1CD034322071}"/>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47" creationId="{BD5F72E6-62FD-4639-A2B3-CF1CD44C07A1}"/>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48" creationId="{90377AAD-7A34-4F2C-894C-8CF7D64EF9AF}"/>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49" creationId="{8C3EB88F-D0A5-41E5-AE43-952ABC80A36A}"/>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50" creationId="{B050EB30-85FD-4632-8E06-0653C620A65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51" creationId="{D9DEDE1B-CD88-406C-9A34-387539A3B696}"/>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52" creationId="{4D9EDE5C-0A4A-4453-82C2-C1691D347741}"/>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59" creationId="{4A3B6FD4-1B78-45ED-A224-37C0C3A36461}"/>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60" creationId="{D292DCF1-2F29-4240-8162-2F05D619D89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89" creationId="{1C2D3662-0979-4A31-BA13-A9F575F3654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90" creationId="{5C9C144D-9A84-4872-B6DF-9AE81B79F108}"/>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91" creationId="{E5C23935-D9F9-49E9-A738-9FD37F128843}"/>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92" creationId="{6BE83252-B216-4570-8EFC-7435DD10C4A3}"/>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93" creationId="{0F57A8F8-8E82-42CA-8AE7-2A224EE42EC5}"/>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94" creationId="{68FB2357-A212-4073-8AC1-30FBDD441FF0}"/>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95" creationId="{DB7ECE60-F08E-4426-A98B-8043C6F2310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96" creationId="{B3A76C33-9991-406F-8785-1DE2AF257027}"/>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97" creationId="{EDF16AD0-38E3-4F2F-AFE2-09A99F3E2A2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98" creationId="{ED35B24A-7ECB-45AF-8F05-48A1A47E2E7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199" creationId="{F95AAEAF-CE01-4129-8F73-48F46285C95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00" creationId="{E54A8D85-7AA6-4833-A296-61081F846BD3}"/>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01" creationId="{5958162E-2571-4D53-98B2-A08F14FDFAD6}"/>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02" creationId="{F8C9B698-D774-4E27-9870-F4FF80AD370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03" creationId="{14E9BDC3-E7B2-4314-8DA4-38EB1351752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04" creationId="{A63906E8-5CB8-431F-854E-56970DB4846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05" creationId="{9A057B6C-0F7C-4F7B-A35B-62AF9680B40D}"/>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06" creationId="{3D242C5C-4883-4534-BDF1-801580A75687}"/>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07" creationId="{5075B05D-F2DB-487E-B60C-787CD3967E8C}"/>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08" creationId="{A8E6A33D-CCCB-4CCF-BF80-1502AC631476}"/>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09" creationId="{651AFE64-400A-4A91-A470-B9BBB4FCA19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10" creationId="{912615DB-4EA7-4C40-AD5F-0AFDF472F8B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11" creationId="{9EEBB570-DB5A-4B6F-90B2-296212A394E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12" creationId="{4AE26A07-262E-4D91-9345-EBFBB78DED52}"/>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13" creationId="{FB86A2DD-F2A0-4FBA-8145-46CBAF498036}"/>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14" creationId="{57C2C896-BDD5-4599-8743-AEECA1EF16E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15" creationId="{095A1696-19A9-43C5-9560-A12757803E5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16" creationId="{10400DBD-778C-4131-B7B8-29B9DC04EDD6}"/>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17" creationId="{5CEEBCD0-5E2A-40B1-A914-C4A441DE39D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18" creationId="{6F442A79-0530-48CB-B762-37E7C70014BA}"/>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19" creationId="{A1A118ED-4592-4DDB-8D92-8B1F3F100A00}"/>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20" creationId="{C5F43BAC-6B02-436A-B9CB-80B54EE7D5A2}"/>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21" creationId="{907A6717-C571-4C54-B88A-2A7CE23B43C7}"/>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22" creationId="{D26B229F-1D5F-4EAD-B3CA-6C1976A61E9A}"/>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23" creationId="{50FC1076-25F6-4523-9800-A7C1A8A3900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24" creationId="{508F56D9-EE99-4F4D-AAB6-07D64F2CF9D0}"/>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25" creationId="{EBC1480F-73A4-4007-AF3B-745E2185922A}"/>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26" creationId="{230DAD05-5FAD-4AF5-819D-291F3406B68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27" creationId="{D60E7E3D-1811-40D6-A478-8C4492F39861}"/>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31" creationId="{3DDB6360-1589-4342-BCFA-FC47C8BFFD10}"/>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32" creationId="{FE6029AC-1EDE-49BC-8CD5-E03EDC4E8B1A}"/>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33" creationId="{8A1EE7C2-5ADC-4828-BE82-1B57C4EB40CF}"/>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34" creationId="{58F4A540-81A7-4C50-9493-E88B3F8F3852}"/>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35" creationId="{061EA83C-2D4D-43CA-AB46-342AD308C5DA}"/>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36" creationId="{DF7A6BEB-C403-4D8B-9059-46A3D82395B6}"/>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37" creationId="{2CEAEAFE-A76C-48DA-AC04-A9B51FDA804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38" creationId="{DB344254-8BAE-4A19-A403-10B14512119F}"/>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39" creationId="{CAE7644D-3ACD-4E56-B60B-8A5E36D61CCC}"/>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40" creationId="{05900AFF-7CFD-4C3A-B3A5-11008C16CB1D}"/>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41" creationId="{02AFF047-B336-43C9-91A8-77D61055B03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42" creationId="{61C3345D-D44A-4C7A-856C-DFAB0362CB0C}"/>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43" creationId="{7F729C6B-2365-436B-B0E4-149A47F70B92}"/>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44" creationId="{6A69ABA3-6BAD-41AD-BA5D-0C6E7244541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45" creationId="{1144884B-6C86-4D90-B283-D522C008A7F1}"/>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46" creationId="{0B3EEAEE-E5A5-4C9B-AE18-90CD58DE81BF}"/>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47" creationId="{B09CB17B-175B-4D59-8B24-BB0A7F2CAB2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76" creationId="{0664361D-C0B3-4885-B4A8-4975372C7F7A}"/>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77" creationId="{D179F3C9-A989-4CDC-BA00-0635C8A962FF}"/>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81" creationId="{C8E62415-B5B8-48F9-9E59-84F554929B08}"/>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82" creationId="{3526136B-6026-48E7-8122-4C1F2EC78241}"/>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83" creationId="{75441A7B-D63F-49B0-9C50-C723948A772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84" creationId="{54AA2EE6-187F-4D1A-82DB-E7FD28666A16}"/>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88" creationId="{3FC3B6E3-4EF8-49D0-B1AC-925378B0C938}"/>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89" creationId="{D78AC5BC-935A-43AF-91D5-665C11AFA888}"/>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90" creationId="{7BCA3174-0BEC-44AE-B39D-610AD6F59EC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91" creationId="{9833D155-95B1-4C45-836A-25E282C21149}"/>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92" creationId="{9D81135C-E0AD-4664-B51E-A310533E48FF}"/>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93" creationId="{FE645659-C73A-45E7-9F5D-0912C201AE85}"/>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94" creationId="{A64F7329-6BA5-4219-AB6A-5A588FAE681A}"/>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95" creationId="{517276A7-9AF7-464C-A1A8-50FAA4FE7E9F}"/>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96" creationId="{1E6EC3FB-817D-4A7C-8958-F2E0A0FB3A5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97" creationId="{F9B26B5B-E44E-434E-BB4A-D22549DC0352}"/>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98" creationId="{F8098C11-5214-4609-9FE3-9D1024B3DC4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299" creationId="{D4DD23D5-EA75-45B8-8151-B9D458697D8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00" creationId="{461C59D0-0096-4B8B-90A4-8E946E3E1054}"/>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01" creationId="{6401438A-AE91-4144-A033-304CB30C0C10}"/>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02" creationId="{D10B3D5C-22A9-4487-8D41-7FFBAF656FD8}"/>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03" creationId="{403181BE-02F7-48E3-B4CF-6D966EA7B7CB}"/>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04" creationId="{47288F42-5890-4D59-9B55-57B331BEE2F0}"/>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05" creationId="{A2F7C8CA-C72F-4D21-92F9-AB26E3CC3A42}"/>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09" creationId="{204962C6-3415-450D-BEA7-4BEF64711E1A}"/>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10" creationId="{CCA7B0C5-8C9D-45B6-9357-0D3F0174563E}"/>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11" creationId="{4F91BA7E-6167-4575-81E2-DC0079225C07}"/>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12" creationId="{B43C1AEA-18B1-4B94-875E-5C0907E69610}"/>
            </ac:spMkLst>
          </pc:spChg>
          <pc:spChg chg="add mod">
            <ac:chgData name="M | Adrien Pasquet" userId="b9ca7fff-cf80-4b81-8c12-aa3f5be03e41" providerId="ADAL" clId="{BFF0C793-174F-4023-A7BF-059EB552C99C}" dt="2019-11-13T10:39:52.277" v="3744" actId="164"/>
            <ac:spMkLst>
              <pc:docMk/>
              <pc:sldMasterMk cId="3019973778" sldId="2147483648"/>
              <pc:sldLayoutMk cId="2587796456" sldId="2147483689"/>
              <ac:spMk id="322" creationId="{0B504531-2ACB-4313-998B-31DFBDC0ED53}"/>
            </ac:spMkLst>
          </pc:spChg>
          <pc:grpChg chg="add del mod">
            <ac:chgData name="M | Adrien Pasquet" userId="b9ca7fff-cf80-4b81-8c12-aa3f5be03e41" providerId="ADAL" clId="{BFF0C793-174F-4023-A7BF-059EB552C99C}" dt="2019-11-13T10:40:17.564" v="3752"/>
            <ac:grpSpMkLst>
              <pc:docMk/>
              <pc:sldMasterMk cId="3019973778" sldId="2147483648"/>
              <pc:sldLayoutMk cId="2587796456" sldId="2147483689"/>
              <ac:grpSpMk id="2" creationId="{E30F998E-9886-450C-B546-FBE342724F02}"/>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6" creationId="{5D4BE7EE-33D3-44E9-8E80-BA4196E90025}"/>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38" creationId="{E18B4634-B8EA-4F69-8E92-23438D5D68F0}"/>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55" creationId="{EAA1C4DC-E96F-4D88-98B7-80FA4C0CA7A8}"/>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81" creationId="{93D153AA-8AF3-4A4B-B3F5-09A0D389E3FC}"/>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97" creationId="{5F457A3A-CF12-4920-8F1F-961116E9CD56}"/>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101" creationId="{AC7F7150-B325-4EC1-BD71-32ADF6B74CC2}"/>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106" creationId="{EBF38EF3-A8DD-4010-8631-428C6FF10A77}"/>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135" creationId="{65CAB67E-E5BF-4CCF-8768-7A7509707FCD}"/>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139" creationId="{5B9BA9EB-D1FB-47C1-9A7C-28D0AF620E77}"/>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153" creationId="{74452B6C-F352-42ED-B9EB-FFF645C293F2}"/>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161" creationId="{10F8634C-56FC-46AE-BAA4-17E4D29EB86C}"/>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164" creationId="{7CD5C30B-F2CB-4630-9788-1BDEF0F651BE}"/>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171" creationId="{45CE7AFF-C74C-479F-BCD6-9F9F677387F3}"/>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182" creationId="{5FAF5B0F-5E14-4731-8D5A-238358475AFD}"/>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228" creationId="{00D52D36-98D0-441B-B47A-E28E21FDE172}"/>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248" creationId="{DEC671A4-697D-45F3-A0A3-FF5970C0CC69}"/>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278" creationId="{EA6C11AC-EACC-40A0-84FD-DCFD6572E51C}"/>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285" creationId="{E8A9E2D1-C648-4354-A53D-B56AEE855CB7}"/>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306" creationId="{2F10FE1E-9CBC-4B04-BA4E-ADA857055161}"/>
            </ac:grpSpMkLst>
          </pc:grpChg>
          <pc:grpChg chg="add mod">
            <ac:chgData name="M | Adrien Pasquet" userId="b9ca7fff-cf80-4b81-8c12-aa3f5be03e41" providerId="ADAL" clId="{BFF0C793-174F-4023-A7BF-059EB552C99C}" dt="2019-11-13T10:39:52.277" v="3744" actId="164"/>
            <ac:grpSpMkLst>
              <pc:docMk/>
              <pc:sldMasterMk cId="3019973778" sldId="2147483648"/>
              <pc:sldLayoutMk cId="2587796456" sldId="2147483689"/>
              <ac:grpSpMk id="313" creationId="{AC839AE3-8428-48DF-9396-61099C61E786}"/>
            </ac:grpSpMkLst>
          </pc:grpChg>
        </pc:sldLayoutChg>
        <pc:sldLayoutChg chg="addSp delSp modSp">
          <pc:chgData name="M | Adrien Pasquet" userId="b9ca7fff-cf80-4b81-8c12-aa3f5be03e41" providerId="ADAL" clId="{BFF0C793-174F-4023-A7BF-059EB552C99C}" dt="2019-11-13T11:37:18.119" v="3785" actId="14100"/>
          <pc:sldLayoutMkLst>
            <pc:docMk/>
            <pc:sldMasterMk cId="3019973778" sldId="2147483648"/>
            <pc:sldLayoutMk cId="171717216" sldId="2147483690"/>
          </pc:sldLayoutMkLst>
          <pc:spChg chg="add del">
            <ac:chgData name="M | Adrien Pasquet" userId="b9ca7fff-cf80-4b81-8c12-aa3f5be03e41" providerId="ADAL" clId="{BFF0C793-174F-4023-A7BF-059EB552C99C}" dt="2019-11-13T11:35:44.046" v="3774" actId="11529"/>
            <ac:spMkLst>
              <pc:docMk/>
              <pc:sldMasterMk cId="3019973778" sldId="2147483648"/>
              <pc:sldLayoutMk cId="171717216" sldId="2147483690"/>
              <ac:spMk id="2" creationId="{B7E323A4-E05C-45B4-8104-33760F7D0EB0}"/>
            </ac:spMkLst>
          </pc:spChg>
          <pc:spChg chg="add mod">
            <ac:chgData name="M | Adrien Pasquet" userId="b9ca7fff-cf80-4b81-8c12-aa3f5be03e41" providerId="ADAL" clId="{BFF0C793-174F-4023-A7BF-059EB552C99C}" dt="2019-11-13T11:37:18.119" v="3785" actId="14100"/>
            <ac:spMkLst>
              <pc:docMk/>
              <pc:sldMasterMk cId="3019973778" sldId="2147483648"/>
              <pc:sldLayoutMk cId="171717216" sldId="2147483690"/>
              <ac:spMk id="3" creationId="{3E81AF93-36D8-4EAB-B484-1BA1C65E5608}"/>
            </ac:spMkLst>
          </pc:spChg>
        </pc:sldLayoutChg>
        <pc:sldLayoutChg chg="addSp delSp modSp">
          <pc:chgData name="M | Adrien Pasquet" userId="b9ca7fff-cf80-4b81-8c12-aa3f5be03e41" providerId="ADAL" clId="{BFF0C793-174F-4023-A7BF-059EB552C99C}" dt="2019-11-13T11:45:10.462" v="3896" actId="1076"/>
          <pc:sldLayoutMkLst>
            <pc:docMk/>
            <pc:sldMasterMk cId="3019973778" sldId="2147483648"/>
            <pc:sldLayoutMk cId="2493420349" sldId="2147483691"/>
          </pc:sldLayoutMkLst>
          <pc:spChg chg="add del">
            <ac:chgData name="M | Adrien Pasquet" userId="b9ca7fff-cf80-4b81-8c12-aa3f5be03e41" providerId="ADAL" clId="{BFF0C793-174F-4023-A7BF-059EB552C99C}" dt="2019-11-13T11:39:12.934" v="3796" actId="11529"/>
            <ac:spMkLst>
              <pc:docMk/>
              <pc:sldMasterMk cId="3019973778" sldId="2147483648"/>
              <pc:sldLayoutMk cId="2493420349" sldId="2147483691"/>
              <ac:spMk id="2" creationId="{6E57B6D1-B406-49C6-8B72-8114D34C6A96}"/>
            </ac:spMkLst>
          </pc:spChg>
          <pc:spChg chg="mod">
            <ac:chgData name="M | Adrien Pasquet" userId="b9ca7fff-cf80-4b81-8c12-aa3f5be03e41" providerId="ADAL" clId="{BFF0C793-174F-4023-A7BF-059EB552C99C}" dt="2019-11-13T11:42:46.586" v="3860" actId="1076"/>
            <ac:spMkLst>
              <pc:docMk/>
              <pc:sldMasterMk cId="3019973778" sldId="2147483648"/>
              <pc:sldLayoutMk cId="2493420349" sldId="2147483691"/>
              <ac:spMk id="3" creationId="{5F94AFF4-AAFD-4776-88A4-ED6242042BF7}"/>
            </ac:spMkLst>
          </pc:spChg>
          <pc:spChg chg="add mod">
            <ac:chgData name="M | Adrien Pasquet" userId="b9ca7fff-cf80-4b81-8c12-aa3f5be03e41" providerId="ADAL" clId="{BFF0C793-174F-4023-A7BF-059EB552C99C}" dt="2019-11-13T11:45:10.462" v="3896" actId="1076"/>
            <ac:spMkLst>
              <pc:docMk/>
              <pc:sldMasterMk cId="3019973778" sldId="2147483648"/>
              <pc:sldLayoutMk cId="2493420349" sldId="2147483691"/>
              <ac:spMk id="4" creationId="{1F1BC7C2-B081-41BB-AEE0-77A355A1C2F7}"/>
            </ac:spMkLst>
          </pc:spChg>
          <pc:spChg chg="add mod">
            <ac:chgData name="M | Adrien Pasquet" userId="b9ca7fff-cf80-4b81-8c12-aa3f5be03e41" providerId="ADAL" clId="{BFF0C793-174F-4023-A7BF-059EB552C99C}" dt="2019-11-13T11:40:38.171" v="3851" actId="1076"/>
            <ac:spMkLst>
              <pc:docMk/>
              <pc:sldMasterMk cId="3019973778" sldId="2147483648"/>
              <pc:sldLayoutMk cId="2493420349" sldId="2147483691"/>
              <ac:spMk id="25" creationId="{B22D3DCC-28F9-4FAE-B6A1-E6112452DF6D}"/>
            </ac:spMkLst>
          </pc:spChg>
          <pc:spChg chg="add mod">
            <ac:chgData name="M | Adrien Pasquet" userId="b9ca7fff-cf80-4b81-8c12-aa3f5be03e41" providerId="ADAL" clId="{BFF0C793-174F-4023-A7BF-059EB552C99C}" dt="2019-11-13T11:45:10.462" v="3896" actId="1076"/>
            <ac:spMkLst>
              <pc:docMk/>
              <pc:sldMasterMk cId="3019973778" sldId="2147483648"/>
              <pc:sldLayoutMk cId="2493420349" sldId="2147483691"/>
              <ac:spMk id="27" creationId="{7BCC2BE6-2879-4C7F-BAA9-B1F06636EF9E}"/>
            </ac:spMkLst>
          </pc:spChg>
          <pc:spChg chg="add mod">
            <ac:chgData name="M | Adrien Pasquet" userId="b9ca7fff-cf80-4b81-8c12-aa3f5be03e41" providerId="ADAL" clId="{BFF0C793-174F-4023-A7BF-059EB552C99C}" dt="2019-11-13T11:45:10.462" v="3896" actId="1076"/>
            <ac:spMkLst>
              <pc:docMk/>
              <pc:sldMasterMk cId="3019973778" sldId="2147483648"/>
              <pc:sldLayoutMk cId="2493420349" sldId="2147483691"/>
              <ac:spMk id="28" creationId="{978A3713-50ED-4BF2-8442-917DA8BABEA1}"/>
            </ac:spMkLst>
          </pc:spChg>
          <pc:spChg chg="add mod">
            <ac:chgData name="M | Adrien Pasquet" userId="b9ca7fff-cf80-4b81-8c12-aa3f5be03e41" providerId="ADAL" clId="{BFF0C793-174F-4023-A7BF-059EB552C99C}" dt="2019-11-13T11:45:10.462" v="3896" actId="1076"/>
            <ac:spMkLst>
              <pc:docMk/>
              <pc:sldMasterMk cId="3019973778" sldId="2147483648"/>
              <pc:sldLayoutMk cId="2493420349" sldId="2147483691"/>
              <ac:spMk id="29" creationId="{0F3E9062-E3C5-41E7-9518-ED7F1757D243}"/>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40" creationId="{FD3A9172-4FD5-4B6A-B66F-5F27D08DEDEE}"/>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41" creationId="{34E1E896-0610-4DB8-9008-8DAD4864A17A}"/>
            </ac:spMkLst>
          </pc:spChg>
          <pc:spChg chg="del">
            <ac:chgData name="M | Adrien Pasquet" userId="b9ca7fff-cf80-4b81-8c12-aa3f5be03e41" providerId="ADAL" clId="{BFF0C793-174F-4023-A7BF-059EB552C99C}" dt="2019-11-13T11:38:09.439" v="3787" actId="478"/>
            <ac:spMkLst>
              <pc:docMk/>
              <pc:sldMasterMk cId="3019973778" sldId="2147483648"/>
              <pc:sldLayoutMk cId="2493420349" sldId="2147483691"/>
              <ac:spMk id="42" creationId="{E5A09D0A-B211-4887-9CF9-468CD1ABE045}"/>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44" creationId="{5192263C-BF60-4E13-B8C1-3913B8B19A13}"/>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45" creationId="{152D5EAD-2EB8-4E9E-A110-6CE0A8C5A6BA}"/>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46" creationId="{C01DEB5B-CEF6-4FB9-B038-B42FD04AEFF2}"/>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47" creationId="{842BAB74-BE45-4141-9FAA-CEFE5BAA7445}"/>
            </ac:spMkLst>
          </pc:spChg>
          <pc:spChg chg="del">
            <ac:chgData name="M | Adrien Pasquet" userId="b9ca7fff-cf80-4b81-8c12-aa3f5be03e41" providerId="ADAL" clId="{BFF0C793-174F-4023-A7BF-059EB552C99C}" dt="2019-11-13T11:38:13.680" v="3788" actId="478"/>
            <ac:spMkLst>
              <pc:docMk/>
              <pc:sldMasterMk cId="3019973778" sldId="2147483648"/>
              <pc:sldLayoutMk cId="2493420349" sldId="2147483691"/>
              <ac:spMk id="48" creationId="{8E1300C5-5B67-45E9-93F7-6C3EB0D99628}"/>
            </ac:spMkLst>
          </pc:spChg>
          <pc:spChg chg="del">
            <ac:chgData name="M | Adrien Pasquet" userId="b9ca7fff-cf80-4b81-8c12-aa3f5be03e41" providerId="ADAL" clId="{BFF0C793-174F-4023-A7BF-059EB552C99C}" dt="2019-11-13T11:38:13.680" v="3788" actId="478"/>
            <ac:spMkLst>
              <pc:docMk/>
              <pc:sldMasterMk cId="3019973778" sldId="2147483648"/>
              <pc:sldLayoutMk cId="2493420349" sldId="2147483691"/>
              <ac:spMk id="49" creationId="{73E4084D-255E-4889-A899-D3DA296BB78D}"/>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50" creationId="{9CB315C5-BAA3-4EE4-85F5-EC95182E892C}"/>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51" creationId="{7ECDD607-65C2-4B42-96BB-ABD88C7806E6}"/>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56" creationId="{A3655228-E002-464B-905F-D34734BB8BDB}"/>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57" creationId="{3653D8CC-A324-4BD6-9717-2DBFA0F0A970}"/>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58" creationId="{0909B6F9-CBC9-4056-942B-DF37EC1D8127}"/>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59" creationId="{D2819201-9571-424E-8472-294B73C4F25D}"/>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60" creationId="{3E63BE3B-9F5B-42A3-929D-B921A7D0D7C4}"/>
            </ac:spMkLst>
          </pc:spChg>
          <pc:spChg chg="del">
            <ac:chgData name="M | Adrien Pasquet" userId="b9ca7fff-cf80-4b81-8c12-aa3f5be03e41" providerId="ADAL" clId="{BFF0C793-174F-4023-A7BF-059EB552C99C}" dt="2019-11-13T11:38:07.523" v="3786" actId="478"/>
            <ac:spMkLst>
              <pc:docMk/>
              <pc:sldMasterMk cId="3019973778" sldId="2147483648"/>
              <pc:sldLayoutMk cId="2493420349" sldId="2147483691"/>
              <ac:spMk id="61" creationId="{C3EE5B30-D145-4C68-80E9-C9072C2676CB}"/>
            </ac:spMkLst>
          </pc:spChg>
          <pc:spChg chg="del">
            <ac:chgData name="M | Adrien Pasquet" userId="b9ca7fff-cf80-4b81-8c12-aa3f5be03e41" providerId="ADAL" clId="{BFF0C793-174F-4023-A7BF-059EB552C99C}" dt="2019-11-13T11:38:25.391" v="3792" actId="478"/>
            <ac:spMkLst>
              <pc:docMk/>
              <pc:sldMasterMk cId="3019973778" sldId="2147483648"/>
              <pc:sldLayoutMk cId="2493420349" sldId="2147483691"/>
              <ac:spMk id="77" creationId="{5AEF270C-EE97-4687-862D-BB037F9440ED}"/>
            </ac:spMkLst>
          </pc:spChg>
          <pc:picChg chg="add mod">
            <ac:chgData name="M | Adrien Pasquet" userId="b9ca7fff-cf80-4b81-8c12-aa3f5be03e41" providerId="ADAL" clId="{BFF0C793-174F-4023-A7BF-059EB552C99C}" dt="2019-11-13T11:38:56.777" v="3794" actId="13244"/>
            <ac:picMkLst>
              <pc:docMk/>
              <pc:sldMasterMk cId="3019973778" sldId="2147483648"/>
              <pc:sldLayoutMk cId="2493420349" sldId="2147483691"/>
              <ac:picMk id="24" creationId="{840E6C15-719F-4381-8E25-23A1F1311D8D}"/>
            </ac:picMkLst>
          </pc:picChg>
        </pc:sldLayoutChg>
        <pc:sldLayoutChg chg="addSp delSp modSp">
          <pc:chgData name="M | Adrien Pasquet" userId="b9ca7fff-cf80-4b81-8c12-aa3f5be03e41" providerId="ADAL" clId="{BFF0C793-174F-4023-A7BF-059EB552C99C}" dt="2019-11-21T13:55:06.398" v="4555" actId="255"/>
          <pc:sldLayoutMkLst>
            <pc:docMk/>
            <pc:sldMasterMk cId="3019973778" sldId="2147483648"/>
            <pc:sldLayoutMk cId="3012421604" sldId="2147483692"/>
          </pc:sldLayoutMkLst>
          <pc:spChg chg="add del">
            <ac:chgData name="M | Adrien Pasquet" userId="b9ca7fff-cf80-4b81-8c12-aa3f5be03e41" providerId="ADAL" clId="{BFF0C793-174F-4023-A7BF-059EB552C99C}" dt="2019-11-13T11:46:38.197" v="3922" actId="11529"/>
            <ac:spMkLst>
              <pc:docMk/>
              <pc:sldMasterMk cId="3019973778" sldId="2147483648"/>
              <pc:sldLayoutMk cId="3012421604" sldId="2147483692"/>
              <ac:spMk id="2" creationId="{3561F875-746F-49AE-A300-A787987FA40A}"/>
            </ac:spMkLst>
          </pc:spChg>
          <pc:spChg chg="add del mod">
            <ac:chgData name="M | Adrien Pasquet" userId="b9ca7fff-cf80-4b81-8c12-aa3f5be03e41" providerId="ADAL" clId="{BFF0C793-174F-4023-A7BF-059EB552C99C}" dt="2019-11-13T11:46:44.003" v="3923" actId="478"/>
            <ac:spMkLst>
              <pc:docMk/>
              <pc:sldMasterMk cId="3019973778" sldId="2147483648"/>
              <pc:sldLayoutMk cId="3012421604" sldId="2147483692"/>
              <ac:spMk id="3" creationId="{9F7EC03C-95E1-4EAE-A2D1-BC6E0D7EB876}"/>
            </ac:spMkLst>
          </pc:spChg>
          <pc:spChg chg="mod">
            <ac:chgData name="M | Adrien Pasquet" userId="b9ca7fff-cf80-4b81-8c12-aa3f5be03e41" providerId="ADAL" clId="{BFF0C793-174F-4023-A7BF-059EB552C99C}" dt="2019-11-21T13:55:06.398" v="4555" actId="255"/>
            <ac:spMkLst>
              <pc:docMk/>
              <pc:sldMasterMk cId="3019973778" sldId="2147483648"/>
              <pc:sldLayoutMk cId="3012421604" sldId="2147483692"/>
              <ac:spMk id="5" creationId="{5F9B8327-15DB-4DDC-B928-3349A598288A}"/>
            </ac:spMkLst>
          </pc:spChg>
          <pc:spChg chg="del">
            <ac:chgData name="M | Adrien Pasquet" userId="b9ca7fff-cf80-4b81-8c12-aa3f5be03e41" providerId="ADAL" clId="{BFF0C793-174F-4023-A7BF-059EB552C99C}" dt="2019-11-13T11:46:28.421" v="3918" actId="478"/>
            <ac:spMkLst>
              <pc:docMk/>
              <pc:sldMasterMk cId="3019973778" sldId="2147483648"/>
              <pc:sldLayoutMk cId="3012421604" sldId="2147483692"/>
              <ac:spMk id="40" creationId="{BC03A7F7-71DE-49DE-AE9E-DC2C4CD18C3C}"/>
            </ac:spMkLst>
          </pc:spChg>
          <pc:spChg chg="del">
            <ac:chgData name="M | Adrien Pasquet" userId="b9ca7fff-cf80-4b81-8c12-aa3f5be03e41" providerId="ADAL" clId="{BFF0C793-174F-4023-A7BF-059EB552C99C}" dt="2019-11-13T11:46:33.128" v="3921" actId="478"/>
            <ac:spMkLst>
              <pc:docMk/>
              <pc:sldMasterMk cId="3019973778" sldId="2147483648"/>
              <pc:sldLayoutMk cId="3012421604" sldId="2147483692"/>
              <ac:spMk id="41" creationId="{641898A1-7514-447B-AC34-6470CF8BC917}"/>
            </ac:spMkLst>
          </pc:spChg>
          <pc:spChg chg="del">
            <ac:chgData name="M | Adrien Pasquet" userId="b9ca7fff-cf80-4b81-8c12-aa3f5be03e41" providerId="ADAL" clId="{BFF0C793-174F-4023-A7BF-059EB552C99C}" dt="2019-11-13T11:46:28.421" v="3918" actId="478"/>
            <ac:spMkLst>
              <pc:docMk/>
              <pc:sldMasterMk cId="3019973778" sldId="2147483648"/>
              <pc:sldLayoutMk cId="3012421604" sldId="2147483692"/>
              <ac:spMk id="46" creationId="{5F0E770B-7757-417D-8240-8DB1C33DA866}"/>
            </ac:spMkLst>
          </pc:spChg>
          <pc:spChg chg="del">
            <ac:chgData name="M | Adrien Pasquet" userId="b9ca7fff-cf80-4b81-8c12-aa3f5be03e41" providerId="ADAL" clId="{BFF0C793-174F-4023-A7BF-059EB552C99C}" dt="2019-11-13T11:46:28.421" v="3918" actId="478"/>
            <ac:spMkLst>
              <pc:docMk/>
              <pc:sldMasterMk cId="3019973778" sldId="2147483648"/>
              <pc:sldLayoutMk cId="3012421604" sldId="2147483692"/>
              <ac:spMk id="47" creationId="{A93068CE-4B75-4C3E-B432-8F4238951C23}"/>
            </ac:spMkLst>
          </pc:spChg>
          <pc:spChg chg="del">
            <ac:chgData name="M | Adrien Pasquet" userId="b9ca7fff-cf80-4b81-8c12-aa3f5be03e41" providerId="ADAL" clId="{BFF0C793-174F-4023-A7BF-059EB552C99C}" dt="2019-11-13T11:46:28.421" v="3918" actId="478"/>
            <ac:spMkLst>
              <pc:docMk/>
              <pc:sldMasterMk cId="3019973778" sldId="2147483648"/>
              <pc:sldLayoutMk cId="3012421604" sldId="2147483692"/>
              <ac:spMk id="48" creationId="{7E86E396-37CD-4175-9209-5B8267C59CE6}"/>
            </ac:spMkLst>
          </pc:spChg>
          <pc:grpChg chg="del">
            <ac:chgData name="M | Adrien Pasquet" userId="b9ca7fff-cf80-4b81-8c12-aa3f5be03e41" providerId="ADAL" clId="{BFF0C793-174F-4023-A7BF-059EB552C99C}" dt="2019-11-13T11:46:33.128" v="3921" actId="478"/>
            <ac:grpSpMkLst>
              <pc:docMk/>
              <pc:sldMasterMk cId="3019973778" sldId="2147483648"/>
              <pc:sldLayoutMk cId="3012421604" sldId="2147483692"/>
              <ac:grpSpMk id="11" creationId="{83C1AD44-A9CD-4E4B-A88B-D70D591C767B}"/>
            </ac:grpSpMkLst>
          </pc:grpChg>
          <pc:grpChg chg="del">
            <ac:chgData name="M | Adrien Pasquet" userId="b9ca7fff-cf80-4b81-8c12-aa3f5be03e41" providerId="ADAL" clId="{BFF0C793-174F-4023-A7BF-059EB552C99C}" dt="2019-11-13T11:46:33.128" v="3921" actId="478"/>
            <ac:grpSpMkLst>
              <pc:docMk/>
              <pc:sldMasterMk cId="3019973778" sldId="2147483648"/>
              <pc:sldLayoutMk cId="3012421604" sldId="2147483692"/>
              <ac:grpSpMk id="20" creationId="{9401FED0-1A6E-4FFD-B77B-FE371F0B5CCD}"/>
            </ac:grpSpMkLst>
          </pc:grpChg>
          <pc:grpChg chg="del">
            <ac:chgData name="M | Adrien Pasquet" userId="b9ca7fff-cf80-4b81-8c12-aa3f5be03e41" providerId="ADAL" clId="{BFF0C793-174F-4023-A7BF-059EB552C99C}" dt="2019-11-13T11:46:33.128" v="3921" actId="478"/>
            <ac:grpSpMkLst>
              <pc:docMk/>
              <pc:sldMasterMk cId="3019973778" sldId="2147483648"/>
              <pc:sldLayoutMk cId="3012421604" sldId="2147483692"/>
              <ac:grpSpMk id="22" creationId="{049CBD90-75C7-47ED-B496-8C528DE04E0A}"/>
            </ac:grpSpMkLst>
          </pc:grpChg>
          <pc:grpChg chg="del">
            <ac:chgData name="M | Adrien Pasquet" userId="b9ca7fff-cf80-4b81-8c12-aa3f5be03e41" providerId="ADAL" clId="{BFF0C793-174F-4023-A7BF-059EB552C99C}" dt="2019-11-13T11:46:33.128" v="3921" actId="478"/>
            <ac:grpSpMkLst>
              <pc:docMk/>
              <pc:sldMasterMk cId="3019973778" sldId="2147483648"/>
              <pc:sldLayoutMk cId="3012421604" sldId="2147483692"/>
              <ac:grpSpMk id="24" creationId="{23536F57-EC62-42E4-A6A4-23561A434EBD}"/>
            </ac:grpSpMkLst>
          </pc:grpChg>
          <pc:grpChg chg="del">
            <ac:chgData name="M | Adrien Pasquet" userId="b9ca7fff-cf80-4b81-8c12-aa3f5be03e41" providerId="ADAL" clId="{BFF0C793-174F-4023-A7BF-059EB552C99C}" dt="2019-11-13T11:46:33.128" v="3921" actId="478"/>
            <ac:grpSpMkLst>
              <pc:docMk/>
              <pc:sldMasterMk cId="3019973778" sldId="2147483648"/>
              <pc:sldLayoutMk cId="3012421604" sldId="2147483692"/>
              <ac:grpSpMk id="36" creationId="{033AD922-7AA4-4889-A4AE-40AD56F87FA3}"/>
            </ac:grpSpMkLst>
          </pc:grpChg>
          <pc:grpChg chg="del">
            <ac:chgData name="M | Adrien Pasquet" userId="b9ca7fff-cf80-4b81-8c12-aa3f5be03e41" providerId="ADAL" clId="{BFF0C793-174F-4023-A7BF-059EB552C99C}" dt="2019-11-13T11:46:33.128" v="3921" actId="478"/>
            <ac:grpSpMkLst>
              <pc:docMk/>
              <pc:sldMasterMk cId="3019973778" sldId="2147483648"/>
              <pc:sldLayoutMk cId="3012421604" sldId="2147483692"/>
              <ac:grpSpMk id="38" creationId="{69FB53BB-344F-4FB8-A41A-86ECDE84C886}"/>
            </ac:grpSpMkLst>
          </pc:grpChg>
          <pc:picChg chg="add mod">
            <ac:chgData name="M | Adrien Pasquet" userId="b9ca7fff-cf80-4b81-8c12-aa3f5be03e41" providerId="ADAL" clId="{BFF0C793-174F-4023-A7BF-059EB552C99C}" dt="2019-11-13T11:47:37.405" v="3957" actId="1076"/>
            <ac:picMkLst>
              <pc:docMk/>
              <pc:sldMasterMk cId="3019973778" sldId="2147483648"/>
              <pc:sldLayoutMk cId="3012421604" sldId="2147483692"/>
              <ac:picMk id="6" creationId="{E8A4FE6D-A8FC-4CCE-BCD0-291E67D4AF84}"/>
            </ac:picMkLst>
          </pc:picChg>
          <pc:picChg chg="mod">
            <ac:chgData name="M | Adrien Pasquet" userId="b9ca7fff-cf80-4b81-8c12-aa3f5be03e41" providerId="ADAL" clId="{BFF0C793-174F-4023-A7BF-059EB552C99C}" dt="2019-11-13T11:46:30.295" v="3920" actId="1076"/>
            <ac:picMkLst>
              <pc:docMk/>
              <pc:sldMasterMk cId="3019973778" sldId="2147483648"/>
              <pc:sldLayoutMk cId="3012421604" sldId="2147483692"/>
              <ac:picMk id="13" creationId="{9C3298E9-4B6B-4DE3-BC1D-DEA3FEBE4ABE}"/>
            </ac:picMkLst>
          </pc:picChg>
          <pc:picChg chg="del">
            <ac:chgData name="M | Adrien Pasquet" userId="b9ca7fff-cf80-4b81-8c12-aa3f5be03e41" providerId="ADAL" clId="{BFF0C793-174F-4023-A7BF-059EB552C99C}" dt="2019-11-13T11:46:28.421" v="3918" actId="478"/>
            <ac:picMkLst>
              <pc:docMk/>
              <pc:sldMasterMk cId="3019973778" sldId="2147483648"/>
              <pc:sldLayoutMk cId="3012421604" sldId="2147483692"/>
              <ac:picMk id="49" creationId="{42E4A165-641E-4F5F-ADD3-1496B4104754}"/>
            </ac:picMkLst>
          </pc:picChg>
        </pc:sldLayoutChg>
        <pc:sldLayoutChg chg="modSp">
          <pc:chgData name="M | Adrien Pasquet" userId="b9ca7fff-cf80-4b81-8c12-aa3f5be03e41" providerId="ADAL" clId="{BFF0C793-174F-4023-A7BF-059EB552C99C}" dt="2019-11-21T14:01:58.878" v="4727" actId="18131"/>
          <pc:sldLayoutMkLst>
            <pc:docMk/>
            <pc:sldMasterMk cId="3019973778" sldId="2147483648"/>
            <pc:sldLayoutMk cId="3733019710" sldId="2147483693"/>
          </pc:sldLayoutMkLst>
          <pc:spChg chg="mod">
            <ac:chgData name="M | Adrien Pasquet" userId="b9ca7fff-cf80-4b81-8c12-aa3f5be03e41" providerId="ADAL" clId="{BFF0C793-174F-4023-A7BF-059EB552C99C}" dt="2019-11-21T14:01:45.564" v="4725" actId="207"/>
            <ac:spMkLst>
              <pc:docMk/>
              <pc:sldMasterMk cId="3019973778" sldId="2147483648"/>
              <pc:sldLayoutMk cId="3733019710" sldId="2147483693"/>
              <ac:spMk id="5" creationId="{5F9B8327-15DB-4DDC-B928-3349A598288A}"/>
            </ac:spMkLst>
          </pc:spChg>
          <pc:spChg chg="mod">
            <ac:chgData name="M | Adrien Pasquet" userId="b9ca7fff-cf80-4b81-8c12-aa3f5be03e41" providerId="ADAL" clId="{BFF0C793-174F-4023-A7BF-059EB552C99C}" dt="2019-11-21T13:59:08.392" v="4599" actId="207"/>
            <ac:spMkLst>
              <pc:docMk/>
              <pc:sldMasterMk cId="3019973778" sldId="2147483648"/>
              <pc:sldLayoutMk cId="3733019710" sldId="2147483693"/>
              <ac:spMk id="7" creationId="{06F82ADA-DD52-40F1-B215-0292AB6A9A78}"/>
            </ac:spMkLst>
          </pc:spChg>
          <pc:spChg chg="mod">
            <ac:chgData name="M | Adrien Pasquet" userId="b9ca7fff-cf80-4b81-8c12-aa3f5be03e41" providerId="ADAL" clId="{BFF0C793-174F-4023-A7BF-059EB552C99C}" dt="2019-11-21T13:59:20.199" v="4613" actId="207"/>
            <ac:spMkLst>
              <pc:docMk/>
              <pc:sldMasterMk cId="3019973778" sldId="2147483648"/>
              <pc:sldLayoutMk cId="3733019710" sldId="2147483693"/>
              <ac:spMk id="9" creationId="{67B334FA-2F84-4F08-8A83-42B2990A1769}"/>
            </ac:spMkLst>
          </pc:spChg>
          <pc:spChg chg="mod">
            <ac:chgData name="M | Adrien Pasquet" userId="b9ca7fff-cf80-4b81-8c12-aa3f5be03e41" providerId="ADAL" clId="{BFF0C793-174F-4023-A7BF-059EB552C99C}" dt="2019-11-21T13:59:22.871" v="4614" actId="207"/>
            <ac:spMkLst>
              <pc:docMk/>
              <pc:sldMasterMk cId="3019973778" sldId="2147483648"/>
              <pc:sldLayoutMk cId="3733019710" sldId="2147483693"/>
              <ac:spMk id="10" creationId="{BB31D90D-0A60-44A4-8DB3-621930FF5BB5}"/>
            </ac:spMkLst>
          </pc:spChg>
          <pc:picChg chg="mod modCrop">
            <ac:chgData name="M | Adrien Pasquet" userId="b9ca7fff-cf80-4b81-8c12-aa3f5be03e41" providerId="ADAL" clId="{BFF0C793-174F-4023-A7BF-059EB552C99C}" dt="2019-11-21T14:01:58.878" v="4727" actId="18131"/>
            <ac:picMkLst>
              <pc:docMk/>
              <pc:sldMasterMk cId="3019973778" sldId="2147483648"/>
              <pc:sldLayoutMk cId="3733019710" sldId="2147483693"/>
              <ac:picMk id="4" creationId="{75329F71-2E9D-4E44-BAA5-90F5F0E2BA8E}"/>
            </ac:picMkLst>
          </pc:picChg>
          <pc:picChg chg="mod">
            <ac:chgData name="M | Adrien Pasquet" userId="b9ca7fff-cf80-4b81-8c12-aa3f5be03e41" providerId="ADAL" clId="{BFF0C793-174F-4023-A7BF-059EB552C99C}" dt="2019-11-21T13:59:49.654" v="4616" actId="14826"/>
            <ac:picMkLst>
              <pc:docMk/>
              <pc:sldMasterMk cId="3019973778" sldId="2147483648"/>
              <pc:sldLayoutMk cId="3733019710" sldId="2147483693"/>
              <ac:picMk id="12" creationId="{A959ED1A-41F2-4DDB-A979-C9DB89EC9B4B}"/>
            </ac:picMkLst>
          </pc:picChg>
          <pc:cxnChg chg="mod">
            <ac:chgData name="M | Adrien Pasquet" userId="b9ca7fff-cf80-4b81-8c12-aa3f5be03e41" providerId="ADAL" clId="{BFF0C793-174F-4023-A7BF-059EB552C99C}" dt="2019-11-21T13:59:28.689" v="4615" actId="692"/>
            <ac:cxnSpMkLst>
              <pc:docMk/>
              <pc:sldMasterMk cId="3019973778" sldId="2147483648"/>
              <pc:sldLayoutMk cId="3733019710" sldId="2147483693"/>
              <ac:cxnSpMk id="16" creationId="{14BD5847-0E64-4CCD-9B42-A29FF459EB2A}"/>
            </ac:cxnSpMkLst>
          </pc:cxnChg>
        </pc:sldLayoutChg>
        <pc:sldLayoutChg chg="modSp">
          <pc:chgData name="M | Adrien Pasquet" userId="b9ca7fff-cf80-4b81-8c12-aa3f5be03e41" providerId="ADAL" clId="{BFF0C793-174F-4023-A7BF-059EB552C99C}" dt="2019-11-21T14:01:33.141" v="4724" actId="18131"/>
          <pc:sldLayoutMkLst>
            <pc:docMk/>
            <pc:sldMasterMk cId="3019973778" sldId="2147483648"/>
            <pc:sldLayoutMk cId="4110942768" sldId="2147483694"/>
          </pc:sldLayoutMkLst>
          <pc:spChg chg="mod">
            <ac:chgData name="M | Adrien Pasquet" userId="b9ca7fff-cf80-4b81-8c12-aa3f5be03e41" providerId="ADAL" clId="{BFF0C793-174F-4023-A7BF-059EB552C99C}" dt="2019-11-21T14:01:15.663" v="4719" actId="207"/>
            <ac:spMkLst>
              <pc:docMk/>
              <pc:sldMasterMk cId="3019973778" sldId="2147483648"/>
              <pc:sldLayoutMk cId="4110942768" sldId="2147483694"/>
              <ac:spMk id="5" creationId="{5F9B8327-15DB-4DDC-B928-3349A598288A}"/>
            </ac:spMkLst>
          </pc:spChg>
          <pc:picChg chg="mod modCrop">
            <ac:chgData name="M | Adrien Pasquet" userId="b9ca7fff-cf80-4b81-8c12-aa3f5be03e41" providerId="ADAL" clId="{BFF0C793-174F-4023-A7BF-059EB552C99C}" dt="2019-11-21T14:01:33.141" v="4724" actId="18131"/>
            <ac:picMkLst>
              <pc:docMk/>
              <pc:sldMasterMk cId="3019973778" sldId="2147483648"/>
              <pc:sldLayoutMk cId="4110942768" sldId="2147483694"/>
              <ac:picMk id="4" creationId="{75329F71-2E9D-4E44-BAA5-90F5F0E2BA8E}"/>
            </ac:picMkLst>
          </pc:picChg>
          <pc:picChg chg="mod">
            <ac:chgData name="M | Adrien Pasquet" userId="b9ca7fff-cf80-4b81-8c12-aa3f5be03e41" providerId="ADAL" clId="{BFF0C793-174F-4023-A7BF-059EB552C99C}" dt="2019-11-21T14:01:09.815" v="4681" actId="207"/>
            <ac:picMkLst>
              <pc:docMk/>
              <pc:sldMasterMk cId="3019973778" sldId="2147483648"/>
              <pc:sldLayoutMk cId="4110942768" sldId="2147483694"/>
              <ac:picMk id="13" creationId="{9C3298E9-4B6B-4DE3-BC1D-DEA3FEBE4ABE}"/>
            </ac:picMkLst>
          </pc:picChg>
        </pc:sldLayoutChg>
        <pc:sldLayoutChg chg="modSp">
          <pc:chgData name="M | Adrien Pasquet" userId="b9ca7fff-cf80-4b81-8c12-aa3f5be03e41" providerId="ADAL" clId="{BFF0C793-174F-4023-A7BF-059EB552C99C}" dt="2019-11-21T14:02:40.691" v="4750" actId="207"/>
          <pc:sldLayoutMkLst>
            <pc:docMk/>
            <pc:sldMasterMk cId="3019973778" sldId="2147483648"/>
            <pc:sldLayoutMk cId="1619454711" sldId="2147483695"/>
          </pc:sldLayoutMkLst>
          <pc:spChg chg="mod">
            <ac:chgData name="M | Adrien Pasquet" userId="b9ca7fff-cf80-4b81-8c12-aa3f5be03e41" providerId="ADAL" clId="{BFF0C793-174F-4023-A7BF-059EB552C99C}" dt="2019-11-21T14:02:40.691" v="4750" actId="207"/>
            <ac:spMkLst>
              <pc:docMk/>
              <pc:sldMasterMk cId="3019973778" sldId="2147483648"/>
              <pc:sldLayoutMk cId="1619454711" sldId="2147483695"/>
              <ac:spMk id="5" creationId="{5F9B8327-15DB-4DDC-B928-3349A598288A}"/>
            </ac:spMkLst>
          </pc:spChg>
          <pc:spChg chg="mod">
            <ac:chgData name="M | Adrien Pasquet" userId="b9ca7fff-cf80-4b81-8c12-aa3f5be03e41" providerId="ADAL" clId="{BFF0C793-174F-4023-A7BF-059EB552C99C}" dt="2019-11-21T14:02:15.142" v="4728" actId="207"/>
            <ac:spMkLst>
              <pc:docMk/>
              <pc:sldMasterMk cId="3019973778" sldId="2147483648"/>
              <pc:sldLayoutMk cId="1619454711" sldId="2147483695"/>
              <ac:spMk id="46" creationId="{5F0E770B-7757-417D-8240-8DB1C33DA866}"/>
            </ac:spMkLst>
          </pc:spChg>
          <pc:spChg chg="mod">
            <ac:chgData name="M | Adrien Pasquet" userId="b9ca7fff-cf80-4b81-8c12-aa3f5be03e41" providerId="ADAL" clId="{BFF0C793-174F-4023-A7BF-059EB552C99C}" dt="2019-11-21T14:02:15.142" v="4728" actId="207"/>
            <ac:spMkLst>
              <pc:docMk/>
              <pc:sldMasterMk cId="3019973778" sldId="2147483648"/>
              <pc:sldLayoutMk cId="1619454711" sldId="2147483695"/>
              <ac:spMk id="47" creationId="{A93068CE-4B75-4C3E-B432-8F4238951C23}"/>
            </ac:spMkLst>
          </pc:spChg>
          <pc:spChg chg="mod">
            <ac:chgData name="M | Adrien Pasquet" userId="b9ca7fff-cf80-4b81-8c12-aa3f5be03e41" providerId="ADAL" clId="{BFF0C793-174F-4023-A7BF-059EB552C99C}" dt="2019-11-21T14:02:15.142" v="4728" actId="207"/>
            <ac:spMkLst>
              <pc:docMk/>
              <pc:sldMasterMk cId="3019973778" sldId="2147483648"/>
              <pc:sldLayoutMk cId="1619454711" sldId="2147483695"/>
              <ac:spMk id="48" creationId="{7E86E396-37CD-4175-9209-5B8267C59CE6}"/>
            </ac:spMkLst>
          </pc:spChg>
          <pc:picChg chg="mod">
            <ac:chgData name="M | Adrien Pasquet" userId="b9ca7fff-cf80-4b81-8c12-aa3f5be03e41" providerId="ADAL" clId="{BFF0C793-174F-4023-A7BF-059EB552C99C}" dt="2019-11-21T14:02:24.255" v="4729" actId="14826"/>
            <ac:picMkLst>
              <pc:docMk/>
              <pc:sldMasterMk cId="3019973778" sldId="2147483648"/>
              <pc:sldLayoutMk cId="1619454711" sldId="2147483695"/>
              <ac:picMk id="32" creationId="{52E2F5AF-C25A-4E5D-A34E-3DE790B3BCDD}"/>
            </ac:picMkLst>
          </pc:picChg>
        </pc:sldLayoutChg>
      </pc:sldMasterChg>
    </pc:docChg>
  </pc:docChgLst>
  <pc:docChgLst>
    <pc:chgData name="M | Inès Ammarkhodja" userId="e95cd08f-50ed-4377-8574-96d833696374" providerId="ADAL" clId="{3D6CE0CE-29FB-4D72-AD68-10EAE5BB7EAF}"/>
    <pc:docChg chg="undo custSel addSld delSld modSld sldOrd">
      <pc:chgData name="M | Inès Ammarkhodja" userId="e95cd08f-50ed-4377-8574-96d833696374" providerId="ADAL" clId="{3D6CE0CE-29FB-4D72-AD68-10EAE5BB7EAF}" dt="2019-11-13T12:03:59.755" v="887" actId="1076"/>
      <pc:docMkLst>
        <pc:docMk/>
      </pc:docMkLst>
      <pc:sldChg chg="addSp delSp modSp add modTransition">
        <pc:chgData name="M | Inès Ammarkhodja" userId="e95cd08f-50ed-4377-8574-96d833696374" providerId="ADAL" clId="{3D6CE0CE-29FB-4D72-AD68-10EAE5BB7EAF}" dt="2019-11-13T09:54:01.702" v="152" actId="1076"/>
        <pc:sldMkLst>
          <pc:docMk/>
          <pc:sldMk cId="2381695870" sldId="293"/>
        </pc:sldMkLst>
        <pc:spChg chg="add del mod">
          <ac:chgData name="M | Inès Ammarkhodja" userId="e95cd08f-50ed-4377-8574-96d833696374" providerId="ADAL" clId="{3D6CE0CE-29FB-4D72-AD68-10EAE5BB7EAF}" dt="2019-11-13T09:25:01.315" v="2" actId="478"/>
          <ac:spMkLst>
            <pc:docMk/>
            <pc:sldMk cId="2381695870" sldId="293"/>
            <ac:spMk id="2" creationId="{694702A4-B5E2-4123-A468-BFEDA4464F7C}"/>
          </ac:spMkLst>
        </pc:spChg>
        <pc:spChg chg="add del mod">
          <ac:chgData name="M | Inès Ammarkhodja" userId="e95cd08f-50ed-4377-8574-96d833696374" providerId="ADAL" clId="{3D6CE0CE-29FB-4D72-AD68-10EAE5BB7EAF}" dt="2019-11-13T09:46:52.816" v="77" actId="478"/>
          <ac:spMkLst>
            <pc:docMk/>
            <pc:sldMk cId="2381695870" sldId="293"/>
            <ac:spMk id="3" creationId="{A34D3919-482C-4D80-A1AE-8F8FCBC987AD}"/>
          </ac:spMkLst>
        </pc:spChg>
        <pc:picChg chg="add mod">
          <ac:chgData name="M | Inès Ammarkhodja" userId="e95cd08f-50ed-4377-8574-96d833696374" providerId="ADAL" clId="{3D6CE0CE-29FB-4D72-AD68-10EAE5BB7EAF}" dt="2019-11-13T09:54:01.702" v="152" actId="1076"/>
          <ac:picMkLst>
            <pc:docMk/>
            <pc:sldMk cId="2381695870" sldId="293"/>
            <ac:picMk id="5" creationId="{81B4CAF3-01EE-4DAC-9556-6ABF979C813E}"/>
          </ac:picMkLst>
        </pc:picChg>
        <pc:picChg chg="add mod">
          <ac:chgData name="M | Inès Ammarkhodja" userId="e95cd08f-50ed-4377-8574-96d833696374" providerId="ADAL" clId="{3D6CE0CE-29FB-4D72-AD68-10EAE5BB7EAF}" dt="2019-11-13T09:51:57.658" v="128" actId="1076"/>
          <ac:picMkLst>
            <pc:docMk/>
            <pc:sldMk cId="2381695870" sldId="293"/>
            <ac:picMk id="7" creationId="{9A06587F-3137-42A8-99C3-35E3E729CE16}"/>
          </ac:picMkLst>
        </pc:picChg>
        <pc:picChg chg="add mod">
          <ac:chgData name="M | Inès Ammarkhodja" userId="e95cd08f-50ed-4377-8574-96d833696374" providerId="ADAL" clId="{3D6CE0CE-29FB-4D72-AD68-10EAE5BB7EAF}" dt="2019-11-13T09:49:29.055" v="99" actId="1076"/>
          <ac:picMkLst>
            <pc:docMk/>
            <pc:sldMk cId="2381695870" sldId="293"/>
            <ac:picMk id="9" creationId="{720FD12A-3C70-488B-AA4B-1115D620AF11}"/>
          </ac:picMkLst>
        </pc:picChg>
        <pc:picChg chg="add mod">
          <ac:chgData name="M | Inès Ammarkhodja" userId="e95cd08f-50ed-4377-8574-96d833696374" providerId="ADAL" clId="{3D6CE0CE-29FB-4D72-AD68-10EAE5BB7EAF}" dt="2019-11-13T09:46:48.262" v="75" actId="1076"/>
          <ac:picMkLst>
            <pc:docMk/>
            <pc:sldMk cId="2381695870" sldId="293"/>
            <ac:picMk id="11" creationId="{8A22A3BE-47AA-40A1-88E5-09F3ABC54BE0}"/>
          </ac:picMkLst>
        </pc:picChg>
        <pc:picChg chg="add mod">
          <ac:chgData name="M | Inès Ammarkhodja" userId="e95cd08f-50ed-4377-8574-96d833696374" providerId="ADAL" clId="{3D6CE0CE-29FB-4D72-AD68-10EAE5BB7EAF}" dt="2019-11-13T09:54:01.702" v="152" actId="1076"/>
          <ac:picMkLst>
            <pc:docMk/>
            <pc:sldMk cId="2381695870" sldId="293"/>
            <ac:picMk id="13" creationId="{B3B11A33-FF51-47C4-AC5E-8A33FEE7566D}"/>
          </ac:picMkLst>
        </pc:picChg>
        <pc:picChg chg="add mod">
          <ac:chgData name="M | Inès Ammarkhodja" userId="e95cd08f-50ed-4377-8574-96d833696374" providerId="ADAL" clId="{3D6CE0CE-29FB-4D72-AD68-10EAE5BB7EAF}" dt="2019-11-13T09:46:48.262" v="75" actId="1076"/>
          <ac:picMkLst>
            <pc:docMk/>
            <pc:sldMk cId="2381695870" sldId="293"/>
            <ac:picMk id="15" creationId="{056ABCE9-92B2-4965-A014-29D95B094D16}"/>
          </ac:picMkLst>
        </pc:picChg>
        <pc:picChg chg="add mod">
          <ac:chgData name="M | Inès Ammarkhodja" userId="e95cd08f-50ed-4377-8574-96d833696374" providerId="ADAL" clId="{3D6CE0CE-29FB-4D72-AD68-10EAE5BB7EAF}" dt="2019-11-13T09:51:36.506" v="124" actId="1076"/>
          <ac:picMkLst>
            <pc:docMk/>
            <pc:sldMk cId="2381695870" sldId="293"/>
            <ac:picMk id="17" creationId="{3DCB54C2-4181-436B-8EBF-E45F2BD6FBE1}"/>
          </ac:picMkLst>
        </pc:picChg>
        <pc:picChg chg="add mod">
          <ac:chgData name="M | Inès Ammarkhodja" userId="e95cd08f-50ed-4377-8574-96d833696374" providerId="ADAL" clId="{3D6CE0CE-29FB-4D72-AD68-10EAE5BB7EAF}" dt="2019-11-13T09:51:38.861" v="125" actId="1076"/>
          <ac:picMkLst>
            <pc:docMk/>
            <pc:sldMk cId="2381695870" sldId="293"/>
            <ac:picMk id="19" creationId="{F20181B8-410B-4E3E-BA57-29C8CC78CE45}"/>
          </ac:picMkLst>
        </pc:picChg>
        <pc:picChg chg="add mod">
          <ac:chgData name="M | Inès Ammarkhodja" userId="e95cd08f-50ed-4377-8574-96d833696374" providerId="ADAL" clId="{3D6CE0CE-29FB-4D72-AD68-10EAE5BB7EAF}" dt="2019-11-13T09:49:31.636" v="100" actId="1076"/>
          <ac:picMkLst>
            <pc:docMk/>
            <pc:sldMk cId="2381695870" sldId="293"/>
            <ac:picMk id="21" creationId="{74C477DA-8BB4-4114-99D9-4A7312C10430}"/>
          </ac:picMkLst>
        </pc:picChg>
        <pc:picChg chg="add mod">
          <ac:chgData name="M | Inès Ammarkhodja" userId="e95cd08f-50ed-4377-8574-96d833696374" providerId="ADAL" clId="{3D6CE0CE-29FB-4D72-AD68-10EAE5BB7EAF}" dt="2019-11-13T09:47:43.121" v="86" actId="1076"/>
          <ac:picMkLst>
            <pc:docMk/>
            <pc:sldMk cId="2381695870" sldId="293"/>
            <ac:picMk id="23" creationId="{96C32F90-F488-4B82-A389-B5DA7075C458}"/>
          </ac:picMkLst>
        </pc:picChg>
        <pc:picChg chg="add mod">
          <ac:chgData name="M | Inès Ammarkhodja" userId="e95cd08f-50ed-4377-8574-96d833696374" providerId="ADAL" clId="{3D6CE0CE-29FB-4D72-AD68-10EAE5BB7EAF}" dt="2019-11-13T09:53:25.898" v="145" actId="1076"/>
          <ac:picMkLst>
            <pc:docMk/>
            <pc:sldMk cId="2381695870" sldId="293"/>
            <ac:picMk id="25" creationId="{EE8EA93E-A206-402B-A5B2-C819754E67AA}"/>
          </ac:picMkLst>
        </pc:picChg>
        <pc:picChg chg="add mod">
          <ac:chgData name="M | Inès Ammarkhodja" userId="e95cd08f-50ed-4377-8574-96d833696374" providerId="ADAL" clId="{3D6CE0CE-29FB-4D72-AD68-10EAE5BB7EAF}" dt="2019-11-13T09:53:30.406" v="146" actId="1076"/>
          <ac:picMkLst>
            <pc:docMk/>
            <pc:sldMk cId="2381695870" sldId="293"/>
            <ac:picMk id="27" creationId="{005F35E2-8BFA-4B68-A7E6-41C195F56E7E}"/>
          </ac:picMkLst>
        </pc:picChg>
        <pc:picChg chg="add mod">
          <ac:chgData name="M | Inès Ammarkhodja" userId="e95cd08f-50ed-4377-8574-96d833696374" providerId="ADAL" clId="{3D6CE0CE-29FB-4D72-AD68-10EAE5BB7EAF}" dt="2019-11-13T09:53:06.972" v="140" actId="1076"/>
          <ac:picMkLst>
            <pc:docMk/>
            <pc:sldMk cId="2381695870" sldId="293"/>
            <ac:picMk id="29" creationId="{D222C44D-E651-4EAB-840B-5CB6DF095B8A}"/>
          </ac:picMkLst>
        </pc:picChg>
        <pc:picChg chg="add mod">
          <ac:chgData name="M | Inès Ammarkhodja" userId="e95cd08f-50ed-4377-8574-96d833696374" providerId="ADAL" clId="{3D6CE0CE-29FB-4D72-AD68-10EAE5BB7EAF}" dt="2019-11-13T09:53:50.521" v="150" actId="1076"/>
          <ac:picMkLst>
            <pc:docMk/>
            <pc:sldMk cId="2381695870" sldId="293"/>
            <ac:picMk id="31" creationId="{DFCBCEFB-CB84-479C-8DFF-507C90B3C6AF}"/>
          </ac:picMkLst>
        </pc:picChg>
        <pc:picChg chg="add mod">
          <ac:chgData name="M | Inès Ammarkhodja" userId="e95cd08f-50ed-4377-8574-96d833696374" providerId="ADAL" clId="{3D6CE0CE-29FB-4D72-AD68-10EAE5BB7EAF}" dt="2019-11-13T09:53:50.521" v="150" actId="1076"/>
          <ac:picMkLst>
            <pc:docMk/>
            <pc:sldMk cId="2381695870" sldId="293"/>
            <ac:picMk id="33" creationId="{6F9404FE-B5EB-4840-93F2-421C370B33CA}"/>
          </ac:picMkLst>
        </pc:picChg>
        <pc:picChg chg="add mod">
          <ac:chgData name="M | Inès Ammarkhodja" userId="e95cd08f-50ed-4377-8574-96d833696374" providerId="ADAL" clId="{3D6CE0CE-29FB-4D72-AD68-10EAE5BB7EAF}" dt="2019-11-13T09:53:50.521" v="150" actId="1076"/>
          <ac:picMkLst>
            <pc:docMk/>
            <pc:sldMk cId="2381695870" sldId="293"/>
            <ac:picMk id="35" creationId="{4A63B2DA-1476-4A86-ABF9-9590D953976E}"/>
          </ac:picMkLst>
        </pc:picChg>
        <pc:picChg chg="add mod">
          <ac:chgData name="M | Inès Ammarkhodja" userId="e95cd08f-50ed-4377-8574-96d833696374" providerId="ADAL" clId="{3D6CE0CE-29FB-4D72-AD68-10EAE5BB7EAF}" dt="2019-11-13T09:53:06.972" v="140" actId="1076"/>
          <ac:picMkLst>
            <pc:docMk/>
            <pc:sldMk cId="2381695870" sldId="293"/>
            <ac:picMk id="37" creationId="{6FE3BE43-4AA4-478E-B151-4FA39FF28F87}"/>
          </ac:picMkLst>
        </pc:picChg>
        <pc:picChg chg="add mod">
          <ac:chgData name="M | Inès Ammarkhodja" userId="e95cd08f-50ed-4377-8574-96d833696374" providerId="ADAL" clId="{3D6CE0CE-29FB-4D72-AD68-10EAE5BB7EAF}" dt="2019-11-13T09:52:10.342" v="132" actId="1076"/>
          <ac:picMkLst>
            <pc:docMk/>
            <pc:sldMk cId="2381695870" sldId="293"/>
            <ac:picMk id="39" creationId="{2F427B28-0968-4F09-A584-2AF664AFEE4B}"/>
          </ac:picMkLst>
        </pc:picChg>
        <pc:picChg chg="add mod">
          <ac:chgData name="M | Inès Ammarkhodja" userId="e95cd08f-50ed-4377-8574-96d833696374" providerId="ADAL" clId="{3D6CE0CE-29FB-4D72-AD68-10EAE5BB7EAF}" dt="2019-11-13T09:47:20.164" v="79" actId="1076"/>
          <ac:picMkLst>
            <pc:docMk/>
            <pc:sldMk cId="2381695870" sldId="293"/>
            <ac:picMk id="41" creationId="{E46AF67C-7D1F-4E23-B707-C13739A2E291}"/>
          </ac:picMkLst>
        </pc:picChg>
        <pc:picChg chg="add mod">
          <ac:chgData name="M | Inès Ammarkhodja" userId="e95cd08f-50ed-4377-8574-96d833696374" providerId="ADAL" clId="{3D6CE0CE-29FB-4D72-AD68-10EAE5BB7EAF}" dt="2019-11-13T09:47:45.986" v="87" actId="1076"/>
          <ac:picMkLst>
            <pc:docMk/>
            <pc:sldMk cId="2381695870" sldId="293"/>
            <ac:picMk id="43" creationId="{6220214D-7EB4-49D6-BDF6-6163F47065BE}"/>
          </ac:picMkLst>
        </pc:picChg>
        <pc:picChg chg="add mod">
          <ac:chgData name="M | Inès Ammarkhodja" userId="e95cd08f-50ed-4377-8574-96d833696374" providerId="ADAL" clId="{3D6CE0CE-29FB-4D72-AD68-10EAE5BB7EAF}" dt="2019-11-13T09:53:18.727" v="141" actId="1076"/>
          <ac:picMkLst>
            <pc:docMk/>
            <pc:sldMk cId="2381695870" sldId="293"/>
            <ac:picMk id="45" creationId="{BC82FE52-89E2-485E-B934-9F4ACCEE1D14}"/>
          </ac:picMkLst>
        </pc:picChg>
        <pc:picChg chg="add mod">
          <ac:chgData name="M | Inès Ammarkhodja" userId="e95cd08f-50ed-4377-8574-96d833696374" providerId="ADAL" clId="{3D6CE0CE-29FB-4D72-AD68-10EAE5BB7EAF}" dt="2019-11-13T09:52:59.128" v="137" actId="1076"/>
          <ac:picMkLst>
            <pc:docMk/>
            <pc:sldMk cId="2381695870" sldId="293"/>
            <ac:picMk id="47" creationId="{B200DF4B-F41E-480D-9886-373C05B6B2BE}"/>
          </ac:picMkLst>
        </pc:picChg>
        <pc:picChg chg="add mod">
          <ac:chgData name="M | Inès Ammarkhodja" userId="e95cd08f-50ed-4377-8574-96d833696374" providerId="ADAL" clId="{3D6CE0CE-29FB-4D72-AD68-10EAE5BB7EAF}" dt="2019-11-13T09:46:48.262" v="75" actId="1076"/>
          <ac:picMkLst>
            <pc:docMk/>
            <pc:sldMk cId="2381695870" sldId="293"/>
            <ac:picMk id="49" creationId="{76D12151-FE5D-430C-88AF-87F242925618}"/>
          </ac:picMkLst>
        </pc:picChg>
        <pc:picChg chg="add mod">
          <ac:chgData name="M | Inès Ammarkhodja" userId="e95cd08f-50ed-4377-8574-96d833696374" providerId="ADAL" clId="{3D6CE0CE-29FB-4D72-AD68-10EAE5BB7EAF}" dt="2019-11-13T09:47:50.065" v="88" actId="1076"/>
          <ac:picMkLst>
            <pc:docMk/>
            <pc:sldMk cId="2381695870" sldId="293"/>
            <ac:picMk id="51" creationId="{B2EC05C1-9E2D-4834-8733-22F87EFA6659}"/>
          </ac:picMkLst>
        </pc:picChg>
        <pc:picChg chg="add mod">
          <ac:chgData name="M | Inès Ammarkhodja" userId="e95cd08f-50ed-4377-8574-96d833696374" providerId="ADAL" clId="{3D6CE0CE-29FB-4D72-AD68-10EAE5BB7EAF}" dt="2019-11-13T09:46:48.262" v="75" actId="1076"/>
          <ac:picMkLst>
            <pc:docMk/>
            <pc:sldMk cId="2381695870" sldId="293"/>
            <ac:picMk id="53" creationId="{5A76A5EB-40DB-4724-8062-A145DF32606D}"/>
          </ac:picMkLst>
        </pc:picChg>
        <pc:picChg chg="add mod">
          <ac:chgData name="M | Inès Ammarkhodja" userId="e95cd08f-50ed-4377-8574-96d833696374" providerId="ADAL" clId="{3D6CE0CE-29FB-4D72-AD68-10EAE5BB7EAF}" dt="2019-11-13T09:51:21.823" v="121" actId="1076"/>
          <ac:picMkLst>
            <pc:docMk/>
            <pc:sldMk cId="2381695870" sldId="293"/>
            <ac:picMk id="55" creationId="{CF3F8928-7C37-4E53-8413-36F5FB2D8FE6}"/>
          </ac:picMkLst>
        </pc:picChg>
        <pc:picChg chg="add mod">
          <ac:chgData name="M | Inès Ammarkhodja" userId="e95cd08f-50ed-4377-8574-96d833696374" providerId="ADAL" clId="{3D6CE0CE-29FB-4D72-AD68-10EAE5BB7EAF}" dt="2019-11-13T09:51:19.765" v="120" actId="1076"/>
          <ac:picMkLst>
            <pc:docMk/>
            <pc:sldMk cId="2381695870" sldId="293"/>
            <ac:picMk id="57" creationId="{DD3B1257-C302-4940-9D0C-EEACB7084E39}"/>
          </ac:picMkLst>
        </pc:picChg>
        <pc:picChg chg="add mod">
          <ac:chgData name="M | Inès Ammarkhodja" userId="e95cd08f-50ed-4377-8574-96d833696374" providerId="ADAL" clId="{3D6CE0CE-29FB-4D72-AD68-10EAE5BB7EAF}" dt="2019-11-13T09:51:03.470" v="118" actId="1076"/>
          <ac:picMkLst>
            <pc:docMk/>
            <pc:sldMk cId="2381695870" sldId="293"/>
            <ac:picMk id="59" creationId="{F8A83CC9-DFB6-4825-B8ED-0FB3A4F2B1FF}"/>
          </ac:picMkLst>
        </pc:picChg>
        <pc:picChg chg="add mod">
          <ac:chgData name="M | Inès Ammarkhodja" userId="e95cd08f-50ed-4377-8574-96d833696374" providerId="ADAL" clId="{3D6CE0CE-29FB-4D72-AD68-10EAE5BB7EAF}" dt="2019-11-13T09:51:17.022" v="119" actId="1076"/>
          <ac:picMkLst>
            <pc:docMk/>
            <pc:sldMk cId="2381695870" sldId="293"/>
            <ac:picMk id="61" creationId="{6B89D547-2107-4AEB-B9E4-C41F9DF83DCB}"/>
          </ac:picMkLst>
        </pc:picChg>
        <pc:picChg chg="add mod">
          <ac:chgData name="M | Inès Ammarkhodja" userId="e95cd08f-50ed-4377-8574-96d833696374" providerId="ADAL" clId="{3D6CE0CE-29FB-4D72-AD68-10EAE5BB7EAF}" dt="2019-11-13T09:46:51.162" v="76" actId="1076"/>
          <ac:picMkLst>
            <pc:docMk/>
            <pc:sldMk cId="2381695870" sldId="293"/>
            <ac:picMk id="63" creationId="{48594AFA-8B15-4702-9B6D-028CA04303F6}"/>
          </ac:picMkLst>
        </pc:picChg>
        <pc:picChg chg="add del mod">
          <ac:chgData name="M | Inès Ammarkhodja" userId="e95cd08f-50ed-4377-8574-96d833696374" providerId="ADAL" clId="{3D6CE0CE-29FB-4D72-AD68-10EAE5BB7EAF}" dt="2019-11-13T09:48:41.142" v="92" actId="478"/>
          <ac:picMkLst>
            <pc:docMk/>
            <pc:sldMk cId="2381695870" sldId="293"/>
            <ac:picMk id="65" creationId="{3FFEC7CA-C1D4-4061-B762-B5F1950AB6B3}"/>
          </ac:picMkLst>
        </pc:picChg>
        <pc:picChg chg="add mod">
          <ac:chgData name="M | Inès Ammarkhodja" userId="e95cd08f-50ed-4377-8574-96d833696374" providerId="ADAL" clId="{3D6CE0CE-29FB-4D72-AD68-10EAE5BB7EAF}" dt="2019-11-13T09:46:51.162" v="76" actId="1076"/>
          <ac:picMkLst>
            <pc:docMk/>
            <pc:sldMk cId="2381695870" sldId="293"/>
            <ac:picMk id="67" creationId="{14ABD2B5-34DE-4B75-8691-D7AE10DBA0EB}"/>
          </ac:picMkLst>
        </pc:picChg>
        <pc:picChg chg="add mod">
          <ac:chgData name="M | Inès Ammarkhodja" userId="e95cd08f-50ed-4377-8574-96d833696374" providerId="ADAL" clId="{3D6CE0CE-29FB-4D72-AD68-10EAE5BB7EAF}" dt="2019-11-13T09:53:06.972" v="140" actId="1076"/>
          <ac:picMkLst>
            <pc:docMk/>
            <pc:sldMk cId="2381695870" sldId="293"/>
            <ac:picMk id="69" creationId="{5B3E960E-F127-4115-B2B1-BDB7D191EF4C}"/>
          </ac:picMkLst>
        </pc:picChg>
        <pc:picChg chg="add mod">
          <ac:chgData name="M | Inès Ammarkhodja" userId="e95cd08f-50ed-4377-8574-96d833696374" providerId="ADAL" clId="{3D6CE0CE-29FB-4D72-AD68-10EAE5BB7EAF}" dt="2019-11-13T09:46:48.262" v="75" actId="1076"/>
          <ac:picMkLst>
            <pc:docMk/>
            <pc:sldMk cId="2381695870" sldId="293"/>
            <ac:picMk id="71" creationId="{D78CB039-D791-4468-828F-0D8B07D5C514}"/>
          </ac:picMkLst>
        </pc:picChg>
        <pc:picChg chg="add mod">
          <ac:chgData name="M | Inès Ammarkhodja" userId="e95cd08f-50ed-4377-8574-96d833696374" providerId="ADAL" clId="{3D6CE0CE-29FB-4D72-AD68-10EAE5BB7EAF}" dt="2019-11-13T09:53:06.972" v="140" actId="1076"/>
          <ac:picMkLst>
            <pc:docMk/>
            <pc:sldMk cId="2381695870" sldId="293"/>
            <ac:picMk id="73" creationId="{8846F808-07F1-43FF-A328-9C33FC75DB4A}"/>
          </ac:picMkLst>
        </pc:picChg>
        <pc:picChg chg="add mod">
          <ac:chgData name="M | Inès Ammarkhodja" userId="e95cd08f-50ed-4377-8574-96d833696374" providerId="ADAL" clId="{3D6CE0CE-29FB-4D72-AD68-10EAE5BB7EAF}" dt="2019-11-13T09:46:48.262" v="75" actId="1076"/>
          <ac:picMkLst>
            <pc:docMk/>
            <pc:sldMk cId="2381695870" sldId="293"/>
            <ac:picMk id="75" creationId="{EE97C29F-5848-4060-BFA3-67CB22D7D84E}"/>
          </ac:picMkLst>
        </pc:picChg>
        <pc:picChg chg="add mod">
          <ac:chgData name="M | Inès Ammarkhodja" userId="e95cd08f-50ed-4377-8574-96d833696374" providerId="ADAL" clId="{3D6CE0CE-29FB-4D72-AD68-10EAE5BB7EAF}" dt="2019-11-13T09:46:48.262" v="75" actId="1076"/>
          <ac:picMkLst>
            <pc:docMk/>
            <pc:sldMk cId="2381695870" sldId="293"/>
            <ac:picMk id="77" creationId="{1B2B357F-CF27-4088-975D-57AB4028F253}"/>
          </ac:picMkLst>
        </pc:picChg>
        <pc:picChg chg="add mod">
          <ac:chgData name="M | Inès Ammarkhodja" userId="e95cd08f-50ed-4377-8574-96d833696374" providerId="ADAL" clId="{3D6CE0CE-29FB-4D72-AD68-10EAE5BB7EAF}" dt="2019-11-13T09:46:48.262" v="75" actId="1076"/>
          <ac:picMkLst>
            <pc:docMk/>
            <pc:sldMk cId="2381695870" sldId="293"/>
            <ac:picMk id="79" creationId="{8173EBB0-5977-48D5-99BD-07061F4ECDF9}"/>
          </ac:picMkLst>
        </pc:picChg>
        <pc:picChg chg="add mod">
          <ac:chgData name="M | Inès Ammarkhodja" userId="e95cd08f-50ed-4377-8574-96d833696374" providerId="ADAL" clId="{3D6CE0CE-29FB-4D72-AD68-10EAE5BB7EAF}" dt="2019-11-13T09:53:50.521" v="150" actId="1076"/>
          <ac:picMkLst>
            <pc:docMk/>
            <pc:sldMk cId="2381695870" sldId="293"/>
            <ac:picMk id="81" creationId="{296241C1-6AC0-4F13-A33A-192D18318EFA}"/>
          </ac:picMkLst>
        </pc:picChg>
        <pc:picChg chg="add mod">
          <ac:chgData name="M | Inès Ammarkhodja" userId="e95cd08f-50ed-4377-8574-96d833696374" providerId="ADAL" clId="{3D6CE0CE-29FB-4D72-AD68-10EAE5BB7EAF}" dt="2019-11-13T09:53:06.972" v="140" actId="1076"/>
          <ac:picMkLst>
            <pc:docMk/>
            <pc:sldMk cId="2381695870" sldId="293"/>
            <ac:picMk id="83" creationId="{32E6BA83-13F6-44B3-B2FD-B210245F2C47}"/>
          </ac:picMkLst>
        </pc:picChg>
        <pc:picChg chg="add mod">
          <ac:chgData name="M | Inès Ammarkhodja" userId="e95cd08f-50ed-4377-8574-96d833696374" providerId="ADAL" clId="{3D6CE0CE-29FB-4D72-AD68-10EAE5BB7EAF}" dt="2019-11-13T09:46:48.262" v="75" actId="1076"/>
          <ac:picMkLst>
            <pc:docMk/>
            <pc:sldMk cId="2381695870" sldId="293"/>
            <ac:picMk id="85" creationId="{C322D680-8F44-4CB9-B638-6B64282801BB}"/>
          </ac:picMkLst>
        </pc:picChg>
        <pc:picChg chg="add mod">
          <ac:chgData name="M | Inès Ammarkhodja" userId="e95cd08f-50ed-4377-8574-96d833696374" providerId="ADAL" clId="{3D6CE0CE-29FB-4D72-AD68-10EAE5BB7EAF}" dt="2019-11-13T09:53:58.599" v="151" actId="1076"/>
          <ac:picMkLst>
            <pc:docMk/>
            <pc:sldMk cId="2381695870" sldId="293"/>
            <ac:picMk id="87" creationId="{26999546-F1B6-4AD5-8D6C-FE996C05B96E}"/>
          </ac:picMkLst>
        </pc:picChg>
        <pc:picChg chg="add mod">
          <ac:chgData name="M | Inès Ammarkhodja" userId="e95cd08f-50ed-4377-8574-96d833696374" providerId="ADAL" clId="{3D6CE0CE-29FB-4D72-AD68-10EAE5BB7EAF}" dt="2019-11-13T09:51:40.812" v="126" actId="1076"/>
          <ac:picMkLst>
            <pc:docMk/>
            <pc:sldMk cId="2381695870" sldId="293"/>
            <ac:picMk id="89" creationId="{A30F44C3-9247-4D5C-9FBA-B2D296D906F2}"/>
          </ac:picMkLst>
        </pc:picChg>
        <pc:picChg chg="add mod">
          <ac:chgData name="M | Inès Ammarkhodja" userId="e95cd08f-50ed-4377-8574-96d833696374" providerId="ADAL" clId="{3D6CE0CE-29FB-4D72-AD68-10EAE5BB7EAF}" dt="2019-11-13T09:51:42.683" v="127" actId="1076"/>
          <ac:picMkLst>
            <pc:docMk/>
            <pc:sldMk cId="2381695870" sldId="293"/>
            <ac:picMk id="91" creationId="{1746A91E-589D-4566-8DE5-325F04E075A4}"/>
          </ac:picMkLst>
        </pc:picChg>
        <pc:picChg chg="add mod">
          <ac:chgData name="M | Inès Ammarkhodja" userId="e95cd08f-50ed-4377-8574-96d833696374" providerId="ADAL" clId="{3D6CE0CE-29FB-4D72-AD68-10EAE5BB7EAF}" dt="2019-11-13T09:50:03.006" v="103" actId="571"/>
          <ac:picMkLst>
            <pc:docMk/>
            <pc:sldMk cId="2381695870" sldId="293"/>
            <ac:picMk id="92" creationId="{FB804A3C-B750-4180-BA0C-44E4545DD88B}"/>
          </ac:picMkLst>
        </pc:picChg>
        <pc:picChg chg="add mod">
          <ac:chgData name="M | Inès Ammarkhodja" userId="e95cd08f-50ed-4377-8574-96d833696374" providerId="ADAL" clId="{3D6CE0CE-29FB-4D72-AD68-10EAE5BB7EAF}" dt="2019-11-13T09:52:57.271" v="136" actId="571"/>
          <ac:picMkLst>
            <pc:docMk/>
            <pc:sldMk cId="2381695870" sldId="293"/>
            <ac:picMk id="93" creationId="{46F8DE55-E118-4ECD-AD4F-659319A88708}"/>
          </ac:picMkLst>
        </pc:picChg>
      </pc:sldChg>
      <pc:sldChg chg="addSp delSp modSp del">
        <pc:chgData name="M | Inès Ammarkhodja" userId="e95cd08f-50ed-4377-8574-96d833696374" providerId="ADAL" clId="{3D6CE0CE-29FB-4D72-AD68-10EAE5BB7EAF}" dt="2019-11-13T10:52:14.899" v="705" actId="2696"/>
        <pc:sldMkLst>
          <pc:docMk/>
          <pc:sldMk cId="2381695870" sldId="295"/>
        </pc:sldMkLst>
        <pc:picChg chg="del mod">
          <ac:chgData name="M | Inès Ammarkhodja" userId="e95cd08f-50ed-4377-8574-96d833696374" providerId="ADAL" clId="{3D6CE0CE-29FB-4D72-AD68-10EAE5BB7EAF}" dt="2019-11-13T10:37:09.017" v="427"/>
          <ac:picMkLst>
            <pc:docMk/>
            <pc:sldMk cId="2381695870" sldId="295"/>
            <ac:picMk id="5" creationId="{81B4CAF3-01EE-4DAC-9556-6ABF979C813E}"/>
          </ac:picMkLst>
        </pc:picChg>
        <pc:picChg chg="del mod">
          <ac:chgData name="M | Inès Ammarkhodja" userId="e95cd08f-50ed-4377-8574-96d833696374" providerId="ADAL" clId="{3D6CE0CE-29FB-4D72-AD68-10EAE5BB7EAF}" dt="2019-11-13T10:37:09.017" v="427"/>
          <ac:picMkLst>
            <pc:docMk/>
            <pc:sldMk cId="2381695870" sldId="295"/>
            <ac:picMk id="7" creationId="{9A06587F-3137-42A8-99C3-35E3E729CE16}"/>
          </ac:picMkLst>
        </pc:picChg>
        <pc:picChg chg="del mod">
          <ac:chgData name="M | Inès Ammarkhodja" userId="e95cd08f-50ed-4377-8574-96d833696374" providerId="ADAL" clId="{3D6CE0CE-29FB-4D72-AD68-10EAE5BB7EAF}" dt="2019-11-13T10:37:09.017" v="427"/>
          <ac:picMkLst>
            <pc:docMk/>
            <pc:sldMk cId="2381695870" sldId="295"/>
            <ac:picMk id="9" creationId="{720FD12A-3C70-488B-AA4B-1115D620AF11}"/>
          </ac:picMkLst>
        </pc:picChg>
        <pc:picChg chg="del mod">
          <ac:chgData name="M | Inès Ammarkhodja" userId="e95cd08f-50ed-4377-8574-96d833696374" providerId="ADAL" clId="{3D6CE0CE-29FB-4D72-AD68-10EAE5BB7EAF}" dt="2019-11-13T10:37:09.017" v="427"/>
          <ac:picMkLst>
            <pc:docMk/>
            <pc:sldMk cId="2381695870" sldId="295"/>
            <ac:picMk id="11" creationId="{8A22A3BE-47AA-40A1-88E5-09F3ABC54BE0}"/>
          </ac:picMkLst>
        </pc:picChg>
        <pc:picChg chg="del mod">
          <ac:chgData name="M | Inès Ammarkhodja" userId="e95cd08f-50ed-4377-8574-96d833696374" providerId="ADAL" clId="{3D6CE0CE-29FB-4D72-AD68-10EAE5BB7EAF}" dt="2019-11-13T10:37:09.017" v="427"/>
          <ac:picMkLst>
            <pc:docMk/>
            <pc:sldMk cId="2381695870" sldId="295"/>
            <ac:picMk id="13" creationId="{B3B11A33-FF51-47C4-AC5E-8A33FEE7566D}"/>
          </ac:picMkLst>
        </pc:picChg>
        <pc:picChg chg="del mod">
          <ac:chgData name="M | Inès Ammarkhodja" userId="e95cd08f-50ed-4377-8574-96d833696374" providerId="ADAL" clId="{3D6CE0CE-29FB-4D72-AD68-10EAE5BB7EAF}" dt="2019-11-13T10:37:09.017" v="427"/>
          <ac:picMkLst>
            <pc:docMk/>
            <pc:sldMk cId="2381695870" sldId="295"/>
            <ac:picMk id="15" creationId="{056ABCE9-92B2-4965-A014-29D95B094D16}"/>
          </ac:picMkLst>
        </pc:picChg>
        <pc:picChg chg="del mod">
          <ac:chgData name="M | Inès Ammarkhodja" userId="e95cd08f-50ed-4377-8574-96d833696374" providerId="ADAL" clId="{3D6CE0CE-29FB-4D72-AD68-10EAE5BB7EAF}" dt="2019-11-13T10:37:09.017" v="427"/>
          <ac:picMkLst>
            <pc:docMk/>
            <pc:sldMk cId="2381695870" sldId="295"/>
            <ac:picMk id="17" creationId="{3DCB54C2-4181-436B-8EBF-E45F2BD6FBE1}"/>
          </ac:picMkLst>
        </pc:picChg>
        <pc:picChg chg="del mod">
          <ac:chgData name="M | Inès Ammarkhodja" userId="e95cd08f-50ed-4377-8574-96d833696374" providerId="ADAL" clId="{3D6CE0CE-29FB-4D72-AD68-10EAE5BB7EAF}" dt="2019-11-13T10:37:09.017" v="427"/>
          <ac:picMkLst>
            <pc:docMk/>
            <pc:sldMk cId="2381695870" sldId="295"/>
            <ac:picMk id="19" creationId="{F20181B8-410B-4E3E-BA57-29C8CC78CE45}"/>
          </ac:picMkLst>
        </pc:picChg>
        <pc:picChg chg="del mod">
          <ac:chgData name="M | Inès Ammarkhodja" userId="e95cd08f-50ed-4377-8574-96d833696374" providerId="ADAL" clId="{3D6CE0CE-29FB-4D72-AD68-10EAE5BB7EAF}" dt="2019-11-13T10:37:09.017" v="427"/>
          <ac:picMkLst>
            <pc:docMk/>
            <pc:sldMk cId="2381695870" sldId="295"/>
            <ac:picMk id="21" creationId="{74C477DA-8BB4-4114-99D9-4A7312C10430}"/>
          </ac:picMkLst>
        </pc:picChg>
        <pc:picChg chg="del mod">
          <ac:chgData name="M | Inès Ammarkhodja" userId="e95cd08f-50ed-4377-8574-96d833696374" providerId="ADAL" clId="{3D6CE0CE-29FB-4D72-AD68-10EAE5BB7EAF}" dt="2019-11-13T10:37:09.017" v="427"/>
          <ac:picMkLst>
            <pc:docMk/>
            <pc:sldMk cId="2381695870" sldId="295"/>
            <ac:picMk id="23" creationId="{96C32F90-F488-4B82-A389-B5DA7075C458}"/>
          </ac:picMkLst>
        </pc:picChg>
        <pc:picChg chg="del mod">
          <ac:chgData name="M | Inès Ammarkhodja" userId="e95cd08f-50ed-4377-8574-96d833696374" providerId="ADAL" clId="{3D6CE0CE-29FB-4D72-AD68-10EAE5BB7EAF}" dt="2019-11-13T10:48:00.173" v="637"/>
          <ac:picMkLst>
            <pc:docMk/>
            <pc:sldMk cId="2381695870" sldId="295"/>
            <ac:picMk id="25" creationId="{EE8EA93E-A206-402B-A5B2-C819754E67AA}"/>
          </ac:picMkLst>
        </pc:picChg>
        <pc:picChg chg="del mod">
          <ac:chgData name="M | Inès Ammarkhodja" userId="e95cd08f-50ed-4377-8574-96d833696374" providerId="ADAL" clId="{3D6CE0CE-29FB-4D72-AD68-10EAE5BB7EAF}" dt="2019-11-13T10:48:00.173" v="637"/>
          <ac:picMkLst>
            <pc:docMk/>
            <pc:sldMk cId="2381695870" sldId="295"/>
            <ac:picMk id="27" creationId="{005F35E2-8BFA-4B68-A7E6-41C195F56E7E}"/>
          </ac:picMkLst>
        </pc:picChg>
        <pc:picChg chg="del mod">
          <ac:chgData name="M | Inès Ammarkhodja" userId="e95cd08f-50ed-4377-8574-96d833696374" providerId="ADAL" clId="{3D6CE0CE-29FB-4D72-AD68-10EAE5BB7EAF}" dt="2019-11-13T10:48:00.173" v="637"/>
          <ac:picMkLst>
            <pc:docMk/>
            <pc:sldMk cId="2381695870" sldId="295"/>
            <ac:picMk id="29" creationId="{D222C44D-E651-4EAB-840B-5CB6DF095B8A}"/>
          </ac:picMkLst>
        </pc:picChg>
        <pc:picChg chg="del mod">
          <ac:chgData name="M | Inès Ammarkhodja" userId="e95cd08f-50ed-4377-8574-96d833696374" providerId="ADAL" clId="{3D6CE0CE-29FB-4D72-AD68-10EAE5BB7EAF}" dt="2019-11-13T10:48:00.173" v="637"/>
          <ac:picMkLst>
            <pc:docMk/>
            <pc:sldMk cId="2381695870" sldId="295"/>
            <ac:picMk id="31" creationId="{DFCBCEFB-CB84-479C-8DFF-507C90B3C6AF}"/>
          </ac:picMkLst>
        </pc:picChg>
        <pc:picChg chg="del mod">
          <ac:chgData name="M | Inès Ammarkhodja" userId="e95cd08f-50ed-4377-8574-96d833696374" providerId="ADAL" clId="{3D6CE0CE-29FB-4D72-AD68-10EAE5BB7EAF}" dt="2019-11-13T10:48:00.173" v="637"/>
          <ac:picMkLst>
            <pc:docMk/>
            <pc:sldMk cId="2381695870" sldId="295"/>
            <ac:picMk id="33" creationId="{6F9404FE-B5EB-4840-93F2-421C370B33CA}"/>
          </ac:picMkLst>
        </pc:picChg>
        <pc:picChg chg="del mod">
          <ac:chgData name="M | Inès Ammarkhodja" userId="e95cd08f-50ed-4377-8574-96d833696374" providerId="ADAL" clId="{3D6CE0CE-29FB-4D72-AD68-10EAE5BB7EAF}" dt="2019-11-13T10:48:00.173" v="637"/>
          <ac:picMkLst>
            <pc:docMk/>
            <pc:sldMk cId="2381695870" sldId="295"/>
            <ac:picMk id="35" creationId="{4A63B2DA-1476-4A86-ABF9-9590D953976E}"/>
          </ac:picMkLst>
        </pc:picChg>
        <pc:picChg chg="del mod">
          <ac:chgData name="M | Inès Ammarkhodja" userId="e95cd08f-50ed-4377-8574-96d833696374" providerId="ADAL" clId="{3D6CE0CE-29FB-4D72-AD68-10EAE5BB7EAF}" dt="2019-11-13T10:48:00.173" v="637"/>
          <ac:picMkLst>
            <pc:docMk/>
            <pc:sldMk cId="2381695870" sldId="295"/>
            <ac:picMk id="37" creationId="{6FE3BE43-4AA4-478E-B151-4FA39FF28F87}"/>
          </ac:picMkLst>
        </pc:picChg>
        <pc:picChg chg="del mod">
          <ac:chgData name="M | Inès Ammarkhodja" userId="e95cd08f-50ed-4377-8574-96d833696374" providerId="ADAL" clId="{3D6CE0CE-29FB-4D72-AD68-10EAE5BB7EAF}" dt="2019-11-13T10:48:00.173" v="637"/>
          <ac:picMkLst>
            <pc:docMk/>
            <pc:sldMk cId="2381695870" sldId="295"/>
            <ac:picMk id="39" creationId="{2F427B28-0968-4F09-A584-2AF664AFEE4B}"/>
          </ac:picMkLst>
        </pc:picChg>
        <pc:picChg chg="del mod">
          <ac:chgData name="M | Inès Ammarkhodja" userId="e95cd08f-50ed-4377-8574-96d833696374" providerId="ADAL" clId="{3D6CE0CE-29FB-4D72-AD68-10EAE5BB7EAF}" dt="2019-11-13T10:48:00.173" v="637"/>
          <ac:picMkLst>
            <pc:docMk/>
            <pc:sldMk cId="2381695870" sldId="295"/>
            <ac:picMk id="41" creationId="{E46AF67C-7D1F-4E23-B707-C13739A2E291}"/>
          </ac:picMkLst>
        </pc:picChg>
        <pc:picChg chg="del mod">
          <ac:chgData name="M | Inès Ammarkhodja" userId="e95cd08f-50ed-4377-8574-96d833696374" providerId="ADAL" clId="{3D6CE0CE-29FB-4D72-AD68-10EAE5BB7EAF}" dt="2019-11-13T10:48:00.173" v="637"/>
          <ac:picMkLst>
            <pc:docMk/>
            <pc:sldMk cId="2381695870" sldId="295"/>
            <ac:picMk id="43" creationId="{6220214D-7EB4-49D6-BDF6-6163F47065BE}"/>
          </ac:picMkLst>
        </pc:picChg>
        <pc:picChg chg="del mod">
          <ac:chgData name="M | Inès Ammarkhodja" userId="e95cd08f-50ed-4377-8574-96d833696374" providerId="ADAL" clId="{3D6CE0CE-29FB-4D72-AD68-10EAE5BB7EAF}" dt="2019-11-13T10:48:00.173" v="637"/>
          <ac:picMkLst>
            <pc:docMk/>
            <pc:sldMk cId="2381695870" sldId="295"/>
            <ac:picMk id="45" creationId="{BC82FE52-89E2-485E-B934-9F4ACCEE1D14}"/>
          </ac:picMkLst>
        </pc:picChg>
        <pc:picChg chg="del mod">
          <ac:chgData name="M | Inès Ammarkhodja" userId="e95cd08f-50ed-4377-8574-96d833696374" providerId="ADAL" clId="{3D6CE0CE-29FB-4D72-AD68-10EAE5BB7EAF}" dt="2019-11-13T10:48:00.173" v="637"/>
          <ac:picMkLst>
            <pc:docMk/>
            <pc:sldMk cId="2381695870" sldId="295"/>
            <ac:picMk id="47" creationId="{B200DF4B-F41E-480D-9886-373C05B6B2BE}"/>
          </ac:picMkLst>
        </pc:picChg>
        <pc:picChg chg="del mod">
          <ac:chgData name="M | Inès Ammarkhodja" userId="e95cd08f-50ed-4377-8574-96d833696374" providerId="ADAL" clId="{3D6CE0CE-29FB-4D72-AD68-10EAE5BB7EAF}" dt="2019-11-13T10:48:00.173" v="637"/>
          <ac:picMkLst>
            <pc:docMk/>
            <pc:sldMk cId="2381695870" sldId="295"/>
            <ac:picMk id="49" creationId="{76D12151-FE5D-430C-88AF-87F242925618}"/>
          </ac:picMkLst>
        </pc:picChg>
        <pc:picChg chg="del mod">
          <ac:chgData name="M | Inès Ammarkhodja" userId="e95cd08f-50ed-4377-8574-96d833696374" providerId="ADAL" clId="{3D6CE0CE-29FB-4D72-AD68-10EAE5BB7EAF}" dt="2019-11-13T10:48:00.173" v="637"/>
          <ac:picMkLst>
            <pc:docMk/>
            <pc:sldMk cId="2381695870" sldId="295"/>
            <ac:picMk id="51" creationId="{B2EC05C1-9E2D-4834-8733-22F87EFA6659}"/>
          </ac:picMkLst>
        </pc:picChg>
        <pc:picChg chg="del mod">
          <ac:chgData name="M | Inès Ammarkhodja" userId="e95cd08f-50ed-4377-8574-96d833696374" providerId="ADAL" clId="{3D6CE0CE-29FB-4D72-AD68-10EAE5BB7EAF}" dt="2019-11-13T10:37:09.017" v="427"/>
          <ac:picMkLst>
            <pc:docMk/>
            <pc:sldMk cId="2381695870" sldId="295"/>
            <ac:picMk id="53" creationId="{5A76A5EB-40DB-4724-8062-A145DF32606D}"/>
          </ac:picMkLst>
        </pc:picChg>
        <pc:picChg chg="del mod">
          <ac:chgData name="M | Inès Ammarkhodja" userId="e95cd08f-50ed-4377-8574-96d833696374" providerId="ADAL" clId="{3D6CE0CE-29FB-4D72-AD68-10EAE5BB7EAF}" dt="2019-11-13T10:37:09.017" v="427"/>
          <ac:picMkLst>
            <pc:docMk/>
            <pc:sldMk cId="2381695870" sldId="295"/>
            <ac:picMk id="55" creationId="{CF3F8928-7C37-4E53-8413-36F5FB2D8FE6}"/>
          </ac:picMkLst>
        </pc:picChg>
        <pc:picChg chg="del mod">
          <ac:chgData name="M | Inès Ammarkhodja" userId="e95cd08f-50ed-4377-8574-96d833696374" providerId="ADAL" clId="{3D6CE0CE-29FB-4D72-AD68-10EAE5BB7EAF}" dt="2019-11-13T10:37:09.017" v="427"/>
          <ac:picMkLst>
            <pc:docMk/>
            <pc:sldMk cId="2381695870" sldId="295"/>
            <ac:picMk id="57" creationId="{DD3B1257-C302-4940-9D0C-EEACB7084E39}"/>
          </ac:picMkLst>
        </pc:picChg>
        <pc:picChg chg="del mod">
          <ac:chgData name="M | Inès Ammarkhodja" userId="e95cd08f-50ed-4377-8574-96d833696374" providerId="ADAL" clId="{3D6CE0CE-29FB-4D72-AD68-10EAE5BB7EAF}" dt="2019-11-13T10:37:09.017" v="427"/>
          <ac:picMkLst>
            <pc:docMk/>
            <pc:sldMk cId="2381695870" sldId="295"/>
            <ac:picMk id="59" creationId="{F8A83CC9-DFB6-4825-B8ED-0FB3A4F2B1FF}"/>
          </ac:picMkLst>
        </pc:picChg>
        <pc:picChg chg="del mod">
          <ac:chgData name="M | Inès Ammarkhodja" userId="e95cd08f-50ed-4377-8574-96d833696374" providerId="ADAL" clId="{3D6CE0CE-29FB-4D72-AD68-10EAE5BB7EAF}" dt="2019-11-13T10:37:09.017" v="427"/>
          <ac:picMkLst>
            <pc:docMk/>
            <pc:sldMk cId="2381695870" sldId="295"/>
            <ac:picMk id="61" creationId="{6B89D547-2107-4AEB-B9E4-C41F9DF83DCB}"/>
          </ac:picMkLst>
        </pc:picChg>
        <pc:picChg chg="del mod">
          <ac:chgData name="M | Inès Ammarkhodja" userId="e95cd08f-50ed-4377-8574-96d833696374" providerId="ADAL" clId="{3D6CE0CE-29FB-4D72-AD68-10EAE5BB7EAF}" dt="2019-11-13T10:37:09.017" v="427"/>
          <ac:picMkLst>
            <pc:docMk/>
            <pc:sldMk cId="2381695870" sldId="295"/>
            <ac:picMk id="63" creationId="{48594AFA-8B15-4702-9B6D-028CA04303F6}"/>
          </ac:picMkLst>
        </pc:picChg>
        <pc:picChg chg="del mod">
          <ac:chgData name="M | Inès Ammarkhodja" userId="e95cd08f-50ed-4377-8574-96d833696374" providerId="ADAL" clId="{3D6CE0CE-29FB-4D72-AD68-10EAE5BB7EAF}" dt="2019-11-13T10:48:00.173" v="637"/>
          <ac:picMkLst>
            <pc:docMk/>
            <pc:sldMk cId="2381695870" sldId="295"/>
            <ac:picMk id="67" creationId="{14ABD2B5-34DE-4B75-8691-D7AE10DBA0EB}"/>
          </ac:picMkLst>
        </pc:picChg>
        <pc:picChg chg="del mod">
          <ac:chgData name="M | Inès Ammarkhodja" userId="e95cd08f-50ed-4377-8574-96d833696374" providerId="ADAL" clId="{3D6CE0CE-29FB-4D72-AD68-10EAE5BB7EAF}" dt="2019-11-13T10:48:00.173" v="637"/>
          <ac:picMkLst>
            <pc:docMk/>
            <pc:sldMk cId="2381695870" sldId="295"/>
            <ac:picMk id="69" creationId="{5B3E960E-F127-4115-B2B1-BDB7D191EF4C}"/>
          </ac:picMkLst>
        </pc:picChg>
        <pc:picChg chg="del mod">
          <ac:chgData name="M | Inès Ammarkhodja" userId="e95cd08f-50ed-4377-8574-96d833696374" providerId="ADAL" clId="{3D6CE0CE-29FB-4D72-AD68-10EAE5BB7EAF}" dt="2019-11-13T10:48:00.173" v="637"/>
          <ac:picMkLst>
            <pc:docMk/>
            <pc:sldMk cId="2381695870" sldId="295"/>
            <ac:picMk id="71" creationId="{D78CB039-D791-4468-828F-0D8B07D5C514}"/>
          </ac:picMkLst>
        </pc:picChg>
        <pc:picChg chg="del mod">
          <ac:chgData name="M | Inès Ammarkhodja" userId="e95cd08f-50ed-4377-8574-96d833696374" providerId="ADAL" clId="{3D6CE0CE-29FB-4D72-AD68-10EAE5BB7EAF}" dt="2019-11-13T10:48:00.173" v="637"/>
          <ac:picMkLst>
            <pc:docMk/>
            <pc:sldMk cId="2381695870" sldId="295"/>
            <ac:picMk id="73" creationId="{8846F808-07F1-43FF-A328-9C33FC75DB4A}"/>
          </ac:picMkLst>
        </pc:picChg>
        <pc:picChg chg="del mod">
          <ac:chgData name="M | Inès Ammarkhodja" userId="e95cd08f-50ed-4377-8574-96d833696374" providerId="ADAL" clId="{3D6CE0CE-29FB-4D72-AD68-10EAE5BB7EAF}" dt="2019-11-13T10:48:00.173" v="637"/>
          <ac:picMkLst>
            <pc:docMk/>
            <pc:sldMk cId="2381695870" sldId="295"/>
            <ac:picMk id="75" creationId="{EE97C29F-5848-4060-BFA3-67CB22D7D84E}"/>
          </ac:picMkLst>
        </pc:picChg>
        <pc:picChg chg="del mod">
          <ac:chgData name="M | Inès Ammarkhodja" userId="e95cd08f-50ed-4377-8574-96d833696374" providerId="ADAL" clId="{3D6CE0CE-29FB-4D72-AD68-10EAE5BB7EAF}" dt="2019-11-13T10:48:00.173" v="637"/>
          <ac:picMkLst>
            <pc:docMk/>
            <pc:sldMk cId="2381695870" sldId="295"/>
            <ac:picMk id="77" creationId="{1B2B357F-CF27-4088-975D-57AB4028F253}"/>
          </ac:picMkLst>
        </pc:picChg>
        <pc:picChg chg="del mod">
          <ac:chgData name="M | Inès Ammarkhodja" userId="e95cd08f-50ed-4377-8574-96d833696374" providerId="ADAL" clId="{3D6CE0CE-29FB-4D72-AD68-10EAE5BB7EAF}" dt="2019-11-13T10:48:00.173" v="637"/>
          <ac:picMkLst>
            <pc:docMk/>
            <pc:sldMk cId="2381695870" sldId="295"/>
            <ac:picMk id="79" creationId="{8173EBB0-5977-48D5-99BD-07061F4ECDF9}"/>
          </ac:picMkLst>
        </pc:picChg>
        <pc:picChg chg="del mod">
          <ac:chgData name="M | Inès Ammarkhodja" userId="e95cd08f-50ed-4377-8574-96d833696374" providerId="ADAL" clId="{3D6CE0CE-29FB-4D72-AD68-10EAE5BB7EAF}" dt="2019-11-13T10:48:00.173" v="637"/>
          <ac:picMkLst>
            <pc:docMk/>
            <pc:sldMk cId="2381695870" sldId="295"/>
            <ac:picMk id="81" creationId="{296241C1-6AC0-4F13-A33A-192D18318EFA}"/>
          </ac:picMkLst>
        </pc:picChg>
        <pc:picChg chg="del mod">
          <ac:chgData name="M | Inès Ammarkhodja" userId="e95cd08f-50ed-4377-8574-96d833696374" providerId="ADAL" clId="{3D6CE0CE-29FB-4D72-AD68-10EAE5BB7EAF}" dt="2019-11-13T10:48:00.173" v="637"/>
          <ac:picMkLst>
            <pc:docMk/>
            <pc:sldMk cId="2381695870" sldId="295"/>
            <ac:picMk id="83" creationId="{32E6BA83-13F6-44B3-B2FD-B210245F2C47}"/>
          </ac:picMkLst>
        </pc:picChg>
        <pc:picChg chg="del mod">
          <ac:chgData name="M | Inès Ammarkhodja" userId="e95cd08f-50ed-4377-8574-96d833696374" providerId="ADAL" clId="{3D6CE0CE-29FB-4D72-AD68-10EAE5BB7EAF}" dt="2019-11-13T10:48:00.173" v="637"/>
          <ac:picMkLst>
            <pc:docMk/>
            <pc:sldMk cId="2381695870" sldId="295"/>
            <ac:picMk id="85" creationId="{C322D680-8F44-4CB9-B638-6B64282801BB}"/>
          </ac:picMkLst>
        </pc:picChg>
        <pc:picChg chg="del mod">
          <ac:chgData name="M | Inès Ammarkhodja" userId="e95cd08f-50ed-4377-8574-96d833696374" providerId="ADAL" clId="{3D6CE0CE-29FB-4D72-AD68-10EAE5BB7EAF}" dt="2019-11-13T10:37:09.017" v="427"/>
          <ac:picMkLst>
            <pc:docMk/>
            <pc:sldMk cId="2381695870" sldId="295"/>
            <ac:picMk id="87" creationId="{26999546-F1B6-4AD5-8D6C-FE996C05B96E}"/>
          </ac:picMkLst>
        </pc:picChg>
        <pc:picChg chg="del mod">
          <ac:chgData name="M | Inès Ammarkhodja" userId="e95cd08f-50ed-4377-8574-96d833696374" providerId="ADAL" clId="{3D6CE0CE-29FB-4D72-AD68-10EAE5BB7EAF}" dt="2019-11-13T10:37:09.017" v="427"/>
          <ac:picMkLst>
            <pc:docMk/>
            <pc:sldMk cId="2381695870" sldId="295"/>
            <ac:picMk id="89" creationId="{A30F44C3-9247-4D5C-9FBA-B2D296D906F2}"/>
          </ac:picMkLst>
        </pc:picChg>
        <pc:picChg chg="del mod">
          <ac:chgData name="M | Inès Ammarkhodja" userId="e95cd08f-50ed-4377-8574-96d833696374" providerId="ADAL" clId="{3D6CE0CE-29FB-4D72-AD68-10EAE5BB7EAF}" dt="2019-11-13T10:37:09.017" v="427"/>
          <ac:picMkLst>
            <pc:docMk/>
            <pc:sldMk cId="2381695870" sldId="295"/>
            <ac:picMk id="91" creationId="{1746A91E-589D-4566-8DE5-325F04E075A4}"/>
          </ac:picMkLst>
        </pc:picChg>
        <pc:picChg chg="add mod">
          <ac:chgData name="M | Inès Ammarkhodja" userId="e95cd08f-50ed-4377-8574-96d833696374" providerId="ADAL" clId="{3D6CE0CE-29FB-4D72-AD68-10EAE5BB7EAF}" dt="2019-11-13T10:14:55.336" v="234" actId="571"/>
          <ac:picMkLst>
            <pc:docMk/>
            <pc:sldMk cId="2381695870" sldId="295"/>
            <ac:picMk id="94" creationId="{93419634-E095-4747-83A2-C5E594616682}"/>
          </ac:picMkLst>
        </pc:picChg>
        <pc:picChg chg="add mod">
          <ac:chgData name="M | Inès Ammarkhodja" userId="e95cd08f-50ed-4377-8574-96d833696374" providerId="ADAL" clId="{3D6CE0CE-29FB-4D72-AD68-10EAE5BB7EAF}" dt="2019-11-13T10:14:55.336" v="234" actId="571"/>
          <ac:picMkLst>
            <pc:docMk/>
            <pc:sldMk cId="2381695870" sldId="295"/>
            <ac:picMk id="95" creationId="{CD5DB4CB-BFEC-4D9C-A157-19673D997518}"/>
          </ac:picMkLst>
        </pc:picChg>
        <pc:picChg chg="add mod">
          <ac:chgData name="M | Inès Ammarkhodja" userId="e95cd08f-50ed-4377-8574-96d833696374" providerId="ADAL" clId="{3D6CE0CE-29FB-4D72-AD68-10EAE5BB7EAF}" dt="2019-11-13T10:14:55.336" v="234" actId="571"/>
          <ac:picMkLst>
            <pc:docMk/>
            <pc:sldMk cId="2381695870" sldId="295"/>
            <ac:picMk id="96" creationId="{E85C1E8E-EEF2-4E6B-BFCF-9B0855F8B04A}"/>
          </ac:picMkLst>
        </pc:picChg>
        <pc:picChg chg="add mod">
          <ac:chgData name="M | Inès Ammarkhodja" userId="e95cd08f-50ed-4377-8574-96d833696374" providerId="ADAL" clId="{3D6CE0CE-29FB-4D72-AD68-10EAE5BB7EAF}" dt="2019-11-13T10:14:55.336" v="234" actId="571"/>
          <ac:picMkLst>
            <pc:docMk/>
            <pc:sldMk cId="2381695870" sldId="295"/>
            <ac:picMk id="97" creationId="{BA57F71F-7338-4372-978D-64026D627A4A}"/>
          </ac:picMkLst>
        </pc:picChg>
        <pc:picChg chg="add mod">
          <ac:chgData name="M | Inès Ammarkhodja" userId="e95cd08f-50ed-4377-8574-96d833696374" providerId="ADAL" clId="{3D6CE0CE-29FB-4D72-AD68-10EAE5BB7EAF}" dt="2019-11-13T10:14:55.336" v="234" actId="571"/>
          <ac:picMkLst>
            <pc:docMk/>
            <pc:sldMk cId="2381695870" sldId="295"/>
            <ac:picMk id="98" creationId="{A7266C0C-B3C6-4515-83E4-6F3A449701F9}"/>
          </ac:picMkLst>
        </pc:picChg>
        <pc:picChg chg="add mod">
          <ac:chgData name="M | Inès Ammarkhodja" userId="e95cd08f-50ed-4377-8574-96d833696374" providerId="ADAL" clId="{3D6CE0CE-29FB-4D72-AD68-10EAE5BB7EAF}" dt="2019-11-13T10:14:55.336" v="234" actId="571"/>
          <ac:picMkLst>
            <pc:docMk/>
            <pc:sldMk cId="2381695870" sldId="295"/>
            <ac:picMk id="99" creationId="{ACE7091C-8B91-4364-8E5E-289F50FE4031}"/>
          </ac:picMkLst>
        </pc:picChg>
        <pc:picChg chg="add mod">
          <ac:chgData name="M | Inès Ammarkhodja" userId="e95cd08f-50ed-4377-8574-96d833696374" providerId="ADAL" clId="{3D6CE0CE-29FB-4D72-AD68-10EAE5BB7EAF}" dt="2019-11-13T10:14:55.336" v="234" actId="571"/>
          <ac:picMkLst>
            <pc:docMk/>
            <pc:sldMk cId="2381695870" sldId="295"/>
            <ac:picMk id="100" creationId="{5622AF9D-158F-4C40-B50E-33AF8E11D2C3}"/>
          </ac:picMkLst>
        </pc:picChg>
        <pc:picChg chg="add mod">
          <ac:chgData name="M | Inès Ammarkhodja" userId="e95cd08f-50ed-4377-8574-96d833696374" providerId="ADAL" clId="{3D6CE0CE-29FB-4D72-AD68-10EAE5BB7EAF}" dt="2019-11-13T10:14:55.336" v="234" actId="571"/>
          <ac:picMkLst>
            <pc:docMk/>
            <pc:sldMk cId="2381695870" sldId="295"/>
            <ac:picMk id="101" creationId="{F21A3C3B-4440-4EC1-8D08-39F10470EEAB}"/>
          </ac:picMkLst>
        </pc:picChg>
        <pc:picChg chg="add mod">
          <ac:chgData name="M | Inès Ammarkhodja" userId="e95cd08f-50ed-4377-8574-96d833696374" providerId="ADAL" clId="{3D6CE0CE-29FB-4D72-AD68-10EAE5BB7EAF}" dt="2019-11-13T10:14:55.336" v="234" actId="571"/>
          <ac:picMkLst>
            <pc:docMk/>
            <pc:sldMk cId="2381695870" sldId="295"/>
            <ac:picMk id="102" creationId="{AEA6E721-D1FC-493D-80B7-EE4E454CC488}"/>
          </ac:picMkLst>
        </pc:picChg>
        <pc:picChg chg="add mod">
          <ac:chgData name="M | Inès Ammarkhodja" userId="e95cd08f-50ed-4377-8574-96d833696374" providerId="ADAL" clId="{3D6CE0CE-29FB-4D72-AD68-10EAE5BB7EAF}" dt="2019-11-13T10:14:55.336" v="234" actId="571"/>
          <ac:picMkLst>
            <pc:docMk/>
            <pc:sldMk cId="2381695870" sldId="295"/>
            <ac:picMk id="103" creationId="{05E02E42-9879-45B8-B876-86001B52C8F8}"/>
          </ac:picMkLst>
        </pc:picChg>
        <pc:picChg chg="add mod">
          <ac:chgData name="M | Inès Ammarkhodja" userId="e95cd08f-50ed-4377-8574-96d833696374" providerId="ADAL" clId="{3D6CE0CE-29FB-4D72-AD68-10EAE5BB7EAF}" dt="2019-11-13T10:14:55.336" v="234" actId="571"/>
          <ac:picMkLst>
            <pc:docMk/>
            <pc:sldMk cId="2381695870" sldId="295"/>
            <ac:picMk id="104" creationId="{68D1A229-851B-465C-8270-8C6938E94F84}"/>
          </ac:picMkLst>
        </pc:picChg>
        <pc:picChg chg="add mod">
          <ac:chgData name="M | Inès Ammarkhodja" userId="e95cd08f-50ed-4377-8574-96d833696374" providerId="ADAL" clId="{3D6CE0CE-29FB-4D72-AD68-10EAE5BB7EAF}" dt="2019-11-13T10:14:55.336" v="234" actId="571"/>
          <ac:picMkLst>
            <pc:docMk/>
            <pc:sldMk cId="2381695870" sldId="295"/>
            <ac:picMk id="105" creationId="{EC47072A-7302-46C6-B856-E0930F098CB9}"/>
          </ac:picMkLst>
        </pc:picChg>
        <pc:picChg chg="add mod">
          <ac:chgData name="M | Inès Ammarkhodja" userId="e95cd08f-50ed-4377-8574-96d833696374" providerId="ADAL" clId="{3D6CE0CE-29FB-4D72-AD68-10EAE5BB7EAF}" dt="2019-11-13T10:14:55.336" v="234" actId="571"/>
          <ac:picMkLst>
            <pc:docMk/>
            <pc:sldMk cId="2381695870" sldId="295"/>
            <ac:picMk id="106" creationId="{F40B94D2-F773-4B19-B557-ED2763C7C158}"/>
          </ac:picMkLst>
        </pc:picChg>
        <pc:picChg chg="add mod">
          <ac:chgData name="M | Inès Ammarkhodja" userId="e95cd08f-50ed-4377-8574-96d833696374" providerId="ADAL" clId="{3D6CE0CE-29FB-4D72-AD68-10EAE5BB7EAF}" dt="2019-11-13T10:14:55.336" v="234" actId="571"/>
          <ac:picMkLst>
            <pc:docMk/>
            <pc:sldMk cId="2381695870" sldId="295"/>
            <ac:picMk id="107" creationId="{A4C619B9-A091-4FBB-A22B-A326297D2019}"/>
          </ac:picMkLst>
        </pc:picChg>
        <pc:picChg chg="add mod">
          <ac:chgData name="M | Inès Ammarkhodja" userId="e95cd08f-50ed-4377-8574-96d833696374" providerId="ADAL" clId="{3D6CE0CE-29FB-4D72-AD68-10EAE5BB7EAF}" dt="2019-11-13T10:14:55.336" v="234" actId="571"/>
          <ac:picMkLst>
            <pc:docMk/>
            <pc:sldMk cId="2381695870" sldId="295"/>
            <ac:picMk id="108" creationId="{9F7E3C16-C35D-41B3-BCA3-05B27F9D229D}"/>
          </ac:picMkLst>
        </pc:picChg>
        <pc:picChg chg="add mod">
          <ac:chgData name="M | Inès Ammarkhodja" userId="e95cd08f-50ed-4377-8574-96d833696374" providerId="ADAL" clId="{3D6CE0CE-29FB-4D72-AD68-10EAE5BB7EAF}" dt="2019-11-13T10:14:55.336" v="234" actId="571"/>
          <ac:picMkLst>
            <pc:docMk/>
            <pc:sldMk cId="2381695870" sldId="295"/>
            <ac:picMk id="109" creationId="{44F10475-7307-42F1-B684-D418B31FB952}"/>
          </ac:picMkLst>
        </pc:picChg>
        <pc:picChg chg="add mod">
          <ac:chgData name="M | Inès Ammarkhodja" userId="e95cd08f-50ed-4377-8574-96d833696374" providerId="ADAL" clId="{3D6CE0CE-29FB-4D72-AD68-10EAE5BB7EAF}" dt="2019-11-13T10:14:55.336" v="234" actId="571"/>
          <ac:picMkLst>
            <pc:docMk/>
            <pc:sldMk cId="2381695870" sldId="295"/>
            <ac:picMk id="110" creationId="{C1AEBB35-C883-4DD8-92FE-3A9BDF6DF3E1}"/>
          </ac:picMkLst>
        </pc:picChg>
        <pc:picChg chg="add mod">
          <ac:chgData name="M | Inès Ammarkhodja" userId="e95cd08f-50ed-4377-8574-96d833696374" providerId="ADAL" clId="{3D6CE0CE-29FB-4D72-AD68-10EAE5BB7EAF}" dt="2019-11-13T10:14:55.336" v="234" actId="571"/>
          <ac:picMkLst>
            <pc:docMk/>
            <pc:sldMk cId="2381695870" sldId="295"/>
            <ac:picMk id="111" creationId="{8F84F4F1-4673-4339-A4E5-9F96055A7F10}"/>
          </ac:picMkLst>
        </pc:picChg>
        <pc:picChg chg="add mod">
          <ac:chgData name="M | Inès Ammarkhodja" userId="e95cd08f-50ed-4377-8574-96d833696374" providerId="ADAL" clId="{3D6CE0CE-29FB-4D72-AD68-10EAE5BB7EAF}" dt="2019-11-13T10:14:55.336" v="234" actId="571"/>
          <ac:picMkLst>
            <pc:docMk/>
            <pc:sldMk cId="2381695870" sldId="295"/>
            <ac:picMk id="112" creationId="{3B34467F-454C-4F9D-A4FC-926AEA5BC80E}"/>
          </ac:picMkLst>
        </pc:picChg>
        <pc:picChg chg="add mod">
          <ac:chgData name="M | Inès Ammarkhodja" userId="e95cd08f-50ed-4377-8574-96d833696374" providerId="ADAL" clId="{3D6CE0CE-29FB-4D72-AD68-10EAE5BB7EAF}" dt="2019-11-13T10:14:55.336" v="234" actId="571"/>
          <ac:picMkLst>
            <pc:docMk/>
            <pc:sldMk cId="2381695870" sldId="295"/>
            <ac:picMk id="113" creationId="{9F15EC87-0B54-4101-8BAD-ED150A92B1DD}"/>
          </ac:picMkLst>
        </pc:picChg>
        <pc:picChg chg="add mod">
          <ac:chgData name="M | Inès Ammarkhodja" userId="e95cd08f-50ed-4377-8574-96d833696374" providerId="ADAL" clId="{3D6CE0CE-29FB-4D72-AD68-10EAE5BB7EAF}" dt="2019-11-13T10:14:55.336" v="234" actId="571"/>
          <ac:picMkLst>
            <pc:docMk/>
            <pc:sldMk cId="2381695870" sldId="295"/>
            <ac:picMk id="114" creationId="{D63D1206-B2FA-4224-B6E1-76A0F16C99DF}"/>
          </ac:picMkLst>
        </pc:picChg>
        <pc:picChg chg="add mod">
          <ac:chgData name="M | Inès Ammarkhodja" userId="e95cd08f-50ed-4377-8574-96d833696374" providerId="ADAL" clId="{3D6CE0CE-29FB-4D72-AD68-10EAE5BB7EAF}" dt="2019-11-13T10:14:55.336" v="234" actId="571"/>
          <ac:picMkLst>
            <pc:docMk/>
            <pc:sldMk cId="2381695870" sldId="295"/>
            <ac:picMk id="115" creationId="{90CEDC71-23A7-42F5-AE4E-09509E475363}"/>
          </ac:picMkLst>
        </pc:picChg>
        <pc:picChg chg="add mod">
          <ac:chgData name="M | Inès Ammarkhodja" userId="e95cd08f-50ed-4377-8574-96d833696374" providerId="ADAL" clId="{3D6CE0CE-29FB-4D72-AD68-10EAE5BB7EAF}" dt="2019-11-13T10:14:55.336" v="234" actId="571"/>
          <ac:picMkLst>
            <pc:docMk/>
            <pc:sldMk cId="2381695870" sldId="295"/>
            <ac:picMk id="116" creationId="{773EC5D9-77B0-44A0-A185-1FC7EAA803F1}"/>
          </ac:picMkLst>
        </pc:picChg>
        <pc:picChg chg="add mod">
          <ac:chgData name="M | Inès Ammarkhodja" userId="e95cd08f-50ed-4377-8574-96d833696374" providerId="ADAL" clId="{3D6CE0CE-29FB-4D72-AD68-10EAE5BB7EAF}" dt="2019-11-13T10:14:55.336" v="234" actId="571"/>
          <ac:picMkLst>
            <pc:docMk/>
            <pc:sldMk cId="2381695870" sldId="295"/>
            <ac:picMk id="117" creationId="{5A8FF9C7-29AE-441C-A67F-B3B4484AC6BF}"/>
          </ac:picMkLst>
        </pc:picChg>
        <pc:picChg chg="add mod">
          <ac:chgData name="M | Inès Ammarkhodja" userId="e95cd08f-50ed-4377-8574-96d833696374" providerId="ADAL" clId="{3D6CE0CE-29FB-4D72-AD68-10EAE5BB7EAF}" dt="2019-11-13T10:14:55.336" v="234" actId="571"/>
          <ac:picMkLst>
            <pc:docMk/>
            <pc:sldMk cId="2381695870" sldId="295"/>
            <ac:picMk id="118" creationId="{24A5A7A1-16E9-4149-A322-CD07A6CB7051}"/>
          </ac:picMkLst>
        </pc:picChg>
        <pc:picChg chg="add mod">
          <ac:chgData name="M | Inès Ammarkhodja" userId="e95cd08f-50ed-4377-8574-96d833696374" providerId="ADAL" clId="{3D6CE0CE-29FB-4D72-AD68-10EAE5BB7EAF}" dt="2019-11-13T10:14:55.336" v="234" actId="571"/>
          <ac:picMkLst>
            <pc:docMk/>
            <pc:sldMk cId="2381695870" sldId="295"/>
            <ac:picMk id="119" creationId="{72E92A1A-123E-4F24-AC0D-5ED6EE85187C}"/>
          </ac:picMkLst>
        </pc:picChg>
        <pc:picChg chg="add mod">
          <ac:chgData name="M | Inès Ammarkhodja" userId="e95cd08f-50ed-4377-8574-96d833696374" providerId="ADAL" clId="{3D6CE0CE-29FB-4D72-AD68-10EAE5BB7EAF}" dt="2019-11-13T10:14:55.336" v="234" actId="571"/>
          <ac:picMkLst>
            <pc:docMk/>
            <pc:sldMk cId="2381695870" sldId="295"/>
            <ac:picMk id="120" creationId="{9991380A-F086-45A3-AA98-6A6D06C7325F}"/>
          </ac:picMkLst>
        </pc:picChg>
        <pc:picChg chg="add mod">
          <ac:chgData name="M | Inès Ammarkhodja" userId="e95cd08f-50ed-4377-8574-96d833696374" providerId="ADAL" clId="{3D6CE0CE-29FB-4D72-AD68-10EAE5BB7EAF}" dt="2019-11-13T10:14:55.336" v="234" actId="571"/>
          <ac:picMkLst>
            <pc:docMk/>
            <pc:sldMk cId="2381695870" sldId="295"/>
            <ac:picMk id="121" creationId="{ACF695A7-3236-48C7-AAA2-7C88E5C19158}"/>
          </ac:picMkLst>
        </pc:picChg>
        <pc:picChg chg="add mod">
          <ac:chgData name="M | Inès Ammarkhodja" userId="e95cd08f-50ed-4377-8574-96d833696374" providerId="ADAL" clId="{3D6CE0CE-29FB-4D72-AD68-10EAE5BB7EAF}" dt="2019-11-13T10:14:55.336" v="234" actId="571"/>
          <ac:picMkLst>
            <pc:docMk/>
            <pc:sldMk cId="2381695870" sldId="295"/>
            <ac:picMk id="122" creationId="{26A4584A-688F-446C-9BBF-C37416528E53}"/>
          </ac:picMkLst>
        </pc:picChg>
        <pc:picChg chg="add mod">
          <ac:chgData name="M | Inès Ammarkhodja" userId="e95cd08f-50ed-4377-8574-96d833696374" providerId="ADAL" clId="{3D6CE0CE-29FB-4D72-AD68-10EAE5BB7EAF}" dt="2019-11-13T10:14:55.336" v="234" actId="571"/>
          <ac:picMkLst>
            <pc:docMk/>
            <pc:sldMk cId="2381695870" sldId="295"/>
            <ac:picMk id="123" creationId="{80631337-D5BC-484E-B51A-C1C292BA55FF}"/>
          </ac:picMkLst>
        </pc:picChg>
        <pc:picChg chg="add mod">
          <ac:chgData name="M | Inès Ammarkhodja" userId="e95cd08f-50ed-4377-8574-96d833696374" providerId="ADAL" clId="{3D6CE0CE-29FB-4D72-AD68-10EAE5BB7EAF}" dt="2019-11-13T10:14:55.336" v="234" actId="571"/>
          <ac:picMkLst>
            <pc:docMk/>
            <pc:sldMk cId="2381695870" sldId="295"/>
            <ac:picMk id="124" creationId="{C803C190-3E81-4F09-9A3B-82126CEA95E2}"/>
          </ac:picMkLst>
        </pc:picChg>
        <pc:picChg chg="add mod">
          <ac:chgData name="M | Inès Ammarkhodja" userId="e95cd08f-50ed-4377-8574-96d833696374" providerId="ADAL" clId="{3D6CE0CE-29FB-4D72-AD68-10EAE5BB7EAF}" dt="2019-11-13T10:14:55.336" v="234" actId="571"/>
          <ac:picMkLst>
            <pc:docMk/>
            <pc:sldMk cId="2381695870" sldId="295"/>
            <ac:picMk id="125" creationId="{AB93F29D-680B-49D0-A10E-F13FBB50111E}"/>
          </ac:picMkLst>
        </pc:picChg>
        <pc:picChg chg="add mod">
          <ac:chgData name="M | Inès Ammarkhodja" userId="e95cd08f-50ed-4377-8574-96d833696374" providerId="ADAL" clId="{3D6CE0CE-29FB-4D72-AD68-10EAE5BB7EAF}" dt="2019-11-13T10:14:55.336" v="234" actId="571"/>
          <ac:picMkLst>
            <pc:docMk/>
            <pc:sldMk cId="2381695870" sldId="295"/>
            <ac:picMk id="126" creationId="{48000DFE-5D40-4CAC-80C2-5F10233F1E12}"/>
          </ac:picMkLst>
        </pc:picChg>
        <pc:picChg chg="add mod">
          <ac:chgData name="M | Inès Ammarkhodja" userId="e95cd08f-50ed-4377-8574-96d833696374" providerId="ADAL" clId="{3D6CE0CE-29FB-4D72-AD68-10EAE5BB7EAF}" dt="2019-11-13T10:14:55.336" v="234" actId="571"/>
          <ac:picMkLst>
            <pc:docMk/>
            <pc:sldMk cId="2381695870" sldId="295"/>
            <ac:picMk id="127" creationId="{53BE6F78-F148-49E8-910E-1DE0505A40E3}"/>
          </ac:picMkLst>
        </pc:picChg>
        <pc:picChg chg="add mod">
          <ac:chgData name="M | Inès Ammarkhodja" userId="e95cd08f-50ed-4377-8574-96d833696374" providerId="ADAL" clId="{3D6CE0CE-29FB-4D72-AD68-10EAE5BB7EAF}" dt="2019-11-13T10:14:55.336" v="234" actId="571"/>
          <ac:picMkLst>
            <pc:docMk/>
            <pc:sldMk cId="2381695870" sldId="295"/>
            <ac:picMk id="128" creationId="{2004DB3A-DB5D-43B0-8E12-236C0F3A67B5}"/>
          </ac:picMkLst>
        </pc:picChg>
        <pc:picChg chg="add mod">
          <ac:chgData name="M | Inès Ammarkhodja" userId="e95cd08f-50ed-4377-8574-96d833696374" providerId="ADAL" clId="{3D6CE0CE-29FB-4D72-AD68-10EAE5BB7EAF}" dt="2019-11-13T10:14:55.336" v="234" actId="571"/>
          <ac:picMkLst>
            <pc:docMk/>
            <pc:sldMk cId="2381695870" sldId="295"/>
            <ac:picMk id="129" creationId="{DDCCA1F6-ECE0-4FC5-84F6-24E82F6DBFAB}"/>
          </ac:picMkLst>
        </pc:picChg>
        <pc:picChg chg="add mod">
          <ac:chgData name="M | Inès Ammarkhodja" userId="e95cd08f-50ed-4377-8574-96d833696374" providerId="ADAL" clId="{3D6CE0CE-29FB-4D72-AD68-10EAE5BB7EAF}" dt="2019-11-13T10:14:55.336" v="234" actId="571"/>
          <ac:picMkLst>
            <pc:docMk/>
            <pc:sldMk cId="2381695870" sldId="295"/>
            <ac:picMk id="130" creationId="{8CBBCA79-1948-4BEA-AB5B-1CFBF5F3A257}"/>
          </ac:picMkLst>
        </pc:picChg>
        <pc:picChg chg="add mod">
          <ac:chgData name="M | Inès Ammarkhodja" userId="e95cd08f-50ed-4377-8574-96d833696374" providerId="ADAL" clId="{3D6CE0CE-29FB-4D72-AD68-10EAE5BB7EAF}" dt="2019-11-13T10:14:55.336" v="234" actId="571"/>
          <ac:picMkLst>
            <pc:docMk/>
            <pc:sldMk cId="2381695870" sldId="295"/>
            <ac:picMk id="131" creationId="{6B6C466E-0A9E-4678-872D-DF7BDEFC2A6E}"/>
          </ac:picMkLst>
        </pc:picChg>
        <pc:picChg chg="add mod">
          <ac:chgData name="M | Inès Ammarkhodja" userId="e95cd08f-50ed-4377-8574-96d833696374" providerId="ADAL" clId="{3D6CE0CE-29FB-4D72-AD68-10EAE5BB7EAF}" dt="2019-11-13T10:14:55.336" v="234" actId="571"/>
          <ac:picMkLst>
            <pc:docMk/>
            <pc:sldMk cId="2381695870" sldId="295"/>
            <ac:picMk id="132" creationId="{7D2E9BCA-EDB4-46D3-A09B-DE025D64E11E}"/>
          </ac:picMkLst>
        </pc:picChg>
        <pc:picChg chg="add mod">
          <ac:chgData name="M | Inès Ammarkhodja" userId="e95cd08f-50ed-4377-8574-96d833696374" providerId="ADAL" clId="{3D6CE0CE-29FB-4D72-AD68-10EAE5BB7EAF}" dt="2019-11-13T10:14:55.336" v="234" actId="571"/>
          <ac:picMkLst>
            <pc:docMk/>
            <pc:sldMk cId="2381695870" sldId="295"/>
            <ac:picMk id="133" creationId="{098C2BBF-486B-4A52-A79F-32A6F64E7FAE}"/>
          </ac:picMkLst>
        </pc:picChg>
        <pc:picChg chg="add mod">
          <ac:chgData name="M | Inès Ammarkhodja" userId="e95cd08f-50ed-4377-8574-96d833696374" providerId="ADAL" clId="{3D6CE0CE-29FB-4D72-AD68-10EAE5BB7EAF}" dt="2019-11-13T10:14:55.336" v="234" actId="571"/>
          <ac:picMkLst>
            <pc:docMk/>
            <pc:sldMk cId="2381695870" sldId="295"/>
            <ac:picMk id="134" creationId="{2DD277A6-4273-412C-AC50-95C15578A612}"/>
          </ac:picMkLst>
        </pc:picChg>
        <pc:picChg chg="add mod">
          <ac:chgData name="M | Inès Ammarkhodja" userId="e95cd08f-50ed-4377-8574-96d833696374" providerId="ADAL" clId="{3D6CE0CE-29FB-4D72-AD68-10EAE5BB7EAF}" dt="2019-11-13T10:14:55.336" v="234" actId="571"/>
          <ac:picMkLst>
            <pc:docMk/>
            <pc:sldMk cId="2381695870" sldId="295"/>
            <ac:picMk id="135" creationId="{A30E923E-2951-4C53-9E1F-24D2E9B1A052}"/>
          </ac:picMkLst>
        </pc:picChg>
        <pc:picChg chg="add mod">
          <ac:chgData name="M | Inès Ammarkhodja" userId="e95cd08f-50ed-4377-8574-96d833696374" providerId="ADAL" clId="{3D6CE0CE-29FB-4D72-AD68-10EAE5BB7EAF}" dt="2019-11-13T10:14:55.336" v="234" actId="571"/>
          <ac:picMkLst>
            <pc:docMk/>
            <pc:sldMk cId="2381695870" sldId="295"/>
            <ac:picMk id="136" creationId="{C89E3167-104F-47CC-9985-51A25B08EE4E}"/>
          </ac:picMkLst>
        </pc:picChg>
        <pc:picChg chg="add del mod">
          <ac:chgData name="M | Inès Ammarkhodja" userId="e95cd08f-50ed-4377-8574-96d833696374" providerId="ADAL" clId="{3D6CE0CE-29FB-4D72-AD68-10EAE5BB7EAF}" dt="2019-11-13T10:15:14.702" v="238"/>
          <ac:picMkLst>
            <pc:docMk/>
            <pc:sldMk cId="2381695870" sldId="295"/>
            <ac:picMk id="138" creationId="{90DDB7D2-B298-41C5-A785-64CD43854E1A}"/>
          </ac:picMkLst>
        </pc:picChg>
        <pc:picChg chg="add del mod">
          <ac:chgData name="M | Inès Ammarkhodja" userId="e95cd08f-50ed-4377-8574-96d833696374" providerId="ADAL" clId="{3D6CE0CE-29FB-4D72-AD68-10EAE5BB7EAF}" dt="2019-11-13T10:15:14.702" v="238"/>
          <ac:picMkLst>
            <pc:docMk/>
            <pc:sldMk cId="2381695870" sldId="295"/>
            <ac:picMk id="140" creationId="{326D9E9C-5D3F-4675-BF53-92EB7F9158CB}"/>
          </ac:picMkLst>
        </pc:picChg>
        <pc:picChg chg="add del mod">
          <ac:chgData name="M | Inès Ammarkhodja" userId="e95cd08f-50ed-4377-8574-96d833696374" providerId="ADAL" clId="{3D6CE0CE-29FB-4D72-AD68-10EAE5BB7EAF}" dt="2019-11-13T10:15:14.702" v="238"/>
          <ac:picMkLst>
            <pc:docMk/>
            <pc:sldMk cId="2381695870" sldId="295"/>
            <ac:picMk id="142" creationId="{F8A159C3-ACC5-453E-B2DC-9CCFB3093D32}"/>
          </ac:picMkLst>
        </pc:picChg>
        <pc:picChg chg="add del mod">
          <ac:chgData name="M | Inès Ammarkhodja" userId="e95cd08f-50ed-4377-8574-96d833696374" providerId="ADAL" clId="{3D6CE0CE-29FB-4D72-AD68-10EAE5BB7EAF}" dt="2019-11-13T10:15:14.702" v="238"/>
          <ac:picMkLst>
            <pc:docMk/>
            <pc:sldMk cId="2381695870" sldId="295"/>
            <ac:picMk id="144" creationId="{3426173F-8493-447D-AA6B-9367B25EA18C}"/>
          </ac:picMkLst>
        </pc:picChg>
        <pc:picChg chg="add del mod">
          <ac:chgData name="M | Inès Ammarkhodja" userId="e95cd08f-50ed-4377-8574-96d833696374" providerId="ADAL" clId="{3D6CE0CE-29FB-4D72-AD68-10EAE5BB7EAF}" dt="2019-11-13T10:15:14.702" v="238"/>
          <ac:picMkLst>
            <pc:docMk/>
            <pc:sldMk cId="2381695870" sldId="295"/>
            <ac:picMk id="146" creationId="{31C22DBC-BD6A-47D3-8954-B1997175568F}"/>
          </ac:picMkLst>
        </pc:picChg>
        <pc:picChg chg="add del mod">
          <ac:chgData name="M | Inès Ammarkhodja" userId="e95cd08f-50ed-4377-8574-96d833696374" providerId="ADAL" clId="{3D6CE0CE-29FB-4D72-AD68-10EAE5BB7EAF}" dt="2019-11-13T10:15:14.702" v="238"/>
          <ac:picMkLst>
            <pc:docMk/>
            <pc:sldMk cId="2381695870" sldId="295"/>
            <ac:picMk id="148" creationId="{0AB5CC17-0A2F-40BB-B2D2-4078BD280A8C}"/>
          </ac:picMkLst>
        </pc:picChg>
        <pc:picChg chg="add del mod">
          <ac:chgData name="M | Inès Ammarkhodja" userId="e95cd08f-50ed-4377-8574-96d833696374" providerId="ADAL" clId="{3D6CE0CE-29FB-4D72-AD68-10EAE5BB7EAF}" dt="2019-11-13T10:15:14.702" v="238"/>
          <ac:picMkLst>
            <pc:docMk/>
            <pc:sldMk cId="2381695870" sldId="295"/>
            <ac:picMk id="150" creationId="{731BC7D1-1C4D-423D-ADA1-F98DAA91A097}"/>
          </ac:picMkLst>
        </pc:picChg>
        <pc:picChg chg="add del mod">
          <ac:chgData name="M | Inès Ammarkhodja" userId="e95cd08f-50ed-4377-8574-96d833696374" providerId="ADAL" clId="{3D6CE0CE-29FB-4D72-AD68-10EAE5BB7EAF}" dt="2019-11-13T10:15:14.702" v="238"/>
          <ac:picMkLst>
            <pc:docMk/>
            <pc:sldMk cId="2381695870" sldId="295"/>
            <ac:picMk id="152" creationId="{C0D0B707-6C30-42F7-BA19-56DFC5AD8BF6}"/>
          </ac:picMkLst>
        </pc:picChg>
        <pc:picChg chg="add del mod">
          <ac:chgData name="M | Inès Ammarkhodja" userId="e95cd08f-50ed-4377-8574-96d833696374" providerId="ADAL" clId="{3D6CE0CE-29FB-4D72-AD68-10EAE5BB7EAF}" dt="2019-11-13T10:15:14.702" v="238"/>
          <ac:picMkLst>
            <pc:docMk/>
            <pc:sldMk cId="2381695870" sldId="295"/>
            <ac:picMk id="154" creationId="{3CAF0050-9779-4017-B18E-52AA6A0530CB}"/>
          </ac:picMkLst>
        </pc:picChg>
        <pc:picChg chg="add del mod">
          <ac:chgData name="M | Inès Ammarkhodja" userId="e95cd08f-50ed-4377-8574-96d833696374" providerId="ADAL" clId="{3D6CE0CE-29FB-4D72-AD68-10EAE5BB7EAF}" dt="2019-11-13T10:15:14.702" v="238"/>
          <ac:picMkLst>
            <pc:docMk/>
            <pc:sldMk cId="2381695870" sldId="295"/>
            <ac:picMk id="156" creationId="{2D14ED46-A1DF-4B10-9BEC-CFADA1136DE2}"/>
          </ac:picMkLst>
        </pc:picChg>
        <pc:picChg chg="add del mod">
          <ac:chgData name="M | Inès Ammarkhodja" userId="e95cd08f-50ed-4377-8574-96d833696374" providerId="ADAL" clId="{3D6CE0CE-29FB-4D72-AD68-10EAE5BB7EAF}" dt="2019-11-13T10:15:14.702" v="238"/>
          <ac:picMkLst>
            <pc:docMk/>
            <pc:sldMk cId="2381695870" sldId="295"/>
            <ac:picMk id="158" creationId="{58D30178-5EC3-43CC-9B25-BC822BCBEB42}"/>
          </ac:picMkLst>
        </pc:picChg>
        <pc:picChg chg="add del mod">
          <ac:chgData name="M | Inès Ammarkhodja" userId="e95cd08f-50ed-4377-8574-96d833696374" providerId="ADAL" clId="{3D6CE0CE-29FB-4D72-AD68-10EAE5BB7EAF}" dt="2019-11-13T10:15:14.702" v="238"/>
          <ac:picMkLst>
            <pc:docMk/>
            <pc:sldMk cId="2381695870" sldId="295"/>
            <ac:picMk id="160" creationId="{B3427ACF-D1E3-443B-95DF-6919AEF7DE78}"/>
          </ac:picMkLst>
        </pc:picChg>
        <pc:picChg chg="add del mod">
          <ac:chgData name="M | Inès Ammarkhodja" userId="e95cd08f-50ed-4377-8574-96d833696374" providerId="ADAL" clId="{3D6CE0CE-29FB-4D72-AD68-10EAE5BB7EAF}" dt="2019-11-13T10:15:14.702" v="238"/>
          <ac:picMkLst>
            <pc:docMk/>
            <pc:sldMk cId="2381695870" sldId="295"/>
            <ac:picMk id="162" creationId="{39BABDA6-87E9-4067-8CC5-DD999F36D25E}"/>
          </ac:picMkLst>
        </pc:picChg>
        <pc:picChg chg="add del mod">
          <ac:chgData name="M | Inès Ammarkhodja" userId="e95cd08f-50ed-4377-8574-96d833696374" providerId="ADAL" clId="{3D6CE0CE-29FB-4D72-AD68-10EAE5BB7EAF}" dt="2019-11-13T10:15:14.702" v="238"/>
          <ac:picMkLst>
            <pc:docMk/>
            <pc:sldMk cId="2381695870" sldId="295"/>
            <ac:picMk id="164" creationId="{E1D76806-3085-4F44-B56E-E1B50D16C776}"/>
          </ac:picMkLst>
        </pc:picChg>
        <pc:picChg chg="add del mod">
          <ac:chgData name="M | Inès Ammarkhodja" userId="e95cd08f-50ed-4377-8574-96d833696374" providerId="ADAL" clId="{3D6CE0CE-29FB-4D72-AD68-10EAE5BB7EAF}" dt="2019-11-13T10:15:14.702" v="238"/>
          <ac:picMkLst>
            <pc:docMk/>
            <pc:sldMk cId="2381695870" sldId="295"/>
            <ac:picMk id="166" creationId="{9F4513D7-2399-4780-B8D6-0CB5C79DDE57}"/>
          </ac:picMkLst>
        </pc:picChg>
        <pc:picChg chg="add del mod">
          <ac:chgData name="M | Inès Ammarkhodja" userId="e95cd08f-50ed-4377-8574-96d833696374" providerId="ADAL" clId="{3D6CE0CE-29FB-4D72-AD68-10EAE5BB7EAF}" dt="2019-11-13T10:15:14.702" v="238"/>
          <ac:picMkLst>
            <pc:docMk/>
            <pc:sldMk cId="2381695870" sldId="295"/>
            <ac:picMk id="168" creationId="{852BC3C3-8CCF-46C8-B184-F09B8AD374B4}"/>
          </ac:picMkLst>
        </pc:picChg>
        <pc:picChg chg="add del mod">
          <ac:chgData name="M | Inès Ammarkhodja" userId="e95cd08f-50ed-4377-8574-96d833696374" providerId="ADAL" clId="{3D6CE0CE-29FB-4D72-AD68-10EAE5BB7EAF}" dt="2019-11-13T10:15:14.702" v="238"/>
          <ac:picMkLst>
            <pc:docMk/>
            <pc:sldMk cId="2381695870" sldId="295"/>
            <ac:picMk id="170" creationId="{81A5D33B-9E1E-4132-9B4B-6A10C10E908B}"/>
          </ac:picMkLst>
        </pc:picChg>
        <pc:picChg chg="add del mod">
          <ac:chgData name="M | Inès Ammarkhodja" userId="e95cd08f-50ed-4377-8574-96d833696374" providerId="ADAL" clId="{3D6CE0CE-29FB-4D72-AD68-10EAE5BB7EAF}" dt="2019-11-13T10:15:14.702" v="238"/>
          <ac:picMkLst>
            <pc:docMk/>
            <pc:sldMk cId="2381695870" sldId="295"/>
            <ac:picMk id="172" creationId="{6FE6519B-DE1C-4562-B215-4B644A101BAC}"/>
          </ac:picMkLst>
        </pc:picChg>
        <pc:picChg chg="add del mod">
          <ac:chgData name="M | Inès Ammarkhodja" userId="e95cd08f-50ed-4377-8574-96d833696374" providerId="ADAL" clId="{3D6CE0CE-29FB-4D72-AD68-10EAE5BB7EAF}" dt="2019-11-13T10:15:14.702" v="238"/>
          <ac:picMkLst>
            <pc:docMk/>
            <pc:sldMk cId="2381695870" sldId="295"/>
            <ac:picMk id="174" creationId="{243978D2-4D8D-4228-AA88-DD9C94187F86}"/>
          </ac:picMkLst>
        </pc:picChg>
        <pc:picChg chg="add del mod">
          <ac:chgData name="M | Inès Ammarkhodja" userId="e95cd08f-50ed-4377-8574-96d833696374" providerId="ADAL" clId="{3D6CE0CE-29FB-4D72-AD68-10EAE5BB7EAF}" dt="2019-11-13T10:15:14.702" v="238"/>
          <ac:picMkLst>
            <pc:docMk/>
            <pc:sldMk cId="2381695870" sldId="295"/>
            <ac:picMk id="176" creationId="{B9956C5F-E9BB-4787-9F3B-9ED2EBD2B1E4}"/>
          </ac:picMkLst>
        </pc:picChg>
        <pc:picChg chg="add del mod">
          <ac:chgData name="M | Inès Ammarkhodja" userId="e95cd08f-50ed-4377-8574-96d833696374" providerId="ADAL" clId="{3D6CE0CE-29FB-4D72-AD68-10EAE5BB7EAF}" dt="2019-11-13T10:15:14.702" v="238"/>
          <ac:picMkLst>
            <pc:docMk/>
            <pc:sldMk cId="2381695870" sldId="295"/>
            <ac:picMk id="178" creationId="{D5EE4662-9E6F-44FF-AD5F-C8C3B6CBFAF6}"/>
          </ac:picMkLst>
        </pc:picChg>
        <pc:picChg chg="add del mod">
          <ac:chgData name="M | Inès Ammarkhodja" userId="e95cd08f-50ed-4377-8574-96d833696374" providerId="ADAL" clId="{3D6CE0CE-29FB-4D72-AD68-10EAE5BB7EAF}" dt="2019-11-13T10:15:14.702" v="238"/>
          <ac:picMkLst>
            <pc:docMk/>
            <pc:sldMk cId="2381695870" sldId="295"/>
            <ac:picMk id="180" creationId="{35A318DF-57FA-4C3A-86B8-513ABB75B334}"/>
          </ac:picMkLst>
        </pc:picChg>
        <pc:picChg chg="add del mod">
          <ac:chgData name="M | Inès Ammarkhodja" userId="e95cd08f-50ed-4377-8574-96d833696374" providerId="ADAL" clId="{3D6CE0CE-29FB-4D72-AD68-10EAE5BB7EAF}" dt="2019-11-13T10:15:14.702" v="238"/>
          <ac:picMkLst>
            <pc:docMk/>
            <pc:sldMk cId="2381695870" sldId="295"/>
            <ac:picMk id="182" creationId="{5ED616C3-04FC-4761-BDE6-9B9540813AE3}"/>
          </ac:picMkLst>
        </pc:picChg>
        <pc:picChg chg="add del mod">
          <ac:chgData name="M | Inès Ammarkhodja" userId="e95cd08f-50ed-4377-8574-96d833696374" providerId="ADAL" clId="{3D6CE0CE-29FB-4D72-AD68-10EAE5BB7EAF}" dt="2019-11-13T10:15:14.702" v="238"/>
          <ac:picMkLst>
            <pc:docMk/>
            <pc:sldMk cId="2381695870" sldId="295"/>
            <ac:picMk id="184" creationId="{19D3001D-563C-458A-93D2-43629B952AE6}"/>
          </ac:picMkLst>
        </pc:picChg>
        <pc:picChg chg="add del mod">
          <ac:chgData name="M | Inès Ammarkhodja" userId="e95cd08f-50ed-4377-8574-96d833696374" providerId="ADAL" clId="{3D6CE0CE-29FB-4D72-AD68-10EAE5BB7EAF}" dt="2019-11-13T10:15:14.702" v="238"/>
          <ac:picMkLst>
            <pc:docMk/>
            <pc:sldMk cId="2381695870" sldId="295"/>
            <ac:picMk id="186" creationId="{1C2A2618-8B86-4BD6-AEDA-DAABA90D1194}"/>
          </ac:picMkLst>
        </pc:picChg>
        <pc:picChg chg="add del mod">
          <ac:chgData name="M | Inès Ammarkhodja" userId="e95cd08f-50ed-4377-8574-96d833696374" providerId="ADAL" clId="{3D6CE0CE-29FB-4D72-AD68-10EAE5BB7EAF}" dt="2019-11-13T10:15:14.702" v="238"/>
          <ac:picMkLst>
            <pc:docMk/>
            <pc:sldMk cId="2381695870" sldId="295"/>
            <ac:picMk id="188" creationId="{98F4AEA4-0052-4AFE-89A5-269352E0EE72}"/>
          </ac:picMkLst>
        </pc:picChg>
        <pc:picChg chg="add del mod">
          <ac:chgData name="M | Inès Ammarkhodja" userId="e95cd08f-50ed-4377-8574-96d833696374" providerId="ADAL" clId="{3D6CE0CE-29FB-4D72-AD68-10EAE5BB7EAF}" dt="2019-11-13T10:15:14.702" v="238"/>
          <ac:picMkLst>
            <pc:docMk/>
            <pc:sldMk cId="2381695870" sldId="295"/>
            <ac:picMk id="190" creationId="{3E5117E9-97F5-4952-8178-E9681116768D}"/>
          </ac:picMkLst>
        </pc:picChg>
        <pc:picChg chg="add del mod">
          <ac:chgData name="M | Inès Ammarkhodja" userId="e95cd08f-50ed-4377-8574-96d833696374" providerId="ADAL" clId="{3D6CE0CE-29FB-4D72-AD68-10EAE5BB7EAF}" dt="2019-11-13T10:15:14.702" v="238"/>
          <ac:picMkLst>
            <pc:docMk/>
            <pc:sldMk cId="2381695870" sldId="295"/>
            <ac:picMk id="192" creationId="{42FBD12B-B7EF-4E9B-A6C2-2475E8CA565B}"/>
          </ac:picMkLst>
        </pc:picChg>
        <pc:picChg chg="add del mod">
          <ac:chgData name="M | Inès Ammarkhodja" userId="e95cd08f-50ed-4377-8574-96d833696374" providerId="ADAL" clId="{3D6CE0CE-29FB-4D72-AD68-10EAE5BB7EAF}" dt="2019-11-13T10:15:14.702" v="238"/>
          <ac:picMkLst>
            <pc:docMk/>
            <pc:sldMk cId="2381695870" sldId="295"/>
            <ac:picMk id="194" creationId="{09CA8904-C552-4B9D-AC94-C48215527511}"/>
          </ac:picMkLst>
        </pc:picChg>
        <pc:picChg chg="add del mod">
          <ac:chgData name="M | Inès Ammarkhodja" userId="e95cd08f-50ed-4377-8574-96d833696374" providerId="ADAL" clId="{3D6CE0CE-29FB-4D72-AD68-10EAE5BB7EAF}" dt="2019-11-13T10:15:14.702" v="238"/>
          <ac:picMkLst>
            <pc:docMk/>
            <pc:sldMk cId="2381695870" sldId="295"/>
            <ac:picMk id="196" creationId="{8610EB8A-B040-4F41-BC0B-3F3F6E2C0F22}"/>
          </ac:picMkLst>
        </pc:picChg>
        <pc:picChg chg="add del mod">
          <ac:chgData name="M | Inès Ammarkhodja" userId="e95cd08f-50ed-4377-8574-96d833696374" providerId="ADAL" clId="{3D6CE0CE-29FB-4D72-AD68-10EAE5BB7EAF}" dt="2019-11-13T10:15:14.702" v="238"/>
          <ac:picMkLst>
            <pc:docMk/>
            <pc:sldMk cId="2381695870" sldId="295"/>
            <ac:picMk id="198" creationId="{B8A9F97C-FE72-4CF6-911F-00D0BE06C4E7}"/>
          </ac:picMkLst>
        </pc:picChg>
        <pc:picChg chg="add del mod">
          <ac:chgData name="M | Inès Ammarkhodja" userId="e95cd08f-50ed-4377-8574-96d833696374" providerId="ADAL" clId="{3D6CE0CE-29FB-4D72-AD68-10EAE5BB7EAF}" dt="2019-11-13T10:15:14.702" v="238"/>
          <ac:picMkLst>
            <pc:docMk/>
            <pc:sldMk cId="2381695870" sldId="295"/>
            <ac:picMk id="200" creationId="{852BADA5-4D79-49E8-8037-76021D8143A6}"/>
          </ac:picMkLst>
        </pc:picChg>
        <pc:picChg chg="add del mod">
          <ac:chgData name="M | Inès Ammarkhodja" userId="e95cd08f-50ed-4377-8574-96d833696374" providerId="ADAL" clId="{3D6CE0CE-29FB-4D72-AD68-10EAE5BB7EAF}" dt="2019-11-13T10:15:14.702" v="238"/>
          <ac:picMkLst>
            <pc:docMk/>
            <pc:sldMk cId="2381695870" sldId="295"/>
            <ac:picMk id="202" creationId="{65668834-D3B7-439B-A85A-1C5417F899FD}"/>
          </ac:picMkLst>
        </pc:picChg>
        <pc:picChg chg="add del mod">
          <ac:chgData name="M | Inès Ammarkhodja" userId="e95cd08f-50ed-4377-8574-96d833696374" providerId="ADAL" clId="{3D6CE0CE-29FB-4D72-AD68-10EAE5BB7EAF}" dt="2019-11-13T10:51:48.643" v="691"/>
          <ac:picMkLst>
            <pc:docMk/>
            <pc:sldMk cId="2381695870" sldId="295"/>
            <ac:picMk id="203" creationId="{2E426F15-3A99-487D-B4E2-1558DE9B6B55}"/>
          </ac:picMkLst>
        </pc:picChg>
        <pc:picChg chg="add del mod">
          <ac:chgData name="M | Inès Ammarkhodja" userId="e95cd08f-50ed-4377-8574-96d833696374" providerId="ADAL" clId="{3D6CE0CE-29FB-4D72-AD68-10EAE5BB7EAF}" dt="2019-11-13T10:51:48.643" v="691"/>
          <ac:picMkLst>
            <pc:docMk/>
            <pc:sldMk cId="2381695870" sldId="295"/>
            <ac:picMk id="204" creationId="{48CC0439-EC57-41A5-A883-200149CB1118}"/>
          </ac:picMkLst>
        </pc:picChg>
        <pc:picChg chg="add del mod">
          <ac:chgData name="M | Inès Ammarkhodja" userId="e95cd08f-50ed-4377-8574-96d833696374" providerId="ADAL" clId="{3D6CE0CE-29FB-4D72-AD68-10EAE5BB7EAF}" dt="2019-11-13T10:51:48.643" v="691"/>
          <ac:picMkLst>
            <pc:docMk/>
            <pc:sldMk cId="2381695870" sldId="295"/>
            <ac:picMk id="205" creationId="{AC275984-E52C-4007-9A09-9FC2BF9705CA}"/>
          </ac:picMkLst>
        </pc:picChg>
        <pc:picChg chg="add del mod">
          <ac:chgData name="M | Inès Ammarkhodja" userId="e95cd08f-50ed-4377-8574-96d833696374" providerId="ADAL" clId="{3D6CE0CE-29FB-4D72-AD68-10EAE5BB7EAF}" dt="2019-11-13T10:51:48.643" v="691"/>
          <ac:picMkLst>
            <pc:docMk/>
            <pc:sldMk cId="2381695870" sldId="295"/>
            <ac:picMk id="206" creationId="{14EACBE9-741E-4BB8-98F1-857B741AADB3}"/>
          </ac:picMkLst>
        </pc:picChg>
        <pc:picChg chg="add del mod">
          <ac:chgData name="M | Inès Ammarkhodja" userId="e95cd08f-50ed-4377-8574-96d833696374" providerId="ADAL" clId="{3D6CE0CE-29FB-4D72-AD68-10EAE5BB7EAF}" dt="2019-11-13T10:51:48.643" v="691"/>
          <ac:picMkLst>
            <pc:docMk/>
            <pc:sldMk cId="2381695870" sldId="295"/>
            <ac:picMk id="207" creationId="{F608FA15-5972-43DC-8918-69E414920F5A}"/>
          </ac:picMkLst>
        </pc:picChg>
        <pc:picChg chg="add del mod">
          <ac:chgData name="M | Inès Ammarkhodja" userId="e95cd08f-50ed-4377-8574-96d833696374" providerId="ADAL" clId="{3D6CE0CE-29FB-4D72-AD68-10EAE5BB7EAF}" dt="2019-11-13T10:51:48.643" v="691"/>
          <ac:picMkLst>
            <pc:docMk/>
            <pc:sldMk cId="2381695870" sldId="295"/>
            <ac:picMk id="208" creationId="{2507179F-B07B-4DF0-8957-87297AA67068}"/>
          </ac:picMkLst>
        </pc:picChg>
        <pc:picChg chg="add del mod">
          <ac:chgData name="M | Inès Ammarkhodja" userId="e95cd08f-50ed-4377-8574-96d833696374" providerId="ADAL" clId="{3D6CE0CE-29FB-4D72-AD68-10EAE5BB7EAF}" dt="2019-11-13T10:48:00.173" v="637"/>
          <ac:picMkLst>
            <pc:docMk/>
            <pc:sldMk cId="2381695870" sldId="295"/>
            <ac:picMk id="209" creationId="{5F27E0BD-C387-489C-935D-948571487EF9}"/>
          </ac:picMkLst>
        </pc:picChg>
        <pc:picChg chg="add del mod">
          <ac:chgData name="M | Inès Ammarkhodja" userId="e95cd08f-50ed-4377-8574-96d833696374" providerId="ADAL" clId="{3D6CE0CE-29FB-4D72-AD68-10EAE5BB7EAF}" dt="2019-11-13T10:51:48.643" v="691"/>
          <ac:picMkLst>
            <pc:docMk/>
            <pc:sldMk cId="2381695870" sldId="295"/>
            <ac:picMk id="210" creationId="{6FC25C9E-0E12-4DE4-8BBE-FB9BAD925AA3}"/>
          </ac:picMkLst>
        </pc:picChg>
        <pc:picChg chg="add del mod">
          <ac:chgData name="M | Inès Ammarkhodja" userId="e95cd08f-50ed-4377-8574-96d833696374" providerId="ADAL" clId="{3D6CE0CE-29FB-4D72-AD68-10EAE5BB7EAF}" dt="2019-11-13T10:51:48.643" v="691"/>
          <ac:picMkLst>
            <pc:docMk/>
            <pc:sldMk cId="2381695870" sldId="295"/>
            <ac:picMk id="211" creationId="{E0359333-5D7B-4118-AA0F-4A2306A26F6E}"/>
          </ac:picMkLst>
        </pc:picChg>
        <pc:picChg chg="add del mod">
          <ac:chgData name="M | Inès Ammarkhodja" userId="e95cd08f-50ed-4377-8574-96d833696374" providerId="ADAL" clId="{3D6CE0CE-29FB-4D72-AD68-10EAE5BB7EAF}" dt="2019-11-13T10:51:48.643" v="691"/>
          <ac:picMkLst>
            <pc:docMk/>
            <pc:sldMk cId="2381695870" sldId="295"/>
            <ac:picMk id="212" creationId="{8FE14D8B-BEBB-4B6C-846F-F05E281BF9F7}"/>
          </ac:picMkLst>
        </pc:picChg>
        <pc:picChg chg="add del mod">
          <ac:chgData name="M | Inès Ammarkhodja" userId="e95cd08f-50ed-4377-8574-96d833696374" providerId="ADAL" clId="{3D6CE0CE-29FB-4D72-AD68-10EAE5BB7EAF}" dt="2019-11-13T10:51:48.643" v="691"/>
          <ac:picMkLst>
            <pc:docMk/>
            <pc:sldMk cId="2381695870" sldId="295"/>
            <ac:picMk id="213" creationId="{AAB2D297-4BE5-4E6A-9CCB-C3E0929E3DAA}"/>
          </ac:picMkLst>
        </pc:picChg>
        <pc:picChg chg="add del mod">
          <ac:chgData name="M | Inès Ammarkhodja" userId="e95cd08f-50ed-4377-8574-96d833696374" providerId="ADAL" clId="{3D6CE0CE-29FB-4D72-AD68-10EAE5BB7EAF}" dt="2019-11-13T10:51:48.643" v="691"/>
          <ac:picMkLst>
            <pc:docMk/>
            <pc:sldMk cId="2381695870" sldId="295"/>
            <ac:picMk id="214" creationId="{BE62B153-9C02-462B-8F4F-0B261E7A3FE2}"/>
          </ac:picMkLst>
        </pc:picChg>
        <pc:picChg chg="add del mod">
          <ac:chgData name="M | Inès Ammarkhodja" userId="e95cd08f-50ed-4377-8574-96d833696374" providerId="ADAL" clId="{3D6CE0CE-29FB-4D72-AD68-10EAE5BB7EAF}" dt="2019-11-13T10:51:48.643" v="691"/>
          <ac:picMkLst>
            <pc:docMk/>
            <pc:sldMk cId="2381695870" sldId="295"/>
            <ac:picMk id="215" creationId="{056C54BA-58FA-42C6-B9AC-BFDF497D61EA}"/>
          </ac:picMkLst>
        </pc:picChg>
        <pc:picChg chg="add del mod">
          <ac:chgData name="M | Inès Ammarkhodja" userId="e95cd08f-50ed-4377-8574-96d833696374" providerId="ADAL" clId="{3D6CE0CE-29FB-4D72-AD68-10EAE5BB7EAF}" dt="2019-11-13T10:51:48.643" v="691"/>
          <ac:picMkLst>
            <pc:docMk/>
            <pc:sldMk cId="2381695870" sldId="295"/>
            <ac:picMk id="216" creationId="{326E4E69-AB66-4F1A-80A0-3B6AEF21F5C1}"/>
          </ac:picMkLst>
        </pc:picChg>
        <pc:picChg chg="add del mod">
          <ac:chgData name="M | Inès Ammarkhodja" userId="e95cd08f-50ed-4377-8574-96d833696374" providerId="ADAL" clId="{3D6CE0CE-29FB-4D72-AD68-10EAE5BB7EAF}" dt="2019-11-13T10:51:48.643" v="691"/>
          <ac:picMkLst>
            <pc:docMk/>
            <pc:sldMk cId="2381695870" sldId="295"/>
            <ac:picMk id="217" creationId="{6ADC335F-DA41-47DF-ABEC-83A0BC404C5D}"/>
          </ac:picMkLst>
        </pc:picChg>
        <pc:picChg chg="add del mod">
          <ac:chgData name="M | Inès Ammarkhodja" userId="e95cd08f-50ed-4377-8574-96d833696374" providerId="ADAL" clId="{3D6CE0CE-29FB-4D72-AD68-10EAE5BB7EAF}" dt="2019-11-13T10:51:48.643" v="691"/>
          <ac:picMkLst>
            <pc:docMk/>
            <pc:sldMk cId="2381695870" sldId="295"/>
            <ac:picMk id="218" creationId="{310A1158-8DA9-4D10-870D-D9FF7509A88B}"/>
          </ac:picMkLst>
        </pc:picChg>
        <pc:picChg chg="add del mod">
          <ac:chgData name="M | Inès Ammarkhodja" userId="e95cd08f-50ed-4377-8574-96d833696374" providerId="ADAL" clId="{3D6CE0CE-29FB-4D72-AD68-10EAE5BB7EAF}" dt="2019-11-13T10:51:48.643" v="691"/>
          <ac:picMkLst>
            <pc:docMk/>
            <pc:sldMk cId="2381695870" sldId="295"/>
            <ac:picMk id="219" creationId="{C36E8D8F-7E39-48F5-ADB0-E7567FC15C57}"/>
          </ac:picMkLst>
        </pc:picChg>
        <pc:picChg chg="add del mod">
          <ac:chgData name="M | Inès Ammarkhodja" userId="e95cd08f-50ed-4377-8574-96d833696374" providerId="ADAL" clId="{3D6CE0CE-29FB-4D72-AD68-10EAE5BB7EAF}" dt="2019-11-13T10:51:48.643" v="691"/>
          <ac:picMkLst>
            <pc:docMk/>
            <pc:sldMk cId="2381695870" sldId="295"/>
            <ac:picMk id="220" creationId="{EBC1AD09-8707-4F92-AB3A-1D2A51AFCB48}"/>
          </ac:picMkLst>
        </pc:picChg>
        <pc:picChg chg="add del mod">
          <ac:chgData name="M | Inès Ammarkhodja" userId="e95cd08f-50ed-4377-8574-96d833696374" providerId="ADAL" clId="{3D6CE0CE-29FB-4D72-AD68-10EAE5BB7EAF}" dt="2019-11-13T10:51:48.643" v="691"/>
          <ac:picMkLst>
            <pc:docMk/>
            <pc:sldMk cId="2381695870" sldId="295"/>
            <ac:picMk id="221" creationId="{23AC67DF-0529-4E9C-AA9A-5059C4372F8E}"/>
          </ac:picMkLst>
        </pc:picChg>
        <pc:picChg chg="add del mod">
          <ac:chgData name="M | Inès Ammarkhodja" userId="e95cd08f-50ed-4377-8574-96d833696374" providerId="ADAL" clId="{3D6CE0CE-29FB-4D72-AD68-10EAE5BB7EAF}" dt="2019-11-13T10:48:30.650" v="651"/>
          <ac:picMkLst>
            <pc:docMk/>
            <pc:sldMk cId="2381695870" sldId="295"/>
            <ac:picMk id="222" creationId="{B8BB88F6-94C5-4D94-AE31-D40A21CED79F}"/>
          </ac:picMkLst>
        </pc:picChg>
        <pc:picChg chg="add del mod">
          <ac:chgData name="M | Inès Ammarkhodja" userId="e95cd08f-50ed-4377-8574-96d833696374" providerId="ADAL" clId="{3D6CE0CE-29FB-4D72-AD68-10EAE5BB7EAF}" dt="2019-11-13T10:51:48.643" v="691"/>
          <ac:picMkLst>
            <pc:docMk/>
            <pc:sldMk cId="2381695870" sldId="295"/>
            <ac:picMk id="223" creationId="{8C29D9C0-D2EC-4475-88F5-E21420C312E8}"/>
          </ac:picMkLst>
        </pc:picChg>
        <pc:picChg chg="add del mod">
          <ac:chgData name="M | Inès Ammarkhodja" userId="e95cd08f-50ed-4377-8574-96d833696374" providerId="ADAL" clId="{3D6CE0CE-29FB-4D72-AD68-10EAE5BB7EAF}" dt="2019-11-13T10:51:48.643" v="691"/>
          <ac:picMkLst>
            <pc:docMk/>
            <pc:sldMk cId="2381695870" sldId="295"/>
            <ac:picMk id="224" creationId="{E38E8E21-706B-40F4-B3DA-5E662A34EB5E}"/>
          </ac:picMkLst>
        </pc:picChg>
        <pc:picChg chg="add del mod">
          <ac:chgData name="M | Inès Ammarkhodja" userId="e95cd08f-50ed-4377-8574-96d833696374" providerId="ADAL" clId="{3D6CE0CE-29FB-4D72-AD68-10EAE5BB7EAF}" dt="2019-11-13T10:51:48.643" v="691"/>
          <ac:picMkLst>
            <pc:docMk/>
            <pc:sldMk cId="2381695870" sldId="295"/>
            <ac:picMk id="225" creationId="{00486E2F-9C26-46A3-A6A3-33645161F25C}"/>
          </ac:picMkLst>
        </pc:picChg>
        <pc:picChg chg="add del mod">
          <ac:chgData name="M | Inès Ammarkhodja" userId="e95cd08f-50ed-4377-8574-96d833696374" providerId="ADAL" clId="{3D6CE0CE-29FB-4D72-AD68-10EAE5BB7EAF}" dt="2019-11-13T10:32:17.123" v="380" actId="478"/>
          <ac:picMkLst>
            <pc:docMk/>
            <pc:sldMk cId="2381695870" sldId="295"/>
            <ac:picMk id="226" creationId="{80043471-B0E9-4777-BC0F-AB5AB2D5C2AA}"/>
          </ac:picMkLst>
        </pc:picChg>
        <pc:picChg chg="add del mod">
          <ac:chgData name="M | Inès Ammarkhodja" userId="e95cd08f-50ed-4377-8574-96d833696374" providerId="ADAL" clId="{3D6CE0CE-29FB-4D72-AD68-10EAE5BB7EAF}" dt="2019-11-13T10:48:30.650" v="651"/>
          <ac:picMkLst>
            <pc:docMk/>
            <pc:sldMk cId="2381695870" sldId="295"/>
            <ac:picMk id="227" creationId="{F8C52806-0C1D-43D8-A2A0-5BE72AC180DE}"/>
          </ac:picMkLst>
        </pc:picChg>
        <pc:picChg chg="add del mod">
          <ac:chgData name="M | Inès Ammarkhodja" userId="e95cd08f-50ed-4377-8574-96d833696374" providerId="ADAL" clId="{3D6CE0CE-29FB-4D72-AD68-10EAE5BB7EAF}" dt="2019-11-13T10:48:30.650" v="651"/>
          <ac:picMkLst>
            <pc:docMk/>
            <pc:sldMk cId="2381695870" sldId="295"/>
            <ac:picMk id="228" creationId="{76F8D2C6-DF45-46C8-812F-BE264EEE8DD1}"/>
          </ac:picMkLst>
        </pc:picChg>
        <pc:picChg chg="add del mod">
          <ac:chgData name="M | Inès Ammarkhodja" userId="e95cd08f-50ed-4377-8574-96d833696374" providerId="ADAL" clId="{3D6CE0CE-29FB-4D72-AD68-10EAE5BB7EAF}" dt="2019-11-13T10:48:30.650" v="651"/>
          <ac:picMkLst>
            <pc:docMk/>
            <pc:sldMk cId="2381695870" sldId="295"/>
            <ac:picMk id="229" creationId="{D109A6A6-E214-49BD-B7ED-8BECCCB79CEE}"/>
          </ac:picMkLst>
        </pc:picChg>
        <pc:picChg chg="add del mod">
          <ac:chgData name="M | Inès Ammarkhodja" userId="e95cd08f-50ed-4377-8574-96d833696374" providerId="ADAL" clId="{3D6CE0CE-29FB-4D72-AD68-10EAE5BB7EAF}" dt="2019-11-13T10:48:30.650" v="651"/>
          <ac:picMkLst>
            <pc:docMk/>
            <pc:sldMk cId="2381695870" sldId="295"/>
            <ac:picMk id="230" creationId="{C430E9F4-C93A-4D2A-A5AF-33EC935B5B37}"/>
          </ac:picMkLst>
        </pc:picChg>
        <pc:picChg chg="add del mod">
          <ac:chgData name="M | Inès Ammarkhodja" userId="e95cd08f-50ed-4377-8574-96d833696374" providerId="ADAL" clId="{3D6CE0CE-29FB-4D72-AD68-10EAE5BB7EAF}" dt="2019-11-13T10:48:30.650" v="651"/>
          <ac:picMkLst>
            <pc:docMk/>
            <pc:sldMk cId="2381695870" sldId="295"/>
            <ac:picMk id="231" creationId="{F5A7DF05-0A7A-4CAF-9A03-87FB1DF0E728}"/>
          </ac:picMkLst>
        </pc:picChg>
        <pc:picChg chg="add del mod">
          <ac:chgData name="M | Inès Ammarkhodja" userId="e95cd08f-50ed-4377-8574-96d833696374" providerId="ADAL" clId="{3D6CE0CE-29FB-4D72-AD68-10EAE5BB7EAF}" dt="2019-11-13T10:48:30.650" v="651"/>
          <ac:picMkLst>
            <pc:docMk/>
            <pc:sldMk cId="2381695870" sldId="295"/>
            <ac:picMk id="232" creationId="{02D70633-BE34-45EA-A7C5-D1396F68EE8F}"/>
          </ac:picMkLst>
        </pc:picChg>
        <pc:picChg chg="add del mod">
          <ac:chgData name="M | Inès Ammarkhodja" userId="e95cd08f-50ed-4377-8574-96d833696374" providerId="ADAL" clId="{3D6CE0CE-29FB-4D72-AD68-10EAE5BB7EAF}" dt="2019-11-13T10:48:30.650" v="651"/>
          <ac:picMkLst>
            <pc:docMk/>
            <pc:sldMk cId="2381695870" sldId="295"/>
            <ac:picMk id="233" creationId="{C3973764-D790-4BAD-951A-C3595FFEAE72}"/>
          </ac:picMkLst>
        </pc:picChg>
        <pc:picChg chg="add del mod">
          <ac:chgData name="M | Inès Ammarkhodja" userId="e95cd08f-50ed-4377-8574-96d833696374" providerId="ADAL" clId="{3D6CE0CE-29FB-4D72-AD68-10EAE5BB7EAF}" dt="2019-11-13T10:31:13.432" v="369" actId="478"/>
          <ac:picMkLst>
            <pc:docMk/>
            <pc:sldMk cId="2381695870" sldId="295"/>
            <ac:picMk id="234" creationId="{F146DD90-115F-4B45-8FCF-5C03B5AF97A9}"/>
          </ac:picMkLst>
        </pc:picChg>
        <pc:picChg chg="add del mod">
          <ac:chgData name="M | Inès Ammarkhodja" userId="e95cd08f-50ed-4377-8574-96d833696374" providerId="ADAL" clId="{3D6CE0CE-29FB-4D72-AD68-10EAE5BB7EAF}" dt="2019-11-13T10:51:48.643" v="691"/>
          <ac:picMkLst>
            <pc:docMk/>
            <pc:sldMk cId="2381695870" sldId="295"/>
            <ac:picMk id="235" creationId="{874F1623-5744-4114-94DC-AC5F8EAA0431}"/>
          </ac:picMkLst>
        </pc:picChg>
      </pc:sldChg>
      <pc:sldChg chg="addSp delSp modSp add modTransition">
        <pc:chgData name="M | Inès Ammarkhodja" userId="e95cd08f-50ed-4377-8574-96d833696374" providerId="ADAL" clId="{3D6CE0CE-29FB-4D72-AD68-10EAE5BB7EAF}" dt="2019-11-13T10:26:20.502" v="347" actId="1076"/>
        <pc:sldMkLst>
          <pc:docMk/>
          <pc:sldMk cId="3649445077" sldId="296"/>
        </pc:sldMkLst>
        <pc:spChg chg="add mod">
          <ac:chgData name="M | Inès Ammarkhodja" userId="e95cd08f-50ed-4377-8574-96d833696374" providerId="ADAL" clId="{3D6CE0CE-29FB-4D72-AD68-10EAE5BB7EAF}" dt="2019-11-13T10:26:06.234" v="345" actId="1076"/>
          <ac:spMkLst>
            <pc:docMk/>
            <pc:sldMk cId="3649445077" sldId="296"/>
            <ac:spMk id="1073" creationId="{877924C7-2C15-4C79-A706-B43212EC3257}"/>
          </ac:spMkLst>
        </pc:spChg>
        <pc:spChg chg="add mod">
          <ac:chgData name="M | Inès Ammarkhodja" userId="e95cd08f-50ed-4377-8574-96d833696374" providerId="ADAL" clId="{3D6CE0CE-29FB-4D72-AD68-10EAE5BB7EAF}" dt="2019-11-13T10:26:20.502" v="347" actId="1076"/>
          <ac:spMkLst>
            <pc:docMk/>
            <pc:sldMk cId="3649445077" sldId="296"/>
            <ac:spMk id="1700" creationId="{9111345E-A338-465E-9FBF-9CC26AB82D18}"/>
          </ac:spMkLst>
        </pc:spChg>
        <pc:spChg chg="add mod">
          <ac:chgData name="M | Inès Ammarkhodja" userId="e95cd08f-50ed-4377-8574-96d833696374" providerId="ADAL" clId="{3D6CE0CE-29FB-4D72-AD68-10EAE5BB7EAF}" dt="2019-11-13T10:26:20.502" v="347" actId="1076"/>
          <ac:spMkLst>
            <pc:docMk/>
            <pc:sldMk cId="3649445077" sldId="296"/>
            <ac:spMk id="1951" creationId="{9E56C467-E2A7-4F73-B004-1ADDAE125ADF}"/>
          </ac:spMkLst>
        </pc:spChg>
        <pc:spChg chg="add mod">
          <ac:chgData name="M | Inès Ammarkhodja" userId="e95cd08f-50ed-4377-8574-96d833696374" providerId="ADAL" clId="{3D6CE0CE-29FB-4D72-AD68-10EAE5BB7EAF}" dt="2019-11-13T10:26:20.502" v="347" actId="1076"/>
          <ac:spMkLst>
            <pc:docMk/>
            <pc:sldMk cId="3649445077" sldId="296"/>
            <ac:spMk id="2200" creationId="{24503646-08F1-44D8-93E2-0231EF6D36FF}"/>
          </ac:spMkLst>
        </pc:spChg>
        <pc:grpChg chg="add mod">
          <ac:chgData name="M | Inès Ammarkhodja" userId="e95cd08f-50ed-4377-8574-96d833696374" providerId="ADAL" clId="{3D6CE0CE-29FB-4D72-AD68-10EAE5BB7EAF}" dt="2019-11-13T10:26:06.234" v="345" actId="1076"/>
          <ac:grpSpMkLst>
            <pc:docMk/>
            <pc:sldMk cId="3649445077" sldId="296"/>
            <ac:grpSpMk id="68" creationId="{FE323B79-8647-417F-BE5E-E1965846682B}"/>
          </ac:grpSpMkLst>
        </pc:grpChg>
        <pc:grpChg chg="add mod">
          <ac:chgData name="M | Inès Ammarkhodja" userId="e95cd08f-50ed-4377-8574-96d833696374" providerId="ADAL" clId="{3D6CE0CE-29FB-4D72-AD68-10EAE5BB7EAF}" dt="2019-11-13T10:26:06.234" v="345" actId="1076"/>
          <ac:grpSpMkLst>
            <pc:docMk/>
            <pc:sldMk cId="3649445077" sldId="296"/>
            <ac:grpSpMk id="76" creationId="{0DAD5FBE-64B3-4E86-9FEB-A16D00FBA99C}"/>
          </ac:grpSpMkLst>
        </pc:grpChg>
        <pc:grpChg chg="add mod">
          <ac:chgData name="M | Inès Ammarkhodja" userId="e95cd08f-50ed-4377-8574-96d833696374" providerId="ADAL" clId="{3D6CE0CE-29FB-4D72-AD68-10EAE5BB7EAF}" dt="2019-11-13T10:26:06.234" v="345" actId="1076"/>
          <ac:grpSpMkLst>
            <pc:docMk/>
            <pc:sldMk cId="3649445077" sldId="296"/>
            <ac:grpSpMk id="98" creationId="{1A40E7BB-4738-4036-82E7-C0AFDE31EB47}"/>
          </ac:grpSpMkLst>
        </pc:grpChg>
        <pc:grpChg chg="add mod">
          <ac:chgData name="M | Inès Ammarkhodja" userId="e95cd08f-50ed-4377-8574-96d833696374" providerId="ADAL" clId="{3D6CE0CE-29FB-4D72-AD68-10EAE5BB7EAF}" dt="2019-11-13T10:26:06.234" v="345" actId="1076"/>
          <ac:grpSpMkLst>
            <pc:docMk/>
            <pc:sldMk cId="3649445077" sldId="296"/>
            <ac:grpSpMk id="105" creationId="{E028E162-8A4B-43BD-971A-E2A57C53B531}"/>
          </ac:grpSpMkLst>
        </pc:grpChg>
        <pc:grpChg chg="add mod">
          <ac:chgData name="M | Inès Ammarkhodja" userId="e95cd08f-50ed-4377-8574-96d833696374" providerId="ADAL" clId="{3D6CE0CE-29FB-4D72-AD68-10EAE5BB7EAF}" dt="2019-11-13T10:26:06.234" v="345" actId="1076"/>
          <ac:grpSpMkLst>
            <pc:docMk/>
            <pc:sldMk cId="3649445077" sldId="296"/>
            <ac:grpSpMk id="111" creationId="{AD0F24CD-B554-4413-84FA-E1875DAA231B}"/>
          </ac:grpSpMkLst>
        </pc:grpChg>
        <pc:grpChg chg="add mod">
          <ac:chgData name="M | Inès Ammarkhodja" userId="e95cd08f-50ed-4377-8574-96d833696374" providerId="ADAL" clId="{3D6CE0CE-29FB-4D72-AD68-10EAE5BB7EAF}" dt="2019-11-13T10:26:06.234" v="345" actId="1076"/>
          <ac:grpSpMkLst>
            <pc:docMk/>
            <pc:sldMk cId="3649445077" sldId="296"/>
            <ac:grpSpMk id="126" creationId="{DBBF6440-A373-4F0F-AD30-1FA0A14C9E3B}"/>
          </ac:grpSpMkLst>
        </pc:grpChg>
        <pc:grpChg chg="add mod">
          <ac:chgData name="M | Inès Ammarkhodja" userId="e95cd08f-50ed-4377-8574-96d833696374" providerId="ADAL" clId="{3D6CE0CE-29FB-4D72-AD68-10EAE5BB7EAF}" dt="2019-11-13T10:26:06.234" v="345" actId="1076"/>
          <ac:grpSpMkLst>
            <pc:docMk/>
            <pc:sldMk cId="3649445077" sldId="296"/>
            <ac:grpSpMk id="136" creationId="{7A382DF0-BB1C-41BB-B46E-A8D01A80A3B5}"/>
          </ac:grpSpMkLst>
        </pc:grpChg>
        <pc:grpChg chg="add mod">
          <ac:chgData name="M | Inès Ammarkhodja" userId="e95cd08f-50ed-4377-8574-96d833696374" providerId="ADAL" clId="{3D6CE0CE-29FB-4D72-AD68-10EAE5BB7EAF}" dt="2019-11-13T10:26:06.234" v="345" actId="1076"/>
          <ac:grpSpMkLst>
            <pc:docMk/>
            <pc:sldMk cId="3649445077" sldId="296"/>
            <ac:grpSpMk id="146" creationId="{3FA2344C-B918-4764-A36E-B886A3BE6818}"/>
          </ac:grpSpMkLst>
        </pc:grpChg>
        <pc:grpChg chg="add mod">
          <ac:chgData name="M | Inès Ammarkhodja" userId="e95cd08f-50ed-4377-8574-96d833696374" providerId="ADAL" clId="{3D6CE0CE-29FB-4D72-AD68-10EAE5BB7EAF}" dt="2019-11-13T10:26:06.234" v="345" actId="1076"/>
          <ac:grpSpMkLst>
            <pc:docMk/>
            <pc:sldMk cId="3649445077" sldId="296"/>
            <ac:grpSpMk id="159" creationId="{92042F2E-6943-45F1-8744-3C4CA980436F}"/>
          </ac:grpSpMkLst>
        </pc:grpChg>
        <pc:grpChg chg="add mod">
          <ac:chgData name="M | Inès Ammarkhodja" userId="e95cd08f-50ed-4377-8574-96d833696374" providerId="ADAL" clId="{3D6CE0CE-29FB-4D72-AD68-10EAE5BB7EAF}" dt="2019-11-13T10:26:06.234" v="345" actId="1076"/>
          <ac:grpSpMkLst>
            <pc:docMk/>
            <pc:sldMk cId="3649445077" sldId="296"/>
            <ac:grpSpMk id="171" creationId="{9FF57D09-F37D-4AEB-945D-B911C5C3AC7D}"/>
          </ac:grpSpMkLst>
        </pc:grpChg>
        <pc:grpChg chg="add mod">
          <ac:chgData name="M | Inès Ammarkhodja" userId="e95cd08f-50ed-4377-8574-96d833696374" providerId="ADAL" clId="{3D6CE0CE-29FB-4D72-AD68-10EAE5BB7EAF}" dt="2019-11-13T10:26:06.234" v="345" actId="1076"/>
          <ac:grpSpMkLst>
            <pc:docMk/>
            <pc:sldMk cId="3649445077" sldId="296"/>
            <ac:grpSpMk id="182" creationId="{ADB44665-C088-4EFF-BDBA-5F3D3E0C30E2}"/>
          </ac:grpSpMkLst>
        </pc:grpChg>
        <pc:grpChg chg="add mod">
          <ac:chgData name="M | Inès Ammarkhodja" userId="e95cd08f-50ed-4377-8574-96d833696374" providerId="ADAL" clId="{3D6CE0CE-29FB-4D72-AD68-10EAE5BB7EAF}" dt="2019-11-13T10:26:06.234" v="345" actId="1076"/>
          <ac:grpSpMkLst>
            <pc:docMk/>
            <pc:sldMk cId="3649445077" sldId="296"/>
            <ac:grpSpMk id="189" creationId="{8E8D5221-8612-4F16-A565-30DB6EA4C70C}"/>
          </ac:grpSpMkLst>
        </pc:grpChg>
        <pc:grpChg chg="add mod">
          <ac:chgData name="M | Inès Ammarkhodja" userId="e95cd08f-50ed-4377-8574-96d833696374" providerId="ADAL" clId="{3D6CE0CE-29FB-4D72-AD68-10EAE5BB7EAF}" dt="2019-11-13T10:26:06.234" v="345" actId="1076"/>
          <ac:grpSpMkLst>
            <pc:docMk/>
            <pc:sldMk cId="3649445077" sldId="296"/>
            <ac:grpSpMk id="214" creationId="{49A9090B-FD47-4D0F-ADC4-8C6A937C4F94}"/>
          </ac:grpSpMkLst>
        </pc:grpChg>
        <pc:grpChg chg="add mod">
          <ac:chgData name="M | Inès Ammarkhodja" userId="e95cd08f-50ed-4377-8574-96d833696374" providerId="ADAL" clId="{3D6CE0CE-29FB-4D72-AD68-10EAE5BB7EAF}" dt="2019-11-13T10:26:06.234" v="345" actId="1076"/>
          <ac:grpSpMkLst>
            <pc:docMk/>
            <pc:sldMk cId="3649445077" sldId="296"/>
            <ac:grpSpMk id="221" creationId="{C4DA0700-01A9-4D0A-BC27-DDE0B1797E60}"/>
          </ac:grpSpMkLst>
        </pc:grpChg>
        <pc:grpChg chg="add mod">
          <ac:chgData name="M | Inès Ammarkhodja" userId="e95cd08f-50ed-4377-8574-96d833696374" providerId="ADAL" clId="{3D6CE0CE-29FB-4D72-AD68-10EAE5BB7EAF}" dt="2019-11-13T10:26:06.234" v="345" actId="1076"/>
          <ac:grpSpMkLst>
            <pc:docMk/>
            <pc:sldMk cId="3649445077" sldId="296"/>
            <ac:grpSpMk id="245" creationId="{704EC8F2-945D-43A2-8238-43C4D77BB338}"/>
          </ac:grpSpMkLst>
        </pc:grpChg>
        <pc:grpChg chg="add mod">
          <ac:chgData name="M | Inès Ammarkhodja" userId="e95cd08f-50ed-4377-8574-96d833696374" providerId="ADAL" clId="{3D6CE0CE-29FB-4D72-AD68-10EAE5BB7EAF}" dt="2019-11-13T10:26:06.234" v="345" actId="1076"/>
          <ac:grpSpMkLst>
            <pc:docMk/>
            <pc:sldMk cId="3649445077" sldId="296"/>
            <ac:grpSpMk id="253" creationId="{69B111E9-1C9A-4F87-9AB4-10383B3A956A}"/>
          </ac:grpSpMkLst>
        </pc:grpChg>
        <pc:grpChg chg="add mod">
          <ac:chgData name="M | Inès Ammarkhodja" userId="e95cd08f-50ed-4377-8574-96d833696374" providerId="ADAL" clId="{3D6CE0CE-29FB-4D72-AD68-10EAE5BB7EAF}" dt="2019-11-13T10:26:06.234" v="345" actId="1076"/>
          <ac:grpSpMkLst>
            <pc:docMk/>
            <pc:sldMk cId="3649445077" sldId="296"/>
            <ac:grpSpMk id="261" creationId="{500648FB-484D-4D80-B10C-91D0842C52CE}"/>
          </ac:grpSpMkLst>
        </pc:grpChg>
        <pc:grpChg chg="add mod">
          <ac:chgData name="M | Inès Ammarkhodja" userId="e95cd08f-50ed-4377-8574-96d833696374" providerId="ADAL" clId="{3D6CE0CE-29FB-4D72-AD68-10EAE5BB7EAF}" dt="2019-11-13T10:26:06.234" v="345" actId="1076"/>
          <ac:grpSpMkLst>
            <pc:docMk/>
            <pc:sldMk cId="3649445077" sldId="296"/>
            <ac:grpSpMk id="280" creationId="{BC66CD39-2E7D-4A27-9B39-79C79438C295}"/>
          </ac:grpSpMkLst>
        </pc:grpChg>
        <pc:grpChg chg="add mod">
          <ac:chgData name="M | Inès Ammarkhodja" userId="e95cd08f-50ed-4377-8574-96d833696374" providerId="ADAL" clId="{3D6CE0CE-29FB-4D72-AD68-10EAE5BB7EAF}" dt="2019-11-13T10:26:06.234" v="345" actId="1076"/>
          <ac:grpSpMkLst>
            <pc:docMk/>
            <pc:sldMk cId="3649445077" sldId="296"/>
            <ac:grpSpMk id="299" creationId="{397A9345-684F-4385-8BBF-0F6D7A7DF2F4}"/>
          </ac:grpSpMkLst>
        </pc:grpChg>
        <pc:grpChg chg="add mod">
          <ac:chgData name="M | Inès Ammarkhodja" userId="e95cd08f-50ed-4377-8574-96d833696374" providerId="ADAL" clId="{3D6CE0CE-29FB-4D72-AD68-10EAE5BB7EAF}" dt="2019-11-13T10:26:06.234" v="345" actId="1076"/>
          <ac:grpSpMkLst>
            <pc:docMk/>
            <pc:sldMk cId="3649445077" sldId="296"/>
            <ac:grpSpMk id="314" creationId="{867DFC43-BF49-4B79-97D6-3BB9EF2BA3CD}"/>
          </ac:grpSpMkLst>
        </pc:grpChg>
        <pc:grpChg chg="add mod">
          <ac:chgData name="M | Inès Ammarkhodja" userId="e95cd08f-50ed-4377-8574-96d833696374" providerId="ADAL" clId="{3D6CE0CE-29FB-4D72-AD68-10EAE5BB7EAF}" dt="2019-11-13T10:26:06.234" v="345" actId="1076"/>
          <ac:grpSpMkLst>
            <pc:docMk/>
            <pc:sldMk cId="3649445077" sldId="296"/>
            <ac:grpSpMk id="319" creationId="{56DD971D-4A47-4CD1-9539-4239A1EB20E2}"/>
          </ac:grpSpMkLst>
        </pc:grpChg>
        <pc:grpChg chg="add mod">
          <ac:chgData name="M | Inès Ammarkhodja" userId="e95cd08f-50ed-4377-8574-96d833696374" providerId="ADAL" clId="{3D6CE0CE-29FB-4D72-AD68-10EAE5BB7EAF}" dt="2019-11-13T10:26:06.234" v="345" actId="1076"/>
          <ac:grpSpMkLst>
            <pc:docMk/>
            <pc:sldMk cId="3649445077" sldId="296"/>
            <ac:grpSpMk id="324" creationId="{60467694-FF19-41A4-8ED0-E3E961E73EB1}"/>
          </ac:grpSpMkLst>
        </pc:grpChg>
        <pc:grpChg chg="add mod">
          <ac:chgData name="M | Inès Ammarkhodja" userId="e95cd08f-50ed-4377-8574-96d833696374" providerId="ADAL" clId="{3D6CE0CE-29FB-4D72-AD68-10EAE5BB7EAF}" dt="2019-11-13T10:26:06.234" v="345" actId="1076"/>
          <ac:grpSpMkLst>
            <pc:docMk/>
            <pc:sldMk cId="3649445077" sldId="296"/>
            <ac:grpSpMk id="330" creationId="{AD55A124-6916-44E0-A141-741C979031B8}"/>
          </ac:grpSpMkLst>
        </pc:grpChg>
        <pc:grpChg chg="add mod">
          <ac:chgData name="M | Inès Ammarkhodja" userId="e95cd08f-50ed-4377-8574-96d833696374" providerId="ADAL" clId="{3D6CE0CE-29FB-4D72-AD68-10EAE5BB7EAF}" dt="2019-11-13T10:26:06.234" v="345" actId="1076"/>
          <ac:grpSpMkLst>
            <pc:docMk/>
            <pc:sldMk cId="3649445077" sldId="296"/>
            <ac:grpSpMk id="356" creationId="{331975E9-9929-4057-9152-CDB6D563EF5E}"/>
          </ac:grpSpMkLst>
        </pc:grpChg>
        <pc:grpChg chg="add mod">
          <ac:chgData name="M | Inès Ammarkhodja" userId="e95cd08f-50ed-4377-8574-96d833696374" providerId="ADAL" clId="{3D6CE0CE-29FB-4D72-AD68-10EAE5BB7EAF}" dt="2019-11-13T10:26:06.234" v="345" actId="1076"/>
          <ac:grpSpMkLst>
            <pc:docMk/>
            <pc:sldMk cId="3649445077" sldId="296"/>
            <ac:grpSpMk id="373" creationId="{1959E5C9-E61F-4CEC-9039-1DDD27BFE47B}"/>
          </ac:grpSpMkLst>
        </pc:grpChg>
        <pc:grpChg chg="add mod">
          <ac:chgData name="M | Inès Ammarkhodja" userId="e95cd08f-50ed-4377-8574-96d833696374" providerId="ADAL" clId="{3D6CE0CE-29FB-4D72-AD68-10EAE5BB7EAF}" dt="2019-11-13T10:26:06.234" v="345" actId="1076"/>
          <ac:grpSpMkLst>
            <pc:docMk/>
            <pc:sldMk cId="3649445077" sldId="296"/>
            <ac:grpSpMk id="387" creationId="{3C11F125-16DF-4E31-8F79-924111B5040C}"/>
          </ac:grpSpMkLst>
        </pc:grpChg>
        <pc:grpChg chg="add mod">
          <ac:chgData name="M | Inès Ammarkhodja" userId="e95cd08f-50ed-4377-8574-96d833696374" providerId="ADAL" clId="{3D6CE0CE-29FB-4D72-AD68-10EAE5BB7EAF}" dt="2019-11-13T10:26:06.234" v="345" actId="1076"/>
          <ac:grpSpMkLst>
            <pc:docMk/>
            <pc:sldMk cId="3649445077" sldId="296"/>
            <ac:grpSpMk id="407" creationId="{A9CDF208-43A7-4E10-A15C-E327BCCAE63B}"/>
          </ac:grpSpMkLst>
        </pc:grpChg>
        <pc:grpChg chg="add mod">
          <ac:chgData name="M | Inès Ammarkhodja" userId="e95cd08f-50ed-4377-8574-96d833696374" providerId="ADAL" clId="{3D6CE0CE-29FB-4D72-AD68-10EAE5BB7EAF}" dt="2019-11-13T10:26:06.234" v="345" actId="1076"/>
          <ac:grpSpMkLst>
            <pc:docMk/>
            <pc:sldMk cId="3649445077" sldId="296"/>
            <ac:grpSpMk id="418" creationId="{C4B4D884-0EB1-4B04-802C-75E6901D9105}"/>
          </ac:grpSpMkLst>
        </pc:grpChg>
        <pc:grpChg chg="add mod">
          <ac:chgData name="M | Inès Ammarkhodja" userId="e95cd08f-50ed-4377-8574-96d833696374" providerId="ADAL" clId="{3D6CE0CE-29FB-4D72-AD68-10EAE5BB7EAF}" dt="2019-11-13T10:26:06.234" v="345" actId="1076"/>
          <ac:grpSpMkLst>
            <pc:docMk/>
            <pc:sldMk cId="3649445077" sldId="296"/>
            <ac:grpSpMk id="423" creationId="{7FA1BDF4-2C7F-4BCD-984F-77E83FC61454}"/>
          </ac:grpSpMkLst>
        </pc:grpChg>
        <pc:grpChg chg="add mod">
          <ac:chgData name="M | Inès Ammarkhodja" userId="e95cd08f-50ed-4377-8574-96d833696374" providerId="ADAL" clId="{3D6CE0CE-29FB-4D72-AD68-10EAE5BB7EAF}" dt="2019-11-13T10:26:06.234" v="345" actId="1076"/>
          <ac:grpSpMkLst>
            <pc:docMk/>
            <pc:sldMk cId="3649445077" sldId="296"/>
            <ac:grpSpMk id="437" creationId="{9B4F8B73-7C71-405F-AE24-842778987B34}"/>
          </ac:grpSpMkLst>
        </pc:grpChg>
        <pc:grpChg chg="add mod">
          <ac:chgData name="M | Inès Ammarkhodja" userId="e95cd08f-50ed-4377-8574-96d833696374" providerId="ADAL" clId="{3D6CE0CE-29FB-4D72-AD68-10EAE5BB7EAF}" dt="2019-11-13T10:26:06.234" v="345" actId="1076"/>
          <ac:grpSpMkLst>
            <pc:docMk/>
            <pc:sldMk cId="3649445077" sldId="296"/>
            <ac:grpSpMk id="452" creationId="{DAB48DD6-BC90-4901-B2C4-E3EC5E9761C9}"/>
          </ac:grpSpMkLst>
        </pc:grpChg>
        <pc:grpChg chg="add mod">
          <ac:chgData name="M | Inès Ammarkhodja" userId="e95cd08f-50ed-4377-8574-96d833696374" providerId="ADAL" clId="{3D6CE0CE-29FB-4D72-AD68-10EAE5BB7EAF}" dt="2019-11-13T10:26:06.234" v="345" actId="1076"/>
          <ac:grpSpMkLst>
            <pc:docMk/>
            <pc:sldMk cId="3649445077" sldId="296"/>
            <ac:grpSpMk id="469" creationId="{63E6BF03-26AB-4F60-A47E-763FEC54FE39}"/>
          </ac:grpSpMkLst>
        </pc:grpChg>
        <pc:grpChg chg="add mod">
          <ac:chgData name="M | Inès Ammarkhodja" userId="e95cd08f-50ed-4377-8574-96d833696374" providerId="ADAL" clId="{3D6CE0CE-29FB-4D72-AD68-10EAE5BB7EAF}" dt="2019-11-13T10:26:06.234" v="345" actId="1076"/>
          <ac:grpSpMkLst>
            <pc:docMk/>
            <pc:sldMk cId="3649445077" sldId="296"/>
            <ac:grpSpMk id="491" creationId="{F8E6FB3E-52EB-4B9D-B549-32A6D00AA16C}"/>
          </ac:grpSpMkLst>
        </pc:grpChg>
        <pc:grpChg chg="add mod">
          <ac:chgData name="M | Inès Ammarkhodja" userId="e95cd08f-50ed-4377-8574-96d833696374" providerId="ADAL" clId="{3D6CE0CE-29FB-4D72-AD68-10EAE5BB7EAF}" dt="2019-11-13T10:26:06.234" v="345" actId="1076"/>
          <ac:grpSpMkLst>
            <pc:docMk/>
            <pc:sldMk cId="3649445077" sldId="296"/>
            <ac:grpSpMk id="509" creationId="{C5084B95-1A89-4C70-AB12-5618659E0A3D}"/>
          </ac:grpSpMkLst>
        </pc:grpChg>
        <pc:grpChg chg="add mod">
          <ac:chgData name="M | Inès Ammarkhodja" userId="e95cd08f-50ed-4377-8574-96d833696374" providerId="ADAL" clId="{3D6CE0CE-29FB-4D72-AD68-10EAE5BB7EAF}" dt="2019-11-13T10:26:06.234" v="345" actId="1076"/>
          <ac:grpSpMkLst>
            <pc:docMk/>
            <pc:sldMk cId="3649445077" sldId="296"/>
            <ac:grpSpMk id="522" creationId="{FA4F1F80-F600-48D8-99BB-0C2C3D3F40F2}"/>
          </ac:grpSpMkLst>
        </pc:grpChg>
        <pc:grpChg chg="add mod">
          <ac:chgData name="M | Inès Ammarkhodja" userId="e95cd08f-50ed-4377-8574-96d833696374" providerId="ADAL" clId="{3D6CE0CE-29FB-4D72-AD68-10EAE5BB7EAF}" dt="2019-11-13T10:26:06.234" v="345" actId="1076"/>
          <ac:grpSpMkLst>
            <pc:docMk/>
            <pc:sldMk cId="3649445077" sldId="296"/>
            <ac:grpSpMk id="530" creationId="{40A2BE3C-F744-41E0-AEB7-61B85FAA6503}"/>
          </ac:grpSpMkLst>
        </pc:grpChg>
        <pc:grpChg chg="add mod">
          <ac:chgData name="M | Inès Ammarkhodja" userId="e95cd08f-50ed-4377-8574-96d833696374" providerId="ADAL" clId="{3D6CE0CE-29FB-4D72-AD68-10EAE5BB7EAF}" dt="2019-11-13T10:26:06.234" v="345" actId="1076"/>
          <ac:grpSpMkLst>
            <pc:docMk/>
            <pc:sldMk cId="3649445077" sldId="296"/>
            <ac:grpSpMk id="542" creationId="{62EB06E9-CDE5-46A7-AC45-28CF15CBCF90}"/>
          </ac:grpSpMkLst>
        </pc:grpChg>
        <pc:grpChg chg="add mod">
          <ac:chgData name="M | Inès Ammarkhodja" userId="e95cd08f-50ed-4377-8574-96d833696374" providerId="ADAL" clId="{3D6CE0CE-29FB-4D72-AD68-10EAE5BB7EAF}" dt="2019-11-13T10:26:06.234" v="345" actId="1076"/>
          <ac:grpSpMkLst>
            <pc:docMk/>
            <pc:sldMk cId="3649445077" sldId="296"/>
            <ac:grpSpMk id="549" creationId="{4C63E259-D34A-4D8C-BDC6-61B182CAE701}"/>
          </ac:grpSpMkLst>
        </pc:grpChg>
        <pc:grpChg chg="add mod">
          <ac:chgData name="M | Inès Ammarkhodja" userId="e95cd08f-50ed-4377-8574-96d833696374" providerId="ADAL" clId="{3D6CE0CE-29FB-4D72-AD68-10EAE5BB7EAF}" dt="2019-11-13T10:26:06.234" v="345" actId="1076"/>
          <ac:grpSpMkLst>
            <pc:docMk/>
            <pc:sldMk cId="3649445077" sldId="296"/>
            <ac:grpSpMk id="557" creationId="{4CC02FAF-1994-4911-B1D5-537696216E02}"/>
          </ac:grpSpMkLst>
        </pc:grpChg>
        <pc:grpChg chg="add mod">
          <ac:chgData name="M | Inès Ammarkhodja" userId="e95cd08f-50ed-4377-8574-96d833696374" providerId="ADAL" clId="{3D6CE0CE-29FB-4D72-AD68-10EAE5BB7EAF}" dt="2019-11-13T10:26:06.234" v="345" actId="1076"/>
          <ac:grpSpMkLst>
            <pc:docMk/>
            <pc:sldMk cId="3649445077" sldId="296"/>
            <ac:grpSpMk id="572" creationId="{FB93FB7A-0236-4C1E-AA9D-65D97ACD6710}"/>
          </ac:grpSpMkLst>
        </pc:grpChg>
        <pc:grpChg chg="add mod">
          <ac:chgData name="M | Inès Ammarkhodja" userId="e95cd08f-50ed-4377-8574-96d833696374" providerId="ADAL" clId="{3D6CE0CE-29FB-4D72-AD68-10EAE5BB7EAF}" dt="2019-11-13T10:26:06.234" v="345" actId="1076"/>
          <ac:grpSpMkLst>
            <pc:docMk/>
            <pc:sldMk cId="3649445077" sldId="296"/>
            <ac:grpSpMk id="588" creationId="{36B97FAC-73B8-4014-9B73-5709734B22E2}"/>
          </ac:grpSpMkLst>
        </pc:grpChg>
        <pc:grpChg chg="add mod">
          <ac:chgData name="M | Inès Ammarkhodja" userId="e95cd08f-50ed-4377-8574-96d833696374" providerId="ADAL" clId="{3D6CE0CE-29FB-4D72-AD68-10EAE5BB7EAF}" dt="2019-11-13T10:26:06.234" v="345" actId="1076"/>
          <ac:grpSpMkLst>
            <pc:docMk/>
            <pc:sldMk cId="3649445077" sldId="296"/>
            <ac:grpSpMk id="595" creationId="{D6CCFB0E-1727-4BDD-8EBA-97EB897E6B85}"/>
          </ac:grpSpMkLst>
        </pc:grpChg>
        <pc:grpChg chg="add mod">
          <ac:chgData name="M | Inès Ammarkhodja" userId="e95cd08f-50ed-4377-8574-96d833696374" providerId="ADAL" clId="{3D6CE0CE-29FB-4D72-AD68-10EAE5BB7EAF}" dt="2019-11-13T10:26:06.234" v="345" actId="1076"/>
          <ac:grpSpMkLst>
            <pc:docMk/>
            <pc:sldMk cId="3649445077" sldId="296"/>
            <ac:grpSpMk id="611" creationId="{162200CB-9BDA-4C29-9BFE-8A43C24CF7BA}"/>
          </ac:grpSpMkLst>
        </pc:grpChg>
        <pc:grpChg chg="add mod">
          <ac:chgData name="M | Inès Ammarkhodja" userId="e95cd08f-50ed-4377-8574-96d833696374" providerId="ADAL" clId="{3D6CE0CE-29FB-4D72-AD68-10EAE5BB7EAF}" dt="2019-11-13T10:26:06.234" v="345" actId="1076"/>
          <ac:grpSpMkLst>
            <pc:docMk/>
            <pc:sldMk cId="3649445077" sldId="296"/>
            <ac:grpSpMk id="627" creationId="{39774BB0-5EEF-426E-A624-2474F0557ED0}"/>
          </ac:grpSpMkLst>
        </pc:grpChg>
        <pc:grpChg chg="add mod">
          <ac:chgData name="M | Inès Ammarkhodja" userId="e95cd08f-50ed-4377-8574-96d833696374" providerId="ADAL" clId="{3D6CE0CE-29FB-4D72-AD68-10EAE5BB7EAF}" dt="2019-11-13T10:26:06.234" v="345" actId="1076"/>
          <ac:grpSpMkLst>
            <pc:docMk/>
            <pc:sldMk cId="3649445077" sldId="296"/>
            <ac:grpSpMk id="642" creationId="{16383688-F78D-4A0B-AA37-99EEF4CB43B7}"/>
          </ac:grpSpMkLst>
        </pc:grpChg>
        <pc:grpChg chg="add mod">
          <ac:chgData name="M | Inès Ammarkhodja" userId="e95cd08f-50ed-4377-8574-96d833696374" providerId="ADAL" clId="{3D6CE0CE-29FB-4D72-AD68-10EAE5BB7EAF}" dt="2019-11-13T10:26:06.234" v="345" actId="1076"/>
          <ac:grpSpMkLst>
            <pc:docMk/>
            <pc:sldMk cId="3649445077" sldId="296"/>
            <ac:grpSpMk id="648" creationId="{0F4C1BB6-5409-4852-A774-76B253B87E5A}"/>
          </ac:grpSpMkLst>
        </pc:grpChg>
        <pc:grpChg chg="add mod">
          <ac:chgData name="M | Inès Ammarkhodja" userId="e95cd08f-50ed-4377-8574-96d833696374" providerId="ADAL" clId="{3D6CE0CE-29FB-4D72-AD68-10EAE5BB7EAF}" dt="2019-11-13T10:26:06.234" v="345" actId="1076"/>
          <ac:grpSpMkLst>
            <pc:docMk/>
            <pc:sldMk cId="3649445077" sldId="296"/>
            <ac:grpSpMk id="662" creationId="{74DC9ED5-3765-41E5-9E27-5DDB0ACCE2F4}"/>
          </ac:grpSpMkLst>
        </pc:grpChg>
        <pc:grpChg chg="add mod">
          <ac:chgData name="M | Inès Ammarkhodja" userId="e95cd08f-50ed-4377-8574-96d833696374" providerId="ADAL" clId="{3D6CE0CE-29FB-4D72-AD68-10EAE5BB7EAF}" dt="2019-11-13T10:26:06.234" v="345" actId="1076"/>
          <ac:grpSpMkLst>
            <pc:docMk/>
            <pc:sldMk cId="3649445077" sldId="296"/>
            <ac:grpSpMk id="672" creationId="{553B718F-D178-46CB-8FD6-766468C67F72}"/>
          </ac:grpSpMkLst>
        </pc:grpChg>
        <pc:grpChg chg="add mod">
          <ac:chgData name="M | Inès Ammarkhodja" userId="e95cd08f-50ed-4377-8574-96d833696374" providerId="ADAL" clId="{3D6CE0CE-29FB-4D72-AD68-10EAE5BB7EAF}" dt="2019-11-13T10:26:06.234" v="345" actId="1076"/>
          <ac:grpSpMkLst>
            <pc:docMk/>
            <pc:sldMk cId="3649445077" sldId="296"/>
            <ac:grpSpMk id="688" creationId="{7E251DAA-1611-4AA7-BA51-B3E847C521D4}"/>
          </ac:grpSpMkLst>
        </pc:grpChg>
        <pc:grpChg chg="add mod">
          <ac:chgData name="M | Inès Ammarkhodja" userId="e95cd08f-50ed-4377-8574-96d833696374" providerId="ADAL" clId="{3D6CE0CE-29FB-4D72-AD68-10EAE5BB7EAF}" dt="2019-11-13T10:26:06.234" v="345" actId="1076"/>
          <ac:grpSpMkLst>
            <pc:docMk/>
            <pc:sldMk cId="3649445077" sldId="296"/>
            <ac:grpSpMk id="701" creationId="{0DA29085-C4C1-427F-95DA-0A0CB9CA8F28}"/>
          </ac:grpSpMkLst>
        </pc:grpChg>
        <pc:grpChg chg="add mod">
          <ac:chgData name="M | Inès Ammarkhodja" userId="e95cd08f-50ed-4377-8574-96d833696374" providerId="ADAL" clId="{3D6CE0CE-29FB-4D72-AD68-10EAE5BB7EAF}" dt="2019-11-13T10:26:06.234" v="345" actId="1076"/>
          <ac:grpSpMkLst>
            <pc:docMk/>
            <pc:sldMk cId="3649445077" sldId="296"/>
            <ac:grpSpMk id="720" creationId="{799D96ED-23E1-417F-98D9-F6E2F68495F0}"/>
          </ac:grpSpMkLst>
        </pc:grpChg>
        <pc:grpChg chg="add mod">
          <ac:chgData name="M | Inès Ammarkhodja" userId="e95cd08f-50ed-4377-8574-96d833696374" providerId="ADAL" clId="{3D6CE0CE-29FB-4D72-AD68-10EAE5BB7EAF}" dt="2019-11-13T10:26:06.234" v="345" actId="1076"/>
          <ac:grpSpMkLst>
            <pc:docMk/>
            <pc:sldMk cId="3649445077" sldId="296"/>
            <ac:grpSpMk id="726" creationId="{89C2D200-0AD9-47B9-99D2-EB6186B23741}"/>
          </ac:grpSpMkLst>
        </pc:grpChg>
        <pc:grpChg chg="add mod">
          <ac:chgData name="M | Inès Ammarkhodja" userId="e95cd08f-50ed-4377-8574-96d833696374" providerId="ADAL" clId="{3D6CE0CE-29FB-4D72-AD68-10EAE5BB7EAF}" dt="2019-11-13T10:26:06.234" v="345" actId="1076"/>
          <ac:grpSpMkLst>
            <pc:docMk/>
            <pc:sldMk cId="3649445077" sldId="296"/>
            <ac:grpSpMk id="740" creationId="{DD29CAE7-377E-40FF-89AB-1C043269B82C}"/>
          </ac:grpSpMkLst>
        </pc:grpChg>
        <pc:grpChg chg="add mod">
          <ac:chgData name="M | Inès Ammarkhodja" userId="e95cd08f-50ed-4377-8574-96d833696374" providerId="ADAL" clId="{3D6CE0CE-29FB-4D72-AD68-10EAE5BB7EAF}" dt="2019-11-13T10:26:06.234" v="345" actId="1076"/>
          <ac:grpSpMkLst>
            <pc:docMk/>
            <pc:sldMk cId="3649445077" sldId="296"/>
            <ac:grpSpMk id="749" creationId="{81FD0362-4B4F-48D1-AC6A-028DA3B1B8F9}"/>
          </ac:grpSpMkLst>
        </pc:grpChg>
        <pc:grpChg chg="add mod">
          <ac:chgData name="M | Inès Ammarkhodja" userId="e95cd08f-50ed-4377-8574-96d833696374" providerId="ADAL" clId="{3D6CE0CE-29FB-4D72-AD68-10EAE5BB7EAF}" dt="2019-11-13T10:26:06.234" v="345" actId="1076"/>
          <ac:grpSpMkLst>
            <pc:docMk/>
            <pc:sldMk cId="3649445077" sldId="296"/>
            <ac:grpSpMk id="752" creationId="{89F342FB-AEF7-4BF7-BF73-29B871AF8185}"/>
          </ac:grpSpMkLst>
        </pc:grpChg>
        <pc:grpChg chg="add mod">
          <ac:chgData name="M | Inès Ammarkhodja" userId="e95cd08f-50ed-4377-8574-96d833696374" providerId="ADAL" clId="{3D6CE0CE-29FB-4D72-AD68-10EAE5BB7EAF}" dt="2019-11-13T10:26:06.234" v="345" actId="1076"/>
          <ac:grpSpMkLst>
            <pc:docMk/>
            <pc:sldMk cId="3649445077" sldId="296"/>
            <ac:grpSpMk id="765" creationId="{D6A7D40E-82B5-4FE8-A158-BBAFF7B835B4}"/>
          </ac:grpSpMkLst>
        </pc:grpChg>
        <pc:grpChg chg="add mod">
          <ac:chgData name="M | Inès Ammarkhodja" userId="e95cd08f-50ed-4377-8574-96d833696374" providerId="ADAL" clId="{3D6CE0CE-29FB-4D72-AD68-10EAE5BB7EAF}" dt="2019-11-13T10:26:06.234" v="345" actId="1076"/>
          <ac:grpSpMkLst>
            <pc:docMk/>
            <pc:sldMk cId="3649445077" sldId="296"/>
            <ac:grpSpMk id="783" creationId="{794F0C9C-D89F-4427-95F0-27EC0144A6D8}"/>
          </ac:grpSpMkLst>
        </pc:grpChg>
        <pc:grpChg chg="add mod">
          <ac:chgData name="M | Inès Ammarkhodja" userId="e95cd08f-50ed-4377-8574-96d833696374" providerId="ADAL" clId="{3D6CE0CE-29FB-4D72-AD68-10EAE5BB7EAF}" dt="2019-11-13T10:26:06.234" v="345" actId="1076"/>
          <ac:grpSpMkLst>
            <pc:docMk/>
            <pc:sldMk cId="3649445077" sldId="296"/>
            <ac:grpSpMk id="820" creationId="{2CA5FF78-0EE4-470D-A4E2-9458304CA334}"/>
          </ac:grpSpMkLst>
        </pc:grpChg>
        <pc:grpChg chg="add mod">
          <ac:chgData name="M | Inès Ammarkhodja" userId="e95cd08f-50ed-4377-8574-96d833696374" providerId="ADAL" clId="{3D6CE0CE-29FB-4D72-AD68-10EAE5BB7EAF}" dt="2019-11-13T10:26:06.234" v="345" actId="1076"/>
          <ac:grpSpMkLst>
            <pc:docMk/>
            <pc:sldMk cId="3649445077" sldId="296"/>
            <ac:grpSpMk id="827" creationId="{C75E072C-71B5-4B98-BE7D-94BC21AD0259}"/>
          </ac:grpSpMkLst>
        </pc:grpChg>
        <pc:grpChg chg="add mod">
          <ac:chgData name="M | Inès Ammarkhodja" userId="e95cd08f-50ed-4377-8574-96d833696374" providerId="ADAL" clId="{3D6CE0CE-29FB-4D72-AD68-10EAE5BB7EAF}" dt="2019-11-13T10:26:06.234" v="345" actId="1076"/>
          <ac:grpSpMkLst>
            <pc:docMk/>
            <pc:sldMk cId="3649445077" sldId="296"/>
            <ac:grpSpMk id="835" creationId="{D42C8AF2-2175-4EAC-8322-E93A03A00A6A}"/>
          </ac:grpSpMkLst>
        </pc:grpChg>
        <pc:grpChg chg="add mod">
          <ac:chgData name="M | Inès Ammarkhodja" userId="e95cd08f-50ed-4377-8574-96d833696374" providerId="ADAL" clId="{3D6CE0CE-29FB-4D72-AD68-10EAE5BB7EAF}" dt="2019-11-13T10:26:06.234" v="345" actId="1076"/>
          <ac:grpSpMkLst>
            <pc:docMk/>
            <pc:sldMk cId="3649445077" sldId="296"/>
            <ac:grpSpMk id="839" creationId="{5EF0060C-D845-4A3D-BDF9-E41A2E2DBB68}"/>
          </ac:grpSpMkLst>
        </pc:grpChg>
        <pc:grpChg chg="add mod">
          <ac:chgData name="M | Inès Ammarkhodja" userId="e95cd08f-50ed-4377-8574-96d833696374" providerId="ADAL" clId="{3D6CE0CE-29FB-4D72-AD68-10EAE5BB7EAF}" dt="2019-11-13T10:26:06.234" v="345" actId="1076"/>
          <ac:grpSpMkLst>
            <pc:docMk/>
            <pc:sldMk cId="3649445077" sldId="296"/>
            <ac:grpSpMk id="849" creationId="{0BA59DBF-1716-4817-B44A-B26C2B035C20}"/>
          </ac:grpSpMkLst>
        </pc:grpChg>
        <pc:grpChg chg="add mod">
          <ac:chgData name="M | Inès Ammarkhodja" userId="e95cd08f-50ed-4377-8574-96d833696374" providerId="ADAL" clId="{3D6CE0CE-29FB-4D72-AD68-10EAE5BB7EAF}" dt="2019-11-13T10:26:06.234" v="345" actId="1076"/>
          <ac:grpSpMkLst>
            <pc:docMk/>
            <pc:sldMk cId="3649445077" sldId="296"/>
            <ac:grpSpMk id="879" creationId="{9E7E84EB-748B-426D-B59F-55BE015DA60E}"/>
          </ac:grpSpMkLst>
        </pc:grpChg>
        <pc:grpChg chg="add mod">
          <ac:chgData name="M | Inès Ammarkhodja" userId="e95cd08f-50ed-4377-8574-96d833696374" providerId="ADAL" clId="{3D6CE0CE-29FB-4D72-AD68-10EAE5BB7EAF}" dt="2019-11-13T10:26:06.234" v="345" actId="1076"/>
          <ac:grpSpMkLst>
            <pc:docMk/>
            <pc:sldMk cId="3649445077" sldId="296"/>
            <ac:grpSpMk id="885" creationId="{CFF5CD05-E9DC-4A42-9682-F3B2562EA688}"/>
          </ac:grpSpMkLst>
        </pc:grpChg>
        <pc:grpChg chg="add mod">
          <ac:chgData name="M | Inès Ammarkhodja" userId="e95cd08f-50ed-4377-8574-96d833696374" providerId="ADAL" clId="{3D6CE0CE-29FB-4D72-AD68-10EAE5BB7EAF}" dt="2019-11-13T10:26:06.234" v="345" actId="1076"/>
          <ac:grpSpMkLst>
            <pc:docMk/>
            <pc:sldMk cId="3649445077" sldId="296"/>
            <ac:grpSpMk id="894" creationId="{D21824A3-8EDB-437A-A793-7FA89AF35BBF}"/>
          </ac:grpSpMkLst>
        </pc:grpChg>
        <pc:grpChg chg="add mod">
          <ac:chgData name="M | Inès Ammarkhodja" userId="e95cd08f-50ed-4377-8574-96d833696374" providerId="ADAL" clId="{3D6CE0CE-29FB-4D72-AD68-10EAE5BB7EAF}" dt="2019-11-13T10:26:06.234" v="345" actId="1076"/>
          <ac:grpSpMkLst>
            <pc:docMk/>
            <pc:sldMk cId="3649445077" sldId="296"/>
            <ac:grpSpMk id="898" creationId="{9B75D354-EFDF-4B44-BF89-7E3ECB42123B}"/>
          </ac:grpSpMkLst>
        </pc:grpChg>
        <pc:grpChg chg="add mod">
          <ac:chgData name="M | Inès Ammarkhodja" userId="e95cd08f-50ed-4377-8574-96d833696374" providerId="ADAL" clId="{3D6CE0CE-29FB-4D72-AD68-10EAE5BB7EAF}" dt="2019-11-13T10:26:06.234" v="345" actId="1076"/>
          <ac:grpSpMkLst>
            <pc:docMk/>
            <pc:sldMk cId="3649445077" sldId="296"/>
            <ac:grpSpMk id="921" creationId="{D8110509-FBF2-480E-AF50-505637FD2FFE}"/>
          </ac:grpSpMkLst>
        </pc:grpChg>
        <pc:grpChg chg="add mod">
          <ac:chgData name="M | Inès Ammarkhodja" userId="e95cd08f-50ed-4377-8574-96d833696374" providerId="ADAL" clId="{3D6CE0CE-29FB-4D72-AD68-10EAE5BB7EAF}" dt="2019-11-13T10:26:06.234" v="345" actId="1076"/>
          <ac:grpSpMkLst>
            <pc:docMk/>
            <pc:sldMk cId="3649445077" sldId="296"/>
            <ac:grpSpMk id="939" creationId="{2F1F49D8-A124-4C9F-901D-0FC53FC2F325}"/>
          </ac:grpSpMkLst>
        </pc:grpChg>
        <pc:grpChg chg="add mod">
          <ac:chgData name="M | Inès Ammarkhodja" userId="e95cd08f-50ed-4377-8574-96d833696374" providerId="ADAL" clId="{3D6CE0CE-29FB-4D72-AD68-10EAE5BB7EAF}" dt="2019-11-13T10:26:06.234" v="345" actId="1076"/>
          <ac:grpSpMkLst>
            <pc:docMk/>
            <pc:sldMk cId="3649445077" sldId="296"/>
            <ac:grpSpMk id="945" creationId="{F94F9020-0DAB-4F19-9B68-7D5F31DA2ACF}"/>
          </ac:grpSpMkLst>
        </pc:grpChg>
        <pc:grpChg chg="add mod">
          <ac:chgData name="M | Inès Ammarkhodja" userId="e95cd08f-50ed-4377-8574-96d833696374" providerId="ADAL" clId="{3D6CE0CE-29FB-4D72-AD68-10EAE5BB7EAF}" dt="2019-11-13T10:26:06.234" v="345" actId="1076"/>
          <ac:grpSpMkLst>
            <pc:docMk/>
            <pc:sldMk cId="3649445077" sldId="296"/>
            <ac:grpSpMk id="955" creationId="{7BFC738F-8CC0-4782-A595-7015902A2B06}"/>
          </ac:grpSpMkLst>
        </pc:grpChg>
        <pc:grpChg chg="add mod">
          <ac:chgData name="M | Inès Ammarkhodja" userId="e95cd08f-50ed-4377-8574-96d833696374" providerId="ADAL" clId="{3D6CE0CE-29FB-4D72-AD68-10EAE5BB7EAF}" dt="2019-11-13T10:26:06.234" v="345" actId="1076"/>
          <ac:grpSpMkLst>
            <pc:docMk/>
            <pc:sldMk cId="3649445077" sldId="296"/>
            <ac:grpSpMk id="961" creationId="{64CE071E-2CA6-4E39-9D32-3A12A0A74903}"/>
          </ac:grpSpMkLst>
        </pc:grpChg>
        <pc:grpChg chg="add mod">
          <ac:chgData name="M | Inès Ammarkhodja" userId="e95cd08f-50ed-4377-8574-96d833696374" providerId="ADAL" clId="{3D6CE0CE-29FB-4D72-AD68-10EAE5BB7EAF}" dt="2019-11-13T10:26:06.234" v="345" actId="1076"/>
          <ac:grpSpMkLst>
            <pc:docMk/>
            <pc:sldMk cId="3649445077" sldId="296"/>
            <ac:grpSpMk id="964" creationId="{A01BC811-CF41-4D3B-A636-3A14DDF85D68}"/>
          </ac:grpSpMkLst>
        </pc:grpChg>
        <pc:grpChg chg="add mod">
          <ac:chgData name="M | Inès Ammarkhodja" userId="e95cd08f-50ed-4377-8574-96d833696374" providerId="ADAL" clId="{3D6CE0CE-29FB-4D72-AD68-10EAE5BB7EAF}" dt="2019-11-13T10:26:06.234" v="345" actId="1076"/>
          <ac:grpSpMkLst>
            <pc:docMk/>
            <pc:sldMk cId="3649445077" sldId="296"/>
            <ac:grpSpMk id="985" creationId="{F4E17435-E8E3-4D23-8E11-E36DCED86CEE}"/>
          </ac:grpSpMkLst>
        </pc:grpChg>
        <pc:grpChg chg="add mod">
          <ac:chgData name="M | Inès Ammarkhodja" userId="e95cd08f-50ed-4377-8574-96d833696374" providerId="ADAL" clId="{3D6CE0CE-29FB-4D72-AD68-10EAE5BB7EAF}" dt="2019-11-13T10:26:06.234" v="345" actId="1076"/>
          <ac:grpSpMkLst>
            <pc:docMk/>
            <pc:sldMk cId="3649445077" sldId="296"/>
            <ac:grpSpMk id="988" creationId="{09F8A1EC-1782-40AD-84C9-508E3F3B9B9A}"/>
          </ac:grpSpMkLst>
        </pc:grpChg>
        <pc:grpChg chg="add mod">
          <ac:chgData name="M | Inès Ammarkhodja" userId="e95cd08f-50ed-4377-8574-96d833696374" providerId="ADAL" clId="{3D6CE0CE-29FB-4D72-AD68-10EAE5BB7EAF}" dt="2019-11-13T10:26:06.234" v="345" actId="1076"/>
          <ac:grpSpMkLst>
            <pc:docMk/>
            <pc:sldMk cId="3649445077" sldId="296"/>
            <ac:grpSpMk id="997" creationId="{201AD008-57ED-4789-AD8D-C63E7F08E2F3}"/>
          </ac:grpSpMkLst>
        </pc:grpChg>
        <pc:grpChg chg="add mod">
          <ac:chgData name="M | Inès Ammarkhodja" userId="e95cd08f-50ed-4377-8574-96d833696374" providerId="ADAL" clId="{3D6CE0CE-29FB-4D72-AD68-10EAE5BB7EAF}" dt="2019-11-13T10:26:06.234" v="345" actId="1076"/>
          <ac:grpSpMkLst>
            <pc:docMk/>
            <pc:sldMk cId="3649445077" sldId="296"/>
            <ac:grpSpMk id="1018" creationId="{914BC574-92C9-4276-8FA6-6722D2A02C65}"/>
          </ac:grpSpMkLst>
        </pc:grpChg>
        <pc:grpChg chg="add mod">
          <ac:chgData name="M | Inès Ammarkhodja" userId="e95cd08f-50ed-4377-8574-96d833696374" providerId="ADAL" clId="{3D6CE0CE-29FB-4D72-AD68-10EAE5BB7EAF}" dt="2019-11-13T10:26:06.234" v="345" actId="1076"/>
          <ac:grpSpMkLst>
            <pc:docMk/>
            <pc:sldMk cId="3649445077" sldId="296"/>
            <ac:grpSpMk id="1025" creationId="{5C7F269D-C23F-4272-B1F3-C1CF0B978EB2}"/>
          </ac:grpSpMkLst>
        </pc:grpChg>
        <pc:grpChg chg="add mod">
          <ac:chgData name="M | Inès Ammarkhodja" userId="e95cd08f-50ed-4377-8574-96d833696374" providerId="ADAL" clId="{3D6CE0CE-29FB-4D72-AD68-10EAE5BB7EAF}" dt="2019-11-13T10:26:06.234" v="345" actId="1076"/>
          <ac:grpSpMkLst>
            <pc:docMk/>
            <pc:sldMk cId="3649445077" sldId="296"/>
            <ac:grpSpMk id="1029" creationId="{E12324FF-C71A-4F6F-B55C-AA4D58740EC4}"/>
          </ac:grpSpMkLst>
        </pc:grpChg>
        <pc:grpChg chg="add mod">
          <ac:chgData name="M | Inès Ammarkhodja" userId="e95cd08f-50ed-4377-8574-96d833696374" providerId="ADAL" clId="{3D6CE0CE-29FB-4D72-AD68-10EAE5BB7EAF}" dt="2019-11-13T10:26:06.234" v="345" actId="1076"/>
          <ac:grpSpMkLst>
            <pc:docMk/>
            <pc:sldMk cId="3649445077" sldId="296"/>
            <ac:grpSpMk id="1035" creationId="{81E6DAFF-7001-4612-B43C-5B6A73E1CFE7}"/>
          </ac:grpSpMkLst>
        </pc:grpChg>
        <pc:grpChg chg="add mod">
          <ac:chgData name="M | Inès Ammarkhodja" userId="e95cd08f-50ed-4377-8574-96d833696374" providerId="ADAL" clId="{3D6CE0CE-29FB-4D72-AD68-10EAE5BB7EAF}" dt="2019-11-13T10:26:06.234" v="345" actId="1076"/>
          <ac:grpSpMkLst>
            <pc:docMk/>
            <pc:sldMk cId="3649445077" sldId="296"/>
            <ac:grpSpMk id="1044" creationId="{B83371AA-57F1-4FE0-A146-C2B9A751BAD8}"/>
          </ac:grpSpMkLst>
        </pc:grpChg>
        <pc:grpChg chg="add mod">
          <ac:chgData name="M | Inès Ammarkhodja" userId="e95cd08f-50ed-4377-8574-96d833696374" providerId="ADAL" clId="{3D6CE0CE-29FB-4D72-AD68-10EAE5BB7EAF}" dt="2019-11-13T10:26:06.234" v="345" actId="1076"/>
          <ac:grpSpMkLst>
            <pc:docMk/>
            <pc:sldMk cId="3649445077" sldId="296"/>
            <ac:grpSpMk id="1049" creationId="{33618E11-9BF6-414B-81A8-6F08784FB8AA}"/>
          </ac:grpSpMkLst>
        </pc:grpChg>
        <pc:grpChg chg="add mod">
          <ac:chgData name="M | Inès Ammarkhodja" userId="e95cd08f-50ed-4377-8574-96d833696374" providerId="ADAL" clId="{3D6CE0CE-29FB-4D72-AD68-10EAE5BB7EAF}" dt="2019-11-13T10:26:06.234" v="345" actId="1076"/>
          <ac:grpSpMkLst>
            <pc:docMk/>
            <pc:sldMk cId="3649445077" sldId="296"/>
            <ac:grpSpMk id="1068" creationId="{BE28F55C-47E2-4BEE-BF85-76C48C420831}"/>
          </ac:grpSpMkLst>
        </pc:grpChg>
        <pc:grpChg chg="add mod">
          <ac:chgData name="M | Inès Ammarkhodja" userId="e95cd08f-50ed-4377-8574-96d833696374" providerId="ADAL" clId="{3D6CE0CE-29FB-4D72-AD68-10EAE5BB7EAF}" dt="2019-11-13T10:26:06.234" v="345" actId="1076"/>
          <ac:grpSpMkLst>
            <pc:docMk/>
            <pc:sldMk cId="3649445077" sldId="296"/>
            <ac:grpSpMk id="1074" creationId="{87875466-1F54-42E0-912F-EAE47C5A86CE}"/>
          </ac:grpSpMkLst>
        </pc:grpChg>
        <pc:grpChg chg="add mod">
          <ac:chgData name="M | Inès Ammarkhodja" userId="e95cd08f-50ed-4377-8574-96d833696374" providerId="ADAL" clId="{3D6CE0CE-29FB-4D72-AD68-10EAE5BB7EAF}" dt="2019-11-13T10:26:06.234" v="345" actId="1076"/>
          <ac:grpSpMkLst>
            <pc:docMk/>
            <pc:sldMk cId="3649445077" sldId="296"/>
            <ac:grpSpMk id="1098" creationId="{530DDA29-5032-490D-B7C6-DD22A8218C97}"/>
          </ac:grpSpMkLst>
        </pc:grpChg>
        <pc:grpChg chg="add mod">
          <ac:chgData name="M | Inès Ammarkhodja" userId="e95cd08f-50ed-4377-8574-96d833696374" providerId="ADAL" clId="{3D6CE0CE-29FB-4D72-AD68-10EAE5BB7EAF}" dt="2019-11-13T10:26:06.234" v="345" actId="1076"/>
          <ac:grpSpMkLst>
            <pc:docMk/>
            <pc:sldMk cId="3649445077" sldId="296"/>
            <ac:grpSpMk id="1104" creationId="{C4B07A96-FFE2-4C57-B71C-8526BAC09CB6}"/>
          </ac:grpSpMkLst>
        </pc:grpChg>
        <pc:grpChg chg="add mod">
          <ac:chgData name="M | Inès Ammarkhodja" userId="e95cd08f-50ed-4377-8574-96d833696374" providerId="ADAL" clId="{3D6CE0CE-29FB-4D72-AD68-10EAE5BB7EAF}" dt="2019-11-13T10:26:11.289" v="346" actId="1076"/>
          <ac:grpSpMkLst>
            <pc:docMk/>
            <pc:sldMk cId="3649445077" sldId="296"/>
            <ac:grpSpMk id="1116" creationId="{2C06BD04-99A7-49C5-97D2-366297ABEACB}"/>
          </ac:grpSpMkLst>
        </pc:grpChg>
        <pc:grpChg chg="add mod">
          <ac:chgData name="M | Inès Ammarkhodja" userId="e95cd08f-50ed-4377-8574-96d833696374" providerId="ADAL" clId="{3D6CE0CE-29FB-4D72-AD68-10EAE5BB7EAF}" dt="2019-11-13T10:26:11.289" v="346" actId="1076"/>
          <ac:grpSpMkLst>
            <pc:docMk/>
            <pc:sldMk cId="3649445077" sldId="296"/>
            <ac:grpSpMk id="1119" creationId="{CDA7A607-F0FA-4AA4-8F1E-1309A3DA6B71}"/>
          </ac:grpSpMkLst>
        </pc:grpChg>
        <pc:grpChg chg="add mod">
          <ac:chgData name="M | Inès Ammarkhodja" userId="e95cd08f-50ed-4377-8574-96d833696374" providerId="ADAL" clId="{3D6CE0CE-29FB-4D72-AD68-10EAE5BB7EAF}" dt="2019-11-13T10:26:11.289" v="346" actId="1076"/>
          <ac:grpSpMkLst>
            <pc:docMk/>
            <pc:sldMk cId="3649445077" sldId="296"/>
            <ac:grpSpMk id="1121" creationId="{7077B770-F61A-4E3E-A214-45596973C696}"/>
          </ac:grpSpMkLst>
        </pc:grpChg>
        <pc:grpChg chg="add mod">
          <ac:chgData name="M | Inès Ammarkhodja" userId="e95cd08f-50ed-4377-8574-96d833696374" providerId="ADAL" clId="{3D6CE0CE-29FB-4D72-AD68-10EAE5BB7EAF}" dt="2019-11-13T10:26:11.289" v="346" actId="1076"/>
          <ac:grpSpMkLst>
            <pc:docMk/>
            <pc:sldMk cId="3649445077" sldId="296"/>
            <ac:grpSpMk id="1126" creationId="{0CC14274-DAA1-4923-BBC1-579013B2F81E}"/>
          </ac:grpSpMkLst>
        </pc:grpChg>
        <pc:grpChg chg="add mod">
          <ac:chgData name="M | Inès Ammarkhodja" userId="e95cd08f-50ed-4377-8574-96d833696374" providerId="ADAL" clId="{3D6CE0CE-29FB-4D72-AD68-10EAE5BB7EAF}" dt="2019-11-13T10:26:11.289" v="346" actId="1076"/>
          <ac:grpSpMkLst>
            <pc:docMk/>
            <pc:sldMk cId="3649445077" sldId="296"/>
            <ac:grpSpMk id="1129" creationId="{A111AF61-399E-4E2D-9D4D-BDEA80C9D00D}"/>
          </ac:grpSpMkLst>
        </pc:grpChg>
        <pc:grpChg chg="add mod">
          <ac:chgData name="M | Inès Ammarkhodja" userId="e95cd08f-50ed-4377-8574-96d833696374" providerId="ADAL" clId="{3D6CE0CE-29FB-4D72-AD68-10EAE5BB7EAF}" dt="2019-11-13T10:26:11.289" v="346" actId="1076"/>
          <ac:grpSpMkLst>
            <pc:docMk/>
            <pc:sldMk cId="3649445077" sldId="296"/>
            <ac:grpSpMk id="1133" creationId="{945D5475-7A08-4F91-BDAD-2B569F749BF5}"/>
          </ac:grpSpMkLst>
        </pc:grpChg>
        <pc:grpChg chg="add mod">
          <ac:chgData name="M | Inès Ammarkhodja" userId="e95cd08f-50ed-4377-8574-96d833696374" providerId="ADAL" clId="{3D6CE0CE-29FB-4D72-AD68-10EAE5BB7EAF}" dt="2019-11-13T10:26:11.289" v="346" actId="1076"/>
          <ac:grpSpMkLst>
            <pc:docMk/>
            <pc:sldMk cId="3649445077" sldId="296"/>
            <ac:grpSpMk id="1137" creationId="{3361F344-9316-42CB-A82F-19AF2E0CB283}"/>
          </ac:grpSpMkLst>
        </pc:grpChg>
        <pc:grpChg chg="add mod">
          <ac:chgData name="M | Inès Ammarkhodja" userId="e95cd08f-50ed-4377-8574-96d833696374" providerId="ADAL" clId="{3D6CE0CE-29FB-4D72-AD68-10EAE5BB7EAF}" dt="2019-11-13T10:26:11.289" v="346" actId="1076"/>
          <ac:grpSpMkLst>
            <pc:docMk/>
            <pc:sldMk cId="3649445077" sldId="296"/>
            <ac:grpSpMk id="1139" creationId="{53FF3B5D-80CC-4995-B3E5-D1905C27DB17}"/>
          </ac:grpSpMkLst>
        </pc:grpChg>
        <pc:grpChg chg="add mod">
          <ac:chgData name="M | Inès Ammarkhodja" userId="e95cd08f-50ed-4377-8574-96d833696374" providerId="ADAL" clId="{3D6CE0CE-29FB-4D72-AD68-10EAE5BB7EAF}" dt="2019-11-13T10:26:11.289" v="346" actId="1076"/>
          <ac:grpSpMkLst>
            <pc:docMk/>
            <pc:sldMk cId="3649445077" sldId="296"/>
            <ac:grpSpMk id="1148" creationId="{9EFBB2A9-FB6F-438E-9E77-E5BFE5856819}"/>
          </ac:grpSpMkLst>
        </pc:grpChg>
        <pc:grpChg chg="add mod">
          <ac:chgData name="M | Inès Ammarkhodja" userId="e95cd08f-50ed-4377-8574-96d833696374" providerId="ADAL" clId="{3D6CE0CE-29FB-4D72-AD68-10EAE5BB7EAF}" dt="2019-11-13T10:26:11.289" v="346" actId="1076"/>
          <ac:grpSpMkLst>
            <pc:docMk/>
            <pc:sldMk cId="3649445077" sldId="296"/>
            <ac:grpSpMk id="1158" creationId="{9FE0706D-A1B0-4A3D-92F1-2912611757BA}"/>
          </ac:grpSpMkLst>
        </pc:grpChg>
        <pc:grpChg chg="add mod">
          <ac:chgData name="M | Inès Ammarkhodja" userId="e95cd08f-50ed-4377-8574-96d833696374" providerId="ADAL" clId="{3D6CE0CE-29FB-4D72-AD68-10EAE5BB7EAF}" dt="2019-11-13T10:26:11.289" v="346" actId="1076"/>
          <ac:grpSpMkLst>
            <pc:docMk/>
            <pc:sldMk cId="3649445077" sldId="296"/>
            <ac:grpSpMk id="1165" creationId="{EAB88CDE-CDB4-4BED-AA07-BB1F4668A4B5}"/>
          </ac:grpSpMkLst>
        </pc:grpChg>
        <pc:grpChg chg="add mod">
          <ac:chgData name="M | Inès Ammarkhodja" userId="e95cd08f-50ed-4377-8574-96d833696374" providerId="ADAL" clId="{3D6CE0CE-29FB-4D72-AD68-10EAE5BB7EAF}" dt="2019-11-13T10:26:11.289" v="346" actId="1076"/>
          <ac:grpSpMkLst>
            <pc:docMk/>
            <pc:sldMk cId="3649445077" sldId="296"/>
            <ac:grpSpMk id="1170" creationId="{3AD80708-106A-467B-9C7B-70BE27D51CFD}"/>
          </ac:grpSpMkLst>
        </pc:grpChg>
        <pc:grpChg chg="add mod">
          <ac:chgData name="M | Inès Ammarkhodja" userId="e95cd08f-50ed-4377-8574-96d833696374" providerId="ADAL" clId="{3D6CE0CE-29FB-4D72-AD68-10EAE5BB7EAF}" dt="2019-11-13T10:26:11.289" v="346" actId="1076"/>
          <ac:grpSpMkLst>
            <pc:docMk/>
            <pc:sldMk cId="3649445077" sldId="296"/>
            <ac:grpSpMk id="1183" creationId="{6370744B-C76E-4BFF-B6CC-2BAC02896247}"/>
          </ac:grpSpMkLst>
        </pc:grpChg>
        <pc:grpChg chg="add mod">
          <ac:chgData name="M | Inès Ammarkhodja" userId="e95cd08f-50ed-4377-8574-96d833696374" providerId="ADAL" clId="{3D6CE0CE-29FB-4D72-AD68-10EAE5BB7EAF}" dt="2019-11-13T10:26:11.289" v="346" actId="1076"/>
          <ac:grpSpMkLst>
            <pc:docMk/>
            <pc:sldMk cId="3649445077" sldId="296"/>
            <ac:grpSpMk id="1200" creationId="{1B19AA4F-2AC1-41B1-9C2C-26B523D701AF}"/>
          </ac:grpSpMkLst>
        </pc:grpChg>
        <pc:grpChg chg="add mod">
          <ac:chgData name="M | Inès Ammarkhodja" userId="e95cd08f-50ed-4377-8574-96d833696374" providerId="ADAL" clId="{3D6CE0CE-29FB-4D72-AD68-10EAE5BB7EAF}" dt="2019-11-13T10:26:11.289" v="346" actId="1076"/>
          <ac:grpSpMkLst>
            <pc:docMk/>
            <pc:sldMk cId="3649445077" sldId="296"/>
            <ac:grpSpMk id="1203" creationId="{E0FA54CB-4F12-40D2-A9A6-88A0348F6CE0}"/>
          </ac:grpSpMkLst>
        </pc:grpChg>
        <pc:grpChg chg="add mod">
          <ac:chgData name="M | Inès Ammarkhodja" userId="e95cd08f-50ed-4377-8574-96d833696374" providerId="ADAL" clId="{3D6CE0CE-29FB-4D72-AD68-10EAE5BB7EAF}" dt="2019-11-13T10:26:11.289" v="346" actId="1076"/>
          <ac:grpSpMkLst>
            <pc:docMk/>
            <pc:sldMk cId="3649445077" sldId="296"/>
            <ac:grpSpMk id="1206" creationId="{123D9C64-FACB-4464-9710-B03D6C7453BA}"/>
          </ac:grpSpMkLst>
        </pc:grpChg>
        <pc:grpChg chg="add mod">
          <ac:chgData name="M | Inès Ammarkhodja" userId="e95cd08f-50ed-4377-8574-96d833696374" providerId="ADAL" clId="{3D6CE0CE-29FB-4D72-AD68-10EAE5BB7EAF}" dt="2019-11-13T10:26:11.289" v="346" actId="1076"/>
          <ac:grpSpMkLst>
            <pc:docMk/>
            <pc:sldMk cId="3649445077" sldId="296"/>
            <ac:grpSpMk id="1210" creationId="{1EB0FBBE-3667-491F-9162-C0BB39FF3F1A}"/>
          </ac:grpSpMkLst>
        </pc:grpChg>
        <pc:grpChg chg="add mod">
          <ac:chgData name="M | Inès Ammarkhodja" userId="e95cd08f-50ed-4377-8574-96d833696374" providerId="ADAL" clId="{3D6CE0CE-29FB-4D72-AD68-10EAE5BB7EAF}" dt="2019-11-13T10:26:11.289" v="346" actId="1076"/>
          <ac:grpSpMkLst>
            <pc:docMk/>
            <pc:sldMk cId="3649445077" sldId="296"/>
            <ac:grpSpMk id="1216" creationId="{7668DF78-236B-440B-BD80-46010F472775}"/>
          </ac:grpSpMkLst>
        </pc:grpChg>
        <pc:grpChg chg="add mod">
          <ac:chgData name="M | Inès Ammarkhodja" userId="e95cd08f-50ed-4377-8574-96d833696374" providerId="ADAL" clId="{3D6CE0CE-29FB-4D72-AD68-10EAE5BB7EAF}" dt="2019-11-13T10:26:11.289" v="346" actId="1076"/>
          <ac:grpSpMkLst>
            <pc:docMk/>
            <pc:sldMk cId="3649445077" sldId="296"/>
            <ac:grpSpMk id="1220" creationId="{A7B52A22-07CA-440B-859F-CFCB21AFAAB8}"/>
          </ac:grpSpMkLst>
        </pc:grpChg>
        <pc:grpChg chg="add mod">
          <ac:chgData name="M | Inès Ammarkhodja" userId="e95cd08f-50ed-4377-8574-96d833696374" providerId="ADAL" clId="{3D6CE0CE-29FB-4D72-AD68-10EAE5BB7EAF}" dt="2019-11-13T10:26:11.289" v="346" actId="1076"/>
          <ac:grpSpMkLst>
            <pc:docMk/>
            <pc:sldMk cId="3649445077" sldId="296"/>
            <ac:grpSpMk id="1224" creationId="{AFD2A5E5-9306-4889-BEFE-A0E0A8F76339}"/>
          </ac:grpSpMkLst>
        </pc:grpChg>
        <pc:grpChg chg="add mod">
          <ac:chgData name="M | Inès Ammarkhodja" userId="e95cd08f-50ed-4377-8574-96d833696374" providerId="ADAL" clId="{3D6CE0CE-29FB-4D72-AD68-10EAE5BB7EAF}" dt="2019-11-13T10:26:11.289" v="346" actId="1076"/>
          <ac:grpSpMkLst>
            <pc:docMk/>
            <pc:sldMk cId="3649445077" sldId="296"/>
            <ac:grpSpMk id="1245" creationId="{49A6A2C2-1761-42D6-A94B-76CE4120C55F}"/>
          </ac:grpSpMkLst>
        </pc:grpChg>
        <pc:grpChg chg="add mod">
          <ac:chgData name="M | Inès Ammarkhodja" userId="e95cd08f-50ed-4377-8574-96d833696374" providerId="ADAL" clId="{3D6CE0CE-29FB-4D72-AD68-10EAE5BB7EAF}" dt="2019-11-13T10:26:11.289" v="346" actId="1076"/>
          <ac:grpSpMkLst>
            <pc:docMk/>
            <pc:sldMk cId="3649445077" sldId="296"/>
            <ac:grpSpMk id="1266" creationId="{5231F404-BD05-47C8-AF2A-816F513504CD}"/>
          </ac:grpSpMkLst>
        </pc:grpChg>
        <pc:grpChg chg="add mod">
          <ac:chgData name="M | Inès Ammarkhodja" userId="e95cd08f-50ed-4377-8574-96d833696374" providerId="ADAL" clId="{3D6CE0CE-29FB-4D72-AD68-10EAE5BB7EAF}" dt="2019-11-13T10:26:11.289" v="346" actId="1076"/>
          <ac:grpSpMkLst>
            <pc:docMk/>
            <pc:sldMk cId="3649445077" sldId="296"/>
            <ac:grpSpMk id="1273" creationId="{4938E4B2-3F1C-4702-AF29-61BF7E74D015}"/>
          </ac:grpSpMkLst>
        </pc:grpChg>
        <pc:grpChg chg="add mod">
          <ac:chgData name="M | Inès Ammarkhodja" userId="e95cd08f-50ed-4377-8574-96d833696374" providerId="ADAL" clId="{3D6CE0CE-29FB-4D72-AD68-10EAE5BB7EAF}" dt="2019-11-13T10:26:11.289" v="346" actId="1076"/>
          <ac:grpSpMkLst>
            <pc:docMk/>
            <pc:sldMk cId="3649445077" sldId="296"/>
            <ac:grpSpMk id="1282" creationId="{02C00969-3831-4FD1-AD91-4EA8B749740C}"/>
          </ac:grpSpMkLst>
        </pc:grpChg>
        <pc:grpChg chg="add mod">
          <ac:chgData name="M | Inès Ammarkhodja" userId="e95cd08f-50ed-4377-8574-96d833696374" providerId="ADAL" clId="{3D6CE0CE-29FB-4D72-AD68-10EAE5BB7EAF}" dt="2019-11-13T10:26:11.289" v="346" actId="1076"/>
          <ac:grpSpMkLst>
            <pc:docMk/>
            <pc:sldMk cId="3649445077" sldId="296"/>
            <ac:grpSpMk id="1290" creationId="{C0C69E94-D3B9-4975-B37B-D3360BE82FAC}"/>
          </ac:grpSpMkLst>
        </pc:grpChg>
        <pc:grpChg chg="add mod">
          <ac:chgData name="M | Inès Ammarkhodja" userId="e95cd08f-50ed-4377-8574-96d833696374" providerId="ADAL" clId="{3D6CE0CE-29FB-4D72-AD68-10EAE5BB7EAF}" dt="2019-11-13T10:26:11.289" v="346" actId="1076"/>
          <ac:grpSpMkLst>
            <pc:docMk/>
            <pc:sldMk cId="3649445077" sldId="296"/>
            <ac:grpSpMk id="1292" creationId="{05344AFF-634B-4E40-BF62-4751D1866E1F}"/>
          </ac:grpSpMkLst>
        </pc:grpChg>
        <pc:grpChg chg="add mod">
          <ac:chgData name="M | Inès Ammarkhodja" userId="e95cd08f-50ed-4377-8574-96d833696374" providerId="ADAL" clId="{3D6CE0CE-29FB-4D72-AD68-10EAE5BB7EAF}" dt="2019-11-13T10:26:11.289" v="346" actId="1076"/>
          <ac:grpSpMkLst>
            <pc:docMk/>
            <pc:sldMk cId="3649445077" sldId="296"/>
            <ac:grpSpMk id="1296" creationId="{235AC6F6-96B9-4596-B06C-7B26846EC101}"/>
          </ac:grpSpMkLst>
        </pc:grpChg>
        <pc:grpChg chg="add mod">
          <ac:chgData name="M | Inès Ammarkhodja" userId="e95cd08f-50ed-4377-8574-96d833696374" providerId="ADAL" clId="{3D6CE0CE-29FB-4D72-AD68-10EAE5BB7EAF}" dt="2019-11-13T10:26:11.289" v="346" actId="1076"/>
          <ac:grpSpMkLst>
            <pc:docMk/>
            <pc:sldMk cId="3649445077" sldId="296"/>
            <ac:grpSpMk id="1307" creationId="{4BA47152-90ED-4070-80B0-657A790EFB29}"/>
          </ac:grpSpMkLst>
        </pc:grpChg>
        <pc:grpChg chg="add mod">
          <ac:chgData name="M | Inès Ammarkhodja" userId="e95cd08f-50ed-4377-8574-96d833696374" providerId="ADAL" clId="{3D6CE0CE-29FB-4D72-AD68-10EAE5BB7EAF}" dt="2019-11-13T10:26:11.289" v="346" actId="1076"/>
          <ac:grpSpMkLst>
            <pc:docMk/>
            <pc:sldMk cId="3649445077" sldId="296"/>
            <ac:grpSpMk id="1311" creationId="{ABDDBA3B-2671-4C1E-97FF-7571DA605869}"/>
          </ac:grpSpMkLst>
        </pc:grpChg>
        <pc:grpChg chg="add mod">
          <ac:chgData name="M | Inès Ammarkhodja" userId="e95cd08f-50ed-4377-8574-96d833696374" providerId="ADAL" clId="{3D6CE0CE-29FB-4D72-AD68-10EAE5BB7EAF}" dt="2019-11-13T10:26:11.289" v="346" actId="1076"/>
          <ac:grpSpMkLst>
            <pc:docMk/>
            <pc:sldMk cId="3649445077" sldId="296"/>
            <ac:grpSpMk id="1315" creationId="{2BC9B8F9-24D6-4742-9564-F77EE492D9B7}"/>
          </ac:grpSpMkLst>
        </pc:grpChg>
        <pc:grpChg chg="add mod">
          <ac:chgData name="M | Inès Ammarkhodja" userId="e95cd08f-50ed-4377-8574-96d833696374" providerId="ADAL" clId="{3D6CE0CE-29FB-4D72-AD68-10EAE5BB7EAF}" dt="2019-11-13T10:26:11.289" v="346" actId="1076"/>
          <ac:grpSpMkLst>
            <pc:docMk/>
            <pc:sldMk cId="3649445077" sldId="296"/>
            <ac:grpSpMk id="1320" creationId="{36A9BEB3-3E6E-4343-962D-149672BE986D}"/>
          </ac:grpSpMkLst>
        </pc:grpChg>
        <pc:grpChg chg="add mod">
          <ac:chgData name="M | Inès Ammarkhodja" userId="e95cd08f-50ed-4377-8574-96d833696374" providerId="ADAL" clId="{3D6CE0CE-29FB-4D72-AD68-10EAE5BB7EAF}" dt="2019-11-13T10:26:11.289" v="346" actId="1076"/>
          <ac:grpSpMkLst>
            <pc:docMk/>
            <pc:sldMk cId="3649445077" sldId="296"/>
            <ac:grpSpMk id="1330" creationId="{531787C8-7CB9-4CDD-88D4-BD5FB338E138}"/>
          </ac:grpSpMkLst>
        </pc:grpChg>
        <pc:grpChg chg="add mod">
          <ac:chgData name="M | Inès Ammarkhodja" userId="e95cd08f-50ed-4377-8574-96d833696374" providerId="ADAL" clId="{3D6CE0CE-29FB-4D72-AD68-10EAE5BB7EAF}" dt="2019-11-13T10:26:11.289" v="346" actId="1076"/>
          <ac:grpSpMkLst>
            <pc:docMk/>
            <pc:sldMk cId="3649445077" sldId="296"/>
            <ac:grpSpMk id="1347" creationId="{A5CF3678-90B8-4F12-8B4D-2F9B85F1946F}"/>
          </ac:grpSpMkLst>
        </pc:grpChg>
        <pc:grpChg chg="add mod">
          <ac:chgData name="M | Inès Ammarkhodja" userId="e95cd08f-50ed-4377-8574-96d833696374" providerId="ADAL" clId="{3D6CE0CE-29FB-4D72-AD68-10EAE5BB7EAF}" dt="2019-11-13T10:26:11.289" v="346" actId="1076"/>
          <ac:grpSpMkLst>
            <pc:docMk/>
            <pc:sldMk cId="3649445077" sldId="296"/>
            <ac:grpSpMk id="1355" creationId="{EB11AD4D-4CA4-43AB-A595-026DADDD8E0A}"/>
          </ac:grpSpMkLst>
        </pc:grpChg>
        <pc:grpChg chg="add mod">
          <ac:chgData name="M | Inès Ammarkhodja" userId="e95cd08f-50ed-4377-8574-96d833696374" providerId="ADAL" clId="{3D6CE0CE-29FB-4D72-AD68-10EAE5BB7EAF}" dt="2019-11-13T10:26:11.289" v="346" actId="1076"/>
          <ac:grpSpMkLst>
            <pc:docMk/>
            <pc:sldMk cId="3649445077" sldId="296"/>
            <ac:grpSpMk id="1363" creationId="{78355ABA-7CA9-48D3-9892-F61FA2DDA9C7}"/>
          </ac:grpSpMkLst>
        </pc:grpChg>
        <pc:grpChg chg="add mod">
          <ac:chgData name="M | Inès Ammarkhodja" userId="e95cd08f-50ed-4377-8574-96d833696374" providerId="ADAL" clId="{3D6CE0CE-29FB-4D72-AD68-10EAE5BB7EAF}" dt="2019-11-13T10:26:11.289" v="346" actId="1076"/>
          <ac:grpSpMkLst>
            <pc:docMk/>
            <pc:sldMk cId="3649445077" sldId="296"/>
            <ac:grpSpMk id="1372" creationId="{2546F112-D658-445A-AF3B-E9AA6952C698}"/>
          </ac:grpSpMkLst>
        </pc:grpChg>
        <pc:grpChg chg="add mod">
          <ac:chgData name="M | Inès Ammarkhodja" userId="e95cd08f-50ed-4377-8574-96d833696374" providerId="ADAL" clId="{3D6CE0CE-29FB-4D72-AD68-10EAE5BB7EAF}" dt="2019-11-13T10:26:11.289" v="346" actId="1076"/>
          <ac:grpSpMkLst>
            <pc:docMk/>
            <pc:sldMk cId="3649445077" sldId="296"/>
            <ac:grpSpMk id="1381" creationId="{8A9D3F16-3050-4358-B689-059ED5AB1740}"/>
          </ac:grpSpMkLst>
        </pc:grpChg>
        <pc:grpChg chg="add mod">
          <ac:chgData name="M | Inès Ammarkhodja" userId="e95cd08f-50ed-4377-8574-96d833696374" providerId="ADAL" clId="{3D6CE0CE-29FB-4D72-AD68-10EAE5BB7EAF}" dt="2019-11-13T10:26:20.502" v="347" actId="1076"/>
          <ac:grpSpMkLst>
            <pc:docMk/>
            <pc:sldMk cId="3649445077" sldId="296"/>
            <ac:grpSpMk id="1391" creationId="{CBEDB04F-1FF4-4985-A7F2-3F218A3810D8}"/>
          </ac:grpSpMkLst>
        </pc:grpChg>
        <pc:grpChg chg="add mod">
          <ac:chgData name="M | Inès Ammarkhodja" userId="e95cd08f-50ed-4377-8574-96d833696374" providerId="ADAL" clId="{3D6CE0CE-29FB-4D72-AD68-10EAE5BB7EAF}" dt="2019-11-13T10:26:20.502" v="347" actId="1076"/>
          <ac:grpSpMkLst>
            <pc:docMk/>
            <pc:sldMk cId="3649445077" sldId="296"/>
            <ac:grpSpMk id="1408" creationId="{84984238-9104-4342-922D-10C55302A471}"/>
          </ac:grpSpMkLst>
        </pc:grpChg>
        <pc:grpChg chg="add mod">
          <ac:chgData name="M | Inès Ammarkhodja" userId="e95cd08f-50ed-4377-8574-96d833696374" providerId="ADAL" clId="{3D6CE0CE-29FB-4D72-AD68-10EAE5BB7EAF}" dt="2019-11-13T10:26:20.502" v="347" actId="1076"/>
          <ac:grpSpMkLst>
            <pc:docMk/>
            <pc:sldMk cId="3649445077" sldId="296"/>
            <ac:grpSpMk id="1414" creationId="{AA77CB10-BB04-4B6A-8FFF-6F378F5CED7C}"/>
          </ac:grpSpMkLst>
        </pc:grpChg>
        <pc:grpChg chg="add mod">
          <ac:chgData name="M | Inès Ammarkhodja" userId="e95cd08f-50ed-4377-8574-96d833696374" providerId="ADAL" clId="{3D6CE0CE-29FB-4D72-AD68-10EAE5BB7EAF}" dt="2019-11-13T10:26:20.502" v="347" actId="1076"/>
          <ac:grpSpMkLst>
            <pc:docMk/>
            <pc:sldMk cId="3649445077" sldId="296"/>
            <ac:grpSpMk id="1465" creationId="{3640FD0D-AB89-4BF4-8337-4305555F9F3A}"/>
          </ac:grpSpMkLst>
        </pc:grpChg>
        <pc:grpChg chg="add mod">
          <ac:chgData name="M | Inès Ammarkhodja" userId="e95cd08f-50ed-4377-8574-96d833696374" providerId="ADAL" clId="{3D6CE0CE-29FB-4D72-AD68-10EAE5BB7EAF}" dt="2019-11-13T10:26:20.502" v="347" actId="1076"/>
          <ac:grpSpMkLst>
            <pc:docMk/>
            <pc:sldMk cId="3649445077" sldId="296"/>
            <ac:grpSpMk id="1476" creationId="{AB780613-A524-48A2-8497-57630BAFC4A9}"/>
          </ac:grpSpMkLst>
        </pc:grpChg>
        <pc:grpChg chg="add mod">
          <ac:chgData name="M | Inès Ammarkhodja" userId="e95cd08f-50ed-4377-8574-96d833696374" providerId="ADAL" clId="{3D6CE0CE-29FB-4D72-AD68-10EAE5BB7EAF}" dt="2019-11-13T10:26:20.502" v="347" actId="1076"/>
          <ac:grpSpMkLst>
            <pc:docMk/>
            <pc:sldMk cId="3649445077" sldId="296"/>
            <ac:grpSpMk id="1485" creationId="{1876ED2F-5682-4948-903E-3AE9F64C94B8}"/>
          </ac:grpSpMkLst>
        </pc:grpChg>
        <pc:grpChg chg="add mod">
          <ac:chgData name="M | Inès Ammarkhodja" userId="e95cd08f-50ed-4377-8574-96d833696374" providerId="ADAL" clId="{3D6CE0CE-29FB-4D72-AD68-10EAE5BB7EAF}" dt="2019-11-13T10:26:20.502" v="347" actId="1076"/>
          <ac:grpSpMkLst>
            <pc:docMk/>
            <pc:sldMk cId="3649445077" sldId="296"/>
            <ac:grpSpMk id="1490" creationId="{7108B85E-3602-4AC3-994E-7EC3BA3B704F}"/>
          </ac:grpSpMkLst>
        </pc:grpChg>
        <pc:grpChg chg="add mod">
          <ac:chgData name="M | Inès Ammarkhodja" userId="e95cd08f-50ed-4377-8574-96d833696374" providerId="ADAL" clId="{3D6CE0CE-29FB-4D72-AD68-10EAE5BB7EAF}" dt="2019-11-13T10:26:20.502" v="347" actId="1076"/>
          <ac:grpSpMkLst>
            <pc:docMk/>
            <pc:sldMk cId="3649445077" sldId="296"/>
            <ac:grpSpMk id="1504" creationId="{55AAE078-4CF5-433A-A54A-B912DDCCEA4F}"/>
          </ac:grpSpMkLst>
        </pc:grpChg>
        <pc:grpChg chg="add mod">
          <ac:chgData name="M | Inès Ammarkhodja" userId="e95cd08f-50ed-4377-8574-96d833696374" providerId="ADAL" clId="{3D6CE0CE-29FB-4D72-AD68-10EAE5BB7EAF}" dt="2019-11-13T10:26:20.502" v="347" actId="1076"/>
          <ac:grpSpMkLst>
            <pc:docMk/>
            <pc:sldMk cId="3649445077" sldId="296"/>
            <ac:grpSpMk id="1533" creationId="{D1126799-6296-40F7-B83B-9ED2DA2D8850}"/>
          </ac:grpSpMkLst>
        </pc:grpChg>
        <pc:grpChg chg="add mod">
          <ac:chgData name="M | Inès Ammarkhodja" userId="e95cd08f-50ed-4377-8574-96d833696374" providerId="ADAL" clId="{3D6CE0CE-29FB-4D72-AD68-10EAE5BB7EAF}" dt="2019-11-13T10:26:20.502" v="347" actId="1076"/>
          <ac:grpSpMkLst>
            <pc:docMk/>
            <pc:sldMk cId="3649445077" sldId="296"/>
            <ac:grpSpMk id="1566" creationId="{BDB70A5D-8BA9-46ED-B717-EAC2FB3E9611}"/>
          </ac:grpSpMkLst>
        </pc:grpChg>
        <pc:grpChg chg="add mod">
          <ac:chgData name="M | Inès Ammarkhodja" userId="e95cd08f-50ed-4377-8574-96d833696374" providerId="ADAL" clId="{3D6CE0CE-29FB-4D72-AD68-10EAE5BB7EAF}" dt="2019-11-13T10:26:20.502" v="347" actId="1076"/>
          <ac:grpSpMkLst>
            <pc:docMk/>
            <pc:sldMk cId="3649445077" sldId="296"/>
            <ac:grpSpMk id="1582" creationId="{F8634A23-C32D-4E8B-A3C6-857B8628D35F}"/>
          </ac:grpSpMkLst>
        </pc:grpChg>
        <pc:grpChg chg="add mod">
          <ac:chgData name="M | Inès Ammarkhodja" userId="e95cd08f-50ed-4377-8574-96d833696374" providerId="ADAL" clId="{3D6CE0CE-29FB-4D72-AD68-10EAE5BB7EAF}" dt="2019-11-13T10:26:20.502" v="347" actId="1076"/>
          <ac:grpSpMkLst>
            <pc:docMk/>
            <pc:sldMk cId="3649445077" sldId="296"/>
            <ac:grpSpMk id="1598" creationId="{8F190DC6-564A-4925-B250-BA6ADF60D913}"/>
          </ac:grpSpMkLst>
        </pc:grpChg>
        <pc:grpChg chg="add mod">
          <ac:chgData name="M | Inès Ammarkhodja" userId="e95cd08f-50ed-4377-8574-96d833696374" providerId="ADAL" clId="{3D6CE0CE-29FB-4D72-AD68-10EAE5BB7EAF}" dt="2019-11-13T10:26:20.502" v="347" actId="1076"/>
          <ac:grpSpMkLst>
            <pc:docMk/>
            <pc:sldMk cId="3649445077" sldId="296"/>
            <ac:grpSpMk id="1614" creationId="{79B9F490-E8DA-4F4C-ACDF-20F5BA497F60}"/>
          </ac:grpSpMkLst>
        </pc:grpChg>
        <pc:grpChg chg="add mod">
          <ac:chgData name="M | Inès Ammarkhodja" userId="e95cd08f-50ed-4377-8574-96d833696374" providerId="ADAL" clId="{3D6CE0CE-29FB-4D72-AD68-10EAE5BB7EAF}" dt="2019-11-13T10:26:20.502" v="347" actId="1076"/>
          <ac:grpSpMkLst>
            <pc:docMk/>
            <pc:sldMk cId="3649445077" sldId="296"/>
            <ac:grpSpMk id="1635" creationId="{FA83EB74-C390-45EB-9E54-95AEA9679B97}"/>
          </ac:grpSpMkLst>
        </pc:grpChg>
        <pc:grpChg chg="add mod">
          <ac:chgData name="M | Inès Ammarkhodja" userId="e95cd08f-50ed-4377-8574-96d833696374" providerId="ADAL" clId="{3D6CE0CE-29FB-4D72-AD68-10EAE5BB7EAF}" dt="2019-11-13T10:26:20.502" v="347" actId="1076"/>
          <ac:grpSpMkLst>
            <pc:docMk/>
            <pc:sldMk cId="3649445077" sldId="296"/>
            <ac:grpSpMk id="1649" creationId="{261D5F2B-A64B-4AA4-B6E3-944306232754}"/>
          </ac:grpSpMkLst>
        </pc:grpChg>
        <pc:grpChg chg="add mod">
          <ac:chgData name="M | Inès Ammarkhodja" userId="e95cd08f-50ed-4377-8574-96d833696374" providerId="ADAL" clId="{3D6CE0CE-29FB-4D72-AD68-10EAE5BB7EAF}" dt="2019-11-13T10:26:20.502" v="347" actId="1076"/>
          <ac:grpSpMkLst>
            <pc:docMk/>
            <pc:sldMk cId="3649445077" sldId="296"/>
            <ac:grpSpMk id="1652" creationId="{0E90374E-5329-4099-BC99-582AE3233FD6}"/>
          </ac:grpSpMkLst>
        </pc:grpChg>
        <pc:grpChg chg="add mod">
          <ac:chgData name="M | Inès Ammarkhodja" userId="e95cd08f-50ed-4377-8574-96d833696374" providerId="ADAL" clId="{3D6CE0CE-29FB-4D72-AD68-10EAE5BB7EAF}" dt="2019-11-13T10:26:20.502" v="347" actId="1076"/>
          <ac:grpSpMkLst>
            <pc:docMk/>
            <pc:sldMk cId="3649445077" sldId="296"/>
            <ac:grpSpMk id="1655" creationId="{A87F78C0-EDDB-4D7B-8A94-7A4F862A87D3}"/>
          </ac:grpSpMkLst>
        </pc:grpChg>
        <pc:grpChg chg="add mod">
          <ac:chgData name="M | Inès Ammarkhodja" userId="e95cd08f-50ed-4377-8574-96d833696374" providerId="ADAL" clId="{3D6CE0CE-29FB-4D72-AD68-10EAE5BB7EAF}" dt="2019-11-13T10:26:20.502" v="347" actId="1076"/>
          <ac:grpSpMkLst>
            <pc:docMk/>
            <pc:sldMk cId="3649445077" sldId="296"/>
            <ac:grpSpMk id="1659" creationId="{1FF0E50E-4DCB-4006-A680-C2D04DD500A4}"/>
          </ac:grpSpMkLst>
        </pc:grpChg>
        <pc:grpChg chg="add mod">
          <ac:chgData name="M | Inès Ammarkhodja" userId="e95cd08f-50ed-4377-8574-96d833696374" providerId="ADAL" clId="{3D6CE0CE-29FB-4D72-AD68-10EAE5BB7EAF}" dt="2019-11-13T10:26:20.502" v="347" actId="1076"/>
          <ac:grpSpMkLst>
            <pc:docMk/>
            <pc:sldMk cId="3649445077" sldId="296"/>
            <ac:grpSpMk id="1662" creationId="{8FCB7325-D540-4E0A-BD1A-52427386643A}"/>
          </ac:grpSpMkLst>
        </pc:grpChg>
        <pc:grpChg chg="add mod">
          <ac:chgData name="M | Inès Ammarkhodja" userId="e95cd08f-50ed-4377-8574-96d833696374" providerId="ADAL" clId="{3D6CE0CE-29FB-4D72-AD68-10EAE5BB7EAF}" dt="2019-11-13T10:26:20.502" v="347" actId="1076"/>
          <ac:grpSpMkLst>
            <pc:docMk/>
            <pc:sldMk cId="3649445077" sldId="296"/>
            <ac:grpSpMk id="1666" creationId="{195F86DB-5F9D-4B68-9249-BBE83AB09101}"/>
          </ac:grpSpMkLst>
        </pc:grpChg>
        <pc:grpChg chg="add mod">
          <ac:chgData name="M | Inès Ammarkhodja" userId="e95cd08f-50ed-4377-8574-96d833696374" providerId="ADAL" clId="{3D6CE0CE-29FB-4D72-AD68-10EAE5BB7EAF}" dt="2019-11-13T10:26:20.502" v="347" actId="1076"/>
          <ac:grpSpMkLst>
            <pc:docMk/>
            <pc:sldMk cId="3649445077" sldId="296"/>
            <ac:grpSpMk id="1670" creationId="{C08ACB06-F1A1-42F5-A0B4-4060BE30ADD7}"/>
          </ac:grpSpMkLst>
        </pc:grpChg>
        <pc:grpChg chg="add mod">
          <ac:chgData name="M | Inès Ammarkhodja" userId="e95cd08f-50ed-4377-8574-96d833696374" providerId="ADAL" clId="{3D6CE0CE-29FB-4D72-AD68-10EAE5BB7EAF}" dt="2019-11-13T10:26:20.502" v="347" actId="1076"/>
          <ac:grpSpMkLst>
            <pc:docMk/>
            <pc:sldMk cId="3649445077" sldId="296"/>
            <ac:grpSpMk id="1684" creationId="{7E565129-6737-4E41-88FA-CB3401CE30F0}"/>
          </ac:grpSpMkLst>
        </pc:grpChg>
        <pc:grpChg chg="add mod">
          <ac:chgData name="M | Inès Ammarkhodja" userId="e95cd08f-50ed-4377-8574-96d833696374" providerId="ADAL" clId="{3D6CE0CE-29FB-4D72-AD68-10EAE5BB7EAF}" dt="2019-11-13T10:26:20.502" v="347" actId="1076"/>
          <ac:grpSpMkLst>
            <pc:docMk/>
            <pc:sldMk cId="3649445077" sldId="296"/>
            <ac:grpSpMk id="1696" creationId="{90CE8594-3EE2-482A-B124-AA743DA66553}"/>
          </ac:grpSpMkLst>
        </pc:grpChg>
        <pc:grpChg chg="add mod">
          <ac:chgData name="M | Inès Ammarkhodja" userId="e95cd08f-50ed-4377-8574-96d833696374" providerId="ADAL" clId="{3D6CE0CE-29FB-4D72-AD68-10EAE5BB7EAF}" dt="2019-11-13T10:26:20.502" v="347" actId="1076"/>
          <ac:grpSpMkLst>
            <pc:docMk/>
            <pc:sldMk cId="3649445077" sldId="296"/>
            <ac:grpSpMk id="1701" creationId="{C2E82642-398F-4C93-9569-312DBE262647}"/>
          </ac:grpSpMkLst>
        </pc:grpChg>
        <pc:grpChg chg="add mod">
          <ac:chgData name="M | Inès Ammarkhodja" userId="e95cd08f-50ed-4377-8574-96d833696374" providerId="ADAL" clId="{3D6CE0CE-29FB-4D72-AD68-10EAE5BB7EAF}" dt="2019-11-13T10:26:20.502" v="347" actId="1076"/>
          <ac:grpSpMkLst>
            <pc:docMk/>
            <pc:sldMk cId="3649445077" sldId="296"/>
            <ac:grpSpMk id="1717" creationId="{788066EA-6315-46D6-829F-DC18D6DC99B9}"/>
          </ac:grpSpMkLst>
        </pc:grpChg>
        <pc:grpChg chg="add mod">
          <ac:chgData name="M | Inès Ammarkhodja" userId="e95cd08f-50ed-4377-8574-96d833696374" providerId="ADAL" clId="{3D6CE0CE-29FB-4D72-AD68-10EAE5BB7EAF}" dt="2019-11-13T10:26:20.502" v="347" actId="1076"/>
          <ac:grpSpMkLst>
            <pc:docMk/>
            <pc:sldMk cId="3649445077" sldId="296"/>
            <ac:grpSpMk id="1722" creationId="{5B768843-E810-4252-8574-CCDC47D6D204}"/>
          </ac:grpSpMkLst>
        </pc:grpChg>
        <pc:grpChg chg="add mod">
          <ac:chgData name="M | Inès Ammarkhodja" userId="e95cd08f-50ed-4377-8574-96d833696374" providerId="ADAL" clId="{3D6CE0CE-29FB-4D72-AD68-10EAE5BB7EAF}" dt="2019-11-13T10:26:20.502" v="347" actId="1076"/>
          <ac:grpSpMkLst>
            <pc:docMk/>
            <pc:sldMk cId="3649445077" sldId="296"/>
            <ac:grpSpMk id="1735" creationId="{99ACC50E-3D93-4ABF-B3A7-591FE64C91C9}"/>
          </ac:grpSpMkLst>
        </pc:grpChg>
        <pc:grpChg chg="add mod">
          <ac:chgData name="M | Inès Ammarkhodja" userId="e95cd08f-50ed-4377-8574-96d833696374" providerId="ADAL" clId="{3D6CE0CE-29FB-4D72-AD68-10EAE5BB7EAF}" dt="2019-11-13T10:26:20.502" v="347" actId="1076"/>
          <ac:grpSpMkLst>
            <pc:docMk/>
            <pc:sldMk cId="3649445077" sldId="296"/>
            <ac:grpSpMk id="1754" creationId="{D406B15A-3FF7-47D0-A60D-459583337523}"/>
          </ac:grpSpMkLst>
        </pc:grpChg>
        <pc:grpChg chg="add mod">
          <ac:chgData name="M | Inès Ammarkhodja" userId="e95cd08f-50ed-4377-8574-96d833696374" providerId="ADAL" clId="{3D6CE0CE-29FB-4D72-AD68-10EAE5BB7EAF}" dt="2019-11-13T10:26:20.502" v="347" actId="1076"/>
          <ac:grpSpMkLst>
            <pc:docMk/>
            <pc:sldMk cId="3649445077" sldId="296"/>
            <ac:grpSpMk id="1759" creationId="{3036359F-4C4E-479E-A80F-5B613D60C008}"/>
          </ac:grpSpMkLst>
        </pc:grpChg>
        <pc:grpChg chg="add mod">
          <ac:chgData name="M | Inès Ammarkhodja" userId="e95cd08f-50ed-4377-8574-96d833696374" providerId="ADAL" clId="{3D6CE0CE-29FB-4D72-AD68-10EAE5BB7EAF}" dt="2019-11-13T10:26:20.502" v="347" actId="1076"/>
          <ac:grpSpMkLst>
            <pc:docMk/>
            <pc:sldMk cId="3649445077" sldId="296"/>
            <ac:grpSpMk id="1766" creationId="{C975C303-5771-4BD2-B1A0-752FE3E717A0}"/>
          </ac:grpSpMkLst>
        </pc:grpChg>
        <pc:grpChg chg="add mod">
          <ac:chgData name="M | Inès Ammarkhodja" userId="e95cd08f-50ed-4377-8574-96d833696374" providerId="ADAL" clId="{3D6CE0CE-29FB-4D72-AD68-10EAE5BB7EAF}" dt="2019-11-13T10:26:20.502" v="347" actId="1076"/>
          <ac:grpSpMkLst>
            <pc:docMk/>
            <pc:sldMk cId="3649445077" sldId="296"/>
            <ac:grpSpMk id="1771" creationId="{9AB616D4-98C2-4784-B089-AF8107E9D0E5}"/>
          </ac:grpSpMkLst>
        </pc:grpChg>
        <pc:grpChg chg="add mod">
          <ac:chgData name="M | Inès Ammarkhodja" userId="e95cd08f-50ed-4377-8574-96d833696374" providerId="ADAL" clId="{3D6CE0CE-29FB-4D72-AD68-10EAE5BB7EAF}" dt="2019-11-13T10:26:20.502" v="347" actId="1076"/>
          <ac:grpSpMkLst>
            <pc:docMk/>
            <pc:sldMk cId="3649445077" sldId="296"/>
            <ac:grpSpMk id="1775" creationId="{44EFF25A-3D67-4B8D-9ED4-74EAD366474C}"/>
          </ac:grpSpMkLst>
        </pc:grpChg>
        <pc:grpChg chg="add mod">
          <ac:chgData name="M | Inès Ammarkhodja" userId="e95cd08f-50ed-4377-8574-96d833696374" providerId="ADAL" clId="{3D6CE0CE-29FB-4D72-AD68-10EAE5BB7EAF}" dt="2019-11-13T10:26:20.502" v="347" actId="1076"/>
          <ac:grpSpMkLst>
            <pc:docMk/>
            <pc:sldMk cId="3649445077" sldId="296"/>
            <ac:grpSpMk id="1779" creationId="{F9C51E35-4FF7-4B85-A282-75FECBB8D5F8}"/>
          </ac:grpSpMkLst>
        </pc:grpChg>
        <pc:grpChg chg="add mod">
          <ac:chgData name="M | Inès Ammarkhodja" userId="e95cd08f-50ed-4377-8574-96d833696374" providerId="ADAL" clId="{3D6CE0CE-29FB-4D72-AD68-10EAE5BB7EAF}" dt="2019-11-13T10:26:20.502" v="347" actId="1076"/>
          <ac:grpSpMkLst>
            <pc:docMk/>
            <pc:sldMk cId="3649445077" sldId="296"/>
            <ac:grpSpMk id="1789" creationId="{A73C4CF1-9AB5-4A5D-93DF-C7FE8D3F765D}"/>
          </ac:grpSpMkLst>
        </pc:grpChg>
        <pc:grpChg chg="add mod">
          <ac:chgData name="M | Inès Ammarkhodja" userId="e95cd08f-50ed-4377-8574-96d833696374" providerId="ADAL" clId="{3D6CE0CE-29FB-4D72-AD68-10EAE5BB7EAF}" dt="2019-11-13T10:26:20.502" v="347" actId="1076"/>
          <ac:grpSpMkLst>
            <pc:docMk/>
            <pc:sldMk cId="3649445077" sldId="296"/>
            <ac:grpSpMk id="1793" creationId="{22D31852-2424-4757-B153-73A5CACE0C3C}"/>
          </ac:grpSpMkLst>
        </pc:grpChg>
        <pc:grpChg chg="add mod">
          <ac:chgData name="M | Inès Ammarkhodja" userId="e95cd08f-50ed-4377-8574-96d833696374" providerId="ADAL" clId="{3D6CE0CE-29FB-4D72-AD68-10EAE5BB7EAF}" dt="2019-11-13T10:26:20.502" v="347" actId="1076"/>
          <ac:grpSpMkLst>
            <pc:docMk/>
            <pc:sldMk cId="3649445077" sldId="296"/>
            <ac:grpSpMk id="1801" creationId="{897C76FB-25F5-452C-9139-7E547F0CD86E}"/>
          </ac:grpSpMkLst>
        </pc:grpChg>
        <pc:grpChg chg="add mod">
          <ac:chgData name="M | Inès Ammarkhodja" userId="e95cd08f-50ed-4377-8574-96d833696374" providerId="ADAL" clId="{3D6CE0CE-29FB-4D72-AD68-10EAE5BB7EAF}" dt="2019-11-13T10:26:20.502" v="347" actId="1076"/>
          <ac:grpSpMkLst>
            <pc:docMk/>
            <pc:sldMk cId="3649445077" sldId="296"/>
            <ac:grpSpMk id="1827" creationId="{D73DA521-40B0-400F-9425-044FB4E7DE33}"/>
          </ac:grpSpMkLst>
        </pc:grpChg>
        <pc:grpChg chg="add mod">
          <ac:chgData name="M | Inès Ammarkhodja" userId="e95cd08f-50ed-4377-8574-96d833696374" providerId="ADAL" clId="{3D6CE0CE-29FB-4D72-AD68-10EAE5BB7EAF}" dt="2019-11-13T10:26:20.502" v="347" actId="1076"/>
          <ac:grpSpMkLst>
            <pc:docMk/>
            <pc:sldMk cId="3649445077" sldId="296"/>
            <ac:grpSpMk id="1831" creationId="{66B09206-522C-4AC8-BAFD-5F87C228CB47}"/>
          </ac:grpSpMkLst>
        </pc:grpChg>
        <pc:grpChg chg="add mod">
          <ac:chgData name="M | Inès Ammarkhodja" userId="e95cd08f-50ed-4377-8574-96d833696374" providerId="ADAL" clId="{3D6CE0CE-29FB-4D72-AD68-10EAE5BB7EAF}" dt="2019-11-13T10:26:20.502" v="347" actId="1076"/>
          <ac:grpSpMkLst>
            <pc:docMk/>
            <pc:sldMk cId="3649445077" sldId="296"/>
            <ac:grpSpMk id="1838" creationId="{1D96A0B9-71ED-4D80-ACF7-F2636F0657B7}"/>
          </ac:grpSpMkLst>
        </pc:grpChg>
        <pc:grpChg chg="add mod">
          <ac:chgData name="M | Inès Ammarkhodja" userId="e95cd08f-50ed-4377-8574-96d833696374" providerId="ADAL" clId="{3D6CE0CE-29FB-4D72-AD68-10EAE5BB7EAF}" dt="2019-11-13T10:26:20.502" v="347" actId="1076"/>
          <ac:grpSpMkLst>
            <pc:docMk/>
            <pc:sldMk cId="3649445077" sldId="296"/>
            <ac:grpSpMk id="1845" creationId="{0CB228EA-84CF-41BB-B6FD-D09D8B3B278E}"/>
          </ac:grpSpMkLst>
        </pc:grpChg>
        <pc:grpChg chg="add mod">
          <ac:chgData name="M | Inès Ammarkhodja" userId="e95cd08f-50ed-4377-8574-96d833696374" providerId="ADAL" clId="{3D6CE0CE-29FB-4D72-AD68-10EAE5BB7EAF}" dt="2019-11-13T10:26:20.502" v="347" actId="1076"/>
          <ac:grpSpMkLst>
            <pc:docMk/>
            <pc:sldMk cId="3649445077" sldId="296"/>
            <ac:grpSpMk id="1874" creationId="{43DBEB10-A7C5-4E95-9121-56AC3A4E3974}"/>
          </ac:grpSpMkLst>
        </pc:grpChg>
        <pc:grpChg chg="add mod">
          <ac:chgData name="M | Inès Ammarkhodja" userId="e95cd08f-50ed-4377-8574-96d833696374" providerId="ADAL" clId="{3D6CE0CE-29FB-4D72-AD68-10EAE5BB7EAF}" dt="2019-11-13T10:26:20.502" v="347" actId="1076"/>
          <ac:grpSpMkLst>
            <pc:docMk/>
            <pc:sldMk cId="3649445077" sldId="296"/>
            <ac:grpSpMk id="1877" creationId="{6BE219F0-CE40-4EA7-9A26-23E603E4D091}"/>
          </ac:grpSpMkLst>
        </pc:grpChg>
        <pc:grpChg chg="add mod">
          <ac:chgData name="M | Inès Ammarkhodja" userId="e95cd08f-50ed-4377-8574-96d833696374" providerId="ADAL" clId="{3D6CE0CE-29FB-4D72-AD68-10EAE5BB7EAF}" dt="2019-11-13T10:26:20.502" v="347" actId="1076"/>
          <ac:grpSpMkLst>
            <pc:docMk/>
            <pc:sldMk cId="3649445077" sldId="296"/>
            <ac:grpSpMk id="1887" creationId="{C0A0D91D-0775-447C-85BE-43F4CA164E96}"/>
          </ac:grpSpMkLst>
        </pc:grpChg>
        <pc:grpChg chg="add mod">
          <ac:chgData name="M | Inès Ammarkhodja" userId="e95cd08f-50ed-4377-8574-96d833696374" providerId="ADAL" clId="{3D6CE0CE-29FB-4D72-AD68-10EAE5BB7EAF}" dt="2019-11-13T10:26:20.502" v="347" actId="1076"/>
          <ac:grpSpMkLst>
            <pc:docMk/>
            <pc:sldMk cId="3649445077" sldId="296"/>
            <ac:grpSpMk id="1893" creationId="{84F9DB4C-D085-4C9C-ABFF-482FCF22E545}"/>
          </ac:grpSpMkLst>
        </pc:grpChg>
        <pc:grpChg chg="add mod">
          <ac:chgData name="M | Inès Ammarkhodja" userId="e95cd08f-50ed-4377-8574-96d833696374" providerId="ADAL" clId="{3D6CE0CE-29FB-4D72-AD68-10EAE5BB7EAF}" dt="2019-11-13T10:26:20.502" v="347" actId="1076"/>
          <ac:grpSpMkLst>
            <pc:docMk/>
            <pc:sldMk cId="3649445077" sldId="296"/>
            <ac:grpSpMk id="1907" creationId="{9EF328B1-58B8-4DA8-8B60-9CA8584A61FD}"/>
          </ac:grpSpMkLst>
        </pc:grpChg>
        <pc:grpChg chg="add mod">
          <ac:chgData name="M | Inès Ammarkhodja" userId="e95cd08f-50ed-4377-8574-96d833696374" providerId="ADAL" clId="{3D6CE0CE-29FB-4D72-AD68-10EAE5BB7EAF}" dt="2019-11-13T10:26:20.502" v="347" actId="1076"/>
          <ac:grpSpMkLst>
            <pc:docMk/>
            <pc:sldMk cId="3649445077" sldId="296"/>
            <ac:grpSpMk id="1912" creationId="{451AC512-A5EA-4C73-82A2-569F1389A85E}"/>
          </ac:grpSpMkLst>
        </pc:grpChg>
        <pc:grpChg chg="add mod">
          <ac:chgData name="M | Inès Ammarkhodja" userId="e95cd08f-50ed-4377-8574-96d833696374" providerId="ADAL" clId="{3D6CE0CE-29FB-4D72-AD68-10EAE5BB7EAF}" dt="2019-11-13T10:26:20.502" v="347" actId="1076"/>
          <ac:grpSpMkLst>
            <pc:docMk/>
            <pc:sldMk cId="3649445077" sldId="296"/>
            <ac:grpSpMk id="1924" creationId="{D2D61977-5721-44D3-900E-F07C5DA96B14}"/>
          </ac:grpSpMkLst>
        </pc:grpChg>
        <pc:grpChg chg="add mod">
          <ac:chgData name="M | Inès Ammarkhodja" userId="e95cd08f-50ed-4377-8574-96d833696374" providerId="ADAL" clId="{3D6CE0CE-29FB-4D72-AD68-10EAE5BB7EAF}" dt="2019-11-13T10:26:20.502" v="347" actId="1076"/>
          <ac:grpSpMkLst>
            <pc:docMk/>
            <pc:sldMk cId="3649445077" sldId="296"/>
            <ac:grpSpMk id="1952" creationId="{825D4CD9-CA56-4B2B-935E-10692935A53A}"/>
          </ac:grpSpMkLst>
        </pc:grpChg>
        <pc:grpChg chg="add mod">
          <ac:chgData name="M | Inès Ammarkhodja" userId="e95cd08f-50ed-4377-8574-96d833696374" providerId="ADAL" clId="{3D6CE0CE-29FB-4D72-AD68-10EAE5BB7EAF}" dt="2019-11-13T10:26:20.502" v="347" actId="1076"/>
          <ac:grpSpMkLst>
            <pc:docMk/>
            <pc:sldMk cId="3649445077" sldId="296"/>
            <ac:grpSpMk id="1959" creationId="{0B6A7AEC-55F1-4A34-871F-15F4478F6711}"/>
          </ac:grpSpMkLst>
        </pc:grpChg>
        <pc:grpChg chg="add mod">
          <ac:chgData name="M | Inès Ammarkhodja" userId="e95cd08f-50ed-4377-8574-96d833696374" providerId="ADAL" clId="{3D6CE0CE-29FB-4D72-AD68-10EAE5BB7EAF}" dt="2019-11-13T10:26:20.502" v="347" actId="1076"/>
          <ac:grpSpMkLst>
            <pc:docMk/>
            <pc:sldMk cId="3649445077" sldId="296"/>
            <ac:grpSpMk id="1980" creationId="{763DBE62-1B9F-48ED-B114-8C1EFF015364}"/>
          </ac:grpSpMkLst>
        </pc:grpChg>
        <pc:grpChg chg="add mod">
          <ac:chgData name="M | Inès Ammarkhodja" userId="e95cd08f-50ed-4377-8574-96d833696374" providerId="ADAL" clId="{3D6CE0CE-29FB-4D72-AD68-10EAE5BB7EAF}" dt="2019-11-13T10:26:20.502" v="347" actId="1076"/>
          <ac:grpSpMkLst>
            <pc:docMk/>
            <pc:sldMk cId="3649445077" sldId="296"/>
            <ac:grpSpMk id="1984" creationId="{6856B8E5-46BA-4E28-9AE0-C98120C0D94C}"/>
          </ac:grpSpMkLst>
        </pc:grpChg>
        <pc:grpChg chg="add mod">
          <ac:chgData name="M | Inès Ammarkhodja" userId="e95cd08f-50ed-4377-8574-96d833696374" providerId="ADAL" clId="{3D6CE0CE-29FB-4D72-AD68-10EAE5BB7EAF}" dt="2019-11-13T10:26:20.502" v="347" actId="1076"/>
          <ac:grpSpMkLst>
            <pc:docMk/>
            <pc:sldMk cId="3649445077" sldId="296"/>
            <ac:grpSpMk id="1997" creationId="{32FB8939-206A-453F-A0E2-74EE364D94FE}"/>
          </ac:grpSpMkLst>
        </pc:grpChg>
        <pc:grpChg chg="add mod">
          <ac:chgData name="M | Inès Ammarkhodja" userId="e95cd08f-50ed-4377-8574-96d833696374" providerId="ADAL" clId="{3D6CE0CE-29FB-4D72-AD68-10EAE5BB7EAF}" dt="2019-11-13T10:26:20.502" v="347" actId="1076"/>
          <ac:grpSpMkLst>
            <pc:docMk/>
            <pc:sldMk cId="3649445077" sldId="296"/>
            <ac:grpSpMk id="2023" creationId="{40DBC87F-0662-4181-8858-71BFB577C19C}"/>
          </ac:grpSpMkLst>
        </pc:grpChg>
        <pc:grpChg chg="add mod">
          <ac:chgData name="M | Inès Ammarkhodja" userId="e95cd08f-50ed-4377-8574-96d833696374" providerId="ADAL" clId="{3D6CE0CE-29FB-4D72-AD68-10EAE5BB7EAF}" dt="2019-11-13T10:26:20.502" v="347" actId="1076"/>
          <ac:grpSpMkLst>
            <pc:docMk/>
            <pc:sldMk cId="3649445077" sldId="296"/>
            <ac:grpSpMk id="2043" creationId="{D55E1A19-0EA3-475D-9D2E-44D976076766}"/>
          </ac:grpSpMkLst>
        </pc:grpChg>
        <pc:grpChg chg="add mod">
          <ac:chgData name="M | Inès Ammarkhodja" userId="e95cd08f-50ed-4377-8574-96d833696374" providerId="ADAL" clId="{3D6CE0CE-29FB-4D72-AD68-10EAE5BB7EAF}" dt="2019-11-13T10:26:20.502" v="347" actId="1076"/>
          <ac:grpSpMkLst>
            <pc:docMk/>
            <pc:sldMk cId="3649445077" sldId="296"/>
            <ac:grpSpMk id="2063" creationId="{CF142CFB-18E6-48BE-91C0-72F552549969}"/>
          </ac:grpSpMkLst>
        </pc:grpChg>
        <pc:grpChg chg="add mod">
          <ac:chgData name="M | Inès Ammarkhodja" userId="e95cd08f-50ed-4377-8574-96d833696374" providerId="ADAL" clId="{3D6CE0CE-29FB-4D72-AD68-10EAE5BB7EAF}" dt="2019-11-13T10:26:20.502" v="347" actId="1076"/>
          <ac:grpSpMkLst>
            <pc:docMk/>
            <pc:sldMk cId="3649445077" sldId="296"/>
            <ac:grpSpMk id="2085" creationId="{5910EF6A-43BD-4DA9-BE61-E128ED31371E}"/>
          </ac:grpSpMkLst>
        </pc:grpChg>
        <pc:grpChg chg="add mod">
          <ac:chgData name="M | Inès Ammarkhodja" userId="e95cd08f-50ed-4377-8574-96d833696374" providerId="ADAL" clId="{3D6CE0CE-29FB-4D72-AD68-10EAE5BB7EAF}" dt="2019-11-13T10:26:20.502" v="347" actId="1076"/>
          <ac:grpSpMkLst>
            <pc:docMk/>
            <pc:sldMk cId="3649445077" sldId="296"/>
            <ac:grpSpMk id="2106" creationId="{15B8B4DF-A120-447A-8435-AC8E49BEC197}"/>
          </ac:grpSpMkLst>
        </pc:grpChg>
        <pc:grpChg chg="add mod">
          <ac:chgData name="M | Inès Ammarkhodja" userId="e95cd08f-50ed-4377-8574-96d833696374" providerId="ADAL" clId="{3D6CE0CE-29FB-4D72-AD68-10EAE5BB7EAF}" dt="2019-11-13T10:26:20.502" v="347" actId="1076"/>
          <ac:grpSpMkLst>
            <pc:docMk/>
            <pc:sldMk cId="3649445077" sldId="296"/>
            <ac:grpSpMk id="2126" creationId="{9DC495F0-42B1-4D65-93BE-3F8554D5F988}"/>
          </ac:grpSpMkLst>
        </pc:grpChg>
        <pc:grpChg chg="add mod">
          <ac:chgData name="M | Inès Ammarkhodja" userId="e95cd08f-50ed-4377-8574-96d833696374" providerId="ADAL" clId="{3D6CE0CE-29FB-4D72-AD68-10EAE5BB7EAF}" dt="2019-11-13T10:26:20.502" v="347" actId="1076"/>
          <ac:grpSpMkLst>
            <pc:docMk/>
            <pc:sldMk cId="3649445077" sldId="296"/>
            <ac:grpSpMk id="2145" creationId="{B67D4C4B-C21E-444B-A7BE-0398C229A9D3}"/>
          </ac:grpSpMkLst>
        </pc:grpChg>
        <pc:grpChg chg="add mod">
          <ac:chgData name="M | Inès Ammarkhodja" userId="e95cd08f-50ed-4377-8574-96d833696374" providerId="ADAL" clId="{3D6CE0CE-29FB-4D72-AD68-10EAE5BB7EAF}" dt="2019-11-13T10:26:20.502" v="347" actId="1076"/>
          <ac:grpSpMkLst>
            <pc:docMk/>
            <pc:sldMk cId="3649445077" sldId="296"/>
            <ac:grpSpMk id="2158" creationId="{C375B71B-C879-4367-A93E-C45DE39738EB}"/>
          </ac:grpSpMkLst>
        </pc:grpChg>
        <pc:grpChg chg="add mod">
          <ac:chgData name="M | Inès Ammarkhodja" userId="e95cd08f-50ed-4377-8574-96d833696374" providerId="ADAL" clId="{3D6CE0CE-29FB-4D72-AD68-10EAE5BB7EAF}" dt="2019-11-13T10:26:20.502" v="347" actId="1076"/>
          <ac:grpSpMkLst>
            <pc:docMk/>
            <pc:sldMk cId="3649445077" sldId="296"/>
            <ac:grpSpMk id="2168" creationId="{99831766-0A82-42E0-8A29-D0CB88938264}"/>
          </ac:grpSpMkLst>
        </pc:grpChg>
        <pc:grpChg chg="add mod">
          <ac:chgData name="M | Inès Ammarkhodja" userId="e95cd08f-50ed-4377-8574-96d833696374" providerId="ADAL" clId="{3D6CE0CE-29FB-4D72-AD68-10EAE5BB7EAF}" dt="2019-11-13T10:26:20.502" v="347" actId="1076"/>
          <ac:grpSpMkLst>
            <pc:docMk/>
            <pc:sldMk cId="3649445077" sldId="296"/>
            <ac:grpSpMk id="2181" creationId="{8428D0EA-95A5-46F4-B0A4-3967161256AD}"/>
          </ac:grpSpMkLst>
        </pc:grpChg>
        <pc:grpChg chg="add mod">
          <ac:chgData name="M | Inès Ammarkhodja" userId="e95cd08f-50ed-4377-8574-96d833696374" providerId="ADAL" clId="{3D6CE0CE-29FB-4D72-AD68-10EAE5BB7EAF}" dt="2019-11-13T10:26:20.502" v="347" actId="1076"/>
          <ac:grpSpMkLst>
            <pc:docMk/>
            <pc:sldMk cId="3649445077" sldId="296"/>
            <ac:grpSpMk id="2201" creationId="{E3798443-CA9F-4131-9774-B504F68DCC4D}"/>
          </ac:grpSpMkLst>
        </pc:grpChg>
        <pc:grpChg chg="add mod">
          <ac:chgData name="M | Inès Ammarkhodja" userId="e95cd08f-50ed-4377-8574-96d833696374" providerId="ADAL" clId="{3D6CE0CE-29FB-4D72-AD68-10EAE5BB7EAF}" dt="2019-11-13T10:26:20.502" v="347" actId="1076"/>
          <ac:grpSpMkLst>
            <pc:docMk/>
            <pc:sldMk cId="3649445077" sldId="296"/>
            <ac:grpSpMk id="2206" creationId="{AAE93803-AABC-484C-893E-DE4B40BE0BB9}"/>
          </ac:grpSpMkLst>
        </pc:grpChg>
        <pc:grpChg chg="add mod">
          <ac:chgData name="M | Inès Ammarkhodja" userId="e95cd08f-50ed-4377-8574-96d833696374" providerId="ADAL" clId="{3D6CE0CE-29FB-4D72-AD68-10EAE5BB7EAF}" dt="2019-11-13T10:26:20.502" v="347" actId="1076"/>
          <ac:grpSpMkLst>
            <pc:docMk/>
            <pc:sldMk cId="3649445077" sldId="296"/>
            <ac:grpSpMk id="2217" creationId="{F921F98B-DB68-4383-A954-ECB469967F8B}"/>
          </ac:grpSpMkLst>
        </pc:grpChg>
        <pc:grpChg chg="add mod">
          <ac:chgData name="M | Inès Ammarkhodja" userId="e95cd08f-50ed-4377-8574-96d833696374" providerId="ADAL" clId="{3D6CE0CE-29FB-4D72-AD68-10EAE5BB7EAF}" dt="2019-11-13T10:26:20.502" v="347" actId="1076"/>
          <ac:grpSpMkLst>
            <pc:docMk/>
            <pc:sldMk cId="3649445077" sldId="296"/>
            <ac:grpSpMk id="2234" creationId="{B3AA03E1-F51B-48EC-95F1-9B5B2F6172FC}"/>
          </ac:grpSpMkLst>
        </pc:grpChg>
        <pc:grpChg chg="add mod">
          <ac:chgData name="M | Inès Ammarkhodja" userId="e95cd08f-50ed-4377-8574-96d833696374" providerId="ADAL" clId="{3D6CE0CE-29FB-4D72-AD68-10EAE5BB7EAF}" dt="2019-11-13T10:26:20.502" v="347" actId="1076"/>
          <ac:grpSpMkLst>
            <pc:docMk/>
            <pc:sldMk cId="3649445077" sldId="296"/>
            <ac:grpSpMk id="2245" creationId="{46A63AD5-AE82-45CB-9986-ECF5F87123B1}"/>
          </ac:grpSpMkLst>
        </pc:grpChg>
        <pc:grpChg chg="add mod">
          <ac:chgData name="M | Inès Ammarkhodja" userId="e95cd08f-50ed-4377-8574-96d833696374" providerId="ADAL" clId="{3D6CE0CE-29FB-4D72-AD68-10EAE5BB7EAF}" dt="2019-11-13T10:26:20.502" v="347" actId="1076"/>
          <ac:grpSpMkLst>
            <pc:docMk/>
            <pc:sldMk cId="3649445077" sldId="296"/>
            <ac:grpSpMk id="2257" creationId="{E78EB8EA-543F-4567-8C02-0D930F7E34DF}"/>
          </ac:grpSpMkLst>
        </pc:grpChg>
        <pc:grpChg chg="add mod">
          <ac:chgData name="M | Inès Ammarkhodja" userId="e95cd08f-50ed-4377-8574-96d833696374" providerId="ADAL" clId="{3D6CE0CE-29FB-4D72-AD68-10EAE5BB7EAF}" dt="2019-11-13T10:26:20.502" v="347" actId="1076"/>
          <ac:grpSpMkLst>
            <pc:docMk/>
            <pc:sldMk cId="3649445077" sldId="296"/>
            <ac:grpSpMk id="2266" creationId="{DF2258F0-1031-442E-9049-CF313076F6A8}"/>
          </ac:grpSpMkLst>
        </pc:grpChg>
        <pc:grpChg chg="add mod">
          <ac:chgData name="M | Inès Ammarkhodja" userId="e95cd08f-50ed-4377-8574-96d833696374" providerId="ADAL" clId="{3D6CE0CE-29FB-4D72-AD68-10EAE5BB7EAF}" dt="2019-11-13T10:26:20.502" v="347" actId="1076"/>
          <ac:grpSpMkLst>
            <pc:docMk/>
            <pc:sldMk cId="3649445077" sldId="296"/>
            <ac:grpSpMk id="2287" creationId="{B188B632-5F98-4308-A093-67110043D663}"/>
          </ac:grpSpMkLst>
        </pc:grpChg>
        <pc:grpChg chg="add mod">
          <ac:chgData name="M | Inès Ammarkhodja" userId="e95cd08f-50ed-4377-8574-96d833696374" providerId="ADAL" clId="{3D6CE0CE-29FB-4D72-AD68-10EAE5BB7EAF}" dt="2019-11-13T10:26:20.502" v="347" actId="1076"/>
          <ac:grpSpMkLst>
            <pc:docMk/>
            <pc:sldMk cId="3649445077" sldId="296"/>
            <ac:grpSpMk id="2318" creationId="{C5FD0C72-69C2-4845-95D1-DF5DC9225448}"/>
          </ac:grpSpMkLst>
        </pc:grpChg>
        <pc:grpChg chg="add mod">
          <ac:chgData name="M | Inès Ammarkhodja" userId="e95cd08f-50ed-4377-8574-96d833696374" providerId="ADAL" clId="{3D6CE0CE-29FB-4D72-AD68-10EAE5BB7EAF}" dt="2019-11-13T10:26:20.502" v="347" actId="1076"/>
          <ac:grpSpMkLst>
            <pc:docMk/>
            <pc:sldMk cId="3649445077" sldId="296"/>
            <ac:grpSpMk id="2329" creationId="{626DA863-4872-4410-AB82-F54E17A2A272}"/>
          </ac:grpSpMkLst>
        </pc:grpChg>
        <pc:grpChg chg="add mod">
          <ac:chgData name="M | Inès Ammarkhodja" userId="e95cd08f-50ed-4377-8574-96d833696374" providerId="ADAL" clId="{3D6CE0CE-29FB-4D72-AD68-10EAE5BB7EAF}" dt="2019-11-13T10:26:20.502" v="347" actId="1076"/>
          <ac:grpSpMkLst>
            <pc:docMk/>
            <pc:sldMk cId="3649445077" sldId="296"/>
            <ac:grpSpMk id="2342" creationId="{087A727E-E314-421C-8D22-41558A120C4C}"/>
          </ac:grpSpMkLst>
        </pc:grpChg>
        <pc:grpChg chg="add mod">
          <ac:chgData name="M | Inès Ammarkhodja" userId="e95cd08f-50ed-4377-8574-96d833696374" providerId="ADAL" clId="{3D6CE0CE-29FB-4D72-AD68-10EAE5BB7EAF}" dt="2019-11-13T10:26:20.502" v="347" actId="1076"/>
          <ac:grpSpMkLst>
            <pc:docMk/>
            <pc:sldMk cId="3649445077" sldId="296"/>
            <ac:grpSpMk id="2371" creationId="{4CF230B8-FEA6-4599-818E-68531B94EA4D}"/>
          </ac:grpSpMkLst>
        </pc:grpChg>
        <pc:grpChg chg="add mod">
          <ac:chgData name="M | Inès Ammarkhodja" userId="e95cd08f-50ed-4377-8574-96d833696374" providerId="ADAL" clId="{3D6CE0CE-29FB-4D72-AD68-10EAE5BB7EAF}" dt="2019-11-13T10:26:20.502" v="347" actId="1076"/>
          <ac:grpSpMkLst>
            <pc:docMk/>
            <pc:sldMk cId="3649445077" sldId="296"/>
            <ac:grpSpMk id="2391" creationId="{10830DCF-CA9A-44D8-93C4-A31E56C32C2B}"/>
          </ac:grpSpMkLst>
        </pc:grpChg>
        <pc:grpChg chg="add mod">
          <ac:chgData name="M | Inès Ammarkhodja" userId="e95cd08f-50ed-4377-8574-96d833696374" providerId="ADAL" clId="{3D6CE0CE-29FB-4D72-AD68-10EAE5BB7EAF}" dt="2019-11-13T10:26:20.502" v="347" actId="1076"/>
          <ac:grpSpMkLst>
            <pc:docMk/>
            <pc:sldMk cId="3649445077" sldId="296"/>
            <ac:grpSpMk id="2411" creationId="{DDA680CC-CA2F-465D-A6A9-0BD3E4C0EB3C}"/>
          </ac:grpSpMkLst>
        </pc:grpChg>
        <pc:grpChg chg="add mod">
          <ac:chgData name="M | Inès Ammarkhodja" userId="e95cd08f-50ed-4377-8574-96d833696374" providerId="ADAL" clId="{3D6CE0CE-29FB-4D72-AD68-10EAE5BB7EAF}" dt="2019-11-13T10:26:20.502" v="347" actId="1076"/>
          <ac:grpSpMkLst>
            <pc:docMk/>
            <pc:sldMk cId="3649445077" sldId="296"/>
            <ac:grpSpMk id="2461" creationId="{CF12A4EB-C6B8-431A-A6D1-E4E62BD55A18}"/>
          </ac:grpSpMkLst>
        </pc:grpChg>
        <pc:grpChg chg="add mod">
          <ac:chgData name="M | Inès Ammarkhodja" userId="e95cd08f-50ed-4377-8574-96d833696374" providerId="ADAL" clId="{3D6CE0CE-29FB-4D72-AD68-10EAE5BB7EAF}" dt="2019-11-13T10:26:20.502" v="347" actId="1076"/>
          <ac:grpSpMkLst>
            <pc:docMk/>
            <pc:sldMk cId="3649445077" sldId="296"/>
            <ac:grpSpMk id="2473" creationId="{E4AA0E47-EE23-4D17-A548-FD0D3221C992}"/>
          </ac:grpSpMkLst>
        </pc:grpChg>
        <pc:picChg chg="add del mod">
          <ac:chgData name="M | Inès Ammarkhodja" userId="e95cd08f-50ed-4377-8574-96d833696374" providerId="ADAL" clId="{3D6CE0CE-29FB-4D72-AD68-10EAE5BB7EAF}" dt="2019-11-13T10:17:19.819" v="311"/>
          <ac:picMkLst>
            <pc:docMk/>
            <pc:sldMk cId="3649445077" sldId="296"/>
            <ac:picMk id="3" creationId="{9F7E504B-A7A3-4223-A8E9-896E21F4F1C3}"/>
          </ac:picMkLst>
        </pc:picChg>
        <pc:picChg chg="add del mod">
          <ac:chgData name="M | Inès Ammarkhodja" userId="e95cd08f-50ed-4377-8574-96d833696374" providerId="ADAL" clId="{3D6CE0CE-29FB-4D72-AD68-10EAE5BB7EAF}" dt="2019-11-13T10:17:19.819" v="311"/>
          <ac:picMkLst>
            <pc:docMk/>
            <pc:sldMk cId="3649445077" sldId="296"/>
            <ac:picMk id="5" creationId="{D8643E05-472E-444B-94B5-9D4F703392E9}"/>
          </ac:picMkLst>
        </pc:picChg>
        <pc:picChg chg="add del mod">
          <ac:chgData name="M | Inès Ammarkhodja" userId="e95cd08f-50ed-4377-8574-96d833696374" providerId="ADAL" clId="{3D6CE0CE-29FB-4D72-AD68-10EAE5BB7EAF}" dt="2019-11-13T10:17:19.819" v="311"/>
          <ac:picMkLst>
            <pc:docMk/>
            <pc:sldMk cId="3649445077" sldId="296"/>
            <ac:picMk id="7" creationId="{E13F1E32-FF62-4231-A1EB-5E4703F25EE7}"/>
          </ac:picMkLst>
        </pc:picChg>
        <pc:picChg chg="add del mod">
          <ac:chgData name="M | Inès Ammarkhodja" userId="e95cd08f-50ed-4377-8574-96d833696374" providerId="ADAL" clId="{3D6CE0CE-29FB-4D72-AD68-10EAE5BB7EAF}" dt="2019-11-13T10:17:19.819" v="311"/>
          <ac:picMkLst>
            <pc:docMk/>
            <pc:sldMk cId="3649445077" sldId="296"/>
            <ac:picMk id="9" creationId="{5ECF977F-4256-4390-81C1-E01FA285A71B}"/>
          </ac:picMkLst>
        </pc:picChg>
        <pc:picChg chg="add del mod">
          <ac:chgData name="M | Inès Ammarkhodja" userId="e95cd08f-50ed-4377-8574-96d833696374" providerId="ADAL" clId="{3D6CE0CE-29FB-4D72-AD68-10EAE5BB7EAF}" dt="2019-11-13T10:17:19.819" v="311"/>
          <ac:picMkLst>
            <pc:docMk/>
            <pc:sldMk cId="3649445077" sldId="296"/>
            <ac:picMk id="11" creationId="{99BD7DA4-D192-4A43-B0FD-827062844922}"/>
          </ac:picMkLst>
        </pc:picChg>
        <pc:picChg chg="add del mod">
          <ac:chgData name="M | Inès Ammarkhodja" userId="e95cd08f-50ed-4377-8574-96d833696374" providerId="ADAL" clId="{3D6CE0CE-29FB-4D72-AD68-10EAE5BB7EAF}" dt="2019-11-13T10:17:19.819" v="311"/>
          <ac:picMkLst>
            <pc:docMk/>
            <pc:sldMk cId="3649445077" sldId="296"/>
            <ac:picMk id="13" creationId="{A02B49CB-772A-44B1-BE2F-1046265E0916}"/>
          </ac:picMkLst>
        </pc:picChg>
        <pc:picChg chg="add del mod">
          <ac:chgData name="M | Inès Ammarkhodja" userId="e95cd08f-50ed-4377-8574-96d833696374" providerId="ADAL" clId="{3D6CE0CE-29FB-4D72-AD68-10EAE5BB7EAF}" dt="2019-11-13T10:17:19.819" v="311"/>
          <ac:picMkLst>
            <pc:docMk/>
            <pc:sldMk cId="3649445077" sldId="296"/>
            <ac:picMk id="15" creationId="{86628348-1050-4B17-9731-4CAD510FF9FC}"/>
          </ac:picMkLst>
        </pc:picChg>
        <pc:picChg chg="add del mod">
          <ac:chgData name="M | Inès Ammarkhodja" userId="e95cd08f-50ed-4377-8574-96d833696374" providerId="ADAL" clId="{3D6CE0CE-29FB-4D72-AD68-10EAE5BB7EAF}" dt="2019-11-13T10:17:19.819" v="311"/>
          <ac:picMkLst>
            <pc:docMk/>
            <pc:sldMk cId="3649445077" sldId="296"/>
            <ac:picMk id="17" creationId="{431D356D-46DB-41FD-9604-C2DF74BED944}"/>
          </ac:picMkLst>
        </pc:picChg>
        <pc:picChg chg="add del mod">
          <ac:chgData name="M | Inès Ammarkhodja" userId="e95cd08f-50ed-4377-8574-96d833696374" providerId="ADAL" clId="{3D6CE0CE-29FB-4D72-AD68-10EAE5BB7EAF}" dt="2019-11-13T10:17:19.819" v="311"/>
          <ac:picMkLst>
            <pc:docMk/>
            <pc:sldMk cId="3649445077" sldId="296"/>
            <ac:picMk id="19" creationId="{E4EDE93B-6CAF-49F1-A16D-8315B82BC0B2}"/>
          </ac:picMkLst>
        </pc:picChg>
        <pc:picChg chg="add del mod">
          <ac:chgData name="M | Inès Ammarkhodja" userId="e95cd08f-50ed-4377-8574-96d833696374" providerId="ADAL" clId="{3D6CE0CE-29FB-4D72-AD68-10EAE5BB7EAF}" dt="2019-11-13T10:17:19.819" v="311"/>
          <ac:picMkLst>
            <pc:docMk/>
            <pc:sldMk cId="3649445077" sldId="296"/>
            <ac:picMk id="21" creationId="{CD2DF942-7EF9-4416-A0D4-ECE4A03C0B40}"/>
          </ac:picMkLst>
        </pc:picChg>
        <pc:picChg chg="add del mod">
          <ac:chgData name="M | Inès Ammarkhodja" userId="e95cd08f-50ed-4377-8574-96d833696374" providerId="ADAL" clId="{3D6CE0CE-29FB-4D72-AD68-10EAE5BB7EAF}" dt="2019-11-13T10:17:19.819" v="311"/>
          <ac:picMkLst>
            <pc:docMk/>
            <pc:sldMk cId="3649445077" sldId="296"/>
            <ac:picMk id="23" creationId="{3631CCBF-E900-4A68-B1BF-55E80B5BCD23}"/>
          </ac:picMkLst>
        </pc:picChg>
        <pc:picChg chg="add del mod">
          <ac:chgData name="M | Inès Ammarkhodja" userId="e95cd08f-50ed-4377-8574-96d833696374" providerId="ADAL" clId="{3D6CE0CE-29FB-4D72-AD68-10EAE5BB7EAF}" dt="2019-11-13T10:17:19.819" v="311"/>
          <ac:picMkLst>
            <pc:docMk/>
            <pc:sldMk cId="3649445077" sldId="296"/>
            <ac:picMk id="25" creationId="{E3204E78-DA78-4EE6-9153-2E6F92336462}"/>
          </ac:picMkLst>
        </pc:picChg>
        <pc:picChg chg="add del mod">
          <ac:chgData name="M | Inès Ammarkhodja" userId="e95cd08f-50ed-4377-8574-96d833696374" providerId="ADAL" clId="{3D6CE0CE-29FB-4D72-AD68-10EAE5BB7EAF}" dt="2019-11-13T10:17:19.819" v="311"/>
          <ac:picMkLst>
            <pc:docMk/>
            <pc:sldMk cId="3649445077" sldId="296"/>
            <ac:picMk id="27" creationId="{4BA9CE74-78BF-45FD-A67C-75205EA38E50}"/>
          </ac:picMkLst>
        </pc:picChg>
        <pc:picChg chg="add del mod">
          <ac:chgData name="M | Inès Ammarkhodja" userId="e95cd08f-50ed-4377-8574-96d833696374" providerId="ADAL" clId="{3D6CE0CE-29FB-4D72-AD68-10EAE5BB7EAF}" dt="2019-11-13T10:17:19.819" v="311"/>
          <ac:picMkLst>
            <pc:docMk/>
            <pc:sldMk cId="3649445077" sldId="296"/>
            <ac:picMk id="29" creationId="{24F0CBB5-A55A-4166-89AD-FA349A760108}"/>
          </ac:picMkLst>
        </pc:picChg>
        <pc:picChg chg="add del mod">
          <ac:chgData name="M | Inès Ammarkhodja" userId="e95cd08f-50ed-4377-8574-96d833696374" providerId="ADAL" clId="{3D6CE0CE-29FB-4D72-AD68-10EAE5BB7EAF}" dt="2019-11-13T10:17:19.819" v="311"/>
          <ac:picMkLst>
            <pc:docMk/>
            <pc:sldMk cId="3649445077" sldId="296"/>
            <ac:picMk id="31" creationId="{7182FA51-179B-433F-B5DD-C39B095AC915}"/>
          </ac:picMkLst>
        </pc:picChg>
        <pc:picChg chg="add del mod">
          <ac:chgData name="M | Inès Ammarkhodja" userId="e95cd08f-50ed-4377-8574-96d833696374" providerId="ADAL" clId="{3D6CE0CE-29FB-4D72-AD68-10EAE5BB7EAF}" dt="2019-11-13T10:17:19.819" v="311"/>
          <ac:picMkLst>
            <pc:docMk/>
            <pc:sldMk cId="3649445077" sldId="296"/>
            <ac:picMk id="33" creationId="{AA15B2BE-73CF-41FC-BCA0-42E18A592397}"/>
          </ac:picMkLst>
        </pc:picChg>
        <pc:picChg chg="add del mod">
          <ac:chgData name="M | Inès Ammarkhodja" userId="e95cd08f-50ed-4377-8574-96d833696374" providerId="ADAL" clId="{3D6CE0CE-29FB-4D72-AD68-10EAE5BB7EAF}" dt="2019-11-13T10:17:19.819" v="311"/>
          <ac:picMkLst>
            <pc:docMk/>
            <pc:sldMk cId="3649445077" sldId="296"/>
            <ac:picMk id="35" creationId="{F7260DE1-EC4B-4747-9622-4EDA8F652555}"/>
          </ac:picMkLst>
        </pc:picChg>
        <pc:picChg chg="add del mod">
          <ac:chgData name="M | Inès Ammarkhodja" userId="e95cd08f-50ed-4377-8574-96d833696374" providerId="ADAL" clId="{3D6CE0CE-29FB-4D72-AD68-10EAE5BB7EAF}" dt="2019-11-13T10:17:19.819" v="311"/>
          <ac:picMkLst>
            <pc:docMk/>
            <pc:sldMk cId="3649445077" sldId="296"/>
            <ac:picMk id="37" creationId="{1EF99D30-42AF-4861-AF58-E5D88AADC42E}"/>
          </ac:picMkLst>
        </pc:picChg>
        <pc:picChg chg="add del mod">
          <ac:chgData name="M | Inès Ammarkhodja" userId="e95cd08f-50ed-4377-8574-96d833696374" providerId="ADAL" clId="{3D6CE0CE-29FB-4D72-AD68-10EAE5BB7EAF}" dt="2019-11-13T10:17:19.819" v="311"/>
          <ac:picMkLst>
            <pc:docMk/>
            <pc:sldMk cId="3649445077" sldId="296"/>
            <ac:picMk id="39" creationId="{D6A1FD33-E38C-460C-8C72-9AD28E5A63ED}"/>
          </ac:picMkLst>
        </pc:picChg>
        <pc:picChg chg="add del mod">
          <ac:chgData name="M | Inès Ammarkhodja" userId="e95cd08f-50ed-4377-8574-96d833696374" providerId="ADAL" clId="{3D6CE0CE-29FB-4D72-AD68-10EAE5BB7EAF}" dt="2019-11-13T10:17:19.819" v="311"/>
          <ac:picMkLst>
            <pc:docMk/>
            <pc:sldMk cId="3649445077" sldId="296"/>
            <ac:picMk id="41" creationId="{6D5D5119-33A7-4314-9423-2F51FD2FF792}"/>
          </ac:picMkLst>
        </pc:picChg>
        <pc:picChg chg="add del mod">
          <ac:chgData name="M | Inès Ammarkhodja" userId="e95cd08f-50ed-4377-8574-96d833696374" providerId="ADAL" clId="{3D6CE0CE-29FB-4D72-AD68-10EAE5BB7EAF}" dt="2019-11-13T10:17:19.819" v="311"/>
          <ac:picMkLst>
            <pc:docMk/>
            <pc:sldMk cId="3649445077" sldId="296"/>
            <ac:picMk id="43" creationId="{C3E897E8-68F3-483A-A36D-FBA7CA8BC52B}"/>
          </ac:picMkLst>
        </pc:picChg>
        <pc:picChg chg="add del mod">
          <ac:chgData name="M | Inès Ammarkhodja" userId="e95cd08f-50ed-4377-8574-96d833696374" providerId="ADAL" clId="{3D6CE0CE-29FB-4D72-AD68-10EAE5BB7EAF}" dt="2019-11-13T10:17:19.819" v="311"/>
          <ac:picMkLst>
            <pc:docMk/>
            <pc:sldMk cId="3649445077" sldId="296"/>
            <ac:picMk id="45" creationId="{B05D5CA5-207E-488E-A66A-3EBF4D1BF804}"/>
          </ac:picMkLst>
        </pc:picChg>
        <pc:picChg chg="add del mod">
          <ac:chgData name="M | Inès Ammarkhodja" userId="e95cd08f-50ed-4377-8574-96d833696374" providerId="ADAL" clId="{3D6CE0CE-29FB-4D72-AD68-10EAE5BB7EAF}" dt="2019-11-13T10:17:19.819" v="311"/>
          <ac:picMkLst>
            <pc:docMk/>
            <pc:sldMk cId="3649445077" sldId="296"/>
            <ac:picMk id="47" creationId="{FE475E47-2E8B-4883-A0E9-2AE8F07289C2}"/>
          </ac:picMkLst>
        </pc:picChg>
        <pc:picChg chg="add del mod">
          <ac:chgData name="M | Inès Ammarkhodja" userId="e95cd08f-50ed-4377-8574-96d833696374" providerId="ADAL" clId="{3D6CE0CE-29FB-4D72-AD68-10EAE5BB7EAF}" dt="2019-11-13T10:17:19.819" v="311"/>
          <ac:picMkLst>
            <pc:docMk/>
            <pc:sldMk cId="3649445077" sldId="296"/>
            <ac:picMk id="49" creationId="{0DDEE202-8035-41D6-9C0C-DC71DEBD6887}"/>
          </ac:picMkLst>
        </pc:picChg>
        <pc:picChg chg="add del mod">
          <ac:chgData name="M | Inès Ammarkhodja" userId="e95cd08f-50ed-4377-8574-96d833696374" providerId="ADAL" clId="{3D6CE0CE-29FB-4D72-AD68-10EAE5BB7EAF}" dt="2019-11-13T10:17:19.819" v="311"/>
          <ac:picMkLst>
            <pc:docMk/>
            <pc:sldMk cId="3649445077" sldId="296"/>
            <ac:picMk id="51" creationId="{97B39E70-6184-43A1-B044-BC45BCC107AC}"/>
          </ac:picMkLst>
        </pc:picChg>
        <pc:picChg chg="add del mod">
          <ac:chgData name="M | Inès Ammarkhodja" userId="e95cd08f-50ed-4377-8574-96d833696374" providerId="ADAL" clId="{3D6CE0CE-29FB-4D72-AD68-10EAE5BB7EAF}" dt="2019-11-13T10:17:19.819" v="311"/>
          <ac:picMkLst>
            <pc:docMk/>
            <pc:sldMk cId="3649445077" sldId="296"/>
            <ac:picMk id="53" creationId="{E6C9F218-F8D6-4987-9E43-BA31AB63ED3E}"/>
          </ac:picMkLst>
        </pc:picChg>
        <pc:picChg chg="add del mod">
          <ac:chgData name="M | Inès Ammarkhodja" userId="e95cd08f-50ed-4377-8574-96d833696374" providerId="ADAL" clId="{3D6CE0CE-29FB-4D72-AD68-10EAE5BB7EAF}" dt="2019-11-13T10:17:19.819" v="311"/>
          <ac:picMkLst>
            <pc:docMk/>
            <pc:sldMk cId="3649445077" sldId="296"/>
            <ac:picMk id="55" creationId="{6C2C406D-2C79-4A0C-8BF6-631C0BD5C38B}"/>
          </ac:picMkLst>
        </pc:picChg>
        <pc:picChg chg="add del mod">
          <ac:chgData name="M | Inès Ammarkhodja" userId="e95cd08f-50ed-4377-8574-96d833696374" providerId="ADAL" clId="{3D6CE0CE-29FB-4D72-AD68-10EAE5BB7EAF}" dt="2019-11-13T10:17:19.819" v="311"/>
          <ac:picMkLst>
            <pc:docMk/>
            <pc:sldMk cId="3649445077" sldId="296"/>
            <ac:picMk id="57" creationId="{9AACC5F1-9B9E-48F8-A4D9-1B429D09BFF0}"/>
          </ac:picMkLst>
        </pc:picChg>
        <pc:picChg chg="add del mod">
          <ac:chgData name="M | Inès Ammarkhodja" userId="e95cd08f-50ed-4377-8574-96d833696374" providerId="ADAL" clId="{3D6CE0CE-29FB-4D72-AD68-10EAE5BB7EAF}" dt="2019-11-13T10:17:19.819" v="311"/>
          <ac:picMkLst>
            <pc:docMk/>
            <pc:sldMk cId="3649445077" sldId="296"/>
            <ac:picMk id="59" creationId="{B723BE89-194F-4FB3-8B97-3C967C4CC990}"/>
          </ac:picMkLst>
        </pc:picChg>
        <pc:picChg chg="add del mod">
          <ac:chgData name="M | Inès Ammarkhodja" userId="e95cd08f-50ed-4377-8574-96d833696374" providerId="ADAL" clId="{3D6CE0CE-29FB-4D72-AD68-10EAE5BB7EAF}" dt="2019-11-13T10:17:19.819" v="311"/>
          <ac:picMkLst>
            <pc:docMk/>
            <pc:sldMk cId="3649445077" sldId="296"/>
            <ac:picMk id="61" creationId="{C6A2567A-3D0F-4E24-BA0F-C562C33A5E15}"/>
          </ac:picMkLst>
        </pc:picChg>
        <pc:picChg chg="add del mod">
          <ac:chgData name="M | Inès Ammarkhodja" userId="e95cd08f-50ed-4377-8574-96d833696374" providerId="ADAL" clId="{3D6CE0CE-29FB-4D72-AD68-10EAE5BB7EAF}" dt="2019-11-13T10:17:19.819" v="311"/>
          <ac:picMkLst>
            <pc:docMk/>
            <pc:sldMk cId="3649445077" sldId="296"/>
            <ac:picMk id="63" creationId="{50A655AB-99F0-4D0B-B62C-28E2D70EA0EA}"/>
          </ac:picMkLst>
        </pc:picChg>
        <pc:picChg chg="add del mod">
          <ac:chgData name="M | Inès Ammarkhodja" userId="e95cd08f-50ed-4377-8574-96d833696374" providerId="ADAL" clId="{3D6CE0CE-29FB-4D72-AD68-10EAE5BB7EAF}" dt="2019-11-13T10:17:19.819" v="311"/>
          <ac:picMkLst>
            <pc:docMk/>
            <pc:sldMk cId="3649445077" sldId="296"/>
            <ac:picMk id="65" creationId="{F07002AE-82DB-473F-9840-5C00B6159BC4}"/>
          </ac:picMkLst>
        </pc:picChg>
        <pc:picChg chg="add del mod">
          <ac:chgData name="M | Inès Ammarkhodja" userId="e95cd08f-50ed-4377-8574-96d833696374" providerId="ADAL" clId="{3D6CE0CE-29FB-4D72-AD68-10EAE5BB7EAF}" dt="2019-11-13T10:17:19.819" v="311"/>
          <ac:picMkLst>
            <pc:docMk/>
            <pc:sldMk cId="3649445077" sldId="296"/>
            <ac:picMk id="67" creationId="{006900EC-8959-4C21-A6D7-8A00DBD60025}"/>
          </ac:picMkLst>
        </pc:picChg>
      </pc:sldChg>
      <pc:sldChg chg="addSp modSp add modTransition">
        <pc:chgData name="M | Inès Ammarkhodja" userId="e95cd08f-50ed-4377-8574-96d833696374" providerId="ADAL" clId="{3D6CE0CE-29FB-4D72-AD68-10EAE5BB7EAF}" dt="2019-11-13T10:26:57.241" v="351" actId="1076"/>
        <pc:sldMkLst>
          <pc:docMk/>
          <pc:sldMk cId="2122638485" sldId="297"/>
        </pc:sldMkLst>
        <pc:grpChg chg="add mod">
          <ac:chgData name="M | Inès Ammarkhodja" userId="e95cd08f-50ed-4377-8574-96d833696374" providerId="ADAL" clId="{3D6CE0CE-29FB-4D72-AD68-10EAE5BB7EAF}" dt="2019-11-13T10:26:57.241" v="351" actId="1076"/>
          <ac:grpSpMkLst>
            <pc:docMk/>
            <pc:sldMk cId="2122638485" sldId="297"/>
            <ac:grpSpMk id="2" creationId="{632297F1-1606-49A7-B538-239B92FC0E65}"/>
          </ac:grpSpMkLst>
        </pc:grpChg>
        <pc:grpChg chg="add mod">
          <ac:chgData name="M | Inès Ammarkhodja" userId="e95cd08f-50ed-4377-8574-96d833696374" providerId="ADAL" clId="{3D6CE0CE-29FB-4D72-AD68-10EAE5BB7EAF}" dt="2019-11-13T10:26:57.241" v="351" actId="1076"/>
          <ac:grpSpMkLst>
            <pc:docMk/>
            <pc:sldMk cId="2122638485" sldId="297"/>
            <ac:grpSpMk id="8" creationId="{C2D7A1D4-1055-40E3-99CD-E481E2D1AD02}"/>
          </ac:grpSpMkLst>
        </pc:grpChg>
        <pc:grpChg chg="add mod">
          <ac:chgData name="M | Inès Ammarkhodja" userId="e95cd08f-50ed-4377-8574-96d833696374" providerId="ADAL" clId="{3D6CE0CE-29FB-4D72-AD68-10EAE5BB7EAF}" dt="2019-11-13T10:26:57.241" v="351" actId="1076"/>
          <ac:grpSpMkLst>
            <pc:docMk/>
            <pc:sldMk cId="2122638485" sldId="297"/>
            <ac:grpSpMk id="12" creationId="{AB53647A-1CCD-47BD-AB90-B27F5AFCACA4}"/>
          </ac:grpSpMkLst>
        </pc:grpChg>
        <pc:grpChg chg="add mod">
          <ac:chgData name="M | Inès Ammarkhodja" userId="e95cd08f-50ed-4377-8574-96d833696374" providerId="ADAL" clId="{3D6CE0CE-29FB-4D72-AD68-10EAE5BB7EAF}" dt="2019-11-13T10:26:57.241" v="351" actId="1076"/>
          <ac:grpSpMkLst>
            <pc:docMk/>
            <pc:sldMk cId="2122638485" sldId="297"/>
            <ac:grpSpMk id="43" creationId="{E8D4A5FD-5417-43B1-BEC9-D254A6BBA6FE}"/>
          </ac:grpSpMkLst>
        </pc:grpChg>
        <pc:grpChg chg="add mod">
          <ac:chgData name="M | Inès Ammarkhodja" userId="e95cd08f-50ed-4377-8574-96d833696374" providerId="ADAL" clId="{3D6CE0CE-29FB-4D72-AD68-10EAE5BB7EAF}" dt="2019-11-13T10:26:57.241" v="351" actId="1076"/>
          <ac:grpSpMkLst>
            <pc:docMk/>
            <pc:sldMk cId="2122638485" sldId="297"/>
            <ac:grpSpMk id="48" creationId="{E0A4F39E-B35F-40D7-B6A2-A6816F7D0EE3}"/>
          </ac:grpSpMkLst>
        </pc:grpChg>
        <pc:grpChg chg="add mod">
          <ac:chgData name="M | Inès Ammarkhodja" userId="e95cd08f-50ed-4377-8574-96d833696374" providerId="ADAL" clId="{3D6CE0CE-29FB-4D72-AD68-10EAE5BB7EAF}" dt="2019-11-13T10:26:57.241" v="351" actId="1076"/>
          <ac:grpSpMkLst>
            <pc:docMk/>
            <pc:sldMk cId="2122638485" sldId="297"/>
            <ac:grpSpMk id="53" creationId="{FE0F4A9C-1875-4A8E-A831-B20314A72EDE}"/>
          </ac:grpSpMkLst>
        </pc:grpChg>
        <pc:grpChg chg="add mod">
          <ac:chgData name="M | Inès Ammarkhodja" userId="e95cd08f-50ed-4377-8574-96d833696374" providerId="ADAL" clId="{3D6CE0CE-29FB-4D72-AD68-10EAE5BB7EAF}" dt="2019-11-13T10:26:57.241" v="351" actId="1076"/>
          <ac:grpSpMkLst>
            <pc:docMk/>
            <pc:sldMk cId="2122638485" sldId="297"/>
            <ac:grpSpMk id="60" creationId="{810EAB39-1804-46CF-B4B7-1C1CFE3F84EB}"/>
          </ac:grpSpMkLst>
        </pc:grpChg>
        <pc:grpChg chg="add mod">
          <ac:chgData name="M | Inès Ammarkhodja" userId="e95cd08f-50ed-4377-8574-96d833696374" providerId="ADAL" clId="{3D6CE0CE-29FB-4D72-AD68-10EAE5BB7EAF}" dt="2019-11-13T10:26:57.241" v="351" actId="1076"/>
          <ac:grpSpMkLst>
            <pc:docMk/>
            <pc:sldMk cId="2122638485" sldId="297"/>
            <ac:grpSpMk id="62" creationId="{0C38D28C-ED2F-4D83-BDD2-4084CC9041F4}"/>
          </ac:grpSpMkLst>
        </pc:grpChg>
        <pc:grpChg chg="add mod">
          <ac:chgData name="M | Inès Ammarkhodja" userId="e95cd08f-50ed-4377-8574-96d833696374" providerId="ADAL" clId="{3D6CE0CE-29FB-4D72-AD68-10EAE5BB7EAF}" dt="2019-11-13T10:26:57.241" v="351" actId="1076"/>
          <ac:grpSpMkLst>
            <pc:docMk/>
            <pc:sldMk cId="2122638485" sldId="297"/>
            <ac:grpSpMk id="64" creationId="{54AF6536-DEB1-483F-ADCA-0247F92AC12A}"/>
          </ac:grpSpMkLst>
        </pc:grpChg>
        <pc:grpChg chg="add mod">
          <ac:chgData name="M | Inès Ammarkhodja" userId="e95cd08f-50ed-4377-8574-96d833696374" providerId="ADAL" clId="{3D6CE0CE-29FB-4D72-AD68-10EAE5BB7EAF}" dt="2019-11-13T10:26:57.241" v="351" actId="1076"/>
          <ac:grpSpMkLst>
            <pc:docMk/>
            <pc:sldMk cId="2122638485" sldId="297"/>
            <ac:grpSpMk id="66" creationId="{E85415B0-6AF5-4EBD-8DD3-7AE9618A52F4}"/>
          </ac:grpSpMkLst>
        </pc:grpChg>
        <pc:grpChg chg="add mod">
          <ac:chgData name="M | Inès Ammarkhodja" userId="e95cd08f-50ed-4377-8574-96d833696374" providerId="ADAL" clId="{3D6CE0CE-29FB-4D72-AD68-10EAE5BB7EAF}" dt="2019-11-13T10:26:57.241" v="351" actId="1076"/>
          <ac:grpSpMkLst>
            <pc:docMk/>
            <pc:sldMk cId="2122638485" sldId="297"/>
            <ac:grpSpMk id="68" creationId="{F58AC524-7B18-4B29-AEB6-C282D7D00062}"/>
          </ac:grpSpMkLst>
        </pc:grpChg>
        <pc:grpChg chg="add mod">
          <ac:chgData name="M | Inès Ammarkhodja" userId="e95cd08f-50ed-4377-8574-96d833696374" providerId="ADAL" clId="{3D6CE0CE-29FB-4D72-AD68-10EAE5BB7EAF}" dt="2019-11-13T10:26:57.241" v="351" actId="1076"/>
          <ac:grpSpMkLst>
            <pc:docMk/>
            <pc:sldMk cId="2122638485" sldId="297"/>
            <ac:grpSpMk id="75" creationId="{8B7CDE8C-ABB0-4EB6-8719-D70DF94164EF}"/>
          </ac:grpSpMkLst>
        </pc:grpChg>
        <pc:grpChg chg="add mod">
          <ac:chgData name="M | Inès Ammarkhodja" userId="e95cd08f-50ed-4377-8574-96d833696374" providerId="ADAL" clId="{3D6CE0CE-29FB-4D72-AD68-10EAE5BB7EAF}" dt="2019-11-13T10:26:57.241" v="351" actId="1076"/>
          <ac:grpSpMkLst>
            <pc:docMk/>
            <pc:sldMk cId="2122638485" sldId="297"/>
            <ac:grpSpMk id="83" creationId="{E47B5874-1724-4452-86C4-5CADF629D90A}"/>
          </ac:grpSpMkLst>
        </pc:grpChg>
        <pc:grpChg chg="add mod">
          <ac:chgData name="M | Inès Ammarkhodja" userId="e95cd08f-50ed-4377-8574-96d833696374" providerId="ADAL" clId="{3D6CE0CE-29FB-4D72-AD68-10EAE5BB7EAF}" dt="2019-11-13T10:26:57.241" v="351" actId="1076"/>
          <ac:grpSpMkLst>
            <pc:docMk/>
            <pc:sldMk cId="2122638485" sldId="297"/>
            <ac:grpSpMk id="89" creationId="{211BAC4B-167B-40D3-A077-E9ED69E8AC15}"/>
          </ac:grpSpMkLst>
        </pc:grpChg>
        <pc:grpChg chg="add mod">
          <ac:chgData name="M | Inès Ammarkhodja" userId="e95cd08f-50ed-4377-8574-96d833696374" providerId="ADAL" clId="{3D6CE0CE-29FB-4D72-AD68-10EAE5BB7EAF}" dt="2019-11-13T10:26:57.241" v="351" actId="1076"/>
          <ac:grpSpMkLst>
            <pc:docMk/>
            <pc:sldMk cId="2122638485" sldId="297"/>
            <ac:grpSpMk id="91" creationId="{7FAE1BC1-EE0A-4983-A785-2239144B780A}"/>
          </ac:grpSpMkLst>
        </pc:grpChg>
        <pc:grpChg chg="add mod">
          <ac:chgData name="M | Inès Ammarkhodja" userId="e95cd08f-50ed-4377-8574-96d833696374" providerId="ADAL" clId="{3D6CE0CE-29FB-4D72-AD68-10EAE5BB7EAF}" dt="2019-11-13T10:26:57.241" v="351" actId="1076"/>
          <ac:grpSpMkLst>
            <pc:docMk/>
            <pc:sldMk cId="2122638485" sldId="297"/>
            <ac:grpSpMk id="97" creationId="{A6015CF3-17A6-4A6F-ACC8-11A2350A81CB}"/>
          </ac:grpSpMkLst>
        </pc:grpChg>
        <pc:grpChg chg="add mod">
          <ac:chgData name="M | Inès Ammarkhodja" userId="e95cd08f-50ed-4377-8574-96d833696374" providerId="ADAL" clId="{3D6CE0CE-29FB-4D72-AD68-10EAE5BB7EAF}" dt="2019-11-13T10:26:57.241" v="351" actId="1076"/>
          <ac:grpSpMkLst>
            <pc:docMk/>
            <pc:sldMk cId="2122638485" sldId="297"/>
            <ac:grpSpMk id="105" creationId="{85CFB5C3-FBA6-410D-B56E-9969080379AF}"/>
          </ac:grpSpMkLst>
        </pc:grpChg>
        <pc:grpChg chg="add mod">
          <ac:chgData name="M | Inès Ammarkhodja" userId="e95cd08f-50ed-4377-8574-96d833696374" providerId="ADAL" clId="{3D6CE0CE-29FB-4D72-AD68-10EAE5BB7EAF}" dt="2019-11-13T10:26:57.241" v="351" actId="1076"/>
          <ac:grpSpMkLst>
            <pc:docMk/>
            <pc:sldMk cId="2122638485" sldId="297"/>
            <ac:grpSpMk id="110" creationId="{B8A8058E-695D-40D8-BB1D-D83D5F08BB48}"/>
          </ac:grpSpMkLst>
        </pc:grpChg>
        <pc:grpChg chg="add mod">
          <ac:chgData name="M | Inès Ammarkhodja" userId="e95cd08f-50ed-4377-8574-96d833696374" providerId="ADAL" clId="{3D6CE0CE-29FB-4D72-AD68-10EAE5BB7EAF}" dt="2019-11-13T10:26:57.241" v="351" actId="1076"/>
          <ac:grpSpMkLst>
            <pc:docMk/>
            <pc:sldMk cId="2122638485" sldId="297"/>
            <ac:grpSpMk id="117" creationId="{7BED1590-063B-4009-854F-1CF25D3497C3}"/>
          </ac:grpSpMkLst>
        </pc:grpChg>
        <pc:grpChg chg="add mod">
          <ac:chgData name="M | Inès Ammarkhodja" userId="e95cd08f-50ed-4377-8574-96d833696374" providerId="ADAL" clId="{3D6CE0CE-29FB-4D72-AD68-10EAE5BB7EAF}" dt="2019-11-13T10:26:57.241" v="351" actId="1076"/>
          <ac:grpSpMkLst>
            <pc:docMk/>
            <pc:sldMk cId="2122638485" sldId="297"/>
            <ac:grpSpMk id="123" creationId="{FABC5D45-2B9D-41EC-9CFE-0A3CBB8D5E6F}"/>
          </ac:grpSpMkLst>
        </pc:grpChg>
        <pc:grpChg chg="add mod">
          <ac:chgData name="M | Inès Ammarkhodja" userId="e95cd08f-50ed-4377-8574-96d833696374" providerId="ADAL" clId="{3D6CE0CE-29FB-4D72-AD68-10EAE5BB7EAF}" dt="2019-11-13T10:26:57.241" v="351" actId="1076"/>
          <ac:grpSpMkLst>
            <pc:docMk/>
            <pc:sldMk cId="2122638485" sldId="297"/>
            <ac:grpSpMk id="130" creationId="{22E4F8B0-153C-477C-8B8B-C40BDFD8BC59}"/>
          </ac:grpSpMkLst>
        </pc:grpChg>
        <pc:grpChg chg="add mod">
          <ac:chgData name="M | Inès Ammarkhodja" userId="e95cd08f-50ed-4377-8574-96d833696374" providerId="ADAL" clId="{3D6CE0CE-29FB-4D72-AD68-10EAE5BB7EAF}" dt="2019-11-13T10:26:57.241" v="351" actId="1076"/>
          <ac:grpSpMkLst>
            <pc:docMk/>
            <pc:sldMk cId="2122638485" sldId="297"/>
            <ac:grpSpMk id="139" creationId="{548455A8-3AD4-4376-8535-F12B41305AA6}"/>
          </ac:grpSpMkLst>
        </pc:grpChg>
        <pc:grpChg chg="add mod">
          <ac:chgData name="M | Inès Ammarkhodja" userId="e95cd08f-50ed-4377-8574-96d833696374" providerId="ADAL" clId="{3D6CE0CE-29FB-4D72-AD68-10EAE5BB7EAF}" dt="2019-11-13T10:26:57.241" v="351" actId="1076"/>
          <ac:grpSpMkLst>
            <pc:docMk/>
            <pc:sldMk cId="2122638485" sldId="297"/>
            <ac:grpSpMk id="145" creationId="{9D9000EF-5ED5-47C2-AC92-77D0E01E0DE8}"/>
          </ac:grpSpMkLst>
        </pc:grpChg>
        <pc:grpChg chg="add mod">
          <ac:chgData name="M | Inès Ammarkhodja" userId="e95cd08f-50ed-4377-8574-96d833696374" providerId="ADAL" clId="{3D6CE0CE-29FB-4D72-AD68-10EAE5BB7EAF}" dt="2019-11-13T10:26:57.241" v="351" actId="1076"/>
          <ac:grpSpMkLst>
            <pc:docMk/>
            <pc:sldMk cId="2122638485" sldId="297"/>
            <ac:grpSpMk id="170" creationId="{313090E5-45E2-49F7-A218-8651101A89C5}"/>
          </ac:grpSpMkLst>
        </pc:grpChg>
        <pc:grpChg chg="add mod">
          <ac:chgData name="M | Inès Ammarkhodja" userId="e95cd08f-50ed-4377-8574-96d833696374" providerId="ADAL" clId="{3D6CE0CE-29FB-4D72-AD68-10EAE5BB7EAF}" dt="2019-11-13T10:26:57.241" v="351" actId="1076"/>
          <ac:grpSpMkLst>
            <pc:docMk/>
            <pc:sldMk cId="2122638485" sldId="297"/>
            <ac:grpSpMk id="181" creationId="{E68EA67D-013B-4A29-809D-D6055A38957F}"/>
          </ac:grpSpMkLst>
        </pc:grpChg>
        <pc:grpChg chg="add mod">
          <ac:chgData name="M | Inès Ammarkhodja" userId="e95cd08f-50ed-4377-8574-96d833696374" providerId="ADAL" clId="{3D6CE0CE-29FB-4D72-AD68-10EAE5BB7EAF}" dt="2019-11-13T10:26:57.241" v="351" actId="1076"/>
          <ac:grpSpMkLst>
            <pc:docMk/>
            <pc:sldMk cId="2122638485" sldId="297"/>
            <ac:grpSpMk id="190" creationId="{A6BB10D3-0A58-4DBE-8914-289AD65BBB02}"/>
          </ac:grpSpMkLst>
        </pc:grpChg>
        <pc:grpChg chg="add mod">
          <ac:chgData name="M | Inès Ammarkhodja" userId="e95cd08f-50ed-4377-8574-96d833696374" providerId="ADAL" clId="{3D6CE0CE-29FB-4D72-AD68-10EAE5BB7EAF}" dt="2019-11-13T10:26:57.241" v="351" actId="1076"/>
          <ac:grpSpMkLst>
            <pc:docMk/>
            <pc:sldMk cId="2122638485" sldId="297"/>
            <ac:grpSpMk id="193" creationId="{3BA6131A-99F9-431A-947A-0F10282FF562}"/>
          </ac:grpSpMkLst>
        </pc:grpChg>
        <pc:grpChg chg="add mod">
          <ac:chgData name="M | Inès Ammarkhodja" userId="e95cd08f-50ed-4377-8574-96d833696374" providerId="ADAL" clId="{3D6CE0CE-29FB-4D72-AD68-10EAE5BB7EAF}" dt="2019-11-13T10:26:57.241" v="351" actId="1076"/>
          <ac:grpSpMkLst>
            <pc:docMk/>
            <pc:sldMk cId="2122638485" sldId="297"/>
            <ac:grpSpMk id="203" creationId="{47AD9B7D-DF7A-45B5-B920-7C005CA5C7D4}"/>
          </ac:grpSpMkLst>
        </pc:grpChg>
        <pc:grpChg chg="add mod">
          <ac:chgData name="M | Inès Ammarkhodja" userId="e95cd08f-50ed-4377-8574-96d833696374" providerId="ADAL" clId="{3D6CE0CE-29FB-4D72-AD68-10EAE5BB7EAF}" dt="2019-11-13T10:26:57.241" v="351" actId="1076"/>
          <ac:grpSpMkLst>
            <pc:docMk/>
            <pc:sldMk cId="2122638485" sldId="297"/>
            <ac:grpSpMk id="215" creationId="{534F1425-C1B0-4420-AACD-5A5D8E1CBAB9}"/>
          </ac:grpSpMkLst>
        </pc:grpChg>
        <pc:grpChg chg="add mod">
          <ac:chgData name="M | Inès Ammarkhodja" userId="e95cd08f-50ed-4377-8574-96d833696374" providerId="ADAL" clId="{3D6CE0CE-29FB-4D72-AD68-10EAE5BB7EAF}" dt="2019-11-13T10:26:57.241" v="351" actId="1076"/>
          <ac:grpSpMkLst>
            <pc:docMk/>
            <pc:sldMk cId="2122638485" sldId="297"/>
            <ac:grpSpMk id="235" creationId="{0AC3B77C-F34A-4B86-AFAA-F8CE84000D2B}"/>
          </ac:grpSpMkLst>
        </pc:grpChg>
        <pc:grpChg chg="add mod">
          <ac:chgData name="M | Inès Ammarkhodja" userId="e95cd08f-50ed-4377-8574-96d833696374" providerId="ADAL" clId="{3D6CE0CE-29FB-4D72-AD68-10EAE5BB7EAF}" dt="2019-11-13T10:26:57.241" v="351" actId="1076"/>
          <ac:grpSpMkLst>
            <pc:docMk/>
            <pc:sldMk cId="2122638485" sldId="297"/>
            <ac:grpSpMk id="241" creationId="{2FB2CE1A-0E73-4FCD-AC01-729955C59CA1}"/>
          </ac:grpSpMkLst>
        </pc:grpChg>
        <pc:grpChg chg="add mod">
          <ac:chgData name="M | Inès Ammarkhodja" userId="e95cd08f-50ed-4377-8574-96d833696374" providerId="ADAL" clId="{3D6CE0CE-29FB-4D72-AD68-10EAE5BB7EAF}" dt="2019-11-13T10:26:57.241" v="351" actId="1076"/>
          <ac:grpSpMkLst>
            <pc:docMk/>
            <pc:sldMk cId="2122638485" sldId="297"/>
            <ac:grpSpMk id="249" creationId="{FA263ADA-AB42-4082-B0B3-073FF78D8B9E}"/>
          </ac:grpSpMkLst>
        </pc:grpChg>
        <pc:grpChg chg="add mod">
          <ac:chgData name="M | Inès Ammarkhodja" userId="e95cd08f-50ed-4377-8574-96d833696374" providerId="ADAL" clId="{3D6CE0CE-29FB-4D72-AD68-10EAE5BB7EAF}" dt="2019-11-13T10:26:57.241" v="351" actId="1076"/>
          <ac:grpSpMkLst>
            <pc:docMk/>
            <pc:sldMk cId="2122638485" sldId="297"/>
            <ac:grpSpMk id="255" creationId="{AF9A8F2F-BE88-462E-BB5E-C10FCAF5DEDB}"/>
          </ac:grpSpMkLst>
        </pc:grpChg>
        <pc:grpChg chg="add mod">
          <ac:chgData name="M | Inès Ammarkhodja" userId="e95cd08f-50ed-4377-8574-96d833696374" providerId="ADAL" clId="{3D6CE0CE-29FB-4D72-AD68-10EAE5BB7EAF}" dt="2019-11-13T10:26:57.241" v="351" actId="1076"/>
          <ac:grpSpMkLst>
            <pc:docMk/>
            <pc:sldMk cId="2122638485" sldId="297"/>
            <ac:grpSpMk id="261" creationId="{55660FA9-2666-443F-B8C5-7E7826FF3D4B}"/>
          </ac:grpSpMkLst>
        </pc:grpChg>
        <pc:grpChg chg="add mod">
          <ac:chgData name="M | Inès Ammarkhodja" userId="e95cd08f-50ed-4377-8574-96d833696374" providerId="ADAL" clId="{3D6CE0CE-29FB-4D72-AD68-10EAE5BB7EAF}" dt="2019-11-13T10:26:57.241" v="351" actId="1076"/>
          <ac:grpSpMkLst>
            <pc:docMk/>
            <pc:sldMk cId="2122638485" sldId="297"/>
            <ac:grpSpMk id="266" creationId="{78E8640E-641D-4EF1-BFD4-F882A6BE6F5D}"/>
          </ac:grpSpMkLst>
        </pc:grpChg>
        <pc:grpChg chg="add mod">
          <ac:chgData name="M | Inès Ammarkhodja" userId="e95cd08f-50ed-4377-8574-96d833696374" providerId="ADAL" clId="{3D6CE0CE-29FB-4D72-AD68-10EAE5BB7EAF}" dt="2019-11-13T10:26:57.241" v="351" actId="1076"/>
          <ac:grpSpMkLst>
            <pc:docMk/>
            <pc:sldMk cId="2122638485" sldId="297"/>
            <ac:grpSpMk id="272" creationId="{D0F5B3A0-E1EB-48A2-85C3-B7D0FFC1D531}"/>
          </ac:grpSpMkLst>
        </pc:grpChg>
        <pc:grpChg chg="add mod">
          <ac:chgData name="M | Inès Ammarkhodja" userId="e95cd08f-50ed-4377-8574-96d833696374" providerId="ADAL" clId="{3D6CE0CE-29FB-4D72-AD68-10EAE5BB7EAF}" dt="2019-11-13T10:26:57.241" v="351" actId="1076"/>
          <ac:grpSpMkLst>
            <pc:docMk/>
            <pc:sldMk cId="2122638485" sldId="297"/>
            <ac:grpSpMk id="290" creationId="{9EB1242F-F029-4BF2-8A28-F5B50CE6B00F}"/>
          </ac:grpSpMkLst>
        </pc:grpChg>
        <pc:grpChg chg="add mod">
          <ac:chgData name="M | Inès Ammarkhodja" userId="e95cd08f-50ed-4377-8574-96d833696374" providerId="ADAL" clId="{3D6CE0CE-29FB-4D72-AD68-10EAE5BB7EAF}" dt="2019-11-13T10:26:57.241" v="351" actId="1076"/>
          <ac:grpSpMkLst>
            <pc:docMk/>
            <pc:sldMk cId="2122638485" sldId="297"/>
            <ac:grpSpMk id="302" creationId="{A17A6258-6490-4190-AFF0-22B252D67804}"/>
          </ac:grpSpMkLst>
        </pc:grpChg>
        <pc:grpChg chg="add mod">
          <ac:chgData name="M | Inès Ammarkhodja" userId="e95cd08f-50ed-4377-8574-96d833696374" providerId="ADAL" clId="{3D6CE0CE-29FB-4D72-AD68-10EAE5BB7EAF}" dt="2019-11-13T10:26:57.241" v="351" actId="1076"/>
          <ac:grpSpMkLst>
            <pc:docMk/>
            <pc:sldMk cId="2122638485" sldId="297"/>
            <ac:grpSpMk id="314" creationId="{A922CA80-94B9-4A50-9450-F83941042049}"/>
          </ac:grpSpMkLst>
        </pc:grpChg>
        <pc:grpChg chg="add mod">
          <ac:chgData name="M | Inès Ammarkhodja" userId="e95cd08f-50ed-4377-8574-96d833696374" providerId="ADAL" clId="{3D6CE0CE-29FB-4D72-AD68-10EAE5BB7EAF}" dt="2019-11-13T10:26:57.241" v="351" actId="1076"/>
          <ac:grpSpMkLst>
            <pc:docMk/>
            <pc:sldMk cId="2122638485" sldId="297"/>
            <ac:grpSpMk id="331" creationId="{22127AAC-EBEB-499E-8E0D-11417FDE3D05}"/>
          </ac:grpSpMkLst>
        </pc:grpChg>
        <pc:grpChg chg="add mod">
          <ac:chgData name="M | Inès Ammarkhodja" userId="e95cd08f-50ed-4377-8574-96d833696374" providerId="ADAL" clId="{3D6CE0CE-29FB-4D72-AD68-10EAE5BB7EAF}" dt="2019-11-13T10:26:57.241" v="351" actId="1076"/>
          <ac:grpSpMkLst>
            <pc:docMk/>
            <pc:sldMk cId="2122638485" sldId="297"/>
            <ac:grpSpMk id="343" creationId="{DB7015E7-28F7-4E4A-BA2E-2D9E0D79A84F}"/>
          </ac:grpSpMkLst>
        </pc:grpChg>
        <pc:grpChg chg="add mod">
          <ac:chgData name="M | Inès Ammarkhodja" userId="e95cd08f-50ed-4377-8574-96d833696374" providerId="ADAL" clId="{3D6CE0CE-29FB-4D72-AD68-10EAE5BB7EAF}" dt="2019-11-13T10:26:57.241" v="351" actId="1076"/>
          <ac:grpSpMkLst>
            <pc:docMk/>
            <pc:sldMk cId="2122638485" sldId="297"/>
            <ac:grpSpMk id="353" creationId="{A615F031-58C2-4EF5-A6E1-1F34F4C04802}"/>
          </ac:grpSpMkLst>
        </pc:grpChg>
        <pc:grpChg chg="add mod">
          <ac:chgData name="M | Inès Ammarkhodja" userId="e95cd08f-50ed-4377-8574-96d833696374" providerId="ADAL" clId="{3D6CE0CE-29FB-4D72-AD68-10EAE5BB7EAF}" dt="2019-11-13T10:26:57.241" v="351" actId="1076"/>
          <ac:grpSpMkLst>
            <pc:docMk/>
            <pc:sldMk cId="2122638485" sldId="297"/>
            <ac:grpSpMk id="355" creationId="{FF93D214-AA86-4C20-BE9E-A2F3FBCDDED1}"/>
          </ac:grpSpMkLst>
        </pc:grpChg>
        <pc:grpChg chg="add mod">
          <ac:chgData name="M | Inès Ammarkhodja" userId="e95cd08f-50ed-4377-8574-96d833696374" providerId="ADAL" clId="{3D6CE0CE-29FB-4D72-AD68-10EAE5BB7EAF}" dt="2019-11-13T10:26:57.241" v="351" actId="1076"/>
          <ac:grpSpMkLst>
            <pc:docMk/>
            <pc:sldMk cId="2122638485" sldId="297"/>
            <ac:grpSpMk id="361" creationId="{A1A7F3A2-B17F-471F-941D-89D77B1ECAA7}"/>
          </ac:grpSpMkLst>
        </pc:grpChg>
        <pc:grpChg chg="add mod">
          <ac:chgData name="M | Inès Ammarkhodja" userId="e95cd08f-50ed-4377-8574-96d833696374" providerId="ADAL" clId="{3D6CE0CE-29FB-4D72-AD68-10EAE5BB7EAF}" dt="2019-11-13T10:26:57.241" v="351" actId="1076"/>
          <ac:grpSpMkLst>
            <pc:docMk/>
            <pc:sldMk cId="2122638485" sldId="297"/>
            <ac:grpSpMk id="375" creationId="{1A605CFA-F770-48EE-9D4F-9E99E9E69D92}"/>
          </ac:grpSpMkLst>
        </pc:grpChg>
        <pc:grpChg chg="add mod">
          <ac:chgData name="M | Inès Ammarkhodja" userId="e95cd08f-50ed-4377-8574-96d833696374" providerId="ADAL" clId="{3D6CE0CE-29FB-4D72-AD68-10EAE5BB7EAF}" dt="2019-11-13T10:26:57.241" v="351" actId="1076"/>
          <ac:grpSpMkLst>
            <pc:docMk/>
            <pc:sldMk cId="2122638485" sldId="297"/>
            <ac:grpSpMk id="446" creationId="{63E11E5E-60E9-4BD3-83FB-DC09F651DA31}"/>
          </ac:grpSpMkLst>
        </pc:grpChg>
        <pc:grpChg chg="add mod">
          <ac:chgData name="M | Inès Ammarkhodja" userId="e95cd08f-50ed-4377-8574-96d833696374" providerId="ADAL" clId="{3D6CE0CE-29FB-4D72-AD68-10EAE5BB7EAF}" dt="2019-11-13T10:26:57.241" v="351" actId="1076"/>
          <ac:grpSpMkLst>
            <pc:docMk/>
            <pc:sldMk cId="2122638485" sldId="297"/>
            <ac:grpSpMk id="456" creationId="{D34EB39D-3C44-4B32-A0C1-792560FAEA3B}"/>
          </ac:grpSpMkLst>
        </pc:grpChg>
        <pc:grpChg chg="add mod">
          <ac:chgData name="M | Inès Ammarkhodja" userId="e95cd08f-50ed-4377-8574-96d833696374" providerId="ADAL" clId="{3D6CE0CE-29FB-4D72-AD68-10EAE5BB7EAF}" dt="2019-11-13T10:26:57.241" v="351" actId="1076"/>
          <ac:grpSpMkLst>
            <pc:docMk/>
            <pc:sldMk cId="2122638485" sldId="297"/>
            <ac:grpSpMk id="466" creationId="{4A282665-3267-4F40-94D2-D9E2C83FB3BB}"/>
          </ac:grpSpMkLst>
        </pc:grpChg>
        <pc:grpChg chg="add mod">
          <ac:chgData name="M | Inès Ammarkhodja" userId="e95cd08f-50ed-4377-8574-96d833696374" providerId="ADAL" clId="{3D6CE0CE-29FB-4D72-AD68-10EAE5BB7EAF}" dt="2019-11-13T10:26:57.241" v="351" actId="1076"/>
          <ac:grpSpMkLst>
            <pc:docMk/>
            <pc:sldMk cId="2122638485" sldId="297"/>
            <ac:grpSpMk id="545" creationId="{8EE2B309-D946-40E9-ABAA-FEFFF3EF2F02}"/>
          </ac:grpSpMkLst>
        </pc:grpChg>
        <pc:grpChg chg="add mod">
          <ac:chgData name="M | Inès Ammarkhodja" userId="e95cd08f-50ed-4377-8574-96d833696374" providerId="ADAL" clId="{3D6CE0CE-29FB-4D72-AD68-10EAE5BB7EAF}" dt="2019-11-13T10:26:57.241" v="351" actId="1076"/>
          <ac:grpSpMkLst>
            <pc:docMk/>
            <pc:sldMk cId="2122638485" sldId="297"/>
            <ac:grpSpMk id="557" creationId="{004C2434-0B61-4D08-91CC-8D942133E956}"/>
          </ac:grpSpMkLst>
        </pc:grpChg>
        <pc:grpChg chg="add mod">
          <ac:chgData name="M | Inès Ammarkhodja" userId="e95cd08f-50ed-4377-8574-96d833696374" providerId="ADAL" clId="{3D6CE0CE-29FB-4D72-AD68-10EAE5BB7EAF}" dt="2019-11-13T10:26:57.241" v="351" actId="1076"/>
          <ac:grpSpMkLst>
            <pc:docMk/>
            <pc:sldMk cId="2122638485" sldId="297"/>
            <ac:grpSpMk id="627" creationId="{CBAAC931-27CB-4A13-B867-CC08780EECB9}"/>
          </ac:grpSpMkLst>
        </pc:grpChg>
        <pc:grpChg chg="add mod">
          <ac:chgData name="M | Inès Ammarkhodja" userId="e95cd08f-50ed-4377-8574-96d833696374" providerId="ADAL" clId="{3D6CE0CE-29FB-4D72-AD68-10EAE5BB7EAF}" dt="2019-11-13T10:26:57.241" v="351" actId="1076"/>
          <ac:grpSpMkLst>
            <pc:docMk/>
            <pc:sldMk cId="2122638485" sldId="297"/>
            <ac:grpSpMk id="644" creationId="{1E68C019-B2B8-4C1A-828B-FF6A15875886}"/>
          </ac:grpSpMkLst>
        </pc:grpChg>
        <pc:grpChg chg="add mod">
          <ac:chgData name="M | Inès Ammarkhodja" userId="e95cd08f-50ed-4377-8574-96d833696374" providerId="ADAL" clId="{3D6CE0CE-29FB-4D72-AD68-10EAE5BB7EAF}" dt="2019-11-13T10:26:57.241" v="351" actId="1076"/>
          <ac:grpSpMkLst>
            <pc:docMk/>
            <pc:sldMk cId="2122638485" sldId="297"/>
            <ac:grpSpMk id="648" creationId="{F6DEC4A4-A2C4-4F94-8157-56A18360A079}"/>
          </ac:grpSpMkLst>
        </pc:grpChg>
        <pc:grpChg chg="add mod">
          <ac:chgData name="M | Inès Ammarkhodja" userId="e95cd08f-50ed-4377-8574-96d833696374" providerId="ADAL" clId="{3D6CE0CE-29FB-4D72-AD68-10EAE5BB7EAF}" dt="2019-11-13T10:26:57.241" v="351" actId="1076"/>
          <ac:grpSpMkLst>
            <pc:docMk/>
            <pc:sldMk cId="2122638485" sldId="297"/>
            <ac:grpSpMk id="658" creationId="{863D2056-EE1A-4E9B-A04E-4DBF84411120}"/>
          </ac:grpSpMkLst>
        </pc:grpChg>
        <pc:grpChg chg="add mod">
          <ac:chgData name="M | Inès Ammarkhodja" userId="e95cd08f-50ed-4377-8574-96d833696374" providerId="ADAL" clId="{3D6CE0CE-29FB-4D72-AD68-10EAE5BB7EAF}" dt="2019-11-13T10:26:57.241" v="351" actId="1076"/>
          <ac:grpSpMkLst>
            <pc:docMk/>
            <pc:sldMk cId="2122638485" sldId="297"/>
            <ac:grpSpMk id="662" creationId="{8B8C6C27-CA39-49CC-BAC9-BDFE35DD9BA9}"/>
          </ac:grpSpMkLst>
        </pc:grpChg>
        <pc:grpChg chg="add mod">
          <ac:chgData name="M | Inès Ammarkhodja" userId="e95cd08f-50ed-4377-8574-96d833696374" providerId="ADAL" clId="{3D6CE0CE-29FB-4D72-AD68-10EAE5BB7EAF}" dt="2019-11-13T10:26:57.241" v="351" actId="1076"/>
          <ac:grpSpMkLst>
            <pc:docMk/>
            <pc:sldMk cId="2122638485" sldId="297"/>
            <ac:grpSpMk id="669" creationId="{DAE6D027-726B-4F15-AB0D-675075A94416}"/>
          </ac:grpSpMkLst>
        </pc:grpChg>
        <pc:grpChg chg="add mod">
          <ac:chgData name="M | Inès Ammarkhodja" userId="e95cd08f-50ed-4377-8574-96d833696374" providerId="ADAL" clId="{3D6CE0CE-29FB-4D72-AD68-10EAE5BB7EAF}" dt="2019-11-13T10:26:57.241" v="351" actId="1076"/>
          <ac:grpSpMkLst>
            <pc:docMk/>
            <pc:sldMk cId="2122638485" sldId="297"/>
            <ac:grpSpMk id="675" creationId="{088A4CC3-53E2-4B97-AB74-029319ADFCC7}"/>
          </ac:grpSpMkLst>
        </pc:grpChg>
        <pc:grpChg chg="add mod">
          <ac:chgData name="M | Inès Ammarkhodja" userId="e95cd08f-50ed-4377-8574-96d833696374" providerId="ADAL" clId="{3D6CE0CE-29FB-4D72-AD68-10EAE5BB7EAF}" dt="2019-11-13T10:26:57.241" v="351" actId="1076"/>
          <ac:grpSpMkLst>
            <pc:docMk/>
            <pc:sldMk cId="2122638485" sldId="297"/>
            <ac:grpSpMk id="681" creationId="{57136E77-C95A-4764-9A47-5AF7301CE82B}"/>
          </ac:grpSpMkLst>
        </pc:grpChg>
        <pc:grpChg chg="add mod">
          <ac:chgData name="M | Inès Ammarkhodja" userId="e95cd08f-50ed-4377-8574-96d833696374" providerId="ADAL" clId="{3D6CE0CE-29FB-4D72-AD68-10EAE5BB7EAF}" dt="2019-11-13T10:26:57.241" v="351" actId="1076"/>
          <ac:grpSpMkLst>
            <pc:docMk/>
            <pc:sldMk cId="2122638485" sldId="297"/>
            <ac:grpSpMk id="692" creationId="{DC12CFCA-8CC2-440B-AEFB-15E2379517EE}"/>
          </ac:grpSpMkLst>
        </pc:grpChg>
        <pc:grpChg chg="add mod">
          <ac:chgData name="M | Inès Ammarkhodja" userId="e95cd08f-50ed-4377-8574-96d833696374" providerId="ADAL" clId="{3D6CE0CE-29FB-4D72-AD68-10EAE5BB7EAF}" dt="2019-11-13T10:26:57.241" v="351" actId="1076"/>
          <ac:grpSpMkLst>
            <pc:docMk/>
            <pc:sldMk cId="2122638485" sldId="297"/>
            <ac:grpSpMk id="697" creationId="{12584363-E914-4B63-8010-FFC885DC7777}"/>
          </ac:grpSpMkLst>
        </pc:grpChg>
        <pc:grpChg chg="add mod">
          <ac:chgData name="M | Inès Ammarkhodja" userId="e95cd08f-50ed-4377-8574-96d833696374" providerId="ADAL" clId="{3D6CE0CE-29FB-4D72-AD68-10EAE5BB7EAF}" dt="2019-11-13T10:26:57.241" v="351" actId="1076"/>
          <ac:grpSpMkLst>
            <pc:docMk/>
            <pc:sldMk cId="2122638485" sldId="297"/>
            <ac:grpSpMk id="702" creationId="{C38E1166-9259-4892-BE25-429EC73D587D}"/>
          </ac:grpSpMkLst>
        </pc:grpChg>
        <pc:grpChg chg="add mod">
          <ac:chgData name="M | Inès Ammarkhodja" userId="e95cd08f-50ed-4377-8574-96d833696374" providerId="ADAL" clId="{3D6CE0CE-29FB-4D72-AD68-10EAE5BB7EAF}" dt="2019-11-13T10:26:57.241" v="351" actId="1076"/>
          <ac:grpSpMkLst>
            <pc:docMk/>
            <pc:sldMk cId="2122638485" sldId="297"/>
            <ac:grpSpMk id="705" creationId="{DE4B1856-84B1-4045-9F25-CB22D335CF16}"/>
          </ac:grpSpMkLst>
        </pc:grpChg>
        <pc:grpChg chg="add mod">
          <ac:chgData name="M | Inès Ammarkhodja" userId="e95cd08f-50ed-4377-8574-96d833696374" providerId="ADAL" clId="{3D6CE0CE-29FB-4D72-AD68-10EAE5BB7EAF}" dt="2019-11-13T10:26:57.241" v="351" actId="1076"/>
          <ac:grpSpMkLst>
            <pc:docMk/>
            <pc:sldMk cId="2122638485" sldId="297"/>
            <ac:grpSpMk id="711" creationId="{F8C69370-0DF9-4740-B896-ECAC6905E86D}"/>
          </ac:grpSpMkLst>
        </pc:grpChg>
        <pc:grpChg chg="add mod">
          <ac:chgData name="M | Inès Ammarkhodja" userId="e95cd08f-50ed-4377-8574-96d833696374" providerId="ADAL" clId="{3D6CE0CE-29FB-4D72-AD68-10EAE5BB7EAF}" dt="2019-11-13T10:26:57.241" v="351" actId="1076"/>
          <ac:grpSpMkLst>
            <pc:docMk/>
            <pc:sldMk cId="2122638485" sldId="297"/>
            <ac:grpSpMk id="720" creationId="{C3D73F72-5ED4-4AAD-A039-16FC8CD2451B}"/>
          </ac:grpSpMkLst>
        </pc:grpChg>
        <pc:grpChg chg="add mod">
          <ac:chgData name="M | Inès Ammarkhodja" userId="e95cd08f-50ed-4377-8574-96d833696374" providerId="ADAL" clId="{3D6CE0CE-29FB-4D72-AD68-10EAE5BB7EAF}" dt="2019-11-13T10:26:57.241" v="351" actId="1076"/>
          <ac:grpSpMkLst>
            <pc:docMk/>
            <pc:sldMk cId="2122638485" sldId="297"/>
            <ac:grpSpMk id="725" creationId="{483D5975-2F50-4DAB-B4D5-498AD85D37AD}"/>
          </ac:grpSpMkLst>
        </pc:grpChg>
        <pc:grpChg chg="add mod">
          <ac:chgData name="M | Inès Ammarkhodja" userId="e95cd08f-50ed-4377-8574-96d833696374" providerId="ADAL" clId="{3D6CE0CE-29FB-4D72-AD68-10EAE5BB7EAF}" dt="2019-11-13T10:26:57.241" v="351" actId="1076"/>
          <ac:grpSpMkLst>
            <pc:docMk/>
            <pc:sldMk cId="2122638485" sldId="297"/>
            <ac:grpSpMk id="734" creationId="{1F92CB4E-4852-48C3-BE20-24DCFFAA96F4}"/>
          </ac:grpSpMkLst>
        </pc:grpChg>
        <pc:grpChg chg="add mod">
          <ac:chgData name="M | Inès Ammarkhodja" userId="e95cd08f-50ed-4377-8574-96d833696374" providerId="ADAL" clId="{3D6CE0CE-29FB-4D72-AD68-10EAE5BB7EAF}" dt="2019-11-13T10:26:57.241" v="351" actId="1076"/>
          <ac:grpSpMkLst>
            <pc:docMk/>
            <pc:sldMk cId="2122638485" sldId="297"/>
            <ac:grpSpMk id="738" creationId="{5E6881D8-9A1B-4AC8-B9A3-F3490F6B2C93}"/>
          </ac:grpSpMkLst>
        </pc:grpChg>
        <pc:grpChg chg="add mod">
          <ac:chgData name="M | Inès Ammarkhodja" userId="e95cd08f-50ed-4377-8574-96d833696374" providerId="ADAL" clId="{3D6CE0CE-29FB-4D72-AD68-10EAE5BB7EAF}" dt="2019-11-13T10:26:57.241" v="351" actId="1076"/>
          <ac:grpSpMkLst>
            <pc:docMk/>
            <pc:sldMk cId="2122638485" sldId="297"/>
            <ac:grpSpMk id="744" creationId="{4739BC3F-8AE8-4B9E-BE3F-A11B836FFF57}"/>
          </ac:grpSpMkLst>
        </pc:grpChg>
        <pc:grpChg chg="add mod">
          <ac:chgData name="M | Inès Ammarkhodja" userId="e95cd08f-50ed-4377-8574-96d833696374" providerId="ADAL" clId="{3D6CE0CE-29FB-4D72-AD68-10EAE5BB7EAF}" dt="2019-11-13T10:26:57.241" v="351" actId="1076"/>
          <ac:grpSpMkLst>
            <pc:docMk/>
            <pc:sldMk cId="2122638485" sldId="297"/>
            <ac:grpSpMk id="747" creationId="{CB0220AC-E5A5-4DD5-BC73-71A55FD1D728}"/>
          </ac:grpSpMkLst>
        </pc:grpChg>
        <pc:grpChg chg="add mod">
          <ac:chgData name="M | Inès Ammarkhodja" userId="e95cd08f-50ed-4377-8574-96d833696374" providerId="ADAL" clId="{3D6CE0CE-29FB-4D72-AD68-10EAE5BB7EAF}" dt="2019-11-13T10:26:57.241" v="351" actId="1076"/>
          <ac:grpSpMkLst>
            <pc:docMk/>
            <pc:sldMk cId="2122638485" sldId="297"/>
            <ac:grpSpMk id="754" creationId="{EB3D7A78-9606-4E74-9D72-001EB2EE9533}"/>
          </ac:grpSpMkLst>
        </pc:grpChg>
        <pc:grpChg chg="add mod">
          <ac:chgData name="M | Inès Ammarkhodja" userId="e95cd08f-50ed-4377-8574-96d833696374" providerId="ADAL" clId="{3D6CE0CE-29FB-4D72-AD68-10EAE5BB7EAF}" dt="2019-11-13T10:26:57.241" v="351" actId="1076"/>
          <ac:grpSpMkLst>
            <pc:docMk/>
            <pc:sldMk cId="2122638485" sldId="297"/>
            <ac:grpSpMk id="760" creationId="{AA8E8A20-F88F-49FB-9747-E24BCBF7C3A2}"/>
          </ac:grpSpMkLst>
        </pc:grpChg>
        <pc:grpChg chg="add mod">
          <ac:chgData name="M | Inès Ammarkhodja" userId="e95cd08f-50ed-4377-8574-96d833696374" providerId="ADAL" clId="{3D6CE0CE-29FB-4D72-AD68-10EAE5BB7EAF}" dt="2019-11-13T10:26:57.241" v="351" actId="1076"/>
          <ac:grpSpMkLst>
            <pc:docMk/>
            <pc:sldMk cId="2122638485" sldId="297"/>
            <ac:grpSpMk id="770" creationId="{80ED8B67-DEA4-408F-8C18-04908EC21745}"/>
          </ac:grpSpMkLst>
        </pc:grpChg>
        <pc:grpChg chg="add mod">
          <ac:chgData name="M | Inès Ammarkhodja" userId="e95cd08f-50ed-4377-8574-96d833696374" providerId="ADAL" clId="{3D6CE0CE-29FB-4D72-AD68-10EAE5BB7EAF}" dt="2019-11-13T10:26:57.241" v="351" actId="1076"/>
          <ac:grpSpMkLst>
            <pc:docMk/>
            <pc:sldMk cId="2122638485" sldId="297"/>
            <ac:grpSpMk id="778" creationId="{7D3A6E5F-EB01-47ED-AFAA-F71570E0D3BB}"/>
          </ac:grpSpMkLst>
        </pc:grpChg>
        <pc:grpChg chg="add mod">
          <ac:chgData name="M | Inès Ammarkhodja" userId="e95cd08f-50ed-4377-8574-96d833696374" providerId="ADAL" clId="{3D6CE0CE-29FB-4D72-AD68-10EAE5BB7EAF}" dt="2019-11-13T10:26:57.241" v="351" actId="1076"/>
          <ac:grpSpMkLst>
            <pc:docMk/>
            <pc:sldMk cId="2122638485" sldId="297"/>
            <ac:grpSpMk id="781" creationId="{A929DB5E-D26D-4229-B48B-155E765DB233}"/>
          </ac:grpSpMkLst>
        </pc:grpChg>
        <pc:grpChg chg="add mod">
          <ac:chgData name="M | Inès Ammarkhodja" userId="e95cd08f-50ed-4377-8574-96d833696374" providerId="ADAL" clId="{3D6CE0CE-29FB-4D72-AD68-10EAE5BB7EAF}" dt="2019-11-13T10:26:57.241" v="351" actId="1076"/>
          <ac:grpSpMkLst>
            <pc:docMk/>
            <pc:sldMk cId="2122638485" sldId="297"/>
            <ac:grpSpMk id="786" creationId="{C33D1FDE-CFFE-4095-8075-A432B847DFE0}"/>
          </ac:grpSpMkLst>
        </pc:grpChg>
        <pc:grpChg chg="add mod">
          <ac:chgData name="M | Inès Ammarkhodja" userId="e95cd08f-50ed-4377-8574-96d833696374" providerId="ADAL" clId="{3D6CE0CE-29FB-4D72-AD68-10EAE5BB7EAF}" dt="2019-11-13T10:26:57.241" v="351" actId="1076"/>
          <ac:grpSpMkLst>
            <pc:docMk/>
            <pc:sldMk cId="2122638485" sldId="297"/>
            <ac:grpSpMk id="789" creationId="{8EE45F5A-9572-42F9-94F5-1AE64D4236DA}"/>
          </ac:grpSpMkLst>
        </pc:grpChg>
        <pc:grpChg chg="add mod">
          <ac:chgData name="M | Inès Ammarkhodja" userId="e95cd08f-50ed-4377-8574-96d833696374" providerId="ADAL" clId="{3D6CE0CE-29FB-4D72-AD68-10EAE5BB7EAF}" dt="2019-11-13T10:26:57.241" v="351" actId="1076"/>
          <ac:grpSpMkLst>
            <pc:docMk/>
            <pc:sldMk cId="2122638485" sldId="297"/>
            <ac:grpSpMk id="798" creationId="{B1DF1326-1654-4D8A-A90B-BA7BBB8A1557}"/>
          </ac:grpSpMkLst>
        </pc:grpChg>
        <pc:grpChg chg="add mod">
          <ac:chgData name="M | Inès Ammarkhodja" userId="e95cd08f-50ed-4377-8574-96d833696374" providerId="ADAL" clId="{3D6CE0CE-29FB-4D72-AD68-10EAE5BB7EAF}" dt="2019-11-13T10:26:57.241" v="351" actId="1076"/>
          <ac:grpSpMkLst>
            <pc:docMk/>
            <pc:sldMk cId="2122638485" sldId="297"/>
            <ac:grpSpMk id="806" creationId="{B5C2429E-BC8C-49A3-BD0F-E3C1A9C9F12E}"/>
          </ac:grpSpMkLst>
        </pc:grpChg>
        <pc:grpChg chg="add mod">
          <ac:chgData name="M | Inès Ammarkhodja" userId="e95cd08f-50ed-4377-8574-96d833696374" providerId="ADAL" clId="{3D6CE0CE-29FB-4D72-AD68-10EAE5BB7EAF}" dt="2019-11-13T10:26:57.241" v="351" actId="1076"/>
          <ac:grpSpMkLst>
            <pc:docMk/>
            <pc:sldMk cId="2122638485" sldId="297"/>
            <ac:grpSpMk id="812" creationId="{73DE0095-C641-4A4F-9126-0B6FFBD82633}"/>
          </ac:grpSpMkLst>
        </pc:grpChg>
        <pc:grpChg chg="add mod">
          <ac:chgData name="M | Inès Ammarkhodja" userId="e95cd08f-50ed-4377-8574-96d833696374" providerId="ADAL" clId="{3D6CE0CE-29FB-4D72-AD68-10EAE5BB7EAF}" dt="2019-11-13T10:26:57.241" v="351" actId="1076"/>
          <ac:grpSpMkLst>
            <pc:docMk/>
            <pc:sldMk cId="2122638485" sldId="297"/>
            <ac:grpSpMk id="816" creationId="{4D7EDF1F-7452-4D18-880D-D902B1F2B18A}"/>
          </ac:grpSpMkLst>
        </pc:grpChg>
        <pc:grpChg chg="add mod">
          <ac:chgData name="M | Inès Ammarkhodja" userId="e95cd08f-50ed-4377-8574-96d833696374" providerId="ADAL" clId="{3D6CE0CE-29FB-4D72-AD68-10EAE5BB7EAF}" dt="2019-11-13T10:26:57.241" v="351" actId="1076"/>
          <ac:grpSpMkLst>
            <pc:docMk/>
            <pc:sldMk cId="2122638485" sldId="297"/>
            <ac:grpSpMk id="819" creationId="{297FDD8A-6A09-4A22-80AC-737BBC23ECD7}"/>
          </ac:grpSpMkLst>
        </pc:grpChg>
        <pc:grpChg chg="add mod">
          <ac:chgData name="M | Inès Ammarkhodja" userId="e95cd08f-50ed-4377-8574-96d833696374" providerId="ADAL" clId="{3D6CE0CE-29FB-4D72-AD68-10EAE5BB7EAF}" dt="2019-11-13T10:26:57.241" v="351" actId="1076"/>
          <ac:grpSpMkLst>
            <pc:docMk/>
            <pc:sldMk cId="2122638485" sldId="297"/>
            <ac:grpSpMk id="824" creationId="{228F588E-8A0B-4675-9CEC-107516084374}"/>
          </ac:grpSpMkLst>
        </pc:grpChg>
        <pc:grpChg chg="add mod">
          <ac:chgData name="M | Inès Ammarkhodja" userId="e95cd08f-50ed-4377-8574-96d833696374" providerId="ADAL" clId="{3D6CE0CE-29FB-4D72-AD68-10EAE5BB7EAF}" dt="2019-11-13T10:26:57.241" v="351" actId="1076"/>
          <ac:grpSpMkLst>
            <pc:docMk/>
            <pc:sldMk cId="2122638485" sldId="297"/>
            <ac:grpSpMk id="829" creationId="{15114A3C-C68C-43DA-816B-20D44DCEDFB4}"/>
          </ac:grpSpMkLst>
        </pc:grpChg>
        <pc:grpChg chg="add mod">
          <ac:chgData name="M | Inès Ammarkhodja" userId="e95cd08f-50ed-4377-8574-96d833696374" providerId="ADAL" clId="{3D6CE0CE-29FB-4D72-AD68-10EAE5BB7EAF}" dt="2019-11-13T10:26:57.241" v="351" actId="1076"/>
          <ac:grpSpMkLst>
            <pc:docMk/>
            <pc:sldMk cId="2122638485" sldId="297"/>
            <ac:grpSpMk id="838" creationId="{A7800DAA-E96B-444A-B7E5-6F12CB53D892}"/>
          </ac:grpSpMkLst>
        </pc:grpChg>
        <pc:grpChg chg="add mod">
          <ac:chgData name="M | Inès Ammarkhodja" userId="e95cd08f-50ed-4377-8574-96d833696374" providerId="ADAL" clId="{3D6CE0CE-29FB-4D72-AD68-10EAE5BB7EAF}" dt="2019-11-13T10:26:57.241" v="351" actId="1076"/>
          <ac:grpSpMkLst>
            <pc:docMk/>
            <pc:sldMk cId="2122638485" sldId="297"/>
            <ac:grpSpMk id="844" creationId="{5FFCA356-74E8-44FF-825A-EBD0D767FA9D}"/>
          </ac:grpSpMkLst>
        </pc:grpChg>
        <pc:grpChg chg="add mod">
          <ac:chgData name="M | Inès Ammarkhodja" userId="e95cd08f-50ed-4377-8574-96d833696374" providerId="ADAL" clId="{3D6CE0CE-29FB-4D72-AD68-10EAE5BB7EAF}" dt="2019-11-13T10:26:57.241" v="351" actId="1076"/>
          <ac:grpSpMkLst>
            <pc:docMk/>
            <pc:sldMk cId="2122638485" sldId="297"/>
            <ac:grpSpMk id="871" creationId="{B4427ECE-315C-4CFF-8570-54932EBF174E}"/>
          </ac:grpSpMkLst>
        </pc:grpChg>
        <pc:grpChg chg="add mod">
          <ac:chgData name="M | Inès Ammarkhodja" userId="e95cd08f-50ed-4377-8574-96d833696374" providerId="ADAL" clId="{3D6CE0CE-29FB-4D72-AD68-10EAE5BB7EAF}" dt="2019-11-13T10:26:57.241" v="351" actId="1076"/>
          <ac:grpSpMkLst>
            <pc:docMk/>
            <pc:sldMk cId="2122638485" sldId="297"/>
            <ac:grpSpMk id="877" creationId="{C5E0EA03-F3C5-454A-9282-518D1056FEE9}"/>
          </ac:grpSpMkLst>
        </pc:grpChg>
        <pc:grpChg chg="add mod">
          <ac:chgData name="M | Inès Ammarkhodja" userId="e95cd08f-50ed-4377-8574-96d833696374" providerId="ADAL" clId="{3D6CE0CE-29FB-4D72-AD68-10EAE5BB7EAF}" dt="2019-11-13T10:26:57.241" v="351" actId="1076"/>
          <ac:grpSpMkLst>
            <pc:docMk/>
            <pc:sldMk cId="2122638485" sldId="297"/>
            <ac:grpSpMk id="879" creationId="{DAFABB14-D448-4675-BBBC-C5A71AE7E846}"/>
          </ac:grpSpMkLst>
        </pc:grpChg>
        <pc:grpChg chg="add mod">
          <ac:chgData name="M | Inès Ammarkhodja" userId="e95cd08f-50ed-4377-8574-96d833696374" providerId="ADAL" clId="{3D6CE0CE-29FB-4D72-AD68-10EAE5BB7EAF}" dt="2019-11-13T10:26:57.241" v="351" actId="1076"/>
          <ac:grpSpMkLst>
            <pc:docMk/>
            <pc:sldMk cId="2122638485" sldId="297"/>
            <ac:grpSpMk id="884" creationId="{428B6B05-A0A2-40B5-91B7-4EA2863379ED}"/>
          </ac:grpSpMkLst>
        </pc:grpChg>
        <pc:grpChg chg="add mod">
          <ac:chgData name="M | Inès Ammarkhodja" userId="e95cd08f-50ed-4377-8574-96d833696374" providerId="ADAL" clId="{3D6CE0CE-29FB-4D72-AD68-10EAE5BB7EAF}" dt="2019-11-13T10:26:57.241" v="351" actId="1076"/>
          <ac:grpSpMkLst>
            <pc:docMk/>
            <pc:sldMk cId="2122638485" sldId="297"/>
            <ac:grpSpMk id="887" creationId="{B6034405-9345-4343-A567-F208EB35EFD1}"/>
          </ac:grpSpMkLst>
        </pc:grpChg>
        <pc:grpChg chg="add mod">
          <ac:chgData name="M | Inès Ammarkhodja" userId="e95cd08f-50ed-4377-8574-96d833696374" providerId="ADAL" clId="{3D6CE0CE-29FB-4D72-AD68-10EAE5BB7EAF}" dt="2019-11-13T10:26:57.241" v="351" actId="1076"/>
          <ac:grpSpMkLst>
            <pc:docMk/>
            <pc:sldMk cId="2122638485" sldId="297"/>
            <ac:grpSpMk id="904" creationId="{2DB5DABD-C721-4109-84BF-BC571DEC46AC}"/>
          </ac:grpSpMkLst>
        </pc:grpChg>
        <pc:grpChg chg="add mod">
          <ac:chgData name="M | Inès Ammarkhodja" userId="e95cd08f-50ed-4377-8574-96d833696374" providerId="ADAL" clId="{3D6CE0CE-29FB-4D72-AD68-10EAE5BB7EAF}" dt="2019-11-13T10:26:57.241" v="351" actId="1076"/>
          <ac:grpSpMkLst>
            <pc:docMk/>
            <pc:sldMk cId="2122638485" sldId="297"/>
            <ac:grpSpMk id="916" creationId="{B43FA179-217F-4F70-AC50-C9284D42B814}"/>
          </ac:grpSpMkLst>
        </pc:grpChg>
        <pc:grpChg chg="add mod">
          <ac:chgData name="M | Inès Ammarkhodja" userId="e95cd08f-50ed-4377-8574-96d833696374" providerId="ADAL" clId="{3D6CE0CE-29FB-4D72-AD68-10EAE5BB7EAF}" dt="2019-11-13T10:26:57.241" v="351" actId="1076"/>
          <ac:grpSpMkLst>
            <pc:docMk/>
            <pc:sldMk cId="2122638485" sldId="297"/>
            <ac:grpSpMk id="922" creationId="{5A1478E4-EC39-49DA-83D1-6FE40C37D392}"/>
          </ac:grpSpMkLst>
        </pc:grpChg>
        <pc:grpChg chg="add mod">
          <ac:chgData name="M | Inès Ammarkhodja" userId="e95cd08f-50ed-4377-8574-96d833696374" providerId="ADAL" clId="{3D6CE0CE-29FB-4D72-AD68-10EAE5BB7EAF}" dt="2019-11-13T10:26:57.241" v="351" actId="1076"/>
          <ac:grpSpMkLst>
            <pc:docMk/>
            <pc:sldMk cId="2122638485" sldId="297"/>
            <ac:grpSpMk id="929" creationId="{A242C12E-B9BD-463F-BE60-C0E70B9B8099}"/>
          </ac:grpSpMkLst>
        </pc:grpChg>
        <pc:grpChg chg="add mod">
          <ac:chgData name="M | Inès Ammarkhodja" userId="e95cd08f-50ed-4377-8574-96d833696374" providerId="ADAL" clId="{3D6CE0CE-29FB-4D72-AD68-10EAE5BB7EAF}" dt="2019-11-13T10:26:57.241" v="351" actId="1076"/>
          <ac:grpSpMkLst>
            <pc:docMk/>
            <pc:sldMk cId="2122638485" sldId="297"/>
            <ac:grpSpMk id="943" creationId="{1ECF1AD0-18E7-41AE-8201-1ECED85062C7}"/>
          </ac:grpSpMkLst>
        </pc:grpChg>
        <pc:grpChg chg="add mod">
          <ac:chgData name="M | Inès Ammarkhodja" userId="e95cd08f-50ed-4377-8574-96d833696374" providerId="ADAL" clId="{3D6CE0CE-29FB-4D72-AD68-10EAE5BB7EAF}" dt="2019-11-13T10:26:57.241" v="351" actId="1076"/>
          <ac:grpSpMkLst>
            <pc:docMk/>
            <pc:sldMk cId="2122638485" sldId="297"/>
            <ac:grpSpMk id="952" creationId="{601DFA58-078B-4876-BB08-61F51603B17E}"/>
          </ac:grpSpMkLst>
        </pc:grpChg>
        <pc:grpChg chg="add mod">
          <ac:chgData name="M | Inès Ammarkhodja" userId="e95cd08f-50ed-4377-8574-96d833696374" providerId="ADAL" clId="{3D6CE0CE-29FB-4D72-AD68-10EAE5BB7EAF}" dt="2019-11-13T10:26:57.241" v="351" actId="1076"/>
          <ac:grpSpMkLst>
            <pc:docMk/>
            <pc:sldMk cId="2122638485" sldId="297"/>
            <ac:grpSpMk id="961" creationId="{6D088E1C-F484-40BA-A3E8-C9FCFAF653DB}"/>
          </ac:grpSpMkLst>
        </pc:grpChg>
        <pc:grpChg chg="add mod">
          <ac:chgData name="M | Inès Ammarkhodja" userId="e95cd08f-50ed-4377-8574-96d833696374" providerId="ADAL" clId="{3D6CE0CE-29FB-4D72-AD68-10EAE5BB7EAF}" dt="2019-11-13T10:26:57.241" v="351" actId="1076"/>
          <ac:grpSpMkLst>
            <pc:docMk/>
            <pc:sldMk cId="2122638485" sldId="297"/>
            <ac:grpSpMk id="963" creationId="{5BDBEC8D-7DE4-4D48-98C1-61C4B52AA803}"/>
          </ac:grpSpMkLst>
        </pc:grpChg>
        <pc:grpChg chg="add mod">
          <ac:chgData name="M | Inès Ammarkhodja" userId="e95cd08f-50ed-4377-8574-96d833696374" providerId="ADAL" clId="{3D6CE0CE-29FB-4D72-AD68-10EAE5BB7EAF}" dt="2019-11-13T10:26:57.241" v="351" actId="1076"/>
          <ac:grpSpMkLst>
            <pc:docMk/>
            <pc:sldMk cId="2122638485" sldId="297"/>
            <ac:grpSpMk id="978" creationId="{E5D227B8-F7CB-44D0-9FEC-CE674C9EE15E}"/>
          </ac:grpSpMkLst>
        </pc:grpChg>
        <pc:grpChg chg="add mod">
          <ac:chgData name="M | Inès Ammarkhodja" userId="e95cd08f-50ed-4377-8574-96d833696374" providerId="ADAL" clId="{3D6CE0CE-29FB-4D72-AD68-10EAE5BB7EAF}" dt="2019-11-13T10:26:57.241" v="351" actId="1076"/>
          <ac:grpSpMkLst>
            <pc:docMk/>
            <pc:sldMk cId="2122638485" sldId="297"/>
            <ac:grpSpMk id="985" creationId="{A60B54CE-5430-4103-B0F7-39EF0E04267A}"/>
          </ac:grpSpMkLst>
        </pc:grpChg>
        <pc:grpChg chg="add mod">
          <ac:chgData name="M | Inès Ammarkhodja" userId="e95cd08f-50ed-4377-8574-96d833696374" providerId="ADAL" clId="{3D6CE0CE-29FB-4D72-AD68-10EAE5BB7EAF}" dt="2019-11-13T10:26:57.241" v="351" actId="1076"/>
          <ac:grpSpMkLst>
            <pc:docMk/>
            <pc:sldMk cId="2122638485" sldId="297"/>
            <ac:grpSpMk id="992" creationId="{CE46A18F-1344-4D72-9A2B-B211EDAA68F7}"/>
          </ac:grpSpMkLst>
        </pc:grpChg>
        <pc:grpChg chg="add mod">
          <ac:chgData name="M | Inès Ammarkhodja" userId="e95cd08f-50ed-4377-8574-96d833696374" providerId="ADAL" clId="{3D6CE0CE-29FB-4D72-AD68-10EAE5BB7EAF}" dt="2019-11-13T10:26:57.241" v="351" actId="1076"/>
          <ac:grpSpMkLst>
            <pc:docMk/>
            <pc:sldMk cId="2122638485" sldId="297"/>
            <ac:grpSpMk id="995" creationId="{94EC1351-FE7B-469F-B231-430CA659F6B1}"/>
          </ac:grpSpMkLst>
        </pc:grpChg>
        <pc:grpChg chg="add mod">
          <ac:chgData name="M | Inès Ammarkhodja" userId="e95cd08f-50ed-4377-8574-96d833696374" providerId="ADAL" clId="{3D6CE0CE-29FB-4D72-AD68-10EAE5BB7EAF}" dt="2019-11-13T10:26:57.241" v="351" actId="1076"/>
          <ac:grpSpMkLst>
            <pc:docMk/>
            <pc:sldMk cId="2122638485" sldId="297"/>
            <ac:grpSpMk id="1004" creationId="{999DCF4F-8D25-4ADB-B4DE-2854796B3359}"/>
          </ac:grpSpMkLst>
        </pc:grpChg>
        <pc:grpChg chg="add mod">
          <ac:chgData name="M | Inès Ammarkhodja" userId="e95cd08f-50ed-4377-8574-96d833696374" providerId="ADAL" clId="{3D6CE0CE-29FB-4D72-AD68-10EAE5BB7EAF}" dt="2019-11-13T10:26:57.241" v="351" actId="1076"/>
          <ac:grpSpMkLst>
            <pc:docMk/>
            <pc:sldMk cId="2122638485" sldId="297"/>
            <ac:grpSpMk id="1013" creationId="{45CE540A-4E81-4557-BE55-BA4620DE9C4C}"/>
          </ac:grpSpMkLst>
        </pc:grpChg>
        <pc:grpChg chg="add mod">
          <ac:chgData name="M | Inès Ammarkhodja" userId="e95cd08f-50ed-4377-8574-96d833696374" providerId="ADAL" clId="{3D6CE0CE-29FB-4D72-AD68-10EAE5BB7EAF}" dt="2019-11-13T10:26:57.241" v="351" actId="1076"/>
          <ac:grpSpMkLst>
            <pc:docMk/>
            <pc:sldMk cId="2122638485" sldId="297"/>
            <ac:grpSpMk id="1018" creationId="{3CEBD434-4029-4F0E-A733-456390365354}"/>
          </ac:grpSpMkLst>
        </pc:grpChg>
        <pc:grpChg chg="add mod">
          <ac:chgData name="M | Inès Ammarkhodja" userId="e95cd08f-50ed-4377-8574-96d833696374" providerId="ADAL" clId="{3D6CE0CE-29FB-4D72-AD68-10EAE5BB7EAF}" dt="2019-11-13T10:26:57.241" v="351" actId="1076"/>
          <ac:grpSpMkLst>
            <pc:docMk/>
            <pc:sldMk cId="2122638485" sldId="297"/>
            <ac:grpSpMk id="1025" creationId="{92B54116-650D-40AB-A77C-FA404999F596}"/>
          </ac:grpSpMkLst>
        </pc:grpChg>
        <pc:grpChg chg="add mod">
          <ac:chgData name="M | Inès Ammarkhodja" userId="e95cd08f-50ed-4377-8574-96d833696374" providerId="ADAL" clId="{3D6CE0CE-29FB-4D72-AD68-10EAE5BB7EAF}" dt="2019-11-13T10:26:57.241" v="351" actId="1076"/>
          <ac:grpSpMkLst>
            <pc:docMk/>
            <pc:sldMk cId="2122638485" sldId="297"/>
            <ac:grpSpMk id="1030" creationId="{A64FE20E-8028-4B75-9E24-6DF4829814AC}"/>
          </ac:grpSpMkLst>
        </pc:grpChg>
        <pc:grpChg chg="add mod">
          <ac:chgData name="M | Inès Ammarkhodja" userId="e95cd08f-50ed-4377-8574-96d833696374" providerId="ADAL" clId="{3D6CE0CE-29FB-4D72-AD68-10EAE5BB7EAF}" dt="2019-11-13T10:26:57.241" v="351" actId="1076"/>
          <ac:grpSpMkLst>
            <pc:docMk/>
            <pc:sldMk cId="2122638485" sldId="297"/>
            <ac:grpSpMk id="1035" creationId="{A5776564-D063-48B3-8BD4-2484D60573EA}"/>
          </ac:grpSpMkLst>
        </pc:grpChg>
        <pc:grpChg chg="add mod">
          <ac:chgData name="M | Inès Ammarkhodja" userId="e95cd08f-50ed-4377-8574-96d833696374" providerId="ADAL" clId="{3D6CE0CE-29FB-4D72-AD68-10EAE5BB7EAF}" dt="2019-11-13T10:26:57.241" v="351" actId="1076"/>
          <ac:grpSpMkLst>
            <pc:docMk/>
            <pc:sldMk cId="2122638485" sldId="297"/>
            <ac:grpSpMk id="1045" creationId="{2C245A11-4A73-464C-89C2-F36F1C886C4C}"/>
          </ac:grpSpMkLst>
        </pc:grpChg>
        <pc:grpChg chg="add mod">
          <ac:chgData name="M | Inès Ammarkhodja" userId="e95cd08f-50ed-4377-8574-96d833696374" providerId="ADAL" clId="{3D6CE0CE-29FB-4D72-AD68-10EAE5BB7EAF}" dt="2019-11-13T10:26:57.241" v="351" actId="1076"/>
          <ac:grpSpMkLst>
            <pc:docMk/>
            <pc:sldMk cId="2122638485" sldId="297"/>
            <ac:grpSpMk id="1054" creationId="{67C98CC7-DC4C-41BE-8708-EFB01000EA56}"/>
          </ac:grpSpMkLst>
        </pc:grpChg>
        <pc:grpChg chg="add mod">
          <ac:chgData name="M | Inès Ammarkhodja" userId="e95cd08f-50ed-4377-8574-96d833696374" providerId="ADAL" clId="{3D6CE0CE-29FB-4D72-AD68-10EAE5BB7EAF}" dt="2019-11-13T10:26:57.241" v="351" actId="1076"/>
          <ac:grpSpMkLst>
            <pc:docMk/>
            <pc:sldMk cId="2122638485" sldId="297"/>
            <ac:grpSpMk id="1064" creationId="{B226546F-3BA5-4A7D-A960-3873D6390CBA}"/>
          </ac:grpSpMkLst>
        </pc:grpChg>
        <pc:grpChg chg="add mod">
          <ac:chgData name="M | Inès Ammarkhodja" userId="e95cd08f-50ed-4377-8574-96d833696374" providerId="ADAL" clId="{3D6CE0CE-29FB-4D72-AD68-10EAE5BB7EAF}" dt="2019-11-13T10:26:57.241" v="351" actId="1076"/>
          <ac:grpSpMkLst>
            <pc:docMk/>
            <pc:sldMk cId="2122638485" sldId="297"/>
            <ac:grpSpMk id="1073" creationId="{F544F680-CCFC-4A08-9936-75AC40E667AF}"/>
          </ac:grpSpMkLst>
        </pc:grpChg>
        <pc:grpChg chg="add mod">
          <ac:chgData name="M | Inès Ammarkhodja" userId="e95cd08f-50ed-4377-8574-96d833696374" providerId="ADAL" clId="{3D6CE0CE-29FB-4D72-AD68-10EAE5BB7EAF}" dt="2019-11-13T10:26:57.241" v="351" actId="1076"/>
          <ac:grpSpMkLst>
            <pc:docMk/>
            <pc:sldMk cId="2122638485" sldId="297"/>
            <ac:grpSpMk id="1081" creationId="{1D5CC8C7-261D-4F02-9B73-3B2405F35F87}"/>
          </ac:grpSpMkLst>
        </pc:grpChg>
        <pc:grpChg chg="add mod">
          <ac:chgData name="M | Inès Ammarkhodja" userId="e95cd08f-50ed-4377-8574-96d833696374" providerId="ADAL" clId="{3D6CE0CE-29FB-4D72-AD68-10EAE5BB7EAF}" dt="2019-11-13T10:26:57.241" v="351" actId="1076"/>
          <ac:grpSpMkLst>
            <pc:docMk/>
            <pc:sldMk cId="2122638485" sldId="297"/>
            <ac:grpSpMk id="1090" creationId="{66867CFD-ECA9-4EE5-B141-F40C8CBAB76B}"/>
          </ac:grpSpMkLst>
        </pc:grpChg>
        <pc:grpChg chg="add mod">
          <ac:chgData name="M | Inès Ammarkhodja" userId="e95cd08f-50ed-4377-8574-96d833696374" providerId="ADAL" clId="{3D6CE0CE-29FB-4D72-AD68-10EAE5BB7EAF}" dt="2019-11-13T10:26:57.241" v="351" actId="1076"/>
          <ac:grpSpMkLst>
            <pc:docMk/>
            <pc:sldMk cId="2122638485" sldId="297"/>
            <ac:grpSpMk id="1092" creationId="{E2E8A8EF-57A2-44BE-9C1F-48E8AA2AA0D4}"/>
          </ac:grpSpMkLst>
        </pc:grpChg>
        <pc:grpChg chg="add mod">
          <ac:chgData name="M | Inès Ammarkhodja" userId="e95cd08f-50ed-4377-8574-96d833696374" providerId="ADAL" clId="{3D6CE0CE-29FB-4D72-AD68-10EAE5BB7EAF}" dt="2019-11-13T10:26:57.241" v="351" actId="1076"/>
          <ac:grpSpMkLst>
            <pc:docMk/>
            <pc:sldMk cId="2122638485" sldId="297"/>
            <ac:grpSpMk id="1225" creationId="{174251A3-BBCC-4A25-9469-F3BC1F793958}"/>
          </ac:grpSpMkLst>
        </pc:grpChg>
        <pc:grpChg chg="add mod">
          <ac:chgData name="M | Inès Ammarkhodja" userId="e95cd08f-50ed-4377-8574-96d833696374" providerId="ADAL" clId="{3D6CE0CE-29FB-4D72-AD68-10EAE5BB7EAF}" dt="2019-11-13T10:26:57.241" v="351" actId="1076"/>
          <ac:grpSpMkLst>
            <pc:docMk/>
            <pc:sldMk cId="2122638485" sldId="297"/>
            <ac:grpSpMk id="1237" creationId="{E4EF4D5A-9F92-49B3-82A4-9ABFE951B734}"/>
          </ac:grpSpMkLst>
        </pc:grpChg>
        <pc:grpChg chg="add mod">
          <ac:chgData name="M | Inès Ammarkhodja" userId="e95cd08f-50ed-4377-8574-96d833696374" providerId="ADAL" clId="{3D6CE0CE-29FB-4D72-AD68-10EAE5BB7EAF}" dt="2019-11-13T10:26:57.241" v="351" actId="1076"/>
          <ac:grpSpMkLst>
            <pc:docMk/>
            <pc:sldMk cId="2122638485" sldId="297"/>
            <ac:grpSpMk id="1261" creationId="{AE001208-991E-455E-A374-D9ED21F96CFD}"/>
          </ac:grpSpMkLst>
        </pc:grpChg>
        <pc:grpChg chg="add mod">
          <ac:chgData name="M | Inès Ammarkhodja" userId="e95cd08f-50ed-4377-8574-96d833696374" providerId="ADAL" clId="{3D6CE0CE-29FB-4D72-AD68-10EAE5BB7EAF}" dt="2019-11-13T10:26:57.241" v="351" actId="1076"/>
          <ac:grpSpMkLst>
            <pc:docMk/>
            <pc:sldMk cId="2122638485" sldId="297"/>
            <ac:grpSpMk id="1275" creationId="{9C7E1986-64C8-4313-85A3-D6CD29977E0D}"/>
          </ac:grpSpMkLst>
        </pc:grpChg>
        <pc:grpChg chg="add mod">
          <ac:chgData name="M | Inès Ammarkhodja" userId="e95cd08f-50ed-4377-8574-96d833696374" providerId="ADAL" clId="{3D6CE0CE-29FB-4D72-AD68-10EAE5BB7EAF}" dt="2019-11-13T10:26:57.241" v="351" actId="1076"/>
          <ac:grpSpMkLst>
            <pc:docMk/>
            <pc:sldMk cId="2122638485" sldId="297"/>
            <ac:grpSpMk id="1289" creationId="{F435D0F8-B7E4-425E-91BC-1D34C53B8DF9}"/>
          </ac:grpSpMkLst>
        </pc:grpChg>
        <pc:grpChg chg="add mod">
          <ac:chgData name="M | Inès Ammarkhodja" userId="e95cd08f-50ed-4377-8574-96d833696374" providerId="ADAL" clId="{3D6CE0CE-29FB-4D72-AD68-10EAE5BB7EAF}" dt="2019-11-13T10:26:57.241" v="351" actId="1076"/>
          <ac:grpSpMkLst>
            <pc:docMk/>
            <pc:sldMk cId="2122638485" sldId="297"/>
            <ac:grpSpMk id="1297" creationId="{4E4D5927-82EA-46E1-BF06-E3E4292E3F56}"/>
          </ac:grpSpMkLst>
        </pc:grpChg>
        <pc:grpChg chg="add mod">
          <ac:chgData name="M | Inès Ammarkhodja" userId="e95cd08f-50ed-4377-8574-96d833696374" providerId="ADAL" clId="{3D6CE0CE-29FB-4D72-AD68-10EAE5BB7EAF}" dt="2019-11-13T10:26:57.241" v="351" actId="1076"/>
          <ac:grpSpMkLst>
            <pc:docMk/>
            <pc:sldMk cId="2122638485" sldId="297"/>
            <ac:grpSpMk id="1309" creationId="{7C4276D0-DDE5-47A5-B88A-AB78E228480F}"/>
          </ac:grpSpMkLst>
        </pc:grpChg>
        <pc:grpChg chg="add mod">
          <ac:chgData name="M | Inès Ammarkhodja" userId="e95cd08f-50ed-4377-8574-96d833696374" providerId="ADAL" clId="{3D6CE0CE-29FB-4D72-AD68-10EAE5BB7EAF}" dt="2019-11-13T10:26:57.241" v="351" actId="1076"/>
          <ac:grpSpMkLst>
            <pc:docMk/>
            <pc:sldMk cId="2122638485" sldId="297"/>
            <ac:grpSpMk id="1314" creationId="{C7FA10DF-0276-415A-9692-5919089A34BE}"/>
          </ac:grpSpMkLst>
        </pc:grpChg>
        <pc:grpChg chg="add mod">
          <ac:chgData name="M | Inès Ammarkhodja" userId="e95cd08f-50ed-4377-8574-96d833696374" providerId="ADAL" clId="{3D6CE0CE-29FB-4D72-AD68-10EAE5BB7EAF}" dt="2019-11-13T10:26:57.241" v="351" actId="1076"/>
          <ac:grpSpMkLst>
            <pc:docMk/>
            <pc:sldMk cId="2122638485" sldId="297"/>
            <ac:grpSpMk id="1325" creationId="{8E2CBFD1-E4C0-418C-80A8-B4A2BDD8857D}"/>
          </ac:grpSpMkLst>
        </pc:grpChg>
        <pc:grpChg chg="add mod">
          <ac:chgData name="M | Inès Ammarkhodja" userId="e95cd08f-50ed-4377-8574-96d833696374" providerId="ADAL" clId="{3D6CE0CE-29FB-4D72-AD68-10EAE5BB7EAF}" dt="2019-11-13T10:26:57.241" v="351" actId="1076"/>
          <ac:grpSpMkLst>
            <pc:docMk/>
            <pc:sldMk cId="2122638485" sldId="297"/>
            <ac:grpSpMk id="1330" creationId="{4AEA7F2E-F80B-4043-B860-D96C19808F84}"/>
          </ac:grpSpMkLst>
        </pc:grpChg>
        <pc:grpChg chg="add mod">
          <ac:chgData name="M | Inès Ammarkhodja" userId="e95cd08f-50ed-4377-8574-96d833696374" providerId="ADAL" clId="{3D6CE0CE-29FB-4D72-AD68-10EAE5BB7EAF}" dt="2019-11-13T10:26:57.241" v="351" actId="1076"/>
          <ac:grpSpMkLst>
            <pc:docMk/>
            <pc:sldMk cId="2122638485" sldId="297"/>
            <ac:grpSpMk id="1336" creationId="{14B44AF9-22E4-4330-BBFE-DA5C3CB366F8}"/>
          </ac:grpSpMkLst>
        </pc:grpChg>
        <pc:grpChg chg="add mod">
          <ac:chgData name="M | Inès Ammarkhodja" userId="e95cd08f-50ed-4377-8574-96d833696374" providerId="ADAL" clId="{3D6CE0CE-29FB-4D72-AD68-10EAE5BB7EAF}" dt="2019-11-13T10:26:57.241" v="351" actId="1076"/>
          <ac:grpSpMkLst>
            <pc:docMk/>
            <pc:sldMk cId="2122638485" sldId="297"/>
            <ac:grpSpMk id="1355" creationId="{EFE8F22A-DE39-4573-941F-58AADFE11FC6}"/>
          </ac:grpSpMkLst>
        </pc:grpChg>
        <pc:grpChg chg="add mod">
          <ac:chgData name="M | Inès Ammarkhodja" userId="e95cd08f-50ed-4377-8574-96d833696374" providerId="ADAL" clId="{3D6CE0CE-29FB-4D72-AD68-10EAE5BB7EAF}" dt="2019-11-13T10:26:57.241" v="351" actId="1076"/>
          <ac:grpSpMkLst>
            <pc:docMk/>
            <pc:sldMk cId="2122638485" sldId="297"/>
            <ac:grpSpMk id="1357" creationId="{E74D9110-B1F2-4665-8B0B-04D4E8DC1F64}"/>
          </ac:grpSpMkLst>
        </pc:grpChg>
        <pc:grpChg chg="add mod">
          <ac:chgData name="M | Inès Ammarkhodja" userId="e95cd08f-50ed-4377-8574-96d833696374" providerId="ADAL" clId="{3D6CE0CE-29FB-4D72-AD68-10EAE5BB7EAF}" dt="2019-11-13T10:26:57.241" v="351" actId="1076"/>
          <ac:grpSpMkLst>
            <pc:docMk/>
            <pc:sldMk cId="2122638485" sldId="297"/>
            <ac:grpSpMk id="1366" creationId="{DDD14EAE-422F-4762-B3E1-F925C6F2EB21}"/>
          </ac:grpSpMkLst>
        </pc:grpChg>
        <pc:grpChg chg="add mod">
          <ac:chgData name="M | Inès Ammarkhodja" userId="e95cd08f-50ed-4377-8574-96d833696374" providerId="ADAL" clId="{3D6CE0CE-29FB-4D72-AD68-10EAE5BB7EAF}" dt="2019-11-13T10:26:57.241" v="351" actId="1076"/>
          <ac:grpSpMkLst>
            <pc:docMk/>
            <pc:sldMk cId="2122638485" sldId="297"/>
            <ac:grpSpMk id="1369" creationId="{23772B15-F85F-4F7C-A934-0EDCB4932AFA}"/>
          </ac:grpSpMkLst>
        </pc:grpChg>
        <pc:grpChg chg="add mod">
          <ac:chgData name="M | Inès Ammarkhodja" userId="e95cd08f-50ed-4377-8574-96d833696374" providerId="ADAL" clId="{3D6CE0CE-29FB-4D72-AD68-10EAE5BB7EAF}" dt="2019-11-13T10:26:57.241" v="351" actId="1076"/>
          <ac:grpSpMkLst>
            <pc:docMk/>
            <pc:sldMk cId="2122638485" sldId="297"/>
            <ac:grpSpMk id="1373" creationId="{E1C1106C-DDED-4E4D-9C24-AE3D10EA60FE}"/>
          </ac:grpSpMkLst>
        </pc:grpChg>
        <pc:grpChg chg="add mod">
          <ac:chgData name="M | Inès Ammarkhodja" userId="e95cd08f-50ed-4377-8574-96d833696374" providerId="ADAL" clId="{3D6CE0CE-29FB-4D72-AD68-10EAE5BB7EAF}" dt="2019-11-13T10:26:57.241" v="351" actId="1076"/>
          <ac:grpSpMkLst>
            <pc:docMk/>
            <pc:sldMk cId="2122638485" sldId="297"/>
            <ac:grpSpMk id="1375" creationId="{208BDD91-2C72-4034-8F28-5AD86C422F81}"/>
          </ac:grpSpMkLst>
        </pc:grpChg>
        <pc:grpChg chg="add mod">
          <ac:chgData name="M | Inès Ammarkhodja" userId="e95cd08f-50ed-4377-8574-96d833696374" providerId="ADAL" clId="{3D6CE0CE-29FB-4D72-AD68-10EAE5BB7EAF}" dt="2019-11-13T10:26:57.241" v="351" actId="1076"/>
          <ac:grpSpMkLst>
            <pc:docMk/>
            <pc:sldMk cId="2122638485" sldId="297"/>
            <ac:grpSpMk id="1390" creationId="{5E7155CF-D3B3-4CC3-9003-A8BD322546F6}"/>
          </ac:grpSpMkLst>
        </pc:grpChg>
        <pc:grpChg chg="add mod">
          <ac:chgData name="M | Inès Ammarkhodja" userId="e95cd08f-50ed-4377-8574-96d833696374" providerId="ADAL" clId="{3D6CE0CE-29FB-4D72-AD68-10EAE5BB7EAF}" dt="2019-11-13T10:26:57.241" v="351" actId="1076"/>
          <ac:grpSpMkLst>
            <pc:docMk/>
            <pc:sldMk cId="2122638485" sldId="297"/>
            <ac:grpSpMk id="1408" creationId="{6F01488A-174D-42D9-9C90-29BE7717E0FD}"/>
          </ac:grpSpMkLst>
        </pc:grpChg>
        <pc:grpChg chg="add mod">
          <ac:chgData name="M | Inès Ammarkhodja" userId="e95cd08f-50ed-4377-8574-96d833696374" providerId="ADAL" clId="{3D6CE0CE-29FB-4D72-AD68-10EAE5BB7EAF}" dt="2019-11-13T10:26:57.241" v="351" actId="1076"/>
          <ac:grpSpMkLst>
            <pc:docMk/>
            <pc:sldMk cId="2122638485" sldId="297"/>
            <ac:grpSpMk id="1417" creationId="{0713BB8D-1611-4034-82FC-49B0F92EE848}"/>
          </ac:grpSpMkLst>
        </pc:grpChg>
        <pc:grpChg chg="add mod">
          <ac:chgData name="M | Inès Ammarkhodja" userId="e95cd08f-50ed-4377-8574-96d833696374" providerId="ADAL" clId="{3D6CE0CE-29FB-4D72-AD68-10EAE5BB7EAF}" dt="2019-11-13T10:26:57.241" v="351" actId="1076"/>
          <ac:grpSpMkLst>
            <pc:docMk/>
            <pc:sldMk cId="2122638485" sldId="297"/>
            <ac:grpSpMk id="1425" creationId="{E82E9B74-7438-430C-AEBF-2798D24F2C98}"/>
          </ac:grpSpMkLst>
        </pc:grpChg>
        <pc:grpChg chg="add mod">
          <ac:chgData name="M | Inès Ammarkhodja" userId="e95cd08f-50ed-4377-8574-96d833696374" providerId="ADAL" clId="{3D6CE0CE-29FB-4D72-AD68-10EAE5BB7EAF}" dt="2019-11-13T10:26:57.241" v="351" actId="1076"/>
          <ac:grpSpMkLst>
            <pc:docMk/>
            <pc:sldMk cId="2122638485" sldId="297"/>
            <ac:grpSpMk id="1436" creationId="{DD710C11-24B9-4674-8996-136188A07BD7}"/>
          </ac:grpSpMkLst>
        </pc:grpChg>
        <pc:grpChg chg="add mod">
          <ac:chgData name="M | Inès Ammarkhodja" userId="e95cd08f-50ed-4377-8574-96d833696374" providerId="ADAL" clId="{3D6CE0CE-29FB-4D72-AD68-10EAE5BB7EAF}" dt="2019-11-13T10:26:57.241" v="351" actId="1076"/>
          <ac:grpSpMkLst>
            <pc:docMk/>
            <pc:sldMk cId="2122638485" sldId="297"/>
            <ac:grpSpMk id="1445" creationId="{BFE8794A-94D8-424C-B0CB-79C74FABB322}"/>
          </ac:grpSpMkLst>
        </pc:grpChg>
        <pc:grpChg chg="add mod">
          <ac:chgData name="M | Inès Ammarkhodja" userId="e95cd08f-50ed-4377-8574-96d833696374" providerId="ADAL" clId="{3D6CE0CE-29FB-4D72-AD68-10EAE5BB7EAF}" dt="2019-11-13T10:26:57.241" v="351" actId="1076"/>
          <ac:grpSpMkLst>
            <pc:docMk/>
            <pc:sldMk cId="2122638485" sldId="297"/>
            <ac:grpSpMk id="1448" creationId="{C96263DF-E224-423E-BEDC-6D80A840DAFC}"/>
          </ac:grpSpMkLst>
        </pc:grpChg>
        <pc:grpChg chg="add mod">
          <ac:chgData name="M | Inès Ammarkhodja" userId="e95cd08f-50ed-4377-8574-96d833696374" providerId="ADAL" clId="{3D6CE0CE-29FB-4D72-AD68-10EAE5BB7EAF}" dt="2019-11-13T10:26:57.241" v="351" actId="1076"/>
          <ac:grpSpMkLst>
            <pc:docMk/>
            <pc:sldMk cId="2122638485" sldId="297"/>
            <ac:grpSpMk id="1453" creationId="{99DDD761-811F-4675-94DB-087CDA9CB1BE}"/>
          </ac:grpSpMkLst>
        </pc:grpChg>
        <pc:grpChg chg="add mod">
          <ac:chgData name="M | Inès Ammarkhodja" userId="e95cd08f-50ed-4377-8574-96d833696374" providerId="ADAL" clId="{3D6CE0CE-29FB-4D72-AD68-10EAE5BB7EAF}" dt="2019-11-13T10:26:57.241" v="351" actId="1076"/>
          <ac:grpSpMkLst>
            <pc:docMk/>
            <pc:sldMk cId="2122638485" sldId="297"/>
            <ac:grpSpMk id="1462" creationId="{A2F7C1DE-BC98-4570-BDE7-B6CDDA8588DF}"/>
          </ac:grpSpMkLst>
        </pc:grpChg>
        <pc:grpChg chg="add mod">
          <ac:chgData name="M | Inès Ammarkhodja" userId="e95cd08f-50ed-4377-8574-96d833696374" providerId="ADAL" clId="{3D6CE0CE-29FB-4D72-AD68-10EAE5BB7EAF}" dt="2019-11-13T10:26:57.241" v="351" actId="1076"/>
          <ac:grpSpMkLst>
            <pc:docMk/>
            <pc:sldMk cId="2122638485" sldId="297"/>
            <ac:grpSpMk id="1482" creationId="{7C166CD8-09F5-4491-8ACB-BC1A3B3BF53A}"/>
          </ac:grpSpMkLst>
        </pc:grpChg>
        <pc:grpChg chg="add mod">
          <ac:chgData name="M | Inès Ammarkhodja" userId="e95cd08f-50ed-4377-8574-96d833696374" providerId="ADAL" clId="{3D6CE0CE-29FB-4D72-AD68-10EAE5BB7EAF}" dt="2019-11-13T10:26:57.241" v="351" actId="1076"/>
          <ac:grpSpMkLst>
            <pc:docMk/>
            <pc:sldMk cId="2122638485" sldId="297"/>
            <ac:grpSpMk id="1489" creationId="{D5E897EF-BD7E-4C24-A5CC-4721E5F5B709}"/>
          </ac:grpSpMkLst>
        </pc:grpChg>
        <pc:grpChg chg="add mod">
          <ac:chgData name="M | Inès Ammarkhodja" userId="e95cd08f-50ed-4377-8574-96d833696374" providerId="ADAL" clId="{3D6CE0CE-29FB-4D72-AD68-10EAE5BB7EAF}" dt="2019-11-13T10:26:57.241" v="351" actId="1076"/>
          <ac:grpSpMkLst>
            <pc:docMk/>
            <pc:sldMk cId="2122638485" sldId="297"/>
            <ac:grpSpMk id="1491" creationId="{9BAF9758-A5CF-4210-99D6-9FBAC5C01D97}"/>
          </ac:grpSpMkLst>
        </pc:grpChg>
        <pc:grpChg chg="add mod">
          <ac:chgData name="M | Inès Ammarkhodja" userId="e95cd08f-50ed-4377-8574-96d833696374" providerId="ADAL" clId="{3D6CE0CE-29FB-4D72-AD68-10EAE5BB7EAF}" dt="2019-11-13T10:26:57.241" v="351" actId="1076"/>
          <ac:grpSpMkLst>
            <pc:docMk/>
            <pc:sldMk cId="2122638485" sldId="297"/>
            <ac:grpSpMk id="1498" creationId="{920AA67D-C88C-4880-9CD3-D7BC4256B15C}"/>
          </ac:grpSpMkLst>
        </pc:grpChg>
        <pc:grpChg chg="add mod">
          <ac:chgData name="M | Inès Ammarkhodja" userId="e95cd08f-50ed-4377-8574-96d833696374" providerId="ADAL" clId="{3D6CE0CE-29FB-4D72-AD68-10EAE5BB7EAF}" dt="2019-11-13T10:26:57.241" v="351" actId="1076"/>
          <ac:grpSpMkLst>
            <pc:docMk/>
            <pc:sldMk cId="2122638485" sldId="297"/>
            <ac:grpSpMk id="1506" creationId="{6BE0EBAC-3549-48B9-B99A-5002FA293885}"/>
          </ac:grpSpMkLst>
        </pc:grpChg>
        <pc:grpChg chg="add mod">
          <ac:chgData name="M | Inès Ammarkhodja" userId="e95cd08f-50ed-4377-8574-96d833696374" providerId="ADAL" clId="{3D6CE0CE-29FB-4D72-AD68-10EAE5BB7EAF}" dt="2019-11-13T10:26:57.241" v="351" actId="1076"/>
          <ac:grpSpMkLst>
            <pc:docMk/>
            <pc:sldMk cId="2122638485" sldId="297"/>
            <ac:grpSpMk id="1513" creationId="{E07861B2-E8A0-4AE3-A320-CFAC3CC24D3B}"/>
          </ac:grpSpMkLst>
        </pc:grpChg>
        <pc:grpChg chg="add mod">
          <ac:chgData name="M | Inès Ammarkhodja" userId="e95cd08f-50ed-4377-8574-96d833696374" providerId="ADAL" clId="{3D6CE0CE-29FB-4D72-AD68-10EAE5BB7EAF}" dt="2019-11-13T10:26:57.241" v="351" actId="1076"/>
          <ac:grpSpMkLst>
            <pc:docMk/>
            <pc:sldMk cId="2122638485" sldId="297"/>
            <ac:grpSpMk id="1521" creationId="{C92E6B1E-EEB4-42F8-A9B1-70E99F7E4CAD}"/>
          </ac:grpSpMkLst>
        </pc:grpChg>
        <pc:grpChg chg="add mod">
          <ac:chgData name="M | Inès Ammarkhodja" userId="e95cd08f-50ed-4377-8574-96d833696374" providerId="ADAL" clId="{3D6CE0CE-29FB-4D72-AD68-10EAE5BB7EAF}" dt="2019-11-13T10:26:57.241" v="351" actId="1076"/>
          <ac:grpSpMkLst>
            <pc:docMk/>
            <pc:sldMk cId="2122638485" sldId="297"/>
            <ac:grpSpMk id="1529" creationId="{88582115-5ECA-44A8-90A2-E007F8043C3A}"/>
          </ac:grpSpMkLst>
        </pc:grpChg>
        <pc:grpChg chg="add mod">
          <ac:chgData name="M | Inès Ammarkhodja" userId="e95cd08f-50ed-4377-8574-96d833696374" providerId="ADAL" clId="{3D6CE0CE-29FB-4D72-AD68-10EAE5BB7EAF}" dt="2019-11-13T10:26:57.241" v="351" actId="1076"/>
          <ac:grpSpMkLst>
            <pc:docMk/>
            <pc:sldMk cId="2122638485" sldId="297"/>
            <ac:grpSpMk id="1536" creationId="{8BC8A944-F283-4BFE-A533-E8530486A97A}"/>
          </ac:grpSpMkLst>
        </pc:grpChg>
        <pc:grpChg chg="add mod">
          <ac:chgData name="M | Inès Ammarkhodja" userId="e95cd08f-50ed-4377-8574-96d833696374" providerId="ADAL" clId="{3D6CE0CE-29FB-4D72-AD68-10EAE5BB7EAF}" dt="2019-11-13T10:26:57.241" v="351" actId="1076"/>
          <ac:grpSpMkLst>
            <pc:docMk/>
            <pc:sldMk cId="2122638485" sldId="297"/>
            <ac:grpSpMk id="1542" creationId="{1C1F5EC7-02ED-40C7-9C38-3ACDC3C8ACBB}"/>
          </ac:grpSpMkLst>
        </pc:grpChg>
        <pc:grpChg chg="add mod">
          <ac:chgData name="M | Inès Ammarkhodja" userId="e95cd08f-50ed-4377-8574-96d833696374" providerId="ADAL" clId="{3D6CE0CE-29FB-4D72-AD68-10EAE5BB7EAF}" dt="2019-11-13T10:26:57.241" v="351" actId="1076"/>
          <ac:grpSpMkLst>
            <pc:docMk/>
            <pc:sldMk cId="2122638485" sldId="297"/>
            <ac:grpSpMk id="1547" creationId="{005E6DEE-107B-4763-87BE-EB8F52E1454C}"/>
          </ac:grpSpMkLst>
        </pc:grpChg>
      </pc:sldChg>
      <pc:sldChg chg="addSp modSp add">
        <pc:chgData name="M | Inès Ammarkhodja" userId="e95cd08f-50ed-4377-8574-96d833696374" providerId="ADAL" clId="{3D6CE0CE-29FB-4D72-AD68-10EAE5BB7EAF}" dt="2019-11-13T10:27:19.534" v="354" actId="1076"/>
        <pc:sldMkLst>
          <pc:docMk/>
          <pc:sldMk cId="3822688273" sldId="298"/>
        </pc:sldMkLst>
        <pc:spChg chg="add mod">
          <ac:chgData name="M | Inès Ammarkhodja" userId="e95cd08f-50ed-4377-8574-96d833696374" providerId="ADAL" clId="{3D6CE0CE-29FB-4D72-AD68-10EAE5BB7EAF}" dt="2019-11-13T10:27:19.534" v="354" actId="1076"/>
          <ac:spMkLst>
            <pc:docMk/>
            <pc:sldMk cId="3822688273" sldId="298"/>
            <ac:spMk id="108" creationId="{DFF05E5E-5E97-4926-BA0C-575990BE2F11}"/>
          </ac:spMkLst>
        </pc:spChg>
        <pc:spChg chg="add mod">
          <ac:chgData name="M | Inès Ammarkhodja" userId="e95cd08f-50ed-4377-8574-96d833696374" providerId="ADAL" clId="{3D6CE0CE-29FB-4D72-AD68-10EAE5BB7EAF}" dt="2019-11-13T10:27:19.534" v="354" actId="1076"/>
          <ac:spMkLst>
            <pc:docMk/>
            <pc:sldMk cId="3822688273" sldId="298"/>
            <ac:spMk id="205" creationId="{027DB93B-4550-48ED-B35B-B6B21FD3D373}"/>
          </ac:spMkLst>
        </pc:spChg>
        <pc:spChg chg="add mod">
          <ac:chgData name="M | Inès Ammarkhodja" userId="e95cd08f-50ed-4377-8574-96d833696374" providerId="ADAL" clId="{3D6CE0CE-29FB-4D72-AD68-10EAE5BB7EAF}" dt="2019-11-13T10:27:19.534" v="354" actId="1076"/>
          <ac:spMkLst>
            <pc:docMk/>
            <pc:sldMk cId="3822688273" sldId="298"/>
            <ac:spMk id="216" creationId="{0FB5918D-5E66-484A-8C5C-F7AF591170CD}"/>
          </ac:spMkLst>
        </pc:spChg>
        <pc:grpChg chg="add mod">
          <ac:chgData name="M | Inès Ammarkhodja" userId="e95cd08f-50ed-4377-8574-96d833696374" providerId="ADAL" clId="{3D6CE0CE-29FB-4D72-AD68-10EAE5BB7EAF}" dt="2019-11-13T10:27:19.534" v="354" actId="1076"/>
          <ac:grpSpMkLst>
            <pc:docMk/>
            <pc:sldMk cId="3822688273" sldId="298"/>
            <ac:grpSpMk id="2" creationId="{30FD5F16-A22D-43E8-855F-D69208374E87}"/>
          </ac:grpSpMkLst>
        </pc:grpChg>
        <pc:grpChg chg="add mod">
          <ac:chgData name="M | Inès Ammarkhodja" userId="e95cd08f-50ed-4377-8574-96d833696374" providerId="ADAL" clId="{3D6CE0CE-29FB-4D72-AD68-10EAE5BB7EAF}" dt="2019-11-13T10:27:19.534" v="354" actId="1076"/>
          <ac:grpSpMkLst>
            <pc:docMk/>
            <pc:sldMk cId="3822688273" sldId="298"/>
            <ac:grpSpMk id="8" creationId="{8C168BE6-D551-4F0D-8369-C591052ADC59}"/>
          </ac:grpSpMkLst>
        </pc:grpChg>
        <pc:grpChg chg="add mod">
          <ac:chgData name="M | Inès Ammarkhodja" userId="e95cd08f-50ed-4377-8574-96d833696374" providerId="ADAL" clId="{3D6CE0CE-29FB-4D72-AD68-10EAE5BB7EAF}" dt="2019-11-13T10:27:19.534" v="354" actId="1076"/>
          <ac:grpSpMkLst>
            <pc:docMk/>
            <pc:sldMk cId="3822688273" sldId="298"/>
            <ac:grpSpMk id="13" creationId="{0B08480A-950D-43C5-85F9-CF8DCB00FA3D}"/>
          </ac:grpSpMkLst>
        </pc:grpChg>
        <pc:grpChg chg="add mod">
          <ac:chgData name="M | Inès Ammarkhodja" userId="e95cd08f-50ed-4377-8574-96d833696374" providerId="ADAL" clId="{3D6CE0CE-29FB-4D72-AD68-10EAE5BB7EAF}" dt="2019-11-13T10:27:19.534" v="354" actId="1076"/>
          <ac:grpSpMkLst>
            <pc:docMk/>
            <pc:sldMk cId="3822688273" sldId="298"/>
            <ac:grpSpMk id="18" creationId="{D04B2F7C-003F-4A05-B225-103FA8604A6C}"/>
          </ac:grpSpMkLst>
        </pc:grpChg>
        <pc:grpChg chg="add mod">
          <ac:chgData name="M | Inès Ammarkhodja" userId="e95cd08f-50ed-4377-8574-96d833696374" providerId="ADAL" clId="{3D6CE0CE-29FB-4D72-AD68-10EAE5BB7EAF}" dt="2019-11-13T10:27:19.534" v="354" actId="1076"/>
          <ac:grpSpMkLst>
            <pc:docMk/>
            <pc:sldMk cId="3822688273" sldId="298"/>
            <ac:grpSpMk id="36" creationId="{3C33F36D-0F69-4C66-8B94-C76F81667A4C}"/>
          </ac:grpSpMkLst>
        </pc:grpChg>
        <pc:grpChg chg="add mod">
          <ac:chgData name="M | Inès Ammarkhodja" userId="e95cd08f-50ed-4377-8574-96d833696374" providerId="ADAL" clId="{3D6CE0CE-29FB-4D72-AD68-10EAE5BB7EAF}" dt="2019-11-13T10:27:19.534" v="354" actId="1076"/>
          <ac:grpSpMkLst>
            <pc:docMk/>
            <pc:sldMk cId="3822688273" sldId="298"/>
            <ac:grpSpMk id="42" creationId="{4D87C4D2-D42D-4374-9340-2596C8CA94B2}"/>
          </ac:grpSpMkLst>
        </pc:grpChg>
        <pc:grpChg chg="add mod">
          <ac:chgData name="M | Inès Ammarkhodja" userId="e95cd08f-50ed-4377-8574-96d833696374" providerId="ADAL" clId="{3D6CE0CE-29FB-4D72-AD68-10EAE5BB7EAF}" dt="2019-11-13T10:27:19.534" v="354" actId="1076"/>
          <ac:grpSpMkLst>
            <pc:docMk/>
            <pc:sldMk cId="3822688273" sldId="298"/>
            <ac:grpSpMk id="66" creationId="{CB845C72-03B3-47F1-A2CE-13EE5F398CEB}"/>
          </ac:grpSpMkLst>
        </pc:grpChg>
        <pc:grpChg chg="add mod">
          <ac:chgData name="M | Inès Ammarkhodja" userId="e95cd08f-50ed-4377-8574-96d833696374" providerId="ADAL" clId="{3D6CE0CE-29FB-4D72-AD68-10EAE5BB7EAF}" dt="2019-11-13T10:27:19.534" v="354" actId="1076"/>
          <ac:grpSpMkLst>
            <pc:docMk/>
            <pc:sldMk cId="3822688273" sldId="298"/>
            <ac:grpSpMk id="80" creationId="{10FF999E-4834-4112-B1C1-C0E77E3D1E03}"/>
          </ac:grpSpMkLst>
        </pc:grpChg>
        <pc:grpChg chg="add mod">
          <ac:chgData name="M | Inès Ammarkhodja" userId="e95cd08f-50ed-4377-8574-96d833696374" providerId="ADAL" clId="{3D6CE0CE-29FB-4D72-AD68-10EAE5BB7EAF}" dt="2019-11-13T10:27:19.534" v="354" actId="1076"/>
          <ac:grpSpMkLst>
            <pc:docMk/>
            <pc:sldMk cId="3822688273" sldId="298"/>
            <ac:grpSpMk id="83" creationId="{5E1FAFE1-A9E3-408C-B3B9-2EBFA6489501}"/>
          </ac:grpSpMkLst>
        </pc:grpChg>
        <pc:grpChg chg="add mod">
          <ac:chgData name="M | Inès Ammarkhodja" userId="e95cd08f-50ed-4377-8574-96d833696374" providerId="ADAL" clId="{3D6CE0CE-29FB-4D72-AD68-10EAE5BB7EAF}" dt="2019-11-13T10:27:19.534" v="354" actId="1076"/>
          <ac:grpSpMkLst>
            <pc:docMk/>
            <pc:sldMk cId="3822688273" sldId="298"/>
            <ac:grpSpMk id="100" creationId="{0E1703F4-F468-4A47-9AC0-D44F94B52207}"/>
          </ac:grpSpMkLst>
        </pc:grpChg>
        <pc:grpChg chg="add mod">
          <ac:chgData name="M | Inès Ammarkhodja" userId="e95cd08f-50ed-4377-8574-96d833696374" providerId="ADAL" clId="{3D6CE0CE-29FB-4D72-AD68-10EAE5BB7EAF}" dt="2019-11-13T10:27:19.534" v="354" actId="1076"/>
          <ac:grpSpMkLst>
            <pc:docMk/>
            <pc:sldMk cId="3822688273" sldId="298"/>
            <ac:grpSpMk id="105" creationId="{D008250C-0580-4BE4-A8E0-D5DB84BEF1EF}"/>
          </ac:grpSpMkLst>
        </pc:grpChg>
        <pc:grpChg chg="add mod">
          <ac:chgData name="M | Inès Ammarkhodja" userId="e95cd08f-50ed-4377-8574-96d833696374" providerId="ADAL" clId="{3D6CE0CE-29FB-4D72-AD68-10EAE5BB7EAF}" dt="2019-11-13T10:27:19.534" v="354" actId="1076"/>
          <ac:grpSpMkLst>
            <pc:docMk/>
            <pc:sldMk cId="3822688273" sldId="298"/>
            <ac:grpSpMk id="109" creationId="{43F4575D-101B-4C1D-A687-7C5065369006}"/>
          </ac:grpSpMkLst>
        </pc:grpChg>
        <pc:grpChg chg="add mod">
          <ac:chgData name="M | Inès Ammarkhodja" userId="e95cd08f-50ed-4377-8574-96d833696374" providerId="ADAL" clId="{3D6CE0CE-29FB-4D72-AD68-10EAE5BB7EAF}" dt="2019-11-13T10:27:19.534" v="354" actId="1076"/>
          <ac:grpSpMkLst>
            <pc:docMk/>
            <pc:sldMk cId="3822688273" sldId="298"/>
            <ac:grpSpMk id="119" creationId="{2A1A3F0D-E2C5-4A60-87D4-EB6053220E45}"/>
          </ac:grpSpMkLst>
        </pc:grpChg>
        <pc:grpChg chg="add mod">
          <ac:chgData name="M | Inès Ammarkhodja" userId="e95cd08f-50ed-4377-8574-96d833696374" providerId="ADAL" clId="{3D6CE0CE-29FB-4D72-AD68-10EAE5BB7EAF}" dt="2019-11-13T10:27:19.534" v="354" actId="1076"/>
          <ac:grpSpMkLst>
            <pc:docMk/>
            <pc:sldMk cId="3822688273" sldId="298"/>
            <ac:grpSpMk id="124" creationId="{9FAA6EB6-3BCA-4EF7-9D71-5AE53E5C5F94}"/>
          </ac:grpSpMkLst>
        </pc:grpChg>
        <pc:grpChg chg="add mod">
          <ac:chgData name="M | Inès Ammarkhodja" userId="e95cd08f-50ed-4377-8574-96d833696374" providerId="ADAL" clId="{3D6CE0CE-29FB-4D72-AD68-10EAE5BB7EAF}" dt="2019-11-13T10:27:19.534" v="354" actId="1076"/>
          <ac:grpSpMkLst>
            <pc:docMk/>
            <pc:sldMk cId="3822688273" sldId="298"/>
            <ac:grpSpMk id="129" creationId="{A5BE094C-FF58-4A16-AE92-088F559D4AF2}"/>
          </ac:grpSpMkLst>
        </pc:grpChg>
        <pc:grpChg chg="add mod">
          <ac:chgData name="M | Inès Ammarkhodja" userId="e95cd08f-50ed-4377-8574-96d833696374" providerId="ADAL" clId="{3D6CE0CE-29FB-4D72-AD68-10EAE5BB7EAF}" dt="2019-11-13T10:27:19.534" v="354" actId="1076"/>
          <ac:grpSpMkLst>
            <pc:docMk/>
            <pc:sldMk cId="3822688273" sldId="298"/>
            <ac:grpSpMk id="135" creationId="{22FFAD95-9FBB-4F25-95CD-BBC4C6CF592E}"/>
          </ac:grpSpMkLst>
        </pc:grpChg>
        <pc:grpChg chg="add mod">
          <ac:chgData name="M | Inès Ammarkhodja" userId="e95cd08f-50ed-4377-8574-96d833696374" providerId="ADAL" clId="{3D6CE0CE-29FB-4D72-AD68-10EAE5BB7EAF}" dt="2019-11-13T10:27:19.534" v="354" actId="1076"/>
          <ac:grpSpMkLst>
            <pc:docMk/>
            <pc:sldMk cId="3822688273" sldId="298"/>
            <ac:grpSpMk id="137" creationId="{05849808-ED02-4AF7-B996-9655F0B1B8DC}"/>
          </ac:grpSpMkLst>
        </pc:grpChg>
        <pc:grpChg chg="add mod">
          <ac:chgData name="M | Inès Ammarkhodja" userId="e95cd08f-50ed-4377-8574-96d833696374" providerId="ADAL" clId="{3D6CE0CE-29FB-4D72-AD68-10EAE5BB7EAF}" dt="2019-11-13T10:27:19.534" v="354" actId="1076"/>
          <ac:grpSpMkLst>
            <pc:docMk/>
            <pc:sldMk cId="3822688273" sldId="298"/>
            <ac:grpSpMk id="179" creationId="{2C66DAEF-849F-45E7-AA0F-9D5330B04A3F}"/>
          </ac:grpSpMkLst>
        </pc:grpChg>
        <pc:grpChg chg="add mod">
          <ac:chgData name="M | Inès Ammarkhodja" userId="e95cd08f-50ed-4377-8574-96d833696374" providerId="ADAL" clId="{3D6CE0CE-29FB-4D72-AD68-10EAE5BB7EAF}" dt="2019-11-13T10:27:19.534" v="354" actId="1076"/>
          <ac:grpSpMkLst>
            <pc:docMk/>
            <pc:sldMk cId="3822688273" sldId="298"/>
            <ac:grpSpMk id="200" creationId="{F0B04888-2E1E-4987-924F-A14B023CAA43}"/>
          </ac:grpSpMkLst>
        </pc:grpChg>
        <pc:grpChg chg="add mod">
          <ac:chgData name="M | Inès Ammarkhodja" userId="e95cd08f-50ed-4377-8574-96d833696374" providerId="ADAL" clId="{3D6CE0CE-29FB-4D72-AD68-10EAE5BB7EAF}" dt="2019-11-13T10:27:19.534" v="354" actId="1076"/>
          <ac:grpSpMkLst>
            <pc:docMk/>
            <pc:sldMk cId="3822688273" sldId="298"/>
            <ac:grpSpMk id="206" creationId="{7A1DC4E0-6702-4A02-923E-AE0A5D7DBE2A}"/>
          </ac:grpSpMkLst>
        </pc:grpChg>
        <pc:grpChg chg="add mod">
          <ac:chgData name="M | Inès Ammarkhodja" userId="e95cd08f-50ed-4377-8574-96d833696374" providerId="ADAL" clId="{3D6CE0CE-29FB-4D72-AD68-10EAE5BB7EAF}" dt="2019-11-13T10:27:19.534" v="354" actId="1076"/>
          <ac:grpSpMkLst>
            <pc:docMk/>
            <pc:sldMk cId="3822688273" sldId="298"/>
            <ac:grpSpMk id="213" creationId="{39335A00-C0AB-43EA-8081-8F2494098215}"/>
          </ac:grpSpMkLst>
        </pc:grpChg>
        <pc:grpChg chg="add mod">
          <ac:chgData name="M | Inès Ammarkhodja" userId="e95cd08f-50ed-4377-8574-96d833696374" providerId="ADAL" clId="{3D6CE0CE-29FB-4D72-AD68-10EAE5BB7EAF}" dt="2019-11-13T10:27:19.534" v="354" actId="1076"/>
          <ac:grpSpMkLst>
            <pc:docMk/>
            <pc:sldMk cId="3822688273" sldId="298"/>
            <ac:grpSpMk id="217" creationId="{EEFBDE37-6FC2-4C91-860C-90FACEB68666}"/>
          </ac:grpSpMkLst>
        </pc:grpChg>
        <pc:grpChg chg="add mod">
          <ac:chgData name="M | Inès Ammarkhodja" userId="e95cd08f-50ed-4377-8574-96d833696374" providerId="ADAL" clId="{3D6CE0CE-29FB-4D72-AD68-10EAE5BB7EAF}" dt="2019-11-13T10:27:19.534" v="354" actId="1076"/>
          <ac:grpSpMkLst>
            <pc:docMk/>
            <pc:sldMk cId="3822688273" sldId="298"/>
            <ac:grpSpMk id="232" creationId="{084F4E1B-EBB0-4334-9D9A-EBFFFF3F8068}"/>
          </ac:grpSpMkLst>
        </pc:grpChg>
        <pc:grpChg chg="add mod">
          <ac:chgData name="M | Inès Ammarkhodja" userId="e95cd08f-50ed-4377-8574-96d833696374" providerId="ADAL" clId="{3D6CE0CE-29FB-4D72-AD68-10EAE5BB7EAF}" dt="2019-11-13T10:27:19.534" v="354" actId="1076"/>
          <ac:grpSpMkLst>
            <pc:docMk/>
            <pc:sldMk cId="3822688273" sldId="298"/>
            <ac:grpSpMk id="238" creationId="{4889C1B6-0B5E-4ED4-9A4D-DFA3E4B0BDA2}"/>
          </ac:grpSpMkLst>
        </pc:grpChg>
        <pc:grpChg chg="add mod">
          <ac:chgData name="M | Inès Ammarkhodja" userId="e95cd08f-50ed-4377-8574-96d833696374" providerId="ADAL" clId="{3D6CE0CE-29FB-4D72-AD68-10EAE5BB7EAF}" dt="2019-11-13T10:27:19.534" v="354" actId="1076"/>
          <ac:grpSpMkLst>
            <pc:docMk/>
            <pc:sldMk cId="3822688273" sldId="298"/>
            <ac:grpSpMk id="243" creationId="{1282DE3C-A5E1-4F29-8612-968DA7B9A956}"/>
          </ac:grpSpMkLst>
        </pc:grpChg>
        <pc:grpChg chg="add mod">
          <ac:chgData name="M | Inès Ammarkhodja" userId="e95cd08f-50ed-4377-8574-96d833696374" providerId="ADAL" clId="{3D6CE0CE-29FB-4D72-AD68-10EAE5BB7EAF}" dt="2019-11-13T10:27:19.534" v="354" actId="1076"/>
          <ac:grpSpMkLst>
            <pc:docMk/>
            <pc:sldMk cId="3822688273" sldId="298"/>
            <ac:grpSpMk id="258" creationId="{C748E6E9-2AE8-43D4-9477-76289D502DC8}"/>
          </ac:grpSpMkLst>
        </pc:grpChg>
        <pc:grpChg chg="add mod">
          <ac:chgData name="M | Inès Ammarkhodja" userId="e95cd08f-50ed-4377-8574-96d833696374" providerId="ADAL" clId="{3D6CE0CE-29FB-4D72-AD68-10EAE5BB7EAF}" dt="2019-11-13T10:27:19.534" v="354" actId="1076"/>
          <ac:grpSpMkLst>
            <pc:docMk/>
            <pc:sldMk cId="3822688273" sldId="298"/>
            <ac:grpSpMk id="262" creationId="{4B212616-6A73-48D7-982B-8934E57DAB37}"/>
          </ac:grpSpMkLst>
        </pc:grpChg>
        <pc:grpChg chg="add mod">
          <ac:chgData name="M | Inès Ammarkhodja" userId="e95cd08f-50ed-4377-8574-96d833696374" providerId="ADAL" clId="{3D6CE0CE-29FB-4D72-AD68-10EAE5BB7EAF}" dt="2019-11-13T10:27:19.534" v="354" actId="1076"/>
          <ac:grpSpMkLst>
            <pc:docMk/>
            <pc:sldMk cId="3822688273" sldId="298"/>
            <ac:grpSpMk id="275" creationId="{86799FC2-A1DA-4570-8777-5FE725BD5713}"/>
          </ac:grpSpMkLst>
        </pc:grpChg>
        <pc:grpChg chg="add mod">
          <ac:chgData name="M | Inès Ammarkhodja" userId="e95cd08f-50ed-4377-8574-96d833696374" providerId="ADAL" clId="{3D6CE0CE-29FB-4D72-AD68-10EAE5BB7EAF}" dt="2019-11-13T10:27:19.534" v="354" actId="1076"/>
          <ac:grpSpMkLst>
            <pc:docMk/>
            <pc:sldMk cId="3822688273" sldId="298"/>
            <ac:grpSpMk id="288" creationId="{A193FF24-B067-4D29-8A63-A056E8AF1D7F}"/>
          </ac:grpSpMkLst>
        </pc:grpChg>
        <pc:grpChg chg="add mod">
          <ac:chgData name="M | Inès Ammarkhodja" userId="e95cd08f-50ed-4377-8574-96d833696374" providerId="ADAL" clId="{3D6CE0CE-29FB-4D72-AD68-10EAE5BB7EAF}" dt="2019-11-13T10:27:19.534" v="354" actId="1076"/>
          <ac:grpSpMkLst>
            <pc:docMk/>
            <pc:sldMk cId="3822688273" sldId="298"/>
            <ac:grpSpMk id="294" creationId="{E16093B4-E039-4A30-B448-99C3AEF8475D}"/>
          </ac:grpSpMkLst>
        </pc:grpChg>
        <pc:grpChg chg="add mod">
          <ac:chgData name="M | Inès Ammarkhodja" userId="e95cd08f-50ed-4377-8574-96d833696374" providerId="ADAL" clId="{3D6CE0CE-29FB-4D72-AD68-10EAE5BB7EAF}" dt="2019-11-13T10:27:19.534" v="354" actId="1076"/>
          <ac:grpSpMkLst>
            <pc:docMk/>
            <pc:sldMk cId="3822688273" sldId="298"/>
            <ac:grpSpMk id="297" creationId="{EEE353F6-3F77-49A0-B85A-6C3C06FBA019}"/>
          </ac:grpSpMkLst>
        </pc:grpChg>
        <pc:grpChg chg="add mod">
          <ac:chgData name="M | Inès Ammarkhodja" userId="e95cd08f-50ed-4377-8574-96d833696374" providerId="ADAL" clId="{3D6CE0CE-29FB-4D72-AD68-10EAE5BB7EAF}" dt="2019-11-13T10:27:19.534" v="354" actId="1076"/>
          <ac:grpSpMkLst>
            <pc:docMk/>
            <pc:sldMk cId="3822688273" sldId="298"/>
            <ac:grpSpMk id="299" creationId="{998BAB09-ED78-470B-A334-5E2E368845E9}"/>
          </ac:grpSpMkLst>
        </pc:grpChg>
        <pc:grpChg chg="add mod">
          <ac:chgData name="M | Inès Ammarkhodja" userId="e95cd08f-50ed-4377-8574-96d833696374" providerId="ADAL" clId="{3D6CE0CE-29FB-4D72-AD68-10EAE5BB7EAF}" dt="2019-11-13T10:27:19.534" v="354" actId="1076"/>
          <ac:grpSpMkLst>
            <pc:docMk/>
            <pc:sldMk cId="3822688273" sldId="298"/>
            <ac:grpSpMk id="301" creationId="{7899026E-1EB8-4F03-8CD3-D6449386AEFC}"/>
          </ac:grpSpMkLst>
        </pc:grpChg>
        <pc:grpChg chg="add mod">
          <ac:chgData name="M | Inès Ammarkhodja" userId="e95cd08f-50ed-4377-8574-96d833696374" providerId="ADAL" clId="{3D6CE0CE-29FB-4D72-AD68-10EAE5BB7EAF}" dt="2019-11-13T10:27:19.534" v="354" actId="1076"/>
          <ac:grpSpMkLst>
            <pc:docMk/>
            <pc:sldMk cId="3822688273" sldId="298"/>
            <ac:grpSpMk id="308" creationId="{FF728F02-234F-4FA3-B72C-76DE265FEFE3}"/>
          </ac:grpSpMkLst>
        </pc:grpChg>
        <pc:grpChg chg="add mod">
          <ac:chgData name="M | Inès Ammarkhodja" userId="e95cd08f-50ed-4377-8574-96d833696374" providerId="ADAL" clId="{3D6CE0CE-29FB-4D72-AD68-10EAE5BB7EAF}" dt="2019-11-13T10:27:19.534" v="354" actId="1076"/>
          <ac:grpSpMkLst>
            <pc:docMk/>
            <pc:sldMk cId="3822688273" sldId="298"/>
            <ac:grpSpMk id="322" creationId="{42B98C07-0E9F-4A03-995E-9606887004D9}"/>
          </ac:grpSpMkLst>
        </pc:grpChg>
        <pc:grpChg chg="add mod">
          <ac:chgData name="M | Inès Ammarkhodja" userId="e95cd08f-50ed-4377-8574-96d833696374" providerId="ADAL" clId="{3D6CE0CE-29FB-4D72-AD68-10EAE5BB7EAF}" dt="2019-11-13T10:27:19.534" v="354" actId="1076"/>
          <ac:grpSpMkLst>
            <pc:docMk/>
            <pc:sldMk cId="3822688273" sldId="298"/>
            <ac:grpSpMk id="336" creationId="{4943BCA0-9E6D-499F-8ECB-EE0A01DF3F1D}"/>
          </ac:grpSpMkLst>
        </pc:grpChg>
        <pc:grpChg chg="add mod">
          <ac:chgData name="M | Inès Ammarkhodja" userId="e95cd08f-50ed-4377-8574-96d833696374" providerId="ADAL" clId="{3D6CE0CE-29FB-4D72-AD68-10EAE5BB7EAF}" dt="2019-11-13T10:27:19.534" v="354" actId="1076"/>
          <ac:grpSpMkLst>
            <pc:docMk/>
            <pc:sldMk cId="3822688273" sldId="298"/>
            <ac:grpSpMk id="347" creationId="{5E853248-8D58-447D-9A43-7C75B425FF69}"/>
          </ac:grpSpMkLst>
        </pc:grpChg>
        <pc:grpChg chg="add mod">
          <ac:chgData name="M | Inès Ammarkhodja" userId="e95cd08f-50ed-4377-8574-96d833696374" providerId="ADAL" clId="{3D6CE0CE-29FB-4D72-AD68-10EAE5BB7EAF}" dt="2019-11-13T10:27:19.534" v="354" actId="1076"/>
          <ac:grpSpMkLst>
            <pc:docMk/>
            <pc:sldMk cId="3822688273" sldId="298"/>
            <ac:grpSpMk id="361" creationId="{8BEEF9A5-09D2-43EE-90AD-DC6E8A389659}"/>
          </ac:grpSpMkLst>
        </pc:grpChg>
        <pc:grpChg chg="add mod">
          <ac:chgData name="M | Inès Ammarkhodja" userId="e95cd08f-50ed-4377-8574-96d833696374" providerId="ADAL" clId="{3D6CE0CE-29FB-4D72-AD68-10EAE5BB7EAF}" dt="2019-11-13T10:27:19.534" v="354" actId="1076"/>
          <ac:grpSpMkLst>
            <pc:docMk/>
            <pc:sldMk cId="3822688273" sldId="298"/>
            <ac:grpSpMk id="366" creationId="{5A225FD4-9B0B-430B-837A-3A0D2CAEC399}"/>
          </ac:grpSpMkLst>
        </pc:grpChg>
        <pc:grpChg chg="add mod">
          <ac:chgData name="M | Inès Ammarkhodja" userId="e95cd08f-50ed-4377-8574-96d833696374" providerId="ADAL" clId="{3D6CE0CE-29FB-4D72-AD68-10EAE5BB7EAF}" dt="2019-11-13T10:27:19.534" v="354" actId="1076"/>
          <ac:grpSpMkLst>
            <pc:docMk/>
            <pc:sldMk cId="3822688273" sldId="298"/>
            <ac:grpSpMk id="426" creationId="{024C78A5-A17A-452A-BD2E-CD9FAD27EFCD}"/>
          </ac:grpSpMkLst>
        </pc:grpChg>
        <pc:grpChg chg="add mod">
          <ac:chgData name="M | Inès Ammarkhodja" userId="e95cd08f-50ed-4377-8574-96d833696374" providerId="ADAL" clId="{3D6CE0CE-29FB-4D72-AD68-10EAE5BB7EAF}" dt="2019-11-13T10:27:19.534" v="354" actId="1076"/>
          <ac:grpSpMkLst>
            <pc:docMk/>
            <pc:sldMk cId="3822688273" sldId="298"/>
            <ac:grpSpMk id="449" creationId="{3E8086C3-C65D-49F2-837F-47C77FF88052}"/>
          </ac:grpSpMkLst>
        </pc:grpChg>
        <pc:grpChg chg="add mod">
          <ac:chgData name="M | Inès Ammarkhodja" userId="e95cd08f-50ed-4377-8574-96d833696374" providerId="ADAL" clId="{3D6CE0CE-29FB-4D72-AD68-10EAE5BB7EAF}" dt="2019-11-13T10:27:19.534" v="354" actId="1076"/>
          <ac:grpSpMkLst>
            <pc:docMk/>
            <pc:sldMk cId="3822688273" sldId="298"/>
            <ac:grpSpMk id="452" creationId="{4D0F1EAA-B444-4335-BCD4-359F8C61B233}"/>
          </ac:grpSpMkLst>
        </pc:grpChg>
        <pc:grpChg chg="add mod">
          <ac:chgData name="M | Inès Ammarkhodja" userId="e95cd08f-50ed-4377-8574-96d833696374" providerId="ADAL" clId="{3D6CE0CE-29FB-4D72-AD68-10EAE5BB7EAF}" dt="2019-11-13T10:27:19.534" v="354" actId="1076"/>
          <ac:grpSpMkLst>
            <pc:docMk/>
            <pc:sldMk cId="3822688273" sldId="298"/>
            <ac:grpSpMk id="455" creationId="{EC64550A-BFEA-4353-9D91-2FD321D6A5B5}"/>
          </ac:grpSpMkLst>
        </pc:grpChg>
        <pc:grpChg chg="add mod">
          <ac:chgData name="M | Inès Ammarkhodja" userId="e95cd08f-50ed-4377-8574-96d833696374" providerId="ADAL" clId="{3D6CE0CE-29FB-4D72-AD68-10EAE5BB7EAF}" dt="2019-11-13T10:27:19.534" v="354" actId="1076"/>
          <ac:grpSpMkLst>
            <pc:docMk/>
            <pc:sldMk cId="3822688273" sldId="298"/>
            <ac:grpSpMk id="478" creationId="{37D87EDA-FB38-42D3-B1A9-A06149CD1A7B}"/>
          </ac:grpSpMkLst>
        </pc:grpChg>
        <pc:grpChg chg="add mod">
          <ac:chgData name="M | Inès Ammarkhodja" userId="e95cd08f-50ed-4377-8574-96d833696374" providerId="ADAL" clId="{3D6CE0CE-29FB-4D72-AD68-10EAE5BB7EAF}" dt="2019-11-13T10:27:19.534" v="354" actId="1076"/>
          <ac:grpSpMkLst>
            <pc:docMk/>
            <pc:sldMk cId="3822688273" sldId="298"/>
            <ac:grpSpMk id="486" creationId="{AC01D810-4DA5-4606-BA36-9391470AAA3E}"/>
          </ac:grpSpMkLst>
        </pc:grpChg>
        <pc:grpChg chg="add mod">
          <ac:chgData name="M | Inès Ammarkhodja" userId="e95cd08f-50ed-4377-8574-96d833696374" providerId="ADAL" clId="{3D6CE0CE-29FB-4D72-AD68-10EAE5BB7EAF}" dt="2019-11-13T10:27:19.534" v="354" actId="1076"/>
          <ac:grpSpMkLst>
            <pc:docMk/>
            <pc:sldMk cId="3822688273" sldId="298"/>
            <ac:grpSpMk id="503" creationId="{5E50CA83-E46C-4757-81AF-02FEA98D5618}"/>
          </ac:grpSpMkLst>
        </pc:grpChg>
        <pc:grpChg chg="add mod">
          <ac:chgData name="M | Inès Ammarkhodja" userId="e95cd08f-50ed-4377-8574-96d833696374" providerId="ADAL" clId="{3D6CE0CE-29FB-4D72-AD68-10EAE5BB7EAF}" dt="2019-11-13T10:27:19.534" v="354" actId="1076"/>
          <ac:grpSpMkLst>
            <pc:docMk/>
            <pc:sldMk cId="3822688273" sldId="298"/>
            <ac:grpSpMk id="505" creationId="{C89209C1-181D-4C2A-81AA-942B17DFC212}"/>
          </ac:grpSpMkLst>
        </pc:grpChg>
        <pc:grpChg chg="add mod">
          <ac:chgData name="M | Inès Ammarkhodja" userId="e95cd08f-50ed-4377-8574-96d833696374" providerId="ADAL" clId="{3D6CE0CE-29FB-4D72-AD68-10EAE5BB7EAF}" dt="2019-11-13T10:27:19.534" v="354" actId="1076"/>
          <ac:grpSpMkLst>
            <pc:docMk/>
            <pc:sldMk cId="3822688273" sldId="298"/>
            <ac:grpSpMk id="523" creationId="{2813E0BF-AAF6-4AEB-8C9C-D454D855E6A3}"/>
          </ac:grpSpMkLst>
        </pc:grpChg>
        <pc:grpChg chg="add mod">
          <ac:chgData name="M | Inès Ammarkhodja" userId="e95cd08f-50ed-4377-8574-96d833696374" providerId="ADAL" clId="{3D6CE0CE-29FB-4D72-AD68-10EAE5BB7EAF}" dt="2019-11-13T10:27:19.534" v="354" actId="1076"/>
          <ac:grpSpMkLst>
            <pc:docMk/>
            <pc:sldMk cId="3822688273" sldId="298"/>
            <ac:grpSpMk id="549" creationId="{D0FF3CF6-3E2C-49D8-810E-EEA5FC1653DA}"/>
          </ac:grpSpMkLst>
        </pc:grpChg>
        <pc:grpChg chg="add mod">
          <ac:chgData name="M | Inès Ammarkhodja" userId="e95cd08f-50ed-4377-8574-96d833696374" providerId="ADAL" clId="{3D6CE0CE-29FB-4D72-AD68-10EAE5BB7EAF}" dt="2019-11-13T10:27:19.534" v="354" actId="1076"/>
          <ac:grpSpMkLst>
            <pc:docMk/>
            <pc:sldMk cId="3822688273" sldId="298"/>
            <ac:grpSpMk id="558" creationId="{509D0BBF-89FB-4227-92F1-942834C92B09}"/>
          </ac:grpSpMkLst>
        </pc:grpChg>
        <pc:grpChg chg="add mod">
          <ac:chgData name="M | Inès Ammarkhodja" userId="e95cd08f-50ed-4377-8574-96d833696374" providerId="ADAL" clId="{3D6CE0CE-29FB-4D72-AD68-10EAE5BB7EAF}" dt="2019-11-13T10:27:19.534" v="354" actId="1076"/>
          <ac:grpSpMkLst>
            <pc:docMk/>
            <pc:sldMk cId="3822688273" sldId="298"/>
            <ac:grpSpMk id="565" creationId="{5C09BA9C-39AB-4B8B-815E-D72EF81EC019}"/>
          </ac:grpSpMkLst>
        </pc:grpChg>
        <pc:grpChg chg="add mod">
          <ac:chgData name="M | Inès Ammarkhodja" userId="e95cd08f-50ed-4377-8574-96d833696374" providerId="ADAL" clId="{3D6CE0CE-29FB-4D72-AD68-10EAE5BB7EAF}" dt="2019-11-13T10:27:19.534" v="354" actId="1076"/>
          <ac:grpSpMkLst>
            <pc:docMk/>
            <pc:sldMk cId="3822688273" sldId="298"/>
            <ac:grpSpMk id="584" creationId="{0B61F305-4EE1-4DD3-8E42-E9143AAEEE03}"/>
          </ac:grpSpMkLst>
        </pc:grpChg>
        <pc:grpChg chg="add mod">
          <ac:chgData name="M | Inès Ammarkhodja" userId="e95cd08f-50ed-4377-8574-96d833696374" providerId="ADAL" clId="{3D6CE0CE-29FB-4D72-AD68-10EAE5BB7EAF}" dt="2019-11-13T10:27:19.534" v="354" actId="1076"/>
          <ac:grpSpMkLst>
            <pc:docMk/>
            <pc:sldMk cId="3822688273" sldId="298"/>
            <ac:grpSpMk id="611" creationId="{A4833BFD-8D5B-473A-9E9E-C65A3A877E64}"/>
          </ac:grpSpMkLst>
        </pc:grpChg>
        <pc:grpChg chg="add mod">
          <ac:chgData name="M | Inès Ammarkhodja" userId="e95cd08f-50ed-4377-8574-96d833696374" providerId="ADAL" clId="{3D6CE0CE-29FB-4D72-AD68-10EAE5BB7EAF}" dt="2019-11-13T10:27:19.534" v="354" actId="1076"/>
          <ac:grpSpMkLst>
            <pc:docMk/>
            <pc:sldMk cId="3822688273" sldId="298"/>
            <ac:grpSpMk id="616" creationId="{5B03A782-59FA-4FD0-B5B8-3B1767C2F267}"/>
          </ac:grpSpMkLst>
        </pc:grpChg>
        <pc:grpChg chg="add mod">
          <ac:chgData name="M | Inès Ammarkhodja" userId="e95cd08f-50ed-4377-8574-96d833696374" providerId="ADAL" clId="{3D6CE0CE-29FB-4D72-AD68-10EAE5BB7EAF}" dt="2019-11-13T10:27:19.534" v="354" actId="1076"/>
          <ac:grpSpMkLst>
            <pc:docMk/>
            <pc:sldMk cId="3822688273" sldId="298"/>
            <ac:grpSpMk id="627" creationId="{F7D6CEAD-9210-40E5-8282-731622318FA7}"/>
          </ac:grpSpMkLst>
        </pc:grpChg>
        <pc:grpChg chg="add mod">
          <ac:chgData name="M | Inès Ammarkhodja" userId="e95cd08f-50ed-4377-8574-96d833696374" providerId="ADAL" clId="{3D6CE0CE-29FB-4D72-AD68-10EAE5BB7EAF}" dt="2019-11-13T10:27:19.534" v="354" actId="1076"/>
          <ac:grpSpMkLst>
            <pc:docMk/>
            <pc:sldMk cId="3822688273" sldId="298"/>
            <ac:grpSpMk id="630" creationId="{170DA073-7B77-483F-A8C1-311FBF8D1464}"/>
          </ac:grpSpMkLst>
        </pc:grpChg>
        <pc:grpChg chg="add mod">
          <ac:chgData name="M | Inès Ammarkhodja" userId="e95cd08f-50ed-4377-8574-96d833696374" providerId="ADAL" clId="{3D6CE0CE-29FB-4D72-AD68-10EAE5BB7EAF}" dt="2019-11-13T10:27:19.534" v="354" actId="1076"/>
          <ac:grpSpMkLst>
            <pc:docMk/>
            <pc:sldMk cId="3822688273" sldId="298"/>
            <ac:grpSpMk id="652" creationId="{560C1F88-2D55-438D-AF26-810F3D2B83ED}"/>
          </ac:grpSpMkLst>
        </pc:grpChg>
        <pc:grpChg chg="add mod">
          <ac:chgData name="M | Inès Ammarkhodja" userId="e95cd08f-50ed-4377-8574-96d833696374" providerId="ADAL" clId="{3D6CE0CE-29FB-4D72-AD68-10EAE5BB7EAF}" dt="2019-11-13T10:27:19.534" v="354" actId="1076"/>
          <ac:grpSpMkLst>
            <pc:docMk/>
            <pc:sldMk cId="3822688273" sldId="298"/>
            <ac:grpSpMk id="659" creationId="{45ACB9F7-3ED0-4797-8610-996717D93942}"/>
          </ac:grpSpMkLst>
        </pc:grpChg>
        <pc:grpChg chg="add mod">
          <ac:chgData name="M | Inès Ammarkhodja" userId="e95cd08f-50ed-4377-8574-96d833696374" providerId="ADAL" clId="{3D6CE0CE-29FB-4D72-AD68-10EAE5BB7EAF}" dt="2019-11-13T10:27:19.534" v="354" actId="1076"/>
          <ac:grpSpMkLst>
            <pc:docMk/>
            <pc:sldMk cId="3822688273" sldId="298"/>
            <ac:grpSpMk id="677" creationId="{0E9F4A78-D8EF-40E9-B546-DC2DA3F31278}"/>
          </ac:grpSpMkLst>
        </pc:grpChg>
        <pc:grpChg chg="add mod">
          <ac:chgData name="M | Inès Ammarkhodja" userId="e95cd08f-50ed-4377-8574-96d833696374" providerId="ADAL" clId="{3D6CE0CE-29FB-4D72-AD68-10EAE5BB7EAF}" dt="2019-11-13T10:27:19.534" v="354" actId="1076"/>
          <ac:grpSpMkLst>
            <pc:docMk/>
            <pc:sldMk cId="3822688273" sldId="298"/>
            <ac:grpSpMk id="680" creationId="{D7B89237-1783-4337-B0A4-E4D0D38DFB2A}"/>
          </ac:grpSpMkLst>
        </pc:grpChg>
        <pc:grpChg chg="add mod">
          <ac:chgData name="M | Inès Ammarkhodja" userId="e95cd08f-50ed-4377-8574-96d833696374" providerId="ADAL" clId="{3D6CE0CE-29FB-4D72-AD68-10EAE5BB7EAF}" dt="2019-11-13T10:27:19.534" v="354" actId="1076"/>
          <ac:grpSpMkLst>
            <pc:docMk/>
            <pc:sldMk cId="3822688273" sldId="298"/>
            <ac:grpSpMk id="685" creationId="{AD206725-E2EC-43DF-9E4B-6236182F265B}"/>
          </ac:grpSpMkLst>
        </pc:grpChg>
        <pc:grpChg chg="add mod">
          <ac:chgData name="M | Inès Ammarkhodja" userId="e95cd08f-50ed-4377-8574-96d833696374" providerId="ADAL" clId="{3D6CE0CE-29FB-4D72-AD68-10EAE5BB7EAF}" dt="2019-11-13T10:27:19.534" v="354" actId="1076"/>
          <ac:grpSpMkLst>
            <pc:docMk/>
            <pc:sldMk cId="3822688273" sldId="298"/>
            <ac:grpSpMk id="690" creationId="{5DFD72CD-96A3-422D-89A2-CA85D58D29D1}"/>
          </ac:grpSpMkLst>
        </pc:grpChg>
        <pc:grpChg chg="add mod">
          <ac:chgData name="M | Inès Ammarkhodja" userId="e95cd08f-50ed-4377-8574-96d833696374" providerId="ADAL" clId="{3D6CE0CE-29FB-4D72-AD68-10EAE5BB7EAF}" dt="2019-11-13T10:27:19.534" v="354" actId="1076"/>
          <ac:grpSpMkLst>
            <pc:docMk/>
            <pc:sldMk cId="3822688273" sldId="298"/>
            <ac:grpSpMk id="709" creationId="{AAEA6B5C-EA5F-4158-B780-35D8CF5F9100}"/>
          </ac:grpSpMkLst>
        </pc:grpChg>
        <pc:grpChg chg="add mod">
          <ac:chgData name="M | Inès Ammarkhodja" userId="e95cd08f-50ed-4377-8574-96d833696374" providerId="ADAL" clId="{3D6CE0CE-29FB-4D72-AD68-10EAE5BB7EAF}" dt="2019-11-13T10:27:19.534" v="354" actId="1076"/>
          <ac:grpSpMkLst>
            <pc:docMk/>
            <pc:sldMk cId="3822688273" sldId="298"/>
            <ac:grpSpMk id="728" creationId="{9DDF2CD3-6A5F-4BAF-9CEA-B4839F4096AB}"/>
          </ac:grpSpMkLst>
        </pc:grpChg>
        <pc:grpChg chg="add mod">
          <ac:chgData name="M | Inès Ammarkhodja" userId="e95cd08f-50ed-4377-8574-96d833696374" providerId="ADAL" clId="{3D6CE0CE-29FB-4D72-AD68-10EAE5BB7EAF}" dt="2019-11-13T10:27:19.534" v="354" actId="1076"/>
          <ac:grpSpMkLst>
            <pc:docMk/>
            <pc:sldMk cId="3822688273" sldId="298"/>
            <ac:grpSpMk id="747" creationId="{CF2797A5-8180-451D-B3B2-BC2FE2A1348D}"/>
          </ac:grpSpMkLst>
        </pc:grpChg>
        <pc:grpChg chg="add mod">
          <ac:chgData name="M | Inès Ammarkhodja" userId="e95cd08f-50ed-4377-8574-96d833696374" providerId="ADAL" clId="{3D6CE0CE-29FB-4D72-AD68-10EAE5BB7EAF}" dt="2019-11-13T10:27:19.534" v="354" actId="1076"/>
          <ac:grpSpMkLst>
            <pc:docMk/>
            <pc:sldMk cId="3822688273" sldId="298"/>
            <ac:grpSpMk id="766" creationId="{ADACB419-7F57-493C-BDBA-CBE8C85F1758}"/>
          </ac:grpSpMkLst>
        </pc:grpChg>
        <pc:grpChg chg="add mod">
          <ac:chgData name="M | Inès Ammarkhodja" userId="e95cd08f-50ed-4377-8574-96d833696374" providerId="ADAL" clId="{3D6CE0CE-29FB-4D72-AD68-10EAE5BB7EAF}" dt="2019-11-13T10:27:19.534" v="354" actId="1076"/>
          <ac:grpSpMkLst>
            <pc:docMk/>
            <pc:sldMk cId="3822688273" sldId="298"/>
            <ac:grpSpMk id="769" creationId="{E05A708C-0F4A-4728-BCB9-AFA7B365BC9D}"/>
          </ac:grpSpMkLst>
        </pc:grpChg>
        <pc:grpChg chg="add mod">
          <ac:chgData name="M | Inès Ammarkhodja" userId="e95cd08f-50ed-4377-8574-96d833696374" providerId="ADAL" clId="{3D6CE0CE-29FB-4D72-AD68-10EAE5BB7EAF}" dt="2019-11-13T10:27:19.534" v="354" actId="1076"/>
          <ac:grpSpMkLst>
            <pc:docMk/>
            <pc:sldMk cId="3822688273" sldId="298"/>
            <ac:grpSpMk id="771" creationId="{BF46F676-882D-43FA-BE89-C699C5CE5394}"/>
          </ac:grpSpMkLst>
        </pc:grpChg>
        <pc:grpChg chg="add mod">
          <ac:chgData name="M | Inès Ammarkhodja" userId="e95cd08f-50ed-4377-8574-96d833696374" providerId="ADAL" clId="{3D6CE0CE-29FB-4D72-AD68-10EAE5BB7EAF}" dt="2019-11-13T10:27:19.534" v="354" actId="1076"/>
          <ac:grpSpMkLst>
            <pc:docMk/>
            <pc:sldMk cId="3822688273" sldId="298"/>
            <ac:grpSpMk id="797" creationId="{1D2B84F5-2330-43AF-9E70-38518F3B39C8}"/>
          </ac:grpSpMkLst>
        </pc:grpChg>
        <pc:grpChg chg="add mod">
          <ac:chgData name="M | Inès Ammarkhodja" userId="e95cd08f-50ed-4377-8574-96d833696374" providerId="ADAL" clId="{3D6CE0CE-29FB-4D72-AD68-10EAE5BB7EAF}" dt="2019-11-13T10:27:19.534" v="354" actId="1076"/>
          <ac:grpSpMkLst>
            <pc:docMk/>
            <pc:sldMk cId="3822688273" sldId="298"/>
            <ac:grpSpMk id="816" creationId="{1D8C7B26-0BF1-4EE2-A942-E2AD422C2BF7}"/>
          </ac:grpSpMkLst>
        </pc:grpChg>
        <pc:grpChg chg="add mod">
          <ac:chgData name="M | Inès Ammarkhodja" userId="e95cd08f-50ed-4377-8574-96d833696374" providerId="ADAL" clId="{3D6CE0CE-29FB-4D72-AD68-10EAE5BB7EAF}" dt="2019-11-13T10:27:19.534" v="354" actId="1076"/>
          <ac:grpSpMkLst>
            <pc:docMk/>
            <pc:sldMk cId="3822688273" sldId="298"/>
            <ac:grpSpMk id="821" creationId="{9262AB96-CB57-458B-A7A5-E8070155A35B}"/>
          </ac:grpSpMkLst>
        </pc:grpChg>
        <pc:grpChg chg="add mod">
          <ac:chgData name="M | Inès Ammarkhodja" userId="e95cd08f-50ed-4377-8574-96d833696374" providerId="ADAL" clId="{3D6CE0CE-29FB-4D72-AD68-10EAE5BB7EAF}" dt="2019-11-13T10:27:19.534" v="354" actId="1076"/>
          <ac:grpSpMkLst>
            <pc:docMk/>
            <pc:sldMk cId="3822688273" sldId="298"/>
            <ac:grpSpMk id="835" creationId="{9C5D9327-EEE4-4B0D-826C-50E404CC5933}"/>
          </ac:grpSpMkLst>
        </pc:grpChg>
        <pc:grpChg chg="add mod">
          <ac:chgData name="M | Inès Ammarkhodja" userId="e95cd08f-50ed-4377-8574-96d833696374" providerId="ADAL" clId="{3D6CE0CE-29FB-4D72-AD68-10EAE5BB7EAF}" dt="2019-11-13T10:27:19.534" v="354" actId="1076"/>
          <ac:grpSpMkLst>
            <pc:docMk/>
            <pc:sldMk cId="3822688273" sldId="298"/>
            <ac:grpSpMk id="841" creationId="{EE6B21D8-981D-480B-8D31-2ED1CD1353C2}"/>
          </ac:grpSpMkLst>
        </pc:grpChg>
        <pc:grpChg chg="add mod">
          <ac:chgData name="M | Inès Ammarkhodja" userId="e95cd08f-50ed-4377-8574-96d833696374" providerId="ADAL" clId="{3D6CE0CE-29FB-4D72-AD68-10EAE5BB7EAF}" dt="2019-11-13T10:27:19.534" v="354" actId="1076"/>
          <ac:grpSpMkLst>
            <pc:docMk/>
            <pc:sldMk cId="3822688273" sldId="298"/>
            <ac:grpSpMk id="876" creationId="{1D5544E9-18BC-492A-A49E-2E131D97E135}"/>
          </ac:grpSpMkLst>
        </pc:grpChg>
        <pc:grpChg chg="add mod">
          <ac:chgData name="M | Inès Ammarkhodja" userId="e95cd08f-50ed-4377-8574-96d833696374" providerId="ADAL" clId="{3D6CE0CE-29FB-4D72-AD68-10EAE5BB7EAF}" dt="2019-11-13T10:27:19.534" v="354" actId="1076"/>
          <ac:grpSpMkLst>
            <pc:docMk/>
            <pc:sldMk cId="3822688273" sldId="298"/>
            <ac:grpSpMk id="904" creationId="{57E7789B-46B0-498C-B84C-E49D594348BE}"/>
          </ac:grpSpMkLst>
        </pc:grpChg>
        <pc:grpChg chg="add mod">
          <ac:chgData name="M | Inès Ammarkhodja" userId="e95cd08f-50ed-4377-8574-96d833696374" providerId="ADAL" clId="{3D6CE0CE-29FB-4D72-AD68-10EAE5BB7EAF}" dt="2019-11-13T10:27:19.534" v="354" actId="1076"/>
          <ac:grpSpMkLst>
            <pc:docMk/>
            <pc:sldMk cId="3822688273" sldId="298"/>
            <ac:grpSpMk id="998" creationId="{C5959371-9F62-49B9-8FA5-03741508C274}"/>
          </ac:grpSpMkLst>
        </pc:grpChg>
        <pc:grpChg chg="add mod">
          <ac:chgData name="M | Inès Ammarkhodja" userId="e95cd08f-50ed-4377-8574-96d833696374" providerId="ADAL" clId="{3D6CE0CE-29FB-4D72-AD68-10EAE5BB7EAF}" dt="2019-11-13T10:27:19.534" v="354" actId="1076"/>
          <ac:grpSpMkLst>
            <pc:docMk/>
            <pc:sldMk cId="3822688273" sldId="298"/>
            <ac:grpSpMk id="1021" creationId="{39E88A7F-D395-434F-B081-25F57949A4DF}"/>
          </ac:grpSpMkLst>
        </pc:grpChg>
        <pc:grpChg chg="add mod">
          <ac:chgData name="M | Inès Ammarkhodja" userId="e95cd08f-50ed-4377-8574-96d833696374" providerId="ADAL" clId="{3D6CE0CE-29FB-4D72-AD68-10EAE5BB7EAF}" dt="2019-11-13T10:27:19.534" v="354" actId="1076"/>
          <ac:grpSpMkLst>
            <pc:docMk/>
            <pc:sldMk cId="3822688273" sldId="298"/>
            <ac:grpSpMk id="1129" creationId="{DDB763AD-D482-4350-8FAE-A7329DFF0B95}"/>
          </ac:grpSpMkLst>
        </pc:grpChg>
        <pc:grpChg chg="add mod">
          <ac:chgData name="M | Inès Ammarkhodja" userId="e95cd08f-50ed-4377-8574-96d833696374" providerId="ADAL" clId="{3D6CE0CE-29FB-4D72-AD68-10EAE5BB7EAF}" dt="2019-11-13T10:27:19.534" v="354" actId="1076"/>
          <ac:grpSpMkLst>
            <pc:docMk/>
            <pc:sldMk cId="3822688273" sldId="298"/>
            <ac:grpSpMk id="1155" creationId="{586F5418-2043-4CB7-90D5-1E96318230B0}"/>
          </ac:grpSpMkLst>
        </pc:grpChg>
        <pc:grpChg chg="add mod">
          <ac:chgData name="M | Inès Ammarkhodja" userId="e95cd08f-50ed-4377-8574-96d833696374" providerId="ADAL" clId="{3D6CE0CE-29FB-4D72-AD68-10EAE5BB7EAF}" dt="2019-11-13T10:27:19.534" v="354" actId="1076"/>
          <ac:grpSpMkLst>
            <pc:docMk/>
            <pc:sldMk cId="3822688273" sldId="298"/>
            <ac:grpSpMk id="1174" creationId="{E9F6D11E-CF28-40B7-914D-C7C775F56EEC}"/>
          </ac:grpSpMkLst>
        </pc:grpChg>
        <pc:grpChg chg="add mod">
          <ac:chgData name="M | Inès Ammarkhodja" userId="e95cd08f-50ed-4377-8574-96d833696374" providerId="ADAL" clId="{3D6CE0CE-29FB-4D72-AD68-10EAE5BB7EAF}" dt="2019-11-13T10:27:19.534" v="354" actId="1076"/>
          <ac:grpSpMkLst>
            <pc:docMk/>
            <pc:sldMk cId="3822688273" sldId="298"/>
            <ac:grpSpMk id="1179" creationId="{02B3EC49-9DE7-429E-AEC0-D8EABD461C6C}"/>
          </ac:grpSpMkLst>
        </pc:grpChg>
        <pc:grpChg chg="add mod">
          <ac:chgData name="M | Inès Ammarkhodja" userId="e95cd08f-50ed-4377-8574-96d833696374" providerId="ADAL" clId="{3D6CE0CE-29FB-4D72-AD68-10EAE5BB7EAF}" dt="2019-11-13T10:27:19.534" v="354" actId="1076"/>
          <ac:grpSpMkLst>
            <pc:docMk/>
            <pc:sldMk cId="3822688273" sldId="298"/>
            <ac:grpSpMk id="1200" creationId="{F2676ED8-D453-40AD-A51C-C12690D091F9}"/>
          </ac:grpSpMkLst>
        </pc:grpChg>
        <pc:grpChg chg="add mod">
          <ac:chgData name="M | Inès Ammarkhodja" userId="e95cd08f-50ed-4377-8574-96d833696374" providerId="ADAL" clId="{3D6CE0CE-29FB-4D72-AD68-10EAE5BB7EAF}" dt="2019-11-13T10:27:19.534" v="354" actId="1076"/>
          <ac:grpSpMkLst>
            <pc:docMk/>
            <pc:sldMk cId="3822688273" sldId="298"/>
            <ac:grpSpMk id="1206" creationId="{2C1EDF26-BFC3-486E-9AFD-80E559E69A48}"/>
          </ac:grpSpMkLst>
        </pc:grpChg>
        <pc:grpChg chg="add mod">
          <ac:chgData name="M | Inès Ammarkhodja" userId="e95cd08f-50ed-4377-8574-96d833696374" providerId="ADAL" clId="{3D6CE0CE-29FB-4D72-AD68-10EAE5BB7EAF}" dt="2019-11-13T10:27:19.534" v="354" actId="1076"/>
          <ac:grpSpMkLst>
            <pc:docMk/>
            <pc:sldMk cId="3822688273" sldId="298"/>
            <ac:grpSpMk id="1212" creationId="{329E8576-8DD7-4E38-BB12-C1CBB4C725BC}"/>
          </ac:grpSpMkLst>
        </pc:grpChg>
        <pc:grpChg chg="add mod">
          <ac:chgData name="M | Inès Ammarkhodja" userId="e95cd08f-50ed-4377-8574-96d833696374" providerId="ADAL" clId="{3D6CE0CE-29FB-4D72-AD68-10EAE5BB7EAF}" dt="2019-11-13T10:27:19.534" v="354" actId="1076"/>
          <ac:grpSpMkLst>
            <pc:docMk/>
            <pc:sldMk cId="3822688273" sldId="298"/>
            <ac:grpSpMk id="1218" creationId="{0DC91906-E1F1-4E50-B318-719A2617F64E}"/>
          </ac:grpSpMkLst>
        </pc:grpChg>
        <pc:grpChg chg="add mod">
          <ac:chgData name="M | Inès Ammarkhodja" userId="e95cd08f-50ed-4377-8574-96d833696374" providerId="ADAL" clId="{3D6CE0CE-29FB-4D72-AD68-10EAE5BB7EAF}" dt="2019-11-13T10:27:19.534" v="354" actId="1076"/>
          <ac:grpSpMkLst>
            <pc:docMk/>
            <pc:sldMk cId="3822688273" sldId="298"/>
            <ac:grpSpMk id="1224" creationId="{79C40CFA-15CE-4FE2-B09E-04BA855B29A8}"/>
          </ac:grpSpMkLst>
        </pc:grpChg>
        <pc:grpChg chg="add mod">
          <ac:chgData name="M | Inès Ammarkhodja" userId="e95cd08f-50ed-4377-8574-96d833696374" providerId="ADAL" clId="{3D6CE0CE-29FB-4D72-AD68-10EAE5BB7EAF}" dt="2019-11-13T10:27:19.534" v="354" actId="1076"/>
          <ac:grpSpMkLst>
            <pc:docMk/>
            <pc:sldMk cId="3822688273" sldId="298"/>
            <ac:grpSpMk id="1229" creationId="{BEBFDFE9-23AE-4A37-8DDA-2564CD85A074}"/>
          </ac:grpSpMkLst>
        </pc:grpChg>
        <pc:grpChg chg="add mod">
          <ac:chgData name="M | Inès Ammarkhodja" userId="e95cd08f-50ed-4377-8574-96d833696374" providerId="ADAL" clId="{3D6CE0CE-29FB-4D72-AD68-10EAE5BB7EAF}" dt="2019-11-13T10:27:19.534" v="354" actId="1076"/>
          <ac:grpSpMkLst>
            <pc:docMk/>
            <pc:sldMk cId="3822688273" sldId="298"/>
            <ac:grpSpMk id="1236" creationId="{69C7C505-5BC6-49BB-B495-34E853F7BC63}"/>
          </ac:grpSpMkLst>
        </pc:grpChg>
        <pc:grpChg chg="add mod">
          <ac:chgData name="M | Inès Ammarkhodja" userId="e95cd08f-50ed-4377-8574-96d833696374" providerId="ADAL" clId="{3D6CE0CE-29FB-4D72-AD68-10EAE5BB7EAF}" dt="2019-11-13T10:27:19.534" v="354" actId="1076"/>
          <ac:grpSpMkLst>
            <pc:docMk/>
            <pc:sldMk cId="3822688273" sldId="298"/>
            <ac:grpSpMk id="1240" creationId="{9CB5CEB3-0A9F-4339-BE6C-A4334180ED1C}"/>
          </ac:grpSpMkLst>
        </pc:grpChg>
        <pc:grpChg chg="add mod">
          <ac:chgData name="M | Inès Ammarkhodja" userId="e95cd08f-50ed-4377-8574-96d833696374" providerId="ADAL" clId="{3D6CE0CE-29FB-4D72-AD68-10EAE5BB7EAF}" dt="2019-11-13T10:27:19.534" v="354" actId="1076"/>
          <ac:grpSpMkLst>
            <pc:docMk/>
            <pc:sldMk cId="3822688273" sldId="298"/>
            <ac:grpSpMk id="1280" creationId="{88604D9A-EEF2-4A9D-86DE-7CE5F9A21CB4}"/>
          </ac:grpSpMkLst>
        </pc:grpChg>
        <pc:grpChg chg="add mod">
          <ac:chgData name="M | Inès Ammarkhodja" userId="e95cd08f-50ed-4377-8574-96d833696374" providerId="ADAL" clId="{3D6CE0CE-29FB-4D72-AD68-10EAE5BB7EAF}" dt="2019-11-13T10:27:19.534" v="354" actId="1076"/>
          <ac:grpSpMkLst>
            <pc:docMk/>
            <pc:sldMk cId="3822688273" sldId="298"/>
            <ac:grpSpMk id="1305" creationId="{0695B4FE-51E3-4E7B-AF89-147143DDBB12}"/>
          </ac:grpSpMkLst>
        </pc:grpChg>
        <pc:grpChg chg="add mod">
          <ac:chgData name="M | Inès Ammarkhodja" userId="e95cd08f-50ed-4377-8574-96d833696374" providerId="ADAL" clId="{3D6CE0CE-29FB-4D72-AD68-10EAE5BB7EAF}" dt="2019-11-13T10:27:19.534" v="354" actId="1076"/>
          <ac:grpSpMkLst>
            <pc:docMk/>
            <pc:sldMk cId="3822688273" sldId="298"/>
            <ac:grpSpMk id="1307" creationId="{59FF41A6-B089-4F5E-BEA6-D84EB0204522}"/>
          </ac:grpSpMkLst>
        </pc:grpChg>
      </pc:sldChg>
      <pc:sldChg chg="delSp modSp del">
        <pc:chgData name="M | Inès Ammarkhodja" userId="e95cd08f-50ed-4377-8574-96d833696374" providerId="ADAL" clId="{3D6CE0CE-29FB-4D72-AD68-10EAE5BB7EAF}" dt="2019-11-13T10:54:58.933" v="738" actId="2696"/>
        <pc:sldMkLst>
          <pc:docMk/>
          <pc:sldMk cId="3649445077" sldId="301"/>
        </pc:sldMkLst>
        <pc:spChg chg="del mod">
          <ac:chgData name="M | Inès Ammarkhodja" userId="e95cd08f-50ed-4377-8574-96d833696374" providerId="ADAL" clId="{3D6CE0CE-29FB-4D72-AD68-10EAE5BB7EAF}" dt="2019-11-13T10:45:12.675" v="584"/>
          <ac:spMkLst>
            <pc:docMk/>
            <pc:sldMk cId="3649445077" sldId="301"/>
            <ac:spMk id="1073" creationId="{877924C7-2C15-4C79-A706-B43212EC3257}"/>
          </ac:spMkLst>
        </pc:spChg>
        <pc:spChg chg="del mod">
          <ac:chgData name="M | Inès Ammarkhodja" userId="e95cd08f-50ed-4377-8574-96d833696374" providerId="ADAL" clId="{3D6CE0CE-29FB-4D72-AD68-10EAE5BB7EAF}" dt="2019-11-13T10:52:40.622" v="714"/>
          <ac:spMkLst>
            <pc:docMk/>
            <pc:sldMk cId="3649445077" sldId="301"/>
            <ac:spMk id="1700" creationId="{9111345E-A338-465E-9FBF-9CC26AB82D18}"/>
          </ac:spMkLst>
        </pc:spChg>
        <pc:spChg chg="del mod">
          <ac:chgData name="M | Inès Ammarkhodja" userId="e95cd08f-50ed-4377-8574-96d833696374" providerId="ADAL" clId="{3D6CE0CE-29FB-4D72-AD68-10EAE5BB7EAF}" dt="2019-11-13T10:52:40.622" v="714"/>
          <ac:spMkLst>
            <pc:docMk/>
            <pc:sldMk cId="3649445077" sldId="301"/>
            <ac:spMk id="1951" creationId="{9E56C467-E2A7-4F73-B004-1ADDAE125ADF}"/>
          </ac:spMkLst>
        </pc:spChg>
        <pc:spChg chg="del mod">
          <ac:chgData name="M | Inès Ammarkhodja" userId="e95cd08f-50ed-4377-8574-96d833696374" providerId="ADAL" clId="{3D6CE0CE-29FB-4D72-AD68-10EAE5BB7EAF}" dt="2019-11-13T10:52:40.622" v="714"/>
          <ac:spMkLst>
            <pc:docMk/>
            <pc:sldMk cId="3649445077" sldId="301"/>
            <ac:spMk id="2200" creationId="{24503646-08F1-44D8-93E2-0231EF6D36FF}"/>
          </ac:spMkLst>
        </pc:spChg>
        <pc:grpChg chg="del mod">
          <ac:chgData name="M | Inès Ammarkhodja" userId="e95cd08f-50ed-4377-8574-96d833696374" providerId="ADAL" clId="{3D6CE0CE-29FB-4D72-AD68-10EAE5BB7EAF}" dt="2019-11-13T10:45:12.675" v="584"/>
          <ac:grpSpMkLst>
            <pc:docMk/>
            <pc:sldMk cId="3649445077" sldId="301"/>
            <ac:grpSpMk id="68" creationId="{FE323B79-8647-417F-BE5E-E1965846682B}"/>
          </ac:grpSpMkLst>
        </pc:grpChg>
        <pc:grpChg chg="del mod">
          <ac:chgData name="M | Inès Ammarkhodja" userId="e95cd08f-50ed-4377-8574-96d833696374" providerId="ADAL" clId="{3D6CE0CE-29FB-4D72-AD68-10EAE5BB7EAF}" dt="2019-11-13T10:45:12.675" v="584"/>
          <ac:grpSpMkLst>
            <pc:docMk/>
            <pc:sldMk cId="3649445077" sldId="301"/>
            <ac:grpSpMk id="76" creationId="{0DAD5FBE-64B3-4E86-9FEB-A16D00FBA99C}"/>
          </ac:grpSpMkLst>
        </pc:grpChg>
        <pc:grpChg chg="del mod">
          <ac:chgData name="M | Inès Ammarkhodja" userId="e95cd08f-50ed-4377-8574-96d833696374" providerId="ADAL" clId="{3D6CE0CE-29FB-4D72-AD68-10EAE5BB7EAF}" dt="2019-11-13T10:45:12.675" v="584"/>
          <ac:grpSpMkLst>
            <pc:docMk/>
            <pc:sldMk cId="3649445077" sldId="301"/>
            <ac:grpSpMk id="98" creationId="{1A40E7BB-4738-4036-82E7-C0AFDE31EB47}"/>
          </ac:grpSpMkLst>
        </pc:grpChg>
        <pc:grpChg chg="del mod">
          <ac:chgData name="M | Inès Ammarkhodja" userId="e95cd08f-50ed-4377-8574-96d833696374" providerId="ADAL" clId="{3D6CE0CE-29FB-4D72-AD68-10EAE5BB7EAF}" dt="2019-11-13T10:45:12.675" v="584"/>
          <ac:grpSpMkLst>
            <pc:docMk/>
            <pc:sldMk cId="3649445077" sldId="301"/>
            <ac:grpSpMk id="105" creationId="{E028E162-8A4B-43BD-971A-E2A57C53B531}"/>
          </ac:grpSpMkLst>
        </pc:grpChg>
        <pc:grpChg chg="del mod">
          <ac:chgData name="M | Inès Ammarkhodja" userId="e95cd08f-50ed-4377-8574-96d833696374" providerId="ADAL" clId="{3D6CE0CE-29FB-4D72-AD68-10EAE5BB7EAF}" dt="2019-11-13T10:45:12.675" v="584"/>
          <ac:grpSpMkLst>
            <pc:docMk/>
            <pc:sldMk cId="3649445077" sldId="301"/>
            <ac:grpSpMk id="111" creationId="{AD0F24CD-B554-4413-84FA-E1875DAA231B}"/>
          </ac:grpSpMkLst>
        </pc:grpChg>
        <pc:grpChg chg="del mod">
          <ac:chgData name="M | Inès Ammarkhodja" userId="e95cd08f-50ed-4377-8574-96d833696374" providerId="ADAL" clId="{3D6CE0CE-29FB-4D72-AD68-10EAE5BB7EAF}" dt="2019-11-13T10:45:12.675" v="584"/>
          <ac:grpSpMkLst>
            <pc:docMk/>
            <pc:sldMk cId="3649445077" sldId="301"/>
            <ac:grpSpMk id="126" creationId="{DBBF6440-A373-4F0F-AD30-1FA0A14C9E3B}"/>
          </ac:grpSpMkLst>
        </pc:grpChg>
        <pc:grpChg chg="del mod">
          <ac:chgData name="M | Inès Ammarkhodja" userId="e95cd08f-50ed-4377-8574-96d833696374" providerId="ADAL" clId="{3D6CE0CE-29FB-4D72-AD68-10EAE5BB7EAF}" dt="2019-11-13T10:45:12.675" v="584"/>
          <ac:grpSpMkLst>
            <pc:docMk/>
            <pc:sldMk cId="3649445077" sldId="301"/>
            <ac:grpSpMk id="136" creationId="{7A382DF0-BB1C-41BB-B46E-A8D01A80A3B5}"/>
          </ac:grpSpMkLst>
        </pc:grpChg>
        <pc:grpChg chg="del mod">
          <ac:chgData name="M | Inès Ammarkhodja" userId="e95cd08f-50ed-4377-8574-96d833696374" providerId="ADAL" clId="{3D6CE0CE-29FB-4D72-AD68-10EAE5BB7EAF}" dt="2019-11-13T10:45:12.675" v="584"/>
          <ac:grpSpMkLst>
            <pc:docMk/>
            <pc:sldMk cId="3649445077" sldId="301"/>
            <ac:grpSpMk id="146" creationId="{3FA2344C-B918-4764-A36E-B886A3BE6818}"/>
          </ac:grpSpMkLst>
        </pc:grpChg>
        <pc:grpChg chg="del mod">
          <ac:chgData name="M | Inès Ammarkhodja" userId="e95cd08f-50ed-4377-8574-96d833696374" providerId="ADAL" clId="{3D6CE0CE-29FB-4D72-AD68-10EAE5BB7EAF}" dt="2019-11-13T10:45:12.675" v="584"/>
          <ac:grpSpMkLst>
            <pc:docMk/>
            <pc:sldMk cId="3649445077" sldId="301"/>
            <ac:grpSpMk id="159" creationId="{92042F2E-6943-45F1-8744-3C4CA980436F}"/>
          </ac:grpSpMkLst>
        </pc:grpChg>
        <pc:grpChg chg="del mod">
          <ac:chgData name="M | Inès Ammarkhodja" userId="e95cd08f-50ed-4377-8574-96d833696374" providerId="ADAL" clId="{3D6CE0CE-29FB-4D72-AD68-10EAE5BB7EAF}" dt="2019-11-13T10:45:12.675" v="584"/>
          <ac:grpSpMkLst>
            <pc:docMk/>
            <pc:sldMk cId="3649445077" sldId="301"/>
            <ac:grpSpMk id="171" creationId="{9FF57D09-F37D-4AEB-945D-B911C5C3AC7D}"/>
          </ac:grpSpMkLst>
        </pc:grpChg>
        <pc:grpChg chg="del mod">
          <ac:chgData name="M | Inès Ammarkhodja" userId="e95cd08f-50ed-4377-8574-96d833696374" providerId="ADAL" clId="{3D6CE0CE-29FB-4D72-AD68-10EAE5BB7EAF}" dt="2019-11-13T10:45:12.675" v="584"/>
          <ac:grpSpMkLst>
            <pc:docMk/>
            <pc:sldMk cId="3649445077" sldId="301"/>
            <ac:grpSpMk id="182" creationId="{ADB44665-C088-4EFF-BDBA-5F3D3E0C30E2}"/>
          </ac:grpSpMkLst>
        </pc:grpChg>
        <pc:grpChg chg="del mod">
          <ac:chgData name="M | Inès Ammarkhodja" userId="e95cd08f-50ed-4377-8574-96d833696374" providerId="ADAL" clId="{3D6CE0CE-29FB-4D72-AD68-10EAE5BB7EAF}" dt="2019-11-13T10:45:12.675" v="584"/>
          <ac:grpSpMkLst>
            <pc:docMk/>
            <pc:sldMk cId="3649445077" sldId="301"/>
            <ac:grpSpMk id="189" creationId="{8E8D5221-8612-4F16-A565-30DB6EA4C70C}"/>
          </ac:grpSpMkLst>
        </pc:grpChg>
        <pc:grpChg chg="del mod">
          <ac:chgData name="M | Inès Ammarkhodja" userId="e95cd08f-50ed-4377-8574-96d833696374" providerId="ADAL" clId="{3D6CE0CE-29FB-4D72-AD68-10EAE5BB7EAF}" dt="2019-11-13T10:45:12.675" v="584"/>
          <ac:grpSpMkLst>
            <pc:docMk/>
            <pc:sldMk cId="3649445077" sldId="301"/>
            <ac:grpSpMk id="214" creationId="{49A9090B-FD47-4D0F-ADC4-8C6A937C4F94}"/>
          </ac:grpSpMkLst>
        </pc:grpChg>
        <pc:grpChg chg="del mod">
          <ac:chgData name="M | Inès Ammarkhodja" userId="e95cd08f-50ed-4377-8574-96d833696374" providerId="ADAL" clId="{3D6CE0CE-29FB-4D72-AD68-10EAE5BB7EAF}" dt="2019-11-13T10:45:12.675" v="584"/>
          <ac:grpSpMkLst>
            <pc:docMk/>
            <pc:sldMk cId="3649445077" sldId="301"/>
            <ac:grpSpMk id="221" creationId="{C4DA0700-01A9-4D0A-BC27-DDE0B1797E60}"/>
          </ac:grpSpMkLst>
        </pc:grpChg>
        <pc:grpChg chg="del mod">
          <ac:chgData name="M | Inès Ammarkhodja" userId="e95cd08f-50ed-4377-8574-96d833696374" providerId="ADAL" clId="{3D6CE0CE-29FB-4D72-AD68-10EAE5BB7EAF}" dt="2019-11-13T10:45:12.675" v="584"/>
          <ac:grpSpMkLst>
            <pc:docMk/>
            <pc:sldMk cId="3649445077" sldId="301"/>
            <ac:grpSpMk id="245" creationId="{704EC8F2-945D-43A2-8238-43C4D77BB338}"/>
          </ac:grpSpMkLst>
        </pc:grpChg>
        <pc:grpChg chg="del mod">
          <ac:chgData name="M | Inès Ammarkhodja" userId="e95cd08f-50ed-4377-8574-96d833696374" providerId="ADAL" clId="{3D6CE0CE-29FB-4D72-AD68-10EAE5BB7EAF}" dt="2019-11-13T10:45:12.675" v="584"/>
          <ac:grpSpMkLst>
            <pc:docMk/>
            <pc:sldMk cId="3649445077" sldId="301"/>
            <ac:grpSpMk id="253" creationId="{69B111E9-1C9A-4F87-9AB4-10383B3A956A}"/>
          </ac:grpSpMkLst>
        </pc:grpChg>
        <pc:grpChg chg="del mod">
          <ac:chgData name="M | Inès Ammarkhodja" userId="e95cd08f-50ed-4377-8574-96d833696374" providerId="ADAL" clId="{3D6CE0CE-29FB-4D72-AD68-10EAE5BB7EAF}" dt="2019-11-13T10:45:12.675" v="584"/>
          <ac:grpSpMkLst>
            <pc:docMk/>
            <pc:sldMk cId="3649445077" sldId="301"/>
            <ac:grpSpMk id="261" creationId="{500648FB-484D-4D80-B10C-91D0842C52CE}"/>
          </ac:grpSpMkLst>
        </pc:grpChg>
        <pc:grpChg chg="del mod">
          <ac:chgData name="M | Inès Ammarkhodja" userId="e95cd08f-50ed-4377-8574-96d833696374" providerId="ADAL" clId="{3D6CE0CE-29FB-4D72-AD68-10EAE5BB7EAF}" dt="2019-11-13T10:45:12.675" v="584"/>
          <ac:grpSpMkLst>
            <pc:docMk/>
            <pc:sldMk cId="3649445077" sldId="301"/>
            <ac:grpSpMk id="280" creationId="{BC66CD39-2E7D-4A27-9B39-79C79438C295}"/>
          </ac:grpSpMkLst>
        </pc:grpChg>
        <pc:grpChg chg="del mod">
          <ac:chgData name="M | Inès Ammarkhodja" userId="e95cd08f-50ed-4377-8574-96d833696374" providerId="ADAL" clId="{3D6CE0CE-29FB-4D72-AD68-10EAE5BB7EAF}" dt="2019-11-13T10:45:12.675" v="584"/>
          <ac:grpSpMkLst>
            <pc:docMk/>
            <pc:sldMk cId="3649445077" sldId="301"/>
            <ac:grpSpMk id="299" creationId="{397A9345-684F-4385-8BBF-0F6D7A7DF2F4}"/>
          </ac:grpSpMkLst>
        </pc:grpChg>
        <pc:grpChg chg="del mod">
          <ac:chgData name="M | Inès Ammarkhodja" userId="e95cd08f-50ed-4377-8574-96d833696374" providerId="ADAL" clId="{3D6CE0CE-29FB-4D72-AD68-10EAE5BB7EAF}" dt="2019-11-13T10:45:12.675" v="584"/>
          <ac:grpSpMkLst>
            <pc:docMk/>
            <pc:sldMk cId="3649445077" sldId="301"/>
            <ac:grpSpMk id="314" creationId="{867DFC43-BF49-4B79-97D6-3BB9EF2BA3CD}"/>
          </ac:grpSpMkLst>
        </pc:grpChg>
        <pc:grpChg chg="del mod">
          <ac:chgData name="M | Inès Ammarkhodja" userId="e95cd08f-50ed-4377-8574-96d833696374" providerId="ADAL" clId="{3D6CE0CE-29FB-4D72-AD68-10EAE5BB7EAF}" dt="2019-11-13T10:45:12.675" v="584"/>
          <ac:grpSpMkLst>
            <pc:docMk/>
            <pc:sldMk cId="3649445077" sldId="301"/>
            <ac:grpSpMk id="319" creationId="{56DD971D-4A47-4CD1-9539-4239A1EB20E2}"/>
          </ac:grpSpMkLst>
        </pc:grpChg>
        <pc:grpChg chg="del mod">
          <ac:chgData name="M | Inès Ammarkhodja" userId="e95cd08f-50ed-4377-8574-96d833696374" providerId="ADAL" clId="{3D6CE0CE-29FB-4D72-AD68-10EAE5BB7EAF}" dt="2019-11-13T10:45:12.675" v="584"/>
          <ac:grpSpMkLst>
            <pc:docMk/>
            <pc:sldMk cId="3649445077" sldId="301"/>
            <ac:grpSpMk id="324" creationId="{60467694-FF19-41A4-8ED0-E3E961E73EB1}"/>
          </ac:grpSpMkLst>
        </pc:grpChg>
        <pc:grpChg chg="del mod">
          <ac:chgData name="M | Inès Ammarkhodja" userId="e95cd08f-50ed-4377-8574-96d833696374" providerId="ADAL" clId="{3D6CE0CE-29FB-4D72-AD68-10EAE5BB7EAF}" dt="2019-11-13T10:45:12.675" v="584"/>
          <ac:grpSpMkLst>
            <pc:docMk/>
            <pc:sldMk cId="3649445077" sldId="301"/>
            <ac:grpSpMk id="330" creationId="{AD55A124-6916-44E0-A141-741C979031B8}"/>
          </ac:grpSpMkLst>
        </pc:grpChg>
        <pc:grpChg chg="del mod">
          <ac:chgData name="M | Inès Ammarkhodja" userId="e95cd08f-50ed-4377-8574-96d833696374" providerId="ADAL" clId="{3D6CE0CE-29FB-4D72-AD68-10EAE5BB7EAF}" dt="2019-11-13T10:45:12.675" v="584"/>
          <ac:grpSpMkLst>
            <pc:docMk/>
            <pc:sldMk cId="3649445077" sldId="301"/>
            <ac:grpSpMk id="356" creationId="{331975E9-9929-4057-9152-CDB6D563EF5E}"/>
          </ac:grpSpMkLst>
        </pc:grpChg>
        <pc:grpChg chg="del mod">
          <ac:chgData name="M | Inès Ammarkhodja" userId="e95cd08f-50ed-4377-8574-96d833696374" providerId="ADAL" clId="{3D6CE0CE-29FB-4D72-AD68-10EAE5BB7EAF}" dt="2019-11-13T10:45:12.675" v="584"/>
          <ac:grpSpMkLst>
            <pc:docMk/>
            <pc:sldMk cId="3649445077" sldId="301"/>
            <ac:grpSpMk id="373" creationId="{1959E5C9-E61F-4CEC-9039-1DDD27BFE47B}"/>
          </ac:grpSpMkLst>
        </pc:grpChg>
        <pc:grpChg chg="del mod">
          <ac:chgData name="M | Inès Ammarkhodja" userId="e95cd08f-50ed-4377-8574-96d833696374" providerId="ADAL" clId="{3D6CE0CE-29FB-4D72-AD68-10EAE5BB7EAF}" dt="2019-11-13T10:45:12.675" v="584"/>
          <ac:grpSpMkLst>
            <pc:docMk/>
            <pc:sldMk cId="3649445077" sldId="301"/>
            <ac:grpSpMk id="387" creationId="{3C11F125-16DF-4E31-8F79-924111B5040C}"/>
          </ac:grpSpMkLst>
        </pc:grpChg>
        <pc:grpChg chg="del mod">
          <ac:chgData name="M | Inès Ammarkhodja" userId="e95cd08f-50ed-4377-8574-96d833696374" providerId="ADAL" clId="{3D6CE0CE-29FB-4D72-AD68-10EAE5BB7EAF}" dt="2019-11-13T10:45:12.675" v="584"/>
          <ac:grpSpMkLst>
            <pc:docMk/>
            <pc:sldMk cId="3649445077" sldId="301"/>
            <ac:grpSpMk id="407" creationId="{A9CDF208-43A7-4E10-A15C-E327BCCAE63B}"/>
          </ac:grpSpMkLst>
        </pc:grpChg>
        <pc:grpChg chg="del mod">
          <ac:chgData name="M | Inès Ammarkhodja" userId="e95cd08f-50ed-4377-8574-96d833696374" providerId="ADAL" clId="{3D6CE0CE-29FB-4D72-AD68-10EAE5BB7EAF}" dt="2019-11-13T10:45:12.675" v="584"/>
          <ac:grpSpMkLst>
            <pc:docMk/>
            <pc:sldMk cId="3649445077" sldId="301"/>
            <ac:grpSpMk id="418" creationId="{C4B4D884-0EB1-4B04-802C-75E6901D9105}"/>
          </ac:grpSpMkLst>
        </pc:grpChg>
        <pc:grpChg chg="del mod">
          <ac:chgData name="M | Inès Ammarkhodja" userId="e95cd08f-50ed-4377-8574-96d833696374" providerId="ADAL" clId="{3D6CE0CE-29FB-4D72-AD68-10EAE5BB7EAF}" dt="2019-11-13T10:45:12.675" v="584"/>
          <ac:grpSpMkLst>
            <pc:docMk/>
            <pc:sldMk cId="3649445077" sldId="301"/>
            <ac:grpSpMk id="423" creationId="{7FA1BDF4-2C7F-4BCD-984F-77E83FC61454}"/>
          </ac:grpSpMkLst>
        </pc:grpChg>
        <pc:grpChg chg="del mod">
          <ac:chgData name="M | Inès Ammarkhodja" userId="e95cd08f-50ed-4377-8574-96d833696374" providerId="ADAL" clId="{3D6CE0CE-29FB-4D72-AD68-10EAE5BB7EAF}" dt="2019-11-13T10:45:12.675" v="584"/>
          <ac:grpSpMkLst>
            <pc:docMk/>
            <pc:sldMk cId="3649445077" sldId="301"/>
            <ac:grpSpMk id="437" creationId="{9B4F8B73-7C71-405F-AE24-842778987B34}"/>
          </ac:grpSpMkLst>
        </pc:grpChg>
        <pc:grpChg chg="del mod">
          <ac:chgData name="M | Inès Ammarkhodja" userId="e95cd08f-50ed-4377-8574-96d833696374" providerId="ADAL" clId="{3D6CE0CE-29FB-4D72-AD68-10EAE5BB7EAF}" dt="2019-11-13T10:45:12.675" v="584"/>
          <ac:grpSpMkLst>
            <pc:docMk/>
            <pc:sldMk cId="3649445077" sldId="301"/>
            <ac:grpSpMk id="452" creationId="{DAB48DD6-BC90-4901-B2C4-E3EC5E9761C9}"/>
          </ac:grpSpMkLst>
        </pc:grpChg>
        <pc:grpChg chg="del mod">
          <ac:chgData name="M | Inès Ammarkhodja" userId="e95cd08f-50ed-4377-8574-96d833696374" providerId="ADAL" clId="{3D6CE0CE-29FB-4D72-AD68-10EAE5BB7EAF}" dt="2019-11-13T10:45:12.675" v="584"/>
          <ac:grpSpMkLst>
            <pc:docMk/>
            <pc:sldMk cId="3649445077" sldId="301"/>
            <ac:grpSpMk id="469" creationId="{63E6BF03-26AB-4F60-A47E-763FEC54FE39}"/>
          </ac:grpSpMkLst>
        </pc:grpChg>
        <pc:grpChg chg="del mod">
          <ac:chgData name="M | Inès Ammarkhodja" userId="e95cd08f-50ed-4377-8574-96d833696374" providerId="ADAL" clId="{3D6CE0CE-29FB-4D72-AD68-10EAE5BB7EAF}" dt="2019-11-13T10:45:12.675" v="584"/>
          <ac:grpSpMkLst>
            <pc:docMk/>
            <pc:sldMk cId="3649445077" sldId="301"/>
            <ac:grpSpMk id="491" creationId="{F8E6FB3E-52EB-4B9D-B549-32A6D00AA16C}"/>
          </ac:grpSpMkLst>
        </pc:grpChg>
        <pc:grpChg chg="del mod">
          <ac:chgData name="M | Inès Ammarkhodja" userId="e95cd08f-50ed-4377-8574-96d833696374" providerId="ADAL" clId="{3D6CE0CE-29FB-4D72-AD68-10EAE5BB7EAF}" dt="2019-11-13T10:45:12.675" v="584"/>
          <ac:grpSpMkLst>
            <pc:docMk/>
            <pc:sldMk cId="3649445077" sldId="301"/>
            <ac:grpSpMk id="509" creationId="{C5084B95-1A89-4C70-AB12-5618659E0A3D}"/>
          </ac:grpSpMkLst>
        </pc:grpChg>
        <pc:grpChg chg="del mod">
          <ac:chgData name="M | Inès Ammarkhodja" userId="e95cd08f-50ed-4377-8574-96d833696374" providerId="ADAL" clId="{3D6CE0CE-29FB-4D72-AD68-10EAE5BB7EAF}" dt="2019-11-13T10:45:12.675" v="584"/>
          <ac:grpSpMkLst>
            <pc:docMk/>
            <pc:sldMk cId="3649445077" sldId="301"/>
            <ac:grpSpMk id="522" creationId="{FA4F1F80-F600-48D8-99BB-0C2C3D3F40F2}"/>
          </ac:grpSpMkLst>
        </pc:grpChg>
        <pc:grpChg chg="del mod">
          <ac:chgData name="M | Inès Ammarkhodja" userId="e95cd08f-50ed-4377-8574-96d833696374" providerId="ADAL" clId="{3D6CE0CE-29FB-4D72-AD68-10EAE5BB7EAF}" dt="2019-11-13T10:45:12.675" v="584"/>
          <ac:grpSpMkLst>
            <pc:docMk/>
            <pc:sldMk cId="3649445077" sldId="301"/>
            <ac:grpSpMk id="530" creationId="{40A2BE3C-F744-41E0-AEB7-61B85FAA6503}"/>
          </ac:grpSpMkLst>
        </pc:grpChg>
        <pc:grpChg chg="del mod">
          <ac:chgData name="M | Inès Ammarkhodja" userId="e95cd08f-50ed-4377-8574-96d833696374" providerId="ADAL" clId="{3D6CE0CE-29FB-4D72-AD68-10EAE5BB7EAF}" dt="2019-11-13T10:45:12.675" v="584"/>
          <ac:grpSpMkLst>
            <pc:docMk/>
            <pc:sldMk cId="3649445077" sldId="301"/>
            <ac:grpSpMk id="542" creationId="{62EB06E9-CDE5-46A7-AC45-28CF15CBCF90}"/>
          </ac:grpSpMkLst>
        </pc:grpChg>
        <pc:grpChg chg="del mod">
          <ac:chgData name="M | Inès Ammarkhodja" userId="e95cd08f-50ed-4377-8574-96d833696374" providerId="ADAL" clId="{3D6CE0CE-29FB-4D72-AD68-10EAE5BB7EAF}" dt="2019-11-13T10:45:12.675" v="584"/>
          <ac:grpSpMkLst>
            <pc:docMk/>
            <pc:sldMk cId="3649445077" sldId="301"/>
            <ac:grpSpMk id="549" creationId="{4C63E259-D34A-4D8C-BDC6-61B182CAE701}"/>
          </ac:grpSpMkLst>
        </pc:grpChg>
        <pc:grpChg chg="del mod">
          <ac:chgData name="M | Inès Ammarkhodja" userId="e95cd08f-50ed-4377-8574-96d833696374" providerId="ADAL" clId="{3D6CE0CE-29FB-4D72-AD68-10EAE5BB7EAF}" dt="2019-11-13T10:45:12.675" v="584"/>
          <ac:grpSpMkLst>
            <pc:docMk/>
            <pc:sldMk cId="3649445077" sldId="301"/>
            <ac:grpSpMk id="557" creationId="{4CC02FAF-1994-4911-B1D5-537696216E02}"/>
          </ac:grpSpMkLst>
        </pc:grpChg>
        <pc:grpChg chg="del mod">
          <ac:chgData name="M | Inès Ammarkhodja" userId="e95cd08f-50ed-4377-8574-96d833696374" providerId="ADAL" clId="{3D6CE0CE-29FB-4D72-AD68-10EAE5BB7EAF}" dt="2019-11-13T10:45:12.675" v="584"/>
          <ac:grpSpMkLst>
            <pc:docMk/>
            <pc:sldMk cId="3649445077" sldId="301"/>
            <ac:grpSpMk id="572" creationId="{FB93FB7A-0236-4C1E-AA9D-65D97ACD6710}"/>
          </ac:grpSpMkLst>
        </pc:grpChg>
        <pc:grpChg chg="del mod">
          <ac:chgData name="M | Inès Ammarkhodja" userId="e95cd08f-50ed-4377-8574-96d833696374" providerId="ADAL" clId="{3D6CE0CE-29FB-4D72-AD68-10EAE5BB7EAF}" dt="2019-11-13T10:45:12.675" v="584"/>
          <ac:grpSpMkLst>
            <pc:docMk/>
            <pc:sldMk cId="3649445077" sldId="301"/>
            <ac:grpSpMk id="588" creationId="{36B97FAC-73B8-4014-9B73-5709734B22E2}"/>
          </ac:grpSpMkLst>
        </pc:grpChg>
        <pc:grpChg chg="del mod">
          <ac:chgData name="M | Inès Ammarkhodja" userId="e95cd08f-50ed-4377-8574-96d833696374" providerId="ADAL" clId="{3D6CE0CE-29FB-4D72-AD68-10EAE5BB7EAF}" dt="2019-11-13T10:45:12.675" v="584"/>
          <ac:grpSpMkLst>
            <pc:docMk/>
            <pc:sldMk cId="3649445077" sldId="301"/>
            <ac:grpSpMk id="595" creationId="{D6CCFB0E-1727-4BDD-8EBA-97EB897E6B85}"/>
          </ac:grpSpMkLst>
        </pc:grpChg>
        <pc:grpChg chg="del mod">
          <ac:chgData name="M | Inès Ammarkhodja" userId="e95cd08f-50ed-4377-8574-96d833696374" providerId="ADAL" clId="{3D6CE0CE-29FB-4D72-AD68-10EAE5BB7EAF}" dt="2019-11-13T10:45:12.675" v="584"/>
          <ac:grpSpMkLst>
            <pc:docMk/>
            <pc:sldMk cId="3649445077" sldId="301"/>
            <ac:grpSpMk id="611" creationId="{162200CB-9BDA-4C29-9BFE-8A43C24CF7BA}"/>
          </ac:grpSpMkLst>
        </pc:grpChg>
        <pc:grpChg chg="del mod">
          <ac:chgData name="M | Inès Ammarkhodja" userId="e95cd08f-50ed-4377-8574-96d833696374" providerId="ADAL" clId="{3D6CE0CE-29FB-4D72-AD68-10EAE5BB7EAF}" dt="2019-11-13T10:45:12.675" v="584"/>
          <ac:grpSpMkLst>
            <pc:docMk/>
            <pc:sldMk cId="3649445077" sldId="301"/>
            <ac:grpSpMk id="627" creationId="{39774BB0-5EEF-426E-A624-2474F0557ED0}"/>
          </ac:grpSpMkLst>
        </pc:grpChg>
        <pc:grpChg chg="del mod">
          <ac:chgData name="M | Inès Ammarkhodja" userId="e95cd08f-50ed-4377-8574-96d833696374" providerId="ADAL" clId="{3D6CE0CE-29FB-4D72-AD68-10EAE5BB7EAF}" dt="2019-11-13T10:45:12.675" v="584"/>
          <ac:grpSpMkLst>
            <pc:docMk/>
            <pc:sldMk cId="3649445077" sldId="301"/>
            <ac:grpSpMk id="642" creationId="{16383688-F78D-4A0B-AA37-99EEF4CB43B7}"/>
          </ac:grpSpMkLst>
        </pc:grpChg>
        <pc:grpChg chg="del mod">
          <ac:chgData name="M | Inès Ammarkhodja" userId="e95cd08f-50ed-4377-8574-96d833696374" providerId="ADAL" clId="{3D6CE0CE-29FB-4D72-AD68-10EAE5BB7EAF}" dt="2019-11-13T10:45:12.675" v="584"/>
          <ac:grpSpMkLst>
            <pc:docMk/>
            <pc:sldMk cId="3649445077" sldId="301"/>
            <ac:grpSpMk id="648" creationId="{0F4C1BB6-5409-4852-A774-76B253B87E5A}"/>
          </ac:grpSpMkLst>
        </pc:grpChg>
        <pc:grpChg chg="del mod">
          <ac:chgData name="M | Inès Ammarkhodja" userId="e95cd08f-50ed-4377-8574-96d833696374" providerId="ADAL" clId="{3D6CE0CE-29FB-4D72-AD68-10EAE5BB7EAF}" dt="2019-11-13T10:45:12.675" v="584"/>
          <ac:grpSpMkLst>
            <pc:docMk/>
            <pc:sldMk cId="3649445077" sldId="301"/>
            <ac:grpSpMk id="662" creationId="{74DC9ED5-3765-41E5-9E27-5DDB0ACCE2F4}"/>
          </ac:grpSpMkLst>
        </pc:grpChg>
        <pc:grpChg chg="del mod">
          <ac:chgData name="M | Inès Ammarkhodja" userId="e95cd08f-50ed-4377-8574-96d833696374" providerId="ADAL" clId="{3D6CE0CE-29FB-4D72-AD68-10EAE5BB7EAF}" dt="2019-11-13T10:45:12.675" v="584"/>
          <ac:grpSpMkLst>
            <pc:docMk/>
            <pc:sldMk cId="3649445077" sldId="301"/>
            <ac:grpSpMk id="672" creationId="{553B718F-D178-46CB-8FD6-766468C67F72}"/>
          </ac:grpSpMkLst>
        </pc:grpChg>
        <pc:grpChg chg="del mod">
          <ac:chgData name="M | Inès Ammarkhodja" userId="e95cd08f-50ed-4377-8574-96d833696374" providerId="ADAL" clId="{3D6CE0CE-29FB-4D72-AD68-10EAE5BB7EAF}" dt="2019-11-13T10:45:12.675" v="584"/>
          <ac:grpSpMkLst>
            <pc:docMk/>
            <pc:sldMk cId="3649445077" sldId="301"/>
            <ac:grpSpMk id="688" creationId="{7E251DAA-1611-4AA7-BA51-B3E847C521D4}"/>
          </ac:grpSpMkLst>
        </pc:grpChg>
        <pc:grpChg chg="del mod">
          <ac:chgData name="M | Inès Ammarkhodja" userId="e95cd08f-50ed-4377-8574-96d833696374" providerId="ADAL" clId="{3D6CE0CE-29FB-4D72-AD68-10EAE5BB7EAF}" dt="2019-11-13T10:45:12.675" v="584"/>
          <ac:grpSpMkLst>
            <pc:docMk/>
            <pc:sldMk cId="3649445077" sldId="301"/>
            <ac:grpSpMk id="701" creationId="{0DA29085-C4C1-427F-95DA-0A0CB9CA8F28}"/>
          </ac:grpSpMkLst>
        </pc:grpChg>
        <pc:grpChg chg="del mod">
          <ac:chgData name="M | Inès Ammarkhodja" userId="e95cd08f-50ed-4377-8574-96d833696374" providerId="ADAL" clId="{3D6CE0CE-29FB-4D72-AD68-10EAE5BB7EAF}" dt="2019-11-13T10:45:12.675" v="584"/>
          <ac:grpSpMkLst>
            <pc:docMk/>
            <pc:sldMk cId="3649445077" sldId="301"/>
            <ac:grpSpMk id="720" creationId="{799D96ED-23E1-417F-98D9-F6E2F68495F0}"/>
          </ac:grpSpMkLst>
        </pc:grpChg>
        <pc:grpChg chg="del mod">
          <ac:chgData name="M | Inès Ammarkhodja" userId="e95cd08f-50ed-4377-8574-96d833696374" providerId="ADAL" clId="{3D6CE0CE-29FB-4D72-AD68-10EAE5BB7EAF}" dt="2019-11-13T10:45:12.675" v="584"/>
          <ac:grpSpMkLst>
            <pc:docMk/>
            <pc:sldMk cId="3649445077" sldId="301"/>
            <ac:grpSpMk id="726" creationId="{89C2D200-0AD9-47B9-99D2-EB6186B23741}"/>
          </ac:grpSpMkLst>
        </pc:grpChg>
        <pc:grpChg chg="del mod">
          <ac:chgData name="M | Inès Ammarkhodja" userId="e95cd08f-50ed-4377-8574-96d833696374" providerId="ADAL" clId="{3D6CE0CE-29FB-4D72-AD68-10EAE5BB7EAF}" dt="2019-11-13T10:45:12.675" v="584"/>
          <ac:grpSpMkLst>
            <pc:docMk/>
            <pc:sldMk cId="3649445077" sldId="301"/>
            <ac:grpSpMk id="740" creationId="{DD29CAE7-377E-40FF-89AB-1C043269B82C}"/>
          </ac:grpSpMkLst>
        </pc:grpChg>
        <pc:grpChg chg="del mod">
          <ac:chgData name="M | Inès Ammarkhodja" userId="e95cd08f-50ed-4377-8574-96d833696374" providerId="ADAL" clId="{3D6CE0CE-29FB-4D72-AD68-10EAE5BB7EAF}" dt="2019-11-13T10:45:12.675" v="584"/>
          <ac:grpSpMkLst>
            <pc:docMk/>
            <pc:sldMk cId="3649445077" sldId="301"/>
            <ac:grpSpMk id="749" creationId="{81FD0362-4B4F-48D1-AC6A-028DA3B1B8F9}"/>
          </ac:grpSpMkLst>
        </pc:grpChg>
        <pc:grpChg chg="del mod">
          <ac:chgData name="M | Inès Ammarkhodja" userId="e95cd08f-50ed-4377-8574-96d833696374" providerId="ADAL" clId="{3D6CE0CE-29FB-4D72-AD68-10EAE5BB7EAF}" dt="2019-11-13T10:45:12.675" v="584"/>
          <ac:grpSpMkLst>
            <pc:docMk/>
            <pc:sldMk cId="3649445077" sldId="301"/>
            <ac:grpSpMk id="752" creationId="{89F342FB-AEF7-4BF7-BF73-29B871AF8185}"/>
          </ac:grpSpMkLst>
        </pc:grpChg>
        <pc:grpChg chg="del mod">
          <ac:chgData name="M | Inès Ammarkhodja" userId="e95cd08f-50ed-4377-8574-96d833696374" providerId="ADAL" clId="{3D6CE0CE-29FB-4D72-AD68-10EAE5BB7EAF}" dt="2019-11-13T10:45:12.675" v="584"/>
          <ac:grpSpMkLst>
            <pc:docMk/>
            <pc:sldMk cId="3649445077" sldId="301"/>
            <ac:grpSpMk id="765" creationId="{D6A7D40E-82B5-4FE8-A158-BBAFF7B835B4}"/>
          </ac:grpSpMkLst>
        </pc:grpChg>
        <pc:grpChg chg="del mod">
          <ac:chgData name="M | Inès Ammarkhodja" userId="e95cd08f-50ed-4377-8574-96d833696374" providerId="ADAL" clId="{3D6CE0CE-29FB-4D72-AD68-10EAE5BB7EAF}" dt="2019-11-13T10:45:12.675" v="584"/>
          <ac:grpSpMkLst>
            <pc:docMk/>
            <pc:sldMk cId="3649445077" sldId="301"/>
            <ac:grpSpMk id="783" creationId="{794F0C9C-D89F-4427-95F0-27EC0144A6D8}"/>
          </ac:grpSpMkLst>
        </pc:grpChg>
        <pc:grpChg chg="del mod">
          <ac:chgData name="M | Inès Ammarkhodja" userId="e95cd08f-50ed-4377-8574-96d833696374" providerId="ADAL" clId="{3D6CE0CE-29FB-4D72-AD68-10EAE5BB7EAF}" dt="2019-11-13T10:45:12.675" v="584"/>
          <ac:grpSpMkLst>
            <pc:docMk/>
            <pc:sldMk cId="3649445077" sldId="301"/>
            <ac:grpSpMk id="820" creationId="{2CA5FF78-0EE4-470D-A4E2-9458304CA334}"/>
          </ac:grpSpMkLst>
        </pc:grpChg>
        <pc:grpChg chg="del mod">
          <ac:chgData name="M | Inès Ammarkhodja" userId="e95cd08f-50ed-4377-8574-96d833696374" providerId="ADAL" clId="{3D6CE0CE-29FB-4D72-AD68-10EAE5BB7EAF}" dt="2019-11-13T10:45:12.675" v="584"/>
          <ac:grpSpMkLst>
            <pc:docMk/>
            <pc:sldMk cId="3649445077" sldId="301"/>
            <ac:grpSpMk id="827" creationId="{C75E072C-71B5-4B98-BE7D-94BC21AD0259}"/>
          </ac:grpSpMkLst>
        </pc:grpChg>
        <pc:grpChg chg="del mod">
          <ac:chgData name="M | Inès Ammarkhodja" userId="e95cd08f-50ed-4377-8574-96d833696374" providerId="ADAL" clId="{3D6CE0CE-29FB-4D72-AD68-10EAE5BB7EAF}" dt="2019-11-13T10:45:12.675" v="584"/>
          <ac:grpSpMkLst>
            <pc:docMk/>
            <pc:sldMk cId="3649445077" sldId="301"/>
            <ac:grpSpMk id="835" creationId="{D42C8AF2-2175-4EAC-8322-E93A03A00A6A}"/>
          </ac:grpSpMkLst>
        </pc:grpChg>
        <pc:grpChg chg="del mod">
          <ac:chgData name="M | Inès Ammarkhodja" userId="e95cd08f-50ed-4377-8574-96d833696374" providerId="ADAL" clId="{3D6CE0CE-29FB-4D72-AD68-10EAE5BB7EAF}" dt="2019-11-13T10:45:12.675" v="584"/>
          <ac:grpSpMkLst>
            <pc:docMk/>
            <pc:sldMk cId="3649445077" sldId="301"/>
            <ac:grpSpMk id="839" creationId="{5EF0060C-D845-4A3D-BDF9-E41A2E2DBB68}"/>
          </ac:grpSpMkLst>
        </pc:grpChg>
        <pc:grpChg chg="del mod">
          <ac:chgData name="M | Inès Ammarkhodja" userId="e95cd08f-50ed-4377-8574-96d833696374" providerId="ADAL" clId="{3D6CE0CE-29FB-4D72-AD68-10EAE5BB7EAF}" dt="2019-11-13T10:45:12.675" v="584"/>
          <ac:grpSpMkLst>
            <pc:docMk/>
            <pc:sldMk cId="3649445077" sldId="301"/>
            <ac:grpSpMk id="849" creationId="{0BA59DBF-1716-4817-B44A-B26C2B035C20}"/>
          </ac:grpSpMkLst>
        </pc:grpChg>
        <pc:grpChg chg="del mod">
          <ac:chgData name="M | Inès Ammarkhodja" userId="e95cd08f-50ed-4377-8574-96d833696374" providerId="ADAL" clId="{3D6CE0CE-29FB-4D72-AD68-10EAE5BB7EAF}" dt="2019-11-13T10:45:12.675" v="584"/>
          <ac:grpSpMkLst>
            <pc:docMk/>
            <pc:sldMk cId="3649445077" sldId="301"/>
            <ac:grpSpMk id="879" creationId="{9E7E84EB-748B-426D-B59F-55BE015DA60E}"/>
          </ac:grpSpMkLst>
        </pc:grpChg>
        <pc:grpChg chg="del mod">
          <ac:chgData name="M | Inès Ammarkhodja" userId="e95cd08f-50ed-4377-8574-96d833696374" providerId="ADAL" clId="{3D6CE0CE-29FB-4D72-AD68-10EAE5BB7EAF}" dt="2019-11-13T10:45:12.675" v="584"/>
          <ac:grpSpMkLst>
            <pc:docMk/>
            <pc:sldMk cId="3649445077" sldId="301"/>
            <ac:grpSpMk id="885" creationId="{CFF5CD05-E9DC-4A42-9682-F3B2562EA688}"/>
          </ac:grpSpMkLst>
        </pc:grpChg>
        <pc:grpChg chg="del mod">
          <ac:chgData name="M | Inès Ammarkhodja" userId="e95cd08f-50ed-4377-8574-96d833696374" providerId="ADAL" clId="{3D6CE0CE-29FB-4D72-AD68-10EAE5BB7EAF}" dt="2019-11-13T10:45:12.675" v="584"/>
          <ac:grpSpMkLst>
            <pc:docMk/>
            <pc:sldMk cId="3649445077" sldId="301"/>
            <ac:grpSpMk id="894" creationId="{D21824A3-8EDB-437A-A793-7FA89AF35BBF}"/>
          </ac:grpSpMkLst>
        </pc:grpChg>
        <pc:grpChg chg="del mod">
          <ac:chgData name="M | Inès Ammarkhodja" userId="e95cd08f-50ed-4377-8574-96d833696374" providerId="ADAL" clId="{3D6CE0CE-29FB-4D72-AD68-10EAE5BB7EAF}" dt="2019-11-13T10:45:12.675" v="584"/>
          <ac:grpSpMkLst>
            <pc:docMk/>
            <pc:sldMk cId="3649445077" sldId="301"/>
            <ac:grpSpMk id="898" creationId="{9B75D354-EFDF-4B44-BF89-7E3ECB42123B}"/>
          </ac:grpSpMkLst>
        </pc:grpChg>
        <pc:grpChg chg="del mod">
          <ac:chgData name="M | Inès Ammarkhodja" userId="e95cd08f-50ed-4377-8574-96d833696374" providerId="ADAL" clId="{3D6CE0CE-29FB-4D72-AD68-10EAE5BB7EAF}" dt="2019-11-13T10:45:12.675" v="584"/>
          <ac:grpSpMkLst>
            <pc:docMk/>
            <pc:sldMk cId="3649445077" sldId="301"/>
            <ac:grpSpMk id="921" creationId="{D8110509-FBF2-480E-AF50-505637FD2FFE}"/>
          </ac:grpSpMkLst>
        </pc:grpChg>
        <pc:grpChg chg="del mod">
          <ac:chgData name="M | Inès Ammarkhodja" userId="e95cd08f-50ed-4377-8574-96d833696374" providerId="ADAL" clId="{3D6CE0CE-29FB-4D72-AD68-10EAE5BB7EAF}" dt="2019-11-13T10:45:12.675" v="584"/>
          <ac:grpSpMkLst>
            <pc:docMk/>
            <pc:sldMk cId="3649445077" sldId="301"/>
            <ac:grpSpMk id="939" creationId="{2F1F49D8-A124-4C9F-901D-0FC53FC2F325}"/>
          </ac:grpSpMkLst>
        </pc:grpChg>
        <pc:grpChg chg="del mod">
          <ac:chgData name="M | Inès Ammarkhodja" userId="e95cd08f-50ed-4377-8574-96d833696374" providerId="ADAL" clId="{3D6CE0CE-29FB-4D72-AD68-10EAE5BB7EAF}" dt="2019-11-13T10:45:12.675" v="584"/>
          <ac:grpSpMkLst>
            <pc:docMk/>
            <pc:sldMk cId="3649445077" sldId="301"/>
            <ac:grpSpMk id="945" creationId="{F94F9020-0DAB-4F19-9B68-7D5F31DA2ACF}"/>
          </ac:grpSpMkLst>
        </pc:grpChg>
        <pc:grpChg chg="del mod">
          <ac:chgData name="M | Inès Ammarkhodja" userId="e95cd08f-50ed-4377-8574-96d833696374" providerId="ADAL" clId="{3D6CE0CE-29FB-4D72-AD68-10EAE5BB7EAF}" dt="2019-11-13T10:45:12.675" v="584"/>
          <ac:grpSpMkLst>
            <pc:docMk/>
            <pc:sldMk cId="3649445077" sldId="301"/>
            <ac:grpSpMk id="955" creationId="{7BFC738F-8CC0-4782-A595-7015902A2B06}"/>
          </ac:grpSpMkLst>
        </pc:grpChg>
        <pc:grpChg chg="del mod">
          <ac:chgData name="M | Inès Ammarkhodja" userId="e95cd08f-50ed-4377-8574-96d833696374" providerId="ADAL" clId="{3D6CE0CE-29FB-4D72-AD68-10EAE5BB7EAF}" dt="2019-11-13T10:45:12.675" v="584"/>
          <ac:grpSpMkLst>
            <pc:docMk/>
            <pc:sldMk cId="3649445077" sldId="301"/>
            <ac:grpSpMk id="961" creationId="{64CE071E-2CA6-4E39-9D32-3A12A0A74903}"/>
          </ac:grpSpMkLst>
        </pc:grpChg>
        <pc:grpChg chg="del mod">
          <ac:chgData name="M | Inès Ammarkhodja" userId="e95cd08f-50ed-4377-8574-96d833696374" providerId="ADAL" clId="{3D6CE0CE-29FB-4D72-AD68-10EAE5BB7EAF}" dt="2019-11-13T10:45:12.675" v="584"/>
          <ac:grpSpMkLst>
            <pc:docMk/>
            <pc:sldMk cId="3649445077" sldId="301"/>
            <ac:grpSpMk id="964" creationId="{A01BC811-CF41-4D3B-A636-3A14DDF85D68}"/>
          </ac:grpSpMkLst>
        </pc:grpChg>
        <pc:grpChg chg="del mod">
          <ac:chgData name="M | Inès Ammarkhodja" userId="e95cd08f-50ed-4377-8574-96d833696374" providerId="ADAL" clId="{3D6CE0CE-29FB-4D72-AD68-10EAE5BB7EAF}" dt="2019-11-13T10:45:12.675" v="584"/>
          <ac:grpSpMkLst>
            <pc:docMk/>
            <pc:sldMk cId="3649445077" sldId="301"/>
            <ac:grpSpMk id="985" creationId="{F4E17435-E8E3-4D23-8E11-E36DCED86CEE}"/>
          </ac:grpSpMkLst>
        </pc:grpChg>
        <pc:grpChg chg="del mod">
          <ac:chgData name="M | Inès Ammarkhodja" userId="e95cd08f-50ed-4377-8574-96d833696374" providerId="ADAL" clId="{3D6CE0CE-29FB-4D72-AD68-10EAE5BB7EAF}" dt="2019-11-13T10:45:12.675" v="584"/>
          <ac:grpSpMkLst>
            <pc:docMk/>
            <pc:sldMk cId="3649445077" sldId="301"/>
            <ac:grpSpMk id="988" creationId="{09F8A1EC-1782-40AD-84C9-508E3F3B9B9A}"/>
          </ac:grpSpMkLst>
        </pc:grpChg>
        <pc:grpChg chg="del mod">
          <ac:chgData name="M | Inès Ammarkhodja" userId="e95cd08f-50ed-4377-8574-96d833696374" providerId="ADAL" clId="{3D6CE0CE-29FB-4D72-AD68-10EAE5BB7EAF}" dt="2019-11-13T10:45:12.675" v="584"/>
          <ac:grpSpMkLst>
            <pc:docMk/>
            <pc:sldMk cId="3649445077" sldId="301"/>
            <ac:grpSpMk id="997" creationId="{201AD008-57ED-4789-AD8D-C63E7F08E2F3}"/>
          </ac:grpSpMkLst>
        </pc:grpChg>
        <pc:grpChg chg="del mod">
          <ac:chgData name="M | Inès Ammarkhodja" userId="e95cd08f-50ed-4377-8574-96d833696374" providerId="ADAL" clId="{3D6CE0CE-29FB-4D72-AD68-10EAE5BB7EAF}" dt="2019-11-13T10:45:12.675" v="584"/>
          <ac:grpSpMkLst>
            <pc:docMk/>
            <pc:sldMk cId="3649445077" sldId="301"/>
            <ac:grpSpMk id="1018" creationId="{914BC574-92C9-4276-8FA6-6722D2A02C65}"/>
          </ac:grpSpMkLst>
        </pc:grpChg>
        <pc:grpChg chg="del mod">
          <ac:chgData name="M | Inès Ammarkhodja" userId="e95cd08f-50ed-4377-8574-96d833696374" providerId="ADAL" clId="{3D6CE0CE-29FB-4D72-AD68-10EAE5BB7EAF}" dt="2019-11-13T10:45:12.675" v="584"/>
          <ac:grpSpMkLst>
            <pc:docMk/>
            <pc:sldMk cId="3649445077" sldId="301"/>
            <ac:grpSpMk id="1025" creationId="{5C7F269D-C23F-4272-B1F3-C1CF0B978EB2}"/>
          </ac:grpSpMkLst>
        </pc:grpChg>
        <pc:grpChg chg="del mod">
          <ac:chgData name="M | Inès Ammarkhodja" userId="e95cd08f-50ed-4377-8574-96d833696374" providerId="ADAL" clId="{3D6CE0CE-29FB-4D72-AD68-10EAE5BB7EAF}" dt="2019-11-13T10:45:12.675" v="584"/>
          <ac:grpSpMkLst>
            <pc:docMk/>
            <pc:sldMk cId="3649445077" sldId="301"/>
            <ac:grpSpMk id="1029" creationId="{E12324FF-C71A-4F6F-B55C-AA4D58740EC4}"/>
          </ac:grpSpMkLst>
        </pc:grpChg>
        <pc:grpChg chg="del mod">
          <ac:chgData name="M | Inès Ammarkhodja" userId="e95cd08f-50ed-4377-8574-96d833696374" providerId="ADAL" clId="{3D6CE0CE-29FB-4D72-AD68-10EAE5BB7EAF}" dt="2019-11-13T10:45:12.675" v="584"/>
          <ac:grpSpMkLst>
            <pc:docMk/>
            <pc:sldMk cId="3649445077" sldId="301"/>
            <ac:grpSpMk id="1035" creationId="{81E6DAFF-7001-4612-B43C-5B6A73E1CFE7}"/>
          </ac:grpSpMkLst>
        </pc:grpChg>
        <pc:grpChg chg="del mod">
          <ac:chgData name="M | Inès Ammarkhodja" userId="e95cd08f-50ed-4377-8574-96d833696374" providerId="ADAL" clId="{3D6CE0CE-29FB-4D72-AD68-10EAE5BB7EAF}" dt="2019-11-13T10:45:12.675" v="584"/>
          <ac:grpSpMkLst>
            <pc:docMk/>
            <pc:sldMk cId="3649445077" sldId="301"/>
            <ac:grpSpMk id="1044" creationId="{B83371AA-57F1-4FE0-A146-C2B9A751BAD8}"/>
          </ac:grpSpMkLst>
        </pc:grpChg>
        <pc:grpChg chg="del mod">
          <ac:chgData name="M | Inès Ammarkhodja" userId="e95cd08f-50ed-4377-8574-96d833696374" providerId="ADAL" clId="{3D6CE0CE-29FB-4D72-AD68-10EAE5BB7EAF}" dt="2019-11-13T10:45:12.675" v="584"/>
          <ac:grpSpMkLst>
            <pc:docMk/>
            <pc:sldMk cId="3649445077" sldId="301"/>
            <ac:grpSpMk id="1049" creationId="{33618E11-9BF6-414B-81A8-6F08784FB8AA}"/>
          </ac:grpSpMkLst>
        </pc:grpChg>
        <pc:grpChg chg="del mod">
          <ac:chgData name="M | Inès Ammarkhodja" userId="e95cd08f-50ed-4377-8574-96d833696374" providerId="ADAL" clId="{3D6CE0CE-29FB-4D72-AD68-10EAE5BB7EAF}" dt="2019-11-13T10:45:12.675" v="584"/>
          <ac:grpSpMkLst>
            <pc:docMk/>
            <pc:sldMk cId="3649445077" sldId="301"/>
            <ac:grpSpMk id="1068" creationId="{BE28F55C-47E2-4BEE-BF85-76C48C420831}"/>
          </ac:grpSpMkLst>
        </pc:grpChg>
        <pc:grpChg chg="del mod">
          <ac:chgData name="M | Inès Ammarkhodja" userId="e95cd08f-50ed-4377-8574-96d833696374" providerId="ADAL" clId="{3D6CE0CE-29FB-4D72-AD68-10EAE5BB7EAF}" dt="2019-11-13T10:45:12.675" v="584"/>
          <ac:grpSpMkLst>
            <pc:docMk/>
            <pc:sldMk cId="3649445077" sldId="301"/>
            <ac:grpSpMk id="1074" creationId="{87875466-1F54-42E0-912F-EAE47C5A86CE}"/>
          </ac:grpSpMkLst>
        </pc:grpChg>
        <pc:grpChg chg="del mod">
          <ac:chgData name="M | Inès Ammarkhodja" userId="e95cd08f-50ed-4377-8574-96d833696374" providerId="ADAL" clId="{3D6CE0CE-29FB-4D72-AD68-10EAE5BB7EAF}" dt="2019-11-13T10:45:12.675" v="584"/>
          <ac:grpSpMkLst>
            <pc:docMk/>
            <pc:sldMk cId="3649445077" sldId="301"/>
            <ac:grpSpMk id="1098" creationId="{530DDA29-5032-490D-B7C6-DD22A8218C97}"/>
          </ac:grpSpMkLst>
        </pc:grpChg>
        <pc:grpChg chg="del mod">
          <ac:chgData name="M | Inès Ammarkhodja" userId="e95cd08f-50ed-4377-8574-96d833696374" providerId="ADAL" clId="{3D6CE0CE-29FB-4D72-AD68-10EAE5BB7EAF}" dt="2019-11-13T10:45:12.675" v="584"/>
          <ac:grpSpMkLst>
            <pc:docMk/>
            <pc:sldMk cId="3649445077" sldId="301"/>
            <ac:grpSpMk id="1104" creationId="{C4B07A96-FFE2-4C57-B71C-8526BAC09CB6}"/>
          </ac:grpSpMkLst>
        </pc:grpChg>
        <pc:grpChg chg="del mod">
          <ac:chgData name="M | Inès Ammarkhodja" userId="e95cd08f-50ed-4377-8574-96d833696374" providerId="ADAL" clId="{3D6CE0CE-29FB-4D72-AD68-10EAE5BB7EAF}" dt="2019-11-13T10:52:40.622" v="714"/>
          <ac:grpSpMkLst>
            <pc:docMk/>
            <pc:sldMk cId="3649445077" sldId="301"/>
            <ac:grpSpMk id="1116" creationId="{2C06BD04-99A7-49C5-97D2-366297ABEACB}"/>
          </ac:grpSpMkLst>
        </pc:grpChg>
        <pc:grpChg chg="del mod">
          <ac:chgData name="M | Inès Ammarkhodja" userId="e95cd08f-50ed-4377-8574-96d833696374" providerId="ADAL" clId="{3D6CE0CE-29FB-4D72-AD68-10EAE5BB7EAF}" dt="2019-11-13T10:52:40.622" v="714"/>
          <ac:grpSpMkLst>
            <pc:docMk/>
            <pc:sldMk cId="3649445077" sldId="301"/>
            <ac:grpSpMk id="1119" creationId="{CDA7A607-F0FA-4AA4-8F1E-1309A3DA6B71}"/>
          </ac:grpSpMkLst>
        </pc:grpChg>
        <pc:grpChg chg="del mod">
          <ac:chgData name="M | Inès Ammarkhodja" userId="e95cd08f-50ed-4377-8574-96d833696374" providerId="ADAL" clId="{3D6CE0CE-29FB-4D72-AD68-10EAE5BB7EAF}" dt="2019-11-13T10:52:40.622" v="714"/>
          <ac:grpSpMkLst>
            <pc:docMk/>
            <pc:sldMk cId="3649445077" sldId="301"/>
            <ac:grpSpMk id="1121" creationId="{7077B770-F61A-4E3E-A214-45596973C696}"/>
          </ac:grpSpMkLst>
        </pc:grpChg>
        <pc:grpChg chg="del mod">
          <ac:chgData name="M | Inès Ammarkhodja" userId="e95cd08f-50ed-4377-8574-96d833696374" providerId="ADAL" clId="{3D6CE0CE-29FB-4D72-AD68-10EAE5BB7EAF}" dt="2019-11-13T10:52:40.622" v="714"/>
          <ac:grpSpMkLst>
            <pc:docMk/>
            <pc:sldMk cId="3649445077" sldId="301"/>
            <ac:grpSpMk id="1126" creationId="{0CC14274-DAA1-4923-BBC1-579013B2F81E}"/>
          </ac:grpSpMkLst>
        </pc:grpChg>
        <pc:grpChg chg="del mod">
          <ac:chgData name="M | Inès Ammarkhodja" userId="e95cd08f-50ed-4377-8574-96d833696374" providerId="ADAL" clId="{3D6CE0CE-29FB-4D72-AD68-10EAE5BB7EAF}" dt="2019-11-13T10:52:40.622" v="714"/>
          <ac:grpSpMkLst>
            <pc:docMk/>
            <pc:sldMk cId="3649445077" sldId="301"/>
            <ac:grpSpMk id="1129" creationId="{A111AF61-399E-4E2D-9D4D-BDEA80C9D00D}"/>
          </ac:grpSpMkLst>
        </pc:grpChg>
        <pc:grpChg chg="del mod">
          <ac:chgData name="M | Inès Ammarkhodja" userId="e95cd08f-50ed-4377-8574-96d833696374" providerId="ADAL" clId="{3D6CE0CE-29FB-4D72-AD68-10EAE5BB7EAF}" dt="2019-11-13T10:52:40.622" v="714"/>
          <ac:grpSpMkLst>
            <pc:docMk/>
            <pc:sldMk cId="3649445077" sldId="301"/>
            <ac:grpSpMk id="1133" creationId="{945D5475-7A08-4F91-BDAD-2B569F749BF5}"/>
          </ac:grpSpMkLst>
        </pc:grpChg>
        <pc:grpChg chg="del mod">
          <ac:chgData name="M | Inès Ammarkhodja" userId="e95cd08f-50ed-4377-8574-96d833696374" providerId="ADAL" clId="{3D6CE0CE-29FB-4D72-AD68-10EAE5BB7EAF}" dt="2019-11-13T10:52:40.622" v="714"/>
          <ac:grpSpMkLst>
            <pc:docMk/>
            <pc:sldMk cId="3649445077" sldId="301"/>
            <ac:grpSpMk id="1137" creationId="{3361F344-9316-42CB-A82F-19AF2E0CB283}"/>
          </ac:grpSpMkLst>
        </pc:grpChg>
        <pc:grpChg chg="del mod">
          <ac:chgData name="M | Inès Ammarkhodja" userId="e95cd08f-50ed-4377-8574-96d833696374" providerId="ADAL" clId="{3D6CE0CE-29FB-4D72-AD68-10EAE5BB7EAF}" dt="2019-11-13T10:52:40.622" v="714"/>
          <ac:grpSpMkLst>
            <pc:docMk/>
            <pc:sldMk cId="3649445077" sldId="301"/>
            <ac:grpSpMk id="1139" creationId="{53FF3B5D-80CC-4995-B3E5-D1905C27DB17}"/>
          </ac:grpSpMkLst>
        </pc:grpChg>
        <pc:grpChg chg="del mod">
          <ac:chgData name="M | Inès Ammarkhodja" userId="e95cd08f-50ed-4377-8574-96d833696374" providerId="ADAL" clId="{3D6CE0CE-29FB-4D72-AD68-10EAE5BB7EAF}" dt="2019-11-13T10:52:40.622" v="714"/>
          <ac:grpSpMkLst>
            <pc:docMk/>
            <pc:sldMk cId="3649445077" sldId="301"/>
            <ac:grpSpMk id="1148" creationId="{9EFBB2A9-FB6F-438E-9E77-E5BFE5856819}"/>
          </ac:grpSpMkLst>
        </pc:grpChg>
        <pc:grpChg chg="del mod">
          <ac:chgData name="M | Inès Ammarkhodja" userId="e95cd08f-50ed-4377-8574-96d833696374" providerId="ADAL" clId="{3D6CE0CE-29FB-4D72-AD68-10EAE5BB7EAF}" dt="2019-11-13T10:52:40.622" v="714"/>
          <ac:grpSpMkLst>
            <pc:docMk/>
            <pc:sldMk cId="3649445077" sldId="301"/>
            <ac:grpSpMk id="1158" creationId="{9FE0706D-A1B0-4A3D-92F1-2912611757BA}"/>
          </ac:grpSpMkLst>
        </pc:grpChg>
        <pc:grpChg chg="del mod">
          <ac:chgData name="M | Inès Ammarkhodja" userId="e95cd08f-50ed-4377-8574-96d833696374" providerId="ADAL" clId="{3D6CE0CE-29FB-4D72-AD68-10EAE5BB7EAF}" dt="2019-11-13T10:52:40.622" v="714"/>
          <ac:grpSpMkLst>
            <pc:docMk/>
            <pc:sldMk cId="3649445077" sldId="301"/>
            <ac:grpSpMk id="1165" creationId="{EAB88CDE-CDB4-4BED-AA07-BB1F4668A4B5}"/>
          </ac:grpSpMkLst>
        </pc:grpChg>
        <pc:grpChg chg="del mod">
          <ac:chgData name="M | Inès Ammarkhodja" userId="e95cd08f-50ed-4377-8574-96d833696374" providerId="ADAL" clId="{3D6CE0CE-29FB-4D72-AD68-10EAE5BB7EAF}" dt="2019-11-13T10:52:40.622" v="714"/>
          <ac:grpSpMkLst>
            <pc:docMk/>
            <pc:sldMk cId="3649445077" sldId="301"/>
            <ac:grpSpMk id="1170" creationId="{3AD80708-106A-467B-9C7B-70BE27D51CFD}"/>
          </ac:grpSpMkLst>
        </pc:grpChg>
        <pc:grpChg chg="del mod">
          <ac:chgData name="M | Inès Ammarkhodja" userId="e95cd08f-50ed-4377-8574-96d833696374" providerId="ADAL" clId="{3D6CE0CE-29FB-4D72-AD68-10EAE5BB7EAF}" dt="2019-11-13T10:52:40.622" v="714"/>
          <ac:grpSpMkLst>
            <pc:docMk/>
            <pc:sldMk cId="3649445077" sldId="301"/>
            <ac:grpSpMk id="1183" creationId="{6370744B-C76E-4BFF-B6CC-2BAC02896247}"/>
          </ac:grpSpMkLst>
        </pc:grpChg>
        <pc:grpChg chg="del mod">
          <ac:chgData name="M | Inès Ammarkhodja" userId="e95cd08f-50ed-4377-8574-96d833696374" providerId="ADAL" clId="{3D6CE0CE-29FB-4D72-AD68-10EAE5BB7EAF}" dt="2019-11-13T10:52:40.622" v="714"/>
          <ac:grpSpMkLst>
            <pc:docMk/>
            <pc:sldMk cId="3649445077" sldId="301"/>
            <ac:grpSpMk id="1200" creationId="{1B19AA4F-2AC1-41B1-9C2C-26B523D701AF}"/>
          </ac:grpSpMkLst>
        </pc:grpChg>
        <pc:grpChg chg="del mod">
          <ac:chgData name="M | Inès Ammarkhodja" userId="e95cd08f-50ed-4377-8574-96d833696374" providerId="ADAL" clId="{3D6CE0CE-29FB-4D72-AD68-10EAE5BB7EAF}" dt="2019-11-13T10:52:40.622" v="714"/>
          <ac:grpSpMkLst>
            <pc:docMk/>
            <pc:sldMk cId="3649445077" sldId="301"/>
            <ac:grpSpMk id="1203" creationId="{E0FA54CB-4F12-40D2-A9A6-88A0348F6CE0}"/>
          </ac:grpSpMkLst>
        </pc:grpChg>
        <pc:grpChg chg="del mod">
          <ac:chgData name="M | Inès Ammarkhodja" userId="e95cd08f-50ed-4377-8574-96d833696374" providerId="ADAL" clId="{3D6CE0CE-29FB-4D72-AD68-10EAE5BB7EAF}" dt="2019-11-13T10:52:40.622" v="714"/>
          <ac:grpSpMkLst>
            <pc:docMk/>
            <pc:sldMk cId="3649445077" sldId="301"/>
            <ac:grpSpMk id="1206" creationId="{123D9C64-FACB-4464-9710-B03D6C7453BA}"/>
          </ac:grpSpMkLst>
        </pc:grpChg>
        <pc:grpChg chg="del mod">
          <ac:chgData name="M | Inès Ammarkhodja" userId="e95cd08f-50ed-4377-8574-96d833696374" providerId="ADAL" clId="{3D6CE0CE-29FB-4D72-AD68-10EAE5BB7EAF}" dt="2019-11-13T10:52:40.622" v="714"/>
          <ac:grpSpMkLst>
            <pc:docMk/>
            <pc:sldMk cId="3649445077" sldId="301"/>
            <ac:grpSpMk id="1210" creationId="{1EB0FBBE-3667-491F-9162-C0BB39FF3F1A}"/>
          </ac:grpSpMkLst>
        </pc:grpChg>
        <pc:grpChg chg="del mod">
          <ac:chgData name="M | Inès Ammarkhodja" userId="e95cd08f-50ed-4377-8574-96d833696374" providerId="ADAL" clId="{3D6CE0CE-29FB-4D72-AD68-10EAE5BB7EAF}" dt="2019-11-13T10:52:40.622" v="714"/>
          <ac:grpSpMkLst>
            <pc:docMk/>
            <pc:sldMk cId="3649445077" sldId="301"/>
            <ac:grpSpMk id="1216" creationId="{7668DF78-236B-440B-BD80-46010F472775}"/>
          </ac:grpSpMkLst>
        </pc:grpChg>
        <pc:grpChg chg="del mod">
          <ac:chgData name="M | Inès Ammarkhodja" userId="e95cd08f-50ed-4377-8574-96d833696374" providerId="ADAL" clId="{3D6CE0CE-29FB-4D72-AD68-10EAE5BB7EAF}" dt="2019-11-13T10:52:40.622" v="714"/>
          <ac:grpSpMkLst>
            <pc:docMk/>
            <pc:sldMk cId="3649445077" sldId="301"/>
            <ac:grpSpMk id="1220" creationId="{A7B52A22-07CA-440B-859F-CFCB21AFAAB8}"/>
          </ac:grpSpMkLst>
        </pc:grpChg>
        <pc:grpChg chg="del mod">
          <ac:chgData name="M | Inès Ammarkhodja" userId="e95cd08f-50ed-4377-8574-96d833696374" providerId="ADAL" clId="{3D6CE0CE-29FB-4D72-AD68-10EAE5BB7EAF}" dt="2019-11-13T10:52:40.622" v="714"/>
          <ac:grpSpMkLst>
            <pc:docMk/>
            <pc:sldMk cId="3649445077" sldId="301"/>
            <ac:grpSpMk id="1224" creationId="{AFD2A5E5-9306-4889-BEFE-A0E0A8F76339}"/>
          </ac:grpSpMkLst>
        </pc:grpChg>
        <pc:grpChg chg="del mod">
          <ac:chgData name="M | Inès Ammarkhodja" userId="e95cd08f-50ed-4377-8574-96d833696374" providerId="ADAL" clId="{3D6CE0CE-29FB-4D72-AD68-10EAE5BB7EAF}" dt="2019-11-13T10:52:40.622" v="714"/>
          <ac:grpSpMkLst>
            <pc:docMk/>
            <pc:sldMk cId="3649445077" sldId="301"/>
            <ac:grpSpMk id="1245" creationId="{49A6A2C2-1761-42D6-A94B-76CE4120C55F}"/>
          </ac:grpSpMkLst>
        </pc:grpChg>
        <pc:grpChg chg="del mod">
          <ac:chgData name="M | Inès Ammarkhodja" userId="e95cd08f-50ed-4377-8574-96d833696374" providerId="ADAL" clId="{3D6CE0CE-29FB-4D72-AD68-10EAE5BB7EAF}" dt="2019-11-13T10:52:40.622" v="714"/>
          <ac:grpSpMkLst>
            <pc:docMk/>
            <pc:sldMk cId="3649445077" sldId="301"/>
            <ac:grpSpMk id="1266" creationId="{5231F404-BD05-47C8-AF2A-816F513504CD}"/>
          </ac:grpSpMkLst>
        </pc:grpChg>
        <pc:grpChg chg="del mod">
          <ac:chgData name="M | Inès Ammarkhodja" userId="e95cd08f-50ed-4377-8574-96d833696374" providerId="ADAL" clId="{3D6CE0CE-29FB-4D72-AD68-10EAE5BB7EAF}" dt="2019-11-13T10:52:40.622" v="714"/>
          <ac:grpSpMkLst>
            <pc:docMk/>
            <pc:sldMk cId="3649445077" sldId="301"/>
            <ac:grpSpMk id="1273" creationId="{4938E4B2-3F1C-4702-AF29-61BF7E74D015}"/>
          </ac:grpSpMkLst>
        </pc:grpChg>
        <pc:grpChg chg="del mod">
          <ac:chgData name="M | Inès Ammarkhodja" userId="e95cd08f-50ed-4377-8574-96d833696374" providerId="ADAL" clId="{3D6CE0CE-29FB-4D72-AD68-10EAE5BB7EAF}" dt="2019-11-13T10:52:40.622" v="714"/>
          <ac:grpSpMkLst>
            <pc:docMk/>
            <pc:sldMk cId="3649445077" sldId="301"/>
            <ac:grpSpMk id="1282" creationId="{02C00969-3831-4FD1-AD91-4EA8B749740C}"/>
          </ac:grpSpMkLst>
        </pc:grpChg>
        <pc:grpChg chg="del mod">
          <ac:chgData name="M | Inès Ammarkhodja" userId="e95cd08f-50ed-4377-8574-96d833696374" providerId="ADAL" clId="{3D6CE0CE-29FB-4D72-AD68-10EAE5BB7EAF}" dt="2019-11-13T10:52:40.622" v="714"/>
          <ac:grpSpMkLst>
            <pc:docMk/>
            <pc:sldMk cId="3649445077" sldId="301"/>
            <ac:grpSpMk id="1290" creationId="{C0C69E94-D3B9-4975-B37B-D3360BE82FAC}"/>
          </ac:grpSpMkLst>
        </pc:grpChg>
        <pc:grpChg chg="del mod">
          <ac:chgData name="M | Inès Ammarkhodja" userId="e95cd08f-50ed-4377-8574-96d833696374" providerId="ADAL" clId="{3D6CE0CE-29FB-4D72-AD68-10EAE5BB7EAF}" dt="2019-11-13T10:52:40.622" v="714"/>
          <ac:grpSpMkLst>
            <pc:docMk/>
            <pc:sldMk cId="3649445077" sldId="301"/>
            <ac:grpSpMk id="1292" creationId="{05344AFF-634B-4E40-BF62-4751D1866E1F}"/>
          </ac:grpSpMkLst>
        </pc:grpChg>
        <pc:grpChg chg="del mod">
          <ac:chgData name="M | Inès Ammarkhodja" userId="e95cd08f-50ed-4377-8574-96d833696374" providerId="ADAL" clId="{3D6CE0CE-29FB-4D72-AD68-10EAE5BB7EAF}" dt="2019-11-13T10:52:40.622" v="714"/>
          <ac:grpSpMkLst>
            <pc:docMk/>
            <pc:sldMk cId="3649445077" sldId="301"/>
            <ac:grpSpMk id="1296" creationId="{235AC6F6-96B9-4596-B06C-7B26846EC101}"/>
          </ac:grpSpMkLst>
        </pc:grpChg>
        <pc:grpChg chg="del mod">
          <ac:chgData name="M | Inès Ammarkhodja" userId="e95cd08f-50ed-4377-8574-96d833696374" providerId="ADAL" clId="{3D6CE0CE-29FB-4D72-AD68-10EAE5BB7EAF}" dt="2019-11-13T10:52:40.622" v="714"/>
          <ac:grpSpMkLst>
            <pc:docMk/>
            <pc:sldMk cId="3649445077" sldId="301"/>
            <ac:grpSpMk id="1307" creationId="{4BA47152-90ED-4070-80B0-657A790EFB29}"/>
          </ac:grpSpMkLst>
        </pc:grpChg>
        <pc:grpChg chg="del mod">
          <ac:chgData name="M | Inès Ammarkhodja" userId="e95cd08f-50ed-4377-8574-96d833696374" providerId="ADAL" clId="{3D6CE0CE-29FB-4D72-AD68-10EAE5BB7EAF}" dt="2019-11-13T10:52:40.622" v="714"/>
          <ac:grpSpMkLst>
            <pc:docMk/>
            <pc:sldMk cId="3649445077" sldId="301"/>
            <ac:grpSpMk id="1311" creationId="{ABDDBA3B-2671-4C1E-97FF-7571DA605869}"/>
          </ac:grpSpMkLst>
        </pc:grpChg>
        <pc:grpChg chg="del mod">
          <ac:chgData name="M | Inès Ammarkhodja" userId="e95cd08f-50ed-4377-8574-96d833696374" providerId="ADAL" clId="{3D6CE0CE-29FB-4D72-AD68-10EAE5BB7EAF}" dt="2019-11-13T10:52:40.622" v="714"/>
          <ac:grpSpMkLst>
            <pc:docMk/>
            <pc:sldMk cId="3649445077" sldId="301"/>
            <ac:grpSpMk id="1315" creationId="{2BC9B8F9-24D6-4742-9564-F77EE492D9B7}"/>
          </ac:grpSpMkLst>
        </pc:grpChg>
        <pc:grpChg chg="del mod">
          <ac:chgData name="M | Inès Ammarkhodja" userId="e95cd08f-50ed-4377-8574-96d833696374" providerId="ADAL" clId="{3D6CE0CE-29FB-4D72-AD68-10EAE5BB7EAF}" dt="2019-11-13T10:52:40.622" v="714"/>
          <ac:grpSpMkLst>
            <pc:docMk/>
            <pc:sldMk cId="3649445077" sldId="301"/>
            <ac:grpSpMk id="1320" creationId="{36A9BEB3-3E6E-4343-962D-149672BE986D}"/>
          </ac:grpSpMkLst>
        </pc:grpChg>
        <pc:grpChg chg="del mod">
          <ac:chgData name="M | Inès Ammarkhodja" userId="e95cd08f-50ed-4377-8574-96d833696374" providerId="ADAL" clId="{3D6CE0CE-29FB-4D72-AD68-10EAE5BB7EAF}" dt="2019-11-13T10:52:40.622" v="714"/>
          <ac:grpSpMkLst>
            <pc:docMk/>
            <pc:sldMk cId="3649445077" sldId="301"/>
            <ac:grpSpMk id="1330" creationId="{531787C8-7CB9-4CDD-88D4-BD5FB338E138}"/>
          </ac:grpSpMkLst>
        </pc:grpChg>
        <pc:grpChg chg="del mod">
          <ac:chgData name="M | Inès Ammarkhodja" userId="e95cd08f-50ed-4377-8574-96d833696374" providerId="ADAL" clId="{3D6CE0CE-29FB-4D72-AD68-10EAE5BB7EAF}" dt="2019-11-13T10:52:40.622" v="714"/>
          <ac:grpSpMkLst>
            <pc:docMk/>
            <pc:sldMk cId="3649445077" sldId="301"/>
            <ac:grpSpMk id="1347" creationId="{A5CF3678-90B8-4F12-8B4D-2F9B85F1946F}"/>
          </ac:grpSpMkLst>
        </pc:grpChg>
        <pc:grpChg chg="del mod">
          <ac:chgData name="M | Inès Ammarkhodja" userId="e95cd08f-50ed-4377-8574-96d833696374" providerId="ADAL" clId="{3D6CE0CE-29FB-4D72-AD68-10EAE5BB7EAF}" dt="2019-11-13T10:52:40.622" v="714"/>
          <ac:grpSpMkLst>
            <pc:docMk/>
            <pc:sldMk cId="3649445077" sldId="301"/>
            <ac:grpSpMk id="1355" creationId="{EB11AD4D-4CA4-43AB-A595-026DADDD8E0A}"/>
          </ac:grpSpMkLst>
        </pc:grpChg>
        <pc:grpChg chg="del mod">
          <ac:chgData name="M | Inès Ammarkhodja" userId="e95cd08f-50ed-4377-8574-96d833696374" providerId="ADAL" clId="{3D6CE0CE-29FB-4D72-AD68-10EAE5BB7EAF}" dt="2019-11-13T10:52:40.622" v="714"/>
          <ac:grpSpMkLst>
            <pc:docMk/>
            <pc:sldMk cId="3649445077" sldId="301"/>
            <ac:grpSpMk id="1363" creationId="{78355ABA-7CA9-48D3-9892-F61FA2DDA9C7}"/>
          </ac:grpSpMkLst>
        </pc:grpChg>
        <pc:grpChg chg="del mod">
          <ac:chgData name="M | Inès Ammarkhodja" userId="e95cd08f-50ed-4377-8574-96d833696374" providerId="ADAL" clId="{3D6CE0CE-29FB-4D72-AD68-10EAE5BB7EAF}" dt="2019-11-13T10:52:40.622" v="714"/>
          <ac:grpSpMkLst>
            <pc:docMk/>
            <pc:sldMk cId="3649445077" sldId="301"/>
            <ac:grpSpMk id="1372" creationId="{2546F112-D658-445A-AF3B-E9AA6952C698}"/>
          </ac:grpSpMkLst>
        </pc:grpChg>
        <pc:grpChg chg="del mod">
          <ac:chgData name="M | Inès Ammarkhodja" userId="e95cd08f-50ed-4377-8574-96d833696374" providerId="ADAL" clId="{3D6CE0CE-29FB-4D72-AD68-10EAE5BB7EAF}" dt="2019-11-13T10:52:40.622" v="714"/>
          <ac:grpSpMkLst>
            <pc:docMk/>
            <pc:sldMk cId="3649445077" sldId="301"/>
            <ac:grpSpMk id="1381" creationId="{8A9D3F16-3050-4358-B689-059ED5AB1740}"/>
          </ac:grpSpMkLst>
        </pc:grpChg>
        <pc:grpChg chg="del mod">
          <ac:chgData name="M | Inès Ammarkhodja" userId="e95cd08f-50ed-4377-8574-96d833696374" providerId="ADAL" clId="{3D6CE0CE-29FB-4D72-AD68-10EAE5BB7EAF}" dt="2019-11-13T10:52:40.622" v="714"/>
          <ac:grpSpMkLst>
            <pc:docMk/>
            <pc:sldMk cId="3649445077" sldId="301"/>
            <ac:grpSpMk id="1391" creationId="{CBEDB04F-1FF4-4985-A7F2-3F218A3810D8}"/>
          </ac:grpSpMkLst>
        </pc:grpChg>
        <pc:grpChg chg="del mod">
          <ac:chgData name="M | Inès Ammarkhodja" userId="e95cd08f-50ed-4377-8574-96d833696374" providerId="ADAL" clId="{3D6CE0CE-29FB-4D72-AD68-10EAE5BB7EAF}" dt="2019-11-13T10:52:40.622" v="714"/>
          <ac:grpSpMkLst>
            <pc:docMk/>
            <pc:sldMk cId="3649445077" sldId="301"/>
            <ac:grpSpMk id="1408" creationId="{84984238-9104-4342-922D-10C55302A471}"/>
          </ac:grpSpMkLst>
        </pc:grpChg>
        <pc:grpChg chg="del mod">
          <ac:chgData name="M | Inès Ammarkhodja" userId="e95cd08f-50ed-4377-8574-96d833696374" providerId="ADAL" clId="{3D6CE0CE-29FB-4D72-AD68-10EAE5BB7EAF}" dt="2019-11-13T10:52:40.622" v="714"/>
          <ac:grpSpMkLst>
            <pc:docMk/>
            <pc:sldMk cId="3649445077" sldId="301"/>
            <ac:grpSpMk id="1414" creationId="{AA77CB10-BB04-4B6A-8FFF-6F378F5CED7C}"/>
          </ac:grpSpMkLst>
        </pc:grpChg>
        <pc:grpChg chg="del mod">
          <ac:chgData name="M | Inès Ammarkhodja" userId="e95cd08f-50ed-4377-8574-96d833696374" providerId="ADAL" clId="{3D6CE0CE-29FB-4D72-AD68-10EAE5BB7EAF}" dt="2019-11-13T10:52:40.622" v="714"/>
          <ac:grpSpMkLst>
            <pc:docMk/>
            <pc:sldMk cId="3649445077" sldId="301"/>
            <ac:grpSpMk id="1465" creationId="{3640FD0D-AB89-4BF4-8337-4305555F9F3A}"/>
          </ac:grpSpMkLst>
        </pc:grpChg>
        <pc:grpChg chg="del mod">
          <ac:chgData name="M | Inès Ammarkhodja" userId="e95cd08f-50ed-4377-8574-96d833696374" providerId="ADAL" clId="{3D6CE0CE-29FB-4D72-AD68-10EAE5BB7EAF}" dt="2019-11-13T10:52:40.622" v="714"/>
          <ac:grpSpMkLst>
            <pc:docMk/>
            <pc:sldMk cId="3649445077" sldId="301"/>
            <ac:grpSpMk id="1476" creationId="{AB780613-A524-48A2-8497-57630BAFC4A9}"/>
          </ac:grpSpMkLst>
        </pc:grpChg>
        <pc:grpChg chg="del mod">
          <ac:chgData name="M | Inès Ammarkhodja" userId="e95cd08f-50ed-4377-8574-96d833696374" providerId="ADAL" clId="{3D6CE0CE-29FB-4D72-AD68-10EAE5BB7EAF}" dt="2019-11-13T10:52:40.622" v="714"/>
          <ac:grpSpMkLst>
            <pc:docMk/>
            <pc:sldMk cId="3649445077" sldId="301"/>
            <ac:grpSpMk id="1485" creationId="{1876ED2F-5682-4948-903E-3AE9F64C94B8}"/>
          </ac:grpSpMkLst>
        </pc:grpChg>
        <pc:grpChg chg="del mod">
          <ac:chgData name="M | Inès Ammarkhodja" userId="e95cd08f-50ed-4377-8574-96d833696374" providerId="ADAL" clId="{3D6CE0CE-29FB-4D72-AD68-10EAE5BB7EAF}" dt="2019-11-13T10:52:40.622" v="714"/>
          <ac:grpSpMkLst>
            <pc:docMk/>
            <pc:sldMk cId="3649445077" sldId="301"/>
            <ac:grpSpMk id="1490" creationId="{7108B85E-3602-4AC3-994E-7EC3BA3B704F}"/>
          </ac:grpSpMkLst>
        </pc:grpChg>
        <pc:grpChg chg="del mod">
          <ac:chgData name="M | Inès Ammarkhodja" userId="e95cd08f-50ed-4377-8574-96d833696374" providerId="ADAL" clId="{3D6CE0CE-29FB-4D72-AD68-10EAE5BB7EAF}" dt="2019-11-13T10:52:40.622" v="714"/>
          <ac:grpSpMkLst>
            <pc:docMk/>
            <pc:sldMk cId="3649445077" sldId="301"/>
            <ac:grpSpMk id="1504" creationId="{55AAE078-4CF5-433A-A54A-B912DDCCEA4F}"/>
          </ac:grpSpMkLst>
        </pc:grpChg>
        <pc:grpChg chg="del mod">
          <ac:chgData name="M | Inès Ammarkhodja" userId="e95cd08f-50ed-4377-8574-96d833696374" providerId="ADAL" clId="{3D6CE0CE-29FB-4D72-AD68-10EAE5BB7EAF}" dt="2019-11-13T10:52:40.622" v="714"/>
          <ac:grpSpMkLst>
            <pc:docMk/>
            <pc:sldMk cId="3649445077" sldId="301"/>
            <ac:grpSpMk id="1533" creationId="{D1126799-6296-40F7-B83B-9ED2DA2D8850}"/>
          </ac:grpSpMkLst>
        </pc:grpChg>
        <pc:grpChg chg="del mod">
          <ac:chgData name="M | Inès Ammarkhodja" userId="e95cd08f-50ed-4377-8574-96d833696374" providerId="ADAL" clId="{3D6CE0CE-29FB-4D72-AD68-10EAE5BB7EAF}" dt="2019-11-13T10:52:40.622" v="714"/>
          <ac:grpSpMkLst>
            <pc:docMk/>
            <pc:sldMk cId="3649445077" sldId="301"/>
            <ac:grpSpMk id="1566" creationId="{BDB70A5D-8BA9-46ED-B717-EAC2FB3E9611}"/>
          </ac:grpSpMkLst>
        </pc:grpChg>
        <pc:grpChg chg="del mod">
          <ac:chgData name="M | Inès Ammarkhodja" userId="e95cd08f-50ed-4377-8574-96d833696374" providerId="ADAL" clId="{3D6CE0CE-29FB-4D72-AD68-10EAE5BB7EAF}" dt="2019-11-13T10:52:40.622" v="714"/>
          <ac:grpSpMkLst>
            <pc:docMk/>
            <pc:sldMk cId="3649445077" sldId="301"/>
            <ac:grpSpMk id="1582" creationId="{F8634A23-C32D-4E8B-A3C6-857B8628D35F}"/>
          </ac:grpSpMkLst>
        </pc:grpChg>
        <pc:grpChg chg="del mod">
          <ac:chgData name="M | Inès Ammarkhodja" userId="e95cd08f-50ed-4377-8574-96d833696374" providerId="ADAL" clId="{3D6CE0CE-29FB-4D72-AD68-10EAE5BB7EAF}" dt="2019-11-13T10:52:40.622" v="714"/>
          <ac:grpSpMkLst>
            <pc:docMk/>
            <pc:sldMk cId="3649445077" sldId="301"/>
            <ac:grpSpMk id="1598" creationId="{8F190DC6-564A-4925-B250-BA6ADF60D913}"/>
          </ac:grpSpMkLst>
        </pc:grpChg>
        <pc:grpChg chg="del mod">
          <ac:chgData name="M | Inès Ammarkhodja" userId="e95cd08f-50ed-4377-8574-96d833696374" providerId="ADAL" clId="{3D6CE0CE-29FB-4D72-AD68-10EAE5BB7EAF}" dt="2019-11-13T10:52:40.622" v="714"/>
          <ac:grpSpMkLst>
            <pc:docMk/>
            <pc:sldMk cId="3649445077" sldId="301"/>
            <ac:grpSpMk id="1614" creationId="{79B9F490-E8DA-4F4C-ACDF-20F5BA497F60}"/>
          </ac:grpSpMkLst>
        </pc:grpChg>
        <pc:grpChg chg="del mod">
          <ac:chgData name="M | Inès Ammarkhodja" userId="e95cd08f-50ed-4377-8574-96d833696374" providerId="ADAL" clId="{3D6CE0CE-29FB-4D72-AD68-10EAE5BB7EAF}" dt="2019-11-13T10:52:40.622" v="714"/>
          <ac:grpSpMkLst>
            <pc:docMk/>
            <pc:sldMk cId="3649445077" sldId="301"/>
            <ac:grpSpMk id="1635" creationId="{FA83EB74-C390-45EB-9E54-95AEA9679B97}"/>
          </ac:grpSpMkLst>
        </pc:grpChg>
        <pc:grpChg chg="del mod">
          <ac:chgData name="M | Inès Ammarkhodja" userId="e95cd08f-50ed-4377-8574-96d833696374" providerId="ADAL" clId="{3D6CE0CE-29FB-4D72-AD68-10EAE5BB7EAF}" dt="2019-11-13T10:52:40.622" v="714"/>
          <ac:grpSpMkLst>
            <pc:docMk/>
            <pc:sldMk cId="3649445077" sldId="301"/>
            <ac:grpSpMk id="1649" creationId="{261D5F2B-A64B-4AA4-B6E3-944306232754}"/>
          </ac:grpSpMkLst>
        </pc:grpChg>
        <pc:grpChg chg="del mod">
          <ac:chgData name="M | Inès Ammarkhodja" userId="e95cd08f-50ed-4377-8574-96d833696374" providerId="ADAL" clId="{3D6CE0CE-29FB-4D72-AD68-10EAE5BB7EAF}" dt="2019-11-13T10:52:40.622" v="714"/>
          <ac:grpSpMkLst>
            <pc:docMk/>
            <pc:sldMk cId="3649445077" sldId="301"/>
            <ac:grpSpMk id="1652" creationId="{0E90374E-5329-4099-BC99-582AE3233FD6}"/>
          </ac:grpSpMkLst>
        </pc:grpChg>
        <pc:grpChg chg="del mod">
          <ac:chgData name="M | Inès Ammarkhodja" userId="e95cd08f-50ed-4377-8574-96d833696374" providerId="ADAL" clId="{3D6CE0CE-29FB-4D72-AD68-10EAE5BB7EAF}" dt="2019-11-13T10:52:40.622" v="714"/>
          <ac:grpSpMkLst>
            <pc:docMk/>
            <pc:sldMk cId="3649445077" sldId="301"/>
            <ac:grpSpMk id="1655" creationId="{A87F78C0-EDDB-4D7B-8A94-7A4F862A87D3}"/>
          </ac:grpSpMkLst>
        </pc:grpChg>
        <pc:grpChg chg="del mod">
          <ac:chgData name="M | Inès Ammarkhodja" userId="e95cd08f-50ed-4377-8574-96d833696374" providerId="ADAL" clId="{3D6CE0CE-29FB-4D72-AD68-10EAE5BB7EAF}" dt="2019-11-13T10:52:40.622" v="714"/>
          <ac:grpSpMkLst>
            <pc:docMk/>
            <pc:sldMk cId="3649445077" sldId="301"/>
            <ac:grpSpMk id="1659" creationId="{1FF0E50E-4DCB-4006-A680-C2D04DD500A4}"/>
          </ac:grpSpMkLst>
        </pc:grpChg>
        <pc:grpChg chg="del mod">
          <ac:chgData name="M | Inès Ammarkhodja" userId="e95cd08f-50ed-4377-8574-96d833696374" providerId="ADAL" clId="{3D6CE0CE-29FB-4D72-AD68-10EAE5BB7EAF}" dt="2019-11-13T10:52:40.622" v="714"/>
          <ac:grpSpMkLst>
            <pc:docMk/>
            <pc:sldMk cId="3649445077" sldId="301"/>
            <ac:grpSpMk id="1662" creationId="{8FCB7325-D540-4E0A-BD1A-52427386643A}"/>
          </ac:grpSpMkLst>
        </pc:grpChg>
        <pc:grpChg chg="del mod">
          <ac:chgData name="M | Inès Ammarkhodja" userId="e95cd08f-50ed-4377-8574-96d833696374" providerId="ADAL" clId="{3D6CE0CE-29FB-4D72-AD68-10EAE5BB7EAF}" dt="2019-11-13T10:52:40.622" v="714"/>
          <ac:grpSpMkLst>
            <pc:docMk/>
            <pc:sldMk cId="3649445077" sldId="301"/>
            <ac:grpSpMk id="1666" creationId="{195F86DB-5F9D-4B68-9249-BBE83AB09101}"/>
          </ac:grpSpMkLst>
        </pc:grpChg>
        <pc:grpChg chg="del mod">
          <ac:chgData name="M | Inès Ammarkhodja" userId="e95cd08f-50ed-4377-8574-96d833696374" providerId="ADAL" clId="{3D6CE0CE-29FB-4D72-AD68-10EAE5BB7EAF}" dt="2019-11-13T10:52:40.622" v="714"/>
          <ac:grpSpMkLst>
            <pc:docMk/>
            <pc:sldMk cId="3649445077" sldId="301"/>
            <ac:grpSpMk id="1670" creationId="{C08ACB06-F1A1-42F5-A0B4-4060BE30ADD7}"/>
          </ac:grpSpMkLst>
        </pc:grpChg>
        <pc:grpChg chg="del mod">
          <ac:chgData name="M | Inès Ammarkhodja" userId="e95cd08f-50ed-4377-8574-96d833696374" providerId="ADAL" clId="{3D6CE0CE-29FB-4D72-AD68-10EAE5BB7EAF}" dt="2019-11-13T10:52:40.622" v="714"/>
          <ac:grpSpMkLst>
            <pc:docMk/>
            <pc:sldMk cId="3649445077" sldId="301"/>
            <ac:grpSpMk id="1684" creationId="{7E565129-6737-4E41-88FA-CB3401CE30F0}"/>
          </ac:grpSpMkLst>
        </pc:grpChg>
        <pc:grpChg chg="del mod">
          <ac:chgData name="M | Inès Ammarkhodja" userId="e95cd08f-50ed-4377-8574-96d833696374" providerId="ADAL" clId="{3D6CE0CE-29FB-4D72-AD68-10EAE5BB7EAF}" dt="2019-11-13T10:52:40.622" v="714"/>
          <ac:grpSpMkLst>
            <pc:docMk/>
            <pc:sldMk cId="3649445077" sldId="301"/>
            <ac:grpSpMk id="1696" creationId="{90CE8594-3EE2-482A-B124-AA743DA66553}"/>
          </ac:grpSpMkLst>
        </pc:grpChg>
        <pc:grpChg chg="del mod">
          <ac:chgData name="M | Inès Ammarkhodja" userId="e95cd08f-50ed-4377-8574-96d833696374" providerId="ADAL" clId="{3D6CE0CE-29FB-4D72-AD68-10EAE5BB7EAF}" dt="2019-11-13T10:52:40.622" v="714"/>
          <ac:grpSpMkLst>
            <pc:docMk/>
            <pc:sldMk cId="3649445077" sldId="301"/>
            <ac:grpSpMk id="1701" creationId="{C2E82642-398F-4C93-9569-312DBE262647}"/>
          </ac:grpSpMkLst>
        </pc:grpChg>
        <pc:grpChg chg="del mod">
          <ac:chgData name="M | Inès Ammarkhodja" userId="e95cd08f-50ed-4377-8574-96d833696374" providerId="ADAL" clId="{3D6CE0CE-29FB-4D72-AD68-10EAE5BB7EAF}" dt="2019-11-13T10:52:40.622" v="714"/>
          <ac:grpSpMkLst>
            <pc:docMk/>
            <pc:sldMk cId="3649445077" sldId="301"/>
            <ac:grpSpMk id="1717" creationId="{788066EA-6315-46D6-829F-DC18D6DC99B9}"/>
          </ac:grpSpMkLst>
        </pc:grpChg>
        <pc:grpChg chg="del mod">
          <ac:chgData name="M | Inès Ammarkhodja" userId="e95cd08f-50ed-4377-8574-96d833696374" providerId="ADAL" clId="{3D6CE0CE-29FB-4D72-AD68-10EAE5BB7EAF}" dt="2019-11-13T10:52:40.622" v="714"/>
          <ac:grpSpMkLst>
            <pc:docMk/>
            <pc:sldMk cId="3649445077" sldId="301"/>
            <ac:grpSpMk id="1722" creationId="{5B768843-E810-4252-8574-CCDC47D6D204}"/>
          </ac:grpSpMkLst>
        </pc:grpChg>
        <pc:grpChg chg="del mod">
          <ac:chgData name="M | Inès Ammarkhodja" userId="e95cd08f-50ed-4377-8574-96d833696374" providerId="ADAL" clId="{3D6CE0CE-29FB-4D72-AD68-10EAE5BB7EAF}" dt="2019-11-13T10:52:40.622" v="714"/>
          <ac:grpSpMkLst>
            <pc:docMk/>
            <pc:sldMk cId="3649445077" sldId="301"/>
            <ac:grpSpMk id="1735" creationId="{99ACC50E-3D93-4ABF-B3A7-591FE64C91C9}"/>
          </ac:grpSpMkLst>
        </pc:grpChg>
        <pc:grpChg chg="del mod">
          <ac:chgData name="M | Inès Ammarkhodja" userId="e95cd08f-50ed-4377-8574-96d833696374" providerId="ADAL" clId="{3D6CE0CE-29FB-4D72-AD68-10EAE5BB7EAF}" dt="2019-11-13T10:52:40.622" v="714"/>
          <ac:grpSpMkLst>
            <pc:docMk/>
            <pc:sldMk cId="3649445077" sldId="301"/>
            <ac:grpSpMk id="1754" creationId="{D406B15A-3FF7-47D0-A60D-459583337523}"/>
          </ac:grpSpMkLst>
        </pc:grpChg>
        <pc:grpChg chg="del mod">
          <ac:chgData name="M | Inès Ammarkhodja" userId="e95cd08f-50ed-4377-8574-96d833696374" providerId="ADAL" clId="{3D6CE0CE-29FB-4D72-AD68-10EAE5BB7EAF}" dt="2019-11-13T10:52:40.622" v="714"/>
          <ac:grpSpMkLst>
            <pc:docMk/>
            <pc:sldMk cId="3649445077" sldId="301"/>
            <ac:grpSpMk id="1759" creationId="{3036359F-4C4E-479E-A80F-5B613D60C008}"/>
          </ac:grpSpMkLst>
        </pc:grpChg>
        <pc:grpChg chg="del mod">
          <ac:chgData name="M | Inès Ammarkhodja" userId="e95cd08f-50ed-4377-8574-96d833696374" providerId="ADAL" clId="{3D6CE0CE-29FB-4D72-AD68-10EAE5BB7EAF}" dt="2019-11-13T10:52:40.622" v="714"/>
          <ac:grpSpMkLst>
            <pc:docMk/>
            <pc:sldMk cId="3649445077" sldId="301"/>
            <ac:grpSpMk id="1766" creationId="{C975C303-5771-4BD2-B1A0-752FE3E717A0}"/>
          </ac:grpSpMkLst>
        </pc:grpChg>
        <pc:grpChg chg="del mod">
          <ac:chgData name="M | Inès Ammarkhodja" userId="e95cd08f-50ed-4377-8574-96d833696374" providerId="ADAL" clId="{3D6CE0CE-29FB-4D72-AD68-10EAE5BB7EAF}" dt="2019-11-13T10:52:40.622" v="714"/>
          <ac:grpSpMkLst>
            <pc:docMk/>
            <pc:sldMk cId="3649445077" sldId="301"/>
            <ac:grpSpMk id="1771" creationId="{9AB616D4-98C2-4784-B089-AF8107E9D0E5}"/>
          </ac:grpSpMkLst>
        </pc:grpChg>
        <pc:grpChg chg="del mod">
          <ac:chgData name="M | Inès Ammarkhodja" userId="e95cd08f-50ed-4377-8574-96d833696374" providerId="ADAL" clId="{3D6CE0CE-29FB-4D72-AD68-10EAE5BB7EAF}" dt="2019-11-13T10:52:40.622" v="714"/>
          <ac:grpSpMkLst>
            <pc:docMk/>
            <pc:sldMk cId="3649445077" sldId="301"/>
            <ac:grpSpMk id="1775" creationId="{44EFF25A-3D67-4B8D-9ED4-74EAD366474C}"/>
          </ac:grpSpMkLst>
        </pc:grpChg>
        <pc:grpChg chg="del mod">
          <ac:chgData name="M | Inès Ammarkhodja" userId="e95cd08f-50ed-4377-8574-96d833696374" providerId="ADAL" clId="{3D6CE0CE-29FB-4D72-AD68-10EAE5BB7EAF}" dt="2019-11-13T10:52:40.622" v="714"/>
          <ac:grpSpMkLst>
            <pc:docMk/>
            <pc:sldMk cId="3649445077" sldId="301"/>
            <ac:grpSpMk id="1779" creationId="{F9C51E35-4FF7-4B85-A282-75FECBB8D5F8}"/>
          </ac:grpSpMkLst>
        </pc:grpChg>
        <pc:grpChg chg="del mod">
          <ac:chgData name="M | Inès Ammarkhodja" userId="e95cd08f-50ed-4377-8574-96d833696374" providerId="ADAL" clId="{3D6CE0CE-29FB-4D72-AD68-10EAE5BB7EAF}" dt="2019-11-13T10:52:40.622" v="714"/>
          <ac:grpSpMkLst>
            <pc:docMk/>
            <pc:sldMk cId="3649445077" sldId="301"/>
            <ac:grpSpMk id="1789" creationId="{A73C4CF1-9AB5-4A5D-93DF-C7FE8D3F765D}"/>
          </ac:grpSpMkLst>
        </pc:grpChg>
        <pc:grpChg chg="del mod">
          <ac:chgData name="M | Inès Ammarkhodja" userId="e95cd08f-50ed-4377-8574-96d833696374" providerId="ADAL" clId="{3D6CE0CE-29FB-4D72-AD68-10EAE5BB7EAF}" dt="2019-11-13T10:52:40.622" v="714"/>
          <ac:grpSpMkLst>
            <pc:docMk/>
            <pc:sldMk cId="3649445077" sldId="301"/>
            <ac:grpSpMk id="1793" creationId="{22D31852-2424-4757-B153-73A5CACE0C3C}"/>
          </ac:grpSpMkLst>
        </pc:grpChg>
        <pc:grpChg chg="del mod">
          <ac:chgData name="M | Inès Ammarkhodja" userId="e95cd08f-50ed-4377-8574-96d833696374" providerId="ADAL" clId="{3D6CE0CE-29FB-4D72-AD68-10EAE5BB7EAF}" dt="2019-11-13T10:52:40.622" v="714"/>
          <ac:grpSpMkLst>
            <pc:docMk/>
            <pc:sldMk cId="3649445077" sldId="301"/>
            <ac:grpSpMk id="1801" creationId="{897C76FB-25F5-452C-9139-7E547F0CD86E}"/>
          </ac:grpSpMkLst>
        </pc:grpChg>
        <pc:grpChg chg="del mod">
          <ac:chgData name="M | Inès Ammarkhodja" userId="e95cd08f-50ed-4377-8574-96d833696374" providerId="ADAL" clId="{3D6CE0CE-29FB-4D72-AD68-10EAE5BB7EAF}" dt="2019-11-13T10:52:40.622" v="714"/>
          <ac:grpSpMkLst>
            <pc:docMk/>
            <pc:sldMk cId="3649445077" sldId="301"/>
            <ac:grpSpMk id="1827" creationId="{D73DA521-40B0-400F-9425-044FB4E7DE33}"/>
          </ac:grpSpMkLst>
        </pc:grpChg>
        <pc:grpChg chg="del mod">
          <ac:chgData name="M | Inès Ammarkhodja" userId="e95cd08f-50ed-4377-8574-96d833696374" providerId="ADAL" clId="{3D6CE0CE-29FB-4D72-AD68-10EAE5BB7EAF}" dt="2019-11-13T10:52:40.622" v="714"/>
          <ac:grpSpMkLst>
            <pc:docMk/>
            <pc:sldMk cId="3649445077" sldId="301"/>
            <ac:grpSpMk id="1831" creationId="{66B09206-522C-4AC8-BAFD-5F87C228CB47}"/>
          </ac:grpSpMkLst>
        </pc:grpChg>
        <pc:grpChg chg="del mod">
          <ac:chgData name="M | Inès Ammarkhodja" userId="e95cd08f-50ed-4377-8574-96d833696374" providerId="ADAL" clId="{3D6CE0CE-29FB-4D72-AD68-10EAE5BB7EAF}" dt="2019-11-13T10:52:40.622" v="714"/>
          <ac:grpSpMkLst>
            <pc:docMk/>
            <pc:sldMk cId="3649445077" sldId="301"/>
            <ac:grpSpMk id="1838" creationId="{1D96A0B9-71ED-4D80-ACF7-F2636F0657B7}"/>
          </ac:grpSpMkLst>
        </pc:grpChg>
        <pc:grpChg chg="del mod">
          <ac:chgData name="M | Inès Ammarkhodja" userId="e95cd08f-50ed-4377-8574-96d833696374" providerId="ADAL" clId="{3D6CE0CE-29FB-4D72-AD68-10EAE5BB7EAF}" dt="2019-11-13T10:52:40.622" v="714"/>
          <ac:grpSpMkLst>
            <pc:docMk/>
            <pc:sldMk cId="3649445077" sldId="301"/>
            <ac:grpSpMk id="1845" creationId="{0CB228EA-84CF-41BB-B6FD-D09D8B3B278E}"/>
          </ac:grpSpMkLst>
        </pc:grpChg>
        <pc:grpChg chg="del mod">
          <ac:chgData name="M | Inès Ammarkhodja" userId="e95cd08f-50ed-4377-8574-96d833696374" providerId="ADAL" clId="{3D6CE0CE-29FB-4D72-AD68-10EAE5BB7EAF}" dt="2019-11-13T10:52:40.622" v="714"/>
          <ac:grpSpMkLst>
            <pc:docMk/>
            <pc:sldMk cId="3649445077" sldId="301"/>
            <ac:grpSpMk id="1874" creationId="{43DBEB10-A7C5-4E95-9121-56AC3A4E3974}"/>
          </ac:grpSpMkLst>
        </pc:grpChg>
        <pc:grpChg chg="del mod">
          <ac:chgData name="M | Inès Ammarkhodja" userId="e95cd08f-50ed-4377-8574-96d833696374" providerId="ADAL" clId="{3D6CE0CE-29FB-4D72-AD68-10EAE5BB7EAF}" dt="2019-11-13T10:52:40.622" v="714"/>
          <ac:grpSpMkLst>
            <pc:docMk/>
            <pc:sldMk cId="3649445077" sldId="301"/>
            <ac:grpSpMk id="1877" creationId="{6BE219F0-CE40-4EA7-9A26-23E603E4D091}"/>
          </ac:grpSpMkLst>
        </pc:grpChg>
        <pc:grpChg chg="del mod">
          <ac:chgData name="M | Inès Ammarkhodja" userId="e95cd08f-50ed-4377-8574-96d833696374" providerId="ADAL" clId="{3D6CE0CE-29FB-4D72-AD68-10EAE5BB7EAF}" dt="2019-11-13T10:52:40.622" v="714"/>
          <ac:grpSpMkLst>
            <pc:docMk/>
            <pc:sldMk cId="3649445077" sldId="301"/>
            <ac:grpSpMk id="1887" creationId="{C0A0D91D-0775-447C-85BE-43F4CA164E96}"/>
          </ac:grpSpMkLst>
        </pc:grpChg>
        <pc:grpChg chg="del mod">
          <ac:chgData name="M | Inès Ammarkhodja" userId="e95cd08f-50ed-4377-8574-96d833696374" providerId="ADAL" clId="{3D6CE0CE-29FB-4D72-AD68-10EAE5BB7EAF}" dt="2019-11-13T10:52:40.622" v="714"/>
          <ac:grpSpMkLst>
            <pc:docMk/>
            <pc:sldMk cId="3649445077" sldId="301"/>
            <ac:grpSpMk id="1893" creationId="{84F9DB4C-D085-4C9C-ABFF-482FCF22E545}"/>
          </ac:grpSpMkLst>
        </pc:grpChg>
        <pc:grpChg chg="del mod">
          <ac:chgData name="M | Inès Ammarkhodja" userId="e95cd08f-50ed-4377-8574-96d833696374" providerId="ADAL" clId="{3D6CE0CE-29FB-4D72-AD68-10EAE5BB7EAF}" dt="2019-11-13T10:52:40.622" v="714"/>
          <ac:grpSpMkLst>
            <pc:docMk/>
            <pc:sldMk cId="3649445077" sldId="301"/>
            <ac:grpSpMk id="1907" creationId="{9EF328B1-58B8-4DA8-8B60-9CA8584A61FD}"/>
          </ac:grpSpMkLst>
        </pc:grpChg>
        <pc:grpChg chg="del mod">
          <ac:chgData name="M | Inès Ammarkhodja" userId="e95cd08f-50ed-4377-8574-96d833696374" providerId="ADAL" clId="{3D6CE0CE-29FB-4D72-AD68-10EAE5BB7EAF}" dt="2019-11-13T10:52:40.622" v="714"/>
          <ac:grpSpMkLst>
            <pc:docMk/>
            <pc:sldMk cId="3649445077" sldId="301"/>
            <ac:grpSpMk id="1912" creationId="{451AC512-A5EA-4C73-82A2-569F1389A85E}"/>
          </ac:grpSpMkLst>
        </pc:grpChg>
        <pc:grpChg chg="del mod">
          <ac:chgData name="M | Inès Ammarkhodja" userId="e95cd08f-50ed-4377-8574-96d833696374" providerId="ADAL" clId="{3D6CE0CE-29FB-4D72-AD68-10EAE5BB7EAF}" dt="2019-11-13T10:52:40.622" v="714"/>
          <ac:grpSpMkLst>
            <pc:docMk/>
            <pc:sldMk cId="3649445077" sldId="301"/>
            <ac:grpSpMk id="1924" creationId="{D2D61977-5721-44D3-900E-F07C5DA96B14}"/>
          </ac:grpSpMkLst>
        </pc:grpChg>
        <pc:grpChg chg="del mod">
          <ac:chgData name="M | Inès Ammarkhodja" userId="e95cd08f-50ed-4377-8574-96d833696374" providerId="ADAL" clId="{3D6CE0CE-29FB-4D72-AD68-10EAE5BB7EAF}" dt="2019-11-13T10:52:40.622" v="714"/>
          <ac:grpSpMkLst>
            <pc:docMk/>
            <pc:sldMk cId="3649445077" sldId="301"/>
            <ac:grpSpMk id="1952" creationId="{825D4CD9-CA56-4B2B-935E-10692935A53A}"/>
          </ac:grpSpMkLst>
        </pc:grpChg>
        <pc:grpChg chg="del mod">
          <ac:chgData name="M | Inès Ammarkhodja" userId="e95cd08f-50ed-4377-8574-96d833696374" providerId="ADAL" clId="{3D6CE0CE-29FB-4D72-AD68-10EAE5BB7EAF}" dt="2019-11-13T10:52:40.622" v="714"/>
          <ac:grpSpMkLst>
            <pc:docMk/>
            <pc:sldMk cId="3649445077" sldId="301"/>
            <ac:grpSpMk id="1959" creationId="{0B6A7AEC-55F1-4A34-871F-15F4478F6711}"/>
          </ac:grpSpMkLst>
        </pc:grpChg>
        <pc:grpChg chg="del mod">
          <ac:chgData name="M | Inès Ammarkhodja" userId="e95cd08f-50ed-4377-8574-96d833696374" providerId="ADAL" clId="{3D6CE0CE-29FB-4D72-AD68-10EAE5BB7EAF}" dt="2019-11-13T10:52:40.622" v="714"/>
          <ac:grpSpMkLst>
            <pc:docMk/>
            <pc:sldMk cId="3649445077" sldId="301"/>
            <ac:grpSpMk id="1980" creationId="{763DBE62-1B9F-48ED-B114-8C1EFF015364}"/>
          </ac:grpSpMkLst>
        </pc:grpChg>
        <pc:grpChg chg="del mod">
          <ac:chgData name="M | Inès Ammarkhodja" userId="e95cd08f-50ed-4377-8574-96d833696374" providerId="ADAL" clId="{3D6CE0CE-29FB-4D72-AD68-10EAE5BB7EAF}" dt="2019-11-13T10:52:40.622" v="714"/>
          <ac:grpSpMkLst>
            <pc:docMk/>
            <pc:sldMk cId="3649445077" sldId="301"/>
            <ac:grpSpMk id="1984" creationId="{6856B8E5-46BA-4E28-9AE0-C98120C0D94C}"/>
          </ac:grpSpMkLst>
        </pc:grpChg>
        <pc:grpChg chg="del mod">
          <ac:chgData name="M | Inès Ammarkhodja" userId="e95cd08f-50ed-4377-8574-96d833696374" providerId="ADAL" clId="{3D6CE0CE-29FB-4D72-AD68-10EAE5BB7EAF}" dt="2019-11-13T10:52:40.622" v="714"/>
          <ac:grpSpMkLst>
            <pc:docMk/>
            <pc:sldMk cId="3649445077" sldId="301"/>
            <ac:grpSpMk id="1997" creationId="{32FB8939-206A-453F-A0E2-74EE364D94FE}"/>
          </ac:grpSpMkLst>
        </pc:grpChg>
        <pc:grpChg chg="del mod">
          <ac:chgData name="M | Inès Ammarkhodja" userId="e95cd08f-50ed-4377-8574-96d833696374" providerId="ADAL" clId="{3D6CE0CE-29FB-4D72-AD68-10EAE5BB7EAF}" dt="2019-11-13T10:52:40.622" v="714"/>
          <ac:grpSpMkLst>
            <pc:docMk/>
            <pc:sldMk cId="3649445077" sldId="301"/>
            <ac:grpSpMk id="2023" creationId="{40DBC87F-0662-4181-8858-71BFB577C19C}"/>
          </ac:grpSpMkLst>
        </pc:grpChg>
        <pc:grpChg chg="del mod">
          <ac:chgData name="M | Inès Ammarkhodja" userId="e95cd08f-50ed-4377-8574-96d833696374" providerId="ADAL" clId="{3D6CE0CE-29FB-4D72-AD68-10EAE5BB7EAF}" dt="2019-11-13T10:52:40.622" v="714"/>
          <ac:grpSpMkLst>
            <pc:docMk/>
            <pc:sldMk cId="3649445077" sldId="301"/>
            <ac:grpSpMk id="2043" creationId="{D55E1A19-0EA3-475D-9D2E-44D976076766}"/>
          </ac:grpSpMkLst>
        </pc:grpChg>
        <pc:grpChg chg="del mod">
          <ac:chgData name="M | Inès Ammarkhodja" userId="e95cd08f-50ed-4377-8574-96d833696374" providerId="ADAL" clId="{3D6CE0CE-29FB-4D72-AD68-10EAE5BB7EAF}" dt="2019-11-13T10:52:40.622" v="714"/>
          <ac:grpSpMkLst>
            <pc:docMk/>
            <pc:sldMk cId="3649445077" sldId="301"/>
            <ac:grpSpMk id="2063" creationId="{CF142CFB-18E6-48BE-91C0-72F552549969}"/>
          </ac:grpSpMkLst>
        </pc:grpChg>
        <pc:grpChg chg="del mod">
          <ac:chgData name="M | Inès Ammarkhodja" userId="e95cd08f-50ed-4377-8574-96d833696374" providerId="ADAL" clId="{3D6CE0CE-29FB-4D72-AD68-10EAE5BB7EAF}" dt="2019-11-13T10:52:40.622" v="714"/>
          <ac:grpSpMkLst>
            <pc:docMk/>
            <pc:sldMk cId="3649445077" sldId="301"/>
            <ac:grpSpMk id="2085" creationId="{5910EF6A-43BD-4DA9-BE61-E128ED31371E}"/>
          </ac:grpSpMkLst>
        </pc:grpChg>
        <pc:grpChg chg="del mod">
          <ac:chgData name="M | Inès Ammarkhodja" userId="e95cd08f-50ed-4377-8574-96d833696374" providerId="ADAL" clId="{3D6CE0CE-29FB-4D72-AD68-10EAE5BB7EAF}" dt="2019-11-13T10:52:40.622" v="714"/>
          <ac:grpSpMkLst>
            <pc:docMk/>
            <pc:sldMk cId="3649445077" sldId="301"/>
            <ac:grpSpMk id="2106" creationId="{15B8B4DF-A120-447A-8435-AC8E49BEC197}"/>
          </ac:grpSpMkLst>
        </pc:grpChg>
        <pc:grpChg chg="del mod">
          <ac:chgData name="M | Inès Ammarkhodja" userId="e95cd08f-50ed-4377-8574-96d833696374" providerId="ADAL" clId="{3D6CE0CE-29FB-4D72-AD68-10EAE5BB7EAF}" dt="2019-11-13T10:52:40.622" v="714"/>
          <ac:grpSpMkLst>
            <pc:docMk/>
            <pc:sldMk cId="3649445077" sldId="301"/>
            <ac:grpSpMk id="2126" creationId="{9DC495F0-42B1-4D65-93BE-3F8554D5F988}"/>
          </ac:grpSpMkLst>
        </pc:grpChg>
        <pc:grpChg chg="del mod">
          <ac:chgData name="M | Inès Ammarkhodja" userId="e95cd08f-50ed-4377-8574-96d833696374" providerId="ADAL" clId="{3D6CE0CE-29FB-4D72-AD68-10EAE5BB7EAF}" dt="2019-11-13T10:52:40.622" v="714"/>
          <ac:grpSpMkLst>
            <pc:docMk/>
            <pc:sldMk cId="3649445077" sldId="301"/>
            <ac:grpSpMk id="2145" creationId="{B67D4C4B-C21E-444B-A7BE-0398C229A9D3}"/>
          </ac:grpSpMkLst>
        </pc:grpChg>
        <pc:grpChg chg="del mod">
          <ac:chgData name="M | Inès Ammarkhodja" userId="e95cd08f-50ed-4377-8574-96d833696374" providerId="ADAL" clId="{3D6CE0CE-29FB-4D72-AD68-10EAE5BB7EAF}" dt="2019-11-13T10:52:40.622" v="714"/>
          <ac:grpSpMkLst>
            <pc:docMk/>
            <pc:sldMk cId="3649445077" sldId="301"/>
            <ac:grpSpMk id="2158" creationId="{C375B71B-C879-4367-A93E-C45DE39738EB}"/>
          </ac:grpSpMkLst>
        </pc:grpChg>
        <pc:grpChg chg="del mod">
          <ac:chgData name="M | Inès Ammarkhodja" userId="e95cd08f-50ed-4377-8574-96d833696374" providerId="ADAL" clId="{3D6CE0CE-29FB-4D72-AD68-10EAE5BB7EAF}" dt="2019-11-13T10:52:40.622" v="714"/>
          <ac:grpSpMkLst>
            <pc:docMk/>
            <pc:sldMk cId="3649445077" sldId="301"/>
            <ac:grpSpMk id="2168" creationId="{99831766-0A82-42E0-8A29-D0CB88938264}"/>
          </ac:grpSpMkLst>
        </pc:grpChg>
        <pc:grpChg chg="del mod">
          <ac:chgData name="M | Inès Ammarkhodja" userId="e95cd08f-50ed-4377-8574-96d833696374" providerId="ADAL" clId="{3D6CE0CE-29FB-4D72-AD68-10EAE5BB7EAF}" dt="2019-11-13T10:52:40.622" v="714"/>
          <ac:grpSpMkLst>
            <pc:docMk/>
            <pc:sldMk cId="3649445077" sldId="301"/>
            <ac:grpSpMk id="2181" creationId="{8428D0EA-95A5-46F4-B0A4-3967161256AD}"/>
          </ac:grpSpMkLst>
        </pc:grpChg>
        <pc:grpChg chg="del mod">
          <ac:chgData name="M | Inès Ammarkhodja" userId="e95cd08f-50ed-4377-8574-96d833696374" providerId="ADAL" clId="{3D6CE0CE-29FB-4D72-AD68-10EAE5BB7EAF}" dt="2019-11-13T10:52:40.622" v="714"/>
          <ac:grpSpMkLst>
            <pc:docMk/>
            <pc:sldMk cId="3649445077" sldId="301"/>
            <ac:grpSpMk id="2201" creationId="{E3798443-CA9F-4131-9774-B504F68DCC4D}"/>
          </ac:grpSpMkLst>
        </pc:grpChg>
        <pc:grpChg chg="del mod">
          <ac:chgData name="M | Inès Ammarkhodja" userId="e95cd08f-50ed-4377-8574-96d833696374" providerId="ADAL" clId="{3D6CE0CE-29FB-4D72-AD68-10EAE5BB7EAF}" dt="2019-11-13T10:52:40.622" v="714"/>
          <ac:grpSpMkLst>
            <pc:docMk/>
            <pc:sldMk cId="3649445077" sldId="301"/>
            <ac:grpSpMk id="2206" creationId="{AAE93803-AABC-484C-893E-DE4B40BE0BB9}"/>
          </ac:grpSpMkLst>
        </pc:grpChg>
        <pc:grpChg chg="del mod">
          <ac:chgData name="M | Inès Ammarkhodja" userId="e95cd08f-50ed-4377-8574-96d833696374" providerId="ADAL" clId="{3D6CE0CE-29FB-4D72-AD68-10EAE5BB7EAF}" dt="2019-11-13T10:52:40.622" v="714"/>
          <ac:grpSpMkLst>
            <pc:docMk/>
            <pc:sldMk cId="3649445077" sldId="301"/>
            <ac:grpSpMk id="2217" creationId="{F921F98B-DB68-4383-A954-ECB469967F8B}"/>
          </ac:grpSpMkLst>
        </pc:grpChg>
        <pc:grpChg chg="del mod">
          <ac:chgData name="M | Inès Ammarkhodja" userId="e95cd08f-50ed-4377-8574-96d833696374" providerId="ADAL" clId="{3D6CE0CE-29FB-4D72-AD68-10EAE5BB7EAF}" dt="2019-11-13T10:52:40.622" v="714"/>
          <ac:grpSpMkLst>
            <pc:docMk/>
            <pc:sldMk cId="3649445077" sldId="301"/>
            <ac:grpSpMk id="2234" creationId="{B3AA03E1-F51B-48EC-95F1-9B5B2F6172FC}"/>
          </ac:grpSpMkLst>
        </pc:grpChg>
        <pc:grpChg chg="del mod">
          <ac:chgData name="M | Inès Ammarkhodja" userId="e95cd08f-50ed-4377-8574-96d833696374" providerId="ADAL" clId="{3D6CE0CE-29FB-4D72-AD68-10EAE5BB7EAF}" dt="2019-11-13T10:52:40.622" v="714"/>
          <ac:grpSpMkLst>
            <pc:docMk/>
            <pc:sldMk cId="3649445077" sldId="301"/>
            <ac:grpSpMk id="2245" creationId="{46A63AD5-AE82-45CB-9986-ECF5F87123B1}"/>
          </ac:grpSpMkLst>
        </pc:grpChg>
        <pc:grpChg chg="del mod">
          <ac:chgData name="M | Inès Ammarkhodja" userId="e95cd08f-50ed-4377-8574-96d833696374" providerId="ADAL" clId="{3D6CE0CE-29FB-4D72-AD68-10EAE5BB7EAF}" dt="2019-11-13T10:52:40.622" v="714"/>
          <ac:grpSpMkLst>
            <pc:docMk/>
            <pc:sldMk cId="3649445077" sldId="301"/>
            <ac:grpSpMk id="2257" creationId="{E78EB8EA-543F-4567-8C02-0D930F7E34DF}"/>
          </ac:grpSpMkLst>
        </pc:grpChg>
        <pc:grpChg chg="del mod">
          <ac:chgData name="M | Inès Ammarkhodja" userId="e95cd08f-50ed-4377-8574-96d833696374" providerId="ADAL" clId="{3D6CE0CE-29FB-4D72-AD68-10EAE5BB7EAF}" dt="2019-11-13T10:52:40.622" v="714"/>
          <ac:grpSpMkLst>
            <pc:docMk/>
            <pc:sldMk cId="3649445077" sldId="301"/>
            <ac:grpSpMk id="2266" creationId="{DF2258F0-1031-442E-9049-CF313076F6A8}"/>
          </ac:grpSpMkLst>
        </pc:grpChg>
        <pc:grpChg chg="del mod">
          <ac:chgData name="M | Inès Ammarkhodja" userId="e95cd08f-50ed-4377-8574-96d833696374" providerId="ADAL" clId="{3D6CE0CE-29FB-4D72-AD68-10EAE5BB7EAF}" dt="2019-11-13T10:52:40.622" v="714"/>
          <ac:grpSpMkLst>
            <pc:docMk/>
            <pc:sldMk cId="3649445077" sldId="301"/>
            <ac:grpSpMk id="2287" creationId="{B188B632-5F98-4308-A093-67110043D663}"/>
          </ac:grpSpMkLst>
        </pc:grpChg>
        <pc:grpChg chg="del mod">
          <ac:chgData name="M | Inès Ammarkhodja" userId="e95cd08f-50ed-4377-8574-96d833696374" providerId="ADAL" clId="{3D6CE0CE-29FB-4D72-AD68-10EAE5BB7EAF}" dt="2019-11-13T10:52:40.622" v="714"/>
          <ac:grpSpMkLst>
            <pc:docMk/>
            <pc:sldMk cId="3649445077" sldId="301"/>
            <ac:grpSpMk id="2318" creationId="{C5FD0C72-69C2-4845-95D1-DF5DC9225448}"/>
          </ac:grpSpMkLst>
        </pc:grpChg>
        <pc:grpChg chg="del mod">
          <ac:chgData name="M | Inès Ammarkhodja" userId="e95cd08f-50ed-4377-8574-96d833696374" providerId="ADAL" clId="{3D6CE0CE-29FB-4D72-AD68-10EAE5BB7EAF}" dt="2019-11-13T10:52:40.622" v="714"/>
          <ac:grpSpMkLst>
            <pc:docMk/>
            <pc:sldMk cId="3649445077" sldId="301"/>
            <ac:grpSpMk id="2329" creationId="{626DA863-4872-4410-AB82-F54E17A2A272}"/>
          </ac:grpSpMkLst>
        </pc:grpChg>
        <pc:grpChg chg="del mod">
          <ac:chgData name="M | Inès Ammarkhodja" userId="e95cd08f-50ed-4377-8574-96d833696374" providerId="ADAL" clId="{3D6CE0CE-29FB-4D72-AD68-10EAE5BB7EAF}" dt="2019-11-13T10:52:40.622" v="714"/>
          <ac:grpSpMkLst>
            <pc:docMk/>
            <pc:sldMk cId="3649445077" sldId="301"/>
            <ac:grpSpMk id="2342" creationId="{087A727E-E314-421C-8D22-41558A120C4C}"/>
          </ac:grpSpMkLst>
        </pc:grpChg>
        <pc:grpChg chg="del mod">
          <ac:chgData name="M | Inès Ammarkhodja" userId="e95cd08f-50ed-4377-8574-96d833696374" providerId="ADAL" clId="{3D6CE0CE-29FB-4D72-AD68-10EAE5BB7EAF}" dt="2019-11-13T10:52:40.622" v="714"/>
          <ac:grpSpMkLst>
            <pc:docMk/>
            <pc:sldMk cId="3649445077" sldId="301"/>
            <ac:grpSpMk id="2371" creationId="{4CF230B8-FEA6-4599-818E-68531B94EA4D}"/>
          </ac:grpSpMkLst>
        </pc:grpChg>
        <pc:grpChg chg="del mod">
          <ac:chgData name="M | Inès Ammarkhodja" userId="e95cd08f-50ed-4377-8574-96d833696374" providerId="ADAL" clId="{3D6CE0CE-29FB-4D72-AD68-10EAE5BB7EAF}" dt="2019-11-13T10:52:40.622" v="714"/>
          <ac:grpSpMkLst>
            <pc:docMk/>
            <pc:sldMk cId="3649445077" sldId="301"/>
            <ac:grpSpMk id="2391" creationId="{10830DCF-CA9A-44D8-93C4-A31E56C32C2B}"/>
          </ac:grpSpMkLst>
        </pc:grpChg>
        <pc:grpChg chg="del mod">
          <ac:chgData name="M | Inès Ammarkhodja" userId="e95cd08f-50ed-4377-8574-96d833696374" providerId="ADAL" clId="{3D6CE0CE-29FB-4D72-AD68-10EAE5BB7EAF}" dt="2019-11-13T10:52:40.622" v="714"/>
          <ac:grpSpMkLst>
            <pc:docMk/>
            <pc:sldMk cId="3649445077" sldId="301"/>
            <ac:grpSpMk id="2411" creationId="{DDA680CC-CA2F-465D-A6A9-0BD3E4C0EB3C}"/>
          </ac:grpSpMkLst>
        </pc:grpChg>
        <pc:grpChg chg="del mod">
          <ac:chgData name="M | Inès Ammarkhodja" userId="e95cd08f-50ed-4377-8574-96d833696374" providerId="ADAL" clId="{3D6CE0CE-29FB-4D72-AD68-10EAE5BB7EAF}" dt="2019-11-13T10:52:40.622" v="714"/>
          <ac:grpSpMkLst>
            <pc:docMk/>
            <pc:sldMk cId="3649445077" sldId="301"/>
            <ac:grpSpMk id="2461" creationId="{CF12A4EB-C6B8-431A-A6D1-E4E62BD55A18}"/>
          </ac:grpSpMkLst>
        </pc:grpChg>
        <pc:grpChg chg="del mod">
          <ac:chgData name="M | Inès Ammarkhodja" userId="e95cd08f-50ed-4377-8574-96d833696374" providerId="ADAL" clId="{3D6CE0CE-29FB-4D72-AD68-10EAE5BB7EAF}" dt="2019-11-13T10:52:40.622" v="714"/>
          <ac:grpSpMkLst>
            <pc:docMk/>
            <pc:sldMk cId="3649445077" sldId="301"/>
            <ac:grpSpMk id="2473" creationId="{E4AA0E47-EE23-4D17-A548-FD0D3221C992}"/>
          </ac:grpSpMkLst>
        </pc:grpChg>
      </pc:sldChg>
      <pc:sldChg chg="addSp delSp modSp modTransition">
        <pc:chgData name="M | Inès Ammarkhodja" userId="e95cd08f-50ed-4377-8574-96d833696374" providerId="ADAL" clId="{3D6CE0CE-29FB-4D72-AD68-10EAE5BB7EAF}" dt="2019-11-13T10:56:08.222" v="760"/>
        <pc:sldMkLst>
          <pc:docMk/>
          <pc:sldMk cId="3822688273" sldId="302"/>
        </pc:sldMkLst>
        <pc:spChg chg="del mod">
          <ac:chgData name="M | Inès Ammarkhodja" userId="e95cd08f-50ed-4377-8574-96d833696374" providerId="ADAL" clId="{3D6CE0CE-29FB-4D72-AD68-10EAE5BB7EAF}" dt="2019-11-13T10:55:42.238" v="754"/>
          <ac:spMkLst>
            <pc:docMk/>
            <pc:sldMk cId="3822688273" sldId="302"/>
            <ac:spMk id="108" creationId="{DFF05E5E-5E97-4926-BA0C-575990BE2F11}"/>
          </ac:spMkLst>
        </pc:spChg>
        <pc:spChg chg="del mod">
          <ac:chgData name="M | Inès Ammarkhodja" userId="e95cd08f-50ed-4377-8574-96d833696374" providerId="ADAL" clId="{3D6CE0CE-29FB-4D72-AD68-10EAE5BB7EAF}" dt="2019-11-13T10:55:42.238" v="754"/>
          <ac:spMkLst>
            <pc:docMk/>
            <pc:sldMk cId="3822688273" sldId="302"/>
            <ac:spMk id="205" creationId="{027DB93B-4550-48ED-B35B-B6B21FD3D373}"/>
          </ac:spMkLst>
        </pc:spChg>
        <pc:spChg chg="del mod">
          <ac:chgData name="M | Inès Ammarkhodja" userId="e95cd08f-50ed-4377-8574-96d833696374" providerId="ADAL" clId="{3D6CE0CE-29FB-4D72-AD68-10EAE5BB7EAF}" dt="2019-11-13T10:55:42.238" v="754"/>
          <ac:spMkLst>
            <pc:docMk/>
            <pc:sldMk cId="3822688273" sldId="302"/>
            <ac:spMk id="216" creationId="{0FB5918D-5E66-484A-8C5C-F7AF591170CD}"/>
          </ac:spMkLst>
        </pc:spChg>
        <pc:spChg chg="add mod">
          <ac:chgData name="M | Inès Ammarkhodja" userId="e95cd08f-50ed-4377-8574-96d833696374" providerId="ADAL" clId="{3D6CE0CE-29FB-4D72-AD68-10EAE5BB7EAF}" dt="2019-11-13T10:55:33.729" v="752"/>
          <ac:spMkLst>
            <pc:docMk/>
            <pc:sldMk cId="3822688273" sldId="302"/>
            <ac:spMk id="1326" creationId="{7F9DD01C-94BA-476C-BC42-E31FEF67E934}"/>
          </ac:spMkLst>
        </pc:spChg>
        <pc:spChg chg="add">
          <ac:chgData name="M | Inès Ammarkhodja" userId="e95cd08f-50ed-4377-8574-96d833696374" providerId="ADAL" clId="{3D6CE0CE-29FB-4D72-AD68-10EAE5BB7EAF}" dt="2019-11-13T10:56:08.222" v="760"/>
          <ac:spMkLst>
            <pc:docMk/>
            <pc:sldMk cId="3822688273" sldId="302"/>
            <ac:spMk id="1433" creationId="{66E134B6-F7DE-4FFF-8DB2-EF8D338039CB}"/>
          </ac:spMkLst>
        </pc:spChg>
        <pc:spChg chg="add">
          <ac:chgData name="M | Inès Ammarkhodja" userId="e95cd08f-50ed-4377-8574-96d833696374" providerId="ADAL" clId="{3D6CE0CE-29FB-4D72-AD68-10EAE5BB7EAF}" dt="2019-11-13T10:56:08.222" v="760"/>
          <ac:spMkLst>
            <pc:docMk/>
            <pc:sldMk cId="3822688273" sldId="302"/>
            <ac:spMk id="1530" creationId="{13510C50-9AF3-4E1D-82A4-0A9C28CC6F45}"/>
          </ac:spMkLst>
        </pc:spChg>
        <pc:spChg chg="add">
          <ac:chgData name="M | Inès Ammarkhodja" userId="e95cd08f-50ed-4377-8574-96d833696374" providerId="ADAL" clId="{3D6CE0CE-29FB-4D72-AD68-10EAE5BB7EAF}" dt="2019-11-13T10:56:08.222" v="760"/>
          <ac:spMkLst>
            <pc:docMk/>
            <pc:sldMk cId="3822688273" sldId="302"/>
            <ac:spMk id="1541" creationId="{B5D09C09-721A-420B-9694-97DE3C20636D}"/>
          </ac:spMkLst>
        </pc:spChg>
        <pc:grpChg chg="del mod">
          <ac:chgData name="M | Inès Ammarkhodja" userId="e95cd08f-50ed-4377-8574-96d833696374" providerId="ADAL" clId="{3D6CE0CE-29FB-4D72-AD68-10EAE5BB7EAF}" dt="2019-11-13T10:55:42.238" v="754"/>
          <ac:grpSpMkLst>
            <pc:docMk/>
            <pc:sldMk cId="3822688273" sldId="302"/>
            <ac:grpSpMk id="2" creationId="{30FD5F16-A22D-43E8-855F-D69208374E87}"/>
          </ac:grpSpMkLst>
        </pc:grpChg>
        <pc:grpChg chg="del mod">
          <ac:chgData name="M | Inès Ammarkhodja" userId="e95cd08f-50ed-4377-8574-96d833696374" providerId="ADAL" clId="{3D6CE0CE-29FB-4D72-AD68-10EAE5BB7EAF}" dt="2019-11-13T10:55:42.238" v="754"/>
          <ac:grpSpMkLst>
            <pc:docMk/>
            <pc:sldMk cId="3822688273" sldId="302"/>
            <ac:grpSpMk id="8" creationId="{8C168BE6-D551-4F0D-8369-C591052ADC59}"/>
          </ac:grpSpMkLst>
        </pc:grpChg>
        <pc:grpChg chg="del mod">
          <ac:chgData name="M | Inès Ammarkhodja" userId="e95cd08f-50ed-4377-8574-96d833696374" providerId="ADAL" clId="{3D6CE0CE-29FB-4D72-AD68-10EAE5BB7EAF}" dt="2019-11-13T10:55:42.238" v="754"/>
          <ac:grpSpMkLst>
            <pc:docMk/>
            <pc:sldMk cId="3822688273" sldId="302"/>
            <ac:grpSpMk id="13" creationId="{0B08480A-950D-43C5-85F9-CF8DCB00FA3D}"/>
          </ac:grpSpMkLst>
        </pc:grpChg>
        <pc:grpChg chg="del mod">
          <ac:chgData name="M | Inès Ammarkhodja" userId="e95cd08f-50ed-4377-8574-96d833696374" providerId="ADAL" clId="{3D6CE0CE-29FB-4D72-AD68-10EAE5BB7EAF}" dt="2019-11-13T10:55:42.238" v="754"/>
          <ac:grpSpMkLst>
            <pc:docMk/>
            <pc:sldMk cId="3822688273" sldId="302"/>
            <ac:grpSpMk id="18" creationId="{D04B2F7C-003F-4A05-B225-103FA8604A6C}"/>
          </ac:grpSpMkLst>
        </pc:grpChg>
        <pc:grpChg chg="del mod">
          <ac:chgData name="M | Inès Ammarkhodja" userId="e95cd08f-50ed-4377-8574-96d833696374" providerId="ADAL" clId="{3D6CE0CE-29FB-4D72-AD68-10EAE5BB7EAF}" dt="2019-11-13T10:55:42.238" v="754"/>
          <ac:grpSpMkLst>
            <pc:docMk/>
            <pc:sldMk cId="3822688273" sldId="302"/>
            <ac:grpSpMk id="36" creationId="{3C33F36D-0F69-4C66-8B94-C76F81667A4C}"/>
          </ac:grpSpMkLst>
        </pc:grpChg>
        <pc:grpChg chg="del mod">
          <ac:chgData name="M | Inès Ammarkhodja" userId="e95cd08f-50ed-4377-8574-96d833696374" providerId="ADAL" clId="{3D6CE0CE-29FB-4D72-AD68-10EAE5BB7EAF}" dt="2019-11-13T10:55:42.238" v="754"/>
          <ac:grpSpMkLst>
            <pc:docMk/>
            <pc:sldMk cId="3822688273" sldId="302"/>
            <ac:grpSpMk id="42" creationId="{4D87C4D2-D42D-4374-9340-2596C8CA94B2}"/>
          </ac:grpSpMkLst>
        </pc:grpChg>
        <pc:grpChg chg="del mod">
          <ac:chgData name="M | Inès Ammarkhodja" userId="e95cd08f-50ed-4377-8574-96d833696374" providerId="ADAL" clId="{3D6CE0CE-29FB-4D72-AD68-10EAE5BB7EAF}" dt="2019-11-13T10:55:42.238" v="754"/>
          <ac:grpSpMkLst>
            <pc:docMk/>
            <pc:sldMk cId="3822688273" sldId="302"/>
            <ac:grpSpMk id="66" creationId="{CB845C72-03B3-47F1-A2CE-13EE5F398CEB}"/>
          </ac:grpSpMkLst>
        </pc:grpChg>
        <pc:grpChg chg="del mod">
          <ac:chgData name="M | Inès Ammarkhodja" userId="e95cd08f-50ed-4377-8574-96d833696374" providerId="ADAL" clId="{3D6CE0CE-29FB-4D72-AD68-10EAE5BB7EAF}" dt="2019-11-13T10:55:42.238" v="754"/>
          <ac:grpSpMkLst>
            <pc:docMk/>
            <pc:sldMk cId="3822688273" sldId="302"/>
            <ac:grpSpMk id="80" creationId="{10FF999E-4834-4112-B1C1-C0E77E3D1E03}"/>
          </ac:grpSpMkLst>
        </pc:grpChg>
        <pc:grpChg chg="del mod">
          <ac:chgData name="M | Inès Ammarkhodja" userId="e95cd08f-50ed-4377-8574-96d833696374" providerId="ADAL" clId="{3D6CE0CE-29FB-4D72-AD68-10EAE5BB7EAF}" dt="2019-11-13T10:55:42.238" v="754"/>
          <ac:grpSpMkLst>
            <pc:docMk/>
            <pc:sldMk cId="3822688273" sldId="302"/>
            <ac:grpSpMk id="83" creationId="{5E1FAFE1-A9E3-408C-B3B9-2EBFA6489501}"/>
          </ac:grpSpMkLst>
        </pc:grpChg>
        <pc:grpChg chg="del mod">
          <ac:chgData name="M | Inès Ammarkhodja" userId="e95cd08f-50ed-4377-8574-96d833696374" providerId="ADAL" clId="{3D6CE0CE-29FB-4D72-AD68-10EAE5BB7EAF}" dt="2019-11-13T10:55:42.238" v="754"/>
          <ac:grpSpMkLst>
            <pc:docMk/>
            <pc:sldMk cId="3822688273" sldId="302"/>
            <ac:grpSpMk id="100" creationId="{0E1703F4-F468-4A47-9AC0-D44F94B52207}"/>
          </ac:grpSpMkLst>
        </pc:grpChg>
        <pc:grpChg chg="del mod">
          <ac:chgData name="M | Inès Ammarkhodja" userId="e95cd08f-50ed-4377-8574-96d833696374" providerId="ADAL" clId="{3D6CE0CE-29FB-4D72-AD68-10EAE5BB7EAF}" dt="2019-11-13T10:55:42.238" v="754"/>
          <ac:grpSpMkLst>
            <pc:docMk/>
            <pc:sldMk cId="3822688273" sldId="302"/>
            <ac:grpSpMk id="105" creationId="{D008250C-0580-4BE4-A8E0-D5DB84BEF1EF}"/>
          </ac:grpSpMkLst>
        </pc:grpChg>
        <pc:grpChg chg="del mod">
          <ac:chgData name="M | Inès Ammarkhodja" userId="e95cd08f-50ed-4377-8574-96d833696374" providerId="ADAL" clId="{3D6CE0CE-29FB-4D72-AD68-10EAE5BB7EAF}" dt="2019-11-13T10:55:42.238" v="754"/>
          <ac:grpSpMkLst>
            <pc:docMk/>
            <pc:sldMk cId="3822688273" sldId="302"/>
            <ac:grpSpMk id="109" creationId="{43F4575D-101B-4C1D-A687-7C5065369006}"/>
          </ac:grpSpMkLst>
        </pc:grpChg>
        <pc:grpChg chg="del mod">
          <ac:chgData name="M | Inès Ammarkhodja" userId="e95cd08f-50ed-4377-8574-96d833696374" providerId="ADAL" clId="{3D6CE0CE-29FB-4D72-AD68-10EAE5BB7EAF}" dt="2019-11-13T10:55:42.238" v="754"/>
          <ac:grpSpMkLst>
            <pc:docMk/>
            <pc:sldMk cId="3822688273" sldId="302"/>
            <ac:grpSpMk id="119" creationId="{2A1A3F0D-E2C5-4A60-87D4-EB6053220E45}"/>
          </ac:grpSpMkLst>
        </pc:grpChg>
        <pc:grpChg chg="del mod">
          <ac:chgData name="M | Inès Ammarkhodja" userId="e95cd08f-50ed-4377-8574-96d833696374" providerId="ADAL" clId="{3D6CE0CE-29FB-4D72-AD68-10EAE5BB7EAF}" dt="2019-11-13T10:55:42.238" v="754"/>
          <ac:grpSpMkLst>
            <pc:docMk/>
            <pc:sldMk cId="3822688273" sldId="302"/>
            <ac:grpSpMk id="124" creationId="{9FAA6EB6-3BCA-4EF7-9D71-5AE53E5C5F94}"/>
          </ac:grpSpMkLst>
        </pc:grpChg>
        <pc:grpChg chg="del mod">
          <ac:chgData name="M | Inès Ammarkhodja" userId="e95cd08f-50ed-4377-8574-96d833696374" providerId="ADAL" clId="{3D6CE0CE-29FB-4D72-AD68-10EAE5BB7EAF}" dt="2019-11-13T10:55:42.238" v="754"/>
          <ac:grpSpMkLst>
            <pc:docMk/>
            <pc:sldMk cId="3822688273" sldId="302"/>
            <ac:grpSpMk id="129" creationId="{A5BE094C-FF58-4A16-AE92-088F559D4AF2}"/>
          </ac:grpSpMkLst>
        </pc:grpChg>
        <pc:grpChg chg="del mod">
          <ac:chgData name="M | Inès Ammarkhodja" userId="e95cd08f-50ed-4377-8574-96d833696374" providerId="ADAL" clId="{3D6CE0CE-29FB-4D72-AD68-10EAE5BB7EAF}" dt="2019-11-13T10:55:42.238" v="754"/>
          <ac:grpSpMkLst>
            <pc:docMk/>
            <pc:sldMk cId="3822688273" sldId="302"/>
            <ac:grpSpMk id="135" creationId="{22FFAD95-9FBB-4F25-95CD-BBC4C6CF592E}"/>
          </ac:grpSpMkLst>
        </pc:grpChg>
        <pc:grpChg chg="del mod">
          <ac:chgData name="M | Inès Ammarkhodja" userId="e95cd08f-50ed-4377-8574-96d833696374" providerId="ADAL" clId="{3D6CE0CE-29FB-4D72-AD68-10EAE5BB7EAF}" dt="2019-11-13T10:55:42.238" v="754"/>
          <ac:grpSpMkLst>
            <pc:docMk/>
            <pc:sldMk cId="3822688273" sldId="302"/>
            <ac:grpSpMk id="137" creationId="{05849808-ED02-4AF7-B996-9655F0B1B8DC}"/>
          </ac:grpSpMkLst>
        </pc:grpChg>
        <pc:grpChg chg="del mod">
          <ac:chgData name="M | Inès Ammarkhodja" userId="e95cd08f-50ed-4377-8574-96d833696374" providerId="ADAL" clId="{3D6CE0CE-29FB-4D72-AD68-10EAE5BB7EAF}" dt="2019-11-13T10:55:42.238" v="754"/>
          <ac:grpSpMkLst>
            <pc:docMk/>
            <pc:sldMk cId="3822688273" sldId="302"/>
            <ac:grpSpMk id="179" creationId="{2C66DAEF-849F-45E7-AA0F-9D5330B04A3F}"/>
          </ac:grpSpMkLst>
        </pc:grpChg>
        <pc:grpChg chg="del mod">
          <ac:chgData name="M | Inès Ammarkhodja" userId="e95cd08f-50ed-4377-8574-96d833696374" providerId="ADAL" clId="{3D6CE0CE-29FB-4D72-AD68-10EAE5BB7EAF}" dt="2019-11-13T10:55:42.238" v="754"/>
          <ac:grpSpMkLst>
            <pc:docMk/>
            <pc:sldMk cId="3822688273" sldId="302"/>
            <ac:grpSpMk id="200" creationId="{F0B04888-2E1E-4987-924F-A14B023CAA43}"/>
          </ac:grpSpMkLst>
        </pc:grpChg>
        <pc:grpChg chg="del mod">
          <ac:chgData name="M | Inès Ammarkhodja" userId="e95cd08f-50ed-4377-8574-96d833696374" providerId="ADAL" clId="{3D6CE0CE-29FB-4D72-AD68-10EAE5BB7EAF}" dt="2019-11-13T10:55:42.238" v="754"/>
          <ac:grpSpMkLst>
            <pc:docMk/>
            <pc:sldMk cId="3822688273" sldId="302"/>
            <ac:grpSpMk id="206" creationId="{7A1DC4E0-6702-4A02-923E-AE0A5D7DBE2A}"/>
          </ac:grpSpMkLst>
        </pc:grpChg>
        <pc:grpChg chg="del mod">
          <ac:chgData name="M | Inès Ammarkhodja" userId="e95cd08f-50ed-4377-8574-96d833696374" providerId="ADAL" clId="{3D6CE0CE-29FB-4D72-AD68-10EAE5BB7EAF}" dt="2019-11-13T10:55:42.238" v="754"/>
          <ac:grpSpMkLst>
            <pc:docMk/>
            <pc:sldMk cId="3822688273" sldId="302"/>
            <ac:grpSpMk id="213" creationId="{39335A00-C0AB-43EA-8081-8F2494098215}"/>
          </ac:grpSpMkLst>
        </pc:grpChg>
        <pc:grpChg chg="del mod">
          <ac:chgData name="M | Inès Ammarkhodja" userId="e95cd08f-50ed-4377-8574-96d833696374" providerId="ADAL" clId="{3D6CE0CE-29FB-4D72-AD68-10EAE5BB7EAF}" dt="2019-11-13T10:55:42.238" v="754"/>
          <ac:grpSpMkLst>
            <pc:docMk/>
            <pc:sldMk cId="3822688273" sldId="302"/>
            <ac:grpSpMk id="217" creationId="{EEFBDE37-6FC2-4C91-860C-90FACEB68666}"/>
          </ac:grpSpMkLst>
        </pc:grpChg>
        <pc:grpChg chg="del mod">
          <ac:chgData name="M | Inès Ammarkhodja" userId="e95cd08f-50ed-4377-8574-96d833696374" providerId="ADAL" clId="{3D6CE0CE-29FB-4D72-AD68-10EAE5BB7EAF}" dt="2019-11-13T10:55:42.238" v="754"/>
          <ac:grpSpMkLst>
            <pc:docMk/>
            <pc:sldMk cId="3822688273" sldId="302"/>
            <ac:grpSpMk id="232" creationId="{084F4E1B-EBB0-4334-9D9A-EBFFFF3F8068}"/>
          </ac:grpSpMkLst>
        </pc:grpChg>
        <pc:grpChg chg="del mod">
          <ac:chgData name="M | Inès Ammarkhodja" userId="e95cd08f-50ed-4377-8574-96d833696374" providerId="ADAL" clId="{3D6CE0CE-29FB-4D72-AD68-10EAE5BB7EAF}" dt="2019-11-13T10:55:42.238" v="754"/>
          <ac:grpSpMkLst>
            <pc:docMk/>
            <pc:sldMk cId="3822688273" sldId="302"/>
            <ac:grpSpMk id="238" creationId="{4889C1B6-0B5E-4ED4-9A4D-DFA3E4B0BDA2}"/>
          </ac:grpSpMkLst>
        </pc:grpChg>
        <pc:grpChg chg="del mod">
          <ac:chgData name="M | Inès Ammarkhodja" userId="e95cd08f-50ed-4377-8574-96d833696374" providerId="ADAL" clId="{3D6CE0CE-29FB-4D72-AD68-10EAE5BB7EAF}" dt="2019-11-13T10:55:42.238" v="754"/>
          <ac:grpSpMkLst>
            <pc:docMk/>
            <pc:sldMk cId="3822688273" sldId="302"/>
            <ac:grpSpMk id="243" creationId="{1282DE3C-A5E1-4F29-8612-968DA7B9A956}"/>
          </ac:grpSpMkLst>
        </pc:grpChg>
        <pc:grpChg chg="del mod">
          <ac:chgData name="M | Inès Ammarkhodja" userId="e95cd08f-50ed-4377-8574-96d833696374" providerId="ADAL" clId="{3D6CE0CE-29FB-4D72-AD68-10EAE5BB7EAF}" dt="2019-11-13T10:55:42.238" v="754"/>
          <ac:grpSpMkLst>
            <pc:docMk/>
            <pc:sldMk cId="3822688273" sldId="302"/>
            <ac:grpSpMk id="258" creationId="{C748E6E9-2AE8-43D4-9477-76289D502DC8}"/>
          </ac:grpSpMkLst>
        </pc:grpChg>
        <pc:grpChg chg="del mod">
          <ac:chgData name="M | Inès Ammarkhodja" userId="e95cd08f-50ed-4377-8574-96d833696374" providerId="ADAL" clId="{3D6CE0CE-29FB-4D72-AD68-10EAE5BB7EAF}" dt="2019-11-13T10:55:42.238" v="754"/>
          <ac:grpSpMkLst>
            <pc:docMk/>
            <pc:sldMk cId="3822688273" sldId="302"/>
            <ac:grpSpMk id="262" creationId="{4B212616-6A73-48D7-982B-8934E57DAB37}"/>
          </ac:grpSpMkLst>
        </pc:grpChg>
        <pc:grpChg chg="del mod">
          <ac:chgData name="M | Inès Ammarkhodja" userId="e95cd08f-50ed-4377-8574-96d833696374" providerId="ADAL" clId="{3D6CE0CE-29FB-4D72-AD68-10EAE5BB7EAF}" dt="2019-11-13T10:55:42.238" v="754"/>
          <ac:grpSpMkLst>
            <pc:docMk/>
            <pc:sldMk cId="3822688273" sldId="302"/>
            <ac:grpSpMk id="275" creationId="{86799FC2-A1DA-4570-8777-5FE725BD5713}"/>
          </ac:grpSpMkLst>
        </pc:grpChg>
        <pc:grpChg chg="del mod">
          <ac:chgData name="M | Inès Ammarkhodja" userId="e95cd08f-50ed-4377-8574-96d833696374" providerId="ADAL" clId="{3D6CE0CE-29FB-4D72-AD68-10EAE5BB7EAF}" dt="2019-11-13T10:55:42.238" v="754"/>
          <ac:grpSpMkLst>
            <pc:docMk/>
            <pc:sldMk cId="3822688273" sldId="302"/>
            <ac:grpSpMk id="288" creationId="{A193FF24-B067-4D29-8A63-A056E8AF1D7F}"/>
          </ac:grpSpMkLst>
        </pc:grpChg>
        <pc:grpChg chg="del mod">
          <ac:chgData name="M | Inès Ammarkhodja" userId="e95cd08f-50ed-4377-8574-96d833696374" providerId="ADAL" clId="{3D6CE0CE-29FB-4D72-AD68-10EAE5BB7EAF}" dt="2019-11-13T10:55:42.238" v="754"/>
          <ac:grpSpMkLst>
            <pc:docMk/>
            <pc:sldMk cId="3822688273" sldId="302"/>
            <ac:grpSpMk id="294" creationId="{E16093B4-E039-4A30-B448-99C3AEF8475D}"/>
          </ac:grpSpMkLst>
        </pc:grpChg>
        <pc:grpChg chg="del mod">
          <ac:chgData name="M | Inès Ammarkhodja" userId="e95cd08f-50ed-4377-8574-96d833696374" providerId="ADAL" clId="{3D6CE0CE-29FB-4D72-AD68-10EAE5BB7EAF}" dt="2019-11-13T10:55:42.238" v="754"/>
          <ac:grpSpMkLst>
            <pc:docMk/>
            <pc:sldMk cId="3822688273" sldId="302"/>
            <ac:grpSpMk id="297" creationId="{EEE353F6-3F77-49A0-B85A-6C3C06FBA019}"/>
          </ac:grpSpMkLst>
        </pc:grpChg>
        <pc:grpChg chg="del mod">
          <ac:chgData name="M | Inès Ammarkhodja" userId="e95cd08f-50ed-4377-8574-96d833696374" providerId="ADAL" clId="{3D6CE0CE-29FB-4D72-AD68-10EAE5BB7EAF}" dt="2019-11-13T10:55:42.238" v="754"/>
          <ac:grpSpMkLst>
            <pc:docMk/>
            <pc:sldMk cId="3822688273" sldId="302"/>
            <ac:grpSpMk id="299" creationId="{998BAB09-ED78-470B-A334-5E2E368845E9}"/>
          </ac:grpSpMkLst>
        </pc:grpChg>
        <pc:grpChg chg="del mod">
          <ac:chgData name="M | Inès Ammarkhodja" userId="e95cd08f-50ed-4377-8574-96d833696374" providerId="ADAL" clId="{3D6CE0CE-29FB-4D72-AD68-10EAE5BB7EAF}" dt="2019-11-13T10:55:42.238" v="754"/>
          <ac:grpSpMkLst>
            <pc:docMk/>
            <pc:sldMk cId="3822688273" sldId="302"/>
            <ac:grpSpMk id="301" creationId="{7899026E-1EB8-4F03-8CD3-D6449386AEFC}"/>
          </ac:grpSpMkLst>
        </pc:grpChg>
        <pc:grpChg chg="del mod">
          <ac:chgData name="M | Inès Ammarkhodja" userId="e95cd08f-50ed-4377-8574-96d833696374" providerId="ADAL" clId="{3D6CE0CE-29FB-4D72-AD68-10EAE5BB7EAF}" dt="2019-11-13T10:55:42.238" v="754"/>
          <ac:grpSpMkLst>
            <pc:docMk/>
            <pc:sldMk cId="3822688273" sldId="302"/>
            <ac:grpSpMk id="308" creationId="{FF728F02-234F-4FA3-B72C-76DE265FEFE3}"/>
          </ac:grpSpMkLst>
        </pc:grpChg>
        <pc:grpChg chg="del mod">
          <ac:chgData name="M | Inès Ammarkhodja" userId="e95cd08f-50ed-4377-8574-96d833696374" providerId="ADAL" clId="{3D6CE0CE-29FB-4D72-AD68-10EAE5BB7EAF}" dt="2019-11-13T10:55:42.238" v="754"/>
          <ac:grpSpMkLst>
            <pc:docMk/>
            <pc:sldMk cId="3822688273" sldId="302"/>
            <ac:grpSpMk id="322" creationId="{42B98C07-0E9F-4A03-995E-9606887004D9}"/>
          </ac:grpSpMkLst>
        </pc:grpChg>
        <pc:grpChg chg="del mod">
          <ac:chgData name="M | Inès Ammarkhodja" userId="e95cd08f-50ed-4377-8574-96d833696374" providerId="ADAL" clId="{3D6CE0CE-29FB-4D72-AD68-10EAE5BB7EAF}" dt="2019-11-13T10:55:42.238" v="754"/>
          <ac:grpSpMkLst>
            <pc:docMk/>
            <pc:sldMk cId="3822688273" sldId="302"/>
            <ac:grpSpMk id="336" creationId="{4943BCA0-9E6D-499F-8ECB-EE0A01DF3F1D}"/>
          </ac:grpSpMkLst>
        </pc:grpChg>
        <pc:grpChg chg="del mod">
          <ac:chgData name="M | Inès Ammarkhodja" userId="e95cd08f-50ed-4377-8574-96d833696374" providerId="ADAL" clId="{3D6CE0CE-29FB-4D72-AD68-10EAE5BB7EAF}" dt="2019-11-13T10:55:42.238" v="754"/>
          <ac:grpSpMkLst>
            <pc:docMk/>
            <pc:sldMk cId="3822688273" sldId="302"/>
            <ac:grpSpMk id="347" creationId="{5E853248-8D58-447D-9A43-7C75B425FF69}"/>
          </ac:grpSpMkLst>
        </pc:grpChg>
        <pc:grpChg chg="del mod">
          <ac:chgData name="M | Inès Ammarkhodja" userId="e95cd08f-50ed-4377-8574-96d833696374" providerId="ADAL" clId="{3D6CE0CE-29FB-4D72-AD68-10EAE5BB7EAF}" dt="2019-11-13T10:55:42.238" v="754"/>
          <ac:grpSpMkLst>
            <pc:docMk/>
            <pc:sldMk cId="3822688273" sldId="302"/>
            <ac:grpSpMk id="361" creationId="{8BEEF9A5-09D2-43EE-90AD-DC6E8A389659}"/>
          </ac:grpSpMkLst>
        </pc:grpChg>
        <pc:grpChg chg="del mod">
          <ac:chgData name="M | Inès Ammarkhodja" userId="e95cd08f-50ed-4377-8574-96d833696374" providerId="ADAL" clId="{3D6CE0CE-29FB-4D72-AD68-10EAE5BB7EAF}" dt="2019-11-13T10:55:42.238" v="754"/>
          <ac:grpSpMkLst>
            <pc:docMk/>
            <pc:sldMk cId="3822688273" sldId="302"/>
            <ac:grpSpMk id="366" creationId="{5A225FD4-9B0B-430B-837A-3A0D2CAEC399}"/>
          </ac:grpSpMkLst>
        </pc:grpChg>
        <pc:grpChg chg="del mod">
          <ac:chgData name="M | Inès Ammarkhodja" userId="e95cd08f-50ed-4377-8574-96d833696374" providerId="ADAL" clId="{3D6CE0CE-29FB-4D72-AD68-10EAE5BB7EAF}" dt="2019-11-13T10:55:42.238" v="754"/>
          <ac:grpSpMkLst>
            <pc:docMk/>
            <pc:sldMk cId="3822688273" sldId="302"/>
            <ac:grpSpMk id="426" creationId="{024C78A5-A17A-452A-BD2E-CD9FAD27EFCD}"/>
          </ac:grpSpMkLst>
        </pc:grpChg>
        <pc:grpChg chg="del mod">
          <ac:chgData name="M | Inès Ammarkhodja" userId="e95cd08f-50ed-4377-8574-96d833696374" providerId="ADAL" clId="{3D6CE0CE-29FB-4D72-AD68-10EAE5BB7EAF}" dt="2019-11-13T10:55:42.238" v="754"/>
          <ac:grpSpMkLst>
            <pc:docMk/>
            <pc:sldMk cId="3822688273" sldId="302"/>
            <ac:grpSpMk id="449" creationId="{3E8086C3-C65D-49F2-837F-47C77FF88052}"/>
          </ac:grpSpMkLst>
        </pc:grpChg>
        <pc:grpChg chg="del mod">
          <ac:chgData name="M | Inès Ammarkhodja" userId="e95cd08f-50ed-4377-8574-96d833696374" providerId="ADAL" clId="{3D6CE0CE-29FB-4D72-AD68-10EAE5BB7EAF}" dt="2019-11-13T10:55:42.238" v="754"/>
          <ac:grpSpMkLst>
            <pc:docMk/>
            <pc:sldMk cId="3822688273" sldId="302"/>
            <ac:grpSpMk id="452" creationId="{4D0F1EAA-B444-4335-BCD4-359F8C61B233}"/>
          </ac:grpSpMkLst>
        </pc:grpChg>
        <pc:grpChg chg="del mod">
          <ac:chgData name="M | Inès Ammarkhodja" userId="e95cd08f-50ed-4377-8574-96d833696374" providerId="ADAL" clId="{3D6CE0CE-29FB-4D72-AD68-10EAE5BB7EAF}" dt="2019-11-13T10:55:42.238" v="754"/>
          <ac:grpSpMkLst>
            <pc:docMk/>
            <pc:sldMk cId="3822688273" sldId="302"/>
            <ac:grpSpMk id="455" creationId="{EC64550A-BFEA-4353-9D91-2FD321D6A5B5}"/>
          </ac:grpSpMkLst>
        </pc:grpChg>
        <pc:grpChg chg="del mod">
          <ac:chgData name="M | Inès Ammarkhodja" userId="e95cd08f-50ed-4377-8574-96d833696374" providerId="ADAL" clId="{3D6CE0CE-29FB-4D72-AD68-10EAE5BB7EAF}" dt="2019-11-13T10:55:42.238" v="754"/>
          <ac:grpSpMkLst>
            <pc:docMk/>
            <pc:sldMk cId="3822688273" sldId="302"/>
            <ac:grpSpMk id="478" creationId="{37D87EDA-FB38-42D3-B1A9-A06149CD1A7B}"/>
          </ac:grpSpMkLst>
        </pc:grpChg>
        <pc:grpChg chg="del mod">
          <ac:chgData name="M | Inès Ammarkhodja" userId="e95cd08f-50ed-4377-8574-96d833696374" providerId="ADAL" clId="{3D6CE0CE-29FB-4D72-AD68-10EAE5BB7EAF}" dt="2019-11-13T10:55:42.238" v="754"/>
          <ac:grpSpMkLst>
            <pc:docMk/>
            <pc:sldMk cId="3822688273" sldId="302"/>
            <ac:grpSpMk id="486" creationId="{AC01D810-4DA5-4606-BA36-9391470AAA3E}"/>
          </ac:grpSpMkLst>
        </pc:grpChg>
        <pc:grpChg chg="del mod">
          <ac:chgData name="M | Inès Ammarkhodja" userId="e95cd08f-50ed-4377-8574-96d833696374" providerId="ADAL" clId="{3D6CE0CE-29FB-4D72-AD68-10EAE5BB7EAF}" dt="2019-11-13T10:55:42.238" v="754"/>
          <ac:grpSpMkLst>
            <pc:docMk/>
            <pc:sldMk cId="3822688273" sldId="302"/>
            <ac:grpSpMk id="503" creationId="{5E50CA83-E46C-4757-81AF-02FEA98D5618}"/>
          </ac:grpSpMkLst>
        </pc:grpChg>
        <pc:grpChg chg="del mod">
          <ac:chgData name="M | Inès Ammarkhodja" userId="e95cd08f-50ed-4377-8574-96d833696374" providerId="ADAL" clId="{3D6CE0CE-29FB-4D72-AD68-10EAE5BB7EAF}" dt="2019-11-13T10:55:42.238" v="754"/>
          <ac:grpSpMkLst>
            <pc:docMk/>
            <pc:sldMk cId="3822688273" sldId="302"/>
            <ac:grpSpMk id="505" creationId="{C89209C1-181D-4C2A-81AA-942B17DFC212}"/>
          </ac:grpSpMkLst>
        </pc:grpChg>
        <pc:grpChg chg="del mod">
          <ac:chgData name="M | Inès Ammarkhodja" userId="e95cd08f-50ed-4377-8574-96d833696374" providerId="ADAL" clId="{3D6CE0CE-29FB-4D72-AD68-10EAE5BB7EAF}" dt="2019-11-13T10:55:42.238" v="754"/>
          <ac:grpSpMkLst>
            <pc:docMk/>
            <pc:sldMk cId="3822688273" sldId="302"/>
            <ac:grpSpMk id="523" creationId="{2813E0BF-AAF6-4AEB-8C9C-D454D855E6A3}"/>
          </ac:grpSpMkLst>
        </pc:grpChg>
        <pc:grpChg chg="del mod">
          <ac:chgData name="M | Inès Ammarkhodja" userId="e95cd08f-50ed-4377-8574-96d833696374" providerId="ADAL" clId="{3D6CE0CE-29FB-4D72-AD68-10EAE5BB7EAF}" dt="2019-11-13T10:55:42.238" v="754"/>
          <ac:grpSpMkLst>
            <pc:docMk/>
            <pc:sldMk cId="3822688273" sldId="302"/>
            <ac:grpSpMk id="549" creationId="{D0FF3CF6-3E2C-49D8-810E-EEA5FC1653DA}"/>
          </ac:grpSpMkLst>
        </pc:grpChg>
        <pc:grpChg chg="del mod">
          <ac:chgData name="M | Inès Ammarkhodja" userId="e95cd08f-50ed-4377-8574-96d833696374" providerId="ADAL" clId="{3D6CE0CE-29FB-4D72-AD68-10EAE5BB7EAF}" dt="2019-11-13T10:55:42.238" v="754"/>
          <ac:grpSpMkLst>
            <pc:docMk/>
            <pc:sldMk cId="3822688273" sldId="302"/>
            <ac:grpSpMk id="558" creationId="{509D0BBF-89FB-4227-92F1-942834C92B09}"/>
          </ac:grpSpMkLst>
        </pc:grpChg>
        <pc:grpChg chg="del mod">
          <ac:chgData name="M | Inès Ammarkhodja" userId="e95cd08f-50ed-4377-8574-96d833696374" providerId="ADAL" clId="{3D6CE0CE-29FB-4D72-AD68-10EAE5BB7EAF}" dt="2019-11-13T10:55:42.238" v="754"/>
          <ac:grpSpMkLst>
            <pc:docMk/>
            <pc:sldMk cId="3822688273" sldId="302"/>
            <ac:grpSpMk id="565" creationId="{5C09BA9C-39AB-4B8B-815E-D72EF81EC019}"/>
          </ac:grpSpMkLst>
        </pc:grpChg>
        <pc:grpChg chg="del mod">
          <ac:chgData name="M | Inès Ammarkhodja" userId="e95cd08f-50ed-4377-8574-96d833696374" providerId="ADAL" clId="{3D6CE0CE-29FB-4D72-AD68-10EAE5BB7EAF}" dt="2019-11-13T10:55:42.238" v="754"/>
          <ac:grpSpMkLst>
            <pc:docMk/>
            <pc:sldMk cId="3822688273" sldId="302"/>
            <ac:grpSpMk id="584" creationId="{0B61F305-4EE1-4DD3-8E42-E9143AAEEE03}"/>
          </ac:grpSpMkLst>
        </pc:grpChg>
        <pc:grpChg chg="del mod">
          <ac:chgData name="M | Inès Ammarkhodja" userId="e95cd08f-50ed-4377-8574-96d833696374" providerId="ADAL" clId="{3D6CE0CE-29FB-4D72-AD68-10EAE5BB7EAF}" dt="2019-11-13T10:55:42.238" v="754"/>
          <ac:grpSpMkLst>
            <pc:docMk/>
            <pc:sldMk cId="3822688273" sldId="302"/>
            <ac:grpSpMk id="611" creationId="{A4833BFD-8D5B-473A-9E9E-C65A3A877E64}"/>
          </ac:grpSpMkLst>
        </pc:grpChg>
        <pc:grpChg chg="del mod">
          <ac:chgData name="M | Inès Ammarkhodja" userId="e95cd08f-50ed-4377-8574-96d833696374" providerId="ADAL" clId="{3D6CE0CE-29FB-4D72-AD68-10EAE5BB7EAF}" dt="2019-11-13T10:55:42.238" v="754"/>
          <ac:grpSpMkLst>
            <pc:docMk/>
            <pc:sldMk cId="3822688273" sldId="302"/>
            <ac:grpSpMk id="616" creationId="{5B03A782-59FA-4FD0-B5B8-3B1767C2F267}"/>
          </ac:grpSpMkLst>
        </pc:grpChg>
        <pc:grpChg chg="del mod">
          <ac:chgData name="M | Inès Ammarkhodja" userId="e95cd08f-50ed-4377-8574-96d833696374" providerId="ADAL" clId="{3D6CE0CE-29FB-4D72-AD68-10EAE5BB7EAF}" dt="2019-11-13T10:55:42.238" v="754"/>
          <ac:grpSpMkLst>
            <pc:docMk/>
            <pc:sldMk cId="3822688273" sldId="302"/>
            <ac:grpSpMk id="627" creationId="{F7D6CEAD-9210-40E5-8282-731622318FA7}"/>
          </ac:grpSpMkLst>
        </pc:grpChg>
        <pc:grpChg chg="del mod">
          <ac:chgData name="M | Inès Ammarkhodja" userId="e95cd08f-50ed-4377-8574-96d833696374" providerId="ADAL" clId="{3D6CE0CE-29FB-4D72-AD68-10EAE5BB7EAF}" dt="2019-11-13T10:55:42.238" v="754"/>
          <ac:grpSpMkLst>
            <pc:docMk/>
            <pc:sldMk cId="3822688273" sldId="302"/>
            <ac:grpSpMk id="630" creationId="{170DA073-7B77-483F-A8C1-311FBF8D1464}"/>
          </ac:grpSpMkLst>
        </pc:grpChg>
        <pc:grpChg chg="del mod">
          <ac:chgData name="M | Inès Ammarkhodja" userId="e95cd08f-50ed-4377-8574-96d833696374" providerId="ADAL" clId="{3D6CE0CE-29FB-4D72-AD68-10EAE5BB7EAF}" dt="2019-11-13T10:55:42.238" v="754"/>
          <ac:grpSpMkLst>
            <pc:docMk/>
            <pc:sldMk cId="3822688273" sldId="302"/>
            <ac:grpSpMk id="652" creationId="{560C1F88-2D55-438D-AF26-810F3D2B83ED}"/>
          </ac:grpSpMkLst>
        </pc:grpChg>
        <pc:grpChg chg="del mod">
          <ac:chgData name="M | Inès Ammarkhodja" userId="e95cd08f-50ed-4377-8574-96d833696374" providerId="ADAL" clId="{3D6CE0CE-29FB-4D72-AD68-10EAE5BB7EAF}" dt="2019-11-13T10:55:42.238" v="754"/>
          <ac:grpSpMkLst>
            <pc:docMk/>
            <pc:sldMk cId="3822688273" sldId="302"/>
            <ac:grpSpMk id="659" creationId="{45ACB9F7-3ED0-4797-8610-996717D93942}"/>
          </ac:grpSpMkLst>
        </pc:grpChg>
        <pc:grpChg chg="del mod">
          <ac:chgData name="M | Inès Ammarkhodja" userId="e95cd08f-50ed-4377-8574-96d833696374" providerId="ADAL" clId="{3D6CE0CE-29FB-4D72-AD68-10EAE5BB7EAF}" dt="2019-11-13T10:55:42.238" v="754"/>
          <ac:grpSpMkLst>
            <pc:docMk/>
            <pc:sldMk cId="3822688273" sldId="302"/>
            <ac:grpSpMk id="677" creationId="{0E9F4A78-D8EF-40E9-B546-DC2DA3F31278}"/>
          </ac:grpSpMkLst>
        </pc:grpChg>
        <pc:grpChg chg="del mod">
          <ac:chgData name="M | Inès Ammarkhodja" userId="e95cd08f-50ed-4377-8574-96d833696374" providerId="ADAL" clId="{3D6CE0CE-29FB-4D72-AD68-10EAE5BB7EAF}" dt="2019-11-13T10:55:42.238" v="754"/>
          <ac:grpSpMkLst>
            <pc:docMk/>
            <pc:sldMk cId="3822688273" sldId="302"/>
            <ac:grpSpMk id="680" creationId="{D7B89237-1783-4337-B0A4-E4D0D38DFB2A}"/>
          </ac:grpSpMkLst>
        </pc:grpChg>
        <pc:grpChg chg="del mod">
          <ac:chgData name="M | Inès Ammarkhodja" userId="e95cd08f-50ed-4377-8574-96d833696374" providerId="ADAL" clId="{3D6CE0CE-29FB-4D72-AD68-10EAE5BB7EAF}" dt="2019-11-13T10:55:42.238" v="754"/>
          <ac:grpSpMkLst>
            <pc:docMk/>
            <pc:sldMk cId="3822688273" sldId="302"/>
            <ac:grpSpMk id="685" creationId="{AD206725-E2EC-43DF-9E4B-6236182F265B}"/>
          </ac:grpSpMkLst>
        </pc:grpChg>
        <pc:grpChg chg="del mod">
          <ac:chgData name="M | Inès Ammarkhodja" userId="e95cd08f-50ed-4377-8574-96d833696374" providerId="ADAL" clId="{3D6CE0CE-29FB-4D72-AD68-10EAE5BB7EAF}" dt="2019-11-13T10:55:42.238" v="754"/>
          <ac:grpSpMkLst>
            <pc:docMk/>
            <pc:sldMk cId="3822688273" sldId="302"/>
            <ac:grpSpMk id="690" creationId="{5DFD72CD-96A3-422D-89A2-CA85D58D29D1}"/>
          </ac:grpSpMkLst>
        </pc:grpChg>
        <pc:grpChg chg="del mod">
          <ac:chgData name="M | Inès Ammarkhodja" userId="e95cd08f-50ed-4377-8574-96d833696374" providerId="ADAL" clId="{3D6CE0CE-29FB-4D72-AD68-10EAE5BB7EAF}" dt="2019-11-13T10:55:42.238" v="754"/>
          <ac:grpSpMkLst>
            <pc:docMk/>
            <pc:sldMk cId="3822688273" sldId="302"/>
            <ac:grpSpMk id="709" creationId="{AAEA6B5C-EA5F-4158-B780-35D8CF5F9100}"/>
          </ac:grpSpMkLst>
        </pc:grpChg>
        <pc:grpChg chg="del mod">
          <ac:chgData name="M | Inès Ammarkhodja" userId="e95cd08f-50ed-4377-8574-96d833696374" providerId="ADAL" clId="{3D6CE0CE-29FB-4D72-AD68-10EAE5BB7EAF}" dt="2019-11-13T10:55:42.238" v="754"/>
          <ac:grpSpMkLst>
            <pc:docMk/>
            <pc:sldMk cId="3822688273" sldId="302"/>
            <ac:grpSpMk id="728" creationId="{9DDF2CD3-6A5F-4BAF-9CEA-B4839F4096AB}"/>
          </ac:grpSpMkLst>
        </pc:grpChg>
        <pc:grpChg chg="del mod">
          <ac:chgData name="M | Inès Ammarkhodja" userId="e95cd08f-50ed-4377-8574-96d833696374" providerId="ADAL" clId="{3D6CE0CE-29FB-4D72-AD68-10EAE5BB7EAF}" dt="2019-11-13T10:55:42.238" v="754"/>
          <ac:grpSpMkLst>
            <pc:docMk/>
            <pc:sldMk cId="3822688273" sldId="302"/>
            <ac:grpSpMk id="747" creationId="{CF2797A5-8180-451D-B3B2-BC2FE2A1348D}"/>
          </ac:grpSpMkLst>
        </pc:grpChg>
        <pc:grpChg chg="del mod">
          <ac:chgData name="M | Inès Ammarkhodja" userId="e95cd08f-50ed-4377-8574-96d833696374" providerId="ADAL" clId="{3D6CE0CE-29FB-4D72-AD68-10EAE5BB7EAF}" dt="2019-11-13T10:55:42.238" v="754"/>
          <ac:grpSpMkLst>
            <pc:docMk/>
            <pc:sldMk cId="3822688273" sldId="302"/>
            <ac:grpSpMk id="766" creationId="{ADACB419-7F57-493C-BDBA-CBE8C85F1758}"/>
          </ac:grpSpMkLst>
        </pc:grpChg>
        <pc:grpChg chg="del mod">
          <ac:chgData name="M | Inès Ammarkhodja" userId="e95cd08f-50ed-4377-8574-96d833696374" providerId="ADAL" clId="{3D6CE0CE-29FB-4D72-AD68-10EAE5BB7EAF}" dt="2019-11-13T10:55:42.238" v="754"/>
          <ac:grpSpMkLst>
            <pc:docMk/>
            <pc:sldMk cId="3822688273" sldId="302"/>
            <ac:grpSpMk id="769" creationId="{E05A708C-0F4A-4728-BCB9-AFA7B365BC9D}"/>
          </ac:grpSpMkLst>
        </pc:grpChg>
        <pc:grpChg chg="del mod">
          <ac:chgData name="M | Inès Ammarkhodja" userId="e95cd08f-50ed-4377-8574-96d833696374" providerId="ADAL" clId="{3D6CE0CE-29FB-4D72-AD68-10EAE5BB7EAF}" dt="2019-11-13T10:55:42.238" v="754"/>
          <ac:grpSpMkLst>
            <pc:docMk/>
            <pc:sldMk cId="3822688273" sldId="302"/>
            <ac:grpSpMk id="771" creationId="{BF46F676-882D-43FA-BE89-C699C5CE5394}"/>
          </ac:grpSpMkLst>
        </pc:grpChg>
        <pc:grpChg chg="del mod">
          <ac:chgData name="M | Inès Ammarkhodja" userId="e95cd08f-50ed-4377-8574-96d833696374" providerId="ADAL" clId="{3D6CE0CE-29FB-4D72-AD68-10EAE5BB7EAF}" dt="2019-11-13T10:55:42.238" v="754"/>
          <ac:grpSpMkLst>
            <pc:docMk/>
            <pc:sldMk cId="3822688273" sldId="302"/>
            <ac:grpSpMk id="797" creationId="{1D2B84F5-2330-43AF-9E70-38518F3B39C8}"/>
          </ac:grpSpMkLst>
        </pc:grpChg>
        <pc:grpChg chg="del mod">
          <ac:chgData name="M | Inès Ammarkhodja" userId="e95cd08f-50ed-4377-8574-96d833696374" providerId="ADAL" clId="{3D6CE0CE-29FB-4D72-AD68-10EAE5BB7EAF}" dt="2019-11-13T10:55:42.238" v="754"/>
          <ac:grpSpMkLst>
            <pc:docMk/>
            <pc:sldMk cId="3822688273" sldId="302"/>
            <ac:grpSpMk id="816" creationId="{1D8C7B26-0BF1-4EE2-A942-E2AD422C2BF7}"/>
          </ac:grpSpMkLst>
        </pc:grpChg>
        <pc:grpChg chg="del mod">
          <ac:chgData name="M | Inès Ammarkhodja" userId="e95cd08f-50ed-4377-8574-96d833696374" providerId="ADAL" clId="{3D6CE0CE-29FB-4D72-AD68-10EAE5BB7EAF}" dt="2019-11-13T10:55:42.238" v="754"/>
          <ac:grpSpMkLst>
            <pc:docMk/>
            <pc:sldMk cId="3822688273" sldId="302"/>
            <ac:grpSpMk id="821" creationId="{9262AB96-CB57-458B-A7A5-E8070155A35B}"/>
          </ac:grpSpMkLst>
        </pc:grpChg>
        <pc:grpChg chg="del mod">
          <ac:chgData name="M | Inès Ammarkhodja" userId="e95cd08f-50ed-4377-8574-96d833696374" providerId="ADAL" clId="{3D6CE0CE-29FB-4D72-AD68-10EAE5BB7EAF}" dt="2019-11-13T10:55:42.238" v="754"/>
          <ac:grpSpMkLst>
            <pc:docMk/>
            <pc:sldMk cId="3822688273" sldId="302"/>
            <ac:grpSpMk id="835" creationId="{9C5D9327-EEE4-4B0D-826C-50E404CC5933}"/>
          </ac:grpSpMkLst>
        </pc:grpChg>
        <pc:grpChg chg="del mod">
          <ac:chgData name="M | Inès Ammarkhodja" userId="e95cd08f-50ed-4377-8574-96d833696374" providerId="ADAL" clId="{3D6CE0CE-29FB-4D72-AD68-10EAE5BB7EAF}" dt="2019-11-13T10:55:42.238" v="754"/>
          <ac:grpSpMkLst>
            <pc:docMk/>
            <pc:sldMk cId="3822688273" sldId="302"/>
            <ac:grpSpMk id="841" creationId="{EE6B21D8-981D-480B-8D31-2ED1CD1353C2}"/>
          </ac:grpSpMkLst>
        </pc:grpChg>
        <pc:grpChg chg="del mod">
          <ac:chgData name="M | Inès Ammarkhodja" userId="e95cd08f-50ed-4377-8574-96d833696374" providerId="ADAL" clId="{3D6CE0CE-29FB-4D72-AD68-10EAE5BB7EAF}" dt="2019-11-13T10:55:42.238" v="754"/>
          <ac:grpSpMkLst>
            <pc:docMk/>
            <pc:sldMk cId="3822688273" sldId="302"/>
            <ac:grpSpMk id="876" creationId="{1D5544E9-18BC-492A-A49E-2E131D97E135}"/>
          </ac:grpSpMkLst>
        </pc:grpChg>
        <pc:grpChg chg="del mod">
          <ac:chgData name="M | Inès Ammarkhodja" userId="e95cd08f-50ed-4377-8574-96d833696374" providerId="ADAL" clId="{3D6CE0CE-29FB-4D72-AD68-10EAE5BB7EAF}" dt="2019-11-13T10:55:42.238" v="754"/>
          <ac:grpSpMkLst>
            <pc:docMk/>
            <pc:sldMk cId="3822688273" sldId="302"/>
            <ac:grpSpMk id="904" creationId="{57E7789B-46B0-498C-B84C-E49D594348BE}"/>
          </ac:grpSpMkLst>
        </pc:grpChg>
        <pc:grpChg chg="del mod">
          <ac:chgData name="M | Inès Ammarkhodja" userId="e95cd08f-50ed-4377-8574-96d833696374" providerId="ADAL" clId="{3D6CE0CE-29FB-4D72-AD68-10EAE5BB7EAF}" dt="2019-11-13T10:55:42.238" v="754"/>
          <ac:grpSpMkLst>
            <pc:docMk/>
            <pc:sldMk cId="3822688273" sldId="302"/>
            <ac:grpSpMk id="998" creationId="{C5959371-9F62-49B9-8FA5-03741508C274}"/>
          </ac:grpSpMkLst>
        </pc:grpChg>
        <pc:grpChg chg="del mod">
          <ac:chgData name="M | Inès Ammarkhodja" userId="e95cd08f-50ed-4377-8574-96d833696374" providerId="ADAL" clId="{3D6CE0CE-29FB-4D72-AD68-10EAE5BB7EAF}" dt="2019-11-13T10:55:42.238" v="754"/>
          <ac:grpSpMkLst>
            <pc:docMk/>
            <pc:sldMk cId="3822688273" sldId="302"/>
            <ac:grpSpMk id="1021" creationId="{39E88A7F-D395-434F-B081-25F57949A4DF}"/>
          </ac:grpSpMkLst>
        </pc:grpChg>
        <pc:grpChg chg="del mod">
          <ac:chgData name="M | Inès Ammarkhodja" userId="e95cd08f-50ed-4377-8574-96d833696374" providerId="ADAL" clId="{3D6CE0CE-29FB-4D72-AD68-10EAE5BB7EAF}" dt="2019-11-13T10:55:42.238" v="754"/>
          <ac:grpSpMkLst>
            <pc:docMk/>
            <pc:sldMk cId="3822688273" sldId="302"/>
            <ac:grpSpMk id="1129" creationId="{DDB763AD-D482-4350-8FAE-A7329DFF0B95}"/>
          </ac:grpSpMkLst>
        </pc:grpChg>
        <pc:grpChg chg="del mod">
          <ac:chgData name="M | Inès Ammarkhodja" userId="e95cd08f-50ed-4377-8574-96d833696374" providerId="ADAL" clId="{3D6CE0CE-29FB-4D72-AD68-10EAE5BB7EAF}" dt="2019-11-13T10:55:42.238" v="754"/>
          <ac:grpSpMkLst>
            <pc:docMk/>
            <pc:sldMk cId="3822688273" sldId="302"/>
            <ac:grpSpMk id="1155" creationId="{586F5418-2043-4CB7-90D5-1E96318230B0}"/>
          </ac:grpSpMkLst>
        </pc:grpChg>
        <pc:grpChg chg="del mod">
          <ac:chgData name="M | Inès Ammarkhodja" userId="e95cd08f-50ed-4377-8574-96d833696374" providerId="ADAL" clId="{3D6CE0CE-29FB-4D72-AD68-10EAE5BB7EAF}" dt="2019-11-13T10:55:42.238" v="754"/>
          <ac:grpSpMkLst>
            <pc:docMk/>
            <pc:sldMk cId="3822688273" sldId="302"/>
            <ac:grpSpMk id="1174" creationId="{E9F6D11E-CF28-40B7-914D-C7C775F56EEC}"/>
          </ac:grpSpMkLst>
        </pc:grpChg>
        <pc:grpChg chg="del mod">
          <ac:chgData name="M | Inès Ammarkhodja" userId="e95cd08f-50ed-4377-8574-96d833696374" providerId="ADAL" clId="{3D6CE0CE-29FB-4D72-AD68-10EAE5BB7EAF}" dt="2019-11-13T10:55:42.238" v="754"/>
          <ac:grpSpMkLst>
            <pc:docMk/>
            <pc:sldMk cId="3822688273" sldId="302"/>
            <ac:grpSpMk id="1179" creationId="{02B3EC49-9DE7-429E-AEC0-D8EABD461C6C}"/>
          </ac:grpSpMkLst>
        </pc:grpChg>
        <pc:grpChg chg="del mod">
          <ac:chgData name="M | Inès Ammarkhodja" userId="e95cd08f-50ed-4377-8574-96d833696374" providerId="ADAL" clId="{3D6CE0CE-29FB-4D72-AD68-10EAE5BB7EAF}" dt="2019-11-13T10:55:42.238" v="754"/>
          <ac:grpSpMkLst>
            <pc:docMk/>
            <pc:sldMk cId="3822688273" sldId="302"/>
            <ac:grpSpMk id="1200" creationId="{F2676ED8-D453-40AD-A51C-C12690D091F9}"/>
          </ac:grpSpMkLst>
        </pc:grpChg>
        <pc:grpChg chg="del mod">
          <ac:chgData name="M | Inès Ammarkhodja" userId="e95cd08f-50ed-4377-8574-96d833696374" providerId="ADAL" clId="{3D6CE0CE-29FB-4D72-AD68-10EAE5BB7EAF}" dt="2019-11-13T10:55:42.238" v="754"/>
          <ac:grpSpMkLst>
            <pc:docMk/>
            <pc:sldMk cId="3822688273" sldId="302"/>
            <ac:grpSpMk id="1206" creationId="{2C1EDF26-BFC3-486E-9AFD-80E559E69A48}"/>
          </ac:grpSpMkLst>
        </pc:grpChg>
        <pc:grpChg chg="del mod">
          <ac:chgData name="M | Inès Ammarkhodja" userId="e95cd08f-50ed-4377-8574-96d833696374" providerId="ADAL" clId="{3D6CE0CE-29FB-4D72-AD68-10EAE5BB7EAF}" dt="2019-11-13T10:55:42.238" v="754"/>
          <ac:grpSpMkLst>
            <pc:docMk/>
            <pc:sldMk cId="3822688273" sldId="302"/>
            <ac:grpSpMk id="1212" creationId="{329E8576-8DD7-4E38-BB12-C1CBB4C725BC}"/>
          </ac:grpSpMkLst>
        </pc:grpChg>
        <pc:grpChg chg="del mod">
          <ac:chgData name="M | Inès Ammarkhodja" userId="e95cd08f-50ed-4377-8574-96d833696374" providerId="ADAL" clId="{3D6CE0CE-29FB-4D72-AD68-10EAE5BB7EAF}" dt="2019-11-13T10:55:42.238" v="754"/>
          <ac:grpSpMkLst>
            <pc:docMk/>
            <pc:sldMk cId="3822688273" sldId="302"/>
            <ac:grpSpMk id="1218" creationId="{0DC91906-E1F1-4E50-B318-719A2617F64E}"/>
          </ac:grpSpMkLst>
        </pc:grpChg>
        <pc:grpChg chg="del mod">
          <ac:chgData name="M | Inès Ammarkhodja" userId="e95cd08f-50ed-4377-8574-96d833696374" providerId="ADAL" clId="{3D6CE0CE-29FB-4D72-AD68-10EAE5BB7EAF}" dt="2019-11-13T10:55:42.238" v="754"/>
          <ac:grpSpMkLst>
            <pc:docMk/>
            <pc:sldMk cId="3822688273" sldId="302"/>
            <ac:grpSpMk id="1224" creationId="{79C40CFA-15CE-4FE2-B09E-04BA855B29A8}"/>
          </ac:grpSpMkLst>
        </pc:grpChg>
        <pc:grpChg chg="del mod">
          <ac:chgData name="M | Inès Ammarkhodja" userId="e95cd08f-50ed-4377-8574-96d833696374" providerId="ADAL" clId="{3D6CE0CE-29FB-4D72-AD68-10EAE5BB7EAF}" dt="2019-11-13T10:55:42.238" v="754"/>
          <ac:grpSpMkLst>
            <pc:docMk/>
            <pc:sldMk cId="3822688273" sldId="302"/>
            <ac:grpSpMk id="1229" creationId="{BEBFDFE9-23AE-4A37-8DDA-2564CD85A074}"/>
          </ac:grpSpMkLst>
        </pc:grpChg>
        <pc:grpChg chg="del mod">
          <ac:chgData name="M | Inès Ammarkhodja" userId="e95cd08f-50ed-4377-8574-96d833696374" providerId="ADAL" clId="{3D6CE0CE-29FB-4D72-AD68-10EAE5BB7EAF}" dt="2019-11-13T10:55:42.238" v="754"/>
          <ac:grpSpMkLst>
            <pc:docMk/>
            <pc:sldMk cId="3822688273" sldId="302"/>
            <ac:grpSpMk id="1236" creationId="{69C7C505-5BC6-49BB-B495-34E853F7BC63}"/>
          </ac:grpSpMkLst>
        </pc:grpChg>
        <pc:grpChg chg="del mod">
          <ac:chgData name="M | Inès Ammarkhodja" userId="e95cd08f-50ed-4377-8574-96d833696374" providerId="ADAL" clId="{3D6CE0CE-29FB-4D72-AD68-10EAE5BB7EAF}" dt="2019-11-13T10:55:42.238" v="754"/>
          <ac:grpSpMkLst>
            <pc:docMk/>
            <pc:sldMk cId="3822688273" sldId="302"/>
            <ac:grpSpMk id="1240" creationId="{9CB5CEB3-0A9F-4339-BE6C-A4334180ED1C}"/>
          </ac:grpSpMkLst>
        </pc:grpChg>
        <pc:grpChg chg="del mod">
          <ac:chgData name="M | Inès Ammarkhodja" userId="e95cd08f-50ed-4377-8574-96d833696374" providerId="ADAL" clId="{3D6CE0CE-29FB-4D72-AD68-10EAE5BB7EAF}" dt="2019-11-13T10:55:42.238" v="754"/>
          <ac:grpSpMkLst>
            <pc:docMk/>
            <pc:sldMk cId="3822688273" sldId="302"/>
            <ac:grpSpMk id="1280" creationId="{88604D9A-EEF2-4A9D-86DE-7CE5F9A21CB4}"/>
          </ac:grpSpMkLst>
        </pc:grpChg>
        <pc:grpChg chg="del mod">
          <ac:chgData name="M | Inès Ammarkhodja" userId="e95cd08f-50ed-4377-8574-96d833696374" providerId="ADAL" clId="{3D6CE0CE-29FB-4D72-AD68-10EAE5BB7EAF}" dt="2019-11-13T10:55:42.238" v="754"/>
          <ac:grpSpMkLst>
            <pc:docMk/>
            <pc:sldMk cId="3822688273" sldId="302"/>
            <ac:grpSpMk id="1305" creationId="{0695B4FE-51E3-4E7B-AF89-147143DDBB12}"/>
          </ac:grpSpMkLst>
        </pc:grpChg>
        <pc:grpChg chg="del mod">
          <ac:chgData name="M | Inès Ammarkhodja" userId="e95cd08f-50ed-4377-8574-96d833696374" providerId="ADAL" clId="{3D6CE0CE-29FB-4D72-AD68-10EAE5BB7EAF}" dt="2019-11-13T10:55:42.238" v="754"/>
          <ac:grpSpMkLst>
            <pc:docMk/>
            <pc:sldMk cId="3822688273" sldId="302"/>
            <ac:grpSpMk id="1307" creationId="{59FF41A6-B089-4F5E-BEA6-D84EB0204522}"/>
          </ac:grpSpMkLst>
        </pc:grpChg>
        <pc:grpChg chg="add">
          <ac:chgData name="M | Inès Ammarkhodja" userId="e95cd08f-50ed-4377-8574-96d833696374" providerId="ADAL" clId="{3D6CE0CE-29FB-4D72-AD68-10EAE5BB7EAF}" dt="2019-11-13T10:56:08.222" v="760"/>
          <ac:grpSpMkLst>
            <pc:docMk/>
            <pc:sldMk cId="3822688273" sldId="302"/>
            <ac:grpSpMk id="1327" creationId="{7382DD89-2027-4266-957B-1D2226CDF458}"/>
          </ac:grpSpMkLst>
        </pc:grpChg>
        <pc:grpChg chg="add">
          <ac:chgData name="M | Inès Ammarkhodja" userId="e95cd08f-50ed-4377-8574-96d833696374" providerId="ADAL" clId="{3D6CE0CE-29FB-4D72-AD68-10EAE5BB7EAF}" dt="2019-11-13T10:56:08.222" v="760"/>
          <ac:grpSpMkLst>
            <pc:docMk/>
            <pc:sldMk cId="3822688273" sldId="302"/>
            <ac:grpSpMk id="1333" creationId="{C02486D8-999E-440A-B89C-0D794003E695}"/>
          </ac:grpSpMkLst>
        </pc:grpChg>
        <pc:grpChg chg="add">
          <ac:chgData name="M | Inès Ammarkhodja" userId="e95cd08f-50ed-4377-8574-96d833696374" providerId="ADAL" clId="{3D6CE0CE-29FB-4D72-AD68-10EAE5BB7EAF}" dt="2019-11-13T10:56:08.222" v="760"/>
          <ac:grpSpMkLst>
            <pc:docMk/>
            <pc:sldMk cId="3822688273" sldId="302"/>
            <ac:grpSpMk id="1338" creationId="{ADB7F448-8026-4B6B-9F34-9032474D7462}"/>
          </ac:grpSpMkLst>
        </pc:grpChg>
        <pc:grpChg chg="add">
          <ac:chgData name="M | Inès Ammarkhodja" userId="e95cd08f-50ed-4377-8574-96d833696374" providerId="ADAL" clId="{3D6CE0CE-29FB-4D72-AD68-10EAE5BB7EAF}" dt="2019-11-13T10:56:08.222" v="760"/>
          <ac:grpSpMkLst>
            <pc:docMk/>
            <pc:sldMk cId="3822688273" sldId="302"/>
            <ac:grpSpMk id="1343" creationId="{9783C3A5-F76C-4B48-B6D2-A30EDDBEDA4A}"/>
          </ac:grpSpMkLst>
        </pc:grpChg>
        <pc:grpChg chg="add">
          <ac:chgData name="M | Inès Ammarkhodja" userId="e95cd08f-50ed-4377-8574-96d833696374" providerId="ADAL" clId="{3D6CE0CE-29FB-4D72-AD68-10EAE5BB7EAF}" dt="2019-11-13T10:56:08.222" v="760"/>
          <ac:grpSpMkLst>
            <pc:docMk/>
            <pc:sldMk cId="3822688273" sldId="302"/>
            <ac:grpSpMk id="1361" creationId="{35A12AA9-31F9-40E6-827E-2688DCB35194}"/>
          </ac:grpSpMkLst>
        </pc:grpChg>
        <pc:grpChg chg="add">
          <ac:chgData name="M | Inès Ammarkhodja" userId="e95cd08f-50ed-4377-8574-96d833696374" providerId="ADAL" clId="{3D6CE0CE-29FB-4D72-AD68-10EAE5BB7EAF}" dt="2019-11-13T10:56:08.222" v="760"/>
          <ac:grpSpMkLst>
            <pc:docMk/>
            <pc:sldMk cId="3822688273" sldId="302"/>
            <ac:grpSpMk id="1367" creationId="{571D78E5-45F9-4136-8B2D-BE9E08D3B242}"/>
          </ac:grpSpMkLst>
        </pc:grpChg>
        <pc:grpChg chg="add">
          <ac:chgData name="M | Inès Ammarkhodja" userId="e95cd08f-50ed-4377-8574-96d833696374" providerId="ADAL" clId="{3D6CE0CE-29FB-4D72-AD68-10EAE5BB7EAF}" dt="2019-11-13T10:56:08.222" v="760"/>
          <ac:grpSpMkLst>
            <pc:docMk/>
            <pc:sldMk cId="3822688273" sldId="302"/>
            <ac:grpSpMk id="1391" creationId="{C9F54E28-7D97-4FB4-B147-8CB9ABF7BD0F}"/>
          </ac:grpSpMkLst>
        </pc:grpChg>
        <pc:grpChg chg="add">
          <ac:chgData name="M | Inès Ammarkhodja" userId="e95cd08f-50ed-4377-8574-96d833696374" providerId="ADAL" clId="{3D6CE0CE-29FB-4D72-AD68-10EAE5BB7EAF}" dt="2019-11-13T10:56:08.222" v="760"/>
          <ac:grpSpMkLst>
            <pc:docMk/>
            <pc:sldMk cId="3822688273" sldId="302"/>
            <ac:grpSpMk id="1405" creationId="{303EDFD7-CEFD-4EBA-B949-E2402B002592}"/>
          </ac:grpSpMkLst>
        </pc:grpChg>
        <pc:grpChg chg="add">
          <ac:chgData name="M | Inès Ammarkhodja" userId="e95cd08f-50ed-4377-8574-96d833696374" providerId="ADAL" clId="{3D6CE0CE-29FB-4D72-AD68-10EAE5BB7EAF}" dt="2019-11-13T10:56:08.222" v="760"/>
          <ac:grpSpMkLst>
            <pc:docMk/>
            <pc:sldMk cId="3822688273" sldId="302"/>
            <ac:grpSpMk id="1408" creationId="{294B94F9-A3E9-4EC9-BF68-442E68882875}"/>
          </ac:grpSpMkLst>
        </pc:grpChg>
        <pc:grpChg chg="add">
          <ac:chgData name="M | Inès Ammarkhodja" userId="e95cd08f-50ed-4377-8574-96d833696374" providerId="ADAL" clId="{3D6CE0CE-29FB-4D72-AD68-10EAE5BB7EAF}" dt="2019-11-13T10:56:08.222" v="760"/>
          <ac:grpSpMkLst>
            <pc:docMk/>
            <pc:sldMk cId="3822688273" sldId="302"/>
            <ac:grpSpMk id="1425" creationId="{7668338D-2BB4-4A89-B819-DE2CB7827DF6}"/>
          </ac:grpSpMkLst>
        </pc:grpChg>
        <pc:grpChg chg="add">
          <ac:chgData name="M | Inès Ammarkhodja" userId="e95cd08f-50ed-4377-8574-96d833696374" providerId="ADAL" clId="{3D6CE0CE-29FB-4D72-AD68-10EAE5BB7EAF}" dt="2019-11-13T10:56:08.222" v="760"/>
          <ac:grpSpMkLst>
            <pc:docMk/>
            <pc:sldMk cId="3822688273" sldId="302"/>
            <ac:grpSpMk id="1430" creationId="{E73B5CED-5CA1-40BE-A11D-F489B844BFE6}"/>
          </ac:grpSpMkLst>
        </pc:grpChg>
        <pc:grpChg chg="add">
          <ac:chgData name="M | Inès Ammarkhodja" userId="e95cd08f-50ed-4377-8574-96d833696374" providerId="ADAL" clId="{3D6CE0CE-29FB-4D72-AD68-10EAE5BB7EAF}" dt="2019-11-13T10:56:08.222" v="760"/>
          <ac:grpSpMkLst>
            <pc:docMk/>
            <pc:sldMk cId="3822688273" sldId="302"/>
            <ac:grpSpMk id="1434" creationId="{2D456A28-FC0B-46EB-9D67-33AF6B69C270}"/>
          </ac:grpSpMkLst>
        </pc:grpChg>
        <pc:grpChg chg="add">
          <ac:chgData name="M | Inès Ammarkhodja" userId="e95cd08f-50ed-4377-8574-96d833696374" providerId="ADAL" clId="{3D6CE0CE-29FB-4D72-AD68-10EAE5BB7EAF}" dt="2019-11-13T10:56:08.222" v="760"/>
          <ac:grpSpMkLst>
            <pc:docMk/>
            <pc:sldMk cId="3822688273" sldId="302"/>
            <ac:grpSpMk id="1444" creationId="{873ADA86-6C8A-48D6-BFAB-563E90CA208D}"/>
          </ac:grpSpMkLst>
        </pc:grpChg>
        <pc:grpChg chg="add">
          <ac:chgData name="M | Inès Ammarkhodja" userId="e95cd08f-50ed-4377-8574-96d833696374" providerId="ADAL" clId="{3D6CE0CE-29FB-4D72-AD68-10EAE5BB7EAF}" dt="2019-11-13T10:56:08.222" v="760"/>
          <ac:grpSpMkLst>
            <pc:docMk/>
            <pc:sldMk cId="3822688273" sldId="302"/>
            <ac:grpSpMk id="1449" creationId="{88F67970-C5ED-4044-9340-9B135D1FFCEE}"/>
          </ac:grpSpMkLst>
        </pc:grpChg>
        <pc:grpChg chg="add">
          <ac:chgData name="M | Inès Ammarkhodja" userId="e95cd08f-50ed-4377-8574-96d833696374" providerId="ADAL" clId="{3D6CE0CE-29FB-4D72-AD68-10EAE5BB7EAF}" dt="2019-11-13T10:56:08.222" v="760"/>
          <ac:grpSpMkLst>
            <pc:docMk/>
            <pc:sldMk cId="3822688273" sldId="302"/>
            <ac:grpSpMk id="1454" creationId="{C1A3C3CE-BDDB-4AB3-8070-F68BA876BD38}"/>
          </ac:grpSpMkLst>
        </pc:grpChg>
        <pc:grpChg chg="add">
          <ac:chgData name="M | Inès Ammarkhodja" userId="e95cd08f-50ed-4377-8574-96d833696374" providerId="ADAL" clId="{3D6CE0CE-29FB-4D72-AD68-10EAE5BB7EAF}" dt="2019-11-13T10:56:08.222" v="760"/>
          <ac:grpSpMkLst>
            <pc:docMk/>
            <pc:sldMk cId="3822688273" sldId="302"/>
            <ac:grpSpMk id="1460" creationId="{FD524298-2625-41D6-A85D-BF28E3BDC16D}"/>
          </ac:grpSpMkLst>
        </pc:grpChg>
        <pc:grpChg chg="add">
          <ac:chgData name="M | Inès Ammarkhodja" userId="e95cd08f-50ed-4377-8574-96d833696374" providerId="ADAL" clId="{3D6CE0CE-29FB-4D72-AD68-10EAE5BB7EAF}" dt="2019-11-13T10:56:08.222" v="760"/>
          <ac:grpSpMkLst>
            <pc:docMk/>
            <pc:sldMk cId="3822688273" sldId="302"/>
            <ac:grpSpMk id="1462" creationId="{215950B3-BD93-454F-BBA5-CFFC5B1A826E}"/>
          </ac:grpSpMkLst>
        </pc:grpChg>
        <pc:grpChg chg="add">
          <ac:chgData name="M | Inès Ammarkhodja" userId="e95cd08f-50ed-4377-8574-96d833696374" providerId="ADAL" clId="{3D6CE0CE-29FB-4D72-AD68-10EAE5BB7EAF}" dt="2019-11-13T10:56:08.222" v="760"/>
          <ac:grpSpMkLst>
            <pc:docMk/>
            <pc:sldMk cId="3822688273" sldId="302"/>
            <ac:grpSpMk id="1504" creationId="{540E3DB9-2E4F-43CB-8887-9D046F4BC1D1}"/>
          </ac:grpSpMkLst>
        </pc:grpChg>
        <pc:grpChg chg="add">
          <ac:chgData name="M | Inès Ammarkhodja" userId="e95cd08f-50ed-4377-8574-96d833696374" providerId="ADAL" clId="{3D6CE0CE-29FB-4D72-AD68-10EAE5BB7EAF}" dt="2019-11-13T10:56:08.222" v="760"/>
          <ac:grpSpMkLst>
            <pc:docMk/>
            <pc:sldMk cId="3822688273" sldId="302"/>
            <ac:grpSpMk id="1525" creationId="{43FC30D3-2C72-41A1-9C9F-0B5BAFD5C9EB}"/>
          </ac:grpSpMkLst>
        </pc:grpChg>
        <pc:grpChg chg="add">
          <ac:chgData name="M | Inès Ammarkhodja" userId="e95cd08f-50ed-4377-8574-96d833696374" providerId="ADAL" clId="{3D6CE0CE-29FB-4D72-AD68-10EAE5BB7EAF}" dt="2019-11-13T10:56:08.222" v="760"/>
          <ac:grpSpMkLst>
            <pc:docMk/>
            <pc:sldMk cId="3822688273" sldId="302"/>
            <ac:grpSpMk id="1531" creationId="{94761C66-FEC2-4EF2-8571-77BECED5F009}"/>
          </ac:grpSpMkLst>
        </pc:grpChg>
        <pc:grpChg chg="add">
          <ac:chgData name="M | Inès Ammarkhodja" userId="e95cd08f-50ed-4377-8574-96d833696374" providerId="ADAL" clId="{3D6CE0CE-29FB-4D72-AD68-10EAE5BB7EAF}" dt="2019-11-13T10:56:08.222" v="760"/>
          <ac:grpSpMkLst>
            <pc:docMk/>
            <pc:sldMk cId="3822688273" sldId="302"/>
            <ac:grpSpMk id="1538" creationId="{7093C7DE-C0D7-49BD-8618-18A3B12CEC07}"/>
          </ac:grpSpMkLst>
        </pc:grpChg>
        <pc:grpChg chg="add">
          <ac:chgData name="M | Inès Ammarkhodja" userId="e95cd08f-50ed-4377-8574-96d833696374" providerId="ADAL" clId="{3D6CE0CE-29FB-4D72-AD68-10EAE5BB7EAF}" dt="2019-11-13T10:56:08.222" v="760"/>
          <ac:grpSpMkLst>
            <pc:docMk/>
            <pc:sldMk cId="3822688273" sldId="302"/>
            <ac:grpSpMk id="1542" creationId="{97ECA9B8-2320-499D-8BF6-717A4B56AE61}"/>
          </ac:grpSpMkLst>
        </pc:grpChg>
        <pc:grpChg chg="add">
          <ac:chgData name="M | Inès Ammarkhodja" userId="e95cd08f-50ed-4377-8574-96d833696374" providerId="ADAL" clId="{3D6CE0CE-29FB-4D72-AD68-10EAE5BB7EAF}" dt="2019-11-13T10:56:08.222" v="760"/>
          <ac:grpSpMkLst>
            <pc:docMk/>
            <pc:sldMk cId="3822688273" sldId="302"/>
            <ac:grpSpMk id="1557" creationId="{55FFF62D-5F0F-4EA3-B168-C9462342377D}"/>
          </ac:grpSpMkLst>
        </pc:grpChg>
        <pc:grpChg chg="add">
          <ac:chgData name="M | Inès Ammarkhodja" userId="e95cd08f-50ed-4377-8574-96d833696374" providerId="ADAL" clId="{3D6CE0CE-29FB-4D72-AD68-10EAE5BB7EAF}" dt="2019-11-13T10:56:08.222" v="760"/>
          <ac:grpSpMkLst>
            <pc:docMk/>
            <pc:sldMk cId="3822688273" sldId="302"/>
            <ac:grpSpMk id="1563" creationId="{116C8D7A-FEFF-4BE8-A329-3900BCCA0C74}"/>
          </ac:grpSpMkLst>
        </pc:grpChg>
        <pc:grpChg chg="add">
          <ac:chgData name="M | Inès Ammarkhodja" userId="e95cd08f-50ed-4377-8574-96d833696374" providerId="ADAL" clId="{3D6CE0CE-29FB-4D72-AD68-10EAE5BB7EAF}" dt="2019-11-13T10:56:08.222" v="760"/>
          <ac:grpSpMkLst>
            <pc:docMk/>
            <pc:sldMk cId="3822688273" sldId="302"/>
            <ac:grpSpMk id="1568" creationId="{978F325A-5E4D-4B88-9315-271ACDDCC74F}"/>
          </ac:grpSpMkLst>
        </pc:grpChg>
        <pc:grpChg chg="add">
          <ac:chgData name="M | Inès Ammarkhodja" userId="e95cd08f-50ed-4377-8574-96d833696374" providerId="ADAL" clId="{3D6CE0CE-29FB-4D72-AD68-10EAE5BB7EAF}" dt="2019-11-13T10:56:08.222" v="760"/>
          <ac:grpSpMkLst>
            <pc:docMk/>
            <pc:sldMk cId="3822688273" sldId="302"/>
            <ac:grpSpMk id="1583" creationId="{BB10EFE1-AF1F-4D19-A034-1C30365D323B}"/>
          </ac:grpSpMkLst>
        </pc:grpChg>
        <pc:grpChg chg="add">
          <ac:chgData name="M | Inès Ammarkhodja" userId="e95cd08f-50ed-4377-8574-96d833696374" providerId="ADAL" clId="{3D6CE0CE-29FB-4D72-AD68-10EAE5BB7EAF}" dt="2019-11-13T10:56:08.222" v="760"/>
          <ac:grpSpMkLst>
            <pc:docMk/>
            <pc:sldMk cId="3822688273" sldId="302"/>
            <ac:grpSpMk id="1587" creationId="{42B250D7-3FED-4D45-9223-E1DCEF85E27B}"/>
          </ac:grpSpMkLst>
        </pc:grpChg>
        <pc:grpChg chg="add">
          <ac:chgData name="M | Inès Ammarkhodja" userId="e95cd08f-50ed-4377-8574-96d833696374" providerId="ADAL" clId="{3D6CE0CE-29FB-4D72-AD68-10EAE5BB7EAF}" dt="2019-11-13T10:56:08.222" v="760"/>
          <ac:grpSpMkLst>
            <pc:docMk/>
            <pc:sldMk cId="3822688273" sldId="302"/>
            <ac:grpSpMk id="1600" creationId="{4DFFDFE3-6716-442E-A5A8-3F1E81292E46}"/>
          </ac:grpSpMkLst>
        </pc:grpChg>
        <pc:grpChg chg="add">
          <ac:chgData name="M | Inès Ammarkhodja" userId="e95cd08f-50ed-4377-8574-96d833696374" providerId="ADAL" clId="{3D6CE0CE-29FB-4D72-AD68-10EAE5BB7EAF}" dt="2019-11-13T10:56:08.222" v="760"/>
          <ac:grpSpMkLst>
            <pc:docMk/>
            <pc:sldMk cId="3822688273" sldId="302"/>
            <ac:grpSpMk id="1613" creationId="{93B604E7-EE7A-44C5-9645-977740FD1620}"/>
          </ac:grpSpMkLst>
        </pc:grpChg>
        <pc:grpChg chg="add">
          <ac:chgData name="M | Inès Ammarkhodja" userId="e95cd08f-50ed-4377-8574-96d833696374" providerId="ADAL" clId="{3D6CE0CE-29FB-4D72-AD68-10EAE5BB7EAF}" dt="2019-11-13T10:56:08.222" v="760"/>
          <ac:grpSpMkLst>
            <pc:docMk/>
            <pc:sldMk cId="3822688273" sldId="302"/>
            <ac:grpSpMk id="1619" creationId="{86983329-BA99-46B6-BB84-EE8986EC00CD}"/>
          </ac:grpSpMkLst>
        </pc:grpChg>
        <pc:grpChg chg="add">
          <ac:chgData name="M | Inès Ammarkhodja" userId="e95cd08f-50ed-4377-8574-96d833696374" providerId="ADAL" clId="{3D6CE0CE-29FB-4D72-AD68-10EAE5BB7EAF}" dt="2019-11-13T10:56:08.222" v="760"/>
          <ac:grpSpMkLst>
            <pc:docMk/>
            <pc:sldMk cId="3822688273" sldId="302"/>
            <ac:grpSpMk id="1622" creationId="{386F4AB0-6456-41B3-A74B-087C9DA607D6}"/>
          </ac:grpSpMkLst>
        </pc:grpChg>
        <pc:grpChg chg="add">
          <ac:chgData name="M | Inès Ammarkhodja" userId="e95cd08f-50ed-4377-8574-96d833696374" providerId="ADAL" clId="{3D6CE0CE-29FB-4D72-AD68-10EAE5BB7EAF}" dt="2019-11-13T10:56:08.222" v="760"/>
          <ac:grpSpMkLst>
            <pc:docMk/>
            <pc:sldMk cId="3822688273" sldId="302"/>
            <ac:grpSpMk id="1624" creationId="{F736EC4F-F488-4D21-9495-088C52445B40}"/>
          </ac:grpSpMkLst>
        </pc:grpChg>
        <pc:grpChg chg="add">
          <ac:chgData name="M | Inès Ammarkhodja" userId="e95cd08f-50ed-4377-8574-96d833696374" providerId="ADAL" clId="{3D6CE0CE-29FB-4D72-AD68-10EAE5BB7EAF}" dt="2019-11-13T10:56:08.222" v="760"/>
          <ac:grpSpMkLst>
            <pc:docMk/>
            <pc:sldMk cId="3822688273" sldId="302"/>
            <ac:grpSpMk id="1626" creationId="{3E338219-1E87-4112-8B4A-B707BD2F28E4}"/>
          </ac:grpSpMkLst>
        </pc:grpChg>
        <pc:grpChg chg="add">
          <ac:chgData name="M | Inès Ammarkhodja" userId="e95cd08f-50ed-4377-8574-96d833696374" providerId="ADAL" clId="{3D6CE0CE-29FB-4D72-AD68-10EAE5BB7EAF}" dt="2019-11-13T10:56:08.222" v="760"/>
          <ac:grpSpMkLst>
            <pc:docMk/>
            <pc:sldMk cId="3822688273" sldId="302"/>
            <ac:grpSpMk id="1633" creationId="{7F9CA46D-A9A9-4F04-BC03-BD8C2B56CF68}"/>
          </ac:grpSpMkLst>
        </pc:grpChg>
        <pc:grpChg chg="add">
          <ac:chgData name="M | Inès Ammarkhodja" userId="e95cd08f-50ed-4377-8574-96d833696374" providerId="ADAL" clId="{3D6CE0CE-29FB-4D72-AD68-10EAE5BB7EAF}" dt="2019-11-13T10:56:08.222" v="760"/>
          <ac:grpSpMkLst>
            <pc:docMk/>
            <pc:sldMk cId="3822688273" sldId="302"/>
            <ac:grpSpMk id="1647" creationId="{56788421-409C-4559-B848-07C870E363FC}"/>
          </ac:grpSpMkLst>
        </pc:grpChg>
        <pc:grpChg chg="add">
          <ac:chgData name="M | Inès Ammarkhodja" userId="e95cd08f-50ed-4377-8574-96d833696374" providerId="ADAL" clId="{3D6CE0CE-29FB-4D72-AD68-10EAE5BB7EAF}" dt="2019-11-13T10:56:08.222" v="760"/>
          <ac:grpSpMkLst>
            <pc:docMk/>
            <pc:sldMk cId="3822688273" sldId="302"/>
            <ac:grpSpMk id="1661" creationId="{E287DE6E-DB63-4EDB-99CA-03AC42D14E0E}"/>
          </ac:grpSpMkLst>
        </pc:grpChg>
        <pc:grpChg chg="add">
          <ac:chgData name="M | Inès Ammarkhodja" userId="e95cd08f-50ed-4377-8574-96d833696374" providerId="ADAL" clId="{3D6CE0CE-29FB-4D72-AD68-10EAE5BB7EAF}" dt="2019-11-13T10:56:08.222" v="760"/>
          <ac:grpSpMkLst>
            <pc:docMk/>
            <pc:sldMk cId="3822688273" sldId="302"/>
            <ac:grpSpMk id="1672" creationId="{ED26610C-BC8F-4ED3-9227-61A6B40A5225}"/>
          </ac:grpSpMkLst>
        </pc:grpChg>
        <pc:grpChg chg="add">
          <ac:chgData name="M | Inès Ammarkhodja" userId="e95cd08f-50ed-4377-8574-96d833696374" providerId="ADAL" clId="{3D6CE0CE-29FB-4D72-AD68-10EAE5BB7EAF}" dt="2019-11-13T10:56:08.222" v="760"/>
          <ac:grpSpMkLst>
            <pc:docMk/>
            <pc:sldMk cId="3822688273" sldId="302"/>
            <ac:grpSpMk id="1686" creationId="{35443ABC-7C7F-405D-B17E-A83CBF54F087}"/>
          </ac:grpSpMkLst>
        </pc:grpChg>
        <pc:grpChg chg="add">
          <ac:chgData name="M | Inès Ammarkhodja" userId="e95cd08f-50ed-4377-8574-96d833696374" providerId="ADAL" clId="{3D6CE0CE-29FB-4D72-AD68-10EAE5BB7EAF}" dt="2019-11-13T10:56:08.222" v="760"/>
          <ac:grpSpMkLst>
            <pc:docMk/>
            <pc:sldMk cId="3822688273" sldId="302"/>
            <ac:grpSpMk id="1691" creationId="{AA7B4D70-C85B-4244-A173-793980C80C9D}"/>
          </ac:grpSpMkLst>
        </pc:grpChg>
        <pc:grpChg chg="add">
          <ac:chgData name="M | Inès Ammarkhodja" userId="e95cd08f-50ed-4377-8574-96d833696374" providerId="ADAL" clId="{3D6CE0CE-29FB-4D72-AD68-10EAE5BB7EAF}" dt="2019-11-13T10:56:08.222" v="760"/>
          <ac:grpSpMkLst>
            <pc:docMk/>
            <pc:sldMk cId="3822688273" sldId="302"/>
            <ac:grpSpMk id="1751" creationId="{80E8B8CC-80C6-4BD0-BE08-CA4012D75A2B}"/>
          </ac:grpSpMkLst>
        </pc:grpChg>
        <pc:grpChg chg="add">
          <ac:chgData name="M | Inès Ammarkhodja" userId="e95cd08f-50ed-4377-8574-96d833696374" providerId="ADAL" clId="{3D6CE0CE-29FB-4D72-AD68-10EAE5BB7EAF}" dt="2019-11-13T10:56:08.222" v="760"/>
          <ac:grpSpMkLst>
            <pc:docMk/>
            <pc:sldMk cId="3822688273" sldId="302"/>
            <ac:grpSpMk id="1774" creationId="{436DBF45-BA59-4465-912F-8F5851EEA851}"/>
          </ac:grpSpMkLst>
        </pc:grpChg>
        <pc:grpChg chg="add">
          <ac:chgData name="M | Inès Ammarkhodja" userId="e95cd08f-50ed-4377-8574-96d833696374" providerId="ADAL" clId="{3D6CE0CE-29FB-4D72-AD68-10EAE5BB7EAF}" dt="2019-11-13T10:56:08.222" v="760"/>
          <ac:grpSpMkLst>
            <pc:docMk/>
            <pc:sldMk cId="3822688273" sldId="302"/>
            <ac:grpSpMk id="1777" creationId="{FC4C2F69-71D0-4FDC-9911-BCE0A828C337}"/>
          </ac:grpSpMkLst>
        </pc:grpChg>
        <pc:grpChg chg="add">
          <ac:chgData name="M | Inès Ammarkhodja" userId="e95cd08f-50ed-4377-8574-96d833696374" providerId="ADAL" clId="{3D6CE0CE-29FB-4D72-AD68-10EAE5BB7EAF}" dt="2019-11-13T10:56:08.222" v="760"/>
          <ac:grpSpMkLst>
            <pc:docMk/>
            <pc:sldMk cId="3822688273" sldId="302"/>
            <ac:grpSpMk id="1780" creationId="{B5A4B738-97ED-4547-8E8D-73B433AC85A9}"/>
          </ac:grpSpMkLst>
        </pc:grpChg>
        <pc:grpChg chg="add">
          <ac:chgData name="M | Inès Ammarkhodja" userId="e95cd08f-50ed-4377-8574-96d833696374" providerId="ADAL" clId="{3D6CE0CE-29FB-4D72-AD68-10EAE5BB7EAF}" dt="2019-11-13T10:56:08.222" v="760"/>
          <ac:grpSpMkLst>
            <pc:docMk/>
            <pc:sldMk cId="3822688273" sldId="302"/>
            <ac:grpSpMk id="1803" creationId="{E22DA988-0CEB-439F-9CDF-AF0C421225B7}"/>
          </ac:grpSpMkLst>
        </pc:grpChg>
        <pc:grpChg chg="add">
          <ac:chgData name="M | Inès Ammarkhodja" userId="e95cd08f-50ed-4377-8574-96d833696374" providerId="ADAL" clId="{3D6CE0CE-29FB-4D72-AD68-10EAE5BB7EAF}" dt="2019-11-13T10:56:08.222" v="760"/>
          <ac:grpSpMkLst>
            <pc:docMk/>
            <pc:sldMk cId="3822688273" sldId="302"/>
            <ac:grpSpMk id="1811" creationId="{A43D6F62-A70C-404D-B737-E0859FBF12D7}"/>
          </ac:grpSpMkLst>
        </pc:grpChg>
        <pc:grpChg chg="add">
          <ac:chgData name="M | Inès Ammarkhodja" userId="e95cd08f-50ed-4377-8574-96d833696374" providerId="ADAL" clId="{3D6CE0CE-29FB-4D72-AD68-10EAE5BB7EAF}" dt="2019-11-13T10:56:08.222" v="760"/>
          <ac:grpSpMkLst>
            <pc:docMk/>
            <pc:sldMk cId="3822688273" sldId="302"/>
            <ac:grpSpMk id="1828" creationId="{6E1E3B47-D7FF-4683-9CFA-1F8F13D401D9}"/>
          </ac:grpSpMkLst>
        </pc:grpChg>
        <pc:grpChg chg="add">
          <ac:chgData name="M | Inès Ammarkhodja" userId="e95cd08f-50ed-4377-8574-96d833696374" providerId="ADAL" clId="{3D6CE0CE-29FB-4D72-AD68-10EAE5BB7EAF}" dt="2019-11-13T10:56:08.222" v="760"/>
          <ac:grpSpMkLst>
            <pc:docMk/>
            <pc:sldMk cId="3822688273" sldId="302"/>
            <ac:grpSpMk id="1830" creationId="{4BA80A76-D055-4F7B-9592-DEF0CF5BEC2C}"/>
          </ac:grpSpMkLst>
        </pc:grpChg>
        <pc:grpChg chg="add">
          <ac:chgData name="M | Inès Ammarkhodja" userId="e95cd08f-50ed-4377-8574-96d833696374" providerId="ADAL" clId="{3D6CE0CE-29FB-4D72-AD68-10EAE5BB7EAF}" dt="2019-11-13T10:56:08.222" v="760"/>
          <ac:grpSpMkLst>
            <pc:docMk/>
            <pc:sldMk cId="3822688273" sldId="302"/>
            <ac:grpSpMk id="1848" creationId="{BBDB345F-6B21-428B-8E89-BB8D9CB667F1}"/>
          </ac:grpSpMkLst>
        </pc:grpChg>
        <pc:grpChg chg="add">
          <ac:chgData name="M | Inès Ammarkhodja" userId="e95cd08f-50ed-4377-8574-96d833696374" providerId="ADAL" clId="{3D6CE0CE-29FB-4D72-AD68-10EAE5BB7EAF}" dt="2019-11-13T10:56:08.222" v="760"/>
          <ac:grpSpMkLst>
            <pc:docMk/>
            <pc:sldMk cId="3822688273" sldId="302"/>
            <ac:grpSpMk id="1874" creationId="{315D0325-F45D-4D27-A192-7B31D8756319}"/>
          </ac:grpSpMkLst>
        </pc:grpChg>
        <pc:grpChg chg="add">
          <ac:chgData name="M | Inès Ammarkhodja" userId="e95cd08f-50ed-4377-8574-96d833696374" providerId="ADAL" clId="{3D6CE0CE-29FB-4D72-AD68-10EAE5BB7EAF}" dt="2019-11-13T10:56:08.222" v="760"/>
          <ac:grpSpMkLst>
            <pc:docMk/>
            <pc:sldMk cId="3822688273" sldId="302"/>
            <ac:grpSpMk id="1883" creationId="{5382CAD3-55AC-4A1F-8D4D-2C92D984D9F8}"/>
          </ac:grpSpMkLst>
        </pc:grpChg>
        <pc:grpChg chg="add">
          <ac:chgData name="M | Inès Ammarkhodja" userId="e95cd08f-50ed-4377-8574-96d833696374" providerId="ADAL" clId="{3D6CE0CE-29FB-4D72-AD68-10EAE5BB7EAF}" dt="2019-11-13T10:56:08.222" v="760"/>
          <ac:grpSpMkLst>
            <pc:docMk/>
            <pc:sldMk cId="3822688273" sldId="302"/>
            <ac:grpSpMk id="1890" creationId="{E389640B-D81D-4F21-9A46-1F906AFD1FAD}"/>
          </ac:grpSpMkLst>
        </pc:grpChg>
        <pc:grpChg chg="add">
          <ac:chgData name="M | Inès Ammarkhodja" userId="e95cd08f-50ed-4377-8574-96d833696374" providerId="ADAL" clId="{3D6CE0CE-29FB-4D72-AD68-10EAE5BB7EAF}" dt="2019-11-13T10:56:08.222" v="760"/>
          <ac:grpSpMkLst>
            <pc:docMk/>
            <pc:sldMk cId="3822688273" sldId="302"/>
            <ac:grpSpMk id="1909" creationId="{2081E005-4657-4FAA-9713-E2411442E6AF}"/>
          </ac:grpSpMkLst>
        </pc:grpChg>
        <pc:grpChg chg="add">
          <ac:chgData name="M | Inès Ammarkhodja" userId="e95cd08f-50ed-4377-8574-96d833696374" providerId="ADAL" clId="{3D6CE0CE-29FB-4D72-AD68-10EAE5BB7EAF}" dt="2019-11-13T10:56:08.222" v="760"/>
          <ac:grpSpMkLst>
            <pc:docMk/>
            <pc:sldMk cId="3822688273" sldId="302"/>
            <ac:grpSpMk id="1936" creationId="{CA8DDB1A-E52F-4F06-BBCF-1AE803347B35}"/>
          </ac:grpSpMkLst>
        </pc:grpChg>
        <pc:grpChg chg="add">
          <ac:chgData name="M | Inès Ammarkhodja" userId="e95cd08f-50ed-4377-8574-96d833696374" providerId="ADAL" clId="{3D6CE0CE-29FB-4D72-AD68-10EAE5BB7EAF}" dt="2019-11-13T10:56:08.222" v="760"/>
          <ac:grpSpMkLst>
            <pc:docMk/>
            <pc:sldMk cId="3822688273" sldId="302"/>
            <ac:grpSpMk id="1941" creationId="{3D0E2819-112B-4A6E-B1B3-4EC6E5F897DF}"/>
          </ac:grpSpMkLst>
        </pc:grpChg>
        <pc:grpChg chg="add">
          <ac:chgData name="M | Inès Ammarkhodja" userId="e95cd08f-50ed-4377-8574-96d833696374" providerId="ADAL" clId="{3D6CE0CE-29FB-4D72-AD68-10EAE5BB7EAF}" dt="2019-11-13T10:56:08.222" v="760"/>
          <ac:grpSpMkLst>
            <pc:docMk/>
            <pc:sldMk cId="3822688273" sldId="302"/>
            <ac:grpSpMk id="1952" creationId="{9E2014FC-F9A9-4961-A833-A1240DA5F3F1}"/>
          </ac:grpSpMkLst>
        </pc:grpChg>
        <pc:grpChg chg="add">
          <ac:chgData name="M | Inès Ammarkhodja" userId="e95cd08f-50ed-4377-8574-96d833696374" providerId="ADAL" clId="{3D6CE0CE-29FB-4D72-AD68-10EAE5BB7EAF}" dt="2019-11-13T10:56:08.222" v="760"/>
          <ac:grpSpMkLst>
            <pc:docMk/>
            <pc:sldMk cId="3822688273" sldId="302"/>
            <ac:grpSpMk id="1955" creationId="{623E0D90-3CFF-4CFE-B881-AE62167F7CB1}"/>
          </ac:grpSpMkLst>
        </pc:grpChg>
        <pc:grpChg chg="add">
          <ac:chgData name="M | Inès Ammarkhodja" userId="e95cd08f-50ed-4377-8574-96d833696374" providerId="ADAL" clId="{3D6CE0CE-29FB-4D72-AD68-10EAE5BB7EAF}" dt="2019-11-13T10:56:08.222" v="760"/>
          <ac:grpSpMkLst>
            <pc:docMk/>
            <pc:sldMk cId="3822688273" sldId="302"/>
            <ac:grpSpMk id="1977" creationId="{B05A903B-6C8A-447F-AB11-E1ACEAF01F6B}"/>
          </ac:grpSpMkLst>
        </pc:grpChg>
        <pc:grpChg chg="add">
          <ac:chgData name="M | Inès Ammarkhodja" userId="e95cd08f-50ed-4377-8574-96d833696374" providerId="ADAL" clId="{3D6CE0CE-29FB-4D72-AD68-10EAE5BB7EAF}" dt="2019-11-13T10:56:08.222" v="760"/>
          <ac:grpSpMkLst>
            <pc:docMk/>
            <pc:sldMk cId="3822688273" sldId="302"/>
            <ac:grpSpMk id="1984" creationId="{0EBD9E65-1484-4931-85B0-914858C6830A}"/>
          </ac:grpSpMkLst>
        </pc:grpChg>
        <pc:grpChg chg="add">
          <ac:chgData name="M | Inès Ammarkhodja" userId="e95cd08f-50ed-4377-8574-96d833696374" providerId="ADAL" clId="{3D6CE0CE-29FB-4D72-AD68-10EAE5BB7EAF}" dt="2019-11-13T10:56:08.222" v="760"/>
          <ac:grpSpMkLst>
            <pc:docMk/>
            <pc:sldMk cId="3822688273" sldId="302"/>
            <ac:grpSpMk id="2002" creationId="{93C98531-CF84-4C2F-B3E0-CF24A4513B6B}"/>
          </ac:grpSpMkLst>
        </pc:grpChg>
        <pc:grpChg chg="add">
          <ac:chgData name="M | Inès Ammarkhodja" userId="e95cd08f-50ed-4377-8574-96d833696374" providerId="ADAL" clId="{3D6CE0CE-29FB-4D72-AD68-10EAE5BB7EAF}" dt="2019-11-13T10:56:08.222" v="760"/>
          <ac:grpSpMkLst>
            <pc:docMk/>
            <pc:sldMk cId="3822688273" sldId="302"/>
            <ac:grpSpMk id="2005" creationId="{71C43E75-72E5-41C5-988A-B8F039BF9502}"/>
          </ac:grpSpMkLst>
        </pc:grpChg>
        <pc:grpChg chg="add">
          <ac:chgData name="M | Inès Ammarkhodja" userId="e95cd08f-50ed-4377-8574-96d833696374" providerId="ADAL" clId="{3D6CE0CE-29FB-4D72-AD68-10EAE5BB7EAF}" dt="2019-11-13T10:56:08.222" v="760"/>
          <ac:grpSpMkLst>
            <pc:docMk/>
            <pc:sldMk cId="3822688273" sldId="302"/>
            <ac:grpSpMk id="2010" creationId="{EFDEE7EE-80F1-4388-96EE-BA82472C02E0}"/>
          </ac:grpSpMkLst>
        </pc:grpChg>
        <pc:grpChg chg="add">
          <ac:chgData name="M | Inès Ammarkhodja" userId="e95cd08f-50ed-4377-8574-96d833696374" providerId="ADAL" clId="{3D6CE0CE-29FB-4D72-AD68-10EAE5BB7EAF}" dt="2019-11-13T10:56:08.222" v="760"/>
          <ac:grpSpMkLst>
            <pc:docMk/>
            <pc:sldMk cId="3822688273" sldId="302"/>
            <ac:grpSpMk id="2015" creationId="{58418DAE-0E7A-4315-BF2B-3005330FE6E0}"/>
          </ac:grpSpMkLst>
        </pc:grpChg>
        <pc:grpChg chg="add">
          <ac:chgData name="M | Inès Ammarkhodja" userId="e95cd08f-50ed-4377-8574-96d833696374" providerId="ADAL" clId="{3D6CE0CE-29FB-4D72-AD68-10EAE5BB7EAF}" dt="2019-11-13T10:56:08.222" v="760"/>
          <ac:grpSpMkLst>
            <pc:docMk/>
            <pc:sldMk cId="3822688273" sldId="302"/>
            <ac:grpSpMk id="2034" creationId="{DAE0BCAD-53E6-4508-8650-E53B53748C46}"/>
          </ac:grpSpMkLst>
        </pc:grpChg>
        <pc:grpChg chg="add">
          <ac:chgData name="M | Inès Ammarkhodja" userId="e95cd08f-50ed-4377-8574-96d833696374" providerId="ADAL" clId="{3D6CE0CE-29FB-4D72-AD68-10EAE5BB7EAF}" dt="2019-11-13T10:56:08.222" v="760"/>
          <ac:grpSpMkLst>
            <pc:docMk/>
            <pc:sldMk cId="3822688273" sldId="302"/>
            <ac:grpSpMk id="2053" creationId="{A64776E3-22BF-47D0-997E-2B6826718565}"/>
          </ac:grpSpMkLst>
        </pc:grpChg>
        <pc:grpChg chg="add">
          <ac:chgData name="M | Inès Ammarkhodja" userId="e95cd08f-50ed-4377-8574-96d833696374" providerId="ADAL" clId="{3D6CE0CE-29FB-4D72-AD68-10EAE5BB7EAF}" dt="2019-11-13T10:56:08.222" v="760"/>
          <ac:grpSpMkLst>
            <pc:docMk/>
            <pc:sldMk cId="3822688273" sldId="302"/>
            <ac:grpSpMk id="2072" creationId="{D1E3C436-F165-495A-A2F4-852A6B7B8A50}"/>
          </ac:grpSpMkLst>
        </pc:grpChg>
        <pc:grpChg chg="add">
          <ac:chgData name="M | Inès Ammarkhodja" userId="e95cd08f-50ed-4377-8574-96d833696374" providerId="ADAL" clId="{3D6CE0CE-29FB-4D72-AD68-10EAE5BB7EAF}" dt="2019-11-13T10:56:08.222" v="760"/>
          <ac:grpSpMkLst>
            <pc:docMk/>
            <pc:sldMk cId="3822688273" sldId="302"/>
            <ac:grpSpMk id="2091" creationId="{1AB7F4CB-BDD1-4277-8CB3-5D063E391F4D}"/>
          </ac:grpSpMkLst>
        </pc:grpChg>
        <pc:grpChg chg="add">
          <ac:chgData name="M | Inès Ammarkhodja" userId="e95cd08f-50ed-4377-8574-96d833696374" providerId="ADAL" clId="{3D6CE0CE-29FB-4D72-AD68-10EAE5BB7EAF}" dt="2019-11-13T10:56:08.222" v="760"/>
          <ac:grpSpMkLst>
            <pc:docMk/>
            <pc:sldMk cId="3822688273" sldId="302"/>
            <ac:grpSpMk id="2094" creationId="{CA10F912-0C16-42A1-A76D-F731F25A7379}"/>
          </ac:grpSpMkLst>
        </pc:grpChg>
        <pc:grpChg chg="add">
          <ac:chgData name="M | Inès Ammarkhodja" userId="e95cd08f-50ed-4377-8574-96d833696374" providerId="ADAL" clId="{3D6CE0CE-29FB-4D72-AD68-10EAE5BB7EAF}" dt="2019-11-13T10:56:08.222" v="760"/>
          <ac:grpSpMkLst>
            <pc:docMk/>
            <pc:sldMk cId="3822688273" sldId="302"/>
            <ac:grpSpMk id="2096" creationId="{428632FA-F610-4122-A966-05B893816736}"/>
          </ac:grpSpMkLst>
        </pc:grpChg>
        <pc:grpChg chg="add">
          <ac:chgData name="M | Inès Ammarkhodja" userId="e95cd08f-50ed-4377-8574-96d833696374" providerId="ADAL" clId="{3D6CE0CE-29FB-4D72-AD68-10EAE5BB7EAF}" dt="2019-11-13T10:56:08.222" v="760"/>
          <ac:grpSpMkLst>
            <pc:docMk/>
            <pc:sldMk cId="3822688273" sldId="302"/>
            <ac:grpSpMk id="2122" creationId="{FFCA5BA3-D1CD-4D32-A7B7-3DB3CB583476}"/>
          </ac:grpSpMkLst>
        </pc:grpChg>
        <pc:grpChg chg="add">
          <ac:chgData name="M | Inès Ammarkhodja" userId="e95cd08f-50ed-4377-8574-96d833696374" providerId="ADAL" clId="{3D6CE0CE-29FB-4D72-AD68-10EAE5BB7EAF}" dt="2019-11-13T10:56:08.222" v="760"/>
          <ac:grpSpMkLst>
            <pc:docMk/>
            <pc:sldMk cId="3822688273" sldId="302"/>
            <ac:grpSpMk id="2141" creationId="{3B76EC61-4744-4B70-9336-463E206C4492}"/>
          </ac:grpSpMkLst>
        </pc:grpChg>
        <pc:grpChg chg="add">
          <ac:chgData name="M | Inès Ammarkhodja" userId="e95cd08f-50ed-4377-8574-96d833696374" providerId="ADAL" clId="{3D6CE0CE-29FB-4D72-AD68-10EAE5BB7EAF}" dt="2019-11-13T10:56:08.222" v="760"/>
          <ac:grpSpMkLst>
            <pc:docMk/>
            <pc:sldMk cId="3822688273" sldId="302"/>
            <ac:grpSpMk id="2146" creationId="{160245F8-B942-4891-9316-AA2CB168258F}"/>
          </ac:grpSpMkLst>
        </pc:grpChg>
        <pc:grpChg chg="add">
          <ac:chgData name="M | Inès Ammarkhodja" userId="e95cd08f-50ed-4377-8574-96d833696374" providerId="ADAL" clId="{3D6CE0CE-29FB-4D72-AD68-10EAE5BB7EAF}" dt="2019-11-13T10:56:08.222" v="760"/>
          <ac:grpSpMkLst>
            <pc:docMk/>
            <pc:sldMk cId="3822688273" sldId="302"/>
            <ac:grpSpMk id="2160" creationId="{F2D3B79D-9254-42B8-A81F-88046A7A765A}"/>
          </ac:grpSpMkLst>
        </pc:grpChg>
        <pc:grpChg chg="add">
          <ac:chgData name="M | Inès Ammarkhodja" userId="e95cd08f-50ed-4377-8574-96d833696374" providerId="ADAL" clId="{3D6CE0CE-29FB-4D72-AD68-10EAE5BB7EAF}" dt="2019-11-13T10:56:08.222" v="760"/>
          <ac:grpSpMkLst>
            <pc:docMk/>
            <pc:sldMk cId="3822688273" sldId="302"/>
            <ac:grpSpMk id="2166" creationId="{4E4AFD96-CA87-4F12-9AFF-945D1775FB7E}"/>
          </ac:grpSpMkLst>
        </pc:grpChg>
        <pc:grpChg chg="add">
          <ac:chgData name="M | Inès Ammarkhodja" userId="e95cd08f-50ed-4377-8574-96d833696374" providerId="ADAL" clId="{3D6CE0CE-29FB-4D72-AD68-10EAE5BB7EAF}" dt="2019-11-13T10:56:08.222" v="760"/>
          <ac:grpSpMkLst>
            <pc:docMk/>
            <pc:sldMk cId="3822688273" sldId="302"/>
            <ac:grpSpMk id="2201" creationId="{AA778801-66A1-4213-94BD-975DE2908A0E}"/>
          </ac:grpSpMkLst>
        </pc:grpChg>
        <pc:grpChg chg="add">
          <ac:chgData name="M | Inès Ammarkhodja" userId="e95cd08f-50ed-4377-8574-96d833696374" providerId="ADAL" clId="{3D6CE0CE-29FB-4D72-AD68-10EAE5BB7EAF}" dt="2019-11-13T10:56:08.222" v="760"/>
          <ac:grpSpMkLst>
            <pc:docMk/>
            <pc:sldMk cId="3822688273" sldId="302"/>
            <ac:grpSpMk id="2229" creationId="{2986FDFA-1B71-44B5-89B8-AD02DB1F3F3B}"/>
          </ac:grpSpMkLst>
        </pc:grpChg>
        <pc:grpChg chg="add">
          <ac:chgData name="M | Inès Ammarkhodja" userId="e95cd08f-50ed-4377-8574-96d833696374" providerId="ADAL" clId="{3D6CE0CE-29FB-4D72-AD68-10EAE5BB7EAF}" dt="2019-11-13T10:56:08.222" v="760"/>
          <ac:grpSpMkLst>
            <pc:docMk/>
            <pc:sldMk cId="3822688273" sldId="302"/>
            <ac:grpSpMk id="2323" creationId="{393114B1-99A6-4E29-A050-5A4C1869EB28}"/>
          </ac:grpSpMkLst>
        </pc:grpChg>
        <pc:grpChg chg="add">
          <ac:chgData name="M | Inès Ammarkhodja" userId="e95cd08f-50ed-4377-8574-96d833696374" providerId="ADAL" clId="{3D6CE0CE-29FB-4D72-AD68-10EAE5BB7EAF}" dt="2019-11-13T10:56:08.222" v="760"/>
          <ac:grpSpMkLst>
            <pc:docMk/>
            <pc:sldMk cId="3822688273" sldId="302"/>
            <ac:grpSpMk id="2346" creationId="{02CCBAB7-B436-4750-A3F9-E4EBECA97E1B}"/>
          </ac:grpSpMkLst>
        </pc:grpChg>
        <pc:grpChg chg="add">
          <ac:chgData name="M | Inès Ammarkhodja" userId="e95cd08f-50ed-4377-8574-96d833696374" providerId="ADAL" clId="{3D6CE0CE-29FB-4D72-AD68-10EAE5BB7EAF}" dt="2019-11-13T10:56:08.222" v="760"/>
          <ac:grpSpMkLst>
            <pc:docMk/>
            <pc:sldMk cId="3822688273" sldId="302"/>
            <ac:grpSpMk id="2454" creationId="{616345F0-37E0-4DD1-8A01-A71A847E3B15}"/>
          </ac:grpSpMkLst>
        </pc:grpChg>
        <pc:grpChg chg="add">
          <ac:chgData name="M | Inès Ammarkhodja" userId="e95cd08f-50ed-4377-8574-96d833696374" providerId="ADAL" clId="{3D6CE0CE-29FB-4D72-AD68-10EAE5BB7EAF}" dt="2019-11-13T10:56:08.222" v="760"/>
          <ac:grpSpMkLst>
            <pc:docMk/>
            <pc:sldMk cId="3822688273" sldId="302"/>
            <ac:grpSpMk id="2480" creationId="{C104E696-A5F3-43E4-AD4B-9E60807F0D8E}"/>
          </ac:grpSpMkLst>
        </pc:grpChg>
        <pc:grpChg chg="add">
          <ac:chgData name="M | Inès Ammarkhodja" userId="e95cd08f-50ed-4377-8574-96d833696374" providerId="ADAL" clId="{3D6CE0CE-29FB-4D72-AD68-10EAE5BB7EAF}" dt="2019-11-13T10:56:08.222" v="760"/>
          <ac:grpSpMkLst>
            <pc:docMk/>
            <pc:sldMk cId="3822688273" sldId="302"/>
            <ac:grpSpMk id="2499" creationId="{553D01C1-2931-44B4-BB86-4A61A8268ABF}"/>
          </ac:grpSpMkLst>
        </pc:grpChg>
        <pc:grpChg chg="add">
          <ac:chgData name="M | Inès Ammarkhodja" userId="e95cd08f-50ed-4377-8574-96d833696374" providerId="ADAL" clId="{3D6CE0CE-29FB-4D72-AD68-10EAE5BB7EAF}" dt="2019-11-13T10:56:08.222" v="760"/>
          <ac:grpSpMkLst>
            <pc:docMk/>
            <pc:sldMk cId="3822688273" sldId="302"/>
            <ac:grpSpMk id="2504" creationId="{B582E659-D53D-4C12-8C40-96F2DE7C34BF}"/>
          </ac:grpSpMkLst>
        </pc:grpChg>
        <pc:grpChg chg="add">
          <ac:chgData name="M | Inès Ammarkhodja" userId="e95cd08f-50ed-4377-8574-96d833696374" providerId="ADAL" clId="{3D6CE0CE-29FB-4D72-AD68-10EAE5BB7EAF}" dt="2019-11-13T10:56:08.222" v="760"/>
          <ac:grpSpMkLst>
            <pc:docMk/>
            <pc:sldMk cId="3822688273" sldId="302"/>
            <ac:grpSpMk id="2525" creationId="{1D33A8FC-10F9-40A0-A588-13B84E610FEF}"/>
          </ac:grpSpMkLst>
        </pc:grpChg>
        <pc:grpChg chg="add">
          <ac:chgData name="M | Inès Ammarkhodja" userId="e95cd08f-50ed-4377-8574-96d833696374" providerId="ADAL" clId="{3D6CE0CE-29FB-4D72-AD68-10EAE5BB7EAF}" dt="2019-11-13T10:56:08.222" v="760"/>
          <ac:grpSpMkLst>
            <pc:docMk/>
            <pc:sldMk cId="3822688273" sldId="302"/>
            <ac:grpSpMk id="2531" creationId="{A993FC98-80BC-492D-BD0E-B1787A08F867}"/>
          </ac:grpSpMkLst>
        </pc:grpChg>
        <pc:grpChg chg="add">
          <ac:chgData name="M | Inès Ammarkhodja" userId="e95cd08f-50ed-4377-8574-96d833696374" providerId="ADAL" clId="{3D6CE0CE-29FB-4D72-AD68-10EAE5BB7EAF}" dt="2019-11-13T10:56:08.222" v="760"/>
          <ac:grpSpMkLst>
            <pc:docMk/>
            <pc:sldMk cId="3822688273" sldId="302"/>
            <ac:grpSpMk id="2537" creationId="{FA993684-2E2A-4EB7-B20B-D2E0853CF564}"/>
          </ac:grpSpMkLst>
        </pc:grpChg>
        <pc:grpChg chg="add">
          <ac:chgData name="M | Inès Ammarkhodja" userId="e95cd08f-50ed-4377-8574-96d833696374" providerId="ADAL" clId="{3D6CE0CE-29FB-4D72-AD68-10EAE5BB7EAF}" dt="2019-11-13T10:56:08.222" v="760"/>
          <ac:grpSpMkLst>
            <pc:docMk/>
            <pc:sldMk cId="3822688273" sldId="302"/>
            <ac:grpSpMk id="2543" creationId="{BF391BA6-AC54-490F-85C0-96045C9D5FDF}"/>
          </ac:grpSpMkLst>
        </pc:grpChg>
        <pc:grpChg chg="add">
          <ac:chgData name="M | Inès Ammarkhodja" userId="e95cd08f-50ed-4377-8574-96d833696374" providerId="ADAL" clId="{3D6CE0CE-29FB-4D72-AD68-10EAE5BB7EAF}" dt="2019-11-13T10:56:08.222" v="760"/>
          <ac:grpSpMkLst>
            <pc:docMk/>
            <pc:sldMk cId="3822688273" sldId="302"/>
            <ac:grpSpMk id="2549" creationId="{ED4AE722-718C-4DBA-A8BD-C3CAE8A4A555}"/>
          </ac:grpSpMkLst>
        </pc:grpChg>
        <pc:grpChg chg="add">
          <ac:chgData name="M | Inès Ammarkhodja" userId="e95cd08f-50ed-4377-8574-96d833696374" providerId="ADAL" clId="{3D6CE0CE-29FB-4D72-AD68-10EAE5BB7EAF}" dt="2019-11-13T10:56:08.222" v="760"/>
          <ac:grpSpMkLst>
            <pc:docMk/>
            <pc:sldMk cId="3822688273" sldId="302"/>
            <ac:grpSpMk id="2554" creationId="{CC234D12-7147-4EA6-99B8-36B58DE95771}"/>
          </ac:grpSpMkLst>
        </pc:grpChg>
        <pc:grpChg chg="add">
          <ac:chgData name="M | Inès Ammarkhodja" userId="e95cd08f-50ed-4377-8574-96d833696374" providerId="ADAL" clId="{3D6CE0CE-29FB-4D72-AD68-10EAE5BB7EAF}" dt="2019-11-13T10:56:08.222" v="760"/>
          <ac:grpSpMkLst>
            <pc:docMk/>
            <pc:sldMk cId="3822688273" sldId="302"/>
            <ac:grpSpMk id="2561" creationId="{08A347FD-BF5F-4FE7-A7A9-B59C55BBEF0F}"/>
          </ac:grpSpMkLst>
        </pc:grpChg>
        <pc:grpChg chg="add">
          <ac:chgData name="M | Inès Ammarkhodja" userId="e95cd08f-50ed-4377-8574-96d833696374" providerId="ADAL" clId="{3D6CE0CE-29FB-4D72-AD68-10EAE5BB7EAF}" dt="2019-11-13T10:56:08.222" v="760"/>
          <ac:grpSpMkLst>
            <pc:docMk/>
            <pc:sldMk cId="3822688273" sldId="302"/>
            <ac:grpSpMk id="2565" creationId="{6FE7CD59-5D68-4F61-8045-6B62E31A36B8}"/>
          </ac:grpSpMkLst>
        </pc:grpChg>
        <pc:grpChg chg="add">
          <ac:chgData name="M | Inès Ammarkhodja" userId="e95cd08f-50ed-4377-8574-96d833696374" providerId="ADAL" clId="{3D6CE0CE-29FB-4D72-AD68-10EAE5BB7EAF}" dt="2019-11-13T10:56:08.222" v="760"/>
          <ac:grpSpMkLst>
            <pc:docMk/>
            <pc:sldMk cId="3822688273" sldId="302"/>
            <ac:grpSpMk id="2605" creationId="{E5FB9763-5F8D-4104-AA0F-191CF0A5A606}"/>
          </ac:grpSpMkLst>
        </pc:grpChg>
        <pc:grpChg chg="add">
          <ac:chgData name="M | Inès Ammarkhodja" userId="e95cd08f-50ed-4377-8574-96d833696374" providerId="ADAL" clId="{3D6CE0CE-29FB-4D72-AD68-10EAE5BB7EAF}" dt="2019-11-13T10:56:08.222" v="760"/>
          <ac:grpSpMkLst>
            <pc:docMk/>
            <pc:sldMk cId="3822688273" sldId="302"/>
            <ac:grpSpMk id="2630" creationId="{2D3F0B5D-F0E5-40C0-A2C4-8404CBC4840A}"/>
          </ac:grpSpMkLst>
        </pc:grpChg>
        <pc:grpChg chg="add">
          <ac:chgData name="M | Inès Ammarkhodja" userId="e95cd08f-50ed-4377-8574-96d833696374" providerId="ADAL" clId="{3D6CE0CE-29FB-4D72-AD68-10EAE5BB7EAF}" dt="2019-11-13T10:56:08.222" v="760"/>
          <ac:grpSpMkLst>
            <pc:docMk/>
            <pc:sldMk cId="3822688273" sldId="302"/>
            <ac:grpSpMk id="2632" creationId="{27CFC16D-1E13-44A5-833A-2FFCA67032D0}"/>
          </ac:grpSpMkLst>
        </pc:grpChg>
      </pc:sldChg>
      <pc:sldChg chg="addSp delSp modSp ord modTransition">
        <pc:chgData name="M | Inès Ammarkhodja" userId="e95cd08f-50ed-4377-8574-96d833696374" providerId="ADAL" clId="{3D6CE0CE-29FB-4D72-AD68-10EAE5BB7EAF}" dt="2019-11-13T12:03:51.485" v="886"/>
        <pc:sldMkLst>
          <pc:docMk/>
          <pc:sldMk cId="2122638485" sldId="303"/>
        </pc:sldMkLst>
        <pc:spChg chg="add">
          <ac:chgData name="M | Inès Ammarkhodja" userId="e95cd08f-50ed-4377-8574-96d833696374" providerId="ADAL" clId="{3D6CE0CE-29FB-4D72-AD68-10EAE5BB7EAF}" dt="2019-11-13T12:00:03.542" v="815"/>
          <ac:spMkLst>
            <pc:docMk/>
            <pc:sldMk cId="2122638485" sldId="303"/>
            <ac:spMk id="1582" creationId="{904E571E-5A6B-44B9-939A-76CB0AA76619}"/>
          </ac:spMkLst>
        </pc:spChg>
        <pc:grpChg chg="mod">
          <ac:chgData name="M | Inès Ammarkhodja" userId="e95cd08f-50ed-4377-8574-96d833696374" providerId="ADAL" clId="{3D6CE0CE-29FB-4D72-AD68-10EAE5BB7EAF}" dt="2019-11-13T12:03:49.166" v="885" actId="1076"/>
          <ac:grpSpMkLst>
            <pc:docMk/>
            <pc:sldMk cId="2122638485" sldId="303"/>
            <ac:grpSpMk id="2" creationId="{632297F1-1606-49A7-B538-239B92FC0E65}"/>
          </ac:grpSpMkLst>
        </pc:grpChg>
        <pc:grpChg chg="mod">
          <ac:chgData name="M | Inès Ammarkhodja" userId="e95cd08f-50ed-4377-8574-96d833696374" providerId="ADAL" clId="{3D6CE0CE-29FB-4D72-AD68-10EAE5BB7EAF}" dt="2019-11-13T12:03:49.166" v="885" actId="1076"/>
          <ac:grpSpMkLst>
            <pc:docMk/>
            <pc:sldMk cId="2122638485" sldId="303"/>
            <ac:grpSpMk id="8" creationId="{C2D7A1D4-1055-40E3-99CD-E481E2D1AD02}"/>
          </ac:grpSpMkLst>
        </pc:grpChg>
        <pc:grpChg chg="mod">
          <ac:chgData name="M | Inès Ammarkhodja" userId="e95cd08f-50ed-4377-8574-96d833696374" providerId="ADAL" clId="{3D6CE0CE-29FB-4D72-AD68-10EAE5BB7EAF}" dt="2019-11-13T12:03:49.166" v="885" actId="1076"/>
          <ac:grpSpMkLst>
            <pc:docMk/>
            <pc:sldMk cId="2122638485" sldId="303"/>
            <ac:grpSpMk id="12" creationId="{AB53647A-1CCD-47BD-AB90-B27F5AFCACA4}"/>
          </ac:grpSpMkLst>
        </pc:grpChg>
        <pc:grpChg chg="mod">
          <ac:chgData name="M | Inès Ammarkhodja" userId="e95cd08f-50ed-4377-8574-96d833696374" providerId="ADAL" clId="{3D6CE0CE-29FB-4D72-AD68-10EAE5BB7EAF}" dt="2019-11-13T12:03:49.166" v="885" actId="1076"/>
          <ac:grpSpMkLst>
            <pc:docMk/>
            <pc:sldMk cId="2122638485" sldId="303"/>
            <ac:grpSpMk id="43" creationId="{E8D4A5FD-5417-43B1-BEC9-D254A6BBA6FE}"/>
          </ac:grpSpMkLst>
        </pc:grpChg>
        <pc:grpChg chg="mod">
          <ac:chgData name="M | Inès Ammarkhodja" userId="e95cd08f-50ed-4377-8574-96d833696374" providerId="ADAL" clId="{3D6CE0CE-29FB-4D72-AD68-10EAE5BB7EAF}" dt="2019-11-13T12:03:49.166" v="885" actId="1076"/>
          <ac:grpSpMkLst>
            <pc:docMk/>
            <pc:sldMk cId="2122638485" sldId="303"/>
            <ac:grpSpMk id="48" creationId="{E0A4F39E-B35F-40D7-B6A2-A6816F7D0EE3}"/>
          </ac:grpSpMkLst>
        </pc:grpChg>
        <pc:grpChg chg="mod">
          <ac:chgData name="M | Inès Ammarkhodja" userId="e95cd08f-50ed-4377-8574-96d833696374" providerId="ADAL" clId="{3D6CE0CE-29FB-4D72-AD68-10EAE5BB7EAF}" dt="2019-11-13T12:03:49.166" v="885" actId="1076"/>
          <ac:grpSpMkLst>
            <pc:docMk/>
            <pc:sldMk cId="2122638485" sldId="303"/>
            <ac:grpSpMk id="53" creationId="{FE0F4A9C-1875-4A8E-A831-B20314A72EDE}"/>
          </ac:grpSpMkLst>
        </pc:grpChg>
        <pc:grpChg chg="mod">
          <ac:chgData name="M | Inès Ammarkhodja" userId="e95cd08f-50ed-4377-8574-96d833696374" providerId="ADAL" clId="{3D6CE0CE-29FB-4D72-AD68-10EAE5BB7EAF}" dt="2019-11-13T12:03:49.166" v="885" actId="1076"/>
          <ac:grpSpMkLst>
            <pc:docMk/>
            <pc:sldMk cId="2122638485" sldId="303"/>
            <ac:grpSpMk id="60" creationId="{810EAB39-1804-46CF-B4B7-1C1CFE3F84EB}"/>
          </ac:grpSpMkLst>
        </pc:grpChg>
        <pc:grpChg chg="mod">
          <ac:chgData name="M | Inès Ammarkhodja" userId="e95cd08f-50ed-4377-8574-96d833696374" providerId="ADAL" clId="{3D6CE0CE-29FB-4D72-AD68-10EAE5BB7EAF}" dt="2019-11-13T12:03:49.166" v="885" actId="1076"/>
          <ac:grpSpMkLst>
            <pc:docMk/>
            <pc:sldMk cId="2122638485" sldId="303"/>
            <ac:grpSpMk id="62" creationId="{0C38D28C-ED2F-4D83-BDD2-4084CC9041F4}"/>
          </ac:grpSpMkLst>
        </pc:grpChg>
        <pc:grpChg chg="mod">
          <ac:chgData name="M | Inès Ammarkhodja" userId="e95cd08f-50ed-4377-8574-96d833696374" providerId="ADAL" clId="{3D6CE0CE-29FB-4D72-AD68-10EAE5BB7EAF}" dt="2019-11-13T12:03:49.166" v="885" actId="1076"/>
          <ac:grpSpMkLst>
            <pc:docMk/>
            <pc:sldMk cId="2122638485" sldId="303"/>
            <ac:grpSpMk id="64" creationId="{54AF6536-DEB1-483F-ADCA-0247F92AC12A}"/>
          </ac:grpSpMkLst>
        </pc:grpChg>
        <pc:grpChg chg="mod">
          <ac:chgData name="M | Inès Ammarkhodja" userId="e95cd08f-50ed-4377-8574-96d833696374" providerId="ADAL" clId="{3D6CE0CE-29FB-4D72-AD68-10EAE5BB7EAF}" dt="2019-11-13T12:03:49.166" v="885" actId="1076"/>
          <ac:grpSpMkLst>
            <pc:docMk/>
            <pc:sldMk cId="2122638485" sldId="303"/>
            <ac:grpSpMk id="66" creationId="{E85415B0-6AF5-4EBD-8DD3-7AE9618A52F4}"/>
          </ac:grpSpMkLst>
        </pc:grpChg>
        <pc:grpChg chg="mod">
          <ac:chgData name="M | Inès Ammarkhodja" userId="e95cd08f-50ed-4377-8574-96d833696374" providerId="ADAL" clId="{3D6CE0CE-29FB-4D72-AD68-10EAE5BB7EAF}" dt="2019-11-13T12:03:49.166" v="885" actId="1076"/>
          <ac:grpSpMkLst>
            <pc:docMk/>
            <pc:sldMk cId="2122638485" sldId="303"/>
            <ac:grpSpMk id="68" creationId="{F58AC524-7B18-4B29-AEB6-C282D7D00062}"/>
          </ac:grpSpMkLst>
        </pc:grpChg>
        <pc:grpChg chg="mod">
          <ac:chgData name="M | Inès Ammarkhodja" userId="e95cd08f-50ed-4377-8574-96d833696374" providerId="ADAL" clId="{3D6CE0CE-29FB-4D72-AD68-10EAE5BB7EAF}" dt="2019-11-13T12:03:49.166" v="885" actId="1076"/>
          <ac:grpSpMkLst>
            <pc:docMk/>
            <pc:sldMk cId="2122638485" sldId="303"/>
            <ac:grpSpMk id="75" creationId="{8B7CDE8C-ABB0-4EB6-8719-D70DF94164EF}"/>
          </ac:grpSpMkLst>
        </pc:grpChg>
        <pc:grpChg chg="mod">
          <ac:chgData name="M | Inès Ammarkhodja" userId="e95cd08f-50ed-4377-8574-96d833696374" providerId="ADAL" clId="{3D6CE0CE-29FB-4D72-AD68-10EAE5BB7EAF}" dt="2019-11-13T12:03:49.166" v="885" actId="1076"/>
          <ac:grpSpMkLst>
            <pc:docMk/>
            <pc:sldMk cId="2122638485" sldId="303"/>
            <ac:grpSpMk id="83" creationId="{E47B5874-1724-4452-86C4-5CADF629D90A}"/>
          </ac:grpSpMkLst>
        </pc:grpChg>
        <pc:grpChg chg="mod">
          <ac:chgData name="M | Inès Ammarkhodja" userId="e95cd08f-50ed-4377-8574-96d833696374" providerId="ADAL" clId="{3D6CE0CE-29FB-4D72-AD68-10EAE5BB7EAF}" dt="2019-11-13T12:03:49.166" v="885" actId="1076"/>
          <ac:grpSpMkLst>
            <pc:docMk/>
            <pc:sldMk cId="2122638485" sldId="303"/>
            <ac:grpSpMk id="89" creationId="{211BAC4B-167B-40D3-A077-E9ED69E8AC15}"/>
          </ac:grpSpMkLst>
        </pc:grpChg>
        <pc:grpChg chg="mod">
          <ac:chgData name="M | Inès Ammarkhodja" userId="e95cd08f-50ed-4377-8574-96d833696374" providerId="ADAL" clId="{3D6CE0CE-29FB-4D72-AD68-10EAE5BB7EAF}" dt="2019-11-13T12:03:49.166" v="885" actId="1076"/>
          <ac:grpSpMkLst>
            <pc:docMk/>
            <pc:sldMk cId="2122638485" sldId="303"/>
            <ac:grpSpMk id="91" creationId="{7FAE1BC1-EE0A-4983-A785-2239144B780A}"/>
          </ac:grpSpMkLst>
        </pc:grpChg>
        <pc:grpChg chg="mod">
          <ac:chgData name="M | Inès Ammarkhodja" userId="e95cd08f-50ed-4377-8574-96d833696374" providerId="ADAL" clId="{3D6CE0CE-29FB-4D72-AD68-10EAE5BB7EAF}" dt="2019-11-13T12:03:49.166" v="885" actId="1076"/>
          <ac:grpSpMkLst>
            <pc:docMk/>
            <pc:sldMk cId="2122638485" sldId="303"/>
            <ac:grpSpMk id="97" creationId="{A6015CF3-17A6-4A6F-ACC8-11A2350A81CB}"/>
          </ac:grpSpMkLst>
        </pc:grpChg>
        <pc:grpChg chg="mod">
          <ac:chgData name="M | Inès Ammarkhodja" userId="e95cd08f-50ed-4377-8574-96d833696374" providerId="ADAL" clId="{3D6CE0CE-29FB-4D72-AD68-10EAE5BB7EAF}" dt="2019-11-13T12:03:49.166" v="885" actId="1076"/>
          <ac:grpSpMkLst>
            <pc:docMk/>
            <pc:sldMk cId="2122638485" sldId="303"/>
            <ac:grpSpMk id="105" creationId="{85CFB5C3-FBA6-410D-B56E-9969080379AF}"/>
          </ac:grpSpMkLst>
        </pc:grpChg>
        <pc:grpChg chg="mod">
          <ac:chgData name="M | Inès Ammarkhodja" userId="e95cd08f-50ed-4377-8574-96d833696374" providerId="ADAL" clId="{3D6CE0CE-29FB-4D72-AD68-10EAE5BB7EAF}" dt="2019-11-13T12:03:49.166" v="885" actId="1076"/>
          <ac:grpSpMkLst>
            <pc:docMk/>
            <pc:sldMk cId="2122638485" sldId="303"/>
            <ac:grpSpMk id="110" creationId="{B8A8058E-695D-40D8-BB1D-D83D5F08BB48}"/>
          </ac:grpSpMkLst>
        </pc:grpChg>
        <pc:grpChg chg="mod">
          <ac:chgData name="M | Inès Ammarkhodja" userId="e95cd08f-50ed-4377-8574-96d833696374" providerId="ADAL" clId="{3D6CE0CE-29FB-4D72-AD68-10EAE5BB7EAF}" dt="2019-11-13T12:03:49.166" v="885" actId="1076"/>
          <ac:grpSpMkLst>
            <pc:docMk/>
            <pc:sldMk cId="2122638485" sldId="303"/>
            <ac:grpSpMk id="117" creationId="{7BED1590-063B-4009-854F-1CF25D3497C3}"/>
          </ac:grpSpMkLst>
        </pc:grpChg>
        <pc:grpChg chg="mod">
          <ac:chgData name="M | Inès Ammarkhodja" userId="e95cd08f-50ed-4377-8574-96d833696374" providerId="ADAL" clId="{3D6CE0CE-29FB-4D72-AD68-10EAE5BB7EAF}" dt="2019-11-13T12:03:49.166" v="885" actId="1076"/>
          <ac:grpSpMkLst>
            <pc:docMk/>
            <pc:sldMk cId="2122638485" sldId="303"/>
            <ac:grpSpMk id="123" creationId="{FABC5D45-2B9D-41EC-9CFE-0A3CBB8D5E6F}"/>
          </ac:grpSpMkLst>
        </pc:grpChg>
        <pc:grpChg chg="mod">
          <ac:chgData name="M | Inès Ammarkhodja" userId="e95cd08f-50ed-4377-8574-96d833696374" providerId="ADAL" clId="{3D6CE0CE-29FB-4D72-AD68-10EAE5BB7EAF}" dt="2019-11-13T12:03:49.166" v="885" actId="1076"/>
          <ac:grpSpMkLst>
            <pc:docMk/>
            <pc:sldMk cId="2122638485" sldId="303"/>
            <ac:grpSpMk id="130" creationId="{22E4F8B0-153C-477C-8B8B-C40BDFD8BC59}"/>
          </ac:grpSpMkLst>
        </pc:grpChg>
        <pc:grpChg chg="mod">
          <ac:chgData name="M | Inès Ammarkhodja" userId="e95cd08f-50ed-4377-8574-96d833696374" providerId="ADAL" clId="{3D6CE0CE-29FB-4D72-AD68-10EAE5BB7EAF}" dt="2019-11-13T12:03:49.166" v="885" actId="1076"/>
          <ac:grpSpMkLst>
            <pc:docMk/>
            <pc:sldMk cId="2122638485" sldId="303"/>
            <ac:grpSpMk id="139" creationId="{548455A8-3AD4-4376-8535-F12B41305AA6}"/>
          </ac:grpSpMkLst>
        </pc:grpChg>
        <pc:grpChg chg="mod">
          <ac:chgData name="M | Inès Ammarkhodja" userId="e95cd08f-50ed-4377-8574-96d833696374" providerId="ADAL" clId="{3D6CE0CE-29FB-4D72-AD68-10EAE5BB7EAF}" dt="2019-11-13T12:03:49.166" v="885" actId="1076"/>
          <ac:grpSpMkLst>
            <pc:docMk/>
            <pc:sldMk cId="2122638485" sldId="303"/>
            <ac:grpSpMk id="145" creationId="{9D9000EF-5ED5-47C2-AC92-77D0E01E0DE8}"/>
          </ac:grpSpMkLst>
        </pc:grpChg>
        <pc:grpChg chg="mod">
          <ac:chgData name="M | Inès Ammarkhodja" userId="e95cd08f-50ed-4377-8574-96d833696374" providerId="ADAL" clId="{3D6CE0CE-29FB-4D72-AD68-10EAE5BB7EAF}" dt="2019-11-13T12:03:49.166" v="885" actId="1076"/>
          <ac:grpSpMkLst>
            <pc:docMk/>
            <pc:sldMk cId="2122638485" sldId="303"/>
            <ac:grpSpMk id="170" creationId="{313090E5-45E2-49F7-A218-8651101A89C5}"/>
          </ac:grpSpMkLst>
        </pc:grpChg>
        <pc:grpChg chg="mod">
          <ac:chgData name="M | Inès Ammarkhodja" userId="e95cd08f-50ed-4377-8574-96d833696374" providerId="ADAL" clId="{3D6CE0CE-29FB-4D72-AD68-10EAE5BB7EAF}" dt="2019-11-13T12:03:49.166" v="885" actId="1076"/>
          <ac:grpSpMkLst>
            <pc:docMk/>
            <pc:sldMk cId="2122638485" sldId="303"/>
            <ac:grpSpMk id="181" creationId="{E68EA67D-013B-4A29-809D-D6055A38957F}"/>
          </ac:grpSpMkLst>
        </pc:grpChg>
        <pc:grpChg chg="mod">
          <ac:chgData name="M | Inès Ammarkhodja" userId="e95cd08f-50ed-4377-8574-96d833696374" providerId="ADAL" clId="{3D6CE0CE-29FB-4D72-AD68-10EAE5BB7EAF}" dt="2019-11-13T12:03:49.166" v="885" actId="1076"/>
          <ac:grpSpMkLst>
            <pc:docMk/>
            <pc:sldMk cId="2122638485" sldId="303"/>
            <ac:grpSpMk id="190" creationId="{A6BB10D3-0A58-4DBE-8914-289AD65BBB02}"/>
          </ac:grpSpMkLst>
        </pc:grpChg>
        <pc:grpChg chg="mod">
          <ac:chgData name="M | Inès Ammarkhodja" userId="e95cd08f-50ed-4377-8574-96d833696374" providerId="ADAL" clId="{3D6CE0CE-29FB-4D72-AD68-10EAE5BB7EAF}" dt="2019-11-13T12:03:49.166" v="885" actId="1076"/>
          <ac:grpSpMkLst>
            <pc:docMk/>
            <pc:sldMk cId="2122638485" sldId="303"/>
            <ac:grpSpMk id="193" creationId="{3BA6131A-99F9-431A-947A-0F10282FF562}"/>
          </ac:grpSpMkLst>
        </pc:grpChg>
        <pc:grpChg chg="mod">
          <ac:chgData name="M | Inès Ammarkhodja" userId="e95cd08f-50ed-4377-8574-96d833696374" providerId="ADAL" clId="{3D6CE0CE-29FB-4D72-AD68-10EAE5BB7EAF}" dt="2019-11-13T12:03:49.166" v="885" actId="1076"/>
          <ac:grpSpMkLst>
            <pc:docMk/>
            <pc:sldMk cId="2122638485" sldId="303"/>
            <ac:grpSpMk id="203" creationId="{47AD9B7D-DF7A-45B5-B920-7C005CA5C7D4}"/>
          </ac:grpSpMkLst>
        </pc:grpChg>
        <pc:grpChg chg="mod">
          <ac:chgData name="M | Inès Ammarkhodja" userId="e95cd08f-50ed-4377-8574-96d833696374" providerId="ADAL" clId="{3D6CE0CE-29FB-4D72-AD68-10EAE5BB7EAF}" dt="2019-11-13T12:03:49.166" v="885" actId="1076"/>
          <ac:grpSpMkLst>
            <pc:docMk/>
            <pc:sldMk cId="2122638485" sldId="303"/>
            <ac:grpSpMk id="215" creationId="{534F1425-C1B0-4420-AACD-5A5D8E1CBAB9}"/>
          </ac:grpSpMkLst>
        </pc:grpChg>
        <pc:grpChg chg="mod">
          <ac:chgData name="M | Inès Ammarkhodja" userId="e95cd08f-50ed-4377-8574-96d833696374" providerId="ADAL" clId="{3D6CE0CE-29FB-4D72-AD68-10EAE5BB7EAF}" dt="2019-11-13T12:03:49.166" v="885" actId="1076"/>
          <ac:grpSpMkLst>
            <pc:docMk/>
            <pc:sldMk cId="2122638485" sldId="303"/>
            <ac:grpSpMk id="235" creationId="{0AC3B77C-F34A-4B86-AFAA-F8CE84000D2B}"/>
          </ac:grpSpMkLst>
        </pc:grpChg>
        <pc:grpChg chg="mod">
          <ac:chgData name="M | Inès Ammarkhodja" userId="e95cd08f-50ed-4377-8574-96d833696374" providerId="ADAL" clId="{3D6CE0CE-29FB-4D72-AD68-10EAE5BB7EAF}" dt="2019-11-13T12:03:49.166" v="885" actId="1076"/>
          <ac:grpSpMkLst>
            <pc:docMk/>
            <pc:sldMk cId="2122638485" sldId="303"/>
            <ac:grpSpMk id="241" creationId="{2FB2CE1A-0E73-4FCD-AC01-729955C59CA1}"/>
          </ac:grpSpMkLst>
        </pc:grpChg>
        <pc:grpChg chg="mod">
          <ac:chgData name="M | Inès Ammarkhodja" userId="e95cd08f-50ed-4377-8574-96d833696374" providerId="ADAL" clId="{3D6CE0CE-29FB-4D72-AD68-10EAE5BB7EAF}" dt="2019-11-13T12:03:49.166" v="885" actId="1076"/>
          <ac:grpSpMkLst>
            <pc:docMk/>
            <pc:sldMk cId="2122638485" sldId="303"/>
            <ac:grpSpMk id="249" creationId="{FA263ADA-AB42-4082-B0B3-073FF78D8B9E}"/>
          </ac:grpSpMkLst>
        </pc:grpChg>
        <pc:grpChg chg="mod">
          <ac:chgData name="M | Inès Ammarkhodja" userId="e95cd08f-50ed-4377-8574-96d833696374" providerId="ADAL" clId="{3D6CE0CE-29FB-4D72-AD68-10EAE5BB7EAF}" dt="2019-11-13T12:03:49.166" v="885" actId="1076"/>
          <ac:grpSpMkLst>
            <pc:docMk/>
            <pc:sldMk cId="2122638485" sldId="303"/>
            <ac:grpSpMk id="255" creationId="{AF9A8F2F-BE88-462E-BB5E-C10FCAF5DEDB}"/>
          </ac:grpSpMkLst>
        </pc:grpChg>
        <pc:grpChg chg="mod">
          <ac:chgData name="M | Inès Ammarkhodja" userId="e95cd08f-50ed-4377-8574-96d833696374" providerId="ADAL" clId="{3D6CE0CE-29FB-4D72-AD68-10EAE5BB7EAF}" dt="2019-11-13T12:03:49.166" v="885" actId="1076"/>
          <ac:grpSpMkLst>
            <pc:docMk/>
            <pc:sldMk cId="2122638485" sldId="303"/>
            <ac:grpSpMk id="261" creationId="{55660FA9-2666-443F-B8C5-7E7826FF3D4B}"/>
          </ac:grpSpMkLst>
        </pc:grpChg>
        <pc:grpChg chg="mod">
          <ac:chgData name="M | Inès Ammarkhodja" userId="e95cd08f-50ed-4377-8574-96d833696374" providerId="ADAL" clId="{3D6CE0CE-29FB-4D72-AD68-10EAE5BB7EAF}" dt="2019-11-13T12:03:49.166" v="885" actId="1076"/>
          <ac:grpSpMkLst>
            <pc:docMk/>
            <pc:sldMk cId="2122638485" sldId="303"/>
            <ac:grpSpMk id="266" creationId="{78E8640E-641D-4EF1-BFD4-F882A6BE6F5D}"/>
          </ac:grpSpMkLst>
        </pc:grpChg>
        <pc:grpChg chg="mod">
          <ac:chgData name="M | Inès Ammarkhodja" userId="e95cd08f-50ed-4377-8574-96d833696374" providerId="ADAL" clId="{3D6CE0CE-29FB-4D72-AD68-10EAE5BB7EAF}" dt="2019-11-13T12:03:49.166" v="885" actId="1076"/>
          <ac:grpSpMkLst>
            <pc:docMk/>
            <pc:sldMk cId="2122638485" sldId="303"/>
            <ac:grpSpMk id="272" creationId="{D0F5B3A0-E1EB-48A2-85C3-B7D0FFC1D531}"/>
          </ac:grpSpMkLst>
        </pc:grpChg>
        <pc:grpChg chg="mod">
          <ac:chgData name="M | Inès Ammarkhodja" userId="e95cd08f-50ed-4377-8574-96d833696374" providerId="ADAL" clId="{3D6CE0CE-29FB-4D72-AD68-10EAE5BB7EAF}" dt="2019-11-13T12:03:49.166" v="885" actId="1076"/>
          <ac:grpSpMkLst>
            <pc:docMk/>
            <pc:sldMk cId="2122638485" sldId="303"/>
            <ac:grpSpMk id="290" creationId="{9EB1242F-F029-4BF2-8A28-F5B50CE6B00F}"/>
          </ac:grpSpMkLst>
        </pc:grpChg>
        <pc:grpChg chg="mod">
          <ac:chgData name="M | Inès Ammarkhodja" userId="e95cd08f-50ed-4377-8574-96d833696374" providerId="ADAL" clId="{3D6CE0CE-29FB-4D72-AD68-10EAE5BB7EAF}" dt="2019-11-13T12:03:49.166" v="885" actId="1076"/>
          <ac:grpSpMkLst>
            <pc:docMk/>
            <pc:sldMk cId="2122638485" sldId="303"/>
            <ac:grpSpMk id="302" creationId="{A17A6258-6490-4190-AFF0-22B252D67804}"/>
          </ac:grpSpMkLst>
        </pc:grpChg>
        <pc:grpChg chg="mod">
          <ac:chgData name="M | Inès Ammarkhodja" userId="e95cd08f-50ed-4377-8574-96d833696374" providerId="ADAL" clId="{3D6CE0CE-29FB-4D72-AD68-10EAE5BB7EAF}" dt="2019-11-13T12:03:49.166" v="885" actId="1076"/>
          <ac:grpSpMkLst>
            <pc:docMk/>
            <pc:sldMk cId="2122638485" sldId="303"/>
            <ac:grpSpMk id="314" creationId="{A922CA80-94B9-4A50-9450-F83941042049}"/>
          </ac:grpSpMkLst>
        </pc:grpChg>
        <pc:grpChg chg="mod">
          <ac:chgData name="M | Inès Ammarkhodja" userId="e95cd08f-50ed-4377-8574-96d833696374" providerId="ADAL" clId="{3D6CE0CE-29FB-4D72-AD68-10EAE5BB7EAF}" dt="2019-11-13T12:03:49.166" v="885" actId="1076"/>
          <ac:grpSpMkLst>
            <pc:docMk/>
            <pc:sldMk cId="2122638485" sldId="303"/>
            <ac:grpSpMk id="331" creationId="{22127AAC-EBEB-499E-8E0D-11417FDE3D05}"/>
          </ac:grpSpMkLst>
        </pc:grpChg>
        <pc:grpChg chg="mod">
          <ac:chgData name="M | Inès Ammarkhodja" userId="e95cd08f-50ed-4377-8574-96d833696374" providerId="ADAL" clId="{3D6CE0CE-29FB-4D72-AD68-10EAE5BB7EAF}" dt="2019-11-13T12:03:49.166" v="885" actId="1076"/>
          <ac:grpSpMkLst>
            <pc:docMk/>
            <pc:sldMk cId="2122638485" sldId="303"/>
            <ac:grpSpMk id="343" creationId="{DB7015E7-28F7-4E4A-BA2E-2D9E0D79A84F}"/>
          </ac:grpSpMkLst>
        </pc:grpChg>
        <pc:grpChg chg="mod">
          <ac:chgData name="M | Inès Ammarkhodja" userId="e95cd08f-50ed-4377-8574-96d833696374" providerId="ADAL" clId="{3D6CE0CE-29FB-4D72-AD68-10EAE5BB7EAF}" dt="2019-11-13T12:03:49.166" v="885" actId="1076"/>
          <ac:grpSpMkLst>
            <pc:docMk/>
            <pc:sldMk cId="2122638485" sldId="303"/>
            <ac:grpSpMk id="353" creationId="{A615F031-58C2-4EF5-A6E1-1F34F4C04802}"/>
          </ac:grpSpMkLst>
        </pc:grpChg>
        <pc:grpChg chg="mod">
          <ac:chgData name="M | Inès Ammarkhodja" userId="e95cd08f-50ed-4377-8574-96d833696374" providerId="ADAL" clId="{3D6CE0CE-29FB-4D72-AD68-10EAE5BB7EAF}" dt="2019-11-13T12:03:49.166" v="885" actId="1076"/>
          <ac:grpSpMkLst>
            <pc:docMk/>
            <pc:sldMk cId="2122638485" sldId="303"/>
            <ac:grpSpMk id="355" creationId="{FF93D214-AA86-4C20-BE9E-A2F3FBCDDED1}"/>
          </ac:grpSpMkLst>
        </pc:grpChg>
        <pc:grpChg chg="mod">
          <ac:chgData name="M | Inès Ammarkhodja" userId="e95cd08f-50ed-4377-8574-96d833696374" providerId="ADAL" clId="{3D6CE0CE-29FB-4D72-AD68-10EAE5BB7EAF}" dt="2019-11-13T12:03:49.166" v="885" actId="1076"/>
          <ac:grpSpMkLst>
            <pc:docMk/>
            <pc:sldMk cId="2122638485" sldId="303"/>
            <ac:grpSpMk id="361" creationId="{A1A7F3A2-B17F-471F-941D-89D77B1ECAA7}"/>
          </ac:grpSpMkLst>
        </pc:grpChg>
        <pc:grpChg chg="mod">
          <ac:chgData name="M | Inès Ammarkhodja" userId="e95cd08f-50ed-4377-8574-96d833696374" providerId="ADAL" clId="{3D6CE0CE-29FB-4D72-AD68-10EAE5BB7EAF}" dt="2019-11-13T12:03:49.166" v="885" actId="1076"/>
          <ac:grpSpMkLst>
            <pc:docMk/>
            <pc:sldMk cId="2122638485" sldId="303"/>
            <ac:grpSpMk id="375" creationId="{1A605CFA-F770-48EE-9D4F-9E99E9E69D92}"/>
          </ac:grpSpMkLst>
        </pc:grpChg>
        <pc:grpChg chg="mod">
          <ac:chgData name="M | Inès Ammarkhodja" userId="e95cd08f-50ed-4377-8574-96d833696374" providerId="ADAL" clId="{3D6CE0CE-29FB-4D72-AD68-10EAE5BB7EAF}" dt="2019-11-13T12:03:49.166" v="885" actId="1076"/>
          <ac:grpSpMkLst>
            <pc:docMk/>
            <pc:sldMk cId="2122638485" sldId="303"/>
            <ac:grpSpMk id="446" creationId="{63E11E5E-60E9-4BD3-83FB-DC09F651DA31}"/>
          </ac:grpSpMkLst>
        </pc:grpChg>
        <pc:grpChg chg="mod">
          <ac:chgData name="M | Inès Ammarkhodja" userId="e95cd08f-50ed-4377-8574-96d833696374" providerId="ADAL" clId="{3D6CE0CE-29FB-4D72-AD68-10EAE5BB7EAF}" dt="2019-11-13T12:03:49.166" v="885" actId="1076"/>
          <ac:grpSpMkLst>
            <pc:docMk/>
            <pc:sldMk cId="2122638485" sldId="303"/>
            <ac:grpSpMk id="456" creationId="{D34EB39D-3C44-4B32-A0C1-792560FAEA3B}"/>
          </ac:grpSpMkLst>
        </pc:grpChg>
        <pc:grpChg chg="mod">
          <ac:chgData name="M | Inès Ammarkhodja" userId="e95cd08f-50ed-4377-8574-96d833696374" providerId="ADAL" clId="{3D6CE0CE-29FB-4D72-AD68-10EAE5BB7EAF}" dt="2019-11-13T12:03:49.166" v="885" actId="1076"/>
          <ac:grpSpMkLst>
            <pc:docMk/>
            <pc:sldMk cId="2122638485" sldId="303"/>
            <ac:grpSpMk id="466" creationId="{4A282665-3267-4F40-94D2-D9E2C83FB3BB}"/>
          </ac:grpSpMkLst>
        </pc:grpChg>
        <pc:grpChg chg="mod">
          <ac:chgData name="M | Inès Ammarkhodja" userId="e95cd08f-50ed-4377-8574-96d833696374" providerId="ADAL" clId="{3D6CE0CE-29FB-4D72-AD68-10EAE5BB7EAF}" dt="2019-11-13T12:03:49.166" v="885" actId="1076"/>
          <ac:grpSpMkLst>
            <pc:docMk/>
            <pc:sldMk cId="2122638485" sldId="303"/>
            <ac:grpSpMk id="545" creationId="{8EE2B309-D946-40E9-ABAA-FEFFF3EF2F02}"/>
          </ac:grpSpMkLst>
        </pc:grpChg>
        <pc:grpChg chg="mod">
          <ac:chgData name="M | Inès Ammarkhodja" userId="e95cd08f-50ed-4377-8574-96d833696374" providerId="ADAL" clId="{3D6CE0CE-29FB-4D72-AD68-10EAE5BB7EAF}" dt="2019-11-13T12:03:49.166" v="885" actId="1076"/>
          <ac:grpSpMkLst>
            <pc:docMk/>
            <pc:sldMk cId="2122638485" sldId="303"/>
            <ac:grpSpMk id="557" creationId="{004C2434-0B61-4D08-91CC-8D942133E956}"/>
          </ac:grpSpMkLst>
        </pc:grpChg>
        <pc:grpChg chg="mod">
          <ac:chgData name="M | Inès Ammarkhodja" userId="e95cd08f-50ed-4377-8574-96d833696374" providerId="ADAL" clId="{3D6CE0CE-29FB-4D72-AD68-10EAE5BB7EAF}" dt="2019-11-13T12:03:49.166" v="885" actId="1076"/>
          <ac:grpSpMkLst>
            <pc:docMk/>
            <pc:sldMk cId="2122638485" sldId="303"/>
            <ac:grpSpMk id="627" creationId="{CBAAC931-27CB-4A13-B867-CC08780EECB9}"/>
          </ac:grpSpMkLst>
        </pc:grpChg>
        <pc:grpChg chg="mod">
          <ac:chgData name="M | Inès Ammarkhodja" userId="e95cd08f-50ed-4377-8574-96d833696374" providerId="ADAL" clId="{3D6CE0CE-29FB-4D72-AD68-10EAE5BB7EAF}" dt="2019-11-13T12:03:49.166" v="885" actId="1076"/>
          <ac:grpSpMkLst>
            <pc:docMk/>
            <pc:sldMk cId="2122638485" sldId="303"/>
            <ac:grpSpMk id="644" creationId="{1E68C019-B2B8-4C1A-828B-FF6A15875886}"/>
          </ac:grpSpMkLst>
        </pc:grpChg>
        <pc:grpChg chg="mod">
          <ac:chgData name="M | Inès Ammarkhodja" userId="e95cd08f-50ed-4377-8574-96d833696374" providerId="ADAL" clId="{3D6CE0CE-29FB-4D72-AD68-10EAE5BB7EAF}" dt="2019-11-13T12:03:49.166" v="885" actId="1076"/>
          <ac:grpSpMkLst>
            <pc:docMk/>
            <pc:sldMk cId="2122638485" sldId="303"/>
            <ac:grpSpMk id="648" creationId="{F6DEC4A4-A2C4-4F94-8157-56A18360A079}"/>
          </ac:grpSpMkLst>
        </pc:grpChg>
        <pc:grpChg chg="mod">
          <ac:chgData name="M | Inès Ammarkhodja" userId="e95cd08f-50ed-4377-8574-96d833696374" providerId="ADAL" clId="{3D6CE0CE-29FB-4D72-AD68-10EAE5BB7EAF}" dt="2019-11-13T12:03:49.166" v="885" actId="1076"/>
          <ac:grpSpMkLst>
            <pc:docMk/>
            <pc:sldMk cId="2122638485" sldId="303"/>
            <ac:grpSpMk id="658" creationId="{863D2056-EE1A-4E9B-A04E-4DBF84411120}"/>
          </ac:grpSpMkLst>
        </pc:grpChg>
        <pc:grpChg chg="mod">
          <ac:chgData name="M | Inès Ammarkhodja" userId="e95cd08f-50ed-4377-8574-96d833696374" providerId="ADAL" clId="{3D6CE0CE-29FB-4D72-AD68-10EAE5BB7EAF}" dt="2019-11-13T12:03:49.166" v="885" actId="1076"/>
          <ac:grpSpMkLst>
            <pc:docMk/>
            <pc:sldMk cId="2122638485" sldId="303"/>
            <ac:grpSpMk id="662" creationId="{8B8C6C27-CA39-49CC-BAC9-BDFE35DD9BA9}"/>
          </ac:grpSpMkLst>
        </pc:grpChg>
        <pc:grpChg chg="mod">
          <ac:chgData name="M | Inès Ammarkhodja" userId="e95cd08f-50ed-4377-8574-96d833696374" providerId="ADAL" clId="{3D6CE0CE-29FB-4D72-AD68-10EAE5BB7EAF}" dt="2019-11-13T12:03:49.166" v="885" actId="1076"/>
          <ac:grpSpMkLst>
            <pc:docMk/>
            <pc:sldMk cId="2122638485" sldId="303"/>
            <ac:grpSpMk id="669" creationId="{DAE6D027-726B-4F15-AB0D-675075A94416}"/>
          </ac:grpSpMkLst>
        </pc:grpChg>
        <pc:grpChg chg="mod">
          <ac:chgData name="M | Inès Ammarkhodja" userId="e95cd08f-50ed-4377-8574-96d833696374" providerId="ADAL" clId="{3D6CE0CE-29FB-4D72-AD68-10EAE5BB7EAF}" dt="2019-11-13T12:03:49.166" v="885" actId="1076"/>
          <ac:grpSpMkLst>
            <pc:docMk/>
            <pc:sldMk cId="2122638485" sldId="303"/>
            <ac:grpSpMk id="675" creationId="{088A4CC3-53E2-4B97-AB74-029319ADFCC7}"/>
          </ac:grpSpMkLst>
        </pc:grpChg>
        <pc:grpChg chg="mod">
          <ac:chgData name="M | Inès Ammarkhodja" userId="e95cd08f-50ed-4377-8574-96d833696374" providerId="ADAL" clId="{3D6CE0CE-29FB-4D72-AD68-10EAE5BB7EAF}" dt="2019-11-13T12:03:49.166" v="885" actId="1076"/>
          <ac:grpSpMkLst>
            <pc:docMk/>
            <pc:sldMk cId="2122638485" sldId="303"/>
            <ac:grpSpMk id="681" creationId="{57136E77-C95A-4764-9A47-5AF7301CE82B}"/>
          </ac:grpSpMkLst>
        </pc:grpChg>
        <pc:grpChg chg="mod">
          <ac:chgData name="M | Inès Ammarkhodja" userId="e95cd08f-50ed-4377-8574-96d833696374" providerId="ADAL" clId="{3D6CE0CE-29FB-4D72-AD68-10EAE5BB7EAF}" dt="2019-11-13T12:03:49.166" v="885" actId="1076"/>
          <ac:grpSpMkLst>
            <pc:docMk/>
            <pc:sldMk cId="2122638485" sldId="303"/>
            <ac:grpSpMk id="692" creationId="{DC12CFCA-8CC2-440B-AEFB-15E2379517EE}"/>
          </ac:grpSpMkLst>
        </pc:grpChg>
        <pc:grpChg chg="mod">
          <ac:chgData name="M | Inès Ammarkhodja" userId="e95cd08f-50ed-4377-8574-96d833696374" providerId="ADAL" clId="{3D6CE0CE-29FB-4D72-AD68-10EAE5BB7EAF}" dt="2019-11-13T12:03:49.166" v="885" actId="1076"/>
          <ac:grpSpMkLst>
            <pc:docMk/>
            <pc:sldMk cId="2122638485" sldId="303"/>
            <ac:grpSpMk id="697" creationId="{12584363-E914-4B63-8010-FFC885DC7777}"/>
          </ac:grpSpMkLst>
        </pc:grpChg>
        <pc:grpChg chg="mod">
          <ac:chgData name="M | Inès Ammarkhodja" userId="e95cd08f-50ed-4377-8574-96d833696374" providerId="ADAL" clId="{3D6CE0CE-29FB-4D72-AD68-10EAE5BB7EAF}" dt="2019-11-13T12:03:49.166" v="885" actId="1076"/>
          <ac:grpSpMkLst>
            <pc:docMk/>
            <pc:sldMk cId="2122638485" sldId="303"/>
            <ac:grpSpMk id="702" creationId="{C38E1166-9259-4892-BE25-429EC73D587D}"/>
          </ac:grpSpMkLst>
        </pc:grpChg>
        <pc:grpChg chg="mod">
          <ac:chgData name="M | Inès Ammarkhodja" userId="e95cd08f-50ed-4377-8574-96d833696374" providerId="ADAL" clId="{3D6CE0CE-29FB-4D72-AD68-10EAE5BB7EAF}" dt="2019-11-13T12:03:49.166" v="885" actId="1076"/>
          <ac:grpSpMkLst>
            <pc:docMk/>
            <pc:sldMk cId="2122638485" sldId="303"/>
            <ac:grpSpMk id="705" creationId="{DE4B1856-84B1-4045-9F25-CB22D335CF16}"/>
          </ac:grpSpMkLst>
        </pc:grpChg>
        <pc:grpChg chg="mod">
          <ac:chgData name="M | Inès Ammarkhodja" userId="e95cd08f-50ed-4377-8574-96d833696374" providerId="ADAL" clId="{3D6CE0CE-29FB-4D72-AD68-10EAE5BB7EAF}" dt="2019-11-13T12:03:49.166" v="885" actId="1076"/>
          <ac:grpSpMkLst>
            <pc:docMk/>
            <pc:sldMk cId="2122638485" sldId="303"/>
            <ac:grpSpMk id="711" creationId="{F8C69370-0DF9-4740-B896-ECAC6905E86D}"/>
          </ac:grpSpMkLst>
        </pc:grpChg>
        <pc:grpChg chg="mod">
          <ac:chgData name="M | Inès Ammarkhodja" userId="e95cd08f-50ed-4377-8574-96d833696374" providerId="ADAL" clId="{3D6CE0CE-29FB-4D72-AD68-10EAE5BB7EAF}" dt="2019-11-13T12:03:49.166" v="885" actId="1076"/>
          <ac:grpSpMkLst>
            <pc:docMk/>
            <pc:sldMk cId="2122638485" sldId="303"/>
            <ac:grpSpMk id="720" creationId="{C3D73F72-5ED4-4AAD-A039-16FC8CD2451B}"/>
          </ac:grpSpMkLst>
        </pc:grpChg>
        <pc:grpChg chg="mod">
          <ac:chgData name="M | Inès Ammarkhodja" userId="e95cd08f-50ed-4377-8574-96d833696374" providerId="ADAL" clId="{3D6CE0CE-29FB-4D72-AD68-10EAE5BB7EAF}" dt="2019-11-13T12:03:49.166" v="885" actId="1076"/>
          <ac:grpSpMkLst>
            <pc:docMk/>
            <pc:sldMk cId="2122638485" sldId="303"/>
            <ac:grpSpMk id="725" creationId="{483D5975-2F50-4DAB-B4D5-498AD85D37AD}"/>
          </ac:grpSpMkLst>
        </pc:grpChg>
        <pc:grpChg chg="mod">
          <ac:chgData name="M | Inès Ammarkhodja" userId="e95cd08f-50ed-4377-8574-96d833696374" providerId="ADAL" clId="{3D6CE0CE-29FB-4D72-AD68-10EAE5BB7EAF}" dt="2019-11-13T12:03:49.166" v="885" actId="1076"/>
          <ac:grpSpMkLst>
            <pc:docMk/>
            <pc:sldMk cId="2122638485" sldId="303"/>
            <ac:grpSpMk id="734" creationId="{1F92CB4E-4852-48C3-BE20-24DCFFAA96F4}"/>
          </ac:grpSpMkLst>
        </pc:grpChg>
        <pc:grpChg chg="mod">
          <ac:chgData name="M | Inès Ammarkhodja" userId="e95cd08f-50ed-4377-8574-96d833696374" providerId="ADAL" clId="{3D6CE0CE-29FB-4D72-AD68-10EAE5BB7EAF}" dt="2019-11-13T12:03:49.166" v="885" actId="1076"/>
          <ac:grpSpMkLst>
            <pc:docMk/>
            <pc:sldMk cId="2122638485" sldId="303"/>
            <ac:grpSpMk id="738" creationId="{5E6881D8-9A1B-4AC8-B9A3-F3490F6B2C93}"/>
          </ac:grpSpMkLst>
        </pc:grpChg>
        <pc:grpChg chg="mod">
          <ac:chgData name="M | Inès Ammarkhodja" userId="e95cd08f-50ed-4377-8574-96d833696374" providerId="ADAL" clId="{3D6CE0CE-29FB-4D72-AD68-10EAE5BB7EAF}" dt="2019-11-13T12:03:49.166" v="885" actId="1076"/>
          <ac:grpSpMkLst>
            <pc:docMk/>
            <pc:sldMk cId="2122638485" sldId="303"/>
            <ac:grpSpMk id="744" creationId="{4739BC3F-8AE8-4B9E-BE3F-A11B836FFF57}"/>
          </ac:grpSpMkLst>
        </pc:grpChg>
        <pc:grpChg chg="mod">
          <ac:chgData name="M | Inès Ammarkhodja" userId="e95cd08f-50ed-4377-8574-96d833696374" providerId="ADAL" clId="{3D6CE0CE-29FB-4D72-AD68-10EAE5BB7EAF}" dt="2019-11-13T12:03:49.166" v="885" actId="1076"/>
          <ac:grpSpMkLst>
            <pc:docMk/>
            <pc:sldMk cId="2122638485" sldId="303"/>
            <ac:grpSpMk id="747" creationId="{CB0220AC-E5A5-4DD5-BC73-71A55FD1D728}"/>
          </ac:grpSpMkLst>
        </pc:grpChg>
        <pc:grpChg chg="mod">
          <ac:chgData name="M | Inès Ammarkhodja" userId="e95cd08f-50ed-4377-8574-96d833696374" providerId="ADAL" clId="{3D6CE0CE-29FB-4D72-AD68-10EAE5BB7EAF}" dt="2019-11-13T12:03:49.166" v="885" actId="1076"/>
          <ac:grpSpMkLst>
            <pc:docMk/>
            <pc:sldMk cId="2122638485" sldId="303"/>
            <ac:grpSpMk id="754" creationId="{EB3D7A78-9606-4E74-9D72-001EB2EE9533}"/>
          </ac:grpSpMkLst>
        </pc:grpChg>
        <pc:grpChg chg="mod">
          <ac:chgData name="M | Inès Ammarkhodja" userId="e95cd08f-50ed-4377-8574-96d833696374" providerId="ADAL" clId="{3D6CE0CE-29FB-4D72-AD68-10EAE5BB7EAF}" dt="2019-11-13T12:03:49.166" v="885" actId="1076"/>
          <ac:grpSpMkLst>
            <pc:docMk/>
            <pc:sldMk cId="2122638485" sldId="303"/>
            <ac:grpSpMk id="760" creationId="{AA8E8A20-F88F-49FB-9747-E24BCBF7C3A2}"/>
          </ac:grpSpMkLst>
        </pc:grpChg>
        <pc:grpChg chg="mod">
          <ac:chgData name="M | Inès Ammarkhodja" userId="e95cd08f-50ed-4377-8574-96d833696374" providerId="ADAL" clId="{3D6CE0CE-29FB-4D72-AD68-10EAE5BB7EAF}" dt="2019-11-13T12:03:49.166" v="885" actId="1076"/>
          <ac:grpSpMkLst>
            <pc:docMk/>
            <pc:sldMk cId="2122638485" sldId="303"/>
            <ac:grpSpMk id="770" creationId="{80ED8B67-DEA4-408F-8C18-04908EC21745}"/>
          </ac:grpSpMkLst>
        </pc:grpChg>
        <pc:grpChg chg="mod">
          <ac:chgData name="M | Inès Ammarkhodja" userId="e95cd08f-50ed-4377-8574-96d833696374" providerId="ADAL" clId="{3D6CE0CE-29FB-4D72-AD68-10EAE5BB7EAF}" dt="2019-11-13T12:03:49.166" v="885" actId="1076"/>
          <ac:grpSpMkLst>
            <pc:docMk/>
            <pc:sldMk cId="2122638485" sldId="303"/>
            <ac:grpSpMk id="778" creationId="{7D3A6E5F-EB01-47ED-AFAA-F71570E0D3BB}"/>
          </ac:grpSpMkLst>
        </pc:grpChg>
        <pc:grpChg chg="mod">
          <ac:chgData name="M | Inès Ammarkhodja" userId="e95cd08f-50ed-4377-8574-96d833696374" providerId="ADAL" clId="{3D6CE0CE-29FB-4D72-AD68-10EAE5BB7EAF}" dt="2019-11-13T12:03:49.166" v="885" actId="1076"/>
          <ac:grpSpMkLst>
            <pc:docMk/>
            <pc:sldMk cId="2122638485" sldId="303"/>
            <ac:grpSpMk id="781" creationId="{A929DB5E-D26D-4229-B48B-155E765DB233}"/>
          </ac:grpSpMkLst>
        </pc:grpChg>
        <pc:grpChg chg="mod">
          <ac:chgData name="M | Inès Ammarkhodja" userId="e95cd08f-50ed-4377-8574-96d833696374" providerId="ADAL" clId="{3D6CE0CE-29FB-4D72-AD68-10EAE5BB7EAF}" dt="2019-11-13T12:03:49.166" v="885" actId="1076"/>
          <ac:grpSpMkLst>
            <pc:docMk/>
            <pc:sldMk cId="2122638485" sldId="303"/>
            <ac:grpSpMk id="786" creationId="{C33D1FDE-CFFE-4095-8075-A432B847DFE0}"/>
          </ac:grpSpMkLst>
        </pc:grpChg>
        <pc:grpChg chg="mod">
          <ac:chgData name="M | Inès Ammarkhodja" userId="e95cd08f-50ed-4377-8574-96d833696374" providerId="ADAL" clId="{3D6CE0CE-29FB-4D72-AD68-10EAE5BB7EAF}" dt="2019-11-13T12:03:49.166" v="885" actId="1076"/>
          <ac:grpSpMkLst>
            <pc:docMk/>
            <pc:sldMk cId="2122638485" sldId="303"/>
            <ac:grpSpMk id="789" creationId="{8EE45F5A-9572-42F9-94F5-1AE64D4236DA}"/>
          </ac:grpSpMkLst>
        </pc:grpChg>
        <pc:grpChg chg="mod">
          <ac:chgData name="M | Inès Ammarkhodja" userId="e95cd08f-50ed-4377-8574-96d833696374" providerId="ADAL" clId="{3D6CE0CE-29FB-4D72-AD68-10EAE5BB7EAF}" dt="2019-11-13T12:03:49.166" v="885" actId="1076"/>
          <ac:grpSpMkLst>
            <pc:docMk/>
            <pc:sldMk cId="2122638485" sldId="303"/>
            <ac:grpSpMk id="798" creationId="{B1DF1326-1654-4D8A-A90B-BA7BBB8A1557}"/>
          </ac:grpSpMkLst>
        </pc:grpChg>
        <pc:grpChg chg="mod">
          <ac:chgData name="M | Inès Ammarkhodja" userId="e95cd08f-50ed-4377-8574-96d833696374" providerId="ADAL" clId="{3D6CE0CE-29FB-4D72-AD68-10EAE5BB7EAF}" dt="2019-11-13T12:03:49.166" v="885" actId="1076"/>
          <ac:grpSpMkLst>
            <pc:docMk/>
            <pc:sldMk cId="2122638485" sldId="303"/>
            <ac:grpSpMk id="806" creationId="{B5C2429E-BC8C-49A3-BD0F-E3C1A9C9F12E}"/>
          </ac:grpSpMkLst>
        </pc:grpChg>
        <pc:grpChg chg="mod">
          <ac:chgData name="M | Inès Ammarkhodja" userId="e95cd08f-50ed-4377-8574-96d833696374" providerId="ADAL" clId="{3D6CE0CE-29FB-4D72-AD68-10EAE5BB7EAF}" dt="2019-11-13T12:03:49.166" v="885" actId="1076"/>
          <ac:grpSpMkLst>
            <pc:docMk/>
            <pc:sldMk cId="2122638485" sldId="303"/>
            <ac:grpSpMk id="812" creationId="{73DE0095-C641-4A4F-9126-0B6FFBD82633}"/>
          </ac:grpSpMkLst>
        </pc:grpChg>
        <pc:grpChg chg="mod">
          <ac:chgData name="M | Inès Ammarkhodja" userId="e95cd08f-50ed-4377-8574-96d833696374" providerId="ADAL" clId="{3D6CE0CE-29FB-4D72-AD68-10EAE5BB7EAF}" dt="2019-11-13T12:03:49.166" v="885" actId="1076"/>
          <ac:grpSpMkLst>
            <pc:docMk/>
            <pc:sldMk cId="2122638485" sldId="303"/>
            <ac:grpSpMk id="816" creationId="{4D7EDF1F-7452-4D18-880D-D902B1F2B18A}"/>
          </ac:grpSpMkLst>
        </pc:grpChg>
        <pc:grpChg chg="mod">
          <ac:chgData name="M | Inès Ammarkhodja" userId="e95cd08f-50ed-4377-8574-96d833696374" providerId="ADAL" clId="{3D6CE0CE-29FB-4D72-AD68-10EAE5BB7EAF}" dt="2019-11-13T12:03:49.166" v="885" actId="1076"/>
          <ac:grpSpMkLst>
            <pc:docMk/>
            <pc:sldMk cId="2122638485" sldId="303"/>
            <ac:grpSpMk id="819" creationId="{297FDD8A-6A09-4A22-80AC-737BBC23ECD7}"/>
          </ac:grpSpMkLst>
        </pc:grpChg>
        <pc:grpChg chg="mod">
          <ac:chgData name="M | Inès Ammarkhodja" userId="e95cd08f-50ed-4377-8574-96d833696374" providerId="ADAL" clId="{3D6CE0CE-29FB-4D72-AD68-10EAE5BB7EAF}" dt="2019-11-13T12:03:49.166" v="885" actId="1076"/>
          <ac:grpSpMkLst>
            <pc:docMk/>
            <pc:sldMk cId="2122638485" sldId="303"/>
            <ac:grpSpMk id="824" creationId="{228F588E-8A0B-4675-9CEC-107516084374}"/>
          </ac:grpSpMkLst>
        </pc:grpChg>
        <pc:grpChg chg="mod">
          <ac:chgData name="M | Inès Ammarkhodja" userId="e95cd08f-50ed-4377-8574-96d833696374" providerId="ADAL" clId="{3D6CE0CE-29FB-4D72-AD68-10EAE5BB7EAF}" dt="2019-11-13T12:03:49.166" v="885" actId="1076"/>
          <ac:grpSpMkLst>
            <pc:docMk/>
            <pc:sldMk cId="2122638485" sldId="303"/>
            <ac:grpSpMk id="829" creationId="{15114A3C-C68C-43DA-816B-20D44DCEDFB4}"/>
          </ac:grpSpMkLst>
        </pc:grpChg>
        <pc:grpChg chg="mod">
          <ac:chgData name="M | Inès Ammarkhodja" userId="e95cd08f-50ed-4377-8574-96d833696374" providerId="ADAL" clId="{3D6CE0CE-29FB-4D72-AD68-10EAE5BB7EAF}" dt="2019-11-13T12:03:49.166" v="885" actId="1076"/>
          <ac:grpSpMkLst>
            <pc:docMk/>
            <pc:sldMk cId="2122638485" sldId="303"/>
            <ac:grpSpMk id="838" creationId="{A7800DAA-E96B-444A-B7E5-6F12CB53D892}"/>
          </ac:grpSpMkLst>
        </pc:grpChg>
        <pc:grpChg chg="mod">
          <ac:chgData name="M | Inès Ammarkhodja" userId="e95cd08f-50ed-4377-8574-96d833696374" providerId="ADAL" clId="{3D6CE0CE-29FB-4D72-AD68-10EAE5BB7EAF}" dt="2019-11-13T12:03:49.166" v="885" actId="1076"/>
          <ac:grpSpMkLst>
            <pc:docMk/>
            <pc:sldMk cId="2122638485" sldId="303"/>
            <ac:grpSpMk id="844" creationId="{5FFCA356-74E8-44FF-825A-EBD0D767FA9D}"/>
          </ac:grpSpMkLst>
        </pc:grpChg>
        <pc:grpChg chg="mod">
          <ac:chgData name="M | Inès Ammarkhodja" userId="e95cd08f-50ed-4377-8574-96d833696374" providerId="ADAL" clId="{3D6CE0CE-29FB-4D72-AD68-10EAE5BB7EAF}" dt="2019-11-13T12:03:49.166" v="885" actId="1076"/>
          <ac:grpSpMkLst>
            <pc:docMk/>
            <pc:sldMk cId="2122638485" sldId="303"/>
            <ac:grpSpMk id="871" creationId="{B4427ECE-315C-4CFF-8570-54932EBF174E}"/>
          </ac:grpSpMkLst>
        </pc:grpChg>
        <pc:grpChg chg="mod">
          <ac:chgData name="M | Inès Ammarkhodja" userId="e95cd08f-50ed-4377-8574-96d833696374" providerId="ADAL" clId="{3D6CE0CE-29FB-4D72-AD68-10EAE5BB7EAF}" dt="2019-11-13T12:03:49.166" v="885" actId="1076"/>
          <ac:grpSpMkLst>
            <pc:docMk/>
            <pc:sldMk cId="2122638485" sldId="303"/>
            <ac:grpSpMk id="877" creationId="{C5E0EA03-F3C5-454A-9282-518D1056FEE9}"/>
          </ac:grpSpMkLst>
        </pc:grpChg>
        <pc:grpChg chg="mod">
          <ac:chgData name="M | Inès Ammarkhodja" userId="e95cd08f-50ed-4377-8574-96d833696374" providerId="ADAL" clId="{3D6CE0CE-29FB-4D72-AD68-10EAE5BB7EAF}" dt="2019-11-13T12:03:49.166" v="885" actId="1076"/>
          <ac:grpSpMkLst>
            <pc:docMk/>
            <pc:sldMk cId="2122638485" sldId="303"/>
            <ac:grpSpMk id="879" creationId="{DAFABB14-D448-4675-BBBC-C5A71AE7E846}"/>
          </ac:grpSpMkLst>
        </pc:grpChg>
        <pc:grpChg chg="mod">
          <ac:chgData name="M | Inès Ammarkhodja" userId="e95cd08f-50ed-4377-8574-96d833696374" providerId="ADAL" clId="{3D6CE0CE-29FB-4D72-AD68-10EAE5BB7EAF}" dt="2019-11-13T12:03:49.166" v="885" actId="1076"/>
          <ac:grpSpMkLst>
            <pc:docMk/>
            <pc:sldMk cId="2122638485" sldId="303"/>
            <ac:grpSpMk id="884" creationId="{428B6B05-A0A2-40B5-91B7-4EA2863379ED}"/>
          </ac:grpSpMkLst>
        </pc:grpChg>
        <pc:grpChg chg="mod">
          <ac:chgData name="M | Inès Ammarkhodja" userId="e95cd08f-50ed-4377-8574-96d833696374" providerId="ADAL" clId="{3D6CE0CE-29FB-4D72-AD68-10EAE5BB7EAF}" dt="2019-11-13T12:03:49.166" v="885" actId="1076"/>
          <ac:grpSpMkLst>
            <pc:docMk/>
            <pc:sldMk cId="2122638485" sldId="303"/>
            <ac:grpSpMk id="887" creationId="{B6034405-9345-4343-A567-F208EB35EFD1}"/>
          </ac:grpSpMkLst>
        </pc:grpChg>
        <pc:grpChg chg="mod">
          <ac:chgData name="M | Inès Ammarkhodja" userId="e95cd08f-50ed-4377-8574-96d833696374" providerId="ADAL" clId="{3D6CE0CE-29FB-4D72-AD68-10EAE5BB7EAF}" dt="2019-11-13T12:03:49.166" v="885" actId="1076"/>
          <ac:grpSpMkLst>
            <pc:docMk/>
            <pc:sldMk cId="2122638485" sldId="303"/>
            <ac:grpSpMk id="904" creationId="{2DB5DABD-C721-4109-84BF-BC571DEC46AC}"/>
          </ac:grpSpMkLst>
        </pc:grpChg>
        <pc:grpChg chg="mod">
          <ac:chgData name="M | Inès Ammarkhodja" userId="e95cd08f-50ed-4377-8574-96d833696374" providerId="ADAL" clId="{3D6CE0CE-29FB-4D72-AD68-10EAE5BB7EAF}" dt="2019-11-13T12:03:49.166" v="885" actId="1076"/>
          <ac:grpSpMkLst>
            <pc:docMk/>
            <pc:sldMk cId="2122638485" sldId="303"/>
            <ac:grpSpMk id="916" creationId="{B43FA179-217F-4F70-AC50-C9284D42B814}"/>
          </ac:grpSpMkLst>
        </pc:grpChg>
        <pc:grpChg chg="mod">
          <ac:chgData name="M | Inès Ammarkhodja" userId="e95cd08f-50ed-4377-8574-96d833696374" providerId="ADAL" clId="{3D6CE0CE-29FB-4D72-AD68-10EAE5BB7EAF}" dt="2019-11-13T12:03:49.166" v="885" actId="1076"/>
          <ac:grpSpMkLst>
            <pc:docMk/>
            <pc:sldMk cId="2122638485" sldId="303"/>
            <ac:grpSpMk id="922" creationId="{5A1478E4-EC39-49DA-83D1-6FE40C37D392}"/>
          </ac:grpSpMkLst>
        </pc:grpChg>
        <pc:grpChg chg="mod">
          <ac:chgData name="M | Inès Ammarkhodja" userId="e95cd08f-50ed-4377-8574-96d833696374" providerId="ADAL" clId="{3D6CE0CE-29FB-4D72-AD68-10EAE5BB7EAF}" dt="2019-11-13T12:03:49.166" v="885" actId="1076"/>
          <ac:grpSpMkLst>
            <pc:docMk/>
            <pc:sldMk cId="2122638485" sldId="303"/>
            <ac:grpSpMk id="929" creationId="{A242C12E-B9BD-463F-BE60-C0E70B9B8099}"/>
          </ac:grpSpMkLst>
        </pc:grpChg>
        <pc:grpChg chg="mod">
          <ac:chgData name="M | Inès Ammarkhodja" userId="e95cd08f-50ed-4377-8574-96d833696374" providerId="ADAL" clId="{3D6CE0CE-29FB-4D72-AD68-10EAE5BB7EAF}" dt="2019-11-13T12:03:49.166" v="885" actId="1076"/>
          <ac:grpSpMkLst>
            <pc:docMk/>
            <pc:sldMk cId="2122638485" sldId="303"/>
            <ac:grpSpMk id="943" creationId="{1ECF1AD0-18E7-41AE-8201-1ECED85062C7}"/>
          </ac:grpSpMkLst>
        </pc:grpChg>
        <pc:grpChg chg="mod">
          <ac:chgData name="M | Inès Ammarkhodja" userId="e95cd08f-50ed-4377-8574-96d833696374" providerId="ADAL" clId="{3D6CE0CE-29FB-4D72-AD68-10EAE5BB7EAF}" dt="2019-11-13T12:03:49.166" v="885" actId="1076"/>
          <ac:grpSpMkLst>
            <pc:docMk/>
            <pc:sldMk cId="2122638485" sldId="303"/>
            <ac:grpSpMk id="952" creationId="{601DFA58-078B-4876-BB08-61F51603B17E}"/>
          </ac:grpSpMkLst>
        </pc:grpChg>
        <pc:grpChg chg="mod">
          <ac:chgData name="M | Inès Ammarkhodja" userId="e95cd08f-50ed-4377-8574-96d833696374" providerId="ADAL" clId="{3D6CE0CE-29FB-4D72-AD68-10EAE5BB7EAF}" dt="2019-11-13T12:03:49.166" v="885" actId="1076"/>
          <ac:grpSpMkLst>
            <pc:docMk/>
            <pc:sldMk cId="2122638485" sldId="303"/>
            <ac:grpSpMk id="961" creationId="{6D088E1C-F484-40BA-A3E8-C9FCFAF653DB}"/>
          </ac:grpSpMkLst>
        </pc:grpChg>
        <pc:grpChg chg="mod">
          <ac:chgData name="M | Inès Ammarkhodja" userId="e95cd08f-50ed-4377-8574-96d833696374" providerId="ADAL" clId="{3D6CE0CE-29FB-4D72-AD68-10EAE5BB7EAF}" dt="2019-11-13T12:03:49.166" v="885" actId="1076"/>
          <ac:grpSpMkLst>
            <pc:docMk/>
            <pc:sldMk cId="2122638485" sldId="303"/>
            <ac:grpSpMk id="963" creationId="{5BDBEC8D-7DE4-4D48-98C1-61C4B52AA803}"/>
          </ac:grpSpMkLst>
        </pc:grpChg>
        <pc:grpChg chg="mod">
          <ac:chgData name="M | Inès Ammarkhodja" userId="e95cd08f-50ed-4377-8574-96d833696374" providerId="ADAL" clId="{3D6CE0CE-29FB-4D72-AD68-10EAE5BB7EAF}" dt="2019-11-13T12:03:49.166" v="885" actId="1076"/>
          <ac:grpSpMkLst>
            <pc:docMk/>
            <pc:sldMk cId="2122638485" sldId="303"/>
            <ac:grpSpMk id="978" creationId="{E5D227B8-F7CB-44D0-9FEC-CE674C9EE15E}"/>
          </ac:grpSpMkLst>
        </pc:grpChg>
        <pc:grpChg chg="mod">
          <ac:chgData name="M | Inès Ammarkhodja" userId="e95cd08f-50ed-4377-8574-96d833696374" providerId="ADAL" clId="{3D6CE0CE-29FB-4D72-AD68-10EAE5BB7EAF}" dt="2019-11-13T12:03:49.166" v="885" actId="1076"/>
          <ac:grpSpMkLst>
            <pc:docMk/>
            <pc:sldMk cId="2122638485" sldId="303"/>
            <ac:grpSpMk id="985" creationId="{A60B54CE-5430-4103-B0F7-39EF0E04267A}"/>
          </ac:grpSpMkLst>
        </pc:grpChg>
        <pc:grpChg chg="mod">
          <ac:chgData name="M | Inès Ammarkhodja" userId="e95cd08f-50ed-4377-8574-96d833696374" providerId="ADAL" clId="{3D6CE0CE-29FB-4D72-AD68-10EAE5BB7EAF}" dt="2019-11-13T12:03:49.166" v="885" actId="1076"/>
          <ac:grpSpMkLst>
            <pc:docMk/>
            <pc:sldMk cId="2122638485" sldId="303"/>
            <ac:grpSpMk id="992" creationId="{CE46A18F-1344-4D72-9A2B-B211EDAA68F7}"/>
          </ac:grpSpMkLst>
        </pc:grpChg>
        <pc:grpChg chg="mod">
          <ac:chgData name="M | Inès Ammarkhodja" userId="e95cd08f-50ed-4377-8574-96d833696374" providerId="ADAL" clId="{3D6CE0CE-29FB-4D72-AD68-10EAE5BB7EAF}" dt="2019-11-13T12:03:49.166" v="885" actId="1076"/>
          <ac:grpSpMkLst>
            <pc:docMk/>
            <pc:sldMk cId="2122638485" sldId="303"/>
            <ac:grpSpMk id="995" creationId="{94EC1351-FE7B-469F-B231-430CA659F6B1}"/>
          </ac:grpSpMkLst>
        </pc:grpChg>
        <pc:grpChg chg="mod">
          <ac:chgData name="M | Inès Ammarkhodja" userId="e95cd08f-50ed-4377-8574-96d833696374" providerId="ADAL" clId="{3D6CE0CE-29FB-4D72-AD68-10EAE5BB7EAF}" dt="2019-11-13T12:03:49.166" v="885" actId="1076"/>
          <ac:grpSpMkLst>
            <pc:docMk/>
            <pc:sldMk cId="2122638485" sldId="303"/>
            <ac:grpSpMk id="1004" creationId="{999DCF4F-8D25-4ADB-B4DE-2854796B3359}"/>
          </ac:grpSpMkLst>
        </pc:grpChg>
        <pc:grpChg chg="mod">
          <ac:chgData name="M | Inès Ammarkhodja" userId="e95cd08f-50ed-4377-8574-96d833696374" providerId="ADAL" clId="{3D6CE0CE-29FB-4D72-AD68-10EAE5BB7EAF}" dt="2019-11-13T12:03:49.166" v="885" actId="1076"/>
          <ac:grpSpMkLst>
            <pc:docMk/>
            <pc:sldMk cId="2122638485" sldId="303"/>
            <ac:grpSpMk id="1013" creationId="{45CE540A-4E81-4557-BE55-BA4620DE9C4C}"/>
          </ac:grpSpMkLst>
        </pc:grpChg>
        <pc:grpChg chg="mod">
          <ac:chgData name="M | Inès Ammarkhodja" userId="e95cd08f-50ed-4377-8574-96d833696374" providerId="ADAL" clId="{3D6CE0CE-29FB-4D72-AD68-10EAE5BB7EAF}" dt="2019-11-13T12:03:49.166" v="885" actId="1076"/>
          <ac:grpSpMkLst>
            <pc:docMk/>
            <pc:sldMk cId="2122638485" sldId="303"/>
            <ac:grpSpMk id="1018" creationId="{3CEBD434-4029-4F0E-A733-456390365354}"/>
          </ac:grpSpMkLst>
        </pc:grpChg>
        <pc:grpChg chg="mod">
          <ac:chgData name="M | Inès Ammarkhodja" userId="e95cd08f-50ed-4377-8574-96d833696374" providerId="ADAL" clId="{3D6CE0CE-29FB-4D72-AD68-10EAE5BB7EAF}" dt="2019-11-13T12:03:49.166" v="885" actId="1076"/>
          <ac:grpSpMkLst>
            <pc:docMk/>
            <pc:sldMk cId="2122638485" sldId="303"/>
            <ac:grpSpMk id="1025" creationId="{92B54116-650D-40AB-A77C-FA404999F596}"/>
          </ac:grpSpMkLst>
        </pc:grpChg>
        <pc:grpChg chg="mod">
          <ac:chgData name="M | Inès Ammarkhodja" userId="e95cd08f-50ed-4377-8574-96d833696374" providerId="ADAL" clId="{3D6CE0CE-29FB-4D72-AD68-10EAE5BB7EAF}" dt="2019-11-13T12:03:49.166" v="885" actId="1076"/>
          <ac:grpSpMkLst>
            <pc:docMk/>
            <pc:sldMk cId="2122638485" sldId="303"/>
            <ac:grpSpMk id="1030" creationId="{A64FE20E-8028-4B75-9E24-6DF4829814AC}"/>
          </ac:grpSpMkLst>
        </pc:grpChg>
        <pc:grpChg chg="mod">
          <ac:chgData name="M | Inès Ammarkhodja" userId="e95cd08f-50ed-4377-8574-96d833696374" providerId="ADAL" clId="{3D6CE0CE-29FB-4D72-AD68-10EAE5BB7EAF}" dt="2019-11-13T12:03:49.166" v="885" actId="1076"/>
          <ac:grpSpMkLst>
            <pc:docMk/>
            <pc:sldMk cId="2122638485" sldId="303"/>
            <ac:grpSpMk id="1035" creationId="{A5776564-D063-48B3-8BD4-2484D60573EA}"/>
          </ac:grpSpMkLst>
        </pc:grpChg>
        <pc:grpChg chg="mod">
          <ac:chgData name="M | Inès Ammarkhodja" userId="e95cd08f-50ed-4377-8574-96d833696374" providerId="ADAL" clId="{3D6CE0CE-29FB-4D72-AD68-10EAE5BB7EAF}" dt="2019-11-13T12:03:49.166" v="885" actId="1076"/>
          <ac:grpSpMkLst>
            <pc:docMk/>
            <pc:sldMk cId="2122638485" sldId="303"/>
            <ac:grpSpMk id="1045" creationId="{2C245A11-4A73-464C-89C2-F36F1C886C4C}"/>
          </ac:grpSpMkLst>
        </pc:grpChg>
        <pc:grpChg chg="mod">
          <ac:chgData name="M | Inès Ammarkhodja" userId="e95cd08f-50ed-4377-8574-96d833696374" providerId="ADAL" clId="{3D6CE0CE-29FB-4D72-AD68-10EAE5BB7EAF}" dt="2019-11-13T12:03:49.166" v="885" actId="1076"/>
          <ac:grpSpMkLst>
            <pc:docMk/>
            <pc:sldMk cId="2122638485" sldId="303"/>
            <ac:grpSpMk id="1054" creationId="{67C98CC7-DC4C-41BE-8708-EFB01000EA56}"/>
          </ac:grpSpMkLst>
        </pc:grpChg>
        <pc:grpChg chg="mod">
          <ac:chgData name="M | Inès Ammarkhodja" userId="e95cd08f-50ed-4377-8574-96d833696374" providerId="ADAL" clId="{3D6CE0CE-29FB-4D72-AD68-10EAE5BB7EAF}" dt="2019-11-13T12:03:49.166" v="885" actId="1076"/>
          <ac:grpSpMkLst>
            <pc:docMk/>
            <pc:sldMk cId="2122638485" sldId="303"/>
            <ac:grpSpMk id="1064" creationId="{B226546F-3BA5-4A7D-A960-3873D6390CBA}"/>
          </ac:grpSpMkLst>
        </pc:grpChg>
        <pc:grpChg chg="mod">
          <ac:chgData name="M | Inès Ammarkhodja" userId="e95cd08f-50ed-4377-8574-96d833696374" providerId="ADAL" clId="{3D6CE0CE-29FB-4D72-AD68-10EAE5BB7EAF}" dt="2019-11-13T12:03:49.166" v="885" actId="1076"/>
          <ac:grpSpMkLst>
            <pc:docMk/>
            <pc:sldMk cId="2122638485" sldId="303"/>
            <ac:grpSpMk id="1073" creationId="{F544F680-CCFC-4A08-9936-75AC40E667AF}"/>
          </ac:grpSpMkLst>
        </pc:grpChg>
        <pc:grpChg chg="mod">
          <ac:chgData name="M | Inès Ammarkhodja" userId="e95cd08f-50ed-4377-8574-96d833696374" providerId="ADAL" clId="{3D6CE0CE-29FB-4D72-AD68-10EAE5BB7EAF}" dt="2019-11-13T12:03:49.166" v="885" actId="1076"/>
          <ac:grpSpMkLst>
            <pc:docMk/>
            <pc:sldMk cId="2122638485" sldId="303"/>
            <ac:grpSpMk id="1081" creationId="{1D5CC8C7-261D-4F02-9B73-3B2405F35F87}"/>
          </ac:grpSpMkLst>
        </pc:grpChg>
        <pc:grpChg chg="mod">
          <ac:chgData name="M | Inès Ammarkhodja" userId="e95cd08f-50ed-4377-8574-96d833696374" providerId="ADAL" clId="{3D6CE0CE-29FB-4D72-AD68-10EAE5BB7EAF}" dt="2019-11-13T12:03:49.166" v="885" actId="1076"/>
          <ac:grpSpMkLst>
            <pc:docMk/>
            <pc:sldMk cId="2122638485" sldId="303"/>
            <ac:grpSpMk id="1090" creationId="{66867CFD-ECA9-4EE5-B141-F40C8CBAB76B}"/>
          </ac:grpSpMkLst>
        </pc:grpChg>
        <pc:grpChg chg="mod">
          <ac:chgData name="M | Inès Ammarkhodja" userId="e95cd08f-50ed-4377-8574-96d833696374" providerId="ADAL" clId="{3D6CE0CE-29FB-4D72-AD68-10EAE5BB7EAF}" dt="2019-11-13T12:03:49.166" v="885" actId="1076"/>
          <ac:grpSpMkLst>
            <pc:docMk/>
            <pc:sldMk cId="2122638485" sldId="303"/>
            <ac:grpSpMk id="1092" creationId="{E2E8A8EF-57A2-44BE-9C1F-48E8AA2AA0D4}"/>
          </ac:grpSpMkLst>
        </pc:grpChg>
        <pc:grpChg chg="mod">
          <ac:chgData name="M | Inès Ammarkhodja" userId="e95cd08f-50ed-4377-8574-96d833696374" providerId="ADAL" clId="{3D6CE0CE-29FB-4D72-AD68-10EAE5BB7EAF}" dt="2019-11-13T12:03:49.166" v="885" actId="1076"/>
          <ac:grpSpMkLst>
            <pc:docMk/>
            <pc:sldMk cId="2122638485" sldId="303"/>
            <ac:grpSpMk id="1225" creationId="{174251A3-BBCC-4A25-9469-F3BC1F793958}"/>
          </ac:grpSpMkLst>
        </pc:grpChg>
        <pc:grpChg chg="mod">
          <ac:chgData name="M | Inès Ammarkhodja" userId="e95cd08f-50ed-4377-8574-96d833696374" providerId="ADAL" clId="{3D6CE0CE-29FB-4D72-AD68-10EAE5BB7EAF}" dt="2019-11-13T12:03:49.166" v="885" actId="1076"/>
          <ac:grpSpMkLst>
            <pc:docMk/>
            <pc:sldMk cId="2122638485" sldId="303"/>
            <ac:grpSpMk id="1237" creationId="{E4EF4D5A-9F92-49B3-82A4-9ABFE951B734}"/>
          </ac:grpSpMkLst>
        </pc:grpChg>
        <pc:grpChg chg="mod">
          <ac:chgData name="M | Inès Ammarkhodja" userId="e95cd08f-50ed-4377-8574-96d833696374" providerId="ADAL" clId="{3D6CE0CE-29FB-4D72-AD68-10EAE5BB7EAF}" dt="2019-11-13T12:03:49.166" v="885" actId="1076"/>
          <ac:grpSpMkLst>
            <pc:docMk/>
            <pc:sldMk cId="2122638485" sldId="303"/>
            <ac:grpSpMk id="1261" creationId="{AE001208-991E-455E-A374-D9ED21F96CFD}"/>
          </ac:grpSpMkLst>
        </pc:grpChg>
        <pc:grpChg chg="mod">
          <ac:chgData name="M | Inès Ammarkhodja" userId="e95cd08f-50ed-4377-8574-96d833696374" providerId="ADAL" clId="{3D6CE0CE-29FB-4D72-AD68-10EAE5BB7EAF}" dt="2019-11-13T12:03:49.166" v="885" actId="1076"/>
          <ac:grpSpMkLst>
            <pc:docMk/>
            <pc:sldMk cId="2122638485" sldId="303"/>
            <ac:grpSpMk id="1275" creationId="{9C7E1986-64C8-4313-85A3-D6CD29977E0D}"/>
          </ac:grpSpMkLst>
        </pc:grpChg>
        <pc:grpChg chg="mod">
          <ac:chgData name="M | Inès Ammarkhodja" userId="e95cd08f-50ed-4377-8574-96d833696374" providerId="ADAL" clId="{3D6CE0CE-29FB-4D72-AD68-10EAE5BB7EAF}" dt="2019-11-13T12:03:49.166" v="885" actId="1076"/>
          <ac:grpSpMkLst>
            <pc:docMk/>
            <pc:sldMk cId="2122638485" sldId="303"/>
            <ac:grpSpMk id="1289" creationId="{F435D0F8-B7E4-425E-91BC-1D34C53B8DF9}"/>
          </ac:grpSpMkLst>
        </pc:grpChg>
        <pc:grpChg chg="mod">
          <ac:chgData name="M | Inès Ammarkhodja" userId="e95cd08f-50ed-4377-8574-96d833696374" providerId="ADAL" clId="{3D6CE0CE-29FB-4D72-AD68-10EAE5BB7EAF}" dt="2019-11-13T12:03:49.166" v="885" actId="1076"/>
          <ac:grpSpMkLst>
            <pc:docMk/>
            <pc:sldMk cId="2122638485" sldId="303"/>
            <ac:grpSpMk id="1297" creationId="{4E4D5927-82EA-46E1-BF06-E3E4292E3F56}"/>
          </ac:grpSpMkLst>
        </pc:grpChg>
        <pc:grpChg chg="mod">
          <ac:chgData name="M | Inès Ammarkhodja" userId="e95cd08f-50ed-4377-8574-96d833696374" providerId="ADAL" clId="{3D6CE0CE-29FB-4D72-AD68-10EAE5BB7EAF}" dt="2019-11-13T12:03:49.166" v="885" actId="1076"/>
          <ac:grpSpMkLst>
            <pc:docMk/>
            <pc:sldMk cId="2122638485" sldId="303"/>
            <ac:grpSpMk id="1309" creationId="{7C4276D0-DDE5-47A5-B88A-AB78E228480F}"/>
          </ac:grpSpMkLst>
        </pc:grpChg>
        <pc:grpChg chg="mod">
          <ac:chgData name="M | Inès Ammarkhodja" userId="e95cd08f-50ed-4377-8574-96d833696374" providerId="ADAL" clId="{3D6CE0CE-29FB-4D72-AD68-10EAE5BB7EAF}" dt="2019-11-13T12:03:49.166" v="885" actId="1076"/>
          <ac:grpSpMkLst>
            <pc:docMk/>
            <pc:sldMk cId="2122638485" sldId="303"/>
            <ac:grpSpMk id="1314" creationId="{C7FA10DF-0276-415A-9692-5919089A34BE}"/>
          </ac:grpSpMkLst>
        </pc:grpChg>
        <pc:grpChg chg="mod">
          <ac:chgData name="M | Inès Ammarkhodja" userId="e95cd08f-50ed-4377-8574-96d833696374" providerId="ADAL" clId="{3D6CE0CE-29FB-4D72-AD68-10EAE5BB7EAF}" dt="2019-11-13T12:03:49.166" v="885" actId="1076"/>
          <ac:grpSpMkLst>
            <pc:docMk/>
            <pc:sldMk cId="2122638485" sldId="303"/>
            <ac:grpSpMk id="1325" creationId="{8E2CBFD1-E4C0-418C-80A8-B4A2BDD8857D}"/>
          </ac:grpSpMkLst>
        </pc:grpChg>
        <pc:grpChg chg="mod">
          <ac:chgData name="M | Inès Ammarkhodja" userId="e95cd08f-50ed-4377-8574-96d833696374" providerId="ADAL" clId="{3D6CE0CE-29FB-4D72-AD68-10EAE5BB7EAF}" dt="2019-11-13T12:03:49.166" v="885" actId="1076"/>
          <ac:grpSpMkLst>
            <pc:docMk/>
            <pc:sldMk cId="2122638485" sldId="303"/>
            <ac:grpSpMk id="1330" creationId="{4AEA7F2E-F80B-4043-B860-D96C19808F84}"/>
          </ac:grpSpMkLst>
        </pc:grpChg>
        <pc:grpChg chg="mod">
          <ac:chgData name="M | Inès Ammarkhodja" userId="e95cd08f-50ed-4377-8574-96d833696374" providerId="ADAL" clId="{3D6CE0CE-29FB-4D72-AD68-10EAE5BB7EAF}" dt="2019-11-13T12:03:49.166" v="885" actId="1076"/>
          <ac:grpSpMkLst>
            <pc:docMk/>
            <pc:sldMk cId="2122638485" sldId="303"/>
            <ac:grpSpMk id="1336" creationId="{14B44AF9-22E4-4330-BBFE-DA5C3CB366F8}"/>
          </ac:grpSpMkLst>
        </pc:grpChg>
        <pc:grpChg chg="mod">
          <ac:chgData name="M | Inès Ammarkhodja" userId="e95cd08f-50ed-4377-8574-96d833696374" providerId="ADAL" clId="{3D6CE0CE-29FB-4D72-AD68-10EAE5BB7EAF}" dt="2019-11-13T12:03:49.166" v="885" actId="1076"/>
          <ac:grpSpMkLst>
            <pc:docMk/>
            <pc:sldMk cId="2122638485" sldId="303"/>
            <ac:grpSpMk id="1355" creationId="{EFE8F22A-DE39-4573-941F-58AADFE11FC6}"/>
          </ac:grpSpMkLst>
        </pc:grpChg>
        <pc:grpChg chg="mod">
          <ac:chgData name="M | Inès Ammarkhodja" userId="e95cd08f-50ed-4377-8574-96d833696374" providerId="ADAL" clId="{3D6CE0CE-29FB-4D72-AD68-10EAE5BB7EAF}" dt="2019-11-13T12:03:49.166" v="885" actId="1076"/>
          <ac:grpSpMkLst>
            <pc:docMk/>
            <pc:sldMk cId="2122638485" sldId="303"/>
            <ac:grpSpMk id="1357" creationId="{E74D9110-B1F2-4665-8B0B-04D4E8DC1F64}"/>
          </ac:grpSpMkLst>
        </pc:grpChg>
        <pc:grpChg chg="mod">
          <ac:chgData name="M | Inès Ammarkhodja" userId="e95cd08f-50ed-4377-8574-96d833696374" providerId="ADAL" clId="{3D6CE0CE-29FB-4D72-AD68-10EAE5BB7EAF}" dt="2019-11-13T12:03:49.166" v="885" actId="1076"/>
          <ac:grpSpMkLst>
            <pc:docMk/>
            <pc:sldMk cId="2122638485" sldId="303"/>
            <ac:grpSpMk id="1366" creationId="{DDD14EAE-422F-4762-B3E1-F925C6F2EB21}"/>
          </ac:grpSpMkLst>
        </pc:grpChg>
        <pc:grpChg chg="mod">
          <ac:chgData name="M | Inès Ammarkhodja" userId="e95cd08f-50ed-4377-8574-96d833696374" providerId="ADAL" clId="{3D6CE0CE-29FB-4D72-AD68-10EAE5BB7EAF}" dt="2019-11-13T12:03:49.166" v="885" actId="1076"/>
          <ac:grpSpMkLst>
            <pc:docMk/>
            <pc:sldMk cId="2122638485" sldId="303"/>
            <ac:grpSpMk id="1369" creationId="{23772B15-F85F-4F7C-A934-0EDCB4932AFA}"/>
          </ac:grpSpMkLst>
        </pc:grpChg>
        <pc:grpChg chg="mod">
          <ac:chgData name="M | Inès Ammarkhodja" userId="e95cd08f-50ed-4377-8574-96d833696374" providerId="ADAL" clId="{3D6CE0CE-29FB-4D72-AD68-10EAE5BB7EAF}" dt="2019-11-13T12:03:49.166" v="885" actId="1076"/>
          <ac:grpSpMkLst>
            <pc:docMk/>
            <pc:sldMk cId="2122638485" sldId="303"/>
            <ac:grpSpMk id="1373" creationId="{E1C1106C-DDED-4E4D-9C24-AE3D10EA60FE}"/>
          </ac:grpSpMkLst>
        </pc:grpChg>
        <pc:grpChg chg="mod">
          <ac:chgData name="M | Inès Ammarkhodja" userId="e95cd08f-50ed-4377-8574-96d833696374" providerId="ADAL" clId="{3D6CE0CE-29FB-4D72-AD68-10EAE5BB7EAF}" dt="2019-11-13T12:03:49.166" v="885" actId="1076"/>
          <ac:grpSpMkLst>
            <pc:docMk/>
            <pc:sldMk cId="2122638485" sldId="303"/>
            <ac:grpSpMk id="1375" creationId="{208BDD91-2C72-4034-8F28-5AD86C422F81}"/>
          </ac:grpSpMkLst>
        </pc:grpChg>
        <pc:grpChg chg="mod">
          <ac:chgData name="M | Inès Ammarkhodja" userId="e95cd08f-50ed-4377-8574-96d833696374" providerId="ADAL" clId="{3D6CE0CE-29FB-4D72-AD68-10EAE5BB7EAF}" dt="2019-11-13T12:03:49.166" v="885" actId="1076"/>
          <ac:grpSpMkLst>
            <pc:docMk/>
            <pc:sldMk cId="2122638485" sldId="303"/>
            <ac:grpSpMk id="1390" creationId="{5E7155CF-D3B3-4CC3-9003-A8BD322546F6}"/>
          </ac:grpSpMkLst>
        </pc:grpChg>
        <pc:grpChg chg="mod">
          <ac:chgData name="M | Inès Ammarkhodja" userId="e95cd08f-50ed-4377-8574-96d833696374" providerId="ADAL" clId="{3D6CE0CE-29FB-4D72-AD68-10EAE5BB7EAF}" dt="2019-11-13T12:03:49.166" v="885" actId="1076"/>
          <ac:grpSpMkLst>
            <pc:docMk/>
            <pc:sldMk cId="2122638485" sldId="303"/>
            <ac:grpSpMk id="1408" creationId="{6F01488A-174D-42D9-9C90-29BE7717E0FD}"/>
          </ac:grpSpMkLst>
        </pc:grpChg>
        <pc:grpChg chg="mod">
          <ac:chgData name="M | Inès Ammarkhodja" userId="e95cd08f-50ed-4377-8574-96d833696374" providerId="ADAL" clId="{3D6CE0CE-29FB-4D72-AD68-10EAE5BB7EAF}" dt="2019-11-13T12:03:49.166" v="885" actId="1076"/>
          <ac:grpSpMkLst>
            <pc:docMk/>
            <pc:sldMk cId="2122638485" sldId="303"/>
            <ac:grpSpMk id="1417" creationId="{0713BB8D-1611-4034-82FC-49B0F92EE848}"/>
          </ac:grpSpMkLst>
        </pc:grpChg>
        <pc:grpChg chg="mod">
          <ac:chgData name="M | Inès Ammarkhodja" userId="e95cd08f-50ed-4377-8574-96d833696374" providerId="ADAL" clId="{3D6CE0CE-29FB-4D72-AD68-10EAE5BB7EAF}" dt="2019-11-13T12:03:49.166" v="885" actId="1076"/>
          <ac:grpSpMkLst>
            <pc:docMk/>
            <pc:sldMk cId="2122638485" sldId="303"/>
            <ac:grpSpMk id="1425" creationId="{E82E9B74-7438-430C-AEBF-2798D24F2C98}"/>
          </ac:grpSpMkLst>
        </pc:grpChg>
        <pc:grpChg chg="mod">
          <ac:chgData name="M | Inès Ammarkhodja" userId="e95cd08f-50ed-4377-8574-96d833696374" providerId="ADAL" clId="{3D6CE0CE-29FB-4D72-AD68-10EAE5BB7EAF}" dt="2019-11-13T12:03:49.166" v="885" actId="1076"/>
          <ac:grpSpMkLst>
            <pc:docMk/>
            <pc:sldMk cId="2122638485" sldId="303"/>
            <ac:grpSpMk id="1436" creationId="{DD710C11-24B9-4674-8996-136188A07BD7}"/>
          </ac:grpSpMkLst>
        </pc:grpChg>
        <pc:grpChg chg="mod">
          <ac:chgData name="M | Inès Ammarkhodja" userId="e95cd08f-50ed-4377-8574-96d833696374" providerId="ADAL" clId="{3D6CE0CE-29FB-4D72-AD68-10EAE5BB7EAF}" dt="2019-11-13T12:03:49.166" v="885" actId="1076"/>
          <ac:grpSpMkLst>
            <pc:docMk/>
            <pc:sldMk cId="2122638485" sldId="303"/>
            <ac:grpSpMk id="1445" creationId="{BFE8794A-94D8-424C-B0CB-79C74FABB322}"/>
          </ac:grpSpMkLst>
        </pc:grpChg>
        <pc:grpChg chg="mod">
          <ac:chgData name="M | Inès Ammarkhodja" userId="e95cd08f-50ed-4377-8574-96d833696374" providerId="ADAL" clId="{3D6CE0CE-29FB-4D72-AD68-10EAE5BB7EAF}" dt="2019-11-13T12:03:49.166" v="885" actId="1076"/>
          <ac:grpSpMkLst>
            <pc:docMk/>
            <pc:sldMk cId="2122638485" sldId="303"/>
            <ac:grpSpMk id="1448" creationId="{C96263DF-E224-423E-BEDC-6D80A840DAFC}"/>
          </ac:grpSpMkLst>
        </pc:grpChg>
        <pc:grpChg chg="mod">
          <ac:chgData name="M | Inès Ammarkhodja" userId="e95cd08f-50ed-4377-8574-96d833696374" providerId="ADAL" clId="{3D6CE0CE-29FB-4D72-AD68-10EAE5BB7EAF}" dt="2019-11-13T12:03:49.166" v="885" actId="1076"/>
          <ac:grpSpMkLst>
            <pc:docMk/>
            <pc:sldMk cId="2122638485" sldId="303"/>
            <ac:grpSpMk id="1453" creationId="{99DDD761-811F-4675-94DB-087CDA9CB1BE}"/>
          </ac:grpSpMkLst>
        </pc:grpChg>
        <pc:grpChg chg="mod">
          <ac:chgData name="M | Inès Ammarkhodja" userId="e95cd08f-50ed-4377-8574-96d833696374" providerId="ADAL" clId="{3D6CE0CE-29FB-4D72-AD68-10EAE5BB7EAF}" dt="2019-11-13T12:03:49.166" v="885" actId="1076"/>
          <ac:grpSpMkLst>
            <pc:docMk/>
            <pc:sldMk cId="2122638485" sldId="303"/>
            <ac:grpSpMk id="1462" creationId="{A2F7C1DE-BC98-4570-BDE7-B6CDDA8588DF}"/>
          </ac:grpSpMkLst>
        </pc:grpChg>
        <pc:grpChg chg="mod">
          <ac:chgData name="M | Inès Ammarkhodja" userId="e95cd08f-50ed-4377-8574-96d833696374" providerId="ADAL" clId="{3D6CE0CE-29FB-4D72-AD68-10EAE5BB7EAF}" dt="2019-11-13T12:03:49.166" v="885" actId="1076"/>
          <ac:grpSpMkLst>
            <pc:docMk/>
            <pc:sldMk cId="2122638485" sldId="303"/>
            <ac:grpSpMk id="1482" creationId="{7C166CD8-09F5-4491-8ACB-BC1A3B3BF53A}"/>
          </ac:grpSpMkLst>
        </pc:grpChg>
        <pc:grpChg chg="mod">
          <ac:chgData name="M | Inès Ammarkhodja" userId="e95cd08f-50ed-4377-8574-96d833696374" providerId="ADAL" clId="{3D6CE0CE-29FB-4D72-AD68-10EAE5BB7EAF}" dt="2019-11-13T12:03:49.166" v="885" actId="1076"/>
          <ac:grpSpMkLst>
            <pc:docMk/>
            <pc:sldMk cId="2122638485" sldId="303"/>
            <ac:grpSpMk id="1489" creationId="{D5E897EF-BD7E-4C24-A5CC-4721E5F5B709}"/>
          </ac:grpSpMkLst>
        </pc:grpChg>
        <pc:grpChg chg="mod">
          <ac:chgData name="M | Inès Ammarkhodja" userId="e95cd08f-50ed-4377-8574-96d833696374" providerId="ADAL" clId="{3D6CE0CE-29FB-4D72-AD68-10EAE5BB7EAF}" dt="2019-11-13T12:03:49.166" v="885" actId="1076"/>
          <ac:grpSpMkLst>
            <pc:docMk/>
            <pc:sldMk cId="2122638485" sldId="303"/>
            <ac:grpSpMk id="1491" creationId="{9BAF9758-A5CF-4210-99D6-9FBAC5C01D97}"/>
          </ac:grpSpMkLst>
        </pc:grpChg>
        <pc:grpChg chg="mod">
          <ac:chgData name="M | Inès Ammarkhodja" userId="e95cd08f-50ed-4377-8574-96d833696374" providerId="ADAL" clId="{3D6CE0CE-29FB-4D72-AD68-10EAE5BB7EAF}" dt="2019-11-13T12:03:49.166" v="885" actId="1076"/>
          <ac:grpSpMkLst>
            <pc:docMk/>
            <pc:sldMk cId="2122638485" sldId="303"/>
            <ac:grpSpMk id="1498" creationId="{920AA67D-C88C-4880-9CD3-D7BC4256B15C}"/>
          </ac:grpSpMkLst>
        </pc:grpChg>
        <pc:grpChg chg="mod">
          <ac:chgData name="M | Inès Ammarkhodja" userId="e95cd08f-50ed-4377-8574-96d833696374" providerId="ADAL" clId="{3D6CE0CE-29FB-4D72-AD68-10EAE5BB7EAF}" dt="2019-11-13T12:03:49.166" v="885" actId="1076"/>
          <ac:grpSpMkLst>
            <pc:docMk/>
            <pc:sldMk cId="2122638485" sldId="303"/>
            <ac:grpSpMk id="1506" creationId="{6BE0EBAC-3549-48B9-B99A-5002FA293885}"/>
          </ac:grpSpMkLst>
        </pc:grpChg>
        <pc:grpChg chg="mod">
          <ac:chgData name="M | Inès Ammarkhodja" userId="e95cd08f-50ed-4377-8574-96d833696374" providerId="ADAL" clId="{3D6CE0CE-29FB-4D72-AD68-10EAE5BB7EAF}" dt="2019-11-13T12:03:49.166" v="885" actId="1076"/>
          <ac:grpSpMkLst>
            <pc:docMk/>
            <pc:sldMk cId="2122638485" sldId="303"/>
            <ac:grpSpMk id="1513" creationId="{E07861B2-E8A0-4AE3-A320-CFAC3CC24D3B}"/>
          </ac:grpSpMkLst>
        </pc:grpChg>
        <pc:grpChg chg="mod">
          <ac:chgData name="M | Inès Ammarkhodja" userId="e95cd08f-50ed-4377-8574-96d833696374" providerId="ADAL" clId="{3D6CE0CE-29FB-4D72-AD68-10EAE5BB7EAF}" dt="2019-11-13T12:03:49.166" v="885" actId="1076"/>
          <ac:grpSpMkLst>
            <pc:docMk/>
            <pc:sldMk cId="2122638485" sldId="303"/>
            <ac:grpSpMk id="1521" creationId="{C92E6B1E-EEB4-42F8-A9B1-70E99F7E4CAD}"/>
          </ac:grpSpMkLst>
        </pc:grpChg>
        <pc:grpChg chg="mod">
          <ac:chgData name="M | Inès Ammarkhodja" userId="e95cd08f-50ed-4377-8574-96d833696374" providerId="ADAL" clId="{3D6CE0CE-29FB-4D72-AD68-10EAE5BB7EAF}" dt="2019-11-13T12:03:49.166" v="885" actId="1076"/>
          <ac:grpSpMkLst>
            <pc:docMk/>
            <pc:sldMk cId="2122638485" sldId="303"/>
            <ac:grpSpMk id="1529" creationId="{88582115-5ECA-44A8-90A2-E007F8043C3A}"/>
          </ac:grpSpMkLst>
        </pc:grpChg>
        <pc:grpChg chg="mod">
          <ac:chgData name="M | Inès Ammarkhodja" userId="e95cd08f-50ed-4377-8574-96d833696374" providerId="ADAL" clId="{3D6CE0CE-29FB-4D72-AD68-10EAE5BB7EAF}" dt="2019-11-13T12:03:49.166" v="885" actId="1076"/>
          <ac:grpSpMkLst>
            <pc:docMk/>
            <pc:sldMk cId="2122638485" sldId="303"/>
            <ac:grpSpMk id="1536" creationId="{8BC8A944-F283-4BFE-A533-E8530486A97A}"/>
          </ac:grpSpMkLst>
        </pc:grpChg>
        <pc:grpChg chg="mod">
          <ac:chgData name="M | Inès Ammarkhodja" userId="e95cd08f-50ed-4377-8574-96d833696374" providerId="ADAL" clId="{3D6CE0CE-29FB-4D72-AD68-10EAE5BB7EAF}" dt="2019-11-13T12:03:49.166" v="885" actId="1076"/>
          <ac:grpSpMkLst>
            <pc:docMk/>
            <pc:sldMk cId="2122638485" sldId="303"/>
            <ac:grpSpMk id="1542" creationId="{1C1F5EC7-02ED-40C7-9C38-3ACDC3C8ACBB}"/>
          </ac:grpSpMkLst>
        </pc:grpChg>
        <pc:grpChg chg="mod">
          <ac:chgData name="M | Inès Ammarkhodja" userId="e95cd08f-50ed-4377-8574-96d833696374" providerId="ADAL" clId="{3D6CE0CE-29FB-4D72-AD68-10EAE5BB7EAF}" dt="2019-11-13T12:03:49.166" v="885" actId="1076"/>
          <ac:grpSpMkLst>
            <pc:docMk/>
            <pc:sldMk cId="2122638485" sldId="303"/>
            <ac:grpSpMk id="1547" creationId="{005E6DEE-107B-4763-87BE-EB8F52E1454C}"/>
          </ac:grpSpMkLst>
        </pc:grpChg>
        <pc:picChg chg="add del mod">
          <ac:chgData name="M | Inès Ammarkhodja" userId="e95cd08f-50ed-4377-8574-96d833696374" providerId="ADAL" clId="{3D6CE0CE-29FB-4D72-AD68-10EAE5BB7EAF}" dt="2019-11-13T12:00:14.020" v="816"/>
          <ac:picMkLst>
            <pc:docMk/>
            <pc:sldMk cId="2122638485" sldId="303"/>
            <ac:picMk id="1552" creationId="{8D1EDCCE-F29C-49DB-93FF-80DF63E837A0}"/>
          </ac:picMkLst>
        </pc:picChg>
        <pc:picChg chg="add del mod">
          <ac:chgData name="M | Inès Ammarkhodja" userId="e95cd08f-50ed-4377-8574-96d833696374" providerId="ADAL" clId="{3D6CE0CE-29FB-4D72-AD68-10EAE5BB7EAF}" dt="2019-11-13T12:00:14.020" v="816"/>
          <ac:picMkLst>
            <pc:docMk/>
            <pc:sldMk cId="2122638485" sldId="303"/>
            <ac:picMk id="1553" creationId="{0261E7F9-D666-4284-8A88-6A3448541255}"/>
          </ac:picMkLst>
        </pc:picChg>
        <pc:picChg chg="add del mod">
          <ac:chgData name="M | Inès Ammarkhodja" userId="e95cd08f-50ed-4377-8574-96d833696374" providerId="ADAL" clId="{3D6CE0CE-29FB-4D72-AD68-10EAE5BB7EAF}" dt="2019-11-13T12:00:14.020" v="816"/>
          <ac:picMkLst>
            <pc:docMk/>
            <pc:sldMk cId="2122638485" sldId="303"/>
            <ac:picMk id="1554" creationId="{F2CC1732-EAB4-4C7C-8E91-85557C53ACB0}"/>
          </ac:picMkLst>
        </pc:picChg>
        <pc:picChg chg="add del mod">
          <ac:chgData name="M | Inès Ammarkhodja" userId="e95cd08f-50ed-4377-8574-96d833696374" providerId="ADAL" clId="{3D6CE0CE-29FB-4D72-AD68-10EAE5BB7EAF}" dt="2019-11-13T12:00:14.020" v="816"/>
          <ac:picMkLst>
            <pc:docMk/>
            <pc:sldMk cId="2122638485" sldId="303"/>
            <ac:picMk id="1555" creationId="{254FB9FB-26EB-4969-85AE-B2C567219678}"/>
          </ac:picMkLst>
        </pc:picChg>
        <pc:picChg chg="add del mod">
          <ac:chgData name="M | Inès Ammarkhodja" userId="e95cd08f-50ed-4377-8574-96d833696374" providerId="ADAL" clId="{3D6CE0CE-29FB-4D72-AD68-10EAE5BB7EAF}" dt="2019-11-13T12:00:14.020" v="816"/>
          <ac:picMkLst>
            <pc:docMk/>
            <pc:sldMk cId="2122638485" sldId="303"/>
            <ac:picMk id="1556" creationId="{F41759AA-0068-4270-9981-2509A2ECD602}"/>
          </ac:picMkLst>
        </pc:picChg>
        <pc:picChg chg="add del mod">
          <ac:chgData name="M | Inès Ammarkhodja" userId="e95cd08f-50ed-4377-8574-96d833696374" providerId="ADAL" clId="{3D6CE0CE-29FB-4D72-AD68-10EAE5BB7EAF}" dt="2019-11-13T12:00:14.020" v="816"/>
          <ac:picMkLst>
            <pc:docMk/>
            <pc:sldMk cId="2122638485" sldId="303"/>
            <ac:picMk id="1557" creationId="{027866CB-F9EE-4C63-A549-812F03AD4E21}"/>
          </ac:picMkLst>
        </pc:picChg>
        <pc:picChg chg="add del mod">
          <ac:chgData name="M | Inès Ammarkhodja" userId="e95cd08f-50ed-4377-8574-96d833696374" providerId="ADAL" clId="{3D6CE0CE-29FB-4D72-AD68-10EAE5BB7EAF}" dt="2019-11-13T12:00:14.020" v="816"/>
          <ac:picMkLst>
            <pc:docMk/>
            <pc:sldMk cId="2122638485" sldId="303"/>
            <ac:picMk id="1558" creationId="{CE331FFA-6B4A-4B2D-AE05-C120018D4B96}"/>
          </ac:picMkLst>
        </pc:picChg>
        <pc:picChg chg="add del mod">
          <ac:chgData name="M | Inès Ammarkhodja" userId="e95cd08f-50ed-4377-8574-96d833696374" providerId="ADAL" clId="{3D6CE0CE-29FB-4D72-AD68-10EAE5BB7EAF}" dt="2019-11-13T12:00:14.020" v="816"/>
          <ac:picMkLst>
            <pc:docMk/>
            <pc:sldMk cId="2122638485" sldId="303"/>
            <ac:picMk id="1559" creationId="{11AA4DE4-6FE9-4A02-B952-8840DDB5D466}"/>
          </ac:picMkLst>
        </pc:picChg>
        <pc:picChg chg="add del mod">
          <ac:chgData name="M | Inès Ammarkhodja" userId="e95cd08f-50ed-4377-8574-96d833696374" providerId="ADAL" clId="{3D6CE0CE-29FB-4D72-AD68-10EAE5BB7EAF}" dt="2019-11-13T11:58:34.308" v="794"/>
          <ac:picMkLst>
            <pc:docMk/>
            <pc:sldMk cId="2122638485" sldId="303"/>
            <ac:picMk id="1560" creationId="{35BBB0DC-29D8-479F-AE8B-F22C33B5556B}"/>
          </ac:picMkLst>
        </pc:picChg>
        <pc:picChg chg="add del mod">
          <ac:chgData name="M | Inès Ammarkhodja" userId="e95cd08f-50ed-4377-8574-96d833696374" providerId="ADAL" clId="{3D6CE0CE-29FB-4D72-AD68-10EAE5BB7EAF}" dt="2019-11-13T11:58:34.308" v="794"/>
          <ac:picMkLst>
            <pc:docMk/>
            <pc:sldMk cId="2122638485" sldId="303"/>
            <ac:picMk id="1561" creationId="{D61624A8-FB1F-4A7B-98F5-6B04C411E6CE}"/>
          </ac:picMkLst>
        </pc:picChg>
        <pc:picChg chg="add del mod">
          <ac:chgData name="M | Inès Ammarkhodja" userId="e95cd08f-50ed-4377-8574-96d833696374" providerId="ADAL" clId="{3D6CE0CE-29FB-4D72-AD68-10EAE5BB7EAF}" dt="2019-11-13T11:58:34.308" v="794"/>
          <ac:picMkLst>
            <pc:docMk/>
            <pc:sldMk cId="2122638485" sldId="303"/>
            <ac:picMk id="1562" creationId="{8754540E-D1F6-4D58-8E7E-13AFF7935EB1}"/>
          </ac:picMkLst>
        </pc:picChg>
        <pc:picChg chg="add del mod">
          <ac:chgData name="M | Inès Ammarkhodja" userId="e95cd08f-50ed-4377-8574-96d833696374" providerId="ADAL" clId="{3D6CE0CE-29FB-4D72-AD68-10EAE5BB7EAF}" dt="2019-11-13T11:58:34.308" v="794"/>
          <ac:picMkLst>
            <pc:docMk/>
            <pc:sldMk cId="2122638485" sldId="303"/>
            <ac:picMk id="1563" creationId="{038E0D8C-BC2B-4A22-9BF7-796108FD1EC0}"/>
          </ac:picMkLst>
        </pc:picChg>
        <pc:picChg chg="add del mod">
          <ac:chgData name="M | Inès Ammarkhodja" userId="e95cd08f-50ed-4377-8574-96d833696374" providerId="ADAL" clId="{3D6CE0CE-29FB-4D72-AD68-10EAE5BB7EAF}" dt="2019-11-13T11:58:34.308" v="794"/>
          <ac:picMkLst>
            <pc:docMk/>
            <pc:sldMk cId="2122638485" sldId="303"/>
            <ac:picMk id="1564" creationId="{618E31FC-2218-44A5-8DA3-23237940FFBD}"/>
          </ac:picMkLst>
        </pc:picChg>
        <pc:picChg chg="add del mod">
          <ac:chgData name="M | Inès Ammarkhodja" userId="e95cd08f-50ed-4377-8574-96d833696374" providerId="ADAL" clId="{3D6CE0CE-29FB-4D72-AD68-10EAE5BB7EAF}" dt="2019-11-13T12:00:14.020" v="816"/>
          <ac:picMkLst>
            <pc:docMk/>
            <pc:sldMk cId="2122638485" sldId="303"/>
            <ac:picMk id="1565" creationId="{BAD8D7A5-2B80-4132-AD6A-6859D45D1920}"/>
          </ac:picMkLst>
        </pc:picChg>
        <pc:picChg chg="add del mod">
          <ac:chgData name="M | Inès Ammarkhodja" userId="e95cd08f-50ed-4377-8574-96d833696374" providerId="ADAL" clId="{3D6CE0CE-29FB-4D72-AD68-10EAE5BB7EAF}" dt="2019-11-13T12:00:14.020" v="816"/>
          <ac:picMkLst>
            <pc:docMk/>
            <pc:sldMk cId="2122638485" sldId="303"/>
            <ac:picMk id="1566" creationId="{E6E1C23F-C4E9-4644-8BA9-5EA437EB5F4E}"/>
          </ac:picMkLst>
        </pc:picChg>
        <pc:picChg chg="add del mod">
          <ac:chgData name="M | Inès Ammarkhodja" userId="e95cd08f-50ed-4377-8574-96d833696374" providerId="ADAL" clId="{3D6CE0CE-29FB-4D72-AD68-10EAE5BB7EAF}" dt="2019-11-13T12:00:14.020" v="816"/>
          <ac:picMkLst>
            <pc:docMk/>
            <pc:sldMk cId="2122638485" sldId="303"/>
            <ac:picMk id="1567" creationId="{4932196B-DCFF-4CBB-AAE4-34A34C749315}"/>
          </ac:picMkLst>
        </pc:picChg>
        <pc:picChg chg="add del mod">
          <ac:chgData name="M | Inès Ammarkhodja" userId="e95cd08f-50ed-4377-8574-96d833696374" providerId="ADAL" clId="{3D6CE0CE-29FB-4D72-AD68-10EAE5BB7EAF}" dt="2019-11-13T12:00:14.020" v="816"/>
          <ac:picMkLst>
            <pc:docMk/>
            <pc:sldMk cId="2122638485" sldId="303"/>
            <ac:picMk id="1568" creationId="{3CFBB236-E699-4356-A155-06E0276C888E}"/>
          </ac:picMkLst>
        </pc:picChg>
        <pc:picChg chg="add del mod">
          <ac:chgData name="M | Inès Ammarkhodja" userId="e95cd08f-50ed-4377-8574-96d833696374" providerId="ADAL" clId="{3D6CE0CE-29FB-4D72-AD68-10EAE5BB7EAF}" dt="2019-11-13T12:00:14.020" v="816"/>
          <ac:picMkLst>
            <pc:docMk/>
            <pc:sldMk cId="2122638485" sldId="303"/>
            <ac:picMk id="1569" creationId="{412C9D7D-B78F-4025-8E74-F3675FFBBEF6}"/>
          </ac:picMkLst>
        </pc:picChg>
        <pc:picChg chg="add del mod">
          <ac:chgData name="M | Inès Ammarkhodja" userId="e95cd08f-50ed-4377-8574-96d833696374" providerId="ADAL" clId="{3D6CE0CE-29FB-4D72-AD68-10EAE5BB7EAF}" dt="2019-11-13T12:00:14.020" v="816"/>
          <ac:picMkLst>
            <pc:docMk/>
            <pc:sldMk cId="2122638485" sldId="303"/>
            <ac:picMk id="1570" creationId="{A1BC4EDD-3EE1-4843-AB6D-246372CB5B17}"/>
          </ac:picMkLst>
        </pc:picChg>
        <pc:picChg chg="add del mod">
          <ac:chgData name="M | Inès Ammarkhodja" userId="e95cd08f-50ed-4377-8574-96d833696374" providerId="ADAL" clId="{3D6CE0CE-29FB-4D72-AD68-10EAE5BB7EAF}" dt="2019-11-13T12:00:14.020" v="816"/>
          <ac:picMkLst>
            <pc:docMk/>
            <pc:sldMk cId="2122638485" sldId="303"/>
            <ac:picMk id="1571" creationId="{62D32D7E-308E-4B9A-AF4B-D67115B3CA7D}"/>
          </ac:picMkLst>
        </pc:picChg>
        <pc:picChg chg="add del mod">
          <ac:chgData name="M | Inès Ammarkhodja" userId="e95cd08f-50ed-4377-8574-96d833696374" providerId="ADAL" clId="{3D6CE0CE-29FB-4D72-AD68-10EAE5BB7EAF}" dt="2019-11-13T12:00:14.020" v="816"/>
          <ac:picMkLst>
            <pc:docMk/>
            <pc:sldMk cId="2122638485" sldId="303"/>
            <ac:picMk id="1572" creationId="{6EF83548-F6B0-4E54-84C1-C17AAB834761}"/>
          </ac:picMkLst>
        </pc:picChg>
        <pc:picChg chg="add del mod">
          <ac:chgData name="M | Inès Ammarkhodja" userId="e95cd08f-50ed-4377-8574-96d833696374" providerId="ADAL" clId="{3D6CE0CE-29FB-4D72-AD68-10EAE5BB7EAF}" dt="2019-11-13T12:00:14.020" v="816"/>
          <ac:picMkLst>
            <pc:docMk/>
            <pc:sldMk cId="2122638485" sldId="303"/>
            <ac:picMk id="1573" creationId="{20F14896-1A02-4DA3-9413-340092D93C34}"/>
          </ac:picMkLst>
        </pc:picChg>
        <pc:picChg chg="add del mod">
          <ac:chgData name="M | Inès Ammarkhodja" userId="e95cd08f-50ed-4377-8574-96d833696374" providerId="ADAL" clId="{3D6CE0CE-29FB-4D72-AD68-10EAE5BB7EAF}" dt="2019-11-13T11:58:34.308" v="794"/>
          <ac:picMkLst>
            <pc:docMk/>
            <pc:sldMk cId="2122638485" sldId="303"/>
            <ac:picMk id="1574" creationId="{E1A45925-AAA1-4E08-A790-AE1696E69960}"/>
          </ac:picMkLst>
        </pc:picChg>
        <pc:picChg chg="add del mod">
          <ac:chgData name="M | Inès Ammarkhodja" userId="e95cd08f-50ed-4377-8574-96d833696374" providerId="ADAL" clId="{3D6CE0CE-29FB-4D72-AD68-10EAE5BB7EAF}" dt="2019-11-13T12:00:14.020" v="816"/>
          <ac:picMkLst>
            <pc:docMk/>
            <pc:sldMk cId="2122638485" sldId="303"/>
            <ac:picMk id="1575" creationId="{40706574-B168-4A88-96BB-3F4D3CDC5BD9}"/>
          </ac:picMkLst>
        </pc:picChg>
        <pc:picChg chg="add del mod">
          <ac:chgData name="M | Inès Ammarkhodja" userId="e95cd08f-50ed-4377-8574-96d833696374" providerId="ADAL" clId="{3D6CE0CE-29FB-4D72-AD68-10EAE5BB7EAF}" dt="2019-11-13T12:00:14.020" v="816"/>
          <ac:picMkLst>
            <pc:docMk/>
            <pc:sldMk cId="2122638485" sldId="303"/>
            <ac:picMk id="1576" creationId="{6478A8A4-238B-44EC-B51E-418C54868BCF}"/>
          </ac:picMkLst>
        </pc:picChg>
        <pc:picChg chg="add del mod">
          <ac:chgData name="M | Inès Ammarkhodja" userId="e95cd08f-50ed-4377-8574-96d833696374" providerId="ADAL" clId="{3D6CE0CE-29FB-4D72-AD68-10EAE5BB7EAF}" dt="2019-11-13T12:00:14.020" v="816"/>
          <ac:picMkLst>
            <pc:docMk/>
            <pc:sldMk cId="2122638485" sldId="303"/>
            <ac:picMk id="1577" creationId="{891EFC0A-405F-48B3-962A-361822505996}"/>
          </ac:picMkLst>
        </pc:picChg>
        <pc:picChg chg="add del mod">
          <ac:chgData name="M | Inès Ammarkhodja" userId="e95cd08f-50ed-4377-8574-96d833696374" providerId="ADAL" clId="{3D6CE0CE-29FB-4D72-AD68-10EAE5BB7EAF}" dt="2019-11-13T11:58:34.308" v="794"/>
          <ac:picMkLst>
            <pc:docMk/>
            <pc:sldMk cId="2122638485" sldId="303"/>
            <ac:picMk id="1578" creationId="{0117983C-ED62-45D4-BCA5-7B6F4EA9C50F}"/>
          </ac:picMkLst>
        </pc:picChg>
        <pc:picChg chg="add del mod">
          <ac:chgData name="M | Inès Ammarkhodja" userId="e95cd08f-50ed-4377-8574-96d833696374" providerId="ADAL" clId="{3D6CE0CE-29FB-4D72-AD68-10EAE5BB7EAF}" dt="2019-11-13T12:00:14.020" v="816"/>
          <ac:picMkLst>
            <pc:docMk/>
            <pc:sldMk cId="2122638485" sldId="303"/>
            <ac:picMk id="1579" creationId="{478140E1-5F79-4CC1-892E-F59D1A777FAF}"/>
          </ac:picMkLst>
        </pc:picChg>
        <pc:picChg chg="add del mod">
          <ac:chgData name="M | Inès Ammarkhodja" userId="e95cd08f-50ed-4377-8574-96d833696374" providerId="ADAL" clId="{3D6CE0CE-29FB-4D72-AD68-10EAE5BB7EAF}" dt="2019-11-13T12:00:14.020" v="816"/>
          <ac:picMkLst>
            <pc:docMk/>
            <pc:sldMk cId="2122638485" sldId="303"/>
            <ac:picMk id="1580" creationId="{37F90963-1A83-4CB7-8E21-D8A6CB12D831}"/>
          </ac:picMkLst>
        </pc:picChg>
        <pc:picChg chg="add del mod">
          <ac:chgData name="M | Inès Ammarkhodja" userId="e95cd08f-50ed-4377-8574-96d833696374" providerId="ADAL" clId="{3D6CE0CE-29FB-4D72-AD68-10EAE5BB7EAF}" dt="2019-11-13T11:58:34.308" v="794"/>
          <ac:picMkLst>
            <pc:docMk/>
            <pc:sldMk cId="2122638485" sldId="303"/>
            <ac:picMk id="1581" creationId="{3452F3BE-B9BB-493E-B0B2-6A236452D8FE}"/>
          </ac:picMkLst>
        </pc:picChg>
        <pc:picChg chg="add mod">
          <ac:chgData name="M | Inès Ammarkhodja" userId="e95cd08f-50ed-4377-8574-96d833696374" providerId="ADAL" clId="{3D6CE0CE-29FB-4D72-AD68-10EAE5BB7EAF}" dt="2019-11-13T12:03:49.166" v="885" actId="1076"/>
          <ac:picMkLst>
            <pc:docMk/>
            <pc:sldMk cId="2122638485" sldId="303"/>
            <ac:picMk id="1583" creationId="{DC73AF4D-B2F8-4314-A76A-1150E04C5F79}"/>
          </ac:picMkLst>
        </pc:picChg>
        <pc:picChg chg="add mod">
          <ac:chgData name="M | Inès Ammarkhodja" userId="e95cd08f-50ed-4377-8574-96d833696374" providerId="ADAL" clId="{3D6CE0CE-29FB-4D72-AD68-10EAE5BB7EAF}" dt="2019-11-13T12:03:49.166" v="885" actId="1076"/>
          <ac:picMkLst>
            <pc:docMk/>
            <pc:sldMk cId="2122638485" sldId="303"/>
            <ac:picMk id="1584" creationId="{971A7709-67A7-4345-BA73-C9FE5BFD7E69}"/>
          </ac:picMkLst>
        </pc:picChg>
        <pc:picChg chg="add mod">
          <ac:chgData name="M | Inès Ammarkhodja" userId="e95cd08f-50ed-4377-8574-96d833696374" providerId="ADAL" clId="{3D6CE0CE-29FB-4D72-AD68-10EAE5BB7EAF}" dt="2019-11-13T12:03:49.166" v="885" actId="1076"/>
          <ac:picMkLst>
            <pc:docMk/>
            <pc:sldMk cId="2122638485" sldId="303"/>
            <ac:picMk id="1585" creationId="{392317DB-51B7-4B9F-B87E-C36119539677}"/>
          </ac:picMkLst>
        </pc:picChg>
        <pc:picChg chg="add mod">
          <ac:chgData name="M | Inès Ammarkhodja" userId="e95cd08f-50ed-4377-8574-96d833696374" providerId="ADAL" clId="{3D6CE0CE-29FB-4D72-AD68-10EAE5BB7EAF}" dt="2019-11-13T12:03:49.166" v="885" actId="1076"/>
          <ac:picMkLst>
            <pc:docMk/>
            <pc:sldMk cId="2122638485" sldId="303"/>
            <ac:picMk id="1586" creationId="{F32191F4-7399-4415-B4EB-0296F145EDEE}"/>
          </ac:picMkLst>
        </pc:picChg>
        <pc:picChg chg="add mod">
          <ac:chgData name="M | Inès Ammarkhodja" userId="e95cd08f-50ed-4377-8574-96d833696374" providerId="ADAL" clId="{3D6CE0CE-29FB-4D72-AD68-10EAE5BB7EAF}" dt="2019-11-13T12:03:49.166" v="885" actId="1076"/>
          <ac:picMkLst>
            <pc:docMk/>
            <pc:sldMk cId="2122638485" sldId="303"/>
            <ac:picMk id="1587" creationId="{C7D44089-6630-4D85-A20A-E479D98C0C6E}"/>
          </ac:picMkLst>
        </pc:picChg>
        <pc:picChg chg="add mod">
          <ac:chgData name="M | Inès Ammarkhodja" userId="e95cd08f-50ed-4377-8574-96d833696374" providerId="ADAL" clId="{3D6CE0CE-29FB-4D72-AD68-10EAE5BB7EAF}" dt="2019-11-13T12:03:49.166" v="885" actId="1076"/>
          <ac:picMkLst>
            <pc:docMk/>
            <pc:sldMk cId="2122638485" sldId="303"/>
            <ac:picMk id="1588" creationId="{B7A4C31C-1047-4FE2-9ECE-254F5CD4D8B9}"/>
          </ac:picMkLst>
        </pc:picChg>
        <pc:picChg chg="add mod">
          <ac:chgData name="M | Inès Ammarkhodja" userId="e95cd08f-50ed-4377-8574-96d833696374" providerId="ADAL" clId="{3D6CE0CE-29FB-4D72-AD68-10EAE5BB7EAF}" dt="2019-11-13T12:03:49.166" v="885" actId="1076"/>
          <ac:picMkLst>
            <pc:docMk/>
            <pc:sldMk cId="2122638485" sldId="303"/>
            <ac:picMk id="1589" creationId="{F5C8B739-4159-48B0-98BB-1B11AD63C303}"/>
          </ac:picMkLst>
        </pc:picChg>
        <pc:picChg chg="add mod">
          <ac:chgData name="M | Inès Ammarkhodja" userId="e95cd08f-50ed-4377-8574-96d833696374" providerId="ADAL" clId="{3D6CE0CE-29FB-4D72-AD68-10EAE5BB7EAF}" dt="2019-11-13T12:03:49.166" v="885" actId="1076"/>
          <ac:picMkLst>
            <pc:docMk/>
            <pc:sldMk cId="2122638485" sldId="303"/>
            <ac:picMk id="1590" creationId="{40CB8CB6-D9EF-48E9-9A08-DB9DDF9E7CE1}"/>
          </ac:picMkLst>
        </pc:picChg>
        <pc:picChg chg="add mod">
          <ac:chgData name="M | Inès Ammarkhodja" userId="e95cd08f-50ed-4377-8574-96d833696374" providerId="ADAL" clId="{3D6CE0CE-29FB-4D72-AD68-10EAE5BB7EAF}" dt="2019-11-13T12:03:49.166" v="885" actId="1076"/>
          <ac:picMkLst>
            <pc:docMk/>
            <pc:sldMk cId="2122638485" sldId="303"/>
            <ac:picMk id="1591" creationId="{8E1CA8A9-2EF4-490D-9FB4-D6B7289B3343}"/>
          </ac:picMkLst>
        </pc:picChg>
        <pc:picChg chg="add del mod">
          <ac:chgData name="M | Inès Ammarkhodja" userId="e95cd08f-50ed-4377-8574-96d833696374" providerId="ADAL" clId="{3D6CE0CE-29FB-4D72-AD68-10EAE5BB7EAF}" dt="2019-11-13T12:03:37.498" v="882" actId="478"/>
          <ac:picMkLst>
            <pc:docMk/>
            <pc:sldMk cId="2122638485" sldId="303"/>
            <ac:picMk id="1592" creationId="{EB3D5218-C57A-4524-B81A-CA935EFBAA87}"/>
          </ac:picMkLst>
        </pc:picChg>
        <pc:picChg chg="add del mod">
          <ac:chgData name="M | Inès Ammarkhodja" userId="e95cd08f-50ed-4377-8574-96d833696374" providerId="ADAL" clId="{3D6CE0CE-29FB-4D72-AD68-10EAE5BB7EAF}" dt="2019-11-13T12:03:33.468" v="880" actId="478"/>
          <ac:picMkLst>
            <pc:docMk/>
            <pc:sldMk cId="2122638485" sldId="303"/>
            <ac:picMk id="1593" creationId="{039650E2-0452-4BFF-8E33-073A37A0BBA0}"/>
          </ac:picMkLst>
        </pc:picChg>
        <pc:picChg chg="add del mod">
          <ac:chgData name="M | Inès Ammarkhodja" userId="e95cd08f-50ed-4377-8574-96d833696374" providerId="ADAL" clId="{3D6CE0CE-29FB-4D72-AD68-10EAE5BB7EAF}" dt="2019-11-13T12:03:34.242" v="881" actId="478"/>
          <ac:picMkLst>
            <pc:docMk/>
            <pc:sldMk cId="2122638485" sldId="303"/>
            <ac:picMk id="1594" creationId="{36D17FE6-BCD5-4F7C-A72D-3C82F34EE8DB}"/>
          </ac:picMkLst>
        </pc:picChg>
        <pc:picChg chg="add mod">
          <ac:chgData name="M | Inès Ammarkhodja" userId="e95cd08f-50ed-4377-8574-96d833696374" providerId="ADAL" clId="{3D6CE0CE-29FB-4D72-AD68-10EAE5BB7EAF}" dt="2019-11-13T12:03:49.166" v="885" actId="1076"/>
          <ac:picMkLst>
            <pc:docMk/>
            <pc:sldMk cId="2122638485" sldId="303"/>
            <ac:picMk id="1595" creationId="{84C17C82-9DC3-41C2-8B6F-03F4F4C00B96}"/>
          </ac:picMkLst>
        </pc:picChg>
        <pc:picChg chg="add mod">
          <ac:chgData name="M | Inès Ammarkhodja" userId="e95cd08f-50ed-4377-8574-96d833696374" providerId="ADAL" clId="{3D6CE0CE-29FB-4D72-AD68-10EAE5BB7EAF}" dt="2019-11-13T12:03:49.166" v="885" actId="1076"/>
          <ac:picMkLst>
            <pc:docMk/>
            <pc:sldMk cId="2122638485" sldId="303"/>
            <ac:picMk id="1596" creationId="{1983F0A6-CB93-4287-996F-4D734CD01E92}"/>
          </ac:picMkLst>
        </pc:picChg>
        <pc:picChg chg="add mod">
          <ac:chgData name="M | Inès Ammarkhodja" userId="e95cd08f-50ed-4377-8574-96d833696374" providerId="ADAL" clId="{3D6CE0CE-29FB-4D72-AD68-10EAE5BB7EAF}" dt="2019-11-13T12:03:49.166" v="885" actId="1076"/>
          <ac:picMkLst>
            <pc:docMk/>
            <pc:sldMk cId="2122638485" sldId="303"/>
            <ac:picMk id="1597" creationId="{66A011D6-5703-4FB1-B0A5-EAE27E17BFDA}"/>
          </ac:picMkLst>
        </pc:picChg>
        <pc:picChg chg="add mod">
          <ac:chgData name="M | Inès Ammarkhodja" userId="e95cd08f-50ed-4377-8574-96d833696374" providerId="ADAL" clId="{3D6CE0CE-29FB-4D72-AD68-10EAE5BB7EAF}" dt="2019-11-13T12:03:49.166" v="885" actId="1076"/>
          <ac:picMkLst>
            <pc:docMk/>
            <pc:sldMk cId="2122638485" sldId="303"/>
            <ac:picMk id="1598" creationId="{84F711D2-9471-460E-8111-5A61D19C89BD}"/>
          </ac:picMkLst>
        </pc:picChg>
        <pc:picChg chg="add mod">
          <ac:chgData name="M | Inès Ammarkhodja" userId="e95cd08f-50ed-4377-8574-96d833696374" providerId="ADAL" clId="{3D6CE0CE-29FB-4D72-AD68-10EAE5BB7EAF}" dt="2019-11-13T12:03:49.166" v="885" actId="1076"/>
          <ac:picMkLst>
            <pc:docMk/>
            <pc:sldMk cId="2122638485" sldId="303"/>
            <ac:picMk id="1599" creationId="{E7931E8D-3B38-4A05-BFC7-90A9A67F777D}"/>
          </ac:picMkLst>
        </pc:picChg>
        <pc:picChg chg="add mod">
          <ac:chgData name="M | Inès Ammarkhodja" userId="e95cd08f-50ed-4377-8574-96d833696374" providerId="ADAL" clId="{3D6CE0CE-29FB-4D72-AD68-10EAE5BB7EAF}" dt="2019-11-13T12:03:49.166" v="885" actId="1076"/>
          <ac:picMkLst>
            <pc:docMk/>
            <pc:sldMk cId="2122638485" sldId="303"/>
            <ac:picMk id="1600" creationId="{A33CC2AD-D592-4B2A-91C0-B36E8172479B}"/>
          </ac:picMkLst>
        </pc:picChg>
        <pc:picChg chg="add mod">
          <ac:chgData name="M | Inès Ammarkhodja" userId="e95cd08f-50ed-4377-8574-96d833696374" providerId="ADAL" clId="{3D6CE0CE-29FB-4D72-AD68-10EAE5BB7EAF}" dt="2019-11-13T12:03:49.166" v="885" actId="1076"/>
          <ac:picMkLst>
            <pc:docMk/>
            <pc:sldMk cId="2122638485" sldId="303"/>
            <ac:picMk id="1601" creationId="{4D9FAD00-417A-4278-A83D-1668C2DD546A}"/>
          </ac:picMkLst>
        </pc:picChg>
        <pc:picChg chg="add mod">
          <ac:chgData name="M | Inès Ammarkhodja" userId="e95cd08f-50ed-4377-8574-96d833696374" providerId="ADAL" clId="{3D6CE0CE-29FB-4D72-AD68-10EAE5BB7EAF}" dt="2019-11-13T12:03:49.166" v="885" actId="1076"/>
          <ac:picMkLst>
            <pc:docMk/>
            <pc:sldMk cId="2122638485" sldId="303"/>
            <ac:picMk id="1602" creationId="{F4C21937-B18C-47D6-A0E3-B0C1E5A07DDA}"/>
          </ac:picMkLst>
        </pc:picChg>
        <pc:picChg chg="add mod">
          <ac:chgData name="M | Inès Ammarkhodja" userId="e95cd08f-50ed-4377-8574-96d833696374" providerId="ADAL" clId="{3D6CE0CE-29FB-4D72-AD68-10EAE5BB7EAF}" dt="2019-11-13T12:03:49.166" v="885" actId="1076"/>
          <ac:picMkLst>
            <pc:docMk/>
            <pc:sldMk cId="2122638485" sldId="303"/>
            <ac:picMk id="1603" creationId="{A5E5207E-AA5E-488C-B4AC-550A104FC1B1}"/>
          </ac:picMkLst>
        </pc:picChg>
        <pc:picChg chg="add mod">
          <ac:chgData name="M | Inès Ammarkhodja" userId="e95cd08f-50ed-4377-8574-96d833696374" providerId="ADAL" clId="{3D6CE0CE-29FB-4D72-AD68-10EAE5BB7EAF}" dt="2019-11-13T12:03:49.166" v="885" actId="1076"/>
          <ac:picMkLst>
            <pc:docMk/>
            <pc:sldMk cId="2122638485" sldId="303"/>
            <ac:picMk id="1604" creationId="{82AE289C-0141-49C8-8089-7A01CAA5C380}"/>
          </ac:picMkLst>
        </pc:picChg>
      </pc:sldChg>
      <pc:sldChg chg="addSp delSp modSp add del modTransition">
        <pc:chgData name="M | Inès Ammarkhodja" userId="e95cd08f-50ed-4377-8574-96d833696374" providerId="ADAL" clId="{3D6CE0CE-29FB-4D72-AD68-10EAE5BB7EAF}" dt="2019-11-13T10:55:17.014" v="742" actId="2696"/>
        <pc:sldMkLst>
          <pc:docMk/>
          <pc:sldMk cId="3050669331" sldId="304"/>
        </pc:sldMkLst>
        <pc:spChg chg="add del mod">
          <ac:chgData name="M | Inès Ammarkhodja" userId="e95cd08f-50ed-4377-8574-96d833696374" providerId="ADAL" clId="{3D6CE0CE-29FB-4D72-AD68-10EAE5BB7EAF}" dt="2019-11-13T10:55:03.444" v="739"/>
          <ac:spMkLst>
            <pc:docMk/>
            <pc:sldMk cId="3050669331" sldId="304"/>
            <ac:spMk id="31" creationId="{10BCBEC8-4EA0-4975-9A6E-1EAB1BA3F53F}"/>
          </ac:spMkLst>
        </pc:spChg>
        <pc:spChg chg="add del mod">
          <ac:chgData name="M | Inès Ammarkhodja" userId="e95cd08f-50ed-4377-8574-96d833696374" providerId="ADAL" clId="{3D6CE0CE-29FB-4D72-AD68-10EAE5BB7EAF}" dt="2019-11-13T10:55:03.444" v="739"/>
          <ac:spMkLst>
            <pc:docMk/>
            <pc:sldMk cId="3050669331" sldId="304"/>
            <ac:spMk id="793" creationId="{B366FA31-7406-4900-B6A3-1BAFF1C76D4D}"/>
          </ac:spMkLst>
        </pc:spChg>
        <pc:grpChg chg="add del mod">
          <ac:chgData name="M | Inès Ammarkhodja" userId="e95cd08f-50ed-4377-8574-96d833696374" providerId="ADAL" clId="{3D6CE0CE-29FB-4D72-AD68-10EAE5BB7EAF}" dt="2019-11-13T10:55:03.444" v="739"/>
          <ac:grpSpMkLst>
            <pc:docMk/>
            <pc:sldMk cId="3050669331" sldId="304"/>
            <ac:grpSpMk id="2" creationId="{1145048D-E9C4-48B9-80AD-AE3589A59408}"/>
          </ac:grpSpMkLst>
        </pc:grpChg>
        <pc:grpChg chg="add del mod">
          <ac:chgData name="M | Inès Ammarkhodja" userId="e95cd08f-50ed-4377-8574-96d833696374" providerId="ADAL" clId="{3D6CE0CE-29FB-4D72-AD68-10EAE5BB7EAF}" dt="2019-11-13T10:55:03.444" v="739"/>
          <ac:grpSpMkLst>
            <pc:docMk/>
            <pc:sldMk cId="3050669331" sldId="304"/>
            <ac:grpSpMk id="10" creationId="{9D328A71-26FA-42F2-A6C7-F6F95E00F54A}"/>
          </ac:grpSpMkLst>
        </pc:grpChg>
        <pc:grpChg chg="add del mod">
          <ac:chgData name="M | Inès Ammarkhodja" userId="e95cd08f-50ed-4377-8574-96d833696374" providerId="ADAL" clId="{3D6CE0CE-29FB-4D72-AD68-10EAE5BB7EAF}" dt="2019-11-13T10:55:03.444" v="739"/>
          <ac:grpSpMkLst>
            <pc:docMk/>
            <pc:sldMk cId="3050669331" sldId="304"/>
            <ac:grpSpMk id="18" creationId="{830589B6-D9DF-4AC2-97CD-58B9804C88E1}"/>
          </ac:grpSpMkLst>
        </pc:grpChg>
        <pc:grpChg chg="add del mod">
          <ac:chgData name="M | Inès Ammarkhodja" userId="e95cd08f-50ed-4377-8574-96d833696374" providerId="ADAL" clId="{3D6CE0CE-29FB-4D72-AD68-10EAE5BB7EAF}" dt="2019-11-13T10:55:03.444" v="739"/>
          <ac:grpSpMkLst>
            <pc:docMk/>
            <pc:sldMk cId="3050669331" sldId="304"/>
            <ac:grpSpMk id="32" creationId="{0DD58A33-BB29-4FDE-892F-5DD87B924F26}"/>
          </ac:grpSpMkLst>
        </pc:grpChg>
        <pc:grpChg chg="add del mod">
          <ac:chgData name="M | Inès Ammarkhodja" userId="e95cd08f-50ed-4377-8574-96d833696374" providerId="ADAL" clId="{3D6CE0CE-29FB-4D72-AD68-10EAE5BB7EAF}" dt="2019-11-13T10:55:03.444" v="739"/>
          <ac:grpSpMkLst>
            <pc:docMk/>
            <pc:sldMk cId="3050669331" sldId="304"/>
            <ac:grpSpMk id="43" creationId="{18FA8E2D-5CB1-467D-A38B-B9D9A74EE52C}"/>
          </ac:grpSpMkLst>
        </pc:grpChg>
        <pc:grpChg chg="add del mod">
          <ac:chgData name="M | Inès Ammarkhodja" userId="e95cd08f-50ed-4377-8574-96d833696374" providerId="ADAL" clId="{3D6CE0CE-29FB-4D72-AD68-10EAE5BB7EAF}" dt="2019-11-13T10:55:03.444" v="739"/>
          <ac:grpSpMkLst>
            <pc:docMk/>
            <pc:sldMk cId="3050669331" sldId="304"/>
            <ac:grpSpMk id="64" creationId="{4CA9CD9E-AE8C-4D1D-B571-C3A366C2D69D}"/>
          </ac:grpSpMkLst>
        </pc:grpChg>
        <pc:grpChg chg="add del mod">
          <ac:chgData name="M | Inès Ammarkhodja" userId="e95cd08f-50ed-4377-8574-96d833696374" providerId="ADAL" clId="{3D6CE0CE-29FB-4D72-AD68-10EAE5BB7EAF}" dt="2019-11-13T10:55:03.444" v="739"/>
          <ac:grpSpMkLst>
            <pc:docMk/>
            <pc:sldMk cId="3050669331" sldId="304"/>
            <ac:grpSpMk id="74" creationId="{E173E2E7-9C1A-4762-8880-B9BC45EBC748}"/>
          </ac:grpSpMkLst>
        </pc:grpChg>
        <pc:grpChg chg="add del mod">
          <ac:chgData name="M | Inès Ammarkhodja" userId="e95cd08f-50ed-4377-8574-96d833696374" providerId="ADAL" clId="{3D6CE0CE-29FB-4D72-AD68-10EAE5BB7EAF}" dt="2019-11-13T10:55:03.444" v="739"/>
          <ac:grpSpMkLst>
            <pc:docMk/>
            <pc:sldMk cId="3050669331" sldId="304"/>
            <ac:grpSpMk id="80" creationId="{C3F54B67-9323-4019-86E1-0E89ADF4BE2F}"/>
          </ac:grpSpMkLst>
        </pc:grpChg>
        <pc:grpChg chg="add del mod">
          <ac:chgData name="M | Inès Ammarkhodja" userId="e95cd08f-50ed-4377-8574-96d833696374" providerId="ADAL" clId="{3D6CE0CE-29FB-4D72-AD68-10EAE5BB7EAF}" dt="2019-11-13T10:55:03.444" v="739"/>
          <ac:grpSpMkLst>
            <pc:docMk/>
            <pc:sldMk cId="3050669331" sldId="304"/>
            <ac:grpSpMk id="117" creationId="{2C4EF110-6F65-4B81-918B-9BD78C79936E}"/>
          </ac:grpSpMkLst>
        </pc:grpChg>
        <pc:grpChg chg="add del mod">
          <ac:chgData name="M | Inès Ammarkhodja" userId="e95cd08f-50ed-4377-8574-96d833696374" providerId="ADAL" clId="{3D6CE0CE-29FB-4D72-AD68-10EAE5BB7EAF}" dt="2019-11-13T10:55:03.444" v="739"/>
          <ac:grpSpMkLst>
            <pc:docMk/>
            <pc:sldMk cId="3050669331" sldId="304"/>
            <ac:grpSpMk id="143" creationId="{890E366A-F089-46C9-81B8-2C1BA61067D5}"/>
          </ac:grpSpMkLst>
        </pc:grpChg>
        <pc:grpChg chg="add del mod">
          <ac:chgData name="M | Inès Ammarkhodja" userId="e95cd08f-50ed-4377-8574-96d833696374" providerId="ADAL" clId="{3D6CE0CE-29FB-4D72-AD68-10EAE5BB7EAF}" dt="2019-11-13T10:55:03.444" v="739"/>
          <ac:grpSpMkLst>
            <pc:docMk/>
            <pc:sldMk cId="3050669331" sldId="304"/>
            <ac:grpSpMk id="161" creationId="{28AEA3D5-28E3-4F4E-992B-2D8D71B0B5F7}"/>
          </ac:grpSpMkLst>
        </pc:grpChg>
        <pc:grpChg chg="add del mod">
          <ac:chgData name="M | Inès Ammarkhodja" userId="e95cd08f-50ed-4377-8574-96d833696374" providerId="ADAL" clId="{3D6CE0CE-29FB-4D72-AD68-10EAE5BB7EAF}" dt="2019-11-13T10:55:03.444" v="739"/>
          <ac:grpSpMkLst>
            <pc:docMk/>
            <pc:sldMk cId="3050669331" sldId="304"/>
            <ac:grpSpMk id="169" creationId="{12D330EF-CB53-4461-AD9D-799397EDD2E4}"/>
          </ac:grpSpMkLst>
        </pc:grpChg>
        <pc:grpChg chg="add del mod">
          <ac:chgData name="M | Inès Ammarkhodja" userId="e95cd08f-50ed-4377-8574-96d833696374" providerId="ADAL" clId="{3D6CE0CE-29FB-4D72-AD68-10EAE5BB7EAF}" dt="2019-11-13T10:55:03.444" v="739"/>
          <ac:grpSpMkLst>
            <pc:docMk/>
            <pc:sldMk cId="3050669331" sldId="304"/>
            <ac:grpSpMk id="184" creationId="{5A5E56B4-A978-4BA5-9B03-C22CFB0EFAC0}"/>
          </ac:grpSpMkLst>
        </pc:grpChg>
        <pc:grpChg chg="add del mod">
          <ac:chgData name="M | Inès Ammarkhodja" userId="e95cd08f-50ed-4377-8574-96d833696374" providerId="ADAL" clId="{3D6CE0CE-29FB-4D72-AD68-10EAE5BB7EAF}" dt="2019-11-13T10:55:03.444" v="739"/>
          <ac:grpSpMkLst>
            <pc:docMk/>
            <pc:sldMk cId="3050669331" sldId="304"/>
            <ac:grpSpMk id="199" creationId="{17A036C7-69D2-4DF2-99A0-EF55E74C196E}"/>
          </ac:grpSpMkLst>
        </pc:grpChg>
        <pc:grpChg chg="add del mod">
          <ac:chgData name="M | Inès Ammarkhodja" userId="e95cd08f-50ed-4377-8574-96d833696374" providerId="ADAL" clId="{3D6CE0CE-29FB-4D72-AD68-10EAE5BB7EAF}" dt="2019-11-13T10:55:03.444" v="739"/>
          <ac:grpSpMkLst>
            <pc:docMk/>
            <pc:sldMk cId="3050669331" sldId="304"/>
            <ac:grpSpMk id="211" creationId="{5401D42B-8978-4E8F-98C1-7C3EB174B479}"/>
          </ac:grpSpMkLst>
        </pc:grpChg>
        <pc:grpChg chg="add del mod">
          <ac:chgData name="M | Inès Ammarkhodja" userId="e95cd08f-50ed-4377-8574-96d833696374" providerId="ADAL" clId="{3D6CE0CE-29FB-4D72-AD68-10EAE5BB7EAF}" dt="2019-11-13T10:55:03.444" v="739"/>
          <ac:grpSpMkLst>
            <pc:docMk/>
            <pc:sldMk cId="3050669331" sldId="304"/>
            <ac:grpSpMk id="221" creationId="{D04D0770-8986-4748-9EF4-C54453FA5181}"/>
          </ac:grpSpMkLst>
        </pc:grpChg>
        <pc:grpChg chg="add del mod">
          <ac:chgData name="M | Inès Ammarkhodja" userId="e95cd08f-50ed-4377-8574-96d833696374" providerId="ADAL" clId="{3D6CE0CE-29FB-4D72-AD68-10EAE5BB7EAF}" dt="2019-11-13T10:55:03.444" v="739"/>
          <ac:grpSpMkLst>
            <pc:docMk/>
            <pc:sldMk cId="3050669331" sldId="304"/>
            <ac:grpSpMk id="230" creationId="{53825CDA-2896-48B3-A7B7-D90FC792EDE2}"/>
          </ac:grpSpMkLst>
        </pc:grpChg>
        <pc:grpChg chg="add del mod">
          <ac:chgData name="M | Inès Ammarkhodja" userId="e95cd08f-50ed-4377-8574-96d833696374" providerId="ADAL" clId="{3D6CE0CE-29FB-4D72-AD68-10EAE5BB7EAF}" dt="2019-11-13T10:55:03.444" v="739"/>
          <ac:grpSpMkLst>
            <pc:docMk/>
            <pc:sldMk cId="3050669331" sldId="304"/>
            <ac:grpSpMk id="241" creationId="{D7183543-0321-4197-BD40-F57088927420}"/>
          </ac:grpSpMkLst>
        </pc:grpChg>
        <pc:grpChg chg="add del mod">
          <ac:chgData name="M | Inès Ammarkhodja" userId="e95cd08f-50ed-4377-8574-96d833696374" providerId="ADAL" clId="{3D6CE0CE-29FB-4D72-AD68-10EAE5BB7EAF}" dt="2019-11-13T10:55:03.444" v="739"/>
          <ac:grpSpMkLst>
            <pc:docMk/>
            <pc:sldMk cId="3050669331" sldId="304"/>
            <ac:grpSpMk id="254" creationId="{63998394-5562-4439-AA32-10DC3DEFC55B}"/>
          </ac:grpSpMkLst>
        </pc:grpChg>
        <pc:grpChg chg="add del mod">
          <ac:chgData name="M | Inès Ammarkhodja" userId="e95cd08f-50ed-4377-8574-96d833696374" providerId="ADAL" clId="{3D6CE0CE-29FB-4D72-AD68-10EAE5BB7EAF}" dt="2019-11-13T10:55:03.444" v="739"/>
          <ac:grpSpMkLst>
            <pc:docMk/>
            <pc:sldMk cId="3050669331" sldId="304"/>
            <ac:grpSpMk id="268" creationId="{2C7DED07-CFBB-4207-BE9E-8FF9F3CA5D79}"/>
          </ac:grpSpMkLst>
        </pc:grpChg>
        <pc:grpChg chg="add del mod">
          <ac:chgData name="M | Inès Ammarkhodja" userId="e95cd08f-50ed-4377-8574-96d833696374" providerId="ADAL" clId="{3D6CE0CE-29FB-4D72-AD68-10EAE5BB7EAF}" dt="2019-11-13T10:55:03.444" v="739"/>
          <ac:grpSpMkLst>
            <pc:docMk/>
            <pc:sldMk cId="3050669331" sldId="304"/>
            <ac:grpSpMk id="277" creationId="{C24835CA-FAF8-47D0-8F66-C2350ECF7F06}"/>
          </ac:grpSpMkLst>
        </pc:grpChg>
        <pc:grpChg chg="add del mod">
          <ac:chgData name="M | Inès Ammarkhodja" userId="e95cd08f-50ed-4377-8574-96d833696374" providerId="ADAL" clId="{3D6CE0CE-29FB-4D72-AD68-10EAE5BB7EAF}" dt="2019-11-13T10:55:03.444" v="739"/>
          <ac:grpSpMkLst>
            <pc:docMk/>
            <pc:sldMk cId="3050669331" sldId="304"/>
            <ac:grpSpMk id="299" creationId="{65497033-F4CB-4E2F-9348-425359555DE9}"/>
          </ac:grpSpMkLst>
        </pc:grpChg>
        <pc:grpChg chg="add del mod">
          <ac:chgData name="M | Inès Ammarkhodja" userId="e95cd08f-50ed-4377-8574-96d833696374" providerId="ADAL" clId="{3D6CE0CE-29FB-4D72-AD68-10EAE5BB7EAF}" dt="2019-11-13T10:55:03.444" v="739"/>
          <ac:grpSpMkLst>
            <pc:docMk/>
            <pc:sldMk cId="3050669331" sldId="304"/>
            <ac:grpSpMk id="313" creationId="{2D5ABD8D-65F8-4D69-BF0D-0C965FE8AA3F}"/>
          </ac:grpSpMkLst>
        </pc:grpChg>
        <pc:grpChg chg="add del mod">
          <ac:chgData name="M | Inès Ammarkhodja" userId="e95cd08f-50ed-4377-8574-96d833696374" providerId="ADAL" clId="{3D6CE0CE-29FB-4D72-AD68-10EAE5BB7EAF}" dt="2019-11-13T10:55:03.444" v="739"/>
          <ac:grpSpMkLst>
            <pc:docMk/>
            <pc:sldMk cId="3050669331" sldId="304"/>
            <ac:grpSpMk id="330" creationId="{FB5D35A0-1AC4-42B7-87D3-A07EDB53F950}"/>
          </ac:grpSpMkLst>
        </pc:grpChg>
        <pc:grpChg chg="add del mod">
          <ac:chgData name="M | Inès Ammarkhodja" userId="e95cd08f-50ed-4377-8574-96d833696374" providerId="ADAL" clId="{3D6CE0CE-29FB-4D72-AD68-10EAE5BB7EAF}" dt="2019-11-13T10:55:03.444" v="739"/>
          <ac:grpSpMkLst>
            <pc:docMk/>
            <pc:sldMk cId="3050669331" sldId="304"/>
            <ac:grpSpMk id="340" creationId="{61A44512-ABBB-4C4B-AE7A-2B70D9614FCB}"/>
          </ac:grpSpMkLst>
        </pc:grpChg>
        <pc:grpChg chg="add del mod">
          <ac:chgData name="M | Inès Ammarkhodja" userId="e95cd08f-50ed-4377-8574-96d833696374" providerId="ADAL" clId="{3D6CE0CE-29FB-4D72-AD68-10EAE5BB7EAF}" dt="2019-11-13T10:55:03.444" v="739"/>
          <ac:grpSpMkLst>
            <pc:docMk/>
            <pc:sldMk cId="3050669331" sldId="304"/>
            <ac:grpSpMk id="356" creationId="{D4931895-A852-4E00-B59C-1F61AC14B2B4}"/>
          </ac:grpSpMkLst>
        </pc:grpChg>
        <pc:grpChg chg="add del mod">
          <ac:chgData name="M | Inès Ammarkhodja" userId="e95cd08f-50ed-4377-8574-96d833696374" providerId="ADAL" clId="{3D6CE0CE-29FB-4D72-AD68-10EAE5BB7EAF}" dt="2019-11-13T10:55:03.444" v="739"/>
          <ac:grpSpMkLst>
            <pc:docMk/>
            <pc:sldMk cId="3050669331" sldId="304"/>
            <ac:grpSpMk id="361" creationId="{1C4C9D90-60AE-4566-A9E1-DD7AB41C83DA}"/>
          </ac:grpSpMkLst>
        </pc:grpChg>
        <pc:grpChg chg="add del mod">
          <ac:chgData name="M | Inès Ammarkhodja" userId="e95cd08f-50ed-4377-8574-96d833696374" providerId="ADAL" clId="{3D6CE0CE-29FB-4D72-AD68-10EAE5BB7EAF}" dt="2019-11-13T10:55:03.444" v="739"/>
          <ac:grpSpMkLst>
            <pc:docMk/>
            <pc:sldMk cId="3050669331" sldId="304"/>
            <ac:grpSpMk id="377" creationId="{0A7D7D75-4371-4BA4-B1CB-C919B66F26BE}"/>
          </ac:grpSpMkLst>
        </pc:grpChg>
        <pc:grpChg chg="add del mod">
          <ac:chgData name="M | Inès Ammarkhodja" userId="e95cd08f-50ed-4377-8574-96d833696374" providerId="ADAL" clId="{3D6CE0CE-29FB-4D72-AD68-10EAE5BB7EAF}" dt="2019-11-13T10:55:03.444" v="739"/>
          <ac:grpSpMkLst>
            <pc:docMk/>
            <pc:sldMk cId="3050669331" sldId="304"/>
            <ac:grpSpMk id="386" creationId="{EEFEB5EC-B708-4D07-80C5-5BEA9E508180}"/>
          </ac:grpSpMkLst>
        </pc:grpChg>
        <pc:grpChg chg="add del mod">
          <ac:chgData name="M | Inès Ammarkhodja" userId="e95cd08f-50ed-4377-8574-96d833696374" providerId="ADAL" clId="{3D6CE0CE-29FB-4D72-AD68-10EAE5BB7EAF}" dt="2019-11-13T10:55:03.444" v="739"/>
          <ac:grpSpMkLst>
            <pc:docMk/>
            <pc:sldMk cId="3050669331" sldId="304"/>
            <ac:grpSpMk id="407" creationId="{08749790-5F7E-4B25-AD46-671185E5F880}"/>
          </ac:grpSpMkLst>
        </pc:grpChg>
        <pc:grpChg chg="add del mod">
          <ac:chgData name="M | Inès Ammarkhodja" userId="e95cd08f-50ed-4377-8574-96d833696374" providerId="ADAL" clId="{3D6CE0CE-29FB-4D72-AD68-10EAE5BB7EAF}" dt="2019-11-13T10:55:03.444" v="739"/>
          <ac:grpSpMkLst>
            <pc:docMk/>
            <pc:sldMk cId="3050669331" sldId="304"/>
            <ac:grpSpMk id="411" creationId="{75A39C22-34E6-45A3-8959-E62BFB2A0BB9}"/>
          </ac:grpSpMkLst>
        </pc:grpChg>
        <pc:grpChg chg="add del mod">
          <ac:chgData name="M | Inès Ammarkhodja" userId="e95cd08f-50ed-4377-8574-96d833696374" providerId="ADAL" clId="{3D6CE0CE-29FB-4D72-AD68-10EAE5BB7EAF}" dt="2019-11-13T10:55:03.444" v="739"/>
          <ac:grpSpMkLst>
            <pc:docMk/>
            <pc:sldMk cId="3050669331" sldId="304"/>
            <ac:grpSpMk id="429" creationId="{2FDD8185-CBF7-4D3C-861D-629642C07AA5}"/>
          </ac:grpSpMkLst>
        </pc:grpChg>
        <pc:grpChg chg="add del mod">
          <ac:chgData name="M | Inès Ammarkhodja" userId="e95cd08f-50ed-4377-8574-96d833696374" providerId="ADAL" clId="{3D6CE0CE-29FB-4D72-AD68-10EAE5BB7EAF}" dt="2019-11-13T10:55:03.444" v="739"/>
          <ac:grpSpMkLst>
            <pc:docMk/>
            <pc:sldMk cId="3050669331" sldId="304"/>
            <ac:grpSpMk id="439" creationId="{5D9013E1-7ACF-449D-B67C-2AA3291E6AE8}"/>
          </ac:grpSpMkLst>
        </pc:grpChg>
        <pc:grpChg chg="add del mod">
          <ac:chgData name="M | Inès Ammarkhodja" userId="e95cd08f-50ed-4377-8574-96d833696374" providerId="ADAL" clId="{3D6CE0CE-29FB-4D72-AD68-10EAE5BB7EAF}" dt="2019-11-13T10:55:03.444" v="739"/>
          <ac:grpSpMkLst>
            <pc:docMk/>
            <pc:sldMk cId="3050669331" sldId="304"/>
            <ac:grpSpMk id="448" creationId="{1F82719D-826D-4A4A-AC26-D7AFE281B6E9}"/>
          </ac:grpSpMkLst>
        </pc:grpChg>
        <pc:grpChg chg="add del mod">
          <ac:chgData name="M | Inès Ammarkhodja" userId="e95cd08f-50ed-4377-8574-96d833696374" providerId="ADAL" clId="{3D6CE0CE-29FB-4D72-AD68-10EAE5BB7EAF}" dt="2019-11-13T10:55:03.444" v="739"/>
          <ac:grpSpMkLst>
            <pc:docMk/>
            <pc:sldMk cId="3050669331" sldId="304"/>
            <ac:grpSpMk id="464" creationId="{05F2B7B4-C2EF-452F-9FCE-587C5933F972}"/>
          </ac:grpSpMkLst>
        </pc:grpChg>
        <pc:grpChg chg="add del mod">
          <ac:chgData name="M | Inès Ammarkhodja" userId="e95cd08f-50ed-4377-8574-96d833696374" providerId="ADAL" clId="{3D6CE0CE-29FB-4D72-AD68-10EAE5BB7EAF}" dt="2019-11-13T10:55:03.444" v="739"/>
          <ac:grpSpMkLst>
            <pc:docMk/>
            <pc:sldMk cId="3050669331" sldId="304"/>
            <ac:grpSpMk id="481" creationId="{45F6461D-FD96-4BEB-B445-22CF6A400B0A}"/>
          </ac:grpSpMkLst>
        </pc:grpChg>
        <pc:grpChg chg="add del mod">
          <ac:chgData name="M | Inès Ammarkhodja" userId="e95cd08f-50ed-4377-8574-96d833696374" providerId="ADAL" clId="{3D6CE0CE-29FB-4D72-AD68-10EAE5BB7EAF}" dt="2019-11-13T10:55:03.444" v="739"/>
          <ac:grpSpMkLst>
            <pc:docMk/>
            <pc:sldMk cId="3050669331" sldId="304"/>
            <ac:grpSpMk id="517" creationId="{1E8D20BB-8B49-4E23-AF83-2E7C3700010F}"/>
          </ac:grpSpMkLst>
        </pc:grpChg>
        <pc:grpChg chg="add del mod">
          <ac:chgData name="M | Inès Ammarkhodja" userId="e95cd08f-50ed-4377-8574-96d833696374" providerId="ADAL" clId="{3D6CE0CE-29FB-4D72-AD68-10EAE5BB7EAF}" dt="2019-11-13T10:55:03.444" v="739"/>
          <ac:grpSpMkLst>
            <pc:docMk/>
            <pc:sldMk cId="3050669331" sldId="304"/>
            <ac:grpSpMk id="535" creationId="{F58291AD-BD57-483A-88ED-2359240E632B}"/>
          </ac:grpSpMkLst>
        </pc:grpChg>
        <pc:grpChg chg="add del mod">
          <ac:chgData name="M | Inès Ammarkhodja" userId="e95cd08f-50ed-4377-8574-96d833696374" providerId="ADAL" clId="{3D6CE0CE-29FB-4D72-AD68-10EAE5BB7EAF}" dt="2019-11-13T10:55:03.444" v="739"/>
          <ac:grpSpMkLst>
            <pc:docMk/>
            <pc:sldMk cId="3050669331" sldId="304"/>
            <ac:grpSpMk id="550" creationId="{6B92B4C0-6836-44CA-8903-311EFF791A9E}"/>
          </ac:grpSpMkLst>
        </pc:grpChg>
        <pc:grpChg chg="add del mod">
          <ac:chgData name="M | Inès Ammarkhodja" userId="e95cd08f-50ed-4377-8574-96d833696374" providerId="ADAL" clId="{3D6CE0CE-29FB-4D72-AD68-10EAE5BB7EAF}" dt="2019-11-13T10:55:03.444" v="739"/>
          <ac:grpSpMkLst>
            <pc:docMk/>
            <pc:sldMk cId="3050669331" sldId="304"/>
            <ac:grpSpMk id="556" creationId="{9F6F632A-FC96-44EA-9F91-AC453302A6FA}"/>
          </ac:grpSpMkLst>
        </pc:grpChg>
        <pc:grpChg chg="add del mod">
          <ac:chgData name="M | Inès Ammarkhodja" userId="e95cd08f-50ed-4377-8574-96d833696374" providerId="ADAL" clId="{3D6CE0CE-29FB-4D72-AD68-10EAE5BB7EAF}" dt="2019-11-13T10:55:03.444" v="739"/>
          <ac:grpSpMkLst>
            <pc:docMk/>
            <pc:sldMk cId="3050669331" sldId="304"/>
            <ac:grpSpMk id="572" creationId="{F6E419E2-7913-4962-B540-48E455431EF4}"/>
          </ac:grpSpMkLst>
        </pc:grpChg>
        <pc:grpChg chg="add del mod">
          <ac:chgData name="M | Inès Ammarkhodja" userId="e95cd08f-50ed-4377-8574-96d833696374" providerId="ADAL" clId="{3D6CE0CE-29FB-4D72-AD68-10EAE5BB7EAF}" dt="2019-11-13T10:55:03.444" v="739"/>
          <ac:grpSpMkLst>
            <pc:docMk/>
            <pc:sldMk cId="3050669331" sldId="304"/>
            <ac:grpSpMk id="583" creationId="{8B735DA0-C555-4441-A9DA-7757BE8F8374}"/>
          </ac:grpSpMkLst>
        </pc:grpChg>
        <pc:grpChg chg="add del mod">
          <ac:chgData name="M | Inès Ammarkhodja" userId="e95cd08f-50ed-4377-8574-96d833696374" providerId="ADAL" clId="{3D6CE0CE-29FB-4D72-AD68-10EAE5BB7EAF}" dt="2019-11-13T10:55:03.444" v="739"/>
          <ac:grpSpMkLst>
            <pc:docMk/>
            <pc:sldMk cId="3050669331" sldId="304"/>
            <ac:grpSpMk id="592" creationId="{0834C465-E6DD-4DF4-BD75-D89FED4990CB}"/>
          </ac:grpSpMkLst>
        </pc:grpChg>
        <pc:grpChg chg="add del mod">
          <ac:chgData name="M | Inès Ammarkhodja" userId="e95cd08f-50ed-4377-8574-96d833696374" providerId="ADAL" clId="{3D6CE0CE-29FB-4D72-AD68-10EAE5BB7EAF}" dt="2019-11-13T10:55:03.444" v="739"/>
          <ac:grpSpMkLst>
            <pc:docMk/>
            <pc:sldMk cId="3050669331" sldId="304"/>
            <ac:grpSpMk id="595" creationId="{F7A37C80-3266-4FE9-B065-F28669B0969E}"/>
          </ac:grpSpMkLst>
        </pc:grpChg>
        <pc:grpChg chg="add del mod">
          <ac:chgData name="M | Inès Ammarkhodja" userId="e95cd08f-50ed-4377-8574-96d833696374" providerId="ADAL" clId="{3D6CE0CE-29FB-4D72-AD68-10EAE5BB7EAF}" dt="2019-11-13T10:55:03.444" v="739"/>
          <ac:grpSpMkLst>
            <pc:docMk/>
            <pc:sldMk cId="3050669331" sldId="304"/>
            <ac:grpSpMk id="610" creationId="{058D073A-97B0-4ED7-82AF-636C87DBE551}"/>
          </ac:grpSpMkLst>
        </pc:grpChg>
        <pc:grpChg chg="add del mod">
          <ac:chgData name="M | Inès Ammarkhodja" userId="e95cd08f-50ed-4377-8574-96d833696374" providerId="ADAL" clId="{3D6CE0CE-29FB-4D72-AD68-10EAE5BB7EAF}" dt="2019-11-13T10:55:03.444" v="739"/>
          <ac:grpSpMkLst>
            <pc:docMk/>
            <pc:sldMk cId="3050669331" sldId="304"/>
            <ac:grpSpMk id="616" creationId="{FA426A1E-A8A9-4AD6-99CB-E18C04897F6B}"/>
          </ac:grpSpMkLst>
        </pc:grpChg>
        <pc:grpChg chg="add del mod">
          <ac:chgData name="M | Inès Ammarkhodja" userId="e95cd08f-50ed-4377-8574-96d833696374" providerId="ADAL" clId="{3D6CE0CE-29FB-4D72-AD68-10EAE5BB7EAF}" dt="2019-11-13T10:55:03.444" v="739"/>
          <ac:grpSpMkLst>
            <pc:docMk/>
            <pc:sldMk cId="3050669331" sldId="304"/>
            <ac:grpSpMk id="621" creationId="{B4B32AFF-015D-4173-84D3-1C7859C01465}"/>
          </ac:grpSpMkLst>
        </pc:grpChg>
        <pc:grpChg chg="add del mod">
          <ac:chgData name="M | Inès Ammarkhodja" userId="e95cd08f-50ed-4377-8574-96d833696374" providerId="ADAL" clId="{3D6CE0CE-29FB-4D72-AD68-10EAE5BB7EAF}" dt="2019-11-13T10:55:03.444" v="739"/>
          <ac:grpSpMkLst>
            <pc:docMk/>
            <pc:sldMk cId="3050669331" sldId="304"/>
            <ac:grpSpMk id="626" creationId="{545ECA85-C21C-4B75-9A4C-46C310518017}"/>
          </ac:grpSpMkLst>
        </pc:grpChg>
        <pc:grpChg chg="add del mod">
          <ac:chgData name="M | Inès Ammarkhodja" userId="e95cd08f-50ed-4377-8574-96d833696374" providerId="ADAL" clId="{3D6CE0CE-29FB-4D72-AD68-10EAE5BB7EAF}" dt="2019-11-13T10:55:03.444" v="739"/>
          <ac:grpSpMkLst>
            <pc:docMk/>
            <pc:sldMk cId="3050669331" sldId="304"/>
            <ac:grpSpMk id="639" creationId="{CA56EC31-3281-425E-BFD7-F3E84F7B3338}"/>
          </ac:grpSpMkLst>
        </pc:grpChg>
        <pc:grpChg chg="add del mod">
          <ac:chgData name="M | Inès Ammarkhodja" userId="e95cd08f-50ed-4377-8574-96d833696374" providerId="ADAL" clId="{3D6CE0CE-29FB-4D72-AD68-10EAE5BB7EAF}" dt="2019-11-13T10:55:03.444" v="739"/>
          <ac:grpSpMkLst>
            <pc:docMk/>
            <pc:sldMk cId="3050669331" sldId="304"/>
            <ac:grpSpMk id="644" creationId="{E4CF4D38-D53C-4223-8F92-5C774C122635}"/>
          </ac:grpSpMkLst>
        </pc:grpChg>
        <pc:grpChg chg="add del mod">
          <ac:chgData name="M | Inès Ammarkhodja" userId="e95cd08f-50ed-4377-8574-96d833696374" providerId="ADAL" clId="{3D6CE0CE-29FB-4D72-AD68-10EAE5BB7EAF}" dt="2019-11-13T10:55:03.444" v="739"/>
          <ac:grpSpMkLst>
            <pc:docMk/>
            <pc:sldMk cId="3050669331" sldId="304"/>
            <ac:grpSpMk id="656" creationId="{034A9FCE-C232-49FE-A0C5-AD99E33B7F70}"/>
          </ac:grpSpMkLst>
        </pc:grpChg>
        <pc:grpChg chg="add del mod">
          <ac:chgData name="M | Inès Ammarkhodja" userId="e95cd08f-50ed-4377-8574-96d833696374" providerId="ADAL" clId="{3D6CE0CE-29FB-4D72-AD68-10EAE5BB7EAF}" dt="2019-11-13T10:55:03.444" v="739"/>
          <ac:grpSpMkLst>
            <pc:docMk/>
            <pc:sldMk cId="3050669331" sldId="304"/>
            <ac:grpSpMk id="680" creationId="{9E4324ED-E1D0-4E83-9C39-5AECFCF36E7D}"/>
          </ac:grpSpMkLst>
        </pc:grpChg>
        <pc:grpChg chg="add del mod">
          <ac:chgData name="M | Inès Ammarkhodja" userId="e95cd08f-50ed-4377-8574-96d833696374" providerId="ADAL" clId="{3D6CE0CE-29FB-4D72-AD68-10EAE5BB7EAF}" dt="2019-11-13T10:55:03.444" v="739"/>
          <ac:grpSpMkLst>
            <pc:docMk/>
            <pc:sldMk cId="3050669331" sldId="304"/>
            <ac:grpSpMk id="692" creationId="{4C407EA7-41CC-457E-8550-F22F9D647947}"/>
          </ac:grpSpMkLst>
        </pc:grpChg>
        <pc:grpChg chg="add del mod">
          <ac:chgData name="M | Inès Ammarkhodja" userId="e95cd08f-50ed-4377-8574-96d833696374" providerId="ADAL" clId="{3D6CE0CE-29FB-4D72-AD68-10EAE5BB7EAF}" dt="2019-11-13T10:55:03.444" v="739"/>
          <ac:grpSpMkLst>
            <pc:docMk/>
            <pc:sldMk cId="3050669331" sldId="304"/>
            <ac:grpSpMk id="697" creationId="{3E7AE120-CD50-4BC1-A856-43F57A0885BA}"/>
          </ac:grpSpMkLst>
        </pc:grpChg>
        <pc:grpChg chg="add del mod">
          <ac:chgData name="M | Inès Ammarkhodja" userId="e95cd08f-50ed-4377-8574-96d833696374" providerId="ADAL" clId="{3D6CE0CE-29FB-4D72-AD68-10EAE5BB7EAF}" dt="2019-11-13T10:55:03.444" v="739"/>
          <ac:grpSpMkLst>
            <pc:docMk/>
            <pc:sldMk cId="3050669331" sldId="304"/>
            <ac:grpSpMk id="713" creationId="{890AB3E6-AAA8-4D08-B15F-FF4557A7EB57}"/>
          </ac:grpSpMkLst>
        </pc:grpChg>
        <pc:grpChg chg="add del mod">
          <ac:chgData name="M | Inès Ammarkhodja" userId="e95cd08f-50ed-4377-8574-96d833696374" providerId="ADAL" clId="{3D6CE0CE-29FB-4D72-AD68-10EAE5BB7EAF}" dt="2019-11-13T10:55:03.444" v="739"/>
          <ac:grpSpMkLst>
            <pc:docMk/>
            <pc:sldMk cId="3050669331" sldId="304"/>
            <ac:grpSpMk id="719" creationId="{23ED16A2-84A2-40C0-A53C-F9EC267AE8CA}"/>
          </ac:grpSpMkLst>
        </pc:grpChg>
        <pc:grpChg chg="add del mod">
          <ac:chgData name="M | Inès Ammarkhodja" userId="e95cd08f-50ed-4377-8574-96d833696374" providerId="ADAL" clId="{3D6CE0CE-29FB-4D72-AD68-10EAE5BB7EAF}" dt="2019-11-13T10:55:03.444" v="739"/>
          <ac:grpSpMkLst>
            <pc:docMk/>
            <pc:sldMk cId="3050669331" sldId="304"/>
            <ac:grpSpMk id="731" creationId="{28B72288-AD72-4B73-A670-6B47E85A6858}"/>
          </ac:grpSpMkLst>
        </pc:grpChg>
        <pc:grpChg chg="add del mod">
          <ac:chgData name="M | Inès Ammarkhodja" userId="e95cd08f-50ed-4377-8574-96d833696374" providerId="ADAL" clId="{3D6CE0CE-29FB-4D72-AD68-10EAE5BB7EAF}" dt="2019-11-13T10:55:03.444" v="739"/>
          <ac:grpSpMkLst>
            <pc:docMk/>
            <pc:sldMk cId="3050669331" sldId="304"/>
            <ac:grpSpMk id="737" creationId="{8658D2CD-3AB9-4AB8-B2A5-9654D9841766}"/>
          </ac:grpSpMkLst>
        </pc:grpChg>
        <pc:grpChg chg="add del mod">
          <ac:chgData name="M | Inès Ammarkhodja" userId="e95cd08f-50ed-4377-8574-96d833696374" providerId="ADAL" clId="{3D6CE0CE-29FB-4D72-AD68-10EAE5BB7EAF}" dt="2019-11-13T10:55:03.444" v="739"/>
          <ac:grpSpMkLst>
            <pc:docMk/>
            <pc:sldMk cId="3050669331" sldId="304"/>
            <ac:grpSpMk id="745" creationId="{04E54305-1CE5-4C5B-BE8C-53F3114C995E}"/>
          </ac:grpSpMkLst>
        </pc:grpChg>
        <pc:grpChg chg="add del mod">
          <ac:chgData name="M | Inès Ammarkhodja" userId="e95cd08f-50ed-4377-8574-96d833696374" providerId="ADAL" clId="{3D6CE0CE-29FB-4D72-AD68-10EAE5BB7EAF}" dt="2019-11-13T10:55:03.444" v="739"/>
          <ac:grpSpMkLst>
            <pc:docMk/>
            <pc:sldMk cId="3050669331" sldId="304"/>
            <ac:grpSpMk id="754" creationId="{E4456E2C-A738-436D-9DFA-F3BB2F0A57A2}"/>
          </ac:grpSpMkLst>
        </pc:grpChg>
        <pc:grpChg chg="add del mod">
          <ac:chgData name="M | Inès Ammarkhodja" userId="e95cd08f-50ed-4377-8574-96d833696374" providerId="ADAL" clId="{3D6CE0CE-29FB-4D72-AD68-10EAE5BB7EAF}" dt="2019-11-13T10:55:03.444" v="739"/>
          <ac:grpSpMkLst>
            <pc:docMk/>
            <pc:sldMk cId="3050669331" sldId="304"/>
            <ac:grpSpMk id="771" creationId="{38315A0E-89F1-4EEC-B9C2-BB68DCC54029}"/>
          </ac:grpSpMkLst>
        </pc:grpChg>
        <pc:grpChg chg="add del mod">
          <ac:chgData name="M | Inès Ammarkhodja" userId="e95cd08f-50ed-4377-8574-96d833696374" providerId="ADAL" clId="{3D6CE0CE-29FB-4D72-AD68-10EAE5BB7EAF}" dt="2019-11-13T10:55:03.444" v="739"/>
          <ac:grpSpMkLst>
            <pc:docMk/>
            <pc:sldMk cId="3050669331" sldId="304"/>
            <ac:grpSpMk id="786" creationId="{7586A286-ACDF-4786-A019-9D0B76D53E08}"/>
          </ac:grpSpMkLst>
        </pc:grpChg>
        <pc:grpChg chg="add del mod">
          <ac:chgData name="M | Inès Ammarkhodja" userId="e95cd08f-50ed-4377-8574-96d833696374" providerId="ADAL" clId="{3D6CE0CE-29FB-4D72-AD68-10EAE5BB7EAF}" dt="2019-11-13T10:55:03.444" v="739"/>
          <ac:grpSpMkLst>
            <pc:docMk/>
            <pc:sldMk cId="3050669331" sldId="304"/>
            <ac:grpSpMk id="794" creationId="{310110F9-75A8-42BD-AAAB-6C49BBC23986}"/>
          </ac:grpSpMkLst>
        </pc:grpChg>
        <pc:grpChg chg="add del mod">
          <ac:chgData name="M | Inès Ammarkhodja" userId="e95cd08f-50ed-4377-8574-96d833696374" providerId="ADAL" clId="{3D6CE0CE-29FB-4D72-AD68-10EAE5BB7EAF}" dt="2019-11-13T10:55:03.444" v="739"/>
          <ac:grpSpMkLst>
            <pc:docMk/>
            <pc:sldMk cId="3050669331" sldId="304"/>
            <ac:grpSpMk id="799" creationId="{F934CF06-33F5-45D2-9F7A-EAA90CDCA0DC}"/>
          </ac:grpSpMkLst>
        </pc:grpChg>
        <pc:grpChg chg="add del mod">
          <ac:chgData name="M | Inès Ammarkhodja" userId="e95cd08f-50ed-4377-8574-96d833696374" providerId="ADAL" clId="{3D6CE0CE-29FB-4D72-AD68-10EAE5BB7EAF}" dt="2019-11-13T10:55:03.444" v="739"/>
          <ac:grpSpMkLst>
            <pc:docMk/>
            <pc:sldMk cId="3050669331" sldId="304"/>
            <ac:grpSpMk id="809" creationId="{CAB1FDA2-B6B6-43EF-A643-F77F958B7D53}"/>
          </ac:grpSpMkLst>
        </pc:grpChg>
        <pc:grpChg chg="add del mod">
          <ac:chgData name="M | Inès Ammarkhodja" userId="e95cd08f-50ed-4377-8574-96d833696374" providerId="ADAL" clId="{3D6CE0CE-29FB-4D72-AD68-10EAE5BB7EAF}" dt="2019-11-13T10:55:03.444" v="739"/>
          <ac:grpSpMkLst>
            <pc:docMk/>
            <pc:sldMk cId="3050669331" sldId="304"/>
            <ac:grpSpMk id="815" creationId="{62BD8486-97E7-44E6-915D-00FCE59386BB}"/>
          </ac:grpSpMkLst>
        </pc:grpChg>
        <pc:grpChg chg="add del mod">
          <ac:chgData name="M | Inès Ammarkhodja" userId="e95cd08f-50ed-4377-8574-96d833696374" providerId="ADAL" clId="{3D6CE0CE-29FB-4D72-AD68-10EAE5BB7EAF}" dt="2019-11-13T10:55:03.444" v="739"/>
          <ac:grpSpMkLst>
            <pc:docMk/>
            <pc:sldMk cId="3050669331" sldId="304"/>
            <ac:grpSpMk id="828" creationId="{AE49A1D9-01CB-4EAE-867F-3857EC18EF46}"/>
          </ac:grpSpMkLst>
        </pc:grpChg>
        <pc:grpChg chg="add del mod">
          <ac:chgData name="M | Inès Ammarkhodja" userId="e95cd08f-50ed-4377-8574-96d833696374" providerId="ADAL" clId="{3D6CE0CE-29FB-4D72-AD68-10EAE5BB7EAF}" dt="2019-11-13T10:55:03.444" v="739"/>
          <ac:grpSpMkLst>
            <pc:docMk/>
            <pc:sldMk cId="3050669331" sldId="304"/>
            <ac:grpSpMk id="833" creationId="{41B1C054-B830-415E-991A-9005AE0F7AAE}"/>
          </ac:grpSpMkLst>
        </pc:grpChg>
        <pc:grpChg chg="add del mod">
          <ac:chgData name="M | Inès Ammarkhodja" userId="e95cd08f-50ed-4377-8574-96d833696374" providerId="ADAL" clId="{3D6CE0CE-29FB-4D72-AD68-10EAE5BB7EAF}" dt="2019-11-13T10:55:03.444" v="739"/>
          <ac:grpSpMkLst>
            <pc:docMk/>
            <pc:sldMk cId="3050669331" sldId="304"/>
            <ac:grpSpMk id="843" creationId="{27C54EAC-F849-4F65-9DF8-2BE16D96DED1}"/>
          </ac:grpSpMkLst>
        </pc:grpChg>
        <pc:grpChg chg="add del mod">
          <ac:chgData name="M | Inès Ammarkhodja" userId="e95cd08f-50ed-4377-8574-96d833696374" providerId="ADAL" clId="{3D6CE0CE-29FB-4D72-AD68-10EAE5BB7EAF}" dt="2019-11-13T10:55:03.444" v="739"/>
          <ac:grpSpMkLst>
            <pc:docMk/>
            <pc:sldMk cId="3050669331" sldId="304"/>
            <ac:grpSpMk id="853" creationId="{8BB0C641-926C-400E-A507-B0D61F629A31}"/>
          </ac:grpSpMkLst>
        </pc:grpChg>
        <pc:grpChg chg="add del mod">
          <ac:chgData name="M | Inès Ammarkhodja" userId="e95cd08f-50ed-4377-8574-96d833696374" providerId="ADAL" clId="{3D6CE0CE-29FB-4D72-AD68-10EAE5BB7EAF}" dt="2019-11-13T10:55:03.444" v="739"/>
          <ac:grpSpMkLst>
            <pc:docMk/>
            <pc:sldMk cId="3050669331" sldId="304"/>
            <ac:grpSpMk id="859" creationId="{3B345C98-97F3-42AF-8454-4E3377198C91}"/>
          </ac:grpSpMkLst>
        </pc:grpChg>
        <pc:grpChg chg="add del mod">
          <ac:chgData name="M | Inès Ammarkhodja" userId="e95cd08f-50ed-4377-8574-96d833696374" providerId="ADAL" clId="{3D6CE0CE-29FB-4D72-AD68-10EAE5BB7EAF}" dt="2019-11-13T10:55:03.444" v="739"/>
          <ac:grpSpMkLst>
            <pc:docMk/>
            <pc:sldMk cId="3050669331" sldId="304"/>
            <ac:grpSpMk id="864" creationId="{D85454D8-8546-4414-9764-A5BF853EE35D}"/>
          </ac:grpSpMkLst>
        </pc:grpChg>
        <pc:grpChg chg="add del mod">
          <ac:chgData name="M | Inès Ammarkhodja" userId="e95cd08f-50ed-4377-8574-96d833696374" providerId="ADAL" clId="{3D6CE0CE-29FB-4D72-AD68-10EAE5BB7EAF}" dt="2019-11-13T10:55:03.444" v="739"/>
          <ac:grpSpMkLst>
            <pc:docMk/>
            <pc:sldMk cId="3050669331" sldId="304"/>
            <ac:grpSpMk id="871" creationId="{1C83C4F2-5E0D-4FF7-81D6-1BFBC45B9775}"/>
          </ac:grpSpMkLst>
        </pc:grpChg>
        <pc:grpChg chg="add del mod">
          <ac:chgData name="M | Inès Ammarkhodja" userId="e95cd08f-50ed-4377-8574-96d833696374" providerId="ADAL" clId="{3D6CE0CE-29FB-4D72-AD68-10EAE5BB7EAF}" dt="2019-11-13T10:55:03.444" v="739"/>
          <ac:grpSpMkLst>
            <pc:docMk/>
            <pc:sldMk cId="3050669331" sldId="304"/>
            <ac:grpSpMk id="876" creationId="{3CFCE23C-50AE-46B9-9F2E-F05E98702268}"/>
          </ac:grpSpMkLst>
        </pc:grpChg>
        <pc:grpChg chg="add del mod">
          <ac:chgData name="M | Inès Ammarkhodja" userId="e95cd08f-50ed-4377-8574-96d833696374" providerId="ADAL" clId="{3D6CE0CE-29FB-4D72-AD68-10EAE5BB7EAF}" dt="2019-11-13T10:55:03.444" v="739"/>
          <ac:grpSpMkLst>
            <pc:docMk/>
            <pc:sldMk cId="3050669331" sldId="304"/>
            <ac:grpSpMk id="879" creationId="{56C684AF-E2B0-49AC-89A6-0D6D1E9CB499}"/>
          </ac:grpSpMkLst>
        </pc:grpChg>
        <pc:grpChg chg="add del mod">
          <ac:chgData name="M | Inès Ammarkhodja" userId="e95cd08f-50ed-4377-8574-96d833696374" providerId="ADAL" clId="{3D6CE0CE-29FB-4D72-AD68-10EAE5BB7EAF}" dt="2019-11-13T10:55:03.444" v="739"/>
          <ac:grpSpMkLst>
            <pc:docMk/>
            <pc:sldMk cId="3050669331" sldId="304"/>
            <ac:grpSpMk id="881" creationId="{BB5E39A1-96EA-4281-A2DA-36EEF4D688E5}"/>
          </ac:grpSpMkLst>
        </pc:grpChg>
        <pc:grpChg chg="add del mod">
          <ac:chgData name="M | Inès Ammarkhodja" userId="e95cd08f-50ed-4377-8574-96d833696374" providerId="ADAL" clId="{3D6CE0CE-29FB-4D72-AD68-10EAE5BB7EAF}" dt="2019-11-13T10:55:03.444" v="739"/>
          <ac:grpSpMkLst>
            <pc:docMk/>
            <pc:sldMk cId="3050669331" sldId="304"/>
            <ac:grpSpMk id="884" creationId="{8FA9B79F-6D62-48EF-9D24-37CB7477B726}"/>
          </ac:grpSpMkLst>
        </pc:grpChg>
        <pc:grpChg chg="add del mod">
          <ac:chgData name="M | Inès Ammarkhodja" userId="e95cd08f-50ed-4377-8574-96d833696374" providerId="ADAL" clId="{3D6CE0CE-29FB-4D72-AD68-10EAE5BB7EAF}" dt="2019-11-13T10:55:03.444" v="739"/>
          <ac:grpSpMkLst>
            <pc:docMk/>
            <pc:sldMk cId="3050669331" sldId="304"/>
            <ac:grpSpMk id="887" creationId="{345306F8-9F5B-4F16-81B2-18AD4E83F757}"/>
          </ac:grpSpMkLst>
        </pc:grpChg>
        <pc:grpChg chg="add del mod">
          <ac:chgData name="M | Inès Ammarkhodja" userId="e95cd08f-50ed-4377-8574-96d833696374" providerId="ADAL" clId="{3D6CE0CE-29FB-4D72-AD68-10EAE5BB7EAF}" dt="2019-11-13T10:55:03.444" v="739"/>
          <ac:grpSpMkLst>
            <pc:docMk/>
            <pc:sldMk cId="3050669331" sldId="304"/>
            <ac:grpSpMk id="889" creationId="{F81B6061-C002-4971-88F7-16772E7C1A67}"/>
          </ac:grpSpMkLst>
        </pc:grpChg>
        <pc:grpChg chg="add del mod">
          <ac:chgData name="M | Inès Ammarkhodja" userId="e95cd08f-50ed-4377-8574-96d833696374" providerId="ADAL" clId="{3D6CE0CE-29FB-4D72-AD68-10EAE5BB7EAF}" dt="2019-11-13T10:55:03.444" v="739"/>
          <ac:grpSpMkLst>
            <pc:docMk/>
            <pc:sldMk cId="3050669331" sldId="304"/>
            <ac:grpSpMk id="891" creationId="{45DB1CB7-1A59-4598-81A7-8281868046D0}"/>
          </ac:grpSpMkLst>
        </pc:grpChg>
        <pc:grpChg chg="add del mod">
          <ac:chgData name="M | Inès Ammarkhodja" userId="e95cd08f-50ed-4377-8574-96d833696374" providerId="ADAL" clId="{3D6CE0CE-29FB-4D72-AD68-10EAE5BB7EAF}" dt="2019-11-13T10:55:03.444" v="739"/>
          <ac:grpSpMkLst>
            <pc:docMk/>
            <pc:sldMk cId="3050669331" sldId="304"/>
            <ac:grpSpMk id="896" creationId="{D1B12663-119E-4AEC-A64F-2380F9896E16}"/>
          </ac:grpSpMkLst>
        </pc:grpChg>
        <pc:grpChg chg="add del mod">
          <ac:chgData name="M | Inès Ammarkhodja" userId="e95cd08f-50ed-4377-8574-96d833696374" providerId="ADAL" clId="{3D6CE0CE-29FB-4D72-AD68-10EAE5BB7EAF}" dt="2019-11-13T10:55:03.444" v="739"/>
          <ac:grpSpMkLst>
            <pc:docMk/>
            <pc:sldMk cId="3050669331" sldId="304"/>
            <ac:grpSpMk id="904" creationId="{9684C2C1-15B2-4629-8F55-2F8E3E9AE3D5}"/>
          </ac:grpSpMkLst>
        </pc:grpChg>
        <pc:grpChg chg="add del mod">
          <ac:chgData name="M | Inès Ammarkhodja" userId="e95cd08f-50ed-4377-8574-96d833696374" providerId="ADAL" clId="{3D6CE0CE-29FB-4D72-AD68-10EAE5BB7EAF}" dt="2019-11-13T10:55:03.444" v="739"/>
          <ac:grpSpMkLst>
            <pc:docMk/>
            <pc:sldMk cId="3050669331" sldId="304"/>
            <ac:grpSpMk id="906" creationId="{59E258B6-0FBF-4FAA-A9A9-00846A6FC383}"/>
          </ac:grpSpMkLst>
        </pc:grpChg>
        <pc:grpChg chg="add del mod">
          <ac:chgData name="M | Inès Ammarkhodja" userId="e95cd08f-50ed-4377-8574-96d833696374" providerId="ADAL" clId="{3D6CE0CE-29FB-4D72-AD68-10EAE5BB7EAF}" dt="2019-11-13T10:55:03.444" v="739"/>
          <ac:grpSpMkLst>
            <pc:docMk/>
            <pc:sldMk cId="3050669331" sldId="304"/>
            <ac:grpSpMk id="908" creationId="{00362FB5-FDCE-42E7-8052-4E7ADA2CDEEE}"/>
          </ac:grpSpMkLst>
        </pc:grpChg>
        <pc:grpChg chg="add del mod">
          <ac:chgData name="M | Inès Ammarkhodja" userId="e95cd08f-50ed-4377-8574-96d833696374" providerId="ADAL" clId="{3D6CE0CE-29FB-4D72-AD68-10EAE5BB7EAF}" dt="2019-11-13T10:55:03.444" v="739"/>
          <ac:grpSpMkLst>
            <pc:docMk/>
            <pc:sldMk cId="3050669331" sldId="304"/>
            <ac:grpSpMk id="910" creationId="{9D709366-40AD-44AA-9817-50EEB4E99CF6}"/>
          </ac:grpSpMkLst>
        </pc:grpChg>
        <pc:grpChg chg="add del mod">
          <ac:chgData name="M | Inès Ammarkhodja" userId="e95cd08f-50ed-4377-8574-96d833696374" providerId="ADAL" clId="{3D6CE0CE-29FB-4D72-AD68-10EAE5BB7EAF}" dt="2019-11-13T10:55:03.444" v="739"/>
          <ac:grpSpMkLst>
            <pc:docMk/>
            <pc:sldMk cId="3050669331" sldId="304"/>
            <ac:grpSpMk id="912" creationId="{8438A3E1-89F6-4A23-B066-4235FB0B0B40}"/>
          </ac:grpSpMkLst>
        </pc:grpChg>
        <pc:grpChg chg="add del mod">
          <ac:chgData name="M | Inès Ammarkhodja" userId="e95cd08f-50ed-4377-8574-96d833696374" providerId="ADAL" clId="{3D6CE0CE-29FB-4D72-AD68-10EAE5BB7EAF}" dt="2019-11-13T10:55:03.444" v="739"/>
          <ac:grpSpMkLst>
            <pc:docMk/>
            <pc:sldMk cId="3050669331" sldId="304"/>
            <ac:grpSpMk id="917" creationId="{F0466F71-0B3F-43D8-9E42-5D908B7F9856}"/>
          </ac:grpSpMkLst>
        </pc:grpChg>
        <pc:grpChg chg="add del mod">
          <ac:chgData name="M | Inès Ammarkhodja" userId="e95cd08f-50ed-4377-8574-96d833696374" providerId="ADAL" clId="{3D6CE0CE-29FB-4D72-AD68-10EAE5BB7EAF}" dt="2019-11-13T10:55:03.444" v="739"/>
          <ac:grpSpMkLst>
            <pc:docMk/>
            <pc:sldMk cId="3050669331" sldId="304"/>
            <ac:grpSpMk id="922" creationId="{96478CB5-3910-47B1-A4FE-FCA3FF5EC498}"/>
          </ac:grpSpMkLst>
        </pc:grpChg>
        <pc:grpChg chg="add del mod">
          <ac:chgData name="M | Inès Ammarkhodja" userId="e95cd08f-50ed-4377-8574-96d833696374" providerId="ADAL" clId="{3D6CE0CE-29FB-4D72-AD68-10EAE5BB7EAF}" dt="2019-11-13T10:55:03.444" v="739"/>
          <ac:grpSpMkLst>
            <pc:docMk/>
            <pc:sldMk cId="3050669331" sldId="304"/>
            <ac:grpSpMk id="932" creationId="{7F41ACFD-66BC-4237-9AF3-9A865DA85511}"/>
          </ac:grpSpMkLst>
        </pc:grpChg>
        <pc:grpChg chg="add del mod">
          <ac:chgData name="M | Inès Ammarkhodja" userId="e95cd08f-50ed-4377-8574-96d833696374" providerId="ADAL" clId="{3D6CE0CE-29FB-4D72-AD68-10EAE5BB7EAF}" dt="2019-11-13T10:55:03.444" v="739"/>
          <ac:grpSpMkLst>
            <pc:docMk/>
            <pc:sldMk cId="3050669331" sldId="304"/>
            <ac:grpSpMk id="936" creationId="{8E554D3F-7599-42FA-B0FA-16A7F3CE54AE}"/>
          </ac:grpSpMkLst>
        </pc:grpChg>
        <pc:grpChg chg="add del mod">
          <ac:chgData name="M | Inès Ammarkhodja" userId="e95cd08f-50ed-4377-8574-96d833696374" providerId="ADAL" clId="{3D6CE0CE-29FB-4D72-AD68-10EAE5BB7EAF}" dt="2019-11-13T10:55:03.444" v="739"/>
          <ac:grpSpMkLst>
            <pc:docMk/>
            <pc:sldMk cId="3050669331" sldId="304"/>
            <ac:grpSpMk id="941" creationId="{AAD43525-AD69-4890-9E62-80BB89DB7DA3}"/>
          </ac:grpSpMkLst>
        </pc:grpChg>
        <pc:grpChg chg="add del mod">
          <ac:chgData name="M | Inès Ammarkhodja" userId="e95cd08f-50ed-4377-8574-96d833696374" providerId="ADAL" clId="{3D6CE0CE-29FB-4D72-AD68-10EAE5BB7EAF}" dt="2019-11-13T10:55:03.444" v="739"/>
          <ac:grpSpMkLst>
            <pc:docMk/>
            <pc:sldMk cId="3050669331" sldId="304"/>
            <ac:grpSpMk id="954" creationId="{6B99A1C8-08B7-44B5-B9CB-F49CF06D27F6}"/>
          </ac:grpSpMkLst>
        </pc:grpChg>
        <pc:grpChg chg="add del mod">
          <ac:chgData name="M | Inès Ammarkhodja" userId="e95cd08f-50ed-4377-8574-96d833696374" providerId="ADAL" clId="{3D6CE0CE-29FB-4D72-AD68-10EAE5BB7EAF}" dt="2019-11-13T10:55:03.444" v="739"/>
          <ac:grpSpMkLst>
            <pc:docMk/>
            <pc:sldMk cId="3050669331" sldId="304"/>
            <ac:grpSpMk id="963" creationId="{4224E450-F3BB-4A74-8F93-DD4F907EBAE6}"/>
          </ac:grpSpMkLst>
        </pc:grpChg>
        <pc:grpChg chg="add del mod">
          <ac:chgData name="M | Inès Ammarkhodja" userId="e95cd08f-50ed-4377-8574-96d833696374" providerId="ADAL" clId="{3D6CE0CE-29FB-4D72-AD68-10EAE5BB7EAF}" dt="2019-11-13T10:55:03.444" v="739"/>
          <ac:grpSpMkLst>
            <pc:docMk/>
            <pc:sldMk cId="3050669331" sldId="304"/>
            <ac:grpSpMk id="970" creationId="{E9A486AE-9BB1-4043-91F6-3A9ED78FB86F}"/>
          </ac:grpSpMkLst>
        </pc:grpChg>
        <pc:grpChg chg="add del mod">
          <ac:chgData name="M | Inès Ammarkhodja" userId="e95cd08f-50ed-4377-8574-96d833696374" providerId="ADAL" clId="{3D6CE0CE-29FB-4D72-AD68-10EAE5BB7EAF}" dt="2019-11-13T10:55:03.444" v="739"/>
          <ac:grpSpMkLst>
            <pc:docMk/>
            <pc:sldMk cId="3050669331" sldId="304"/>
            <ac:grpSpMk id="975" creationId="{3BF18F4A-89C7-4B28-8686-09D6AAA24559}"/>
          </ac:grpSpMkLst>
        </pc:grpChg>
        <pc:grpChg chg="add del mod">
          <ac:chgData name="M | Inès Ammarkhodja" userId="e95cd08f-50ed-4377-8574-96d833696374" providerId="ADAL" clId="{3D6CE0CE-29FB-4D72-AD68-10EAE5BB7EAF}" dt="2019-11-13T10:55:03.444" v="739"/>
          <ac:grpSpMkLst>
            <pc:docMk/>
            <pc:sldMk cId="3050669331" sldId="304"/>
            <ac:grpSpMk id="977" creationId="{8A3B4A93-D36F-47A9-955D-DF2373AAEDBC}"/>
          </ac:grpSpMkLst>
        </pc:grpChg>
        <pc:grpChg chg="add del mod">
          <ac:chgData name="M | Inès Ammarkhodja" userId="e95cd08f-50ed-4377-8574-96d833696374" providerId="ADAL" clId="{3D6CE0CE-29FB-4D72-AD68-10EAE5BB7EAF}" dt="2019-11-13T10:55:03.444" v="739"/>
          <ac:grpSpMkLst>
            <pc:docMk/>
            <pc:sldMk cId="3050669331" sldId="304"/>
            <ac:grpSpMk id="985" creationId="{CF38393A-AA5E-4F9D-A758-09D5C69CA0ED}"/>
          </ac:grpSpMkLst>
        </pc:grpChg>
        <pc:grpChg chg="add del mod">
          <ac:chgData name="M | Inès Ammarkhodja" userId="e95cd08f-50ed-4377-8574-96d833696374" providerId="ADAL" clId="{3D6CE0CE-29FB-4D72-AD68-10EAE5BB7EAF}" dt="2019-11-13T10:55:03.444" v="739"/>
          <ac:grpSpMkLst>
            <pc:docMk/>
            <pc:sldMk cId="3050669331" sldId="304"/>
            <ac:grpSpMk id="988" creationId="{06A8BC95-9065-4342-BF3A-B2030F7D1A79}"/>
          </ac:grpSpMkLst>
        </pc:grpChg>
        <pc:grpChg chg="add del mod">
          <ac:chgData name="M | Inès Ammarkhodja" userId="e95cd08f-50ed-4377-8574-96d833696374" providerId="ADAL" clId="{3D6CE0CE-29FB-4D72-AD68-10EAE5BB7EAF}" dt="2019-11-13T10:55:03.444" v="739"/>
          <ac:grpSpMkLst>
            <pc:docMk/>
            <pc:sldMk cId="3050669331" sldId="304"/>
            <ac:grpSpMk id="991" creationId="{3935D832-1050-425C-9770-FFDE7EC06BE5}"/>
          </ac:grpSpMkLst>
        </pc:grpChg>
        <pc:grpChg chg="add del mod">
          <ac:chgData name="M | Inès Ammarkhodja" userId="e95cd08f-50ed-4377-8574-96d833696374" providerId="ADAL" clId="{3D6CE0CE-29FB-4D72-AD68-10EAE5BB7EAF}" dt="2019-11-13T10:55:03.444" v="739"/>
          <ac:grpSpMkLst>
            <pc:docMk/>
            <pc:sldMk cId="3050669331" sldId="304"/>
            <ac:grpSpMk id="996" creationId="{C1F1236E-E64F-40FE-90B0-983DD2DE01E4}"/>
          </ac:grpSpMkLst>
        </pc:grpChg>
        <pc:grpChg chg="add del mod">
          <ac:chgData name="M | Inès Ammarkhodja" userId="e95cd08f-50ed-4377-8574-96d833696374" providerId="ADAL" clId="{3D6CE0CE-29FB-4D72-AD68-10EAE5BB7EAF}" dt="2019-11-13T10:55:03.444" v="739"/>
          <ac:grpSpMkLst>
            <pc:docMk/>
            <pc:sldMk cId="3050669331" sldId="304"/>
            <ac:grpSpMk id="1003" creationId="{B69B6589-22A5-4255-85DC-CEF97199144E}"/>
          </ac:grpSpMkLst>
        </pc:grpChg>
        <pc:grpChg chg="add del mod">
          <ac:chgData name="M | Inès Ammarkhodja" userId="e95cd08f-50ed-4377-8574-96d833696374" providerId="ADAL" clId="{3D6CE0CE-29FB-4D72-AD68-10EAE5BB7EAF}" dt="2019-11-13T10:55:03.444" v="739"/>
          <ac:grpSpMkLst>
            <pc:docMk/>
            <pc:sldMk cId="3050669331" sldId="304"/>
            <ac:grpSpMk id="1006" creationId="{28AE09EB-EC70-4E06-A156-3235321B5C3C}"/>
          </ac:grpSpMkLst>
        </pc:grpChg>
        <pc:grpChg chg="add del mod">
          <ac:chgData name="M | Inès Ammarkhodja" userId="e95cd08f-50ed-4377-8574-96d833696374" providerId="ADAL" clId="{3D6CE0CE-29FB-4D72-AD68-10EAE5BB7EAF}" dt="2019-11-13T10:55:03.444" v="739"/>
          <ac:grpSpMkLst>
            <pc:docMk/>
            <pc:sldMk cId="3050669331" sldId="304"/>
            <ac:grpSpMk id="1008" creationId="{0E3E13E8-7DEE-4D55-8DF7-4D65A5E07CDF}"/>
          </ac:grpSpMkLst>
        </pc:grpChg>
        <pc:grpChg chg="add del mod">
          <ac:chgData name="M | Inès Ammarkhodja" userId="e95cd08f-50ed-4377-8574-96d833696374" providerId="ADAL" clId="{3D6CE0CE-29FB-4D72-AD68-10EAE5BB7EAF}" dt="2019-11-13T10:55:03.444" v="739"/>
          <ac:grpSpMkLst>
            <pc:docMk/>
            <pc:sldMk cId="3050669331" sldId="304"/>
            <ac:grpSpMk id="1013" creationId="{11537A4B-6E9C-43FB-A78D-19D7F2070B14}"/>
          </ac:grpSpMkLst>
        </pc:grpChg>
        <pc:grpChg chg="add del mod">
          <ac:chgData name="M | Inès Ammarkhodja" userId="e95cd08f-50ed-4377-8574-96d833696374" providerId="ADAL" clId="{3D6CE0CE-29FB-4D72-AD68-10EAE5BB7EAF}" dt="2019-11-13T10:55:03.444" v="739"/>
          <ac:grpSpMkLst>
            <pc:docMk/>
            <pc:sldMk cId="3050669331" sldId="304"/>
            <ac:grpSpMk id="1019" creationId="{2D5E7352-80D2-4A1C-96F6-D9C561F0914D}"/>
          </ac:grpSpMkLst>
        </pc:grpChg>
        <pc:grpChg chg="add del mod">
          <ac:chgData name="M | Inès Ammarkhodja" userId="e95cd08f-50ed-4377-8574-96d833696374" providerId="ADAL" clId="{3D6CE0CE-29FB-4D72-AD68-10EAE5BB7EAF}" dt="2019-11-13T10:55:03.444" v="739"/>
          <ac:grpSpMkLst>
            <pc:docMk/>
            <pc:sldMk cId="3050669331" sldId="304"/>
            <ac:grpSpMk id="1025" creationId="{D18A3060-86CD-4158-B13F-9BB3541149C7}"/>
          </ac:grpSpMkLst>
        </pc:grpChg>
        <pc:grpChg chg="add del mod">
          <ac:chgData name="M | Inès Ammarkhodja" userId="e95cd08f-50ed-4377-8574-96d833696374" providerId="ADAL" clId="{3D6CE0CE-29FB-4D72-AD68-10EAE5BB7EAF}" dt="2019-11-13T10:55:03.444" v="739"/>
          <ac:grpSpMkLst>
            <pc:docMk/>
            <pc:sldMk cId="3050669331" sldId="304"/>
            <ac:grpSpMk id="1033" creationId="{E8FB5A2E-AE4F-481B-AAE3-0BB5F0459E89}"/>
          </ac:grpSpMkLst>
        </pc:grpChg>
        <pc:grpChg chg="add del mod">
          <ac:chgData name="M | Inès Ammarkhodja" userId="e95cd08f-50ed-4377-8574-96d833696374" providerId="ADAL" clId="{3D6CE0CE-29FB-4D72-AD68-10EAE5BB7EAF}" dt="2019-11-13T10:55:03.444" v="739"/>
          <ac:grpSpMkLst>
            <pc:docMk/>
            <pc:sldMk cId="3050669331" sldId="304"/>
            <ac:grpSpMk id="1044" creationId="{3C523019-EA3C-42A5-9156-7784A18BFAA7}"/>
          </ac:grpSpMkLst>
        </pc:grpChg>
        <pc:grpChg chg="add del mod">
          <ac:chgData name="M | Inès Ammarkhodja" userId="e95cd08f-50ed-4377-8574-96d833696374" providerId="ADAL" clId="{3D6CE0CE-29FB-4D72-AD68-10EAE5BB7EAF}" dt="2019-11-13T10:55:03.444" v="739"/>
          <ac:grpSpMkLst>
            <pc:docMk/>
            <pc:sldMk cId="3050669331" sldId="304"/>
            <ac:grpSpMk id="1049" creationId="{F40E7007-F76E-4A18-BB6C-CAF03F139B77}"/>
          </ac:grpSpMkLst>
        </pc:grpChg>
        <pc:grpChg chg="add del mod">
          <ac:chgData name="M | Inès Ammarkhodja" userId="e95cd08f-50ed-4377-8574-96d833696374" providerId="ADAL" clId="{3D6CE0CE-29FB-4D72-AD68-10EAE5BB7EAF}" dt="2019-11-13T10:55:03.444" v="739"/>
          <ac:grpSpMkLst>
            <pc:docMk/>
            <pc:sldMk cId="3050669331" sldId="304"/>
            <ac:grpSpMk id="1051" creationId="{B3E1EAA1-9ED0-40C3-9DF4-CC668ACCF668}"/>
          </ac:grpSpMkLst>
        </pc:grpChg>
        <pc:grpChg chg="add del mod">
          <ac:chgData name="M | Inès Ammarkhodja" userId="e95cd08f-50ed-4377-8574-96d833696374" providerId="ADAL" clId="{3D6CE0CE-29FB-4D72-AD68-10EAE5BB7EAF}" dt="2019-11-13T10:55:03.444" v="739"/>
          <ac:grpSpMkLst>
            <pc:docMk/>
            <pc:sldMk cId="3050669331" sldId="304"/>
            <ac:grpSpMk id="1056" creationId="{EFA9B052-F54C-41A7-8324-0D8C03524CF8}"/>
          </ac:grpSpMkLst>
        </pc:grpChg>
        <pc:grpChg chg="add del mod">
          <ac:chgData name="M | Inès Ammarkhodja" userId="e95cd08f-50ed-4377-8574-96d833696374" providerId="ADAL" clId="{3D6CE0CE-29FB-4D72-AD68-10EAE5BB7EAF}" dt="2019-11-13T10:55:03.444" v="739"/>
          <ac:grpSpMkLst>
            <pc:docMk/>
            <pc:sldMk cId="3050669331" sldId="304"/>
            <ac:grpSpMk id="1059" creationId="{7766E86B-0B90-47B4-B952-7B595543F5AC}"/>
          </ac:grpSpMkLst>
        </pc:grpChg>
        <pc:grpChg chg="add del mod">
          <ac:chgData name="M | Inès Ammarkhodja" userId="e95cd08f-50ed-4377-8574-96d833696374" providerId="ADAL" clId="{3D6CE0CE-29FB-4D72-AD68-10EAE5BB7EAF}" dt="2019-11-13T10:55:03.444" v="739"/>
          <ac:grpSpMkLst>
            <pc:docMk/>
            <pc:sldMk cId="3050669331" sldId="304"/>
            <ac:grpSpMk id="1063" creationId="{CEA417AD-8E2C-4FB3-8301-339A143E3053}"/>
          </ac:grpSpMkLst>
        </pc:grpChg>
        <pc:grpChg chg="add del mod">
          <ac:chgData name="M | Inès Ammarkhodja" userId="e95cd08f-50ed-4377-8574-96d833696374" providerId="ADAL" clId="{3D6CE0CE-29FB-4D72-AD68-10EAE5BB7EAF}" dt="2019-11-13T10:55:03.444" v="739"/>
          <ac:grpSpMkLst>
            <pc:docMk/>
            <pc:sldMk cId="3050669331" sldId="304"/>
            <ac:grpSpMk id="1069" creationId="{C56B882F-C7D7-4EB4-B6AC-74D2E8A3A5F0}"/>
          </ac:grpSpMkLst>
        </pc:grpChg>
        <pc:grpChg chg="add del mod">
          <ac:chgData name="M | Inès Ammarkhodja" userId="e95cd08f-50ed-4377-8574-96d833696374" providerId="ADAL" clId="{3D6CE0CE-29FB-4D72-AD68-10EAE5BB7EAF}" dt="2019-11-13T10:55:03.444" v="739"/>
          <ac:grpSpMkLst>
            <pc:docMk/>
            <pc:sldMk cId="3050669331" sldId="304"/>
            <ac:grpSpMk id="1071" creationId="{0D9BFE6E-AA0C-41BE-B422-DC6E5C70F744}"/>
          </ac:grpSpMkLst>
        </pc:grpChg>
        <pc:grpChg chg="add del mod">
          <ac:chgData name="M | Inès Ammarkhodja" userId="e95cd08f-50ed-4377-8574-96d833696374" providerId="ADAL" clId="{3D6CE0CE-29FB-4D72-AD68-10EAE5BB7EAF}" dt="2019-11-13T10:55:03.444" v="739"/>
          <ac:grpSpMkLst>
            <pc:docMk/>
            <pc:sldMk cId="3050669331" sldId="304"/>
            <ac:grpSpMk id="1079" creationId="{E68E7782-31BA-4D93-96CD-BE9A10D2FBA5}"/>
          </ac:grpSpMkLst>
        </pc:grpChg>
        <pc:grpChg chg="add del mod">
          <ac:chgData name="M | Inès Ammarkhodja" userId="e95cd08f-50ed-4377-8574-96d833696374" providerId="ADAL" clId="{3D6CE0CE-29FB-4D72-AD68-10EAE5BB7EAF}" dt="2019-11-13T10:55:03.444" v="739"/>
          <ac:grpSpMkLst>
            <pc:docMk/>
            <pc:sldMk cId="3050669331" sldId="304"/>
            <ac:grpSpMk id="1081" creationId="{7B6BDEF0-9AD4-4312-A803-B12F63F28867}"/>
          </ac:grpSpMkLst>
        </pc:grpChg>
        <pc:grpChg chg="add del mod">
          <ac:chgData name="M | Inès Ammarkhodja" userId="e95cd08f-50ed-4377-8574-96d833696374" providerId="ADAL" clId="{3D6CE0CE-29FB-4D72-AD68-10EAE5BB7EAF}" dt="2019-11-13T10:55:03.444" v="739"/>
          <ac:grpSpMkLst>
            <pc:docMk/>
            <pc:sldMk cId="3050669331" sldId="304"/>
            <ac:grpSpMk id="1084" creationId="{2BA37BE8-BA28-4677-A239-BAE6FD63E9E2}"/>
          </ac:grpSpMkLst>
        </pc:grpChg>
        <pc:grpChg chg="add del mod">
          <ac:chgData name="M | Inès Ammarkhodja" userId="e95cd08f-50ed-4377-8574-96d833696374" providerId="ADAL" clId="{3D6CE0CE-29FB-4D72-AD68-10EAE5BB7EAF}" dt="2019-11-13T10:55:03.444" v="739"/>
          <ac:grpSpMkLst>
            <pc:docMk/>
            <pc:sldMk cId="3050669331" sldId="304"/>
            <ac:grpSpMk id="1089" creationId="{F9DF978A-F193-4F51-8716-39106CDEF244}"/>
          </ac:grpSpMkLst>
        </pc:grpChg>
        <pc:grpChg chg="add del mod">
          <ac:chgData name="M | Inès Ammarkhodja" userId="e95cd08f-50ed-4377-8574-96d833696374" providerId="ADAL" clId="{3D6CE0CE-29FB-4D72-AD68-10EAE5BB7EAF}" dt="2019-11-13T10:55:03.444" v="739"/>
          <ac:grpSpMkLst>
            <pc:docMk/>
            <pc:sldMk cId="3050669331" sldId="304"/>
            <ac:grpSpMk id="1097" creationId="{A0ABD30A-1742-48FC-9F72-560490BC7C66}"/>
          </ac:grpSpMkLst>
        </pc:grpChg>
        <pc:grpChg chg="add del mod">
          <ac:chgData name="M | Inès Ammarkhodja" userId="e95cd08f-50ed-4377-8574-96d833696374" providerId="ADAL" clId="{3D6CE0CE-29FB-4D72-AD68-10EAE5BB7EAF}" dt="2019-11-13T10:55:03.444" v="739"/>
          <ac:grpSpMkLst>
            <pc:docMk/>
            <pc:sldMk cId="3050669331" sldId="304"/>
            <ac:grpSpMk id="1099" creationId="{D08AA6EF-D254-40A0-BBC2-E0E7E9E75E07}"/>
          </ac:grpSpMkLst>
        </pc:grpChg>
        <pc:grpChg chg="add del mod">
          <ac:chgData name="M | Inès Ammarkhodja" userId="e95cd08f-50ed-4377-8574-96d833696374" providerId="ADAL" clId="{3D6CE0CE-29FB-4D72-AD68-10EAE5BB7EAF}" dt="2019-11-13T10:55:03.444" v="739"/>
          <ac:grpSpMkLst>
            <pc:docMk/>
            <pc:sldMk cId="3050669331" sldId="304"/>
            <ac:grpSpMk id="1104" creationId="{C24D99DB-B366-40E4-9411-F08396764AD1}"/>
          </ac:grpSpMkLst>
        </pc:grpChg>
        <pc:grpChg chg="add del mod">
          <ac:chgData name="M | Inès Ammarkhodja" userId="e95cd08f-50ed-4377-8574-96d833696374" providerId="ADAL" clId="{3D6CE0CE-29FB-4D72-AD68-10EAE5BB7EAF}" dt="2019-11-13T10:55:03.444" v="739"/>
          <ac:grpSpMkLst>
            <pc:docMk/>
            <pc:sldMk cId="3050669331" sldId="304"/>
            <ac:grpSpMk id="1106" creationId="{C367A960-8DF0-4BD7-BF30-F8B165CA0EF2}"/>
          </ac:grpSpMkLst>
        </pc:grpChg>
        <pc:grpChg chg="add del mod">
          <ac:chgData name="M | Inès Ammarkhodja" userId="e95cd08f-50ed-4377-8574-96d833696374" providerId="ADAL" clId="{3D6CE0CE-29FB-4D72-AD68-10EAE5BB7EAF}" dt="2019-11-13T10:55:03.444" v="739"/>
          <ac:grpSpMkLst>
            <pc:docMk/>
            <pc:sldMk cId="3050669331" sldId="304"/>
            <ac:grpSpMk id="1115" creationId="{56A71D93-515F-4B2E-AD95-FC3CB2720E2E}"/>
          </ac:grpSpMkLst>
        </pc:grpChg>
        <pc:grpChg chg="add del mod">
          <ac:chgData name="M | Inès Ammarkhodja" userId="e95cd08f-50ed-4377-8574-96d833696374" providerId="ADAL" clId="{3D6CE0CE-29FB-4D72-AD68-10EAE5BB7EAF}" dt="2019-11-13T10:55:03.444" v="739"/>
          <ac:grpSpMkLst>
            <pc:docMk/>
            <pc:sldMk cId="3050669331" sldId="304"/>
            <ac:grpSpMk id="1117" creationId="{E93A1A94-8BA5-488F-B799-7DEC09FDA427}"/>
          </ac:grpSpMkLst>
        </pc:grpChg>
        <pc:grpChg chg="add del mod">
          <ac:chgData name="M | Inès Ammarkhodja" userId="e95cd08f-50ed-4377-8574-96d833696374" providerId="ADAL" clId="{3D6CE0CE-29FB-4D72-AD68-10EAE5BB7EAF}" dt="2019-11-13T10:55:03.444" v="739"/>
          <ac:grpSpMkLst>
            <pc:docMk/>
            <pc:sldMk cId="3050669331" sldId="304"/>
            <ac:grpSpMk id="1134" creationId="{8F3648FB-28AD-4FB4-BF5C-A3205FAE4763}"/>
          </ac:grpSpMkLst>
        </pc:grpChg>
        <pc:grpChg chg="add del mod">
          <ac:chgData name="M | Inès Ammarkhodja" userId="e95cd08f-50ed-4377-8574-96d833696374" providerId="ADAL" clId="{3D6CE0CE-29FB-4D72-AD68-10EAE5BB7EAF}" dt="2019-11-13T10:55:03.444" v="739"/>
          <ac:grpSpMkLst>
            <pc:docMk/>
            <pc:sldMk cId="3050669331" sldId="304"/>
            <ac:grpSpMk id="1142" creationId="{D9DF1B37-3BA5-4A38-BAAD-A0FE752FC7D8}"/>
          </ac:grpSpMkLst>
        </pc:grpChg>
        <pc:grpChg chg="add del mod">
          <ac:chgData name="M | Inès Ammarkhodja" userId="e95cd08f-50ed-4377-8574-96d833696374" providerId="ADAL" clId="{3D6CE0CE-29FB-4D72-AD68-10EAE5BB7EAF}" dt="2019-11-13T10:55:03.444" v="739"/>
          <ac:grpSpMkLst>
            <pc:docMk/>
            <pc:sldMk cId="3050669331" sldId="304"/>
            <ac:grpSpMk id="1147" creationId="{DE56E9FF-D4A5-4244-B652-AD633E6EA657}"/>
          </ac:grpSpMkLst>
        </pc:grpChg>
        <pc:grpChg chg="add del mod">
          <ac:chgData name="M | Inès Ammarkhodja" userId="e95cd08f-50ed-4377-8574-96d833696374" providerId="ADAL" clId="{3D6CE0CE-29FB-4D72-AD68-10EAE5BB7EAF}" dt="2019-11-13T10:55:03.444" v="739"/>
          <ac:grpSpMkLst>
            <pc:docMk/>
            <pc:sldMk cId="3050669331" sldId="304"/>
            <ac:grpSpMk id="1156" creationId="{066AE234-0C35-47C0-A719-BE8B74546A6E}"/>
          </ac:grpSpMkLst>
        </pc:grpChg>
        <pc:grpChg chg="add del mod">
          <ac:chgData name="M | Inès Ammarkhodja" userId="e95cd08f-50ed-4377-8574-96d833696374" providerId="ADAL" clId="{3D6CE0CE-29FB-4D72-AD68-10EAE5BB7EAF}" dt="2019-11-13T10:55:03.444" v="739"/>
          <ac:grpSpMkLst>
            <pc:docMk/>
            <pc:sldMk cId="3050669331" sldId="304"/>
            <ac:grpSpMk id="1159" creationId="{6E3A1D14-6B6F-4549-A24D-CF15B3C3C356}"/>
          </ac:grpSpMkLst>
        </pc:grpChg>
        <pc:grpChg chg="add del mod">
          <ac:chgData name="M | Inès Ammarkhodja" userId="e95cd08f-50ed-4377-8574-96d833696374" providerId="ADAL" clId="{3D6CE0CE-29FB-4D72-AD68-10EAE5BB7EAF}" dt="2019-11-13T10:55:03.444" v="739"/>
          <ac:grpSpMkLst>
            <pc:docMk/>
            <pc:sldMk cId="3050669331" sldId="304"/>
            <ac:grpSpMk id="1162" creationId="{99F3E9BD-E6DE-4C85-9365-348082E97BFA}"/>
          </ac:grpSpMkLst>
        </pc:grpChg>
        <pc:grpChg chg="add del mod">
          <ac:chgData name="M | Inès Ammarkhodja" userId="e95cd08f-50ed-4377-8574-96d833696374" providerId="ADAL" clId="{3D6CE0CE-29FB-4D72-AD68-10EAE5BB7EAF}" dt="2019-11-13T10:55:03.444" v="739"/>
          <ac:grpSpMkLst>
            <pc:docMk/>
            <pc:sldMk cId="3050669331" sldId="304"/>
            <ac:grpSpMk id="1164" creationId="{C189E685-F064-43D6-967F-485DC365DDFE}"/>
          </ac:grpSpMkLst>
        </pc:grpChg>
        <pc:grpChg chg="add del mod">
          <ac:chgData name="M | Inès Ammarkhodja" userId="e95cd08f-50ed-4377-8574-96d833696374" providerId="ADAL" clId="{3D6CE0CE-29FB-4D72-AD68-10EAE5BB7EAF}" dt="2019-11-13T10:55:03.444" v="739"/>
          <ac:grpSpMkLst>
            <pc:docMk/>
            <pc:sldMk cId="3050669331" sldId="304"/>
            <ac:grpSpMk id="1166" creationId="{AC64FCAD-DAB0-42FB-ABA8-DEC4936F8616}"/>
          </ac:grpSpMkLst>
        </pc:grpChg>
        <pc:grpChg chg="add del mod">
          <ac:chgData name="M | Inès Ammarkhodja" userId="e95cd08f-50ed-4377-8574-96d833696374" providerId="ADAL" clId="{3D6CE0CE-29FB-4D72-AD68-10EAE5BB7EAF}" dt="2019-11-13T10:55:03.444" v="739"/>
          <ac:grpSpMkLst>
            <pc:docMk/>
            <pc:sldMk cId="3050669331" sldId="304"/>
            <ac:grpSpMk id="1178" creationId="{41378D4E-1CAC-45E5-AC3C-D7980877B715}"/>
          </ac:grpSpMkLst>
        </pc:grpChg>
        <pc:grpChg chg="add del mod">
          <ac:chgData name="M | Inès Ammarkhodja" userId="e95cd08f-50ed-4377-8574-96d833696374" providerId="ADAL" clId="{3D6CE0CE-29FB-4D72-AD68-10EAE5BB7EAF}" dt="2019-11-13T10:55:03.444" v="739"/>
          <ac:grpSpMkLst>
            <pc:docMk/>
            <pc:sldMk cId="3050669331" sldId="304"/>
            <ac:grpSpMk id="1184" creationId="{466F3276-4D37-4059-9F10-09D007A6CAEA}"/>
          </ac:grpSpMkLst>
        </pc:grpChg>
        <pc:grpChg chg="add del mod">
          <ac:chgData name="M | Inès Ammarkhodja" userId="e95cd08f-50ed-4377-8574-96d833696374" providerId="ADAL" clId="{3D6CE0CE-29FB-4D72-AD68-10EAE5BB7EAF}" dt="2019-11-13T10:55:03.444" v="739"/>
          <ac:grpSpMkLst>
            <pc:docMk/>
            <pc:sldMk cId="3050669331" sldId="304"/>
            <ac:grpSpMk id="1188" creationId="{FF715C6A-D92B-42CC-AAE9-AE9F8A351C49}"/>
          </ac:grpSpMkLst>
        </pc:grpChg>
        <pc:grpChg chg="add del mod">
          <ac:chgData name="M | Inès Ammarkhodja" userId="e95cd08f-50ed-4377-8574-96d833696374" providerId="ADAL" clId="{3D6CE0CE-29FB-4D72-AD68-10EAE5BB7EAF}" dt="2019-11-13T10:55:03.444" v="739"/>
          <ac:grpSpMkLst>
            <pc:docMk/>
            <pc:sldMk cId="3050669331" sldId="304"/>
            <ac:grpSpMk id="1195" creationId="{C7469A23-7EC0-4A14-AD1B-F6B0CC48B9F0}"/>
          </ac:grpSpMkLst>
        </pc:grpChg>
        <pc:grpChg chg="add del mod">
          <ac:chgData name="M | Inès Ammarkhodja" userId="e95cd08f-50ed-4377-8574-96d833696374" providerId="ADAL" clId="{3D6CE0CE-29FB-4D72-AD68-10EAE5BB7EAF}" dt="2019-11-13T10:55:03.444" v="739"/>
          <ac:grpSpMkLst>
            <pc:docMk/>
            <pc:sldMk cId="3050669331" sldId="304"/>
            <ac:grpSpMk id="1197" creationId="{45FFA090-7017-4F9C-8956-5CE0FE3F18AB}"/>
          </ac:grpSpMkLst>
        </pc:grpChg>
        <pc:grpChg chg="add del mod">
          <ac:chgData name="M | Inès Ammarkhodja" userId="e95cd08f-50ed-4377-8574-96d833696374" providerId="ADAL" clId="{3D6CE0CE-29FB-4D72-AD68-10EAE5BB7EAF}" dt="2019-11-13T10:55:03.444" v="739"/>
          <ac:grpSpMkLst>
            <pc:docMk/>
            <pc:sldMk cId="3050669331" sldId="304"/>
            <ac:grpSpMk id="1199" creationId="{83C1815B-3DA6-439D-981B-550169D043B9}"/>
          </ac:grpSpMkLst>
        </pc:grpChg>
        <pc:grpChg chg="add del mod">
          <ac:chgData name="M | Inès Ammarkhodja" userId="e95cd08f-50ed-4377-8574-96d833696374" providerId="ADAL" clId="{3D6CE0CE-29FB-4D72-AD68-10EAE5BB7EAF}" dt="2019-11-13T10:55:03.444" v="739"/>
          <ac:grpSpMkLst>
            <pc:docMk/>
            <pc:sldMk cId="3050669331" sldId="304"/>
            <ac:grpSpMk id="1202" creationId="{2395B0EC-B869-4A3B-91DD-C134AB7BA0AC}"/>
          </ac:grpSpMkLst>
        </pc:grpChg>
        <pc:grpChg chg="add del mod">
          <ac:chgData name="M | Inès Ammarkhodja" userId="e95cd08f-50ed-4377-8574-96d833696374" providerId="ADAL" clId="{3D6CE0CE-29FB-4D72-AD68-10EAE5BB7EAF}" dt="2019-11-13T10:55:03.444" v="739"/>
          <ac:grpSpMkLst>
            <pc:docMk/>
            <pc:sldMk cId="3050669331" sldId="304"/>
            <ac:grpSpMk id="1204" creationId="{99CB3DCB-9C87-4749-A1FF-FBF61E95DDCB}"/>
          </ac:grpSpMkLst>
        </pc:grpChg>
        <pc:grpChg chg="add del mod">
          <ac:chgData name="M | Inès Ammarkhodja" userId="e95cd08f-50ed-4377-8574-96d833696374" providerId="ADAL" clId="{3D6CE0CE-29FB-4D72-AD68-10EAE5BB7EAF}" dt="2019-11-13T10:55:03.444" v="739"/>
          <ac:grpSpMkLst>
            <pc:docMk/>
            <pc:sldMk cId="3050669331" sldId="304"/>
            <ac:grpSpMk id="1206" creationId="{CFDB093A-3EB2-4761-AC47-F885716E53F2}"/>
          </ac:grpSpMkLst>
        </pc:grpChg>
        <pc:grpChg chg="add del mod">
          <ac:chgData name="M | Inès Ammarkhodja" userId="e95cd08f-50ed-4377-8574-96d833696374" providerId="ADAL" clId="{3D6CE0CE-29FB-4D72-AD68-10EAE5BB7EAF}" dt="2019-11-13T10:55:03.444" v="739"/>
          <ac:grpSpMkLst>
            <pc:docMk/>
            <pc:sldMk cId="3050669331" sldId="304"/>
            <ac:grpSpMk id="1209" creationId="{B1800214-3D8E-4406-80B9-B25F1E54195D}"/>
          </ac:grpSpMkLst>
        </pc:grpChg>
        <pc:grpChg chg="add del mod">
          <ac:chgData name="M | Inès Ammarkhodja" userId="e95cd08f-50ed-4377-8574-96d833696374" providerId="ADAL" clId="{3D6CE0CE-29FB-4D72-AD68-10EAE5BB7EAF}" dt="2019-11-13T10:55:03.444" v="739"/>
          <ac:grpSpMkLst>
            <pc:docMk/>
            <pc:sldMk cId="3050669331" sldId="304"/>
            <ac:grpSpMk id="1227" creationId="{41E8E303-826A-4517-87E6-08541DB5E2A6}"/>
          </ac:grpSpMkLst>
        </pc:grpChg>
        <pc:grpChg chg="add del mod">
          <ac:chgData name="M | Inès Ammarkhodja" userId="e95cd08f-50ed-4377-8574-96d833696374" providerId="ADAL" clId="{3D6CE0CE-29FB-4D72-AD68-10EAE5BB7EAF}" dt="2019-11-13T10:55:03.444" v="739"/>
          <ac:grpSpMkLst>
            <pc:docMk/>
            <pc:sldMk cId="3050669331" sldId="304"/>
            <ac:grpSpMk id="1234" creationId="{8FBF00A1-BEA2-4C55-B338-342A7AB0483C}"/>
          </ac:grpSpMkLst>
        </pc:grpChg>
        <pc:grpChg chg="add del mod">
          <ac:chgData name="M | Inès Ammarkhodja" userId="e95cd08f-50ed-4377-8574-96d833696374" providerId="ADAL" clId="{3D6CE0CE-29FB-4D72-AD68-10EAE5BB7EAF}" dt="2019-11-13T10:55:03.444" v="739"/>
          <ac:grpSpMkLst>
            <pc:docMk/>
            <pc:sldMk cId="3050669331" sldId="304"/>
            <ac:grpSpMk id="1240" creationId="{BCD868A0-5B65-4BDE-A0C1-0930A68F88AF}"/>
          </ac:grpSpMkLst>
        </pc:grpChg>
        <pc:grpChg chg="add del mod">
          <ac:chgData name="M | Inès Ammarkhodja" userId="e95cd08f-50ed-4377-8574-96d833696374" providerId="ADAL" clId="{3D6CE0CE-29FB-4D72-AD68-10EAE5BB7EAF}" dt="2019-11-13T10:55:03.444" v="739"/>
          <ac:grpSpMkLst>
            <pc:docMk/>
            <pc:sldMk cId="3050669331" sldId="304"/>
            <ac:grpSpMk id="1242" creationId="{FD8D3CEE-9986-4364-B892-99EE5C28DACD}"/>
          </ac:grpSpMkLst>
        </pc:grpChg>
        <pc:grpChg chg="add del mod">
          <ac:chgData name="M | Inès Ammarkhodja" userId="e95cd08f-50ed-4377-8574-96d833696374" providerId="ADAL" clId="{3D6CE0CE-29FB-4D72-AD68-10EAE5BB7EAF}" dt="2019-11-13T10:55:03.444" v="739"/>
          <ac:grpSpMkLst>
            <pc:docMk/>
            <pc:sldMk cId="3050669331" sldId="304"/>
            <ac:grpSpMk id="1250" creationId="{60889D9B-6602-4160-984F-132A5D5CB546}"/>
          </ac:grpSpMkLst>
        </pc:grpChg>
        <pc:grpChg chg="add del mod">
          <ac:chgData name="M | Inès Ammarkhodja" userId="e95cd08f-50ed-4377-8574-96d833696374" providerId="ADAL" clId="{3D6CE0CE-29FB-4D72-AD68-10EAE5BB7EAF}" dt="2019-11-13T10:55:03.444" v="739"/>
          <ac:grpSpMkLst>
            <pc:docMk/>
            <pc:sldMk cId="3050669331" sldId="304"/>
            <ac:grpSpMk id="1252" creationId="{8610C447-7041-4CDB-AD9C-E8E3B51DD768}"/>
          </ac:grpSpMkLst>
        </pc:grpChg>
        <pc:grpChg chg="add del mod">
          <ac:chgData name="M | Inès Ammarkhodja" userId="e95cd08f-50ed-4377-8574-96d833696374" providerId="ADAL" clId="{3D6CE0CE-29FB-4D72-AD68-10EAE5BB7EAF}" dt="2019-11-13T10:55:03.444" v="739"/>
          <ac:grpSpMkLst>
            <pc:docMk/>
            <pc:sldMk cId="3050669331" sldId="304"/>
            <ac:grpSpMk id="1254" creationId="{EFB1C9C3-5B62-41C5-8BDC-F564AFCFD0D0}"/>
          </ac:grpSpMkLst>
        </pc:grpChg>
      </pc:sldChg>
      <pc:sldChg chg="addSp delSp modSp add ord modTransition">
        <pc:chgData name="M | Inès Ammarkhodja" userId="e95cd08f-50ed-4377-8574-96d833696374" providerId="ADAL" clId="{3D6CE0CE-29FB-4D72-AD68-10EAE5BB7EAF}" dt="2019-11-13T12:00:54.803" v="823" actId="1076"/>
        <pc:sldMkLst>
          <pc:docMk/>
          <pc:sldMk cId="1595930022" sldId="305"/>
        </pc:sldMkLst>
        <pc:spChg chg="add mod">
          <ac:chgData name="M | Inès Ammarkhodja" userId="e95cd08f-50ed-4377-8574-96d833696374" providerId="ADAL" clId="{3D6CE0CE-29FB-4D72-AD68-10EAE5BB7EAF}" dt="2019-11-13T10:44:11.776" v="565" actId="20577"/>
          <ac:spMkLst>
            <pc:docMk/>
            <pc:sldMk cId="1595930022" sldId="305"/>
            <ac:spMk id="637" creationId="{F77ACCA5-C3DE-42FC-BADD-C36C1C65C32D}"/>
          </ac:spMkLst>
        </pc:spChg>
        <pc:spChg chg="add del mod">
          <ac:chgData name="M | Inès Ammarkhodja" userId="e95cd08f-50ed-4377-8574-96d833696374" providerId="ADAL" clId="{3D6CE0CE-29FB-4D72-AD68-10EAE5BB7EAF}" dt="2019-11-13T10:42:09.789" v="516"/>
          <ac:spMkLst>
            <pc:docMk/>
            <pc:sldMk cId="1595930022" sldId="305"/>
            <ac:spMk id="796" creationId="{BBE17546-B2C8-419F-AD49-1DEE095D27E0}"/>
          </ac:spMkLst>
        </pc:spChg>
        <pc:spChg chg="add del mod">
          <ac:chgData name="M | Inès Ammarkhodja" userId="e95cd08f-50ed-4377-8574-96d833696374" providerId="ADAL" clId="{3D6CE0CE-29FB-4D72-AD68-10EAE5BB7EAF}" dt="2019-11-13T10:42:09.789" v="516"/>
          <ac:spMkLst>
            <pc:docMk/>
            <pc:sldMk cId="1595930022" sldId="305"/>
            <ac:spMk id="797" creationId="{6F929A27-09E0-4E48-ACF8-8B90FAA4CD47}"/>
          </ac:spMkLst>
        </pc:spChg>
        <pc:spChg chg="add del mod">
          <ac:chgData name="M | Inès Ammarkhodja" userId="e95cd08f-50ed-4377-8574-96d833696374" providerId="ADAL" clId="{3D6CE0CE-29FB-4D72-AD68-10EAE5BB7EAF}" dt="2019-11-13T10:42:09.789" v="516"/>
          <ac:spMkLst>
            <pc:docMk/>
            <pc:sldMk cId="1595930022" sldId="305"/>
            <ac:spMk id="801" creationId="{B01F0401-395C-4528-8274-81252A1E0DCD}"/>
          </ac:spMkLst>
        </pc:spChg>
        <pc:spChg chg="add del mod">
          <ac:chgData name="M | Inès Ammarkhodja" userId="e95cd08f-50ed-4377-8574-96d833696374" providerId="ADAL" clId="{3D6CE0CE-29FB-4D72-AD68-10EAE5BB7EAF}" dt="2019-11-13T10:42:09.789" v="516"/>
          <ac:spMkLst>
            <pc:docMk/>
            <pc:sldMk cId="1595930022" sldId="305"/>
            <ac:spMk id="848" creationId="{2AF23361-E53C-41EF-A6CA-0C4BD89EAE1D}"/>
          </ac:spMkLst>
        </pc:spChg>
        <pc:spChg chg="add del mod">
          <ac:chgData name="M | Inès Ammarkhodja" userId="e95cd08f-50ed-4377-8574-96d833696374" providerId="ADAL" clId="{3D6CE0CE-29FB-4D72-AD68-10EAE5BB7EAF}" dt="2019-11-13T10:42:09.789" v="516"/>
          <ac:spMkLst>
            <pc:docMk/>
            <pc:sldMk cId="1595930022" sldId="305"/>
            <ac:spMk id="852" creationId="{A1392FD2-B612-47D2-B648-0E770D505816}"/>
          </ac:spMkLst>
        </pc:spChg>
        <pc:spChg chg="add del mod">
          <ac:chgData name="M | Inès Ammarkhodja" userId="e95cd08f-50ed-4377-8574-96d833696374" providerId="ADAL" clId="{3D6CE0CE-29FB-4D72-AD68-10EAE5BB7EAF}" dt="2019-11-13T10:42:09.789" v="516"/>
          <ac:spMkLst>
            <pc:docMk/>
            <pc:sldMk cId="1595930022" sldId="305"/>
            <ac:spMk id="899" creationId="{CA926F86-FE75-4ADE-800A-27BB3BB75393}"/>
          </ac:spMkLst>
        </pc:spChg>
        <pc:spChg chg="add del mod">
          <ac:chgData name="M | Inès Ammarkhodja" userId="e95cd08f-50ed-4377-8574-96d833696374" providerId="ADAL" clId="{3D6CE0CE-29FB-4D72-AD68-10EAE5BB7EAF}" dt="2019-11-13T10:42:09.789" v="516"/>
          <ac:spMkLst>
            <pc:docMk/>
            <pc:sldMk cId="1595930022" sldId="305"/>
            <ac:spMk id="931" creationId="{BB572C06-0411-4A12-A015-FC27CE577569}"/>
          </ac:spMkLst>
        </pc:spChg>
        <pc:spChg chg="add del mod">
          <ac:chgData name="M | Inès Ammarkhodja" userId="e95cd08f-50ed-4377-8574-96d833696374" providerId="ADAL" clId="{3D6CE0CE-29FB-4D72-AD68-10EAE5BB7EAF}" dt="2019-11-13T10:42:09.789" v="516"/>
          <ac:spMkLst>
            <pc:docMk/>
            <pc:sldMk cId="1595930022" sldId="305"/>
            <ac:spMk id="952" creationId="{7DDE9BE2-2504-412A-92A3-054BFE58FF94}"/>
          </ac:spMkLst>
        </pc:spChg>
        <pc:spChg chg="add del mod">
          <ac:chgData name="M | Inès Ammarkhodja" userId="e95cd08f-50ed-4377-8574-96d833696374" providerId="ADAL" clId="{3D6CE0CE-29FB-4D72-AD68-10EAE5BB7EAF}" dt="2019-11-13T10:42:09.789" v="516"/>
          <ac:spMkLst>
            <pc:docMk/>
            <pc:sldMk cId="1595930022" sldId="305"/>
            <ac:spMk id="953" creationId="{08B14C87-1416-448A-ADF6-657F7A64C848}"/>
          </ac:spMkLst>
        </pc:spChg>
        <pc:spChg chg="add del mod">
          <ac:chgData name="M | Inès Ammarkhodja" userId="e95cd08f-50ed-4377-8574-96d833696374" providerId="ADAL" clId="{3D6CE0CE-29FB-4D72-AD68-10EAE5BB7EAF}" dt="2019-11-13T10:42:09.789" v="516"/>
          <ac:spMkLst>
            <pc:docMk/>
            <pc:sldMk cId="1595930022" sldId="305"/>
            <ac:spMk id="994" creationId="{AEC6226E-E484-4D87-BC92-C27525CDDA75}"/>
          </ac:spMkLst>
        </pc:spChg>
        <pc:spChg chg="add del mod">
          <ac:chgData name="M | Inès Ammarkhodja" userId="e95cd08f-50ed-4377-8574-96d833696374" providerId="ADAL" clId="{3D6CE0CE-29FB-4D72-AD68-10EAE5BB7EAF}" dt="2019-11-13T10:42:09.789" v="516"/>
          <ac:spMkLst>
            <pc:docMk/>
            <pc:sldMk cId="1595930022" sldId="305"/>
            <ac:spMk id="1045" creationId="{4896BD0A-0229-4012-B08B-C441CA6C5452}"/>
          </ac:spMkLst>
        </pc:spChg>
        <pc:spChg chg="add del mod">
          <ac:chgData name="M | Inès Ammarkhodja" userId="e95cd08f-50ed-4377-8574-96d833696374" providerId="ADAL" clId="{3D6CE0CE-29FB-4D72-AD68-10EAE5BB7EAF}" dt="2019-11-13T10:42:09.789" v="516"/>
          <ac:spMkLst>
            <pc:docMk/>
            <pc:sldMk cId="1595930022" sldId="305"/>
            <ac:spMk id="1046" creationId="{6953739E-6578-4829-B4EC-39576CAF1C3D}"/>
          </ac:spMkLst>
        </pc:spChg>
        <pc:spChg chg="add del mod">
          <ac:chgData name="M | Inès Ammarkhodja" userId="e95cd08f-50ed-4377-8574-96d833696374" providerId="ADAL" clId="{3D6CE0CE-29FB-4D72-AD68-10EAE5BB7EAF}" dt="2019-11-13T10:42:09.789" v="516"/>
          <ac:spMkLst>
            <pc:docMk/>
            <pc:sldMk cId="1595930022" sldId="305"/>
            <ac:spMk id="1058" creationId="{58C7617E-66B7-4481-8E76-3918D8613F97}"/>
          </ac:spMkLst>
        </pc:spChg>
        <pc:spChg chg="add del mod">
          <ac:chgData name="M | Inès Ammarkhodja" userId="e95cd08f-50ed-4377-8574-96d833696374" providerId="ADAL" clId="{3D6CE0CE-29FB-4D72-AD68-10EAE5BB7EAF}" dt="2019-11-13T10:42:09.789" v="516"/>
          <ac:spMkLst>
            <pc:docMk/>
            <pc:sldMk cId="1595930022" sldId="305"/>
            <ac:spMk id="1059" creationId="{E905102F-D23C-4EFB-A21A-47F4DF2F64A5}"/>
          </ac:spMkLst>
        </pc:spChg>
        <pc:spChg chg="add del mod">
          <ac:chgData name="M | Inès Ammarkhodja" userId="e95cd08f-50ed-4377-8574-96d833696374" providerId="ADAL" clId="{3D6CE0CE-29FB-4D72-AD68-10EAE5BB7EAF}" dt="2019-11-13T10:42:09.789" v="516"/>
          <ac:spMkLst>
            <pc:docMk/>
            <pc:sldMk cId="1595930022" sldId="305"/>
            <ac:spMk id="1087" creationId="{E21609A4-2CD1-4301-B57D-99B7F2DF1E31}"/>
          </ac:spMkLst>
        </pc:spChg>
        <pc:spChg chg="add del mod">
          <ac:chgData name="M | Inès Ammarkhodja" userId="e95cd08f-50ed-4377-8574-96d833696374" providerId="ADAL" clId="{3D6CE0CE-29FB-4D72-AD68-10EAE5BB7EAF}" dt="2019-11-13T10:42:09.789" v="516"/>
          <ac:spMkLst>
            <pc:docMk/>
            <pc:sldMk cId="1595930022" sldId="305"/>
            <ac:spMk id="1106" creationId="{566A14D8-FB69-4DAE-AC29-38B86C675E23}"/>
          </ac:spMkLst>
        </pc:spChg>
        <pc:spChg chg="add del mod">
          <ac:chgData name="M | Inès Ammarkhodja" userId="e95cd08f-50ed-4377-8574-96d833696374" providerId="ADAL" clId="{3D6CE0CE-29FB-4D72-AD68-10EAE5BB7EAF}" dt="2019-11-13T10:42:09.789" v="516"/>
          <ac:spMkLst>
            <pc:docMk/>
            <pc:sldMk cId="1595930022" sldId="305"/>
            <ac:spMk id="1153" creationId="{393F5A61-4A90-4945-A466-F6AF11C6B901}"/>
          </ac:spMkLst>
        </pc:spChg>
        <pc:spChg chg="add del mod">
          <ac:chgData name="M | Inès Ammarkhodja" userId="e95cd08f-50ed-4377-8574-96d833696374" providerId="ADAL" clId="{3D6CE0CE-29FB-4D72-AD68-10EAE5BB7EAF}" dt="2019-11-13T10:42:09.789" v="516"/>
          <ac:spMkLst>
            <pc:docMk/>
            <pc:sldMk cId="1595930022" sldId="305"/>
            <ac:spMk id="1154" creationId="{D798BD44-5F91-4BA6-A485-DA40C00A6B77}"/>
          </ac:spMkLst>
        </pc:spChg>
        <pc:spChg chg="add del mod">
          <ac:chgData name="M | Inès Ammarkhodja" userId="e95cd08f-50ed-4377-8574-96d833696374" providerId="ADAL" clId="{3D6CE0CE-29FB-4D72-AD68-10EAE5BB7EAF}" dt="2019-11-13T10:42:09.789" v="516"/>
          <ac:spMkLst>
            <pc:docMk/>
            <pc:sldMk cId="1595930022" sldId="305"/>
            <ac:spMk id="1167" creationId="{A7421BFD-149F-43BE-A1BB-5453B5BE11D5}"/>
          </ac:spMkLst>
        </pc:spChg>
        <pc:spChg chg="add del mod">
          <ac:chgData name="M | Inès Ammarkhodja" userId="e95cd08f-50ed-4377-8574-96d833696374" providerId="ADAL" clId="{3D6CE0CE-29FB-4D72-AD68-10EAE5BB7EAF}" dt="2019-11-13T10:42:09.789" v="516"/>
          <ac:spMkLst>
            <pc:docMk/>
            <pc:sldMk cId="1595930022" sldId="305"/>
            <ac:spMk id="1168" creationId="{89A45D46-F7B3-4EF1-BB6D-FEBAD064F913}"/>
          </ac:spMkLst>
        </pc:spChg>
        <pc:spChg chg="add del mod">
          <ac:chgData name="M | Inès Ammarkhodja" userId="e95cd08f-50ed-4377-8574-96d833696374" providerId="ADAL" clId="{3D6CE0CE-29FB-4D72-AD68-10EAE5BB7EAF}" dt="2019-11-13T10:42:09.789" v="516"/>
          <ac:spMkLst>
            <pc:docMk/>
            <pc:sldMk cId="1595930022" sldId="305"/>
            <ac:spMk id="1203" creationId="{7757BD86-FA21-417D-A9A6-FB86F50B2F10}"/>
          </ac:spMkLst>
        </pc:spChg>
        <pc:spChg chg="add del mod">
          <ac:chgData name="M | Inès Ammarkhodja" userId="e95cd08f-50ed-4377-8574-96d833696374" providerId="ADAL" clId="{3D6CE0CE-29FB-4D72-AD68-10EAE5BB7EAF}" dt="2019-11-13T10:42:09.789" v="516"/>
          <ac:spMkLst>
            <pc:docMk/>
            <pc:sldMk cId="1595930022" sldId="305"/>
            <ac:spMk id="1204" creationId="{304B3D0C-FD16-4939-B994-8D3FEBBE0981}"/>
          </ac:spMkLst>
        </pc:spChg>
        <pc:spChg chg="add del mod">
          <ac:chgData name="M | Inès Ammarkhodja" userId="e95cd08f-50ed-4377-8574-96d833696374" providerId="ADAL" clId="{3D6CE0CE-29FB-4D72-AD68-10EAE5BB7EAF}" dt="2019-11-13T10:42:09.789" v="516"/>
          <ac:spMkLst>
            <pc:docMk/>
            <pc:sldMk cId="1595930022" sldId="305"/>
            <ac:spMk id="1211" creationId="{400C4D21-6C0F-409F-A29F-740D620C79FE}"/>
          </ac:spMkLst>
        </pc:spChg>
        <pc:spChg chg="add del mod">
          <ac:chgData name="M | Inès Ammarkhodja" userId="e95cd08f-50ed-4377-8574-96d833696374" providerId="ADAL" clId="{3D6CE0CE-29FB-4D72-AD68-10EAE5BB7EAF}" dt="2019-11-13T10:42:09.789" v="516"/>
          <ac:spMkLst>
            <pc:docMk/>
            <pc:sldMk cId="1595930022" sldId="305"/>
            <ac:spMk id="1269" creationId="{966319BA-DD64-40F6-8768-029E96B68707}"/>
          </ac:spMkLst>
        </pc:spChg>
        <pc:spChg chg="add del mod">
          <ac:chgData name="M | Inès Ammarkhodja" userId="e95cd08f-50ed-4377-8574-96d833696374" providerId="ADAL" clId="{3D6CE0CE-29FB-4D72-AD68-10EAE5BB7EAF}" dt="2019-11-13T10:42:09.789" v="516"/>
          <ac:spMkLst>
            <pc:docMk/>
            <pc:sldMk cId="1595930022" sldId="305"/>
            <ac:spMk id="1304" creationId="{0D7BC1F2-7AC6-491F-8B75-B3AAF19E3020}"/>
          </ac:spMkLst>
        </pc:spChg>
        <pc:spChg chg="add del mod">
          <ac:chgData name="M | Inès Ammarkhodja" userId="e95cd08f-50ed-4377-8574-96d833696374" providerId="ADAL" clId="{3D6CE0CE-29FB-4D72-AD68-10EAE5BB7EAF}" dt="2019-11-13T10:42:09.789" v="516"/>
          <ac:spMkLst>
            <pc:docMk/>
            <pc:sldMk cId="1595930022" sldId="305"/>
            <ac:spMk id="1305" creationId="{C5656DDB-8044-437B-8489-227C102EAD26}"/>
          </ac:spMkLst>
        </pc:spChg>
        <pc:spChg chg="add del mod">
          <ac:chgData name="M | Inès Ammarkhodja" userId="e95cd08f-50ed-4377-8574-96d833696374" providerId="ADAL" clId="{3D6CE0CE-29FB-4D72-AD68-10EAE5BB7EAF}" dt="2019-11-13T10:42:09.789" v="516"/>
          <ac:spMkLst>
            <pc:docMk/>
            <pc:sldMk cId="1595930022" sldId="305"/>
            <ac:spMk id="1308" creationId="{A9CD5E30-6B05-4CC8-A5EF-63F0837825F8}"/>
          </ac:spMkLst>
        </pc:spChg>
        <pc:spChg chg="add del mod">
          <ac:chgData name="M | Inès Ammarkhodja" userId="e95cd08f-50ed-4377-8574-96d833696374" providerId="ADAL" clId="{3D6CE0CE-29FB-4D72-AD68-10EAE5BB7EAF}" dt="2019-11-13T10:42:09.789" v="516"/>
          <ac:spMkLst>
            <pc:docMk/>
            <pc:sldMk cId="1595930022" sldId="305"/>
            <ac:spMk id="1321" creationId="{A917208D-BBE5-4D40-AC03-692F31794D16}"/>
          </ac:spMkLst>
        </pc:spChg>
        <pc:spChg chg="add del mod">
          <ac:chgData name="M | Inès Ammarkhodja" userId="e95cd08f-50ed-4377-8574-96d833696374" providerId="ADAL" clId="{3D6CE0CE-29FB-4D72-AD68-10EAE5BB7EAF}" dt="2019-11-13T10:42:09.789" v="516"/>
          <ac:spMkLst>
            <pc:docMk/>
            <pc:sldMk cId="1595930022" sldId="305"/>
            <ac:spMk id="1322" creationId="{0EC43E83-9575-40BE-844D-3DD6EE2DF4CE}"/>
          </ac:spMkLst>
        </pc:spChg>
        <pc:spChg chg="add del mod">
          <ac:chgData name="M | Inès Ammarkhodja" userId="e95cd08f-50ed-4377-8574-96d833696374" providerId="ADAL" clId="{3D6CE0CE-29FB-4D72-AD68-10EAE5BB7EAF}" dt="2019-11-13T10:42:09.789" v="516"/>
          <ac:spMkLst>
            <pc:docMk/>
            <pc:sldMk cId="1595930022" sldId="305"/>
            <ac:spMk id="1333" creationId="{26C3D340-22D5-4E2C-B4B0-349B5069DE4E}"/>
          </ac:spMkLst>
        </pc:spChg>
        <pc:spChg chg="add del mod">
          <ac:chgData name="M | Inès Ammarkhodja" userId="e95cd08f-50ed-4377-8574-96d833696374" providerId="ADAL" clId="{3D6CE0CE-29FB-4D72-AD68-10EAE5BB7EAF}" dt="2019-11-13T10:43:27.994" v="533"/>
          <ac:spMkLst>
            <pc:docMk/>
            <pc:sldMk cId="1595930022" sldId="305"/>
            <ac:spMk id="1639" creationId="{C9D7E31C-3490-4966-859E-3FEA1F409CB8}"/>
          </ac:spMkLst>
        </pc:spChg>
        <pc:spChg chg="add del mod">
          <ac:chgData name="M | Inès Ammarkhodja" userId="e95cd08f-50ed-4377-8574-96d833696374" providerId="ADAL" clId="{3D6CE0CE-29FB-4D72-AD68-10EAE5BB7EAF}" dt="2019-11-13T10:43:27.994" v="533"/>
          <ac:spMkLst>
            <pc:docMk/>
            <pc:sldMk cId="1595930022" sldId="305"/>
            <ac:spMk id="1640" creationId="{CBCA7815-222D-497C-82E5-F706D3A084B8}"/>
          </ac:spMkLst>
        </pc:spChg>
        <pc:spChg chg="add del mod">
          <ac:chgData name="M | Inès Ammarkhodja" userId="e95cd08f-50ed-4377-8574-96d833696374" providerId="ADAL" clId="{3D6CE0CE-29FB-4D72-AD68-10EAE5BB7EAF}" dt="2019-11-13T10:43:27.994" v="533"/>
          <ac:spMkLst>
            <pc:docMk/>
            <pc:sldMk cId="1595930022" sldId="305"/>
            <ac:spMk id="1644" creationId="{701DE8EE-8E58-406D-A576-825B0A62423A}"/>
          </ac:spMkLst>
        </pc:spChg>
        <pc:spChg chg="add del mod">
          <ac:chgData name="M | Inès Ammarkhodja" userId="e95cd08f-50ed-4377-8574-96d833696374" providerId="ADAL" clId="{3D6CE0CE-29FB-4D72-AD68-10EAE5BB7EAF}" dt="2019-11-13T10:43:27.994" v="533"/>
          <ac:spMkLst>
            <pc:docMk/>
            <pc:sldMk cId="1595930022" sldId="305"/>
            <ac:spMk id="1691" creationId="{14C6E5C8-7842-43D3-99C2-657654696D60}"/>
          </ac:spMkLst>
        </pc:spChg>
        <pc:spChg chg="add del mod">
          <ac:chgData name="M | Inès Ammarkhodja" userId="e95cd08f-50ed-4377-8574-96d833696374" providerId="ADAL" clId="{3D6CE0CE-29FB-4D72-AD68-10EAE5BB7EAF}" dt="2019-11-13T10:43:27.994" v="533"/>
          <ac:spMkLst>
            <pc:docMk/>
            <pc:sldMk cId="1595930022" sldId="305"/>
            <ac:spMk id="1695" creationId="{D1EA8428-BF30-4C10-B6EB-9302CF6DC18E}"/>
          </ac:spMkLst>
        </pc:spChg>
        <pc:spChg chg="add del mod">
          <ac:chgData name="M | Inès Ammarkhodja" userId="e95cd08f-50ed-4377-8574-96d833696374" providerId="ADAL" clId="{3D6CE0CE-29FB-4D72-AD68-10EAE5BB7EAF}" dt="2019-11-13T10:43:27.994" v="533"/>
          <ac:spMkLst>
            <pc:docMk/>
            <pc:sldMk cId="1595930022" sldId="305"/>
            <ac:spMk id="1742" creationId="{BF8A0D61-72DB-42FF-83E5-06D6E2F82EA0}"/>
          </ac:spMkLst>
        </pc:spChg>
        <pc:spChg chg="add del mod">
          <ac:chgData name="M | Inès Ammarkhodja" userId="e95cd08f-50ed-4377-8574-96d833696374" providerId="ADAL" clId="{3D6CE0CE-29FB-4D72-AD68-10EAE5BB7EAF}" dt="2019-11-13T10:43:27.994" v="533"/>
          <ac:spMkLst>
            <pc:docMk/>
            <pc:sldMk cId="1595930022" sldId="305"/>
            <ac:spMk id="1774" creationId="{DA5044E2-13FF-48A1-879A-C2B3C5F6E570}"/>
          </ac:spMkLst>
        </pc:spChg>
        <pc:spChg chg="add del mod">
          <ac:chgData name="M | Inès Ammarkhodja" userId="e95cd08f-50ed-4377-8574-96d833696374" providerId="ADAL" clId="{3D6CE0CE-29FB-4D72-AD68-10EAE5BB7EAF}" dt="2019-11-13T10:43:27.994" v="533"/>
          <ac:spMkLst>
            <pc:docMk/>
            <pc:sldMk cId="1595930022" sldId="305"/>
            <ac:spMk id="1795" creationId="{9093B89A-81D5-4E52-B6FF-9DF6DD736659}"/>
          </ac:spMkLst>
        </pc:spChg>
        <pc:spChg chg="add del mod">
          <ac:chgData name="M | Inès Ammarkhodja" userId="e95cd08f-50ed-4377-8574-96d833696374" providerId="ADAL" clId="{3D6CE0CE-29FB-4D72-AD68-10EAE5BB7EAF}" dt="2019-11-13T10:43:27.994" v="533"/>
          <ac:spMkLst>
            <pc:docMk/>
            <pc:sldMk cId="1595930022" sldId="305"/>
            <ac:spMk id="1796" creationId="{43BB7A64-90C7-4731-809C-4F7A511A92B7}"/>
          </ac:spMkLst>
        </pc:spChg>
        <pc:spChg chg="add del mod">
          <ac:chgData name="M | Inès Ammarkhodja" userId="e95cd08f-50ed-4377-8574-96d833696374" providerId="ADAL" clId="{3D6CE0CE-29FB-4D72-AD68-10EAE5BB7EAF}" dt="2019-11-13T10:43:27.994" v="533"/>
          <ac:spMkLst>
            <pc:docMk/>
            <pc:sldMk cId="1595930022" sldId="305"/>
            <ac:spMk id="1837" creationId="{D9B0AA7B-3D2C-4711-961B-144F45B3F9F0}"/>
          </ac:spMkLst>
        </pc:spChg>
        <pc:spChg chg="add del mod">
          <ac:chgData name="M | Inès Ammarkhodja" userId="e95cd08f-50ed-4377-8574-96d833696374" providerId="ADAL" clId="{3D6CE0CE-29FB-4D72-AD68-10EAE5BB7EAF}" dt="2019-11-13T10:43:27.994" v="533"/>
          <ac:spMkLst>
            <pc:docMk/>
            <pc:sldMk cId="1595930022" sldId="305"/>
            <ac:spMk id="1888" creationId="{F7AD8E30-461A-4D18-A774-F58FF66B3669}"/>
          </ac:spMkLst>
        </pc:spChg>
        <pc:spChg chg="add del mod">
          <ac:chgData name="M | Inès Ammarkhodja" userId="e95cd08f-50ed-4377-8574-96d833696374" providerId="ADAL" clId="{3D6CE0CE-29FB-4D72-AD68-10EAE5BB7EAF}" dt="2019-11-13T10:43:27.994" v="533"/>
          <ac:spMkLst>
            <pc:docMk/>
            <pc:sldMk cId="1595930022" sldId="305"/>
            <ac:spMk id="1889" creationId="{50B36C80-993C-4ABA-8CDF-8166F18CE409}"/>
          </ac:spMkLst>
        </pc:spChg>
        <pc:spChg chg="add del mod">
          <ac:chgData name="M | Inès Ammarkhodja" userId="e95cd08f-50ed-4377-8574-96d833696374" providerId="ADAL" clId="{3D6CE0CE-29FB-4D72-AD68-10EAE5BB7EAF}" dt="2019-11-13T10:43:27.994" v="533"/>
          <ac:spMkLst>
            <pc:docMk/>
            <pc:sldMk cId="1595930022" sldId="305"/>
            <ac:spMk id="1901" creationId="{6FE26721-3B12-48DF-9BBC-F5E8457DDE6B}"/>
          </ac:spMkLst>
        </pc:spChg>
        <pc:spChg chg="add del mod">
          <ac:chgData name="M | Inès Ammarkhodja" userId="e95cd08f-50ed-4377-8574-96d833696374" providerId="ADAL" clId="{3D6CE0CE-29FB-4D72-AD68-10EAE5BB7EAF}" dt="2019-11-13T10:43:27.994" v="533"/>
          <ac:spMkLst>
            <pc:docMk/>
            <pc:sldMk cId="1595930022" sldId="305"/>
            <ac:spMk id="1902" creationId="{915E0FFD-4CE0-4B15-859C-11B01FDB00B1}"/>
          </ac:spMkLst>
        </pc:spChg>
        <pc:spChg chg="add del mod">
          <ac:chgData name="M | Inès Ammarkhodja" userId="e95cd08f-50ed-4377-8574-96d833696374" providerId="ADAL" clId="{3D6CE0CE-29FB-4D72-AD68-10EAE5BB7EAF}" dt="2019-11-13T10:43:27.994" v="533"/>
          <ac:spMkLst>
            <pc:docMk/>
            <pc:sldMk cId="1595930022" sldId="305"/>
            <ac:spMk id="1930" creationId="{6653181B-1921-48BB-BED7-0F984A010066}"/>
          </ac:spMkLst>
        </pc:spChg>
        <pc:spChg chg="add del mod">
          <ac:chgData name="M | Inès Ammarkhodja" userId="e95cd08f-50ed-4377-8574-96d833696374" providerId="ADAL" clId="{3D6CE0CE-29FB-4D72-AD68-10EAE5BB7EAF}" dt="2019-11-13T10:43:27.994" v="533"/>
          <ac:spMkLst>
            <pc:docMk/>
            <pc:sldMk cId="1595930022" sldId="305"/>
            <ac:spMk id="1949" creationId="{572108EB-ADC0-4269-81D7-134BAD53C80F}"/>
          </ac:spMkLst>
        </pc:spChg>
        <pc:spChg chg="add del mod">
          <ac:chgData name="M | Inès Ammarkhodja" userId="e95cd08f-50ed-4377-8574-96d833696374" providerId="ADAL" clId="{3D6CE0CE-29FB-4D72-AD68-10EAE5BB7EAF}" dt="2019-11-13T10:43:27.994" v="533"/>
          <ac:spMkLst>
            <pc:docMk/>
            <pc:sldMk cId="1595930022" sldId="305"/>
            <ac:spMk id="1996" creationId="{5B0EEA75-9808-4924-BC52-9AC44C1A189B}"/>
          </ac:spMkLst>
        </pc:spChg>
        <pc:spChg chg="add del mod">
          <ac:chgData name="M | Inès Ammarkhodja" userId="e95cd08f-50ed-4377-8574-96d833696374" providerId="ADAL" clId="{3D6CE0CE-29FB-4D72-AD68-10EAE5BB7EAF}" dt="2019-11-13T10:43:27.994" v="533"/>
          <ac:spMkLst>
            <pc:docMk/>
            <pc:sldMk cId="1595930022" sldId="305"/>
            <ac:spMk id="1997" creationId="{A49DEE2F-A69E-48D8-BE26-D322D4C4F62D}"/>
          </ac:spMkLst>
        </pc:spChg>
        <pc:spChg chg="add del mod">
          <ac:chgData name="M | Inès Ammarkhodja" userId="e95cd08f-50ed-4377-8574-96d833696374" providerId="ADAL" clId="{3D6CE0CE-29FB-4D72-AD68-10EAE5BB7EAF}" dt="2019-11-13T10:43:27.994" v="533"/>
          <ac:spMkLst>
            <pc:docMk/>
            <pc:sldMk cId="1595930022" sldId="305"/>
            <ac:spMk id="2010" creationId="{227C5BCA-E397-4967-B67D-92D657AF2A2F}"/>
          </ac:spMkLst>
        </pc:spChg>
        <pc:spChg chg="add del mod">
          <ac:chgData name="M | Inès Ammarkhodja" userId="e95cd08f-50ed-4377-8574-96d833696374" providerId="ADAL" clId="{3D6CE0CE-29FB-4D72-AD68-10EAE5BB7EAF}" dt="2019-11-13T10:43:27.994" v="533"/>
          <ac:spMkLst>
            <pc:docMk/>
            <pc:sldMk cId="1595930022" sldId="305"/>
            <ac:spMk id="2011" creationId="{70E7FBD5-BAB7-4C72-BEB7-4003AF5E1DC8}"/>
          </ac:spMkLst>
        </pc:spChg>
        <pc:spChg chg="add del mod">
          <ac:chgData name="M | Inès Ammarkhodja" userId="e95cd08f-50ed-4377-8574-96d833696374" providerId="ADAL" clId="{3D6CE0CE-29FB-4D72-AD68-10EAE5BB7EAF}" dt="2019-11-13T10:43:27.994" v="533"/>
          <ac:spMkLst>
            <pc:docMk/>
            <pc:sldMk cId="1595930022" sldId="305"/>
            <ac:spMk id="2046" creationId="{6A4F9D7B-3A02-4C5D-8953-E283ABAAE59D}"/>
          </ac:spMkLst>
        </pc:spChg>
        <pc:spChg chg="add del mod">
          <ac:chgData name="M | Inès Ammarkhodja" userId="e95cd08f-50ed-4377-8574-96d833696374" providerId="ADAL" clId="{3D6CE0CE-29FB-4D72-AD68-10EAE5BB7EAF}" dt="2019-11-13T10:43:27.994" v="533"/>
          <ac:spMkLst>
            <pc:docMk/>
            <pc:sldMk cId="1595930022" sldId="305"/>
            <ac:spMk id="2047" creationId="{AF89B0ED-67D3-4D9D-BF8F-2BF93A2520AA}"/>
          </ac:spMkLst>
        </pc:spChg>
        <pc:spChg chg="add del mod">
          <ac:chgData name="M | Inès Ammarkhodja" userId="e95cd08f-50ed-4377-8574-96d833696374" providerId="ADAL" clId="{3D6CE0CE-29FB-4D72-AD68-10EAE5BB7EAF}" dt="2019-11-13T10:43:27.994" v="533"/>
          <ac:spMkLst>
            <pc:docMk/>
            <pc:sldMk cId="1595930022" sldId="305"/>
            <ac:spMk id="2054" creationId="{1E8464A7-AAE2-4EBC-AEFE-1EAFDAB34865}"/>
          </ac:spMkLst>
        </pc:spChg>
        <pc:spChg chg="add del mod">
          <ac:chgData name="M | Inès Ammarkhodja" userId="e95cd08f-50ed-4377-8574-96d833696374" providerId="ADAL" clId="{3D6CE0CE-29FB-4D72-AD68-10EAE5BB7EAF}" dt="2019-11-13T10:43:27.994" v="533"/>
          <ac:spMkLst>
            <pc:docMk/>
            <pc:sldMk cId="1595930022" sldId="305"/>
            <ac:spMk id="2112" creationId="{5784EB4E-E323-45C4-BEDC-557706054200}"/>
          </ac:spMkLst>
        </pc:spChg>
        <pc:spChg chg="add del mod">
          <ac:chgData name="M | Inès Ammarkhodja" userId="e95cd08f-50ed-4377-8574-96d833696374" providerId="ADAL" clId="{3D6CE0CE-29FB-4D72-AD68-10EAE5BB7EAF}" dt="2019-11-13T10:43:27.994" v="533"/>
          <ac:spMkLst>
            <pc:docMk/>
            <pc:sldMk cId="1595930022" sldId="305"/>
            <ac:spMk id="2147" creationId="{27A65DB7-82F3-45C2-9CA0-FB7DA8C39BE4}"/>
          </ac:spMkLst>
        </pc:spChg>
        <pc:spChg chg="add del mod">
          <ac:chgData name="M | Inès Ammarkhodja" userId="e95cd08f-50ed-4377-8574-96d833696374" providerId="ADAL" clId="{3D6CE0CE-29FB-4D72-AD68-10EAE5BB7EAF}" dt="2019-11-13T10:43:27.994" v="533"/>
          <ac:spMkLst>
            <pc:docMk/>
            <pc:sldMk cId="1595930022" sldId="305"/>
            <ac:spMk id="2148" creationId="{2CF4984F-6F22-4CDA-9527-EC7C0B5D683A}"/>
          </ac:spMkLst>
        </pc:spChg>
        <pc:spChg chg="add del mod">
          <ac:chgData name="M | Inès Ammarkhodja" userId="e95cd08f-50ed-4377-8574-96d833696374" providerId="ADAL" clId="{3D6CE0CE-29FB-4D72-AD68-10EAE5BB7EAF}" dt="2019-11-13T10:43:27.994" v="533"/>
          <ac:spMkLst>
            <pc:docMk/>
            <pc:sldMk cId="1595930022" sldId="305"/>
            <ac:spMk id="2151" creationId="{B6029944-E451-41AB-A413-C5A490D28EB8}"/>
          </ac:spMkLst>
        </pc:spChg>
        <pc:spChg chg="add del mod">
          <ac:chgData name="M | Inès Ammarkhodja" userId="e95cd08f-50ed-4377-8574-96d833696374" providerId="ADAL" clId="{3D6CE0CE-29FB-4D72-AD68-10EAE5BB7EAF}" dt="2019-11-13T10:43:27.994" v="533"/>
          <ac:spMkLst>
            <pc:docMk/>
            <pc:sldMk cId="1595930022" sldId="305"/>
            <ac:spMk id="2164" creationId="{74374EB0-F836-4C1F-9BC6-06FEC5820649}"/>
          </ac:spMkLst>
        </pc:spChg>
        <pc:spChg chg="add del mod">
          <ac:chgData name="M | Inès Ammarkhodja" userId="e95cd08f-50ed-4377-8574-96d833696374" providerId="ADAL" clId="{3D6CE0CE-29FB-4D72-AD68-10EAE5BB7EAF}" dt="2019-11-13T10:43:27.994" v="533"/>
          <ac:spMkLst>
            <pc:docMk/>
            <pc:sldMk cId="1595930022" sldId="305"/>
            <ac:spMk id="2165" creationId="{F6AFBFD3-277E-4AC0-9D78-25BFF3A0EFF8}"/>
          </ac:spMkLst>
        </pc:spChg>
        <pc:spChg chg="add del mod">
          <ac:chgData name="M | Inès Ammarkhodja" userId="e95cd08f-50ed-4377-8574-96d833696374" providerId="ADAL" clId="{3D6CE0CE-29FB-4D72-AD68-10EAE5BB7EAF}" dt="2019-11-13T10:43:27.994" v="533"/>
          <ac:spMkLst>
            <pc:docMk/>
            <pc:sldMk cId="1595930022" sldId="305"/>
            <ac:spMk id="2176" creationId="{9BC3D983-22B2-4E61-8DEE-B167D4BB2019}"/>
          </ac:spMkLst>
        </pc:spChg>
        <pc:grpChg chg="add mod">
          <ac:chgData name="M | Inès Ammarkhodja" userId="e95cd08f-50ed-4377-8574-96d833696374" providerId="ADAL" clId="{3D6CE0CE-29FB-4D72-AD68-10EAE5BB7EAF}" dt="2019-11-13T12:00:54.803" v="823" actId="1076"/>
          <ac:grpSpMkLst>
            <pc:docMk/>
            <pc:sldMk cId="1595930022" sldId="305"/>
            <ac:grpSpMk id="2" creationId="{6676DED3-7193-4B3D-A73F-91F2D619A8B0}"/>
          </ac:grpSpMkLst>
        </pc:grpChg>
        <pc:grpChg chg="add mod">
          <ac:chgData name="M | Inès Ammarkhodja" userId="e95cd08f-50ed-4377-8574-96d833696374" providerId="ADAL" clId="{3D6CE0CE-29FB-4D72-AD68-10EAE5BB7EAF}" dt="2019-11-13T12:00:54.803" v="823" actId="1076"/>
          <ac:grpSpMkLst>
            <pc:docMk/>
            <pc:sldMk cId="1595930022" sldId="305"/>
            <ac:grpSpMk id="5" creationId="{9F9B55A5-FC1C-4D35-A956-B6D8D60203D4}"/>
          </ac:grpSpMkLst>
        </pc:grpChg>
        <pc:grpChg chg="add mod">
          <ac:chgData name="M | Inès Ammarkhodja" userId="e95cd08f-50ed-4377-8574-96d833696374" providerId="ADAL" clId="{3D6CE0CE-29FB-4D72-AD68-10EAE5BB7EAF}" dt="2019-11-13T12:00:54.803" v="823" actId="1076"/>
          <ac:grpSpMkLst>
            <pc:docMk/>
            <pc:sldMk cId="1595930022" sldId="305"/>
            <ac:grpSpMk id="8" creationId="{82496761-578D-49A7-A876-7BAE584EE1A3}"/>
          </ac:grpSpMkLst>
        </pc:grpChg>
        <pc:grpChg chg="add mod">
          <ac:chgData name="M | Inès Ammarkhodja" userId="e95cd08f-50ed-4377-8574-96d833696374" providerId="ADAL" clId="{3D6CE0CE-29FB-4D72-AD68-10EAE5BB7EAF}" dt="2019-11-13T12:00:54.803" v="823" actId="1076"/>
          <ac:grpSpMkLst>
            <pc:docMk/>
            <pc:sldMk cId="1595930022" sldId="305"/>
            <ac:grpSpMk id="10" creationId="{39C14C24-21DC-4CD3-973E-372177075146}"/>
          </ac:grpSpMkLst>
        </pc:grpChg>
        <pc:grpChg chg="add mod">
          <ac:chgData name="M | Inès Ammarkhodja" userId="e95cd08f-50ed-4377-8574-96d833696374" providerId="ADAL" clId="{3D6CE0CE-29FB-4D72-AD68-10EAE5BB7EAF}" dt="2019-11-13T12:00:54.803" v="823" actId="1076"/>
          <ac:grpSpMkLst>
            <pc:docMk/>
            <pc:sldMk cId="1595930022" sldId="305"/>
            <ac:grpSpMk id="12" creationId="{46BBD415-1530-4B3F-B3A6-086EDCB2B8A9}"/>
          </ac:grpSpMkLst>
        </pc:grpChg>
        <pc:grpChg chg="add mod">
          <ac:chgData name="M | Inès Ammarkhodja" userId="e95cd08f-50ed-4377-8574-96d833696374" providerId="ADAL" clId="{3D6CE0CE-29FB-4D72-AD68-10EAE5BB7EAF}" dt="2019-11-13T12:00:54.803" v="823" actId="1076"/>
          <ac:grpSpMkLst>
            <pc:docMk/>
            <pc:sldMk cId="1595930022" sldId="305"/>
            <ac:grpSpMk id="14" creationId="{6BAF7F25-9B67-4593-993B-6206BF829F3D}"/>
          </ac:grpSpMkLst>
        </pc:grpChg>
        <pc:grpChg chg="add mod">
          <ac:chgData name="M | Inès Ammarkhodja" userId="e95cd08f-50ed-4377-8574-96d833696374" providerId="ADAL" clId="{3D6CE0CE-29FB-4D72-AD68-10EAE5BB7EAF}" dt="2019-11-13T12:00:54.803" v="823" actId="1076"/>
          <ac:grpSpMkLst>
            <pc:docMk/>
            <pc:sldMk cId="1595930022" sldId="305"/>
            <ac:grpSpMk id="16" creationId="{675704AD-8583-4CF2-BEBF-58E88D4DDAA0}"/>
          </ac:grpSpMkLst>
        </pc:grpChg>
        <pc:grpChg chg="add mod">
          <ac:chgData name="M | Inès Ammarkhodja" userId="e95cd08f-50ed-4377-8574-96d833696374" providerId="ADAL" clId="{3D6CE0CE-29FB-4D72-AD68-10EAE5BB7EAF}" dt="2019-11-13T12:00:54.803" v="823" actId="1076"/>
          <ac:grpSpMkLst>
            <pc:docMk/>
            <pc:sldMk cId="1595930022" sldId="305"/>
            <ac:grpSpMk id="18" creationId="{139CC065-3A9A-4BFA-A4BD-F7FCA85FDC87}"/>
          </ac:grpSpMkLst>
        </pc:grpChg>
        <pc:grpChg chg="add mod">
          <ac:chgData name="M | Inès Ammarkhodja" userId="e95cd08f-50ed-4377-8574-96d833696374" providerId="ADAL" clId="{3D6CE0CE-29FB-4D72-AD68-10EAE5BB7EAF}" dt="2019-11-13T12:00:54.803" v="823" actId="1076"/>
          <ac:grpSpMkLst>
            <pc:docMk/>
            <pc:sldMk cId="1595930022" sldId="305"/>
            <ac:grpSpMk id="20" creationId="{5FCD393D-69FF-43B4-B040-78C18C4E3B9D}"/>
          </ac:grpSpMkLst>
        </pc:grpChg>
        <pc:grpChg chg="add mod">
          <ac:chgData name="M | Inès Ammarkhodja" userId="e95cd08f-50ed-4377-8574-96d833696374" providerId="ADAL" clId="{3D6CE0CE-29FB-4D72-AD68-10EAE5BB7EAF}" dt="2019-11-13T12:00:54.803" v="823" actId="1076"/>
          <ac:grpSpMkLst>
            <pc:docMk/>
            <pc:sldMk cId="1595930022" sldId="305"/>
            <ac:grpSpMk id="22" creationId="{891E1158-5974-442E-AEA9-C2D27AD6CE19}"/>
          </ac:grpSpMkLst>
        </pc:grpChg>
        <pc:grpChg chg="add mod">
          <ac:chgData name="M | Inès Ammarkhodja" userId="e95cd08f-50ed-4377-8574-96d833696374" providerId="ADAL" clId="{3D6CE0CE-29FB-4D72-AD68-10EAE5BB7EAF}" dt="2019-11-13T12:00:54.803" v="823" actId="1076"/>
          <ac:grpSpMkLst>
            <pc:docMk/>
            <pc:sldMk cId="1595930022" sldId="305"/>
            <ac:grpSpMk id="24" creationId="{4813F91F-2B8E-4182-80BF-80CB7B246142}"/>
          </ac:grpSpMkLst>
        </pc:grpChg>
        <pc:grpChg chg="add mod">
          <ac:chgData name="M | Inès Ammarkhodja" userId="e95cd08f-50ed-4377-8574-96d833696374" providerId="ADAL" clId="{3D6CE0CE-29FB-4D72-AD68-10EAE5BB7EAF}" dt="2019-11-13T12:00:54.803" v="823" actId="1076"/>
          <ac:grpSpMkLst>
            <pc:docMk/>
            <pc:sldMk cId="1595930022" sldId="305"/>
            <ac:grpSpMk id="27" creationId="{25D3B384-757B-4EDD-9E23-65EBC7E7B970}"/>
          </ac:grpSpMkLst>
        </pc:grpChg>
        <pc:grpChg chg="add mod">
          <ac:chgData name="M | Inès Ammarkhodja" userId="e95cd08f-50ed-4377-8574-96d833696374" providerId="ADAL" clId="{3D6CE0CE-29FB-4D72-AD68-10EAE5BB7EAF}" dt="2019-11-13T12:00:54.803" v="823" actId="1076"/>
          <ac:grpSpMkLst>
            <pc:docMk/>
            <pc:sldMk cId="1595930022" sldId="305"/>
            <ac:grpSpMk id="31" creationId="{095ACE5D-03E3-4A90-802C-5F6072FC0D01}"/>
          </ac:grpSpMkLst>
        </pc:grpChg>
        <pc:grpChg chg="add mod">
          <ac:chgData name="M | Inès Ammarkhodja" userId="e95cd08f-50ed-4377-8574-96d833696374" providerId="ADAL" clId="{3D6CE0CE-29FB-4D72-AD68-10EAE5BB7EAF}" dt="2019-11-13T12:00:54.803" v="823" actId="1076"/>
          <ac:grpSpMkLst>
            <pc:docMk/>
            <pc:sldMk cId="1595930022" sldId="305"/>
            <ac:grpSpMk id="43" creationId="{1E939213-5189-4922-BA8B-98E6EC36383A}"/>
          </ac:grpSpMkLst>
        </pc:grpChg>
        <pc:grpChg chg="add mod">
          <ac:chgData name="M | Inès Ammarkhodja" userId="e95cd08f-50ed-4377-8574-96d833696374" providerId="ADAL" clId="{3D6CE0CE-29FB-4D72-AD68-10EAE5BB7EAF}" dt="2019-11-13T12:00:54.803" v="823" actId="1076"/>
          <ac:grpSpMkLst>
            <pc:docMk/>
            <pc:sldMk cId="1595930022" sldId="305"/>
            <ac:grpSpMk id="47" creationId="{F4E22F92-3E84-42C3-8AD2-0FADB44CFE04}"/>
          </ac:grpSpMkLst>
        </pc:grpChg>
        <pc:grpChg chg="add mod">
          <ac:chgData name="M | Inès Ammarkhodja" userId="e95cd08f-50ed-4377-8574-96d833696374" providerId="ADAL" clId="{3D6CE0CE-29FB-4D72-AD68-10EAE5BB7EAF}" dt="2019-11-13T12:00:54.803" v="823" actId="1076"/>
          <ac:grpSpMkLst>
            <pc:docMk/>
            <pc:sldMk cId="1595930022" sldId="305"/>
            <ac:grpSpMk id="61" creationId="{618540BB-1C2F-497C-9115-CE6BF24B63E3}"/>
          </ac:grpSpMkLst>
        </pc:grpChg>
        <pc:grpChg chg="add mod">
          <ac:chgData name="M | Inès Ammarkhodja" userId="e95cd08f-50ed-4377-8574-96d833696374" providerId="ADAL" clId="{3D6CE0CE-29FB-4D72-AD68-10EAE5BB7EAF}" dt="2019-11-13T12:00:54.803" v="823" actId="1076"/>
          <ac:grpSpMkLst>
            <pc:docMk/>
            <pc:sldMk cId="1595930022" sldId="305"/>
            <ac:grpSpMk id="74" creationId="{3CB1DFFF-1B77-4AA6-81D1-43C0937F579D}"/>
          </ac:grpSpMkLst>
        </pc:grpChg>
        <pc:grpChg chg="add mod">
          <ac:chgData name="M | Inès Ammarkhodja" userId="e95cd08f-50ed-4377-8574-96d833696374" providerId="ADAL" clId="{3D6CE0CE-29FB-4D72-AD68-10EAE5BB7EAF}" dt="2019-11-13T12:00:54.803" v="823" actId="1076"/>
          <ac:grpSpMkLst>
            <pc:docMk/>
            <pc:sldMk cId="1595930022" sldId="305"/>
            <ac:grpSpMk id="86" creationId="{BADA3B28-56B8-45FD-AD61-5EEF011B9855}"/>
          </ac:grpSpMkLst>
        </pc:grpChg>
        <pc:grpChg chg="add mod">
          <ac:chgData name="M | Inès Ammarkhodja" userId="e95cd08f-50ed-4377-8574-96d833696374" providerId="ADAL" clId="{3D6CE0CE-29FB-4D72-AD68-10EAE5BB7EAF}" dt="2019-11-13T12:00:54.803" v="823" actId="1076"/>
          <ac:grpSpMkLst>
            <pc:docMk/>
            <pc:sldMk cId="1595930022" sldId="305"/>
            <ac:grpSpMk id="89" creationId="{0619F522-C0B5-4664-80CB-DE28F7825D5E}"/>
          </ac:grpSpMkLst>
        </pc:grpChg>
        <pc:grpChg chg="add mod">
          <ac:chgData name="M | Inès Ammarkhodja" userId="e95cd08f-50ed-4377-8574-96d833696374" providerId="ADAL" clId="{3D6CE0CE-29FB-4D72-AD68-10EAE5BB7EAF}" dt="2019-11-13T12:00:54.803" v="823" actId="1076"/>
          <ac:grpSpMkLst>
            <pc:docMk/>
            <pc:sldMk cId="1595930022" sldId="305"/>
            <ac:grpSpMk id="92" creationId="{9EE5AFA0-B3DF-4605-8619-CF76C82F9F90}"/>
          </ac:grpSpMkLst>
        </pc:grpChg>
        <pc:grpChg chg="add mod">
          <ac:chgData name="M | Inès Ammarkhodja" userId="e95cd08f-50ed-4377-8574-96d833696374" providerId="ADAL" clId="{3D6CE0CE-29FB-4D72-AD68-10EAE5BB7EAF}" dt="2019-11-13T12:00:54.803" v="823" actId="1076"/>
          <ac:grpSpMkLst>
            <pc:docMk/>
            <pc:sldMk cId="1595930022" sldId="305"/>
            <ac:grpSpMk id="107" creationId="{F82853BD-0274-4526-AF71-2A1865073D02}"/>
          </ac:grpSpMkLst>
        </pc:grpChg>
        <pc:grpChg chg="add mod">
          <ac:chgData name="M | Inès Ammarkhodja" userId="e95cd08f-50ed-4377-8574-96d833696374" providerId="ADAL" clId="{3D6CE0CE-29FB-4D72-AD68-10EAE5BB7EAF}" dt="2019-11-13T12:00:54.803" v="823" actId="1076"/>
          <ac:grpSpMkLst>
            <pc:docMk/>
            <pc:sldMk cId="1595930022" sldId="305"/>
            <ac:grpSpMk id="110" creationId="{A60E6092-281A-46B3-AFEE-09882997CA04}"/>
          </ac:grpSpMkLst>
        </pc:grpChg>
        <pc:grpChg chg="add mod">
          <ac:chgData name="M | Inès Ammarkhodja" userId="e95cd08f-50ed-4377-8574-96d833696374" providerId="ADAL" clId="{3D6CE0CE-29FB-4D72-AD68-10EAE5BB7EAF}" dt="2019-11-13T12:00:54.803" v="823" actId="1076"/>
          <ac:grpSpMkLst>
            <pc:docMk/>
            <pc:sldMk cId="1595930022" sldId="305"/>
            <ac:grpSpMk id="113" creationId="{D19C9FB4-942B-4EE7-93C0-ABB17FD5B737}"/>
          </ac:grpSpMkLst>
        </pc:grpChg>
        <pc:grpChg chg="add mod">
          <ac:chgData name="M | Inès Ammarkhodja" userId="e95cd08f-50ed-4377-8574-96d833696374" providerId="ADAL" clId="{3D6CE0CE-29FB-4D72-AD68-10EAE5BB7EAF}" dt="2019-11-13T12:00:54.803" v="823" actId="1076"/>
          <ac:grpSpMkLst>
            <pc:docMk/>
            <pc:sldMk cId="1595930022" sldId="305"/>
            <ac:grpSpMk id="116" creationId="{64B17B17-89B8-4391-AEAA-2C917BBFA122}"/>
          </ac:grpSpMkLst>
        </pc:grpChg>
        <pc:grpChg chg="add mod">
          <ac:chgData name="M | Inès Ammarkhodja" userId="e95cd08f-50ed-4377-8574-96d833696374" providerId="ADAL" clId="{3D6CE0CE-29FB-4D72-AD68-10EAE5BB7EAF}" dt="2019-11-13T12:00:54.803" v="823" actId="1076"/>
          <ac:grpSpMkLst>
            <pc:docMk/>
            <pc:sldMk cId="1595930022" sldId="305"/>
            <ac:grpSpMk id="119" creationId="{E0FA4F62-E7DF-4215-84F3-A33A8A7D4314}"/>
          </ac:grpSpMkLst>
        </pc:grpChg>
        <pc:grpChg chg="add mod">
          <ac:chgData name="M | Inès Ammarkhodja" userId="e95cd08f-50ed-4377-8574-96d833696374" providerId="ADAL" clId="{3D6CE0CE-29FB-4D72-AD68-10EAE5BB7EAF}" dt="2019-11-13T12:00:54.803" v="823" actId="1076"/>
          <ac:grpSpMkLst>
            <pc:docMk/>
            <pc:sldMk cId="1595930022" sldId="305"/>
            <ac:grpSpMk id="122" creationId="{7315B7FE-D1F0-4E22-94A1-80DCCFC95948}"/>
          </ac:grpSpMkLst>
        </pc:grpChg>
        <pc:grpChg chg="add mod">
          <ac:chgData name="M | Inès Ammarkhodja" userId="e95cd08f-50ed-4377-8574-96d833696374" providerId="ADAL" clId="{3D6CE0CE-29FB-4D72-AD68-10EAE5BB7EAF}" dt="2019-11-13T12:00:54.803" v="823" actId="1076"/>
          <ac:grpSpMkLst>
            <pc:docMk/>
            <pc:sldMk cId="1595930022" sldId="305"/>
            <ac:grpSpMk id="125" creationId="{D26EDCE1-F8DA-4C87-9A4B-E2796B766B86}"/>
          </ac:grpSpMkLst>
        </pc:grpChg>
        <pc:grpChg chg="add mod">
          <ac:chgData name="M | Inès Ammarkhodja" userId="e95cd08f-50ed-4377-8574-96d833696374" providerId="ADAL" clId="{3D6CE0CE-29FB-4D72-AD68-10EAE5BB7EAF}" dt="2019-11-13T12:00:54.803" v="823" actId="1076"/>
          <ac:grpSpMkLst>
            <pc:docMk/>
            <pc:sldMk cId="1595930022" sldId="305"/>
            <ac:grpSpMk id="128" creationId="{2FDAA277-B033-4BB2-8A46-3510BF33F75B}"/>
          </ac:grpSpMkLst>
        </pc:grpChg>
        <pc:grpChg chg="add mod">
          <ac:chgData name="M | Inès Ammarkhodja" userId="e95cd08f-50ed-4377-8574-96d833696374" providerId="ADAL" clId="{3D6CE0CE-29FB-4D72-AD68-10EAE5BB7EAF}" dt="2019-11-13T12:00:54.803" v="823" actId="1076"/>
          <ac:grpSpMkLst>
            <pc:docMk/>
            <pc:sldMk cId="1595930022" sldId="305"/>
            <ac:grpSpMk id="131" creationId="{F131B9E8-1C9D-44D4-B53D-1B1AB7D3576B}"/>
          </ac:grpSpMkLst>
        </pc:grpChg>
        <pc:grpChg chg="add mod">
          <ac:chgData name="M | Inès Ammarkhodja" userId="e95cd08f-50ed-4377-8574-96d833696374" providerId="ADAL" clId="{3D6CE0CE-29FB-4D72-AD68-10EAE5BB7EAF}" dt="2019-11-13T12:00:54.803" v="823" actId="1076"/>
          <ac:grpSpMkLst>
            <pc:docMk/>
            <pc:sldMk cId="1595930022" sldId="305"/>
            <ac:grpSpMk id="144" creationId="{0211EB01-C266-4D9A-AC1E-D17F0C1A82CB}"/>
          </ac:grpSpMkLst>
        </pc:grpChg>
        <pc:grpChg chg="add mod">
          <ac:chgData name="M | Inès Ammarkhodja" userId="e95cd08f-50ed-4377-8574-96d833696374" providerId="ADAL" clId="{3D6CE0CE-29FB-4D72-AD68-10EAE5BB7EAF}" dt="2019-11-13T12:00:54.803" v="823" actId="1076"/>
          <ac:grpSpMkLst>
            <pc:docMk/>
            <pc:sldMk cId="1595930022" sldId="305"/>
            <ac:grpSpMk id="147" creationId="{D1B9D408-80E2-46E4-90A4-6F10FCE80FCF}"/>
          </ac:grpSpMkLst>
        </pc:grpChg>
        <pc:grpChg chg="add mod">
          <ac:chgData name="M | Inès Ammarkhodja" userId="e95cd08f-50ed-4377-8574-96d833696374" providerId="ADAL" clId="{3D6CE0CE-29FB-4D72-AD68-10EAE5BB7EAF}" dt="2019-11-13T12:00:54.803" v="823" actId="1076"/>
          <ac:grpSpMkLst>
            <pc:docMk/>
            <pc:sldMk cId="1595930022" sldId="305"/>
            <ac:grpSpMk id="150" creationId="{881EFFA3-0A93-4BBD-B972-E9F367414633}"/>
          </ac:grpSpMkLst>
        </pc:grpChg>
        <pc:grpChg chg="add mod">
          <ac:chgData name="M | Inès Ammarkhodja" userId="e95cd08f-50ed-4377-8574-96d833696374" providerId="ADAL" clId="{3D6CE0CE-29FB-4D72-AD68-10EAE5BB7EAF}" dt="2019-11-13T12:00:54.803" v="823" actId="1076"/>
          <ac:grpSpMkLst>
            <pc:docMk/>
            <pc:sldMk cId="1595930022" sldId="305"/>
            <ac:grpSpMk id="153" creationId="{CB78E279-ACE6-4D5E-B661-B144419BFD97}"/>
          </ac:grpSpMkLst>
        </pc:grpChg>
        <pc:grpChg chg="add mod">
          <ac:chgData name="M | Inès Ammarkhodja" userId="e95cd08f-50ed-4377-8574-96d833696374" providerId="ADAL" clId="{3D6CE0CE-29FB-4D72-AD68-10EAE5BB7EAF}" dt="2019-11-13T12:00:54.803" v="823" actId="1076"/>
          <ac:grpSpMkLst>
            <pc:docMk/>
            <pc:sldMk cId="1595930022" sldId="305"/>
            <ac:grpSpMk id="156" creationId="{F9B19564-2D5A-4004-8AD4-7ECBE47DC663}"/>
          </ac:grpSpMkLst>
        </pc:grpChg>
        <pc:grpChg chg="add mod">
          <ac:chgData name="M | Inès Ammarkhodja" userId="e95cd08f-50ed-4377-8574-96d833696374" providerId="ADAL" clId="{3D6CE0CE-29FB-4D72-AD68-10EAE5BB7EAF}" dt="2019-11-13T12:00:54.803" v="823" actId="1076"/>
          <ac:grpSpMkLst>
            <pc:docMk/>
            <pc:sldMk cId="1595930022" sldId="305"/>
            <ac:grpSpMk id="167" creationId="{C2046ED6-978B-4058-BB26-839D2E594433}"/>
          </ac:grpSpMkLst>
        </pc:grpChg>
        <pc:grpChg chg="add mod">
          <ac:chgData name="M | Inès Ammarkhodja" userId="e95cd08f-50ed-4377-8574-96d833696374" providerId="ADAL" clId="{3D6CE0CE-29FB-4D72-AD68-10EAE5BB7EAF}" dt="2019-11-13T12:00:54.803" v="823" actId="1076"/>
          <ac:grpSpMkLst>
            <pc:docMk/>
            <pc:sldMk cId="1595930022" sldId="305"/>
            <ac:grpSpMk id="178" creationId="{2D3A7611-0CB7-4DEE-AFA7-E7A41EB4CA74}"/>
          </ac:grpSpMkLst>
        </pc:grpChg>
        <pc:grpChg chg="add mod">
          <ac:chgData name="M | Inès Ammarkhodja" userId="e95cd08f-50ed-4377-8574-96d833696374" providerId="ADAL" clId="{3D6CE0CE-29FB-4D72-AD68-10EAE5BB7EAF}" dt="2019-11-13T12:00:54.803" v="823" actId="1076"/>
          <ac:grpSpMkLst>
            <pc:docMk/>
            <pc:sldMk cId="1595930022" sldId="305"/>
            <ac:grpSpMk id="189" creationId="{D133EDF8-CC57-42BA-AE8C-F93B9B394EB5}"/>
          </ac:grpSpMkLst>
        </pc:grpChg>
        <pc:grpChg chg="add mod">
          <ac:chgData name="M | Inès Ammarkhodja" userId="e95cd08f-50ed-4377-8574-96d833696374" providerId="ADAL" clId="{3D6CE0CE-29FB-4D72-AD68-10EAE5BB7EAF}" dt="2019-11-13T12:00:54.803" v="823" actId="1076"/>
          <ac:grpSpMkLst>
            <pc:docMk/>
            <pc:sldMk cId="1595930022" sldId="305"/>
            <ac:grpSpMk id="206" creationId="{7D59B8F6-D0DA-456A-9893-C71D58283FC6}"/>
          </ac:grpSpMkLst>
        </pc:grpChg>
        <pc:grpChg chg="add mod">
          <ac:chgData name="M | Inès Ammarkhodja" userId="e95cd08f-50ed-4377-8574-96d833696374" providerId="ADAL" clId="{3D6CE0CE-29FB-4D72-AD68-10EAE5BB7EAF}" dt="2019-11-13T12:00:54.803" v="823" actId="1076"/>
          <ac:grpSpMkLst>
            <pc:docMk/>
            <pc:sldMk cId="1595930022" sldId="305"/>
            <ac:grpSpMk id="222" creationId="{BE91D13E-950F-4252-A198-6EE6659CDE14}"/>
          </ac:grpSpMkLst>
        </pc:grpChg>
        <pc:grpChg chg="add mod">
          <ac:chgData name="M | Inès Ammarkhodja" userId="e95cd08f-50ed-4377-8574-96d833696374" providerId="ADAL" clId="{3D6CE0CE-29FB-4D72-AD68-10EAE5BB7EAF}" dt="2019-11-13T12:00:54.803" v="823" actId="1076"/>
          <ac:grpSpMkLst>
            <pc:docMk/>
            <pc:sldMk cId="1595930022" sldId="305"/>
            <ac:grpSpMk id="240" creationId="{F1663812-9ABC-4828-A453-9D3E746A8ECB}"/>
          </ac:grpSpMkLst>
        </pc:grpChg>
        <pc:grpChg chg="add mod">
          <ac:chgData name="M | Inès Ammarkhodja" userId="e95cd08f-50ed-4377-8574-96d833696374" providerId="ADAL" clId="{3D6CE0CE-29FB-4D72-AD68-10EAE5BB7EAF}" dt="2019-11-13T12:00:54.803" v="823" actId="1076"/>
          <ac:grpSpMkLst>
            <pc:docMk/>
            <pc:sldMk cId="1595930022" sldId="305"/>
            <ac:grpSpMk id="258" creationId="{96E01750-F708-49F1-8010-9C119F42B47E}"/>
          </ac:grpSpMkLst>
        </pc:grpChg>
        <pc:grpChg chg="add mod">
          <ac:chgData name="M | Inès Ammarkhodja" userId="e95cd08f-50ed-4377-8574-96d833696374" providerId="ADAL" clId="{3D6CE0CE-29FB-4D72-AD68-10EAE5BB7EAF}" dt="2019-11-13T12:00:54.803" v="823" actId="1076"/>
          <ac:grpSpMkLst>
            <pc:docMk/>
            <pc:sldMk cId="1595930022" sldId="305"/>
            <ac:grpSpMk id="261" creationId="{29CE5037-997A-43A9-A2D2-F7652E28F1FC}"/>
          </ac:grpSpMkLst>
        </pc:grpChg>
        <pc:grpChg chg="add mod">
          <ac:chgData name="M | Inès Ammarkhodja" userId="e95cd08f-50ed-4377-8574-96d833696374" providerId="ADAL" clId="{3D6CE0CE-29FB-4D72-AD68-10EAE5BB7EAF}" dt="2019-11-13T12:00:54.803" v="823" actId="1076"/>
          <ac:grpSpMkLst>
            <pc:docMk/>
            <pc:sldMk cId="1595930022" sldId="305"/>
            <ac:grpSpMk id="266" creationId="{3E2ECAF7-1F2E-4FC1-B73C-05D73DEC5650}"/>
          </ac:grpSpMkLst>
        </pc:grpChg>
        <pc:grpChg chg="add mod">
          <ac:chgData name="M | Inès Ammarkhodja" userId="e95cd08f-50ed-4377-8574-96d833696374" providerId="ADAL" clId="{3D6CE0CE-29FB-4D72-AD68-10EAE5BB7EAF}" dt="2019-11-13T12:00:54.803" v="823" actId="1076"/>
          <ac:grpSpMkLst>
            <pc:docMk/>
            <pc:sldMk cId="1595930022" sldId="305"/>
            <ac:grpSpMk id="280" creationId="{E13B9414-BEF8-4F56-9DCC-3579ABF4CEBD}"/>
          </ac:grpSpMkLst>
        </pc:grpChg>
        <pc:grpChg chg="add mod">
          <ac:chgData name="M | Inès Ammarkhodja" userId="e95cd08f-50ed-4377-8574-96d833696374" providerId="ADAL" clId="{3D6CE0CE-29FB-4D72-AD68-10EAE5BB7EAF}" dt="2019-11-13T12:00:54.803" v="823" actId="1076"/>
          <ac:grpSpMkLst>
            <pc:docMk/>
            <pc:sldMk cId="1595930022" sldId="305"/>
            <ac:grpSpMk id="283" creationId="{2BE54D10-C16A-4ADB-B644-126B8E6F4630}"/>
          </ac:grpSpMkLst>
        </pc:grpChg>
        <pc:grpChg chg="add mod">
          <ac:chgData name="M | Inès Ammarkhodja" userId="e95cd08f-50ed-4377-8574-96d833696374" providerId="ADAL" clId="{3D6CE0CE-29FB-4D72-AD68-10EAE5BB7EAF}" dt="2019-11-13T12:00:54.803" v="823" actId="1076"/>
          <ac:grpSpMkLst>
            <pc:docMk/>
            <pc:sldMk cId="1595930022" sldId="305"/>
            <ac:grpSpMk id="287" creationId="{9F7F6450-643C-4132-83A8-A313B1ED48AD}"/>
          </ac:grpSpMkLst>
        </pc:grpChg>
        <pc:grpChg chg="add mod">
          <ac:chgData name="M | Inès Ammarkhodja" userId="e95cd08f-50ed-4377-8574-96d833696374" providerId="ADAL" clId="{3D6CE0CE-29FB-4D72-AD68-10EAE5BB7EAF}" dt="2019-11-13T12:00:54.803" v="823" actId="1076"/>
          <ac:grpSpMkLst>
            <pc:docMk/>
            <pc:sldMk cId="1595930022" sldId="305"/>
            <ac:grpSpMk id="290" creationId="{4DD9FE66-724C-453B-BD9F-EA51C92F2303}"/>
          </ac:grpSpMkLst>
        </pc:grpChg>
        <pc:grpChg chg="add mod">
          <ac:chgData name="M | Inès Ammarkhodja" userId="e95cd08f-50ed-4377-8574-96d833696374" providerId="ADAL" clId="{3D6CE0CE-29FB-4D72-AD68-10EAE5BB7EAF}" dt="2019-11-13T12:00:54.803" v="823" actId="1076"/>
          <ac:grpSpMkLst>
            <pc:docMk/>
            <pc:sldMk cId="1595930022" sldId="305"/>
            <ac:grpSpMk id="295" creationId="{2E7658D5-09A0-45BE-80C8-E530D4030BC7}"/>
          </ac:grpSpMkLst>
        </pc:grpChg>
        <pc:grpChg chg="add mod">
          <ac:chgData name="M | Inès Ammarkhodja" userId="e95cd08f-50ed-4377-8574-96d833696374" providerId="ADAL" clId="{3D6CE0CE-29FB-4D72-AD68-10EAE5BB7EAF}" dt="2019-11-13T12:00:54.803" v="823" actId="1076"/>
          <ac:grpSpMkLst>
            <pc:docMk/>
            <pc:sldMk cId="1595930022" sldId="305"/>
            <ac:grpSpMk id="299" creationId="{059B1AB9-691F-4616-8F46-148E87417920}"/>
          </ac:grpSpMkLst>
        </pc:grpChg>
        <pc:grpChg chg="add mod">
          <ac:chgData name="M | Inès Ammarkhodja" userId="e95cd08f-50ed-4377-8574-96d833696374" providerId="ADAL" clId="{3D6CE0CE-29FB-4D72-AD68-10EAE5BB7EAF}" dt="2019-11-13T12:00:54.803" v="823" actId="1076"/>
          <ac:grpSpMkLst>
            <pc:docMk/>
            <pc:sldMk cId="1595930022" sldId="305"/>
            <ac:grpSpMk id="302" creationId="{1A2ACE71-14B2-4504-AA7B-DF7302C60E44}"/>
          </ac:grpSpMkLst>
        </pc:grpChg>
        <pc:grpChg chg="add mod">
          <ac:chgData name="M | Inès Ammarkhodja" userId="e95cd08f-50ed-4377-8574-96d833696374" providerId="ADAL" clId="{3D6CE0CE-29FB-4D72-AD68-10EAE5BB7EAF}" dt="2019-11-13T12:00:54.803" v="823" actId="1076"/>
          <ac:grpSpMkLst>
            <pc:docMk/>
            <pc:sldMk cId="1595930022" sldId="305"/>
            <ac:grpSpMk id="305" creationId="{CA68954F-59CA-4CEB-895A-36465843D800}"/>
          </ac:grpSpMkLst>
        </pc:grpChg>
        <pc:grpChg chg="add mod">
          <ac:chgData name="M | Inès Ammarkhodja" userId="e95cd08f-50ed-4377-8574-96d833696374" providerId="ADAL" clId="{3D6CE0CE-29FB-4D72-AD68-10EAE5BB7EAF}" dt="2019-11-13T12:00:54.803" v="823" actId="1076"/>
          <ac:grpSpMkLst>
            <pc:docMk/>
            <pc:sldMk cId="1595930022" sldId="305"/>
            <ac:grpSpMk id="316" creationId="{2DB2B3FA-AD92-4D56-B166-5665A7BE625D}"/>
          </ac:grpSpMkLst>
        </pc:grpChg>
        <pc:grpChg chg="add mod">
          <ac:chgData name="M | Inès Ammarkhodja" userId="e95cd08f-50ed-4377-8574-96d833696374" providerId="ADAL" clId="{3D6CE0CE-29FB-4D72-AD68-10EAE5BB7EAF}" dt="2019-11-13T12:00:54.803" v="823" actId="1076"/>
          <ac:grpSpMkLst>
            <pc:docMk/>
            <pc:sldMk cId="1595930022" sldId="305"/>
            <ac:grpSpMk id="337" creationId="{0A36CAA9-C607-418A-9B8F-461C16B6CDE5}"/>
          </ac:grpSpMkLst>
        </pc:grpChg>
        <pc:grpChg chg="add mod">
          <ac:chgData name="M | Inès Ammarkhodja" userId="e95cd08f-50ed-4377-8574-96d833696374" providerId="ADAL" clId="{3D6CE0CE-29FB-4D72-AD68-10EAE5BB7EAF}" dt="2019-11-13T12:00:54.803" v="823" actId="1076"/>
          <ac:grpSpMkLst>
            <pc:docMk/>
            <pc:sldMk cId="1595930022" sldId="305"/>
            <ac:grpSpMk id="357" creationId="{FA76AEA6-737C-4404-AF6E-EC6DD1633F31}"/>
          </ac:grpSpMkLst>
        </pc:grpChg>
        <pc:grpChg chg="add mod">
          <ac:chgData name="M | Inès Ammarkhodja" userId="e95cd08f-50ed-4377-8574-96d833696374" providerId="ADAL" clId="{3D6CE0CE-29FB-4D72-AD68-10EAE5BB7EAF}" dt="2019-11-13T12:00:54.803" v="823" actId="1076"/>
          <ac:grpSpMkLst>
            <pc:docMk/>
            <pc:sldMk cId="1595930022" sldId="305"/>
            <ac:grpSpMk id="376" creationId="{1FD94B9D-FECB-4818-BE83-A0D8A25ED67C}"/>
          </ac:grpSpMkLst>
        </pc:grpChg>
        <pc:grpChg chg="add mod">
          <ac:chgData name="M | Inès Ammarkhodja" userId="e95cd08f-50ed-4377-8574-96d833696374" providerId="ADAL" clId="{3D6CE0CE-29FB-4D72-AD68-10EAE5BB7EAF}" dt="2019-11-13T12:00:54.803" v="823" actId="1076"/>
          <ac:grpSpMkLst>
            <pc:docMk/>
            <pc:sldMk cId="1595930022" sldId="305"/>
            <ac:grpSpMk id="395" creationId="{3F6824CB-D4BC-4F25-9F9F-DEB6DF866ECC}"/>
          </ac:grpSpMkLst>
        </pc:grpChg>
        <pc:grpChg chg="add mod">
          <ac:chgData name="M | Inès Ammarkhodja" userId="e95cd08f-50ed-4377-8574-96d833696374" providerId="ADAL" clId="{3D6CE0CE-29FB-4D72-AD68-10EAE5BB7EAF}" dt="2019-11-13T12:00:54.803" v="823" actId="1076"/>
          <ac:grpSpMkLst>
            <pc:docMk/>
            <pc:sldMk cId="1595930022" sldId="305"/>
            <ac:grpSpMk id="398" creationId="{AF7F2167-8511-4300-9B8F-CF0549CE8545}"/>
          </ac:grpSpMkLst>
        </pc:grpChg>
        <pc:grpChg chg="add mod">
          <ac:chgData name="M | Inès Ammarkhodja" userId="e95cd08f-50ed-4377-8574-96d833696374" providerId="ADAL" clId="{3D6CE0CE-29FB-4D72-AD68-10EAE5BB7EAF}" dt="2019-11-13T12:00:54.803" v="823" actId="1076"/>
          <ac:grpSpMkLst>
            <pc:docMk/>
            <pc:sldMk cId="1595930022" sldId="305"/>
            <ac:grpSpMk id="416" creationId="{1261AD4C-24B4-40C0-A1A7-E4D6FAD36D1A}"/>
          </ac:grpSpMkLst>
        </pc:grpChg>
        <pc:grpChg chg="add mod">
          <ac:chgData name="M | Inès Ammarkhodja" userId="e95cd08f-50ed-4377-8574-96d833696374" providerId="ADAL" clId="{3D6CE0CE-29FB-4D72-AD68-10EAE5BB7EAF}" dt="2019-11-13T12:00:54.803" v="823" actId="1076"/>
          <ac:grpSpMkLst>
            <pc:docMk/>
            <pc:sldMk cId="1595930022" sldId="305"/>
            <ac:grpSpMk id="421" creationId="{5F3F7D37-338C-468B-9EBE-D04D97F89488}"/>
          </ac:grpSpMkLst>
        </pc:grpChg>
        <pc:grpChg chg="add mod">
          <ac:chgData name="M | Inès Ammarkhodja" userId="e95cd08f-50ed-4377-8574-96d833696374" providerId="ADAL" clId="{3D6CE0CE-29FB-4D72-AD68-10EAE5BB7EAF}" dt="2019-11-13T12:00:54.803" v="823" actId="1076"/>
          <ac:grpSpMkLst>
            <pc:docMk/>
            <pc:sldMk cId="1595930022" sldId="305"/>
            <ac:grpSpMk id="424" creationId="{2CDDB83B-D64D-4BDB-BD57-2F97F78A1FBB}"/>
          </ac:grpSpMkLst>
        </pc:grpChg>
        <pc:grpChg chg="add mod">
          <ac:chgData name="M | Inès Ammarkhodja" userId="e95cd08f-50ed-4377-8574-96d833696374" providerId="ADAL" clId="{3D6CE0CE-29FB-4D72-AD68-10EAE5BB7EAF}" dt="2019-11-13T12:00:54.803" v="823" actId="1076"/>
          <ac:grpSpMkLst>
            <pc:docMk/>
            <pc:sldMk cId="1595930022" sldId="305"/>
            <ac:grpSpMk id="434" creationId="{A004765C-0F9D-4566-B1B0-9E022AD85C5A}"/>
          </ac:grpSpMkLst>
        </pc:grpChg>
        <pc:grpChg chg="add mod">
          <ac:chgData name="M | Inès Ammarkhodja" userId="e95cd08f-50ed-4377-8574-96d833696374" providerId="ADAL" clId="{3D6CE0CE-29FB-4D72-AD68-10EAE5BB7EAF}" dt="2019-11-13T12:00:54.803" v="823" actId="1076"/>
          <ac:grpSpMkLst>
            <pc:docMk/>
            <pc:sldMk cId="1595930022" sldId="305"/>
            <ac:grpSpMk id="442" creationId="{EBDE4C68-F14E-4B98-BE42-85D581E135CB}"/>
          </ac:grpSpMkLst>
        </pc:grpChg>
        <pc:grpChg chg="add mod">
          <ac:chgData name="M | Inès Ammarkhodja" userId="e95cd08f-50ed-4377-8574-96d833696374" providerId="ADAL" clId="{3D6CE0CE-29FB-4D72-AD68-10EAE5BB7EAF}" dt="2019-11-13T12:00:54.803" v="823" actId="1076"/>
          <ac:grpSpMkLst>
            <pc:docMk/>
            <pc:sldMk cId="1595930022" sldId="305"/>
            <ac:grpSpMk id="451" creationId="{16F9BDD4-167C-4238-8942-740C4948A190}"/>
          </ac:grpSpMkLst>
        </pc:grpChg>
        <pc:grpChg chg="add mod">
          <ac:chgData name="M | Inès Ammarkhodja" userId="e95cd08f-50ed-4377-8574-96d833696374" providerId="ADAL" clId="{3D6CE0CE-29FB-4D72-AD68-10EAE5BB7EAF}" dt="2019-11-13T12:00:54.803" v="823" actId="1076"/>
          <ac:grpSpMkLst>
            <pc:docMk/>
            <pc:sldMk cId="1595930022" sldId="305"/>
            <ac:grpSpMk id="460" creationId="{FDB91567-8D45-4156-B93A-2549A4527B84}"/>
          </ac:grpSpMkLst>
        </pc:grpChg>
        <pc:grpChg chg="add mod">
          <ac:chgData name="M | Inès Ammarkhodja" userId="e95cd08f-50ed-4377-8574-96d833696374" providerId="ADAL" clId="{3D6CE0CE-29FB-4D72-AD68-10EAE5BB7EAF}" dt="2019-11-13T12:00:54.803" v="823" actId="1076"/>
          <ac:grpSpMkLst>
            <pc:docMk/>
            <pc:sldMk cId="1595930022" sldId="305"/>
            <ac:grpSpMk id="469" creationId="{84D641FC-4BD7-4502-9944-FEAFC3DAB675}"/>
          </ac:grpSpMkLst>
        </pc:grpChg>
        <pc:grpChg chg="add mod">
          <ac:chgData name="M | Inès Ammarkhodja" userId="e95cd08f-50ed-4377-8574-96d833696374" providerId="ADAL" clId="{3D6CE0CE-29FB-4D72-AD68-10EAE5BB7EAF}" dt="2019-11-13T12:00:54.803" v="823" actId="1076"/>
          <ac:grpSpMkLst>
            <pc:docMk/>
            <pc:sldMk cId="1595930022" sldId="305"/>
            <ac:grpSpMk id="478" creationId="{69719362-A08F-43D4-BAA6-089EA11105A2}"/>
          </ac:grpSpMkLst>
        </pc:grpChg>
        <pc:grpChg chg="add mod">
          <ac:chgData name="M | Inès Ammarkhodja" userId="e95cd08f-50ed-4377-8574-96d833696374" providerId="ADAL" clId="{3D6CE0CE-29FB-4D72-AD68-10EAE5BB7EAF}" dt="2019-11-13T12:00:54.803" v="823" actId="1076"/>
          <ac:grpSpMkLst>
            <pc:docMk/>
            <pc:sldMk cId="1595930022" sldId="305"/>
            <ac:grpSpMk id="487" creationId="{8085630C-1CE9-43AA-A2B7-44EBA0397376}"/>
          </ac:grpSpMkLst>
        </pc:grpChg>
        <pc:grpChg chg="add mod">
          <ac:chgData name="M | Inès Ammarkhodja" userId="e95cd08f-50ed-4377-8574-96d833696374" providerId="ADAL" clId="{3D6CE0CE-29FB-4D72-AD68-10EAE5BB7EAF}" dt="2019-11-13T12:00:54.803" v="823" actId="1076"/>
          <ac:grpSpMkLst>
            <pc:docMk/>
            <pc:sldMk cId="1595930022" sldId="305"/>
            <ac:grpSpMk id="496" creationId="{5973F1F0-DDF0-4663-9A15-A97AC3F775B7}"/>
          </ac:grpSpMkLst>
        </pc:grpChg>
        <pc:grpChg chg="add mod">
          <ac:chgData name="M | Inès Ammarkhodja" userId="e95cd08f-50ed-4377-8574-96d833696374" providerId="ADAL" clId="{3D6CE0CE-29FB-4D72-AD68-10EAE5BB7EAF}" dt="2019-11-13T12:00:54.803" v="823" actId="1076"/>
          <ac:grpSpMkLst>
            <pc:docMk/>
            <pc:sldMk cId="1595930022" sldId="305"/>
            <ac:grpSpMk id="499" creationId="{EDBA539E-585E-4C19-906A-181ED9026081}"/>
          </ac:grpSpMkLst>
        </pc:grpChg>
        <pc:grpChg chg="add mod">
          <ac:chgData name="M | Inès Ammarkhodja" userId="e95cd08f-50ed-4377-8574-96d833696374" providerId="ADAL" clId="{3D6CE0CE-29FB-4D72-AD68-10EAE5BB7EAF}" dt="2019-11-13T12:00:54.803" v="823" actId="1076"/>
          <ac:grpSpMkLst>
            <pc:docMk/>
            <pc:sldMk cId="1595930022" sldId="305"/>
            <ac:grpSpMk id="502" creationId="{1C363CDC-75BD-43AC-8EA6-C3E2FE3E9F04}"/>
          </ac:grpSpMkLst>
        </pc:grpChg>
        <pc:grpChg chg="add mod">
          <ac:chgData name="M | Inès Ammarkhodja" userId="e95cd08f-50ed-4377-8574-96d833696374" providerId="ADAL" clId="{3D6CE0CE-29FB-4D72-AD68-10EAE5BB7EAF}" dt="2019-11-13T12:00:54.803" v="823" actId="1076"/>
          <ac:grpSpMkLst>
            <pc:docMk/>
            <pc:sldMk cId="1595930022" sldId="305"/>
            <ac:grpSpMk id="505" creationId="{8CCF0C42-1734-4903-8814-2721FA598CC3}"/>
          </ac:grpSpMkLst>
        </pc:grpChg>
        <pc:grpChg chg="add mod">
          <ac:chgData name="M | Inès Ammarkhodja" userId="e95cd08f-50ed-4377-8574-96d833696374" providerId="ADAL" clId="{3D6CE0CE-29FB-4D72-AD68-10EAE5BB7EAF}" dt="2019-11-13T12:00:54.803" v="823" actId="1076"/>
          <ac:grpSpMkLst>
            <pc:docMk/>
            <pc:sldMk cId="1595930022" sldId="305"/>
            <ac:grpSpMk id="508" creationId="{1AC0625B-0AAD-4C25-8257-619FC5D4A355}"/>
          </ac:grpSpMkLst>
        </pc:grpChg>
        <pc:grpChg chg="add mod">
          <ac:chgData name="M | Inès Ammarkhodja" userId="e95cd08f-50ed-4377-8574-96d833696374" providerId="ADAL" clId="{3D6CE0CE-29FB-4D72-AD68-10EAE5BB7EAF}" dt="2019-11-13T12:00:54.803" v="823" actId="1076"/>
          <ac:grpSpMkLst>
            <pc:docMk/>
            <pc:sldMk cId="1595930022" sldId="305"/>
            <ac:grpSpMk id="510" creationId="{BB68916F-C96D-48F4-82C3-CD91C734DE84}"/>
          </ac:grpSpMkLst>
        </pc:grpChg>
        <pc:grpChg chg="add mod">
          <ac:chgData name="M | Inès Ammarkhodja" userId="e95cd08f-50ed-4377-8574-96d833696374" providerId="ADAL" clId="{3D6CE0CE-29FB-4D72-AD68-10EAE5BB7EAF}" dt="2019-11-13T12:00:54.803" v="823" actId="1076"/>
          <ac:grpSpMkLst>
            <pc:docMk/>
            <pc:sldMk cId="1595930022" sldId="305"/>
            <ac:grpSpMk id="514" creationId="{ED15C8AB-C6EB-40EA-B68F-2BB5535DB45C}"/>
          </ac:grpSpMkLst>
        </pc:grpChg>
        <pc:grpChg chg="add mod">
          <ac:chgData name="M | Inès Ammarkhodja" userId="e95cd08f-50ed-4377-8574-96d833696374" providerId="ADAL" clId="{3D6CE0CE-29FB-4D72-AD68-10EAE5BB7EAF}" dt="2019-11-13T12:00:54.803" v="823" actId="1076"/>
          <ac:grpSpMkLst>
            <pc:docMk/>
            <pc:sldMk cId="1595930022" sldId="305"/>
            <ac:grpSpMk id="517" creationId="{FB86B089-0BA0-4B8C-B475-5DA5172882D1}"/>
          </ac:grpSpMkLst>
        </pc:grpChg>
        <pc:grpChg chg="add mod">
          <ac:chgData name="M | Inès Ammarkhodja" userId="e95cd08f-50ed-4377-8574-96d833696374" providerId="ADAL" clId="{3D6CE0CE-29FB-4D72-AD68-10EAE5BB7EAF}" dt="2019-11-13T12:00:54.803" v="823" actId="1076"/>
          <ac:grpSpMkLst>
            <pc:docMk/>
            <pc:sldMk cId="1595930022" sldId="305"/>
            <ac:grpSpMk id="520" creationId="{6156603A-BD3C-4E9F-9F01-B54F6CFFC24C}"/>
          </ac:grpSpMkLst>
        </pc:grpChg>
        <pc:grpChg chg="add mod">
          <ac:chgData name="M | Inès Ammarkhodja" userId="e95cd08f-50ed-4377-8574-96d833696374" providerId="ADAL" clId="{3D6CE0CE-29FB-4D72-AD68-10EAE5BB7EAF}" dt="2019-11-13T12:00:54.803" v="823" actId="1076"/>
          <ac:grpSpMkLst>
            <pc:docMk/>
            <pc:sldMk cId="1595930022" sldId="305"/>
            <ac:grpSpMk id="545" creationId="{4D40428D-D97A-4863-A4B6-C809A94E5DA8}"/>
          </ac:grpSpMkLst>
        </pc:grpChg>
        <pc:grpChg chg="add mod">
          <ac:chgData name="M | Inès Ammarkhodja" userId="e95cd08f-50ed-4377-8574-96d833696374" providerId="ADAL" clId="{3D6CE0CE-29FB-4D72-AD68-10EAE5BB7EAF}" dt="2019-11-13T12:00:54.803" v="823" actId="1076"/>
          <ac:grpSpMkLst>
            <pc:docMk/>
            <pc:sldMk cId="1595930022" sldId="305"/>
            <ac:grpSpMk id="553" creationId="{9F7A27FD-CC42-4D9D-8E81-D9BDD3B98A99}"/>
          </ac:grpSpMkLst>
        </pc:grpChg>
        <pc:grpChg chg="add mod">
          <ac:chgData name="M | Inès Ammarkhodja" userId="e95cd08f-50ed-4377-8574-96d833696374" providerId="ADAL" clId="{3D6CE0CE-29FB-4D72-AD68-10EAE5BB7EAF}" dt="2019-11-13T12:00:54.803" v="823" actId="1076"/>
          <ac:grpSpMkLst>
            <pc:docMk/>
            <pc:sldMk cId="1595930022" sldId="305"/>
            <ac:grpSpMk id="560" creationId="{2A90AF27-EEED-485D-B181-3DDD591FAAF2}"/>
          </ac:grpSpMkLst>
        </pc:grpChg>
        <pc:grpChg chg="add mod">
          <ac:chgData name="M | Inès Ammarkhodja" userId="e95cd08f-50ed-4377-8574-96d833696374" providerId="ADAL" clId="{3D6CE0CE-29FB-4D72-AD68-10EAE5BB7EAF}" dt="2019-11-13T12:00:54.803" v="823" actId="1076"/>
          <ac:grpSpMkLst>
            <pc:docMk/>
            <pc:sldMk cId="1595930022" sldId="305"/>
            <ac:grpSpMk id="571" creationId="{372E6E8D-F1BF-4A85-8EA7-F901570A265A}"/>
          </ac:grpSpMkLst>
        </pc:grpChg>
        <pc:grpChg chg="add mod">
          <ac:chgData name="M | Inès Ammarkhodja" userId="e95cd08f-50ed-4377-8574-96d833696374" providerId="ADAL" clId="{3D6CE0CE-29FB-4D72-AD68-10EAE5BB7EAF}" dt="2019-11-13T12:00:54.803" v="823" actId="1076"/>
          <ac:grpSpMkLst>
            <pc:docMk/>
            <pc:sldMk cId="1595930022" sldId="305"/>
            <ac:grpSpMk id="581" creationId="{19FAFD4A-13EE-4AB5-982E-007DB8A1421D}"/>
          </ac:grpSpMkLst>
        </pc:grpChg>
        <pc:grpChg chg="add mod">
          <ac:chgData name="M | Inès Ammarkhodja" userId="e95cd08f-50ed-4377-8574-96d833696374" providerId="ADAL" clId="{3D6CE0CE-29FB-4D72-AD68-10EAE5BB7EAF}" dt="2019-11-13T12:00:54.803" v="823" actId="1076"/>
          <ac:grpSpMkLst>
            <pc:docMk/>
            <pc:sldMk cId="1595930022" sldId="305"/>
            <ac:grpSpMk id="586" creationId="{07855BF9-B93D-474F-9D44-1CE108BB5D9D}"/>
          </ac:grpSpMkLst>
        </pc:grpChg>
        <pc:grpChg chg="add mod">
          <ac:chgData name="M | Inès Ammarkhodja" userId="e95cd08f-50ed-4377-8574-96d833696374" providerId="ADAL" clId="{3D6CE0CE-29FB-4D72-AD68-10EAE5BB7EAF}" dt="2019-11-13T12:00:54.803" v="823" actId="1076"/>
          <ac:grpSpMkLst>
            <pc:docMk/>
            <pc:sldMk cId="1595930022" sldId="305"/>
            <ac:grpSpMk id="589" creationId="{3290F4FF-0ACF-47DC-A902-212CBAED9E0A}"/>
          </ac:grpSpMkLst>
        </pc:grpChg>
        <pc:grpChg chg="add mod">
          <ac:chgData name="M | Inès Ammarkhodja" userId="e95cd08f-50ed-4377-8574-96d833696374" providerId="ADAL" clId="{3D6CE0CE-29FB-4D72-AD68-10EAE5BB7EAF}" dt="2019-11-13T12:00:54.803" v="823" actId="1076"/>
          <ac:grpSpMkLst>
            <pc:docMk/>
            <pc:sldMk cId="1595930022" sldId="305"/>
            <ac:grpSpMk id="594" creationId="{D383B3C7-9B50-475B-BFC1-22556B10CAAE}"/>
          </ac:grpSpMkLst>
        </pc:grpChg>
        <pc:grpChg chg="add mod">
          <ac:chgData name="M | Inès Ammarkhodja" userId="e95cd08f-50ed-4377-8574-96d833696374" providerId="ADAL" clId="{3D6CE0CE-29FB-4D72-AD68-10EAE5BB7EAF}" dt="2019-11-13T12:00:54.803" v="823" actId="1076"/>
          <ac:grpSpMkLst>
            <pc:docMk/>
            <pc:sldMk cId="1595930022" sldId="305"/>
            <ac:grpSpMk id="597" creationId="{43B06525-9E11-441A-8F76-801DA23ED0D6}"/>
          </ac:grpSpMkLst>
        </pc:grpChg>
        <pc:grpChg chg="add mod">
          <ac:chgData name="M | Inès Ammarkhodja" userId="e95cd08f-50ed-4377-8574-96d833696374" providerId="ADAL" clId="{3D6CE0CE-29FB-4D72-AD68-10EAE5BB7EAF}" dt="2019-11-13T12:00:54.803" v="823" actId="1076"/>
          <ac:grpSpMkLst>
            <pc:docMk/>
            <pc:sldMk cId="1595930022" sldId="305"/>
            <ac:grpSpMk id="599" creationId="{9A7B330A-15EC-4D11-8AE5-791CA2ECA981}"/>
          </ac:grpSpMkLst>
        </pc:grpChg>
        <pc:grpChg chg="add mod">
          <ac:chgData name="M | Inès Ammarkhodja" userId="e95cd08f-50ed-4377-8574-96d833696374" providerId="ADAL" clId="{3D6CE0CE-29FB-4D72-AD68-10EAE5BB7EAF}" dt="2019-11-13T12:00:54.803" v="823" actId="1076"/>
          <ac:grpSpMkLst>
            <pc:docMk/>
            <pc:sldMk cId="1595930022" sldId="305"/>
            <ac:grpSpMk id="604" creationId="{B753A60A-3B7B-42BA-9B72-CFF04C50B69C}"/>
          </ac:grpSpMkLst>
        </pc:grpChg>
        <pc:grpChg chg="add mod">
          <ac:chgData name="M | Inès Ammarkhodja" userId="e95cd08f-50ed-4377-8574-96d833696374" providerId="ADAL" clId="{3D6CE0CE-29FB-4D72-AD68-10EAE5BB7EAF}" dt="2019-11-13T12:00:54.803" v="823" actId="1076"/>
          <ac:grpSpMkLst>
            <pc:docMk/>
            <pc:sldMk cId="1595930022" sldId="305"/>
            <ac:grpSpMk id="609" creationId="{538AC787-8A6F-4756-B7D7-540F8B3FCF20}"/>
          </ac:grpSpMkLst>
        </pc:grpChg>
        <pc:grpChg chg="add mod">
          <ac:chgData name="M | Inès Ammarkhodja" userId="e95cd08f-50ed-4377-8574-96d833696374" providerId="ADAL" clId="{3D6CE0CE-29FB-4D72-AD68-10EAE5BB7EAF}" dt="2019-11-13T12:00:54.803" v="823" actId="1076"/>
          <ac:grpSpMkLst>
            <pc:docMk/>
            <pc:sldMk cId="1595930022" sldId="305"/>
            <ac:grpSpMk id="614" creationId="{823F7D83-2C40-4A35-AC8A-85DB78E6FF07}"/>
          </ac:grpSpMkLst>
        </pc:grpChg>
        <pc:grpChg chg="add del mod">
          <ac:chgData name="M | Inès Ammarkhodja" userId="e95cd08f-50ed-4377-8574-96d833696374" providerId="ADAL" clId="{3D6CE0CE-29FB-4D72-AD68-10EAE5BB7EAF}" dt="2019-11-13T10:42:09.789" v="516"/>
          <ac:grpSpMkLst>
            <pc:docMk/>
            <pc:sldMk cId="1595930022" sldId="305"/>
            <ac:grpSpMk id="638" creationId="{03824269-B841-49A6-A0B8-CC916C521D12}"/>
          </ac:grpSpMkLst>
        </pc:grpChg>
        <pc:grpChg chg="add del mod">
          <ac:chgData name="M | Inès Ammarkhodja" userId="e95cd08f-50ed-4377-8574-96d833696374" providerId="ADAL" clId="{3D6CE0CE-29FB-4D72-AD68-10EAE5BB7EAF}" dt="2019-11-13T10:42:09.789" v="516"/>
          <ac:grpSpMkLst>
            <pc:docMk/>
            <pc:sldMk cId="1595930022" sldId="305"/>
            <ac:grpSpMk id="640" creationId="{C1745D7B-443F-427D-9C58-10AA68C1AFEB}"/>
          </ac:grpSpMkLst>
        </pc:grpChg>
        <pc:grpChg chg="add del mod">
          <ac:chgData name="M | Inès Ammarkhodja" userId="e95cd08f-50ed-4377-8574-96d833696374" providerId="ADAL" clId="{3D6CE0CE-29FB-4D72-AD68-10EAE5BB7EAF}" dt="2019-11-13T10:42:09.789" v="516"/>
          <ac:grpSpMkLst>
            <pc:docMk/>
            <pc:sldMk cId="1595930022" sldId="305"/>
            <ac:grpSpMk id="642" creationId="{C0E2580E-4DD3-4280-A9C0-A0FA3505EF75}"/>
          </ac:grpSpMkLst>
        </pc:grpChg>
        <pc:grpChg chg="add del mod">
          <ac:chgData name="M | Inès Ammarkhodja" userId="e95cd08f-50ed-4377-8574-96d833696374" providerId="ADAL" clId="{3D6CE0CE-29FB-4D72-AD68-10EAE5BB7EAF}" dt="2019-11-13T10:42:09.789" v="516"/>
          <ac:grpSpMkLst>
            <pc:docMk/>
            <pc:sldMk cId="1595930022" sldId="305"/>
            <ac:grpSpMk id="644" creationId="{54313CAE-E279-46F7-AE4C-BDA309C0CC9A}"/>
          </ac:grpSpMkLst>
        </pc:grpChg>
        <pc:grpChg chg="add del mod">
          <ac:chgData name="M | Inès Ammarkhodja" userId="e95cd08f-50ed-4377-8574-96d833696374" providerId="ADAL" clId="{3D6CE0CE-29FB-4D72-AD68-10EAE5BB7EAF}" dt="2019-11-13T10:42:09.789" v="516"/>
          <ac:grpSpMkLst>
            <pc:docMk/>
            <pc:sldMk cId="1595930022" sldId="305"/>
            <ac:grpSpMk id="647" creationId="{09F6D6E8-6D3C-4873-9549-F5E8654E2B80}"/>
          </ac:grpSpMkLst>
        </pc:grpChg>
        <pc:grpChg chg="add del mod">
          <ac:chgData name="M | Inès Ammarkhodja" userId="e95cd08f-50ed-4377-8574-96d833696374" providerId="ADAL" clId="{3D6CE0CE-29FB-4D72-AD68-10EAE5BB7EAF}" dt="2019-11-13T10:42:09.789" v="516"/>
          <ac:grpSpMkLst>
            <pc:docMk/>
            <pc:sldMk cId="1595930022" sldId="305"/>
            <ac:grpSpMk id="668" creationId="{956F0104-7A40-4AB9-85F3-445FDAD5AE1B}"/>
          </ac:grpSpMkLst>
        </pc:grpChg>
        <pc:grpChg chg="add del mod">
          <ac:chgData name="M | Inès Ammarkhodja" userId="e95cd08f-50ed-4377-8574-96d833696374" providerId="ADAL" clId="{3D6CE0CE-29FB-4D72-AD68-10EAE5BB7EAF}" dt="2019-11-13T10:42:09.789" v="516"/>
          <ac:grpSpMkLst>
            <pc:docMk/>
            <pc:sldMk cId="1595930022" sldId="305"/>
            <ac:grpSpMk id="672" creationId="{4CED65B8-BE8A-474C-8499-0A7E0338B1E8}"/>
          </ac:grpSpMkLst>
        </pc:grpChg>
        <pc:grpChg chg="add del mod">
          <ac:chgData name="M | Inès Ammarkhodja" userId="e95cd08f-50ed-4377-8574-96d833696374" providerId="ADAL" clId="{3D6CE0CE-29FB-4D72-AD68-10EAE5BB7EAF}" dt="2019-11-13T10:42:09.789" v="516"/>
          <ac:grpSpMkLst>
            <pc:docMk/>
            <pc:sldMk cId="1595930022" sldId="305"/>
            <ac:grpSpMk id="676" creationId="{46EA0B0F-782F-4027-A356-7ACD8DFA57D1}"/>
          </ac:grpSpMkLst>
        </pc:grpChg>
        <pc:grpChg chg="add del mod">
          <ac:chgData name="M | Inès Ammarkhodja" userId="e95cd08f-50ed-4377-8574-96d833696374" providerId="ADAL" clId="{3D6CE0CE-29FB-4D72-AD68-10EAE5BB7EAF}" dt="2019-11-13T10:42:09.789" v="516"/>
          <ac:grpSpMkLst>
            <pc:docMk/>
            <pc:sldMk cId="1595930022" sldId="305"/>
            <ac:grpSpMk id="679" creationId="{CDC706A1-C6A9-4535-B8E7-9B28159BB528}"/>
          </ac:grpSpMkLst>
        </pc:grpChg>
        <pc:grpChg chg="add del mod">
          <ac:chgData name="M | Inès Ammarkhodja" userId="e95cd08f-50ed-4377-8574-96d833696374" providerId="ADAL" clId="{3D6CE0CE-29FB-4D72-AD68-10EAE5BB7EAF}" dt="2019-11-13T10:42:09.789" v="516"/>
          <ac:grpSpMkLst>
            <pc:docMk/>
            <pc:sldMk cId="1595930022" sldId="305"/>
            <ac:grpSpMk id="687" creationId="{3F5649DE-F42B-4829-A9BC-323F23238790}"/>
          </ac:grpSpMkLst>
        </pc:grpChg>
        <pc:grpChg chg="add del mod">
          <ac:chgData name="M | Inès Ammarkhodja" userId="e95cd08f-50ed-4377-8574-96d833696374" providerId="ADAL" clId="{3D6CE0CE-29FB-4D72-AD68-10EAE5BB7EAF}" dt="2019-11-13T10:42:09.789" v="516"/>
          <ac:grpSpMkLst>
            <pc:docMk/>
            <pc:sldMk cId="1595930022" sldId="305"/>
            <ac:grpSpMk id="689" creationId="{A18100B0-5EBF-453E-8F19-988653192223}"/>
          </ac:grpSpMkLst>
        </pc:grpChg>
        <pc:grpChg chg="add del mod">
          <ac:chgData name="M | Inès Ammarkhodja" userId="e95cd08f-50ed-4377-8574-96d833696374" providerId="ADAL" clId="{3D6CE0CE-29FB-4D72-AD68-10EAE5BB7EAF}" dt="2019-11-13T10:42:09.789" v="516"/>
          <ac:grpSpMkLst>
            <pc:docMk/>
            <pc:sldMk cId="1595930022" sldId="305"/>
            <ac:grpSpMk id="691" creationId="{0E88352E-18D4-40B9-84FA-96DE24158CF6}"/>
          </ac:grpSpMkLst>
        </pc:grpChg>
        <pc:grpChg chg="add del mod">
          <ac:chgData name="M | Inès Ammarkhodja" userId="e95cd08f-50ed-4377-8574-96d833696374" providerId="ADAL" clId="{3D6CE0CE-29FB-4D72-AD68-10EAE5BB7EAF}" dt="2019-11-13T10:42:09.789" v="516"/>
          <ac:grpSpMkLst>
            <pc:docMk/>
            <pc:sldMk cId="1595930022" sldId="305"/>
            <ac:grpSpMk id="698" creationId="{9EF73AD6-2E06-4B20-8517-0EAAE376F977}"/>
          </ac:grpSpMkLst>
        </pc:grpChg>
        <pc:grpChg chg="add del mod">
          <ac:chgData name="M | Inès Ammarkhodja" userId="e95cd08f-50ed-4377-8574-96d833696374" providerId="ADAL" clId="{3D6CE0CE-29FB-4D72-AD68-10EAE5BB7EAF}" dt="2019-11-13T10:42:09.789" v="516"/>
          <ac:grpSpMkLst>
            <pc:docMk/>
            <pc:sldMk cId="1595930022" sldId="305"/>
            <ac:grpSpMk id="705" creationId="{8CBABF4F-62BF-453F-830A-4516EEDF4EF6}"/>
          </ac:grpSpMkLst>
        </pc:grpChg>
        <pc:grpChg chg="add del mod">
          <ac:chgData name="M | Inès Ammarkhodja" userId="e95cd08f-50ed-4377-8574-96d833696374" providerId="ADAL" clId="{3D6CE0CE-29FB-4D72-AD68-10EAE5BB7EAF}" dt="2019-11-13T10:42:09.789" v="516"/>
          <ac:grpSpMkLst>
            <pc:docMk/>
            <pc:sldMk cId="1595930022" sldId="305"/>
            <ac:grpSpMk id="713" creationId="{E9175807-E68E-4E5C-855A-F8886B149A66}"/>
          </ac:grpSpMkLst>
        </pc:grpChg>
        <pc:grpChg chg="add del mod">
          <ac:chgData name="M | Inès Ammarkhodja" userId="e95cd08f-50ed-4377-8574-96d833696374" providerId="ADAL" clId="{3D6CE0CE-29FB-4D72-AD68-10EAE5BB7EAF}" dt="2019-11-13T10:42:09.789" v="516"/>
          <ac:grpSpMkLst>
            <pc:docMk/>
            <pc:sldMk cId="1595930022" sldId="305"/>
            <ac:grpSpMk id="720" creationId="{8E7E3D98-07CF-4F98-866B-8E6917F9F3D2}"/>
          </ac:grpSpMkLst>
        </pc:grpChg>
        <pc:grpChg chg="add del mod">
          <ac:chgData name="M | Inès Ammarkhodja" userId="e95cd08f-50ed-4377-8574-96d833696374" providerId="ADAL" clId="{3D6CE0CE-29FB-4D72-AD68-10EAE5BB7EAF}" dt="2019-11-13T10:42:09.789" v="516"/>
          <ac:grpSpMkLst>
            <pc:docMk/>
            <pc:sldMk cId="1595930022" sldId="305"/>
            <ac:grpSpMk id="727" creationId="{AAD19B35-0A85-4101-80DA-75DCB760B0EE}"/>
          </ac:grpSpMkLst>
        </pc:grpChg>
        <pc:grpChg chg="add del mod">
          <ac:chgData name="M | Inès Ammarkhodja" userId="e95cd08f-50ed-4377-8574-96d833696374" providerId="ADAL" clId="{3D6CE0CE-29FB-4D72-AD68-10EAE5BB7EAF}" dt="2019-11-13T10:42:09.789" v="516"/>
          <ac:grpSpMkLst>
            <pc:docMk/>
            <pc:sldMk cId="1595930022" sldId="305"/>
            <ac:grpSpMk id="737" creationId="{EC7C61BD-5833-494C-AFC7-BE01BFF692B8}"/>
          </ac:grpSpMkLst>
        </pc:grpChg>
        <pc:grpChg chg="add del mod">
          <ac:chgData name="M | Inès Ammarkhodja" userId="e95cd08f-50ed-4377-8574-96d833696374" providerId="ADAL" clId="{3D6CE0CE-29FB-4D72-AD68-10EAE5BB7EAF}" dt="2019-11-13T10:42:09.789" v="516"/>
          <ac:grpSpMkLst>
            <pc:docMk/>
            <pc:sldMk cId="1595930022" sldId="305"/>
            <ac:grpSpMk id="739" creationId="{B4E227CC-D65D-475F-A19F-A3FB590ABB20}"/>
          </ac:grpSpMkLst>
        </pc:grpChg>
        <pc:grpChg chg="add del mod">
          <ac:chgData name="M | Inès Ammarkhodja" userId="e95cd08f-50ed-4377-8574-96d833696374" providerId="ADAL" clId="{3D6CE0CE-29FB-4D72-AD68-10EAE5BB7EAF}" dt="2019-11-13T10:42:09.789" v="516"/>
          <ac:grpSpMkLst>
            <pc:docMk/>
            <pc:sldMk cId="1595930022" sldId="305"/>
            <ac:grpSpMk id="741" creationId="{B0542E3E-27D0-47B0-9748-6B189B205E99}"/>
          </ac:grpSpMkLst>
        </pc:grpChg>
        <pc:grpChg chg="add del mod">
          <ac:chgData name="M | Inès Ammarkhodja" userId="e95cd08f-50ed-4377-8574-96d833696374" providerId="ADAL" clId="{3D6CE0CE-29FB-4D72-AD68-10EAE5BB7EAF}" dt="2019-11-13T10:42:09.789" v="516"/>
          <ac:grpSpMkLst>
            <pc:docMk/>
            <pc:sldMk cId="1595930022" sldId="305"/>
            <ac:grpSpMk id="743" creationId="{5022C180-ECC4-4045-AC05-81912AB62ED7}"/>
          </ac:grpSpMkLst>
        </pc:grpChg>
        <pc:grpChg chg="add del mod">
          <ac:chgData name="M | Inès Ammarkhodja" userId="e95cd08f-50ed-4377-8574-96d833696374" providerId="ADAL" clId="{3D6CE0CE-29FB-4D72-AD68-10EAE5BB7EAF}" dt="2019-11-13T10:42:09.789" v="516"/>
          <ac:grpSpMkLst>
            <pc:docMk/>
            <pc:sldMk cId="1595930022" sldId="305"/>
            <ac:grpSpMk id="745" creationId="{688138A6-8B13-402F-B8E4-5E457FA2F386}"/>
          </ac:grpSpMkLst>
        </pc:grpChg>
        <pc:grpChg chg="add del mod">
          <ac:chgData name="M | Inès Ammarkhodja" userId="e95cd08f-50ed-4377-8574-96d833696374" providerId="ADAL" clId="{3D6CE0CE-29FB-4D72-AD68-10EAE5BB7EAF}" dt="2019-11-13T10:42:09.789" v="516"/>
          <ac:grpSpMkLst>
            <pc:docMk/>
            <pc:sldMk cId="1595930022" sldId="305"/>
            <ac:grpSpMk id="747" creationId="{AA9CA284-399E-43FF-8B68-DB46E2828582}"/>
          </ac:grpSpMkLst>
        </pc:grpChg>
        <pc:grpChg chg="add del mod">
          <ac:chgData name="M | Inès Ammarkhodja" userId="e95cd08f-50ed-4377-8574-96d833696374" providerId="ADAL" clId="{3D6CE0CE-29FB-4D72-AD68-10EAE5BB7EAF}" dt="2019-11-13T10:42:09.789" v="516"/>
          <ac:grpSpMkLst>
            <pc:docMk/>
            <pc:sldMk cId="1595930022" sldId="305"/>
            <ac:grpSpMk id="763" creationId="{472CB96D-8E43-4D7F-B90F-E93EE4A4AC12}"/>
          </ac:grpSpMkLst>
        </pc:grpChg>
        <pc:grpChg chg="add del mod">
          <ac:chgData name="M | Inès Ammarkhodja" userId="e95cd08f-50ed-4377-8574-96d833696374" providerId="ADAL" clId="{3D6CE0CE-29FB-4D72-AD68-10EAE5BB7EAF}" dt="2019-11-13T10:42:09.789" v="516"/>
          <ac:grpSpMkLst>
            <pc:docMk/>
            <pc:sldMk cId="1595930022" sldId="305"/>
            <ac:grpSpMk id="767" creationId="{ED47750A-7488-4B1F-9724-A0CF6E804BB0}"/>
          </ac:grpSpMkLst>
        </pc:grpChg>
        <pc:grpChg chg="add del mod">
          <ac:chgData name="M | Inès Ammarkhodja" userId="e95cd08f-50ed-4377-8574-96d833696374" providerId="ADAL" clId="{3D6CE0CE-29FB-4D72-AD68-10EAE5BB7EAF}" dt="2019-11-13T10:42:09.789" v="516"/>
          <ac:grpSpMkLst>
            <pc:docMk/>
            <pc:sldMk cId="1595930022" sldId="305"/>
            <ac:grpSpMk id="769" creationId="{0F6E55D0-F9C3-4590-8093-E62437A83676}"/>
          </ac:grpSpMkLst>
        </pc:grpChg>
        <pc:grpChg chg="add del mod">
          <ac:chgData name="M | Inès Ammarkhodja" userId="e95cd08f-50ed-4377-8574-96d833696374" providerId="ADAL" clId="{3D6CE0CE-29FB-4D72-AD68-10EAE5BB7EAF}" dt="2019-11-13T10:42:09.789" v="516"/>
          <ac:grpSpMkLst>
            <pc:docMk/>
            <pc:sldMk cId="1595930022" sldId="305"/>
            <ac:grpSpMk id="771" creationId="{F017D4AB-BC72-49B1-BAC1-85ABAAFEBE15}"/>
          </ac:grpSpMkLst>
        </pc:grpChg>
        <pc:grpChg chg="add del mod">
          <ac:chgData name="M | Inès Ammarkhodja" userId="e95cd08f-50ed-4377-8574-96d833696374" providerId="ADAL" clId="{3D6CE0CE-29FB-4D72-AD68-10EAE5BB7EAF}" dt="2019-11-13T10:42:09.789" v="516"/>
          <ac:grpSpMkLst>
            <pc:docMk/>
            <pc:sldMk cId="1595930022" sldId="305"/>
            <ac:grpSpMk id="773" creationId="{8DDAB30E-D0BC-45B1-A63E-F6EF8A3A564D}"/>
          </ac:grpSpMkLst>
        </pc:grpChg>
        <pc:grpChg chg="add del mod">
          <ac:chgData name="M | Inès Ammarkhodja" userId="e95cd08f-50ed-4377-8574-96d833696374" providerId="ADAL" clId="{3D6CE0CE-29FB-4D72-AD68-10EAE5BB7EAF}" dt="2019-11-13T10:42:09.789" v="516"/>
          <ac:grpSpMkLst>
            <pc:docMk/>
            <pc:sldMk cId="1595930022" sldId="305"/>
            <ac:grpSpMk id="775" creationId="{76C53BCD-3E81-46B8-ADBF-CEF11AA150DE}"/>
          </ac:grpSpMkLst>
        </pc:grpChg>
        <pc:grpChg chg="add del mod">
          <ac:chgData name="M | Inès Ammarkhodja" userId="e95cd08f-50ed-4377-8574-96d833696374" providerId="ADAL" clId="{3D6CE0CE-29FB-4D72-AD68-10EAE5BB7EAF}" dt="2019-11-13T10:42:09.789" v="516"/>
          <ac:grpSpMkLst>
            <pc:docMk/>
            <pc:sldMk cId="1595930022" sldId="305"/>
            <ac:grpSpMk id="777" creationId="{FCB799E3-5751-455D-8361-53F3E733860B}"/>
          </ac:grpSpMkLst>
        </pc:grpChg>
        <pc:grpChg chg="add del mod">
          <ac:chgData name="M | Inès Ammarkhodja" userId="e95cd08f-50ed-4377-8574-96d833696374" providerId="ADAL" clId="{3D6CE0CE-29FB-4D72-AD68-10EAE5BB7EAF}" dt="2019-11-13T10:42:09.789" v="516"/>
          <ac:grpSpMkLst>
            <pc:docMk/>
            <pc:sldMk cId="1595930022" sldId="305"/>
            <ac:grpSpMk id="782" creationId="{CCE332C4-BA8D-44B2-93EF-7553FB11371F}"/>
          </ac:grpSpMkLst>
        </pc:grpChg>
        <pc:grpChg chg="add del mod">
          <ac:chgData name="M | Inès Ammarkhodja" userId="e95cd08f-50ed-4377-8574-96d833696374" providerId="ADAL" clId="{3D6CE0CE-29FB-4D72-AD68-10EAE5BB7EAF}" dt="2019-11-13T10:42:09.789" v="516"/>
          <ac:grpSpMkLst>
            <pc:docMk/>
            <pc:sldMk cId="1595930022" sldId="305"/>
            <ac:grpSpMk id="787" creationId="{DC02B962-C8D4-47A2-85EC-79D84FA39D31}"/>
          </ac:grpSpMkLst>
        </pc:grpChg>
        <pc:grpChg chg="add del mod">
          <ac:chgData name="M | Inès Ammarkhodja" userId="e95cd08f-50ed-4377-8574-96d833696374" providerId="ADAL" clId="{3D6CE0CE-29FB-4D72-AD68-10EAE5BB7EAF}" dt="2019-11-13T10:42:09.789" v="516"/>
          <ac:grpSpMkLst>
            <pc:docMk/>
            <pc:sldMk cId="1595930022" sldId="305"/>
            <ac:grpSpMk id="790" creationId="{3570BCA8-35EB-4272-A7FA-CD091C7BB9AE}"/>
          </ac:grpSpMkLst>
        </pc:grpChg>
        <pc:grpChg chg="add del mod">
          <ac:chgData name="M | Inès Ammarkhodja" userId="e95cd08f-50ed-4377-8574-96d833696374" providerId="ADAL" clId="{3D6CE0CE-29FB-4D72-AD68-10EAE5BB7EAF}" dt="2019-11-13T10:42:09.789" v="516"/>
          <ac:grpSpMkLst>
            <pc:docMk/>
            <pc:sldMk cId="1595930022" sldId="305"/>
            <ac:grpSpMk id="798" creationId="{688D7D2A-6017-4E65-8F0F-CC57478A216B}"/>
          </ac:grpSpMkLst>
        </pc:grpChg>
        <pc:grpChg chg="add del mod">
          <ac:chgData name="M | Inès Ammarkhodja" userId="e95cd08f-50ed-4377-8574-96d833696374" providerId="ADAL" clId="{3D6CE0CE-29FB-4D72-AD68-10EAE5BB7EAF}" dt="2019-11-13T10:42:09.789" v="516"/>
          <ac:grpSpMkLst>
            <pc:docMk/>
            <pc:sldMk cId="1595930022" sldId="305"/>
            <ac:grpSpMk id="802" creationId="{E8F76C35-D5C6-4953-A653-4C91BB486CBB}"/>
          </ac:grpSpMkLst>
        </pc:grpChg>
        <pc:grpChg chg="add del mod">
          <ac:chgData name="M | Inès Ammarkhodja" userId="e95cd08f-50ed-4377-8574-96d833696374" providerId="ADAL" clId="{3D6CE0CE-29FB-4D72-AD68-10EAE5BB7EAF}" dt="2019-11-13T10:42:09.789" v="516"/>
          <ac:grpSpMkLst>
            <pc:docMk/>
            <pc:sldMk cId="1595930022" sldId="305"/>
            <ac:grpSpMk id="809" creationId="{71728A54-66BE-4792-BD05-71A7BA74FB74}"/>
          </ac:grpSpMkLst>
        </pc:grpChg>
        <pc:grpChg chg="add del mod">
          <ac:chgData name="M | Inès Ammarkhodja" userId="e95cd08f-50ed-4377-8574-96d833696374" providerId="ADAL" clId="{3D6CE0CE-29FB-4D72-AD68-10EAE5BB7EAF}" dt="2019-11-13T10:42:09.789" v="516"/>
          <ac:grpSpMkLst>
            <pc:docMk/>
            <pc:sldMk cId="1595930022" sldId="305"/>
            <ac:grpSpMk id="820" creationId="{34A5E110-3C93-4246-9F8B-112B0A522582}"/>
          </ac:grpSpMkLst>
        </pc:grpChg>
        <pc:grpChg chg="add del mod">
          <ac:chgData name="M | Inès Ammarkhodja" userId="e95cd08f-50ed-4377-8574-96d833696374" providerId="ADAL" clId="{3D6CE0CE-29FB-4D72-AD68-10EAE5BB7EAF}" dt="2019-11-13T10:42:09.789" v="516"/>
          <ac:grpSpMkLst>
            <pc:docMk/>
            <pc:sldMk cId="1595930022" sldId="305"/>
            <ac:grpSpMk id="839" creationId="{D275FDFE-5192-4EAB-B27C-07296DE364B0}"/>
          </ac:grpSpMkLst>
        </pc:grpChg>
        <pc:grpChg chg="add del mod">
          <ac:chgData name="M | Inès Ammarkhodja" userId="e95cd08f-50ed-4377-8574-96d833696374" providerId="ADAL" clId="{3D6CE0CE-29FB-4D72-AD68-10EAE5BB7EAF}" dt="2019-11-13T10:42:09.789" v="516"/>
          <ac:grpSpMkLst>
            <pc:docMk/>
            <pc:sldMk cId="1595930022" sldId="305"/>
            <ac:grpSpMk id="849" creationId="{82AF059E-1A30-4DF5-9650-240F966BBA19}"/>
          </ac:grpSpMkLst>
        </pc:grpChg>
        <pc:grpChg chg="add del mod">
          <ac:chgData name="M | Inès Ammarkhodja" userId="e95cd08f-50ed-4377-8574-96d833696374" providerId="ADAL" clId="{3D6CE0CE-29FB-4D72-AD68-10EAE5BB7EAF}" dt="2019-11-13T10:42:09.789" v="516"/>
          <ac:grpSpMkLst>
            <pc:docMk/>
            <pc:sldMk cId="1595930022" sldId="305"/>
            <ac:grpSpMk id="853" creationId="{57BB0D33-9349-4E9E-AA91-9797DB7F8966}"/>
          </ac:grpSpMkLst>
        </pc:grpChg>
        <pc:grpChg chg="add del mod">
          <ac:chgData name="M | Inès Ammarkhodja" userId="e95cd08f-50ed-4377-8574-96d833696374" providerId="ADAL" clId="{3D6CE0CE-29FB-4D72-AD68-10EAE5BB7EAF}" dt="2019-11-13T10:42:09.789" v="516"/>
          <ac:grpSpMkLst>
            <pc:docMk/>
            <pc:sldMk cId="1595930022" sldId="305"/>
            <ac:grpSpMk id="864" creationId="{6DA0A2CA-B9C6-420E-BA24-5C35786891C7}"/>
          </ac:grpSpMkLst>
        </pc:grpChg>
        <pc:grpChg chg="add del mod">
          <ac:chgData name="M | Inès Ammarkhodja" userId="e95cd08f-50ed-4377-8574-96d833696374" providerId="ADAL" clId="{3D6CE0CE-29FB-4D72-AD68-10EAE5BB7EAF}" dt="2019-11-13T10:42:09.789" v="516"/>
          <ac:grpSpMkLst>
            <pc:docMk/>
            <pc:sldMk cId="1595930022" sldId="305"/>
            <ac:grpSpMk id="871" creationId="{816FF377-B102-469B-A680-EA468024FC1B}"/>
          </ac:grpSpMkLst>
        </pc:grpChg>
        <pc:grpChg chg="add del mod">
          <ac:chgData name="M | Inès Ammarkhodja" userId="e95cd08f-50ed-4377-8574-96d833696374" providerId="ADAL" clId="{3D6CE0CE-29FB-4D72-AD68-10EAE5BB7EAF}" dt="2019-11-13T10:42:09.789" v="516"/>
          <ac:grpSpMkLst>
            <pc:docMk/>
            <pc:sldMk cId="1595930022" sldId="305"/>
            <ac:grpSpMk id="879" creationId="{39920452-45D1-439C-90EB-66AB7B81ED73}"/>
          </ac:grpSpMkLst>
        </pc:grpChg>
        <pc:grpChg chg="add del mod">
          <ac:chgData name="M | Inès Ammarkhodja" userId="e95cd08f-50ed-4377-8574-96d833696374" providerId="ADAL" clId="{3D6CE0CE-29FB-4D72-AD68-10EAE5BB7EAF}" dt="2019-11-13T10:42:09.789" v="516"/>
          <ac:grpSpMkLst>
            <pc:docMk/>
            <pc:sldMk cId="1595930022" sldId="305"/>
            <ac:grpSpMk id="885" creationId="{548A4DFD-52E5-43FE-9BFF-34085DCE3BED}"/>
          </ac:grpSpMkLst>
        </pc:grpChg>
        <pc:grpChg chg="add del mod">
          <ac:chgData name="M | Inès Ammarkhodja" userId="e95cd08f-50ed-4377-8574-96d833696374" providerId="ADAL" clId="{3D6CE0CE-29FB-4D72-AD68-10EAE5BB7EAF}" dt="2019-11-13T10:42:09.789" v="516"/>
          <ac:grpSpMkLst>
            <pc:docMk/>
            <pc:sldMk cId="1595930022" sldId="305"/>
            <ac:grpSpMk id="889" creationId="{406A54EA-976F-4E6F-A77D-C9550B8222FE}"/>
          </ac:grpSpMkLst>
        </pc:grpChg>
        <pc:grpChg chg="add del mod">
          <ac:chgData name="M | Inès Ammarkhodja" userId="e95cd08f-50ed-4377-8574-96d833696374" providerId="ADAL" clId="{3D6CE0CE-29FB-4D72-AD68-10EAE5BB7EAF}" dt="2019-11-13T10:42:09.789" v="516"/>
          <ac:grpSpMkLst>
            <pc:docMk/>
            <pc:sldMk cId="1595930022" sldId="305"/>
            <ac:grpSpMk id="892" creationId="{0D8F3E21-CE87-4A70-BDAF-849243D0EC7A}"/>
          </ac:grpSpMkLst>
        </pc:grpChg>
        <pc:grpChg chg="add del mod">
          <ac:chgData name="M | Inès Ammarkhodja" userId="e95cd08f-50ed-4377-8574-96d833696374" providerId="ADAL" clId="{3D6CE0CE-29FB-4D72-AD68-10EAE5BB7EAF}" dt="2019-11-13T10:42:09.789" v="516"/>
          <ac:grpSpMkLst>
            <pc:docMk/>
            <pc:sldMk cId="1595930022" sldId="305"/>
            <ac:grpSpMk id="895" creationId="{C9078E01-AB30-4CB7-97DD-14370DEF4A1F}"/>
          </ac:grpSpMkLst>
        </pc:grpChg>
        <pc:grpChg chg="add del mod">
          <ac:chgData name="M | Inès Ammarkhodja" userId="e95cd08f-50ed-4377-8574-96d833696374" providerId="ADAL" clId="{3D6CE0CE-29FB-4D72-AD68-10EAE5BB7EAF}" dt="2019-11-13T10:42:09.789" v="516"/>
          <ac:grpSpMkLst>
            <pc:docMk/>
            <pc:sldMk cId="1595930022" sldId="305"/>
            <ac:grpSpMk id="900" creationId="{8C0B5643-D4E6-42B7-92AC-8F630569874E}"/>
          </ac:grpSpMkLst>
        </pc:grpChg>
        <pc:grpChg chg="add del mod">
          <ac:chgData name="M | Inès Ammarkhodja" userId="e95cd08f-50ed-4377-8574-96d833696374" providerId="ADAL" clId="{3D6CE0CE-29FB-4D72-AD68-10EAE5BB7EAF}" dt="2019-11-13T10:42:09.789" v="516"/>
          <ac:grpSpMkLst>
            <pc:docMk/>
            <pc:sldMk cId="1595930022" sldId="305"/>
            <ac:grpSpMk id="904" creationId="{04C91E27-B4D2-4FE2-A2E3-85739962321A}"/>
          </ac:grpSpMkLst>
        </pc:grpChg>
        <pc:grpChg chg="add del mod">
          <ac:chgData name="M | Inès Ammarkhodja" userId="e95cd08f-50ed-4377-8574-96d833696374" providerId="ADAL" clId="{3D6CE0CE-29FB-4D72-AD68-10EAE5BB7EAF}" dt="2019-11-13T10:42:09.789" v="516"/>
          <ac:grpSpMkLst>
            <pc:docMk/>
            <pc:sldMk cId="1595930022" sldId="305"/>
            <ac:grpSpMk id="916" creationId="{0BFB00F4-FD26-4C5D-99CA-76B097AA9543}"/>
          </ac:grpSpMkLst>
        </pc:grpChg>
        <pc:grpChg chg="add del mod">
          <ac:chgData name="M | Inès Ammarkhodja" userId="e95cd08f-50ed-4377-8574-96d833696374" providerId="ADAL" clId="{3D6CE0CE-29FB-4D72-AD68-10EAE5BB7EAF}" dt="2019-11-13T10:42:09.789" v="516"/>
          <ac:grpSpMkLst>
            <pc:docMk/>
            <pc:sldMk cId="1595930022" sldId="305"/>
            <ac:grpSpMk id="920" creationId="{8B30D943-A214-4558-B683-86C9E2A49B52}"/>
          </ac:grpSpMkLst>
        </pc:grpChg>
        <pc:grpChg chg="add del mod">
          <ac:chgData name="M | Inès Ammarkhodja" userId="e95cd08f-50ed-4377-8574-96d833696374" providerId="ADAL" clId="{3D6CE0CE-29FB-4D72-AD68-10EAE5BB7EAF}" dt="2019-11-13T10:42:09.789" v="516"/>
          <ac:grpSpMkLst>
            <pc:docMk/>
            <pc:sldMk cId="1595930022" sldId="305"/>
            <ac:grpSpMk id="928" creationId="{F97334C8-3D3E-47C7-ABA2-63D77321960C}"/>
          </ac:grpSpMkLst>
        </pc:grpChg>
        <pc:grpChg chg="add del mod">
          <ac:chgData name="M | Inès Ammarkhodja" userId="e95cd08f-50ed-4377-8574-96d833696374" providerId="ADAL" clId="{3D6CE0CE-29FB-4D72-AD68-10EAE5BB7EAF}" dt="2019-11-13T10:42:09.789" v="516"/>
          <ac:grpSpMkLst>
            <pc:docMk/>
            <pc:sldMk cId="1595930022" sldId="305"/>
            <ac:grpSpMk id="932" creationId="{97B6C0F7-B8CE-42D1-A53E-EBF71890694F}"/>
          </ac:grpSpMkLst>
        </pc:grpChg>
        <pc:grpChg chg="add del mod">
          <ac:chgData name="M | Inès Ammarkhodja" userId="e95cd08f-50ed-4377-8574-96d833696374" providerId="ADAL" clId="{3D6CE0CE-29FB-4D72-AD68-10EAE5BB7EAF}" dt="2019-11-13T10:42:09.789" v="516"/>
          <ac:grpSpMkLst>
            <pc:docMk/>
            <pc:sldMk cId="1595930022" sldId="305"/>
            <ac:grpSpMk id="938" creationId="{BB55094D-18DC-4BC5-ABE4-03140D940A5A}"/>
          </ac:grpSpMkLst>
        </pc:grpChg>
        <pc:grpChg chg="add del mod">
          <ac:chgData name="M | Inès Ammarkhodja" userId="e95cd08f-50ed-4377-8574-96d833696374" providerId="ADAL" clId="{3D6CE0CE-29FB-4D72-AD68-10EAE5BB7EAF}" dt="2019-11-13T10:42:09.789" v="516"/>
          <ac:grpSpMkLst>
            <pc:docMk/>
            <pc:sldMk cId="1595930022" sldId="305"/>
            <ac:grpSpMk id="947" creationId="{C9B1D7FF-966D-4130-AAD6-0A3346289732}"/>
          </ac:grpSpMkLst>
        </pc:grpChg>
        <pc:grpChg chg="add del mod">
          <ac:chgData name="M | Inès Ammarkhodja" userId="e95cd08f-50ed-4377-8574-96d833696374" providerId="ADAL" clId="{3D6CE0CE-29FB-4D72-AD68-10EAE5BB7EAF}" dt="2019-11-13T10:42:09.789" v="516"/>
          <ac:grpSpMkLst>
            <pc:docMk/>
            <pc:sldMk cId="1595930022" sldId="305"/>
            <ac:grpSpMk id="954" creationId="{FC53E886-3EB4-42F7-8781-349E28841450}"/>
          </ac:grpSpMkLst>
        </pc:grpChg>
        <pc:grpChg chg="add del mod">
          <ac:chgData name="M | Inès Ammarkhodja" userId="e95cd08f-50ed-4377-8574-96d833696374" providerId="ADAL" clId="{3D6CE0CE-29FB-4D72-AD68-10EAE5BB7EAF}" dt="2019-11-13T10:42:09.789" v="516"/>
          <ac:grpSpMkLst>
            <pc:docMk/>
            <pc:sldMk cId="1595930022" sldId="305"/>
            <ac:grpSpMk id="958" creationId="{3FF48CDB-2F1A-48FD-9025-6B2169ECF961}"/>
          </ac:grpSpMkLst>
        </pc:grpChg>
        <pc:grpChg chg="add del mod">
          <ac:chgData name="M | Inès Ammarkhodja" userId="e95cd08f-50ed-4377-8574-96d833696374" providerId="ADAL" clId="{3D6CE0CE-29FB-4D72-AD68-10EAE5BB7EAF}" dt="2019-11-13T10:42:09.789" v="516"/>
          <ac:grpSpMkLst>
            <pc:docMk/>
            <pc:sldMk cId="1595930022" sldId="305"/>
            <ac:grpSpMk id="966" creationId="{FDF4B673-30E5-4B07-9703-0973D0411BCA}"/>
          </ac:grpSpMkLst>
        </pc:grpChg>
        <pc:grpChg chg="add del mod">
          <ac:chgData name="M | Inès Ammarkhodja" userId="e95cd08f-50ed-4377-8574-96d833696374" providerId="ADAL" clId="{3D6CE0CE-29FB-4D72-AD68-10EAE5BB7EAF}" dt="2019-11-13T10:42:09.789" v="516"/>
          <ac:grpSpMkLst>
            <pc:docMk/>
            <pc:sldMk cId="1595930022" sldId="305"/>
            <ac:grpSpMk id="970" creationId="{E84AB19B-4F57-4CBE-B202-0515381A3A8F}"/>
          </ac:grpSpMkLst>
        </pc:grpChg>
        <pc:grpChg chg="add del mod">
          <ac:chgData name="M | Inès Ammarkhodja" userId="e95cd08f-50ed-4377-8574-96d833696374" providerId="ADAL" clId="{3D6CE0CE-29FB-4D72-AD68-10EAE5BB7EAF}" dt="2019-11-13T10:42:09.789" v="516"/>
          <ac:grpSpMkLst>
            <pc:docMk/>
            <pc:sldMk cId="1595930022" sldId="305"/>
            <ac:grpSpMk id="977" creationId="{789ED2BB-9859-4074-9AF2-E38B7EC321C2}"/>
          </ac:grpSpMkLst>
        </pc:grpChg>
        <pc:grpChg chg="add del mod">
          <ac:chgData name="M | Inès Ammarkhodja" userId="e95cd08f-50ed-4377-8574-96d833696374" providerId="ADAL" clId="{3D6CE0CE-29FB-4D72-AD68-10EAE5BB7EAF}" dt="2019-11-13T10:42:09.789" v="516"/>
          <ac:grpSpMkLst>
            <pc:docMk/>
            <pc:sldMk cId="1595930022" sldId="305"/>
            <ac:grpSpMk id="981" creationId="{07613E4E-2DCB-4491-9B3B-ED68B7711041}"/>
          </ac:grpSpMkLst>
        </pc:grpChg>
        <pc:grpChg chg="add del mod">
          <ac:chgData name="M | Inès Ammarkhodja" userId="e95cd08f-50ed-4377-8574-96d833696374" providerId="ADAL" clId="{3D6CE0CE-29FB-4D72-AD68-10EAE5BB7EAF}" dt="2019-11-13T10:42:09.789" v="516"/>
          <ac:grpSpMkLst>
            <pc:docMk/>
            <pc:sldMk cId="1595930022" sldId="305"/>
            <ac:grpSpMk id="995" creationId="{4A97FD5C-C7C8-4E09-A9D2-EA344931DD7F}"/>
          </ac:grpSpMkLst>
        </pc:grpChg>
        <pc:grpChg chg="add del mod">
          <ac:chgData name="M | Inès Ammarkhodja" userId="e95cd08f-50ed-4377-8574-96d833696374" providerId="ADAL" clId="{3D6CE0CE-29FB-4D72-AD68-10EAE5BB7EAF}" dt="2019-11-13T10:42:09.789" v="516"/>
          <ac:grpSpMkLst>
            <pc:docMk/>
            <pc:sldMk cId="1595930022" sldId="305"/>
            <ac:grpSpMk id="999" creationId="{721B495E-D0AD-4A12-98FF-7FCB3F66D995}"/>
          </ac:grpSpMkLst>
        </pc:grpChg>
        <pc:grpChg chg="add del mod">
          <ac:chgData name="M | Inès Ammarkhodja" userId="e95cd08f-50ed-4377-8574-96d833696374" providerId="ADAL" clId="{3D6CE0CE-29FB-4D72-AD68-10EAE5BB7EAF}" dt="2019-11-13T10:42:09.789" v="516"/>
          <ac:grpSpMkLst>
            <pc:docMk/>
            <pc:sldMk cId="1595930022" sldId="305"/>
            <ac:grpSpMk id="1003" creationId="{05BE78D4-C619-4CA2-9966-DBF8FE0C7FEF}"/>
          </ac:grpSpMkLst>
        </pc:grpChg>
        <pc:grpChg chg="add del mod">
          <ac:chgData name="M | Inès Ammarkhodja" userId="e95cd08f-50ed-4377-8574-96d833696374" providerId="ADAL" clId="{3D6CE0CE-29FB-4D72-AD68-10EAE5BB7EAF}" dt="2019-11-13T10:42:09.789" v="516"/>
          <ac:grpSpMkLst>
            <pc:docMk/>
            <pc:sldMk cId="1595930022" sldId="305"/>
            <ac:grpSpMk id="1006" creationId="{7067DB9C-0ED1-4CE3-8C4E-5A339D782B25}"/>
          </ac:grpSpMkLst>
        </pc:grpChg>
        <pc:grpChg chg="add del mod">
          <ac:chgData name="M | Inès Ammarkhodja" userId="e95cd08f-50ed-4377-8574-96d833696374" providerId="ADAL" clId="{3D6CE0CE-29FB-4D72-AD68-10EAE5BB7EAF}" dt="2019-11-13T10:42:09.789" v="516"/>
          <ac:grpSpMkLst>
            <pc:docMk/>
            <pc:sldMk cId="1595930022" sldId="305"/>
            <ac:grpSpMk id="1012" creationId="{E0C0E13C-ED2F-4C4E-847C-B37472EE874F}"/>
          </ac:grpSpMkLst>
        </pc:grpChg>
        <pc:grpChg chg="add del mod">
          <ac:chgData name="M | Inès Ammarkhodja" userId="e95cd08f-50ed-4377-8574-96d833696374" providerId="ADAL" clId="{3D6CE0CE-29FB-4D72-AD68-10EAE5BB7EAF}" dt="2019-11-13T10:42:09.789" v="516"/>
          <ac:grpSpMkLst>
            <pc:docMk/>
            <pc:sldMk cId="1595930022" sldId="305"/>
            <ac:grpSpMk id="1042" creationId="{A63AFD4E-02FB-4EF2-8EAC-E223C9F485CE}"/>
          </ac:grpSpMkLst>
        </pc:grpChg>
        <pc:grpChg chg="add del mod">
          <ac:chgData name="M | Inès Ammarkhodja" userId="e95cd08f-50ed-4377-8574-96d833696374" providerId="ADAL" clId="{3D6CE0CE-29FB-4D72-AD68-10EAE5BB7EAF}" dt="2019-11-13T10:42:09.789" v="516"/>
          <ac:grpSpMkLst>
            <pc:docMk/>
            <pc:sldMk cId="1595930022" sldId="305"/>
            <ac:grpSpMk id="1047" creationId="{5E613C7E-9068-4E31-9065-DBFC3F68ABF8}"/>
          </ac:grpSpMkLst>
        </pc:grpChg>
        <pc:grpChg chg="add del mod">
          <ac:chgData name="M | Inès Ammarkhodja" userId="e95cd08f-50ed-4377-8574-96d833696374" providerId="ADAL" clId="{3D6CE0CE-29FB-4D72-AD68-10EAE5BB7EAF}" dt="2019-11-13T10:42:09.789" v="516"/>
          <ac:grpSpMkLst>
            <pc:docMk/>
            <pc:sldMk cId="1595930022" sldId="305"/>
            <ac:grpSpMk id="1054" creationId="{42F6A7D1-405B-4CA3-8C51-05549D4E709D}"/>
          </ac:grpSpMkLst>
        </pc:grpChg>
        <pc:grpChg chg="add del mod">
          <ac:chgData name="M | Inès Ammarkhodja" userId="e95cd08f-50ed-4377-8574-96d833696374" providerId="ADAL" clId="{3D6CE0CE-29FB-4D72-AD68-10EAE5BB7EAF}" dt="2019-11-13T10:42:09.789" v="516"/>
          <ac:grpSpMkLst>
            <pc:docMk/>
            <pc:sldMk cId="1595930022" sldId="305"/>
            <ac:grpSpMk id="1060" creationId="{A9D5308F-1708-4D0F-A70F-FC58851904FF}"/>
          </ac:grpSpMkLst>
        </pc:grpChg>
        <pc:grpChg chg="add del mod">
          <ac:chgData name="M | Inès Ammarkhodja" userId="e95cd08f-50ed-4377-8574-96d833696374" providerId="ADAL" clId="{3D6CE0CE-29FB-4D72-AD68-10EAE5BB7EAF}" dt="2019-11-13T10:42:09.789" v="516"/>
          <ac:grpSpMkLst>
            <pc:docMk/>
            <pc:sldMk cId="1595930022" sldId="305"/>
            <ac:grpSpMk id="1063" creationId="{ED2D1489-78C0-46AA-8C06-863D6820BC83}"/>
          </ac:grpSpMkLst>
        </pc:grpChg>
        <pc:grpChg chg="add del mod">
          <ac:chgData name="M | Inès Ammarkhodja" userId="e95cd08f-50ed-4377-8574-96d833696374" providerId="ADAL" clId="{3D6CE0CE-29FB-4D72-AD68-10EAE5BB7EAF}" dt="2019-11-13T10:42:09.789" v="516"/>
          <ac:grpSpMkLst>
            <pc:docMk/>
            <pc:sldMk cId="1595930022" sldId="305"/>
            <ac:grpSpMk id="1066" creationId="{176EDDEA-BE55-45CD-A51C-0C17A8E29B4B}"/>
          </ac:grpSpMkLst>
        </pc:grpChg>
        <pc:grpChg chg="add del mod">
          <ac:chgData name="M | Inès Ammarkhodja" userId="e95cd08f-50ed-4377-8574-96d833696374" providerId="ADAL" clId="{3D6CE0CE-29FB-4D72-AD68-10EAE5BB7EAF}" dt="2019-11-13T10:42:09.789" v="516"/>
          <ac:grpSpMkLst>
            <pc:docMk/>
            <pc:sldMk cId="1595930022" sldId="305"/>
            <ac:grpSpMk id="1071" creationId="{356794A6-A78C-4573-8E7E-00B61266BE2F}"/>
          </ac:grpSpMkLst>
        </pc:grpChg>
        <pc:grpChg chg="add del mod">
          <ac:chgData name="M | Inès Ammarkhodja" userId="e95cd08f-50ed-4377-8574-96d833696374" providerId="ADAL" clId="{3D6CE0CE-29FB-4D72-AD68-10EAE5BB7EAF}" dt="2019-11-13T10:42:09.789" v="516"/>
          <ac:grpSpMkLst>
            <pc:docMk/>
            <pc:sldMk cId="1595930022" sldId="305"/>
            <ac:grpSpMk id="1079" creationId="{48D0F148-5629-46E3-8DC3-07697A29D044}"/>
          </ac:grpSpMkLst>
        </pc:grpChg>
        <pc:grpChg chg="add del mod">
          <ac:chgData name="M | Inès Ammarkhodja" userId="e95cd08f-50ed-4377-8574-96d833696374" providerId="ADAL" clId="{3D6CE0CE-29FB-4D72-AD68-10EAE5BB7EAF}" dt="2019-11-13T10:42:09.789" v="516"/>
          <ac:grpSpMkLst>
            <pc:docMk/>
            <pc:sldMk cId="1595930022" sldId="305"/>
            <ac:grpSpMk id="1083" creationId="{9649C0A6-55B6-4379-8C49-88333E56CD4A}"/>
          </ac:grpSpMkLst>
        </pc:grpChg>
        <pc:grpChg chg="add del mod">
          <ac:chgData name="M | Inès Ammarkhodja" userId="e95cd08f-50ed-4377-8574-96d833696374" providerId="ADAL" clId="{3D6CE0CE-29FB-4D72-AD68-10EAE5BB7EAF}" dt="2019-11-13T10:42:09.789" v="516"/>
          <ac:grpSpMkLst>
            <pc:docMk/>
            <pc:sldMk cId="1595930022" sldId="305"/>
            <ac:grpSpMk id="1088" creationId="{1F3809B1-6E69-42B3-B1C1-F77D3E3981CA}"/>
          </ac:grpSpMkLst>
        </pc:grpChg>
        <pc:grpChg chg="add del mod">
          <ac:chgData name="M | Inès Ammarkhodja" userId="e95cd08f-50ed-4377-8574-96d833696374" providerId="ADAL" clId="{3D6CE0CE-29FB-4D72-AD68-10EAE5BB7EAF}" dt="2019-11-13T10:42:09.789" v="516"/>
          <ac:grpSpMkLst>
            <pc:docMk/>
            <pc:sldMk cId="1595930022" sldId="305"/>
            <ac:grpSpMk id="1092" creationId="{BE10AE0E-5517-457F-8C47-5414C53B6140}"/>
          </ac:grpSpMkLst>
        </pc:grpChg>
        <pc:grpChg chg="add del mod">
          <ac:chgData name="M | Inès Ammarkhodja" userId="e95cd08f-50ed-4377-8574-96d833696374" providerId="ADAL" clId="{3D6CE0CE-29FB-4D72-AD68-10EAE5BB7EAF}" dt="2019-11-13T10:42:09.789" v="516"/>
          <ac:grpSpMkLst>
            <pc:docMk/>
            <pc:sldMk cId="1595930022" sldId="305"/>
            <ac:grpSpMk id="1098" creationId="{ED094994-49F4-4796-8F3D-2DF74E876586}"/>
          </ac:grpSpMkLst>
        </pc:grpChg>
        <pc:grpChg chg="add del mod">
          <ac:chgData name="M | Inès Ammarkhodja" userId="e95cd08f-50ed-4377-8574-96d833696374" providerId="ADAL" clId="{3D6CE0CE-29FB-4D72-AD68-10EAE5BB7EAF}" dt="2019-11-13T10:42:09.789" v="516"/>
          <ac:grpSpMkLst>
            <pc:docMk/>
            <pc:sldMk cId="1595930022" sldId="305"/>
            <ac:grpSpMk id="1107" creationId="{09369DDC-2F28-46FE-922B-FB685D4F3825}"/>
          </ac:grpSpMkLst>
        </pc:grpChg>
        <pc:grpChg chg="add del mod">
          <ac:chgData name="M | Inès Ammarkhodja" userId="e95cd08f-50ed-4377-8574-96d833696374" providerId="ADAL" clId="{3D6CE0CE-29FB-4D72-AD68-10EAE5BB7EAF}" dt="2019-11-13T10:42:09.789" v="516"/>
          <ac:grpSpMkLst>
            <pc:docMk/>
            <pc:sldMk cId="1595930022" sldId="305"/>
            <ac:grpSpMk id="1132" creationId="{9BA3D1A3-C8DE-467D-A4DC-364F1EAD38F5}"/>
          </ac:grpSpMkLst>
        </pc:grpChg>
        <pc:grpChg chg="add del mod">
          <ac:chgData name="M | Inès Ammarkhodja" userId="e95cd08f-50ed-4377-8574-96d833696374" providerId="ADAL" clId="{3D6CE0CE-29FB-4D72-AD68-10EAE5BB7EAF}" dt="2019-11-13T10:42:09.789" v="516"/>
          <ac:grpSpMkLst>
            <pc:docMk/>
            <pc:sldMk cId="1595930022" sldId="305"/>
            <ac:grpSpMk id="1141" creationId="{245214FA-4795-4C38-9FAF-CD38CE5E9FC9}"/>
          </ac:grpSpMkLst>
        </pc:grpChg>
        <pc:grpChg chg="add del mod">
          <ac:chgData name="M | Inès Ammarkhodja" userId="e95cd08f-50ed-4377-8574-96d833696374" providerId="ADAL" clId="{3D6CE0CE-29FB-4D72-AD68-10EAE5BB7EAF}" dt="2019-11-13T10:42:09.789" v="516"/>
          <ac:grpSpMkLst>
            <pc:docMk/>
            <pc:sldMk cId="1595930022" sldId="305"/>
            <ac:grpSpMk id="1146" creationId="{7B5DCD55-6BD3-45FF-8211-6CD4866858A5}"/>
          </ac:grpSpMkLst>
        </pc:grpChg>
        <pc:grpChg chg="add del mod">
          <ac:chgData name="M | Inès Ammarkhodja" userId="e95cd08f-50ed-4377-8574-96d833696374" providerId="ADAL" clId="{3D6CE0CE-29FB-4D72-AD68-10EAE5BB7EAF}" dt="2019-11-13T10:42:09.789" v="516"/>
          <ac:grpSpMkLst>
            <pc:docMk/>
            <pc:sldMk cId="1595930022" sldId="305"/>
            <ac:grpSpMk id="1155" creationId="{49B3B092-ED83-454C-9278-6A23A4678FC5}"/>
          </ac:grpSpMkLst>
        </pc:grpChg>
        <pc:grpChg chg="add del mod">
          <ac:chgData name="M | Inès Ammarkhodja" userId="e95cd08f-50ed-4377-8574-96d833696374" providerId="ADAL" clId="{3D6CE0CE-29FB-4D72-AD68-10EAE5BB7EAF}" dt="2019-11-13T10:42:09.789" v="516"/>
          <ac:grpSpMkLst>
            <pc:docMk/>
            <pc:sldMk cId="1595930022" sldId="305"/>
            <ac:grpSpMk id="1162" creationId="{9E2CB344-E769-4851-AF57-E5820E22325D}"/>
          </ac:grpSpMkLst>
        </pc:grpChg>
        <pc:grpChg chg="add del mod">
          <ac:chgData name="M | Inès Ammarkhodja" userId="e95cd08f-50ed-4377-8574-96d833696374" providerId="ADAL" clId="{3D6CE0CE-29FB-4D72-AD68-10EAE5BB7EAF}" dt="2019-11-13T10:42:09.789" v="516"/>
          <ac:grpSpMkLst>
            <pc:docMk/>
            <pc:sldMk cId="1595930022" sldId="305"/>
            <ac:grpSpMk id="1169" creationId="{AC9C464C-3224-4AB7-8C2C-5192DB31B31A}"/>
          </ac:grpSpMkLst>
        </pc:grpChg>
        <pc:grpChg chg="add del mod">
          <ac:chgData name="M | Inès Ammarkhodja" userId="e95cd08f-50ed-4377-8574-96d833696374" providerId="ADAL" clId="{3D6CE0CE-29FB-4D72-AD68-10EAE5BB7EAF}" dt="2019-11-13T10:42:09.789" v="516"/>
          <ac:grpSpMkLst>
            <pc:docMk/>
            <pc:sldMk cId="1595930022" sldId="305"/>
            <ac:grpSpMk id="1174" creationId="{D16D3922-6BA4-4754-991B-F40FF74CD86E}"/>
          </ac:grpSpMkLst>
        </pc:grpChg>
        <pc:grpChg chg="add del mod">
          <ac:chgData name="M | Inès Ammarkhodja" userId="e95cd08f-50ed-4377-8574-96d833696374" providerId="ADAL" clId="{3D6CE0CE-29FB-4D72-AD68-10EAE5BB7EAF}" dt="2019-11-13T10:42:09.789" v="516"/>
          <ac:grpSpMkLst>
            <pc:docMk/>
            <pc:sldMk cId="1595930022" sldId="305"/>
            <ac:grpSpMk id="1181" creationId="{5AEAA67E-27CB-4B8B-9448-18720C4F1734}"/>
          </ac:grpSpMkLst>
        </pc:grpChg>
        <pc:grpChg chg="add del mod">
          <ac:chgData name="M | Inès Ammarkhodja" userId="e95cd08f-50ed-4377-8574-96d833696374" providerId="ADAL" clId="{3D6CE0CE-29FB-4D72-AD68-10EAE5BB7EAF}" dt="2019-11-13T10:42:09.789" v="516"/>
          <ac:grpSpMkLst>
            <pc:docMk/>
            <pc:sldMk cId="1595930022" sldId="305"/>
            <ac:grpSpMk id="1185" creationId="{73D6DC86-046D-4A5C-B6EE-E2C6CB7A6280}"/>
          </ac:grpSpMkLst>
        </pc:grpChg>
        <pc:grpChg chg="add del mod">
          <ac:chgData name="M | Inès Ammarkhodja" userId="e95cd08f-50ed-4377-8574-96d833696374" providerId="ADAL" clId="{3D6CE0CE-29FB-4D72-AD68-10EAE5BB7EAF}" dt="2019-11-13T10:42:09.789" v="516"/>
          <ac:grpSpMkLst>
            <pc:docMk/>
            <pc:sldMk cId="1595930022" sldId="305"/>
            <ac:grpSpMk id="1192" creationId="{272BA4E3-35B1-4598-A9C4-3F76E2906D80}"/>
          </ac:grpSpMkLst>
        </pc:grpChg>
        <pc:grpChg chg="add del mod">
          <ac:chgData name="M | Inès Ammarkhodja" userId="e95cd08f-50ed-4377-8574-96d833696374" providerId="ADAL" clId="{3D6CE0CE-29FB-4D72-AD68-10EAE5BB7EAF}" dt="2019-11-13T10:42:09.789" v="516"/>
          <ac:grpSpMkLst>
            <pc:docMk/>
            <pc:sldMk cId="1595930022" sldId="305"/>
            <ac:grpSpMk id="1198" creationId="{4BA46AE0-8F88-44BD-8FB8-59A228F53752}"/>
          </ac:grpSpMkLst>
        </pc:grpChg>
        <pc:grpChg chg="add del mod">
          <ac:chgData name="M | Inès Ammarkhodja" userId="e95cd08f-50ed-4377-8574-96d833696374" providerId="ADAL" clId="{3D6CE0CE-29FB-4D72-AD68-10EAE5BB7EAF}" dt="2019-11-13T10:42:09.789" v="516"/>
          <ac:grpSpMkLst>
            <pc:docMk/>
            <pc:sldMk cId="1595930022" sldId="305"/>
            <ac:grpSpMk id="1205" creationId="{68F2D8D0-2AC7-424F-846C-E86F30212F22}"/>
          </ac:grpSpMkLst>
        </pc:grpChg>
        <pc:grpChg chg="add del mod">
          <ac:chgData name="M | Inès Ammarkhodja" userId="e95cd08f-50ed-4377-8574-96d833696374" providerId="ADAL" clId="{3D6CE0CE-29FB-4D72-AD68-10EAE5BB7EAF}" dt="2019-11-13T10:42:09.789" v="516"/>
          <ac:grpSpMkLst>
            <pc:docMk/>
            <pc:sldMk cId="1595930022" sldId="305"/>
            <ac:grpSpMk id="1212" creationId="{9A55AF2D-7CD9-4330-927F-6DF43A56D3C9}"/>
          </ac:grpSpMkLst>
        </pc:grpChg>
        <pc:grpChg chg="add del mod">
          <ac:chgData name="M | Inès Ammarkhodja" userId="e95cd08f-50ed-4377-8574-96d833696374" providerId="ADAL" clId="{3D6CE0CE-29FB-4D72-AD68-10EAE5BB7EAF}" dt="2019-11-13T10:42:09.789" v="516"/>
          <ac:grpSpMkLst>
            <pc:docMk/>
            <pc:sldMk cId="1595930022" sldId="305"/>
            <ac:grpSpMk id="1217" creationId="{1420C892-C3FD-4D20-A392-DBFFAB994177}"/>
          </ac:grpSpMkLst>
        </pc:grpChg>
        <pc:grpChg chg="add del mod">
          <ac:chgData name="M | Inès Ammarkhodja" userId="e95cd08f-50ed-4377-8574-96d833696374" providerId="ADAL" clId="{3D6CE0CE-29FB-4D72-AD68-10EAE5BB7EAF}" dt="2019-11-13T10:42:09.789" v="516"/>
          <ac:grpSpMkLst>
            <pc:docMk/>
            <pc:sldMk cId="1595930022" sldId="305"/>
            <ac:grpSpMk id="1226" creationId="{01644AF8-BAAF-4F6E-9D06-9E68E66C196B}"/>
          </ac:grpSpMkLst>
        </pc:grpChg>
        <pc:grpChg chg="add del mod">
          <ac:chgData name="M | Inès Ammarkhodja" userId="e95cd08f-50ed-4377-8574-96d833696374" providerId="ADAL" clId="{3D6CE0CE-29FB-4D72-AD68-10EAE5BB7EAF}" dt="2019-11-13T10:42:09.789" v="516"/>
          <ac:grpSpMkLst>
            <pc:docMk/>
            <pc:sldMk cId="1595930022" sldId="305"/>
            <ac:grpSpMk id="1236" creationId="{8D300725-6A45-41A6-9543-D430A21B4562}"/>
          </ac:grpSpMkLst>
        </pc:grpChg>
        <pc:grpChg chg="add del mod">
          <ac:chgData name="M | Inès Ammarkhodja" userId="e95cd08f-50ed-4377-8574-96d833696374" providerId="ADAL" clId="{3D6CE0CE-29FB-4D72-AD68-10EAE5BB7EAF}" dt="2019-11-13T10:42:09.789" v="516"/>
          <ac:grpSpMkLst>
            <pc:docMk/>
            <pc:sldMk cId="1595930022" sldId="305"/>
            <ac:grpSpMk id="1240" creationId="{109A2EB9-0388-4707-AA3B-B4D9BF87B3B0}"/>
          </ac:grpSpMkLst>
        </pc:grpChg>
        <pc:grpChg chg="add del mod">
          <ac:chgData name="M | Inès Ammarkhodja" userId="e95cd08f-50ed-4377-8574-96d833696374" providerId="ADAL" clId="{3D6CE0CE-29FB-4D72-AD68-10EAE5BB7EAF}" dt="2019-11-13T10:42:09.789" v="516"/>
          <ac:grpSpMkLst>
            <pc:docMk/>
            <pc:sldMk cId="1595930022" sldId="305"/>
            <ac:grpSpMk id="1244" creationId="{4CDC5666-EC05-409F-A21D-AB24631AF31C}"/>
          </ac:grpSpMkLst>
        </pc:grpChg>
        <pc:grpChg chg="add del mod">
          <ac:chgData name="M | Inès Ammarkhodja" userId="e95cd08f-50ed-4377-8574-96d833696374" providerId="ADAL" clId="{3D6CE0CE-29FB-4D72-AD68-10EAE5BB7EAF}" dt="2019-11-13T10:42:09.789" v="516"/>
          <ac:grpSpMkLst>
            <pc:docMk/>
            <pc:sldMk cId="1595930022" sldId="305"/>
            <ac:grpSpMk id="1251" creationId="{A67BE4DA-63EA-4450-BBE5-C47E332735DA}"/>
          </ac:grpSpMkLst>
        </pc:grpChg>
        <pc:grpChg chg="add del mod">
          <ac:chgData name="M | Inès Ammarkhodja" userId="e95cd08f-50ed-4377-8574-96d833696374" providerId="ADAL" clId="{3D6CE0CE-29FB-4D72-AD68-10EAE5BB7EAF}" dt="2019-11-13T10:42:09.789" v="516"/>
          <ac:grpSpMkLst>
            <pc:docMk/>
            <pc:sldMk cId="1595930022" sldId="305"/>
            <ac:grpSpMk id="1262" creationId="{164EBE28-B403-4DCE-BB93-E9B7AD5FFE67}"/>
          </ac:grpSpMkLst>
        </pc:grpChg>
        <pc:grpChg chg="add del mod">
          <ac:chgData name="M | Inès Ammarkhodja" userId="e95cd08f-50ed-4377-8574-96d833696374" providerId="ADAL" clId="{3D6CE0CE-29FB-4D72-AD68-10EAE5BB7EAF}" dt="2019-11-13T10:42:09.789" v="516"/>
          <ac:grpSpMkLst>
            <pc:docMk/>
            <pc:sldMk cId="1595930022" sldId="305"/>
            <ac:grpSpMk id="1265" creationId="{77857EE4-EA9E-4B22-97E7-B98ADD1E1E23}"/>
          </ac:grpSpMkLst>
        </pc:grpChg>
        <pc:grpChg chg="add del mod">
          <ac:chgData name="M | Inès Ammarkhodja" userId="e95cd08f-50ed-4377-8574-96d833696374" providerId="ADAL" clId="{3D6CE0CE-29FB-4D72-AD68-10EAE5BB7EAF}" dt="2019-11-13T10:42:09.789" v="516"/>
          <ac:grpSpMkLst>
            <pc:docMk/>
            <pc:sldMk cId="1595930022" sldId="305"/>
            <ac:grpSpMk id="1270" creationId="{20F7CD7A-572F-4AFC-9FD6-8A1DA06090EF}"/>
          </ac:grpSpMkLst>
        </pc:grpChg>
        <pc:grpChg chg="add del mod">
          <ac:chgData name="M | Inès Ammarkhodja" userId="e95cd08f-50ed-4377-8574-96d833696374" providerId="ADAL" clId="{3D6CE0CE-29FB-4D72-AD68-10EAE5BB7EAF}" dt="2019-11-13T10:42:09.789" v="516"/>
          <ac:grpSpMkLst>
            <pc:docMk/>
            <pc:sldMk cId="1595930022" sldId="305"/>
            <ac:grpSpMk id="1287" creationId="{83CA11A3-15E0-49F1-8134-B09D0F8C354F}"/>
          </ac:grpSpMkLst>
        </pc:grpChg>
        <pc:grpChg chg="add del mod">
          <ac:chgData name="M | Inès Ammarkhodja" userId="e95cd08f-50ed-4377-8574-96d833696374" providerId="ADAL" clId="{3D6CE0CE-29FB-4D72-AD68-10EAE5BB7EAF}" dt="2019-11-13T10:42:09.789" v="516"/>
          <ac:grpSpMkLst>
            <pc:docMk/>
            <pc:sldMk cId="1595930022" sldId="305"/>
            <ac:grpSpMk id="1291" creationId="{81B31DA0-21F3-4A27-ADB9-08969C84CADA}"/>
          </ac:grpSpMkLst>
        </pc:grpChg>
        <pc:grpChg chg="add del mod">
          <ac:chgData name="M | Inès Ammarkhodja" userId="e95cd08f-50ed-4377-8574-96d833696374" providerId="ADAL" clId="{3D6CE0CE-29FB-4D72-AD68-10EAE5BB7EAF}" dt="2019-11-13T10:42:09.789" v="516"/>
          <ac:grpSpMkLst>
            <pc:docMk/>
            <pc:sldMk cId="1595930022" sldId="305"/>
            <ac:grpSpMk id="1299" creationId="{2E56FEF8-A57F-40B0-BA3C-8D395C8CF8FD}"/>
          </ac:grpSpMkLst>
        </pc:grpChg>
        <pc:grpChg chg="add del mod">
          <ac:chgData name="M | Inès Ammarkhodja" userId="e95cd08f-50ed-4377-8574-96d833696374" providerId="ADAL" clId="{3D6CE0CE-29FB-4D72-AD68-10EAE5BB7EAF}" dt="2019-11-13T10:42:09.789" v="516"/>
          <ac:grpSpMkLst>
            <pc:docMk/>
            <pc:sldMk cId="1595930022" sldId="305"/>
            <ac:grpSpMk id="1306" creationId="{A8485AB9-EDBD-491D-9E95-44AD090A2B1E}"/>
          </ac:grpSpMkLst>
        </pc:grpChg>
        <pc:grpChg chg="add del mod">
          <ac:chgData name="M | Inès Ammarkhodja" userId="e95cd08f-50ed-4377-8574-96d833696374" providerId="ADAL" clId="{3D6CE0CE-29FB-4D72-AD68-10EAE5BB7EAF}" dt="2019-11-13T10:42:09.789" v="516"/>
          <ac:grpSpMkLst>
            <pc:docMk/>
            <pc:sldMk cId="1595930022" sldId="305"/>
            <ac:grpSpMk id="1309" creationId="{91144BEA-40AF-4135-A47F-D6997F7AE42B}"/>
          </ac:grpSpMkLst>
        </pc:grpChg>
        <pc:grpChg chg="add del mod">
          <ac:chgData name="M | Inès Ammarkhodja" userId="e95cd08f-50ed-4377-8574-96d833696374" providerId="ADAL" clId="{3D6CE0CE-29FB-4D72-AD68-10EAE5BB7EAF}" dt="2019-11-13T10:42:09.789" v="516"/>
          <ac:grpSpMkLst>
            <pc:docMk/>
            <pc:sldMk cId="1595930022" sldId="305"/>
            <ac:grpSpMk id="1316" creationId="{C2D97EE1-2B6F-4F6D-B7BC-4768AD8D06F2}"/>
          </ac:grpSpMkLst>
        </pc:grpChg>
        <pc:grpChg chg="add del mod">
          <ac:chgData name="M | Inès Ammarkhodja" userId="e95cd08f-50ed-4377-8574-96d833696374" providerId="ADAL" clId="{3D6CE0CE-29FB-4D72-AD68-10EAE5BB7EAF}" dt="2019-11-13T10:42:09.789" v="516"/>
          <ac:grpSpMkLst>
            <pc:docMk/>
            <pc:sldMk cId="1595930022" sldId="305"/>
            <ac:grpSpMk id="1323" creationId="{F2694CCE-8E2B-4869-B03D-F1E47D5EE22A}"/>
          </ac:grpSpMkLst>
        </pc:grpChg>
        <pc:grpChg chg="add del mod">
          <ac:chgData name="M | Inès Ammarkhodja" userId="e95cd08f-50ed-4377-8574-96d833696374" providerId="ADAL" clId="{3D6CE0CE-29FB-4D72-AD68-10EAE5BB7EAF}" dt="2019-11-13T10:42:09.789" v="516"/>
          <ac:grpSpMkLst>
            <pc:docMk/>
            <pc:sldMk cId="1595930022" sldId="305"/>
            <ac:grpSpMk id="1334" creationId="{F66D3A06-A992-4E90-AA2F-5376D17D27B6}"/>
          </ac:grpSpMkLst>
        </pc:grpChg>
        <pc:grpChg chg="add del mod">
          <ac:chgData name="M | Inès Ammarkhodja" userId="e95cd08f-50ed-4377-8574-96d833696374" providerId="ADAL" clId="{3D6CE0CE-29FB-4D72-AD68-10EAE5BB7EAF}" dt="2019-11-13T10:42:09.789" v="516"/>
          <ac:grpSpMkLst>
            <pc:docMk/>
            <pc:sldMk cId="1595930022" sldId="305"/>
            <ac:grpSpMk id="1339" creationId="{6A00FD43-0D36-470C-88F8-EAB09DBBC773}"/>
          </ac:grpSpMkLst>
        </pc:grpChg>
        <pc:grpChg chg="add del mod">
          <ac:chgData name="M | Inès Ammarkhodja" userId="e95cd08f-50ed-4377-8574-96d833696374" providerId="ADAL" clId="{3D6CE0CE-29FB-4D72-AD68-10EAE5BB7EAF}" dt="2019-11-13T10:42:09.789" v="516"/>
          <ac:grpSpMkLst>
            <pc:docMk/>
            <pc:sldMk cId="1595930022" sldId="305"/>
            <ac:grpSpMk id="1352" creationId="{85586979-C179-4660-857E-9617658B1BDA}"/>
          </ac:grpSpMkLst>
        </pc:grpChg>
        <pc:grpChg chg="add del mod">
          <ac:chgData name="M | Inès Ammarkhodja" userId="e95cd08f-50ed-4377-8574-96d833696374" providerId="ADAL" clId="{3D6CE0CE-29FB-4D72-AD68-10EAE5BB7EAF}" dt="2019-11-13T10:42:09.789" v="516"/>
          <ac:grpSpMkLst>
            <pc:docMk/>
            <pc:sldMk cId="1595930022" sldId="305"/>
            <ac:grpSpMk id="1358" creationId="{6D24EB3D-9741-4D6B-9523-86DBCF83D452}"/>
          </ac:grpSpMkLst>
        </pc:grpChg>
        <pc:grpChg chg="add del mod">
          <ac:chgData name="M | Inès Ammarkhodja" userId="e95cd08f-50ed-4377-8574-96d833696374" providerId="ADAL" clId="{3D6CE0CE-29FB-4D72-AD68-10EAE5BB7EAF}" dt="2019-11-13T10:42:09.789" v="516"/>
          <ac:grpSpMkLst>
            <pc:docMk/>
            <pc:sldMk cId="1595930022" sldId="305"/>
            <ac:grpSpMk id="1364" creationId="{63DEF8A3-064F-4B66-819F-1A4B95CC8A49}"/>
          </ac:grpSpMkLst>
        </pc:grpChg>
        <pc:grpChg chg="add del mod">
          <ac:chgData name="M | Inès Ammarkhodja" userId="e95cd08f-50ed-4377-8574-96d833696374" providerId="ADAL" clId="{3D6CE0CE-29FB-4D72-AD68-10EAE5BB7EAF}" dt="2019-11-13T10:42:09.789" v="516"/>
          <ac:grpSpMkLst>
            <pc:docMk/>
            <pc:sldMk cId="1595930022" sldId="305"/>
            <ac:grpSpMk id="1371" creationId="{3B571771-DD49-4FE3-B107-FD3B6F13C9BB}"/>
          </ac:grpSpMkLst>
        </pc:grpChg>
        <pc:grpChg chg="add del mod">
          <ac:chgData name="M | Inès Ammarkhodja" userId="e95cd08f-50ed-4377-8574-96d833696374" providerId="ADAL" clId="{3D6CE0CE-29FB-4D72-AD68-10EAE5BB7EAF}" dt="2019-11-13T10:42:09.789" v="516"/>
          <ac:grpSpMkLst>
            <pc:docMk/>
            <pc:sldMk cId="1595930022" sldId="305"/>
            <ac:grpSpMk id="1375" creationId="{2948F572-4B4D-4B91-BF1F-D13279396B35}"/>
          </ac:grpSpMkLst>
        </pc:grpChg>
        <pc:grpChg chg="add del mod">
          <ac:chgData name="M | Inès Ammarkhodja" userId="e95cd08f-50ed-4377-8574-96d833696374" providerId="ADAL" clId="{3D6CE0CE-29FB-4D72-AD68-10EAE5BB7EAF}" dt="2019-11-13T10:42:09.789" v="516"/>
          <ac:grpSpMkLst>
            <pc:docMk/>
            <pc:sldMk cId="1595930022" sldId="305"/>
            <ac:grpSpMk id="1455" creationId="{16ACA7C1-6691-46C2-9E1C-C26BA240A150}"/>
          </ac:grpSpMkLst>
        </pc:grpChg>
        <pc:grpChg chg="add del mod">
          <ac:chgData name="M | Inès Ammarkhodja" userId="e95cd08f-50ed-4377-8574-96d833696374" providerId="ADAL" clId="{3D6CE0CE-29FB-4D72-AD68-10EAE5BB7EAF}" dt="2019-11-13T10:42:09.789" v="516"/>
          <ac:grpSpMkLst>
            <pc:docMk/>
            <pc:sldMk cId="1595930022" sldId="305"/>
            <ac:grpSpMk id="1457" creationId="{44C098AF-EB91-4FAF-8429-126307B7CC8B}"/>
          </ac:grpSpMkLst>
        </pc:grpChg>
        <pc:grpChg chg="add del mod">
          <ac:chgData name="M | Inès Ammarkhodja" userId="e95cd08f-50ed-4377-8574-96d833696374" providerId="ADAL" clId="{3D6CE0CE-29FB-4D72-AD68-10EAE5BB7EAF}" dt="2019-11-13T10:42:09.789" v="516"/>
          <ac:grpSpMkLst>
            <pc:docMk/>
            <pc:sldMk cId="1595930022" sldId="305"/>
            <ac:grpSpMk id="1465" creationId="{BEEB0691-A2C9-4126-BE24-31584167F9AE}"/>
          </ac:grpSpMkLst>
        </pc:grpChg>
        <pc:grpChg chg="add del mod">
          <ac:chgData name="M | Inès Ammarkhodja" userId="e95cd08f-50ed-4377-8574-96d833696374" providerId="ADAL" clId="{3D6CE0CE-29FB-4D72-AD68-10EAE5BB7EAF}" dt="2019-11-13T10:42:09.789" v="516"/>
          <ac:grpSpMkLst>
            <pc:docMk/>
            <pc:sldMk cId="1595930022" sldId="305"/>
            <ac:grpSpMk id="1468" creationId="{602C11D6-8665-4804-B54E-CFE8744645EC}"/>
          </ac:grpSpMkLst>
        </pc:grpChg>
        <pc:grpChg chg="add del mod">
          <ac:chgData name="M | Inès Ammarkhodja" userId="e95cd08f-50ed-4377-8574-96d833696374" providerId="ADAL" clId="{3D6CE0CE-29FB-4D72-AD68-10EAE5BB7EAF}" dt="2019-11-13T10:42:09.789" v="516"/>
          <ac:grpSpMkLst>
            <pc:docMk/>
            <pc:sldMk cId="1595930022" sldId="305"/>
            <ac:grpSpMk id="1470" creationId="{A7554DED-F675-470C-B45B-E7957273F04A}"/>
          </ac:grpSpMkLst>
        </pc:grpChg>
        <pc:grpChg chg="add del mod">
          <ac:chgData name="M | Inès Ammarkhodja" userId="e95cd08f-50ed-4377-8574-96d833696374" providerId="ADAL" clId="{3D6CE0CE-29FB-4D72-AD68-10EAE5BB7EAF}" dt="2019-11-13T10:42:09.789" v="516"/>
          <ac:grpSpMkLst>
            <pc:docMk/>
            <pc:sldMk cId="1595930022" sldId="305"/>
            <ac:grpSpMk id="1473" creationId="{AF7C6A9B-4C5B-431A-9FAB-4DA9ED174818}"/>
          </ac:grpSpMkLst>
        </pc:grpChg>
        <pc:grpChg chg="add del mod">
          <ac:chgData name="M | Inès Ammarkhodja" userId="e95cd08f-50ed-4377-8574-96d833696374" providerId="ADAL" clId="{3D6CE0CE-29FB-4D72-AD68-10EAE5BB7EAF}" dt="2019-11-13T10:42:09.789" v="516"/>
          <ac:grpSpMkLst>
            <pc:docMk/>
            <pc:sldMk cId="1595930022" sldId="305"/>
            <ac:grpSpMk id="1476" creationId="{0D9B3987-9026-46DC-BAC2-609D44EB51BF}"/>
          </ac:grpSpMkLst>
        </pc:grpChg>
        <pc:grpChg chg="add del mod">
          <ac:chgData name="M | Inès Ammarkhodja" userId="e95cd08f-50ed-4377-8574-96d833696374" providerId="ADAL" clId="{3D6CE0CE-29FB-4D72-AD68-10EAE5BB7EAF}" dt="2019-11-13T10:43:27.994" v="533"/>
          <ac:grpSpMkLst>
            <pc:docMk/>
            <pc:sldMk cId="1595930022" sldId="305"/>
            <ac:grpSpMk id="1481" creationId="{DFB8DA80-305A-4176-A71A-97D649DBA82E}"/>
          </ac:grpSpMkLst>
        </pc:grpChg>
        <pc:grpChg chg="add del mod">
          <ac:chgData name="M | Inès Ammarkhodja" userId="e95cd08f-50ed-4377-8574-96d833696374" providerId="ADAL" clId="{3D6CE0CE-29FB-4D72-AD68-10EAE5BB7EAF}" dt="2019-11-13T10:43:27.994" v="533"/>
          <ac:grpSpMkLst>
            <pc:docMk/>
            <pc:sldMk cId="1595930022" sldId="305"/>
            <ac:grpSpMk id="1483" creationId="{DC1185B0-5BF8-48A9-A0E4-F87D8E44256B}"/>
          </ac:grpSpMkLst>
        </pc:grpChg>
        <pc:grpChg chg="add del mod">
          <ac:chgData name="M | Inès Ammarkhodja" userId="e95cd08f-50ed-4377-8574-96d833696374" providerId="ADAL" clId="{3D6CE0CE-29FB-4D72-AD68-10EAE5BB7EAF}" dt="2019-11-13T10:43:27.994" v="533"/>
          <ac:grpSpMkLst>
            <pc:docMk/>
            <pc:sldMk cId="1595930022" sldId="305"/>
            <ac:grpSpMk id="1485" creationId="{7072249D-1EC2-4169-940F-E08D6757E226}"/>
          </ac:grpSpMkLst>
        </pc:grpChg>
        <pc:grpChg chg="add del mod">
          <ac:chgData name="M | Inès Ammarkhodja" userId="e95cd08f-50ed-4377-8574-96d833696374" providerId="ADAL" clId="{3D6CE0CE-29FB-4D72-AD68-10EAE5BB7EAF}" dt="2019-11-13T10:43:27.994" v="533"/>
          <ac:grpSpMkLst>
            <pc:docMk/>
            <pc:sldMk cId="1595930022" sldId="305"/>
            <ac:grpSpMk id="1487" creationId="{CD1F4385-4060-48C9-85FB-25D8CFBE17E2}"/>
          </ac:grpSpMkLst>
        </pc:grpChg>
        <pc:grpChg chg="add del mod">
          <ac:chgData name="M | Inès Ammarkhodja" userId="e95cd08f-50ed-4377-8574-96d833696374" providerId="ADAL" clId="{3D6CE0CE-29FB-4D72-AD68-10EAE5BB7EAF}" dt="2019-11-13T10:43:27.994" v="533"/>
          <ac:grpSpMkLst>
            <pc:docMk/>
            <pc:sldMk cId="1595930022" sldId="305"/>
            <ac:grpSpMk id="1490" creationId="{787595FB-1C1E-4A4E-8C71-3C62FCAEB47B}"/>
          </ac:grpSpMkLst>
        </pc:grpChg>
        <pc:grpChg chg="add del mod">
          <ac:chgData name="M | Inès Ammarkhodja" userId="e95cd08f-50ed-4377-8574-96d833696374" providerId="ADAL" clId="{3D6CE0CE-29FB-4D72-AD68-10EAE5BB7EAF}" dt="2019-11-13T10:43:27.994" v="533"/>
          <ac:grpSpMkLst>
            <pc:docMk/>
            <pc:sldMk cId="1595930022" sldId="305"/>
            <ac:grpSpMk id="1511" creationId="{B2D2763C-6C7B-48A7-AA3B-A30199AE067C}"/>
          </ac:grpSpMkLst>
        </pc:grpChg>
        <pc:grpChg chg="add del mod">
          <ac:chgData name="M | Inès Ammarkhodja" userId="e95cd08f-50ed-4377-8574-96d833696374" providerId="ADAL" clId="{3D6CE0CE-29FB-4D72-AD68-10EAE5BB7EAF}" dt="2019-11-13T10:43:27.994" v="533"/>
          <ac:grpSpMkLst>
            <pc:docMk/>
            <pc:sldMk cId="1595930022" sldId="305"/>
            <ac:grpSpMk id="1515" creationId="{DF3DC161-BD63-445D-8756-6B35FE679366}"/>
          </ac:grpSpMkLst>
        </pc:grpChg>
        <pc:grpChg chg="add del mod">
          <ac:chgData name="M | Inès Ammarkhodja" userId="e95cd08f-50ed-4377-8574-96d833696374" providerId="ADAL" clId="{3D6CE0CE-29FB-4D72-AD68-10EAE5BB7EAF}" dt="2019-11-13T10:43:27.994" v="533"/>
          <ac:grpSpMkLst>
            <pc:docMk/>
            <pc:sldMk cId="1595930022" sldId="305"/>
            <ac:grpSpMk id="1519" creationId="{472EC55A-56F4-4413-AA08-046326B7FEA9}"/>
          </ac:grpSpMkLst>
        </pc:grpChg>
        <pc:grpChg chg="add del mod">
          <ac:chgData name="M | Inès Ammarkhodja" userId="e95cd08f-50ed-4377-8574-96d833696374" providerId="ADAL" clId="{3D6CE0CE-29FB-4D72-AD68-10EAE5BB7EAF}" dt="2019-11-13T10:43:27.994" v="533"/>
          <ac:grpSpMkLst>
            <pc:docMk/>
            <pc:sldMk cId="1595930022" sldId="305"/>
            <ac:grpSpMk id="1522" creationId="{1EF230C7-2D6A-4263-905F-DF18A356E82C}"/>
          </ac:grpSpMkLst>
        </pc:grpChg>
        <pc:grpChg chg="add del mod">
          <ac:chgData name="M | Inès Ammarkhodja" userId="e95cd08f-50ed-4377-8574-96d833696374" providerId="ADAL" clId="{3D6CE0CE-29FB-4D72-AD68-10EAE5BB7EAF}" dt="2019-11-13T10:43:27.994" v="533"/>
          <ac:grpSpMkLst>
            <pc:docMk/>
            <pc:sldMk cId="1595930022" sldId="305"/>
            <ac:grpSpMk id="1530" creationId="{E4F7F0A6-AC14-490C-8379-D087C7E585C0}"/>
          </ac:grpSpMkLst>
        </pc:grpChg>
        <pc:grpChg chg="add del mod">
          <ac:chgData name="M | Inès Ammarkhodja" userId="e95cd08f-50ed-4377-8574-96d833696374" providerId="ADAL" clId="{3D6CE0CE-29FB-4D72-AD68-10EAE5BB7EAF}" dt="2019-11-13T10:43:27.994" v="533"/>
          <ac:grpSpMkLst>
            <pc:docMk/>
            <pc:sldMk cId="1595930022" sldId="305"/>
            <ac:grpSpMk id="1532" creationId="{B95C164B-7913-43A0-B449-71EDC123A9E9}"/>
          </ac:grpSpMkLst>
        </pc:grpChg>
        <pc:grpChg chg="add del mod">
          <ac:chgData name="M | Inès Ammarkhodja" userId="e95cd08f-50ed-4377-8574-96d833696374" providerId="ADAL" clId="{3D6CE0CE-29FB-4D72-AD68-10EAE5BB7EAF}" dt="2019-11-13T10:43:27.994" v="533"/>
          <ac:grpSpMkLst>
            <pc:docMk/>
            <pc:sldMk cId="1595930022" sldId="305"/>
            <ac:grpSpMk id="1534" creationId="{94B09B59-F00F-4F25-9E8E-AA272168E6A6}"/>
          </ac:grpSpMkLst>
        </pc:grpChg>
        <pc:grpChg chg="add del mod">
          <ac:chgData name="M | Inès Ammarkhodja" userId="e95cd08f-50ed-4377-8574-96d833696374" providerId="ADAL" clId="{3D6CE0CE-29FB-4D72-AD68-10EAE5BB7EAF}" dt="2019-11-13T10:43:27.994" v="533"/>
          <ac:grpSpMkLst>
            <pc:docMk/>
            <pc:sldMk cId="1595930022" sldId="305"/>
            <ac:grpSpMk id="1541" creationId="{80EC2623-48C1-42DA-8059-1792777333D0}"/>
          </ac:grpSpMkLst>
        </pc:grpChg>
        <pc:grpChg chg="add del mod">
          <ac:chgData name="M | Inès Ammarkhodja" userId="e95cd08f-50ed-4377-8574-96d833696374" providerId="ADAL" clId="{3D6CE0CE-29FB-4D72-AD68-10EAE5BB7EAF}" dt="2019-11-13T10:43:27.994" v="533"/>
          <ac:grpSpMkLst>
            <pc:docMk/>
            <pc:sldMk cId="1595930022" sldId="305"/>
            <ac:grpSpMk id="1548" creationId="{2E6722A9-51AE-4981-8C69-826C2120461F}"/>
          </ac:grpSpMkLst>
        </pc:grpChg>
        <pc:grpChg chg="add del mod">
          <ac:chgData name="M | Inès Ammarkhodja" userId="e95cd08f-50ed-4377-8574-96d833696374" providerId="ADAL" clId="{3D6CE0CE-29FB-4D72-AD68-10EAE5BB7EAF}" dt="2019-11-13T10:43:27.994" v="533"/>
          <ac:grpSpMkLst>
            <pc:docMk/>
            <pc:sldMk cId="1595930022" sldId="305"/>
            <ac:grpSpMk id="1556" creationId="{94E39E95-7B17-4647-B5EC-E843D0DFDC4A}"/>
          </ac:grpSpMkLst>
        </pc:grpChg>
        <pc:grpChg chg="add del mod">
          <ac:chgData name="M | Inès Ammarkhodja" userId="e95cd08f-50ed-4377-8574-96d833696374" providerId="ADAL" clId="{3D6CE0CE-29FB-4D72-AD68-10EAE5BB7EAF}" dt="2019-11-13T10:43:27.994" v="533"/>
          <ac:grpSpMkLst>
            <pc:docMk/>
            <pc:sldMk cId="1595930022" sldId="305"/>
            <ac:grpSpMk id="1563" creationId="{33B0DDE5-B29B-40D4-8FD4-D824DC2FD98F}"/>
          </ac:grpSpMkLst>
        </pc:grpChg>
        <pc:grpChg chg="add del mod">
          <ac:chgData name="M | Inès Ammarkhodja" userId="e95cd08f-50ed-4377-8574-96d833696374" providerId="ADAL" clId="{3D6CE0CE-29FB-4D72-AD68-10EAE5BB7EAF}" dt="2019-11-13T10:43:27.994" v="533"/>
          <ac:grpSpMkLst>
            <pc:docMk/>
            <pc:sldMk cId="1595930022" sldId="305"/>
            <ac:grpSpMk id="1570" creationId="{9BE65FC0-6F05-41A1-9F10-563C984432CE}"/>
          </ac:grpSpMkLst>
        </pc:grpChg>
        <pc:grpChg chg="add del mod">
          <ac:chgData name="M | Inès Ammarkhodja" userId="e95cd08f-50ed-4377-8574-96d833696374" providerId="ADAL" clId="{3D6CE0CE-29FB-4D72-AD68-10EAE5BB7EAF}" dt="2019-11-13T10:43:27.994" v="533"/>
          <ac:grpSpMkLst>
            <pc:docMk/>
            <pc:sldMk cId="1595930022" sldId="305"/>
            <ac:grpSpMk id="1580" creationId="{7AAD7E30-E9CD-48A1-ABCE-B9F39AB1D809}"/>
          </ac:grpSpMkLst>
        </pc:grpChg>
        <pc:grpChg chg="add del mod">
          <ac:chgData name="M | Inès Ammarkhodja" userId="e95cd08f-50ed-4377-8574-96d833696374" providerId="ADAL" clId="{3D6CE0CE-29FB-4D72-AD68-10EAE5BB7EAF}" dt="2019-11-13T10:43:27.994" v="533"/>
          <ac:grpSpMkLst>
            <pc:docMk/>
            <pc:sldMk cId="1595930022" sldId="305"/>
            <ac:grpSpMk id="1582" creationId="{67C57D2E-EAC1-4CFD-92CF-8555CBA8925F}"/>
          </ac:grpSpMkLst>
        </pc:grpChg>
        <pc:grpChg chg="add del mod">
          <ac:chgData name="M | Inès Ammarkhodja" userId="e95cd08f-50ed-4377-8574-96d833696374" providerId="ADAL" clId="{3D6CE0CE-29FB-4D72-AD68-10EAE5BB7EAF}" dt="2019-11-13T10:43:27.994" v="533"/>
          <ac:grpSpMkLst>
            <pc:docMk/>
            <pc:sldMk cId="1595930022" sldId="305"/>
            <ac:grpSpMk id="1584" creationId="{E97D9BDF-E6EB-4EE3-A0CF-B0F6FFBED161}"/>
          </ac:grpSpMkLst>
        </pc:grpChg>
        <pc:grpChg chg="add del mod">
          <ac:chgData name="M | Inès Ammarkhodja" userId="e95cd08f-50ed-4377-8574-96d833696374" providerId="ADAL" clId="{3D6CE0CE-29FB-4D72-AD68-10EAE5BB7EAF}" dt="2019-11-13T10:43:27.994" v="533"/>
          <ac:grpSpMkLst>
            <pc:docMk/>
            <pc:sldMk cId="1595930022" sldId="305"/>
            <ac:grpSpMk id="1586" creationId="{21312558-F7A1-47CF-ADB4-8A105F29955B}"/>
          </ac:grpSpMkLst>
        </pc:grpChg>
        <pc:grpChg chg="add del mod">
          <ac:chgData name="M | Inès Ammarkhodja" userId="e95cd08f-50ed-4377-8574-96d833696374" providerId="ADAL" clId="{3D6CE0CE-29FB-4D72-AD68-10EAE5BB7EAF}" dt="2019-11-13T10:43:27.994" v="533"/>
          <ac:grpSpMkLst>
            <pc:docMk/>
            <pc:sldMk cId="1595930022" sldId="305"/>
            <ac:grpSpMk id="1588" creationId="{B7297319-33B4-4F8D-AEA4-47F5345FB998}"/>
          </ac:grpSpMkLst>
        </pc:grpChg>
        <pc:grpChg chg="add del mod">
          <ac:chgData name="M | Inès Ammarkhodja" userId="e95cd08f-50ed-4377-8574-96d833696374" providerId="ADAL" clId="{3D6CE0CE-29FB-4D72-AD68-10EAE5BB7EAF}" dt="2019-11-13T10:43:27.994" v="533"/>
          <ac:grpSpMkLst>
            <pc:docMk/>
            <pc:sldMk cId="1595930022" sldId="305"/>
            <ac:grpSpMk id="1590" creationId="{F9A7E19D-BE05-4E0D-82FE-3430B67E0924}"/>
          </ac:grpSpMkLst>
        </pc:grpChg>
        <pc:grpChg chg="add del mod">
          <ac:chgData name="M | Inès Ammarkhodja" userId="e95cd08f-50ed-4377-8574-96d833696374" providerId="ADAL" clId="{3D6CE0CE-29FB-4D72-AD68-10EAE5BB7EAF}" dt="2019-11-13T10:43:27.994" v="533"/>
          <ac:grpSpMkLst>
            <pc:docMk/>
            <pc:sldMk cId="1595930022" sldId="305"/>
            <ac:grpSpMk id="1606" creationId="{E8BF5867-F1D3-488D-B5D1-0E792FF0CC2D}"/>
          </ac:grpSpMkLst>
        </pc:grpChg>
        <pc:grpChg chg="add del mod">
          <ac:chgData name="M | Inès Ammarkhodja" userId="e95cd08f-50ed-4377-8574-96d833696374" providerId="ADAL" clId="{3D6CE0CE-29FB-4D72-AD68-10EAE5BB7EAF}" dt="2019-11-13T10:43:27.994" v="533"/>
          <ac:grpSpMkLst>
            <pc:docMk/>
            <pc:sldMk cId="1595930022" sldId="305"/>
            <ac:grpSpMk id="1610" creationId="{0945AEBC-ECB6-4EC2-97EE-BAD65B8E387C}"/>
          </ac:grpSpMkLst>
        </pc:grpChg>
        <pc:grpChg chg="add del mod">
          <ac:chgData name="M | Inès Ammarkhodja" userId="e95cd08f-50ed-4377-8574-96d833696374" providerId="ADAL" clId="{3D6CE0CE-29FB-4D72-AD68-10EAE5BB7EAF}" dt="2019-11-13T10:43:27.994" v="533"/>
          <ac:grpSpMkLst>
            <pc:docMk/>
            <pc:sldMk cId="1595930022" sldId="305"/>
            <ac:grpSpMk id="1612" creationId="{BC934C4E-3F8E-4DB6-A039-E474928EE6BA}"/>
          </ac:grpSpMkLst>
        </pc:grpChg>
        <pc:grpChg chg="add del mod">
          <ac:chgData name="M | Inès Ammarkhodja" userId="e95cd08f-50ed-4377-8574-96d833696374" providerId="ADAL" clId="{3D6CE0CE-29FB-4D72-AD68-10EAE5BB7EAF}" dt="2019-11-13T10:43:27.994" v="533"/>
          <ac:grpSpMkLst>
            <pc:docMk/>
            <pc:sldMk cId="1595930022" sldId="305"/>
            <ac:grpSpMk id="1614" creationId="{10792C26-EE44-4844-96AA-D73FCF95A937}"/>
          </ac:grpSpMkLst>
        </pc:grpChg>
        <pc:grpChg chg="add del mod">
          <ac:chgData name="M | Inès Ammarkhodja" userId="e95cd08f-50ed-4377-8574-96d833696374" providerId="ADAL" clId="{3D6CE0CE-29FB-4D72-AD68-10EAE5BB7EAF}" dt="2019-11-13T10:43:27.994" v="533"/>
          <ac:grpSpMkLst>
            <pc:docMk/>
            <pc:sldMk cId="1595930022" sldId="305"/>
            <ac:grpSpMk id="1616" creationId="{C4ED1A05-9C0D-4E08-86E1-B3E714942E44}"/>
          </ac:grpSpMkLst>
        </pc:grpChg>
        <pc:grpChg chg="add del mod">
          <ac:chgData name="M | Inès Ammarkhodja" userId="e95cd08f-50ed-4377-8574-96d833696374" providerId="ADAL" clId="{3D6CE0CE-29FB-4D72-AD68-10EAE5BB7EAF}" dt="2019-11-13T10:43:27.994" v="533"/>
          <ac:grpSpMkLst>
            <pc:docMk/>
            <pc:sldMk cId="1595930022" sldId="305"/>
            <ac:grpSpMk id="1618" creationId="{13E46170-2F70-4C28-882E-4ABF0EC99A71}"/>
          </ac:grpSpMkLst>
        </pc:grpChg>
        <pc:grpChg chg="add del mod">
          <ac:chgData name="M | Inès Ammarkhodja" userId="e95cd08f-50ed-4377-8574-96d833696374" providerId="ADAL" clId="{3D6CE0CE-29FB-4D72-AD68-10EAE5BB7EAF}" dt="2019-11-13T10:43:27.994" v="533"/>
          <ac:grpSpMkLst>
            <pc:docMk/>
            <pc:sldMk cId="1595930022" sldId="305"/>
            <ac:grpSpMk id="1620" creationId="{5E2F52B0-B2E5-4219-854F-BE70637C6C75}"/>
          </ac:grpSpMkLst>
        </pc:grpChg>
        <pc:grpChg chg="add del mod">
          <ac:chgData name="M | Inès Ammarkhodja" userId="e95cd08f-50ed-4377-8574-96d833696374" providerId="ADAL" clId="{3D6CE0CE-29FB-4D72-AD68-10EAE5BB7EAF}" dt="2019-11-13T10:43:27.994" v="533"/>
          <ac:grpSpMkLst>
            <pc:docMk/>
            <pc:sldMk cId="1595930022" sldId="305"/>
            <ac:grpSpMk id="1625" creationId="{A6CD236F-BF27-4BDB-9A4E-2AF599CE5905}"/>
          </ac:grpSpMkLst>
        </pc:grpChg>
        <pc:grpChg chg="add del mod">
          <ac:chgData name="M | Inès Ammarkhodja" userId="e95cd08f-50ed-4377-8574-96d833696374" providerId="ADAL" clId="{3D6CE0CE-29FB-4D72-AD68-10EAE5BB7EAF}" dt="2019-11-13T10:43:27.994" v="533"/>
          <ac:grpSpMkLst>
            <pc:docMk/>
            <pc:sldMk cId="1595930022" sldId="305"/>
            <ac:grpSpMk id="1630" creationId="{D9C2EA8F-A45B-4D25-A1C7-3307FF893DF7}"/>
          </ac:grpSpMkLst>
        </pc:grpChg>
        <pc:grpChg chg="add del mod">
          <ac:chgData name="M | Inès Ammarkhodja" userId="e95cd08f-50ed-4377-8574-96d833696374" providerId="ADAL" clId="{3D6CE0CE-29FB-4D72-AD68-10EAE5BB7EAF}" dt="2019-11-13T10:43:27.994" v="533"/>
          <ac:grpSpMkLst>
            <pc:docMk/>
            <pc:sldMk cId="1595930022" sldId="305"/>
            <ac:grpSpMk id="1633" creationId="{E8957B41-EECD-491A-8495-6B53760D42D3}"/>
          </ac:grpSpMkLst>
        </pc:grpChg>
        <pc:grpChg chg="add del mod">
          <ac:chgData name="M | Inès Ammarkhodja" userId="e95cd08f-50ed-4377-8574-96d833696374" providerId="ADAL" clId="{3D6CE0CE-29FB-4D72-AD68-10EAE5BB7EAF}" dt="2019-11-13T10:43:27.994" v="533"/>
          <ac:grpSpMkLst>
            <pc:docMk/>
            <pc:sldMk cId="1595930022" sldId="305"/>
            <ac:grpSpMk id="1641" creationId="{13C30F2D-15D8-4703-AD95-FE110D3616F4}"/>
          </ac:grpSpMkLst>
        </pc:grpChg>
        <pc:grpChg chg="add del mod">
          <ac:chgData name="M | Inès Ammarkhodja" userId="e95cd08f-50ed-4377-8574-96d833696374" providerId="ADAL" clId="{3D6CE0CE-29FB-4D72-AD68-10EAE5BB7EAF}" dt="2019-11-13T10:43:27.994" v="533"/>
          <ac:grpSpMkLst>
            <pc:docMk/>
            <pc:sldMk cId="1595930022" sldId="305"/>
            <ac:grpSpMk id="1645" creationId="{9472D136-84D1-48AF-9B9D-908132E0BE02}"/>
          </ac:grpSpMkLst>
        </pc:grpChg>
        <pc:grpChg chg="add del mod">
          <ac:chgData name="M | Inès Ammarkhodja" userId="e95cd08f-50ed-4377-8574-96d833696374" providerId="ADAL" clId="{3D6CE0CE-29FB-4D72-AD68-10EAE5BB7EAF}" dt="2019-11-13T10:43:27.994" v="533"/>
          <ac:grpSpMkLst>
            <pc:docMk/>
            <pc:sldMk cId="1595930022" sldId="305"/>
            <ac:grpSpMk id="1652" creationId="{D89F4EF1-8326-4631-8B47-D6ECAD859130}"/>
          </ac:grpSpMkLst>
        </pc:grpChg>
        <pc:grpChg chg="add del mod">
          <ac:chgData name="M | Inès Ammarkhodja" userId="e95cd08f-50ed-4377-8574-96d833696374" providerId="ADAL" clId="{3D6CE0CE-29FB-4D72-AD68-10EAE5BB7EAF}" dt="2019-11-13T10:43:27.994" v="533"/>
          <ac:grpSpMkLst>
            <pc:docMk/>
            <pc:sldMk cId="1595930022" sldId="305"/>
            <ac:grpSpMk id="1663" creationId="{6925B78C-3CE8-4A3C-BCF4-058FD2D8435C}"/>
          </ac:grpSpMkLst>
        </pc:grpChg>
        <pc:grpChg chg="add del mod">
          <ac:chgData name="M | Inès Ammarkhodja" userId="e95cd08f-50ed-4377-8574-96d833696374" providerId="ADAL" clId="{3D6CE0CE-29FB-4D72-AD68-10EAE5BB7EAF}" dt="2019-11-13T10:43:27.994" v="533"/>
          <ac:grpSpMkLst>
            <pc:docMk/>
            <pc:sldMk cId="1595930022" sldId="305"/>
            <ac:grpSpMk id="1682" creationId="{4E057801-0AEB-4F42-BCAA-0308809D91F8}"/>
          </ac:grpSpMkLst>
        </pc:grpChg>
        <pc:grpChg chg="add del mod">
          <ac:chgData name="M | Inès Ammarkhodja" userId="e95cd08f-50ed-4377-8574-96d833696374" providerId="ADAL" clId="{3D6CE0CE-29FB-4D72-AD68-10EAE5BB7EAF}" dt="2019-11-13T10:43:27.994" v="533"/>
          <ac:grpSpMkLst>
            <pc:docMk/>
            <pc:sldMk cId="1595930022" sldId="305"/>
            <ac:grpSpMk id="1692" creationId="{D1DC5943-E38A-4266-BE34-A0EEA45A7078}"/>
          </ac:grpSpMkLst>
        </pc:grpChg>
        <pc:grpChg chg="add del mod">
          <ac:chgData name="M | Inès Ammarkhodja" userId="e95cd08f-50ed-4377-8574-96d833696374" providerId="ADAL" clId="{3D6CE0CE-29FB-4D72-AD68-10EAE5BB7EAF}" dt="2019-11-13T10:43:27.994" v="533"/>
          <ac:grpSpMkLst>
            <pc:docMk/>
            <pc:sldMk cId="1595930022" sldId="305"/>
            <ac:grpSpMk id="1696" creationId="{89C098EC-74E7-4754-A0F0-A9F8ECF9CB77}"/>
          </ac:grpSpMkLst>
        </pc:grpChg>
        <pc:grpChg chg="add del mod">
          <ac:chgData name="M | Inès Ammarkhodja" userId="e95cd08f-50ed-4377-8574-96d833696374" providerId="ADAL" clId="{3D6CE0CE-29FB-4D72-AD68-10EAE5BB7EAF}" dt="2019-11-13T10:43:27.994" v="533"/>
          <ac:grpSpMkLst>
            <pc:docMk/>
            <pc:sldMk cId="1595930022" sldId="305"/>
            <ac:grpSpMk id="1707" creationId="{A948C8F7-516D-4F9F-8020-3F313FE52AE6}"/>
          </ac:grpSpMkLst>
        </pc:grpChg>
        <pc:grpChg chg="add del mod">
          <ac:chgData name="M | Inès Ammarkhodja" userId="e95cd08f-50ed-4377-8574-96d833696374" providerId="ADAL" clId="{3D6CE0CE-29FB-4D72-AD68-10EAE5BB7EAF}" dt="2019-11-13T10:43:27.994" v="533"/>
          <ac:grpSpMkLst>
            <pc:docMk/>
            <pc:sldMk cId="1595930022" sldId="305"/>
            <ac:grpSpMk id="1714" creationId="{002B7259-82D0-4DFD-96B4-63C8934D4E09}"/>
          </ac:grpSpMkLst>
        </pc:grpChg>
        <pc:grpChg chg="add del mod">
          <ac:chgData name="M | Inès Ammarkhodja" userId="e95cd08f-50ed-4377-8574-96d833696374" providerId="ADAL" clId="{3D6CE0CE-29FB-4D72-AD68-10EAE5BB7EAF}" dt="2019-11-13T10:43:27.994" v="533"/>
          <ac:grpSpMkLst>
            <pc:docMk/>
            <pc:sldMk cId="1595930022" sldId="305"/>
            <ac:grpSpMk id="1722" creationId="{65C7C03F-1595-48DA-8F7B-D2E3E06E19DA}"/>
          </ac:grpSpMkLst>
        </pc:grpChg>
        <pc:grpChg chg="add del mod">
          <ac:chgData name="M | Inès Ammarkhodja" userId="e95cd08f-50ed-4377-8574-96d833696374" providerId="ADAL" clId="{3D6CE0CE-29FB-4D72-AD68-10EAE5BB7EAF}" dt="2019-11-13T10:43:27.994" v="533"/>
          <ac:grpSpMkLst>
            <pc:docMk/>
            <pc:sldMk cId="1595930022" sldId="305"/>
            <ac:grpSpMk id="1728" creationId="{5FD9E9AC-EB88-49E9-83A2-B74D15D77534}"/>
          </ac:grpSpMkLst>
        </pc:grpChg>
        <pc:grpChg chg="add del mod">
          <ac:chgData name="M | Inès Ammarkhodja" userId="e95cd08f-50ed-4377-8574-96d833696374" providerId="ADAL" clId="{3D6CE0CE-29FB-4D72-AD68-10EAE5BB7EAF}" dt="2019-11-13T10:43:27.994" v="533"/>
          <ac:grpSpMkLst>
            <pc:docMk/>
            <pc:sldMk cId="1595930022" sldId="305"/>
            <ac:grpSpMk id="1732" creationId="{2A596A3A-C46B-4E3C-8FCC-058CD25845DB}"/>
          </ac:grpSpMkLst>
        </pc:grpChg>
        <pc:grpChg chg="add del mod">
          <ac:chgData name="M | Inès Ammarkhodja" userId="e95cd08f-50ed-4377-8574-96d833696374" providerId="ADAL" clId="{3D6CE0CE-29FB-4D72-AD68-10EAE5BB7EAF}" dt="2019-11-13T10:43:27.994" v="533"/>
          <ac:grpSpMkLst>
            <pc:docMk/>
            <pc:sldMk cId="1595930022" sldId="305"/>
            <ac:grpSpMk id="1735" creationId="{A533D335-AC3B-411A-BC54-CA2C35AF9E84}"/>
          </ac:grpSpMkLst>
        </pc:grpChg>
        <pc:grpChg chg="add del mod">
          <ac:chgData name="M | Inès Ammarkhodja" userId="e95cd08f-50ed-4377-8574-96d833696374" providerId="ADAL" clId="{3D6CE0CE-29FB-4D72-AD68-10EAE5BB7EAF}" dt="2019-11-13T10:43:27.994" v="533"/>
          <ac:grpSpMkLst>
            <pc:docMk/>
            <pc:sldMk cId="1595930022" sldId="305"/>
            <ac:grpSpMk id="1738" creationId="{5E41D967-38C1-4E7D-9D9B-031CC251363F}"/>
          </ac:grpSpMkLst>
        </pc:grpChg>
        <pc:grpChg chg="add del mod">
          <ac:chgData name="M | Inès Ammarkhodja" userId="e95cd08f-50ed-4377-8574-96d833696374" providerId="ADAL" clId="{3D6CE0CE-29FB-4D72-AD68-10EAE5BB7EAF}" dt="2019-11-13T10:43:27.994" v="533"/>
          <ac:grpSpMkLst>
            <pc:docMk/>
            <pc:sldMk cId="1595930022" sldId="305"/>
            <ac:grpSpMk id="1743" creationId="{F8CBBD8E-F423-457C-84CA-C9C48D647E6F}"/>
          </ac:grpSpMkLst>
        </pc:grpChg>
        <pc:grpChg chg="add del mod">
          <ac:chgData name="M | Inès Ammarkhodja" userId="e95cd08f-50ed-4377-8574-96d833696374" providerId="ADAL" clId="{3D6CE0CE-29FB-4D72-AD68-10EAE5BB7EAF}" dt="2019-11-13T10:43:27.994" v="533"/>
          <ac:grpSpMkLst>
            <pc:docMk/>
            <pc:sldMk cId="1595930022" sldId="305"/>
            <ac:grpSpMk id="1747" creationId="{080681E8-0C62-421E-B1BF-B7C0B1D25464}"/>
          </ac:grpSpMkLst>
        </pc:grpChg>
        <pc:grpChg chg="add del mod">
          <ac:chgData name="M | Inès Ammarkhodja" userId="e95cd08f-50ed-4377-8574-96d833696374" providerId="ADAL" clId="{3D6CE0CE-29FB-4D72-AD68-10EAE5BB7EAF}" dt="2019-11-13T10:43:27.994" v="533"/>
          <ac:grpSpMkLst>
            <pc:docMk/>
            <pc:sldMk cId="1595930022" sldId="305"/>
            <ac:grpSpMk id="1759" creationId="{4DFBB159-BB2C-452B-8CB8-9E45A3928458}"/>
          </ac:grpSpMkLst>
        </pc:grpChg>
        <pc:grpChg chg="add del mod">
          <ac:chgData name="M | Inès Ammarkhodja" userId="e95cd08f-50ed-4377-8574-96d833696374" providerId="ADAL" clId="{3D6CE0CE-29FB-4D72-AD68-10EAE5BB7EAF}" dt="2019-11-13T10:43:27.994" v="533"/>
          <ac:grpSpMkLst>
            <pc:docMk/>
            <pc:sldMk cId="1595930022" sldId="305"/>
            <ac:grpSpMk id="1763" creationId="{7A4B3149-FB4A-44BF-BF3E-63ECF9D1960F}"/>
          </ac:grpSpMkLst>
        </pc:grpChg>
        <pc:grpChg chg="add del mod">
          <ac:chgData name="M | Inès Ammarkhodja" userId="e95cd08f-50ed-4377-8574-96d833696374" providerId="ADAL" clId="{3D6CE0CE-29FB-4D72-AD68-10EAE5BB7EAF}" dt="2019-11-13T10:43:27.994" v="533"/>
          <ac:grpSpMkLst>
            <pc:docMk/>
            <pc:sldMk cId="1595930022" sldId="305"/>
            <ac:grpSpMk id="1771" creationId="{9112AAF8-9698-4287-B911-533A968C0355}"/>
          </ac:grpSpMkLst>
        </pc:grpChg>
        <pc:grpChg chg="add del mod">
          <ac:chgData name="M | Inès Ammarkhodja" userId="e95cd08f-50ed-4377-8574-96d833696374" providerId="ADAL" clId="{3D6CE0CE-29FB-4D72-AD68-10EAE5BB7EAF}" dt="2019-11-13T10:43:27.994" v="533"/>
          <ac:grpSpMkLst>
            <pc:docMk/>
            <pc:sldMk cId="1595930022" sldId="305"/>
            <ac:grpSpMk id="1775" creationId="{C8F1BF7C-ACEB-427F-BF52-7F45A842F890}"/>
          </ac:grpSpMkLst>
        </pc:grpChg>
        <pc:grpChg chg="add del mod">
          <ac:chgData name="M | Inès Ammarkhodja" userId="e95cd08f-50ed-4377-8574-96d833696374" providerId="ADAL" clId="{3D6CE0CE-29FB-4D72-AD68-10EAE5BB7EAF}" dt="2019-11-13T10:43:27.994" v="533"/>
          <ac:grpSpMkLst>
            <pc:docMk/>
            <pc:sldMk cId="1595930022" sldId="305"/>
            <ac:grpSpMk id="1781" creationId="{81BCDD51-7BDF-4CE7-81F2-104F0FE1CC06}"/>
          </ac:grpSpMkLst>
        </pc:grpChg>
        <pc:grpChg chg="add del mod">
          <ac:chgData name="M | Inès Ammarkhodja" userId="e95cd08f-50ed-4377-8574-96d833696374" providerId="ADAL" clId="{3D6CE0CE-29FB-4D72-AD68-10EAE5BB7EAF}" dt="2019-11-13T10:43:27.994" v="533"/>
          <ac:grpSpMkLst>
            <pc:docMk/>
            <pc:sldMk cId="1595930022" sldId="305"/>
            <ac:grpSpMk id="1790" creationId="{CE63C784-74CE-4AC7-A905-673CE16A54A5}"/>
          </ac:grpSpMkLst>
        </pc:grpChg>
        <pc:grpChg chg="add del mod">
          <ac:chgData name="M | Inès Ammarkhodja" userId="e95cd08f-50ed-4377-8574-96d833696374" providerId="ADAL" clId="{3D6CE0CE-29FB-4D72-AD68-10EAE5BB7EAF}" dt="2019-11-13T10:43:27.994" v="533"/>
          <ac:grpSpMkLst>
            <pc:docMk/>
            <pc:sldMk cId="1595930022" sldId="305"/>
            <ac:grpSpMk id="1797" creationId="{D86D81C8-CD32-4E16-8174-F62D04EE361C}"/>
          </ac:grpSpMkLst>
        </pc:grpChg>
        <pc:grpChg chg="add del mod">
          <ac:chgData name="M | Inès Ammarkhodja" userId="e95cd08f-50ed-4377-8574-96d833696374" providerId="ADAL" clId="{3D6CE0CE-29FB-4D72-AD68-10EAE5BB7EAF}" dt="2019-11-13T10:43:27.994" v="533"/>
          <ac:grpSpMkLst>
            <pc:docMk/>
            <pc:sldMk cId="1595930022" sldId="305"/>
            <ac:grpSpMk id="1801" creationId="{99C6E688-CFCF-4E4F-A9FE-9FD32D5BCAAF}"/>
          </ac:grpSpMkLst>
        </pc:grpChg>
        <pc:grpChg chg="add del mod">
          <ac:chgData name="M | Inès Ammarkhodja" userId="e95cd08f-50ed-4377-8574-96d833696374" providerId="ADAL" clId="{3D6CE0CE-29FB-4D72-AD68-10EAE5BB7EAF}" dt="2019-11-13T10:43:27.994" v="533"/>
          <ac:grpSpMkLst>
            <pc:docMk/>
            <pc:sldMk cId="1595930022" sldId="305"/>
            <ac:grpSpMk id="1809" creationId="{EB0979EA-D35D-4DB8-9BA3-B76D0707B631}"/>
          </ac:grpSpMkLst>
        </pc:grpChg>
        <pc:grpChg chg="add del mod">
          <ac:chgData name="M | Inès Ammarkhodja" userId="e95cd08f-50ed-4377-8574-96d833696374" providerId="ADAL" clId="{3D6CE0CE-29FB-4D72-AD68-10EAE5BB7EAF}" dt="2019-11-13T10:43:27.994" v="533"/>
          <ac:grpSpMkLst>
            <pc:docMk/>
            <pc:sldMk cId="1595930022" sldId="305"/>
            <ac:grpSpMk id="1813" creationId="{0D888AB1-9287-41EC-9B58-6A006A8EAED6}"/>
          </ac:grpSpMkLst>
        </pc:grpChg>
        <pc:grpChg chg="add del mod">
          <ac:chgData name="M | Inès Ammarkhodja" userId="e95cd08f-50ed-4377-8574-96d833696374" providerId="ADAL" clId="{3D6CE0CE-29FB-4D72-AD68-10EAE5BB7EAF}" dt="2019-11-13T10:43:27.994" v="533"/>
          <ac:grpSpMkLst>
            <pc:docMk/>
            <pc:sldMk cId="1595930022" sldId="305"/>
            <ac:grpSpMk id="1820" creationId="{A382FFB2-8913-4EF8-B9F8-C7D9B71ED3B9}"/>
          </ac:grpSpMkLst>
        </pc:grpChg>
        <pc:grpChg chg="add del mod">
          <ac:chgData name="M | Inès Ammarkhodja" userId="e95cd08f-50ed-4377-8574-96d833696374" providerId="ADAL" clId="{3D6CE0CE-29FB-4D72-AD68-10EAE5BB7EAF}" dt="2019-11-13T10:43:27.994" v="533"/>
          <ac:grpSpMkLst>
            <pc:docMk/>
            <pc:sldMk cId="1595930022" sldId="305"/>
            <ac:grpSpMk id="1824" creationId="{E1A8F038-E7E9-4D61-8015-C0266CEE4079}"/>
          </ac:grpSpMkLst>
        </pc:grpChg>
        <pc:grpChg chg="add del mod">
          <ac:chgData name="M | Inès Ammarkhodja" userId="e95cd08f-50ed-4377-8574-96d833696374" providerId="ADAL" clId="{3D6CE0CE-29FB-4D72-AD68-10EAE5BB7EAF}" dt="2019-11-13T10:43:27.994" v="533"/>
          <ac:grpSpMkLst>
            <pc:docMk/>
            <pc:sldMk cId="1595930022" sldId="305"/>
            <ac:grpSpMk id="1838" creationId="{880F4E3D-7C1D-45FD-B1BD-4A1285EDEB32}"/>
          </ac:grpSpMkLst>
        </pc:grpChg>
        <pc:grpChg chg="add del mod">
          <ac:chgData name="M | Inès Ammarkhodja" userId="e95cd08f-50ed-4377-8574-96d833696374" providerId="ADAL" clId="{3D6CE0CE-29FB-4D72-AD68-10EAE5BB7EAF}" dt="2019-11-13T10:43:27.994" v="533"/>
          <ac:grpSpMkLst>
            <pc:docMk/>
            <pc:sldMk cId="1595930022" sldId="305"/>
            <ac:grpSpMk id="1842" creationId="{81AA86CE-149F-451E-97BE-072581EB8FD6}"/>
          </ac:grpSpMkLst>
        </pc:grpChg>
        <pc:grpChg chg="add del mod">
          <ac:chgData name="M | Inès Ammarkhodja" userId="e95cd08f-50ed-4377-8574-96d833696374" providerId="ADAL" clId="{3D6CE0CE-29FB-4D72-AD68-10EAE5BB7EAF}" dt="2019-11-13T10:43:27.994" v="533"/>
          <ac:grpSpMkLst>
            <pc:docMk/>
            <pc:sldMk cId="1595930022" sldId="305"/>
            <ac:grpSpMk id="1846" creationId="{8ABF2189-75EE-453D-BF0A-37B19F19196E}"/>
          </ac:grpSpMkLst>
        </pc:grpChg>
        <pc:grpChg chg="add del mod">
          <ac:chgData name="M | Inès Ammarkhodja" userId="e95cd08f-50ed-4377-8574-96d833696374" providerId="ADAL" clId="{3D6CE0CE-29FB-4D72-AD68-10EAE5BB7EAF}" dt="2019-11-13T10:43:27.994" v="533"/>
          <ac:grpSpMkLst>
            <pc:docMk/>
            <pc:sldMk cId="1595930022" sldId="305"/>
            <ac:grpSpMk id="1849" creationId="{20467F4E-3A08-414A-B3A8-1F0E94EDEE70}"/>
          </ac:grpSpMkLst>
        </pc:grpChg>
        <pc:grpChg chg="add del mod">
          <ac:chgData name="M | Inès Ammarkhodja" userId="e95cd08f-50ed-4377-8574-96d833696374" providerId="ADAL" clId="{3D6CE0CE-29FB-4D72-AD68-10EAE5BB7EAF}" dt="2019-11-13T10:43:27.994" v="533"/>
          <ac:grpSpMkLst>
            <pc:docMk/>
            <pc:sldMk cId="1595930022" sldId="305"/>
            <ac:grpSpMk id="1855" creationId="{F94A0454-5AEE-4492-AB69-9336D3324FF3}"/>
          </ac:grpSpMkLst>
        </pc:grpChg>
        <pc:grpChg chg="add del mod">
          <ac:chgData name="M | Inès Ammarkhodja" userId="e95cd08f-50ed-4377-8574-96d833696374" providerId="ADAL" clId="{3D6CE0CE-29FB-4D72-AD68-10EAE5BB7EAF}" dt="2019-11-13T10:43:27.994" v="533"/>
          <ac:grpSpMkLst>
            <pc:docMk/>
            <pc:sldMk cId="1595930022" sldId="305"/>
            <ac:grpSpMk id="1885" creationId="{962FD0F3-DCC5-41DD-8CD8-BF4604D2CA08}"/>
          </ac:grpSpMkLst>
        </pc:grpChg>
        <pc:grpChg chg="add del mod">
          <ac:chgData name="M | Inès Ammarkhodja" userId="e95cd08f-50ed-4377-8574-96d833696374" providerId="ADAL" clId="{3D6CE0CE-29FB-4D72-AD68-10EAE5BB7EAF}" dt="2019-11-13T10:43:27.994" v="533"/>
          <ac:grpSpMkLst>
            <pc:docMk/>
            <pc:sldMk cId="1595930022" sldId="305"/>
            <ac:grpSpMk id="1890" creationId="{4716485C-F671-4E11-B960-F9719422BEF9}"/>
          </ac:grpSpMkLst>
        </pc:grpChg>
        <pc:grpChg chg="add del mod">
          <ac:chgData name="M | Inès Ammarkhodja" userId="e95cd08f-50ed-4377-8574-96d833696374" providerId="ADAL" clId="{3D6CE0CE-29FB-4D72-AD68-10EAE5BB7EAF}" dt="2019-11-13T10:43:27.994" v="533"/>
          <ac:grpSpMkLst>
            <pc:docMk/>
            <pc:sldMk cId="1595930022" sldId="305"/>
            <ac:grpSpMk id="1897" creationId="{7A8235B4-307D-494B-BDD2-B0A2F0E56A0A}"/>
          </ac:grpSpMkLst>
        </pc:grpChg>
        <pc:grpChg chg="add del mod">
          <ac:chgData name="M | Inès Ammarkhodja" userId="e95cd08f-50ed-4377-8574-96d833696374" providerId="ADAL" clId="{3D6CE0CE-29FB-4D72-AD68-10EAE5BB7EAF}" dt="2019-11-13T10:43:27.994" v="533"/>
          <ac:grpSpMkLst>
            <pc:docMk/>
            <pc:sldMk cId="1595930022" sldId="305"/>
            <ac:grpSpMk id="1903" creationId="{71D1341A-8BE4-458A-83C9-3F1F541AEB7B}"/>
          </ac:grpSpMkLst>
        </pc:grpChg>
        <pc:grpChg chg="add del mod">
          <ac:chgData name="M | Inès Ammarkhodja" userId="e95cd08f-50ed-4377-8574-96d833696374" providerId="ADAL" clId="{3D6CE0CE-29FB-4D72-AD68-10EAE5BB7EAF}" dt="2019-11-13T10:43:27.994" v="533"/>
          <ac:grpSpMkLst>
            <pc:docMk/>
            <pc:sldMk cId="1595930022" sldId="305"/>
            <ac:grpSpMk id="1906" creationId="{A4651536-965D-4ECC-8804-44172C09C0F9}"/>
          </ac:grpSpMkLst>
        </pc:grpChg>
        <pc:grpChg chg="add del mod">
          <ac:chgData name="M | Inès Ammarkhodja" userId="e95cd08f-50ed-4377-8574-96d833696374" providerId="ADAL" clId="{3D6CE0CE-29FB-4D72-AD68-10EAE5BB7EAF}" dt="2019-11-13T10:43:27.994" v="533"/>
          <ac:grpSpMkLst>
            <pc:docMk/>
            <pc:sldMk cId="1595930022" sldId="305"/>
            <ac:grpSpMk id="1909" creationId="{F98759A5-FE47-42FB-A08D-BC213D48B2F4}"/>
          </ac:grpSpMkLst>
        </pc:grpChg>
        <pc:grpChg chg="add del mod">
          <ac:chgData name="M | Inès Ammarkhodja" userId="e95cd08f-50ed-4377-8574-96d833696374" providerId="ADAL" clId="{3D6CE0CE-29FB-4D72-AD68-10EAE5BB7EAF}" dt="2019-11-13T10:43:27.994" v="533"/>
          <ac:grpSpMkLst>
            <pc:docMk/>
            <pc:sldMk cId="1595930022" sldId="305"/>
            <ac:grpSpMk id="1914" creationId="{A4497FCA-6016-41C6-A84F-100BB764E823}"/>
          </ac:grpSpMkLst>
        </pc:grpChg>
        <pc:grpChg chg="add del mod">
          <ac:chgData name="M | Inès Ammarkhodja" userId="e95cd08f-50ed-4377-8574-96d833696374" providerId="ADAL" clId="{3D6CE0CE-29FB-4D72-AD68-10EAE5BB7EAF}" dt="2019-11-13T10:43:27.994" v="533"/>
          <ac:grpSpMkLst>
            <pc:docMk/>
            <pc:sldMk cId="1595930022" sldId="305"/>
            <ac:grpSpMk id="1922" creationId="{D1146830-26F1-40A2-81CB-3E738C71948B}"/>
          </ac:grpSpMkLst>
        </pc:grpChg>
        <pc:grpChg chg="add del mod">
          <ac:chgData name="M | Inès Ammarkhodja" userId="e95cd08f-50ed-4377-8574-96d833696374" providerId="ADAL" clId="{3D6CE0CE-29FB-4D72-AD68-10EAE5BB7EAF}" dt="2019-11-13T10:43:27.994" v="533"/>
          <ac:grpSpMkLst>
            <pc:docMk/>
            <pc:sldMk cId="1595930022" sldId="305"/>
            <ac:grpSpMk id="1926" creationId="{B6E1666B-C30C-45FC-BF2E-F1EE6A1FF507}"/>
          </ac:grpSpMkLst>
        </pc:grpChg>
        <pc:grpChg chg="add del mod">
          <ac:chgData name="M | Inès Ammarkhodja" userId="e95cd08f-50ed-4377-8574-96d833696374" providerId="ADAL" clId="{3D6CE0CE-29FB-4D72-AD68-10EAE5BB7EAF}" dt="2019-11-13T10:43:27.994" v="533"/>
          <ac:grpSpMkLst>
            <pc:docMk/>
            <pc:sldMk cId="1595930022" sldId="305"/>
            <ac:grpSpMk id="1931" creationId="{FBFAF39B-71D9-4811-9104-F4CAB54AAFCE}"/>
          </ac:grpSpMkLst>
        </pc:grpChg>
        <pc:grpChg chg="add del mod">
          <ac:chgData name="M | Inès Ammarkhodja" userId="e95cd08f-50ed-4377-8574-96d833696374" providerId="ADAL" clId="{3D6CE0CE-29FB-4D72-AD68-10EAE5BB7EAF}" dt="2019-11-13T10:43:27.994" v="533"/>
          <ac:grpSpMkLst>
            <pc:docMk/>
            <pc:sldMk cId="1595930022" sldId="305"/>
            <ac:grpSpMk id="1935" creationId="{A0C1D1A7-E21F-4957-BDD8-5D46B6CDE6CE}"/>
          </ac:grpSpMkLst>
        </pc:grpChg>
        <pc:grpChg chg="add del mod">
          <ac:chgData name="M | Inès Ammarkhodja" userId="e95cd08f-50ed-4377-8574-96d833696374" providerId="ADAL" clId="{3D6CE0CE-29FB-4D72-AD68-10EAE5BB7EAF}" dt="2019-11-13T10:43:27.994" v="533"/>
          <ac:grpSpMkLst>
            <pc:docMk/>
            <pc:sldMk cId="1595930022" sldId="305"/>
            <ac:grpSpMk id="1941" creationId="{E61EF623-C922-4DAE-83F0-5142920CC47E}"/>
          </ac:grpSpMkLst>
        </pc:grpChg>
        <pc:grpChg chg="add del mod">
          <ac:chgData name="M | Inès Ammarkhodja" userId="e95cd08f-50ed-4377-8574-96d833696374" providerId="ADAL" clId="{3D6CE0CE-29FB-4D72-AD68-10EAE5BB7EAF}" dt="2019-11-13T10:43:27.994" v="533"/>
          <ac:grpSpMkLst>
            <pc:docMk/>
            <pc:sldMk cId="1595930022" sldId="305"/>
            <ac:grpSpMk id="1950" creationId="{C4626C30-3102-497A-AAB0-62F0CCFF5747}"/>
          </ac:grpSpMkLst>
        </pc:grpChg>
        <pc:grpChg chg="add del mod">
          <ac:chgData name="M | Inès Ammarkhodja" userId="e95cd08f-50ed-4377-8574-96d833696374" providerId="ADAL" clId="{3D6CE0CE-29FB-4D72-AD68-10EAE5BB7EAF}" dt="2019-11-13T10:43:27.994" v="533"/>
          <ac:grpSpMkLst>
            <pc:docMk/>
            <pc:sldMk cId="1595930022" sldId="305"/>
            <ac:grpSpMk id="1975" creationId="{B7D26F93-5EB0-40C4-8834-5E5E4BE179E9}"/>
          </ac:grpSpMkLst>
        </pc:grpChg>
        <pc:grpChg chg="add del mod">
          <ac:chgData name="M | Inès Ammarkhodja" userId="e95cd08f-50ed-4377-8574-96d833696374" providerId="ADAL" clId="{3D6CE0CE-29FB-4D72-AD68-10EAE5BB7EAF}" dt="2019-11-13T10:43:27.994" v="533"/>
          <ac:grpSpMkLst>
            <pc:docMk/>
            <pc:sldMk cId="1595930022" sldId="305"/>
            <ac:grpSpMk id="1984" creationId="{C7C29F50-CF55-4D1E-8E2D-F8E10BAAEC82}"/>
          </ac:grpSpMkLst>
        </pc:grpChg>
        <pc:grpChg chg="add del mod">
          <ac:chgData name="M | Inès Ammarkhodja" userId="e95cd08f-50ed-4377-8574-96d833696374" providerId="ADAL" clId="{3D6CE0CE-29FB-4D72-AD68-10EAE5BB7EAF}" dt="2019-11-13T10:43:27.994" v="533"/>
          <ac:grpSpMkLst>
            <pc:docMk/>
            <pc:sldMk cId="1595930022" sldId="305"/>
            <ac:grpSpMk id="1989" creationId="{9A44E5B0-051F-462D-9C1A-5544F7772D8E}"/>
          </ac:grpSpMkLst>
        </pc:grpChg>
        <pc:grpChg chg="add del mod">
          <ac:chgData name="M | Inès Ammarkhodja" userId="e95cd08f-50ed-4377-8574-96d833696374" providerId="ADAL" clId="{3D6CE0CE-29FB-4D72-AD68-10EAE5BB7EAF}" dt="2019-11-13T10:43:27.994" v="533"/>
          <ac:grpSpMkLst>
            <pc:docMk/>
            <pc:sldMk cId="1595930022" sldId="305"/>
            <ac:grpSpMk id="1998" creationId="{DB97035F-3290-4D6E-8977-EE676709E093}"/>
          </ac:grpSpMkLst>
        </pc:grpChg>
        <pc:grpChg chg="add del mod">
          <ac:chgData name="M | Inès Ammarkhodja" userId="e95cd08f-50ed-4377-8574-96d833696374" providerId="ADAL" clId="{3D6CE0CE-29FB-4D72-AD68-10EAE5BB7EAF}" dt="2019-11-13T10:43:27.994" v="533"/>
          <ac:grpSpMkLst>
            <pc:docMk/>
            <pc:sldMk cId="1595930022" sldId="305"/>
            <ac:grpSpMk id="2005" creationId="{22C37BA2-75EB-42AB-AC83-1E1025304E21}"/>
          </ac:grpSpMkLst>
        </pc:grpChg>
        <pc:grpChg chg="add del mod">
          <ac:chgData name="M | Inès Ammarkhodja" userId="e95cd08f-50ed-4377-8574-96d833696374" providerId="ADAL" clId="{3D6CE0CE-29FB-4D72-AD68-10EAE5BB7EAF}" dt="2019-11-13T10:43:27.994" v="533"/>
          <ac:grpSpMkLst>
            <pc:docMk/>
            <pc:sldMk cId="1595930022" sldId="305"/>
            <ac:grpSpMk id="2012" creationId="{29EA3484-0FAC-48D5-8FF2-4C75AEC0D536}"/>
          </ac:grpSpMkLst>
        </pc:grpChg>
        <pc:grpChg chg="add del mod">
          <ac:chgData name="M | Inès Ammarkhodja" userId="e95cd08f-50ed-4377-8574-96d833696374" providerId="ADAL" clId="{3D6CE0CE-29FB-4D72-AD68-10EAE5BB7EAF}" dt="2019-11-13T10:43:27.994" v="533"/>
          <ac:grpSpMkLst>
            <pc:docMk/>
            <pc:sldMk cId="1595930022" sldId="305"/>
            <ac:grpSpMk id="2017" creationId="{823153BB-03F6-4F91-A349-3FF17BF7FF2A}"/>
          </ac:grpSpMkLst>
        </pc:grpChg>
        <pc:grpChg chg="add del mod">
          <ac:chgData name="M | Inès Ammarkhodja" userId="e95cd08f-50ed-4377-8574-96d833696374" providerId="ADAL" clId="{3D6CE0CE-29FB-4D72-AD68-10EAE5BB7EAF}" dt="2019-11-13T10:43:27.994" v="533"/>
          <ac:grpSpMkLst>
            <pc:docMk/>
            <pc:sldMk cId="1595930022" sldId="305"/>
            <ac:grpSpMk id="2024" creationId="{BACE5C83-BD27-4C06-A0B1-BC08DA748409}"/>
          </ac:grpSpMkLst>
        </pc:grpChg>
        <pc:grpChg chg="add del mod">
          <ac:chgData name="M | Inès Ammarkhodja" userId="e95cd08f-50ed-4377-8574-96d833696374" providerId="ADAL" clId="{3D6CE0CE-29FB-4D72-AD68-10EAE5BB7EAF}" dt="2019-11-13T10:43:27.994" v="533"/>
          <ac:grpSpMkLst>
            <pc:docMk/>
            <pc:sldMk cId="1595930022" sldId="305"/>
            <ac:grpSpMk id="2028" creationId="{76BCED7A-67CD-4FA6-854D-82F0EECA6EC0}"/>
          </ac:grpSpMkLst>
        </pc:grpChg>
        <pc:grpChg chg="add del mod">
          <ac:chgData name="M | Inès Ammarkhodja" userId="e95cd08f-50ed-4377-8574-96d833696374" providerId="ADAL" clId="{3D6CE0CE-29FB-4D72-AD68-10EAE5BB7EAF}" dt="2019-11-13T10:43:27.994" v="533"/>
          <ac:grpSpMkLst>
            <pc:docMk/>
            <pc:sldMk cId="1595930022" sldId="305"/>
            <ac:grpSpMk id="2035" creationId="{F3660064-27FF-4AE2-916D-4F3DD2ECD86C}"/>
          </ac:grpSpMkLst>
        </pc:grpChg>
        <pc:grpChg chg="add del mod">
          <ac:chgData name="M | Inès Ammarkhodja" userId="e95cd08f-50ed-4377-8574-96d833696374" providerId="ADAL" clId="{3D6CE0CE-29FB-4D72-AD68-10EAE5BB7EAF}" dt="2019-11-13T10:43:27.994" v="533"/>
          <ac:grpSpMkLst>
            <pc:docMk/>
            <pc:sldMk cId="1595930022" sldId="305"/>
            <ac:grpSpMk id="2041" creationId="{1BBD792E-AB7B-435B-A3FA-5A15FBE584FB}"/>
          </ac:grpSpMkLst>
        </pc:grpChg>
        <pc:grpChg chg="add del mod">
          <ac:chgData name="M | Inès Ammarkhodja" userId="e95cd08f-50ed-4377-8574-96d833696374" providerId="ADAL" clId="{3D6CE0CE-29FB-4D72-AD68-10EAE5BB7EAF}" dt="2019-11-13T10:43:27.994" v="533"/>
          <ac:grpSpMkLst>
            <pc:docMk/>
            <pc:sldMk cId="1595930022" sldId="305"/>
            <ac:grpSpMk id="2048" creationId="{FEA59920-8D69-4BBA-A832-F757DBB57E37}"/>
          </ac:grpSpMkLst>
        </pc:grpChg>
        <pc:grpChg chg="add del mod">
          <ac:chgData name="M | Inès Ammarkhodja" userId="e95cd08f-50ed-4377-8574-96d833696374" providerId="ADAL" clId="{3D6CE0CE-29FB-4D72-AD68-10EAE5BB7EAF}" dt="2019-11-13T10:43:27.994" v="533"/>
          <ac:grpSpMkLst>
            <pc:docMk/>
            <pc:sldMk cId="1595930022" sldId="305"/>
            <ac:grpSpMk id="2055" creationId="{4FD5EBBB-3C00-42C3-B6D3-6FC49BEA37A6}"/>
          </ac:grpSpMkLst>
        </pc:grpChg>
        <pc:grpChg chg="add del mod">
          <ac:chgData name="M | Inès Ammarkhodja" userId="e95cd08f-50ed-4377-8574-96d833696374" providerId="ADAL" clId="{3D6CE0CE-29FB-4D72-AD68-10EAE5BB7EAF}" dt="2019-11-13T10:43:27.994" v="533"/>
          <ac:grpSpMkLst>
            <pc:docMk/>
            <pc:sldMk cId="1595930022" sldId="305"/>
            <ac:grpSpMk id="2060" creationId="{CBB9A5CA-ED4F-44B6-BCDF-1CA6460105FE}"/>
          </ac:grpSpMkLst>
        </pc:grpChg>
        <pc:grpChg chg="add del mod">
          <ac:chgData name="M | Inès Ammarkhodja" userId="e95cd08f-50ed-4377-8574-96d833696374" providerId="ADAL" clId="{3D6CE0CE-29FB-4D72-AD68-10EAE5BB7EAF}" dt="2019-11-13T10:43:27.994" v="533"/>
          <ac:grpSpMkLst>
            <pc:docMk/>
            <pc:sldMk cId="1595930022" sldId="305"/>
            <ac:grpSpMk id="2069" creationId="{5770154F-63F4-414D-A87F-68111E796108}"/>
          </ac:grpSpMkLst>
        </pc:grpChg>
        <pc:grpChg chg="add del mod">
          <ac:chgData name="M | Inès Ammarkhodja" userId="e95cd08f-50ed-4377-8574-96d833696374" providerId="ADAL" clId="{3D6CE0CE-29FB-4D72-AD68-10EAE5BB7EAF}" dt="2019-11-13T10:43:27.994" v="533"/>
          <ac:grpSpMkLst>
            <pc:docMk/>
            <pc:sldMk cId="1595930022" sldId="305"/>
            <ac:grpSpMk id="2079" creationId="{575084E6-8C29-46A1-B5E1-92F8880D8FA5}"/>
          </ac:grpSpMkLst>
        </pc:grpChg>
        <pc:grpChg chg="add del mod">
          <ac:chgData name="M | Inès Ammarkhodja" userId="e95cd08f-50ed-4377-8574-96d833696374" providerId="ADAL" clId="{3D6CE0CE-29FB-4D72-AD68-10EAE5BB7EAF}" dt="2019-11-13T10:43:27.994" v="533"/>
          <ac:grpSpMkLst>
            <pc:docMk/>
            <pc:sldMk cId="1595930022" sldId="305"/>
            <ac:grpSpMk id="2083" creationId="{BA78242C-8F58-4F77-98C4-CE99E2176700}"/>
          </ac:grpSpMkLst>
        </pc:grpChg>
        <pc:grpChg chg="add del mod">
          <ac:chgData name="M | Inès Ammarkhodja" userId="e95cd08f-50ed-4377-8574-96d833696374" providerId="ADAL" clId="{3D6CE0CE-29FB-4D72-AD68-10EAE5BB7EAF}" dt="2019-11-13T10:43:27.994" v="533"/>
          <ac:grpSpMkLst>
            <pc:docMk/>
            <pc:sldMk cId="1595930022" sldId="305"/>
            <ac:grpSpMk id="2087" creationId="{E193CAAD-C416-45B7-9B80-5CF0E94EF18B}"/>
          </ac:grpSpMkLst>
        </pc:grpChg>
        <pc:grpChg chg="add del mod">
          <ac:chgData name="M | Inès Ammarkhodja" userId="e95cd08f-50ed-4377-8574-96d833696374" providerId="ADAL" clId="{3D6CE0CE-29FB-4D72-AD68-10EAE5BB7EAF}" dt="2019-11-13T10:43:27.994" v="533"/>
          <ac:grpSpMkLst>
            <pc:docMk/>
            <pc:sldMk cId="1595930022" sldId="305"/>
            <ac:grpSpMk id="2094" creationId="{FAFFABC1-F963-44DC-B768-3F97B21AA15B}"/>
          </ac:grpSpMkLst>
        </pc:grpChg>
        <pc:grpChg chg="add del mod">
          <ac:chgData name="M | Inès Ammarkhodja" userId="e95cd08f-50ed-4377-8574-96d833696374" providerId="ADAL" clId="{3D6CE0CE-29FB-4D72-AD68-10EAE5BB7EAF}" dt="2019-11-13T10:43:27.994" v="533"/>
          <ac:grpSpMkLst>
            <pc:docMk/>
            <pc:sldMk cId="1595930022" sldId="305"/>
            <ac:grpSpMk id="2105" creationId="{1CFA2E18-1232-4CBF-A8C6-3BC4634F45B6}"/>
          </ac:grpSpMkLst>
        </pc:grpChg>
        <pc:grpChg chg="add del mod">
          <ac:chgData name="M | Inès Ammarkhodja" userId="e95cd08f-50ed-4377-8574-96d833696374" providerId="ADAL" clId="{3D6CE0CE-29FB-4D72-AD68-10EAE5BB7EAF}" dt="2019-11-13T10:43:27.994" v="533"/>
          <ac:grpSpMkLst>
            <pc:docMk/>
            <pc:sldMk cId="1595930022" sldId="305"/>
            <ac:grpSpMk id="2108" creationId="{E5715CC8-4F6E-4382-A9F5-A1A8177849F2}"/>
          </ac:grpSpMkLst>
        </pc:grpChg>
        <pc:grpChg chg="add del mod">
          <ac:chgData name="M | Inès Ammarkhodja" userId="e95cd08f-50ed-4377-8574-96d833696374" providerId="ADAL" clId="{3D6CE0CE-29FB-4D72-AD68-10EAE5BB7EAF}" dt="2019-11-13T10:43:27.994" v="533"/>
          <ac:grpSpMkLst>
            <pc:docMk/>
            <pc:sldMk cId="1595930022" sldId="305"/>
            <ac:grpSpMk id="2113" creationId="{12672D80-603E-4B4F-BD3D-EDF81B50A81B}"/>
          </ac:grpSpMkLst>
        </pc:grpChg>
        <pc:grpChg chg="add del mod">
          <ac:chgData name="M | Inès Ammarkhodja" userId="e95cd08f-50ed-4377-8574-96d833696374" providerId="ADAL" clId="{3D6CE0CE-29FB-4D72-AD68-10EAE5BB7EAF}" dt="2019-11-13T10:43:27.994" v="533"/>
          <ac:grpSpMkLst>
            <pc:docMk/>
            <pc:sldMk cId="1595930022" sldId="305"/>
            <ac:grpSpMk id="2130" creationId="{79EEA137-839C-4CE3-8164-2C6948382303}"/>
          </ac:grpSpMkLst>
        </pc:grpChg>
        <pc:grpChg chg="add del mod">
          <ac:chgData name="M | Inès Ammarkhodja" userId="e95cd08f-50ed-4377-8574-96d833696374" providerId="ADAL" clId="{3D6CE0CE-29FB-4D72-AD68-10EAE5BB7EAF}" dt="2019-11-13T10:43:27.994" v="533"/>
          <ac:grpSpMkLst>
            <pc:docMk/>
            <pc:sldMk cId="1595930022" sldId="305"/>
            <ac:grpSpMk id="2134" creationId="{F76EA361-9D6F-4799-8718-8BEE94409C4A}"/>
          </ac:grpSpMkLst>
        </pc:grpChg>
        <pc:grpChg chg="add del mod">
          <ac:chgData name="M | Inès Ammarkhodja" userId="e95cd08f-50ed-4377-8574-96d833696374" providerId="ADAL" clId="{3D6CE0CE-29FB-4D72-AD68-10EAE5BB7EAF}" dt="2019-11-13T10:43:27.994" v="533"/>
          <ac:grpSpMkLst>
            <pc:docMk/>
            <pc:sldMk cId="1595930022" sldId="305"/>
            <ac:grpSpMk id="2142" creationId="{0F015556-636A-40E2-B8DC-D1FE86073973}"/>
          </ac:grpSpMkLst>
        </pc:grpChg>
        <pc:grpChg chg="add del mod">
          <ac:chgData name="M | Inès Ammarkhodja" userId="e95cd08f-50ed-4377-8574-96d833696374" providerId="ADAL" clId="{3D6CE0CE-29FB-4D72-AD68-10EAE5BB7EAF}" dt="2019-11-13T10:43:27.994" v="533"/>
          <ac:grpSpMkLst>
            <pc:docMk/>
            <pc:sldMk cId="1595930022" sldId="305"/>
            <ac:grpSpMk id="2149" creationId="{5F29483E-BBBA-47E0-BFE7-310F6C82D89B}"/>
          </ac:grpSpMkLst>
        </pc:grpChg>
        <pc:grpChg chg="add del mod">
          <ac:chgData name="M | Inès Ammarkhodja" userId="e95cd08f-50ed-4377-8574-96d833696374" providerId="ADAL" clId="{3D6CE0CE-29FB-4D72-AD68-10EAE5BB7EAF}" dt="2019-11-13T10:43:27.994" v="533"/>
          <ac:grpSpMkLst>
            <pc:docMk/>
            <pc:sldMk cId="1595930022" sldId="305"/>
            <ac:grpSpMk id="2152" creationId="{DC377135-79AB-44DA-A4C1-7876C60C1749}"/>
          </ac:grpSpMkLst>
        </pc:grpChg>
        <pc:grpChg chg="add del mod">
          <ac:chgData name="M | Inès Ammarkhodja" userId="e95cd08f-50ed-4377-8574-96d833696374" providerId="ADAL" clId="{3D6CE0CE-29FB-4D72-AD68-10EAE5BB7EAF}" dt="2019-11-13T10:43:27.994" v="533"/>
          <ac:grpSpMkLst>
            <pc:docMk/>
            <pc:sldMk cId="1595930022" sldId="305"/>
            <ac:grpSpMk id="2159" creationId="{FCB3C39E-5902-41D6-921F-A34C483E9C49}"/>
          </ac:grpSpMkLst>
        </pc:grpChg>
        <pc:grpChg chg="add del mod">
          <ac:chgData name="M | Inès Ammarkhodja" userId="e95cd08f-50ed-4377-8574-96d833696374" providerId="ADAL" clId="{3D6CE0CE-29FB-4D72-AD68-10EAE5BB7EAF}" dt="2019-11-13T10:43:27.994" v="533"/>
          <ac:grpSpMkLst>
            <pc:docMk/>
            <pc:sldMk cId="1595930022" sldId="305"/>
            <ac:grpSpMk id="2166" creationId="{AAF3AC0F-96A6-48F5-959D-76AA94194916}"/>
          </ac:grpSpMkLst>
        </pc:grpChg>
        <pc:grpChg chg="add del mod">
          <ac:chgData name="M | Inès Ammarkhodja" userId="e95cd08f-50ed-4377-8574-96d833696374" providerId="ADAL" clId="{3D6CE0CE-29FB-4D72-AD68-10EAE5BB7EAF}" dt="2019-11-13T10:43:27.994" v="533"/>
          <ac:grpSpMkLst>
            <pc:docMk/>
            <pc:sldMk cId="1595930022" sldId="305"/>
            <ac:grpSpMk id="2177" creationId="{84529B20-F953-48F4-B192-52A1ADBD1D87}"/>
          </ac:grpSpMkLst>
        </pc:grpChg>
        <pc:grpChg chg="add del mod">
          <ac:chgData name="M | Inès Ammarkhodja" userId="e95cd08f-50ed-4377-8574-96d833696374" providerId="ADAL" clId="{3D6CE0CE-29FB-4D72-AD68-10EAE5BB7EAF}" dt="2019-11-13T10:43:27.994" v="533"/>
          <ac:grpSpMkLst>
            <pc:docMk/>
            <pc:sldMk cId="1595930022" sldId="305"/>
            <ac:grpSpMk id="2182" creationId="{326127FB-FA3C-44A4-B5D2-2393958EB81B}"/>
          </ac:grpSpMkLst>
        </pc:grpChg>
        <pc:grpChg chg="add del mod">
          <ac:chgData name="M | Inès Ammarkhodja" userId="e95cd08f-50ed-4377-8574-96d833696374" providerId="ADAL" clId="{3D6CE0CE-29FB-4D72-AD68-10EAE5BB7EAF}" dt="2019-11-13T10:43:27.994" v="533"/>
          <ac:grpSpMkLst>
            <pc:docMk/>
            <pc:sldMk cId="1595930022" sldId="305"/>
            <ac:grpSpMk id="2195" creationId="{61A2FE97-E662-4780-ACF6-35E9B93B12EE}"/>
          </ac:grpSpMkLst>
        </pc:grpChg>
        <pc:grpChg chg="add del mod">
          <ac:chgData name="M | Inès Ammarkhodja" userId="e95cd08f-50ed-4377-8574-96d833696374" providerId="ADAL" clId="{3D6CE0CE-29FB-4D72-AD68-10EAE5BB7EAF}" dt="2019-11-13T10:43:27.994" v="533"/>
          <ac:grpSpMkLst>
            <pc:docMk/>
            <pc:sldMk cId="1595930022" sldId="305"/>
            <ac:grpSpMk id="2201" creationId="{030466BA-A22A-4654-BBF7-981E4B059512}"/>
          </ac:grpSpMkLst>
        </pc:grpChg>
        <pc:grpChg chg="add del mod">
          <ac:chgData name="M | Inès Ammarkhodja" userId="e95cd08f-50ed-4377-8574-96d833696374" providerId="ADAL" clId="{3D6CE0CE-29FB-4D72-AD68-10EAE5BB7EAF}" dt="2019-11-13T10:43:27.994" v="533"/>
          <ac:grpSpMkLst>
            <pc:docMk/>
            <pc:sldMk cId="1595930022" sldId="305"/>
            <ac:grpSpMk id="2207" creationId="{24800606-9044-4791-BA9E-AB0EF7AE6F19}"/>
          </ac:grpSpMkLst>
        </pc:grpChg>
        <pc:grpChg chg="add del mod">
          <ac:chgData name="M | Inès Ammarkhodja" userId="e95cd08f-50ed-4377-8574-96d833696374" providerId="ADAL" clId="{3D6CE0CE-29FB-4D72-AD68-10EAE5BB7EAF}" dt="2019-11-13T10:43:27.994" v="533"/>
          <ac:grpSpMkLst>
            <pc:docMk/>
            <pc:sldMk cId="1595930022" sldId="305"/>
            <ac:grpSpMk id="2214" creationId="{3AE44585-1BC7-4F35-B1AA-2E8701171B85}"/>
          </ac:grpSpMkLst>
        </pc:grpChg>
        <pc:grpChg chg="add del mod">
          <ac:chgData name="M | Inès Ammarkhodja" userId="e95cd08f-50ed-4377-8574-96d833696374" providerId="ADAL" clId="{3D6CE0CE-29FB-4D72-AD68-10EAE5BB7EAF}" dt="2019-11-13T10:43:27.994" v="533"/>
          <ac:grpSpMkLst>
            <pc:docMk/>
            <pc:sldMk cId="1595930022" sldId="305"/>
            <ac:grpSpMk id="2218" creationId="{83D14563-7444-4525-B8B3-B38D715AEA03}"/>
          </ac:grpSpMkLst>
        </pc:grpChg>
        <pc:grpChg chg="add del mod">
          <ac:chgData name="M | Inès Ammarkhodja" userId="e95cd08f-50ed-4377-8574-96d833696374" providerId="ADAL" clId="{3D6CE0CE-29FB-4D72-AD68-10EAE5BB7EAF}" dt="2019-11-13T10:43:27.994" v="533"/>
          <ac:grpSpMkLst>
            <pc:docMk/>
            <pc:sldMk cId="1595930022" sldId="305"/>
            <ac:grpSpMk id="2298" creationId="{F723ABFE-E519-45C5-A880-1983A5BA76A4}"/>
          </ac:grpSpMkLst>
        </pc:grpChg>
        <pc:grpChg chg="add del mod">
          <ac:chgData name="M | Inès Ammarkhodja" userId="e95cd08f-50ed-4377-8574-96d833696374" providerId="ADAL" clId="{3D6CE0CE-29FB-4D72-AD68-10EAE5BB7EAF}" dt="2019-11-13T10:43:27.994" v="533"/>
          <ac:grpSpMkLst>
            <pc:docMk/>
            <pc:sldMk cId="1595930022" sldId="305"/>
            <ac:grpSpMk id="2300" creationId="{2FFAA727-1036-43C4-B50B-4EE7D0D60B78}"/>
          </ac:grpSpMkLst>
        </pc:grpChg>
        <pc:grpChg chg="add del mod">
          <ac:chgData name="M | Inès Ammarkhodja" userId="e95cd08f-50ed-4377-8574-96d833696374" providerId="ADAL" clId="{3D6CE0CE-29FB-4D72-AD68-10EAE5BB7EAF}" dt="2019-11-13T10:43:27.994" v="533"/>
          <ac:grpSpMkLst>
            <pc:docMk/>
            <pc:sldMk cId="1595930022" sldId="305"/>
            <ac:grpSpMk id="2308" creationId="{E2D1AF30-3F3D-4925-B9BF-ECAF936AB307}"/>
          </ac:grpSpMkLst>
        </pc:grpChg>
        <pc:grpChg chg="add del mod">
          <ac:chgData name="M | Inès Ammarkhodja" userId="e95cd08f-50ed-4377-8574-96d833696374" providerId="ADAL" clId="{3D6CE0CE-29FB-4D72-AD68-10EAE5BB7EAF}" dt="2019-11-13T10:43:27.994" v="533"/>
          <ac:grpSpMkLst>
            <pc:docMk/>
            <pc:sldMk cId="1595930022" sldId="305"/>
            <ac:grpSpMk id="2311" creationId="{C925A3EC-98E3-496C-B84E-677A3963F7AF}"/>
          </ac:grpSpMkLst>
        </pc:grpChg>
        <pc:grpChg chg="add del mod">
          <ac:chgData name="M | Inès Ammarkhodja" userId="e95cd08f-50ed-4377-8574-96d833696374" providerId="ADAL" clId="{3D6CE0CE-29FB-4D72-AD68-10EAE5BB7EAF}" dt="2019-11-13T10:43:27.994" v="533"/>
          <ac:grpSpMkLst>
            <pc:docMk/>
            <pc:sldMk cId="1595930022" sldId="305"/>
            <ac:grpSpMk id="2313" creationId="{41AE8525-2F6F-47DF-A760-BAE5690EA80C}"/>
          </ac:grpSpMkLst>
        </pc:grpChg>
        <pc:grpChg chg="add del mod">
          <ac:chgData name="M | Inès Ammarkhodja" userId="e95cd08f-50ed-4377-8574-96d833696374" providerId="ADAL" clId="{3D6CE0CE-29FB-4D72-AD68-10EAE5BB7EAF}" dt="2019-11-13T10:43:27.994" v="533"/>
          <ac:grpSpMkLst>
            <pc:docMk/>
            <pc:sldMk cId="1595930022" sldId="305"/>
            <ac:grpSpMk id="2316" creationId="{0512CF42-7F14-4266-87D1-FF793AE23D91}"/>
          </ac:grpSpMkLst>
        </pc:grpChg>
        <pc:grpChg chg="add del mod">
          <ac:chgData name="M | Inès Ammarkhodja" userId="e95cd08f-50ed-4377-8574-96d833696374" providerId="ADAL" clId="{3D6CE0CE-29FB-4D72-AD68-10EAE5BB7EAF}" dt="2019-11-13T10:43:27.994" v="533"/>
          <ac:grpSpMkLst>
            <pc:docMk/>
            <pc:sldMk cId="1595930022" sldId="305"/>
            <ac:grpSpMk id="2319" creationId="{5C564BE3-CEAD-49E9-BD43-5E3CB7325381}"/>
          </ac:grpSpMkLst>
        </pc:grpChg>
        <pc:picChg chg="add mod">
          <ac:chgData name="M | Inès Ammarkhodja" userId="e95cd08f-50ed-4377-8574-96d833696374" providerId="ADAL" clId="{3D6CE0CE-29FB-4D72-AD68-10EAE5BB7EAF}" dt="2019-11-13T12:00:54.803" v="823" actId="1076"/>
          <ac:picMkLst>
            <pc:docMk/>
            <pc:sldMk cId="1595930022" sldId="305"/>
            <ac:picMk id="618" creationId="{F23DC964-B2F5-43ED-A4E0-5251484AB676}"/>
          </ac:picMkLst>
        </pc:picChg>
        <pc:picChg chg="add mod">
          <ac:chgData name="M | Inès Ammarkhodja" userId="e95cd08f-50ed-4377-8574-96d833696374" providerId="ADAL" clId="{3D6CE0CE-29FB-4D72-AD68-10EAE5BB7EAF}" dt="2019-11-13T12:00:54.803" v="823" actId="1076"/>
          <ac:picMkLst>
            <pc:docMk/>
            <pc:sldMk cId="1595930022" sldId="305"/>
            <ac:picMk id="619" creationId="{58DA87D0-B101-4193-BFAB-6D94551E3934}"/>
          </ac:picMkLst>
        </pc:picChg>
        <pc:picChg chg="add mod">
          <ac:chgData name="M | Inès Ammarkhodja" userId="e95cd08f-50ed-4377-8574-96d833696374" providerId="ADAL" clId="{3D6CE0CE-29FB-4D72-AD68-10EAE5BB7EAF}" dt="2019-11-13T12:00:54.803" v="823" actId="1076"/>
          <ac:picMkLst>
            <pc:docMk/>
            <pc:sldMk cId="1595930022" sldId="305"/>
            <ac:picMk id="620" creationId="{F486A394-0747-41ED-8C74-24D7CE9F869E}"/>
          </ac:picMkLst>
        </pc:picChg>
        <pc:picChg chg="add mod">
          <ac:chgData name="M | Inès Ammarkhodja" userId="e95cd08f-50ed-4377-8574-96d833696374" providerId="ADAL" clId="{3D6CE0CE-29FB-4D72-AD68-10EAE5BB7EAF}" dt="2019-11-13T12:00:54.803" v="823" actId="1076"/>
          <ac:picMkLst>
            <pc:docMk/>
            <pc:sldMk cId="1595930022" sldId="305"/>
            <ac:picMk id="621" creationId="{48F210E9-F277-4951-BDFE-35F9D3604F15}"/>
          </ac:picMkLst>
        </pc:picChg>
        <pc:picChg chg="add mod">
          <ac:chgData name="M | Inès Ammarkhodja" userId="e95cd08f-50ed-4377-8574-96d833696374" providerId="ADAL" clId="{3D6CE0CE-29FB-4D72-AD68-10EAE5BB7EAF}" dt="2019-11-13T12:00:54.803" v="823" actId="1076"/>
          <ac:picMkLst>
            <pc:docMk/>
            <pc:sldMk cId="1595930022" sldId="305"/>
            <ac:picMk id="622" creationId="{E03D80F9-CE29-42C1-8550-D54AB554B0EA}"/>
          </ac:picMkLst>
        </pc:picChg>
        <pc:picChg chg="add mod">
          <ac:chgData name="M | Inès Ammarkhodja" userId="e95cd08f-50ed-4377-8574-96d833696374" providerId="ADAL" clId="{3D6CE0CE-29FB-4D72-AD68-10EAE5BB7EAF}" dt="2019-11-13T12:00:54.803" v="823" actId="1076"/>
          <ac:picMkLst>
            <pc:docMk/>
            <pc:sldMk cId="1595930022" sldId="305"/>
            <ac:picMk id="623" creationId="{EC72F0A8-6C95-4BE9-B98E-4A1076CBF4A8}"/>
          </ac:picMkLst>
        </pc:picChg>
        <pc:picChg chg="add mod">
          <ac:chgData name="M | Inès Ammarkhodja" userId="e95cd08f-50ed-4377-8574-96d833696374" providerId="ADAL" clId="{3D6CE0CE-29FB-4D72-AD68-10EAE5BB7EAF}" dt="2019-11-13T12:00:54.803" v="823" actId="1076"/>
          <ac:picMkLst>
            <pc:docMk/>
            <pc:sldMk cId="1595930022" sldId="305"/>
            <ac:picMk id="624" creationId="{06E15DCE-7F1F-41DA-BAE7-8EBB2ACF4A3A}"/>
          </ac:picMkLst>
        </pc:picChg>
        <pc:picChg chg="add mod">
          <ac:chgData name="M | Inès Ammarkhodja" userId="e95cd08f-50ed-4377-8574-96d833696374" providerId="ADAL" clId="{3D6CE0CE-29FB-4D72-AD68-10EAE5BB7EAF}" dt="2019-11-13T12:00:54.803" v="823" actId="1076"/>
          <ac:picMkLst>
            <pc:docMk/>
            <pc:sldMk cId="1595930022" sldId="305"/>
            <ac:picMk id="625" creationId="{9089FFB6-00CD-4B36-B483-3491CE7C68E8}"/>
          </ac:picMkLst>
        </pc:picChg>
        <pc:picChg chg="add mod">
          <ac:chgData name="M | Inès Ammarkhodja" userId="e95cd08f-50ed-4377-8574-96d833696374" providerId="ADAL" clId="{3D6CE0CE-29FB-4D72-AD68-10EAE5BB7EAF}" dt="2019-11-13T12:00:54.803" v="823" actId="1076"/>
          <ac:picMkLst>
            <pc:docMk/>
            <pc:sldMk cId="1595930022" sldId="305"/>
            <ac:picMk id="626" creationId="{CB2DD4CC-4486-4C8B-A1D1-E71D24F53FCD}"/>
          </ac:picMkLst>
        </pc:picChg>
        <pc:picChg chg="add mod">
          <ac:chgData name="M | Inès Ammarkhodja" userId="e95cd08f-50ed-4377-8574-96d833696374" providerId="ADAL" clId="{3D6CE0CE-29FB-4D72-AD68-10EAE5BB7EAF}" dt="2019-11-13T12:00:54.803" v="823" actId="1076"/>
          <ac:picMkLst>
            <pc:docMk/>
            <pc:sldMk cId="1595930022" sldId="305"/>
            <ac:picMk id="627" creationId="{A25CE76F-5F82-4947-B7C3-36F348116AB1}"/>
          </ac:picMkLst>
        </pc:picChg>
        <pc:picChg chg="add mod">
          <ac:chgData name="M | Inès Ammarkhodja" userId="e95cd08f-50ed-4377-8574-96d833696374" providerId="ADAL" clId="{3D6CE0CE-29FB-4D72-AD68-10EAE5BB7EAF}" dt="2019-11-13T12:00:54.803" v="823" actId="1076"/>
          <ac:picMkLst>
            <pc:docMk/>
            <pc:sldMk cId="1595930022" sldId="305"/>
            <ac:picMk id="628" creationId="{5A7E5B87-6C19-49AF-9E20-C59F8A0AE408}"/>
          </ac:picMkLst>
        </pc:picChg>
        <pc:picChg chg="add del mod">
          <ac:chgData name="M | Inès Ammarkhodja" userId="e95cd08f-50ed-4377-8574-96d833696374" providerId="ADAL" clId="{3D6CE0CE-29FB-4D72-AD68-10EAE5BB7EAF}" dt="2019-11-13T10:38:54.599" v="449" actId="478"/>
          <ac:picMkLst>
            <pc:docMk/>
            <pc:sldMk cId="1595930022" sldId="305"/>
            <ac:picMk id="629" creationId="{6E4A680C-22E1-493F-A3FB-AB586AE8DDB3}"/>
          </ac:picMkLst>
        </pc:picChg>
        <pc:picChg chg="add mod">
          <ac:chgData name="M | Inès Ammarkhodja" userId="e95cd08f-50ed-4377-8574-96d833696374" providerId="ADAL" clId="{3D6CE0CE-29FB-4D72-AD68-10EAE5BB7EAF}" dt="2019-11-13T12:00:54.803" v="823" actId="1076"/>
          <ac:picMkLst>
            <pc:docMk/>
            <pc:sldMk cId="1595930022" sldId="305"/>
            <ac:picMk id="630" creationId="{70134F53-76C4-4F35-B836-896F1DAB72BC}"/>
          </ac:picMkLst>
        </pc:picChg>
        <pc:picChg chg="add mod">
          <ac:chgData name="M | Inès Ammarkhodja" userId="e95cd08f-50ed-4377-8574-96d833696374" providerId="ADAL" clId="{3D6CE0CE-29FB-4D72-AD68-10EAE5BB7EAF}" dt="2019-11-13T12:00:54.803" v="823" actId="1076"/>
          <ac:picMkLst>
            <pc:docMk/>
            <pc:sldMk cId="1595930022" sldId="305"/>
            <ac:picMk id="631" creationId="{B32F577E-A9E0-4AB4-BA0F-41EF6BAB654D}"/>
          </ac:picMkLst>
        </pc:picChg>
        <pc:picChg chg="add mod">
          <ac:chgData name="M | Inès Ammarkhodja" userId="e95cd08f-50ed-4377-8574-96d833696374" providerId="ADAL" clId="{3D6CE0CE-29FB-4D72-AD68-10EAE5BB7EAF}" dt="2019-11-13T12:00:54.803" v="823" actId="1076"/>
          <ac:picMkLst>
            <pc:docMk/>
            <pc:sldMk cId="1595930022" sldId="305"/>
            <ac:picMk id="632" creationId="{4DC413D6-2649-4574-B55A-2A5717FE9222}"/>
          </ac:picMkLst>
        </pc:picChg>
        <pc:picChg chg="add mod">
          <ac:chgData name="M | Inès Ammarkhodja" userId="e95cd08f-50ed-4377-8574-96d833696374" providerId="ADAL" clId="{3D6CE0CE-29FB-4D72-AD68-10EAE5BB7EAF}" dt="2019-11-13T12:00:54.803" v="823" actId="1076"/>
          <ac:picMkLst>
            <pc:docMk/>
            <pc:sldMk cId="1595930022" sldId="305"/>
            <ac:picMk id="633" creationId="{BAF42271-6B8C-41A5-8E03-A7BF519523E1}"/>
          </ac:picMkLst>
        </pc:picChg>
        <pc:picChg chg="add mod">
          <ac:chgData name="M | Inès Ammarkhodja" userId="e95cd08f-50ed-4377-8574-96d833696374" providerId="ADAL" clId="{3D6CE0CE-29FB-4D72-AD68-10EAE5BB7EAF}" dt="2019-11-13T12:00:54.803" v="823" actId="1076"/>
          <ac:picMkLst>
            <pc:docMk/>
            <pc:sldMk cId="1595930022" sldId="305"/>
            <ac:picMk id="634" creationId="{D4D4FFFD-288B-4626-9044-3642DAB0ABD0}"/>
          </ac:picMkLst>
        </pc:picChg>
        <pc:picChg chg="add mod">
          <ac:chgData name="M | Inès Ammarkhodja" userId="e95cd08f-50ed-4377-8574-96d833696374" providerId="ADAL" clId="{3D6CE0CE-29FB-4D72-AD68-10EAE5BB7EAF}" dt="2019-11-13T12:00:54.803" v="823" actId="1076"/>
          <ac:picMkLst>
            <pc:docMk/>
            <pc:sldMk cId="1595930022" sldId="305"/>
            <ac:picMk id="635" creationId="{96585AA0-82A0-4D47-9C35-7CB19F22A5A5}"/>
          </ac:picMkLst>
        </pc:picChg>
        <pc:picChg chg="add mod">
          <ac:chgData name="M | Inès Ammarkhodja" userId="e95cd08f-50ed-4377-8574-96d833696374" providerId="ADAL" clId="{3D6CE0CE-29FB-4D72-AD68-10EAE5BB7EAF}" dt="2019-11-13T12:00:54.803" v="823" actId="1076"/>
          <ac:picMkLst>
            <pc:docMk/>
            <pc:sldMk cId="1595930022" sldId="305"/>
            <ac:picMk id="636" creationId="{1E2541AB-6B17-4A02-8F84-634A693F713D}"/>
          </ac:picMkLst>
        </pc:picChg>
      </pc:sldChg>
      <pc:sldChg chg="addSp delSp modSp add ord modTransition">
        <pc:chgData name="M | Inès Ammarkhodja" userId="e95cd08f-50ed-4377-8574-96d833696374" providerId="ADAL" clId="{3D6CE0CE-29FB-4D72-AD68-10EAE5BB7EAF}" dt="2019-11-13T12:01:07.585" v="825" actId="1076"/>
        <pc:sldMkLst>
          <pc:docMk/>
          <pc:sldMk cId="4247659349" sldId="306"/>
        </pc:sldMkLst>
        <pc:spChg chg="add del mod">
          <ac:chgData name="M | Inès Ammarkhodja" userId="e95cd08f-50ed-4377-8574-96d833696374" providerId="ADAL" clId="{3D6CE0CE-29FB-4D72-AD68-10EAE5BB7EAF}" dt="2019-11-13T10:42:01.210" v="513"/>
          <ac:spMkLst>
            <pc:docMk/>
            <pc:sldMk cId="4247659349" sldId="306"/>
            <ac:spMk id="160" creationId="{04B147E8-6309-4CCF-8AEE-86DCE718E046}"/>
          </ac:spMkLst>
        </pc:spChg>
        <pc:spChg chg="add del mod">
          <ac:chgData name="M | Inès Ammarkhodja" userId="e95cd08f-50ed-4377-8574-96d833696374" providerId="ADAL" clId="{3D6CE0CE-29FB-4D72-AD68-10EAE5BB7EAF}" dt="2019-11-13T10:42:01.210" v="513"/>
          <ac:spMkLst>
            <pc:docMk/>
            <pc:sldMk cId="4247659349" sldId="306"/>
            <ac:spMk id="161" creationId="{4C8724CD-D3D8-4B73-B7B7-ABE8A3DE9078}"/>
          </ac:spMkLst>
        </pc:spChg>
        <pc:spChg chg="add del mod">
          <ac:chgData name="M | Inès Ammarkhodja" userId="e95cd08f-50ed-4377-8574-96d833696374" providerId="ADAL" clId="{3D6CE0CE-29FB-4D72-AD68-10EAE5BB7EAF}" dt="2019-11-13T10:42:01.210" v="513"/>
          <ac:spMkLst>
            <pc:docMk/>
            <pc:sldMk cId="4247659349" sldId="306"/>
            <ac:spMk id="165" creationId="{21DC09BF-3A92-4757-B201-BBC11E96CE19}"/>
          </ac:spMkLst>
        </pc:spChg>
        <pc:spChg chg="add del mod">
          <ac:chgData name="M | Inès Ammarkhodja" userId="e95cd08f-50ed-4377-8574-96d833696374" providerId="ADAL" clId="{3D6CE0CE-29FB-4D72-AD68-10EAE5BB7EAF}" dt="2019-11-13T10:42:01.210" v="513"/>
          <ac:spMkLst>
            <pc:docMk/>
            <pc:sldMk cId="4247659349" sldId="306"/>
            <ac:spMk id="212" creationId="{FD6D84B5-0FA3-4BA6-99C7-E7EC80ABA35E}"/>
          </ac:spMkLst>
        </pc:spChg>
        <pc:spChg chg="add del mod">
          <ac:chgData name="M | Inès Ammarkhodja" userId="e95cd08f-50ed-4377-8574-96d833696374" providerId="ADAL" clId="{3D6CE0CE-29FB-4D72-AD68-10EAE5BB7EAF}" dt="2019-11-13T10:42:01.210" v="513"/>
          <ac:spMkLst>
            <pc:docMk/>
            <pc:sldMk cId="4247659349" sldId="306"/>
            <ac:spMk id="216" creationId="{EB3CDAC7-3981-4485-8B8F-35D1E285C590}"/>
          </ac:spMkLst>
        </pc:spChg>
        <pc:spChg chg="add del mod">
          <ac:chgData name="M | Inès Ammarkhodja" userId="e95cd08f-50ed-4377-8574-96d833696374" providerId="ADAL" clId="{3D6CE0CE-29FB-4D72-AD68-10EAE5BB7EAF}" dt="2019-11-13T10:42:01.210" v="513"/>
          <ac:spMkLst>
            <pc:docMk/>
            <pc:sldMk cId="4247659349" sldId="306"/>
            <ac:spMk id="263" creationId="{CF8200BA-5B0D-4FB8-8265-15E5AA8CAA47}"/>
          </ac:spMkLst>
        </pc:spChg>
        <pc:spChg chg="add del mod">
          <ac:chgData name="M | Inès Ammarkhodja" userId="e95cd08f-50ed-4377-8574-96d833696374" providerId="ADAL" clId="{3D6CE0CE-29FB-4D72-AD68-10EAE5BB7EAF}" dt="2019-11-13T10:42:01.210" v="513"/>
          <ac:spMkLst>
            <pc:docMk/>
            <pc:sldMk cId="4247659349" sldId="306"/>
            <ac:spMk id="295" creationId="{E96E2A0D-3A29-40E8-B7AC-D8596F526780}"/>
          </ac:spMkLst>
        </pc:spChg>
        <pc:spChg chg="add del mod">
          <ac:chgData name="M | Inès Ammarkhodja" userId="e95cd08f-50ed-4377-8574-96d833696374" providerId="ADAL" clId="{3D6CE0CE-29FB-4D72-AD68-10EAE5BB7EAF}" dt="2019-11-13T10:42:01.210" v="513"/>
          <ac:spMkLst>
            <pc:docMk/>
            <pc:sldMk cId="4247659349" sldId="306"/>
            <ac:spMk id="316" creationId="{D7B4346D-A529-43A6-8236-5692E3DED85D}"/>
          </ac:spMkLst>
        </pc:spChg>
        <pc:spChg chg="add del mod">
          <ac:chgData name="M | Inès Ammarkhodja" userId="e95cd08f-50ed-4377-8574-96d833696374" providerId="ADAL" clId="{3D6CE0CE-29FB-4D72-AD68-10EAE5BB7EAF}" dt="2019-11-13T10:42:01.210" v="513"/>
          <ac:spMkLst>
            <pc:docMk/>
            <pc:sldMk cId="4247659349" sldId="306"/>
            <ac:spMk id="317" creationId="{091BE425-7C12-4B2A-B7A1-C82BB9169342}"/>
          </ac:spMkLst>
        </pc:spChg>
        <pc:spChg chg="add del mod">
          <ac:chgData name="M | Inès Ammarkhodja" userId="e95cd08f-50ed-4377-8574-96d833696374" providerId="ADAL" clId="{3D6CE0CE-29FB-4D72-AD68-10EAE5BB7EAF}" dt="2019-11-13T10:42:01.210" v="513"/>
          <ac:spMkLst>
            <pc:docMk/>
            <pc:sldMk cId="4247659349" sldId="306"/>
            <ac:spMk id="358" creationId="{C982D393-7321-40DD-B3FA-DE80DB3A6A88}"/>
          </ac:spMkLst>
        </pc:spChg>
        <pc:spChg chg="add del mod">
          <ac:chgData name="M | Inès Ammarkhodja" userId="e95cd08f-50ed-4377-8574-96d833696374" providerId="ADAL" clId="{3D6CE0CE-29FB-4D72-AD68-10EAE5BB7EAF}" dt="2019-11-13T10:42:01.210" v="513"/>
          <ac:spMkLst>
            <pc:docMk/>
            <pc:sldMk cId="4247659349" sldId="306"/>
            <ac:spMk id="409" creationId="{B28B7D0A-794E-4EC5-9709-B7F164DFBF54}"/>
          </ac:spMkLst>
        </pc:spChg>
        <pc:spChg chg="add del mod">
          <ac:chgData name="M | Inès Ammarkhodja" userId="e95cd08f-50ed-4377-8574-96d833696374" providerId="ADAL" clId="{3D6CE0CE-29FB-4D72-AD68-10EAE5BB7EAF}" dt="2019-11-13T10:42:01.210" v="513"/>
          <ac:spMkLst>
            <pc:docMk/>
            <pc:sldMk cId="4247659349" sldId="306"/>
            <ac:spMk id="410" creationId="{848C4D64-33C2-4D79-B113-2439DC5A146E}"/>
          </ac:spMkLst>
        </pc:spChg>
        <pc:spChg chg="add del mod">
          <ac:chgData name="M | Inès Ammarkhodja" userId="e95cd08f-50ed-4377-8574-96d833696374" providerId="ADAL" clId="{3D6CE0CE-29FB-4D72-AD68-10EAE5BB7EAF}" dt="2019-11-13T10:42:01.210" v="513"/>
          <ac:spMkLst>
            <pc:docMk/>
            <pc:sldMk cId="4247659349" sldId="306"/>
            <ac:spMk id="422" creationId="{8596E15A-204E-424B-8B3E-447B65CB8988}"/>
          </ac:spMkLst>
        </pc:spChg>
        <pc:spChg chg="add del mod">
          <ac:chgData name="M | Inès Ammarkhodja" userId="e95cd08f-50ed-4377-8574-96d833696374" providerId="ADAL" clId="{3D6CE0CE-29FB-4D72-AD68-10EAE5BB7EAF}" dt="2019-11-13T10:42:01.210" v="513"/>
          <ac:spMkLst>
            <pc:docMk/>
            <pc:sldMk cId="4247659349" sldId="306"/>
            <ac:spMk id="423" creationId="{A6CF4323-418E-422B-A24C-9F1BC035FED7}"/>
          </ac:spMkLst>
        </pc:spChg>
        <pc:spChg chg="add del mod">
          <ac:chgData name="M | Inès Ammarkhodja" userId="e95cd08f-50ed-4377-8574-96d833696374" providerId="ADAL" clId="{3D6CE0CE-29FB-4D72-AD68-10EAE5BB7EAF}" dt="2019-11-13T10:42:01.210" v="513"/>
          <ac:spMkLst>
            <pc:docMk/>
            <pc:sldMk cId="4247659349" sldId="306"/>
            <ac:spMk id="451" creationId="{C6CC9B7F-2B93-4CE9-9455-1FC2A3FA36EF}"/>
          </ac:spMkLst>
        </pc:spChg>
        <pc:spChg chg="add del mod">
          <ac:chgData name="M | Inès Ammarkhodja" userId="e95cd08f-50ed-4377-8574-96d833696374" providerId="ADAL" clId="{3D6CE0CE-29FB-4D72-AD68-10EAE5BB7EAF}" dt="2019-11-13T10:42:01.210" v="513"/>
          <ac:spMkLst>
            <pc:docMk/>
            <pc:sldMk cId="4247659349" sldId="306"/>
            <ac:spMk id="470" creationId="{0538CC9C-2A52-4E2D-A50F-49E5D5ADA898}"/>
          </ac:spMkLst>
        </pc:spChg>
        <pc:spChg chg="add del mod">
          <ac:chgData name="M | Inès Ammarkhodja" userId="e95cd08f-50ed-4377-8574-96d833696374" providerId="ADAL" clId="{3D6CE0CE-29FB-4D72-AD68-10EAE5BB7EAF}" dt="2019-11-13T10:42:01.210" v="513"/>
          <ac:spMkLst>
            <pc:docMk/>
            <pc:sldMk cId="4247659349" sldId="306"/>
            <ac:spMk id="517" creationId="{2B86793C-2194-4B0F-9A2E-F065C81E2CCC}"/>
          </ac:spMkLst>
        </pc:spChg>
        <pc:spChg chg="add del mod">
          <ac:chgData name="M | Inès Ammarkhodja" userId="e95cd08f-50ed-4377-8574-96d833696374" providerId="ADAL" clId="{3D6CE0CE-29FB-4D72-AD68-10EAE5BB7EAF}" dt="2019-11-13T10:42:01.210" v="513"/>
          <ac:spMkLst>
            <pc:docMk/>
            <pc:sldMk cId="4247659349" sldId="306"/>
            <ac:spMk id="518" creationId="{4751E9D2-46A2-451F-B73D-3E579BB6B2A0}"/>
          </ac:spMkLst>
        </pc:spChg>
        <pc:spChg chg="add del mod">
          <ac:chgData name="M | Inès Ammarkhodja" userId="e95cd08f-50ed-4377-8574-96d833696374" providerId="ADAL" clId="{3D6CE0CE-29FB-4D72-AD68-10EAE5BB7EAF}" dt="2019-11-13T10:42:01.210" v="513"/>
          <ac:spMkLst>
            <pc:docMk/>
            <pc:sldMk cId="4247659349" sldId="306"/>
            <ac:spMk id="531" creationId="{C1BD50C6-4218-4F3F-A77D-D8FEDBE632BF}"/>
          </ac:spMkLst>
        </pc:spChg>
        <pc:spChg chg="add del mod">
          <ac:chgData name="M | Inès Ammarkhodja" userId="e95cd08f-50ed-4377-8574-96d833696374" providerId="ADAL" clId="{3D6CE0CE-29FB-4D72-AD68-10EAE5BB7EAF}" dt="2019-11-13T10:42:01.210" v="513"/>
          <ac:spMkLst>
            <pc:docMk/>
            <pc:sldMk cId="4247659349" sldId="306"/>
            <ac:spMk id="532" creationId="{936C7EFC-8C96-428D-A22E-55467AEB4540}"/>
          </ac:spMkLst>
        </pc:spChg>
        <pc:spChg chg="add del mod">
          <ac:chgData name="M | Inès Ammarkhodja" userId="e95cd08f-50ed-4377-8574-96d833696374" providerId="ADAL" clId="{3D6CE0CE-29FB-4D72-AD68-10EAE5BB7EAF}" dt="2019-11-13T10:42:01.210" v="513"/>
          <ac:spMkLst>
            <pc:docMk/>
            <pc:sldMk cId="4247659349" sldId="306"/>
            <ac:spMk id="567" creationId="{EC942BED-ECB0-4B9F-882C-2CCDF091A4C1}"/>
          </ac:spMkLst>
        </pc:spChg>
        <pc:spChg chg="add del mod">
          <ac:chgData name="M | Inès Ammarkhodja" userId="e95cd08f-50ed-4377-8574-96d833696374" providerId="ADAL" clId="{3D6CE0CE-29FB-4D72-AD68-10EAE5BB7EAF}" dt="2019-11-13T10:42:01.210" v="513"/>
          <ac:spMkLst>
            <pc:docMk/>
            <pc:sldMk cId="4247659349" sldId="306"/>
            <ac:spMk id="568" creationId="{78BC9282-D29C-42BA-A80A-6CA6235A4C57}"/>
          </ac:spMkLst>
        </pc:spChg>
        <pc:spChg chg="add del mod">
          <ac:chgData name="M | Inès Ammarkhodja" userId="e95cd08f-50ed-4377-8574-96d833696374" providerId="ADAL" clId="{3D6CE0CE-29FB-4D72-AD68-10EAE5BB7EAF}" dt="2019-11-13T10:42:01.210" v="513"/>
          <ac:spMkLst>
            <pc:docMk/>
            <pc:sldMk cId="4247659349" sldId="306"/>
            <ac:spMk id="575" creationId="{97A0D4EE-6E16-4205-AEF4-3919689121D0}"/>
          </ac:spMkLst>
        </pc:spChg>
        <pc:spChg chg="add del mod">
          <ac:chgData name="M | Inès Ammarkhodja" userId="e95cd08f-50ed-4377-8574-96d833696374" providerId="ADAL" clId="{3D6CE0CE-29FB-4D72-AD68-10EAE5BB7EAF}" dt="2019-11-13T10:42:01.210" v="513"/>
          <ac:spMkLst>
            <pc:docMk/>
            <pc:sldMk cId="4247659349" sldId="306"/>
            <ac:spMk id="633" creationId="{65747488-6329-4185-B468-71AA9EA384EE}"/>
          </ac:spMkLst>
        </pc:spChg>
        <pc:spChg chg="add del mod">
          <ac:chgData name="M | Inès Ammarkhodja" userId="e95cd08f-50ed-4377-8574-96d833696374" providerId="ADAL" clId="{3D6CE0CE-29FB-4D72-AD68-10EAE5BB7EAF}" dt="2019-11-13T10:42:01.210" v="513"/>
          <ac:spMkLst>
            <pc:docMk/>
            <pc:sldMk cId="4247659349" sldId="306"/>
            <ac:spMk id="668" creationId="{534AF435-1CDC-4DD3-8223-8023D6536384}"/>
          </ac:spMkLst>
        </pc:spChg>
        <pc:spChg chg="add del mod">
          <ac:chgData name="M | Inès Ammarkhodja" userId="e95cd08f-50ed-4377-8574-96d833696374" providerId="ADAL" clId="{3D6CE0CE-29FB-4D72-AD68-10EAE5BB7EAF}" dt="2019-11-13T10:42:01.210" v="513"/>
          <ac:spMkLst>
            <pc:docMk/>
            <pc:sldMk cId="4247659349" sldId="306"/>
            <ac:spMk id="669" creationId="{74614AE1-0361-4B3D-B376-7A76C01626F8}"/>
          </ac:spMkLst>
        </pc:spChg>
        <pc:spChg chg="add del mod">
          <ac:chgData name="M | Inès Ammarkhodja" userId="e95cd08f-50ed-4377-8574-96d833696374" providerId="ADAL" clId="{3D6CE0CE-29FB-4D72-AD68-10EAE5BB7EAF}" dt="2019-11-13T10:42:01.210" v="513"/>
          <ac:spMkLst>
            <pc:docMk/>
            <pc:sldMk cId="4247659349" sldId="306"/>
            <ac:spMk id="672" creationId="{F8CADB10-1EFD-4CB8-A1C5-941FC2C8EE24}"/>
          </ac:spMkLst>
        </pc:spChg>
        <pc:spChg chg="add del mod">
          <ac:chgData name="M | Inès Ammarkhodja" userId="e95cd08f-50ed-4377-8574-96d833696374" providerId="ADAL" clId="{3D6CE0CE-29FB-4D72-AD68-10EAE5BB7EAF}" dt="2019-11-13T10:42:01.210" v="513"/>
          <ac:spMkLst>
            <pc:docMk/>
            <pc:sldMk cId="4247659349" sldId="306"/>
            <ac:spMk id="685" creationId="{C3F00C9A-1724-4944-842D-6B223F443DAE}"/>
          </ac:spMkLst>
        </pc:spChg>
        <pc:spChg chg="add del mod">
          <ac:chgData name="M | Inès Ammarkhodja" userId="e95cd08f-50ed-4377-8574-96d833696374" providerId="ADAL" clId="{3D6CE0CE-29FB-4D72-AD68-10EAE5BB7EAF}" dt="2019-11-13T10:42:01.210" v="513"/>
          <ac:spMkLst>
            <pc:docMk/>
            <pc:sldMk cId="4247659349" sldId="306"/>
            <ac:spMk id="686" creationId="{E194157A-45A5-4C5E-9329-A08E1E9E17CB}"/>
          </ac:spMkLst>
        </pc:spChg>
        <pc:spChg chg="add del mod">
          <ac:chgData name="M | Inès Ammarkhodja" userId="e95cd08f-50ed-4377-8574-96d833696374" providerId="ADAL" clId="{3D6CE0CE-29FB-4D72-AD68-10EAE5BB7EAF}" dt="2019-11-13T10:42:01.210" v="513"/>
          <ac:spMkLst>
            <pc:docMk/>
            <pc:sldMk cId="4247659349" sldId="306"/>
            <ac:spMk id="697" creationId="{6BA8A4BD-49B1-4D5F-82B2-9CE8314C220E}"/>
          </ac:spMkLst>
        </pc:spChg>
        <pc:spChg chg="add mod">
          <ac:chgData name="M | Inès Ammarkhodja" userId="e95cd08f-50ed-4377-8574-96d833696374" providerId="ADAL" clId="{3D6CE0CE-29FB-4D72-AD68-10EAE5BB7EAF}" dt="2019-11-13T10:41:49.854" v="511" actId="20577"/>
          <ac:spMkLst>
            <pc:docMk/>
            <pc:sldMk cId="4247659349" sldId="306"/>
            <ac:spMk id="845" creationId="{30E89D4F-E278-4677-9025-7EB5AB63330B}"/>
          </ac:spMkLst>
        </pc:spChg>
        <pc:spChg chg="add del mod">
          <ac:chgData name="M | Inès Ammarkhodja" userId="e95cd08f-50ed-4377-8574-96d833696374" providerId="ADAL" clId="{3D6CE0CE-29FB-4D72-AD68-10EAE5BB7EAF}" dt="2019-11-13T11:59:23.907" v="810"/>
          <ac:spMkLst>
            <pc:docMk/>
            <pc:sldMk cId="4247659349" sldId="306"/>
            <ac:spMk id="875" creationId="{10BACECA-0FCF-4B7E-A6A9-E02A2B21C6FF}"/>
          </ac:spMkLst>
        </pc:spChg>
        <pc:spChg chg="add del mod">
          <ac:chgData name="M | Inès Ammarkhodja" userId="e95cd08f-50ed-4377-8574-96d833696374" providerId="ADAL" clId="{3D6CE0CE-29FB-4D72-AD68-10EAE5BB7EAF}" dt="2019-11-13T10:43:19.881" v="530"/>
          <ac:spMkLst>
            <pc:docMk/>
            <pc:sldMk cId="4247659349" sldId="306"/>
            <ac:spMk id="1004" creationId="{EC31D491-AAB3-4B44-A2F9-F20BB3A6C6E9}"/>
          </ac:spMkLst>
        </pc:spChg>
        <pc:spChg chg="add del mod">
          <ac:chgData name="M | Inès Ammarkhodja" userId="e95cd08f-50ed-4377-8574-96d833696374" providerId="ADAL" clId="{3D6CE0CE-29FB-4D72-AD68-10EAE5BB7EAF}" dt="2019-11-13T10:43:19.881" v="530"/>
          <ac:spMkLst>
            <pc:docMk/>
            <pc:sldMk cId="4247659349" sldId="306"/>
            <ac:spMk id="1005" creationId="{67EFAD36-3C5C-49CB-B503-EEDAFC0AABD1}"/>
          </ac:spMkLst>
        </pc:spChg>
        <pc:spChg chg="add del mod">
          <ac:chgData name="M | Inès Ammarkhodja" userId="e95cd08f-50ed-4377-8574-96d833696374" providerId="ADAL" clId="{3D6CE0CE-29FB-4D72-AD68-10EAE5BB7EAF}" dt="2019-11-13T10:43:19.881" v="530"/>
          <ac:spMkLst>
            <pc:docMk/>
            <pc:sldMk cId="4247659349" sldId="306"/>
            <ac:spMk id="1009" creationId="{0C23B0EC-4168-4F5B-90A0-C61B9201664D}"/>
          </ac:spMkLst>
        </pc:spChg>
        <pc:spChg chg="add del mod">
          <ac:chgData name="M | Inès Ammarkhodja" userId="e95cd08f-50ed-4377-8574-96d833696374" providerId="ADAL" clId="{3D6CE0CE-29FB-4D72-AD68-10EAE5BB7EAF}" dt="2019-11-13T10:43:19.881" v="530"/>
          <ac:spMkLst>
            <pc:docMk/>
            <pc:sldMk cId="4247659349" sldId="306"/>
            <ac:spMk id="1056" creationId="{E9ED5268-DD0A-4D1B-9395-91A5B6CFBF5F}"/>
          </ac:spMkLst>
        </pc:spChg>
        <pc:spChg chg="add del mod">
          <ac:chgData name="M | Inès Ammarkhodja" userId="e95cd08f-50ed-4377-8574-96d833696374" providerId="ADAL" clId="{3D6CE0CE-29FB-4D72-AD68-10EAE5BB7EAF}" dt="2019-11-13T10:43:19.881" v="530"/>
          <ac:spMkLst>
            <pc:docMk/>
            <pc:sldMk cId="4247659349" sldId="306"/>
            <ac:spMk id="1060" creationId="{F1A15431-3729-4A53-B763-B2BEC7020E0D}"/>
          </ac:spMkLst>
        </pc:spChg>
        <pc:spChg chg="add del mod">
          <ac:chgData name="M | Inès Ammarkhodja" userId="e95cd08f-50ed-4377-8574-96d833696374" providerId="ADAL" clId="{3D6CE0CE-29FB-4D72-AD68-10EAE5BB7EAF}" dt="2019-11-13T10:43:19.881" v="530"/>
          <ac:spMkLst>
            <pc:docMk/>
            <pc:sldMk cId="4247659349" sldId="306"/>
            <ac:spMk id="1107" creationId="{39F6BE21-B6C5-47C2-A7E5-BA839AA711DD}"/>
          </ac:spMkLst>
        </pc:spChg>
        <pc:spChg chg="add del mod">
          <ac:chgData name="M | Inès Ammarkhodja" userId="e95cd08f-50ed-4377-8574-96d833696374" providerId="ADAL" clId="{3D6CE0CE-29FB-4D72-AD68-10EAE5BB7EAF}" dt="2019-11-13T10:43:19.881" v="530"/>
          <ac:spMkLst>
            <pc:docMk/>
            <pc:sldMk cId="4247659349" sldId="306"/>
            <ac:spMk id="1139" creationId="{B729B182-3AA9-4DEE-8A98-980D761E1B5E}"/>
          </ac:spMkLst>
        </pc:spChg>
        <pc:spChg chg="add del mod">
          <ac:chgData name="M | Inès Ammarkhodja" userId="e95cd08f-50ed-4377-8574-96d833696374" providerId="ADAL" clId="{3D6CE0CE-29FB-4D72-AD68-10EAE5BB7EAF}" dt="2019-11-13T10:43:19.881" v="530"/>
          <ac:spMkLst>
            <pc:docMk/>
            <pc:sldMk cId="4247659349" sldId="306"/>
            <ac:spMk id="1160" creationId="{8CB5D6CA-9CAB-4A0C-9349-2E57C45CA36C}"/>
          </ac:spMkLst>
        </pc:spChg>
        <pc:spChg chg="add del mod">
          <ac:chgData name="M | Inès Ammarkhodja" userId="e95cd08f-50ed-4377-8574-96d833696374" providerId="ADAL" clId="{3D6CE0CE-29FB-4D72-AD68-10EAE5BB7EAF}" dt="2019-11-13T10:43:19.881" v="530"/>
          <ac:spMkLst>
            <pc:docMk/>
            <pc:sldMk cId="4247659349" sldId="306"/>
            <ac:spMk id="1161" creationId="{9504E8DB-2591-4CE7-BD44-824C5FFE7C26}"/>
          </ac:spMkLst>
        </pc:spChg>
        <pc:spChg chg="add del mod">
          <ac:chgData name="M | Inès Ammarkhodja" userId="e95cd08f-50ed-4377-8574-96d833696374" providerId="ADAL" clId="{3D6CE0CE-29FB-4D72-AD68-10EAE5BB7EAF}" dt="2019-11-13T10:43:19.881" v="530"/>
          <ac:spMkLst>
            <pc:docMk/>
            <pc:sldMk cId="4247659349" sldId="306"/>
            <ac:spMk id="1202" creationId="{4CC3E776-79E0-42AA-AD9B-A90D2BA6BD10}"/>
          </ac:spMkLst>
        </pc:spChg>
        <pc:spChg chg="add del mod">
          <ac:chgData name="M | Inès Ammarkhodja" userId="e95cd08f-50ed-4377-8574-96d833696374" providerId="ADAL" clId="{3D6CE0CE-29FB-4D72-AD68-10EAE5BB7EAF}" dt="2019-11-13T10:43:19.881" v="530"/>
          <ac:spMkLst>
            <pc:docMk/>
            <pc:sldMk cId="4247659349" sldId="306"/>
            <ac:spMk id="1253" creationId="{4E9986ED-C3A4-4E19-8864-F2634221B2F6}"/>
          </ac:spMkLst>
        </pc:spChg>
        <pc:spChg chg="add del mod">
          <ac:chgData name="M | Inès Ammarkhodja" userId="e95cd08f-50ed-4377-8574-96d833696374" providerId="ADAL" clId="{3D6CE0CE-29FB-4D72-AD68-10EAE5BB7EAF}" dt="2019-11-13T10:43:19.881" v="530"/>
          <ac:spMkLst>
            <pc:docMk/>
            <pc:sldMk cId="4247659349" sldId="306"/>
            <ac:spMk id="1254" creationId="{E5D76BDD-FBA9-4D76-8E64-D08E69B34FB3}"/>
          </ac:spMkLst>
        </pc:spChg>
        <pc:spChg chg="add del mod">
          <ac:chgData name="M | Inès Ammarkhodja" userId="e95cd08f-50ed-4377-8574-96d833696374" providerId="ADAL" clId="{3D6CE0CE-29FB-4D72-AD68-10EAE5BB7EAF}" dt="2019-11-13T10:43:19.881" v="530"/>
          <ac:spMkLst>
            <pc:docMk/>
            <pc:sldMk cId="4247659349" sldId="306"/>
            <ac:spMk id="1266" creationId="{575FDEEE-FADC-4D01-BF68-255C0F88CF0A}"/>
          </ac:spMkLst>
        </pc:spChg>
        <pc:spChg chg="add del mod">
          <ac:chgData name="M | Inès Ammarkhodja" userId="e95cd08f-50ed-4377-8574-96d833696374" providerId="ADAL" clId="{3D6CE0CE-29FB-4D72-AD68-10EAE5BB7EAF}" dt="2019-11-13T10:43:19.881" v="530"/>
          <ac:spMkLst>
            <pc:docMk/>
            <pc:sldMk cId="4247659349" sldId="306"/>
            <ac:spMk id="1267" creationId="{B1E7DCE1-0680-4914-8C6F-E6BC9DAA1933}"/>
          </ac:spMkLst>
        </pc:spChg>
        <pc:spChg chg="add del mod">
          <ac:chgData name="M | Inès Ammarkhodja" userId="e95cd08f-50ed-4377-8574-96d833696374" providerId="ADAL" clId="{3D6CE0CE-29FB-4D72-AD68-10EAE5BB7EAF}" dt="2019-11-13T10:43:19.881" v="530"/>
          <ac:spMkLst>
            <pc:docMk/>
            <pc:sldMk cId="4247659349" sldId="306"/>
            <ac:spMk id="1295" creationId="{C32CD103-BEAB-4A0B-870A-414AC4FC865E}"/>
          </ac:spMkLst>
        </pc:spChg>
        <pc:spChg chg="add del mod">
          <ac:chgData name="M | Inès Ammarkhodja" userId="e95cd08f-50ed-4377-8574-96d833696374" providerId="ADAL" clId="{3D6CE0CE-29FB-4D72-AD68-10EAE5BB7EAF}" dt="2019-11-13T10:43:19.881" v="530"/>
          <ac:spMkLst>
            <pc:docMk/>
            <pc:sldMk cId="4247659349" sldId="306"/>
            <ac:spMk id="1314" creationId="{CE0F4FE3-8109-4863-8EB1-F4C743B97A07}"/>
          </ac:spMkLst>
        </pc:spChg>
        <pc:spChg chg="add del mod">
          <ac:chgData name="M | Inès Ammarkhodja" userId="e95cd08f-50ed-4377-8574-96d833696374" providerId="ADAL" clId="{3D6CE0CE-29FB-4D72-AD68-10EAE5BB7EAF}" dt="2019-11-13T10:43:19.881" v="530"/>
          <ac:spMkLst>
            <pc:docMk/>
            <pc:sldMk cId="4247659349" sldId="306"/>
            <ac:spMk id="1361" creationId="{07058827-D187-4547-8F1F-954AA2A89BCA}"/>
          </ac:spMkLst>
        </pc:spChg>
        <pc:spChg chg="add del mod">
          <ac:chgData name="M | Inès Ammarkhodja" userId="e95cd08f-50ed-4377-8574-96d833696374" providerId="ADAL" clId="{3D6CE0CE-29FB-4D72-AD68-10EAE5BB7EAF}" dt="2019-11-13T10:43:19.881" v="530"/>
          <ac:spMkLst>
            <pc:docMk/>
            <pc:sldMk cId="4247659349" sldId="306"/>
            <ac:spMk id="1362" creationId="{E52FC5F8-EDDB-43DE-917F-007F8F2AB2DE}"/>
          </ac:spMkLst>
        </pc:spChg>
        <pc:spChg chg="add del mod">
          <ac:chgData name="M | Inès Ammarkhodja" userId="e95cd08f-50ed-4377-8574-96d833696374" providerId="ADAL" clId="{3D6CE0CE-29FB-4D72-AD68-10EAE5BB7EAF}" dt="2019-11-13T10:43:19.881" v="530"/>
          <ac:spMkLst>
            <pc:docMk/>
            <pc:sldMk cId="4247659349" sldId="306"/>
            <ac:spMk id="1375" creationId="{01C305CB-4B69-47C1-B1EA-4D901EFD85C7}"/>
          </ac:spMkLst>
        </pc:spChg>
        <pc:spChg chg="add del mod">
          <ac:chgData name="M | Inès Ammarkhodja" userId="e95cd08f-50ed-4377-8574-96d833696374" providerId="ADAL" clId="{3D6CE0CE-29FB-4D72-AD68-10EAE5BB7EAF}" dt="2019-11-13T10:43:19.881" v="530"/>
          <ac:spMkLst>
            <pc:docMk/>
            <pc:sldMk cId="4247659349" sldId="306"/>
            <ac:spMk id="1376" creationId="{B1399FD7-545A-4E64-907E-3031358D08B4}"/>
          </ac:spMkLst>
        </pc:spChg>
        <pc:spChg chg="add del mod">
          <ac:chgData name="M | Inès Ammarkhodja" userId="e95cd08f-50ed-4377-8574-96d833696374" providerId="ADAL" clId="{3D6CE0CE-29FB-4D72-AD68-10EAE5BB7EAF}" dt="2019-11-13T10:43:19.881" v="530"/>
          <ac:spMkLst>
            <pc:docMk/>
            <pc:sldMk cId="4247659349" sldId="306"/>
            <ac:spMk id="1411" creationId="{994A7EEB-4AD7-4ADC-A86B-0B6DFA4B15CD}"/>
          </ac:spMkLst>
        </pc:spChg>
        <pc:spChg chg="add del mod">
          <ac:chgData name="M | Inès Ammarkhodja" userId="e95cd08f-50ed-4377-8574-96d833696374" providerId="ADAL" clId="{3D6CE0CE-29FB-4D72-AD68-10EAE5BB7EAF}" dt="2019-11-13T10:43:19.881" v="530"/>
          <ac:spMkLst>
            <pc:docMk/>
            <pc:sldMk cId="4247659349" sldId="306"/>
            <ac:spMk id="1412" creationId="{038291A6-30B9-4B8D-84EE-7C0232B68E62}"/>
          </ac:spMkLst>
        </pc:spChg>
        <pc:spChg chg="add del mod">
          <ac:chgData name="M | Inès Ammarkhodja" userId="e95cd08f-50ed-4377-8574-96d833696374" providerId="ADAL" clId="{3D6CE0CE-29FB-4D72-AD68-10EAE5BB7EAF}" dt="2019-11-13T10:43:19.881" v="530"/>
          <ac:spMkLst>
            <pc:docMk/>
            <pc:sldMk cId="4247659349" sldId="306"/>
            <ac:spMk id="1419" creationId="{0500A4F5-1734-4419-8B63-F1ADE619121E}"/>
          </ac:spMkLst>
        </pc:spChg>
        <pc:spChg chg="add del mod">
          <ac:chgData name="M | Inès Ammarkhodja" userId="e95cd08f-50ed-4377-8574-96d833696374" providerId="ADAL" clId="{3D6CE0CE-29FB-4D72-AD68-10EAE5BB7EAF}" dt="2019-11-13T10:43:19.881" v="530"/>
          <ac:spMkLst>
            <pc:docMk/>
            <pc:sldMk cId="4247659349" sldId="306"/>
            <ac:spMk id="1477" creationId="{25C2DDEF-7072-4327-940A-0854CD762CC1}"/>
          </ac:spMkLst>
        </pc:spChg>
        <pc:spChg chg="add del mod">
          <ac:chgData name="M | Inès Ammarkhodja" userId="e95cd08f-50ed-4377-8574-96d833696374" providerId="ADAL" clId="{3D6CE0CE-29FB-4D72-AD68-10EAE5BB7EAF}" dt="2019-11-13T10:43:19.881" v="530"/>
          <ac:spMkLst>
            <pc:docMk/>
            <pc:sldMk cId="4247659349" sldId="306"/>
            <ac:spMk id="1512" creationId="{4D53C70C-2D6F-45B4-AC98-E977BCDD9161}"/>
          </ac:spMkLst>
        </pc:spChg>
        <pc:spChg chg="add del mod">
          <ac:chgData name="M | Inès Ammarkhodja" userId="e95cd08f-50ed-4377-8574-96d833696374" providerId="ADAL" clId="{3D6CE0CE-29FB-4D72-AD68-10EAE5BB7EAF}" dt="2019-11-13T10:43:19.881" v="530"/>
          <ac:spMkLst>
            <pc:docMk/>
            <pc:sldMk cId="4247659349" sldId="306"/>
            <ac:spMk id="1513" creationId="{C29D58B1-AED9-4847-AD7A-1DE4097B618C}"/>
          </ac:spMkLst>
        </pc:spChg>
        <pc:spChg chg="add del mod">
          <ac:chgData name="M | Inès Ammarkhodja" userId="e95cd08f-50ed-4377-8574-96d833696374" providerId="ADAL" clId="{3D6CE0CE-29FB-4D72-AD68-10EAE5BB7EAF}" dt="2019-11-13T10:43:19.881" v="530"/>
          <ac:spMkLst>
            <pc:docMk/>
            <pc:sldMk cId="4247659349" sldId="306"/>
            <ac:spMk id="1516" creationId="{5DC0E04B-A630-4B68-B273-056EDE732346}"/>
          </ac:spMkLst>
        </pc:spChg>
        <pc:spChg chg="add del mod">
          <ac:chgData name="M | Inès Ammarkhodja" userId="e95cd08f-50ed-4377-8574-96d833696374" providerId="ADAL" clId="{3D6CE0CE-29FB-4D72-AD68-10EAE5BB7EAF}" dt="2019-11-13T10:43:19.881" v="530"/>
          <ac:spMkLst>
            <pc:docMk/>
            <pc:sldMk cId="4247659349" sldId="306"/>
            <ac:spMk id="1529" creationId="{1B46F81A-78B7-4441-A5E9-03CB6B185049}"/>
          </ac:spMkLst>
        </pc:spChg>
        <pc:spChg chg="add del mod">
          <ac:chgData name="M | Inès Ammarkhodja" userId="e95cd08f-50ed-4377-8574-96d833696374" providerId="ADAL" clId="{3D6CE0CE-29FB-4D72-AD68-10EAE5BB7EAF}" dt="2019-11-13T10:43:19.881" v="530"/>
          <ac:spMkLst>
            <pc:docMk/>
            <pc:sldMk cId="4247659349" sldId="306"/>
            <ac:spMk id="1530" creationId="{901BD9D7-E9E1-46D2-8F03-D7DCBB1A2A90}"/>
          </ac:spMkLst>
        </pc:spChg>
        <pc:spChg chg="add del mod">
          <ac:chgData name="M | Inès Ammarkhodja" userId="e95cd08f-50ed-4377-8574-96d833696374" providerId="ADAL" clId="{3D6CE0CE-29FB-4D72-AD68-10EAE5BB7EAF}" dt="2019-11-13T10:43:19.881" v="530"/>
          <ac:spMkLst>
            <pc:docMk/>
            <pc:sldMk cId="4247659349" sldId="306"/>
            <ac:spMk id="1541" creationId="{46A7DBDE-45A8-4E26-89EB-61C84CE52AF0}"/>
          </ac:spMkLst>
        </pc:spChg>
        <pc:spChg chg="add del mod">
          <ac:chgData name="M | Inès Ammarkhodja" userId="e95cd08f-50ed-4377-8574-96d833696374" providerId="ADAL" clId="{3D6CE0CE-29FB-4D72-AD68-10EAE5BB7EAF}" dt="2019-11-13T11:59:23.907" v="810"/>
          <ac:spMkLst>
            <pc:docMk/>
            <pc:sldMk cId="4247659349" sldId="306"/>
            <ac:spMk id="1637" creationId="{4C5A0E7C-F36E-442F-8D44-F45B7ED21CF0}"/>
          </ac:spMkLst>
        </pc:spChg>
        <pc:spChg chg="add mod">
          <ac:chgData name="M | Inès Ammarkhodja" userId="e95cd08f-50ed-4377-8574-96d833696374" providerId="ADAL" clId="{3D6CE0CE-29FB-4D72-AD68-10EAE5BB7EAF}" dt="2019-11-13T12:01:07.585" v="825" actId="1076"/>
          <ac:spMkLst>
            <pc:docMk/>
            <pc:sldMk cId="4247659349" sldId="306"/>
            <ac:spMk id="1847" creationId="{B337B07C-3635-4D21-92CF-AE6032894CF6}"/>
          </ac:spMkLst>
        </pc:spChg>
        <pc:spChg chg="add mod">
          <ac:chgData name="M | Inès Ammarkhodja" userId="e95cd08f-50ed-4377-8574-96d833696374" providerId="ADAL" clId="{3D6CE0CE-29FB-4D72-AD68-10EAE5BB7EAF}" dt="2019-11-13T12:01:07.585" v="825" actId="1076"/>
          <ac:spMkLst>
            <pc:docMk/>
            <pc:sldMk cId="4247659349" sldId="306"/>
            <ac:spMk id="1848" creationId="{7A93C651-6604-4B2C-B5C3-4751BA4A000B}"/>
          </ac:spMkLst>
        </pc:spChg>
        <pc:spChg chg="add mod">
          <ac:chgData name="M | Inès Ammarkhodja" userId="e95cd08f-50ed-4377-8574-96d833696374" providerId="ADAL" clId="{3D6CE0CE-29FB-4D72-AD68-10EAE5BB7EAF}" dt="2019-11-13T12:01:07.585" v="825" actId="1076"/>
          <ac:spMkLst>
            <pc:docMk/>
            <pc:sldMk cId="4247659349" sldId="306"/>
            <ac:spMk id="1852" creationId="{E7E4217A-22FD-4154-B4DB-44CFF7827545}"/>
          </ac:spMkLst>
        </pc:spChg>
        <pc:spChg chg="add mod">
          <ac:chgData name="M | Inès Ammarkhodja" userId="e95cd08f-50ed-4377-8574-96d833696374" providerId="ADAL" clId="{3D6CE0CE-29FB-4D72-AD68-10EAE5BB7EAF}" dt="2019-11-13T12:01:07.585" v="825" actId="1076"/>
          <ac:spMkLst>
            <pc:docMk/>
            <pc:sldMk cId="4247659349" sldId="306"/>
            <ac:spMk id="1899" creationId="{08FB9EC4-93B9-42ED-848D-CE816805EF89}"/>
          </ac:spMkLst>
        </pc:spChg>
        <pc:spChg chg="add mod">
          <ac:chgData name="M | Inès Ammarkhodja" userId="e95cd08f-50ed-4377-8574-96d833696374" providerId="ADAL" clId="{3D6CE0CE-29FB-4D72-AD68-10EAE5BB7EAF}" dt="2019-11-13T12:01:07.585" v="825" actId="1076"/>
          <ac:spMkLst>
            <pc:docMk/>
            <pc:sldMk cId="4247659349" sldId="306"/>
            <ac:spMk id="1903" creationId="{896CCED6-C100-454F-99FE-48216804E573}"/>
          </ac:spMkLst>
        </pc:spChg>
        <pc:spChg chg="add mod">
          <ac:chgData name="M | Inès Ammarkhodja" userId="e95cd08f-50ed-4377-8574-96d833696374" providerId="ADAL" clId="{3D6CE0CE-29FB-4D72-AD68-10EAE5BB7EAF}" dt="2019-11-13T12:01:07.585" v="825" actId="1076"/>
          <ac:spMkLst>
            <pc:docMk/>
            <pc:sldMk cId="4247659349" sldId="306"/>
            <ac:spMk id="1950" creationId="{29B234B2-197B-4B8E-B0D3-5C51AEFB3414}"/>
          </ac:spMkLst>
        </pc:spChg>
        <pc:spChg chg="add mod">
          <ac:chgData name="M | Inès Ammarkhodja" userId="e95cd08f-50ed-4377-8574-96d833696374" providerId="ADAL" clId="{3D6CE0CE-29FB-4D72-AD68-10EAE5BB7EAF}" dt="2019-11-13T12:01:07.585" v="825" actId="1076"/>
          <ac:spMkLst>
            <pc:docMk/>
            <pc:sldMk cId="4247659349" sldId="306"/>
            <ac:spMk id="1982" creationId="{895E828A-2296-4005-A3E1-B98EB53D2982}"/>
          </ac:spMkLst>
        </pc:spChg>
        <pc:spChg chg="add mod">
          <ac:chgData name="M | Inès Ammarkhodja" userId="e95cd08f-50ed-4377-8574-96d833696374" providerId="ADAL" clId="{3D6CE0CE-29FB-4D72-AD68-10EAE5BB7EAF}" dt="2019-11-13T12:01:07.585" v="825" actId="1076"/>
          <ac:spMkLst>
            <pc:docMk/>
            <pc:sldMk cId="4247659349" sldId="306"/>
            <ac:spMk id="2003" creationId="{057AD6F5-A106-4C31-BAEA-6256AEF43555}"/>
          </ac:spMkLst>
        </pc:spChg>
        <pc:spChg chg="add mod">
          <ac:chgData name="M | Inès Ammarkhodja" userId="e95cd08f-50ed-4377-8574-96d833696374" providerId="ADAL" clId="{3D6CE0CE-29FB-4D72-AD68-10EAE5BB7EAF}" dt="2019-11-13T12:01:07.585" v="825" actId="1076"/>
          <ac:spMkLst>
            <pc:docMk/>
            <pc:sldMk cId="4247659349" sldId="306"/>
            <ac:spMk id="2004" creationId="{AE06398D-BD54-499A-A650-4808F351E8E8}"/>
          </ac:spMkLst>
        </pc:spChg>
        <pc:spChg chg="add mod">
          <ac:chgData name="M | Inès Ammarkhodja" userId="e95cd08f-50ed-4377-8574-96d833696374" providerId="ADAL" clId="{3D6CE0CE-29FB-4D72-AD68-10EAE5BB7EAF}" dt="2019-11-13T12:01:07.585" v="825" actId="1076"/>
          <ac:spMkLst>
            <pc:docMk/>
            <pc:sldMk cId="4247659349" sldId="306"/>
            <ac:spMk id="2045" creationId="{7EBB7AF5-3062-497E-B31A-CDA33871BE19}"/>
          </ac:spMkLst>
        </pc:spChg>
        <pc:spChg chg="add mod">
          <ac:chgData name="M | Inès Ammarkhodja" userId="e95cd08f-50ed-4377-8574-96d833696374" providerId="ADAL" clId="{3D6CE0CE-29FB-4D72-AD68-10EAE5BB7EAF}" dt="2019-11-13T12:01:07.585" v="825" actId="1076"/>
          <ac:spMkLst>
            <pc:docMk/>
            <pc:sldMk cId="4247659349" sldId="306"/>
            <ac:spMk id="2096" creationId="{5B7D7E61-3EC6-4B34-A6B5-E31C44ECA57E}"/>
          </ac:spMkLst>
        </pc:spChg>
        <pc:spChg chg="add mod">
          <ac:chgData name="M | Inès Ammarkhodja" userId="e95cd08f-50ed-4377-8574-96d833696374" providerId="ADAL" clId="{3D6CE0CE-29FB-4D72-AD68-10EAE5BB7EAF}" dt="2019-11-13T12:01:07.585" v="825" actId="1076"/>
          <ac:spMkLst>
            <pc:docMk/>
            <pc:sldMk cId="4247659349" sldId="306"/>
            <ac:spMk id="2097" creationId="{13DC43BA-3BA0-469D-9C8F-EBC997C63D25}"/>
          </ac:spMkLst>
        </pc:spChg>
        <pc:spChg chg="add mod">
          <ac:chgData name="M | Inès Ammarkhodja" userId="e95cd08f-50ed-4377-8574-96d833696374" providerId="ADAL" clId="{3D6CE0CE-29FB-4D72-AD68-10EAE5BB7EAF}" dt="2019-11-13T12:01:07.585" v="825" actId="1076"/>
          <ac:spMkLst>
            <pc:docMk/>
            <pc:sldMk cId="4247659349" sldId="306"/>
            <ac:spMk id="2109" creationId="{9D9153F2-078C-4EBD-BACE-F1015CB69D84}"/>
          </ac:spMkLst>
        </pc:spChg>
        <pc:spChg chg="add mod">
          <ac:chgData name="M | Inès Ammarkhodja" userId="e95cd08f-50ed-4377-8574-96d833696374" providerId="ADAL" clId="{3D6CE0CE-29FB-4D72-AD68-10EAE5BB7EAF}" dt="2019-11-13T12:01:07.585" v="825" actId="1076"/>
          <ac:spMkLst>
            <pc:docMk/>
            <pc:sldMk cId="4247659349" sldId="306"/>
            <ac:spMk id="2110" creationId="{056A5F89-49CB-426E-A417-FF099195B43C}"/>
          </ac:spMkLst>
        </pc:spChg>
        <pc:spChg chg="add mod">
          <ac:chgData name="M | Inès Ammarkhodja" userId="e95cd08f-50ed-4377-8574-96d833696374" providerId="ADAL" clId="{3D6CE0CE-29FB-4D72-AD68-10EAE5BB7EAF}" dt="2019-11-13T12:01:07.585" v="825" actId="1076"/>
          <ac:spMkLst>
            <pc:docMk/>
            <pc:sldMk cId="4247659349" sldId="306"/>
            <ac:spMk id="2138" creationId="{DB9D1FD2-88D1-4E7A-92EA-64225E7268B8}"/>
          </ac:spMkLst>
        </pc:spChg>
        <pc:spChg chg="add mod">
          <ac:chgData name="M | Inès Ammarkhodja" userId="e95cd08f-50ed-4377-8574-96d833696374" providerId="ADAL" clId="{3D6CE0CE-29FB-4D72-AD68-10EAE5BB7EAF}" dt="2019-11-13T12:01:07.585" v="825" actId="1076"/>
          <ac:spMkLst>
            <pc:docMk/>
            <pc:sldMk cId="4247659349" sldId="306"/>
            <ac:spMk id="2157" creationId="{C6AE680F-10E8-4239-AAA9-CB7B420E21C4}"/>
          </ac:spMkLst>
        </pc:spChg>
        <pc:spChg chg="add mod">
          <ac:chgData name="M | Inès Ammarkhodja" userId="e95cd08f-50ed-4377-8574-96d833696374" providerId="ADAL" clId="{3D6CE0CE-29FB-4D72-AD68-10EAE5BB7EAF}" dt="2019-11-13T12:01:07.585" v="825" actId="1076"/>
          <ac:spMkLst>
            <pc:docMk/>
            <pc:sldMk cId="4247659349" sldId="306"/>
            <ac:spMk id="2204" creationId="{1DB149FD-4D57-4D50-BCC0-1977BB1FF360}"/>
          </ac:spMkLst>
        </pc:spChg>
        <pc:spChg chg="add mod">
          <ac:chgData name="M | Inès Ammarkhodja" userId="e95cd08f-50ed-4377-8574-96d833696374" providerId="ADAL" clId="{3D6CE0CE-29FB-4D72-AD68-10EAE5BB7EAF}" dt="2019-11-13T12:01:07.585" v="825" actId="1076"/>
          <ac:spMkLst>
            <pc:docMk/>
            <pc:sldMk cId="4247659349" sldId="306"/>
            <ac:spMk id="2205" creationId="{1F4BA94C-CD5F-48A6-91B1-B200ABA7DA6F}"/>
          </ac:spMkLst>
        </pc:spChg>
        <pc:spChg chg="add mod">
          <ac:chgData name="M | Inès Ammarkhodja" userId="e95cd08f-50ed-4377-8574-96d833696374" providerId="ADAL" clId="{3D6CE0CE-29FB-4D72-AD68-10EAE5BB7EAF}" dt="2019-11-13T12:01:07.585" v="825" actId="1076"/>
          <ac:spMkLst>
            <pc:docMk/>
            <pc:sldMk cId="4247659349" sldId="306"/>
            <ac:spMk id="2218" creationId="{BABEE638-5913-4719-A8CA-3EFA0568C720}"/>
          </ac:spMkLst>
        </pc:spChg>
        <pc:spChg chg="add mod">
          <ac:chgData name="M | Inès Ammarkhodja" userId="e95cd08f-50ed-4377-8574-96d833696374" providerId="ADAL" clId="{3D6CE0CE-29FB-4D72-AD68-10EAE5BB7EAF}" dt="2019-11-13T12:01:07.585" v="825" actId="1076"/>
          <ac:spMkLst>
            <pc:docMk/>
            <pc:sldMk cId="4247659349" sldId="306"/>
            <ac:spMk id="2219" creationId="{5635C674-069F-42A8-BFF3-5D1E2536CD90}"/>
          </ac:spMkLst>
        </pc:spChg>
        <pc:spChg chg="add mod">
          <ac:chgData name="M | Inès Ammarkhodja" userId="e95cd08f-50ed-4377-8574-96d833696374" providerId="ADAL" clId="{3D6CE0CE-29FB-4D72-AD68-10EAE5BB7EAF}" dt="2019-11-13T12:01:07.585" v="825" actId="1076"/>
          <ac:spMkLst>
            <pc:docMk/>
            <pc:sldMk cId="4247659349" sldId="306"/>
            <ac:spMk id="2254" creationId="{6F726A1D-56E8-4662-80ED-B86B70ECEE4A}"/>
          </ac:spMkLst>
        </pc:spChg>
        <pc:spChg chg="add mod">
          <ac:chgData name="M | Inès Ammarkhodja" userId="e95cd08f-50ed-4377-8574-96d833696374" providerId="ADAL" clId="{3D6CE0CE-29FB-4D72-AD68-10EAE5BB7EAF}" dt="2019-11-13T12:01:07.585" v="825" actId="1076"/>
          <ac:spMkLst>
            <pc:docMk/>
            <pc:sldMk cId="4247659349" sldId="306"/>
            <ac:spMk id="2255" creationId="{DBAE206E-10F5-486A-8080-57CDD46D3E5B}"/>
          </ac:spMkLst>
        </pc:spChg>
        <pc:spChg chg="add mod">
          <ac:chgData name="M | Inès Ammarkhodja" userId="e95cd08f-50ed-4377-8574-96d833696374" providerId="ADAL" clId="{3D6CE0CE-29FB-4D72-AD68-10EAE5BB7EAF}" dt="2019-11-13T12:01:07.585" v="825" actId="1076"/>
          <ac:spMkLst>
            <pc:docMk/>
            <pc:sldMk cId="4247659349" sldId="306"/>
            <ac:spMk id="2262" creationId="{3D8EDD43-5AE8-429C-BED8-CFF24CF18D05}"/>
          </ac:spMkLst>
        </pc:spChg>
        <pc:spChg chg="add mod">
          <ac:chgData name="M | Inès Ammarkhodja" userId="e95cd08f-50ed-4377-8574-96d833696374" providerId="ADAL" clId="{3D6CE0CE-29FB-4D72-AD68-10EAE5BB7EAF}" dt="2019-11-13T12:01:07.585" v="825" actId="1076"/>
          <ac:spMkLst>
            <pc:docMk/>
            <pc:sldMk cId="4247659349" sldId="306"/>
            <ac:spMk id="2320" creationId="{FDB0CBFC-C572-4BB4-B69B-F8ECD1B3BF50}"/>
          </ac:spMkLst>
        </pc:spChg>
        <pc:spChg chg="add mod">
          <ac:chgData name="M | Inès Ammarkhodja" userId="e95cd08f-50ed-4377-8574-96d833696374" providerId="ADAL" clId="{3D6CE0CE-29FB-4D72-AD68-10EAE5BB7EAF}" dt="2019-11-13T12:01:07.585" v="825" actId="1076"/>
          <ac:spMkLst>
            <pc:docMk/>
            <pc:sldMk cId="4247659349" sldId="306"/>
            <ac:spMk id="2355" creationId="{55F5F341-97BE-4EE5-A97C-884DCFE71DD4}"/>
          </ac:spMkLst>
        </pc:spChg>
        <pc:spChg chg="add mod">
          <ac:chgData name="M | Inès Ammarkhodja" userId="e95cd08f-50ed-4377-8574-96d833696374" providerId="ADAL" clId="{3D6CE0CE-29FB-4D72-AD68-10EAE5BB7EAF}" dt="2019-11-13T12:01:07.585" v="825" actId="1076"/>
          <ac:spMkLst>
            <pc:docMk/>
            <pc:sldMk cId="4247659349" sldId="306"/>
            <ac:spMk id="2356" creationId="{F79EFE69-4739-41F0-A470-A9AD609DE594}"/>
          </ac:spMkLst>
        </pc:spChg>
        <pc:spChg chg="add mod">
          <ac:chgData name="M | Inès Ammarkhodja" userId="e95cd08f-50ed-4377-8574-96d833696374" providerId="ADAL" clId="{3D6CE0CE-29FB-4D72-AD68-10EAE5BB7EAF}" dt="2019-11-13T12:01:07.585" v="825" actId="1076"/>
          <ac:spMkLst>
            <pc:docMk/>
            <pc:sldMk cId="4247659349" sldId="306"/>
            <ac:spMk id="2359" creationId="{6A0F41B5-B288-4793-BC7B-0611C0F51E01}"/>
          </ac:spMkLst>
        </pc:spChg>
        <pc:spChg chg="add mod">
          <ac:chgData name="M | Inès Ammarkhodja" userId="e95cd08f-50ed-4377-8574-96d833696374" providerId="ADAL" clId="{3D6CE0CE-29FB-4D72-AD68-10EAE5BB7EAF}" dt="2019-11-13T12:01:07.585" v="825" actId="1076"/>
          <ac:spMkLst>
            <pc:docMk/>
            <pc:sldMk cId="4247659349" sldId="306"/>
            <ac:spMk id="2372" creationId="{EEC8C5C1-BC1C-4ADD-B4BA-BA7901FD12C4}"/>
          </ac:spMkLst>
        </pc:spChg>
        <pc:spChg chg="add mod">
          <ac:chgData name="M | Inès Ammarkhodja" userId="e95cd08f-50ed-4377-8574-96d833696374" providerId="ADAL" clId="{3D6CE0CE-29FB-4D72-AD68-10EAE5BB7EAF}" dt="2019-11-13T12:01:07.585" v="825" actId="1076"/>
          <ac:spMkLst>
            <pc:docMk/>
            <pc:sldMk cId="4247659349" sldId="306"/>
            <ac:spMk id="2373" creationId="{2410E247-D8EF-47DB-ADF8-6AA3832C5CCF}"/>
          </ac:spMkLst>
        </pc:spChg>
        <pc:spChg chg="add mod">
          <ac:chgData name="M | Inès Ammarkhodja" userId="e95cd08f-50ed-4377-8574-96d833696374" providerId="ADAL" clId="{3D6CE0CE-29FB-4D72-AD68-10EAE5BB7EAF}" dt="2019-11-13T12:01:07.585" v="825" actId="1076"/>
          <ac:spMkLst>
            <pc:docMk/>
            <pc:sldMk cId="4247659349" sldId="306"/>
            <ac:spMk id="2384" creationId="{0B8A29EF-3628-448F-9C5E-EC03E5BC9129}"/>
          </ac:spMkLst>
        </pc:spChg>
        <pc:spChg chg="add del">
          <ac:chgData name="M | Inès Ammarkhodja" userId="e95cd08f-50ed-4377-8574-96d833696374" providerId="ADAL" clId="{3D6CE0CE-29FB-4D72-AD68-10EAE5BB7EAF}" dt="2019-11-13T10:45:21.846" v="588"/>
          <ac:spMkLst>
            <pc:docMk/>
            <pc:sldMk cId="4247659349" sldId="306"/>
            <ac:spMk id="3537" creationId="{2888C787-F2D7-433F-9E33-2F4496D9114F}"/>
          </ac:spMkLst>
        </pc:spChg>
        <pc:spChg chg="add del mod">
          <ac:chgData name="M | Inès Ammarkhodja" userId="e95cd08f-50ed-4377-8574-96d833696374" providerId="ADAL" clId="{3D6CE0CE-29FB-4D72-AD68-10EAE5BB7EAF}" dt="2019-11-13T10:45:31.342" v="591"/>
          <ac:spMkLst>
            <pc:docMk/>
            <pc:sldMk cId="4247659349" sldId="306"/>
            <ac:spMk id="4585" creationId="{4BF3C4AD-10D6-407C-AE4C-2BD841D2864C}"/>
          </ac:spMkLst>
        </pc:spChg>
        <pc:grpChg chg="add del mod">
          <ac:chgData name="M | Inès Ammarkhodja" userId="e95cd08f-50ed-4377-8574-96d833696374" providerId="ADAL" clId="{3D6CE0CE-29FB-4D72-AD68-10EAE5BB7EAF}" dt="2019-11-13T10:42:01.210" v="513"/>
          <ac:grpSpMkLst>
            <pc:docMk/>
            <pc:sldMk cId="4247659349" sldId="306"/>
            <ac:grpSpMk id="2" creationId="{DDB99AA7-7D5D-46E5-9EB0-4F60C0923439}"/>
          </ac:grpSpMkLst>
        </pc:grpChg>
        <pc:grpChg chg="add del mod">
          <ac:chgData name="M | Inès Ammarkhodja" userId="e95cd08f-50ed-4377-8574-96d833696374" providerId="ADAL" clId="{3D6CE0CE-29FB-4D72-AD68-10EAE5BB7EAF}" dt="2019-11-13T10:42:01.210" v="513"/>
          <ac:grpSpMkLst>
            <pc:docMk/>
            <pc:sldMk cId="4247659349" sldId="306"/>
            <ac:grpSpMk id="4" creationId="{E83A8FD8-BD48-47D4-AF94-BBBB64C58D23}"/>
          </ac:grpSpMkLst>
        </pc:grpChg>
        <pc:grpChg chg="add del mod">
          <ac:chgData name="M | Inès Ammarkhodja" userId="e95cd08f-50ed-4377-8574-96d833696374" providerId="ADAL" clId="{3D6CE0CE-29FB-4D72-AD68-10EAE5BB7EAF}" dt="2019-11-13T10:42:01.210" v="513"/>
          <ac:grpSpMkLst>
            <pc:docMk/>
            <pc:sldMk cId="4247659349" sldId="306"/>
            <ac:grpSpMk id="6" creationId="{204B161D-EEAC-4921-A133-DF822306A917}"/>
          </ac:grpSpMkLst>
        </pc:grpChg>
        <pc:grpChg chg="add del mod">
          <ac:chgData name="M | Inès Ammarkhodja" userId="e95cd08f-50ed-4377-8574-96d833696374" providerId="ADAL" clId="{3D6CE0CE-29FB-4D72-AD68-10EAE5BB7EAF}" dt="2019-11-13T10:42:01.210" v="513"/>
          <ac:grpSpMkLst>
            <pc:docMk/>
            <pc:sldMk cId="4247659349" sldId="306"/>
            <ac:grpSpMk id="8" creationId="{2CB1EACC-23AB-4327-A727-BBEFFC70974B}"/>
          </ac:grpSpMkLst>
        </pc:grpChg>
        <pc:grpChg chg="add del mod">
          <ac:chgData name="M | Inès Ammarkhodja" userId="e95cd08f-50ed-4377-8574-96d833696374" providerId="ADAL" clId="{3D6CE0CE-29FB-4D72-AD68-10EAE5BB7EAF}" dt="2019-11-13T10:42:01.210" v="513"/>
          <ac:grpSpMkLst>
            <pc:docMk/>
            <pc:sldMk cId="4247659349" sldId="306"/>
            <ac:grpSpMk id="11" creationId="{882E31BA-9189-4085-9D66-0398CA5C31D3}"/>
          </ac:grpSpMkLst>
        </pc:grpChg>
        <pc:grpChg chg="add del mod">
          <ac:chgData name="M | Inès Ammarkhodja" userId="e95cd08f-50ed-4377-8574-96d833696374" providerId="ADAL" clId="{3D6CE0CE-29FB-4D72-AD68-10EAE5BB7EAF}" dt="2019-11-13T10:42:01.210" v="513"/>
          <ac:grpSpMkLst>
            <pc:docMk/>
            <pc:sldMk cId="4247659349" sldId="306"/>
            <ac:grpSpMk id="32" creationId="{221DECE3-AAB1-4573-8BA4-532EE75E2527}"/>
          </ac:grpSpMkLst>
        </pc:grpChg>
        <pc:grpChg chg="add del mod">
          <ac:chgData name="M | Inès Ammarkhodja" userId="e95cd08f-50ed-4377-8574-96d833696374" providerId="ADAL" clId="{3D6CE0CE-29FB-4D72-AD68-10EAE5BB7EAF}" dt="2019-11-13T10:42:01.210" v="513"/>
          <ac:grpSpMkLst>
            <pc:docMk/>
            <pc:sldMk cId="4247659349" sldId="306"/>
            <ac:grpSpMk id="36" creationId="{A5AFEF46-E230-481B-BF75-F00A672EC551}"/>
          </ac:grpSpMkLst>
        </pc:grpChg>
        <pc:grpChg chg="add del mod">
          <ac:chgData name="M | Inès Ammarkhodja" userId="e95cd08f-50ed-4377-8574-96d833696374" providerId="ADAL" clId="{3D6CE0CE-29FB-4D72-AD68-10EAE5BB7EAF}" dt="2019-11-13T10:42:01.210" v="513"/>
          <ac:grpSpMkLst>
            <pc:docMk/>
            <pc:sldMk cId="4247659349" sldId="306"/>
            <ac:grpSpMk id="40" creationId="{76021F5A-ACB4-43E9-9F29-AA7A4D976BE4}"/>
          </ac:grpSpMkLst>
        </pc:grpChg>
        <pc:grpChg chg="add del mod">
          <ac:chgData name="M | Inès Ammarkhodja" userId="e95cd08f-50ed-4377-8574-96d833696374" providerId="ADAL" clId="{3D6CE0CE-29FB-4D72-AD68-10EAE5BB7EAF}" dt="2019-11-13T10:42:01.210" v="513"/>
          <ac:grpSpMkLst>
            <pc:docMk/>
            <pc:sldMk cId="4247659349" sldId="306"/>
            <ac:grpSpMk id="43" creationId="{8BA48131-29C5-469E-900F-0FEE76ACF63E}"/>
          </ac:grpSpMkLst>
        </pc:grpChg>
        <pc:grpChg chg="add del mod">
          <ac:chgData name="M | Inès Ammarkhodja" userId="e95cd08f-50ed-4377-8574-96d833696374" providerId="ADAL" clId="{3D6CE0CE-29FB-4D72-AD68-10EAE5BB7EAF}" dt="2019-11-13T10:42:01.210" v="513"/>
          <ac:grpSpMkLst>
            <pc:docMk/>
            <pc:sldMk cId="4247659349" sldId="306"/>
            <ac:grpSpMk id="51" creationId="{AC48FAB6-A3D8-4969-93E2-F58B2687CF82}"/>
          </ac:grpSpMkLst>
        </pc:grpChg>
        <pc:grpChg chg="add del mod">
          <ac:chgData name="M | Inès Ammarkhodja" userId="e95cd08f-50ed-4377-8574-96d833696374" providerId="ADAL" clId="{3D6CE0CE-29FB-4D72-AD68-10EAE5BB7EAF}" dt="2019-11-13T10:42:01.210" v="513"/>
          <ac:grpSpMkLst>
            <pc:docMk/>
            <pc:sldMk cId="4247659349" sldId="306"/>
            <ac:grpSpMk id="53" creationId="{E172DBCD-5EDF-482C-A498-14375D8541C2}"/>
          </ac:grpSpMkLst>
        </pc:grpChg>
        <pc:grpChg chg="add del mod">
          <ac:chgData name="M | Inès Ammarkhodja" userId="e95cd08f-50ed-4377-8574-96d833696374" providerId="ADAL" clId="{3D6CE0CE-29FB-4D72-AD68-10EAE5BB7EAF}" dt="2019-11-13T10:42:01.210" v="513"/>
          <ac:grpSpMkLst>
            <pc:docMk/>
            <pc:sldMk cId="4247659349" sldId="306"/>
            <ac:grpSpMk id="55" creationId="{D3FC7793-6BB1-4868-B322-A5327962C5F3}"/>
          </ac:grpSpMkLst>
        </pc:grpChg>
        <pc:grpChg chg="add del mod">
          <ac:chgData name="M | Inès Ammarkhodja" userId="e95cd08f-50ed-4377-8574-96d833696374" providerId="ADAL" clId="{3D6CE0CE-29FB-4D72-AD68-10EAE5BB7EAF}" dt="2019-11-13T10:42:01.210" v="513"/>
          <ac:grpSpMkLst>
            <pc:docMk/>
            <pc:sldMk cId="4247659349" sldId="306"/>
            <ac:grpSpMk id="62" creationId="{9A7EFDD3-A4B0-4C83-B204-177D67A4FA15}"/>
          </ac:grpSpMkLst>
        </pc:grpChg>
        <pc:grpChg chg="add del mod">
          <ac:chgData name="M | Inès Ammarkhodja" userId="e95cd08f-50ed-4377-8574-96d833696374" providerId="ADAL" clId="{3D6CE0CE-29FB-4D72-AD68-10EAE5BB7EAF}" dt="2019-11-13T10:42:01.210" v="513"/>
          <ac:grpSpMkLst>
            <pc:docMk/>
            <pc:sldMk cId="4247659349" sldId="306"/>
            <ac:grpSpMk id="69" creationId="{023CFC43-20A2-4313-9ED5-26A89A74D8A2}"/>
          </ac:grpSpMkLst>
        </pc:grpChg>
        <pc:grpChg chg="add del mod">
          <ac:chgData name="M | Inès Ammarkhodja" userId="e95cd08f-50ed-4377-8574-96d833696374" providerId="ADAL" clId="{3D6CE0CE-29FB-4D72-AD68-10EAE5BB7EAF}" dt="2019-11-13T10:42:01.210" v="513"/>
          <ac:grpSpMkLst>
            <pc:docMk/>
            <pc:sldMk cId="4247659349" sldId="306"/>
            <ac:grpSpMk id="77" creationId="{AA0CC6B7-A01F-4306-9CAC-152FA2ED51C5}"/>
          </ac:grpSpMkLst>
        </pc:grpChg>
        <pc:grpChg chg="add del mod">
          <ac:chgData name="M | Inès Ammarkhodja" userId="e95cd08f-50ed-4377-8574-96d833696374" providerId="ADAL" clId="{3D6CE0CE-29FB-4D72-AD68-10EAE5BB7EAF}" dt="2019-11-13T10:42:01.210" v="513"/>
          <ac:grpSpMkLst>
            <pc:docMk/>
            <pc:sldMk cId="4247659349" sldId="306"/>
            <ac:grpSpMk id="84" creationId="{A78F8475-64D1-4B8F-9212-A3695AE71038}"/>
          </ac:grpSpMkLst>
        </pc:grpChg>
        <pc:grpChg chg="add del mod">
          <ac:chgData name="M | Inès Ammarkhodja" userId="e95cd08f-50ed-4377-8574-96d833696374" providerId="ADAL" clId="{3D6CE0CE-29FB-4D72-AD68-10EAE5BB7EAF}" dt="2019-11-13T10:42:01.210" v="513"/>
          <ac:grpSpMkLst>
            <pc:docMk/>
            <pc:sldMk cId="4247659349" sldId="306"/>
            <ac:grpSpMk id="91" creationId="{0CD4FEC5-E439-4872-9931-7F162DF6922D}"/>
          </ac:grpSpMkLst>
        </pc:grpChg>
        <pc:grpChg chg="add del mod">
          <ac:chgData name="M | Inès Ammarkhodja" userId="e95cd08f-50ed-4377-8574-96d833696374" providerId="ADAL" clId="{3D6CE0CE-29FB-4D72-AD68-10EAE5BB7EAF}" dt="2019-11-13T10:42:01.210" v="513"/>
          <ac:grpSpMkLst>
            <pc:docMk/>
            <pc:sldMk cId="4247659349" sldId="306"/>
            <ac:grpSpMk id="101" creationId="{31B95285-D0C4-4C57-91D6-D33507B998EE}"/>
          </ac:grpSpMkLst>
        </pc:grpChg>
        <pc:grpChg chg="add del mod">
          <ac:chgData name="M | Inès Ammarkhodja" userId="e95cd08f-50ed-4377-8574-96d833696374" providerId="ADAL" clId="{3D6CE0CE-29FB-4D72-AD68-10EAE5BB7EAF}" dt="2019-11-13T10:42:01.210" v="513"/>
          <ac:grpSpMkLst>
            <pc:docMk/>
            <pc:sldMk cId="4247659349" sldId="306"/>
            <ac:grpSpMk id="103" creationId="{1A71967B-E0BB-4F61-91AD-3EBF19119212}"/>
          </ac:grpSpMkLst>
        </pc:grpChg>
        <pc:grpChg chg="add del mod">
          <ac:chgData name="M | Inès Ammarkhodja" userId="e95cd08f-50ed-4377-8574-96d833696374" providerId="ADAL" clId="{3D6CE0CE-29FB-4D72-AD68-10EAE5BB7EAF}" dt="2019-11-13T10:42:01.210" v="513"/>
          <ac:grpSpMkLst>
            <pc:docMk/>
            <pc:sldMk cId="4247659349" sldId="306"/>
            <ac:grpSpMk id="105" creationId="{80E8FD41-9D9C-4E21-9A2D-DFDB524B7990}"/>
          </ac:grpSpMkLst>
        </pc:grpChg>
        <pc:grpChg chg="add del mod">
          <ac:chgData name="M | Inès Ammarkhodja" userId="e95cd08f-50ed-4377-8574-96d833696374" providerId="ADAL" clId="{3D6CE0CE-29FB-4D72-AD68-10EAE5BB7EAF}" dt="2019-11-13T10:42:01.210" v="513"/>
          <ac:grpSpMkLst>
            <pc:docMk/>
            <pc:sldMk cId="4247659349" sldId="306"/>
            <ac:grpSpMk id="107" creationId="{FC10F5A0-1E1D-4FA4-9337-C2649DC729D6}"/>
          </ac:grpSpMkLst>
        </pc:grpChg>
        <pc:grpChg chg="add del mod">
          <ac:chgData name="M | Inès Ammarkhodja" userId="e95cd08f-50ed-4377-8574-96d833696374" providerId="ADAL" clId="{3D6CE0CE-29FB-4D72-AD68-10EAE5BB7EAF}" dt="2019-11-13T10:42:01.210" v="513"/>
          <ac:grpSpMkLst>
            <pc:docMk/>
            <pc:sldMk cId="4247659349" sldId="306"/>
            <ac:grpSpMk id="109" creationId="{C05B0C4A-5277-4328-808E-477242CB1249}"/>
          </ac:grpSpMkLst>
        </pc:grpChg>
        <pc:grpChg chg="add del mod">
          <ac:chgData name="M | Inès Ammarkhodja" userId="e95cd08f-50ed-4377-8574-96d833696374" providerId="ADAL" clId="{3D6CE0CE-29FB-4D72-AD68-10EAE5BB7EAF}" dt="2019-11-13T10:42:01.210" v="513"/>
          <ac:grpSpMkLst>
            <pc:docMk/>
            <pc:sldMk cId="4247659349" sldId="306"/>
            <ac:grpSpMk id="111" creationId="{79135C99-67E4-4407-A5BA-79982075C8CA}"/>
          </ac:grpSpMkLst>
        </pc:grpChg>
        <pc:grpChg chg="add del mod">
          <ac:chgData name="M | Inès Ammarkhodja" userId="e95cd08f-50ed-4377-8574-96d833696374" providerId="ADAL" clId="{3D6CE0CE-29FB-4D72-AD68-10EAE5BB7EAF}" dt="2019-11-13T10:42:01.210" v="513"/>
          <ac:grpSpMkLst>
            <pc:docMk/>
            <pc:sldMk cId="4247659349" sldId="306"/>
            <ac:grpSpMk id="127" creationId="{AD1CBDE7-5F1D-4571-9594-4157AA6E19A2}"/>
          </ac:grpSpMkLst>
        </pc:grpChg>
        <pc:grpChg chg="add del mod">
          <ac:chgData name="M | Inès Ammarkhodja" userId="e95cd08f-50ed-4377-8574-96d833696374" providerId="ADAL" clId="{3D6CE0CE-29FB-4D72-AD68-10EAE5BB7EAF}" dt="2019-11-13T10:42:01.210" v="513"/>
          <ac:grpSpMkLst>
            <pc:docMk/>
            <pc:sldMk cId="4247659349" sldId="306"/>
            <ac:grpSpMk id="131" creationId="{A4589752-277F-4F72-88BB-065F5BC98BDB}"/>
          </ac:grpSpMkLst>
        </pc:grpChg>
        <pc:grpChg chg="add del mod">
          <ac:chgData name="M | Inès Ammarkhodja" userId="e95cd08f-50ed-4377-8574-96d833696374" providerId="ADAL" clId="{3D6CE0CE-29FB-4D72-AD68-10EAE5BB7EAF}" dt="2019-11-13T10:42:01.210" v="513"/>
          <ac:grpSpMkLst>
            <pc:docMk/>
            <pc:sldMk cId="4247659349" sldId="306"/>
            <ac:grpSpMk id="133" creationId="{E657627F-D88E-4FE4-AFE4-D73B182C909B}"/>
          </ac:grpSpMkLst>
        </pc:grpChg>
        <pc:grpChg chg="add del mod">
          <ac:chgData name="M | Inès Ammarkhodja" userId="e95cd08f-50ed-4377-8574-96d833696374" providerId="ADAL" clId="{3D6CE0CE-29FB-4D72-AD68-10EAE5BB7EAF}" dt="2019-11-13T10:42:01.210" v="513"/>
          <ac:grpSpMkLst>
            <pc:docMk/>
            <pc:sldMk cId="4247659349" sldId="306"/>
            <ac:grpSpMk id="135" creationId="{5855B286-B56B-45B7-B051-39525E0B04FE}"/>
          </ac:grpSpMkLst>
        </pc:grpChg>
        <pc:grpChg chg="add del mod">
          <ac:chgData name="M | Inès Ammarkhodja" userId="e95cd08f-50ed-4377-8574-96d833696374" providerId="ADAL" clId="{3D6CE0CE-29FB-4D72-AD68-10EAE5BB7EAF}" dt="2019-11-13T10:42:01.210" v="513"/>
          <ac:grpSpMkLst>
            <pc:docMk/>
            <pc:sldMk cId="4247659349" sldId="306"/>
            <ac:grpSpMk id="137" creationId="{43DDFD3A-AB47-4A7C-BDDA-44A55B19FBA1}"/>
          </ac:grpSpMkLst>
        </pc:grpChg>
        <pc:grpChg chg="add del mod">
          <ac:chgData name="M | Inès Ammarkhodja" userId="e95cd08f-50ed-4377-8574-96d833696374" providerId="ADAL" clId="{3D6CE0CE-29FB-4D72-AD68-10EAE5BB7EAF}" dt="2019-11-13T10:42:01.210" v="513"/>
          <ac:grpSpMkLst>
            <pc:docMk/>
            <pc:sldMk cId="4247659349" sldId="306"/>
            <ac:grpSpMk id="139" creationId="{73AC7372-8C0B-408E-9AEC-7D165FE43B14}"/>
          </ac:grpSpMkLst>
        </pc:grpChg>
        <pc:grpChg chg="add del mod">
          <ac:chgData name="M | Inès Ammarkhodja" userId="e95cd08f-50ed-4377-8574-96d833696374" providerId="ADAL" clId="{3D6CE0CE-29FB-4D72-AD68-10EAE5BB7EAF}" dt="2019-11-13T10:42:01.210" v="513"/>
          <ac:grpSpMkLst>
            <pc:docMk/>
            <pc:sldMk cId="4247659349" sldId="306"/>
            <ac:grpSpMk id="141" creationId="{844D100D-5268-4549-A8E4-11887433BCA3}"/>
          </ac:grpSpMkLst>
        </pc:grpChg>
        <pc:grpChg chg="add del mod">
          <ac:chgData name="M | Inès Ammarkhodja" userId="e95cd08f-50ed-4377-8574-96d833696374" providerId="ADAL" clId="{3D6CE0CE-29FB-4D72-AD68-10EAE5BB7EAF}" dt="2019-11-13T10:42:01.210" v="513"/>
          <ac:grpSpMkLst>
            <pc:docMk/>
            <pc:sldMk cId="4247659349" sldId="306"/>
            <ac:grpSpMk id="146" creationId="{F679C698-1530-4EDA-869E-9EB8846916B8}"/>
          </ac:grpSpMkLst>
        </pc:grpChg>
        <pc:grpChg chg="add del mod">
          <ac:chgData name="M | Inès Ammarkhodja" userId="e95cd08f-50ed-4377-8574-96d833696374" providerId="ADAL" clId="{3D6CE0CE-29FB-4D72-AD68-10EAE5BB7EAF}" dt="2019-11-13T10:42:01.210" v="513"/>
          <ac:grpSpMkLst>
            <pc:docMk/>
            <pc:sldMk cId="4247659349" sldId="306"/>
            <ac:grpSpMk id="151" creationId="{7F971126-7048-46DA-A7EC-F9FC289A791F}"/>
          </ac:grpSpMkLst>
        </pc:grpChg>
        <pc:grpChg chg="add del mod">
          <ac:chgData name="M | Inès Ammarkhodja" userId="e95cd08f-50ed-4377-8574-96d833696374" providerId="ADAL" clId="{3D6CE0CE-29FB-4D72-AD68-10EAE5BB7EAF}" dt="2019-11-13T10:42:01.210" v="513"/>
          <ac:grpSpMkLst>
            <pc:docMk/>
            <pc:sldMk cId="4247659349" sldId="306"/>
            <ac:grpSpMk id="154" creationId="{1D195D21-691B-4E73-BC37-EAF03936F080}"/>
          </ac:grpSpMkLst>
        </pc:grpChg>
        <pc:grpChg chg="add del mod">
          <ac:chgData name="M | Inès Ammarkhodja" userId="e95cd08f-50ed-4377-8574-96d833696374" providerId="ADAL" clId="{3D6CE0CE-29FB-4D72-AD68-10EAE5BB7EAF}" dt="2019-11-13T10:42:01.210" v="513"/>
          <ac:grpSpMkLst>
            <pc:docMk/>
            <pc:sldMk cId="4247659349" sldId="306"/>
            <ac:grpSpMk id="162" creationId="{9DC935A1-F010-4131-AA04-F88FAAA1EA92}"/>
          </ac:grpSpMkLst>
        </pc:grpChg>
        <pc:grpChg chg="add del mod">
          <ac:chgData name="M | Inès Ammarkhodja" userId="e95cd08f-50ed-4377-8574-96d833696374" providerId="ADAL" clId="{3D6CE0CE-29FB-4D72-AD68-10EAE5BB7EAF}" dt="2019-11-13T10:42:01.210" v="513"/>
          <ac:grpSpMkLst>
            <pc:docMk/>
            <pc:sldMk cId="4247659349" sldId="306"/>
            <ac:grpSpMk id="166" creationId="{97BCADAD-4163-468E-96A3-84F249E8C06B}"/>
          </ac:grpSpMkLst>
        </pc:grpChg>
        <pc:grpChg chg="add del mod">
          <ac:chgData name="M | Inès Ammarkhodja" userId="e95cd08f-50ed-4377-8574-96d833696374" providerId="ADAL" clId="{3D6CE0CE-29FB-4D72-AD68-10EAE5BB7EAF}" dt="2019-11-13T10:42:01.210" v="513"/>
          <ac:grpSpMkLst>
            <pc:docMk/>
            <pc:sldMk cId="4247659349" sldId="306"/>
            <ac:grpSpMk id="173" creationId="{01AA84E3-7B31-49CF-81ED-D25206D51BE0}"/>
          </ac:grpSpMkLst>
        </pc:grpChg>
        <pc:grpChg chg="add del mod">
          <ac:chgData name="M | Inès Ammarkhodja" userId="e95cd08f-50ed-4377-8574-96d833696374" providerId="ADAL" clId="{3D6CE0CE-29FB-4D72-AD68-10EAE5BB7EAF}" dt="2019-11-13T10:42:01.210" v="513"/>
          <ac:grpSpMkLst>
            <pc:docMk/>
            <pc:sldMk cId="4247659349" sldId="306"/>
            <ac:grpSpMk id="184" creationId="{58114F2A-A744-4412-816D-FBDF77000180}"/>
          </ac:grpSpMkLst>
        </pc:grpChg>
        <pc:grpChg chg="add del mod">
          <ac:chgData name="M | Inès Ammarkhodja" userId="e95cd08f-50ed-4377-8574-96d833696374" providerId="ADAL" clId="{3D6CE0CE-29FB-4D72-AD68-10EAE5BB7EAF}" dt="2019-11-13T10:42:01.210" v="513"/>
          <ac:grpSpMkLst>
            <pc:docMk/>
            <pc:sldMk cId="4247659349" sldId="306"/>
            <ac:grpSpMk id="203" creationId="{8A78A3C4-546F-4B12-B403-FC51A75FA871}"/>
          </ac:grpSpMkLst>
        </pc:grpChg>
        <pc:grpChg chg="add del mod">
          <ac:chgData name="M | Inès Ammarkhodja" userId="e95cd08f-50ed-4377-8574-96d833696374" providerId="ADAL" clId="{3D6CE0CE-29FB-4D72-AD68-10EAE5BB7EAF}" dt="2019-11-13T10:42:01.210" v="513"/>
          <ac:grpSpMkLst>
            <pc:docMk/>
            <pc:sldMk cId="4247659349" sldId="306"/>
            <ac:grpSpMk id="213" creationId="{8A7058CE-01AA-4666-AB9C-4D90FE4D8DF3}"/>
          </ac:grpSpMkLst>
        </pc:grpChg>
        <pc:grpChg chg="add del mod">
          <ac:chgData name="M | Inès Ammarkhodja" userId="e95cd08f-50ed-4377-8574-96d833696374" providerId="ADAL" clId="{3D6CE0CE-29FB-4D72-AD68-10EAE5BB7EAF}" dt="2019-11-13T10:42:01.210" v="513"/>
          <ac:grpSpMkLst>
            <pc:docMk/>
            <pc:sldMk cId="4247659349" sldId="306"/>
            <ac:grpSpMk id="217" creationId="{B5F2A8E6-3B5F-4926-9CBB-3EBEFAFFDBFC}"/>
          </ac:grpSpMkLst>
        </pc:grpChg>
        <pc:grpChg chg="add del mod">
          <ac:chgData name="M | Inès Ammarkhodja" userId="e95cd08f-50ed-4377-8574-96d833696374" providerId="ADAL" clId="{3D6CE0CE-29FB-4D72-AD68-10EAE5BB7EAF}" dt="2019-11-13T10:42:01.210" v="513"/>
          <ac:grpSpMkLst>
            <pc:docMk/>
            <pc:sldMk cId="4247659349" sldId="306"/>
            <ac:grpSpMk id="228" creationId="{684FB1E7-C172-47B1-8504-95469C79868A}"/>
          </ac:grpSpMkLst>
        </pc:grpChg>
        <pc:grpChg chg="add del mod">
          <ac:chgData name="M | Inès Ammarkhodja" userId="e95cd08f-50ed-4377-8574-96d833696374" providerId="ADAL" clId="{3D6CE0CE-29FB-4D72-AD68-10EAE5BB7EAF}" dt="2019-11-13T10:42:01.210" v="513"/>
          <ac:grpSpMkLst>
            <pc:docMk/>
            <pc:sldMk cId="4247659349" sldId="306"/>
            <ac:grpSpMk id="235" creationId="{3BD4D963-6912-4F34-83EA-2393E05D5D53}"/>
          </ac:grpSpMkLst>
        </pc:grpChg>
        <pc:grpChg chg="add del mod">
          <ac:chgData name="M | Inès Ammarkhodja" userId="e95cd08f-50ed-4377-8574-96d833696374" providerId="ADAL" clId="{3D6CE0CE-29FB-4D72-AD68-10EAE5BB7EAF}" dt="2019-11-13T10:42:01.210" v="513"/>
          <ac:grpSpMkLst>
            <pc:docMk/>
            <pc:sldMk cId="4247659349" sldId="306"/>
            <ac:grpSpMk id="243" creationId="{0AF04D1B-3A6C-44C9-AA79-C8E06100B27B}"/>
          </ac:grpSpMkLst>
        </pc:grpChg>
        <pc:grpChg chg="add del mod">
          <ac:chgData name="M | Inès Ammarkhodja" userId="e95cd08f-50ed-4377-8574-96d833696374" providerId="ADAL" clId="{3D6CE0CE-29FB-4D72-AD68-10EAE5BB7EAF}" dt="2019-11-13T10:42:01.210" v="513"/>
          <ac:grpSpMkLst>
            <pc:docMk/>
            <pc:sldMk cId="4247659349" sldId="306"/>
            <ac:grpSpMk id="249" creationId="{BA09DF5A-3964-41F2-B27F-F22BA6B46EC0}"/>
          </ac:grpSpMkLst>
        </pc:grpChg>
        <pc:grpChg chg="add del mod">
          <ac:chgData name="M | Inès Ammarkhodja" userId="e95cd08f-50ed-4377-8574-96d833696374" providerId="ADAL" clId="{3D6CE0CE-29FB-4D72-AD68-10EAE5BB7EAF}" dt="2019-11-13T10:42:01.210" v="513"/>
          <ac:grpSpMkLst>
            <pc:docMk/>
            <pc:sldMk cId="4247659349" sldId="306"/>
            <ac:grpSpMk id="253" creationId="{74E38CE8-9ADE-4C20-8BB5-0E6FC4B412F0}"/>
          </ac:grpSpMkLst>
        </pc:grpChg>
        <pc:grpChg chg="add del mod">
          <ac:chgData name="M | Inès Ammarkhodja" userId="e95cd08f-50ed-4377-8574-96d833696374" providerId="ADAL" clId="{3D6CE0CE-29FB-4D72-AD68-10EAE5BB7EAF}" dt="2019-11-13T10:42:01.210" v="513"/>
          <ac:grpSpMkLst>
            <pc:docMk/>
            <pc:sldMk cId="4247659349" sldId="306"/>
            <ac:grpSpMk id="256" creationId="{8B4A7DE4-4C71-43E2-AFEA-C22E5B1D9C21}"/>
          </ac:grpSpMkLst>
        </pc:grpChg>
        <pc:grpChg chg="add del mod">
          <ac:chgData name="M | Inès Ammarkhodja" userId="e95cd08f-50ed-4377-8574-96d833696374" providerId="ADAL" clId="{3D6CE0CE-29FB-4D72-AD68-10EAE5BB7EAF}" dt="2019-11-13T10:42:01.210" v="513"/>
          <ac:grpSpMkLst>
            <pc:docMk/>
            <pc:sldMk cId="4247659349" sldId="306"/>
            <ac:grpSpMk id="259" creationId="{6126ADCF-9CD7-4E42-AD07-641876ED1DF9}"/>
          </ac:grpSpMkLst>
        </pc:grpChg>
        <pc:grpChg chg="add del mod">
          <ac:chgData name="M | Inès Ammarkhodja" userId="e95cd08f-50ed-4377-8574-96d833696374" providerId="ADAL" clId="{3D6CE0CE-29FB-4D72-AD68-10EAE5BB7EAF}" dt="2019-11-13T10:42:01.210" v="513"/>
          <ac:grpSpMkLst>
            <pc:docMk/>
            <pc:sldMk cId="4247659349" sldId="306"/>
            <ac:grpSpMk id="264" creationId="{773A094B-DCC6-4099-BEF0-54F0C45AFD28}"/>
          </ac:grpSpMkLst>
        </pc:grpChg>
        <pc:grpChg chg="add del mod">
          <ac:chgData name="M | Inès Ammarkhodja" userId="e95cd08f-50ed-4377-8574-96d833696374" providerId="ADAL" clId="{3D6CE0CE-29FB-4D72-AD68-10EAE5BB7EAF}" dt="2019-11-13T10:42:01.210" v="513"/>
          <ac:grpSpMkLst>
            <pc:docMk/>
            <pc:sldMk cId="4247659349" sldId="306"/>
            <ac:grpSpMk id="268" creationId="{D9E80958-87D8-47C0-B4CD-17EB26CB2E3B}"/>
          </ac:grpSpMkLst>
        </pc:grpChg>
        <pc:grpChg chg="add del mod">
          <ac:chgData name="M | Inès Ammarkhodja" userId="e95cd08f-50ed-4377-8574-96d833696374" providerId="ADAL" clId="{3D6CE0CE-29FB-4D72-AD68-10EAE5BB7EAF}" dt="2019-11-13T10:42:01.210" v="513"/>
          <ac:grpSpMkLst>
            <pc:docMk/>
            <pc:sldMk cId="4247659349" sldId="306"/>
            <ac:grpSpMk id="280" creationId="{18668648-9617-43EF-90D2-08FC4F61E278}"/>
          </ac:grpSpMkLst>
        </pc:grpChg>
        <pc:grpChg chg="add del mod">
          <ac:chgData name="M | Inès Ammarkhodja" userId="e95cd08f-50ed-4377-8574-96d833696374" providerId="ADAL" clId="{3D6CE0CE-29FB-4D72-AD68-10EAE5BB7EAF}" dt="2019-11-13T10:42:01.210" v="513"/>
          <ac:grpSpMkLst>
            <pc:docMk/>
            <pc:sldMk cId="4247659349" sldId="306"/>
            <ac:grpSpMk id="284" creationId="{4152686F-47F9-4E1E-B69E-A3EB6AA584F5}"/>
          </ac:grpSpMkLst>
        </pc:grpChg>
        <pc:grpChg chg="add del mod">
          <ac:chgData name="M | Inès Ammarkhodja" userId="e95cd08f-50ed-4377-8574-96d833696374" providerId="ADAL" clId="{3D6CE0CE-29FB-4D72-AD68-10EAE5BB7EAF}" dt="2019-11-13T10:42:01.210" v="513"/>
          <ac:grpSpMkLst>
            <pc:docMk/>
            <pc:sldMk cId="4247659349" sldId="306"/>
            <ac:grpSpMk id="292" creationId="{E1AFE074-AB79-435C-B35D-0EC11D037A3A}"/>
          </ac:grpSpMkLst>
        </pc:grpChg>
        <pc:grpChg chg="add del mod">
          <ac:chgData name="M | Inès Ammarkhodja" userId="e95cd08f-50ed-4377-8574-96d833696374" providerId="ADAL" clId="{3D6CE0CE-29FB-4D72-AD68-10EAE5BB7EAF}" dt="2019-11-13T10:42:01.210" v="513"/>
          <ac:grpSpMkLst>
            <pc:docMk/>
            <pc:sldMk cId="4247659349" sldId="306"/>
            <ac:grpSpMk id="296" creationId="{8F0F9FE2-85BC-4B5F-8141-9522B34D1E24}"/>
          </ac:grpSpMkLst>
        </pc:grpChg>
        <pc:grpChg chg="add del mod">
          <ac:chgData name="M | Inès Ammarkhodja" userId="e95cd08f-50ed-4377-8574-96d833696374" providerId="ADAL" clId="{3D6CE0CE-29FB-4D72-AD68-10EAE5BB7EAF}" dt="2019-11-13T10:42:01.210" v="513"/>
          <ac:grpSpMkLst>
            <pc:docMk/>
            <pc:sldMk cId="4247659349" sldId="306"/>
            <ac:grpSpMk id="302" creationId="{DFEA3921-55A3-458F-B294-E8C4ADABAB12}"/>
          </ac:grpSpMkLst>
        </pc:grpChg>
        <pc:grpChg chg="add del mod">
          <ac:chgData name="M | Inès Ammarkhodja" userId="e95cd08f-50ed-4377-8574-96d833696374" providerId="ADAL" clId="{3D6CE0CE-29FB-4D72-AD68-10EAE5BB7EAF}" dt="2019-11-13T10:42:01.210" v="513"/>
          <ac:grpSpMkLst>
            <pc:docMk/>
            <pc:sldMk cId="4247659349" sldId="306"/>
            <ac:grpSpMk id="311" creationId="{C1FD7F92-984A-408A-9FFD-B65B6E4A0BBC}"/>
          </ac:grpSpMkLst>
        </pc:grpChg>
        <pc:grpChg chg="add del mod">
          <ac:chgData name="M | Inès Ammarkhodja" userId="e95cd08f-50ed-4377-8574-96d833696374" providerId="ADAL" clId="{3D6CE0CE-29FB-4D72-AD68-10EAE5BB7EAF}" dt="2019-11-13T10:42:01.210" v="513"/>
          <ac:grpSpMkLst>
            <pc:docMk/>
            <pc:sldMk cId="4247659349" sldId="306"/>
            <ac:grpSpMk id="318" creationId="{EA6F1030-4C3E-44CC-A3F5-A502120B2B0E}"/>
          </ac:grpSpMkLst>
        </pc:grpChg>
        <pc:grpChg chg="add del mod">
          <ac:chgData name="M | Inès Ammarkhodja" userId="e95cd08f-50ed-4377-8574-96d833696374" providerId="ADAL" clId="{3D6CE0CE-29FB-4D72-AD68-10EAE5BB7EAF}" dt="2019-11-13T10:42:01.210" v="513"/>
          <ac:grpSpMkLst>
            <pc:docMk/>
            <pc:sldMk cId="4247659349" sldId="306"/>
            <ac:grpSpMk id="322" creationId="{D7C0E961-D48B-4C4E-8A79-FDB613A03E58}"/>
          </ac:grpSpMkLst>
        </pc:grpChg>
        <pc:grpChg chg="add del mod">
          <ac:chgData name="M | Inès Ammarkhodja" userId="e95cd08f-50ed-4377-8574-96d833696374" providerId="ADAL" clId="{3D6CE0CE-29FB-4D72-AD68-10EAE5BB7EAF}" dt="2019-11-13T10:42:01.210" v="513"/>
          <ac:grpSpMkLst>
            <pc:docMk/>
            <pc:sldMk cId="4247659349" sldId="306"/>
            <ac:grpSpMk id="330" creationId="{F795DE53-695D-47EE-868F-DA42FAFF6031}"/>
          </ac:grpSpMkLst>
        </pc:grpChg>
        <pc:grpChg chg="add del mod">
          <ac:chgData name="M | Inès Ammarkhodja" userId="e95cd08f-50ed-4377-8574-96d833696374" providerId="ADAL" clId="{3D6CE0CE-29FB-4D72-AD68-10EAE5BB7EAF}" dt="2019-11-13T10:42:01.210" v="513"/>
          <ac:grpSpMkLst>
            <pc:docMk/>
            <pc:sldMk cId="4247659349" sldId="306"/>
            <ac:grpSpMk id="334" creationId="{46D90827-1EB5-4295-9F58-5E85FEAD9F14}"/>
          </ac:grpSpMkLst>
        </pc:grpChg>
        <pc:grpChg chg="add del mod">
          <ac:chgData name="M | Inès Ammarkhodja" userId="e95cd08f-50ed-4377-8574-96d833696374" providerId="ADAL" clId="{3D6CE0CE-29FB-4D72-AD68-10EAE5BB7EAF}" dt="2019-11-13T10:42:01.210" v="513"/>
          <ac:grpSpMkLst>
            <pc:docMk/>
            <pc:sldMk cId="4247659349" sldId="306"/>
            <ac:grpSpMk id="341" creationId="{818B050A-8097-4263-9A6D-D95AAAFB0C1C}"/>
          </ac:grpSpMkLst>
        </pc:grpChg>
        <pc:grpChg chg="add del mod">
          <ac:chgData name="M | Inès Ammarkhodja" userId="e95cd08f-50ed-4377-8574-96d833696374" providerId="ADAL" clId="{3D6CE0CE-29FB-4D72-AD68-10EAE5BB7EAF}" dt="2019-11-13T10:42:01.210" v="513"/>
          <ac:grpSpMkLst>
            <pc:docMk/>
            <pc:sldMk cId="4247659349" sldId="306"/>
            <ac:grpSpMk id="345" creationId="{8087E53B-84AB-4D3A-9BAD-583E6548A371}"/>
          </ac:grpSpMkLst>
        </pc:grpChg>
        <pc:grpChg chg="add del mod">
          <ac:chgData name="M | Inès Ammarkhodja" userId="e95cd08f-50ed-4377-8574-96d833696374" providerId="ADAL" clId="{3D6CE0CE-29FB-4D72-AD68-10EAE5BB7EAF}" dt="2019-11-13T10:42:01.210" v="513"/>
          <ac:grpSpMkLst>
            <pc:docMk/>
            <pc:sldMk cId="4247659349" sldId="306"/>
            <ac:grpSpMk id="359" creationId="{B947CE7C-C728-4F82-A26B-76D9862A8F22}"/>
          </ac:grpSpMkLst>
        </pc:grpChg>
        <pc:grpChg chg="add del mod">
          <ac:chgData name="M | Inès Ammarkhodja" userId="e95cd08f-50ed-4377-8574-96d833696374" providerId="ADAL" clId="{3D6CE0CE-29FB-4D72-AD68-10EAE5BB7EAF}" dt="2019-11-13T10:42:01.210" v="513"/>
          <ac:grpSpMkLst>
            <pc:docMk/>
            <pc:sldMk cId="4247659349" sldId="306"/>
            <ac:grpSpMk id="363" creationId="{CB6BEF4D-A865-4299-88C6-C745D197FDAD}"/>
          </ac:grpSpMkLst>
        </pc:grpChg>
        <pc:grpChg chg="add del mod">
          <ac:chgData name="M | Inès Ammarkhodja" userId="e95cd08f-50ed-4377-8574-96d833696374" providerId="ADAL" clId="{3D6CE0CE-29FB-4D72-AD68-10EAE5BB7EAF}" dt="2019-11-13T10:42:01.210" v="513"/>
          <ac:grpSpMkLst>
            <pc:docMk/>
            <pc:sldMk cId="4247659349" sldId="306"/>
            <ac:grpSpMk id="367" creationId="{D61146DB-011C-4289-8C1C-89D378A47BF0}"/>
          </ac:grpSpMkLst>
        </pc:grpChg>
        <pc:grpChg chg="add del mod">
          <ac:chgData name="M | Inès Ammarkhodja" userId="e95cd08f-50ed-4377-8574-96d833696374" providerId="ADAL" clId="{3D6CE0CE-29FB-4D72-AD68-10EAE5BB7EAF}" dt="2019-11-13T10:42:01.210" v="513"/>
          <ac:grpSpMkLst>
            <pc:docMk/>
            <pc:sldMk cId="4247659349" sldId="306"/>
            <ac:grpSpMk id="370" creationId="{BE2F5063-0923-4EE6-8C25-DD0B84C5CDA0}"/>
          </ac:grpSpMkLst>
        </pc:grpChg>
        <pc:grpChg chg="add del mod">
          <ac:chgData name="M | Inès Ammarkhodja" userId="e95cd08f-50ed-4377-8574-96d833696374" providerId="ADAL" clId="{3D6CE0CE-29FB-4D72-AD68-10EAE5BB7EAF}" dt="2019-11-13T10:42:01.210" v="513"/>
          <ac:grpSpMkLst>
            <pc:docMk/>
            <pc:sldMk cId="4247659349" sldId="306"/>
            <ac:grpSpMk id="376" creationId="{B3E23CFA-8789-4807-AA37-F5C1D420925E}"/>
          </ac:grpSpMkLst>
        </pc:grpChg>
        <pc:grpChg chg="add del mod">
          <ac:chgData name="M | Inès Ammarkhodja" userId="e95cd08f-50ed-4377-8574-96d833696374" providerId="ADAL" clId="{3D6CE0CE-29FB-4D72-AD68-10EAE5BB7EAF}" dt="2019-11-13T10:42:01.210" v="513"/>
          <ac:grpSpMkLst>
            <pc:docMk/>
            <pc:sldMk cId="4247659349" sldId="306"/>
            <ac:grpSpMk id="406" creationId="{5B95A904-A28D-467A-8044-23CE824A53D5}"/>
          </ac:grpSpMkLst>
        </pc:grpChg>
        <pc:grpChg chg="add del mod">
          <ac:chgData name="M | Inès Ammarkhodja" userId="e95cd08f-50ed-4377-8574-96d833696374" providerId="ADAL" clId="{3D6CE0CE-29FB-4D72-AD68-10EAE5BB7EAF}" dt="2019-11-13T10:42:01.210" v="513"/>
          <ac:grpSpMkLst>
            <pc:docMk/>
            <pc:sldMk cId="4247659349" sldId="306"/>
            <ac:grpSpMk id="411" creationId="{60BE4D32-E09C-4DED-B9F8-B0D09FB738A6}"/>
          </ac:grpSpMkLst>
        </pc:grpChg>
        <pc:grpChg chg="add del mod">
          <ac:chgData name="M | Inès Ammarkhodja" userId="e95cd08f-50ed-4377-8574-96d833696374" providerId="ADAL" clId="{3D6CE0CE-29FB-4D72-AD68-10EAE5BB7EAF}" dt="2019-11-13T10:42:01.210" v="513"/>
          <ac:grpSpMkLst>
            <pc:docMk/>
            <pc:sldMk cId="4247659349" sldId="306"/>
            <ac:grpSpMk id="418" creationId="{73BD2D85-416E-4970-9D79-1384E7019C0B}"/>
          </ac:grpSpMkLst>
        </pc:grpChg>
        <pc:grpChg chg="add del mod">
          <ac:chgData name="M | Inès Ammarkhodja" userId="e95cd08f-50ed-4377-8574-96d833696374" providerId="ADAL" clId="{3D6CE0CE-29FB-4D72-AD68-10EAE5BB7EAF}" dt="2019-11-13T10:42:01.210" v="513"/>
          <ac:grpSpMkLst>
            <pc:docMk/>
            <pc:sldMk cId="4247659349" sldId="306"/>
            <ac:grpSpMk id="424" creationId="{D7BC8636-305D-4712-9813-CF58FB8A5853}"/>
          </ac:grpSpMkLst>
        </pc:grpChg>
        <pc:grpChg chg="add del mod">
          <ac:chgData name="M | Inès Ammarkhodja" userId="e95cd08f-50ed-4377-8574-96d833696374" providerId="ADAL" clId="{3D6CE0CE-29FB-4D72-AD68-10EAE5BB7EAF}" dt="2019-11-13T10:42:01.210" v="513"/>
          <ac:grpSpMkLst>
            <pc:docMk/>
            <pc:sldMk cId="4247659349" sldId="306"/>
            <ac:grpSpMk id="427" creationId="{562E8AC4-B029-49E6-909D-DE007BE9D7AB}"/>
          </ac:grpSpMkLst>
        </pc:grpChg>
        <pc:grpChg chg="add del mod">
          <ac:chgData name="M | Inès Ammarkhodja" userId="e95cd08f-50ed-4377-8574-96d833696374" providerId="ADAL" clId="{3D6CE0CE-29FB-4D72-AD68-10EAE5BB7EAF}" dt="2019-11-13T10:42:01.210" v="513"/>
          <ac:grpSpMkLst>
            <pc:docMk/>
            <pc:sldMk cId="4247659349" sldId="306"/>
            <ac:grpSpMk id="430" creationId="{E4197E56-3697-4C74-89CC-838B839178EF}"/>
          </ac:grpSpMkLst>
        </pc:grpChg>
        <pc:grpChg chg="add del mod">
          <ac:chgData name="M | Inès Ammarkhodja" userId="e95cd08f-50ed-4377-8574-96d833696374" providerId="ADAL" clId="{3D6CE0CE-29FB-4D72-AD68-10EAE5BB7EAF}" dt="2019-11-13T10:42:01.210" v="513"/>
          <ac:grpSpMkLst>
            <pc:docMk/>
            <pc:sldMk cId="4247659349" sldId="306"/>
            <ac:grpSpMk id="435" creationId="{E00AC50E-A922-4698-AC8E-3D8B866C6EA8}"/>
          </ac:grpSpMkLst>
        </pc:grpChg>
        <pc:grpChg chg="add del mod">
          <ac:chgData name="M | Inès Ammarkhodja" userId="e95cd08f-50ed-4377-8574-96d833696374" providerId="ADAL" clId="{3D6CE0CE-29FB-4D72-AD68-10EAE5BB7EAF}" dt="2019-11-13T10:42:01.210" v="513"/>
          <ac:grpSpMkLst>
            <pc:docMk/>
            <pc:sldMk cId="4247659349" sldId="306"/>
            <ac:grpSpMk id="443" creationId="{4C8825A3-2B75-4ADE-9831-B16C232080BB}"/>
          </ac:grpSpMkLst>
        </pc:grpChg>
        <pc:grpChg chg="add del mod">
          <ac:chgData name="M | Inès Ammarkhodja" userId="e95cd08f-50ed-4377-8574-96d833696374" providerId="ADAL" clId="{3D6CE0CE-29FB-4D72-AD68-10EAE5BB7EAF}" dt="2019-11-13T10:42:01.210" v="513"/>
          <ac:grpSpMkLst>
            <pc:docMk/>
            <pc:sldMk cId="4247659349" sldId="306"/>
            <ac:grpSpMk id="447" creationId="{5B0BC216-88F7-4FB4-B552-CECA93E4522C}"/>
          </ac:grpSpMkLst>
        </pc:grpChg>
        <pc:grpChg chg="add del mod">
          <ac:chgData name="M | Inès Ammarkhodja" userId="e95cd08f-50ed-4377-8574-96d833696374" providerId="ADAL" clId="{3D6CE0CE-29FB-4D72-AD68-10EAE5BB7EAF}" dt="2019-11-13T10:42:01.210" v="513"/>
          <ac:grpSpMkLst>
            <pc:docMk/>
            <pc:sldMk cId="4247659349" sldId="306"/>
            <ac:grpSpMk id="452" creationId="{65129F8C-7605-4901-8CE7-EDD34EA24517}"/>
          </ac:grpSpMkLst>
        </pc:grpChg>
        <pc:grpChg chg="add del mod">
          <ac:chgData name="M | Inès Ammarkhodja" userId="e95cd08f-50ed-4377-8574-96d833696374" providerId="ADAL" clId="{3D6CE0CE-29FB-4D72-AD68-10EAE5BB7EAF}" dt="2019-11-13T10:42:01.210" v="513"/>
          <ac:grpSpMkLst>
            <pc:docMk/>
            <pc:sldMk cId="4247659349" sldId="306"/>
            <ac:grpSpMk id="456" creationId="{6F95E014-2A18-4E91-8232-F76A18016D3A}"/>
          </ac:grpSpMkLst>
        </pc:grpChg>
        <pc:grpChg chg="add del mod">
          <ac:chgData name="M | Inès Ammarkhodja" userId="e95cd08f-50ed-4377-8574-96d833696374" providerId="ADAL" clId="{3D6CE0CE-29FB-4D72-AD68-10EAE5BB7EAF}" dt="2019-11-13T10:42:01.210" v="513"/>
          <ac:grpSpMkLst>
            <pc:docMk/>
            <pc:sldMk cId="4247659349" sldId="306"/>
            <ac:grpSpMk id="462" creationId="{B57F0F9D-4AA5-4265-A3D2-8A11360C0762}"/>
          </ac:grpSpMkLst>
        </pc:grpChg>
        <pc:grpChg chg="add del mod">
          <ac:chgData name="M | Inès Ammarkhodja" userId="e95cd08f-50ed-4377-8574-96d833696374" providerId="ADAL" clId="{3D6CE0CE-29FB-4D72-AD68-10EAE5BB7EAF}" dt="2019-11-13T10:42:01.210" v="513"/>
          <ac:grpSpMkLst>
            <pc:docMk/>
            <pc:sldMk cId="4247659349" sldId="306"/>
            <ac:grpSpMk id="471" creationId="{3AF858CB-6301-4338-9C29-DACE0823D24F}"/>
          </ac:grpSpMkLst>
        </pc:grpChg>
        <pc:grpChg chg="add del mod">
          <ac:chgData name="M | Inès Ammarkhodja" userId="e95cd08f-50ed-4377-8574-96d833696374" providerId="ADAL" clId="{3D6CE0CE-29FB-4D72-AD68-10EAE5BB7EAF}" dt="2019-11-13T10:42:01.210" v="513"/>
          <ac:grpSpMkLst>
            <pc:docMk/>
            <pc:sldMk cId="4247659349" sldId="306"/>
            <ac:grpSpMk id="496" creationId="{AC494D9E-5A94-4468-940A-A08A6F339B2B}"/>
          </ac:grpSpMkLst>
        </pc:grpChg>
        <pc:grpChg chg="add del mod">
          <ac:chgData name="M | Inès Ammarkhodja" userId="e95cd08f-50ed-4377-8574-96d833696374" providerId="ADAL" clId="{3D6CE0CE-29FB-4D72-AD68-10EAE5BB7EAF}" dt="2019-11-13T10:42:01.210" v="513"/>
          <ac:grpSpMkLst>
            <pc:docMk/>
            <pc:sldMk cId="4247659349" sldId="306"/>
            <ac:grpSpMk id="505" creationId="{612DC283-95E8-4285-9C19-855AC9FDD9F5}"/>
          </ac:grpSpMkLst>
        </pc:grpChg>
        <pc:grpChg chg="add del mod">
          <ac:chgData name="M | Inès Ammarkhodja" userId="e95cd08f-50ed-4377-8574-96d833696374" providerId="ADAL" clId="{3D6CE0CE-29FB-4D72-AD68-10EAE5BB7EAF}" dt="2019-11-13T10:42:01.210" v="513"/>
          <ac:grpSpMkLst>
            <pc:docMk/>
            <pc:sldMk cId="4247659349" sldId="306"/>
            <ac:grpSpMk id="510" creationId="{A6666E39-EFF0-46FF-BF32-D582389C134E}"/>
          </ac:grpSpMkLst>
        </pc:grpChg>
        <pc:grpChg chg="add del mod">
          <ac:chgData name="M | Inès Ammarkhodja" userId="e95cd08f-50ed-4377-8574-96d833696374" providerId="ADAL" clId="{3D6CE0CE-29FB-4D72-AD68-10EAE5BB7EAF}" dt="2019-11-13T10:42:01.210" v="513"/>
          <ac:grpSpMkLst>
            <pc:docMk/>
            <pc:sldMk cId="4247659349" sldId="306"/>
            <ac:grpSpMk id="519" creationId="{A2DF366D-C3A6-4C6C-AF61-DD6787AB793A}"/>
          </ac:grpSpMkLst>
        </pc:grpChg>
        <pc:grpChg chg="add del mod">
          <ac:chgData name="M | Inès Ammarkhodja" userId="e95cd08f-50ed-4377-8574-96d833696374" providerId="ADAL" clId="{3D6CE0CE-29FB-4D72-AD68-10EAE5BB7EAF}" dt="2019-11-13T10:42:01.210" v="513"/>
          <ac:grpSpMkLst>
            <pc:docMk/>
            <pc:sldMk cId="4247659349" sldId="306"/>
            <ac:grpSpMk id="526" creationId="{C80EA773-F791-4F01-97C1-B1AC850C8CDE}"/>
          </ac:grpSpMkLst>
        </pc:grpChg>
        <pc:grpChg chg="add del mod">
          <ac:chgData name="M | Inès Ammarkhodja" userId="e95cd08f-50ed-4377-8574-96d833696374" providerId="ADAL" clId="{3D6CE0CE-29FB-4D72-AD68-10EAE5BB7EAF}" dt="2019-11-13T10:42:01.210" v="513"/>
          <ac:grpSpMkLst>
            <pc:docMk/>
            <pc:sldMk cId="4247659349" sldId="306"/>
            <ac:grpSpMk id="533" creationId="{4DADFDB2-EF71-4DE6-A97F-71707FA6B19C}"/>
          </ac:grpSpMkLst>
        </pc:grpChg>
        <pc:grpChg chg="add del mod">
          <ac:chgData name="M | Inès Ammarkhodja" userId="e95cd08f-50ed-4377-8574-96d833696374" providerId="ADAL" clId="{3D6CE0CE-29FB-4D72-AD68-10EAE5BB7EAF}" dt="2019-11-13T10:42:01.210" v="513"/>
          <ac:grpSpMkLst>
            <pc:docMk/>
            <pc:sldMk cId="4247659349" sldId="306"/>
            <ac:grpSpMk id="538" creationId="{4844EE8A-3007-44BE-AD44-01D5D71E6840}"/>
          </ac:grpSpMkLst>
        </pc:grpChg>
        <pc:grpChg chg="add del mod">
          <ac:chgData name="M | Inès Ammarkhodja" userId="e95cd08f-50ed-4377-8574-96d833696374" providerId="ADAL" clId="{3D6CE0CE-29FB-4D72-AD68-10EAE5BB7EAF}" dt="2019-11-13T10:42:01.210" v="513"/>
          <ac:grpSpMkLst>
            <pc:docMk/>
            <pc:sldMk cId="4247659349" sldId="306"/>
            <ac:grpSpMk id="545" creationId="{35E7F5C4-22A0-4EF7-BB77-32D40E6AF214}"/>
          </ac:grpSpMkLst>
        </pc:grpChg>
        <pc:grpChg chg="add del mod">
          <ac:chgData name="M | Inès Ammarkhodja" userId="e95cd08f-50ed-4377-8574-96d833696374" providerId="ADAL" clId="{3D6CE0CE-29FB-4D72-AD68-10EAE5BB7EAF}" dt="2019-11-13T10:42:01.210" v="513"/>
          <ac:grpSpMkLst>
            <pc:docMk/>
            <pc:sldMk cId="4247659349" sldId="306"/>
            <ac:grpSpMk id="549" creationId="{94A9C090-DDBE-43A7-A8EA-AFFE2764496C}"/>
          </ac:grpSpMkLst>
        </pc:grpChg>
        <pc:grpChg chg="add del mod">
          <ac:chgData name="M | Inès Ammarkhodja" userId="e95cd08f-50ed-4377-8574-96d833696374" providerId="ADAL" clId="{3D6CE0CE-29FB-4D72-AD68-10EAE5BB7EAF}" dt="2019-11-13T10:42:01.210" v="513"/>
          <ac:grpSpMkLst>
            <pc:docMk/>
            <pc:sldMk cId="4247659349" sldId="306"/>
            <ac:grpSpMk id="556" creationId="{5CE6E1D7-6292-48BD-A770-E1E9B878A84E}"/>
          </ac:grpSpMkLst>
        </pc:grpChg>
        <pc:grpChg chg="add del mod">
          <ac:chgData name="M | Inès Ammarkhodja" userId="e95cd08f-50ed-4377-8574-96d833696374" providerId="ADAL" clId="{3D6CE0CE-29FB-4D72-AD68-10EAE5BB7EAF}" dt="2019-11-13T10:42:01.210" v="513"/>
          <ac:grpSpMkLst>
            <pc:docMk/>
            <pc:sldMk cId="4247659349" sldId="306"/>
            <ac:grpSpMk id="562" creationId="{4640878E-D660-4795-96E4-720C291BC083}"/>
          </ac:grpSpMkLst>
        </pc:grpChg>
        <pc:grpChg chg="add del mod">
          <ac:chgData name="M | Inès Ammarkhodja" userId="e95cd08f-50ed-4377-8574-96d833696374" providerId="ADAL" clId="{3D6CE0CE-29FB-4D72-AD68-10EAE5BB7EAF}" dt="2019-11-13T10:42:01.210" v="513"/>
          <ac:grpSpMkLst>
            <pc:docMk/>
            <pc:sldMk cId="4247659349" sldId="306"/>
            <ac:grpSpMk id="569" creationId="{9DA05C22-22F3-4371-95AD-C6BF3C2256F7}"/>
          </ac:grpSpMkLst>
        </pc:grpChg>
        <pc:grpChg chg="add del mod">
          <ac:chgData name="M | Inès Ammarkhodja" userId="e95cd08f-50ed-4377-8574-96d833696374" providerId="ADAL" clId="{3D6CE0CE-29FB-4D72-AD68-10EAE5BB7EAF}" dt="2019-11-13T10:42:01.210" v="513"/>
          <ac:grpSpMkLst>
            <pc:docMk/>
            <pc:sldMk cId="4247659349" sldId="306"/>
            <ac:grpSpMk id="576" creationId="{D67198EC-F449-4319-BC13-228A40127B87}"/>
          </ac:grpSpMkLst>
        </pc:grpChg>
        <pc:grpChg chg="add del mod">
          <ac:chgData name="M | Inès Ammarkhodja" userId="e95cd08f-50ed-4377-8574-96d833696374" providerId="ADAL" clId="{3D6CE0CE-29FB-4D72-AD68-10EAE5BB7EAF}" dt="2019-11-13T10:42:01.210" v="513"/>
          <ac:grpSpMkLst>
            <pc:docMk/>
            <pc:sldMk cId="4247659349" sldId="306"/>
            <ac:grpSpMk id="581" creationId="{6419C598-DEEB-4C1C-A1C5-0474A1A82F47}"/>
          </ac:grpSpMkLst>
        </pc:grpChg>
        <pc:grpChg chg="add del mod">
          <ac:chgData name="M | Inès Ammarkhodja" userId="e95cd08f-50ed-4377-8574-96d833696374" providerId="ADAL" clId="{3D6CE0CE-29FB-4D72-AD68-10EAE5BB7EAF}" dt="2019-11-13T10:42:01.210" v="513"/>
          <ac:grpSpMkLst>
            <pc:docMk/>
            <pc:sldMk cId="4247659349" sldId="306"/>
            <ac:grpSpMk id="590" creationId="{8CAC4D91-1E5C-4452-B426-6B5A5588F136}"/>
          </ac:grpSpMkLst>
        </pc:grpChg>
        <pc:grpChg chg="add del mod">
          <ac:chgData name="M | Inès Ammarkhodja" userId="e95cd08f-50ed-4377-8574-96d833696374" providerId="ADAL" clId="{3D6CE0CE-29FB-4D72-AD68-10EAE5BB7EAF}" dt="2019-11-13T10:42:01.210" v="513"/>
          <ac:grpSpMkLst>
            <pc:docMk/>
            <pc:sldMk cId="4247659349" sldId="306"/>
            <ac:grpSpMk id="600" creationId="{A47DDA77-2903-45BD-909D-D61FC78A466C}"/>
          </ac:grpSpMkLst>
        </pc:grpChg>
        <pc:grpChg chg="add del mod">
          <ac:chgData name="M | Inès Ammarkhodja" userId="e95cd08f-50ed-4377-8574-96d833696374" providerId="ADAL" clId="{3D6CE0CE-29FB-4D72-AD68-10EAE5BB7EAF}" dt="2019-11-13T10:42:01.210" v="513"/>
          <ac:grpSpMkLst>
            <pc:docMk/>
            <pc:sldMk cId="4247659349" sldId="306"/>
            <ac:grpSpMk id="604" creationId="{6557C338-87E6-40F7-B3DC-F80ADD73DDA3}"/>
          </ac:grpSpMkLst>
        </pc:grpChg>
        <pc:grpChg chg="add del mod">
          <ac:chgData name="M | Inès Ammarkhodja" userId="e95cd08f-50ed-4377-8574-96d833696374" providerId="ADAL" clId="{3D6CE0CE-29FB-4D72-AD68-10EAE5BB7EAF}" dt="2019-11-13T10:42:01.210" v="513"/>
          <ac:grpSpMkLst>
            <pc:docMk/>
            <pc:sldMk cId="4247659349" sldId="306"/>
            <ac:grpSpMk id="608" creationId="{DE32C4C0-5C39-4A33-A148-251ADFF7F94A}"/>
          </ac:grpSpMkLst>
        </pc:grpChg>
        <pc:grpChg chg="add del mod">
          <ac:chgData name="M | Inès Ammarkhodja" userId="e95cd08f-50ed-4377-8574-96d833696374" providerId="ADAL" clId="{3D6CE0CE-29FB-4D72-AD68-10EAE5BB7EAF}" dt="2019-11-13T10:42:01.210" v="513"/>
          <ac:grpSpMkLst>
            <pc:docMk/>
            <pc:sldMk cId="4247659349" sldId="306"/>
            <ac:grpSpMk id="615" creationId="{9C0AB16C-07A2-4CFA-984D-7CD6DB7553DF}"/>
          </ac:grpSpMkLst>
        </pc:grpChg>
        <pc:grpChg chg="add del mod">
          <ac:chgData name="M | Inès Ammarkhodja" userId="e95cd08f-50ed-4377-8574-96d833696374" providerId="ADAL" clId="{3D6CE0CE-29FB-4D72-AD68-10EAE5BB7EAF}" dt="2019-11-13T10:42:01.210" v="513"/>
          <ac:grpSpMkLst>
            <pc:docMk/>
            <pc:sldMk cId="4247659349" sldId="306"/>
            <ac:grpSpMk id="626" creationId="{87FF8D3C-78A7-4C45-9187-C51AB35E7839}"/>
          </ac:grpSpMkLst>
        </pc:grpChg>
        <pc:grpChg chg="add del mod">
          <ac:chgData name="M | Inès Ammarkhodja" userId="e95cd08f-50ed-4377-8574-96d833696374" providerId="ADAL" clId="{3D6CE0CE-29FB-4D72-AD68-10EAE5BB7EAF}" dt="2019-11-13T10:42:01.210" v="513"/>
          <ac:grpSpMkLst>
            <pc:docMk/>
            <pc:sldMk cId="4247659349" sldId="306"/>
            <ac:grpSpMk id="629" creationId="{5FC5E188-9483-4B17-A17D-89F4656B5371}"/>
          </ac:grpSpMkLst>
        </pc:grpChg>
        <pc:grpChg chg="add del mod">
          <ac:chgData name="M | Inès Ammarkhodja" userId="e95cd08f-50ed-4377-8574-96d833696374" providerId="ADAL" clId="{3D6CE0CE-29FB-4D72-AD68-10EAE5BB7EAF}" dt="2019-11-13T10:42:01.210" v="513"/>
          <ac:grpSpMkLst>
            <pc:docMk/>
            <pc:sldMk cId="4247659349" sldId="306"/>
            <ac:grpSpMk id="634" creationId="{41FADB29-290E-4314-9946-E1B1D5866D56}"/>
          </ac:grpSpMkLst>
        </pc:grpChg>
        <pc:grpChg chg="add del mod">
          <ac:chgData name="M | Inès Ammarkhodja" userId="e95cd08f-50ed-4377-8574-96d833696374" providerId="ADAL" clId="{3D6CE0CE-29FB-4D72-AD68-10EAE5BB7EAF}" dt="2019-11-13T10:42:01.210" v="513"/>
          <ac:grpSpMkLst>
            <pc:docMk/>
            <pc:sldMk cId="4247659349" sldId="306"/>
            <ac:grpSpMk id="651" creationId="{6A170DEC-ED24-4002-B149-17D8C934A9DF}"/>
          </ac:grpSpMkLst>
        </pc:grpChg>
        <pc:grpChg chg="add del mod">
          <ac:chgData name="M | Inès Ammarkhodja" userId="e95cd08f-50ed-4377-8574-96d833696374" providerId="ADAL" clId="{3D6CE0CE-29FB-4D72-AD68-10EAE5BB7EAF}" dt="2019-11-13T10:42:01.210" v="513"/>
          <ac:grpSpMkLst>
            <pc:docMk/>
            <pc:sldMk cId="4247659349" sldId="306"/>
            <ac:grpSpMk id="655" creationId="{9E7B09E4-7B44-4D74-A320-6C77BD8648CE}"/>
          </ac:grpSpMkLst>
        </pc:grpChg>
        <pc:grpChg chg="add del mod">
          <ac:chgData name="M | Inès Ammarkhodja" userId="e95cd08f-50ed-4377-8574-96d833696374" providerId="ADAL" clId="{3D6CE0CE-29FB-4D72-AD68-10EAE5BB7EAF}" dt="2019-11-13T10:42:01.210" v="513"/>
          <ac:grpSpMkLst>
            <pc:docMk/>
            <pc:sldMk cId="4247659349" sldId="306"/>
            <ac:grpSpMk id="663" creationId="{44121B93-011B-467B-AD47-6209325034E4}"/>
          </ac:grpSpMkLst>
        </pc:grpChg>
        <pc:grpChg chg="add del mod">
          <ac:chgData name="M | Inès Ammarkhodja" userId="e95cd08f-50ed-4377-8574-96d833696374" providerId="ADAL" clId="{3D6CE0CE-29FB-4D72-AD68-10EAE5BB7EAF}" dt="2019-11-13T10:42:01.210" v="513"/>
          <ac:grpSpMkLst>
            <pc:docMk/>
            <pc:sldMk cId="4247659349" sldId="306"/>
            <ac:grpSpMk id="670" creationId="{C2FC80BB-28FF-46E6-99F9-7416D1B5966F}"/>
          </ac:grpSpMkLst>
        </pc:grpChg>
        <pc:grpChg chg="add del mod">
          <ac:chgData name="M | Inès Ammarkhodja" userId="e95cd08f-50ed-4377-8574-96d833696374" providerId="ADAL" clId="{3D6CE0CE-29FB-4D72-AD68-10EAE5BB7EAF}" dt="2019-11-13T10:42:01.210" v="513"/>
          <ac:grpSpMkLst>
            <pc:docMk/>
            <pc:sldMk cId="4247659349" sldId="306"/>
            <ac:grpSpMk id="673" creationId="{1C526912-D171-4739-929E-A076EE45FFAE}"/>
          </ac:grpSpMkLst>
        </pc:grpChg>
        <pc:grpChg chg="add del mod">
          <ac:chgData name="M | Inès Ammarkhodja" userId="e95cd08f-50ed-4377-8574-96d833696374" providerId="ADAL" clId="{3D6CE0CE-29FB-4D72-AD68-10EAE5BB7EAF}" dt="2019-11-13T10:42:01.210" v="513"/>
          <ac:grpSpMkLst>
            <pc:docMk/>
            <pc:sldMk cId="4247659349" sldId="306"/>
            <ac:grpSpMk id="680" creationId="{EFA03078-E849-44AD-A735-2B2F7CCB6768}"/>
          </ac:grpSpMkLst>
        </pc:grpChg>
        <pc:grpChg chg="add del mod">
          <ac:chgData name="M | Inès Ammarkhodja" userId="e95cd08f-50ed-4377-8574-96d833696374" providerId="ADAL" clId="{3D6CE0CE-29FB-4D72-AD68-10EAE5BB7EAF}" dt="2019-11-13T10:42:01.210" v="513"/>
          <ac:grpSpMkLst>
            <pc:docMk/>
            <pc:sldMk cId="4247659349" sldId="306"/>
            <ac:grpSpMk id="687" creationId="{11461DA0-A13A-4D31-92E5-15083A5F59A4}"/>
          </ac:grpSpMkLst>
        </pc:grpChg>
        <pc:grpChg chg="add del mod">
          <ac:chgData name="M | Inès Ammarkhodja" userId="e95cd08f-50ed-4377-8574-96d833696374" providerId="ADAL" clId="{3D6CE0CE-29FB-4D72-AD68-10EAE5BB7EAF}" dt="2019-11-13T10:42:01.210" v="513"/>
          <ac:grpSpMkLst>
            <pc:docMk/>
            <pc:sldMk cId="4247659349" sldId="306"/>
            <ac:grpSpMk id="698" creationId="{55DFE6B5-C251-40B2-BAA8-4151A2C75CE0}"/>
          </ac:grpSpMkLst>
        </pc:grpChg>
        <pc:grpChg chg="add del mod">
          <ac:chgData name="M | Inès Ammarkhodja" userId="e95cd08f-50ed-4377-8574-96d833696374" providerId="ADAL" clId="{3D6CE0CE-29FB-4D72-AD68-10EAE5BB7EAF}" dt="2019-11-13T10:42:01.210" v="513"/>
          <ac:grpSpMkLst>
            <pc:docMk/>
            <pc:sldMk cId="4247659349" sldId="306"/>
            <ac:grpSpMk id="703" creationId="{969D7D93-0A70-41D0-A82F-08F225319185}"/>
          </ac:grpSpMkLst>
        </pc:grpChg>
        <pc:grpChg chg="add del mod">
          <ac:chgData name="M | Inès Ammarkhodja" userId="e95cd08f-50ed-4377-8574-96d833696374" providerId="ADAL" clId="{3D6CE0CE-29FB-4D72-AD68-10EAE5BB7EAF}" dt="2019-11-13T10:42:01.210" v="513"/>
          <ac:grpSpMkLst>
            <pc:docMk/>
            <pc:sldMk cId="4247659349" sldId="306"/>
            <ac:grpSpMk id="716" creationId="{5F254724-9BD9-4242-BEEA-206EC417DD39}"/>
          </ac:grpSpMkLst>
        </pc:grpChg>
        <pc:grpChg chg="add del mod">
          <ac:chgData name="M | Inès Ammarkhodja" userId="e95cd08f-50ed-4377-8574-96d833696374" providerId="ADAL" clId="{3D6CE0CE-29FB-4D72-AD68-10EAE5BB7EAF}" dt="2019-11-13T10:42:01.210" v="513"/>
          <ac:grpSpMkLst>
            <pc:docMk/>
            <pc:sldMk cId="4247659349" sldId="306"/>
            <ac:grpSpMk id="722" creationId="{E7836F43-6C9E-4B95-92B4-3AB97949C207}"/>
          </ac:grpSpMkLst>
        </pc:grpChg>
        <pc:grpChg chg="add del mod">
          <ac:chgData name="M | Inès Ammarkhodja" userId="e95cd08f-50ed-4377-8574-96d833696374" providerId="ADAL" clId="{3D6CE0CE-29FB-4D72-AD68-10EAE5BB7EAF}" dt="2019-11-13T10:42:01.210" v="513"/>
          <ac:grpSpMkLst>
            <pc:docMk/>
            <pc:sldMk cId="4247659349" sldId="306"/>
            <ac:grpSpMk id="728" creationId="{53141649-732F-445E-BBD4-B53E765F82B0}"/>
          </ac:grpSpMkLst>
        </pc:grpChg>
        <pc:grpChg chg="add del mod">
          <ac:chgData name="M | Inès Ammarkhodja" userId="e95cd08f-50ed-4377-8574-96d833696374" providerId="ADAL" clId="{3D6CE0CE-29FB-4D72-AD68-10EAE5BB7EAF}" dt="2019-11-13T10:42:01.210" v="513"/>
          <ac:grpSpMkLst>
            <pc:docMk/>
            <pc:sldMk cId="4247659349" sldId="306"/>
            <ac:grpSpMk id="735" creationId="{FBF4190C-E5AF-4E4F-85A9-BC6A6F482AB6}"/>
          </ac:grpSpMkLst>
        </pc:grpChg>
        <pc:grpChg chg="add del mod">
          <ac:chgData name="M | Inès Ammarkhodja" userId="e95cd08f-50ed-4377-8574-96d833696374" providerId="ADAL" clId="{3D6CE0CE-29FB-4D72-AD68-10EAE5BB7EAF}" dt="2019-11-13T10:42:01.210" v="513"/>
          <ac:grpSpMkLst>
            <pc:docMk/>
            <pc:sldMk cId="4247659349" sldId="306"/>
            <ac:grpSpMk id="739" creationId="{A49DD771-6D72-41C0-9926-8F74D55E17D0}"/>
          </ac:grpSpMkLst>
        </pc:grpChg>
        <pc:grpChg chg="add del mod">
          <ac:chgData name="M | Inès Ammarkhodja" userId="e95cd08f-50ed-4377-8574-96d833696374" providerId="ADAL" clId="{3D6CE0CE-29FB-4D72-AD68-10EAE5BB7EAF}" dt="2019-11-13T10:42:01.210" v="513"/>
          <ac:grpSpMkLst>
            <pc:docMk/>
            <pc:sldMk cId="4247659349" sldId="306"/>
            <ac:grpSpMk id="819" creationId="{41480F70-994D-41C9-969A-4A2DAC7D2964}"/>
          </ac:grpSpMkLst>
        </pc:grpChg>
        <pc:grpChg chg="add del mod">
          <ac:chgData name="M | Inès Ammarkhodja" userId="e95cd08f-50ed-4377-8574-96d833696374" providerId="ADAL" clId="{3D6CE0CE-29FB-4D72-AD68-10EAE5BB7EAF}" dt="2019-11-13T10:42:01.210" v="513"/>
          <ac:grpSpMkLst>
            <pc:docMk/>
            <pc:sldMk cId="4247659349" sldId="306"/>
            <ac:grpSpMk id="821" creationId="{9E181DE1-410D-4905-B8D8-C7F46D940ABB}"/>
          </ac:grpSpMkLst>
        </pc:grpChg>
        <pc:grpChg chg="add del mod">
          <ac:chgData name="M | Inès Ammarkhodja" userId="e95cd08f-50ed-4377-8574-96d833696374" providerId="ADAL" clId="{3D6CE0CE-29FB-4D72-AD68-10EAE5BB7EAF}" dt="2019-11-13T10:42:01.210" v="513"/>
          <ac:grpSpMkLst>
            <pc:docMk/>
            <pc:sldMk cId="4247659349" sldId="306"/>
            <ac:grpSpMk id="829" creationId="{7969A977-E4C3-4B51-BEE3-F099E8B519B8}"/>
          </ac:grpSpMkLst>
        </pc:grpChg>
        <pc:grpChg chg="add del mod">
          <ac:chgData name="M | Inès Ammarkhodja" userId="e95cd08f-50ed-4377-8574-96d833696374" providerId="ADAL" clId="{3D6CE0CE-29FB-4D72-AD68-10EAE5BB7EAF}" dt="2019-11-13T10:42:01.210" v="513"/>
          <ac:grpSpMkLst>
            <pc:docMk/>
            <pc:sldMk cId="4247659349" sldId="306"/>
            <ac:grpSpMk id="832" creationId="{34419FE1-50E8-4FFA-8471-45F71D33A28E}"/>
          </ac:grpSpMkLst>
        </pc:grpChg>
        <pc:grpChg chg="add del mod">
          <ac:chgData name="M | Inès Ammarkhodja" userId="e95cd08f-50ed-4377-8574-96d833696374" providerId="ADAL" clId="{3D6CE0CE-29FB-4D72-AD68-10EAE5BB7EAF}" dt="2019-11-13T10:42:01.210" v="513"/>
          <ac:grpSpMkLst>
            <pc:docMk/>
            <pc:sldMk cId="4247659349" sldId="306"/>
            <ac:grpSpMk id="834" creationId="{48531CFC-BD8B-440D-8DCB-8B3144111A3B}"/>
          </ac:grpSpMkLst>
        </pc:grpChg>
        <pc:grpChg chg="add del mod">
          <ac:chgData name="M | Inès Ammarkhodja" userId="e95cd08f-50ed-4377-8574-96d833696374" providerId="ADAL" clId="{3D6CE0CE-29FB-4D72-AD68-10EAE5BB7EAF}" dt="2019-11-13T10:42:01.210" v="513"/>
          <ac:grpSpMkLst>
            <pc:docMk/>
            <pc:sldMk cId="4247659349" sldId="306"/>
            <ac:grpSpMk id="837" creationId="{48514910-A01F-4C57-9282-42279BA2AE07}"/>
          </ac:grpSpMkLst>
        </pc:grpChg>
        <pc:grpChg chg="add del mod">
          <ac:chgData name="M | Inès Ammarkhodja" userId="e95cd08f-50ed-4377-8574-96d833696374" providerId="ADAL" clId="{3D6CE0CE-29FB-4D72-AD68-10EAE5BB7EAF}" dt="2019-11-13T10:42:01.210" v="513"/>
          <ac:grpSpMkLst>
            <pc:docMk/>
            <pc:sldMk cId="4247659349" sldId="306"/>
            <ac:grpSpMk id="840" creationId="{15F1584A-DDAC-45B2-A503-20A8C92FBAC7}"/>
          </ac:grpSpMkLst>
        </pc:grpChg>
        <pc:grpChg chg="add del mod">
          <ac:chgData name="M | Inès Ammarkhodja" userId="e95cd08f-50ed-4377-8574-96d833696374" providerId="ADAL" clId="{3D6CE0CE-29FB-4D72-AD68-10EAE5BB7EAF}" dt="2019-11-13T11:59:23.907" v="810"/>
          <ac:grpSpMkLst>
            <pc:docMk/>
            <pc:sldMk cId="4247659349" sldId="306"/>
            <ac:grpSpMk id="846" creationId="{69ED0F92-2871-48C9-8C84-559CAB6A7FC8}"/>
          </ac:grpSpMkLst>
        </pc:grpChg>
        <pc:grpChg chg="add del mod">
          <ac:chgData name="M | Inès Ammarkhodja" userId="e95cd08f-50ed-4377-8574-96d833696374" providerId="ADAL" clId="{3D6CE0CE-29FB-4D72-AD68-10EAE5BB7EAF}" dt="2019-11-13T10:43:19.881" v="530"/>
          <ac:grpSpMkLst>
            <pc:docMk/>
            <pc:sldMk cId="4247659349" sldId="306"/>
            <ac:grpSpMk id="846" creationId="{B6AF6660-0DDB-4AC6-B3E3-DE6D611E5021}"/>
          </ac:grpSpMkLst>
        </pc:grpChg>
        <pc:grpChg chg="add del mod">
          <ac:chgData name="M | Inès Ammarkhodja" userId="e95cd08f-50ed-4377-8574-96d833696374" providerId="ADAL" clId="{3D6CE0CE-29FB-4D72-AD68-10EAE5BB7EAF}" dt="2019-11-13T10:43:19.881" v="530"/>
          <ac:grpSpMkLst>
            <pc:docMk/>
            <pc:sldMk cId="4247659349" sldId="306"/>
            <ac:grpSpMk id="848" creationId="{511326FB-F28E-4C82-A5EA-FA644A5B89C8}"/>
          </ac:grpSpMkLst>
        </pc:grpChg>
        <pc:grpChg chg="add del mod">
          <ac:chgData name="M | Inès Ammarkhodja" userId="e95cd08f-50ed-4377-8574-96d833696374" providerId="ADAL" clId="{3D6CE0CE-29FB-4D72-AD68-10EAE5BB7EAF}" dt="2019-11-13T10:43:19.881" v="530"/>
          <ac:grpSpMkLst>
            <pc:docMk/>
            <pc:sldMk cId="4247659349" sldId="306"/>
            <ac:grpSpMk id="850" creationId="{7DC6D555-E385-4182-A42C-B8502C50BDA9}"/>
          </ac:grpSpMkLst>
        </pc:grpChg>
        <pc:grpChg chg="add del mod">
          <ac:chgData name="M | Inès Ammarkhodja" userId="e95cd08f-50ed-4377-8574-96d833696374" providerId="ADAL" clId="{3D6CE0CE-29FB-4D72-AD68-10EAE5BB7EAF}" dt="2019-11-13T10:43:19.881" v="530"/>
          <ac:grpSpMkLst>
            <pc:docMk/>
            <pc:sldMk cId="4247659349" sldId="306"/>
            <ac:grpSpMk id="852" creationId="{A5A34F50-86DE-4228-8E2D-AE9728971A5A}"/>
          </ac:grpSpMkLst>
        </pc:grpChg>
        <pc:grpChg chg="add del mod">
          <ac:chgData name="M | Inès Ammarkhodja" userId="e95cd08f-50ed-4377-8574-96d833696374" providerId="ADAL" clId="{3D6CE0CE-29FB-4D72-AD68-10EAE5BB7EAF}" dt="2019-11-13T11:59:23.907" v="810"/>
          <ac:grpSpMkLst>
            <pc:docMk/>
            <pc:sldMk cId="4247659349" sldId="306"/>
            <ac:grpSpMk id="854" creationId="{02DAA730-FBD0-4182-96D2-63B91BA7B7D8}"/>
          </ac:grpSpMkLst>
        </pc:grpChg>
        <pc:grpChg chg="add del mod">
          <ac:chgData name="M | Inès Ammarkhodja" userId="e95cd08f-50ed-4377-8574-96d833696374" providerId="ADAL" clId="{3D6CE0CE-29FB-4D72-AD68-10EAE5BB7EAF}" dt="2019-11-13T10:43:19.881" v="530"/>
          <ac:grpSpMkLst>
            <pc:docMk/>
            <pc:sldMk cId="4247659349" sldId="306"/>
            <ac:grpSpMk id="855" creationId="{CD295CCA-7938-480A-B01B-BE13B29A73B9}"/>
          </ac:grpSpMkLst>
        </pc:grpChg>
        <pc:grpChg chg="add del mod">
          <ac:chgData name="M | Inès Ammarkhodja" userId="e95cd08f-50ed-4377-8574-96d833696374" providerId="ADAL" clId="{3D6CE0CE-29FB-4D72-AD68-10EAE5BB7EAF}" dt="2019-11-13T11:59:23.907" v="810"/>
          <ac:grpSpMkLst>
            <pc:docMk/>
            <pc:sldMk cId="4247659349" sldId="306"/>
            <ac:grpSpMk id="862" creationId="{56AFD68F-B958-4E59-95AE-2642781080EA}"/>
          </ac:grpSpMkLst>
        </pc:grpChg>
        <pc:grpChg chg="add del mod">
          <ac:chgData name="M | Inès Ammarkhodja" userId="e95cd08f-50ed-4377-8574-96d833696374" providerId="ADAL" clId="{3D6CE0CE-29FB-4D72-AD68-10EAE5BB7EAF}" dt="2019-11-13T11:59:23.907" v="810"/>
          <ac:grpSpMkLst>
            <pc:docMk/>
            <pc:sldMk cId="4247659349" sldId="306"/>
            <ac:grpSpMk id="876" creationId="{16788B6A-8C9E-4DE8-B272-2474A4BAD374}"/>
          </ac:grpSpMkLst>
        </pc:grpChg>
        <pc:grpChg chg="add del mod">
          <ac:chgData name="M | Inès Ammarkhodja" userId="e95cd08f-50ed-4377-8574-96d833696374" providerId="ADAL" clId="{3D6CE0CE-29FB-4D72-AD68-10EAE5BB7EAF}" dt="2019-11-13T10:43:19.881" v="530"/>
          <ac:grpSpMkLst>
            <pc:docMk/>
            <pc:sldMk cId="4247659349" sldId="306"/>
            <ac:grpSpMk id="876" creationId="{A0EA49C6-F95F-492E-A743-FD2DD84BE5FE}"/>
          </ac:grpSpMkLst>
        </pc:grpChg>
        <pc:grpChg chg="add del mod">
          <ac:chgData name="M | Inès Ammarkhodja" userId="e95cd08f-50ed-4377-8574-96d833696374" providerId="ADAL" clId="{3D6CE0CE-29FB-4D72-AD68-10EAE5BB7EAF}" dt="2019-11-13T10:43:19.881" v="530"/>
          <ac:grpSpMkLst>
            <pc:docMk/>
            <pc:sldMk cId="4247659349" sldId="306"/>
            <ac:grpSpMk id="880" creationId="{57437D6B-8F1D-45FA-8A63-579AF50259D9}"/>
          </ac:grpSpMkLst>
        </pc:grpChg>
        <pc:grpChg chg="add del mod">
          <ac:chgData name="M | Inès Ammarkhodja" userId="e95cd08f-50ed-4377-8574-96d833696374" providerId="ADAL" clId="{3D6CE0CE-29FB-4D72-AD68-10EAE5BB7EAF}" dt="2019-11-13T10:43:19.881" v="530"/>
          <ac:grpSpMkLst>
            <pc:docMk/>
            <pc:sldMk cId="4247659349" sldId="306"/>
            <ac:grpSpMk id="884" creationId="{7A6C138D-2F23-495C-B4F6-59D0EE7BF3C2}"/>
          </ac:grpSpMkLst>
        </pc:grpChg>
        <pc:grpChg chg="add del mod">
          <ac:chgData name="M | Inès Ammarkhodja" userId="e95cd08f-50ed-4377-8574-96d833696374" providerId="ADAL" clId="{3D6CE0CE-29FB-4D72-AD68-10EAE5BB7EAF}" dt="2019-11-13T11:59:23.907" v="810"/>
          <ac:grpSpMkLst>
            <pc:docMk/>
            <pc:sldMk cId="4247659349" sldId="306"/>
            <ac:grpSpMk id="887" creationId="{09F20611-1CDC-49D0-ADDB-B527297189C8}"/>
          </ac:grpSpMkLst>
        </pc:grpChg>
        <pc:grpChg chg="add del mod">
          <ac:chgData name="M | Inès Ammarkhodja" userId="e95cd08f-50ed-4377-8574-96d833696374" providerId="ADAL" clId="{3D6CE0CE-29FB-4D72-AD68-10EAE5BB7EAF}" dt="2019-11-13T10:43:19.881" v="530"/>
          <ac:grpSpMkLst>
            <pc:docMk/>
            <pc:sldMk cId="4247659349" sldId="306"/>
            <ac:grpSpMk id="887" creationId="{35E642A7-68A1-4BA9-B5AB-39468FC9A905}"/>
          </ac:grpSpMkLst>
        </pc:grpChg>
        <pc:grpChg chg="add del mod">
          <ac:chgData name="M | Inès Ammarkhodja" userId="e95cd08f-50ed-4377-8574-96d833696374" providerId="ADAL" clId="{3D6CE0CE-29FB-4D72-AD68-10EAE5BB7EAF}" dt="2019-11-13T10:43:19.881" v="530"/>
          <ac:grpSpMkLst>
            <pc:docMk/>
            <pc:sldMk cId="4247659349" sldId="306"/>
            <ac:grpSpMk id="895" creationId="{7E60C3F4-4EF2-4EC3-A94D-344D71D382CD}"/>
          </ac:grpSpMkLst>
        </pc:grpChg>
        <pc:grpChg chg="add del mod">
          <ac:chgData name="M | Inès Ammarkhodja" userId="e95cd08f-50ed-4377-8574-96d833696374" providerId="ADAL" clId="{3D6CE0CE-29FB-4D72-AD68-10EAE5BB7EAF}" dt="2019-11-13T10:43:19.881" v="530"/>
          <ac:grpSpMkLst>
            <pc:docMk/>
            <pc:sldMk cId="4247659349" sldId="306"/>
            <ac:grpSpMk id="897" creationId="{831A5D76-4279-4895-82CD-D6CBB468CF43}"/>
          </ac:grpSpMkLst>
        </pc:grpChg>
        <pc:grpChg chg="add del mod">
          <ac:chgData name="M | Inès Ammarkhodja" userId="e95cd08f-50ed-4377-8574-96d833696374" providerId="ADAL" clId="{3D6CE0CE-29FB-4D72-AD68-10EAE5BB7EAF}" dt="2019-11-13T10:43:19.881" v="530"/>
          <ac:grpSpMkLst>
            <pc:docMk/>
            <pc:sldMk cId="4247659349" sldId="306"/>
            <ac:grpSpMk id="899" creationId="{51F0F1D4-7C85-4101-9956-9DDC2072DED5}"/>
          </ac:grpSpMkLst>
        </pc:grpChg>
        <pc:grpChg chg="add del mod">
          <ac:chgData name="M | Inès Ammarkhodja" userId="e95cd08f-50ed-4377-8574-96d833696374" providerId="ADAL" clId="{3D6CE0CE-29FB-4D72-AD68-10EAE5BB7EAF}" dt="2019-11-13T10:43:19.881" v="530"/>
          <ac:grpSpMkLst>
            <pc:docMk/>
            <pc:sldMk cId="4247659349" sldId="306"/>
            <ac:grpSpMk id="906" creationId="{8C5F6C40-53F0-4A7D-9755-096F5E4A1B73}"/>
          </ac:grpSpMkLst>
        </pc:grpChg>
        <pc:grpChg chg="add del mod">
          <ac:chgData name="M | Inès Ammarkhodja" userId="e95cd08f-50ed-4377-8574-96d833696374" providerId="ADAL" clId="{3D6CE0CE-29FB-4D72-AD68-10EAE5BB7EAF}" dt="2019-11-13T11:59:23.907" v="810"/>
          <ac:grpSpMkLst>
            <pc:docMk/>
            <pc:sldMk cId="4247659349" sldId="306"/>
            <ac:grpSpMk id="908" creationId="{25B945A5-FD86-4E64-9CA5-86FFFC9C5497}"/>
          </ac:grpSpMkLst>
        </pc:grpChg>
        <pc:grpChg chg="add del mod">
          <ac:chgData name="M | Inès Ammarkhodja" userId="e95cd08f-50ed-4377-8574-96d833696374" providerId="ADAL" clId="{3D6CE0CE-29FB-4D72-AD68-10EAE5BB7EAF}" dt="2019-11-13T10:43:19.881" v="530"/>
          <ac:grpSpMkLst>
            <pc:docMk/>
            <pc:sldMk cId="4247659349" sldId="306"/>
            <ac:grpSpMk id="913" creationId="{FF8D7E1B-0F30-479B-882B-715676C3D3EC}"/>
          </ac:grpSpMkLst>
        </pc:grpChg>
        <pc:grpChg chg="add del mod">
          <ac:chgData name="M | Inès Ammarkhodja" userId="e95cd08f-50ed-4377-8574-96d833696374" providerId="ADAL" clId="{3D6CE0CE-29FB-4D72-AD68-10EAE5BB7EAF}" dt="2019-11-13T11:59:23.907" v="810"/>
          <ac:grpSpMkLst>
            <pc:docMk/>
            <pc:sldMk cId="4247659349" sldId="306"/>
            <ac:grpSpMk id="918" creationId="{8639433E-4105-40BE-97A7-4BFAC99F9E92}"/>
          </ac:grpSpMkLst>
        </pc:grpChg>
        <pc:grpChg chg="add del mod">
          <ac:chgData name="M | Inès Ammarkhodja" userId="e95cd08f-50ed-4377-8574-96d833696374" providerId="ADAL" clId="{3D6CE0CE-29FB-4D72-AD68-10EAE5BB7EAF}" dt="2019-11-13T10:43:19.881" v="530"/>
          <ac:grpSpMkLst>
            <pc:docMk/>
            <pc:sldMk cId="4247659349" sldId="306"/>
            <ac:grpSpMk id="921" creationId="{C6474BD9-3E2B-4AEA-B2A7-E24A14487A8A}"/>
          </ac:grpSpMkLst>
        </pc:grpChg>
        <pc:grpChg chg="add del mod">
          <ac:chgData name="M | Inès Ammarkhodja" userId="e95cd08f-50ed-4377-8574-96d833696374" providerId="ADAL" clId="{3D6CE0CE-29FB-4D72-AD68-10EAE5BB7EAF}" dt="2019-11-13T11:59:23.907" v="810"/>
          <ac:grpSpMkLst>
            <pc:docMk/>
            <pc:sldMk cId="4247659349" sldId="306"/>
            <ac:grpSpMk id="924" creationId="{2D83F49B-619C-4620-9D3B-BC84B4A0C608}"/>
          </ac:grpSpMkLst>
        </pc:grpChg>
        <pc:grpChg chg="add del mod">
          <ac:chgData name="M | Inès Ammarkhodja" userId="e95cd08f-50ed-4377-8574-96d833696374" providerId="ADAL" clId="{3D6CE0CE-29FB-4D72-AD68-10EAE5BB7EAF}" dt="2019-11-13T10:43:19.881" v="530"/>
          <ac:grpSpMkLst>
            <pc:docMk/>
            <pc:sldMk cId="4247659349" sldId="306"/>
            <ac:grpSpMk id="928" creationId="{7E29EF95-E1F6-486E-AB1F-1D24F3A2134F}"/>
          </ac:grpSpMkLst>
        </pc:grpChg>
        <pc:grpChg chg="add del mod">
          <ac:chgData name="M | Inès Ammarkhodja" userId="e95cd08f-50ed-4377-8574-96d833696374" providerId="ADAL" clId="{3D6CE0CE-29FB-4D72-AD68-10EAE5BB7EAF}" dt="2019-11-13T10:43:19.881" v="530"/>
          <ac:grpSpMkLst>
            <pc:docMk/>
            <pc:sldMk cId="4247659349" sldId="306"/>
            <ac:grpSpMk id="935" creationId="{1D540FC0-8DE9-429A-AF79-B8C97E03F849}"/>
          </ac:grpSpMkLst>
        </pc:grpChg>
        <pc:grpChg chg="add del mod">
          <ac:chgData name="M | Inès Ammarkhodja" userId="e95cd08f-50ed-4377-8574-96d833696374" providerId="ADAL" clId="{3D6CE0CE-29FB-4D72-AD68-10EAE5BB7EAF}" dt="2019-11-13T10:43:19.881" v="530"/>
          <ac:grpSpMkLst>
            <pc:docMk/>
            <pc:sldMk cId="4247659349" sldId="306"/>
            <ac:grpSpMk id="945" creationId="{2376487E-CBDA-4B40-9012-16D4ACA34E1D}"/>
          </ac:grpSpMkLst>
        </pc:grpChg>
        <pc:grpChg chg="add del mod">
          <ac:chgData name="M | Inès Ammarkhodja" userId="e95cd08f-50ed-4377-8574-96d833696374" providerId="ADAL" clId="{3D6CE0CE-29FB-4D72-AD68-10EAE5BB7EAF}" dt="2019-11-13T10:43:19.881" v="530"/>
          <ac:grpSpMkLst>
            <pc:docMk/>
            <pc:sldMk cId="4247659349" sldId="306"/>
            <ac:grpSpMk id="947" creationId="{4A6DE86C-121E-4BF7-AB37-E3D23E822E8D}"/>
          </ac:grpSpMkLst>
        </pc:grpChg>
        <pc:grpChg chg="add del mod">
          <ac:chgData name="M | Inès Ammarkhodja" userId="e95cd08f-50ed-4377-8574-96d833696374" providerId="ADAL" clId="{3D6CE0CE-29FB-4D72-AD68-10EAE5BB7EAF}" dt="2019-11-13T10:43:19.881" v="530"/>
          <ac:grpSpMkLst>
            <pc:docMk/>
            <pc:sldMk cId="4247659349" sldId="306"/>
            <ac:grpSpMk id="949" creationId="{00CD0F6F-191C-47CD-A0D7-902298B73368}"/>
          </ac:grpSpMkLst>
        </pc:grpChg>
        <pc:grpChg chg="add del mod">
          <ac:chgData name="M | Inès Ammarkhodja" userId="e95cd08f-50ed-4377-8574-96d833696374" providerId="ADAL" clId="{3D6CE0CE-29FB-4D72-AD68-10EAE5BB7EAF}" dt="2019-11-13T10:43:19.881" v="530"/>
          <ac:grpSpMkLst>
            <pc:docMk/>
            <pc:sldMk cId="4247659349" sldId="306"/>
            <ac:grpSpMk id="951" creationId="{71889469-96B0-44CD-9FA3-9A237773BE00}"/>
          </ac:grpSpMkLst>
        </pc:grpChg>
        <pc:grpChg chg="add del mod">
          <ac:chgData name="M | Inès Ammarkhodja" userId="e95cd08f-50ed-4377-8574-96d833696374" providerId="ADAL" clId="{3D6CE0CE-29FB-4D72-AD68-10EAE5BB7EAF}" dt="2019-11-13T10:43:19.881" v="530"/>
          <ac:grpSpMkLst>
            <pc:docMk/>
            <pc:sldMk cId="4247659349" sldId="306"/>
            <ac:grpSpMk id="953" creationId="{282D706E-FE37-43E4-8068-9EBB9E3B8028}"/>
          </ac:grpSpMkLst>
        </pc:grpChg>
        <pc:grpChg chg="add del mod">
          <ac:chgData name="M | Inès Ammarkhodja" userId="e95cd08f-50ed-4377-8574-96d833696374" providerId="ADAL" clId="{3D6CE0CE-29FB-4D72-AD68-10EAE5BB7EAF}" dt="2019-11-13T10:43:19.881" v="530"/>
          <ac:grpSpMkLst>
            <pc:docMk/>
            <pc:sldMk cId="4247659349" sldId="306"/>
            <ac:grpSpMk id="955" creationId="{40A9B8EF-7B00-4351-B9CB-A36096889539}"/>
          </ac:grpSpMkLst>
        </pc:grpChg>
        <pc:grpChg chg="add del mod">
          <ac:chgData name="M | Inès Ammarkhodja" userId="e95cd08f-50ed-4377-8574-96d833696374" providerId="ADAL" clId="{3D6CE0CE-29FB-4D72-AD68-10EAE5BB7EAF}" dt="2019-11-13T11:59:23.907" v="810"/>
          <ac:grpSpMkLst>
            <pc:docMk/>
            <pc:sldMk cId="4247659349" sldId="306"/>
            <ac:grpSpMk id="961" creationId="{955467D9-1D09-4ACC-B64B-2756DA00A4CA}"/>
          </ac:grpSpMkLst>
        </pc:grpChg>
        <pc:grpChg chg="add del mod">
          <ac:chgData name="M | Inès Ammarkhodja" userId="e95cd08f-50ed-4377-8574-96d833696374" providerId="ADAL" clId="{3D6CE0CE-29FB-4D72-AD68-10EAE5BB7EAF}" dt="2019-11-13T10:43:19.881" v="530"/>
          <ac:grpSpMkLst>
            <pc:docMk/>
            <pc:sldMk cId="4247659349" sldId="306"/>
            <ac:grpSpMk id="971" creationId="{FD2BFE59-B757-4B50-BEBD-B58FC8CEA337}"/>
          </ac:grpSpMkLst>
        </pc:grpChg>
        <pc:grpChg chg="add del mod">
          <ac:chgData name="M | Inès Ammarkhodja" userId="e95cd08f-50ed-4377-8574-96d833696374" providerId="ADAL" clId="{3D6CE0CE-29FB-4D72-AD68-10EAE5BB7EAF}" dt="2019-11-13T10:43:19.881" v="530"/>
          <ac:grpSpMkLst>
            <pc:docMk/>
            <pc:sldMk cId="4247659349" sldId="306"/>
            <ac:grpSpMk id="975" creationId="{20733DE1-45A0-4BA8-A1B8-38851C40335F}"/>
          </ac:grpSpMkLst>
        </pc:grpChg>
        <pc:grpChg chg="add del mod">
          <ac:chgData name="M | Inès Ammarkhodja" userId="e95cd08f-50ed-4377-8574-96d833696374" providerId="ADAL" clId="{3D6CE0CE-29FB-4D72-AD68-10EAE5BB7EAF}" dt="2019-11-13T10:43:19.881" v="530"/>
          <ac:grpSpMkLst>
            <pc:docMk/>
            <pc:sldMk cId="4247659349" sldId="306"/>
            <ac:grpSpMk id="977" creationId="{FE9A0F8B-62DF-4945-B9BB-B3F1E7FBA127}"/>
          </ac:grpSpMkLst>
        </pc:grpChg>
        <pc:grpChg chg="add del mod">
          <ac:chgData name="M | Inès Ammarkhodja" userId="e95cd08f-50ed-4377-8574-96d833696374" providerId="ADAL" clId="{3D6CE0CE-29FB-4D72-AD68-10EAE5BB7EAF}" dt="2019-11-13T10:43:19.881" v="530"/>
          <ac:grpSpMkLst>
            <pc:docMk/>
            <pc:sldMk cId="4247659349" sldId="306"/>
            <ac:grpSpMk id="979" creationId="{6913C0A7-FB85-4C65-AB86-287D1269AAD4}"/>
          </ac:grpSpMkLst>
        </pc:grpChg>
        <pc:grpChg chg="add del mod">
          <ac:chgData name="M | Inès Ammarkhodja" userId="e95cd08f-50ed-4377-8574-96d833696374" providerId="ADAL" clId="{3D6CE0CE-29FB-4D72-AD68-10EAE5BB7EAF}" dt="2019-11-13T10:43:19.881" v="530"/>
          <ac:grpSpMkLst>
            <pc:docMk/>
            <pc:sldMk cId="4247659349" sldId="306"/>
            <ac:grpSpMk id="981" creationId="{E1B3918D-F61E-4B79-854A-E2B3A635D72D}"/>
          </ac:grpSpMkLst>
        </pc:grpChg>
        <pc:grpChg chg="add del mod">
          <ac:chgData name="M | Inès Ammarkhodja" userId="e95cd08f-50ed-4377-8574-96d833696374" providerId="ADAL" clId="{3D6CE0CE-29FB-4D72-AD68-10EAE5BB7EAF}" dt="2019-11-13T10:43:19.881" v="530"/>
          <ac:grpSpMkLst>
            <pc:docMk/>
            <pc:sldMk cId="4247659349" sldId="306"/>
            <ac:grpSpMk id="983" creationId="{FB782BDA-939B-4F13-97B1-2DBEE783FF57}"/>
          </ac:grpSpMkLst>
        </pc:grpChg>
        <pc:grpChg chg="add del mod">
          <ac:chgData name="M | Inès Ammarkhodja" userId="e95cd08f-50ed-4377-8574-96d833696374" providerId="ADAL" clId="{3D6CE0CE-29FB-4D72-AD68-10EAE5BB7EAF}" dt="2019-11-13T10:43:19.881" v="530"/>
          <ac:grpSpMkLst>
            <pc:docMk/>
            <pc:sldMk cId="4247659349" sldId="306"/>
            <ac:grpSpMk id="985" creationId="{1961852A-CD44-4CED-A0AC-70A1D085C907}"/>
          </ac:grpSpMkLst>
        </pc:grpChg>
        <pc:grpChg chg="add del mod">
          <ac:chgData name="M | Inès Ammarkhodja" userId="e95cd08f-50ed-4377-8574-96d833696374" providerId="ADAL" clId="{3D6CE0CE-29FB-4D72-AD68-10EAE5BB7EAF}" dt="2019-11-13T11:59:23.907" v="810"/>
          <ac:grpSpMkLst>
            <pc:docMk/>
            <pc:sldMk cId="4247659349" sldId="306"/>
            <ac:grpSpMk id="987" creationId="{6A3C8D3E-808A-418D-AF10-A03888B9E788}"/>
          </ac:grpSpMkLst>
        </pc:grpChg>
        <pc:grpChg chg="add del mod">
          <ac:chgData name="M | Inès Ammarkhodja" userId="e95cd08f-50ed-4377-8574-96d833696374" providerId="ADAL" clId="{3D6CE0CE-29FB-4D72-AD68-10EAE5BB7EAF}" dt="2019-11-13T10:43:19.881" v="530"/>
          <ac:grpSpMkLst>
            <pc:docMk/>
            <pc:sldMk cId="4247659349" sldId="306"/>
            <ac:grpSpMk id="990" creationId="{25E69131-43D4-481B-9FC4-156C7A25123A}"/>
          </ac:grpSpMkLst>
        </pc:grpChg>
        <pc:grpChg chg="add del mod">
          <ac:chgData name="M | Inès Ammarkhodja" userId="e95cd08f-50ed-4377-8574-96d833696374" providerId="ADAL" clId="{3D6CE0CE-29FB-4D72-AD68-10EAE5BB7EAF}" dt="2019-11-13T10:43:19.881" v="530"/>
          <ac:grpSpMkLst>
            <pc:docMk/>
            <pc:sldMk cId="4247659349" sldId="306"/>
            <ac:grpSpMk id="995" creationId="{CBE76DF4-AB94-49B5-AF37-91AF287025E6}"/>
          </ac:grpSpMkLst>
        </pc:grpChg>
        <pc:grpChg chg="add del mod">
          <ac:chgData name="M | Inès Ammarkhodja" userId="e95cd08f-50ed-4377-8574-96d833696374" providerId="ADAL" clId="{3D6CE0CE-29FB-4D72-AD68-10EAE5BB7EAF}" dt="2019-11-13T10:43:19.881" v="530"/>
          <ac:grpSpMkLst>
            <pc:docMk/>
            <pc:sldMk cId="4247659349" sldId="306"/>
            <ac:grpSpMk id="998" creationId="{62394B2B-E6D9-48C6-92DF-83A063A142C9}"/>
          </ac:grpSpMkLst>
        </pc:grpChg>
        <pc:grpChg chg="add del mod">
          <ac:chgData name="M | Inès Ammarkhodja" userId="e95cd08f-50ed-4377-8574-96d833696374" providerId="ADAL" clId="{3D6CE0CE-29FB-4D72-AD68-10EAE5BB7EAF}" dt="2019-11-13T11:59:23.907" v="810"/>
          <ac:grpSpMkLst>
            <pc:docMk/>
            <pc:sldMk cId="4247659349" sldId="306"/>
            <ac:grpSpMk id="1005" creationId="{4700F9B2-0CC6-4CE9-9014-6404DEFE74B6}"/>
          </ac:grpSpMkLst>
        </pc:grpChg>
        <pc:grpChg chg="add del mod">
          <ac:chgData name="M | Inès Ammarkhodja" userId="e95cd08f-50ed-4377-8574-96d833696374" providerId="ADAL" clId="{3D6CE0CE-29FB-4D72-AD68-10EAE5BB7EAF}" dt="2019-11-13T10:43:19.881" v="530"/>
          <ac:grpSpMkLst>
            <pc:docMk/>
            <pc:sldMk cId="4247659349" sldId="306"/>
            <ac:grpSpMk id="1006" creationId="{C21AA2B3-1145-4C27-8BC8-DE4C5E631290}"/>
          </ac:grpSpMkLst>
        </pc:grpChg>
        <pc:grpChg chg="add del mod">
          <ac:chgData name="M | Inès Ammarkhodja" userId="e95cd08f-50ed-4377-8574-96d833696374" providerId="ADAL" clId="{3D6CE0CE-29FB-4D72-AD68-10EAE5BB7EAF}" dt="2019-11-13T10:43:19.881" v="530"/>
          <ac:grpSpMkLst>
            <pc:docMk/>
            <pc:sldMk cId="4247659349" sldId="306"/>
            <ac:grpSpMk id="1010" creationId="{002A3246-7956-496D-AE5F-CA9CCE6359F7}"/>
          </ac:grpSpMkLst>
        </pc:grpChg>
        <pc:grpChg chg="add del mod">
          <ac:chgData name="M | Inès Ammarkhodja" userId="e95cd08f-50ed-4377-8574-96d833696374" providerId="ADAL" clId="{3D6CE0CE-29FB-4D72-AD68-10EAE5BB7EAF}" dt="2019-11-13T11:59:23.907" v="810"/>
          <ac:grpSpMkLst>
            <pc:docMk/>
            <pc:sldMk cId="4247659349" sldId="306"/>
            <ac:grpSpMk id="1013" creationId="{C0313695-ECC1-46CA-8584-DA4A2F8C032D}"/>
          </ac:grpSpMkLst>
        </pc:grpChg>
        <pc:grpChg chg="add del mod">
          <ac:chgData name="M | Inès Ammarkhodja" userId="e95cd08f-50ed-4377-8574-96d833696374" providerId="ADAL" clId="{3D6CE0CE-29FB-4D72-AD68-10EAE5BB7EAF}" dt="2019-11-13T10:43:19.881" v="530"/>
          <ac:grpSpMkLst>
            <pc:docMk/>
            <pc:sldMk cId="4247659349" sldId="306"/>
            <ac:grpSpMk id="1017" creationId="{4C0444B6-952F-4B7E-BED7-D8B13252868B}"/>
          </ac:grpSpMkLst>
        </pc:grpChg>
        <pc:grpChg chg="add del mod">
          <ac:chgData name="M | Inès Ammarkhodja" userId="e95cd08f-50ed-4377-8574-96d833696374" providerId="ADAL" clId="{3D6CE0CE-29FB-4D72-AD68-10EAE5BB7EAF}" dt="2019-11-13T11:59:23.907" v="810"/>
          <ac:grpSpMkLst>
            <pc:docMk/>
            <pc:sldMk cId="4247659349" sldId="306"/>
            <ac:grpSpMk id="1028" creationId="{517B0026-8EE0-41E4-83A9-140A769D2010}"/>
          </ac:grpSpMkLst>
        </pc:grpChg>
        <pc:grpChg chg="add del mod">
          <ac:chgData name="M | Inès Ammarkhodja" userId="e95cd08f-50ed-4377-8574-96d833696374" providerId="ADAL" clId="{3D6CE0CE-29FB-4D72-AD68-10EAE5BB7EAF}" dt="2019-11-13T10:43:19.881" v="530"/>
          <ac:grpSpMkLst>
            <pc:docMk/>
            <pc:sldMk cId="4247659349" sldId="306"/>
            <ac:grpSpMk id="1028" creationId="{6A82614F-4851-4EEB-B34E-077EC4814D04}"/>
          </ac:grpSpMkLst>
        </pc:grpChg>
        <pc:grpChg chg="add del mod">
          <ac:chgData name="M | Inès Ammarkhodja" userId="e95cd08f-50ed-4377-8574-96d833696374" providerId="ADAL" clId="{3D6CE0CE-29FB-4D72-AD68-10EAE5BB7EAF}" dt="2019-11-13T11:59:23.907" v="810"/>
          <ac:grpSpMkLst>
            <pc:docMk/>
            <pc:sldMk cId="4247659349" sldId="306"/>
            <ac:grpSpMk id="1043" creationId="{8256AB7F-99F9-4CC4-A534-3C1D81AFFAEF}"/>
          </ac:grpSpMkLst>
        </pc:grpChg>
        <pc:grpChg chg="add del mod">
          <ac:chgData name="M | Inès Ammarkhodja" userId="e95cd08f-50ed-4377-8574-96d833696374" providerId="ADAL" clId="{3D6CE0CE-29FB-4D72-AD68-10EAE5BB7EAF}" dt="2019-11-13T10:43:19.881" v="530"/>
          <ac:grpSpMkLst>
            <pc:docMk/>
            <pc:sldMk cId="4247659349" sldId="306"/>
            <ac:grpSpMk id="1047" creationId="{BE7C7DE6-28F6-4AD6-874A-60E6FF7AC44B}"/>
          </ac:grpSpMkLst>
        </pc:grpChg>
        <pc:grpChg chg="add del mod">
          <ac:chgData name="M | Inès Ammarkhodja" userId="e95cd08f-50ed-4377-8574-96d833696374" providerId="ADAL" clId="{3D6CE0CE-29FB-4D72-AD68-10EAE5BB7EAF}" dt="2019-11-13T11:59:23.907" v="810"/>
          <ac:grpSpMkLst>
            <pc:docMk/>
            <pc:sldMk cId="4247659349" sldId="306"/>
            <ac:grpSpMk id="1055" creationId="{E321EB28-417D-43EF-835D-560CC3ACF9A0}"/>
          </ac:grpSpMkLst>
        </pc:grpChg>
        <pc:grpChg chg="add del mod">
          <ac:chgData name="M | Inès Ammarkhodja" userId="e95cd08f-50ed-4377-8574-96d833696374" providerId="ADAL" clId="{3D6CE0CE-29FB-4D72-AD68-10EAE5BB7EAF}" dt="2019-11-13T10:43:19.881" v="530"/>
          <ac:grpSpMkLst>
            <pc:docMk/>
            <pc:sldMk cId="4247659349" sldId="306"/>
            <ac:grpSpMk id="1057" creationId="{70B7CA91-A029-4413-A215-1B544E11DF7E}"/>
          </ac:grpSpMkLst>
        </pc:grpChg>
        <pc:grpChg chg="add del mod">
          <ac:chgData name="M | Inès Ammarkhodja" userId="e95cd08f-50ed-4377-8574-96d833696374" providerId="ADAL" clId="{3D6CE0CE-29FB-4D72-AD68-10EAE5BB7EAF}" dt="2019-11-13T10:43:19.881" v="530"/>
          <ac:grpSpMkLst>
            <pc:docMk/>
            <pc:sldMk cId="4247659349" sldId="306"/>
            <ac:grpSpMk id="1061" creationId="{64F816EE-A397-4B25-853F-6D458181AA62}"/>
          </ac:grpSpMkLst>
        </pc:grpChg>
        <pc:grpChg chg="add del mod">
          <ac:chgData name="M | Inès Ammarkhodja" userId="e95cd08f-50ed-4377-8574-96d833696374" providerId="ADAL" clId="{3D6CE0CE-29FB-4D72-AD68-10EAE5BB7EAF}" dt="2019-11-13T11:59:23.907" v="810"/>
          <ac:grpSpMkLst>
            <pc:docMk/>
            <pc:sldMk cId="4247659349" sldId="306"/>
            <ac:grpSpMk id="1065" creationId="{189DD8CB-1909-47CC-87BA-2F5BE7500CC2}"/>
          </ac:grpSpMkLst>
        </pc:grpChg>
        <pc:grpChg chg="add del mod">
          <ac:chgData name="M | Inès Ammarkhodja" userId="e95cd08f-50ed-4377-8574-96d833696374" providerId="ADAL" clId="{3D6CE0CE-29FB-4D72-AD68-10EAE5BB7EAF}" dt="2019-11-13T10:43:19.881" v="530"/>
          <ac:grpSpMkLst>
            <pc:docMk/>
            <pc:sldMk cId="4247659349" sldId="306"/>
            <ac:grpSpMk id="1072" creationId="{1ED79644-0006-413D-B114-D526086B1437}"/>
          </ac:grpSpMkLst>
        </pc:grpChg>
        <pc:grpChg chg="add del mod">
          <ac:chgData name="M | Inès Ammarkhodja" userId="e95cd08f-50ed-4377-8574-96d833696374" providerId="ADAL" clId="{3D6CE0CE-29FB-4D72-AD68-10EAE5BB7EAF}" dt="2019-11-13T11:59:23.907" v="810"/>
          <ac:grpSpMkLst>
            <pc:docMk/>
            <pc:sldMk cId="4247659349" sldId="306"/>
            <ac:grpSpMk id="1074" creationId="{888A0895-0E10-4C02-A917-7C6FAA76C002}"/>
          </ac:grpSpMkLst>
        </pc:grpChg>
        <pc:grpChg chg="add del mod">
          <ac:chgData name="M | Inès Ammarkhodja" userId="e95cd08f-50ed-4377-8574-96d833696374" providerId="ADAL" clId="{3D6CE0CE-29FB-4D72-AD68-10EAE5BB7EAF}" dt="2019-11-13T10:43:19.881" v="530"/>
          <ac:grpSpMkLst>
            <pc:docMk/>
            <pc:sldMk cId="4247659349" sldId="306"/>
            <ac:grpSpMk id="1079" creationId="{5EE34D98-F9D6-47AA-BC83-A002114A314B}"/>
          </ac:grpSpMkLst>
        </pc:grpChg>
        <pc:grpChg chg="add del mod">
          <ac:chgData name="M | Inès Ammarkhodja" userId="e95cd08f-50ed-4377-8574-96d833696374" providerId="ADAL" clId="{3D6CE0CE-29FB-4D72-AD68-10EAE5BB7EAF}" dt="2019-11-13T11:59:23.907" v="810"/>
          <ac:grpSpMkLst>
            <pc:docMk/>
            <pc:sldMk cId="4247659349" sldId="306"/>
            <ac:grpSpMk id="1085" creationId="{233F4E2D-C102-4E96-B7C2-2CC2448FA0C5}"/>
          </ac:grpSpMkLst>
        </pc:grpChg>
        <pc:grpChg chg="add del mod">
          <ac:chgData name="M | Inès Ammarkhodja" userId="e95cd08f-50ed-4377-8574-96d833696374" providerId="ADAL" clId="{3D6CE0CE-29FB-4D72-AD68-10EAE5BB7EAF}" dt="2019-11-13T10:43:19.881" v="530"/>
          <ac:grpSpMkLst>
            <pc:docMk/>
            <pc:sldMk cId="4247659349" sldId="306"/>
            <ac:grpSpMk id="1087" creationId="{407CCDD1-48DE-484E-9803-E241E930E619}"/>
          </ac:grpSpMkLst>
        </pc:grpChg>
        <pc:grpChg chg="add del mod">
          <ac:chgData name="M | Inès Ammarkhodja" userId="e95cd08f-50ed-4377-8574-96d833696374" providerId="ADAL" clId="{3D6CE0CE-29FB-4D72-AD68-10EAE5BB7EAF}" dt="2019-11-13T10:43:19.881" v="530"/>
          <ac:grpSpMkLst>
            <pc:docMk/>
            <pc:sldMk cId="4247659349" sldId="306"/>
            <ac:grpSpMk id="1093" creationId="{1FC7C929-DCAF-4033-A23B-4B0F1A1FFD69}"/>
          </ac:grpSpMkLst>
        </pc:grpChg>
        <pc:grpChg chg="add del mod">
          <ac:chgData name="M | Inès Ammarkhodja" userId="e95cd08f-50ed-4377-8574-96d833696374" providerId="ADAL" clId="{3D6CE0CE-29FB-4D72-AD68-10EAE5BB7EAF}" dt="2019-11-13T10:43:19.881" v="530"/>
          <ac:grpSpMkLst>
            <pc:docMk/>
            <pc:sldMk cId="4247659349" sldId="306"/>
            <ac:grpSpMk id="1097" creationId="{67FE0F87-0828-48DA-AC35-4B87889FB776}"/>
          </ac:grpSpMkLst>
        </pc:grpChg>
        <pc:grpChg chg="add del mod">
          <ac:chgData name="M | Inès Ammarkhodja" userId="e95cd08f-50ed-4377-8574-96d833696374" providerId="ADAL" clId="{3D6CE0CE-29FB-4D72-AD68-10EAE5BB7EAF}" dt="2019-11-13T11:59:23.907" v="810"/>
          <ac:grpSpMkLst>
            <pc:docMk/>
            <pc:sldMk cId="4247659349" sldId="306"/>
            <ac:grpSpMk id="1098" creationId="{69FED04B-72FF-44FA-AE28-A422DB0B5D6A}"/>
          </ac:grpSpMkLst>
        </pc:grpChg>
        <pc:grpChg chg="add del mod">
          <ac:chgData name="M | Inès Ammarkhodja" userId="e95cd08f-50ed-4377-8574-96d833696374" providerId="ADAL" clId="{3D6CE0CE-29FB-4D72-AD68-10EAE5BB7EAF}" dt="2019-11-13T10:43:19.881" v="530"/>
          <ac:grpSpMkLst>
            <pc:docMk/>
            <pc:sldMk cId="4247659349" sldId="306"/>
            <ac:grpSpMk id="1100" creationId="{DC9AE6C3-E8E1-43E9-B66C-40F8978DF4B4}"/>
          </ac:grpSpMkLst>
        </pc:grpChg>
        <pc:grpChg chg="add del mod">
          <ac:chgData name="M | Inès Ammarkhodja" userId="e95cd08f-50ed-4377-8574-96d833696374" providerId="ADAL" clId="{3D6CE0CE-29FB-4D72-AD68-10EAE5BB7EAF}" dt="2019-11-13T10:43:19.881" v="530"/>
          <ac:grpSpMkLst>
            <pc:docMk/>
            <pc:sldMk cId="4247659349" sldId="306"/>
            <ac:grpSpMk id="1103" creationId="{94073251-34DA-44BA-9292-872D0C56E66C}"/>
          </ac:grpSpMkLst>
        </pc:grpChg>
        <pc:grpChg chg="add del mod">
          <ac:chgData name="M | Inès Ammarkhodja" userId="e95cd08f-50ed-4377-8574-96d833696374" providerId="ADAL" clId="{3D6CE0CE-29FB-4D72-AD68-10EAE5BB7EAF}" dt="2019-11-13T10:43:19.881" v="530"/>
          <ac:grpSpMkLst>
            <pc:docMk/>
            <pc:sldMk cId="4247659349" sldId="306"/>
            <ac:grpSpMk id="1108" creationId="{DCF0B5D3-19AE-4B52-B935-44993780456F}"/>
          </ac:grpSpMkLst>
        </pc:grpChg>
        <pc:grpChg chg="add del mod">
          <ac:chgData name="M | Inès Ammarkhodja" userId="e95cd08f-50ed-4377-8574-96d833696374" providerId="ADAL" clId="{3D6CE0CE-29FB-4D72-AD68-10EAE5BB7EAF}" dt="2019-11-13T11:59:23.907" v="810"/>
          <ac:grpSpMkLst>
            <pc:docMk/>
            <pc:sldMk cId="4247659349" sldId="306"/>
            <ac:grpSpMk id="1112" creationId="{216C172B-28B2-4DB1-84B7-6C4636F76520}"/>
          </ac:grpSpMkLst>
        </pc:grpChg>
        <pc:grpChg chg="add del mod">
          <ac:chgData name="M | Inès Ammarkhodja" userId="e95cd08f-50ed-4377-8574-96d833696374" providerId="ADAL" clId="{3D6CE0CE-29FB-4D72-AD68-10EAE5BB7EAF}" dt="2019-11-13T10:43:19.881" v="530"/>
          <ac:grpSpMkLst>
            <pc:docMk/>
            <pc:sldMk cId="4247659349" sldId="306"/>
            <ac:grpSpMk id="1112" creationId="{D5581700-4FC6-4098-9133-E69A2678001C}"/>
          </ac:grpSpMkLst>
        </pc:grpChg>
        <pc:grpChg chg="add del mod">
          <ac:chgData name="M | Inès Ammarkhodja" userId="e95cd08f-50ed-4377-8574-96d833696374" providerId="ADAL" clId="{3D6CE0CE-29FB-4D72-AD68-10EAE5BB7EAF}" dt="2019-11-13T11:59:23.907" v="810"/>
          <ac:grpSpMkLst>
            <pc:docMk/>
            <pc:sldMk cId="4247659349" sldId="306"/>
            <ac:grpSpMk id="1121" creationId="{226FABCA-69ED-46BA-82BE-E19F830654D5}"/>
          </ac:grpSpMkLst>
        </pc:grpChg>
        <pc:grpChg chg="add del mod">
          <ac:chgData name="M | Inès Ammarkhodja" userId="e95cd08f-50ed-4377-8574-96d833696374" providerId="ADAL" clId="{3D6CE0CE-29FB-4D72-AD68-10EAE5BB7EAF}" dt="2019-11-13T10:43:19.881" v="530"/>
          <ac:grpSpMkLst>
            <pc:docMk/>
            <pc:sldMk cId="4247659349" sldId="306"/>
            <ac:grpSpMk id="1124" creationId="{AD85D201-2729-4F70-A905-D085BD5A5B87}"/>
          </ac:grpSpMkLst>
        </pc:grpChg>
        <pc:grpChg chg="add del mod">
          <ac:chgData name="M | Inès Ammarkhodja" userId="e95cd08f-50ed-4377-8574-96d833696374" providerId="ADAL" clId="{3D6CE0CE-29FB-4D72-AD68-10EAE5BB7EAF}" dt="2019-11-13T10:43:19.881" v="530"/>
          <ac:grpSpMkLst>
            <pc:docMk/>
            <pc:sldMk cId="4247659349" sldId="306"/>
            <ac:grpSpMk id="1128" creationId="{CAE0548A-A978-4502-84B4-E19BB6B93430}"/>
          </ac:grpSpMkLst>
        </pc:grpChg>
        <pc:grpChg chg="add del mod">
          <ac:chgData name="M | Inès Ammarkhodja" userId="e95cd08f-50ed-4377-8574-96d833696374" providerId="ADAL" clId="{3D6CE0CE-29FB-4D72-AD68-10EAE5BB7EAF}" dt="2019-11-13T10:43:19.881" v="530"/>
          <ac:grpSpMkLst>
            <pc:docMk/>
            <pc:sldMk cId="4247659349" sldId="306"/>
            <ac:grpSpMk id="1136" creationId="{7C9AA669-0A39-41BF-B297-B0FEC3ACC519}"/>
          </ac:grpSpMkLst>
        </pc:grpChg>
        <pc:grpChg chg="add del mod">
          <ac:chgData name="M | Inès Ammarkhodja" userId="e95cd08f-50ed-4377-8574-96d833696374" providerId="ADAL" clId="{3D6CE0CE-29FB-4D72-AD68-10EAE5BB7EAF}" dt="2019-11-13T10:43:19.881" v="530"/>
          <ac:grpSpMkLst>
            <pc:docMk/>
            <pc:sldMk cId="4247659349" sldId="306"/>
            <ac:grpSpMk id="1140" creationId="{9215334F-A400-499B-97B8-A802AF1976A8}"/>
          </ac:grpSpMkLst>
        </pc:grpChg>
        <pc:grpChg chg="add del mod">
          <ac:chgData name="M | Inès Ammarkhodja" userId="e95cd08f-50ed-4377-8574-96d833696374" providerId="ADAL" clId="{3D6CE0CE-29FB-4D72-AD68-10EAE5BB7EAF}" dt="2019-11-13T11:59:23.907" v="810"/>
          <ac:grpSpMkLst>
            <pc:docMk/>
            <pc:sldMk cId="4247659349" sldId="306"/>
            <ac:grpSpMk id="1143" creationId="{91857E6D-02C9-4692-AC5F-6812563134E1}"/>
          </ac:grpSpMkLst>
        </pc:grpChg>
        <pc:grpChg chg="add del mod">
          <ac:chgData name="M | Inès Ammarkhodja" userId="e95cd08f-50ed-4377-8574-96d833696374" providerId="ADAL" clId="{3D6CE0CE-29FB-4D72-AD68-10EAE5BB7EAF}" dt="2019-11-13T10:43:19.881" v="530"/>
          <ac:grpSpMkLst>
            <pc:docMk/>
            <pc:sldMk cId="4247659349" sldId="306"/>
            <ac:grpSpMk id="1146" creationId="{F27F5FEB-CB07-42C0-8E82-32C4053AC0E2}"/>
          </ac:grpSpMkLst>
        </pc:grpChg>
        <pc:grpChg chg="add del mod">
          <ac:chgData name="M | Inès Ammarkhodja" userId="e95cd08f-50ed-4377-8574-96d833696374" providerId="ADAL" clId="{3D6CE0CE-29FB-4D72-AD68-10EAE5BB7EAF}" dt="2019-11-13T10:43:19.881" v="530"/>
          <ac:grpSpMkLst>
            <pc:docMk/>
            <pc:sldMk cId="4247659349" sldId="306"/>
            <ac:grpSpMk id="1155" creationId="{791DD0EC-9189-4947-858A-9A90998C6F9C}"/>
          </ac:grpSpMkLst>
        </pc:grpChg>
        <pc:grpChg chg="add del mod">
          <ac:chgData name="M | Inès Ammarkhodja" userId="e95cd08f-50ed-4377-8574-96d833696374" providerId="ADAL" clId="{3D6CE0CE-29FB-4D72-AD68-10EAE5BB7EAF}" dt="2019-11-13T11:59:23.907" v="810"/>
          <ac:grpSpMkLst>
            <pc:docMk/>
            <pc:sldMk cId="4247659349" sldId="306"/>
            <ac:grpSpMk id="1157" creationId="{11D52676-A9F8-44B0-8E81-7F9DD491730C}"/>
          </ac:grpSpMkLst>
        </pc:grpChg>
        <pc:grpChg chg="add del mod">
          <ac:chgData name="M | Inès Ammarkhodja" userId="e95cd08f-50ed-4377-8574-96d833696374" providerId="ADAL" clId="{3D6CE0CE-29FB-4D72-AD68-10EAE5BB7EAF}" dt="2019-11-13T10:43:19.881" v="530"/>
          <ac:grpSpMkLst>
            <pc:docMk/>
            <pc:sldMk cId="4247659349" sldId="306"/>
            <ac:grpSpMk id="1162" creationId="{E026975D-5BFE-4A5A-A751-05E61FF5064F}"/>
          </ac:grpSpMkLst>
        </pc:grpChg>
        <pc:grpChg chg="add del mod">
          <ac:chgData name="M | Inès Ammarkhodja" userId="e95cd08f-50ed-4377-8574-96d833696374" providerId="ADAL" clId="{3D6CE0CE-29FB-4D72-AD68-10EAE5BB7EAF}" dt="2019-11-13T10:43:19.881" v="530"/>
          <ac:grpSpMkLst>
            <pc:docMk/>
            <pc:sldMk cId="4247659349" sldId="306"/>
            <ac:grpSpMk id="1166" creationId="{0C9B0243-28F8-4638-8032-18BBAF4F7FC0}"/>
          </ac:grpSpMkLst>
        </pc:grpChg>
        <pc:grpChg chg="add del mod">
          <ac:chgData name="M | Inès Ammarkhodja" userId="e95cd08f-50ed-4377-8574-96d833696374" providerId="ADAL" clId="{3D6CE0CE-29FB-4D72-AD68-10EAE5BB7EAF}" dt="2019-11-13T10:43:19.881" v="530"/>
          <ac:grpSpMkLst>
            <pc:docMk/>
            <pc:sldMk cId="4247659349" sldId="306"/>
            <ac:grpSpMk id="1174" creationId="{96EA72E8-594E-40B4-ABC9-1B6E6E247DBB}"/>
          </ac:grpSpMkLst>
        </pc:grpChg>
        <pc:grpChg chg="add del mod">
          <ac:chgData name="M | Inès Ammarkhodja" userId="e95cd08f-50ed-4377-8574-96d833696374" providerId="ADAL" clId="{3D6CE0CE-29FB-4D72-AD68-10EAE5BB7EAF}" dt="2019-11-13T11:59:23.907" v="810"/>
          <ac:grpSpMkLst>
            <pc:docMk/>
            <pc:sldMk cId="4247659349" sldId="306"/>
            <ac:grpSpMk id="1174" creationId="{C5FAE04B-B3EA-4136-B2C7-FCC5B7815645}"/>
          </ac:grpSpMkLst>
        </pc:grpChg>
        <pc:grpChg chg="add del mod">
          <ac:chgData name="M | Inès Ammarkhodja" userId="e95cd08f-50ed-4377-8574-96d833696374" providerId="ADAL" clId="{3D6CE0CE-29FB-4D72-AD68-10EAE5BB7EAF}" dt="2019-11-13T10:43:19.881" v="530"/>
          <ac:grpSpMkLst>
            <pc:docMk/>
            <pc:sldMk cId="4247659349" sldId="306"/>
            <ac:grpSpMk id="1178" creationId="{777A7992-3440-411D-A63C-15000F30C3CB}"/>
          </ac:grpSpMkLst>
        </pc:grpChg>
        <pc:grpChg chg="add del mod">
          <ac:chgData name="M | Inès Ammarkhodja" userId="e95cd08f-50ed-4377-8574-96d833696374" providerId="ADAL" clId="{3D6CE0CE-29FB-4D72-AD68-10EAE5BB7EAF}" dt="2019-11-13T11:59:23.907" v="810"/>
          <ac:grpSpMkLst>
            <pc:docMk/>
            <pc:sldMk cId="4247659349" sldId="306"/>
            <ac:grpSpMk id="1184" creationId="{F1547BFE-37D2-4680-AF9C-E53E28A963E9}"/>
          </ac:grpSpMkLst>
        </pc:grpChg>
        <pc:grpChg chg="add del mod">
          <ac:chgData name="M | Inès Ammarkhodja" userId="e95cd08f-50ed-4377-8574-96d833696374" providerId="ADAL" clId="{3D6CE0CE-29FB-4D72-AD68-10EAE5BB7EAF}" dt="2019-11-13T10:43:19.881" v="530"/>
          <ac:grpSpMkLst>
            <pc:docMk/>
            <pc:sldMk cId="4247659349" sldId="306"/>
            <ac:grpSpMk id="1185" creationId="{D626FC8A-62B5-486F-97E3-C16306080AD5}"/>
          </ac:grpSpMkLst>
        </pc:grpChg>
        <pc:grpChg chg="add del mod">
          <ac:chgData name="M | Inès Ammarkhodja" userId="e95cd08f-50ed-4377-8574-96d833696374" providerId="ADAL" clId="{3D6CE0CE-29FB-4D72-AD68-10EAE5BB7EAF}" dt="2019-11-13T10:43:19.881" v="530"/>
          <ac:grpSpMkLst>
            <pc:docMk/>
            <pc:sldMk cId="4247659349" sldId="306"/>
            <ac:grpSpMk id="1189" creationId="{22382D73-510F-4418-A325-56E3BBBD710E}"/>
          </ac:grpSpMkLst>
        </pc:grpChg>
        <pc:grpChg chg="add del mod">
          <ac:chgData name="M | Inès Ammarkhodja" userId="e95cd08f-50ed-4377-8574-96d833696374" providerId="ADAL" clId="{3D6CE0CE-29FB-4D72-AD68-10EAE5BB7EAF}" dt="2019-11-13T11:59:23.907" v="810"/>
          <ac:grpSpMkLst>
            <pc:docMk/>
            <pc:sldMk cId="4247659349" sldId="306"/>
            <ac:grpSpMk id="1200" creationId="{2DF1FD9C-6A38-4F8B-912C-755CD9F7DB65}"/>
          </ac:grpSpMkLst>
        </pc:grpChg>
        <pc:grpChg chg="add del mod">
          <ac:chgData name="M | Inès Ammarkhodja" userId="e95cd08f-50ed-4377-8574-96d833696374" providerId="ADAL" clId="{3D6CE0CE-29FB-4D72-AD68-10EAE5BB7EAF}" dt="2019-11-13T10:43:19.881" v="530"/>
          <ac:grpSpMkLst>
            <pc:docMk/>
            <pc:sldMk cId="4247659349" sldId="306"/>
            <ac:grpSpMk id="1203" creationId="{0FB9416A-71BC-48E1-AEA7-8B4106DFDED6}"/>
          </ac:grpSpMkLst>
        </pc:grpChg>
        <pc:grpChg chg="add del mod">
          <ac:chgData name="M | Inès Ammarkhodja" userId="e95cd08f-50ed-4377-8574-96d833696374" providerId="ADAL" clId="{3D6CE0CE-29FB-4D72-AD68-10EAE5BB7EAF}" dt="2019-11-13T11:59:23.907" v="810"/>
          <ac:grpSpMkLst>
            <pc:docMk/>
            <pc:sldMk cId="4247659349" sldId="306"/>
            <ac:grpSpMk id="1205" creationId="{7E2679CC-A627-460B-BBA9-C137A99AA958}"/>
          </ac:grpSpMkLst>
        </pc:grpChg>
        <pc:grpChg chg="add del mod">
          <ac:chgData name="M | Inès Ammarkhodja" userId="e95cd08f-50ed-4377-8574-96d833696374" providerId="ADAL" clId="{3D6CE0CE-29FB-4D72-AD68-10EAE5BB7EAF}" dt="2019-11-13T10:43:19.881" v="530"/>
          <ac:grpSpMkLst>
            <pc:docMk/>
            <pc:sldMk cId="4247659349" sldId="306"/>
            <ac:grpSpMk id="1207" creationId="{72EF2D5F-DF54-4075-B7E8-05209981D4D6}"/>
          </ac:grpSpMkLst>
        </pc:grpChg>
        <pc:grpChg chg="add del mod">
          <ac:chgData name="M | Inès Ammarkhodja" userId="e95cd08f-50ed-4377-8574-96d833696374" providerId="ADAL" clId="{3D6CE0CE-29FB-4D72-AD68-10EAE5BB7EAF}" dt="2019-11-13T10:43:19.881" v="530"/>
          <ac:grpSpMkLst>
            <pc:docMk/>
            <pc:sldMk cId="4247659349" sldId="306"/>
            <ac:grpSpMk id="1211" creationId="{35940865-FAAD-4AF7-B056-C85A5D986F88}"/>
          </ac:grpSpMkLst>
        </pc:grpChg>
        <pc:grpChg chg="add del mod">
          <ac:chgData name="M | Inès Ammarkhodja" userId="e95cd08f-50ed-4377-8574-96d833696374" providerId="ADAL" clId="{3D6CE0CE-29FB-4D72-AD68-10EAE5BB7EAF}" dt="2019-11-13T10:43:19.881" v="530"/>
          <ac:grpSpMkLst>
            <pc:docMk/>
            <pc:sldMk cId="4247659349" sldId="306"/>
            <ac:grpSpMk id="1214" creationId="{5CBFBFDA-B451-4B0C-92B5-E2CAA24BF690}"/>
          </ac:grpSpMkLst>
        </pc:grpChg>
        <pc:grpChg chg="add del mod">
          <ac:chgData name="M | Inès Ammarkhodja" userId="e95cd08f-50ed-4377-8574-96d833696374" providerId="ADAL" clId="{3D6CE0CE-29FB-4D72-AD68-10EAE5BB7EAF}" dt="2019-11-13T10:43:19.881" v="530"/>
          <ac:grpSpMkLst>
            <pc:docMk/>
            <pc:sldMk cId="4247659349" sldId="306"/>
            <ac:grpSpMk id="1220" creationId="{B4E61A69-F0A8-450C-B749-0E09CBDE17F9}"/>
          </ac:grpSpMkLst>
        </pc:grpChg>
        <pc:grpChg chg="add del mod">
          <ac:chgData name="M | Inès Ammarkhodja" userId="e95cd08f-50ed-4377-8574-96d833696374" providerId="ADAL" clId="{3D6CE0CE-29FB-4D72-AD68-10EAE5BB7EAF}" dt="2019-11-13T11:59:23.907" v="810"/>
          <ac:grpSpMkLst>
            <pc:docMk/>
            <pc:sldMk cId="4247659349" sldId="306"/>
            <ac:grpSpMk id="1221" creationId="{4F7FD286-BA56-4D2C-BEAF-E2EEABF6865F}"/>
          </ac:grpSpMkLst>
        </pc:grpChg>
        <pc:grpChg chg="add del mod">
          <ac:chgData name="M | Inès Ammarkhodja" userId="e95cd08f-50ed-4377-8574-96d833696374" providerId="ADAL" clId="{3D6CE0CE-29FB-4D72-AD68-10EAE5BB7EAF}" dt="2019-11-13T11:59:23.907" v="810"/>
          <ac:grpSpMkLst>
            <pc:docMk/>
            <pc:sldMk cId="4247659349" sldId="306"/>
            <ac:grpSpMk id="1230" creationId="{3A1E6664-F367-4545-AB14-AC99DCCAA79B}"/>
          </ac:grpSpMkLst>
        </pc:grpChg>
        <pc:grpChg chg="add del mod">
          <ac:chgData name="M | Inès Ammarkhodja" userId="e95cd08f-50ed-4377-8574-96d833696374" providerId="ADAL" clId="{3D6CE0CE-29FB-4D72-AD68-10EAE5BB7EAF}" dt="2019-11-13T10:43:19.881" v="530"/>
          <ac:grpSpMkLst>
            <pc:docMk/>
            <pc:sldMk cId="4247659349" sldId="306"/>
            <ac:grpSpMk id="1250" creationId="{0D7AB338-F9D9-499F-B612-BB61C856C56C}"/>
          </ac:grpSpMkLst>
        </pc:grpChg>
        <pc:grpChg chg="add del mod">
          <ac:chgData name="M | Inès Ammarkhodja" userId="e95cd08f-50ed-4377-8574-96d833696374" providerId="ADAL" clId="{3D6CE0CE-29FB-4D72-AD68-10EAE5BB7EAF}" dt="2019-11-13T11:59:23.907" v="810"/>
          <ac:grpSpMkLst>
            <pc:docMk/>
            <pc:sldMk cId="4247659349" sldId="306"/>
            <ac:grpSpMk id="1251" creationId="{C0442DDC-EB6B-463E-9825-228B1F017006}"/>
          </ac:grpSpMkLst>
        </pc:grpChg>
        <pc:grpChg chg="add del mod">
          <ac:chgData name="M | Inès Ammarkhodja" userId="e95cd08f-50ed-4377-8574-96d833696374" providerId="ADAL" clId="{3D6CE0CE-29FB-4D72-AD68-10EAE5BB7EAF}" dt="2019-11-13T11:59:23.907" v="810"/>
          <ac:grpSpMkLst>
            <pc:docMk/>
            <pc:sldMk cId="4247659349" sldId="306"/>
            <ac:grpSpMk id="1255" creationId="{42835C6B-B9F7-4344-85EB-E6F3417C7023}"/>
          </ac:grpSpMkLst>
        </pc:grpChg>
        <pc:grpChg chg="add del mod">
          <ac:chgData name="M | Inès Ammarkhodja" userId="e95cd08f-50ed-4377-8574-96d833696374" providerId="ADAL" clId="{3D6CE0CE-29FB-4D72-AD68-10EAE5BB7EAF}" dt="2019-11-13T10:43:19.881" v="530"/>
          <ac:grpSpMkLst>
            <pc:docMk/>
            <pc:sldMk cId="4247659349" sldId="306"/>
            <ac:grpSpMk id="1255" creationId="{F1DBC51C-EE2A-4E8D-B8B2-9CF8934A5E6C}"/>
          </ac:grpSpMkLst>
        </pc:grpChg>
        <pc:grpChg chg="add del mod">
          <ac:chgData name="M | Inès Ammarkhodja" userId="e95cd08f-50ed-4377-8574-96d833696374" providerId="ADAL" clId="{3D6CE0CE-29FB-4D72-AD68-10EAE5BB7EAF}" dt="2019-11-13T10:43:19.881" v="530"/>
          <ac:grpSpMkLst>
            <pc:docMk/>
            <pc:sldMk cId="4247659349" sldId="306"/>
            <ac:grpSpMk id="1262" creationId="{A6AC9F75-8C37-4C0C-8F70-46F96389D0D4}"/>
          </ac:grpSpMkLst>
        </pc:grpChg>
        <pc:grpChg chg="add del mod">
          <ac:chgData name="M | Inès Ammarkhodja" userId="e95cd08f-50ed-4377-8574-96d833696374" providerId="ADAL" clId="{3D6CE0CE-29FB-4D72-AD68-10EAE5BB7EAF}" dt="2019-11-13T10:43:19.881" v="530"/>
          <ac:grpSpMkLst>
            <pc:docMk/>
            <pc:sldMk cId="4247659349" sldId="306"/>
            <ac:grpSpMk id="1268" creationId="{8C4B0882-9246-4BF4-8CCC-38B16887AE40}"/>
          </ac:grpSpMkLst>
        </pc:grpChg>
        <pc:grpChg chg="add del mod">
          <ac:chgData name="M | Inès Ammarkhodja" userId="e95cd08f-50ed-4377-8574-96d833696374" providerId="ADAL" clId="{3D6CE0CE-29FB-4D72-AD68-10EAE5BB7EAF}" dt="2019-11-13T10:43:19.881" v="530"/>
          <ac:grpSpMkLst>
            <pc:docMk/>
            <pc:sldMk cId="4247659349" sldId="306"/>
            <ac:grpSpMk id="1271" creationId="{3A7F66BC-EF17-42BC-A416-759A2A9ED5D9}"/>
          </ac:grpSpMkLst>
        </pc:grpChg>
        <pc:grpChg chg="add del mod">
          <ac:chgData name="M | Inès Ammarkhodja" userId="e95cd08f-50ed-4377-8574-96d833696374" providerId="ADAL" clId="{3D6CE0CE-29FB-4D72-AD68-10EAE5BB7EAF}" dt="2019-11-13T11:59:23.907" v="810"/>
          <ac:grpSpMkLst>
            <pc:docMk/>
            <pc:sldMk cId="4247659349" sldId="306"/>
            <ac:grpSpMk id="1273" creationId="{D4CF7AFD-26BD-409C-8DAC-83294B3901C4}"/>
          </ac:grpSpMkLst>
        </pc:grpChg>
        <pc:grpChg chg="add del mod">
          <ac:chgData name="M | Inès Ammarkhodja" userId="e95cd08f-50ed-4377-8574-96d833696374" providerId="ADAL" clId="{3D6CE0CE-29FB-4D72-AD68-10EAE5BB7EAF}" dt="2019-11-13T10:43:19.881" v="530"/>
          <ac:grpSpMkLst>
            <pc:docMk/>
            <pc:sldMk cId="4247659349" sldId="306"/>
            <ac:grpSpMk id="1274" creationId="{DC400C03-40F2-494D-8074-8CC52896BB01}"/>
          </ac:grpSpMkLst>
        </pc:grpChg>
        <pc:grpChg chg="add del mod">
          <ac:chgData name="M | Inès Ammarkhodja" userId="e95cd08f-50ed-4377-8574-96d833696374" providerId="ADAL" clId="{3D6CE0CE-29FB-4D72-AD68-10EAE5BB7EAF}" dt="2019-11-13T10:43:19.881" v="530"/>
          <ac:grpSpMkLst>
            <pc:docMk/>
            <pc:sldMk cId="4247659349" sldId="306"/>
            <ac:grpSpMk id="1279" creationId="{99FC44EA-DE8D-49BF-B9EB-5A0E6F20B594}"/>
          </ac:grpSpMkLst>
        </pc:grpChg>
        <pc:grpChg chg="add del mod">
          <ac:chgData name="M | Inès Ammarkhodja" userId="e95cd08f-50ed-4377-8574-96d833696374" providerId="ADAL" clId="{3D6CE0CE-29FB-4D72-AD68-10EAE5BB7EAF}" dt="2019-11-13T11:59:23.907" v="810"/>
          <ac:grpSpMkLst>
            <pc:docMk/>
            <pc:sldMk cId="4247659349" sldId="306"/>
            <ac:grpSpMk id="1283" creationId="{2B755159-73E9-4D4A-972F-C5E13C94A8F1}"/>
          </ac:grpSpMkLst>
        </pc:grpChg>
        <pc:grpChg chg="add del mod">
          <ac:chgData name="M | Inès Ammarkhodja" userId="e95cd08f-50ed-4377-8574-96d833696374" providerId="ADAL" clId="{3D6CE0CE-29FB-4D72-AD68-10EAE5BB7EAF}" dt="2019-11-13T10:43:19.881" v="530"/>
          <ac:grpSpMkLst>
            <pc:docMk/>
            <pc:sldMk cId="4247659349" sldId="306"/>
            <ac:grpSpMk id="1287" creationId="{6F42005A-AD4F-43D2-9A3C-AB6D7DABB4DB}"/>
          </ac:grpSpMkLst>
        </pc:grpChg>
        <pc:grpChg chg="add del mod">
          <ac:chgData name="M | Inès Ammarkhodja" userId="e95cd08f-50ed-4377-8574-96d833696374" providerId="ADAL" clId="{3D6CE0CE-29FB-4D72-AD68-10EAE5BB7EAF}" dt="2019-11-13T10:43:19.881" v="530"/>
          <ac:grpSpMkLst>
            <pc:docMk/>
            <pc:sldMk cId="4247659349" sldId="306"/>
            <ac:grpSpMk id="1291" creationId="{21E81C28-4705-4C9C-9B7D-5B61E4A9CF36}"/>
          </ac:grpSpMkLst>
        </pc:grpChg>
        <pc:grpChg chg="add del mod">
          <ac:chgData name="M | Inès Ammarkhodja" userId="e95cd08f-50ed-4377-8574-96d833696374" providerId="ADAL" clId="{3D6CE0CE-29FB-4D72-AD68-10EAE5BB7EAF}" dt="2019-11-13T11:59:23.907" v="810"/>
          <ac:grpSpMkLst>
            <pc:docMk/>
            <pc:sldMk cId="4247659349" sldId="306"/>
            <ac:grpSpMk id="1292" creationId="{13AF0E5B-79C2-4330-9EE1-E5D4EF4FBCFE}"/>
          </ac:grpSpMkLst>
        </pc:grpChg>
        <pc:grpChg chg="add del mod">
          <ac:chgData name="M | Inès Ammarkhodja" userId="e95cd08f-50ed-4377-8574-96d833696374" providerId="ADAL" clId="{3D6CE0CE-29FB-4D72-AD68-10EAE5BB7EAF}" dt="2019-11-13T10:43:19.881" v="530"/>
          <ac:grpSpMkLst>
            <pc:docMk/>
            <pc:sldMk cId="4247659349" sldId="306"/>
            <ac:grpSpMk id="1296" creationId="{4BFD9B57-9DBD-4562-95D4-54FF160FC33B}"/>
          </ac:grpSpMkLst>
        </pc:grpChg>
        <pc:grpChg chg="add del mod">
          <ac:chgData name="M | Inès Ammarkhodja" userId="e95cd08f-50ed-4377-8574-96d833696374" providerId="ADAL" clId="{3D6CE0CE-29FB-4D72-AD68-10EAE5BB7EAF}" dt="2019-11-13T10:43:19.881" v="530"/>
          <ac:grpSpMkLst>
            <pc:docMk/>
            <pc:sldMk cId="4247659349" sldId="306"/>
            <ac:grpSpMk id="1300" creationId="{5F61A270-1FC8-4928-9829-FCBE736C5DEB}"/>
          </ac:grpSpMkLst>
        </pc:grpChg>
        <pc:grpChg chg="add del mod">
          <ac:chgData name="M | Inès Ammarkhodja" userId="e95cd08f-50ed-4377-8574-96d833696374" providerId="ADAL" clId="{3D6CE0CE-29FB-4D72-AD68-10EAE5BB7EAF}" dt="2019-11-13T10:43:19.881" v="530"/>
          <ac:grpSpMkLst>
            <pc:docMk/>
            <pc:sldMk cId="4247659349" sldId="306"/>
            <ac:grpSpMk id="1306" creationId="{99596B92-ABA8-49A9-BFFB-D1C21AD833B1}"/>
          </ac:grpSpMkLst>
        </pc:grpChg>
        <pc:grpChg chg="add del mod">
          <ac:chgData name="M | Inès Ammarkhodja" userId="e95cd08f-50ed-4377-8574-96d833696374" providerId="ADAL" clId="{3D6CE0CE-29FB-4D72-AD68-10EAE5BB7EAF}" dt="2019-11-13T11:59:23.907" v="810"/>
          <ac:grpSpMkLst>
            <pc:docMk/>
            <pc:sldMk cId="4247659349" sldId="306"/>
            <ac:grpSpMk id="1308" creationId="{01012A1F-831B-418A-9F1B-53617511029E}"/>
          </ac:grpSpMkLst>
        </pc:grpChg>
        <pc:grpChg chg="add del mod">
          <ac:chgData name="M | Inès Ammarkhodja" userId="e95cd08f-50ed-4377-8574-96d833696374" providerId="ADAL" clId="{3D6CE0CE-29FB-4D72-AD68-10EAE5BB7EAF}" dt="2019-11-13T10:43:19.881" v="530"/>
          <ac:grpSpMkLst>
            <pc:docMk/>
            <pc:sldMk cId="4247659349" sldId="306"/>
            <ac:grpSpMk id="1315" creationId="{8D040862-C8D4-4E71-9F04-B7136B3390B6}"/>
          </ac:grpSpMkLst>
        </pc:grpChg>
        <pc:grpChg chg="add del mod">
          <ac:chgData name="M | Inès Ammarkhodja" userId="e95cd08f-50ed-4377-8574-96d833696374" providerId="ADAL" clId="{3D6CE0CE-29FB-4D72-AD68-10EAE5BB7EAF}" dt="2019-11-13T11:59:23.907" v="810"/>
          <ac:grpSpMkLst>
            <pc:docMk/>
            <pc:sldMk cId="4247659349" sldId="306"/>
            <ac:grpSpMk id="1325" creationId="{90503D74-CD8C-49FE-B4F2-87BAC4028ADE}"/>
          </ac:grpSpMkLst>
        </pc:grpChg>
        <pc:grpChg chg="add del mod">
          <ac:chgData name="M | Inès Ammarkhodja" userId="e95cd08f-50ed-4377-8574-96d833696374" providerId="ADAL" clId="{3D6CE0CE-29FB-4D72-AD68-10EAE5BB7EAF}" dt="2019-11-13T10:43:19.881" v="530"/>
          <ac:grpSpMkLst>
            <pc:docMk/>
            <pc:sldMk cId="4247659349" sldId="306"/>
            <ac:grpSpMk id="1340" creationId="{F13BA09D-8E17-4982-B6EA-36F08919F188}"/>
          </ac:grpSpMkLst>
        </pc:grpChg>
        <pc:grpChg chg="add del mod">
          <ac:chgData name="M | Inès Ammarkhodja" userId="e95cd08f-50ed-4377-8574-96d833696374" providerId="ADAL" clId="{3D6CE0CE-29FB-4D72-AD68-10EAE5BB7EAF}" dt="2019-11-13T10:43:19.881" v="530"/>
          <ac:grpSpMkLst>
            <pc:docMk/>
            <pc:sldMk cId="4247659349" sldId="306"/>
            <ac:grpSpMk id="1349" creationId="{A242BFF9-227C-40AA-9AF4-3E789F82664C}"/>
          </ac:grpSpMkLst>
        </pc:grpChg>
        <pc:grpChg chg="add del mod">
          <ac:chgData name="M | Inès Ammarkhodja" userId="e95cd08f-50ed-4377-8574-96d833696374" providerId="ADAL" clId="{3D6CE0CE-29FB-4D72-AD68-10EAE5BB7EAF}" dt="2019-11-13T10:43:19.881" v="530"/>
          <ac:grpSpMkLst>
            <pc:docMk/>
            <pc:sldMk cId="4247659349" sldId="306"/>
            <ac:grpSpMk id="1354" creationId="{2710CB2D-B3E7-4B8D-8310-5C3EE806D792}"/>
          </ac:grpSpMkLst>
        </pc:grpChg>
        <pc:grpChg chg="add del mod">
          <ac:chgData name="M | Inès Ammarkhodja" userId="e95cd08f-50ed-4377-8574-96d833696374" providerId="ADAL" clId="{3D6CE0CE-29FB-4D72-AD68-10EAE5BB7EAF}" dt="2019-11-13T11:59:23.907" v="810"/>
          <ac:grpSpMkLst>
            <pc:docMk/>
            <pc:sldMk cId="4247659349" sldId="306"/>
            <ac:grpSpMk id="1361" creationId="{83CB799A-8650-4055-87A0-6082C214C3A9}"/>
          </ac:grpSpMkLst>
        </pc:grpChg>
        <pc:grpChg chg="add del mod">
          <ac:chgData name="M | Inès Ammarkhodja" userId="e95cd08f-50ed-4377-8574-96d833696374" providerId="ADAL" clId="{3D6CE0CE-29FB-4D72-AD68-10EAE5BB7EAF}" dt="2019-11-13T10:43:19.881" v="530"/>
          <ac:grpSpMkLst>
            <pc:docMk/>
            <pc:sldMk cId="4247659349" sldId="306"/>
            <ac:grpSpMk id="1363" creationId="{5615DE5B-16F2-409B-8411-4D886DA7EBBB}"/>
          </ac:grpSpMkLst>
        </pc:grpChg>
        <pc:grpChg chg="add del mod">
          <ac:chgData name="M | Inès Ammarkhodja" userId="e95cd08f-50ed-4377-8574-96d833696374" providerId="ADAL" clId="{3D6CE0CE-29FB-4D72-AD68-10EAE5BB7EAF}" dt="2019-11-13T10:43:19.881" v="530"/>
          <ac:grpSpMkLst>
            <pc:docMk/>
            <pc:sldMk cId="4247659349" sldId="306"/>
            <ac:grpSpMk id="1370" creationId="{FDA3DC4F-C4D3-4FBF-B3A6-FED88B3922F1}"/>
          </ac:grpSpMkLst>
        </pc:grpChg>
        <pc:grpChg chg="add del mod">
          <ac:chgData name="M | Inès Ammarkhodja" userId="e95cd08f-50ed-4377-8574-96d833696374" providerId="ADAL" clId="{3D6CE0CE-29FB-4D72-AD68-10EAE5BB7EAF}" dt="2019-11-13T10:43:19.881" v="530"/>
          <ac:grpSpMkLst>
            <pc:docMk/>
            <pc:sldMk cId="4247659349" sldId="306"/>
            <ac:grpSpMk id="1377" creationId="{D2F2F93E-931A-4971-8203-45EF9ED7BF51}"/>
          </ac:grpSpMkLst>
        </pc:grpChg>
        <pc:grpChg chg="add del mod">
          <ac:chgData name="M | Inès Ammarkhodja" userId="e95cd08f-50ed-4377-8574-96d833696374" providerId="ADAL" clId="{3D6CE0CE-29FB-4D72-AD68-10EAE5BB7EAF}" dt="2019-11-13T11:59:23.907" v="810"/>
          <ac:grpSpMkLst>
            <pc:docMk/>
            <pc:sldMk cId="4247659349" sldId="306"/>
            <ac:grpSpMk id="1379" creationId="{0022E62C-ECAB-4F2D-8E57-9638BF57C051}"/>
          </ac:grpSpMkLst>
        </pc:grpChg>
        <pc:grpChg chg="add del mod">
          <ac:chgData name="M | Inès Ammarkhodja" userId="e95cd08f-50ed-4377-8574-96d833696374" providerId="ADAL" clId="{3D6CE0CE-29FB-4D72-AD68-10EAE5BB7EAF}" dt="2019-11-13T10:43:19.881" v="530"/>
          <ac:grpSpMkLst>
            <pc:docMk/>
            <pc:sldMk cId="4247659349" sldId="306"/>
            <ac:grpSpMk id="1382" creationId="{A9BF850F-F43B-4361-87BE-D5C25206BF45}"/>
          </ac:grpSpMkLst>
        </pc:grpChg>
        <pc:grpChg chg="add del mod">
          <ac:chgData name="M | Inès Ammarkhodja" userId="e95cd08f-50ed-4377-8574-96d833696374" providerId="ADAL" clId="{3D6CE0CE-29FB-4D72-AD68-10EAE5BB7EAF}" dt="2019-11-13T10:43:19.881" v="530"/>
          <ac:grpSpMkLst>
            <pc:docMk/>
            <pc:sldMk cId="4247659349" sldId="306"/>
            <ac:grpSpMk id="1389" creationId="{775D3DAF-B3B4-4C8E-8F73-1D408D1F7805}"/>
          </ac:grpSpMkLst>
        </pc:grpChg>
        <pc:grpChg chg="add del mod">
          <ac:chgData name="M | Inès Ammarkhodja" userId="e95cd08f-50ed-4377-8574-96d833696374" providerId="ADAL" clId="{3D6CE0CE-29FB-4D72-AD68-10EAE5BB7EAF}" dt="2019-11-13T10:43:19.881" v="530"/>
          <ac:grpSpMkLst>
            <pc:docMk/>
            <pc:sldMk cId="4247659349" sldId="306"/>
            <ac:grpSpMk id="1393" creationId="{DA620D39-9F20-48A9-97A1-B5781991F3F2}"/>
          </ac:grpSpMkLst>
        </pc:grpChg>
        <pc:grpChg chg="add del mod">
          <ac:chgData name="M | Inès Ammarkhodja" userId="e95cd08f-50ed-4377-8574-96d833696374" providerId="ADAL" clId="{3D6CE0CE-29FB-4D72-AD68-10EAE5BB7EAF}" dt="2019-11-13T11:59:23.907" v="810"/>
          <ac:grpSpMkLst>
            <pc:docMk/>
            <pc:sldMk cId="4247659349" sldId="306"/>
            <ac:grpSpMk id="1394" creationId="{8092A5C6-353D-4F63-B253-C24F197EF558}"/>
          </ac:grpSpMkLst>
        </pc:grpChg>
        <pc:grpChg chg="add del mod">
          <ac:chgData name="M | Inès Ammarkhodja" userId="e95cd08f-50ed-4377-8574-96d833696374" providerId="ADAL" clId="{3D6CE0CE-29FB-4D72-AD68-10EAE5BB7EAF}" dt="2019-11-13T10:43:19.881" v="530"/>
          <ac:grpSpMkLst>
            <pc:docMk/>
            <pc:sldMk cId="4247659349" sldId="306"/>
            <ac:grpSpMk id="1400" creationId="{955E0BE7-FB97-4F9B-8EBB-1EC1ADF6106E}"/>
          </ac:grpSpMkLst>
        </pc:grpChg>
        <pc:grpChg chg="add del mod">
          <ac:chgData name="M | Inès Ammarkhodja" userId="e95cd08f-50ed-4377-8574-96d833696374" providerId="ADAL" clId="{3D6CE0CE-29FB-4D72-AD68-10EAE5BB7EAF}" dt="2019-11-13T11:59:23.907" v="810"/>
          <ac:grpSpMkLst>
            <pc:docMk/>
            <pc:sldMk cId="4247659349" sldId="306"/>
            <ac:grpSpMk id="1400" creationId="{CA9F0C0A-4B77-47BE-82C6-02C9A4A6B2EA}"/>
          </ac:grpSpMkLst>
        </pc:grpChg>
        <pc:grpChg chg="add del mod">
          <ac:chgData name="M | Inès Ammarkhodja" userId="e95cd08f-50ed-4377-8574-96d833696374" providerId="ADAL" clId="{3D6CE0CE-29FB-4D72-AD68-10EAE5BB7EAF}" dt="2019-11-13T10:43:19.881" v="530"/>
          <ac:grpSpMkLst>
            <pc:docMk/>
            <pc:sldMk cId="4247659349" sldId="306"/>
            <ac:grpSpMk id="1406" creationId="{FBE36710-0006-468A-AB31-2D2148594261}"/>
          </ac:grpSpMkLst>
        </pc:grpChg>
        <pc:grpChg chg="add del mod">
          <ac:chgData name="M | Inès Ammarkhodja" userId="e95cd08f-50ed-4377-8574-96d833696374" providerId="ADAL" clId="{3D6CE0CE-29FB-4D72-AD68-10EAE5BB7EAF}" dt="2019-11-13T10:43:19.881" v="530"/>
          <ac:grpSpMkLst>
            <pc:docMk/>
            <pc:sldMk cId="4247659349" sldId="306"/>
            <ac:grpSpMk id="1413" creationId="{550BA51D-98AD-4348-A067-10B03561D7DB}"/>
          </ac:grpSpMkLst>
        </pc:grpChg>
        <pc:grpChg chg="add del mod">
          <ac:chgData name="M | Inès Ammarkhodja" userId="e95cd08f-50ed-4377-8574-96d833696374" providerId="ADAL" clId="{3D6CE0CE-29FB-4D72-AD68-10EAE5BB7EAF}" dt="2019-11-13T11:59:23.907" v="810"/>
          <ac:grpSpMkLst>
            <pc:docMk/>
            <pc:sldMk cId="4247659349" sldId="306"/>
            <ac:grpSpMk id="1416" creationId="{8DA9B9F0-C997-4570-B500-2B89EB8E0BEE}"/>
          </ac:grpSpMkLst>
        </pc:grpChg>
        <pc:grpChg chg="add del mod">
          <ac:chgData name="M | Inès Ammarkhodja" userId="e95cd08f-50ed-4377-8574-96d833696374" providerId="ADAL" clId="{3D6CE0CE-29FB-4D72-AD68-10EAE5BB7EAF}" dt="2019-11-13T10:43:19.881" v="530"/>
          <ac:grpSpMkLst>
            <pc:docMk/>
            <pc:sldMk cId="4247659349" sldId="306"/>
            <ac:grpSpMk id="1420" creationId="{D29A66A2-C4B8-4433-8DCF-145FA4DB778C}"/>
          </ac:grpSpMkLst>
        </pc:grpChg>
        <pc:grpChg chg="add del mod">
          <ac:chgData name="M | Inès Ammarkhodja" userId="e95cd08f-50ed-4377-8574-96d833696374" providerId="ADAL" clId="{3D6CE0CE-29FB-4D72-AD68-10EAE5BB7EAF}" dt="2019-11-13T10:43:19.881" v="530"/>
          <ac:grpSpMkLst>
            <pc:docMk/>
            <pc:sldMk cId="4247659349" sldId="306"/>
            <ac:grpSpMk id="1425" creationId="{120ED34B-5C26-42AC-B903-247FC1F29345}"/>
          </ac:grpSpMkLst>
        </pc:grpChg>
        <pc:grpChg chg="add del mod">
          <ac:chgData name="M | Inès Ammarkhodja" userId="e95cd08f-50ed-4377-8574-96d833696374" providerId="ADAL" clId="{3D6CE0CE-29FB-4D72-AD68-10EAE5BB7EAF}" dt="2019-11-13T11:59:23.907" v="810"/>
          <ac:grpSpMkLst>
            <pc:docMk/>
            <pc:sldMk cId="4247659349" sldId="306"/>
            <ac:grpSpMk id="1427" creationId="{16873D19-1B50-4A64-ABAA-1391A7A44E72}"/>
          </ac:grpSpMkLst>
        </pc:grpChg>
        <pc:grpChg chg="add del mod">
          <ac:chgData name="M | Inès Ammarkhodja" userId="e95cd08f-50ed-4377-8574-96d833696374" providerId="ADAL" clId="{3D6CE0CE-29FB-4D72-AD68-10EAE5BB7EAF}" dt="2019-11-13T10:43:19.881" v="530"/>
          <ac:grpSpMkLst>
            <pc:docMk/>
            <pc:sldMk cId="4247659349" sldId="306"/>
            <ac:grpSpMk id="1434" creationId="{273C5921-862C-403C-95B5-D38D9FF54888}"/>
          </ac:grpSpMkLst>
        </pc:grpChg>
        <pc:grpChg chg="add del mod">
          <ac:chgData name="M | Inès Ammarkhodja" userId="e95cd08f-50ed-4377-8574-96d833696374" providerId="ADAL" clId="{3D6CE0CE-29FB-4D72-AD68-10EAE5BB7EAF}" dt="2019-11-13T11:59:23.907" v="810"/>
          <ac:grpSpMkLst>
            <pc:docMk/>
            <pc:sldMk cId="4247659349" sldId="306"/>
            <ac:grpSpMk id="1436" creationId="{A8BBB07E-867A-428E-B7F7-C269AD18E98A}"/>
          </ac:grpSpMkLst>
        </pc:grpChg>
        <pc:grpChg chg="add del mod">
          <ac:chgData name="M | Inès Ammarkhodja" userId="e95cd08f-50ed-4377-8574-96d833696374" providerId="ADAL" clId="{3D6CE0CE-29FB-4D72-AD68-10EAE5BB7EAF}" dt="2019-11-13T11:59:23.907" v="810"/>
          <ac:grpSpMkLst>
            <pc:docMk/>
            <pc:sldMk cId="4247659349" sldId="306"/>
            <ac:grpSpMk id="1439" creationId="{6F653FDF-B3AC-47CD-8850-377112255A79}"/>
          </ac:grpSpMkLst>
        </pc:grpChg>
        <pc:grpChg chg="add del mod">
          <ac:chgData name="M | Inès Ammarkhodja" userId="e95cd08f-50ed-4377-8574-96d833696374" providerId="ADAL" clId="{3D6CE0CE-29FB-4D72-AD68-10EAE5BB7EAF}" dt="2019-11-13T10:43:19.881" v="530"/>
          <ac:grpSpMkLst>
            <pc:docMk/>
            <pc:sldMk cId="4247659349" sldId="306"/>
            <ac:grpSpMk id="1444" creationId="{B526B6EB-EF01-4E4E-BA9C-E9769C7217B6}"/>
          </ac:grpSpMkLst>
        </pc:grpChg>
        <pc:grpChg chg="add del mod">
          <ac:chgData name="M | Inès Ammarkhodja" userId="e95cd08f-50ed-4377-8574-96d833696374" providerId="ADAL" clId="{3D6CE0CE-29FB-4D72-AD68-10EAE5BB7EAF}" dt="2019-11-13T10:43:19.881" v="530"/>
          <ac:grpSpMkLst>
            <pc:docMk/>
            <pc:sldMk cId="4247659349" sldId="306"/>
            <ac:grpSpMk id="1448" creationId="{C0F00F39-C5DF-4608-ABDA-006042DA37F0}"/>
          </ac:grpSpMkLst>
        </pc:grpChg>
        <pc:grpChg chg="add del mod">
          <ac:chgData name="M | Inès Ammarkhodja" userId="e95cd08f-50ed-4377-8574-96d833696374" providerId="ADAL" clId="{3D6CE0CE-29FB-4D72-AD68-10EAE5BB7EAF}" dt="2019-11-13T10:43:19.881" v="530"/>
          <ac:grpSpMkLst>
            <pc:docMk/>
            <pc:sldMk cId="4247659349" sldId="306"/>
            <ac:grpSpMk id="1452" creationId="{3C826BFE-44B1-4637-A053-87655DFF8C80}"/>
          </ac:grpSpMkLst>
        </pc:grpChg>
        <pc:grpChg chg="add del mod">
          <ac:chgData name="M | Inès Ammarkhodja" userId="e95cd08f-50ed-4377-8574-96d833696374" providerId="ADAL" clId="{3D6CE0CE-29FB-4D72-AD68-10EAE5BB7EAF}" dt="2019-11-13T11:59:23.907" v="810"/>
          <ac:grpSpMkLst>
            <pc:docMk/>
            <pc:sldMk cId="4247659349" sldId="306"/>
            <ac:grpSpMk id="1454" creationId="{13562135-2CB6-49E3-B939-7DBE4152CEE6}"/>
          </ac:grpSpMkLst>
        </pc:grpChg>
        <pc:grpChg chg="add del mod">
          <ac:chgData name="M | Inès Ammarkhodja" userId="e95cd08f-50ed-4377-8574-96d833696374" providerId="ADAL" clId="{3D6CE0CE-29FB-4D72-AD68-10EAE5BB7EAF}" dt="2019-11-13T10:43:19.881" v="530"/>
          <ac:grpSpMkLst>
            <pc:docMk/>
            <pc:sldMk cId="4247659349" sldId="306"/>
            <ac:grpSpMk id="1459" creationId="{1C81FD46-14F7-4F99-87DE-ACE63AEEB01C}"/>
          </ac:grpSpMkLst>
        </pc:grpChg>
        <pc:grpChg chg="add del mod">
          <ac:chgData name="M | Inès Ammarkhodja" userId="e95cd08f-50ed-4377-8574-96d833696374" providerId="ADAL" clId="{3D6CE0CE-29FB-4D72-AD68-10EAE5BB7EAF}" dt="2019-11-13T11:59:23.907" v="810"/>
          <ac:grpSpMkLst>
            <pc:docMk/>
            <pc:sldMk cId="4247659349" sldId="306"/>
            <ac:grpSpMk id="1460" creationId="{E10D21CF-C7D6-422A-8BB2-C0F4CABBD21E}"/>
          </ac:grpSpMkLst>
        </pc:grpChg>
        <pc:grpChg chg="add del mod">
          <ac:chgData name="M | Inès Ammarkhodja" userId="e95cd08f-50ed-4377-8574-96d833696374" providerId="ADAL" clId="{3D6CE0CE-29FB-4D72-AD68-10EAE5BB7EAF}" dt="2019-11-13T11:59:23.907" v="810"/>
          <ac:grpSpMkLst>
            <pc:docMk/>
            <pc:sldMk cId="4247659349" sldId="306"/>
            <ac:grpSpMk id="1465" creationId="{B12F7AA5-78C0-47EC-A7F1-928F6B187A9D}"/>
          </ac:grpSpMkLst>
        </pc:grpChg>
        <pc:grpChg chg="add del mod">
          <ac:chgData name="M | Inès Ammarkhodja" userId="e95cd08f-50ed-4377-8574-96d833696374" providerId="ADAL" clId="{3D6CE0CE-29FB-4D72-AD68-10EAE5BB7EAF}" dt="2019-11-13T11:59:23.907" v="810"/>
          <ac:grpSpMkLst>
            <pc:docMk/>
            <pc:sldMk cId="4247659349" sldId="306"/>
            <ac:grpSpMk id="1470" creationId="{4335E674-2CE6-49D5-87B7-424B34949339}"/>
          </ac:grpSpMkLst>
        </pc:grpChg>
        <pc:grpChg chg="add del mod">
          <ac:chgData name="M | Inès Ammarkhodja" userId="e95cd08f-50ed-4377-8574-96d833696374" providerId="ADAL" clId="{3D6CE0CE-29FB-4D72-AD68-10EAE5BB7EAF}" dt="2019-11-13T10:43:19.881" v="530"/>
          <ac:grpSpMkLst>
            <pc:docMk/>
            <pc:sldMk cId="4247659349" sldId="306"/>
            <ac:grpSpMk id="1470" creationId="{7694E8BD-DF61-46E0-9F7E-159F0C96F82E}"/>
          </ac:grpSpMkLst>
        </pc:grpChg>
        <pc:grpChg chg="add del mod">
          <ac:chgData name="M | Inès Ammarkhodja" userId="e95cd08f-50ed-4377-8574-96d833696374" providerId="ADAL" clId="{3D6CE0CE-29FB-4D72-AD68-10EAE5BB7EAF}" dt="2019-11-13T10:43:19.881" v="530"/>
          <ac:grpSpMkLst>
            <pc:docMk/>
            <pc:sldMk cId="4247659349" sldId="306"/>
            <ac:grpSpMk id="1473" creationId="{2732ECC7-E43F-4C24-926C-7C1D8B34F33F}"/>
          </ac:grpSpMkLst>
        </pc:grpChg>
        <pc:grpChg chg="add del mod">
          <ac:chgData name="M | Inès Ammarkhodja" userId="e95cd08f-50ed-4377-8574-96d833696374" providerId="ADAL" clId="{3D6CE0CE-29FB-4D72-AD68-10EAE5BB7EAF}" dt="2019-11-13T10:43:19.881" v="530"/>
          <ac:grpSpMkLst>
            <pc:docMk/>
            <pc:sldMk cId="4247659349" sldId="306"/>
            <ac:grpSpMk id="1478" creationId="{A367FECD-54B0-4B2F-B758-53B72B177A22}"/>
          </ac:grpSpMkLst>
        </pc:grpChg>
        <pc:grpChg chg="add del mod">
          <ac:chgData name="M | Inès Ammarkhodja" userId="e95cd08f-50ed-4377-8574-96d833696374" providerId="ADAL" clId="{3D6CE0CE-29FB-4D72-AD68-10EAE5BB7EAF}" dt="2019-11-13T11:59:23.907" v="810"/>
          <ac:grpSpMkLst>
            <pc:docMk/>
            <pc:sldMk cId="4247659349" sldId="306"/>
            <ac:grpSpMk id="1483" creationId="{AC34AB2D-E940-49E4-AAE0-A451E9C8FA8D}"/>
          </ac:grpSpMkLst>
        </pc:grpChg>
        <pc:grpChg chg="add del mod">
          <ac:chgData name="M | Inès Ammarkhodja" userId="e95cd08f-50ed-4377-8574-96d833696374" providerId="ADAL" clId="{3D6CE0CE-29FB-4D72-AD68-10EAE5BB7EAF}" dt="2019-11-13T11:59:23.907" v="810"/>
          <ac:grpSpMkLst>
            <pc:docMk/>
            <pc:sldMk cId="4247659349" sldId="306"/>
            <ac:grpSpMk id="1488" creationId="{589D9272-6CD8-4E51-974E-EE64A0585F69}"/>
          </ac:grpSpMkLst>
        </pc:grpChg>
        <pc:grpChg chg="add del mod">
          <ac:chgData name="M | Inès Ammarkhodja" userId="e95cd08f-50ed-4377-8574-96d833696374" providerId="ADAL" clId="{3D6CE0CE-29FB-4D72-AD68-10EAE5BB7EAF}" dt="2019-11-13T10:43:19.881" v="530"/>
          <ac:grpSpMkLst>
            <pc:docMk/>
            <pc:sldMk cId="4247659349" sldId="306"/>
            <ac:grpSpMk id="1495" creationId="{6D1B92F9-AA19-46A3-B26C-62E376BB988F}"/>
          </ac:grpSpMkLst>
        </pc:grpChg>
        <pc:grpChg chg="add del mod">
          <ac:chgData name="M | Inès Ammarkhodja" userId="e95cd08f-50ed-4377-8574-96d833696374" providerId="ADAL" clId="{3D6CE0CE-29FB-4D72-AD68-10EAE5BB7EAF}" dt="2019-11-13T10:43:19.881" v="530"/>
          <ac:grpSpMkLst>
            <pc:docMk/>
            <pc:sldMk cId="4247659349" sldId="306"/>
            <ac:grpSpMk id="1499" creationId="{E69D0B7E-E19E-4FB1-9F58-F403CDA250AF}"/>
          </ac:grpSpMkLst>
        </pc:grpChg>
        <pc:grpChg chg="add del mod">
          <ac:chgData name="M | Inès Ammarkhodja" userId="e95cd08f-50ed-4377-8574-96d833696374" providerId="ADAL" clId="{3D6CE0CE-29FB-4D72-AD68-10EAE5BB7EAF}" dt="2019-11-13T11:59:23.907" v="810"/>
          <ac:grpSpMkLst>
            <pc:docMk/>
            <pc:sldMk cId="4247659349" sldId="306"/>
            <ac:grpSpMk id="1500" creationId="{DE965B8F-28C3-44BF-A7C9-581D6591CF42}"/>
          </ac:grpSpMkLst>
        </pc:grpChg>
        <pc:grpChg chg="add del mod">
          <ac:chgData name="M | Inès Ammarkhodja" userId="e95cd08f-50ed-4377-8574-96d833696374" providerId="ADAL" clId="{3D6CE0CE-29FB-4D72-AD68-10EAE5BB7EAF}" dt="2019-11-13T10:43:19.881" v="530"/>
          <ac:grpSpMkLst>
            <pc:docMk/>
            <pc:sldMk cId="4247659349" sldId="306"/>
            <ac:grpSpMk id="1507" creationId="{228B0852-CEDC-4DF0-B704-043551795509}"/>
          </ac:grpSpMkLst>
        </pc:grpChg>
        <pc:grpChg chg="add del mod">
          <ac:chgData name="M | Inès Ammarkhodja" userId="e95cd08f-50ed-4377-8574-96d833696374" providerId="ADAL" clId="{3D6CE0CE-29FB-4D72-AD68-10EAE5BB7EAF}" dt="2019-11-13T10:43:19.881" v="530"/>
          <ac:grpSpMkLst>
            <pc:docMk/>
            <pc:sldMk cId="4247659349" sldId="306"/>
            <ac:grpSpMk id="1514" creationId="{AFC9194A-6616-4902-91DA-2E1B78553F29}"/>
          </ac:grpSpMkLst>
        </pc:grpChg>
        <pc:grpChg chg="add del mod">
          <ac:chgData name="M | Inès Ammarkhodja" userId="e95cd08f-50ed-4377-8574-96d833696374" providerId="ADAL" clId="{3D6CE0CE-29FB-4D72-AD68-10EAE5BB7EAF}" dt="2019-11-13T10:43:19.881" v="530"/>
          <ac:grpSpMkLst>
            <pc:docMk/>
            <pc:sldMk cId="4247659349" sldId="306"/>
            <ac:grpSpMk id="1517" creationId="{67A88B0B-34B5-4233-81EA-08F9AE9B9B3B}"/>
          </ac:grpSpMkLst>
        </pc:grpChg>
        <pc:grpChg chg="add del mod">
          <ac:chgData name="M | Inès Ammarkhodja" userId="e95cd08f-50ed-4377-8574-96d833696374" providerId="ADAL" clId="{3D6CE0CE-29FB-4D72-AD68-10EAE5BB7EAF}" dt="2019-11-13T11:59:23.907" v="810"/>
          <ac:grpSpMkLst>
            <pc:docMk/>
            <pc:sldMk cId="4247659349" sldId="306"/>
            <ac:grpSpMk id="1524" creationId="{A07EAAA3-D67A-40CA-8883-07033DCC8E27}"/>
          </ac:grpSpMkLst>
        </pc:grpChg>
        <pc:grpChg chg="add del mod">
          <ac:chgData name="M | Inès Ammarkhodja" userId="e95cd08f-50ed-4377-8574-96d833696374" providerId="ADAL" clId="{3D6CE0CE-29FB-4D72-AD68-10EAE5BB7EAF}" dt="2019-11-13T10:43:19.881" v="530"/>
          <ac:grpSpMkLst>
            <pc:docMk/>
            <pc:sldMk cId="4247659349" sldId="306"/>
            <ac:grpSpMk id="1524" creationId="{B501EA28-47C5-442F-B4E5-D6AE3D333693}"/>
          </ac:grpSpMkLst>
        </pc:grpChg>
        <pc:grpChg chg="add del mod">
          <ac:chgData name="M | Inès Ammarkhodja" userId="e95cd08f-50ed-4377-8574-96d833696374" providerId="ADAL" clId="{3D6CE0CE-29FB-4D72-AD68-10EAE5BB7EAF}" dt="2019-11-13T10:43:19.881" v="530"/>
          <ac:grpSpMkLst>
            <pc:docMk/>
            <pc:sldMk cId="4247659349" sldId="306"/>
            <ac:grpSpMk id="1531" creationId="{2B62C6A4-A7B9-4C64-9E31-500060894D3A}"/>
          </ac:grpSpMkLst>
        </pc:grpChg>
        <pc:grpChg chg="add del mod">
          <ac:chgData name="M | Inès Ammarkhodja" userId="e95cd08f-50ed-4377-8574-96d833696374" providerId="ADAL" clId="{3D6CE0CE-29FB-4D72-AD68-10EAE5BB7EAF}" dt="2019-11-13T11:59:23.907" v="810"/>
          <ac:grpSpMkLst>
            <pc:docMk/>
            <pc:sldMk cId="4247659349" sldId="306"/>
            <ac:grpSpMk id="1536" creationId="{B4490063-FD74-4DFD-BED0-68B5F85DA920}"/>
          </ac:grpSpMkLst>
        </pc:grpChg>
        <pc:grpChg chg="add del mod">
          <ac:chgData name="M | Inès Ammarkhodja" userId="e95cd08f-50ed-4377-8574-96d833696374" providerId="ADAL" clId="{3D6CE0CE-29FB-4D72-AD68-10EAE5BB7EAF}" dt="2019-11-13T11:59:23.907" v="810"/>
          <ac:grpSpMkLst>
            <pc:docMk/>
            <pc:sldMk cId="4247659349" sldId="306"/>
            <ac:grpSpMk id="1541" creationId="{FE61709F-29B1-40F2-825C-22DF3C6F2E62}"/>
          </ac:grpSpMkLst>
        </pc:grpChg>
        <pc:grpChg chg="add del mod">
          <ac:chgData name="M | Inès Ammarkhodja" userId="e95cd08f-50ed-4377-8574-96d833696374" providerId="ADAL" clId="{3D6CE0CE-29FB-4D72-AD68-10EAE5BB7EAF}" dt="2019-11-13T10:43:19.881" v="530"/>
          <ac:grpSpMkLst>
            <pc:docMk/>
            <pc:sldMk cId="4247659349" sldId="306"/>
            <ac:grpSpMk id="1542" creationId="{B787A809-30FB-4584-88C4-D5F80E494E39}"/>
          </ac:grpSpMkLst>
        </pc:grpChg>
        <pc:grpChg chg="add del mod">
          <ac:chgData name="M | Inès Ammarkhodja" userId="e95cd08f-50ed-4377-8574-96d833696374" providerId="ADAL" clId="{3D6CE0CE-29FB-4D72-AD68-10EAE5BB7EAF}" dt="2019-11-13T10:43:19.881" v="530"/>
          <ac:grpSpMkLst>
            <pc:docMk/>
            <pc:sldMk cId="4247659349" sldId="306"/>
            <ac:grpSpMk id="1547" creationId="{32907F99-1E7B-465C-B74B-2F9FA6AF3617}"/>
          </ac:grpSpMkLst>
        </pc:grpChg>
        <pc:grpChg chg="add del mod">
          <ac:chgData name="M | Inès Ammarkhodja" userId="e95cd08f-50ed-4377-8574-96d833696374" providerId="ADAL" clId="{3D6CE0CE-29FB-4D72-AD68-10EAE5BB7EAF}" dt="2019-11-13T11:59:23.907" v="810"/>
          <ac:grpSpMkLst>
            <pc:docMk/>
            <pc:sldMk cId="4247659349" sldId="306"/>
            <ac:grpSpMk id="1557" creationId="{E212E4CB-F939-4B4E-891C-64498D0233A5}"/>
          </ac:grpSpMkLst>
        </pc:grpChg>
        <pc:grpChg chg="add del mod">
          <ac:chgData name="M | Inès Ammarkhodja" userId="e95cd08f-50ed-4377-8574-96d833696374" providerId="ADAL" clId="{3D6CE0CE-29FB-4D72-AD68-10EAE5BB7EAF}" dt="2019-11-13T10:43:19.881" v="530"/>
          <ac:grpSpMkLst>
            <pc:docMk/>
            <pc:sldMk cId="4247659349" sldId="306"/>
            <ac:grpSpMk id="1560" creationId="{D93CB178-8F00-4E69-A836-5DCF6F32032E}"/>
          </ac:grpSpMkLst>
        </pc:grpChg>
        <pc:grpChg chg="add del mod">
          <ac:chgData name="M | Inès Ammarkhodja" userId="e95cd08f-50ed-4377-8574-96d833696374" providerId="ADAL" clId="{3D6CE0CE-29FB-4D72-AD68-10EAE5BB7EAF}" dt="2019-11-13T11:59:23.907" v="810"/>
          <ac:grpSpMkLst>
            <pc:docMk/>
            <pc:sldMk cId="4247659349" sldId="306"/>
            <ac:grpSpMk id="1563" creationId="{B0528113-CE42-480C-B48C-7EBD93E86F66}"/>
          </ac:grpSpMkLst>
        </pc:grpChg>
        <pc:grpChg chg="add del mod">
          <ac:chgData name="M | Inès Ammarkhodja" userId="e95cd08f-50ed-4377-8574-96d833696374" providerId="ADAL" clId="{3D6CE0CE-29FB-4D72-AD68-10EAE5BB7EAF}" dt="2019-11-13T10:43:19.881" v="530"/>
          <ac:grpSpMkLst>
            <pc:docMk/>
            <pc:sldMk cId="4247659349" sldId="306"/>
            <ac:grpSpMk id="1566" creationId="{FC45983F-5CC1-408E-B2F6-441357B53296}"/>
          </ac:grpSpMkLst>
        </pc:grpChg>
        <pc:grpChg chg="add del mod">
          <ac:chgData name="M | Inès Ammarkhodja" userId="e95cd08f-50ed-4377-8574-96d833696374" providerId="ADAL" clId="{3D6CE0CE-29FB-4D72-AD68-10EAE5BB7EAF}" dt="2019-11-13T10:43:19.881" v="530"/>
          <ac:grpSpMkLst>
            <pc:docMk/>
            <pc:sldMk cId="4247659349" sldId="306"/>
            <ac:grpSpMk id="1572" creationId="{425133F3-3496-4631-8F0C-128C58023666}"/>
          </ac:grpSpMkLst>
        </pc:grpChg>
        <pc:grpChg chg="add del mod">
          <ac:chgData name="M | Inès Ammarkhodja" userId="e95cd08f-50ed-4377-8574-96d833696374" providerId="ADAL" clId="{3D6CE0CE-29FB-4D72-AD68-10EAE5BB7EAF}" dt="2019-11-13T11:59:23.907" v="810"/>
          <ac:grpSpMkLst>
            <pc:docMk/>
            <pc:sldMk cId="4247659349" sldId="306"/>
            <ac:grpSpMk id="1575" creationId="{E93B3043-0FE5-4472-AC82-C62ED20C2F04}"/>
          </ac:grpSpMkLst>
        </pc:grpChg>
        <pc:grpChg chg="add del mod">
          <ac:chgData name="M | Inès Ammarkhodja" userId="e95cd08f-50ed-4377-8574-96d833696374" providerId="ADAL" clId="{3D6CE0CE-29FB-4D72-AD68-10EAE5BB7EAF}" dt="2019-11-13T10:43:19.881" v="530"/>
          <ac:grpSpMkLst>
            <pc:docMk/>
            <pc:sldMk cId="4247659349" sldId="306"/>
            <ac:grpSpMk id="1579" creationId="{CCE177C3-DAAB-48FF-A8C2-C3653A2B41CD}"/>
          </ac:grpSpMkLst>
        </pc:grpChg>
        <pc:grpChg chg="add del mod">
          <ac:chgData name="M | Inès Ammarkhodja" userId="e95cd08f-50ed-4377-8574-96d833696374" providerId="ADAL" clId="{3D6CE0CE-29FB-4D72-AD68-10EAE5BB7EAF}" dt="2019-11-13T11:59:23.907" v="810"/>
          <ac:grpSpMkLst>
            <pc:docMk/>
            <pc:sldMk cId="4247659349" sldId="306"/>
            <ac:grpSpMk id="1581" creationId="{674356F5-B308-469D-8751-7A6B169524FA}"/>
          </ac:grpSpMkLst>
        </pc:grpChg>
        <pc:grpChg chg="add del mod">
          <ac:chgData name="M | Inès Ammarkhodja" userId="e95cd08f-50ed-4377-8574-96d833696374" providerId="ADAL" clId="{3D6CE0CE-29FB-4D72-AD68-10EAE5BB7EAF}" dt="2019-11-13T10:43:19.881" v="530"/>
          <ac:grpSpMkLst>
            <pc:docMk/>
            <pc:sldMk cId="4247659349" sldId="306"/>
            <ac:grpSpMk id="1583" creationId="{757DF64D-F60D-4AD4-8904-E1B099A69E7A}"/>
          </ac:grpSpMkLst>
        </pc:grpChg>
        <pc:grpChg chg="add del mod">
          <ac:chgData name="M | Inès Ammarkhodja" userId="e95cd08f-50ed-4377-8574-96d833696374" providerId="ADAL" clId="{3D6CE0CE-29FB-4D72-AD68-10EAE5BB7EAF}" dt="2019-11-13T11:59:23.907" v="810"/>
          <ac:grpSpMkLst>
            <pc:docMk/>
            <pc:sldMk cId="4247659349" sldId="306"/>
            <ac:grpSpMk id="1589" creationId="{E2A7D4C5-4FE1-4FE4-9108-1C5DE667755B}"/>
          </ac:grpSpMkLst>
        </pc:grpChg>
        <pc:grpChg chg="add del mod">
          <ac:chgData name="M | Inès Ammarkhodja" userId="e95cd08f-50ed-4377-8574-96d833696374" providerId="ADAL" clId="{3D6CE0CE-29FB-4D72-AD68-10EAE5BB7EAF}" dt="2019-11-13T11:59:23.907" v="810"/>
          <ac:grpSpMkLst>
            <pc:docMk/>
            <pc:sldMk cId="4247659349" sldId="306"/>
            <ac:grpSpMk id="1598" creationId="{D4D0BA0A-18D4-468D-B398-4AF65F9B8C8F}"/>
          </ac:grpSpMkLst>
        </pc:grpChg>
        <pc:grpChg chg="add del mod">
          <ac:chgData name="M | Inès Ammarkhodja" userId="e95cd08f-50ed-4377-8574-96d833696374" providerId="ADAL" clId="{3D6CE0CE-29FB-4D72-AD68-10EAE5BB7EAF}" dt="2019-11-13T11:59:23.907" v="810"/>
          <ac:grpSpMkLst>
            <pc:docMk/>
            <pc:sldMk cId="4247659349" sldId="306"/>
            <ac:grpSpMk id="1615" creationId="{35B513FB-FE42-4E02-A1E3-C52B16FD2049}"/>
          </ac:grpSpMkLst>
        </pc:grpChg>
        <pc:grpChg chg="add del mod">
          <ac:chgData name="M | Inès Ammarkhodja" userId="e95cd08f-50ed-4377-8574-96d833696374" providerId="ADAL" clId="{3D6CE0CE-29FB-4D72-AD68-10EAE5BB7EAF}" dt="2019-11-13T11:59:23.907" v="810"/>
          <ac:grpSpMkLst>
            <pc:docMk/>
            <pc:sldMk cId="4247659349" sldId="306"/>
            <ac:grpSpMk id="1630" creationId="{F02D85BE-C5F5-4BA2-B41C-0B118D9F3141}"/>
          </ac:grpSpMkLst>
        </pc:grpChg>
        <pc:grpChg chg="add del mod">
          <ac:chgData name="M | Inès Ammarkhodja" userId="e95cd08f-50ed-4377-8574-96d833696374" providerId="ADAL" clId="{3D6CE0CE-29FB-4D72-AD68-10EAE5BB7EAF}" dt="2019-11-13T11:59:23.907" v="810"/>
          <ac:grpSpMkLst>
            <pc:docMk/>
            <pc:sldMk cId="4247659349" sldId="306"/>
            <ac:grpSpMk id="1638" creationId="{EE79E478-F595-4A50-86B1-8B6B571F4BC8}"/>
          </ac:grpSpMkLst>
        </pc:grpChg>
        <pc:grpChg chg="add del mod">
          <ac:chgData name="M | Inès Ammarkhodja" userId="e95cd08f-50ed-4377-8574-96d833696374" providerId="ADAL" clId="{3D6CE0CE-29FB-4D72-AD68-10EAE5BB7EAF}" dt="2019-11-13T11:59:23.907" v="810"/>
          <ac:grpSpMkLst>
            <pc:docMk/>
            <pc:sldMk cId="4247659349" sldId="306"/>
            <ac:grpSpMk id="1643" creationId="{FFB6ACEA-A963-4C05-90E0-086008B868AA}"/>
          </ac:grpSpMkLst>
        </pc:grpChg>
        <pc:grpChg chg="add del mod">
          <ac:chgData name="M | Inès Ammarkhodja" userId="e95cd08f-50ed-4377-8574-96d833696374" providerId="ADAL" clId="{3D6CE0CE-29FB-4D72-AD68-10EAE5BB7EAF}" dt="2019-11-13T11:59:23.907" v="810"/>
          <ac:grpSpMkLst>
            <pc:docMk/>
            <pc:sldMk cId="4247659349" sldId="306"/>
            <ac:grpSpMk id="1653" creationId="{57ABFB36-147A-4DE5-9E5F-3D28D94E0F5E}"/>
          </ac:grpSpMkLst>
        </pc:grpChg>
        <pc:grpChg chg="add del mod">
          <ac:chgData name="M | Inès Ammarkhodja" userId="e95cd08f-50ed-4377-8574-96d833696374" providerId="ADAL" clId="{3D6CE0CE-29FB-4D72-AD68-10EAE5BB7EAF}" dt="2019-11-13T11:59:23.907" v="810"/>
          <ac:grpSpMkLst>
            <pc:docMk/>
            <pc:sldMk cId="4247659349" sldId="306"/>
            <ac:grpSpMk id="1659" creationId="{8565E5C5-56D8-4E7B-91CE-80B09135425E}"/>
          </ac:grpSpMkLst>
        </pc:grpChg>
        <pc:grpChg chg="add del mod">
          <ac:chgData name="M | Inès Ammarkhodja" userId="e95cd08f-50ed-4377-8574-96d833696374" providerId="ADAL" clId="{3D6CE0CE-29FB-4D72-AD68-10EAE5BB7EAF}" dt="2019-11-13T10:43:19.881" v="530"/>
          <ac:grpSpMkLst>
            <pc:docMk/>
            <pc:sldMk cId="4247659349" sldId="306"/>
            <ac:grpSpMk id="1663" creationId="{3EBE7ED9-73B4-4C0D-8E6F-2FF9C314D586}"/>
          </ac:grpSpMkLst>
        </pc:grpChg>
        <pc:grpChg chg="add del mod">
          <ac:chgData name="M | Inès Ammarkhodja" userId="e95cd08f-50ed-4377-8574-96d833696374" providerId="ADAL" clId="{3D6CE0CE-29FB-4D72-AD68-10EAE5BB7EAF}" dt="2019-11-13T10:43:19.881" v="530"/>
          <ac:grpSpMkLst>
            <pc:docMk/>
            <pc:sldMk cId="4247659349" sldId="306"/>
            <ac:grpSpMk id="1665" creationId="{C4A7E9F2-91C7-4E80-848B-68045B0F6849}"/>
          </ac:grpSpMkLst>
        </pc:grpChg>
        <pc:grpChg chg="add del mod">
          <ac:chgData name="M | Inès Ammarkhodja" userId="e95cd08f-50ed-4377-8574-96d833696374" providerId="ADAL" clId="{3D6CE0CE-29FB-4D72-AD68-10EAE5BB7EAF}" dt="2019-11-13T11:59:23.907" v="810"/>
          <ac:grpSpMkLst>
            <pc:docMk/>
            <pc:sldMk cId="4247659349" sldId="306"/>
            <ac:grpSpMk id="1672" creationId="{C432272E-A42A-4194-967F-1E571C6FCF76}"/>
          </ac:grpSpMkLst>
        </pc:grpChg>
        <pc:grpChg chg="add del mod">
          <ac:chgData name="M | Inès Ammarkhodja" userId="e95cd08f-50ed-4377-8574-96d833696374" providerId="ADAL" clId="{3D6CE0CE-29FB-4D72-AD68-10EAE5BB7EAF}" dt="2019-11-13T10:43:19.881" v="530"/>
          <ac:grpSpMkLst>
            <pc:docMk/>
            <pc:sldMk cId="4247659349" sldId="306"/>
            <ac:grpSpMk id="1673" creationId="{A268ED56-D935-4602-98F1-C1638793210E}"/>
          </ac:grpSpMkLst>
        </pc:grpChg>
        <pc:grpChg chg="add del mod">
          <ac:chgData name="M | Inès Ammarkhodja" userId="e95cd08f-50ed-4377-8574-96d833696374" providerId="ADAL" clId="{3D6CE0CE-29FB-4D72-AD68-10EAE5BB7EAF}" dt="2019-11-13T10:43:19.881" v="530"/>
          <ac:grpSpMkLst>
            <pc:docMk/>
            <pc:sldMk cId="4247659349" sldId="306"/>
            <ac:grpSpMk id="1676" creationId="{D7FDCB60-C7C2-49C7-BD39-A3F0FF8D64AB}"/>
          </ac:grpSpMkLst>
        </pc:grpChg>
        <pc:grpChg chg="add del mod">
          <ac:chgData name="M | Inès Ammarkhodja" userId="e95cd08f-50ed-4377-8574-96d833696374" providerId="ADAL" clId="{3D6CE0CE-29FB-4D72-AD68-10EAE5BB7EAF}" dt="2019-11-13T11:59:23.907" v="810"/>
          <ac:grpSpMkLst>
            <pc:docMk/>
            <pc:sldMk cId="4247659349" sldId="306"/>
            <ac:grpSpMk id="1677" creationId="{8F52AEFE-951A-409C-B0A1-94F1151BBD21}"/>
          </ac:grpSpMkLst>
        </pc:grpChg>
        <pc:grpChg chg="add del mod">
          <ac:chgData name="M | Inès Ammarkhodja" userId="e95cd08f-50ed-4377-8574-96d833696374" providerId="ADAL" clId="{3D6CE0CE-29FB-4D72-AD68-10EAE5BB7EAF}" dt="2019-11-13T10:43:19.881" v="530"/>
          <ac:grpSpMkLst>
            <pc:docMk/>
            <pc:sldMk cId="4247659349" sldId="306"/>
            <ac:grpSpMk id="1678" creationId="{A5480BED-856C-465F-A47B-5438AAFC3583}"/>
          </ac:grpSpMkLst>
        </pc:grpChg>
        <pc:grpChg chg="add del mod">
          <ac:chgData name="M | Inès Ammarkhodja" userId="e95cd08f-50ed-4377-8574-96d833696374" providerId="ADAL" clId="{3D6CE0CE-29FB-4D72-AD68-10EAE5BB7EAF}" dt="2019-11-13T10:43:19.881" v="530"/>
          <ac:grpSpMkLst>
            <pc:docMk/>
            <pc:sldMk cId="4247659349" sldId="306"/>
            <ac:grpSpMk id="1681" creationId="{C8A15A90-8A2A-43EA-9F22-B04DD76A040C}"/>
          </ac:grpSpMkLst>
        </pc:grpChg>
        <pc:grpChg chg="add del mod">
          <ac:chgData name="M | Inès Ammarkhodja" userId="e95cd08f-50ed-4377-8574-96d833696374" providerId="ADAL" clId="{3D6CE0CE-29FB-4D72-AD68-10EAE5BB7EAF}" dt="2019-11-13T10:43:19.881" v="530"/>
          <ac:grpSpMkLst>
            <pc:docMk/>
            <pc:sldMk cId="4247659349" sldId="306"/>
            <ac:grpSpMk id="1684" creationId="{B45A74D5-DEF9-4029-AF7B-87667E27979A}"/>
          </ac:grpSpMkLst>
        </pc:grpChg>
        <pc:grpChg chg="add del mod">
          <ac:chgData name="M | Inès Ammarkhodja" userId="e95cd08f-50ed-4377-8574-96d833696374" providerId="ADAL" clId="{3D6CE0CE-29FB-4D72-AD68-10EAE5BB7EAF}" dt="2019-11-13T11:59:23.907" v="810"/>
          <ac:grpSpMkLst>
            <pc:docMk/>
            <pc:sldMk cId="4247659349" sldId="306"/>
            <ac:grpSpMk id="1687" creationId="{E0DA1FD6-E9B6-42E4-8C03-F0D920F4A923}"/>
          </ac:grpSpMkLst>
        </pc:grpChg>
        <pc:grpChg chg="add mod">
          <ac:chgData name="M | Inès Ammarkhodja" userId="e95cd08f-50ed-4377-8574-96d833696374" providerId="ADAL" clId="{3D6CE0CE-29FB-4D72-AD68-10EAE5BB7EAF}" dt="2019-11-13T12:01:07.585" v="825" actId="1076"/>
          <ac:grpSpMkLst>
            <pc:docMk/>
            <pc:sldMk cId="4247659349" sldId="306"/>
            <ac:grpSpMk id="1689" creationId="{310FE817-0FED-4EF7-9098-93A280EF8125}"/>
          </ac:grpSpMkLst>
        </pc:grpChg>
        <pc:grpChg chg="add mod">
          <ac:chgData name="M | Inès Ammarkhodja" userId="e95cd08f-50ed-4377-8574-96d833696374" providerId="ADAL" clId="{3D6CE0CE-29FB-4D72-AD68-10EAE5BB7EAF}" dt="2019-11-13T12:01:07.585" v="825" actId="1076"/>
          <ac:grpSpMkLst>
            <pc:docMk/>
            <pc:sldMk cId="4247659349" sldId="306"/>
            <ac:grpSpMk id="1691" creationId="{6823773F-10B7-49BA-B449-10D678ABCDAD}"/>
          </ac:grpSpMkLst>
        </pc:grpChg>
        <pc:grpChg chg="add mod">
          <ac:chgData name="M | Inès Ammarkhodja" userId="e95cd08f-50ed-4377-8574-96d833696374" providerId="ADAL" clId="{3D6CE0CE-29FB-4D72-AD68-10EAE5BB7EAF}" dt="2019-11-13T12:01:07.585" v="825" actId="1076"/>
          <ac:grpSpMkLst>
            <pc:docMk/>
            <pc:sldMk cId="4247659349" sldId="306"/>
            <ac:grpSpMk id="1693" creationId="{7323E693-7A19-449B-BFD0-4DB577577EB2}"/>
          </ac:grpSpMkLst>
        </pc:grpChg>
        <pc:grpChg chg="add mod">
          <ac:chgData name="M | Inès Ammarkhodja" userId="e95cd08f-50ed-4377-8574-96d833696374" providerId="ADAL" clId="{3D6CE0CE-29FB-4D72-AD68-10EAE5BB7EAF}" dt="2019-11-13T12:01:07.585" v="825" actId="1076"/>
          <ac:grpSpMkLst>
            <pc:docMk/>
            <pc:sldMk cId="4247659349" sldId="306"/>
            <ac:grpSpMk id="1695" creationId="{7FF084EE-6BF8-44E3-856A-58435246DFCD}"/>
          </ac:grpSpMkLst>
        </pc:grpChg>
        <pc:grpChg chg="add mod">
          <ac:chgData name="M | Inès Ammarkhodja" userId="e95cd08f-50ed-4377-8574-96d833696374" providerId="ADAL" clId="{3D6CE0CE-29FB-4D72-AD68-10EAE5BB7EAF}" dt="2019-11-13T12:01:07.585" v="825" actId="1076"/>
          <ac:grpSpMkLst>
            <pc:docMk/>
            <pc:sldMk cId="4247659349" sldId="306"/>
            <ac:grpSpMk id="1698" creationId="{750A78A2-E88C-4BF1-83FD-871CA02AA6BD}"/>
          </ac:grpSpMkLst>
        </pc:grpChg>
        <pc:grpChg chg="add mod">
          <ac:chgData name="M | Inès Ammarkhodja" userId="e95cd08f-50ed-4377-8574-96d833696374" providerId="ADAL" clId="{3D6CE0CE-29FB-4D72-AD68-10EAE5BB7EAF}" dt="2019-11-13T12:01:07.585" v="825" actId="1076"/>
          <ac:grpSpMkLst>
            <pc:docMk/>
            <pc:sldMk cId="4247659349" sldId="306"/>
            <ac:grpSpMk id="1719" creationId="{9C245A1D-F282-4E9B-A9D0-47582983458B}"/>
          </ac:grpSpMkLst>
        </pc:grpChg>
        <pc:grpChg chg="add mod">
          <ac:chgData name="M | Inès Ammarkhodja" userId="e95cd08f-50ed-4377-8574-96d833696374" providerId="ADAL" clId="{3D6CE0CE-29FB-4D72-AD68-10EAE5BB7EAF}" dt="2019-11-13T12:01:07.585" v="825" actId="1076"/>
          <ac:grpSpMkLst>
            <pc:docMk/>
            <pc:sldMk cId="4247659349" sldId="306"/>
            <ac:grpSpMk id="1723" creationId="{BC23BCC1-3BB7-4909-BE4E-07DFA82BEB67}"/>
          </ac:grpSpMkLst>
        </pc:grpChg>
        <pc:grpChg chg="add mod">
          <ac:chgData name="M | Inès Ammarkhodja" userId="e95cd08f-50ed-4377-8574-96d833696374" providerId="ADAL" clId="{3D6CE0CE-29FB-4D72-AD68-10EAE5BB7EAF}" dt="2019-11-13T12:01:07.585" v="825" actId="1076"/>
          <ac:grpSpMkLst>
            <pc:docMk/>
            <pc:sldMk cId="4247659349" sldId="306"/>
            <ac:grpSpMk id="1727" creationId="{8AA65516-773C-4A35-8B09-A315C6469A2E}"/>
          </ac:grpSpMkLst>
        </pc:grpChg>
        <pc:grpChg chg="add mod">
          <ac:chgData name="M | Inès Ammarkhodja" userId="e95cd08f-50ed-4377-8574-96d833696374" providerId="ADAL" clId="{3D6CE0CE-29FB-4D72-AD68-10EAE5BB7EAF}" dt="2019-11-13T12:01:07.585" v="825" actId="1076"/>
          <ac:grpSpMkLst>
            <pc:docMk/>
            <pc:sldMk cId="4247659349" sldId="306"/>
            <ac:grpSpMk id="1730" creationId="{FD894976-C17F-48D6-AF71-1AA1B223BD1F}"/>
          </ac:grpSpMkLst>
        </pc:grpChg>
        <pc:grpChg chg="add mod">
          <ac:chgData name="M | Inès Ammarkhodja" userId="e95cd08f-50ed-4377-8574-96d833696374" providerId="ADAL" clId="{3D6CE0CE-29FB-4D72-AD68-10EAE5BB7EAF}" dt="2019-11-13T12:01:07.585" v="825" actId="1076"/>
          <ac:grpSpMkLst>
            <pc:docMk/>
            <pc:sldMk cId="4247659349" sldId="306"/>
            <ac:grpSpMk id="1738" creationId="{6DF0471E-4D71-40C0-BA45-D53FD364D326}"/>
          </ac:grpSpMkLst>
        </pc:grpChg>
        <pc:grpChg chg="add mod">
          <ac:chgData name="M | Inès Ammarkhodja" userId="e95cd08f-50ed-4377-8574-96d833696374" providerId="ADAL" clId="{3D6CE0CE-29FB-4D72-AD68-10EAE5BB7EAF}" dt="2019-11-13T12:01:07.585" v="825" actId="1076"/>
          <ac:grpSpMkLst>
            <pc:docMk/>
            <pc:sldMk cId="4247659349" sldId="306"/>
            <ac:grpSpMk id="1740" creationId="{0F20C1B9-C401-468A-BA9D-B175812CAEE2}"/>
          </ac:grpSpMkLst>
        </pc:grpChg>
        <pc:grpChg chg="add mod">
          <ac:chgData name="M | Inès Ammarkhodja" userId="e95cd08f-50ed-4377-8574-96d833696374" providerId="ADAL" clId="{3D6CE0CE-29FB-4D72-AD68-10EAE5BB7EAF}" dt="2019-11-13T12:01:07.585" v="825" actId="1076"/>
          <ac:grpSpMkLst>
            <pc:docMk/>
            <pc:sldMk cId="4247659349" sldId="306"/>
            <ac:grpSpMk id="1742" creationId="{250BA07E-7447-47FF-A646-E4D27DF9327F}"/>
          </ac:grpSpMkLst>
        </pc:grpChg>
        <pc:grpChg chg="add mod">
          <ac:chgData name="M | Inès Ammarkhodja" userId="e95cd08f-50ed-4377-8574-96d833696374" providerId="ADAL" clId="{3D6CE0CE-29FB-4D72-AD68-10EAE5BB7EAF}" dt="2019-11-13T12:01:07.585" v="825" actId="1076"/>
          <ac:grpSpMkLst>
            <pc:docMk/>
            <pc:sldMk cId="4247659349" sldId="306"/>
            <ac:grpSpMk id="1749" creationId="{514BA017-3F66-4D31-A2FB-0689A3CCB9B6}"/>
          </ac:grpSpMkLst>
        </pc:grpChg>
        <pc:grpChg chg="add mod">
          <ac:chgData name="M | Inès Ammarkhodja" userId="e95cd08f-50ed-4377-8574-96d833696374" providerId="ADAL" clId="{3D6CE0CE-29FB-4D72-AD68-10EAE5BB7EAF}" dt="2019-11-13T12:01:07.585" v="825" actId="1076"/>
          <ac:grpSpMkLst>
            <pc:docMk/>
            <pc:sldMk cId="4247659349" sldId="306"/>
            <ac:grpSpMk id="1756" creationId="{6D086D46-57BD-43DA-8F17-E3F3EAD4C047}"/>
          </ac:grpSpMkLst>
        </pc:grpChg>
        <pc:grpChg chg="add mod">
          <ac:chgData name="M | Inès Ammarkhodja" userId="e95cd08f-50ed-4377-8574-96d833696374" providerId="ADAL" clId="{3D6CE0CE-29FB-4D72-AD68-10EAE5BB7EAF}" dt="2019-11-13T12:01:07.585" v="825" actId="1076"/>
          <ac:grpSpMkLst>
            <pc:docMk/>
            <pc:sldMk cId="4247659349" sldId="306"/>
            <ac:grpSpMk id="1764" creationId="{81C6CFE0-6CE0-4896-885D-0AC5A11059D5}"/>
          </ac:grpSpMkLst>
        </pc:grpChg>
        <pc:grpChg chg="add mod">
          <ac:chgData name="M | Inès Ammarkhodja" userId="e95cd08f-50ed-4377-8574-96d833696374" providerId="ADAL" clId="{3D6CE0CE-29FB-4D72-AD68-10EAE5BB7EAF}" dt="2019-11-13T12:01:07.585" v="825" actId="1076"/>
          <ac:grpSpMkLst>
            <pc:docMk/>
            <pc:sldMk cId="4247659349" sldId="306"/>
            <ac:grpSpMk id="1771" creationId="{42F891B1-C75A-4B81-81D5-E13040B00A39}"/>
          </ac:grpSpMkLst>
        </pc:grpChg>
        <pc:grpChg chg="add mod">
          <ac:chgData name="M | Inès Ammarkhodja" userId="e95cd08f-50ed-4377-8574-96d833696374" providerId="ADAL" clId="{3D6CE0CE-29FB-4D72-AD68-10EAE5BB7EAF}" dt="2019-11-13T12:01:07.585" v="825" actId="1076"/>
          <ac:grpSpMkLst>
            <pc:docMk/>
            <pc:sldMk cId="4247659349" sldId="306"/>
            <ac:grpSpMk id="1778" creationId="{BCB2227F-50D5-4B15-B846-19B69B51D7FC}"/>
          </ac:grpSpMkLst>
        </pc:grpChg>
        <pc:grpChg chg="add mod">
          <ac:chgData name="M | Inès Ammarkhodja" userId="e95cd08f-50ed-4377-8574-96d833696374" providerId="ADAL" clId="{3D6CE0CE-29FB-4D72-AD68-10EAE5BB7EAF}" dt="2019-11-13T12:01:07.585" v="825" actId="1076"/>
          <ac:grpSpMkLst>
            <pc:docMk/>
            <pc:sldMk cId="4247659349" sldId="306"/>
            <ac:grpSpMk id="1788" creationId="{1F06AEBD-3ACF-47E0-BA1E-2082E34C6813}"/>
          </ac:grpSpMkLst>
        </pc:grpChg>
        <pc:grpChg chg="add mod">
          <ac:chgData name="M | Inès Ammarkhodja" userId="e95cd08f-50ed-4377-8574-96d833696374" providerId="ADAL" clId="{3D6CE0CE-29FB-4D72-AD68-10EAE5BB7EAF}" dt="2019-11-13T12:01:07.585" v="825" actId="1076"/>
          <ac:grpSpMkLst>
            <pc:docMk/>
            <pc:sldMk cId="4247659349" sldId="306"/>
            <ac:grpSpMk id="1790" creationId="{D7149201-E6CC-4904-90D0-6613789969C0}"/>
          </ac:grpSpMkLst>
        </pc:grpChg>
        <pc:grpChg chg="add mod">
          <ac:chgData name="M | Inès Ammarkhodja" userId="e95cd08f-50ed-4377-8574-96d833696374" providerId="ADAL" clId="{3D6CE0CE-29FB-4D72-AD68-10EAE5BB7EAF}" dt="2019-11-13T12:01:07.585" v="825" actId="1076"/>
          <ac:grpSpMkLst>
            <pc:docMk/>
            <pc:sldMk cId="4247659349" sldId="306"/>
            <ac:grpSpMk id="1792" creationId="{B20DEBF2-9002-4238-AEA3-401D571998A4}"/>
          </ac:grpSpMkLst>
        </pc:grpChg>
        <pc:grpChg chg="add mod">
          <ac:chgData name="M | Inès Ammarkhodja" userId="e95cd08f-50ed-4377-8574-96d833696374" providerId="ADAL" clId="{3D6CE0CE-29FB-4D72-AD68-10EAE5BB7EAF}" dt="2019-11-13T12:01:07.585" v="825" actId="1076"/>
          <ac:grpSpMkLst>
            <pc:docMk/>
            <pc:sldMk cId="4247659349" sldId="306"/>
            <ac:grpSpMk id="1794" creationId="{5A92B4FF-76D2-4751-9D89-2963480EEC9F}"/>
          </ac:grpSpMkLst>
        </pc:grpChg>
        <pc:grpChg chg="add mod">
          <ac:chgData name="M | Inès Ammarkhodja" userId="e95cd08f-50ed-4377-8574-96d833696374" providerId="ADAL" clId="{3D6CE0CE-29FB-4D72-AD68-10EAE5BB7EAF}" dt="2019-11-13T12:01:07.585" v="825" actId="1076"/>
          <ac:grpSpMkLst>
            <pc:docMk/>
            <pc:sldMk cId="4247659349" sldId="306"/>
            <ac:grpSpMk id="1796" creationId="{F0653315-25CE-4C20-A151-CE63DCF2C6CA}"/>
          </ac:grpSpMkLst>
        </pc:grpChg>
        <pc:grpChg chg="add mod">
          <ac:chgData name="M | Inès Ammarkhodja" userId="e95cd08f-50ed-4377-8574-96d833696374" providerId="ADAL" clId="{3D6CE0CE-29FB-4D72-AD68-10EAE5BB7EAF}" dt="2019-11-13T12:01:07.585" v="825" actId="1076"/>
          <ac:grpSpMkLst>
            <pc:docMk/>
            <pc:sldMk cId="4247659349" sldId="306"/>
            <ac:grpSpMk id="1798" creationId="{D953831D-ADFE-421D-87F5-C10AD9853B25}"/>
          </ac:grpSpMkLst>
        </pc:grpChg>
        <pc:grpChg chg="add mod">
          <ac:chgData name="M | Inès Ammarkhodja" userId="e95cd08f-50ed-4377-8574-96d833696374" providerId="ADAL" clId="{3D6CE0CE-29FB-4D72-AD68-10EAE5BB7EAF}" dt="2019-11-13T12:01:07.585" v="825" actId="1076"/>
          <ac:grpSpMkLst>
            <pc:docMk/>
            <pc:sldMk cId="4247659349" sldId="306"/>
            <ac:grpSpMk id="1814" creationId="{2FFD0ADB-72B5-44F8-9399-F88FE2025512}"/>
          </ac:grpSpMkLst>
        </pc:grpChg>
        <pc:grpChg chg="add mod">
          <ac:chgData name="M | Inès Ammarkhodja" userId="e95cd08f-50ed-4377-8574-96d833696374" providerId="ADAL" clId="{3D6CE0CE-29FB-4D72-AD68-10EAE5BB7EAF}" dt="2019-11-13T12:01:07.585" v="825" actId="1076"/>
          <ac:grpSpMkLst>
            <pc:docMk/>
            <pc:sldMk cId="4247659349" sldId="306"/>
            <ac:grpSpMk id="1818" creationId="{2AC67F06-44B7-4524-9D5B-1187AB015CE3}"/>
          </ac:grpSpMkLst>
        </pc:grpChg>
        <pc:grpChg chg="add mod">
          <ac:chgData name="M | Inès Ammarkhodja" userId="e95cd08f-50ed-4377-8574-96d833696374" providerId="ADAL" clId="{3D6CE0CE-29FB-4D72-AD68-10EAE5BB7EAF}" dt="2019-11-13T12:01:07.585" v="825" actId="1076"/>
          <ac:grpSpMkLst>
            <pc:docMk/>
            <pc:sldMk cId="4247659349" sldId="306"/>
            <ac:grpSpMk id="1820" creationId="{64074948-AD6D-4031-B1F2-86535C7F3CCC}"/>
          </ac:grpSpMkLst>
        </pc:grpChg>
        <pc:grpChg chg="add mod">
          <ac:chgData name="M | Inès Ammarkhodja" userId="e95cd08f-50ed-4377-8574-96d833696374" providerId="ADAL" clId="{3D6CE0CE-29FB-4D72-AD68-10EAE5BB7EAF}" dt="2019-11-13T12:01:07.585" v="825" actId="1076"/>
          <ac:grpSpMkLst>
            <pc:docMk/>
            <pc:sldMk cId="4247659349" sldId="306"/>
            <ac:grpSpMk id="1822" creationId="{B44BBDE9-17C9-4C84-8F66-3C14F2AA8BDC}"/>
          </ac:grpSpMkLst>
        </pc:grpChg>
        <pc:grpChg chg="add mod">
          <ac:chgData name="M | Inès Ammarkhodja" userId="e95cd08f-50ed-4377-8574-96d833696374" providerId="ADAL" clId="{3D6CE0CE-29FB-4D72-AD68-10EAE5BB7EAF}" dt="2019-11-13T12:01:07.585" v="825" actId="1076"/>
          <ac:grpSpMkLst>
            <pc:docMk/>
            <pc:sldMk cId="4247659349" sldId="306"/>
            <ac:grpSpMk id="1824" creationId="{7FA15E75-6868-48BE-B6DC-B37E5DCA9DA0}"/>
          </ac:grpSpMkLst>
        </pc:grpChg>
        <pc:grpChg chg="add mod">
          <ac:chgData name="M | Inès Ammarkhodja" userId="e95cd08f-50ed-4377-8574-96d833696374" providerId="ADAL" clId="{3D6CE0CE-29FB-4D72-AD68-10EAE5BB7EAF}" dt="2019-11-13T12:01:07.585" v="825" actId="1076"/>
          <ac:grpSpMkLst>
            <pc:docMk/>
            <pc:sldMk cId="4247659349" sldId="306"/>
            <ac:grpSpMk id="1826" creationId="{B97C593A-E703-4B3A-91B7-95B792234747}"/>
          </ac:grpSpMkLst>
        </pc:grpChg>
        <pc:grpChg chg="add mod">
          <ac:chgData name="M | Inès Ammarkhodja" userId="e95cd08f-50ed-4377-8574-96d833696374" providerId="ADAL" clId="{3D6CE0CE-29FB-4D72-AD68-10EAE5BB7EAF}" dt="2019-11-13T12:01:07.585" v="825" actId="1076"/>
          <ac:grpSpMkLst>
            <pc:docMk/>
            <pc:sldMk cId="4247659349" sldId="306"/>
            <ac:grpSpMk id="1828" creationId="{0282C050-ED32-4E8C-8011-C4FDFBCE320C}"/>
          </ac:grpSpMkLst>
        </pc:grpChg>
        <pc:grpChg chg="add mod">
          <ac:chgData name="M | Inès Ammarkhodja" userId="e95cd08f-50ed-4377-8574-96d833696374" providerId="ADAL" clId="{3D6CE0CE-29FB-4D72-AD68-10EAE5BB7EAF}" dt="2019-11-13T12:01:07.585" v="825" actId="1076"/>
          <ac:grpSpMkLst>
            <pc:docMk/>
            <pc:sldMk cId="4247659349" sldId="306"/>
            <ac:grpSpMk id="1833" creationId="{875655E8-3ECA-4C23-B089-C30E53535BD6}"/>
          </ac:grpSpMkLst>
        </pc:grpChg>
        <pc:grpChg chg="add mod">
          <ac:chgData name="M | Inès Ammarkhodja" userId="e95cd08f-50ed-4377-8574-96d833696374" providerId="ADAL" clId="{3D6CE0CE-29FB-4D72-AD68-10EAE5BB7EAF}" dt="2019-11-13T12:01:07.585" v="825" actId="1076"/>
          <ac:grpSpMkLst>
            <pc:docMk/>
            <pc:sldMk cId="4247659349" sldId="306"/>
            <ac:grpSpMk id="1838" creationId="{BCD7AA17-6429-47AB-A63C-22004588782F}"/>
          </ac:grpSpMkLst>
        </pc:grpChg>
        <pc:grpChg chg="add mod">
          <ac:chgData name="M | Inès Ammarkhodja" userId="e95cd08f-50ed-4377-8574-96d833696374" providerId="ADAL" clId="{3D6CE0CE-29FB-4D72-AD68-10EAE5BB7EAF}" dt="2019-11-13T12:01:07.585" v="825" actId="1076"/>
          <ac:grpSpMkLst>
            <pc:docMk/>
            <pc:sldMk cId="4247659349" sldId="306"/>
            <ac:grpSpMk id="1841" creationId="{9903EFD5-40DC-40A8-AAC9-DCFE2DCF503B}"/>
          </ac:grpSpMkLst>
        </pc:grpChg>
        <pc:grpChg chg="add mod">
          <ac:chgData name="M | Inès Ammarkhodja" userId="e95cd08f-50ed-4377-8574-96d833696374" providerId="ADAL" clId="{3D6CE0CE-29FB-4D72-AD68-10EAE5BB7EAF}" dt="2019-11-13T12:01:07.585" v="825" actId="1076"/>
          <ac:grpSpMkLst>
            <pc:docMk/>
            <pc:sldMk cId="4247659349" sldId="306"/>
            <ac:grpSpMk id="1849" creationId="{A801C04D-E8CE-4E67-8A6D-827B312506F4}"/>
          </ac:grpSpMkLst>
        </pc:grpChg>
        <pc:grpChg chg="add mod">
          <ac:chgData name="M | Inès Ammarkhodja" userId="e95cd08f-50ed-4377-8574-96d833696374" providerId="ADAL" clId="{3D6CE0CE-29FB-4D72-AD68-10EAE5BB7EAF}" dt="2019-11-13T12:01:07.585" v="825" actId="1076"/>
          <ac:grpSpMkLst>
            <pc:docMk/>
            <pc:sldMk cId="4247659349" sldId="306"/>
            <ac:grpSpMk id="1853" creationId="{686FBBB5-7EB4-4679-891E-B9DED6EB6879}"/>
          </ac:grpSpMkLst>
        </pc:grpChg>
        <pc:grpChg chg="add mod">
          <ac:chgData name="M | Inès Ammarkhodja" userId="e95cd08f-50ed-4377-8574-96d833696374" providerId="ADAL" clId="{3D6CE0CE-29FB-4D72-AD68-10EAE5BB7EAF}" dt="2019-11-13T12:01:07.585" v="825" actId="1076"/>
          <ac:grpSpMkLst>
            <pc:docMk/>
            <pc:sldMk cId="4247659349" sldId="306"/>
            <ac:grpSpMk id="1860" creationId="{551DF5A1-3031-40AA-8D4E-4892710C9DF5}"/>
          </ac:grpSpMkLst>
        </pc:grpChg>
        <pc:grpChg chg="add mod">
          <ac:chgData name="M | Inès Ammarkhodja" userId="e95cd08f-50ed-4377-8574-96d833696374" providerId="ADAL" clId="{3D6CE0CE-29FB-4D72-AD68-10EAE5BB7EAF}" dt="2019-11-13T12:01:07.585" v="825" actId="1076"/>
          <ac:grpSpMkLst>
            <pc:docMk/>
            <pc:sldMk cId="4247659349" sldId="306"/>
            <ac:grpSpMk id="1871" creationId="{9CF0B633-95CA-44A6-9DFF-D56031BB3C0B}"/>
          </ac:grpSpMkLst>
        </pc:grpChg>
        <pc:grpChg chg="add mod">
          <ac:chgData name="M | Inès Ammarkhodja" userId="e95cd08f-50ed-4377-8574-96d833696374" providerId="ADAL" clId="{3D6CE0CE-29FB-4D72-AD68-10EAE5BB7EAF}" dt="2019-11-13T12:01:07.585" v="825" actId="1076"/>
          <ac:grpSpMkLst>
            <pc:docMk/>
            <pc:sldMk cId="4247659349" sldId="306"/>
            <ac:grpSpMk id="1890" creationId="{4906FA8F-C158-4741-883C-ED0962787DEA}"/>
          </ac:grpSpMkLst>
        </pc:grpChg>
        <pc:grpChg chg="add mod">
          <ac:chgData name="M | Inès Ammarkhodja" userId="e95cd08f-50ed-4377-8574-96d833696374" providerId="ADAL" clId="{3D6CE0CE-29FB-4D72-AD68-10EAE5BB7EAF}" dt="2019-11-13T12:01:07.585" v="825" actId="1076"/>
          <ac:grpSpMkLst>
            <pc:docMk/>
            <pc:sldMk cId="4247659349" sldId="306"/>
            <ac:grpSpMk id="1900" creationId="{37ED0B44-F1CE-4764-9DF9-2EC59F9A26FE}"/>
          </ac:grpSpMkLst>
        </pc:grpChg>
        <pc:grpChg chg="add mod">
          <ac:chgData name="M | Inès Ammarkhodja" userId="e95cd08f-50ed-4377-8574-96d833696374" providerId="ADAL" clId="{3D6CE0CE-29FB-4D72-AD68-10EAE5BB7EAF}" dt="2019-11-13T12:01:07.585" v="825" actId="1076"/>
          <ac:grpSpMkLst>
            <pc:docMk/>
            <pc:sldMk cId="4247659349" sldId="306"/>
            <ac:grpSpMk id="1904" creationId="{5D71FD15-CC34-49E9-BC83-303C967B1CC5}"/>
          </ac:grpSpMkLst>
        </pc:grpChg>
        <pc:grpChg chg="add mod">
          <ac:chgData name="M | Inès Ammarkhodja" userId="e95cd08f-50ed-4377-8574-96d833696374" providerId="ADAL" clId="{3D6CE0CE-29FB-4D72-AD68-10EAE5BB7EAF}" dt="2019-11-13T12:01:07.585" v="825" actId="1076"/>
          <ac:grpSpMkLst>
            <pc:docMk/>
            <pc:sldMk cId="4247659349" sldId="306"/>
            <ac:grpSpMk id="1915" creationId="{30F4825E-32B4-45FC-937B-A715A7C006A0}"/>
          </ac:grpSpMkLst>
        </pc:grpChg>
        <pc:grpChg chg="add mod">
          <ac:chgData name="M | Inès Ammarkhodja" userId="e95cd08f-50ed-4377-8574-96d833696374" providerId="ADAL" clId="{3D6CE0CE-29FB-4D72-AD68-10EAE5BB7EAF}" dt="2019-11-13T12:01:07.585" v="825" actId="1076"/>
          <ac:grpSpMkLst>
            <pc:docMk/>
            <pc:sldMk cId="4247659349" sldId="306"/>
            <ac:grpSpMk id="1922" creationId="{597E2B91-0114-49BA-BD7D-9BBAFE20B39D}"/>
          </ac:grpSpMkLst>
        </pc:grpChg>
        <pc:grpChg chg="add mod">
          <ac:chgData name="M | Inès Ammarkhodja" userId="e95cd08f-50ed-4377-8574-96d833696374" providerId="ADAL" clId="{3D6CE0CE-29FB-4D72-AD68-10EAE5BB7EAF}" dt="2019-11-13T12:01:07.585" v="825" actId="1076"/>
          <ac:grpSpMkLst>
            <pc:docMk/>
            <pc:sldMk cId="4247659349" sldId="306"/>
            <ac:grpSpMk id="1930" creationId="{609B9904-BD05-48DD-9338-A89926521740}"/>
          </ac:grpSpMkLst>
        </pc:grpChg>
        <pc:grpChg chg="add mod">
          <ac:chgData name="M | Inès Ammarkhodja" userId="e95cd08f-50ed-4377-8574-96d833696374" providerId="ADAL" clId="{3D6CE0CE-29FB-4D72-AD68-10EAE5BB7EAF}" dt="2019-11-13T12:01:07.585" v="825" actId="1076"/>
          <ac:grpSpMkLst>
            <pc:docMk/>
            <pc:sldMk cId="4247659349" sldId="306"/>
            <ac:grpSpMk id="1936" creationId="{931EFCCF-7F81-48C1-BC25-6702996C3F52}"/>
          </ac:grpSpMkLst>
        </pc:grpChg>
        <pc:grpChg chg="add mod">
          <ac:chgData name="M | Inès Ammarkhodja" userId="e95cd08f-50ed-4377-8574-96d833696374" providerId="ADAL" clId="{3D6CE0CE-29FB-4D72-AD68-10EAE5BB7EAF}" dt="2019-11-13T12:01:07.585" v="825" actId="1076"/>
          <ac:grpSpMkLst>
            <pc:docMk/>
            <pc:sldMk cId="4247659349" sldId="306"/>
            <ac:grpSpMk id="1940" creationId="{D34B635E-041E-407C-B694-8C2688070CC0}"/>
          </ac:grpSpMkLst>
        </pc:grpChg>
        <pc:grpChg chg="add mod">
          <ac:chgData name="M | Inès Ammarkhodja" userId="e95cd08f-50ed-4377-8574-96d833696374" providerId="ADAL" clId="{3D6CE0CE-29FB-4D72-AD68-10EAE5BB7EAF}" dt="2019-11-13T12:01:07.585" v="825" actId="1076"/>
          <ac:grpSpMkLst>
            <pc:docMk/>
            <pc:sldMk cId="4247659349" sldId="306"/>
            <ac:grpSpMk id="1943" creationId="{85174207-27A8-49FB-9AFD-2E12AF3DCBEE}"/>
          </ac:grpSpMkLst>
        </pc:grpChg>
        <pc:grpChg chg="add mod">
          <ac:chgData name="M | Inès Ammarkhodja" userId="e95cd08f-50ed-4377-8574-96d833696374" providerId="ADAL" clId="{3D6CE0CE-29FB-4D72-AD68-10EAE5BB7EAF}" dt="2019-11-13T12:01:07.585" v="825" actId="1076"/>
          <ac:grpSpMkLst>
            <pc:docMk/>
            <pc:sldMk cId="4247659349" sldId="306"/>
            <ac:grpSpMk id="1946" creationId="{19CD07F6-D9E1-4D1F-B349-E489EA46EA64}"/>
          </ac:grpSpMkLst>
        </pc:grpChg>
        <pc:grpChg chg="add mod">
          <ac:chgData name="M | Inès Ammarkhodja" userId="e95cd08f-50ed-4377-8574-96d833696374" providerId="ADAL" clId="{3D6CE0CE-29FB-4D72-AD68-10EAE5BB7EAF}" dt="2019-11-13T12:01:07.585" v="825" actId="1076"/>
          <ac:grpSpMkLst>
            <pc:docMk/>
            <pc:sldMk cId="4247659349" sldId="306"/>
            <ac:grpSpMk id="1951" creationId="{8463CC85-A2CA-4065-B001-E93122751B71}"/>
          </ac:grpSpMkLst>
        </pc:grpChg>
        <pc:grpChg chg="add mod">
          <ac:chgData name="M | Inès Ammarkhodja" userId="e95cd08f-50ed-4377-8574-96d833696374" providerId="ADAL" clId="{3D6CE0CE-29FB-4D72-AD68-10EAE5BB7EAF}" dt="2019-11-13T12:01:07.585" v="825" actId="1076"/>
          <ac:grpSpMkLst>
            <pc:docMk/>
            <pc:sldMk cId="4247659349" sldId="306"/>
            <ac:grpSpMk id="1955" creationId="{D8D79AE5-0BA3-4C40-8320-14BEB3748E2F}"/>
          </ac:grpSpMkLst>
        </pc:grpChg>
        <pc:grpChg chg="add mod">
          <ac:chgData name="M | Inès Ammarkhodja" userId="e95cd08f-50ed-4377-8574-96d833696374" providerId="ADAL" clId="{3D6CE0CE-29FB-4D72-AD68-10EAE5BB7EAF}" dt="2019-11-13T12:01:07.585" v="825" actId="1076"/>
          <ac:grpSpMkLst>
            <pc:docMk/>
            <pc:sldMk cId="4247659349" sldId="306"/>
            <ac:grpSpMk id="1967" creationId="{F635E219-6307-456C-A1A5-0A2987B22D87}"/>
          </ac:grpSpMkLst>
        </pc:grpChg>
        <pc:grpChg chg="add mod">
          <ac:chgData name="M | Inès Ammarkhodja" userId="e95cd08f-50ed-4377-8574-96d833696374" providerId="ADAL" clId="{3D6CE0CE-29FB-4D72-AD68-10EAE5BB7EAF}" dt="2019-11-13T12:01:07.585" v="825" actId="1076"/>
          <ac:grpSpMkLst>
            <pc:docMk/>
            <pc:sldMk cId="4247659349" sldId="306"/>
            <ac:grpSpMk id="1971" creationId="{FECC72AD-EB71-462C-BA3A-946B4D5A9D88}"/>
          </ac:grpSpMkLst>
        </pc:grpChg>
        <pc:grpChg chg="add mod">
          <ac:chgData name="M | Inès Ammarkhodja" userId="e95cd08f-50ed-4377-8574-96d833696374" providerId="ADAL" clId="{3D6CE0CE-29FB-4D72-AD68-10EAE5BB7EAF}" dt="2019-11-13T12:01:07.585" v="825" actId="1076"/>
          <ac:grpSpMkLst>
            <pc:docMk/>
            <pc:sldMk cId="4247659349" sldId="306"/>
            <ac:grpSpMk id="1979" creationId="{CC244724-E96F-4E85-A4C7-327B229CC104}"/>
          </ac:grpSpMkLst>
        </pc:grpChg>
        <pc:grpChg chg="add mod">
          <ac:chgData name="M | Inès Ammarkhodja" userId="e95cd08f-50ed-4377-8574-96d833696374" providerId="ADAL" clId="{3D6CE0CE-29FB-4D72-AD68-10EAE5BB7EAF}" dt="2019-11-13T12:01:07.585" v="825" actId="1076"/>
          <ac:grpSpMkLst>
            <pc:docMk/>
            <pc:sldMk cId="4247659349" sldId="306"/>
            <ac:grpSpMk id="1983" creationId="{8AB9D3F2-B515-4A8B-84F9-2B2348DB874B}"/>
          </ac:grpSpMkLst>
        </pc:grpChg>
        <pc:grpChg chg="add mod">
          <ac:chgData name="M | Inès Ammarkhodja" userId="e95cd08f-50ed-4377-8574-96d833696374" providerId="ADAL" clId="{3D6CE0CE-29FB-4D72-AD68-10EAE5BB7EAF}" dt="2019-11-13T12:01:07.585" v="825" actId="1076"/>
          <ac:grpSpMkLst>
            <pc:docMk/>
            <pc:sldMk cId="4247659349" sldId="306"/>
            <ac:grpSpMk id="1989" creationId="{AEC84C08-3338-4DB2-A1F8-44549C0E68DB}"/>
          </ac:grpSpMkLst>
        </pc:grpChg>
        <pc:grpChg chg="add mod">
          <ac:chgData name="M | Inès Ammarkhodja" userId="e95cd08f-50ed-4377-8574-96d833696374" providerId="ADAL" clId="{3D6CE0CE-29FB-4D72-AD68-10EAE5BB7EAF}" dt="2019-11-13T12:01:07.585" v="825" actId="1076"/>
          <ac:grpSpMkLst>
            <pc:docMk/>
            <pc:sldMk cId="4247659349" sldId="306"/>
            <ac:grpSpMk id="1998" creationId="{CE8B4E9A-C840-4FA9-9984-1737CC149501}"/>
          </ac:grpSpMkLst>
        </pc:grpChg>
        <pc:grpChg chg="add mod">
          <ac:chgData name="M | Inès Ammarkhodja" userId="e95cd08f-50ed-4377-8574-96d833696374" providerId="ADAL" clId="{3D6CE0CE-29FB-4D72-AD68-10EAE5BB7EAF}" dt="2019-11-13T12:01:07.585" v="825" actId="1076"/>
          <ac:grpSpMkLst>
            <pc:docMk/>
            <pc:sldMk cId="4247659349" sldId="306"/>
            <ac:grpSpMk id="2005" creationId="{84ECA76B-2A8C-4791-9434-30FDB0C79293}"/>
          </ac:grpSpMkLst>
        </pc:grpChg>
        <pc:grpChg chg="add mod">
          <ac:chgData name="M | Inès Ammarkhodja" userId="e95cd08f-50ed-4377-8574-96d833696374" providerId="ADAL" clId="{3D6CE0CE-29FB-4D72-AD68-10EAE5BB7EAF}" dt="2019-11-13T12:01:07.585" v="825" actId="1076"/>
          <ac:grpSpMkLst>
            <pc:docMk/>
            <pc:sldMk cId="4247659349" sldId="306"/>
            <ac:grpSpMk id="2009" creationId="{572AFED3-C5BE-4D89-8CE3-F3D06E326580}"/>
          </ac:grpSpMkLst>
        </pc:grpChg>
        <pc:grpChg chg="add mod">
          <ac:chgData name="M | Inès Ammarkhodja" userId="e95cd08f-50ed-4377-8574-96d833696374" providerId="ADAL" clId="{3D6CE0CE-29FB-4D72-AD68-10EAE5BB7EAF}" dt="2019-11-13T12:01:07.585" v="825" actId="1076"/>
          <ac:grpSpMkLst>
            <pc:docMk/>
            <pc:sldMk cId="4247659349" sldId="306"/>
            <ac:grpSpMk id="2017" creationId="{B29B2BCF-908D-41C0-9427-063E3FDB278A}"/>
          </ac:grpSpMkLst>
        </pc:grpChg>
        <pc:grpChg chg="add mod">
          <ac:chgData name="M | Inès Ammarkhodja" userId="e95cd08f-50ed-4377-8574-96d833696374" providerId="ADAL" clId="{3D6CE0CE-29FB-4D72-AD68-10EAE5BB7EAF}" dt="2019-11-13T12:01:07.585" v="825" actId="1076"/>
          <ac:grpSpMkLst>
            <pc:docMk/>
            <pc:sldMk cId="4247659349" sldId="306"/>
            <ac:grpSpMk id="2021" creationId="{CC237F70-B3F0-4E31-A90C-55DD063F3DCE}"/>
          </ac:grpSpMkLst>
        </pc:grpChg>
        <pc:grpChg chg="add mod">
          <ac:chgData name="M | Inès Ammarkhodja" userId="e95cd08f-50ed-4377-8574-96d833696374" providerId="ADAL" clId="{3D6CE0CE-29FB-4D72-AD68-10EAE5BB7EAF}" dt="2019-11-13T12:01:07.585" v="825" actId="1076"/>
          <ac:grpSpMkLst>
            <pc:docMk/>
            <pc:sldMk cId="4247659349" sldId="306"/>
            <ac:grpSpMk id="2028" creationId="{82EF2BC8-C577-4847-B304-F5729F63C754}"/>
          </ac:grpSpMkLst>
        </pc:grpChg>
        <pc:grpChg chg="add mod">
          <ac:chgData name="M | Inès Ammarkhodja" userId="e95cd08f-50ed-4377-8574-96d833696374" providerId="ADAL" clId="{3D6CE0CE-29FB-4D72-AD68-10EAE5BB7EAF}" dt="2019-11-13T12:01:07.585" v="825" actId="1076"/>
          <ac:grpSpMkLst>
            <pc:docMk/>
            <pc:sldMk cId="4247659349" sldId="306"/>
            <ac:grpSpMk id="2032" creationId="{372EF233-488E-4436-BAA8-7C0825EFF21E}"/>
          </ac:grpSpMkLst>
        </pc:grpChg>
        <pc:grpChg chg="add mod">
          <ac:chgData name="M | Inès Ammarkhodja" userId="e95cd08f-50ed-4377-8574-96d833696374" providerId="ADAL" clId="{3D6CE0CE-29FB-4D72-AD68-10EAE5BB7EAF}" dt="2019-11-13T12:01:07.585" v="825" actId="1076"/>
          <ac:grpSpMkLst>
            <pc:docMk/>
            <pc:sldMk cId="4247659349" sldId="306"/>
            <ac:grpSpMk id="2046" creationId="{3C2E5361-DAA2-4233-B3EF-E29962F4075E}"/>
          </ac:grpSpMkLst>
        </pc:grpChg>
        <pc:grpChg chg="add mod">
          <ac:chgData name="M | Inès Ammarkhodja" userId="e95cd08f-50ed-4377-8574-96d833696374" providerId="ADAL" clId="{3D6CE0CE-29FB-4D72-AD68-10EAE5BB7EAF}" dt="2019-11-13T12:01:07.585" v="825" actId="1076"/>
          <ac:grpSpMkLst>
            <pc:docMk/>
            <pc:sldMk cId="4247659349" sldId="306"/>
            <ac:grpSpMk id="2050" creationId="{66DA8357-A0D7-42C7-B0F5-C854B60ED3A1}"/>
          </ac:grpSpMkLst>
        </pc:grpChg>
        <pc:grpChg chg="add mod">
          <ac:chgData name="M | Inès Ammarkhodja" userId="e95cd08f-50ed-4377-8574-96d833696374" providerId="ADAL" clId="{3D6CE0CE-29FB-4D72-AD68-10EAE5BB7EAF}" dt="2019-11-13T12:01:07.585" v="825" actId="1076"/>
          <ac:grpSpMkLst>
            <pc:docMk/>
            <pc:sldMk cId="4247659349" sldId="306"/>
            <ac:grpSpMk id="2054" creationId="{30C8C818-942C-4E6C-B1A1-7F354EFD7622}"/>
          </ac:grpSpMkLst>
        </pc:grpChg>
        <pc:grpChg chg="add mod">
          <ac:chgData name="M | Inès Ammarkhodja" userId="e95cd08f-50ed-4377-8574-96d833696374" providerId="ADAL" clId="{3D6CE0CE-29FB-4D72-AD68-10EAE5BB7EAF}" dt="2019-11-13T12:01:07.585" v="825" actId="1076"/>
          <ac:grpSpMkLst>
            <pc:docMk/>
            <pc:sldMk cId="4247659349" sldId="306"/>
            <ac:grpSpMk id="2057" creationId="{42730337-E887-4875-9C5E-2674A3A90855}"/>
          </ac:grpSpMkLst>
        </pc:grpChg>
        <pc:grpChg chg="add mod">
          <ac:chgData name="M | Inès Ammarkhodja" userId="e95cd08f-50ed-4377-8574-96d833696374" providerId="ADAL" clId="{3D6CE0CE-29FB-4D72-AD68-10EAE5BB7EAF}" dt="2019-11-13T12:01:07.585" v="825" actId="1076"/>
          <ac:grpSpMkLst>
            <pc:docMk/>
            <pc:sldMk cId="4247659349" sldId="306"/>
            <ac:grpSpMk id="2063" creationId="{88B3179C-7A4F-4D68-BDEC-538C2EF17E2B}"/>
          </ac:grpSpMkLst>
        </pc:grpChg>
        <pc:grpChg chg="add mod">
          <ac:chgData name="M | Inès Ammarkhodja" userId="e95cd08f-50ed-4377-8574-96d833696374" providerId="ADAL" clId="{3D6CE0CE-29FB-4D72-AD68-10EAE5BB7EAF}" dt="2019-11-13T12:01:07.585" v="825" actId="1076"/>
          <ac:grpSpMkLst>
            <pc:docMk/>
            <pc:sldMk cId="4247659349" sldId="306"/>
            <ac:grpSpMk id="2093" creationId="{D0D6082E-37B9-4656-A3BF-4B7EE774A5C2}"/>
          </ac:grpSpMkLst>
        </pc:grpChg>
        <pc:grpChg chg="add mod">
          <ac:chgData name="M | Inès Ammarkhodja" userId="e95cd08f-50ed-4377-8574-96d833696374" providerId="ADAL" clId="{3D6CE0CE-29FB-4D72-AD68-10EAE5BB7EAF}" dt="2019-11-13T12:01:07.585" v="825" actId="1076"/>
          <ac:grpSpMkLst>
            <pc:docMk/>
            <pc:sldMk cId="4247659349" sldId="306"/>
            <ac:grpSpMk id="2098" creationId="{C1FD77B9-C831-4458-A400-D43F35944239}"/>
          </ac:grpSpMkLst>
        </pc:grpChg>
        <pc:grpChg chg="add mod">
          <ac:chgData name="M | Inès Ammarkhodja" userId="e95cd08f-50ed-4377-8574-96d833696374" providerId="ADAL" clId="{3D6CE0CE-29FB-4D72-AD68-10EAE5BB7EAF}" dt="2019-11-13T12:01:07.585" v="825" actId="1076"/>
          <ac:grpSpMkLst>
            <pc:docMk/>
            <pc:sldMk cId="4247659349" sldId="306"/>
            <ac:grpSpMk id="2105" creationId="{CB3F7EB6-01D0-419C-ADA7-E347E748FD54}"/>
          </ac:grpSpMkLst>
        </pc:grpChg>
        <pc:grpChg chg="add mod">
          <ac:chgData name="M | Inès Ammarkhodja" userId="e95cd08f-50ed-4377-8574-96d833696374" providerId="ADAL" clId="{3D6CE0CE-29FB-4D72-AD68-10EAE5BB7EAF}" dt="2019-11-13T12:01:07.585" v="825" actId="1076"/>
          <ac:grpSpMkLst>
            <pc:docMk/>
            <pc:sldMk cId="4247659349" sldId="306"/>
            <ac:grpSpMk id="2111" creationId="{99590A5A-245F-4738-ACEE-CE882622FFA9}"/>
          </ac:grpSpMkLst>
        </pc:grpChg>
        <pc:grpChg chg="add mod">
          <ac:chgData name="M | Inès Ammarkhodja" userId="e95cd08f-50ed-4377-8574-96d833696374" providerId="ADAL" clId="{3D6CE0CE-29FB-4D72-AD68-10EAE5BB7EAF}" dt="2019-11-13T12:01:07.585" v="825" actId="1076"/>
          <ac:grpSpMkLst>
            <pc:docMk/>
            <pc:sldMk cId="4247659349" sldId="306"/>
            <ac:grpSpMk id="2114" creationId="{5E8B3423-4CFE-4B27-959F-5805ABC9ED85}"/>
          </ac:grpSpMkLst>
        </pc:grpChg>
        <pc:grpChg chg="add mod">
          <ac:chgData name="M | Inès Ammarkhodja" userId="e95cd08f-50ed-4377-8574-96d833696374" providerId="ADAL" clId="{3D6CE0CE-29FB-4D72-AD68-10EAE5BB7EAF}" dt="2019-11-13T12:01:07.585" v="825" actId="1076"/>
          <ac:grpSpMkLst>
            <pc:docMk/>
            <pc:sldMk cId="4247659349" sldId="306"/>
            <ac:grpSpMk id="2117" creationId="{9CB92F80-5A5A-42E0-A14D-C8E27E874EE9}"/>
          </ac:grpSpMkLst>
        </pc:grpChg>
        <pc:grpChg chg="add mod">
          <ac:chgData name="M | Inès Ammarkhodja" userId="e95cd08f-50ed-4377-8574-96d833696374" providerId="ADAL" clId="{3D6CE0CE-29FB-4D72-AD68-10EAE5BB7EAF}" dt="2019-11-13T12:01:07.585" v="825" actId="1076"/>
          <ac:grpSpMkLst>
            <pc:docMk/>
            <pc:sldMk cId="4247659349" sldId="306"/>
            <ac:grpSpMk id="2122" creationId="{F621088D-2B0E-4391-9C52-C6CED73CE4B6}"/>
          </ac:grpSpMkLst>
        </pc:grpChg>
        <pc:grpChg chg="add mod">
          <ac:chgData name="M | Inès Ammarkhodja" userId="e95cd08f-50ed-4377-8574-96d833696374" providerId="ADAL" clId="{3D6CE0CE-29FB-4D72-AD68-10EAE5BB7EAF}" dt="2019-11-13T12:01:07.585" v="825" actId="1076"/>
          <ac:grpSpMkLst>
            <pc:docMk/>
            <pc:sldMk cId="4247659349" sldId="306"/>
            <ac:grpSpMk id="2130" creationId="{A6DFE6E1-2AFD-489A-8977-26294B05FB80}"/>
          </ac:grpSpMkLst>
        </pc:grpChg>
        <pc:grpChg chg="add mod">
          <ac:chgData name="M | Inès Ammarkhodja" userId="e95cd08f-50ed-4377-8574-96d833696374" providerId="ADAL" clId="{3D6CE0CE-29FB-4D72-AD68-10EAE5BB7EAF}" dt="2019-11-13T12:01:07.585" v="825" actId="1076"/>
          <ac:grpSpMkLst>
            <pc:docMk/>
            <pc:sldMk cId="4247659349" sldId="306"/>
            <ac:grpSpMk id="2134" creationId="{AF12959A-F3D1-47B5-802E-4C0A90AC4C11}"/>
          </ac:grpSpMkLst>
        </pc:grpChg>
        <pc:grpChg chg="add mod">
          <ac:chgData name="M | Inès Ammarkhodja" userId="e95cd08f-50ed-4377-8574-96d833696374" providerId="ADAL" clId="{3D6CE0CE-29FB-4D72-AD68-10EAE5BB7EAF}" dt="2019-11-13T12:01:07.585" v="825" actId="1076"/>
          <ac:grpSpMkLst>
            <pc:docMk/>
            <pc:sldMk cId="4247659349" sldId="306"/>
            <ac:grpSpMk id="2139" creationId="{E2822051-5558-4848-A189-BB455843853B}"/>
          </ac:grpSpMkLst>
        </pc:grpChg>
        <pc:grpChg chg="add mod">
          <ac:chgData name="M | Inès Ammarkhodja" userId="e95cd08f-50ed-4377-8574-96d833696374" providerId="ADAL" clId="{3D6CE0CE-29FB-4D72-AD68-10EAE5BB7EAF}" dt="2019-11-13T12:01:07.585" v="825" actId="1076"/>
          <ac:grpSpMkLst>
            <pc:docMk/>
            <pc:sldMk cId="4247659349" sldId="306"/>
            <ac:grpSpMk id="2143" creationId="{DDC052FA-31D1-4561-8189-FF6BE1D7DEF2}"/>
          </ac:grpSpMkLst>
        </pc:grpChg>
        <pc:grpChg chg="add mod">
          <ac:chgData name="M | Inès Ammarkhodja" userId="e95cd08f-50ed-4377-8574-96d833696374" providerId="ADAL" clId="{3D6CE0CE-29FB-4D72-AD68-10EAE5BB7EAF}" dt="2019-11-13T12:01:07.585" v="825" actId="1076"/>
          <ac:grpSpMkLst>
            <pc:docMk/>
            <pc:sldMk cId="4247659349" sldId="306"/>
            <ac:grpSpMk id="2149" creationId="{5B7C381F-81E8-4844-9B32-240570E56F33}"/>
          </ac:grpSpMkLst>
        </pc:grpChg>
        <pc:grpChg chg="add mod">
          <ac:chgData name="M | Inès Ammarkhodja" userId="e95cd08f-50ed-4377-8574-96d833696374" providerId="ADAL" clId="{3D6CE0CE-29FB-4D72-AD68-10EAE5BB7EAF}" dt="2019-11-13T12:01:07.585" v="825" actId="1076"/>
          <ac:grpSpMkLst>
            <pc:docMk/>
            <pc:sldMk cId="4247659349" sldId="306"/>
            <ac:grpSpMk id="2158" creationId="{94D219E3-4A84-4C6B-92E4-EE496EF29C3F}"/>
          </ac:grpSpMkLst>
        </pc:grpChg>
        <pc:grpChg chg="add mod">
          <ac:chgData name="M | Inès Ammarkhodja" userId="e95cd08f-50ed-4377-8574-96d833696374" providerId="ADAL" clId="{3D6CE0CE-29FB-4D72-AD68-10EAE5BB7EAF}" dt="2019-11-13T12:01:07.585" v="825" actId="1076"/>
          <ac:grpSpMkLst>
            <pc:docMk/>
            <pc:sldMk cId="4247659349" sldId="306"/>
            <ac:grpSpMk id="2183" creationId="{7ED0F717-D915-4AB8-8FD5-8EE8A70BFEB8}"/>
          </ac:grpSpMkLst>
        </pc:grpChg>
        <pc:grpChg chg="add mod">
          <ac:chgData name="M | Inès Ammarkhodja" userId="e95cd08f-50ed-4377-8574-96d833696374" providerId="ADAL" clId="{3D6CE0CE-29FB-4D72-AD68-10EAE5BB7EAF}" dt="2019-11-13T12:01:07.585" v="825" actId="1076"/>
          <ac:grpSpMkLst>
            <pc:docMk/>
            <pc:sldMk cId="4247659349" sldId="306"/>
            <ac:grpSpMk id="2192" creationId="{8A540197-842B-4696-9079-8923141363FD}"/>
          </ac:grpSpMkLst>
        </pc:grpChg>
        <pc:grpChg chg="add mod">
          <ac:chgData name="M | Inès Ammarkhodja" userId="e95cd08f-50ed-4377-8574-96d833696374" providerId="ADAL" clId="{3D6CE0CE-29FB-4D72-AD68-10EAE5BB7EAF}" dt="2019-11-13T12:01:07.585" v="825" actId="1076"/>
          <ac:grpSpMkLst>
            <pc:docMk/>
            <pc:sldMk cId="4247659349" sldId="306"/>
            <ac:grpSpMk id="2197" creationId="{71F1A957-3352-4E75-B93B-1648561270EE}"/>
          </ac:grpSpMkLst>
        </pc:grpChg>
        <pc:grpChg chg="add mod">
          <ac:chgData name="M | Inès Ammarkhodja" userId="e95cd08f-50ed-4377-8574-96d833696374" providerId="ADAL" clId="{3D6CE0CE-29FB-4D72-AD68-10EAE5BB7EAF}" dt="2019-11-13T12:01:07.585" v="825" actId="1076"/>
          <ac:grpSpMkLst>
            <pc:docMk/>
            <pc:sldMk cId="4247659349" sldId="306"/>
            <ac:grpSpMk id="2206" creationId="{3C656768-1515-4B15-A61C-D0DA17FBCC2E}"/>
          </ac:grpSpMkLst>
        </pc:grpChg>
        <pc:grpChg chg="add mod">
          <ac:chgData name="M | Inès Ammarkhodja" userId="e95cd08f-50ed-4377-8574-96d833696374" providerId="ADAL" clId="{3D6CE0CE-29FB-4D72-AD68-10EAE5BB7EAF}" dt="2019-11-13T12:01:07.585" v="825" actId="1076"/>
          <ac:grpSpMkLst>
            <pc:docMk/>
            <pc:sldMk cId="4247659349" sldId="306"/>
            <ac:grpSpMk id="2213" creationId="{A6977536-D152-4526-B1F9-6691053D2345}"/>
          </ac:grpSpMkLst>
        </pc:grpChg>
        <pc:grpChg chg="add mod">
          <ac:chgData name="M | Inès Ammarkhodja" userId="e95cd08f-50ed-4377-8574-96d833696374" providerId="ADAL" clId="{3D6CE0CE-29FB-4D72-AD68-10EAE5BB7EAF}" dt="2019-11-13T12:01:07.585" v="825" actId="1076"/>
          <ac:grpSpMkLst>
            <pc:docMk/>
            <pc:sldMk cId="4247659349" sldId="306"/>
            <ac:grpSpMk id="2220" creationId="{7F2297A9-21C5-4AB3-B286-04243D8267A5}"/>
          </ac:grpSpMkLst>
        </pc:grpChg>
        <pc:grpChg chg="add mod">
          <ac:chgData name="M | Inès Ammarkhodja" userId="e95cd08f-50ed-4377-8574-96d833696374" providerId="ADAL" clId="{3D6CE0CE-29FB-4D72-AD68-10EAE5BB7EAF}" dt="2019-11-13T12:01:07.585" v="825" actId="1076"/>
          <ac:grpSpMkLst>
            <pc:docMk/>
            <pc:sldMk cId="4247659349" sldId="306"/>
            <ac:grpSpMk id="2225" creationId="{52AEE26B-8E9E-4204-839E-53A5F280EAFC}"/>
          </ac:grpSpMkLst>
        </pc:grpChg>
        <pc:grpChg chg="add mod">
          <ac:chgData name="M | Inès Ammarkhodja" userId="e95cd08f-50ed-4377-8574-96d833696374" providerId="ADAL" clId="{3D6CE0CE-29FB-4D72-AD68-10EAE5BB7EAF}" dt="2019-11-13T12:01:07.585" v="825" actId="1076"/>
          <ac:grpSpMkLst>
            <pc:docMk/>
            <pc:sldMk cId="4247659349" sldId="306"/>
            <ac:grpSpMk id="2232" creationId="{99E2EFF4-DF0E-4E70-BA7B-C2B178ED7D18}"/>
          </ac:grpSpMkLst>
        </pc:grpChg>
        <pc:grpChg chg="add mod">
          <ac:chgData name="M | Inès Ammarkhodja" userId="e95cd08f-50ed-4377-8574-96d833696374" providerId="ADAL" clId="{3D6CE0CE-29FB-4D72-AD68-10EAE5BB7EAF}" dt="2019-11-13T12:01:07.585" v="825" actId="1076"/>
          <ac:grpSpMkLst>
            <pc:docMk/>
            <pc:sldMk cId="4247659349" sldId="306"/>
            <ac:grpSpMk id="2236" creationId="{616C404A-EC26-4790-A7E2-3DA4117BDD30}"/>
          </ac:grpSpMkLst>
        </pc:grpChg>
        <pc:grpChg chg="add mod">
          <ac:chgData name="M | Inès Ammarkhodja" userId="e95cd08f-50ed-4377-8574-96d833696374" providerId="ADAL" clId="{3D6CE0CE-29FB-4D72-AD68-10EAE5BB7EAF}" dt="2019-11-13T12:01:07.585" v="825" actId="1076"/>
          <ac:grpSpMkLst>
            <pc:docMk/>
            <pc:sldMk cId="4247659349" sldId="306"/>
            <ac:grpSpMk id="2243" creationId="{C263063B-B282-40F8-88A2-6722B7ED43DB}"/>
          </ac:grpSpMkLst>
        </pc:grpChg>
        <pc:grpChg chg="add mod">
          <ac:chgData name="M | Inès Ammarkhodja" userId="e95cd08f-50ed-4377-8574-96d833696374" providerId="ADAL" clId="{3D6CE0CE-29FB-4D72-AD68-10EAE5BB7EAF}" dt="2019-11-13T12:01:07.585" v="825" actId="1076"/>
          <ac:grpSpMkLst>
            <pc:docMk/>
            <pc:sldMk cId="4247659349" sldId="306"/>
            <ac:grpSpMk id="2249" creationId="{93B8C404-18B9-456B-A158-D705B26F7927}"/>
          </ac:grpSpMkLst>
        </pc:grpChg>
        <pc:grpChg chg="add mod">
          <ac:chgData name="M | Inès Ammarkhodja" userId="e95cd08f-50ed-4377-8574-96d833696374" providerId="ADAL" clId="{3D6CE0CE-29FB-4D72-AD68-10EAE5BB7EAF}" dt="2019-11-13T12:01:07.585" v="825" actId="1076"/>
          <ac:grpSpMkLst>
            <pc:docMk/>
            <pc:sldMk cId="4247659349" sldId="306"/>
            <ac:grpSpMk id="2256" creationId="{FD5AD65B-EF06-4652-8E54-F3D425CDFB4B}"/>
          </ac:grpSpMkLst>
        </pc:grpChg>
        <pc:grpChg chg="add mod">
          <ac:chgData name="M | Inès Ammarkhodja" userId="e95cd08f-50ed-4377-8574-96d833696374" providerId="ADAL" clId="{3D6CE0CE-29FB-4D72-AD68-10EAE5BB7EAF}" dt="2019-11-13T12:01:07.585" v="825" actId="1076"/>
          <ac:grpSpMkLst>
            <pc:docMk/>
            <pc:sldMk cId="4247659349" sldId="306"/>
            <ac:grpSpMk id="2263" creationId="{EB07A539-4660-430C-8667-667FFB052D1E}"/>
          </ac:grpSpMkLst>
        </pc:grpChg>
        <pc:grpChg chg="add mod">
          <ac:chgData name="M | Inès Ammarkhodja" userId="e95cd08f-50ed-4377-8574-96d833696374" providerId="ADAL" clId="{3D6CE0CE-29FB-4D72-AD68-10EAE5BB7EAF}" dt="2019-11-13T12:01:07.585" v="825" actId="1076"/>
          <ac:grpSpMkLst>
            <pc:docMk/>
            <pc:sldMk cId="4247659349" sldId="306"/>
            <ac:grpSpMk id="2268" creationId="{0010F9F5-0574-4325-BDB2-4BA7DD5C017D}"/>
          </ac:grpSpMkLst>
        </pc:grpChg>
        <pc:grpChg chg="add mod">
          <ac:chgData name="M | Inès Ammarkhodja" userId="e95cd08f-50ed-4377-8574-96d833696374" providerId="ADAL" clId="{3D6CE0CE-29FB-4D72-AD68-10EAE5BB7EAF}" dt="2019-11-13T12:01:07.585" v="825" actId="1076"/>
          <ac:grpSpMkLst>
            <pc:docMk/>
            <pc:sldMk cId="4247659349" sldId="306"/>
            <ac:grpSpMk id="2277" creationId="{19E84E1F-9CAF-4EC1-8329-B73F8DB5EC1C}"/>
          </ac:grpSpMkLst>
        </pc:grpChg>
        <pc:grpChg chg="add mod">
          <ac:chgData name="M | Inès Ammarkhodja" userId="e95cd08f-50ed-4377-8574-96d833696374" providerId="ADAL" clId="{3D6CE0CE-29FB-4D72-AD68-10EAE5BB7EAF}" dt="2019-11-13T12:01:07.585" v="825" actId="1076"/>
          <ac:grpSpMkLst>
            <pc:docMk/>
            <pc:sldMk cId="4247659349" sldId="306"/>
            <ac:grpSpMk id="2287" creationId="{A5A4495E-514B-48A9-9878-831CA7C47E0E}"/>
          </ac:grpSpMkLst>
        </pc:grpChg>
        <pc:grpChg chg="add mod">
          <ac:chgData name="M | Inès Ammarkhodja" userId="e95cd08f-50ed-4377-8574-96d833696374" providerId="ADAL" clId="{3D6CE0CE-29FB-4D72-AD68-10EAE5BB7EAF}" dt="2019-11-13T12:01:07.585" v="825" actId="1076"/>
          <ac:grpSpMkLst>
            <pc:docMk/>
            <pc:sldMk cId="4247659349" sldId="306"/>
            <ac:grpSpMk id="2291" creationId="{41A1E09B-3FBE-402E-A89E-CB31E2B1ED9B}"/>
          </ac:grpSpMkLst>
        </pc:grpChg>
        <pc:grpChg chg="add mod">
          <ac:chgData name="M | Inès Ammarkhodja" userId="e95cd08f-50ed-4377-8574-96d833696374" providerId="ADAL" clId="{3D6CE0CE-29FB-4D72-AD68-10EAE5BB7EAF}" dt="2019-11-13T12:01:07.585" v="825" actId="1076"/>
          <ac:grpSpMkLst>
            <pc:docMk/>
            <pc:sldMk cId="4247659349" sldId="306"/>
            <ac:grpSpMk id="2295" creationId="{79DC4E7B-50EB-43A0-BFD3-6BA6D45432DB}"/>
          </ac:grpSpMkLst>
        </pc:grpChg>
        <pc:grpChg chg="add mod">
          <ac:chgData name="M | Inès Ammarkhodja" userId="e95cd08f-50ed-4377-8574-96d833696374" providerId="ADAL" clId="{3D6CE0CE-29FB-4D72-AD68-10EAE5BB7EAF}" dt="2019-11-13T12:01:07.585" v="825" actId="1076"/>
          <ac:grpSpMkLst>
            <pc:docMk/>
            <pc:sldMk cId="4247659349" sldId="306"/>
            <ac:grpSpMk id="2302" creationId="{B4EA051C-03C4-4966-A455-28FAD93D0D29}"/>
          </ac:grpSpMkLst>
        </pc:grpChg>
        <pc:grpChg chg="add mod">
          <ac:chgData name="M | Inès Ammarkhodja" userId="e95cd08f-50ed-4377-8574-96d833696374" providerId="ADAL" clId="{3D6CE0CE-29FB-4D72-AD68-10EAE5BB7EAF}" dt="2019-11-13T12:01:07.585" v="825" actId="1076"/>
          <ac:grpSpMkLst>
            <pc:docMk/>
            <pc:sldMk cId="4247659349" sldId="306"/>
            <ac:grpSpMk id="2313" creationId="{22273CA1-D10D-471F-BD39-B7614B3E5572}"/>
          </ac:grpSpMkLst>
        </pc:grpChg>
        <pc:grpChg chg="add mod">
          <ac:chgData name="M | Inès Ammarkhodja" userId="e95cd08f-50ed-4377-8574-96d833696374" providerId="ADAL" clId="{3D6CE0CE-29FB-4D72-AD68-10EAE5BB7EAF}" dt="2019-11-13T12:01:07.585" v="825" actId="1076"/>
          <ac:grpSpMkLst>
            <pc:docMk/>
            <pc:sldMk cId="4247659349" sldId="306"/>
            <ac:grpSpMk id="2316" creationId="{78870F3C-F901-4097-B697-8799AFA95096}"/>
          </ac:grpSpMkLst>
        </pc:grpChg>
        <pc:grpChg chg="add mod">
          <ac:chgData name="M | Inès Ammarkhodja" userId="e95cd08f-50ed-4377-8574-96d833696374" providerId="ADAL" clId="{3D6CE0CE-29FB-4D72-AD68-10EAE5BB7EAF}" dt="2019-11-13T12:01:07.585" v="825" actId="1076"/>
          <ac:grpSpMkLst>
            <pc:docMk/>
            <pc:sldMk cId="4247659349" sldId="306"/>
            <ac:grpSpMk id="2321" creationId="{75F8917E-3D82-4DE8-9C1E-9ADEECB8399B}"/>
          </ac:grpSpMkLst>
        </pc:grpChg>
        <pc:grpChg chg="add mod">
          <ac:chgData name="M | Inès Ammarkhodja" userId="e95cd08f-50ed-4377-8574-96d833696374" providerId="ADAL" clId="{3D6CE0CE-29FB-4D72-AD68-10EAE5BB7EAF}" dt="2019-11-13T12:01:07.585" v="825" actId="1076"/>
          <ac:grpSpMkLst>
            <pc:docMk/>
            <pc:sldMk cId="4247659349" sldId="306"/>
            <ac:grpSpMk id="2338" creationId="{B06F7A23-D24B-443C-8330-3D1FED0269F3}"/>
          </ac:grpSpMkLst>
        </pc:grpChg>
        <pc:grpChg chg="add mod">
          <ac:chgData name="M | Inès Ammarkhodja" userId="e95cd08f-50ed-4377-8574-96d833696374" providerId="ADAL" clId="{3D6CE0CE-29FB-4D72-AD68-10EAE5BB7EAF}" dt="2019-11-13T12:01:07.585" v="825" actId="1076"/>
          <ac:grpSpMkLst>
            <pc:docMk/>
            <pc:sldMk cId="4247659349" sldId="306"/>
            <ac:grpSpMk id="2342" creationId="{EF0A89E6-4E0A-471E-9DD8-74A7E6D7EA8B}"/>
          </ac:grpSpMkLst>
        </pc:grpChg>
        <pc:grpChg chg="add mod">
          <ac:chgData name="M | Inès Ammarkhodja" userId="e95cd08f-50ed-4377-8574-96d833696374" providerId="ADAL" clId="{3D6CE0CE-29FB-4D72-AD68-10EAE5BB7EAF}" dt="2019-11-13T12:01:07.585" v="825" actId="1076"/>
          <ac:grpSpMkLst>
            <pc:docMk/>
            <pc:sldMk cId="4247659349" sldId="306"/>
            <ac:grpSpMk id="2350" creationId="{D8DB4A66-E0AC-4112-8524-9EE795B380EA}"/>
          </ac:grpSpMkLst>
        </pc:grpChg>
        <pc:grpChg chg="add mod">
          <ac:chgData name="M | Inès Ammarkhodja" userId="e95cd08f-50ed-4377-8574-96d833696374" providerId="ADAL" clId="{3D6CE0CE-29FB-4D72-AD68-10EAE5BB7EAF}" dt="2019-11-13T12:01:07.585" v="825" actId="1076"/>
          <ac:grpSpMkLst>
            <pc:docMk/>
            <pc:sldMk cId="4247659349" sldId="306"/>
            <ac:grpSpMk id="2357" creationId="{E14510F2-A936-423C-985B-9059DB3BDCA9}"/>
          </ac:grpSpMkLst>
        </pc:grpChg>
        <pc:grpChg chg="add mod">
          <ac:chgData name="M | Inès Ammarkhodja" userId="e95cd08f-50ed-4377-8574-96d833696374" providerId="ADAL" clId="{3D6CE0CE-29FB-4D72-AD68-10EAE5BB7EAF}" dt="2019-11-13T12:01:07.585" v="825" actId="1076"/>
          <ac:grpSpMkLst>
            <pc:docMk/>
            <pc:sldMk cId="4247659349" sldId="306"/>
            <ac:grpSpMk id="2360" creationId="{2068DBC0-CEE6-467F-9EA7-76720328060F}"/>
          </ac:grpSpMkLst>
        </pc:grpChg>
        <pc:grpChg chg="add mod">
          <ac:chgData name="M | Inès Ammarkhodja" userId="e95cd08f-50ed-4377-8574-96d833696374" providerId="ADAL" clId="{3D6CE0CE-29FB-4D72-AD68-10EAE5BB7EAF}" dt="2019-11-13T12:01:07.585" v="825" actId="1076"/>
          <ac:grpSpMkLst>
            <pc:docMk/>
            <pc:sldMk cId="4247659349" sldId="306"/>
            <ac:grpSpMk id="2367" creationId="{6B455F81-097A-4BA0-94FB-EA879D3ADA43}"/>
          </ac:grpSpMkLst>
        </pc:grpChg>
        <pc:grpChg chg="add mod">
          <ac:chgData name="M | Inès Ammarkhodja" userId="e95cd08f-50ed-4377-8574-96d833696374" providerId="ADAL" clId="{3D6CE0CE-29FB-4D72-AD68-10EAE5BB7EAF}" dt="2019-11-13T12:01:07.585" v="825" actId="1076"/>
          <ac:grpSpMkLst>
            <pc:docMk/>
            <pc:sldMk cId="4247659349" sldId="306"/>
            <ac:grpSpMk id="2374" creationId="{87EEB21B-1244-44BE-A40C-7548471D896F}"/>
          </ac:grpSpMkLst>
        </pc:grpChg>
        <pc:grpChg chg="add mod">
          <ac:chgData name="M | Inès Ammarkhodja" userId="e95cd08f-50ed-4377-8574-96d833696374" providerId="ADAL" clId="{3D6CE0CE-29FB-4D72-AD68-10EAE5BB7EAF}" dt="2019-11-13T12:01:07.585" v="825" actId="1076"/>
          <ac:grpSpMkLst>
            <pc:docMk/>
            <pc:sldMk cId="4247659349" sldId="306"/>
            <ac:grpSpMk id="2385" creationId="{46E914A3-7304-4FB3-B39D-316BBCF69868}"/>
          </ac:grpSpMkLst>
        </pc:grpChg>
        <pc:grpChg chg="add mod">
          <ac:chgData name="M | Inès Ammarkhodja" userId="e95cd08f-50ed-4377-8574-96d833696374" providerId="ADAL" clId="{3D6CE0CE-29FB-4D72-AD68-10EAE5BB7EAF}" dt="2019-11-13T12:01:07.585" v="825" actId="1076"/>
          <ac:grpSpMkLst>
            <pc:docMk/>
            <pc:sldMk cId="4247659349" sldId="306"/>
            <ac:grpSpMk id="2390" creationId="{F866D418-B8DE-4DAD-B1BE-A3D703C32B74}"/>
          </ac:grpSpMkLst>
        </pc:grpChg>
        <pc:grpChg chg="add mod">
          <ac:chgData name="M | Inès Ammarkhodja" userId="e95cd08f-50ed-4377-8574-96d833696374" providerId="ADAL" clId="{3D6CE0CE-29FB-4D72-AD68-10EAE5BB7EAF}" dt="2019-11-13T12:01:07.585" v="825" actId="1076"/>
          <ac:grpSpMkLst>
            <pc:docMk/>
            <pc:sldMk cId="4247659349" sldId="306"/>
            <ac:grpSpMk id="2403" creationId="{65CAF258-70D8-4281-8AF7-B4426BF33010}"/>
          </ac:grpSpMkLst>
        </pc:grpChg>
        <pc:grpChg chg="add mod">
          <ac:chgData name="M | Inès Ammarkhodja" userId="e95cd08f-50ed-4377-8574-96d833696374" providerId="ADAL" clId="{3D6CE0CE-29FB-4D72-AD68-10EAE5BB7EAF}" dt="2019-11-13T12:01:07.585" v="825" actId="1076"/>
          <ac:grpSpMkLst>
            <pc:docMk/>
            <pc:sldMk cId="4247659349" sldId="306"/>
            <ac:grpSpMk id="2409" creationId="{D249E716-293F-4AF8-A38D-5221E5DBEC6D}"/>
          </ac:grpSpMkLst>
        </pc:grpChg>
        <pc:grpChg chg="add mod">
          <ac:chgData name="M | Inès Ammarkhodja" userId="e95cd08f-50ed-4377-8574-96d833696374" providerId="ADAL" clId="{3D6CE0CE-29FB-4D72-AD68-10EAE5BB7EAF}" dt="2019-11-13T12:01:07.585" v="825" actId="1076"/>
          <ac:grpSpMkLst>
            <pc:docMk/>
            <pc:sldMk cId="4247659349" sldId="306"/>
            <ac:grpSpMk id="2415" creationId="{BA7165BF-1962-474C-894F-C67647DEB807}"/>
          </ac:grpSpMkLst>
        </pc:grpChg>
        <pc:grpChg chg="add mod">
          <ac:chgData name="M | Inès Ammarkhodja" userId="e95cd08f-50ed-4377-8574-96d833696374" providerId="ADAL" clId="{3D6CE0CE-29FB-4D72-AD68-10EAE5BB7EAF}" dt="2019-11-13T12:01:07.585" v="825" actId="1076"/>
          <ac:grpSpMkLst>
            <pc:docMk/>
            <pc:sldMk cId="4247659349" sldId="306"/>
            <ac:grpSpMk id="2422" creationId="{8324749A-58EE-48B1-8AE1-48C4D3E79EA6}"/>
          </ac:grpSpMkLst>
        </pc:grpChg>
        <pc:grpChg chg="add mod">
          <ac:chgData name="M | Inès Ammarkhodja" userId="e95cd08f-50ed-4377-8574-96d833696374" providerId="ADAL" clId="{3D6CE0CE-29FB-4D72-AD68-10EAE5BB7EAF}" dt="2019-11-13T12:01:07.585" v="825" actId="1076"/>
          <ac:grpSpMkLst>
            <pc:docMk/>
            <pc:sldMk cId="4247659349" sldId="306"/>
            <ac:grpSpMk id="2426" creationId="{68AFE838-BAD7-469A-9AF8-C9CA81271E35}"/>
          </ac:grpSpMkLst>
        </pc:grpChg>
        <pc:grpChg chg="add mod">
          <ac:chgData name="M | Inès Ammarkhodja" userId="e95cd08f-50ed-4377-8574-96d833696374" providerId="ADAL" clId="{3D6CE0CE-29FB-4D72-AD68-10EAE5BB7EAF}" dt="2019-11-13T12:01:07.585" v="825" actId="1076"/>
          <ac:grpSpMkLst>
            <pc:docMk/>
            <pc:sldMk cId="4247659349" sldId="306"/>
            <ac:grpSpMk id="2506" creationId="{0742A863-79FA-43B3-A6D4-705CC8E8CC41}"/>
          </ac:grpSpMkLst>
        </pc:grpChg>
        <pc:grpChg chg="add mod">
          <ac:chgData name="M | Inès Ammarkhodja" userId="e95cd08f-50ed-4377-8574-96d833696374" providerId="ADAL" clId="{3D6CE0CE-29FB-4D72-AD68-10EAE5BB7EAF}" dt="2019-11-13T12:01:07.585" v="825" actId="1076"/>
          <ac:grpSpMkLst>
            <pc:docMk/>
            <pc:sldMk cId="4247659349" sldId="306"/>
            <ac:grpSpMk id="2508" creationId="{E0497BA4-193C-4982-95DA-C59DA53564FF}"/>
          </ac:grpSpMkLst>
        </pc:grpChg>
        <pc:grpChg chg="add mod">
          <ac:chgData name="M | Inès Ammarkhodja" userId="e95cd08f-50ed-4377-8574-96d833696374" providerId="ADAL" clId="{3D6CE0CE-29FB-4D72-AD68-10EAE5BB7EAF}" dt="2019-11-13T12:01:07.585" v="825" actId="1076"/>
          <ac:grpSpMkLst>
            <pc:docMk/>
            <pc:sldMk cId="4247659349" sldId="306"/>
            <ac:grpSpMk id="2516" creationId="{95560F78-109A-455F-B972-54C7E7BD1F56}"/>
          </ac:grpSpMkLst>
        </pc:grpChg>
        <pc:grpChg chg="add mod">
          <ac:chgData name="M | Inès Ammarkhodja" userId="e95cd08f-50ed-4377-8574-96d833696374" providerId="ADAL" clId="{3D6CE0CE-29FB-4D72-AD68-10EAE5BB7EAF}" dt="2019-11-13T12:01:07.585" v="825" actId="1076"/>
          <ac:grpSpMkLst>
            <pc:docMk/>
            <pc:sldMk cId="4247659349" sldId="306"/>
            <ac:grpSpMk id="2519" creationId="{66B3A2A8-5415-4777-9926-F338E295A802}"/>
          </ac:grpSpMkLst>
        </pc:grpChg>
        <pc:grpChg chg="add mod">
          <ac:chgData name="M | Inès Ammarkhodja" userId="e95cd08f-50ed-4377-8574-96d833696374" providerId="ADAL" clId="{3D6CE0CE-29FB-4D72-AD68-10EAE5BB7EAF}" dt="2019-11-13T12:01:07.585" v="825" actId="1076"/>
          <ac:grpSpMkLst>
            <pc:docMk/>
            <pc:sldMk cId="4247659349" sldId="306"/>
            <ac:grpSpMk id="2521" creationId="{727453A8-C18C-42A4-AC11-3AC1605B0DF4}"/>
          </ac:grpSpMkLst>
        </pc:grpChg>
        <pc:grpChg chg="add mod">
          <ac:chgData name="M | Inès Ammarkhodja" userId="e95cd08f-50ed-4377-8574-96d833696374" providerId="ADAL" clId="{3D6CE0CE-29FB-4D72-AD68-10EAE5BB7EAF}" dt="2019-11-13T12:01:07.585" v="825" actId="1076"/>
          <ac:grpSpMkLst>
            <pc:docMk/>
            <pc:sldMk cId="4247659349" sldId="306"/>
            <ac:grpSpMk id="2524" creationId="{E7472714-ABEE-4E4D-B798-6323E343259F}"/>
          </ac:grpSpMkLst>
        </pc:grpChg>
        <pc:grpChg chg="add mod">
          <ac:chgData name="M | Inès Ammarkhodja" userId="e95cd08f-50ed-4377-8574-96d833696374" providerId="ADAL" clId="{3D6CE0CE-29FB-4D72-AD68-10EAE5BB7EAF}" dt="2019-11-13T12:01:07.585" v="825" actId="1076"/>
          <ac:grpSpMkLst>
            <pc:docMk/>
            <pc:sldMk cId="4247659349" sldId="306"/>
            <ac:grpSpMk id="2527" creationId="{8EB6AFA5-44C9-4F70-94EE-5C7B5C758067}"/>
          </ac:grpSpMkLst>
        </pc:grpChg>
        <pc:grpChg chg="add del">
          <ac:chgData name="M | Inès Ammarkhodja" userId="e95cd08f-50ed-4377-8574-96d833696374" providerId="ADAL" clId="{3D6CE0CE-29FB-4D72-AD68-10EAE5BB7EAF}" dt="2019-11-13T10:45:21.846" v="588"/>
          <ac:grpSpMkLst>
            <pc:docMk/>
            <pc:sldMk cId="4247659349" sldId="306"/>
            <ac:grpSpMk id="2532" creationId="{0FE5E81E-09D8-4027-9244-A1BEBCA057E7}"/>
          </ac:grpSpMkLst>
        </pc:grpChg>
        <pc:grpChg chg="add del mod">
          <ac:chgData name="M | Inès Ammarkhodja" userId="e95cd08f-50ed-4377-8574-96d833696374" providerId="ADAL" clId="{3D6CE0CE-29FB-4D72-AD68-10EAE5BB7EAF}" dt="2019-11-13T11:59:23.907" v="810"/>
          <ac:grpSpMkLst>
            <pc:docMk/>
            <pc:sldMk cId="4247659349" sldId="306"/>
            <ac:grpSpMk id="2540" creationId="{5902F54E-4360-4C1E-973E-4585B836546D}"/>
          </ac:grpSpMkLst>
        </pc:grpChg>
        <pc:grpChg chg="add del">
          <ac:chgData name="M | Inès Ammarkhodja" userId="e95cd08f-50ed-4377-8574-96d833696374" providerId="ADAL" clId="{3D6CE0CE-29FB-4D72-AD68-10EAE5BB7EAF}" dt="2019-11-13T10:45:21.846" v="588"/>
          <ac:grpSpMkLst>
            <pc:docMk/>
            <pc:sldMk cId="4247659349" sldId="306"/>
            <ac:grpSpMk id="2540" creationId="{68E4CB80-80C2-4A3C-B9A8-74E5D42912A3}"/>
          </ac:grpSpMkLst>
        </pc:grpChg>
        <pc:grpChg chg="add del mod">
          <ac:chgData name="M | Inès Ammarkhodja" userId="e95cd08f-50ed-4377-8574-96d833696374" providerId="ADAL" clId="{3D6CE0CE-29FB-4D72-AD68-10EAE5BB7EAF}" dt="2019-11-13T11:59:23.907" v="810"/>
          <ac:grpSpMkLst>
            <pc:docMk/>
            <pc:sldMk cId="4247659349" sldId="306"/>
            <ac:grpSpMk id="2546" creationId="{63596C55-93B3-4B4C-A58D-DF749D4246BC}"/>
          </ac:grpSpMkLst>
        </pc:grpChg>
        <pc:grpChg chg="add del mod">
          <ac:chgData name="M | Inès Ammarkhodja" userId="e95cd08f-50ed-4377-8574-96d833696374" providerId="ADAL" clId="{3D6CE0CE-29FB-4D72-AD68-10EAE5BB7EAF}" dt="2019-11-13T11:59:23.907" v="810"/>
          <ac:grpSpMkLst>
            <pc:docMk/>
            <pc:sldMk cId="4247659349" sldId="306"/>
            <ac:grpSpMk id="2551" creationId="{3DB4283F-F27C-4A5E-85FE-38A5C974130E}"/>
          </ac:grpSpMkLst>
        </pc:grpChg>
        <pc:grpChg chg="add del mod">
          <ac:chgData name="M | Inès Ammarkhodja" userId="e95cd08f-50ed-4377-8574-96d833696374" providerId="ADAL" clId="{3D6CE0CE-29FB-4D72-AD68-10EAE5BB7EAF}" dt="2019-11-13T11:59:23.907" v="810"/>
          <ac:grpSpMkLst>
            <pc:docMk/>
            <pc:sldMk cId="4247659349" sldId="306"/>
            <ac:grpSpMk id="2558" creationId="{CC36AAE8-8377-4ADB-81E4-A37512171A83}"/>
          </ac:grpSpMkLst>
        </pc:grpChg>
        <pc:grpChg chg="add del">
          <ac:chgData name="M | Inès Ammarkhodja" userId="e95cd08f-50ed-4377-8574-96d833696374" providerId="ADAL" clId="{3D6CE0CE-29FB-4D72-AD68-10EAE5BB7EAF}" dt="2019-11-13T10:45:21.846" v="588"/>
          <ac:grpSpMkLst>
            <pc:docMk/>
            <pc:sldMk cId="4247659349" sldId="306"/>
            <ac:grpSpMk id="2562" creationId="{9A6F5719-BD62-4F21-AC21-DB0844A31167}"/>
          </ac:grpSpMkLst>
        </pc:grpChg>
        <pc:grpChg chg="add del mod">
          <ac:chgData name="M | Inès Ammarkhodja" userId="e95cd08f-50ed-4377-8574-96d833696374" providerId="ADAL" clId="{3D6CE0CE-29FB-4D72-AD68-10EAE5BB7EAF}" dt="2019-11-13T11:59:23.907" v="810"/>
          <ac:grpSpMkLst>
            <pc:docMk/>
            <pc:sldMk cId="4247659349" sldId="306"/>
            <ac:grpSpMk id="2563" creationId="{39ADDEC6-0AB4-4F4F-B06A-E65436C7E622}"/>
          </ac:grpSpMkLst>
        </pc:grpChg>
        <pc:grpChg chg="add del mod">
          <ac:chgData name="M | Inès Ammarkhodja" userId="e95cd08f-50ed-4377-8574-96d833696374" providerId="ADAL" clId="{3D6CE0CE-29FB-4D72-AD68-10EAE5BB7EAF}" dt="2019-11-13T11:59:23.907" v="810"/>
          <ac:grpSpMkLst>
            <pc:docMk/>
            <pc:sldMk cId="4247659349" sldId="306"/>
            <ac:grpSpMk id="2566" creationId="{BC416367-F9F2-4C31-AA01-DA76349EE459}"/>
          </ac:grpSpMkLst>
        </pc:grpChg>
        <pc:grpChg chg="add del mod">
          <ac:chgData name="M | Inès Ammarkhodja" userId="e95cd08f-50ed-4377-8574-96d833696374" providerId="ADAL" clId="{3D6CE0CE-29FB-4D72-AD68-10EAE5BB7EAF}" dt="2019-11-13T11:59:23.907" v="810"/>
          <ac:grpSpMkLst>
            <pc:docMk/>
            <pc:sldMk cId="4247659349" sldId="306"/>
            <ac:grpSpMk id="2568" creationId="{342A5317-AF11-476B-BE69-C2AF210F62E5}"/>
          </ac:grpSpMkLst>
        </pc:grpChg>
        <pc:grpChg chg="add del">
          <ac:chgData name="M | Inès Ammarkhodja" userId="e95cd08f-50ed-4377-8574-96d833696374" providerId="ADAL" clId="{3D6CE0CE-29FB-4D72-AD68-10EAE5BB7EAF}" dt="2019-11-13T10:45:21.846" v="588"/>
          <ac:grpSpMkLst>
            <pc:docMk/>
            <pc:sldMk cId="4247659349" sldId="306"/>
            <ac:grpSpMk id="2569" creationId="{F7C762E3-39D4-4C74-AB5C-530754C721CD}"/>
          </ac:grpSpMkLst>
        </pc:grpChg>
        <pc:grpChg chg="add del mod">
          <ac:chgData name="M | Inès Ammarkhodja" userId="e95cd08f-50ed-4377-8574-96d833696374" providerId="ADAL" clId="{3D6CE0CE-29FB-4D72-AD68-10EAE5BB7EAF}" dt="2019-11-13T11:59:23.907" v="810"/>
          <ac:grpSpMkLst>
            <pc:docMk/>
            <pc:sldMk cId="4247659349" sldId="306"/>
            <ac:grpSpMk id="2571" creationId="{3ED14A6C-EAC8-4461-B1D4-E562980A9E79}"/>
          </ac:grpSpMkLst>
        </pc:grpChg>
        <pc:grpChg chg="add del mod">
          <ac:chgData name="M | Inès Ammarkhodja" userId="e95cd08f-50ed-4377-8574-96d833696374" providerId="ADAL" clId="{3D6CE0CE-29FB-4D72-AD68-10EAE5BB7EAF}" dt="2019-11-13T11:59:23.907" v="810"/>
          <ac:grpSpMkLst>
            <pc:docMk/>
            <pc:sldMk cId="4247659349" sldId="306"/>
            <ac:grpSpMk id="2574" creationId="{105398F1-1DDD-4A23-92AC-6690C2B0CBA9}"/>
          </ac:grpSpMkLst>
        </pc:grpChg>
        <pc:grpChg chg="add del">
          <ac:chgData name="M | Inès Ammarkhodja" userId="e95cd08f-50ed-4377-8574-96d833696374" providerId="ADAL" clId="{3D6CE0CE-29FB-4D72-AD68-10EAE5BB7EAF}" dt="2019-11-13T10:45:21.846" v="588"/>
          <ac:grpSpMkLst>
            <pc:docMk/>
            <pc:sldMk cId="4247659349" sldId="306"/>
            <ac:grpSpMk id="2575" creationId="{13DCA426-5AA0-48BB-B663-F2CC7C33A04A}"/>
          </ac:grpSpMkLst>
        </pc:grpChg>
        <pc:grpChg chg="add del mod">
          <ac:chgData name="M | Inès Ammarkhodja" userId="e95cd08f-50ed-4377-8574-96d833696374" providerId="ADAL" clId="{3D6CE0CE-29FB-4D72-AD68-10EAE5BB7EAF}" dt="2019-11-13T11:59:23.907" v="810"/>
          <ac:grpSpMkLst>
            <pc:docMk/>
            <pc:sldMk cId="4247659349" sldId="306"/>
            <ac:grpSpMk id="2576" creationId="{60C7962E-7769-4A29-A7EF-241A3BF30DDD}"/>
          </ac:grpSpMkLst>
        </pc:grpChg>
        <pc:grpChg chg="add del mod">
          <ac:chgData name="M | Inès Ammarkhodja" userId="e95cd08f-50ed-4377-8574-96d833696374" providerId="ADAL" clId="{3D6CE0CE-29FB-4D72-AD68-10EAE5BB7EAF}" dt="2019-11-13T11:59:23.907" v="810"/>
          <ac:grpSpMkLst>
            <pc:docMk/>
            <pc:sldMk cId="4247659349" sldId="306"/>
            <ac:grpSpMk id="2578" creationId="{93BF50F5-EDEE-48C4-932A-574318C3F3F5}"/>
          </ac:grpSpMkLst>
        </pc:grpChg>
        <pc:grpChg chg="add del mod">
          <ac:chgData name="M | Inès Ammarkhodja" userId="e95cd08f-50ed-4377-8574-96d833696374" providerId="ADAL" clId="{3D6CE0CE-29FB-4D72-AD68-10EAE5BB7EAF}" dt="2019-11-13T11:59:23.907" v="810"/>
          <ac:grpSpMkLst>
            <pc:docMk/>
            <pc:sldMk cId="4247659349" sldId="306"/>
            <ac:grpSpMk id="2583" creationId="{0926AE5D-4BFC-40F2-A223-A984435944A0}"/>
          </ac:grpSpMkLst>
        </pc:grpChg>
        <pc:grpChg chg="add del">
          <ac:chgData name="M | Inès Ammarkhodja" userId="e95cd08f-50ed-4377-8574-96d833696374" providerId="ADAL" clId="{3D6CE0CE-29FB-4D72-AD68-10EAE5BB7EAF}" dt="2019-11-13T10:45:21.846" v="588"/>
          <ac:grpSpMkLst>
            <pc:docMk/>
            <pc:sldMk cId="4247659349" sldId="306"/>
            <ac:grpSpMk id="2590" creationId="{3BD9717F-6A05-43AD-B39C-E558D5EA65A0}"/>
          </ac:grpSpMkLst>
        </pc:grpChg>
        <pc:grpChg chg="add del mod">
          <ac:chgData name="M | Inès Ammarkhodja" userId="e95cd08f-50ed-4377-8574-96d833696374" providerId="ADAL" clId="{3D6CE0CE-29FB-4D72-AD68-10EAE5BB7EAF}" dt="2019-11-13T11:59:23.907" v="810"/>
          <ac:grpSpMkLst>
            <pc:docMk/>
            <pc:sldMk cId="4247659349" sldId="306"/>
            <ac:grpSpMk id="2591" creationId="{EFB4EAE7-4FA5-4A8F-A38E-91E6CF8FA17A}"/>
          </ac:grpSpMkLst>
        </pc:grpChg>
        <pc:grpChg chg="add del mod">
          <ac:chgData name="M | Inès Ammarkhodja" userId="e95cd08f-50ed-4377-8574-96d833696374" providerId="ADAL" clId="{3D6CE0CE-29FB-4D72-AD68-10EAE5BB7EAF}" dt="2019-11-13T11:59:23.907" v="810"/>
          <ac:grpSpMkLst>
            <pc:docMk/>
            <pc:sldMk cId="4247659349" sldId="306"/>
            <ac:grpSpMk id="2593" creationId="{F74AC800-9E67-4FB4-969D-0F0056A8160E}"/>
          </ac:grpSpMkLst>
        </pc:grpChg>
        <pc:grpChg chg="add del mod">
          <ac:chgData name="M | Inès Ammarkhodja" userId="e95cd08f-50ed-4377-8574-96d833696374" providerId="ADAL" clId="{3D6CE0CE-29FB-4D72-AD68-10EAE5BB7EAF}" dt="2019-11-13T11:59:23.907" v="810"/>
          <ac:grpSpMkLst>
            <pc:docMk/>
            <pc:sldMk cId="4247659349" sldId="306"/>
            <ac:grpSpMk id="2595" creationId="{3E75C53A-0C5F-4459-8D65-C72E4511764C}"/>
          </ac:grpSpMkLst>
        </pc:grpChg>
        <pc:grpChg chg="add del mod">
          <ac:chgData name="M | Inès Ammarkhodja" userId="e95cd08f-50ed-4377-8574-96d833696374" providerId="ADAL" clId="{3D6CE0CE-29FB-4D72-AD68-10EAE5BB7EAF}" dt="2019-11-13T11:59:23.907" v="810"/>
          <ac:grpSpMkLst>
            <pc:docMk/>
            <pc:sldMk cId="4247659349" sldId="306"/>
            <ac:grpSpMk id="2597" creationId="{2DE5681B-4F90-46FF-9A3A-E087D62CA594}"/>
          </ac:grpSpMkLst>
        </pc:grpChg>
        <pc:grpChg chg="add del mod">
          <ac:chgData name="M | Inès Ammarkhodja" userId="e95cd08f-50ed-4377-8574-96d833696374" providerId="ADAL" clId="{3D6CE0CE-29FB-4D72-AD68-10EAE5BB7EAF}" dt="2019-11-13T11:59:23.907" v="810"/>
          <ac:grpSpMkLst>
            <pc:docMk/>
            <pc:sldMk cId="4247659349" sldId="306"/>
            <ac:grpSpMk id="2599" creationId="{5C7BA3F3-4743-44B9-96B1-57223B93FCE7}"/>
          </ac:grpSpMkLst>
        </pc:grpChg>
        <pc:grpChg chg="add del">
          <ac:chgData name="M | Inès Ammarkhodja" userId="e95cd08f-50ed-4377-8574-96d833696374" providerId="ADAL" clId="{3D6CE0CE-29FB-4D72-AD68-10EAE5BB7EAF}" dt="2019-11-13T10:45:21.846" v="588"/>
          <ac:grpSpMkLst>
            <pc:docMk/>
            <pc:sldMk cId="4247659349" sldId="306"/>
            <ac:grpSpMk id="2600" creationId="{B9AA2A77-5F74-4619-A11F-30A73AAE408A}"/>
          </ac:grpSpMkLst>
        </pc:grpChg>
        <pc:grpChg chg="add del mod">
          <ac:chgData name="M | Inès Ammarkhodja" userId="e95cd08f-50ed-4377-8574-96d833696374" providerId="ADAL" clId="{3D6CE0CE-29FB-4D72-AD68-10EAE5BB7EAF}" dt="2019-11-13T11:59:23.907" v="810"/>
          <ac:grpSpMkLst>
            <pc:docMk/>
            <pc:sldMk cId="4247659349" sldId="306"/>
            <ac:grpSpMk id="2604" creationId="{FCE49536-D67B-4D92-B09E-5673E531F51F}"/>
          </ac:grpSpMkLst>
        </pc:grpChg>
        <pc:grpChg chg="add del mod">
          <ac:chgData name="M | Inès Ammarkhodja" userId="e95cd08f-50ed-4377-8574-96d833696374" providerId="ADAL" clId="{3D6CE0CE-29FB-4D72-AD68-10EAE5BB7EAF}" dt="2019-11-13T11:59:23.907" v="810"/>
          <ac:grpSpMkLst>
            <pc:docMk/>
            <pc:sldMk cId="4247659349" sldId="306"/>
            <ac:grpSpMk id="2609" creationId="{5B1C0B1C-2976-4721-828B-A7F25450622C}"/>
          </ac:grpSpMkLst>
        </pc:grpChg>
        <pc:grpChg chg="add del">
          <ac:chgData name="M | Inès Ammarkhodja" userId="e95cd08f-50ed-4377-8574-96d833696374" providerId="ADAL" clId="{3D6CE0CE-29FB-4D72-AD68-10EAE5BB7EAF}" dt="2019-11-13T10:45:21.846" v="588"/>
          <ac:grpSpMkLst>
            <pc:docMk/>
            <pc:sldMk cId="4247659349" sldId="306"/>
            <ac:grpSpMk id="2610" creationId="{8448B7C7-CB6A-42EB-9113-9C3F71DA2777}"/>
          </ac:grpSpMkLst>
        </pc:grpChg>
        <pc:grpChg chg="add del mod">
          <ac:chgData name="M | Inès Ammarkhodja" userId="e95cd08f-50ed-4377-8574-96d833696374" providerId="ADAL" clId="{3D6CE0CE-29FB-4D72-AD68-10EAE5BB7EAF}" dt="2019-11-13T11:59:23.907" v="810"/>
          <ac:grpSpMkLst>
            <pc:docMk/>
            <pc:sldMk cId="4247659349" sldId="306"/>
            <ac:grpSpMk id="2619" creationId="{4346EE13-0F0E-4F6B-9AE7-486C2A633357}"/>
          </ac:grpSpMkLst>
        </pc:grpChg>
        <pc:grpChg chg="add del">
          <ac:chgData name="M | Inès Ammarkhodja" userId="e95cd08f-50ed-4377-8574-96d833696374" providerId="ADAL" clId="{3D6CE0CE-29FB-4D72-AD68-10EAE5BB7EAF}" dt="2019-11-13T10:45:21.846" v="588"/>
          <ac:grpSpMkLst>
            <pc:docMk/>
            <pc:sldMk cId="4247659349" sldId="306"/>
            <ac:grpSpMk id="2623" creationId="{C963DE3A-5BBE-44AD-845E-CF9C3208CE01}"/>
          </ac:grpSpMkLst>
        </pc:grpChg>
        <pc:grpChg chg="add del mod">
          <ac:chgData name="M | Inès Ammarkhodja" userId="e95cd08f-50ed-4377-8574-96d833696374" providerId="ADAL" clId="{3D6CE0CE-29FB-4D72-AD68-10EAE5BB7EAF}" dt="2019-11-13T11:59:23.907" v="810"/>
          <ac:grpSpMkLst>
            <pc:docMk/>
            <pc:sldMk cId="4247659349" sldId="306"/>
            <ac:grpSpMk id="2623" creationId="{D2004FC9-56C2-41AB-B015-E215A9493104}"/>
          </ac:grpSpMkLst>
        </pc:grpChg>
        <pc:grpChg chg="add del mod">
          <ac:chgData name="M | Inès Ammarkhodja" userId="e95cd08f-50ed-4377-8574-96d833696374" providerId="ADAL" clId="{3D6CE0CE-29FB-4D72-AD68-10EAE5BB7EAF}" dt="2019-11-13T11:59:23.907" v="810"/>
          <ac:grpSpMkLst>
            <pc:docMk/>
            <pc:sldMk cId="4247659349" sldId="306"/>
            <ac:grpSpMk id="2628" creationId="{BAFCA702-24FA-4488-9BAA-E134CDB12331}"/>
          </ac:grpSpMkLst>
        </pc:grpChg>
        <pc:grpChg chg="add del">
          <ac:chgData name="M | Inès Ammarkhodja" userId="e95cd08f-50ed-4377-8574-96d833696374" providerId="ADAL" clId="{3D6CE0CE-29FB-4D72-AD68-10EAE5BB7EAF}" dt="2019-11-13T10:45:21.846" v="588"/>
          <ac:grpSpMkLst>
            <pc:docMk/>
            <pc:sldMk cId="4247659349" sldId="306"/>
            <ac:grpSpMk id="2635" creationId="{432C84A3-07A5-4F27-9104-CB6054F32321}"/>
          </ac:grpSpMkLst>
        </pc:grpChg>
        <pc:grpChg chg="add del mod">
          <ac:chgData name="M | Inès Ammarkhodja" userId="e95cd08f-50ed-4377-8574-96d833696374" providerId="ADAL" clId="{3D6CE0CE-29FB-4D72-AD68-10EAE5BB7EAF}" dt="2019-11-13T11:59:23.907" v="810"/>
          <ac:grpSpMkLst>
            <pc:docMk/>
            <pc:sldMk cId="4247659349" sldId="306"/>
            <ac:grpSpMk id="2641" creationId="{3DCF7E82-90CF-4669-AEDE-F1F6228A756D}"/>
          </ac:grpSpMkLst>
        </pc:grpChg>
        <pc:grpChg chg="add del">
          <ac:chgData name="M | Inès Ammarkhodja" userId="e95cd08f-50ed-4377-8574-96d833696374" providerId="ADAL" clId="{3D6CE0CE-29FB-4D72-AD68-10EAE5BB7EAF}" dt="2019-11-13T10:45:21.846" v="588"/>
          <ac:grpSpMkLst>
            <pc:docMk/>
            <pc:sldMk cId="4247659349" sldId="306"/>
            <ac:grpSpMk id="2646" creationId="{9C8243C6-EC76-4356-BF40-070E81F5CE8B}"/>
          </ac:grpSpMkLst>
        </pc:grpChg>
        <pc:grpChg chg="add del mod">
          <ac:chgData name="M | Inès Ammarkhodja" userId="e95cd08f-50ed-4377-8574-96d833696374" providerId="ADAL" clId="{3D6CE0CE-29FB-4D72-AD68-10EAE5BB7EAF}" dt="2019-11-13T11:59:23.907" v="810"/>
          <ac:grpSpMkLst>
            <pc:docMk/>
            <pc:sldMk cId="4247659349" sldId="306"/>
            <ac:grpSpMk id="2650" creationId="{0DE3B328-CCA3-412C-911B-6DB7382F7CF3}"/>
          </ac:grpSpMkLst>
        </pc:grpChg>
        <pc:grpChg chg="add del">
          <ac:chgData name="M | Inès Ammarkhodja" userId="e95cd08f-50ed-4377-8574-96d833696374" providerId="ADAL" clId="{3D6CE0CE-29FB-4D72-AD68-10EAE5BB7EAF}" dt="2019-11-13T10:45:21.846" v="588"/>
          <ac:grpSpMkLst>
            <pc:docMk/>
            <pc:sldMk cId="4247659349" sldId="306"/>
            <ac:grpSpMk id="2653" creationId="{1A7D13CC-5B2D-412B-A2F0-F6F212DF61AE}"/>
          </ac:grpSpMkLst>
        </pc:grpChg>
        <pc:grpChg chg="add del mod">
          <ac:chgData name="M | Inès Ammarkhodja" userId="e95cd08f-50ed-4377-8574-96d833696374" providerId="ADAL" clId="{3D6CE0CE-29FB-4D72-AD68-10EAE5BB7EAF}" dt="2019-11-13T11:59:23.907" v="810"/>
          <ac:grpSpMkLst>
            <pc:docMk/>
            <pc:sldMk cId="4247659349" sldId="306"/>
            <ac:grpSpMk id="2657" creationId="{86130261-CDA2-422A-9722-677808943DBA}"/>
          </ac:grpSpMkLst>
        </pc:grpChg>
        <pc:grpChg chg="add del mod">
          <ac:chgData name="M | Inès Ammarkhodja" userId="e95cd08f-50ed-4377-8574-96d833696374" providerId="ADAL" clId="{3D6CE0CE-29FB-4D72-AD68-10EAE5BB7EAF}" dt="2019-11-13T11:59:23.907" v="810"/>
          <ac:grpSpMkLst>
            <pc:docMk/>
            <pc:sldMk cId="4247659349" sldId="306"/>
            <ac:grpSpMk id="2662" creationId="{9C904940-FAAD-4306-B6EF-B26477B9F319}"/>
          </ac:grpSpMkLst>
        </pc:grpChg>
        <pc:grpChg chg="add del mod">
          <ac:chgData name="M | Inès Ammarkhodja" userId="e95cd08f-50ed-4377-8574-96d833696374" providerId="ADAL" clId="{3D6CE0CE-29FB-4D72-AD68-10EAE5BB7EAF}" dt="2019-11-13T11:59:23.907" v="810"/>
          <ac:grpSpMkLst>
            <pc:docMk/>
            <pc:sldMk cId="4247659349" sldId="306"/>
            <ac:grpSpMk id="2664" creationId="{BB56EC0C-8920-4338-BDAF-3EA7DD3FE664}"/>
          </ac:grpSpMkLst>
        </pc:grpChg>
        <pc:grpChg chg="add del mod">
          <ac:chgData name="M | Inès Ammarkhodja" userId="e95cd08f-50ed-4377-8574-96d833696374" providerId="ADAL" clId="{3D6CE0CE-29FB-4D72-AD68-10EAE5BB7EAF}" dt="2019-11-13T11:59:23.907" v="810"/>
          <ac:grpSpMkLst>
            <pc:docMk/>
            <pc:sldMk cId="4247659349" sldId="306"/>
            <ac:grpSpMk id="2672" creationId="{95E77F9A-EFBF-4BBF-9D05-EBF6D39D0B2F}"/>
          </ac:grpSpMkLst>
        </pc:grpChg>
        <pc:grpChg chg="add del mod">
          <ac:chgData name="M | Inès Ammarkhodja" userId="e95cd08f-50ed-4377-8574-96d833696374" providerId="ADAL" clId="{3D6CE0CE-29FB-4D72-AD68-10EAE5BB7EAF}" dt="2019-11-13T11:59:23.907" v="810"/>
          <ac:grpSpMkLst>
            <pc:docMk/>
            <pc:sldMk cId="4247659349" sldId="306"/>
            <ac:grpSpMk id="2675" creationId="{A5C251FD-5230-4064-9EBB-4731EA45B7F9}"/>
          </ac:grpSpMkLst>
        </pc:grpChg>
        <pc:grpChg chg="add del">
          <ac:chgData name="M | Inès Ammarkhodja" userId="e95cd08f-50ed-4377-8574-96d833696374" providerId="ADAL" clId="{3D6CE0CE-29FB-4D72-AD68-10EAE5BB7EAF}" dt="2019-11-13T10:45:21.846" v="588"/>
          <ac:grpSpMkLst>
            <pc:docMk/>
            <pc:sldMk cId="4247659349" sldId="306"/>
            <ac:grpSpMk id="2678" creationId="{82D5D34F-9AA4-434B-9EEC-1EC7CB20F469}"/>
          </ac:grpSpMkLst>
        </pc:grpChg>
        <pc:grpChg chg="add del mod">
          <ac:chgData name="M | Inès Ammarkhodja" userId="e95cd08f-50ed-4377-8574-96d833696374" providerId="ADAL" clId="{3D6CE0CE-29FB-4D72-AD68-10EAE5BB7EAF}" dt="2019-11-13T11:59:23.907" v="810"/>
          <ac:grpSpMkLst>
            <pc:docMk/>
            <pc:sldMk cId="4247659349" sldId="306"/>
            <ac:grpSpMk id="2678" creationId="{AC7A1A94-3E33-452D-AEFA-FA097689C061}"/>
          </ac:grpSpMkLst>
        </pc:grpChg>
        <pc:grpChg chg="add del mod">
          <ac:chgData name="M | Inès Ammarkhodja" userId="e95cd08f-50ed-4377-8574-96d833696374" providerId="ADAL" clId="{3D6CE0CE-29FB-4D72-AD68-10EAE5BB7EAF}" dt="2019-11-13T11:59:23.907" v="810"/>
          <ac:grpSpMkLst>
            <pc:docMk/>
            <pc:sldMk cId="4247659349" sldId="306"/>
            <ac:grpSpMk id="2683" creationId="{CCE411E4-AA60-4FDD-A502-960276AF18E1}"/>
          </ac:grpSpMkLst>
        </pc:grpChg>
        <pc:grpChg chg="add del">
          <ac:chgData name="M | Inès Ammarkhodja" userId="e95cd08f-50ed-4377-8574-96d833696374" providerId="ADAL" clId="{3D6CE0CE-29FB-4D72-AD68-10EAE5BB7EAF}" dt="2019-11-13T10:45:21.846" v="588"/>
          <ac:grpSpMkLst>
            <pc:docMk/>
            <pc:sldMk cId="4247659349" sldId="306"/>
            <ac:grpSpMk id="2685" creationId="{338DC47D-F477-4134-B4B1-20569EC7E4B8}"/>
          </ac:grpSpMkLst>
        </pc:grpChg>
        <pc:grpChg chg="add del mod">
          <ac:chgData name="M | Inès Ammarkhodja" userId="e95cd08f-50ed-4377-8574-96d833696374" providerId="ADAL" clId="{3D6CE0CE-29FB-4D72-AD68-10EAE5BB7EAF}" dt="2019-11-13T11:59:23.907" v="810"/>
          <ac:grpSpMkLst>
            <pc:docMk/>
            <pc:sldMk cId="4247659349" sldId="306"/>
            <ac:grpSpMk id="2690" creationId="{613F4F94-0BD3-476B-87C2-C17E4BA4F010}"/>
          </ac:grpSpMkLst>
        </pc:grpChg>
        <pc:grpChg chg="add del mod">
          <ac:chgData name="M | Inès Ammarkhodja" userId="e95cd08f-50ed-4377-8574-96d833696374" providerId="ADAL" clId="{3D6CE0CE-29FB-4D72-AD68-10EAE5BB7EAF}" dt="2019-11-13T11:59:23.907" v="810"/>
          <ac:grpSpMkLst>
            <pc:docMk/>
            <pc:sldMk cId="4247659349" sldId="306"/>
            <ac:grpSpMk id="2693" creationId="{31B569EB-357A-4580-BDE3-5EED2A3B9AF7}"/>
          </ac:grpSpMkLst>
        </pc:grpChg>
        <pc:grpChg chg="add del mod">
          <ac:chgData name="M | Inès Ammarkhodja" userId="e95cd08f-50ed-4377-8574-96d833696374" providerId="ADAL" clId="{3D6CE0CE-29FB-4D72-AD68-10EAE5BB7EAF}" dt="2019-11-13T11:59:23.907" v="810"/>
          <ac:grpSpMkLst>
            <pc:docMk/>
            <pc:sldMk cId="4247659349" sldId="306"/>
            <ac:grpSpMk id="2695" creationId="{CB460A84-9F06-47B6-8408-087EC03E18FC}"/>
          </ac:grpSpMkLst>
        </pc:grpChg>
        <pc:grpChg chg="add del mod">
          <ac:chgData name="M | Inès Ammarkhodja" userId="e95cd08f-50ed-4377-8574-96d833696374" providerId="ADAL" clId="{3D6CE0CE-29FB-4D72-AD68-10EAE5BB7EAF}" dt="2019-11-13T11:59:23.907" v="810"/>
          <ac:grpSpMkLst>
            <pc:docMk/>
            <pc:sldMk cId="4247659349" sldId="306"/>
            <ac:grpSpMk id="2700" creationId="{3577E4D3-5175-4225-8E0B-5D0F830562BF}"/>
          </ac:grpSpMkLst>
        </pc:grpChg>
        <pc:grpChg chg="add del mod">
          <ac:chgData name="M | Inès Ammarkhodja" userId="e95cd08f-50ed-4377-8574-96d833696374" providerId="ADAL" clId="{3D6CE0CE-29FB-4D72-AD68-10EAE5BB7EAF}" dt="2019-11-13T11:59:23.907" v="810"/>
          <ac:grpSpMkLst>
            <pc:docMk/>
            <pc:sldMk cId="4247659349" sldId="306"/>
            <ac:grpSpMk id="2706" creationId="{4E3AEA61-D2B3-4F71-9C05-3AFA415F3020}"/>
          </ac:grpSpMkLst>
        </pc:grpChg>
        <pc:grpChg chg="add del">
          <ac:chgData name="M | Inès Ammarkhodja" userId="e95cd08f-50ed-4377-8574-96d833696374" providerId="ADAL" clId="{3D6CE0CE-29FB-4D72-AD68-10EAE5BB7EAF}" dt="2019-11-13T10:45:21.846" v="588"/>
          <ac:grpSpMkLst>
            <pc:docMk/>
            <pc:sldMk cId="4247659349" sldId="306"/>
            <ac:grpSpMk id="2709" creationId="{24FE4B4A-5B3E-4A12-8EDD-0E0698B50714}"/>
          </ac:grpSpMkLst>
        </pc:grpChg>
        <pc:grpChg chg="add del mod">
          <ac:chgData name="M | Inès Ammarkhodja" userId="e95cd08f-50ed-4377-8574-96d833696374" providerId="ADAL" clId="{3D6CE0CE-29FB-4D72-AD68-10EAE5BB7EAF}" dt="2019-11-13T11:59:23.907" v="810"/>
          <ac:grpSpMkLst>
            <pc:docMk/>
            <pc:sldMk cId="4247659349" sldId="306"/>
            <ac:grpSpMk id="2712" creationId="{388E86EB-E66F-4FF0-BFCB-7659C78F0D21}"/>
          </ac:grpSpMkLst>
        </pc:grpChg>
        <pc:grpChg chg="add del">
          <ac:chgData name="M | Inès Ammarkhodja" userId="e95cd08f-50ed-4377-8574-96d833696374" providerId="ADAL" clId="{3D6CE0CE-29FB-4D72-AD68-10EAE5BB7EAF}" dt="2019-11-13T10:45:21.846" v="588"/>
          <ac:grpSpMkLst>
            <pc:docMk/>
            <pc:sldMk cId="4247659349" sldId="306"/>
            <ac:grpSpMk id="2717" creationId="{65AE477C-5A03-4BBB-9CAD-0491212EB8FD}"/>
          </ac:grpSpMkLst>
        </pc:grpChg>
        <pc:grpChg chg="add del mod">
          <ac:chgData name="M | Inès Ammarkhodja" userId="e95cd08f-50ed-4377-8574-96d833696374" providerId="ADAL" clId="{3D6CE0CE-29FB-4D72-AD68-10EAE5BB7EAF}" dt="2019-11-13T11:59:23.907" v="810"/>
          <ac:grpSpMkLst>
            <pc:docMk/>
            <pc:sldMk cId="4247659349" sldId="306"/>
            <ac:grpSpMk id="2720" creationId="{D0E8C629-A427-418E-A060-6879EB0795BA}"/>
          </ac:grpSpMkLst>
        </pc:grpChg>
        <pc:grpChg chg="add del">
          <ac:chgData name="M | Inès Ammarkhodja" userId="e95cd08f-50ed-4377-8574-96d833696374" providerId="ADAL" clId="{3D6CE0CE-29FB-4D72-AD68-10EAE5BB7EAF}" dt="2019-11-13T10:45:21.846" v="588"/>
          <ac:grpSpMkLst>
            <pc:docMk/>
            <pc:sldMk cId="4247659349" sldId="306"/>
            <ac:grpSpMk id="2725" creationId="{01770C67-AE20-4399-A900-BAF6A6AF930B}"/>
          </ac:grpSpMkLst>
        </pc:grpChg>
        <pc:grpChg chg="add del mod">
          <ac:chgData name="M | Inès Ammarkhodja" userId="e95cd08f-50ed-4377-8574-96d833696374" providerId="ADAL" clId="{3D6CE0CE-29FB-4D72-AD68-10EAE5BB7EAF}" dt="2019-11-13T11:59:23.907" v="810"/>
          <ac:grpSpMkLst>
            <pc:docMk/>
            <pc:sldMk cId="4247659349" sldId="306"/>
            <ac:grpSpMk id="2731" creationId="{D0FADD37-6B9C-4741-86D4-DB4B98BBB7A8}"/>
          </ac:grpSpMkLst>
        </pc:grpChg>
        <pc:grpChg chg="add del mod">
          <ac:chgData name="M | Inès Ammarkhodja" userId="e95cd08f-50ed-4377-8574-96d833696374" providerId="ADAL" clId="{3D6CE0CE-29FB-4D72-AD68-10EAE5BB7EAF}" dt="2019-11-13T11:59:23.907" v="810"/>
          <ac:grpSpMkLst>
            <pc:docMk/>
            <pc:sldMk cId="4247659349" sldId="306"/>
            <ac:grpSpMk id="2736" creationId="{57E474BC-61F2-4771-B387-0D20943996E6}"/>
          </ac:grpSpMkLst>
        </pc:grpChg>
        <pc:grpChg chg="add del mod">
          <ac:chgData name="M | Inès Ammarkhodja" userId="e95cd08f-50ed-4377-8574-96d833696374" providerId="ADAL" clId="{3D6CE0CE-29FB-4D72-AD68-10EAE5BB7EAF}" dt="2019-11-13T11:59:23.907" v="810"/>
          <ac:grpSpMkLst>
            <pc:docMk/>
            <pc:sldMk cId="4247659349" sldId="306"/>
            <ac:grpSpMk id="2738" creationId="{C17811FD-BE35-47F5-98C0-6812665619BB}"/>
          </ac:grpSpMkLst>
        </pc:grpChg>
        <pc:grpChg chg="add del mod">
          <ac:chgData name="M | Inès Ammarkhodja" userId="e95cd08f-50ed-4377-8574-96d833696374" providerId="ADAL" clId="{3D6CE0CE-29FB-4D72-AD68-10EAE5BB7EAF}" dt="2019-11-13T11:59:23.907" v="810"/>
          <ac:grpSpMkLst>
            <pc:docMk/>
            <pc:sldMk cId="4247659349" sldId="306"/>
            <ac:grpSpMk id="2743" creationId="{B09B1BBC-4754-40BF-9902-4F71F3EBDEC0}"/>
          </ac:grpSpMkLst>
        </pc:grpChg>
        <pc:grpChg chg="add del">
          <ac:chgData name="M | Inès Ammarkhodja" userId="e95cd08f-50ed-4377-8574-96d833696374" providerId="ADAL" clId="{3D6CE0CE-29FB-4D72-AD68-10EAE5BB7EAF}" dt="2019-11-13T10:45:21.846" v="588"/>
          <ac:grpSpMkLst>
            <pc:docMk/>
            <pc:sldMk cId="4247659349" sldId="306"/>
            <ac:grpSpMk id="2744" creationId="{01869A07-F7CF-4BEA-85A8-8B586D3F4375}"/>
          </ac:grpSpMkLst>
        </pc:grpChg>
        <pc:grpChg chg="add del mod">
          <ac:chgData name="M | Inès Ammarkhodja" userId="e95cd08f-50ed-4377-8574-96d833696374" providerId="ADAL" clId="{3D6CE0CE-29FB-4D72-AD68-10EAE5BB7EAF}" dt="2019-11-13T11:59:23.907" v="810"/>
          <ac:grpSpMkLst>
            <pc:docMk/>
            <pc:sldMk cId="4247659349" sldId="306"/>
            <ac:grpSpMk id="2746" creationId="{1742A231-0ECD-42D6-9A66-2C7071FB888B}"/>
          </ac:grpSpMkLst>
        </pc:grpChg>
        <pc:grpChg chg="add del mod">
          <ac:chgData name="M | Inès Ammarkhodja" userId="e95cd08f-50ed-4377-8574-96d833696374" providerId="ADAL" clId="{3D6CE0CE-29FB-4D72-AD68-10EAE5BB7EAF}" dt="2019-11-13T11:59:23.907" v="810"/>
          <ac:grpSpMkLst>
            <pc:docMk/>
            <pc:sldMk cId="4247659349" sldId="306"/>
            <ac:grpSpMk id="2750" creationId="{8687DCD1-9D61-42DC-9A76-6851A1EBDC68}"/>
          </ac:grpSpMkLst>
        </pc:grpChg>
        <pc:grpChg chg="add del mod">
          <ac:chgData name="M | Inès Ammarkhodja" userId="e95cd08f-50ed-4377-8574-96d833696374" providerId="ADAL" clId="{3D6CE0CE-29FB-4D72-AD68-10EAE5BB7EAF}" dt="2019-11-13T11:59:23.907" v="810"/>
          <ac:grpSpMkLst>
            <pc:docMk/>
            <pc:sldMk cId="4247659349" sldId="306"/>
            <ac:grpSpMk id="2756" creationId="{D5F42D98-28BC-4648-8456-92AD6E2E168E}"/>
          </ac:grpSpMkLst>
        </pc:grpChg>
        <pc:grpChg chg="add del mod">
          <ac:chgData name="M | Inès Ammarkhodja" userId="e95cd08f-50ed-4377-8574-96d833696374" providerId="ADAL" clId="{3D6CE0CE-29FB-4D72-AD68-10EAE5BB7EAF}" dt="2019-11-13T11:59:23.907" v="810"/>
          <ac:grpSpMkLst>
            <pc:docMk/>
            <pc:sldMk cId="4247659349" sldId="306"/>
            <ac:grpSpMk id="2758" creationId="{76D96E37-0F80-427D-9251-D0D79693AAC1}"/>
          </ac:grpSpMkLst>
        </pc:grpChg>
        <pc:grpChg chg="add del">
          <ac:chgData name="M | Inès Ammarkhodja" userId="e95cd08f-50ed-4377-8574-96d833696374" providerId="ADAL" clId="{3D6CE0CE-29FB-4D72-AD68-10EAE5BB7EAF}" dt="2019-11-13T10:45:21.846" v="588"/>
          <ac:grpSpMkLst>
            <pc:docMk/>
            <pc:sldMk cId="4247659349" sldId="306"/>
            <ac:grpSpMk id="2763" creationId="{500CAE52-DDB2-4A42-99C1-01E2A789F06A}"/>
          </ac:grpSpMkLst>
        </pc:grpChg>
        <pc:grpChg chg="add del mod">
          <ac:chgData name="M | Inès Ammarkhodja" userId="e95cd08f-50ed-4377-8574-96d833696374" providerId="ADAL" clId="{3D6CE0CE-29FB-4D72-AD68-10EAE5BB7EAF}" dt="2019-11-13T11:59:23.907" v="810"/>
          <ac:grpSpMkLst>
            <pc:docMk/>
            <pc:sldMk cId="4247659349" sldId="306"/>
            <ac:grpSpMk id="2766" creationId="{8AF1C6E3-1A67-41D7-AD64-38029AEF03C1}"/>
          </ac:grpSpMkLst>
        </pc:grpChg>
        <pc:grpChg chg="add del mod">
          <ac:chgData name="M | Inès Ammarkhodja" userId="e95cd08f-50ed-4377-8574-96d833696374" providerId="ADAL" clId="{3D6CE0CE-29FB-4D72-AD68-10EAE5BB7EAF}" dt="2019-11-13T11:59:23.907" v="810"/>
          <ac:grpSpMkLst>
            <pc:docMk/>
            <pc:sldMk cId="4247659349" sldId="306"/>
            <ac:grpSpMk id="2768" creationId="{63F091B6-DC82-4CE0-9857-5A694A90BBB7}"/>
          </ac:grpSpMkLst>
        </pc:grpChg>
        <pc:grpChg chg="add del mod">
          <ac:chgData name="M | Inès Ammarkhodja" userId="e95cd08f-50ed-4377-8574-96d833696374" providerId="ADAL" clId="{3D6CE0CE-29FB-4D72-AD68-10EAE5BB7EAF}" dt="2019-11-13T11:59:23.907" v="810"/>
          <ac:grpSpMkLst>
            <pc:docMk/>
            <pc:sldMk cId="4247659349" sldId="306"/>
            <ac:grpSpMk id="2771" creationId="{6D371DD1-364E-4A34-A8F7-E7337D596A2E}"/>
          </ac:grpSpMkLst>
        </pc:grpChg>
        <pc:grpChg chg="add del mod">
          <ac:chgData name="M | Inès Ammarkhodja" userId="e95cd08f-50ed-4377-8574-96d833696374" providerId="ADAL" clId="{3D6CE0CE-29FB-4D72-AD68-10EAE5BB7EAF}" dt="2019-11-13T11:59:23.907" v="810"/>
          <ac:grpSpMkLst>
            <pc:docMk/>
            <pc:sldMk cId="4247659349" sldId="306"/>
            <ac:grpSpMk id="2776" creationId="{2A4CFC8E-5124-4DB4-BB17-11B489E04DF8}"/>
          </ac:grpSpMkLst>
        </pc:grpChg>
        <pc:grpChg chg="add del">
          <ac:chgData name="M | Inès Ammarkhodja" userId="e95cd08f-50ed-4377-8574-96d833696374" providerId="ADAL" clId="{3D6CE0CE-29FB-4D72-AD68-10EAE5BB7EAF}" dt="2019-11-13T10:45:21.846" v="588"/>
          <ac:grpSpMkLst>
            <pc:docMk/>
            <pc:sldMk cId="4247659349" sldId="306"/>
            <ac:grpSpMk id="2778" creationId="{89ED17E9-A981-4975-BF14-95C6B4F0B571}"/>
          </ac:grpSpMkLst>
        </pc:grpChg>
        <pc:grpChg chg="add del">
          <ac:chgData name="M | Inès Ammarkhodja" userId="e95cd08f-50ed-4377-8574-96d833696374" providerId="ADAL" clId="{3D6CE0CE-29FB-4D72-AD68-10EAE5BB7EAF}" dt="2019-11-13T10:45:21.846" v="588"/>
          <ac:grpSpMkLst>
            <pc:docMk/>
            <pc:sldMk cId="4247659349" sldId="306"/>
            <ac:grpSpMk id="2783" creationId="{B3EC34DD-DD4B-4D8C-8167-512AFD32A736}"/>
          </ac:grpSpMkLst>
        </pc:grpChg>
        <pc:grpChg chg="add del mod">
          <ac:chgData name="M | Inès Ammarkhodja" userId="e95cd08f-50ed-4377-8574-96d833696374" providerId="ADAL" clId="{3D6CE0CE-29FB-4D72-AD68-10EAE5BB7EAF}" dt="2019-11-13T11:59:23.907" v="810"/>
          <ac:grpSpMkLst>
            <pc:docMk/>
            <pc:sldMk cId="4247659349" sldId="306"/>
            <ac:grpSpMk id="2784" creationId="{C312BA87-4909-4E3D-9D5F-4B0C2F2DD408}"/>
          </ac:grpSpMkLst>
        </pc:grpChg>
        <pc:grpChg chg="add del mod">
          <ac:chgData name="M | Inès Ammarkhodja" userId="e95cd08f-50ed-4377-8574-96d833696374" providerId="ADAL" clId="{3D6CE0CE-29FB-4D72-AD68-10EAE5BB7EAF}" dt="2019-11-13T11:59:23.907" v="810"/>
          <ac:grpSpMkLst>
            <pc:docMk/>
            <pc:sldMk cId="4247659349" sldId="306"/>
            <ac:grpSpMk id="2786" creationId="{2C93691B-7532-4714-B71B-913993BFC72D}"/>
          </ac:grpSpMkLst>
        </pc:grpChg>
        <pc:grpChg chg="add del">
          <ac:chgData name="M | Inès Ammarkhodja" userId="e95cd08f-50ed-4377-8574-96d833696374" providerId="ADAL" clId="{3D6CE0CE-29FB-4D72-AD68-10EAE5BB7EAF}" dt="2019-11-13T10:45:21.846" v="588"/>
          <ac:grpSpMkLst>
            <pc:docMk/>
            <pc:sldMk cId="4247659349" sldId="306"/>
            <ac:grpSpMk id="2788" creationId="{DBF38506-5688-4DBA-BF5C-39C772FA78B0}"/>
          </ac:grpSpMkLst>
        </pc:grpChg>
        <pc:grpChg chg="add del mod">
          <ac:chgData name="M | Inès Ammarkhodja" userId="e95cd08f-50ed-4377-8574-96d833696374" providerId="ADAL" clId="{3D6CE0CE-29FB-4D72-AD68-10EAE5BB7EAF}" dt="2019-11-13T11:59:23.907" v="810"/>
          <ac:grpSpMkLst>
            <pc:docMk/>
            <pc:sldMk cId="4247659349" sldId="306"/>
            <ac:grpSpMk id="2791" creationId="{8D573F01-AEEE-44F8-BCC0-F2332A0FEE45}"/>
          </ac:grpSpMkLst>
        </pc:grpChg>
        <pc:grpChg chg="add del mod">
          <ac:chgData name="M | Inès Ammarkhodja" userId="e95cd08f-50ed-4377-8574-96d833696374" providerId="ADAL" clId="{3D6CE0CE-29FB-4D72-AD68-10EAE5BB7EAF}" dt="2019-11-13T11:59:23.907" v="810"/>
          <ac:grpSpMkLst>
            <pc:docMk/>
            <pc:sldMk cId="4247659349" sldId="306"/>
            <ac:grpSpMk id="2793" creationId="{847F0597-0AD2-4EAD-AAD4-23D742EC872B}"/>
          </ac:grpSpMkLst>
        </pc:grpChg>
        <pc:grpChg chg="add del">
          <ac:chgData name="M | Inès Ammarkhodja" userId="e95cd08f-50ed-4377-8574-96d833696374" providerId="ADAL" clId="{3D6CE0CE-29FB-4D72-AD68-10EAE5BB7EAF}" dt="2019-11-13T10:45:21.846" v="588"/>
          <ac:grpSpMkLst>
            <pc:docMk/>
            <pc:sldMk cId="4247659349" sldId="306"/>
            <ac:grpSpMk id="2794" creationId="{785C4B76-AF5B-4394-BFC3-763CBAA82DED}"/>
          </ac:grpSpMkLst>
        </pc:grpChg>
        <pc:grpChg chg="add del mod">
          <ac:chgData name="M | Inès Ammarkhodja" userId="e95cd08f-50ed-4377-8574-96d833696374" providerId="ADAL" clId="{3D6CE0CE-29FB-4D72-AD68-10EAE5BB7EAF}" dt="2019-11-13T11:59:23.907" v="810"/>
          <ac:grpSpMkLst>
            <pc:docMk/>
            <pc:sldMk cId="4247659349" sldId="306"/>
            <ac:grpSpMk id="2802" creationId="{A697BBF2-565F-4357-8E86-95DAC3456EEA}"/>
          </ac:grpSpMkLst>
        </pc:grpChg>
        <pc:grpChg chg="add del mod">
          <ac:chgData name="M | Inès Ammarkhodja" userId="e95cd08f-50ed-4377-8574-96d833696374" providerId="ADAL" clId="{3D6CE0CE-29FB-4D72-AD68-10EAE5BB7EAF}" dt="2019-11-13T11:59:23.907" v="810"/>
          <ac:grpSpMkLst>
            <pc:docMk/>
            <pc:sldMk cId="4247659349" sldId="306"/>
            <ac:grpSpMk id="2804" creationId="{CEEEC491-996D-4FAD-BB81-2F2CC7AE4602}"/>
          </ac:grpSpMkLst>
        </pc:grpChg>
        <pc:grpChg chg="add del">
          <ac:chgData name="M | Inès Ammarkhodja" userId="e95cd08f-50ed-4377-8574-96d833696374" providerId="ADAL" clId="{3D6CE0CE-29FB-4D72-AD68-10EAE5BB7EAF}" dt="2019-11-13T10:45:21.846" v="588"/>
          <ac:grpSpMkLst>
            <pc:docMk/>
            <pc:sldMk cId="4247659349" sldId="306"/>
            <ac:grpSpMk id="2820" creationId="{E5B91153-5D59-4A0B-BEFA-CCB4B7220E13}"/>
          </ac:grpSpMkLst>
        </pc:grpChg>
        <pc:grpChg chg="add del mod">
          <ac:chgData name="M | Inès Ammarkhodja" userId="e95cd08f-50ed-4377-8574-96d833696374" providerId="ADAL" clId="{3D6CE0CE-29FB-4D72-AD68-10EAE5BB7EAF}" dt="2019-11-13T11:59:23.907" v="810"/>
          <ac:grpSpMkLst>
            <pc:docMk/>
            <pc:sldMk cId="4247659349" sldId="306"/>
            <ac:grpSpMk id="2821" creationId="{AC4414C5-F4C5-4A0A-949B-9F262A0A8EDD}"/>
          </ac:grpSpMkLst>
        </pc:grpChg>
        <pc:grpChg chg="add del mod">
          <ac:chgData name="M | Inès Ammarkhodja" userId="e95cd08f-50ed-4377-8574-96d833696374" providerId="ADAL" clId="{3D6CE0CE-29FB-4D72-AD68-10EAE5BB7EAF}" dt="2019-11-13T11:59:23.907" v="810"/>
          <ac:grpSpMkLst>
            <pc:docMk/>
            <pc:sldMk cId="4247659349" sldId="306"/>
            <ac:grpSpMk id="2829" creationId="{101D511A-E177-4471-9AF7-36CCC4AB2834}"/>
          </ac:grpSpMkLst>
        </pc:grpChg>
        <pc:grpChg chg="add del mod">
          <ac:chgData name="M | Inès Ammarkhodja" userId="e95cd08f-50ed-4377-8574-96d833696374" providerId="ADAL" clId="{3D6CE0CE-29FB-4D72-AD68-10EAE5BB7EAF}" dt="2019-11-13T11:59:23.907" v="810"/>
          <ac:grpSpMkLst>
            <pc:docMk/>
            <pc:sldMk cId="4247659349" sldId="306"/>
            <ac:grpSpMk id="2834" creationId="{ADC81E32-A291-4D6A-BF1C-9E9F70D7E308}"/>
          </ac:grpSpMkLst>
        </pc:grpChg>
        <pc:grpChg chg="add del">
          <ac:chgData name="M | Inès Ammarkhodja" userId="e95cd08f-50ed-4377-8574-96d833696374" providerId="ADAL" clId="{3D6CE0CE-29FB-4D72-AD68-10EAE5BB7EAF}" dt="2019-11-13T10:45:21.846" v="588"/>
          <ac:grpSpMkLst>
            <pc:docMk/>
            <pc:sldMk cId="4247659349" sldId="306"/>
            <ac:grpSpMk id="2837" creationId="{4A26AF09-B048-4631-AE7D-7F6F91570A23}"/>
          </ac:grpSpMkLst>
        </pc:grpChg>
        <pc:grpChg chg="add del mod">
          <ac:chgData name="M | Inès Ammarkhodja" userId="e95cd08f-50ed-4377-8574-96d833696374" providerId="ADAL" clId="{3D6CE0CE-29FB-4D72-AD68-10EAE5BB7EAF}" dt="2019-11-13T11:59:23.907" v="810"/>
          <ac:grpSpMkLst>
            <pc:docMk/>
            <pc:sldMk cId="4247659349" sldId="306"/>
            <ac:grpSpMk id="2843" creationId="{78B95CC8-30E1-426B-8580-7DE0CF638B79}"/>
          </ac:grpSpMkLst>
        </pc:grpChg>
        <pc:grpChg chg="add del mod">
          <ac:chgData name="M | Inès Ammarkhodja" userId="e95cd08f-50ed-4377-8574-96d833696374" providerId="ADAL" clId="{3D6CE0CE-29FB-4D72-AD68-10EAE5BB7EAF}" dt="2019-11-13T11:59:23.907" v="810"/>
          <ac:grpSpMkLst>
            <pc:docMk/>
            <pc:sldMk cId="4247659349" sldId="306"/>
            <ac:grpSpMk id="2846" creationId="{EF6A16B5-C584-4C18-8FEA-B02CDF965127}"/>
          </ac:grpSpMkLst>
        </pc:grpChg>
        <pc:grpChg chg="add del mod">
          <ac:chgData name="M | Inès Ammarkhodja" userId="e95cd08f-50ed-4377-8574-96d833696374" providerId="ADAL" clId="{3D6CE0CE-29FB-4D72-AD68-10EAE5BB7EAF}" dt="2019-11-13T11:59:23.907" v="810"/>
          <ac:grpSpMkLst>
            <pc:docMk/>
            <pc:sldMk cId="4247659349" sldId="306"/>
            <ac:grpSpMk id="2849" creationId="{E55850E9-90BB-4DFC-893C-DFD19C47D92D}"/>
          </ac:grpSpMkLst>
        </pc:grpChg>
        <pc:grpChg chg="add del mod">
          <ac:chgData name="M | Inès Ammarkhodja" userId="e95cd08f-50ed-4377-8574-96d833696374" providerId="ADAL" clId="{3D6CE0CE-29FB-4D72-AD68-10EAE5BB7EAF}" dt="2019-11-13T11:59:23.907" v="810"/>
          <ac:grpSpMkLst>
            <pc:docMk/>
            <pc:sldMk cId="4247659349" sldId="306"/>
            <ac:grpSpMk id="2851" creationId="{6D933454-1FE9-4B59-8BA6-30F28298D79F}"/>
          </ac:grpSpMkLst>
        </pc:grpChg>
        <pc:grpChg chg="add del">
          <ac:chgData name="M | Inès Ammarkhodja" userId="e95cd08f-50ed-4377-8574-96d833696374" providerId="ADAL" clId="{3D6CE0CE-29FB-4D72-AD68-10EAE5BB7EAF}" dt="2019-11-13T10:45:21.846" v="588"/>
          <ac:grpSpMkLst>
            <pc:docMk/>
            <pc:sldMk cId="4247659349" sldId="306"/>
            <ac:grpSpMk id="2851" creationId="{C356EF4B-03CE-45FD-A1A4-7BE38AA4F8B6}"/>
          </ac:grpSpMkLst>
        </pc:grpChg>
        <pc:grpChg chg="add del mod">
          <ac:chgData name="M | Inès Ammarkhodja" userId="e95cd08f-50ed-4377-8574-96d833696374" providerId="ADAL" clId="{3D6CE0CE-29FB-4D72-AD68-10EAE5BB7EAF}" dt="2019-11-13T11:59:23.907" v="810"/>
          <ac:grpSpMkLst>
            <pc:docMk/>
            <pc:sldMk cId="4247659349" sldId="306"/>
            <ac:grpSpMk id="2853" creationId="{B91432BE-04F7-41B8-AF85-80C20EFDA5E3}"/>
          </ac:grpSpMkLst>
        </pc:grpChg>
        <pc:grpChg chg="add del mod">
          <ac:chgData name="M | Inès Ammarkhodja" userId="e95cd08f-50ed-4377-8574-96d833696374" providerId="ADAL" clId="{3D6CE0CE-29FB-4D72-AD68-10EAE5BB7EAF}" dt="2019-11-13T11:59:23.907" v="810"/>
          <ac:grpSpMkLst>
            <pc:docMk/>
            <pc:sldMk cId="4247659349" sldId="306"/>
            <ac:grpSpMk id="2865" creationId="{D7F5A2EE-3FA7-4288-99F9-03D3A90353B1}"/>
          </ac:grpSpMkLst>
        </pc:grpChg>
        <pc:grpChg chg="add del">
          <ac:chgData name="M | Inès Ammarkhodja" userId="e95cd08f-50ed-4377-8574-96d833696374" providerId="ADAL" clId="{3D6CE0CE-29FB-4D72-AD68-10EAE5BB7EAF}" dt="2019-11-13T10:45:21.846" v="588"/>
          <ac:grpSpMkLst>
            <pc:docMk/>
            <pc:sldMk cId="4247659349" sldId="306"/>
            <ac:grpSpMk id="2871" creationId="{3B816106-BB43-4FB6-A2AD-77FA494F0E98}"/>
          </ac:grpSpMkLst>
        </pc:grpChg>
        <pc:grpChg chg="add del mod">
          <ac:chgData name="M | Inès Ammarkhodja" userId="e95cd08f-50ed-4377-8574-96d833696374" providerId="ADAL" clId="{3D6CE0CE-29FB-4D72-AD68-10EAE5BB7EAF}" dt="2019-11-13T11:59:23.907" v="810"/>
          <ac:grpSpMkLst>
            <pc:docMk/>
            <pc:sldMk cId="4247659349" sldId="306"/>
            <ac:grpSpMk id="2871" creationId="{B6C67F7B-D472-4299-B69B-48870BC66984}"/>
          </ac:grpSpMkLst>
        </pc:grpChg>
        <pc:grpChg chg="add del mod">
          <ac:chgData name="M | Inès Ammarkhodja" userId="e95cd08f-50ed-4377-8574-96d833696374" providerId="ADAL" clId="{3D6CE0CE-29FB-4D72-AD68-10EAE5BB7EAF}" dt="2019-11-13T11:59:23.907" v="810"/>
          <ac:grpSpMkLst>
            <pc:docMk/>
            <pc:sldMk cId="4247659349" sldId="306"/>
            <ac:grpSpMk id="2875" creationId="{7F28F9F2-9379-4ACE-8130-E62DC88A6E5E}"/>
          </ac:grpSpMkLst>
        </pc:grpChg>
        <pc:grpChg chg="add del">
          <ac:chgData name="M | Inès Ammarkhodja" userId="e95cd08f-50ed-4377-8574-96d833696374" providerId="ADAL" clId="{3D6CE0CE-29FB-4D72-AD68-10EAE5BB7EAF}" dt="2019-11-13T10:45:21.846" v="588"/>
          <ac:grpSpMkLst>
            <pc:docMk/>
            <pc:sldMk cId="4247659349" sldId="306"/>
            <ac:grpSpMk id="2882" creationId="{645D644B-97C9-4316-9DD0-5BDF169D0F68}"/>
          </ac:grpSpMkLst>
        </pc:grpChg>
        <pc:grpChg chg="add del mod">
          <ac:chgData name="M | Inès Ammarkhodja" userId="e95cd08f-50ed-4377-8574-96d833696374" providerId="ADAL" clId="{3D6CE0CE-29FB-4D72-AD68-10EAE5BB7EAF}" dt="2019-11-13T11:59:23.907" v="810"/>
          <ac:grpSpMkLst>
            <pc:docMk/>
            <pc:sldMk cId="4247659349" sldId="306"/>
            <ac:grpSpMk id="2882" creationId="{BDB6484B-B24B-48D7-B23B-4E53AFB74158}"/>
          </ac:grpSpMkLst>
        </pc:grpChg>
        <pc:grpChg chg="add del mod">
          <ac:chgData name="M | Inès Ammarkhodja" userId="e95cd08f-50ed-4377-8574-96d833696374" providerId="ADAL" clId="{3D6CE0CE-29FB-4D72-AD68-10EAE5BB7EAF}" dt="2019-11-13T11:59:23.907" v="810"/>
          <ac:grpSpMkLst>
            <pc:docMk/>
            <pc:sldMk cId="4247659349" sldId="306"/>
            <ac:grpSpMk id="2884" creationId="{EF2FDB54-38B9-4977-8A63-54E3E5A1114E}"/>
          </ac:grpSpMkLst>
        </pc:grpChg>
        <pc:grpChg chg="add del mod">
          <ac:chgData name="M | Inès Ammarkhodja" userId="e95cd08f-50ed-4377-8574-96d833696374" providerId="ADAL" clId="{3D6CE0CE-29FB-4D72-AD68-10EAE5BB7EAF}" dt="2019-11-13T11:59:23.907" v="810"/>
          <ac:grpSpMkLst>
            <pc:docMk/>
            <pc:sldMk cId="4247659349" sldId="306"/>
            <ac:grpSpMk id="2886" creationId="{26ACBC6B-BFE1-47A3-8C00-F49C7D1B22FC}"/>
          </ac:grpSpMkLst>
        </pc:grpChg>
        <pc:grpChg chg="add del">
          <ac:chgData name="M | Inès Ammarkhodja" userId="e95cd08f-50ed-4377-8574-96d833696374" providerId="ADAL" clId="{3D6CE0CE-29FB-4D72-AD68-10EAE5BB7EAF}" dt="2019-11-13T10:45:21.846" v="588"/>
          <ac:grpSpMkLst>
            <pc:docMk/>
            <pc:sldMk cId="4247659349" sldId="306"/>
            <ac:grpSpMk id="2887" creationId="{060C21A9-1FC0-4E4B-97F4-47A04880C3ED}"/>
          </ac:grpSpMkLst>
        </pc:grpChg>
        <pc:grpChg chg="add del mod">
          <ac:chgData name="M | Inès Ammarkhodja" userId="e95cd08f-50ed-4377-8574-96d833696374" providerId="ADAL" clId="{3D6CE0CE-29FB-4D72-AD68-10EAE5BB7EAF}" dt="2019-11-13T11:59:23.907" v="810"/>
          <ac:grpSpMkLst>
            <pc:docMk/>
            <pc:sldMk cId="4247659349" sldId="306"/>
            <ac:grpSpMk id="2889" creationId="{80F2D623-2AC4-401E-BD68-35B52F8428F7}"/>
          </ac:grpSpMkLst>
        </pc:grpChg>
        <pc:grpChg chg="add del mod">
          <ac:chgData name="M | Inès Ammarkhodja" userId="e95cd08f-50ed-4377-8574-96d833696374" providerId="ADAL" clId="{3D6CE0CE-29FB-4D72-AD68-10EAE5BB7EAF}" dt="2019-11-13T11:59:23.907" v="810"/>
          <ac:grpSpMkLst>
            <pc:docMk/>
            <pc:sldMk cId="4247659349" sldId="306"/>
            <ac:grpSpMk id="2891" creationId="{BB87BA6C-2AB3-446E-B77D-60C920E76BD0}"/>
          </ac:grpSpMkLst>
        </pc:grpChg>
        <pc:grpChg chg="add del mod">
          <ac:chgData name="M | Inès Ammarkhodja" userId="e95cd08f-50ed-4377-8574-96d833696374" providerId="ADAL" clId="{3D6CE0CE-29FB-4D72-AD68-10EAE5BB7EAF}" dt="2019-11-13T11:59:23.907" v="810"/>
          <ac:grpSpMkLst>
            <pc:docMk/>
            <pc:sldMk cId="4247659349" sldId="306"/>
            <ac:grpSpMk id="2893" creationId="{030B8515-F587-4D83-A5ED-10026B99B6CF}"/>
          </ac:grpSpMkLst>
        </pc:grpChg>
        <pc:grpChg chg="add del mod">
          <ac:chgData name="M | Inès Ammarkhodja" userId="e95cd08f-50ed-4377-8574-96d833696374" providerId="ADAL" clId="{3D6CE0CE-29FB-4D72-AD68-10EAE5BB7EAF}" dt="2019-11-13T11:59:23.907" v="810"/>
          <ac:grpSpMkLst>
            <pc:docMk/>
            <pc:sldMk cId="4247659349" sldId="306"/>
            <ac:grpSpMk id="2896" creationId="{0FCA5211-83FE-4C26-925E-77CF34723D39}"/>
          </ac:grpSpMkLst>
        </pc:grpChg>
        <pc:grpChg chg="add del">
          <ac:chgData name="M | Inès Ammarkhodja" userId="e95cd08f-50ed-4377-8574-96d833696374" providerId="ADAL" clId="{3D6CE0CE-29FB-4D72-AD68-10EAE5BB7EAF}" dt="2019-11-13T10:45:21.846" v="588"/>
          <ac:grpSpMkLst>
            <pc:docMk/>
            <pc:sldMk cId="4247659349" sldId="306"/>
            <ac:grpSpMk id="2901" creationId="{76498681-57D8-4A4B-BED4-B6B4E51794E7}"/>
          </ac:grpSpMkLst>
        </pc:grpChg>
        <pc:grpChg chg="add del mod">
          <ac:chgData name="M | Inès Ammarkhodja" userId="e95cd08f-50ed-4377-8574-96d833696374" providerId="ADAL" clId="{3D6CE0CE-29FB-4D72-AD68-10EAE5BB7EAF}" dt="2019-11-13T11:59:23.907" v="810"/>
          <ac:grpSpMkLst>
            <pc:docMk/>
            <pc:sldMk cId="4247659349" sldId="306"/>
            <ac:grpSpMk id="2914" creationId="{019D2746-15A7-4FD5-B3D5-013C19A67570}"/>
          </ac:grpSpMkLst>
        </pc:grpChg>
        <pc:grpChg chg="add del">
          <ac:chgData name="M | Inès Ammarkhodja" userId="e95cd08f-50ed-4377-8574-96d833696374" providerId="ADAL" clId="{3D6CE0CE-29FB-4D72-AD68-10EAE5BB7EAF}" dt="2019-11-13T10:45:21.846" v="588"/>
          <ac:grpSpMkLst>
            <pc:docMk/>
            <pc:sldMk cId="4247659349" sldId="306"/>
            <ac:grpSpMk id="2916" creationId="{A7055C17-E967-4900-9B64-430BA6CE6DDA}"/>
          </ac:grpSpMkLst>
        </pc:grpChg>
        <pc:grpChg chg="add del mod">
          <ac:chgData name="M | Inès Ammarkhodja" userId="e95cd08f-50ed-4377-8574-96d833696374" providerId="ADAL" clId="{3D6CE0CE-29FB-4D72-AD68-10EAE5BB7EAF}" dt="2019-11-13T11:59:23.907" v="810"/>
          <ac:grpSpMkLst>
            <pc:docMk/>
            <pc:sldMk cId="4247659349" sldId="306"/>
            <ac:grpSpMk id="2921" creationId="{0C3F6D50-157B-42D1-856B-78FB9B26DD7E}"/>
          </ac:grpSpMkLst>
        </pc:grpChg>
        <pc:grpChg chg="add del mod">
          <ac:chgData name="M | Inès Ammarkhodja" userId="e95cd08f-50ed-4377-8574-96d833696374" providerId="ADAL" clId="{3D6CE0CE-29FB-4D72-AD68-10EAE5BB7EAF}" dt="2019-11-13T11:59:23.907" v="810"/>
          <ac:grpSpMkLst>
            <pc:docMk/>
            <pc:sldMk cId="4247659349" sldId="306"/>
            <ac:grpSpMk id="2927" creationId="{6B0C6862-2A87-43BD-A0CD-4A76C403C2EC}"/>
          </ac:grpSpMkLst>
        </pc:grpChg>
        <pc:grpChg chg="add del mod">
          <ac:chgData name="M | Inès Ammarkhodja" userId="e95cd08f-50ed-4377-8574-96d833696374" providerId="ADAL" clId="{3D6CE0CE-29FB-4D72-AD68-10EAE5BB7EAF}" dt="2019-11-13T11:59:23.907" v="810"/>
          <ac:grpSpMkLst>
            <pc:docMk/>
            <pc:sldMk cId="4247659349" sldId="306"/>
            <ac:grpSpMk id="2929" creationId="{8CA773CD-79EE-4BFE-A4BC-28108C9BEAA6}"/>
          </ac:grpSpMkLst>
        </pc:grpChg>
        <pc:grpChg chg="add del">
          <ac:chgData name="M | Inès Ammarkhodja" userId="e95cd08f-50ed-4377-8574-96d833696374" providerId="ADAL" clId="{3D6CE0CE-29FB-4D72-AD68-10EAE5BB7EAF}" dt="2019-11-13T10:45:21.846" v="588"/>
          <ac:grpSpMkLst>
            <pc:docMk/>
            <pc:sldMk cId="4247659349" sldId="306"/>
            <ac:grpSpMk id="2933" creationId="{B451ED36-6C56-4C76-99B9-3267CFFAD8D3}"/>
          </ac:grpSpMkLst>
        </pc:grpChg>
        <pc:grpChg chg="add del mod">
          <ac:chgData name="M | Inès Ammarkhodja" userId="e95cd08f-50ed-4377-8574-96d833696374" providerId="ADAL" clId="{3D6CE0CE-29FB-4D72-AD68-10EAE5BB7EAF}" dt="2019-11-13T11:59:23.907" v="810"/>
          <ac:grpSpMkLst>
            <pc:docMk/>
            <pc:sldMk cId="4247659349" sldId="306"/>
            <ac:grpSpMk id="2937" creationId="{E0E4919D-B09F-499F-BB14-34336310EDD3}"/>
          </ac:grpSpMkLst>
        </pc:grpChg>
        <pc:grpChg chg="add del mod">
          <ac:chgData name="M | Inès Ammarkhodja" userId="e95cd08f-50ed-4377-8574-96d833696374" providerId="ADAL" clId="{3D6CE0CE-29FB-4D72-AD68-10EAE5BB7EAF}" dt="2019-11-13T11:59:23.907" v="810"/>
          <ac:grpSpMkLst>
            <pc:docMk/>
            <pc:sldMk cId="4247659349" sldId="306"/>
            <ac:grpSpMk id="2939" creationId="{52785FD4-D1DB-40B1-B71E-DDD2203DF3CF}"/>
          </ac:grpSpMkLst>
        </pc:grpChg>
        <pc:grpChg chg="add del mod">
          <ac:chgData name="M | Inès Ammarkhodja" userId="e95cd08f-50ed-4377-8574-96d833696374" providerId="ADAL" clId="{3D6CE0CE-29FB-4D72-AD68-10EAE5BB7EAF}" dt="2019-11-13T11:59:23.907" v="810"/>
          <ac:grpSpMkLst>
            <pc:docMk/>
            <pc:sldMk cId="4247659349" sldId="306"/>
            <ac:grpSpMk id="2941" creationId="{92EF1D86-B3C7-4BB6-9DED-1539162919C3}"/>
          </ac:grpSpMkLst>
        </pc:grpChg>
        <pc:grpChg chg="add del">
          <ac:chgData name="M | Inès Ammarkhodja" userId="e95cd08f-50ed-4377-8574-96d833696374" providerId="ADAL" clId="{3D6CE0CE-29FB-4D72-AD68-10EAE5BB7EAF}" dt="2019-11-13T10:45:21.846" v="588"/>
          <ac:grpSpMkLst>
            <pc:docMk/>
            <pc:sldMk cId="4247659349" sldId="306"/>
            <ac:grpSpMk id="2955" creationId="{9E02EA07-8DD8-45E5-B5FF-4A616D78781B}"/>
          </ac:grpSpMkLst>
        </pc:grpChg>
        <pc:grpChg chg="add del">
          <ac:chgData name="M | Inès Ammarkhodja" userId="e95cd08f-50ed-4377-8574-96d833696374" providerId="ADAL" clId="{3D6CE0CE-29FB-4D72-AD68-10EAE5BB7EAF}" dt="2019-11-13T10:45:21.846" v="588"/>
          <ac:grpSpMkLst>
            <pc:docMk/>
            <pc:sldMk cId="4247659349" sldId="306"/>
            <ac:grpSpMk id="2973" creationId="{FF816FAE-903F-4430-BFB8-727F95F2F6F9}"/>
          </ac:grpSpMkLst>
        </pc:grpChg>
        <pc:grpChg chg="add del">
          <ac:chgData name="M | Inès Ammarkhodja" userId="e95cd08f-50ed-4377-8574-96d833696374" providerId="ADAL" clId="{3D6CE0CE-29FB-4D72-AD68-10EAE5BB7EAF}" dt="2019-11-13T10:45:21.846" v="588"/>
          <ac:grpSpMkLst>
            <pc:docMk/>
            <pc:sldMk cId="4247659349" sldId="306"/>
            <ac:grpSpMk id="2986" creationId="{E8269850-691A-452A-9BB4-8C221F4F0EAB}"/>
          </ac:grpSpMkLst>
        </pc:grpChg>
        <pc:grpChg chg="add del">
          <ac:chgData name="M | Inès Ammarkhodja" userId="e95cd08f-50ed-4377-8574-96d833696374" providerId="ADAL" clId="{3D6CE0CE-29FB-4D72-AD68-10EAE5BB7EAF}" dt="2019-11-13T10:45:21.846" v="588"/>
          <ac:grpSpMkLst>
            <pc:docMk/>
            <pc:sldMk cId="4247659349" sldId="306"/>
            <ac:grpSpMk id="2994" creationId="{1ECDBAD7-C12D-43CB-81B9-63497C3D7F21}"/>
          </ac:grpSpMkLst>
        </pc:grpChg>
        <pc:grpChg chg="add del">
          <ac:chgData name="M | Inès Ammarkhodja" userId="e95cd08f-50ed-4377-8574-96d833696374" providerId="ADAL" clId="{3D6CE0CE-29FB-4D72-AD68-10EAE5BB7EAF}" dt="2019-11-13T10:45:21.846" v="588"/>
          <ac:grpSpMkLst>
            <pc:docMk/>
            <pc:sldMk cId="4247659349" sldId="306"/>
            <ac:grpSpMk id="3006" creationId="{4DDD222A-8BC8-4F06-AF03-C283D97CB280}"/>
          </ac:grpSpMkLst>
        </pc:grpChg>
        <pc:grpChg chg="add del">
          <ac:chgData name="M | Inès Ammarkhodja" userId="e95cd08f-50ed-4377-8574-96d833696374" providerId="ADAL" clId="{3D6CE0CE-29FB-4D72-AD68-10EAE5BB7EAF}" dt="2019-11-13T10:45:21.846" v="588"/>
          <ac:grpSpMkLst>
            <pc:docMk/>
            <pc:sldMk cId="4247659349" sldId="306"/>
            <ac:grpSpMk id="3013" creationId="{D529CC5D-0D24-40C0-8A4D-F9165DB8EAE4}"/>
          </ac:grpSpMkLst>
        </pc:grpChg>
        <pc:grpChg chg="add del">
          <ac:chgData name="M | Inès Ammarkhodja" userId="e95cd08f-50ed-4377-8574-96d833696374" providerId="ADAL" clId="{3D6CE0CE-29FB-4D72-AD68-10EAE5BB7EAF}" dt="2019-11-13T10:45:21.846" v="588"/>
          <ac:grpSpMkLst>
            <pc:docMk/>
            <pc:sldMk cId="4247659349" sldId="306"/>
            <ac:grpSpMk id="3021" creationId="{C237983A-FEA5-4E37-B6CF-E3BB5CEB9293}"/>
          </ac:grpSpMkLst>
        </pc:grpChg>
        <pc:grpChg chg="add del">
          <ac:chgData name="M | Inès Ammarkhodja" userId="e95cd08f-50ed-4377-8574-96d833696374" providerId="ADAL" clId="{3D6CE0CE-29FB-4D72-AD68-10EAE5BB7EAF}" dt="2019-11-13T10:45:21.846" v="588"/>
          <ac:grpSpMkLst>
            <pc:docMk/>
            <pc:sldMk cId="4247659349" sldId="306"/>
            <ac:grpSpMk id="3036" creationId="{657ECB95-5C25-45A8-89E2-4E8097663486}"/>
          </ac:grpSpMkLst>
        </pc:grpChg>
        <pc:grpChg chg="add del">
          <ac:chgData name="M | Inès Ammarkhodja" userId="e95cd08f-50ed-4377-8574-96d833696374" providerId="ADAL" clId="{3D6CE0CE-29FB-4D72-AD68-10EAE5BB7EAF}" dt="2019-11-13T10:45:21.846" v="588"/>
          <ac:grpSpMkLst>
            <pc:docMk/>
            <pc:sldMk cId="4247659349" sldId="306"/>
            <ac:grpSpMk id="3052" creationId="{09DE1593-8A3D-4395-98BF-6DBCE44175F0}"/>
          </ac:grpSpMkLst>
        </pc:grpChg>
        <pc:grpChg chg="add del">
          <ac:chgData name="M | Inès Ammarkhodja" userId="e95cd08f-50ed-4377-8574-96d833696374" providerId="ADAL" clId="{3D6CE0CE-29FB-4D72-AD68-10EAE5BB7EAF}" dt="2019-11-13T10:45:21.846" v="588"/>
          <ac:grpSpMkLst>
            <pc:docMk/>
            <pc:sldMk cId="4247659349" sldId="306"/>
            <ac:grpSpMk id="3059" creationId="{B9762E45-B313-4C3C-B2ED-9879B9A0A0E2}"/>
          </ac:grpSpMkLst>
        </pc:grpChg>
        <pc:grpChg chg="add del">
          <ac:chgData name="M | Inès Ammarkhodja" userId="e95cd08f-50ed-4377-8574-96d833696374" providerId="ADAL" clId="{3D6CE0CE-29FB-4D72-AD68-10EAE5BB7EAF}" dt="2019-11-13T10:45:21.846" v="588"/>
          <ac:grpSpMkLst>
            <pc:docMk/>
            <pc:sldMk cId="4247659349" sldId="306"/>
            <ac:grpSpMk id="3075" creationId="{239A5E04-51E6-4C83-941B-C580D0117BE7}"/>
          </ac:grpSpMkLst>
        </pc:grpChg>
        <pc:grpChg chg="add del">
          <ac:chgData name="M | Inès Ammarkhodja" userId="e95cd08f-50ed-4377-8574-96d833696374" providerId="ADAL" clId="{3D6CE0CE-29FB-4D72-AD68-10EAE5BB7EAF}" dt="2019-11-13T10:45:21.846" v="588"/>
          <ac:grpSpMkLst>
            <pc:docMk/>
            <pc:sldMk cId="4247659349" sldId="306"/>
            <ac:grpSpMk id="3091" creationId="{B30009CE-3180-4B82-9DE6-59AE1A1C0E31}"/>
          </ac:grpSpMkLst>
        </pc:grpChg>
        <pc:grpChg chg="add del">
          <ac:chgData name="M | Inès Ammarkhodja" userId="e95cd08f-50ed-4377-8574-96d833696374" providerId="ADAL" clId="{3D6CE0CE-29FB-4D72-AD68-10EAE5BB7EAF}" dt="2019-11-13T10:45:21.846" v="588"/>
          <ac:grpSpMkLst>
            <pc:docMk/>
            <pc:sldMk cId="4247659349" sldId="306"/>
            <ac:grpSpMk id="3106" creationId="{C95D5442-E09F-46C5-A35F-25F2B8E9EA82}"/>
          </ac:grpSpMkLst>
        </pc:grpChg>
        <pc:grpChg chg="add del">
          <ac:chgData name="M | Inès Ammarkhodja" userId="e95cd08f-50ed-4377-8574-96d833696374" providerId="ADAL" clId="{3D6CE0CE-29FB-4D72-AD68-10EAE5BB7EAF}" dt="2019-11-13T10:45:21.846" v="588"/>
          <ac:grpSpMkLst>
            <pc:docMk/>
            <pc:sldMk cId="4247659349" sldId="306"/>
            <ac:grpSpMk id="3112" creationId="{3A820B22-2755-45D1-832A-67B85FDE392D}"/>
          </ac:grpSpMkLst>
        </pc:grpChg>
        <pc:grpChg chg="add del">
          <ac:chgData name="M | Inès Ammarkhodja" userId="e95cd08f-50ed-4377-8574-96d833696374" providerId="ADAL" clId="{3D6CE0CE-29FB-4D72-AD68-10EAE5BB7EAF}" dt="2019-11-13T10:45:21.846" v="588"/>
          <ac:grpSpMkLst>
            <pc:docMk/>
            <pc:sldMk cId="4247659349" sldId="306"/>
            <ac:grpSpMk id="3126" creationId="{EA862F87-854D-48AD-A9E1-B74B8222A667}"/>
          </ac:grpSpMkLst>
        </pc:grpChg>
        <pc:grpChg chg="add del">
          <ac:chgData name="M | Inès Ammarkhodja" userId="e95cd08f-50ed-4377-8574-96d833696374" providerId="ADAL" clId="{3D6CE0CE-29FB-4D72-AD68-10EAE5BB7EAF}" dt="2019-11-13T10:45:21.846" v="588"/>
          <ac:grpSpMkLst>
            <pc:docMk/>
            <pc:sldMk cId="4247659349" sldId="306"/>
            <ac:grpSpMk id="3136" creationId="{61EE3A10-9B81-4C20-9207-04FE6075F9AE}"/>
          </ac:grpSpMkLst>
        </pc:grpChg>
        <pc:grpChg chg="add del">
          <ac:chgData name="M | Inès Ammarkhodja" userId="e95cd08f-50ed-4377-8574-96d833696374" providerId="ADAL" clId="{3D6CE0CE-29FB-4D72-AD68-10EAE5BB7EAF}" dt="2019-11-13T10:45:21.846" v="588"/>
          <ac:grpSpMkLst>
            <pc:docMk/>
            <pc:sldMk cId="4247659349" sldId="306"/>
            <ac:grpSpMk id="3152" creationId="{2D184006-EE33-4707-885C-BB2FA2DC8516}"/>
          </ac:grpSpMkLst>
        </pc:grpChg>
        <pc:grpChg chg="add del">
          <ac:chgData name="M | Inès Ammarkhodja" userId="e95cd08f-50ed-4377-8574-96d833696374" providerId="ADAL" clId="{3D6CE0CE-29FB-4D72-AD68-10EAE5BB7EAF}" dt="2019-11-13T10:45:21.846" v="588"/>
          <ac:grpSpMkLst>
            <pc:docMk/>
            <pc:sldMk cId="4247659349" sldId="306"/>
            <ac:grpSpMk id="3165" creationId="{D1E225E9-7999-4306-A27F-26FEFEAAE669}"/>
          </ac:grpSpMkLst>
        </pc:grpChg>
        <pc:grpChg chg="add del">
          <ac:chgData name="M | Inès Ammarkhodja" userId="e95cd08f-50ed-4377-8574-96d833696374" providerId="ADAL" clId="{3D6CE0CE-29FB-4D72-AD68-10EAE5BB7EAF}" dt="2019-11-13T10:45:21.846" v="588"/>
          <ac:grpSpMkLst>
            <pc:docMk/>
            <pc:sldMk cId="4247659349" sldId="306"/>
            <ac:grpSpMk id="3184" creationId="{1FDC5E59-77E0-49BE-9A5A-BAD7A63F64BB}"/>
          </ac:grpSpMkLst>
        </pc:grpChg>
        <pc:grpChg chg="add del">
          <ac:chgData name="M | Inès Ammarkhodja" userId="e95cd08f-50ed-4377-8574-96d833696374" providerId="ADAL" clId="{3D6CE0CE-29FB-4D72-AD68-10EAE5BB7EAF}" dt="2019-11-13T10:45:21.846" v="588"/>
          <ac:grpSpMkLst>
            <pc:docMk/>
            <pc:sldMk cId="4247659349" sldId="306"/>
            <ac:grpSpMk id="3190" creationId="{5542EF61-65A2-49A3-9709-2817D0956F1C}"/>
          </ac:grpSpMkLst>
        </pc:grpChg>
        <pc:grpChg chg="add del">
          <ac:chgData name="M | Inès Ammarkhodja" userId="e95cd08f-50ed-4377-8574-96d833696374" providerId="ADAL" clId="{3D6CE0CE-29FB-4D72-AD68-10EAE5BB7EAF}" dt="2019-11-13T10:45:21.846" v="588"/>
          <ac:grpSpMkLst>
            <pc:docMk/>
            <pc:sldMk cId="4247659349" sldId="306"/>
            <ac:grpSpMk id="3204" creationId="{31700204-AC23-415B-9004-186734D8E1E9}"/>
          </ac:grpSpMkLst>
        </pc:grpChg>
        <pc:grpChg chg="add del">
          <ac:chgData name="M | Inès Ammarkhodja" userId="e95cd08f-50ed-4377-8574-96d833696374" providerId="ADAL" clId="{3D6CE0CE-29FB-4D72-AD68-10EAE5BB7EAF}" dt="2019-11-13T10:45:21.846" v="588"/>
          <ac:grpSpMkLst>
            <pc:docMk/>
            <pc:sldMk cId="4247659349" sldId="306"/>
            <ac:grpSpMk id="3213" creationId="{52FE9793-86CB-4512-8362-D4A22748A360}"/>
          </ac:grpSpMkLst>
        </pc:grpChg>
        <pc:grpChg chg="add del">
          <ac:chgData name="M | Inès Ammarkhodja" userId="e95cd08f-50ed-4377-8574-96d833696374" providerId="ADAL" clId="{3D6CE0CE-29FB-4D72-AD68-10EAE5BB7EAF}" dt="2019-11-13T10:45:21.846" v="588"/>
          <ac:grpSpMkLst>
            <pc:docMk/>
            <pc:sldMk cId="4247659349" sldId="306"/>
            <ac:grpSpMk id="3216" creationId="{21002B2A-03AA-46DC-BE68-478D792AF251}"/>
          </ac:grpSpMkLst>
        </pc:grpChg>
        <pc:grpChg chg="add del">
          <ac:chgData name="M | Inès Ammarkhodja" userId="e95cd08f-50ed-4377-8574-96d833696374" providerId="ADAL" clId="{3D6CE0CE-29FB-4D72-AD68-10EAE5BB7EAF}" dt="2019-11-13T10:45:21.846" v="588"/>
          <ac:grpSpMkLst>
            <pc:docMk/>
            <pc:sldMk cId="4247659349" sldId="306"/>
            <ac:grpSpMk id="3229" creationId="{3D8479EC-AB3F-4AEB-ADA7-C81106B40C6F}"/>
          </ac:grpSpMkLst>
        </pc:grpChg>
        <pc:grpChg chg="add del">
          <ac:chgData name="M | Inès Ammarkhodja" userId="e95cd08f-50ed-4377-8574-96d833696374" providerId="ADAL" clId="{3D6CE0CE-29FB-4D72-AD68-10EAE5BB7EAF}" dt="2019-11-13T10:45:21.846" v="588"/>
          <ac:grpSpMkLst>
            <pc:docMk/>
            <pc:sldMk cId="4247659349" sldId="306"/>
            <ac:grpSpMk id="3247" creationId="{6D631F6C-EFE4-4804-8B16-6088605C625C}"/>
          </ac:grpSpMkLst>
        </pc:grpChg>
        <pc:grpChg chg="add del">
          <ac:chgData name="M | Inès Ammarkhodja" userId="e95cd08f-50ed-4377-8574-96d833696374" providerId="ADAL" clId="{3D6CE0CE-29FB-4D72-AD68-10EAE5BB7EAF}" dt="2019-11-13T10:45:21.846" v="588"/>
          <ac:grpSpMkLst>
            <pc:docMk/>
            <pc:sldMk cId="4247659349" sldId="306"/>
            <ac:grpSpMk id="3284" creationId="{2F36E93D-9648-4E40-A050-2D8E1E5A95B7}"/>
          </ac:grpSpMkLst>
        </pc:grpChg>
        <pc:grpChg chg="add del">
          <ac:chgData name="M | Inès Ammarkhodja" userId="e95cd08f-50ed-4377-8574-96d833696374" providerId="ADAL" clId="{3D6CE0CE-29FB-4D72-AD68-10EAE5BB7EAF}" dt="2019-11-13T10:45:21.846" v="588"/>
          <ac:grpSpMkLst>
            <pc:docMk/>
            <pc:sldMk cId="4247659349" sldId="306"/>
            <ac:grpSpMk id="3291" creationId="{4536833C-127D-49A0-B701-0DFA9D4F2146}"/>
          </ac:grpSpMkLst>
        </pc:grpChg>
        <pc:grpChg chg="add del">
          <ac:chgData name="M | Inès Ammarkhodja" userId="e95cd08f-50ed-4377-8574-96d833696374" providerId="ADAL" clId="{3D6CE0CE-29FB-4D72-AD68-10EAE5BB7EAF}" dt="2019-11-13T10:45:21.846" v="588"/>
          <ac:grpSpMkLst>
            <pc:docMk/>
            <pc:sldMk cId="4247659349" sldId="306"/>
            <ac:grpSpMk id="3299" creationId="{8434211E-FF53-4F8D-8EC6-2F05DB092AF7}"/>
          </ac:grpSpMkLst>
        </pc:grpChg>
        <pc:grpChg chg="add del">
          <ac:chgData name="M | Inès Ammarkhodja" userId="e95cd08f-50ed-4377-8574-96d833696374" providerId="ADAL" clId="{3D6CE0CE-29FB-4D72-AD68-10EAE5BB7EAF}" dt="2019-11-13T10:45:21.846" v="588"/>
          <ac:grpSpMkLst>
            <pc:docMk/>
            <pc:sldMk cId="4247659349" sldId="306"/>
            <ac:grpSpMk id="3303" creationId="{360DFAA8-F1C0-4017-BD8C-0AD3B46D4249}"/>
          </ac:grpSpMkLst>
        </pc:grpChg>
        <pc:grpChg chg="add del">
          <ac:chgData name="M | Inès Ammarkhodja" userId="e95cd08f-50ed-4377-8574-96d833696374" providerId="ADAL" clId="{3D6CE0CE-29FB-4D72-AD68-10EAE5BB7EAF}" dt="2019-11-13T10:45:21.846" v="588"/>
          <ac:grpSpMkLst>
            <pc:docMk/>
            <pc:sldMk cId="4247659349" sldId="306"/>
            <ac:grpSpMk id="3313" creationId="{0478584A-D2AF-4C41-8D20-81EAA0D3B0FD}"/>
          </ac:grpSpMkLst>
        </pc:grpChg>
        <pc:grpChg chg="add del">
          <ac:chgData name="M | Inès Ammarkhodja" userId="e95cd08f-50ed-4377-8574-96d833696374" providerId="ADAL" clId="{3D6CE0CE-29FB-4D72-AD68-10EAE5BB7EAF}" dt="2019-11-13T10:45:21.846" v="588"/>
          <ac:grpSpMkLst>
            <pc:docMk/>
            <pc:sldMk cId="4247659349" sldId="306"/>
            <ac:grpSpMk id="3343" creationId="{C12CA700-3A01-47B6-B46D-7E1A79A14173}"/>
          </ac:grpSpMkLst>
        </pc:grpChg>
        <pc:grpChg chg="add del">
          <ac:chgData name="M | Inès Ammarkhodja" userId="e95cd08f-50ed-4377-8574-96d833696374" providerId="ADAL" clId="{3D6CE0CE-29FB-4D72-AD68-10EAE5BB7EAF}" dt="2019-11-13T10:45:21.846" v="588"/>
          <ac:grpSpMkLst>
            <pc:docMk/>
            <pc:sldMk cId="4247659349" sldId="306"/>
            <ac:grpSpMk id="3349" creationId="{C6736477-03CB-421B-88D8-E9C88765F523}"/>
          </ac:grpSpMkLst>
        </pc:grpChg>
        <pc:grpChg chg="add del">
          <ac:chgData name="M | Inès Ammarkhodja" userId="e95cd08f-50ed-4377-8574-96d833696374" providerId="ADAL" clId="{3D6CE0CE-29FB-4D72-AD68-10EAE5BB7EAF}" dt="2019-11-13T10:45:21.846" v="588"/>
          <ac:grpSpMkLst>
            <pc:docMk/>
            <pc:sldMk cId="4247659349" sldId="306"/>
            <ac:grpSpMk id="3358" creationId="{E8D82396-5D5F-4FD9-AA21-B51D10A906F1}"/>
          </ac:grpSpMkLst>
        </pc:grpChg>
        <pc:grpChg chg="add del">
          <ac:chgData name="M | Inès Ammarkhodja" userId="e95cd08f-50ed-4377-8574-96d833696374" providerId="ADAL" clId="{3D6CE0CE-29FB-4D72-AD68-10EAE5BB7EAF}" dt="2019-11-13T10:45:21.846" v="588"/>
          <ac:grpSpMkLst>
            <pc:docMk/>
            <pc:sldMk cId="4247659349" sldId="306"/>
            <ac:grpSpMk id="3362" creationId="{46129D37-46FB-4BAC-9895-4BDB9FD5E665}"/>
          </ac:grpSpMkLst>
        </pc:grpChg>
        <pc:grpChg chg="add del">
          <ac:chgData name="M | Inès Ammarkhodja" userId="e95cd08f-50ed-4377-8574-96d833696374" providerId="ADAL" clId="{3D6CE0CE-29FB-4D72-AD68-10EAE5BB7EAF}" dt="2019-11-13T10:45:21.846" v="588"/>
          <ac:grpSpMkLst>
            <pc:docMk/>
            <pc:sldMk cId="4247659349" sldId="306"/>
            <ac:grpSpMk id="3385" creationId="{E861969C-43C8-49AB-AD9D-F156AD6AF0DF}"/>
          </ac:grpSpMkLst>
        </pc:grpChg>
        <pc:grpChg chg="add del">
          <ac:chgData name="M | Inès Ammarkhodja" userId="e95cd08f-50ed-4377-8574-96d833696374" providerId="ADAL" clId="{3D6CE0CE-29FB-4D72-AD68-10EAE5BB7EAF}" dt="2019-11-13T10:45:21.846" v="588"/>
          <ac:grpSpMkLst>
            <pc:docMk/>
            <pc:sldMk cId="4247659349" sldId="306"/>
            <ac:grpSpMk id="3403" creationId="{1CCB3E4F-C7EC-4E05-8799-74D2805BF40A}"/>
          </ac:grpSpMkLst>
        </pc:grpChg>
        <pc:grpChg chg="add del">
          <ac:chgData name="M | Inès Ammarkhodja" userId="e95cd08f-50ed-4377-8574-96d833696374" providerId="ADAL" clId="{3D6CE0CE-29FB-4D72-AD68-10EAE5BB7EAF}" dt="2019-11-13T10:45:21.846" v="588"/>
          <ac:grpSpMkLst>
            <pc:docMk/>
            <pc:sldMk cId="4247659349" sldId="306"/>
            <ac:grpSpMk id="3409" creationId="{B45B9558-1AEC-4274-9321-743377BACDDF}"/>
          </ac:grpSpMkLst>
        </pc:grpChg>
        <pc:grpChg chg="add del">
          <ac:chgData name="M | Inès Ammarkhodja" userId="e95cd08f-50ed-4377-8574-96d833696374" providerId="ADAL" clId="{3D6CE0CE-29FB-4D72-AD68-10EAE5BB7EAF}" dt="2019-11-13T10:45:21.846" v="588"/>
          <ac:grpSpMkLst>
            <pc:docMk/>
            <pc:sldMk cId="4247659349" sldId="306"/>
            <ac:grpSpMk id="3419" creationId="{4313E7AC-3079-4E45-B50C-692C6AD61B02}"/>
          </ac:grpSpMkLst>
        </pc:grpChg>
        <pc:grpChg chg="add del">
          <ac:chgData name="M | Inès Ammarkhodja" userId="e95cd08f-50ed-4377-8574-96d833696374" providerId="ADAL" clId="{3D6CE0CE-29FB-4D72-AD68-10EAE5BB7EAF}" dt="2019-11-13T10:45:21.846" v="588"/>
          <ac:grpSpMkLst>
            <pc:docMk/>
            <pc:sldMk cId="4247659349" sldId="306"/>
            <ac:grpSpMk id="3425" creationId="{5BEAA95C-D6B4-492A-8493-B4C07430499F}"/>
          </ac:grpSpMkLst>
        </pc:grpChg>
        <pc:grpChg chg="add del">
          <ac:chgData name="M | Inès Ammarkhodja" userId="e95cd08f-50ed-4377-8574-96d833696374" providerId="ADAL" clId="{3D6CE0CE-29FB-4D72-AD68-10EAE5BB7EAF}" dt="2019-11-13T10:45:21.846" v="588"/>
          <ac:grpSpMkLst>
            <pc:docMk/>
            <pc:sldMk cId="4247659349" sldId="306"/>
            <ac:grpSpMk id="3428" creationId="{76F96F63-D1AC-42D1-AD33-C0F3CEA22571}"/>
          </ac:grpSpMkLst>
        </pc:grpChg>
        <pc:grpChg chg="add del">
          <ac:chgData name="M | Inès Ammarkhodja" userId="e95cd08f-50ed-4377-8574-96d833696374" providerId="ADAL" clId="{3D6CE0CE-29FB-4D72-AD68-10EAE5BB7EAF}" dt="2019-11-13T10:45:21.846" v="588"/>
          <ac:grpSpMkLst>
            <pc:docMk/>
            <pc:sldMk cId="4247659349" sldId="306"/>
            <ac:grpSpMk id="3449" creationId="{287A9A51-0BA8-4697-8D33-924855D015F4}"/>
          </ac:grpSpMkLst>
        </pc:grpChg>
        <pc:grpChg chg="add del">
          <ac:chgData name="M | Inès Ammarkhodja" userId="e95cd08f-50ed-4377-8574-96d833696374" providerId="ADAL" clId="{3D6CE0CE-29FB-4D72-AD68-10EAE5BB7EAF}" dt="2019-11-13T10:45:21.846" v="588"/>
          <ac:grpSpMkLst>
            <pc:docMk/>
            <pc:sldMk cId="4247659349" sldId="306"/>
            <ac:grpSpMk id="3452" creationId="{D0908359-6E87-4EAC-BDA7-6152FF7D5311}"/>
          </ac:grpSpMkLst>
        </pc:grpChg>
        <pc:grpChg chg="add del">
          <ac:chgData name="M | Inès Ammarkhodja" userId="e95cd08f-50ed-4377-8574-96d833696374" providerId="ADAL" clId="{3D6CE0CE-29FB-4D72-AD68-10EAE5BB7EAF}" dt="2019-11-13T10:45:21.846" v="588"/>
          <ac:grpSpMkLst>
            <pc:docMk/>
            <pc:sldMk cId="4247659349" sldId="306"/>
            <ac:grpSpMk id="3461" creationId="{25F99D88-5A79-4078-8D83-BECC7117F947}"/>
          </ac:grpSpMkLst>
        </pc:grpChg>
        <pc:grpChg chg="add del">
          <ac:chgData name="M | Inès Ammarkhodja" userId="e95cd08f-50ed-4377-8574-96d833696374" providerId="ADAL" clId="{3D6CE0CE-29FB-4D72-AD68-10EAE5BB7EAF}" dt="2019-11-13T10:45:21.846" v="588"/>
          <ac:grpSpMkLst>
            <pc:docMk/>
            <pc:sldMk cId="4247659349" sldId="306"/>
            <ac:grpSpMk id="3482" creationId="{8BEB27A2-5143-4001-804F-7237A3122A7B}"/>
          </ac:grpSpMkLst>
        </pc:grpChg>
        <pc:grpChg chg="add del">
          <ac:chgData name="M | Inès Ammarkhodja" userId="e95cd08f-50ed-4377-8574-96d833696374" providerId="ADAL" clId="{3D6CE0CE-29FB-4D72-AD68-10EAE5BB7EAF}" dt="2019-11-13T10:45:21.846" v="588"/>
          <ac:grpSpMkLst>
            <pc:docMk/>
            <pc:sldMk cId="4247659349" sldId="306"/>
            <ac:grpSpMk id="3489" creationId="{F61AB5F5-32DF-4B99-99A5-3CB4FF43DCEE}"/>
          </ac:grpSpMkLst>
        </pc:grpChg>
        <pc:grpChg chg="add del">
          <ac:chgData name="M | Inès Ammarkhodja" userId="e95cd08f-50ed-4377-8574-96d833696374" providerId="ADAL" clId="{3D6CE0CE-29FB-4D72-AD68-10EAE5BB7EAF}" dt="2019-11-13T10:45:21.846" v="588"/>
          <ac:grpSpMkLst>
            <pc:docMk/>
            <pc:sldMk cId="4247659349" sldId="306"/>
            <ac:grpSpMk id="3493" creationId="{87F56CF4-F25A-4C48-9E94-899FBC831ABD}"/>
          </ac:grpSpMkLst>
        </pc:grpChg>
        <pc:grpChg chg="add del">
          <ac:chgData name="M | Inès Ammarkhodja" userId="e95cd08f-50ed-4377-8574-96d833696374" providerId="ADAL" clId="{3D6CE0CE-29FB-4D72-AD68-10EAE5BB7EAF}" dt="2019-11-13T10:45:21.846" v="588"/>
          <ac:grpSpMkLst>
            <pc:docMk/>
            <pc:sldMk cId="4247659349" sldId="306"/>
            <ac:grpSpMk id="3499" creationId="{3677CA3D-0FE6-4AA1-8449-57541652BEEE}"/>
          </ac:grpSpMkLst>
        </pc:grpChg>
        <pc:grpChg chg="add del">
          <ac:chgData name="M | Inès Ammarkhodja" userId="e95cd08f-50ed-4377-8574-96d833696374" providerId="ADAL" clId="{3D6CE0CE-29FB-4D72-AD68-10EAE5BB7EAF}" dt="2019-11-13T10:45:21.846" v="588"/>
          <ac:grpSpMkLst>
            <pc:docMk/>
            <pc:sldMk cId="4247659349" sldId="306"/>
            <ac:grpSpMk id="3508" creationId="{737B8DAF-E4BE-477C-8D43-79208D04CE0D}"/>
          </ac:grpSpMkLst>
        </pc:grpChg>
        <pc:grpChg chg="add del">
          <ac:chgData name="M | Inès Ammarkhodja" userId="e95cd08f-50ed-4377-8574-96d833696374" providerId="ADAL" clId="{3D6CE0CE-29FB-4D72-AD68-10EAE5BB7EAF}" dt="2019-11-13T10:45:21.846" v="588"/>
          <ac:grpSpMkLst>
            <pc:docMk/>
            <pc:sldMk cId="4247659349" sldId="306"/>
            <ac:grpSpMk id="3513" creationId="{E921A24E-A8DE-4C77-A763-EA1B60A052D7}"/>
          </ac:grpSpMkLst>
        </pc:grpChg>
        <pc:grpChg chg="add del">
          <ac:chgData name="M | Inès Ammarkhodja" userId="e95cd08f-50ed-4377-8574-96d833696374" providerId="ADAL" clId="{3D6CE0CE-29FB-4D72-AD68-10EAE5BB7EAF}" dt="2019-11-13T10:45:21.846" v="588"/>
          <ac:grpSpMkLst>
            <pc:docMk/>
            <pc:sldMk cId="4247659349" sldId="306"/>
            <ac:grpSpMk id="3532" creationId="{CA026D2A-80DF-4571-8C6F-A522E9C9C190}"/>
          </ac:grpSpMkLst>
        </pc:grpChg>
        <pc:grpChg chg="add del">
          <ac:chgData name="M | Inès Ammarkhodja" userId="e95cd08f-50ed-4377-8574-96d833696374" providerId="ADAL" clId="{3D6CE0CE-29FB-4D72-AD68-10EAE5BB7EAF}" dt="2019-11-13T10:45:21.846" v="588"/>
          <ac:grpSpMkLst>
            <pc:docMk/>
            <pc:sldMk cId="4247659349" sldId="306"/>
            <ac:grpSpMk id="3538" creationId="{EF180D7C-4CE6-4972-8D06-B7438285F370}"/>
          </ac:grpSpMkLst>
        </pc:grpChg>
        <pc:grpChg chg="add del">
          <ac:chgData name="M | Inès Ammarkhodja" userId="e95cd08f-50ed-4377-8574-96d833696374" providerId="ADAL" clId="{3D6CE0CE-29FB-4D72-AD68-10EAE5BB7EAF}" dt="2019-11-13T10:45:21.846" v="588"/>
          <ac:grpSpMkLst>
            <pc:docMk/>
            <pc:sldMk cId="4247659349" sldId="306"/>
            <ac:grpSpMk id="3562" creationId="{AB7C98C9-DEF4-45B5-99BF-4316D01132B8}"/>
          </ac:grpSpMkLst>
        </pc:grpChg>
        <pc:grpChg chg="add del">
          <ac:chgData name="M | Inès Ammarkhodja" userId="e95cd08f-50ed-4377-8574-96d833696374" providerId="ADAL" clId="{3D6CE0CE-29FB-4D72-AD68-10EAE5BB7EAF}" dt="2019-11-13T10:45:21.846" v="588"/>
          <ac:grpSpMkLst>
            <pc:docMk/>
            <pc:sldMk cId="4247659349" sldId="306"/>
            <ac:grpSpMk id="3568" creationId="{45432791-06F2-4646-9867-0280CBB3ABFF}"/>
          </ac:grpSpMkLst>
        </pc:grpChg>
        <pc:grpChg chg="add del mod">
          <ac:chgData name="M | Inès Ammarkhodja" userId="e95cd08f-50ed-4377-8574-96d833696374" providerId="ADAL" clId="{3D6CE0CE-29FB-4D72-AD68-10EAE5BB7EAF}" dt="2019-11-13T10:45:31.342" v="591"/>
          <ac:grpSpMkLst>
            <pc:docMk/>
            <pc:sldMk cId="4247659349" sldId="306"/>
            <ac:grpSpMk id="3580" creationId="{0E89612B-6FD8-425F-B9DC-ADA09E4A2F43}"/>
          </ac:grpSpMkLst>
        </pc:grpChg>
        <pc:grpChg chg="add del mod">
          <ac:chgData name="M | Inès Ammarkhodja" userId="e95cd08f-50ed-4377-8574-96d833696374" providerId="ADAL" clId="{3D6CE0CE-29FB-4D72-AD68-10EAE5BB7EAF}" dt="2019-11-13T10:45:31.342" v="591"/>
          <ac:grpSpMkLst>
            <pc:docMk/>
            <pc:sldMk cId="4247659349" sldId="306"/>
            <ac:grpSpMk id="3588" creationId="{97D36913-7331-4C22-90DD-5BC6CB4A7A07}"/>
          </ac:grpSpMkLst>
        </pc:grpChg>
        <pc:grpChg chg="add del mod">
          <ac:chgData name="M | Inès Ammarkhodja" userId="e95cd08f-50ed-4377-8574-96d833696374" providerId="ADAL" clId="{3D6CE0CE-29FB-4D72-AD68-10EAE5BB7EAF}" dt="2019-11-13T10:45:31.342" v="591"/>
          <ac:grpSpMkLst>
            <pc:docMk/>
            <pc:sldMk cId="4247659349" sldId="306"/>
            <ac:grpSpMk id="3610" creationId="{B4296BDC-2A5A-46A7-9BB3-AC48E714B0BA}"/>
          </ac:grpSpMkLst>
        </pc:grpChg>
        <pc:grpChg chg="add del mod">
          <ac:chgData name="M | Inès Ammarkhodja" userId="e95cd08f-50ed-4377-8574-96d833696374" providerId="ADAL" clId="{3D6CE0CE-29FB-4D72-AD68-10EAE5BB7EAF}" dt="2019-11-13T10:45:31.342" v="591"/>
          <ac:grpSpMkLst>
            <pc:docMk/>
            <pc:sldMk cId="4247659349" sldId="306"/>
            <ac:grpSpMk id="3617" creationId="{D0A29EC1-C092-4512-9EAF-D231EADED147}"/>
          </ac:grpSpMkLst>
        </pc:grpChg>
        <pc:grpChg chg="add del mod">
          <ac:chgData name="M | Inès Ammarkhodja" userId="e95cd08f-50ed-4377-8574-96d833696374" providerId="ADAL" clId="{3D6CE0CE-29FB-4D72-AD68-10EAE5BB7EAF}" dt="2019-11-13T10:45:31.342" v="591"/>
          <ac:grpSpMkLst>
            <pc:docMk/>
            <pc:sldMk cId="4247659349" sldId="306"/>
            <ac:grpSpMk id="3623" creationId="{E6424FC0-6CC9-43CC-81DB-E2B661C5DB35}"/>
          </ac:grpSpMkLst>
        </pc:grpChg>
        <pc:grpChg chg="add del mod">
          <ac:chgData name="M | Inès Ammarkhodja" userId="e95cd08f-50ed-4377-8574-96d833696374" providerId="ADAL" clId="{3D6CE0CE-29FB-4D72-AD68-10EAE5BB7EAF}" dt="2019-11-13T10:45:31.342" v="591"/>
          <ac:grpSpMkLst>
            <pc:docMk/>
            <pc:sldMk cId="4247659349" sldId="306"/>
            <ac:grpSpMk id="3638" creationId="{8CFE4041-0593-4AAA-8BA7-BB53547197A8}"/>
          </ac:grpSpMkLst>
        </pc:grpChg>
        <pc:grpChg chg="add del mod">
          <ac:chgData name="M | Inès Ammarkhodja" userId="e95cd08f-50ed-4377-8574-96d833696374" providerId="ADAL" clId="{3D6CE0CE-29FB-4D72-AD68-10EAE5BB7EAF}" dt="2019-11-13T10:45:31.342" v="591"/>
          <ac:grpSpMkLst>
            <pc:docMk/>
            <pc:sldMk cId="4247659349" sldId="306"/>
            <ac:grpSpMk id="3648" creationId="{583B721A-CFF4-4AFF-82C8-EA99ECC47C26}"/>
          </ac:grpSpMkLst>
        </pc:grpChg>
        <pc:grpChg chg="add del mod">
          <ac:chgData name="M | Inès Ammarkhodja" userId="e95cd08f-50ed-4377-8574-96d833696374" providerId="ADAL" clId="{3D6CE0CE-29FB-4D72-AD68-10EAE5BB7EAF}" dt="2019-11-13T10:45:31.342" v="591"/>
          <ac:grpSpMkLst>
            <pc:docMk/>
            <pc:sldMk cId="4247659349" sldId="306"/>
            <ac:grpSpMk id="3658" creationId="{C9B72FCC-56F5-4A24-AF34-4D56C9C47F1A}"/>
          </ac:grpSpMkLst>
        </pc:grpChg>
        <pc:grpChg chg="add del mod">
          <ac:chgData name="M | Inès Ammarkhodja" userId="e95cd08f-50ed-4377-8574-96d833696374" providerId="ADAL" clId="{3D6CE0CE-29FB-4D72-AD68-10EAE5BB7EAF}" dt="2019-11-13T10:45:31.342" v="591"/>
          <ac:grpSpMkLst>
            <pc:docMk/>
            <pc:sldMk cId="4247659349" sldId="306"/>
            <ac:grpSpMk id="3671" creationId="{47A10649-6F2A-473F-AFA2-8312E81FA40E}"/>
          </ac:grpSpMkLst>
        </pc:grpChg>
        <pc:grpChg chg="add del mod">
          <ac:chgData name="M | Inès Ammarkhodja" userId="e95cd08f-50ed-4377-8574-96d833696374" providerId="ADAL" clId="{3D6CE0CE-29FB-4D72-AD68-10EAE5BB7EAF}" dt="2019-11-13T10:45:31.342" v="591"/>
          <ac:grpSpMkLst>
            <pc:docMk/>
            <pc:sldMk cId="4247659349" sldId="306"/>
            <ac:grpSpMk id="3683" creationId="{04AEF3ED-A4C9-4F1D-8894-D1ACFEF57884}"/>
          </ac:grpSpMkLst>
        </pc:grpChg>
        <pc:grpChg chg="add del mod">
          <ac:chgData name="M | Inès Ammarkhodja" userId="e95cd08f-50ed-4377-8574-96d833696374" providerId="ADAL" clId="{3D6CE0CE-29FB-4D72-AD68-10EAE5BB7EAF}" dt="2019-11-13T10:45:31.342" v="591"/>
          <ac:grpSpMkLst>
            <pc:docMk/>
            <pc:sldMk cId="4247659349" sldId="306"/>
            <ac:grpSpMk id="3694" creationId="{472372DD-7570-473E-BA93-7EA6EDFF3715}"/>
          </ac:grpSpMkLst>
        </pc:grpChg>
        <pc:grpChg chg="add del mod">
          <ac:chgData name="M | Inès Ammarkhodja" userId="e95cd08f-50ed-4377-8574-96d833696374" providerId="ADAL" clId="{3D6CE0CE-29FB-4D72-AD68-10EAE5BB7EAF}" dt="2019-11-13T10:45:31.342" v="591"/>
          <ac:grpSpMkLst>
            <pc:docMk/>
            <pc:sldMk cId="4247659349" sldId="306"/>
            <ac:grpSpMk id="3701" creationId="{0E5C8B99-30DF-4246-A412-C503F80DA589}"/>
          </ac:grpSpMkLst>
        </pc:grpChg>
        <pc:grpChg chg="add del mod">
          <ac:chgData name="M | Inès Ammarkhodja" userId="e95cd08f-50ed-4377-8574-96d833696374" providerId="ADAL" clId="{3D6CE0CE-29FB-4D72-AD68-10EAE5BB7EAF}" dt="2019-11-13T10:45:31.342" v="591"/>
          <ac:grpSpMkLst>
            <pc:docMk/>
            <pc:sldMk cId="4247659349" sldId="306"/>
            <ac:grpSpMk id="3726" creationId="{A14D5896-1C60-4E37-BB1D-6A68AF59CC43}"/>
          </ac:grpSpMkLst>
        </pc:grpChg>
        <pc:grpChg chg="add del mod">
          <ac:chgData name="M | Inès Ammarkhodja" userId="e95cd08f-50ed-4377-8574-96d833696374" providerId="ADAL" clId="{3D6CE0CE-29FB-4D72-AD68-10EAE5BB7EAF}" dt="2019-11-13T10:45:31.342" v="591"/>
          <ac:grpSpMkLst>
            <pc:docMk/>
            <pc:sldMk cId="4247659349" sldId="306"/>
            <ac:grpSpMk id="3733" creationId="{39D1610E-0408-4BA6-BF86-82F911216434}"/>
          </ac:grpSpMkLst>
        </pc:grpChg>
        <pc:grpChg chg="add del mod">
          <ac:chgData name="M | Inès Ammarkhodja" userId="e95cd08f-50ed-4377-8574-96d833696374" providerId="ADAL" clId="{3D6CE0CE-29FB-4D72-AD68-10EAE5BB7EAF}" dt="2019-11-13T10:45:31.342" v="591"/>
          <ac:grpSpMkLst>
            <pc:docMk/>
            <pc:sldMk cId="4247659349" sldId="306"/>
            <ac:grpSpMk id="3757" creationId="{C5B6CEC6-2993-4B1A-922C-811916EBFA77}"/>
          </ac:grpSpMkLst>
        </pc:grpChg>
        <pc:grpChg chg="add del mod">
          <ac:chgData name="M | Inès Ammarkhodja" userId="e95cd08f-50ed-4377-8574-96d833696374" providerId="ADAL" clId="{3D6CE0CE-29FB-4D72-AD68-10EAE5BB7EAF}" dt="2019-11-13T10:45:31.342" v="591"/>
          <ac:grpSpMkLst>
            <pc:docMk/>
            <pc:sldMk cId="4247659349" sldId="306"/>
            <ac:grpSpMk id="3765" creationId="{1A4AEF05-4F9A-4B5F-9EF2-42E3F00C1962}"/>
          </ac:grpSpMkLst>
        </pc:grpChg>
        <pc:grpChg chg="add del mod">
          <ac:chgData name="M | Inès Ammarkhodja" userId="e95cd08f-50ed-4377-8574-96d833696374" providerId="ADAL" clId="{3D6CE0CE-29FB-4D72-AD68-10EAE5BB7EAF}" dt="2019-11-13T10:45:31.342" v="591"/>
          <ac:grpSpMkLst>
            <pc:docMk/>
            <pc:sldMk cId="4247659349" sldId="306"/>
            <ac:grpSpMk id="3773" creationId="{897BE236-C6A7-4F59-BCDD-827EA918C039}"/>
          </ac:grpSpMkLst>
        </pc:grpChg>
        <pc:grpChg chg="add del mod">
          <ac:chgData name="M | Inès Ammarkhodja" userId="e95cd08f-50ed-4377-8574-96d833696374" providerId="ADAL" clId="{3D6CE0CE-29FB-4D72-AD68-10EAE5BB7EAF}" dt="2019-11-13T10:45:31.342" v="591"/>
          <ac:grpSpMkLst>
            <pc:docMk/>
            <pc:sldMk cId="4247659349" sldId="306"/>
            <ac:grpSpMk id="3792" creationId="{3EFD2D2E-F9D8-4ACC-9E5D-59D50D90ABCA}"/>
          </ac:grpSpMkLst>
        </pc:grpChg>
        <pc:grpChg chg="add del mod">
          <ac:chgData name="M | Inès Ammarkhodja" userId="e95cd08f-50ed-4377-8574-96d833696374" providerId="ADAL" clId="{3D6CE0CE-29FB-4D72-AD68-10EAE5BB7EAF}" dt="2019-11-13T10:45:31.342" v="591"/>
          <ac:grpSpMkLst>
            <pc:docMk/>
            <pc:sldMk cId="4247659349" sldId="306"/>
            <ac:grpSpMk id="3811" creationId="{0B495F45-80F5-4430-80B3-7AF8D8440E57}"/>
          </ac:grpSpMkLst>
        </pc:grpChg>
        <pc:grpChg chg="add del mod">
          <ac:chgData name="M | Inès Ammarkhodja" userId="e95cd08f-50ed-4377-8574-96d833696374" providerId="ADAL" clId="{3D6CE0CE-29FB-4D72-AD68-10EAE5BB7EAF}" dt="2019-11-13T10:45:31.342" v="591"/>
          <ac:grpSpMkLst>
            <pc:docMk/>
            <pc:sldMk cId="4247659349" sldId="306"/>
            <ac:grpSpMk id="3826" creationId="{D78EDC9A-689F-45DE-B424-67F9DE4DE2DB}"/>
          </ac:grpSpMkLst>
        </pc:grpChg>
        <pc:grpChg chg="add del mod">
          <ac:chgData name="M | Inès Ammarkhodja" userId="e95cd08f-50ed-4377-8574-96d833696374" providerId="ADAL" clId="{3D6CE0CE-29FB-4D72-AD68-10EAE5BB7EAF}" dt="2019-11-13T10:45:31.342" v="591"/>
          <ac:grpSpMkLst>
            <pc:docMk/>
            <pc:sldMk cId="4247659349" sldId="306"/>
            <ac:grpSpMk id="3831" creationId="{658B9256-4D5A-40FE-8EFC-4FF095558063}"/>
          </ac:grpSpMkLst>
        </pc:grpChg>
        <pc:grpChg chg="add del mod">
          <ac:chgData name="M | Inès Ammarkhodja" userId="e95cd08f-50ed-4377-8574-96d833696374" providerId="ADAL" clId="{3D6CE0CE-29FB-4D72-AD68-10EAE5BB7EAF}" dt="2019-11-13T10:45:31.342" v="591"/>
          <ac:grpSpMkLst>
            <pc:docMk/>
            <pc:sldMk cId="4247659349" sldId="306"/>
            <ac:grpSpMk id="3836" creationId="{00331E5D-0812-4C46-91D2-7199DFCCF13C}"/>
          </ac:grpSpMkLst>
        </pc:grpChg>
        <pc:grpChg chg="add del mod">
          <ac:chgData name="M | Inès Ammarkhodja" userId="e95cd08f-50ed-4377-8574-96d833696374" providerId="ADAL" clId="{3D6CE0CE-29FB-4D72-AD68-10EAE5BB7EAF}" dt="2019-11-13T10:45:31.342" v="591"/>
          <ac:grpSpMkLst>
            <pc:docMk/>
            <pc:sldMk cId="4247659349" sldId="306"/>
            <ac:grpSpMk id="3842" creationId="{734F28D9-31C0-40D2-84DB-75ABE6725070}"/>
          </ac:grpSpMkLst>
        </pc:grpChg>
        <pc:grpChg chg="add del mod">
          <ac:chgData name="M | Inès Ammarkhodja" userId="e95cd08f-50ed-4377-8574-96d833696374" providerId="ADAL" clId="{3D6CE0CE-29FB-4D72-AD68-10EAE5BB7EAF}" dt="2019-11-13T10:45:31.342" v="591"/>
          <ac:grpSpMkLst>
            <pc:docMk/>
            <pc:sldMk cId="4247659349" sldId="306"/>
            <ac:grpSpMk id="3868" creationId="{6D5EEF22-ADFE-4726-A398-66F894BD9551}"/>
          </ac:grpSpMkLst>
        </pc:grpChg>
        <pc:grpChg chg="add del mod">
          <ac:chgData name="M | Inès Ammarkhodja" userId="e95cd08f-50ed-4377-8574-96d833696374" providerId="ADAL" clId="{3D6CE0CE-29FB-4D72-AD68-10EAE5BB7EAF}" dt="2019-11-13T10:45:31.342" v="591"/>
          <ac:grpSpMkLst>
            <pc:docMk/>
            <pc:sldMk cId="4247659349" sldId="306"/>
            <ac:grpSpMk id="3885" creationId="{5E13F18E-9FEA-4FD0-BCBF-0E3E606F375F}"/>
          </ac:grpSpMkLst>
        </pc:grpChg>
        <pc:grpChg chg="add del mod">
          <ac:chgData name="M | Inès Ammarkhodja" userId="e95cd08f-50ed-4377-8574-96d833696374" providerId="ADAL" clId="{3D6CE0CE-29FB-4D72-AD68-10EAE5BB7EAF}" dt="2019-11-13T10:45:31.342" v="591"/>
          <ac:grpSpMkLst>
            <pc:docMk/>
            <pc:sldMk cId="4247659349" sldId="306"/>
            <ac:grpSpMk id="3899" creationId="{72D85BAB-1B73-44D6-B252-B4D92C90BF9D}"/>
          </ac:grpSpMkLst>
        </pc:grpChg>
        <pc:grpChg chg="add del mod">
          <ac:chgData name="M | Inès Ammarkhodja" userId="e95cd08f-50ed-4377-8574-96d833696374" providerId="ADAL" clId="{3D6CE0CE-29FB-4D72-AD68-10EAE5BB7EAF}" dt="2019-11-13T10:45:31.342" v="591"/>
          <ac:grpSpMkLst>
            <pc:docMk/>
            <pc:sldMk cId="4247659349" sldId="306"/>
            <ac:grpSpMk id="3919" creationId="{E1F88843-D7DC-4934-865C-4C9081859F8F}"/>
          </ac:grpSpMkLst>
        </pc:grpChg>
        <pc:grpChg chg="add del mod">
          <ac:chgData name="M | Inès Ammarkhodja" userId="e95cd08f-50ed-4377-8574-96d833696374" providerId="ADAL" clId="{3D6CE0CE-29FB-4D72-AD68-10EAE5BB7EAF}" dt="2019-11-13T10:45:31.342" v="591"/>
          <ac:grpSpMkLst>
            <pc:docMk/>
            <pc:sldMk cId="4247659349" sldId="306"/>
            <ac:grpSpMk id="3930" creationId="{D990A95E-A5A4-4852-B563-2C75C284056B}"/>
          </ac:grpSpMkLst>
        </pc:grpChg>
        <pc:grpChg chg="add del mod">
          <ac:chgData name="M | Inès Ammarkhodja" userId="e95cd08f-50ed-4377-8574-96d833696374" providerId="ADAL" clId="{3D6CE0CE-29FB-4D72-AD68-10EAE5BB7EAF}" dt="2019-11-13T10:45:31.342" v="591"/>
          <ac:grpSpMkLst>
            <pc:docMk/>
            <pc:sldMk cId="4247659349" sldId="306"/>
            <ac:grpSpMk id="3935" creationId="{91133906-0CBB-4E29-B928-00A63F5DF95F}"/>
          </ac:grpSpMkLst>
        </pc:grpChg>
        <pc:grpChg chg="add del mod">
          <ac:chgData name="M | Inès Ammarkhodja" userId="e95cd08f-50ed-4377-8574-96d833696374" providerId="ADAL" clId="{3D6CE0CE-29FB-4D72-AD68-10EAE5BB7EAF}" dt="2019-11-13T10:45:31.342" v="591"/>
          <ac:grpSpMkLst>
            <pc:docMk/>
            <pc:sldMk cId="4247659349" sldId="306"/>
            <ac:grpSpMk id="3949" creationId="{1A733BCE-FBF8-4674-A6E0-557CE5777B65}"/>
          </ac:grpSpMkLst>
        </pc:grpChg>
        <pc:grpChg chg="add del mod">
          <ac:chgData name="M | Inès Ammarkhodja" userId="e95cd08f-50ed-4377-8574-96d833696374" providerId="ADAL" clId="{3D6CE0CE-29FB-4D72-AD68-10EAE5BB7EAF}" dt="2019-11-13T10:45:31.342" v="591"/>
          <ac:grpSpMkLst>
            <pc:docMk/>
            <pc:sldMk cId="4247659349" sldId="306"/>
            <ac:grpSpMk id="3964" creationId="{2D62CC97-C873-4BC7-9488-D7F2CE799717}"/>
          </ac:grpSpMkLst>
        </pc:grpChg>
        <pc:grpChg chg="add del mod">
          <ac:chgData name="M | Inès Ammarkhodja" userId="e95cd08f-50ed-4377-8574-96d833696374" providerId="ADAL" clId="{3D6CE0CE-29FB-4D72-AD68-10EAE5BB7EAF}" dt="2019-11-13T10:45:31.342" v="591"/>
          <ac:grpSpMkLst>
            <pc:docMk/>
            <pc:sldMk cId="4247659349" sldId="306"/>
            <ac:grpSpMk id="3981" creationId="{3F19D28B-26BF-4833-AED6-88ABF7826A7E}"/>
          </ac:grpSpMkLst>
        </pc:grpChg>
        <pc:grpChg chg="add del mod">
          <ac:chgData name="M | Inès Ammarkhodja" userId="e95cd08f-50ed-4377-8574-96d833696374" providerId="ADAL" clId="{3D6CE0CE-29FB-4D72-AD68-10EAE5BB7EAF}" dt="2019-11-13T10:45:31.342" v="591"/>
          <ac:grpSpMkLst>
            <pc:docMk/>
            <pc:sldMk cId="4247659349" sldId="306"/>
            <ac:grpSpMk id="4003" creationId="{5FA07B63-10E6-4D1D-B1B2-BCB714E35BE4}"/>
          </ac:grpSpMkLst>
        </pc:grpChg>
        <pc:grpChg chg="add del mod">
          <ac:chgData name="M | Inès Ammarkhodja" userId="e95cd08f-50ed-4377-8574-96d833696374" providerId="ADAL" clId="{3D6CE0CE-29FB-4D72-AD68-10EAE5BB7EAF}" dt="2019-11-13T10:45:31.342" v="591"/>
          <ac:grpSpMkLst>
            <pc:docMk/>
            <pc:sldMk cId="4247659349" sldId="306"/>
            <ac:grpSpMk id="4021" creationId="{A1BE3F87-5473-4189-981A-93F572E4E49E}"/>
          </ac:grpSpMkLst>
        </pc:grpChg>
        <pc:grpChg chg="add del mod">
          <ac:chgData name="M | Inès Ammarkhodja" userId="e95cd08f-50ed-4377-8574-96d833696374" providerId="ADAL" clId="{3D6CE0CE-29FB-4D72-AD68-10EAE5BB7EAF}" dt="2019-11-13T10:45:31.342" v="591"/>
          <ac:grpSpMkLst>
            <pc:docMk/>
            <pc:sldMk cId="4247659349" sldId="306"/>
            <ac:grpSpMk id="4034" creationId="{54C88603-DED1-4BE9-9F86-6F30C5D0EBC7}"/>
          </ac:grpSpMkLst>
        </pc:grpChg>
        <pc:grpChg chg="add del mod">
          <ac:chgData name="M | Inès Ammarkhodja" userId="e95cd08f-50ed-4377-8574-96d833696374" providerId="ADAL" clId="{3D6CE0CE-29FB-4D72-AD68-10EAE5BB7EAF}" dt="2019-11-13T10:45:31.342" v="591"/>
          <ac:grpSpMkLst>
            <pc:docMk/>
            <pc:sldMk cId="4247659349" sldId="306"/>
            <ac:grpSpMk id="4042" creationId="{6C1F6D76-CF42-4E49-A5F2-C4E296537581}"/>
          </ac:grpSpMkLst>
        </pc:grpChg>
        <pc:grpChg chg="add del mod">
          <ac:chgData name="M | Inès Ammarkhodja" userId="e95cd08f-50ed-4377-8574-96d833696374" providerId="ADAL" clId="{3D6CE0CE-29FB-4D72-AD68-10EAE5BB7EAF}" dt="2019-11-13T10:45:31.342" v="591"/>
          <ac:grpSpMkLst>
            <pc:docMk/>
            <pc:sldMk cId="4247659349" sldId="306"/>
            <ac:grpSpMk id="4054" creationId="{1688D8F0-09D0-4863-8EF9-42792CCBEA74}"/>
          </ac:grpSpMkLst>
        </pc:grpChg>
        <pc:grpChg chg="add del mod">
          <ac:chgData name="M | Inès Ammarkhodja" userId="e95cd08f-50ed-4377-8574-96d833696374" providerId="ADAL" clId="{3D6CE0CE-29FB-4D72-AD68-10EAE5BB7EAF}" dt="2019-11-13T10:45:31.342" v="591"/>
          <ac:grpSpMkLst>
            <pc:docMk/>
            <pc:sldMk cId="4247659349" sldId="306"/>
            <ac:grpSpMk id="4061" creationId="{90BAE4A0-4F2E-4E35-953F-FB2B264F76C7}"/>
          </ac:grpSpMkLst>
        </pc:grpChg>
        <pc:grpChg chg="add del mod">
          <ac:chgData name="M | Inès Ammarkhodja" userId="e95cd08f-50ed-4377-8574-96d833696374" providerId="ADAL" clId="{3D6CE0CE-29FB-4D72-AD68-10EAE5BB7EAF}" dt="2019-11-13T10:45:31.342" v="591"/>
          <ac:grpSpMkLst>
            <pc:docMk/>
            <pc:sldMk cId="4247659349" sldId="306"/>
            <ac:grpSpMk id="4069" creationId="{7A363C33-56E4-406E-B906-74E80B95F8F6}"/>
          </ac:grpSpMkLst>
        </pc:grpChg>
        <pc:grpChg chg="add del mod">
          <ac:chgData name="M | Inès Ammarkhodja" userId="e95cd08f-50ed-4377-8574-96d833696374" providerId="ADAL" clId="{3D6CE0CE-29FB-4D72-AD68-10EAE5BB7EAF}" dt="2019-11-13T10:45:31.342" v="591"/>
          <ac:grpSpMkLst>
            <pc:docMk/>
            <pc:sldMk cId="4247659349" sldId="306"/>
            <ac:grpSpMk id="4084" creationId="{7D582B1D-96D9-4E1E-8055-55F1C2E40E56}"/>
          </ac:grpSpMkLst>
        </pc:grpChg>
        <pc:grpChg chg="add del mod">
          <ac:chgData name="M | Inès Ammarkhodja" userId="e95cd08f-50ed-4377-8574-96d833696374" providerId="ADAL" clId="{3D6CE0CE-29FB-4D72-AD68-10EAE5BB7EAF}" dt="2019-11-13T10:45:31.342" v="591"/>
          <ac:grpSpMkLst>
            <pc:docMk/>
            <pc:sldMk cId="4247659349" sldId="306"/>
            <ac:grpSpMk id="4100" creationId="{404D2693-CF82-48AC-93E8-1437FEC1C690}"/>
          </ac:grpSpMkLst>
        </pc:grpChg>
        <pc:grpChg chg="add del mod">
          <ac:chgData name="M | Inès Ammarkhodja" userId="e95cd08f-50ed-4377-8574-96d833696374" providerId="ADAL" clId="{3D6CE0CE-29FB-4D72-AD68-10EAE5BB7EAF}" dt="2019-11-13T10:45:31.342" v="591"/>
          <ac:grpSpMkLst>
            <pc:docMk/>
            <pc:sldMk cId="4247659349" sldId="306"/>
            <ac:grpSpMk id="4107" creationId="{6EF6CE91-B75F-4BAC-A92C-6C5F544B78BF}"/>
          </ac:grpSpMkLst>
        </pc:grpChg>
        <pc:grpChg chg="add del mod">
          <ac:chgData name="M | Inès Ammarkhodja" userId="e95cd08f-50ed-4377-8574-96d833696374" providerId="ADAL" clId="{3D6CE0CE-29FB-4D72-AD68-10EAE5BB7EAF}" dt="2019-11-13T10:45:31.342" v="591"/>
          <ac:grpSpMkLst>
            <pc:docMk/>
            <pc:sldMk cId="4247659349" sldId="306"/>
            <ac:grpSpMk id="4123" creationId="{21C6338B-36C6-4E9E-BF40-1D29784DF69D}"/>
          </ac:grpSpMkLst>
        </pc:grpChg>
        <pc:grpChg chg="add del mod">
          <ac:chgData name="M | Inès Ammarkhodja" userId="e95cd08f-50ed-4377-8574-96d833696374" providerId="ADAL" clId="{3D6CE0CE-29FB-4D72-AD68-10EAE5BB7EAF}" dt="2019-11-13T10:45:31.342" v="591"/>
          <ac:grpSpMkLst>
            <pc:docMk/>
            <pc:sldMk cId="4247659349" sldId="306"/>
            <ac:grpSpMk id="4139" creationId="{8545B5C6-5511-4F8A-B148-D2F983C1914E}"/>
          </ac:grpSpMkLst>
        </pc:grpChg>
        <pc:grpChg chg="add del mod">
          <ac:chgData name="M | Inès Ammarkhodja" userId="e95cd08f-50ed-4377-8574-96d833696374" providerId="ADAL" clId="{3D6CE0CE-29FB-4D72-AD68-10EAE5BB7EAF}" dt="2019-11-13T10:45:31.342" v="591"/>
          <ac:grpSpMkLst>
            <pc:docMk/>
            <pc:sldMk cId="4247659349" sldId="306"/>
            <ac:grpSpMk id="4154" creationId="{0247562E-2F63-44CA-A4F7-4D5EBFF775EE}"/>
          </ac:grpSpMkLst>
        </pc:grpChg>
        <pc:grpChg chg="add del mod">
          <ac:chgData name="M | Inès Ammarkhodja" userId="e95cd08f-50ed-4377-8574-96d833696374" providerId="ADAL" clId="{3D6CE0CE-29FB-4D72-AD68-10EAE5BB7EAF}" dt="2019-11-13T10:45:31.342" v="591"/>
          <ac:grpSpMkLst>
            <pc:docMk/>
            <pc:sldMk cId="4247659349" sldId="306"/>
            <ac:grpSpMk id="4160" creationId="{8D653810-D3C6-4903-ADDF-D2385EE70C09}"/>
          </ac:grpSpMkLst>
        </pc:grpChg>
        <pc:grpChg chg="add del mod">
          <ac:chgData name="M | Inès Ammarkhodja" userId="e95cd08f-50ed-4377-8574-96d833696374" providerId="ADAL" clId="{3D6CE0CE-29FB-4D72-AD68-10EAE5BB7EAF}" dt="2019-11-13T10:45:31.342" v="591"/>
          <ac:grpSpMkLst>
            <pc:docMk/>
            <pc:sldMk cId="4247659349" sldId="306"/>
            <ac:grpSpMk id="4174" creationId="{A337CDE2-13CA-42E6-B68F-F737BEB2DE1B}"/>
          </ac:grpSpMkLst>
        </pc:grpChg>
        <pc:grpChg chg="add del mod">
          <ac:chgData name="M | Inès Ammarkhodja" userId="e95cd08f-50ed-4377-8574-96d833696374" providerId="ADAL" clId="{3D6CE0CE-29FB-4D72-AD68-10EAE5BB7EAF}" dt="2019-11-13T10:45:31.342" v="591"/>
          <ac:grpSpMkLst>
            <pc:docMk/>
            <pc:sldMk cId="4247659349" sldId="306"/>
            <ac:grpSpMk id="4184" creationId="{E79935D4-5A86-4F7A-B4CB-6D4B64ED7EC5}"/>
          </ac:grpSpMkLst>
        </pc:grpChg>
        <pc:grpChg chg="add del mod">
          <ac:chgData name="M | Inès Ammarkhodja" userId="e95cd08f-50ed-4377-8574-96d833696374" providerId="ADAL" clId="{3D6CE0CE-29FB-4D72-AD68-10EAE5BB7EAF}" dt="2019-11-13T10:45:31.342" v="591"/>
          <ac:grpSpMkLst>
            <pc:docMk/>
            <pc:sldMk cId="4247659349" sldId="306"/>
            <ac:grpSpMk id="4200" creationId="{78728160-C25E-4D20-8860-194128662940}"/>
          </ac:grpSpMkLst>
        </pc:grpChg>
        <pc:grpChg chg="add del mod">
          <ac:chgData name="M | Inès Ammarkhodja" userId="e95cd08f-50ed-4377-8574-96d833696374" providerId="ADAL" clId="{3D6CE0CE-29FB-4D72-AD68-10EAE5BB7EAF}" dt="2019-11-13T10:45:31.342" v="591"/>
          <ac:grpSpMkLst>
            <pc:docMk/>
            <pc:sldMk cId="4247659349" sldId="306"/>
            <ac:grpSpMk id="4213" creationId="{831FC536-420A-4318-9440-37D81FB48CBE}"/>
          </ac:grpSpMkLst>
        </pc:grpChg>
        <pc:grpChg chg="add del mod">
          <ac:chgData name="M | Inès Ammarkhodja" userId="e95cd08f-50ed-4377-8574-96d833696374" providerId="ADAL" clId="{3D6CE0CE-29FB-4D72-AD68-10EAE5BB7EAF}" dt="2019-11-13T10:45:31.342" v="591"/>
          <ac:grpSpMkLst>
            <pc:docMk/>
            <pc:sldMk cId="4247659349" sldId="306"/>
            <ac:grpSpMk id="4232" creationId="{EE409AF0-E17E-416E-BF3C-66670F402895}"/>
          </ac:grpSpMkLst>
        </pc:grpChg>
        <pc:grpChg chg="add del mod">
          <ac:chgData name="M | Inès Ammarkhodja" userId="e95cd08f-50ed-4377-8574-96d833696374" providerId="ADAL" clId="{3D6CE0CE-29FB-4D72-AD68-10EAE5BB7EAF}" dt="2019-11-13T10:45:31.342" v="591"/>
          <ac:grpSpMkLst>
            <pc:docMk/>
            <pc:sldMk cId="4247659349" sldId="306"/>
            <ac:grpSpMk id="4238" creationId="{ED14FA10-0826-43B2-91B2-724FCEE0471F}"/>
          </ac:grpSpMkLst>
        </pc:grpChg>
        <pc:grpChg chg="add del mod">
          <ac:chgData name="M | Inès Ammarkhodja" userId="e95cd08f-50ed-4377-8574-96d833696374" providerId="ADAL" clId="{3D6CE0CE-29FB-4D72-AD68-10EAE5BB7EAF}" dt="2019-11-13T10:45:31.342" v="591"/>
          <ac:grpSpMkLst>
            <pc:docMk/>
            <pc:sldMk cId="4247659349" sldId="306"/>
            <ac:grpSpMk id="4252" creationId="{6AE30F0E-9DA3-48D3-A40E-183E7148CE69}"/>
          </ac:grpSpMkLst>
        </pc:grpChg>
        <pc:grpChg chg="add del mod">
          <ac:chgData name="M | Inès Ammarkhodja" userId="e95cd08f-50ed-4377-8574-96d833696374" providerId="ADAL" clId="{3D6CE0CE-29FB-4D72-AD68-10EAE5BB7EAF}" dt="2019-11-13T10:45:31.342" v="591"/>
          <ac:grpSpMkLst>
            <pc:docMk/>
            <pc:sldMk cId="4247659349" sldId="306"/>
            <ac:grpSpMk id="4261" creationId="{A3CE58EB-D8D3-4747-B4E7-37728564999A}"/>
          </ac:grpSpMkLst>
        </pc:grpChg>
        <pc:grpChg chg="add del mod">
          <ac:chgData name="M | Inès Ammarkhodja" userId="e95cd08f-50ed-4377-8574-96d833696374" providerId="ADAL" clId="{3D6CE0CE-29FB-4D72-AD68-10EAE5BB7EAF}" dt="2019-11-13T10:45:31.342" v="591"/>
          <ac:grpSpMkLst>
            <pc:docMk/>
            <pc:sldMk cId="4247659349" sldId="306"/>
            <ac:grpSpMk id="4264" creationId="{D751531C-75F4-47FD-A522-8FDEC9B0271A}"/>
          </ac:grpSpMkLst>
        </pc:grpChg>
        <pc:grpChg chg="add del mod">
          <ac:chgData name="M | Inès Ammarkhodja" userId="e95cd08f-50ed-4377-8574-96d833696374" providerId="ADAL" clId="{3D6CE0CE-29FB-4D72-AD68-10EAE5BB7EAF}" dt="2019-11-13T10:45:31.342" v="591"/>
          <ac:grpSpMkLst>
            <pc:docMk/>
            <pc:sldMk cId="4247659349" sldId="306"/>
            <ac:grpSpMk id="4277" creationId="{4C61BDD5-B24A-4CCE-94FF-2D9D748911D4}"/>
          </ac:grpSpMkLst>
        </pc:grpChg>
        <pc:grpChg chg="add del mod">
          <ac:chgData name="M | Inès Ammarkhodja" userId="e95cd08f-50ed-4377-8574-96d833696374" providerId="ADAL" clId="{3D6CE0CE-29FB-4D72-AD68-10EAE5BB7EAF}" dt="2019-11-13T10:45:31.342" v="591"/>
          <ac:grpSpMkLst>
            <pc:docMk/>
            <pc:sldMk cId="4247659349" sldId="306"/>
            <ac:grpSpMk id="4295" creationId="{8B3ED937-C23D-440E-95A5-461E061F843A}"/>
          </ac:grpSpMkLst>
        </pc:grpChg>
        <pc:grpChg chg="add del mod">
          <ac:chgData name="M | Inès Ammarkhodja" userId="e95cd08f-50ed-4377-8574-96d833696374" providerId="ADAL" clId="{3D6CE0CE-29FB-4D72-AD68-10EAE5BB7EAF}" dt="2019-11-13T10:45:31.342" v="591"/>
          <ac:grpSpMkLst>
            <pc:docMk/>
            <pc:sldMk cId="4247659349" sldId="306"/>
            <ac:grpSpMk id="4332" creationId="{13D0D47A-33D2-4910-859B-887833266E21}"/>
          </ac:grpSpMkLst>
        </pc:grpChg>
        <pc:grpChg chg="add del mod">
          <ac:chgData name="M | Inès Ammarkhodja" userId="e95cd08f-50ed-4377-8574-96d833696374" providerId="ADAL" clId="{3D6CE0CE-29FB-4D72-AD68-10EAE5BB7EAF}" dt="2019-11-13T10:45:31.342" v="591"/>
          <ac:grpSpMkLst>
            <pc:docMk/>
            <pc:sldMk cId="4247659349" sldId="306"/>
            <ac:grpSpMk id="4339" creationId="{EB89AC9A-11BC-4D4C-A0A3-EBB593915220}"/>
          </ac:grpSpMkLst>
        </pc:grpChg>
        <pc:grpChg chg="add del mod">
          <ac:chgData name="M | Inès Ammarkhodja" userId="e95cd08f-50ed-4377-8574-96d833696374" providerId="ADAL" clId="{3D6CE0CE-29FB-4D72-AD68-10EAE5BB7EAF}" dt="2019-11-13T10:45:31.342" v="591"/>
          <ac:grpSpMkLst>
            <pc:docMk/>
            <pc:sldMk cId="4247659349" sldId="306"/>
            <ac:grpSpMk id="4347" creationId="{431DF2FC-A963-4F25-BB37-BD443680F95E}"/>
          </ac:grpSpMkLst>
        </pc:grpChg>
        <pc:grpChg chg="add del mod">
          <ac:chgData name="M | Inès Ammarkhodja" userId="e95cd08f-50ed-4377-8574-96d833696374" providerId="ADAL" clId="{3D6CE0CE-29FB-4D72-AD68-10EAE5BB7EAF}" dt="2019-11-13T10:45:31.342" v="591"/>
          <ac:grpSpMkLst>
            <pc:docMk/>
            <pc:sldMk cId="4247659349" sldId="306"/>
            <ac:grpSpMk id="4351" creationId="{0FEE2331-031F-47D6-A592-3821DCC4F90E}"/>
          </ac:grpSpMkLst>
        </pc:grpChg>
        <pc:grpChg chg="add del mod">
          <ac:chgData name="M | Inès Ammarkhodja" userId="e95cd08f-50ed-4377-8574-96d833696374" providerId="ADAL" clId="{3D6CE0CE-29FB-4D72-AD68-10EAE5BB7EAF}" dt="2019-11-13T10:45:31.342" v="591"/>
          <ac:grpSpMkLst>
            <pc:docMk/>
            <pc:sldMk cId="4247659349" sldId="306"/>
            <ac:grpSpMk id="4361" creationId="{45374D52-0211-49BF-9CBB-09960ADBBBCE}"/>
          </ac:grpSpMkLst>
        </pc:grpChg>
        <pc:grpChg chg="add del mod">
          <ac:chgData name="M | Inès Ammarkhodja" userId="e95cd08f-50ed-4377-8574-96d833696374" providerId="ADAL" clId="{3D6CE0CE-29FB-4D72-AD68-10EAE5BB7EAF}" dt="2019-11-13T10:45:31.342" v="591"/>
          <ac:grpSpMkLst>
            <pc:docMk/>
            <pc:sldMk cId="4247659349" sldId="306"/>
            <ac:grpSpMk id="4391" creationId="{7B7E2E56-BA1B-4156-A2AE-BAFC311D3CAD}"/>
          </ac:grpSpMkLst>
        </pc:grpChg>
        <pc:grpChg chg="add del mod">
          <ac:chgData name="M | Inès Ammarkhodja" userId="e95cd08f-50ed-4377-8574-96d833696374" providerId="ADAL" clId="{3D6CE0CE-29FB-4D72-AD68-10EAE5BB7EAF}" dt="2019-11-13T10:45:31.342" v="591"/>
          <ac:grpSpMkLst>
            <pc:docMk/>
            <pc:sldMk cId="4247659349" sldId="306"/>
            <ac:grpSpMk id="4397" creationId="{3F1224C0-3671-4E92-B1DD-2C17663F58E5}"/>
          </ac:grpSpMkLst>
        </pc:grpChg>
        <pc:grpChg chg="add del mod">
          <ac:chgData name="M | Inès Ammarkhodja" userId="e95cd08f-50ed-4377-8574-96d833696374" providerId="ADAL" clId="{3D6CE0CE-29FB-4D72-AD68-10EAE5BB7EAF}" dt="2019-11-13T10:45:31.342" v="591"/>
          <ac:grpSpMkLst>
            <pc:docMk/>
            <pc:sldMk cId="4247659349" sldId="306"/>
            <ac:grpSpMk id="4406" creationId="{17C50530-2EEA-43DC-BB5C-C98515E1218B}"/>
          </ac:grpSpMkLst>
        </pc:grpChg>
        <pc:grpChg chg="add del mod">
          <ac:chgData name="M | Inès Ammarkhodja" userId="e95cd08f-50ed-4377-8574-96d833696374" providerId="ADAL" clId="{3D6CE0CE-29FB-4D72-AD68-10EAE5BB7EAF}" dt="2019-11-13T10:45:31.342" v="591"/>
          <ac:grpSpMkLst>
            <pc:docMk/>
            <pc:sldMk cId="4247659349" sldId="306"/>
            <ac:grpSpMk id="4410" creationId="{CB8AEE41-F55D-4541-96FD-ED48EE9D960D}"/>
          </ac:grpSpMkLst>
        </pc:grpChg>
        <pc:grpChg chg="add del mod">
          <ac:chgData name="M | Inès Ammarkhodja" userId="e95cd08f-50ed-4377-8574-96d833696374" providerId="ADAL" clId="{3D6CE0CE-29FB-4D72-AD68-10EAE5BB7EAF}" dt="2019-11-13T10:45:31.342" v="591"/>
          <ac:grpSpMkLst>
            <pc:docMk/>
            <pc:sldMk cId="4247659349" sldId="306"/>
            <ac:grpSpMk id="4433" creationId="{41572503-C3B9-47ED-8BD2-E52A21FAE6B8}"/>
          </ac:grpSpMkLst>
        </pc:grpChg>
        <pc:grpChg chg="add del mod">
          <ac:chgData name="M | Inès Ammarkhodja" userId="e95cd08f-50ed-4377-8574-96d833696374" providerId="ADAL" clId="{3D6CE0CE-29FB-4D72-AD68-10EAE5BB7EAF}" dt="2019-11-13T10:45:31.342" v="591"/>
          <ac:grpSpMkLst>
            <pc:docMk/>
            <pc:sldMk cId="4247659349" sldId="306"/>
            <ac:grpSpMk id="4451" creationId="{67EEDB33-9D52-4AD5-A678-32F240832398}"/>
          </ac:grpSpMkLst>
        </pc:grpChg>
        <pc:grpChg chg="add del mod">
          <ac:chgData name="M | Inès Ammarkhodja" userId="e95cd08f-50ed-4377-8574-96d833696374" providerId="ADAL" clId="{3D6CE0CE-29FB-4D72-AD68-10EAE5BB7EAF}" dt="2019-11-13T10:45:31.342" v="591"/>
          <ac:grpSpMkLst>
            <pc:docMk/>
            <pc:sldMk cId="4247659349" sldId="306"/>
            <ac:grpSpMk id="4457" creationId="{606687DE-21AE-4108-BBDE-DF807442CDD8}"/>
          </ac:grpSpMkLst>
        </pc:grpChg>
        <pc:grpChg chg="add del mod">
          <ac:chgData name="M | Inès Ammarkhodja" userId="e95cd08f-50ed-4377-8574-96d833696374" providerId="ADAL" clId="{3D6CE0CE-29FB-4D72-AD68-10EAE5BB7EAF}" dt="2019-11-13T10:45:31.342" v="591"/>
          <ac:grpSpMkLst>
            <pc:docMk/>
            <pc:sldMk cId="4247659349" sldId="306"/>
            <ac:grpSpMk id="4467" creationId="{AE4F2419-157E-4443-92C8-857EB8549595}"/>
          </ac:grpSpMkLst>
        </pc:grpChg>
        <pc:grpChg chg="add del mod">
          <ac:chgData name="M | Inès Ammarkhodja" userId="e95cd08f-50ed-4377-8574-96d833696374" providerId="ADAL" clId="{3D6CE0CE-29FB-4D72-AD68-10EAE5BB7EAF}" dt="2019-11-13T10:45:31.342" v="591"/>
          <ac:grpSpMkLst>
            <pc:docMk/>
            <pc:sldMk cId="4247659349" sldId="306"/>
            <ac:grpSpMk id="4473" creationId="{32E8FEAC-EFDB-42C4-9087-AE6212B5FCE5}"/>
          </ac:grpSpMkLst>
        </pc:grpChg>
        <pc:grpChg chg="add del mod">
          <ac:chgData name="M | Inès Ammarkhodja" userId="e95cd08f-50ed-4377-8574-96d833696374" providerId="ADAL" clId="{3D6CE0CE-29FB-4D72-AD68-10EAE5BB7EAF}" dt="2019-11-13T10:45:31.342" v="591"/>
          <ac:grpSpMkLst>
            <pc:docMk/>
            <pc:sldMk cId="4247659349" sldId="306"/>
            <ac:grpSpMk id="4476" creationId="{2DABAF36-0393-4F8C-8015-1BBCED4351D6}"/>
          </ac:grpSpMkLst>
        </pc:grpChg>
        <pc:grpChg chg="add del mod">
          <ac:chgData name="M | Inès Ammarkhodja" userId="e95cd08f-50ed-4377-8574-96d833696374" providerId="ADAL" clId="{3D6CE0CE-29FB-4D72-AD68-10EAE5BB7EAF}" dt="2019-11-13T10:45:31.342" v="591"/>
          <ac:grpSpMkLst>
            <pc:docMk/>
            <pc:sldMk cId="4247659349" sldId="306"/>
            <ac:grpSpMk id="4497" creationId="{8C815E71-01AC-4F20-A903-FE4663DEE583}"/>
          </ac:grpSpMkLst>
        </pc:grpChg>
        <pc:grpChg chg="add del mod">
          <ac:chgData name="M | Inès Ammarkhodja" userId="e95cd08f-50ed-4377-8574-96d833696374" providerId="ADAL" clId="{3D6CE0CE-29FB-4D72-AD68-10EAE5BB7EAF}" dt="2019-11-13T10:45:31.342" v="591"/>
          <ac:grpSpMkLst>
            <pc:docMk/>
            <pc:sldMk cId="4247659349" sldId="306"/>
            <ac:grpSpMk id="4500" creationId="{B445212F-D60C-4812-A1CD-7530F72D4775}"/>
          </ac:grpSpMkLst>
        </pc:grpChg>
        <pc:grpChg chg="add del mod">
          <ac:chgData name="M | Inès Ammarkhodja" userId="e95cd08f-50ed-4377-8574-96d833696374" providerId="ADAL" clId="{3D6CE0CE-29FB-4D72-AD68-10EAE5BB7EAF}" dt="2019-11-13T10:45:31.342" v="591"/>
          <ac:grpSpMkLst>
            <pc:docMk/>
            <pc:sldMk cId="4247659349" sldId="306"/>
            <ac:grpSpMk id="4509" creationId="{9677DC31-A08F-40A4-9EA4-AFF9C919DB88}"/>
          </ac:grpSpMkLst>
        </pc:grpChg>
        <pc:grpChg chg="add del mod">
          <ac:chgData name="M | Inès Ammarkhodja" userId="e95cd08f-50ed-4377-8574-96d833696374" providerId="ADAL" clId="{3D6CE0CE-29FB-4D72-AD68-10EAE5BB7EAF}" dt="2019-11-13T10:45:31.342" v="591"/>
          <ac:grpSpMkLst>
            <pc:docMk/>
            <pc:sldMk cId="4247659349" sldId="306"/>
            <ac:grpSpMk id="4530" creationId="{748CDA16-B80C-4231-91A1-00FDD9C4809B}"/>
          </ac:grpSpMkLst>
        </pc:grpChg>
        <pc:grpChg chg="add del mod">
          <ac:chgData name="M | Inès Ammarkhodja" userId="e95cd08f-50ed-4377-8574-96d833696374" providerId="ADAL" clId="{3D6CE0CE-29FB-4D72-AD68-10EAE5BB7EAF}" dt="2019-11-13T10:45:31.342" v="591"/>
          <ac:grpSpMkLst>
            <pc:docMk/>
            <pc:sldMk cId="4247659349" sldId="306"/>
            <ac:grpSpMk id="4537" creationId="{79732BB0-553D-4D84-9AD5-CFE358EBE92B}"/>
          </ac:grpSpMkLst>
        </pc:grpChg>
        <pc:grpChg chg="add del mod">
          <ac:chgData name="M | Inès Ammarkhodja" userId="e95cd08f-50ed-4377-8574-96d833696374" providerId="ADAL" clId="{3D6CE0CE-29FB-4D72-AD68-10EAE5BB7EAF}" dt="2019-11-13T10:45:31.342" v="591"/>
          <ac:grpSpMkLst>
            <pc:docMk/>
            <pc:sldMk cId="4247659349" sldId="306"/>
            <ac:grpSpMk id="4541" creationId="{6F5B8035-B548-4F68-9CBF-4AFD6B67D985}"/>
          </ac:grpSpMkLst>
        </pc:grpChg>
        <pc:grpChg chg="add del mod">
          <ac:chgData name="M | Inès Ammarkhodja" userId="e95cd08f-50ed-4377-8574-96d833696374" providerId="ADAL" clId="{3D6CE0CE-29FB-4D72-AD68-10EAE5BB7EAF}" dt="2019-11-13T10:45:31.342" v="591"/>
          <ac:grpSpMkLst>
            <pc:docMk/>
            <pc:sldMk cId="4247659349" sldId="306"/>
            <ac:grpSpMk id="4547" creationId="{5D8391C0-F6D2-4391-A436-2AF8AC5F728A}"/>
          </ac:grpSpMkLst>
        </pc:grpChg>
        <pc:grpChg chg="add del mod">
          <ac:chgData name="M | Inès Ammarkhodja" userId="e95cd08f-50ed-4377-8574-96d833696374" providerId="ADAL" clId="{3D6CE0CE-29FB-4D72-AD68-10EAE5BB7EAF}" dt="2019-11-13T10:45:31.342" v="591"/>
          <ac:grpSpMkLst>
            <pc:docMk/>
            <pc:sldMk cId="4247659349" sldId="306"/>
            <ac:grpSpMk id="4556" creationId="{6F69E06F-6DD2-4CB6-A014-7ADC33A78D66}"/>
          </ac:grpSpMkLst>
        </pc:grpChg>
        <pc:grpChg chg="add del mod">
          <ac:chgData name="M | Inès Ammarkhodja" userId="e95cd08f-50ed-4377-8574-96d833696374" providerId="ADAL" clId="{3D6CE0CE-29FB-4D72-AD68-10EAE5BB7EAF}" dt="2019-11-13T10:45:31.342" v="591"/>
          <ac:grpSpMkLst>
            <pc:docMk/>
            <pc:sldMk cId="4247659349" sldId="306"/>
            <ac:grpSpMk id="4561" creationId="{BBFB7869-C1B4-4FAA-B837-6A2DB3DC7000}"/>
          </ac:grpSpMkLst>
        </pc:grpChg>
        <pc:grpChg chg="add del mod">
          <ac:chgData name="M | Inès Ammarkhodja" userId="e95cd08f-50ed-4377-8574-96d833696374" providerId="ADAL" clId="{3D6CE0CE-29FB-4D72-AD68-10EAE5BB7EAF}" dt="2019-11-13T10:45:31.342" v="591"/>
          <ac:grpSpMkLst>
            <pc:docMk/>
            <pc:sldMk cId="4247659349" sldId="306"/>
            <ac:grpSpMk id="4580" creationId="{9856A497-152E-431D-B27A-BD3FE047F8E6}"/>
          </ac:grpSpMkLst>
        </pc:grpChg>
        <pc:grpChg chg="add del mod">
          <ac:chgData name="M | Inès Ammarkhodja" userId="e95cd08f-50ed-4377-8574-96d833696374" providerId="ADAL" clId="{3D6CE0CE-29FB-4D72-AD68-10EAE5BB7EAF}" dt="2019-11-13T10:45:31.342" v="591"/>
          <ac:grpSpMkLst>
            <pc:docMk/>
            <pc:sldMk cId="4247659349" sldId="306"/>
            <ac:grpSpMk id="4586" creationId="{AD4C4775-EEFA-4EC0-B1AA-39190ECA6996}"/>
          </ac:grpSpMkLst>
        </pc:grpChg>
        <pc:grpChg chg="add del mod">
          <ac:chgData name="M | Inès Ammarkhodja" userId="e95cd08f-50ed-4377-8574-96d833696374" providerId="ADAL" clId="{3D6CE0CE-29FB-4D72-AD68-10EAE5BB7EAF}" dt="2019-11-13T10:45:31.342" v="591"/>
          <ac:grpSpMkLst>
            <pc:docMk/>
            <pc:sldMk cId="4247659349" sldId="306"/>
            <ac:grpSpMk id="4610" creationId="{C38DEE45-1F90-46CB-B477-0C6349A2671C}"/>
          </ac:grpSpMkLst>
        </pc:grpChg>
        <pc:grpChg chg="add del mod">
          <ac:chgData name="M | Inès Ammarkhodja" userId="e95cd08f-50ed-4377-8574-96d833696374" providerId="ADAL" clId="{3D6CE0CE-29FB-4D72-AD68-10EAE5BB7EAF}" dt="2019-11-13T10:45:31.342" v="591"/>
          <ac:grpSpMkLst>
            <pc:docMk/>
            <pc:sldMk cId="4247659349" sldId="306"/>
            <ac:grpSpMk id="4616" creationId="{7F1AD1E0-281B-4148-B1A1-0A11204954FC}"/>
          </ac:grpSpMkLst>
        </pc:grpChg>
      </pc:sldChg>
      <pc:sldChg chg="addSp delSp modSp add ord">
        <pc:chgData name="M | Inès Ammarkhodja" userId="e95cd08f-50ed-4377-8574-96d833696374" providerId="ADAL" clId="{3D6CE0CE-29FB-4D72-AD68-10EAE5BB7EAF}" dt="2019-11-13T12:03:59.755" v="887" actId="1076"/>
        <pc:sldMkLst>
          <pc:docMk/>
          <pc:sldMk cId="209741803" sldId="307"/>
        </pc:sldMkLst>
        <pc:spChg chg="add mod">
          <ac:chgData name="M | Inès Ammarkhodja" userId="e95cd08f-50ed-4377-8574-96d833696374" providerId="ADAL" clId="{3D6CE0CE-29FB-4D72-AD68-10EAE5BB7EAF}" dt="2019-11-13T10:44:55.613" v="581" actId="20577"/>
          <ac:spMkLst>
            <pc:docMk/>
            <pc:sldMk cId="209741803" sldId="307"/>
            <ac:spMk id="2" creationId="{E4A853A8-4545-4949-B538-701DAEC4763F}"/>
          </ac:spMkLst>
        </pc:spChg>
        <pc:spChg chg="add del">
          <ac:chgData name="M | Inès Ammarkhodja" userId="e95cd08f-50ed-4377-8574-96d833696374" providerId="ADAL" clId="{3D6CE0CE-29FB-4D72-AD68-10EAE5BB7EAF}" dt="2019-11-13T10:45:01.919" v="583"/>
          <ac:spMkLst>
            <pc:docMk/>
            <pc:sldMk cId="209741803" sldId="307"/>
            <ac:spMk id="1008" creationId="{13B73CCC-7D69-47F0-B276-FB3FF702C9A1}"/>
          </ac:spMkLst>
        </pc:spChg>
        <pc:spChg chg="add del">
          <ac:chgData name="M | Inès Ammarkhodja" userId="e95cd08f-50ed-4377-8574-96d833696374" providerId="ADAL" clId="{3D6CE0CE-29FB-4D72-AD68-10EAE5BB7EAF}" dt="2019-11-13T10:45:01.919" v="583"/>
          <ac:spMkLst>
            <pc:docMk/>
            <pc:sldMk cId="209741803" sldId="307"/>
            <ac:spMk id="1635" creationId="{D50E4A4A-A4E0-4D3C-84DC-8A63DB97DA09}"/>
          </ac:spMkLst>
        </pc:spChg>
        <pc:spChg chg="add del">
          <ac:chgData name="M | Inès Ammarkhodja" userId="e95cd08f-50ed-4377-8574-96d833696374" providerId="ADAL" clId="{3D6CE0CE-29FB-4D72-AD68-10EAE5BB7EAF}" dt="2019-11-13T10:45:01.919" v="583"/>
          <ac:spMkLst>
            <pc:docMk/>
            <pc:sldMk cId="209741803" sldId="307"/>
            <ac:spMk id="1886" creationId="{2B2476AC-544C-4B49-B4B8-42B113486DC6}"/>
          </ac:spMkLst>
        </pc:spChg>
        <pc:spChg chg="add del">
          <ac:chgData name="M | Inès Ammarkhodja" userId="e95cd08f-50ed-4377-8574-96d833696374" providerId="ADAL" clId="{3D6CE0CE-29FB-4D72-AD68-10EAE5BB7EAF}" dt="2019-11-13T10:45:01.919" v="583"/>
          <ac:spMkLst>
            <pc:docMk/>
            <pc:sldMk cId="209741803" sldId="307"/>
            <ac:spMk id="2135" creationId="{0DACB921-8062-4DB7-9C65-21907CB7F127}"/>
          </ac:spMkLst>
        </pc:spChg>
        <pc:spChg chg="add del">
          <ac:chgData name="M | Inès Ammarkhodja" userId="e95cd08f-50ed-4377-8574-96d833696374" providerId="ADAL" clId="{3D6CE0CE-29FB-4D72-AD68-10EAE5BB7EAF}" dt="2019-11-13T10:45:16.949" v="586"/>
          <ac:spMkLst>
            <pc:docMk/>
            <pc:sldMk cId="209741803" sldId="307"/>
            <ac:spMk id="3419" creationId="{C8B7583E-DC2D-47CA-9959-2035B761711F}"/>
          </ac:spMkLst>
        </pc:spChg>
        <pc:spChg chg="add mod">
          <ac:chgData name="M | Inès Ammarkhodja" userId="e95cd08f-50ed-4377-8574-96d833696374" providerId="ADAL" clId="{3D6CE0CE-29FB-4D72-AD68-10EAE5BB7EAF}" dt="2019-11-13T12:03:59.755" v="887" actId="1076"/>
          <ac:spMkLst>
            <pc:docMk/>
            <pc:sldMk cId="209741803" sldId="307"/>
            <ac:spMk id="4467" creationId="{7494DAB2-9FCA-443A-88A9-1FAF92961BAF}"/>
          </ac:spMkLst>
        </pc:spChg>
        <pc:spChg chg="add mod">
          <ac:chgData name="M | Inès Ammarkhodja" userId="e95cd08f-50ed-4377-8574-96d833696374" providerId="ADAL" clId="{3D6CE0CE-29FB-4D72-AD68-10EAE5BB7EAF}" dt="2019-11-13T12:03:59.755" v="887" actId="1076"/>
          <ac:spMkLst>
            <pc:docMk/>
            <pc:sldMk cId="209741803" sldId="307"/>
            <ac:spMk id="4844" creationId="{FE48EF4D-6325-4718-B96D-1D44919F71CB}"/>
          </ac:spMkLst>
        </pc:spChg>
        <pc:spChg chg="add mod">
          <ac:chgData name="M | Inès Ammarkhodja" userId="e95cd08f-50ed-4377-8574-96d833696374" providerId="ADAL" clId="{3D6CE0CE-29FB-4D72-AD68-10EAE5BB7EAF}" dt="2019-11-13T12:03:59.755" v="887" actId="1076"/>
          <ac:spMkLst>
            <pc:docMk/>
            <pc:sldMk cId="209741803" sldId="307"/>
            <ac:spMk id="5095" creationId="{67D3D554-19B5-43CC-8E99-382C38F57BD1}"/>
          </ac:spMkLst>
        </pc:spChg>
        <pc:spChg chg="add del mod">
          <ac:chgData name="M | Inès Ammarkhodja" userId="e95cd08f-50ed-4377-8574-96d833696374" providerId="ADAL" clId="{3D6CE0CE-29FB-4D72-AD68-10EAE5BB7EAF}" dt="2019-11-13T10:54:23.463" v="733" actId="478"/>
          <ac:spMkLst>
            <pc:docMk/>
            <pc:sldMk cId="209741803" sldId="307"/>
            <ac:spMk id="5344" creationId="{212B2181-CC16-4F5B-B1A3-CBFC2B73655B}"/>
          </ac:spMkLst>
        </pc:spChg>
        <pc:spChg chg="add del mod">
          <ac:chgData name="M | Inès Ammarkhodja" userId="e95cd08f-50ed-4377-8574-96d833696374" providerId="ADAL" clId="{3D6CE0CE-29FB-4D72-AD68-10EAE5BB7EAF}" dt="2019-11-13T10:56:05.523" v="759"/>
          <ac:spMkLst>
            <pc:docMk/>
            <pc:sldMk cId="209741803" sldId="307"/>
            <ac:spMk id="5729" creationId="{CCB2E7CA-AA10-403F-9E40-1064EE21BFF8}"/>
          </ac:spMkLst>
        </pc:spChg>
        <pc:spChg chg="add del mod">
          <ac:chgData name="M | Inès Ammarkhodja" userId="e95cd08f-50ed-4377-8574-96d833696374" providerId="ADAL" clId="{3D6CE0CE-29FB-4D72-AD68-10EAE5BB7EAF}" dt="2019-11-13T10:56:05.523" v="759"/>
          <ac:spMkLst>
            <pc:docMk/>
            <pc:sldMk cId="209741803" sldId="307"/>
            <ac:spMk id="5826" creationId="{CBD6559A-C30D-44E1-8C78-F5423B9874E1}"/>
          </ac:spMkLst>
        </pc:spChg>
        <pc:spChg chg="add del mod">
          <ac:chgData name="M | Inès Ammarkhodja" userId="e95cd08f-50ed-4377-8574-96d833696374" providerId="ADAL" clId="{3D6CE0CE-29FB-4D72-AD68-10EAE5BB7EAF}" dt="2019-11-13T10:56:05.523" v="759"/>
          <ac:spMkLst>
            <pc:docMk/>
            <pc:sldMk cId="209741803" sldId="307"/>
            <ac:spMk id="5837" creationId="{596E456D-1D96-44D5-ACEE-E40A4338B486}"/>
          </ac:spMkLst>
        </pc:spChg>
        <pc:spChg chg="add del">
          <ac:chgData name="M | Inès Ammarkhodja" userId="e95cd08f-50ed-4377-8574-96d833696374" providerId="ADAL" clId="{3D6CE0CE-29FB-4D72-AD68-10EAE5BB7EAF}" dt="2019-11-13T10:55:58.963" v="757"/>
          <ac:spMkLst>
            <pc:docMk/>
            <pc:sldMk cId="209741803" sldId="307"/>
            <ac:spMk id="7053" creationId="{FBCFE503-3B4D-4D26-A92F-EFD099A485FC}"/>
          </ac:spMkLst>
        </pc:spChg>
        <pc:spChg chg="add del">
          <ac:chgData name="M | Inès Ammarkhodja" userId="e95cd08f-50ed-4377-8574-96d833696374" providerId="ADAL" clId="{3D6CE0CE-29FB-4D72-AD68-10EAE5BB7EAF}" dt="2019-11-13T10:55:58.963" v="757"/>
          <ac:spMkLst>
            <pc:docMk/>
            <pc:sldMk cId="209741803" sldId="307"/>
            <ac:spMk id="7150" creationId="{725FE308-64E1-44C1-BAD2-3AEBA6964E8C}"/>
          </ac:spMkLst>
        </pc:spChg>
        <pc:spChg chg="add del">
          <ac:chgData name="M | Inès Ammarkhodja" userId="e95cd08f-50ed-4377-8574-96d833696374" providerId="ADAL" clId="{3D6CE0CE-29FB-4D72-AD68-10EAE5BB7EAF}" dt="2019-11-13T10:55:58.963" v="757"/>
          <ac:spMkLst>
            <pc:docMk/>
            <pc:sldMk cId="209741803" sldId="307"/>
            <ac:spMk id="7161" creationId="{649D8E38-128B-478E-ABF0-A5439C362930}"/>
          </ac:spMkLst>
        </pc:spChg>
        <pc:grpChg chg="add del">
          <ac:chgData name="M | Inès Ammarkhodja" userId="e95cd08f-50ed-4377-8574-96d833696374" providerId="ADAL" clId="{3D6CE0CE-29FB-4D72-AD68-10EAE5BB7EAF}" dt="2019-11-13T10:45:01.919" v="583"/>
          <ac:grpSpMkLst>
            <pc:docMk/>
            <pc:sldMk cId="209741803" sldId="307"/>
            <ac:grpSpMk id="3" creationId="{70C577CF-E3BF-4B46-BF20-4540205B911C}"/>
          </ac:grpSpMkLst>
        </pc:grpChg>
        <pc:grpChg chg="add del">
          <ac:chgData name="M | Inès Ammarkhodja" userId="e95cd08f-50ed-4377-8574-96d833696374" providerId="ADAL" clId="{3D6CE0CE-29FB-4D72-AD68-10EAE5BB7EAF}" dt="2019-11-13T10:45:01.919" v="583"/>
          <ac:grpSpMkLst>
            <pc:docMk/>
            <pc:sldMk cId="209741803" sldId="307"/>
            <ac:grpSpMk id="11" creationId="{3FAADF4B-8B47-4FC3-9CF8-678803E5BAB9}"/>
          </ac:grpSpMkLst>
        </pc:grpChg>
        <pc:grpChg chg="add del">
          <ac:chgData name="M | Inès Ammarkhodja" userId="e95cd08f-50ed-4377-8574-96d833696374" providerId="ADAL" clId="{3D6CE0CE-29FB-4D72-AD68-10EAE5BB7EAF}" dt="2019-11-13T10:45:01.919" v="583"/>
          <ac:grpSpMkLst>
            <pc:docMk/>
            <pc:sldMk cId="209741803" sldId="307"/>
            <ac:grpSpMk id="33" creationId="{11C9B916-8492-4FDD-90B9-9A7D0105E9B1}"/>
          </ac:grpSpMkLst>
        </pc:grpChg>
        <pc:grpChg chg="add del">
          <ac:chgData name="M | Inès Ammarkhodja" userId="e95cd08f-50ed-4377-8574-96d833696374" providerId="ADAL" clId="{3D6CE0CE-29FB-4D72-AD68-10EAE5BB7EAF}" dt="2019-11-13T10:45:01.919" v="583"/>
          <ac:grpSpMkLst>
            <pc:docMk/>
            <pc:sldMk cId="209741803" sldId="307"/>
            <ac:grpSpMk id="40" creationId="{EFDDD7C7-F8FE-43EF-9B82-B672EABDD7A3}"/>
          </ac:grpSpMkLst>
        </pc:grpChg>
        <pc:grpChg chg="add del">
          <ac:chgData name="M | Inès Ammarkhodja" userId="e95cd08f-50ed-4377-8574-96d833696374" providerId="ADAL" clId="{3D6CE0CE-29FB-4D72-AD68-10EAE5BB7EAF}" dt="2019-11-13T10:45:01.919" v="583"/>
          <ac:grpSpMkLst>
            <pc:docMk/>
            <pc:sldMk cId="209741803" sldId="307"/>
            <ac:grpSpMk id="46" creationId="{5FBE9FBB-E986-4D10-B534-9CC52E2A1C1F}"/>
          </ac:grpSpMkLst>
        </pc:grpChg>
        <pc:grpChg chg="add del">
          <ac:chgData name="M | Inès Ammarkhodja" userId="e95cd08f-50ed-4377-8574-96d833696374" providerId="ADAL" clId="{3D6CE0CE-29FB-4D72-AD68-10EAE5BB7EAF}" dt="2019-11-13T10:45:01.919" v="583"/>
          <ac:grpSpMkLst>
            <pc:docMk/>
            <pc:sldMk cId="209741803" sldId="307"/>
            <ac:grpSpMk id="61" creationId="{4CD58D6D-AF1B-4454-AEBE-CCEE8032777D}"/>
          </ac:grpSpMkLst>
        </pc:grpChg>
        <pc:grpChg chg="add del">
          <ac:chgData name="M | Inès Ammarkhodja" userId="e95cd08f-50ed-4377-8574-96d833696374" providerId="ADAL" clId="{3D6CE0CE-29FB-4D72-AD68-10EAE5BB7EAF}" dt="2019-11-13T10:45:01.919" v="583"/>
          <ac:grpSpMkLst>
            <pc:docMk/>
            <pc:sldMk cId="209741803" sldId="307"/>
            <ac:grpSpMk id="71" creationId="{4C65B749-28BF-4A49-A209-26FF167FC3E9}"/>
          </ac:grpSpMkLst>
        </pc:grpChg>
        <pc:grpChg chg="add del">
          <ac:chgData name="M | Inès Ammarkhodja" userId="e95cd08f-50ed-4377-8574-96d833696374" providerId="ADAL" clId="{3D6CE0CE-29FB-4D72-AD68-10EAE5BB7EAF}" dt="2019-11-13T10:45:01.919" v="583"/>
          <ac:grpSpMkLst>
            <pc:docMk/>
            <pc:sldMk cId="209741803" sldId="307"/>
            <ac:grpSpMk id="81" creationId="{795F47FE-3081-4D02-97A0-9B6C2B1D2467}"/>
          </ac:grpSpMkLst>
        </pc:grpChg>
        <pc:grpChg chg="add del">
          <ac:chgData name="M | Inès Ammarkhodja" userId="e95cd08f-50ed-4377-8574-96d833696374" providerId="ADAL" clId="{3D6CE0CE-29FB-4D72-AD68-10EAE5BB7EAF}" dt="2019-11-13T10:45:01.919" v="583"/>
          <ac:grpSpMkLst>
            <pc:docMk/>
            <pc:sldMk cId="209741803" sldId="307"/>
            <ac:grpSpMk id="94" creationId="{29BE90AB-9904-4A2D-813D-0A49D83DD18A}"/>
          </ac:grpSpMkLst>
        </pc:grpChg>
        <pc:grpChg chg="add del">
          <ac:chgData name="M | Inès Ammarkhodja" userId="e95cd08f-50ed-4377-8574-96d833696374" providerId="ADAL" clId="{3D6CE0CE-29FB-4D72-AD68-10EAE5BB7EAF}" dt="2019-11-13T10:45:01.919" v="583"/>
          <ac:grpSpMkLst>
            <pc:docMk/>
            <pc:sldMk cId="209741803" sldId="307"/>
            <ac:grpSpMk id="106" creationId="{9F221235-5686-4594-A392-AC038EA635D8}"/>
          </ac:grpSpMkLst>
        </pc:grpChg>
        <pc:grpChg chg="add del">
          <ac:chgData name="M | Inès Ammarkhodja" userId="e95cd08f-50ed-4377-8574-96d833696374" providerId="ADAL" clId="{3D6CE0CE-29FB-4D72-AD68-10EAE5BB7EAF}" dt="2019-11-13T10:45:01.919" v="583"/>
          <ac:grpSpMkLst>
            <pc:docMk/>
            <pc:sldMk cId="209741803" sldId="307"/>
            <ac:grpSpMk id="117" creationId="{5FC85009-B8D8-46F3-97B4-4997D3BE08F3}"/>
          </ac:grpSpMkLst>
        </pc:grpChg>
        <pc:grpChg chg="add del">
          <ac:chgData name="M | Inès Ammarkhodja" userId="e95cd08f-50ed-4377-8574-96d833696374" providerId="ADAL" clId="{3D6CE0CE-29FB-4D72-AD68-10EAE5BB7EAF}" dt="2019-11-13T10:45:01.919" v="583"/>
          <ac:grpSpMkLst>
            <pc:docMk/>
            <pc:sldMk cId="209741803" sldId="307"/>
            <ac:grpSpMk id="124" creationId="{C786A331-5028-4533-8EFA-7BFCCB97A6C9}"/>
          </ac:grpSpMkLst>
        </pc:grpChg>
        <pc:grpChg chg="add del">
          <ac:chgData name="M | Inès Ammarkhodja" userId="e95cd08f-50ed-4377-8574-96d833696374" providerId="ADAL" clId="{3D6CE0CE-29FB-4D72-AD68-10EAE5BB7EAF}" dt="2019-11-13T10:45:01.919" v="583"/>
          <ac:grpSpMkLst>
            <pc:docMk/>
            <pc:sldMk cId="209741803" sldId="307"/>
            <ac:grpSpMk id="149" creationId="{B427D1A7-958D-4CB6-9C64-3A0B7CC9A331}"/>
          </ac:grpSpMkLst>
        </pc:grpChg>
        <pc:grpChg chg="add del">
          <ac:chgData name="M | Inès Ammarkhodja" userId="e95cd08f-50ed-4377-8574-96d833696374" providerId="ADAL" clId="{3D6CE0CE-29FB-4D72-AD68-10EAE5BB7EAF}" dt="2019-11-13T10:45:01.919" v="583"/>
          <ac:grpSpMkLst>
            <pc:docMk/>
            <pc:sldMk cId="209741803" sldId="307"/>
            <ac:grpSpMk id="156" creationId="{10AB5CD3-138A-4A08-BBA8-C7CC32AEAFE2}"/>
          </ac:grpSpMkLst>
        </pc:grpChg>
        <pc:grpChg chg="add del">
          <ac:chgData name="M | Inès Ammarkhodja" userId="e95cd08f-50ed-4377-8574-96d833696374" providerId="ADAL" clId="{3D6CE0CE-29FB-4D72-AD68-10EAE5BB7EAF}" dt="2019-11-13T10:45:01.919" v="583"/>
          <ac:grpSpMkLst>
            <pc:docMk/>
            <pc:sldMk cId="209741803" sldId="307"/>
            <ac:grpSpMk id="180" creationId="{0F2A0055-72D5-4FE4-93D3-BCFD78FD1AF7}"/>
          </ac:grpSpMkLst>
        </pc:grpChg>
        <pc:grpChg chg="add del">
          <ac:chgData name="M | Inès Ammarkhodja" userId="e95cd08f-50ed-4377-8574-96d833696374" providerId="ADAL" clId="{3D6CE0CE-29FB-4D72-AD68-10EAE5BB7EAF}" dt="2019-11-13T10:45:01.919" v="583"/>
          <ac:grpSpMkLst>
            <pc:docMk/>
            <pc:sldMk cId="209741803" sldId="307"/>
            <ac:grpSpMk id="188" creationId="{0CBBE757-AA75-4F28-A6E6-2110891F77D9}"/>
          </ac:grpSpMkLst>
        </pc:grpChg>
        <pc:grpChg chg="add del">
          <ac:chgData name="M | Inès Ammarkhodja" userId="e95cd08f-50ed-4377-8574-96d833696374" providerId="ADAL" clId="{3D6CE0CE-29FB-4D72-AD68-10EAE5BB7EAF}" dt="2019-11-13T10:45:01.919" v="583"/>
          <ac:grpSpMkLst>
            <pc:docMk/>
            <pc:sldMk cId="209741803" sldId="307"/>
            <ac:grpSpMk id="196" creationId="{4A566428-4FBD-4E4C-8639-AD7BDCDD6C7C}"/>
          </ac:grpSpMkLst>
        </pc:grpChg>
        <pc:grpChg chg="add del">
          <ac:chgData name="M | Inès Ammarkhodja" userId="e95cd08f-50ed-4377-8574-96d833696374" providerId="ADAL" clId="{3D6CE0CE-29FB-4D72-AD68-10EAE5BB7EAF}" dt="2019-11-13T10:45:01.919" v="583"/>
          <ac:grpSpMkLst>
            <pc:docMk/>
            <pc:sldMk cId="209741803" sldId="307"/>
            <ac:grpSpMk id="215" creationId="{8807A30D-CD02-4ED0-A417-380FD4697B88}"/>
          </ac:grpSpMkLst>
        </pc:grpChg>
        <pc:grpChg chg="add del">
          <ac:chgData name="M | Inès Ammarkhodja" userId="e95cd08f-50ed-4377-8574-96d833696374" providerId="ADAL" clId="{3D6CE0CE-29FB-4D72-AD68-10EAE5BB7EAF}" dt="2019-11-13T10:45:01.919" v="583"/>
          <ac:grpSpMkLst>
            <pc:docMk/>
            <pc:sldMk cId="209741803" sldId="307"/>
            <ac:grpSpMk id="234" creationId="{9BEEBCD5-1A2C-4741-939B-20178233F970}"/>
          </ac:grpSpMkLst>
        </pc:grpChg>
        <pc:grpChg chg="add del">
          <ac:chgData name="M | Inès Ammarkhodja" userId="e95cd08f-50ed-4377-8574-96d833696374" providerId="ADAL" clId="{3D6CE0CE-29FB-4D72-AD68-10EAE5BB7EAF}" dt="2019-11-13T10:45:01.919" v="583"/>
          <ac:grpSpMkLst>
            <pc:docMk/>
            <pc:sldMk cId="209741803" sldId="307"/>
            <ac:grpSpMk id="249" creationId="{D31648BF-3347-4933-8E15-C2C31FD98161}"/>
          </ac:grpSpMkLst>
        </pc:grpChg>
        <pc:grpChg chg="add del">
          <ac:chgData name="M | Inès Ammarkhodja" userId="e95cd08f-50ed-4377-8574-96d833696374" providerId="ADAL" clId="{3D6CE0CE-29FB-4D72-AD68-10EAE5BB7EAF}" dt="2019-11-13T10:45:01.919" v="583"/>
          <ac:grpSpMkLst>
            <pc:docMk/>
            <pc:sldMk cId="209741803" sldId="307"/>
            <ac:grpSpMk id="254" creationId="{10BA3B0B-C864-4083-B974-B852274A8B29}"/>
          </ac:grpSpMkLst>
        </pc:grpChg>
        <pc:grpChg chg="add del">
          <ac:chgData name="M | Inès Ammarkhodja" userId="e95cd08f-50ed-4377-8574-96d833696374" providerId="ADAL" clId="{3D6CE0CE-29FB-4D72-AD68-10EAE5BB7EAF}" dt="2019-11-13T10:45:01.919" v="583"/>
          <ac:grpSpMkLst>
            <pc:docMk/>
            <pc:sldMk cId="209741803" sldId="307"/>
            <ac:grpSpMk id="259" creationId="{E95B961E-9550-43E8-95AB-08E18E2B0F4B}"/>
          </ac:grpSpMkLst>
        </pc:grpChg>
        <pc:grpChg chg="add del">
          <ac:chgData name="M | Inès Ammarkhodja" userId="e95cd08f-50ed-4377-8574-96d833696374" providerId="ADAL" clId="{3D6CE0CE-29FB-4D72-AD68-10EAE5BB7EAF}" dt="2019-11-13T10:45:01.919" v="583"/>
          <ac:grpSpMkLst>
            <pc:docMk/>
            <pc:sldMk cId="209741803" sldId="307"/>
            <ac:grpSpMk id="265" creationId="{FD19A27E-980F-421F-BB96-0353A8ADA773}"/>
          </ac:grpSpMkLst>
        </pc:grpChg>
        <pc:grpChg chg="add del">
          <ac:chgData name="M | Inès Ammarkhodja" userId="e95cd08f-50ed-4377-8574-96d833696374" providerId="ADAL" clId="{3D6CE0CE-29FB-4D72-AD68-10EAE5BB7EAF}" dt="2019-11-13T10:45:01.919" v="583"/>
          <ac:grpSpMkLst>
            <pc:docMk/>
            <pc:sldMk cId="209741803" sldId="307"/>
            <ac:grpSpMk id="291" creationId="{12FB07E9-E246-4B6D-BF7E-2EA45EB9C9C0}"/>
          </ac:grpSpMkLst>
        </pc:grpChg>
        <pc:grpChg chg="add del">
          <ac:chgData name="M | Inès Ammarkhodja" userId="e95cd08f-50ed-4377-8574-96d833696374" providerId="ADAL" clId="{3D6CE0CE-29FB-4D72-AD68-10EAE5BB7EAF}" dt="2019-11-13T10:45:01.919" v="583"/>
          <ac:grpSpMkLst>
            <pc:docMk/>
            <pc:sldMk cId="209741803" sldId="307"/>
            <ac:grpSpMk id="308" creationId="{D462A52C-8C90-4793-AE80-901B9C6DC20C}"/>
          </ac:grpSpMkLst>
        </pc:grpChg>
        <pc:grpChg chg="add del">
          <ac:chgData name="M | Inès Ammarkhodja" userId="e95cd08f-50ed-4377-8574-96d833696374" providerId="ADAL" clId="{3D6CE0CE-29FB-4D72-AD68-10EAE5BB7EAF}" dt="2019-11-13T10:45:01.919" v="583"/>
          <ac:grpSpMkLst>
            <pc:docMk/>
            <pc:sldMk cId="209741803" sldId="307"/>
            <ac:grpSpMk id="322" creationId="{B6C64BFE-5C2C-4286-B8FE-E15D77BB689E}"/>
          </ac:grpSpMkLst>
        </pc:grpChg>
        <pc:grpChg chg="add del">
          <ac:chgData name="M | Inès Ammarkhodja" userId="e95cd08f-50ed-4377-8574-96d833696374" providerId="ADAL" clId="{3D6CE0CE-29FB-4D72-AD68-10EAE5BB7EAF}" dt="2019-11-13T10:45:01.919" v="583"/>
          <ac:grpSpMkLst>
            <pc:docMk/>
            <pc:sldMk cId="209741803" sldId="307"/>
            <ac:grpSpMk id="342" creationId="{31CBDA9D-A58C-448D-BC99-06D5EA52EAC3}"/>
          </ac:grpSpMkLst>
        </pc:grpChg>
        <pc:grpChg chg="add del">
          <ac:chgData name="M | Inès Ammarkhodja" userId="e95cd08f-50ed-4377-8574-96d833696374" providerId="ADAL" clId="{3D6CE0CE-29FB-4D72-AD68-10EAE5BB7EAF}" dt="2019-11-13T10:45:01.919" v="583"/>
          <ac:grpSpMkLst>
            <pc:docMk/>
            <pc:sldMk cId="209741803" sldId="307"/>
            <ac:grpSpMk id="353" creationId="{F89FC45F-C3F9-46C6-9A23-7C14B5DE5AB4}"/>
          </ac:grpSpMkLst>
        </pc:grpChg>
        <pc:grpChg chg="add del">
          <ac:chgData name="M | Inès Ammarkhodja" userId="e95cd08f-50ed-4377-8574-96d833696374" providerId="ADAL" clId="{3D6CE0CE-29FB-4D72-AD68-10EAE5BB7EAF}" dt="2019-11-13T10:45:01.919" v="583"/>
          <ac:grpSpMkLst>
            <pc:docMk/>
            <pc:sldMk cId="209741803" sldId="307"/>
            <ac:grpSpMk id="358" creationId="{DD8BF1C8-2C23-4AB0-B7ED-B2FF7156E7AD}"/>
          </ac:grpSpMkLst>
        </pc:grpChg>
        <pc:grpChg chg="add del">
          <ac:chgData name="M | Inès Ammarkhodja" userId="e95cd08f-50ed-4377-8574-96d833696374" providerId="ADAL" clId="{3D6CE0CE-29FB-4D72-AD68-10EAE5BB7EAF}" dt="2019-11-13T10:45:01.919" v="583"/>
          <ac:grpSpMkLst>
            <pc:docMk/>
            <pc:sldMk cId="209741803" sldId="307"/>
            <ac:grpSpMk id="372" creationId="{31B32DC7-9841-4779-BEA5-7136496F36C9}"/>
          </ac:grpSpMkLst>
        </pc:grpChg>
        <pc:grpChg chg="add del">
          <ac:chgData name="M | Inès Ammarkhodja" userId="e95cd08f-50ed-4377-8574-96d833696374" providerId="ADAL" clId="{3D6CE0CE-29FB-4D72-AD68-10EAE5BB7EAF}" dt="2019-11-13T10:45:01.919" v="583"/>
          <ac:grpSpMkLst>
            <pc:docMk/>
            <pc:sldMk cId="209741803" sldId="307"/>
            <ac:grpSpMk id="387" creationId="{20C18826-385C-4381-93B9-F19C01423316}"/>
          </ac:grpSpMkLst>
        </pc:grpChg>
        <pc:grpChg chg="add del">
          <ac:chgData name="M | Inès Ammarkhodja" userId="e95cd08f-50ed-4377-8574-96d833696374" providerId="ADAL" clId="{3D6CE0CE-29FB-4D72-AD68-10EAE5BB7EAF}" dt="2019-11-13T10:45:01.919" v="583"/>
          <ac:grpSpMkLst>
            <pc:docMk/>
            <pc:sldMk cId="209741803" sldId="307"/>
            <ac:grpSpMk id="404" creationId="{5B0BD74F-3EE9-4748-8A8E-0D90BCCA7C4D}"/>
          </ac:grpSpMkLst>
        </pc:grpChg>
        <pc:grpChg chg="add del">
          <ac:chgData name="M | Inès Ammarkhodja" userId="e95cd08f-50ed-4377-8574-96d833696374" providerId="ADAL" clId="{3D6CE0CE-29FB-4D72-AD68-10EAE5BB7EAF}" dt="2019-11-13T10:45:01.919" v="583"/>
          <ac:grpSpMkLst>
            <pc:docMk/>
            <pc:sldMk cId="209741803" sldId="307"/>
            <ac:grpSpMk id="426" creationId="{0B968184-F8EF-4B4F-BFC4-AEBAFF2DD592}"/>
          </ac:grpSpMkLst>
        </pc:grpChg>
        <pc:grpChg chg="add del">
          <ac:chgData name="M | Inès Ammarkhodja" userId="e95cd08f-50ed-4377-8574-96d833696374" providerId="ADAL" clId="{3D6CE0CE-29FB-4D72-AD68-10EAE5BB7EAF}" dt="2019-11-13T10:45:01.919" v="583"/>
          <ac:grpSpMkLst>
            <pc:docMk/>
            <pc:sldMk cId="209741803" sldId="307"/>
            <ac:grpSpMk id="444" creationId="{629E842D-CBCD-45F3-9A71-777570169AFE}"/>
          </ac:grpSpMkLst>
        </pc:grpChg>
        <pc:grpChg chg="add del">
          <ac:chgData name="M | Inès Ammarkhodja" userId="e95cd08f-50ed-4377-8574-96d833696374" providerId="ADAL" clId="{3D6CE0CE-29FB-4D72-AD68-10EAE5BB7EAF}" dt="2019-11-13T10:45:01.919" v="583"/>
          <ac:grpSpMkLst>
            <pc:docMk/>
            <pc:sldMk cId="209741803" sldId="307"/>
            <ac:grpSpMk id="457" creationId="{D58B1A02-F9F7-4321-B5B8-0CE81F5B8FF4}"/>
          </ac:grpSpMkLst>
        </pc:grpChg>
        <pc:grpChg chg="add del">
          <ac:chgData name="M | Inès Ammarkhodja" userId="e95cd08f-50ed-4377-8574-96d833696374" providerId="ADAL" clId="{3D6CE0CE-29FB-4D72-AD68-10EAE5BB7EAF}" dt="2019-11-13T10:45:01.919" v="583"/>
          <ac:grpSpMkLst>
            <pc:docMk/>
            <pc:sldMk cId="209741803" sldId="307"/>
            <ac:grpSpMk id="465" creationId="{A21F3018-65D7-489D-BF6D-023463E26C0E}"/>
          </ac:grpSpMkLst>
        </pc:grpChg>
        <pc:grpChg chg="add del">
          <ac:chgData name="M | Inès Ammarkhodja" userId="e95cd08f-50ed-4377-8574-96d833696374" providerId="ADAL" clId="{3D6CE0CE-29FB-4D72-AD68-10EAE5BB7EAF}" dt="2019-11-13T10:45:01.919" v="583"/>
          <ac:grpSpMkLst>
            <pc:docMk/>
            <pc:sldMk cId="209741803" sldId="307"/>
            <ac:grpSpMk id="477" creationId="{D2619459-D09F-4231-865B-9D180AAA0AD0}"/>
          </ac:grpSpMkLst>
        </pc:grpChg>
        <pc:grpChg chg="add del">
          <ac:chgData name="M | Inès Ammarkhodja" userId="e95cd08f-50ed-4377-8574-96d833696374" providerId="ADAL" clId="{3D6CE0CE-29FB-4D72-AD68-10EAE5BB7EAF}" dt="2019-11-13T10:45:01.919" v="583"/>
          <ac:grpSpMkLst>
            <pc:docMk/>
            <pc:sldMk cId="209741803" sldId="307"/>
            <ac:grpSpMk id="484" creationId="{8B87E7BB-24FF-44E1-8E07-FBE56B205070}"/>
          </ac:grpSpMkLst>
        </pc:grpChg>
        <pc:grpChg chg="add del">
          <ac:chgData name="M | Inès Ammarkhodja" userId="e95cd08f-50ed-4377-8574-96d833696374" providerId="ADAL" clId="{3D6CE0CE-29FB-4D72-AD68-10EAE5BB7EAF}" dt="2019-11-13T10:45:01.919" v="583"/>
          <ac:grpSpMkLst>
            <pc:docMk/>
            <pc:sldMk cId="209741803" sldId="307"/>
            <ac:grpSpMk id="492" creationId="{6BB0ED4B-C743-41F5-AEEF-16A5F5BDD183}"/>
          </ac:grpSpMkLst>
        </pc:grpChg>
        <pc:grpChg chg="add del">
          <ac:chgData name="M | Inès Ammarkhodja" userId="e95cd08f-50ed-4377-8574-96d833696374" providerId="ADAL" clId="{3D6CE0CE-29FB-4D72-AD68-10EAE5BB7EAF}" dt="2019-11-13T10:45:01.919" v="583"/>
          <ac:grpSpMkLst>
            <pc:docMk/>
            <pc:sldMk cId="209741803" sldId="307"/>
            <ac:grpSpMk id="507" creationId="{6F0F5CCB-1EA6-4A9D-83B3-9142A62F96D0}"/>
          </ac:grpSpMkLst>
        </pc:grpChg>
        <pc:grpChg chg="add del">
          <ac:chgData name="M | Inès Ammarkhodja" userId="e95cd08f-50ed-4377-8574-96d833696374" providerId="ADAL" clId="{3D6CE0CE-29FB-4D72-AD68-10EAE5BB7EAF}" dt="2019-11-13T10:45:01.919" v="583"/>
          <ac:grpSpMkLst>
            <pc:docMk/>
            <pc:sldMk cId="209741803" sldId="307"/>
            <ac:grpSpMk id="523" creationId="{69E551F2-C98D-4210-AAF9-7F0BB310C835}"/>
          </ac:grpSpMkLst>
        </pc:grpChg>
        <pc:grpChg chg="add del">
          <ac:chgData name="M | Inès Ammarkhodja" userId="e95cd08f-50ed-4377-8574-96d833696374" providerId="ADAL" clId="{3D6CE0CE-29FB-4D72-AD68-10EAE5BB7EAF}" dt="2019-11-13T10:45:01.919" v="583"/>
          <ac:grpSpMkLst>
            <pc:docMk/>
            <pc:sldMk cId="209741803" sldId="307"/>
            <ac:grpSpMk id="530" creationId="{D1E1B8BB-A093-44C2-BB54-F83F5C9D22C7}"/>
          </ac:grpSpMkLst>
        </pc:grpChg>
        <pc:grpChg chg="add del">
          <ac:chgData name="M | Inès Ammarkhodja" userId="e95cd08f-50ed-4377-8574-96d833696374" providerId="ADAL" clId="{3D6CE0CE-29FB-4D72-AD68-10EAE5BB7EAF}" dt="2019-11-13T10:45:01.919" v="583"/>
          <ac:grpSpMkLst>
            <pc:docMk/>
            <pc:sldMk cId="209741803" sldId="307"/>
            <ac:grpSpMk id="546" creationId="{6CA0A58B-181D-4189-9D8E-39F46EE83FD0}"/>
          </ac:grpSpMkLst>
        </pc:grpChg>
        <pc:grpChg chg="add del">
          <ac:chgData name="M | Inès Ammarkhodja" userId="e95cd08f-50ed-4377-8574-96d833696374" providerId="ADAL" clId="{3D6CE0CE-29FB-4D72-AD68-10EAE5BB7EAF}" dt="2019-11-13T10:45:01.919" v="583"/>
          <ac:grpSpMkLst>
            <pc:docMk/>
            <pc:sldMk cId="209741803" sldId="307"/>
            <ac:grpSpMk id="562" creationId="{6375B112-881E-4E7C-84B6-DBC2108EBC77}"/>
          </ac:grpSpMkLst>
        </pc:grpChg>
        <pc:grpChg chg="add del">
          <ac:chgData name="M | Inès Ammarkhodja" userId="e95cd08f-50ed-4377-8574-96d833696374" providerId="ADAL" clId="{3D6CE0CE-29FB-4D72-AD68-10EAE5BB7EAF}" dt="2019-11-13T10:45:01.919" v="583"/>
          <ac:grpSpMkLst>
            <pc:docMk/>
            <pc:sldMk cId="209741803" sldId="307"/>
            <ac:grpSpMk id="577" creationId="{4763F7A1-BD77-43AB-919A-091F14E05750}"/>
          </ac:grpSpMkLst>
        </pc:grpChg>
        <pc:grpChg chg="add del">
          <ac:chgData name="M | Inès Ammarkhodja" userId="e95cd08f-50ed-4377-8574-96d833696374" providerId="ADAL" clId="{3D6CE0CE-29FB-4D72-AD68-10EAE5BB7EAF}" dt="2019-11-13T10:45:01.919" v="583"/>
          <ac:grpSpMkLst>
            <pc:docMk/>
            <pc:sldMk cId="209741803" sldId="307"/>
            <ac:grpSpMk id="583" creationId="{E4E482E0-68F3-4617-ADBC-5DF51DED5F0D}"/>
          </ac:grpSpMkLst>
        </pc:grpChg>
        <pc:grpChg chg="add del">
          <ac:chgData name="M | Inès Ammarkhodja" userId="e95cd08f-50ed-4377-8574-96d833696374" providerId="ADAL" clId="{3D6CE0CE-29FB-4D72-AD68-10EAE5BB7EAF}" dt="2019-11-13T10:45:01.919" v="583"/>
          <ac:grpSpMkLst>
            <pc:docMk/>
            <pc:sldMk cId="209741803" sldId="307"/>
            <ac:grpSpMk id="597" creationId="{40B8F1A8-9169-4E4D-945A-725C8D5FB670}"/>
          </ac:grpSpMkLst>
        </pc:grpChg>
        <pc:grpChg chg="add del">
          <ac:chgData name="M | Inès Ammarkhodja" userId="e95cd08f-50ed-4377-8574-96d833696374" providerId="ADAL" clId="{3D6CE0CE-29FB-4D72-AD68-10EAE5BB7EAF}" dt="2019-11-13T10:45:01.919" v="583"/>
          <ac:grpSpMkLst>
            <pc:docMk/>
            <pc:sldMk cId="209741803" sldId="307"/>
            <ac:grpSpMk id="607" creationId="{35FFD8A1-7023-418D-8E88-EF992ABA4BBD}"/>
          </ac:grpSpMkLst>
        </pc:grpChg>
        <pc:grpChg chg="add del">
          <ac:chgData name="M | Inès Ammarkhodja" userId="e95cd08f-50ed-4377-8574-96d833696374" providerId="ADAL" clId="{3D6CE0CE-29FB-4D72-AD68-10EAE5BB7EAF}" dt="2019-11-13T10:45:01.919" v="583"/>
          <ac:grpSpMkLst>
            <pc:docMk/>
            <pc:sldMk cId="209741803" sldId="307"/>
            <ac:grpSpMk id="623" creationId="{839DCA43-1CFD-4B14-B52E-694D28BF1E60}"/>
          </ac:grpSpMkLst>
        </pc:grpChg>
        <pc:grpChg chg="add del">
          <ac:chgData name="M | Inès Ammarkhodja" userId="e95cd08f-50ed-4377-8574-96d833696374" providerId="ADAL" clId="{3D6CE0CE-29FB-4D72-AD68-10EAE5BB7EAF}" dt="2019-11-13T10:45:01.919" v="583"/>
          <ac:grpSpMkLst>
            <pc:docMk/>
            <pc:sldMk cId="209741803" sldId="307"/>
            <ac:grpSpMk id="636" creationId="{51ACA6CC-C118-44A9-8050-B3D130A7ECE2}"/>
          </ac:grpSpMkLst>
        </pc:grpChg>
        <pc:grpChg chg="add del">
          <ac:chgData name="M | Inès Ammarkhodja" userId="e95cd08f-50ed-4377-8574-96d833696374" providerId="ADAL" clId="{3D6CE0CE-29FB-4D72-AD68-10EAE5BB7EAF}" dt="2019-11-13T10:45:01.919" v="583"/>
          <ac:grpSpMkLst>
            <pc:docMk/>
            <pc:sldMk cId="209741803" sldId="307"/>
            <ac:grpSpMk id="655" creationId="{6F25E61E-973A-4075-9429-51F54713C560}"/>
          </ac:grpSpMkLst>
        </pc:grpChg>
        <pc:grpChg chg="add del">
          <ac:chgData name="M | Inès Ammarkhodja" userId="e95cd08f-50ed-4377-8574-96d833696374" providerId="ADAL" clId="{3D6CE0CE-29FB-4D72-AD68-10EAE5BB7EAF}" dt="2019-11-13T10:45:01.919" v="583"/>
          <ac:grpSpMkLst>
            <pc:docMk/>
            <pc:sldMk cId="209741803" sldId="307"/>
            <ac:grpSpMk id="661" creationId="{72A6D7A6-CC99-4BDF-8C41-474769468BE5}"/>
          </ac:grpSpMkLst>
        </pc:grpChg>
        <pc:grpChg chg="add del">
          <ac:chgData name="M | Inès Ammarkhodja" userId="e95cd08f-50ed-4377-8574-96d833696374" providerId="ADAL" clId="{3D6CE0CE-29FB-4D72-AD68-10EAE5BB7EAF}" dt="2019-11-13T10:45:01.919" v="583"/>
          <ac:grpSpMkLst>
            <pc:docMk/>
            <pc:sldMk cId="209741803" sldId="307"/>
            <ac:grpSpMk id="675" creationId="{F6197965-DA37-4B9C-B434-4BA3D6E1D9E2}"/>
          </ac:grpSpMkLst>
        </pc:grpChg>
        <pc:grpChg chg="add del">
          <ac:chgData name="M | Inès Ammarkhodja" userId="e95cd08f-50ed-4377-8574-96d833696374" providerId="ADAL" clId="{3D6CE0CE-29FB-4D72-AD68-10EAE5BB7EAF}" dt="2019-11-13T10:45:01.919" v="583"/>
          <ac:grpSpMkLst>
            <pc:docMk/>
            <pc:sldMk cId="209741803" sldId="307"/>
            <ac:grpSpMk id="684" creationId="{202AD686-F2DF-4A1D-A912-C91D9C9816E8}"/>
          </ac:grpSpMkLst>
        </pc:grpChg>
        <pc:grpChg chg="add del">
          <ac:chgData name="M | Inès Ammarkhodja" userId="e95cd08f-50ed-4377-8574-96d833696374" providerId="ADAL" clId="{3D6CE0CE-29FB-4D72-AD68-10EAE5BB7EAF}" dt="2019-11-13T10:45:01.919" v="583"/>
          <ac:grpSpMkLst>
            <pc:docMk/>
            <pc:sldMk cId="209741803" sldId="307"/>
            <ac:grpSpMk id="687" creationId="{27FD350F-74F1-499A-BDA6-4C5A3C7213A9}"/>
          </ac:grpSpMkLst>
        </pc:grpChg>
        <pc:grpChg chg="add del">
          <ac:chgData name="M | Inès Ammarkhodja" userId="e95cd08f-50ed-4377-8574-96d833696374" providerId="ADAL" clId="{3D6CE0CE-29FB-4D72-AD68-10EAE5BB7EAF}" dt="2019-11-13T10:45:01.919" v="583"/>
          <ac:grpSpMkLst>
            <pc:docMk/>
            <pc:sldMk cId="209741803" sldId="307"/>
            <ac:grpSpMk id="700" creationId="{FE590E1B-2FC4-4693-BB14-E9936A44489E}"/>
          </ac:grpSpMkLst>
        </pc:grpChg>
        <pc:grpChg chg="add del">
          <ac:chgData name="M | Inès Ammarkhodja" userId="e95cd08f-50ed-4377-8574-96d833696374" providerId="ADAL" clId="{3D6CE0CE-29FB-4D72-AD68-10EAE5BB7EAF}" dt="2019-11-13T10:45:01.919" v="583"/>
          <ac:grpSpMkLst>
            <pc:docMk/>
            <pc:sldMk cId="209741803" sldId="307"/>
            <ac:grpSpMk id="718" creationId="{953202D7-551F-4E01-908E-2BD8AB14C506}"/>
          </ac:grpSpMkLst>
        </pc:grpChg>
        <pc:grpChg chg="add del">
          <ac:chgData name="M | Inès Ammarkhodja" userId="e95cd08f-50ed-4377-8574-96d833696374" providerId="ADAL" clId="{3D6CE0CE-29FB-4D72-AD68-10EAE5BB7EAF}" dt="2019-11-13T10:45:01.919" v="583"/>
          <ac:grpSpMkLst>
            <pc:docMk/>
            <pc:sldMk cId="209741803" sldId="307"/>
            <ac:grpSpMk id="755" creationId="{DA7B730C-4A4C-451E-80E8-F541D01556C4}"/>
          </ac:grpSpMkLst>
        </pc:grpChg>
        <pc:grpChg chg="add del">
          <ac:chgData name="M | Inès Ammarkhodja" userId="e95cd08f-50ed-4377-8574-96d833696374" providerId="ADAL" clId="{3D6CE0CE-29FB-4D72-AD68-10EAE5BB7EAF}" dt="2019-11-13T10:45:01.919" v="583"/>
          <ac:grpSpMkLst>
            <pc:docMk/>
            <pc:sldMk cId="209741803" sldId="307"/>
            <ac:grpSpMk id="762" creationId="{C8E61A28-00CA-4E1D-88BF-2F505092D345}"/>
          </ac:grpSpMkLst>
        </pc:grpChg>
        <pc:grpChg chg="add del">
          <ac:chgData name="M | Inès Ammarkhodja" userId="e95cd08f-50ed-4377-8574-96d833696374" providerId="ADAL" clId="{3D6CE0CE-29FB-4D72-AD68-10EAE5BB7EAF}" dt="2019-11-13T10:45:01.919" v="583"/>
          <ac:grpSpMkLst>
            <pc:docMk/>
            <pc:sldMk cId="209741803" sldId="307"/>
            <ac:grpSpMk id="770" creationId="{A9B8086A-B4CE-4BEF-AB50-A1DE59EA0559}"/>
          </ac:grpSpMkLst>
        </pc:grpChg>
        <pc:grpChg chg="add del">
          <ac:chgData name="M | Inès Ammarkhodja" userId="e95cd08f-50ed-4377-8574-96d833696374" providerId="ADAL" clId="{3D6CE0CE-29FB-4D72-AD68-10EAE5BB7EAF}" dt="2019-11-13T10:45:01.919" v="583"/>
          <ac:grpSpMkLst>
            <pc:docMk/>
            <pc:sldMk cId="209741803" sldId="307"/>
            <ac:grpSpMk id="774" creationId="{B789050E-59BF-4D6F-A005-25270987BD07}"/>
          </ac:grpSpMkLst>
        </pc:grpChg>
        <pc:grpChg chg="add del">
          <ac:chgData name="M | Inès Ammarkhodja" userId="e95cd08f-50ed-4377-8574-96d833696374" providerId="ADAL" clId="{3D6CE0CE-29FB-4D72-AD68-10EAE5BB7EAF}" dt="2019-11-13T10:45:01.919" v="583"/>
          <ac:grpSpMkLst>
            <pc:docMk/>
            <pc:sldMk cId="209741803" sldId="307"/>
            <ac:grpSpMk id="784" creationId="{ADC2719F-292D-4981-9389-B353DBB7D0D9}"/>
          </ac:grpSpMkLst>
        </pc:grpChg>
        <pc:grpChg chg="add del">
          <ac:chgData name="M | Inès Ammarkhodja" userId="e95cd08f-50ed-4377-8574-96d833696374" providerId="ADAL" clId="{3D6CE0CE-29FB-4D72-AD68-10EAE5BB7EAF}" dt="2019-11-13T10:45:01.919" v="583"/>
          <ac:grpSpMkLst>
            <pc:docMk/>
            <pc:sldMk cId="209741803" sldId="307"/>
            <ac:grpSpMk id="814" creationId="{B08BB0DE-B9B3-4A66-A19B-B523271AFD11}"/>
          </ac:grpSpMkLst>
        </pc:grpChg>
        <pc:grpChg chg="add del">
          <ac:chgData name="M | Inès Ammarkhodja" userId="e95cd08f-50ed-4377-8574-96d833696374" providerId="ADAL" clId="{3D6CE0CE-29FB-4D72-AD68-10EAE5BB7EAF}" dt="2019-11-13T10:45:01.919" v="583"/>
          <ac:grpSpMkLst>
            <pc:docMk/>
            <pc:sldMk cId="209741803" sldId="307"/>
            <ac:grpSpMk id="820" creationId="{6557BE68-898E-4F29-A11C-F8172FB78F01}"/>
          </ac:grpSpMkLst>
        </pc:grpChg>
        <pc:grpChg chg="add del">
          <ac:chgData name="M | Inès Ammarkhodja" userId="e95cd08f-50ed-4377-8574-96d833696374" providerId="ADAL" clId="{3D6CE0CE-29FB-4D72-AD68-10EAE5BB7EAF}" dt="2019-11-13T10:45:01.919" v="583"/>
          <ac:grpSpMkLst>
            <pc:docMk/>
            <pc:sldMk cId="209741803" sldId="307"/>
            <ac:grpSpMk id="829" creationId="{654564B1-1748-416B-93DB-BEBACB849E74}"/>
          </ac:grpSpMkLst>
        </pc:grpChg>
        <pc:grpChg chg="add del">
          <ac:chgData name="M | Inès Ammarkhodja" userId="e95cd08f-50ed-4377-8574-96d833696374" providerId="ADAL" clId="{3D6CE0CE-29FB-4D72-AD68-10EAE5BB7EAF}" dt="2019-11-13T10:45:01.919" v="583"/>
          <ac:grpSpMkLst>
            <pc:docMk/>
            <pc:sldMk cId="209741803" sldId="307"/>
            <ac:grpSpMk id="833" creationId="{0769F078-CDA1-4DC8-8DFB-D7AD3EF284BA}"/>
          </ac:grpSpMkLst>
        </pc:grpChg>
        <pc:grpChg chg="add del">
          <ac:chgData name="M | Inès Ammarkhodja" userId="e95cd08f-50ed-4377-8574-96d833696374" providerId="ADAL" clId="{3D6CE0CE-29FB-4D72-AD68-10EAE5BB7EAF}" dt="2019-11-13T10:45:01.919" v="583"/>
          <ac:grpSpMkLst>
            <pc:docMk/>
            <pc:sldMk cId="209741803" sldId="307"/>
            <ac:grpSpMk id="856" creationId="{6C514DCA-2A6C-473E-822F-DB9114A3C550}"/>
          </ac:grpSpMkLst>
        </pc:grpChg>
        <pc:grpChg chg="add del">
          <ac:chgData name="M | Inès Ammarkhodja" userId="e95cd08f-50ed-4377-8574-96d833696374" providerId="ADAL" clId="{3D6CE0CE-29FB-4D72-AD68-10EAE5BB7EAF}" dt="2019-11-13T10:45:01.919" v="583"/>
          <ac:grpSpMkLst>
            <pc:docMk/>
            <pc:sldMk cId="209741803" sldId="307"/>
            <ac:grpSpMk id="874" creationId="{E28E066F-2B65-4834-85CD-AFBEE9D3FDF7}"/>
          </ac:grpSpMkLst>
        </pc:grpChg>
        <pc:grpChg chg="add del">
          <ac:chgData name="M | Inès Ammarkhodja" userId="e95cd08f-50ed-4377-8574-96d833696374" providerId="ADAL" clId="{3D6CE0CE-29FB-4D72-AD68-10EAE5BB7EAF}" dt="2019-11-13T10:45:01.919" v="583"/>
          <ac:grpSpMkLst>
            <pc:docMk/>
            <pc:sldMk cId="209741803" sldId="307"/>
            <ac:grpSpMk id="880" creationId="{B7CF5582-283B-47F2-AA83-A2FFE8055C1B}"/>
          </ac:grpSpMkLst>
        </pc:grpChg>
        <pc:grpChg chg="add del">
          <ac:chgData name="M | Inès Ammarkhodja" userId="e95cd08f-50ed-4377-8574-96d833696374" providerId="ADAL" clId="{3D6CE0CE-29FB-4D72-AD68-10EAE5BB7EAF}" dt="2019-11-13T10:45:01.919" v="583"/>
          <ac:grpSpMkLst>
            <pc:docMk/>
            <pc:sldMk cId="209741803" sldId="307"/>
            <ac:grpSpMk id="890" creationId="{394E91E5-361E-4E5B-8F0A-2CDF3D253166}"/>
          </ac:grpSpMkLst>
        </pc:grpChg>
        <pc:grpChg chg="add del">
          <ac:chgData name="M | Inès Ammarkhodja" userId="e95cd08f-50ed-4377-8574-96d833696374" providerId="ADAL" clId="{3D6CE0CE-29FB-4D72-AD68-10EAE5BB7EAF}" dt="2019-11-13T10:45:01.919" v="583"/>
          <ac:grpSpMkLst>
            <pc:docMk/>
            <pc:sldMk cId="209741803" sldId="307"/>
            <ac:grpSpMk id="896" creationId="{C0C8E9B5-54B3-46D2-B429-562BA76C8583}"/>
          </ac:grpSpMkLst>
        </pc:grpChg>
        <pc:grpChg chg="add del">
          <ac:chgData name="M | Inès Ammarkhodja" userId="e95cd08f-50ed-4377-8574-96d833696374" providerId="ADAL" clId="{3D6CE0CE-29FB-4D72-AD68-10EAE5BB7EAF}" dt="2019-11-13T10:45:01.919" v="583"/>
          <ac:grpSpMkLst>
            <pc:docMk/>
            <pc:sldMk cId="209741803" sldId="307"/>
            <ac:grpSpMk id="899" creationId="{7BE57BE8-0BB1-4860-8A72-CCE3BC6C7107}"/>
          </ac:grpSpMkLst>
        </pc:grpChg>
        <pc:grpChg chg="add del">
          <ac:chgData name="M | Inès Ammarkhodja" userId="e95cd08f-50ed-4377-8574-96d833696374" providerId="ADAL" clId="{3D6CE0CE-29FB-4D72-AD68-10EAE5BB7EAF}" dt="2019-11-13T10:45:01.919" v="583"/>
          <ac:grpSpMkLst>
            <pc:docMk/>
            <pc:sldMk cId="209741803" sldId="307"/>
            <ac:grpSpMk id="920" creationId="{19668F3B-0C37-46C7-AF21-C488F917A92E}"/>
          </ac:grpSpMkLst>
        </pc:grpChg>
        <pc:grpChg chg="add del">
          <ac:chgData name="M | Inès Ammarkhodja" userId="e95cd08f-50ed-4377-8574-96d833696374" providerId="ADAL" clId="{3D6CE0CE-29FB-4D72-AD68-10EAE5BB7EAF}" dt="2019-11-13T10:45:01.919" v="583"/>
          <ac:grpSpMkLst>
            <pc:docMk/>
            <pc:sldMk cId="209741803" sldId="307"/>
            <ac:grpSpMk id="923" creationId="{E3BB2805-B05F-4A08-96D2-786FC16EFE55}"/>
          </ac:grpSpMkLst>
        </pc:grpChg>
        <pc:grpChg chg="add del">
          <ac:chgData name="M | Inès Ammarkhodja" userId="e95cd08f-50ed-4377-8574-96d833696374" providerId="ADAL" clId="{3D6CE0CE-29FB-4D72-AD68-10EAE5BB7EAF}" dt="2019-11-13T10:45:01.919" v="583"/>
          <ac:grpSpMkLst>
            <pc:docMk/>
            <pc:sldMk cId="209741803" sldId="307"/>
            <ac:grpSpMk id="932" creationId="{56022F7F-C184-4B4E-BE8A-E8DDCDD89FA1}"/>
          </ac:grpSpMkLst>
        </pc:grpChg>
        <pc:grpChg chg="add del">
          <ac:chgData name="M | Inès Ammarkhodja" userId="e95cd08f-50ed-4377-8574-96d833696374" providerId="ADAL" clId="{3D6CE0CE-29FB-4D72-AD68-10EAE5BB7EAF}" dt="2019-11-13T10:45:01.919" v="583"/>
          <ac:grpSpMkLst>
            <pc:docMk/>
            <pc:sldMk cId="209741803" sldId="307"/>
            <ac:grpSpMk id="953" creationId="{92170856-75C9-4491-BF6A-6ED9B44D4AC0}"/>
          </ac:grpSpMkLst>
        </pc:grpChg>
        <pc:grpChg chg="add del">
          <ac:chgData name="M | Inès Ammarkhodja" userId="e95cd08f-50ed-4377-8574-96d833696374" providerId="ADAL" clId="{3D6CE0CE-29FB-4D72-AD68-10EAE5BB7EAF}" dt="2019-11-13T10:45:01.919" v="583"/>
          <ac:grpSpMkLst>
            <pc:docMk/>
            <pc:sldMk cId="209741803" sldId="307"/>
            <ac:grpSpMk id="960" creationId="{294327E1-4B4A-47F0-8520-EE172B5745F2}"/>
          </ac:grpSpMkLst>
        </pc:grpChg>
        <pc:grpChg chg="add del">
          <ac:chgData name="M | Inès Ammarkhodja" userId="e95cd08f-50ed-4377-8574-96d833696374" providerId="ADAL" clId="{3D6CE0CE-29FB-4D72-AD68-10EAE5BB7EAF}" dt="2019-11-13T10:45:01.919" v="583"/>
          <ac:grpSpMkLst>
            <pc:docMk/>
            <pc:sldMk cId="209741803" sldId="307"/>
            <ac:grpSpMk id="964" creationId="{4FB33EE1-9684-4446-9C5D-71621FAA46F2}"/>
          </ac:grpSpMkLst>
        </pc:grpChg>
        <pc:grpChg chg="add del">
          <ac:chgData name="M | Inès Ammarkhodja" userId="e95cd08f-50ed-4377-8574-96d833696374" providerId="ADAL" clId="{3D6CE0CE-29FB-4D72-AD68-10EAE5BB7EAF}" dt="2019-11-13T10:45:01.919" v="583"/>
          <ac:grpSpMkLst>
            <pc:docMk/>
            <pc:sldMk cId="209741803" sldId="307"/>
            <ac:grpSpMk id="970" creationId="{92489DAB-EAEB-42B7-8E5C-2B9E607F1A04}"/>
          </ac:grpSpMkLst>
        </pc:grpChg>
        <pc:grpChg chg="add del">
          <ac:chgData name="M | Inès Ammarkhodja" userId="e95cd08f-50ed-4377-8574-96d833696374" providerId="ADAL" clId="{3D6CE0CE-29FB-4D72-AD68-10EAE5BB7EAF}" dt="2019-11-13T10:45:01.919" v="583"/>
          <ac:grpSpMkLst>
            <pc:docMk/>
            <pc:sldMk cId="209741803" sldId="307"/>
            <ac:grpSpMk id="979" creationId="{5F28B96E-0646-47D0-80EB-0F1B7EEC6179}"/>
          </ac:grpSpMkLst>
        </pc:grpChg>
        <pc:grpChg chg="add del">
          <ac:chgData name="M | Inès Ammarkhodja" userId="e95cd08f-50ed-4377-8574-96d833696374" providerId="ADAL" clId="{3D6CE0CE-29FB-4D72-AD68-10EAE5BB7EAF}" dt="2019-11-13T10:45:01.919" v="583"/>
          <ac:grpSpMkLst>
            <pc:docMk/>
            <pc:sldMk cId="209741803" sldId="307"/>
            <ac:grpSpMk id="984" creationId="{64734C56-C7C1-4DD0-BBA9-FFCBA48C5399}"/>
          </ac:grpSpMkLst>
        </pc:grpChg>
        <pc:grpChg chg="add del">
          <ac:chgData name="M | Inès Ammarkhodja" userId="e95cd08f-50ed-4377-8574-96d833696374" providerId="ADAL" clId="{3D6CE0CE-29FB-4D72-AD68-10EAE5BB7EAF}" dt="2019-11-13T10:45:01.919" v="583"/>
          <ac:grpSpMkLst>
            <pc:docMk/>
            <pc:sldMk cId="209741803" sldId="307"/>
            <ac:grpSpMk id="1003" creationId="{B4654C1F-3B43-4D2F-ADC9-962C52E9947F}"/>
          </ac:grpSpMkLst>
        </pc:grpChg>
        <pc:grpChg chg="add del">
          <ac:chgData name="M | Inès Ammarkhodja" userId="e95cd08f-50ed-4377-8574-96d833696374" providerId="ADAL" clId="{3D6CE0CE-29FB-4D72-AD68-10EAE5BB7EAF}" dt="2019-11-13T10:45:01.919" v="583"/>
          <ac:grpSpMkLst>
            <pc:docMk/>
            <pc:sldMk cId="209741803" sldId="307"/>
            <ac:grpSpMk id="1009" creationId="{5E8E3D19-1E8F-4DBF-923A-2314ECA2B324}"/>
          </ac:grpSpMkLst>
        </pc:grpChg>
        <pc:grpChg chg="add del">
          <ac:chgData name="M | Inès Ammarkhodja" userId="e95cd08f-50ed-4377-8574-96d833696374" providerId="ADAL" clId="{3D6CE0CE-29FB-4D72-AD68-10EAE5BB7EAF}" dt="2019-11-13T10:45:01.919" v="583"/>
          <ac:grpSpMkLst>
            <pc:docMk/>
            <pc:sldMk cId="209741803" sldId="307"/>
            <ac:grpSpMk id="1033" creationId="{6273911D-7896-43C8-BBB6-D68466C25E74}"/>
          </ac:grpSpMkLst>
        </pc:grpChg>
        <pc:grpChg chg="add del">
          <ac:chgData name="M | Inès Ammarkhodja" userId="e95cd08f-50ed-4377-8574-96d833696374" providerId="ADAL" clId="{3D6CE0CE-29FB-4D72-AD68-10EAE5BB7EAF}" dt="2019-11-13T10:45:01.919" v="583"/>
          <ac:grpSpMkLst>
            <pc:docMk/>
            <pc:sldMk cId="209741803" sldId="307"/>
            <ac:grpSpMk id="1039" creationId="{43F6C23F-0C84-42C7-A2A4-D1270B198AC8}"/>
          </ac:grpSpMkLst>
        </pc:grpChg>
        <pc:grpChg chg="add del">
          <ac:chgData name="M | Inès Ammarkhodja" userId="e95cd08f-50ed-4377-8574-96d833696374" providerId="ADAL" clId="{3D6CE0CE-29FB-4D72-AD68-10EAE5BB7EAF}" dt="2019-11-13T10:45:01.919" v="583"/>
          <ac:grpSpMkLst>
            <pc:docMk/>
            <pc:sldMk cId="209741803" sldId="307"/>
            <ac:grpSpMk id="1051" creationId="{716D3027-87B3-4F14-928B-93301B00910D}"/>
          </ac:grpSpMkLst>
        </pc:grpChg>
        <pc:grpChg chg="add del">
          <ac:chgData name="M | Inès Ammarkhodja" userId="e95cd08f-50ed-4377-8574-96d833696374" providerId="ADAL" clId="{3D6CE0CE-29FB-4D72-AD68-10EAE5BB7EAF}" dt="2019-11-13T10:45:01.919" v="583"/>
          <ac:grpSpMkLst>
            <pc:docMk/>
            <pc:sldMk cId="209741803" sldId="307"/>
            <ac:grpSpMk id="1054" creationId="{B8B6C7C6-95D6-48C5-8CA3-CDCAD81BEFB1}"/>
          </ac:grpSpMkLst>
        </pc:grpChg>
        <pc:grpChg chg="add del">
          <ac:chgData name="M | Inès Ammarkhodja" userId="e95cd08f-50ed-4377-8574-96d833696374" providerId="ADAL" clId="{3D6CE0CE-29FB-4D72-AD68-10EAE5BB7EAF}" dt="2019-11-13T10:45:01.919" v="583"/>
          <ac:grpSpMkLst>
            <pc:docMk/>
            <pc:sldMk cId="209741803" sldId="307"/>
            <ac:grpSpMk id="1056" creationId="{6F8B55AB-B0E9-4A06-B156-0396AC526D6E}"/>
          </ac:grpSpMkLst>
        </pc:grpChg>
        <pc:grpChg chg="add del">
          <ac:chgData name="M | Inès Ammarkhodja" userId="e95cd08f-50ed-4377-8574-96d833696374" providerId="ADAL" clId="{3D6CE0CE-29FB-4D72-AD68-10EAE5BB7EAF}" dt="2019-11-13T10:45:01.919" v="583"/>
          <ac:grpSpMkLst>
            <pc:docMk/>
            <pc:sldMk cId="209741803" sldId="307"/>
            <ac:grpSpMk id="1061" creationId="{8A3E5AC4-265D-4DCD-B05A-59F17A4E70BD}"/>
          </ac:grpSpMkLst>
        </pc:grpChg>
        <pc:grpChg chg="add del">
          <ac:chgData name="M | Inès Ammarkhodja" userId="e95cd08f-50ed-4377-8574-96d833696374" providerId="ADAL" clId="{3D6CE0CE-29FB-4D72-AD68-10EAE5BB7EAF}" dt="2019-11-13T10:45:01.919" v="583"/>
          <ac:grpSpMkLst>
            <pc:docMk/>
            <pc:sldMk cId="209741803" sldId="307"/>
            <ac:grpSpMk id="1064" creationId="{776032A0-1902-4022-940F-70C2BFDBE9E0}"/>
          </ac:grpSpMkLst>
        </pc:grpChg>
        <pc:grpChg chg="add del">
          <ac:chgData name="M | Inès Ammarkhodja" userId="e95cd08f-50ed-4377-8574-96d833696374" providerId="ADAL" clId="{3D6CE0CE-29FB-4D72-AD68-10EAE5BB7EAF}" dt="2019-11-13T10:45:01.919" v="583"/>
          <ac:grpSpMkLst>
            <pc:docMk/>
            <pc:sldMk cId="209741803" sldId="307"/>
            <ac:grpSpMk id="1068" creationId="{40836A61-B700-4F5C-9AC6-2D47355B390F}"/>
          </ac:grpSpMkLst>
        </pc:grpChg>
        <pc:grpChg chg="add del">
          <ac:chgData name="M | Inès Ammarkhodja" userId="e95cd08f-50ed-4377-8574-96d833696374" providerId="ADAL" clId="{3D6CE0CE-29FB-4D72-AD68-10EAE5BB7EAF}" dt="2019-11-13T10:45:01.919" v="583"/>
          <ac:grpSpMkLst>
            <pc:docMk/>
            <pc:sldMk cId="209741803" sldId="307"/>
            <ac:grpSpMk id="1072" creationId="{4F635687-C805-4EC3-A26D-F5A6CDD8653E}"/>
          </ac:grpSpMkLst>
        </pc:grpChg>
        <pc:grpChg chg="add del">
          <ac:chgData name="M | Inès Ammarkhodja" userId="e95cd08f-50ed-4377-8574-96d833696374" providerId="ADAL" clId="{3D6CE0CE-29FB-4D72-AD68-10EAE5BB7EAF}" dt="2019-11-13T10:45:01.919" v="583"/>
          <ac:grpSpMkLst>
            <pc:docMk/>
            <pc:sldMk cId="209741803" sldId="307"/>
            <ac:grpSpMk id="1074" creationId="{EB64FE9E-6022-4120-9A2B-F031DD4C5C3A}"/>
          </ac:grpSpMkLst>
        </pc:grpChg>
        <pc:grpChg chg="add del">
          <ac:chgData name="M | Inès Ammarkhodja" userId="e95cd08f-50ed-4377-8574-96d833696374" providerId="ADAL" clId="{3D6CE0CE-29FB-4D72-AD68-10EAE5BB7EAF}" dt="2019-11-13T10:45:01.919" v="583"/>
          <ac:grpSpMkLst>
            <pc:docMk/>
            <pc:sldMk cId="209741803" sldId="307"/>
            <ac:grpSpMk id="1083" creationId="{5402ED34-7518-496B-953D-04C19EF8F76F}"/>
          </ac:grpSpMkLst>
        </pc:grpChg>
        <pc:grpChg chg="add del">
          <ac:chgData name="M | Inès Ammarkhodja" userId="e95cd08f-50ed-4377-8574-96d833696374" providerId="ADAL" clId="{3D6CE0CE-29FB-4D72-AD68-10EAE5BB7EAF}" dt="2019-11-13T10:45:01.919" v="583"/>
          <ac:grpSpMkLst>
            <pc:docMk/>
            <pc:sldMk cId="209741803" sldId="307"/>
            <ac:grpSpMk id="1093" creationId="{1D599FB1-2A28-4756-81AB-0F4C53CF18B9}"/>
          </ac:grpSpMkLst>
        </pc:grpChg>
        <pc:grpChg chg="add del">
          <ac:chgData name="M | Inès Ammarkhodja" userId="e95cd08f-50ed-4377-8574-96d833696374" providerId="ADAL" clId="{3D6CE0CE-29FB-4D72-AD68-10EAE5BB7EAF}" dt="2019-11-13T10:45:01.919" v="583"/>
          <ac:grpSpMkLst>
            <pc:docMk/>
            <pc:sldMk cId="209741803" sldId="307"/>
            <ac:grpSpMk id="1100" creationId="{15796AF2-3316-4B50-9148-342FE6A0CCB7}"/>
          </ac:grpSpMkLst>
        </pc:grpChg>
        <pc:grpChg chg="add del">
          <ac:chgData name="M | Inès Ammarkhodja" userId="e95cd08f-50ed-4377-8574-96d833696374" providerId="ADAL" clId="{3D6CE0CE-29FB-4D72-AD68-10EAE5BB7EAF}" dt="2019-11-13T10:45:01.919" v="583"/>
          <ac:grpSpMkLst>
            <pc:docMk/>
            <pc:sldMk cId="209741803" sldId="307"/>
            <ac:grpSpMk id="1105" creationId="{CFB3A0D6-6359-42F3-B6B7-0B0CBBBA1B72}"/>
          </ac:grpSpMkLst>
        </pc:grpChg>
        <pc:grpChg chg="add del">
          <ac:chgData name="M | Inès Ammarkhodja" userId="e95cd08f-50ed-4377-8574-96d833696374" providerId="ADAL" clId="{3D6CE0CE-29FB-4D72-AD68-10EAE5BB7EAF}" dt="2019-11-13T10:45:01.919" v="583"/>
          <ac:grpSpMkLst>
            <pc:docMk/>
            <pc:sldMk cId="209741803" sldId="307"/>
            <ac:grpSpMk id="1118" creationId="{0B1BF8F5-9EE8-41FF-B114-6B976BB5D398}"/>
          </ac:grpSpMkLst>
        </pc:grpChg>
        <pc:grpChg chg="add del">
          <ac:chgData name="M | Inès Ammarkhodja" userId="e95cd08f-50ed-4377-8574-96d833696374" providerId="ADAL" clId="{3D6CE0CE-29FB-4D72-AD68-10EAE5BB7EAF}" dt="2019-11-13T10:45:01.919" v="583"/>
          <ac:grpSpMkLst>
            <pc:docMk/>
            <pc:sldMk cId="209741803" sldId="307"/>
            <ac:grpSpMk id="1135" creationId="{7E992875-54F5-4662-A76D-B438A61169DA}"/>
          </ac:grpSpMkLst>
        </pc:grpChg>
        <pc:grpChg chg="add del">
          <ac:chgData name="M | Inès Ammarkhodja" userId="e95cd08f-50ed-4377-8574-96d833696374" providerId="ADAL" clId="{3D6CE0CE-29FB-4D72-AD68-10EAE5BB7EAF}" dt="2019-11-13T10:45:01.919" v="583"/>
          <ac:grpSpMkLst>
            <pc:docMk/>
            <pc:sldMk cId="209741803" sldId="307"/>
            <ac:grpSpMk id="1138" creationId="{AC6EF777-1A2D-4B21-AC5A-EC6E203B4717}"/>
          </ac:grpSpMkLst>
        </pc:grpChg>
        <pc:grpChg chg="add del">
          <ac:chgData name="M | Inès Ammarkhodja" userId="e95cd08f-50ed-4377-8574-96d833696374" providerId="ADAL" clId="{3D6CE0CE-29FB-4D72-AD68-10EAE5BB7EAF}" dt="2019-11-13T10:45:01.919" v="583"/>
          <ac:grpSpMkLst>
            <pc:docMk/>
            <pc:sldMk cId="209741803" sldId="307"/>
            <ac:grpSpMk id="1141" creationId="{876A4CF6-4A33-45F1-B2BA-18C879903BFB}"/>
          </ac:grpSpMkLst>
        </pc:grpChg>
        <pc:grpChg chg="add del">
          <ac:chgData name="M | Inès Ammarkhodja" userId="e95cd08f-50ed-4377-8574-96d833696374" providerId="ADAL" clId="{3D6CE0CE-29FB-4D72-AD68-10EAE5BB7EAF}" dt="2019-11-13T10:45:01.919" v="583"/>
          <ac:grpSpMkLst>
            <pc:docMk/>
            <pc:sldMk cId="209741803" sldId="307"/>
            <ac:grpSpMk id="1145" creationId="{BEB722E1-45B6-40B3-9BE7-197AABA7D17C}"/>
          </ac:grpSpMkLst>
        </pc:grpChg>
        <pc:grpChg chg="add del">
          <ac:chgData name="M | Inès Ammarkhodja" userId="e95cd08f-50ed-4377-8574-96d833696374" providerId="ADAL" clId="{3D6CE0CE-29FB-4D72-AD68-10EAE5BB7EAF}" dt="2019-11-13T10:45:01.919" v="583"/>
          <ac:grpSpMkLst>
            <pc:docMk/>
            <pc:sldMk cId="209741803" sldId="307"/>
            <ac:grpSpMk id="1151" creationId="{5E04B719-D94D-487A-BE70-A2D156A73DB4}"/>
          </ac:grpSpMkLst>
        </pc:grpChg>
        <pc:grpChg chg="add del">
          <ac:chgData name="M | Inès Ammarkhodja" userId="e95cd08f-50ed-4377-8574-96d833696374" providerId="ADAL" clId="{3D6CE0CE-29FB-4D72-AD68-10EAE5BB7EAF}" dt="2019-11-13T10:45:01.919" v="583"/>
          <ac:grpSpMkLst>
            <pc:docMk/>
            <pc:sldMk cId="209741803" sldId="307"/>
            <ac:grpSpMk id="1155" creationId="{22F4A259-DE88-4D97-867D-21A2977BCD51}"/>
          </ac:grpSpMkLst>
        </pc:grpChg>
        <pc:grpChg chg="add del">
          <ac:chgData name="M | Inès Ammarkhodja" userId="e95cd08f-50ed-4377-8574-96d833696374" providerId="ADAL" clId="{3D6CE0CE-29FB-4D72-AD68-10EAE5BB7EAF}" dt="2019-11-13T10:45:01.919" v="583"/>
          <ac:grpSpMkLst>
            <pc:docMk/>
            <pc:sldMk cId="209741803" sldId="307"/>
            <ac:grpSpMk id="1159" creationId="{3350E00A-2538-4395-8642-8C052317B903}"/>
          </ac:grpSpMkLst>
        </pc:grpChg>
        <pc:grpChg chg="add del">
          <ac:chgData name="M | Inès Ammarkhodja" userId="e95cd08f-50ed-4377-8574-96d833696374" providerId="ADAL" clId="{3D6CE0CE-29FB-4D72-AD68-10EAE5BB7EAF}" dt="2019-11-13T10:45:01.919" v="583"/>
          <ac:grpSpMkLst>
            <pc:docMk/>
            <pc:sldMk cId="209741803" sldId="307"/>
            <ac:grpSpMk id="1180" creationId="{DBE67EC6-29CE-423B-99A4-A2BFD559DD40}"/>
          </ac:grpSpMkLst>
        </pc:grpChg>
        <pc:grpChg chg="add del">
          <ac:chgData name="M | Inès Ammarkhodja" userId="e95cd08f-50ed-4377-8574-96d833696374" providerId="ADAL" clId="{3D6CE0CE-29FB-4D72-AD68-10EAE5BB7EAF}" dt="2019-11-13T10:45:01.919" v="583"/>
          <ac:grpSpMkLst>
            <pc:docMk/>
            <pc:sldMk cId="209741803" sldId="307"/>
            <ac:grpSpMk id="1201" creationId="{E99374E9-E26D-49D1-B2BE-BE173EDA59CE}"/>
          </ac:grpSpMkLst>
        </pc:grpChg>
        <pc:grpChg chg="add del">
          <ac:chgData name="M | Inès Ammarkhodja" userId="e95cd08f-50ed-4377-8574-96d833696374" providerId="ADAL" clId="{3D6CE0CE-29FB-4D72-AD68-10EAE5BB7EAF}" dt="2019-11-13T10:45:01.919" v="583"/>
          <ac:grpSpMkLst>
            <pc:docMk/>
            <pc:sldMk cId="209741803" sldId="307"/>
            <ac:grpSpMk id="1208" creationId="{EC877990-2747-403E-B2E1-A289BA779B1F}"/>
          </ac:grpSpMkLst>
        </pc:grpChg>
        <pc:grpChg chg="add del">
          <ac:chgData name="M | Inès Ammarkhodja" userId="e95cd08f-50ed-4377-8574-96d833696374" providerId="ADAL" clId="{3D6CE0CE-29FB-4D72-AD68-10EAE5BB7EAF}" dt="2019-11-13T10:45:01.919" v="583"/>
          <ac:grpSpMkLst>
            <pc:docMk/>
            <pc:sldMk cId="209741803" sldId="307"/>
            <ac:grpSpMk id="1217" creationId="{C4A1C27C-337B-43A3-9D96-BFD6E6D09F8C}"/>
          </ac:grpSpMkLst>
        </pc:grpChg>
        <pc:grpChg chg="add del">
          <ac:chgData name="M | Inès Ammarkhodja" userId="e95cd08f-50ed-4377-8574-96d833696374" providerId="ADAL" clId="{3D6CE0CE-29FB-4D72-AD68-10EAE5BB7EAF}" dt="2019-11-13T10:45:01.919" v="583"/>
          <ac:grpSpMkLst>
            <pc:docMk/>
            <pc:sldMk cId="209741803" sldId="307"/>
            <ac:grpSpMk id="1225" creationId="{BE649B62-8EC0-4912-83D0-04677AE7A87A}"/>
          </ac:grpSpMkLst>
        </pc:grpChg>
        <pc:grpChg chg="add del">
          <ac:chgData name="M | Inès Ammarkhodja" userId="e95cd08f-50ed-4377-8574-96d833696374" providerId="ADAL" clId="{3D6CE0CE-29FB-4D72-AD68-10EAE5BB7EAF}" dt="2019-11-13T10:45:01.919" v="583"/>
          <ac:grpSpMkLst>
            <pc:docMk/>
            <pc:sldMk cId="209741803" sldId="307"/>
            <ac:grpSpMk id="1227" creationId="{25323EF3-92C3-408D-A732-9732D8B04658}"/>
          </ac:grpSpMkLst>
        </pc:grpChg>
        <pc:grpChg chg="add del">
          <ac:chgData name="M | Inès Ammarkhodja" userId="e95cd08f-50ed-4377-8574-96d833696374" providerId="ADAL" clId="{3D6CE0CE-29FB-4D72-AD68-10EAE5BB7EAF}" dt="2019-11-13T10:45:01.919" v="583"/>
          <ac:grpSpMkLst>
            <pc:docMk/>
            <pc:sldMk cId="209741803" sldId="307"/>
            <ac:grpSpMk id="1231" creationId="{BE166E3E-499B-44B9-AFCC-EE286666A8E2}"/>
          </ac:grpSpMkLst>
        </pc:grpChg>
        <pc:grpChg chg="add del">
          <ac:chgData name="M | Inès Ammarkhodja" userId="e95cd08f-50ed-4377-8574-96d833696374" providerId="ADAL" clId="{3D6CE0CE-29FB-4D72-AD68-10EAE5BB7EAF}" dt="2019-11-13T10:45:01.919" v="583"/>
          <ac:grpSpMkLst>
            <pc:docMk/>
            <pc:sldMk cId="209741803" sldId="307"/>
            <ac:grpSpMk id="1242" creationId="{72163A86-447F-4187-8F4D-AAE813D4F846}"/>
          </ac:grpSpMkLst>
        </pc:grpChg>
        <pc:grpChg chg="add del">
          <ac:chgData name="M | Inès Ammarkhodja" userId="e95cd08f-50ed-4377-8574-96d833696374" providerId="ADAL" clId="{3D6CE0CE-29FB-4D72-AD68-10EAE5BB7EAF}" dt="2019-11-13T10:45:01.919" v="583"/>
          <ac:grpSpMkLst>
            <pc:docMk/>
            <pc:sldMk cId="209741803" sldId="307"/>
            <ac:grpSpMk id="1246" creationId="{B5AD0C0B-55B0-4257-A82A-55841B063ED3}"/>
          </ac:grpSpMkLst>
        </pc:grpChg>
        <pc:grpChg chg="add del">
          <ac:chgData name="M | Inès Ammarkhodja" userId="e95cd08f-50ed-4377-8574-96d833696374" providerId="ADAL" clId="{3D6CE0CE-29FB-4D72-AD68-10EAE5BB7EAF}" dt="2019-11-13T10:45:01.919" v="583"/>
          <ac:grpSpMkLst>
            <pc:docMk/>
            <pc:sldMk cId="209741803" sldId="307"/>
            <ac:grpSpMk id="1250" creationId="{CC36179B-A987-4415-9EB4-DFF59C294F5F}"/>
          </ac:grpSpMkLst>
        </pc:grpChg>
        <pc:grpChg chg="add del">
          <ac:chgData name="M | Inès Ammarkhodja" userId="e95cd08f-50ed-4377-8574-96d833696374" providerId="ADAL" clId="{3D6CE0CE-29FB-4D72-AD68-10EAE5BB7EAF}" dt="2019-11-13T10:45:01.919" v="583"/>
          <ac:grpSpMkLst>
            <pc:docMk/>
            <pc:sldMk cId="209741803" sldId="307"/>
            <ac:grpSpMk id="1255" creationId="{C7257840-FFE5-4C42-99AD-1A7AD9244C5B}"/>
          </ac:grpSpMkLst>
        </pc:grpChg>
        <pc:grpChg chg="add del">
          <ac:chgData name="M | Inès Ammarkhodja" userId="e95cd08f-50ed-4377-8574-96d833696374" providerId="ADAL" clId="{3D6CE0CE-29FB-4D72-AD68-10EAE5BB7EAF}" dt="2019-11-13T10:45:01.919" v="583"/>
          <ac:grpSpMkLst>
            <pc:docMk/>
            <pc:sldMk cId="209741803" sldId="307"/>
            <ac:grpSpMk id="1265" creationId="{F26D4A11-F440-4CA0-9E21-2098C68FC723}"/>
          </ac:grpSpMkLst>
        </pc:grpChg>
        <pc:grpChg chg="add del">
          <ac:chgData name="M | Inès Ammarkhodja" userId="e95cd08f-50ed-4377-8574-96d833696374" providerId="ADAL" clId="{3D6CE0CE-29FB-4D72-AD68-10EAE5BB7EAF}" dt="2019-11-13T10:45:01.919" v="583"/>
          <ac:grpSpMkLst>
            <pc:docMk/>
            <pc:sldMk cId="209741803" sldId="307"/>
            <ac:grpSpMk id="1282" creationId="{7F10A953-7318-403C-8ADE-27B98EEA847A}"/>
          </ac:grpSpMkLst>
        </pc:grpChg>
        <pc:grpChg chg="add del">
          <ac:chgData name="M | Inès Ammarkhodja" userId="e95cd08f-50ed-4377-8574-96d833696374" providerId="ADAL" clId="{3D6CE0CE-29FB-4D72-AD68-10EAE5BB7EAF}" dt="2019-11-13T10:45:01.919" v="583"/>
          <ac:grpSpMkLst>
            <pc:docMk/>
            <pc:sldMk cId="209741803" sldId="307"/>
            <ac:grpSpMk id="1290" creationId="{F6A82FBF-8B02-480B-BCC2-7F72E1BDB0EA}"/>
          </ac:grpSpMkLst>
        </pc:grpChg>
        <pc:grpChg chg="add del">
          <ac:chgData name="M | Inès Ammarkhodja" userId="e95cd08f-50ed-4377-8574-96d833696374" providerId="ADAL" clId="{3D6CE0CE-29FB-4D72-AD68-10EAE5BB7EAF}" dt="2019-11-13T10:45:01.919" v="583"/>
          <ac:grpSpMkLst>
            <pc:docMk/>
            <pc:sldMk cId="209741803" sldId="307"/>
            <ac:grpSpMk id="1298" creationId="{FFD38E4C-4025-47BC-B99A-C5EB8CC3AD1F}"/>
          </ac:grpSpMkLst>
        </pc:grpChg>
        <pc:grpChg chg="add del">
          <ac:chgData name="M | Inès Ammarkhodja" userId="e95cd08f-50ed-4377-8574-96d833696374" providerId="ADAL" clId="{3D6CE0CE-29FB-4D72-AD68-10EAE5BB7EAF}" dt="2019-11-13T10:45:01.919" v="583"/>
          <ac:grpSpMkLst>
            <pc:docMk/>
            <pc:sldMk cId="209741803" sldId="307"/>
            <ac:grpSpMk id="1307" creationId="{B3BE0285-B904-4268-BDFE-F109157A2B13}"/>
          </ac:grpSpMkLst>
        </pc:grpChg>
        <pc:grpChg chg="add del">
          <ac:chgData name="M | Inès Ammarkhodja" userId="e95cd08f-50ed-4377-8574-96d833696374" providerId="ADAL" clId="{3D6CE0CE-29FB-4D72-AD68-10EAE5BB7EAF}" dt="2019-11-13T10:45:01.919" v="583"/>
          <ac:grpSpMkLst>
            <pc:docMk/>
            <pc:sldMk cId="209741803" sldId="307"/>
            <ac:grpSpMk id="1316" creationId="{5F374465-0EED-4915-8CC4-C2EAC39C0DEF}"/>
          </ac:grpSpMkLst>
        </pc:grpChg>
        <pc:grpChg chg="add del">
          <ac:chgData name="M | Inès Ammarkhodja" userId="e95cd08f-50ed-4377-8574-96d833696374" providerId="ADAL" clId="{3D6CE0CE-29FB-4D72-AD68-10EAE5BB7EAF}" dt="2019-11-13T10:45:01.919" v="583"/>
          <ac:grpSpMkLst>
            <pc:docMk/>
            <pc:sldMk cId="209741803" sldId="307"/>
            <ac:grpSpMk id="1326" creationId="{8D350666-B94E-4EE4-9A9A-E00670B92CC5}"/>
          </ac:grpSpMkLst>
        </pc:grpChg>
        <pc:grpChg chg="add del">
          <ac:chgData name="M | Inès Ammarkhodja" userId="e95cd08f-50ed-4377-8574-96d833696374" providerId="ADAL" clId="{3D6CE0CE-29FB-4D72-AD68-10EAE5BB7EAF}" dt="2019-11-13T10:45:01.919" v="583"/>
          <ac:grpSpMkLst>
            <pc:docMk/>
            <pc:sldMk cId="209741803" sldId="307"/>
            <ac:grpSpMk id="1343" creationId="{9BA9F13F-0514-4318-A376-B2F5119AEDDF}"/>
          </ac:grpSpMkLst>
        </pc:grpChg>
        <pc:grpChg chg="add del">
          <ac:chgData name="M | Inès Ammarkhodja" userId="e95cd08f-50ed-4377-8574-96d833696374" providerId="ADAL" clId="{3D6CE0CE-29FB-4D72-AD68-10EAE5BB7EAF}" dt="2019-11-13T10:45:01.919" v="583"/>
          <ac:grpSpMkLst>
            <pc:docMk/>
            <pc:sldMk cId="209741803" sldId="307"/>
            <ac:grpSpMk id="1349" creationId="{D9407BB9-C8BD-4708-A73A-3162A1DFF6C3}"/>
          </ac:grpSpMkLst>
        </pc:grpChg>
        <pc:grpChg chg="add del">
          <ac:chgData name="M | Inès Ammarkhodja" userId="e95cd08f-50ed-4377-8574-96d833696374" providerId="ADAL" clId="{3D6CE0CE-29FB-4D72-AD68-10EAE5BB7EAF}" dt="2019-11-13T10:45:01.919" v="583"/>
          <ac:grpSpMkLst>
            <pc:docMk/>
            <pc:sldMk cId="209741803" sldId="307"/>
            <ac:grpSpMk id="1400" creationId="{70D11FA5-07A0-40CF-9066-FAF8A8884110}"/>
          </ac:grpSpMkLst>
        </pc:grpChg>
        <pc:grpChg chg="add del">
          <ac:chgData name="M | Inès Ammarkhodja" userId="e95cd08f-50ed-4377-8574-96d833696374" providerId="ADAL" clId="{3D6CE0CE-29FB-4D72-AD68-10EAE5BB7EAF}" dt="2019-11-13T10:45:01.919" v="583"/>
          <ac:grpSpMkLst>
            <pc:docMk/>
            <pc:sldMk cId="209741803" sldId="307"/>
            <ac:grpSpMk id="1411" creationId="{8C57270A-6E04-4B30-B889-384E1A41089C}"/>
          </ac:grpSpMkLst>
        </pc:grpChg>
        <pc:grpChg chg="add del">
          <ac:chgData name="M | Inès Ammarkhodja" userId="e95cd08f-50ed-4377-8574-96d833696374" providerId="ADAL" clId="{3D6CE0CE-29FB-4D72-AD68-10EAE5BB7EAF}" dt="2019-11-13T10:45:01.919" v="583"/>
          <ac:grpSpMkLst>
            <pc:docMk/>
            <pc:sldMk cId="209741803" sldId="307"/>
            <ac:grpSpMk id="1420" creationId="{15AFD570-B3B6-46BF-A8EB-6F68CD1FBD89}"/>
          </ac:grpSpMkLst>
        </pc:grpChg>
        <pc:grpChg chg="add del">
          <ac:chgData name="M | Inès Ammarkhodja" userId="e95cd08f-50ed-4377-8574-96d833696374" providerId="ADAL" clId="{3D6CE0CE-29FB-4D72-AD68-10EAE5BB7EAF}" dt="2019-11-13T10:45:01.919" v="583"/>
          <ac:grpSpMkLst>
            <pc:docMk/>
            <pc:sldMk cId="209741803" sldId="307"/>
            <ac:grpSpMk id="1425" creationId="{EAC80182-197A-44A0-B946-D2A4F6B65878}"/>
          </ac:grpSpMkLst>
        </pc:grpChg>
        <pc:grpChg chg="add del">
          <ac:chgData name="M | Inès Ammarkhodja" userId="e95cd08f-50ed-4377-8574-96d833696374" providerId="ADAL" clId="{3D6CE0CE-29FB-4D72-AD68-10EAE5BB7EAF}" dt="2019-11-13T10:45:01.919" v="583"/>
          <ac:grpSpMkLst>
            <pc:docMk/>
            <pc:sldMk cId="209741803" sldId="307"/>
            <ac:grpSpMk id="1439" creationId="{F1D89F4D-A327-4329-9B54-260A73DB50E6}"/>
          </ac:grpSpMkLst>
        </pc:grpChg>
        <pc:grpChg chg="add del">
          <ac:chgData name="M | Inès Ammarkhodja" userId="e95cd08f-50ed-4377-8574-96d833696374" providerId="ADAL" clId="{3D6CE0CE-29FB-4D72-AD68-10EAE5BB7EAF}" dt="2019-11-13T10:45:01.919" v="583"/>
          <ac:grpSpMkLst>
            <pc:docMk/>
            <pc:sldMk cId="209741803" sldId="307"/>
            <ac:grpSpMk id="1468" creationId="{B83351FB-5924-40D4-840B-2E01921B55FB}"/>
          </ac:grpSpMkLst>
        </pc:grpChg>
        <pc:grpChg chg="add del">
          <ac:chgData name="M | Inès Ammarkhodja" userId="e95cd08f-50ed-4377-8574-96d833696374" providerId="ADAL" clId="{3D6CE0CE-29FB-4D72-AD68-10EAE5BB7EAF}" dt="2019-11-13T10:45:01.919" v="583"/>
          <ac:grpSpMkLst>
            <pc:docMk/>
            <pc:sldMk cId="209741803" sldId="307"/>
            <ac:grpSpMk id="1501" creationId="{369F5DB0-B743-481E-B6D0-88D7DDD4DD14}"/>
          </ac:grpSpMkLst>
        </pc:grpChg>
        <pc:grpChg chg="add del">
          <ac:chgData name="M | Inès Ammarkhodja" userId="e95cd08f-50ed-4377-8574-96d833696374" providerId="ADAL" clId="{3D6CE0CE-29FB-4D72-AD68-10EAE5BB7EAF}" dt="2019-11-13T10:45:01.919" v="583"/>
          <ac:grpSpMkLst>
            <pc:docMk/>
            <pc:sldMk cId="209741803" sldId="307"/>
            <ac:grpSpMk id="1517" creationId="{225FAA6C-D76F-4D50-B123-5EBAB9B0E444}"/>
          </ac:grpSpMkLst>
        </pc:grpChg>
        <pc:grpChg chg="add del">
          <ac:chgData name="M | Inès Ammarkhodja" userId="e95cd08f-50ed-4377-8574-96d833696374" providerId="ADAL" clId="{3D6CE0CE-29FB-4D72-AD68-10EAE5BB7EAF}" dt="2019-11-13T10:45:01.919" v="583"/>
          <ac:grpSpMkLst>
            <pc:docMk/>
            <pc:sldMk cId="209741803" sldId="307"/>
            <ac:grpSpMk id="1533" creationId="{CACC9E12-7681-4763-910C-F4ECF1845801}"/>
          </ac:grpSpMkLst>
        </pc:grpChg>
        <pc:grpChg chg="add del">
          <ac:chgData name="M | Inès Ammarkhodja" userId="e95cd08f-50ed-4377-8574-96d833696374" providerId="ADAL" clId="{3D6CE0CE-29FB-4D72-AD68-10EAE5BB7EAF}" dt="2019-11-13T10:45:01.919" v="583"/>
          <ac:grpSpMkLst>
            <pc:docMk/>
            <pc:sldMk cId="209741803" sldId="307"/>
            <ac:grpSpMk id="1549" creationId="{E6AD994D-CF0C-47E2-8DEF-F722E6BC0CF1}"/>
          </ac:grpSpMkLst>
        </pc:grpChg>
        <pc:grpChg chg="add del">
          <ac:chgData name="M | Inès Ammarkhodja" userId="e95cd08f-50ed-4377-8574-96d833696374" providerId="ADAL" clId="{3D6CE0CE-29FB-4D72-AD68-10EAE5BB7EAF}" dt="2019-11-13T10:45:01.919" v="583"/>
          <ac:grpSpMkLst>
            <pc:docMk/>
            <pc:sldMk cId="209741803" sldId="307"/>
            <ac:grpSpMk id="1570" creationId="{5CC92D66-D860-4929-8839-70E38F284827}"/>
          </ac:grpSpMkLst>
        </pc:grpChg>
        <pc:grpChg chg="add del">
          <ac:chgData name="M | Inès Ammarkhodja" userId="e95cd08f-50ed-4377-8574-96d833696374" providerId="ADAL" clId="{3D6CE0CE-29FB-4D72-AD68-10EAE5BB7EAF}" dt="2019-11-13T10:45:01.919" v="583"/>
          <ac:grpSpMkLst>
            <pc:docMk/>
            <pc:sldMk cId="209741803" sldId="307"/>
            <ac:grpSpMk id="1584" creationId="{3CA96F92-53E3-460A-AFF5-A3D8E3234622}"/>
          </ac:grpSpMkLst>
        </pc:grpChg>
        <pc:grpChg chg="add del">
          <ac:chgData name="M | Inès Ammarkhodja" userId="e95cd08f-50ed-4377-8574-96d833696374" providerId="ADAL" clId="{3D6CE0CE-29FB-4D72-AD68-10EAE5BB7EAF}" dt="2019-11-13T10:45:01.919" v="583"/>
          <ac:grpSpMkLst>
            <pc:docMk/>
            <pc:sldMk cId="209741803" sldId="307"/>
            <ac:grpSpMk id="1587" creationId="{7E17F62A-6837-4FCE-BE54-4CBCE60B7178}"/>
          </ac:grpSpMkLst>
        </pc:grpChg>
        <pc:grpChg chg="add del">
          <ac:chgData name="M | Inès Ammarkhodja" userId="e95cd08f-50ed-4377-8574-96d833696374" providerId="ADAL" clId="{3D6CE0CE-29FB-4D72-AD68-10EAE5BB7EAF}" dt="2019-11-13T10:45:01.919" v="583"/>
          <ac:grpSpMkLst>
            <pc:docMk/>
            <pc:sldMk cId="209741803" sldId="307"/>
            <ac:grpSpMk id="1590" creationId="{874525DB-243C-4A57-9B7E-68404300D3A5}"/>
          </ac:grpSpMkLst>
        </pc:grpChg>
        <pc:grpChg chg="add del">
          <ac:chgData name="M | Inès Ammarkhodja" userId="e95cd08f-50ed-4377-8574-96d833696374" providerId="ADAL" clId="{3D6CE0CE-29FB-4D72-AD68-10EAE5BB7EAF}" dt="2019-11-13T10:45:01.919" v="583"/>
          <ac:grpSpMkLst>
            <pc:docMk/>
            <pc:sldMk cId="209741803" sldId="307"/>
            <ac:grpSpMk id="1594" creationId="{CD29A2E9-7C8E-4F6E-A2E3-B684F390CE36}"/>
          </ac:grpSpMkLst>
        </pc:grpChg>
        <pc:grpChg chg="add del">
          <ac:chgData name="M | Inès Ammarkhodja" userId="e95cd08f-50ed-4377-8574-96d833696374" providerId="ADAL" clId="{3D6CE0CE-29FB-4D72-AD68-10EAE5BB7EAF}" dt="2019-11-13T10:45:01.919" v="583"/>
          <ac:grpSpMkLst>
            <pc:docMk/>
            <pc:sldMk cId="209741803" sldId="307"/>
            <ac:grpSpMk id="1597" creationId="{3F8F46D6-6364-4114-9491-91E9D29141AD}"/>
          </ac:grpSpMkLst>
        </pc:grpChg>
        <pc:grpChg chg="add del">
          <ac:chgData name="M | Inès Ammarkhodja" userId="e95cd08f-50ed-4377-8574-96d833696374" providerId="ADAL" clId="{3D6CE0CE-29FB-4D72-AD68-10EAE5BB7EAF}" dt="2019-11-13T10:45:01.919" v="583"/>
          <ac:grpSpMkLst>
            <pc:docMk/>
            <pc:sldMk cId="209741803" sldId="307"/>
            <ac:grpSpMk id="1601" creationId="{C1965558-EE92-45A3-89B3-F0F3F0C366D9}"/>
          </ac:grpSpMkLst>
        </pc:grpChg>
        <pc:grpChg chg="add del">
          <ac:chgData name="M | Inès Ammarkhodja" userId="e95cd08f-50ed-4377-8574-96d833696374" providerId="ADAL" clId="{3D6CE0CE-29FB-4D72-AD68-10EAE5BB7EAF}" dt="2019-11-13T10:45:01.919" v="583"/>
          <ac:grpSpMkLst>
            <pc:docMk/>
            <pc:sldMk cId="209741803" sldId="307"/>
            <ac:grpSpMk id="1605" creationId="{338B77C6-E3A2-488B-A3DF-60E8A4540BD8}"/>
          </ac:grpSpMkLst>
        </pc:grpChg>
        <pc:grpChg chg="add del">
          <ac:chgData name="M | Inès Ammarkhodja" userId="e95cd08f-50ed-4377-8574-96d833696374" providerId="ADAL" clId="{3D6CE0CE-29FB-4D72-AD68-10EAE5BB7EAF}" dt="2019-11-13T10:45:01.919" v="583"/>
          <ac:grpSpMkLst>
            <pc:docMk/>
            <pc:sldMk cId="209741803" sldId="307"/>
            <ac:grpSpMk id="1619" creationId="{69300480-2595-4C91-BB3B-33E37B97B15C}"/>
          </ac:grpSpMkLst>
        </pc:grpChg>
        <pc:grpChg chg="add del">
          <ac:chgData name="M | Inès Ammarkhodja" userId="e95cd08f-50ed-4377-8574-96d833696374" providerId="ADAL" clId="{3D6CE0CE-29FB-4D72-AD68-10EAE5BB7EAF}" dt="2019-11-13T10:45:01.919" v="583"/>
          <ac:grpSpMkLst>
            <pc:docMk/>
            <pc:sldMk cId="209741803" sldId="307"/>
            <ac:grpSpMk id="1631" creationId="{08AEA955-82DA-4B9D-92E9-5546E6A7563F}"/>
          </ac:grpSpMkLst>
        </pc:grpChg>
        <pc:grpChg chg="add del">
          <ac:chgData name="M | Inès Ammarkhodja" userId="e95cd08f-50ed-4377-8574-96d833696374" providerId="ADAL" clId="{3D6CE0CE-29FB-4D72-AD68-10EAE5BB7EAF}" dt="2019-11-13T10:45:01.919" v="583"/>
          <ac:grpSpMkLst>
            <pc:docMk/>
            <pc:sldMk cId="209741803" sldId="307"/>
            <ac:grpSpMk id="1636" creationId="{CE99D9C7-9E89-4624-A9A2-3E0586D45383}"/>
          </ac:grpSpMkLst>
        </pc:grpChg>
        <pc:grpChg chg="add del">
          <ac:chgData name="M | Inès Ammarkhodja" userId="e95cd08f-50ed-4377-8574-96d833696374" providerId="ADAL" clId="{3D6CE0CE-29FB-4D72-AD68-10EAE5BB7EAF}" dt="2019-11-13T10:45:01.919" v="583"/>
          <ac:grpSpMkLst>
            <pc:docMk/>
            <pc:sldMk cId="209741803" sldId="307"/>
            <ac:grpSpMk id="1652" creationId="{D2C9A64C-B222-460F-B898-423518714C61}"/>
          </ac:grpSpMkLst>
        </pc:grpChg>
        <pc:grpChg chg="add del">
          <ac:chgData name="M | Inès Ammarkhodja" userId="e95cd08f-50ed-4377-8574-96d833696374" providerId="ADAL" clId="{3D6CE0CE-29FB-4D72-AD68-10EAE5BB7EAF}" dt="2019-11-13T10:45:01.919" v="583"/>
          <ac:grpSpMkLst>
            <pc:docMk/>
            <pc:sldMk cId="209741803" sldId="307"/>
            <ac:grpSpMk id="1657" creationId="{21E59E73-494D-42AB-B4ED-A54771464AF9}"/>
          </ac:grpSpMkLst>
        </pc:grpChg>
        <pc:grpChg chg="add del">
          <ac:chgData name="M | Inès Ammarkhodja" userId="e95cd08f-50ed-4377-8574-96d833696374" providerId="ADAL" clId="{3D6CE0CE-29FB-4D72-AD68-10EAE5BB7EAF}" dt="2019-11-13T10:45:01.919" v="583"/>
          <ac:grpSpMkLst>
            <pc:docMk/>
            <pc:sldMk cId="209741803" sldId="307"/>
            <ac:grpSpMk id="1670" creationId="{3A019003-1A3F-4C72-9355-E08AAEE4BCD2}"/>
          </ac:grpSpMkLst>
        </pc:grpChg>
        <pc:grpChg chg="add del">
          <ac:chgData name="M | Inès Ammarkhodja" userId="e95cd08f-50ed-4377-8574-96d833696374" providerId="ADAL" clId="{3D6CE0CE-29FB-4D72-AD68-10EAE5BB7EAF}" dt="2019-11-13T10:45:01.919" v="583"/>
          <ac:grpSpMkLst>
            <pc:docMk/>
            <pc:sldMk cId="209741803" sldId="307"/>
            <ac:grpSpMk id="1689" creationId="{8303AF90-A927-4819-82FB-76D654D9577D}"/>
          </ac:grpSpMkLst>
        </pc:grpChg>
        <pc:grpChg chg="add del">
          <ac:chgData name="M | Inès Ammarkhodja" userId="e95cd08f-50ed-4377-8574-96d833696374" providerId="ADAL" clId="{3D6CE0CE-29FB-4D72-AD68-10EAE5BB7EAF}" dt="2019-11-13T10:45:01.919" v="583"/>
          <ac:grpSpMkLst>
            <pc:docMk/>
            <pc:sldMk cId="209741803" sldId="307"/>
            <ac:grpSpMk id="1694" creationId="{F7E66FA0-1465-4603-9B15-812D533175B3}"/>
          </ac:grpSpMkLst>
        </pc:grpChg>
        <pc:grpChg chg="add del">
          <ac:chgData name="M | Inès Ammarkhodja" userId="e95cd08f-50ed-4377-8574-96d833696374" providerId="ADAL" clId="{3D6CE0CE-29FB-4D72-AD68-10EAE5BB7EAF}" dt="2019-11-13T10:45:01.919" v="583"/>
          <ac:grpSpMkLst>
            <pc:docMk/>
            <pc:sldMk cId="209741803" sldId="307"/>
            <ac:grpSpMk id="1701" creationId="{35A4E6A4-87F3-4BE3-A972-5C60294D65C9}"/>
          </ac:grpSpMkLst>
        </pc:grpChg>
        <pc:grpChg chg="add del">
          <ac:chgData name="M | Inès Ammarkhodja" userId="e95cd08f-50ed-4377-8574-96d833696374" providerId="ADAL" clId="{3D6CE0CE-29FB-4D72-AD68-10EAE5BB7EAF}" dt="2019-11-13T10:45:01.919" v="583"/>
          <ac:grpSpMkLst>
            <pc:docMk/>
            <pc:sldMk cId="209741803" sldId="307"/>
            <ac:grpSpMk id="1706" creationId="{69C3B5E7-2FE2-405A-A7DA-FAD26ABDE48E}"/>
          </ac:grpSpMkLst>
        </pc:grpChg>
        <pc:grpChg chg="add del">
          <ac:chgData name="M | Inès Ammarkhodja" userId="e95cd08f-50ed-4377-8574-96d833696374" providerId="ADAL" clId="{3D6CE0CE-29FB-4D72-AD68-10EAE5BB7EAF}" dt="2019-11-13T10:45:01.919" v="583"/>
          <ac:grpSpMkLst>
            <pc:docMk/>
            <pc:sldMk cId="209741803" sldId="307"/>
            <ac:grpSpMk id="1710" creationId="{AFE40709-85BF-42F3-8904-5C8BE0AABF6C}"/>
          </ac:grpSpMkLst>
        </pc:grpChg>
        <pc:grpChg chg="add del">
          <ac:chgData name="M | Inès Ammarkhodja" userId="e95cd08f-50ed-4377-8574-96d833696374" providerId="ADAL" clId="{3D6CE0CE-29FB-4D72-AD68-10EAE5BB7EAF}" dt="2019-11-13T10:45:01.919" v="583"/>
          <ac:grpSpMkLst>
            <pc:docMk/>
            <pc:sldMk cId="209741803" sldId="307"/>
            <ac:grpSpMk id="1714" creationId="{850DE99E-F358-4FE2-AAE9-320F512ED0A2}"/>
          </ac:grpSpMkLst>
        </pc:grpChg>
        <pc:grpChg chg="add del">
          <ac:chgData name="M | Inès Ammarkhodja" userId="e95cd08f-50ed-4377-8574-96d833696374" providerId="ADAL" clId="{3D6CE0CE-29FB-4D72-AD68-10EAE5BB7EAF}" dt="2019-11-13T10:45:01.919" v="583"/>
          <ac:grpSpMkLst>
            <pc:docMk/>
            <pc:sldMk cId="209741803" sldId="307"/>
            <ac:grpSpMk id="1724" creationId="{F7914077-2FEF-4337-A1E1-1B78DFE76695}"/>
          </ac:grpSpMkLst>
        </pc:grpChg>
        <pc:grpChg chg="add del">
          <ac:chgData name="M | Inès Ammarkhodja" userId="e95cd08f-50ed-4377-8574-96d833696374" providerId="ADAL" clId="{3D6CE0CE-29FB-4D72-AD68-10EAE5BB7EAF}" dt="2019-11-13T10:45:01.919" v="583"/>
          <ac:grpSpMkLst>
            <pc:docMk/>
            <pc:sldMk cId="209741803" sldId="307"/>
            <ac:grpSpMk id="1728" creationId="{8F60BE19-A6B3-4FC8-A2F1-F58A370B930E}"/>
          </ac:grpSpMkLst>
        </pc:grpChg>
        <pc:grpChg chg="add del">
          <ac:chgData name="M | Inès Ammarkhodja" userId="e95cd08f-50ed-4377-8574-96d833696374" providerId="ADAL" clId="{3D6CE0CE-29FB-4D72-AD68-10EAE5BB7EAF}" dt="2019-11-13T10:45:01.919" v="583"/>
          <ac:grpSpMkLst>
            <pc:docMk/>
            <pc:sldMk cId="209741803" sldId="307"/>
            <ac:grpSpMk id="1736" creationId="{00B1C46C-F295-4DEA-A0B2-5A3F7F6E3110}"/>
          </ac:grpSpMkLst>
        </pc:grpChg>
        <pc:grpChg chg="add del">
          <ac:chgData name="M | Inès Ammarkhodja" userId="e95cd08f-50ed-4377-8574-96d833696374" providerId="ADAL" clId="{3D6CE0CE-29FB-4D72-AD68-10EAE5BB7EAF}" dt="2019-11-13T10:45:01.919" v="583"/>
          <ac:grpSpMkLst>
            <pc:docMk/>
            <pc:sldMk cId="209741803" sldId="307"/>
            <ac:grpSpMk id="1762" creationId="{51AFA2CB-9BA2-4D8B-8549-965AD953D4E3}"/>
          </ac:grpSpMkLst>
        </pc:grpChg>
        <pc:grpChg chg="add del">
          <ac:chgData name="M | Inès Ammarkhodja" userId="e95cd08f-50ed-4377-8574-96d833696374" providerId="ADAL" clId="{3D6CE0CE-29FB-4D72-AD68-10EAE5BB7EAF}" dt="2019-11-13T10:45:01.919" v="583"/>
          <ac:grpSpMkLst>
            <pc:docMk/>
            <pc:sldMk cId="209741803" sldId="307"/>
            <ac:grpSpMk id="1766" creationId="{24CC6100-5DB0-4004-8F7E-B0BD8213DEA1}"/>
          </ac:grpSpMkLst>
        </pc:grpChg>
        <pc:grpChg chg="add del">
          <ac:chgData name="M | Inès Ammarkhodja" userId="e95cd08f-50ed-4377-8574-96d833696374" providerId="ADAL" clId="{3D6CE0CE-29FB-4D72-AD68-10EAE5BB7EAF}" dt="2019-11-13T10:45:01.919" v="583"/>
          <ac:grpSpMkLst>
            <pc:docMk/>
            <pc:sldMk cId="209741803" sldId="307"/>
            <ac:grpSpMk id="1773" creationId="{FBAA6A84-75FB-4E26-84E2-B21FEEAE4769}"/>
          </ac:grpSpMkLst>
        </pc:grpChg>
        <pc:grpChg chg="add del">
          <ac:chgData name="M | Inès Ammarkhodja" userId="e95cd08f-50ed-4377-8574-96d833696374" providerId="ADAL" clId="{3D6CE0CE-29FB-4D72-AD68-10EAE5BB7EAF}" dt="2019-11-13T10:45:01.919" v="583"/>
          <ac:grpSpMkLst>
            <pc:docMk/>
            <pc:sldMk cId="209741803" sldId="307"/>
            <ac:grpSpMk id="1780" creationId="{4FB3B00C-3EEF-43C6-BA85-A9946C8A51A7}"/>
          </ac:grpSpMkLst>
        </pc:grpChg>
        <pc:grpChg chg="add del">
          <ac:chgData name="M | Inès Ammarkhodja" userId="e95cd08f-50ed-4377-8574-96d833696374" providerId="ADAL" clId="{3D6CE0CE-29FB-4D72-AD68-10EAE5BB7EAF}" dt="2019-11-13T10:45:01.919" v="583"/>
          <ac:grpSpMkLst>
            <pc:docMk/>
            <pc:sldMk cId="209741803" sldId="307"/>
            <ac:grpSpMk id="1809" creationId="{205AB08F-D7B6-4DD4-AC84-5D13C1BA0B79}"/>
          </ac:grpSpMkLst>
        </pc:grpChg>
        <pc:grpChg chg="add del">
          <ac:chgData name="M | Inès Ammarkhodja" userId="e95cd08f-50ed-4377-8574-96d833696374" providerId="ADAL" clId="{3D6CE0CE-29FB-4D72-AD68-10EAE5BB7EAF}" dt="2019-11-13T10:45:01.919" v="583"/>
          <ac:grpSpMkLst>
            <pc:docMk/>
            <pc:sldMk cId="209741803" sldId="307"/>
            <ac:grpSpMk id="1812" creationId="{68C060DF-7D04-4759-AACB-A81551F901E7}"/>
          </ac:grpSpMkLst>
        </pc:grpChg>
        <pc:grpChg chg="add del">
          <ac:chgData name="M | Inès Ammarkhodja" userId="e95cd08f-50ed-4377-8574-96d833696374" providerId="ADAL" clId="{3D6CE0CE-29FB-4D72-AD68-10EAE5BB7EAF}" dt="2019-11-13T10:45:01.919" v="583"/>
          <ac:grpSpMkLst>
            <pc:docMk/>
            <pc:sldMk cId="209741803" sldId="307"/>
            <ac:grpSpMk id="1822" creationId="{A22D6660-72EF-41C4-AA77-38D56863D7B9}"/>
          </ac:grpSpMkLst>
        </pc:grpChg>
        <pc:grpChg chg="add del">
          <ac:chgData name="M | Inès Ammarkhodja" userId="e95cd08f-50ed-4377-8574-96d833696374" providerId="ADAL" clId="{3D6CE0CE-29FB-4D72-AD68-10EAE5BB7EAF}" dt="2019-11-13T10:45:01.919" v="583"/>
          <ac:grpSpMkLst>
            <pc:docMk/>
            <pc:sldMk cId="209741803" sldId="307"/>
            <ac:grpSpMk id="1828" creationId="{AED7B767-D1F0-4443-8397-50A45DE9668E}"/>
          </ac:grpSpMkLst>
        </pc:grpChg>
        <pc:grpChg chg="add del">
          <ac:chgData name="M | Inès Ammarkhodja" userId="e95cd08f-50ed-4377-8574-96d833696374" providerId="ADAL" clId="{3D6CE0CE-29FB-4D72-AD68-10EAE5BB7EAF}" dt="2019-11-13T10:45:01.919" v="583"/>
          <ac:grpSpMkLst>
            <pc:docMk/>
            <pc:sldMk cId="209741803" sldId="307"/>
            <ac:grpSpMk id="1842" creationId="{D461C809-94DA-4A26-B1D7-1E1E1269DF24}"/>
          </ac:grpSpMkLst>
        </pc:grpChg>
        <pc:grpChg chg="add del">
          <ac:chgData name="M | Inès Ammarkhodja" userId="e95cd08f-50ed-4377-8574-96d833696374" providerId="ADAL" clId="{3D6CE0CE-29FB-4D72-AD68-10EAE5BB7EAF}" dt="2019-11-13T10:45:01.919" v="583"/>
          <ac:grpSpMkLst>
            <pc:docMk/>
            <pc:sldMk cId="209741803" sldId="307"/>
            <ac:grpSpMk id="1847" creationId="{CF331588-C833-4A7A-827D-690A46C1C31A}"/>
          </ac:grpSpMkLst>
        </pc:grpChg>
        <pc:grpChg chg="add del">
          <ac:chgData name="M | Inès Ammarkhodja" userId="e95cd08f-50ed-4377-8574-96d833696374" providerId="ADAL" clId="{3D6CE0CE-29FB-4D72-AD68-10EAE5BB7EAF}" dt="2019-11-13T10:45:01.919" v="583"/>
          <ac:grpSpMkLst>
            <pc:docMk/>
            <pc:sldMk cId="209741803" sldId="307"/>
            <ac:grpSpMk id="1859" creationId="{720ADD14-03D3-41E3-A7EA-BD875358065B}"/>
          </ac:grpSpMkLst>
        </pc:grpChg>
        <pc:grpChg chg="add del">
          <ac:chgData name="M | Inès Ammarkhodja" userId="e95cd08f-50ed-4377-8574-96d833696374" providerId="ADAL" clId="{3D6CE0CE-29FB-4D72-AD68-10EAE5BB7EAF}" dt="2019-11-13T10:45:01.919" v="583"/>
          <ac:grpSpMkLst>
            <pc:docMk/>
            <pc:sldMk cId="209741803" sldId="307"/>
            <ac:grpSpMk id="1887" creationId="{C29D6793-6540-4A56-8E13-3717C266A214}"/>
          </ac:grpSpMkLst>
        </pc:grpChg>
        <pc:grpChg chg="add del">
          <ac:chgData name="M | Inès Ammarkhodja" userId="e95cd08f-50ed-4377-8574-96d833696374" providerId="ADAL" clId="{3D6CE0CE-29FB-4D72-AD68-10EAE5BB7EAF}" dt="2019-11-13T10:45:01.919" v="583"/>
          <ac:grpSpMkLst>
            <pc:docMk/>
            <pc:sldMk cId="209741803" sldId="307"/>
            <ac:grpSpMk id="1894" creationId="{D1F6DFFD-0038-43E8-AC51-B5DE985418BE}"/>
          </ac:grpSpMkLst>
        </pc:grpChg>
        <pc:grpChg chg="add del">
          <ac:chgData name="M | Inès Ammarkhodja" userId="e95cd08f-50ed-4377-8574-96d833696374" providerId="ADAL" clId="{3D6CE0CE-29FB-4D72-AD68-10EAE5BB7EAF}" dt="2019-11-13T10:45:01.919" v="583"/>
          <ac:grpSpMkLst>
            <pc:docMk/>
            <pc:sldMk cId="209741803" sldId="307"/>
            <ac:grpSpMk id="1915" creationId="{F99908B8-A2C4-4480-BC49-B1759D08E0E0}"/>
          </ac:grpSpMkLst>
        </pc:grpChg>
        <pc:grpChg chg="add del">
          <ac:chgData name="M | Inès Ammarkhodja" userId="e95cd08f-50ed-4377-8574-96d833696374" providerId="ADAL" clId="{3D6CE0CE-29FB-4D72-AD68-10EAE5BB7EAF}" dt="2019-11-13T10:45:01.919" v="583"/>
          <ac:grpSpMkLst>
            <pc:docMk/>
            <pc:sldMk cId="209741803" sldId="307"/>
            <ac:grpSpMk id="1919" creationId="{137BEB72-1C7B-4367-BB27-DBCEF5BCC552}"/>
          </ac:grpSpMkLst>
        </pc:grpChg>
        <pc:grpChg chg="add del">
          <ac:chgData name="M | Inès Ammarkhodja" userId="e95cd08f-50ed-4377-8574-96d833696374" providerId="ADAL" clId="{3D6CE0CE-29FB-4D72-AD68-10EAE5BB7EAF}" dt="2019-11-13T10:45:01.919" v="583"/>
          <ac:grpSpMkLst>
            <pc:docMk/>
            <pc:sldMk cId="209741803" sldId="307"/>
            <ac:grpSpMk id="1932" creationId="{84B96982-AA16-41D9-A1C0-C48FFF6C60C7}"/>
          </ac:grpSpMkLst>
        </pc:grpChg>
        <pc:grpChg chg="add del">
          <ac:chgData name="M | Inès Ammarkhodja" userId="e95cd08f-50ed-4377-8574-96d833696374" providerId="ADAL" clId="{3D6CE0CE-29FB-4D72-AD68-10EAE5BB7EAF}" dt="2019-11-13T10:45:01.919" v="583"/>
          <ac:grpSpMkLst>
            <pc:docMk/>
            <pc:sldMk cId="209741803" sldId="307"/>
            <ac:grpSpMk id="1958" creationId="{7E67078E-B811-4F5A-9829-7005E77362E5}"/>
          </ac:grpSpMkLst>
        </pc:grpChg>
        <pc:grpChg chg="add del">
          <ac:chgData name="M | Inès Ammarkhodja" userId="e95cd08f-50ed-4377-8574-96d833696374" providerId="ADAL" clId="{3D6CE0CE-29FB-4D72-AD68-10EAE5BB7EAF}" dt="2019-11-13T10:45:01.919" v="583"/>
          <ac:grpSpMkLst>
            <pc:docMk/>
            <pc:sldMk cId="209741803" sldId="307"/>
            <ac:grpSpMk id="1978" creationId="{88FA11A7-9E5E-4172-AAC7-8DCDAD1C800E}"/>
          </ac:grpSpMkLst>
        </pc:grpChg>
        <pc:grpChg chg="add del">
          <ac:chgData name="M | Inès Ammarkhodja" userId="e95cd08f-50ed-4377-8574-96d833696374" providerId="ADAL" clId="{3D6CE0CE-29FB-4D72-AD68-10EAE5BB7EAF}" dt="2019-11-13T10:45:01.919" v="583"/>
          <ac:grpSpMkLst>
            <pc:docMk/>
            <pc:sldMk cId="209741803" sldId="307"/>
            <ac:grpSpMk id="1998" creationId="{60EB44DE-EC86-45A0-B192-6508FA55AB39}"/>
          </ac:grpSpMkLst>
        </pc:grpChg>
        <pc:grpChg chg="add del">
          <ac:chgData name="M | Inès Ammarkhodja" userId="e95cd08f-50ed-4377-8574-96d833696374" providerId="ADAL" clId="{3D6CE0CE-29FB-4D72-AD68-10EAE5BB7EAF}" dt="2019-11-13T10:45:01.919" v="583"/>
          <ac:grpSpMkLst>
            <pc:docMk/>
            <pc:sldMk cId="209741803" sldId="307"/>
            <ac:grpSpMk id="2020" creationId="{9F8FE54A-1D6E-4C7C-AFAD-7BB8257DEEFC}"/>
          </ac:grpSpMkLst>
        </pc:grpChg>
        <pc:grpChg chg="add del">
          <ac:chgData name="M | Inès Ammarkhodja" userId="e95cd08f-50ed-4377-8574-96d833696374" providerId="ADAL" clId="{3D6CE0CE-29FB-4D72-AD68-10EAE5BB7EAF}" dt="2019-11-13T10:45:01.919" v="583"/>
          <ac:grpSpMkLst>
            <pc:docMk/>
            <pc:sldMk cId="209741803" sldId="307"/>
            <ac:grpSpMk id="2041" creationId="{C79CC973-A935-4CF4-AAD2-121742D2AA51}"/>
          </ac:grpSpMkLst>
        </pc:grpChg>
        <pc:grpChg chg="add del">
          <ac:chgData name="M | Inès Ammarkhodja" userId="e95cd08f-50ed-4377-8574-96d833696374" providerId="ADAL" clId="{3D6CE0CE-29FB-4D72-AD68-10EAE5BB7EAF}" dt="2019-11-13T10:45:01.919" v="583"/>
          <ac:grpSpMkLst>
            <pc:docMk/>
            <pc:sldMk cId="209741803" sldId="307"/>
            <ac:grpSpMk id="2061" creationId="{A6810D36-2977-42D6-9DD2-DEF6D403E737}"/>
          </ac:grpSpMkLst>
        </pc:grpChg>
        <pc:grpChg chg="add del">
          <ac:chgData name="M | Inès Ammarkhodja" userId="e95cd08f-50ed-4377-8574-96d833696374" providerId="ADAL" clId="{3D6CE0CE-29FB-4D72-AD68-10EAE5BB7EAF}" dt="2019-11-13T10:45:01.919" v="583"/>
          <ac:grpSpMkLst>
            <pc:docMk/>
            <pc:sldMk cId="209741803" sldId="307"/>
            <ac:grpSpMk id="2080" creationId="{2E5511DC-CB07-4F80-AEE6-DA65F4B79856}"/>
          </ac:grpSpMkLst>
        </pc:grpChg>
        <pc:grpChg chg="add del">
          <ac:chgData name="M | Inès Ammarkhodja" userId="e95cd08f-50ed-4377-8574-96d833696374" providerId="ADAL" clId="{3D6CE0CE-29FB-4D72-AD68-10EAE5BB7EAF}" dt="2019-11-13T10:45:01.919" v="583"/>
          <ac:grpSpMkLst>
            <pc:docMk/>
            <pc:sldMk cId="209741803" sldId="307"/>
            <ac:grpSpMk id="2093" creationId="{89871D6B-582D-407B-B616-06BADCC8C9C2}"/>
          </ac:grpSpMkLst>
        </pc:grpChg>
        <pc:grpChg chg="add del">
          <ac:chgData name="M | Inès Ammarkhodja" userId="e95cd08f-50ed-4377-8574-96d833696374" providerId="ADAL" clId="{3D6CE0CE-29FB-4D72-AD68-10EAE5BB7EAF}" dt="2019-11-13T10:45:01.919" v="583"/>
          <ac:grpSpMkLst>
            <pc:docMk/>
            <pc:sldMk cId="209741803" sldId="307"/>
            <ac:grpSpMk id="2103" creationId="{11F0C930-00A8-430A-8BE6-C19FD699632E}"/>
          </ac:grpSpMkLst>
        </pc:grpChg>
        <pc:grpChg chg="add del">
          <ac:chgData name="M | Inès Ammarkhodja" userId="e95cd08f-50ed-4377-8574-96d833696374" providerId="ADAL" clId="{3D6CE0CE-29FB-4D72-AD68-10EAE5BB7EAF}" dt="2019-11-13T10:45:01.919" v="583"/>
          <ac:grpSpMkLst>
            <pc:docMk/>
            <pc:sldMk cId="209741803" sldId="307"/>
            <ac:grpSpMk id="2116" creationId="{6C9C9C74-A322-4B1F-B277-47B65740EC14}"/>
          </ac:grpSpMkLst>
        </pc:grpChg>
        <pc:grpChg chg="add del">
          <ac:chgData name="M | Inès Ammarkhodja" userId="e95cd08f-50ed-4377-8574-96d833696374" providerId="ADAL" clId="{3D6CE0CE-29FB-4D72-AD68-10EAE5BB7EAF}" dt="2019-11-13T10:45:01.919" v="583"/>
          <ac:grpSpMkLst>
            <pc:docMk/>
            <pc:sldMk cId="209741803" sldId="307"/>
            <ac:grpSpMk id="2136" creationId="{822016F1-E834-4BD4-8AA5-86B286AA3322}"/>
          </ac:grpSpMkLst>
        </pc:grpChg>
        <pc:grpChg chg="add del">
          <ac:chgData name="M | Inès Ammarkhodja" userId="e95cd08f-50ed-4377-8574-96d833696374" providerId="ADAL" clId="{3D6CE0CE-29FB-4D72-AD68-10EAE5BB7EAF}" dt="2019-11-13T10:45:01.919" v="583"/>
          <ac:grpSpMkLst>
            <pc:docMk/>
            <pc:sldMk cId="209741803" sldId="307"/>
            <ac:grpSpMk id="2141" creationId="{D5C30F9C-CD1A-4B52-B46C-AB3EC0C8ECDB}"/>
          </ac:grpSpMkLst>
        </pc:grpChg>
        <pc:grpChg chg="add del">
          <ac:chgData name="M | Inès Ammarkhodja" userId="e95cd08f-50ed-4377-8574-96d833696374" providerId="ADAL" clId="{3D6CE0CE-29FB-4D72-AD68-10EAE5BB7EAF}" dt="2019-11-13T10:45:01.919" v="583"/>
          <ac:grpSpMkLst>
            <pc:docMk/>
            <pc:sldMk cId="209741803" sldId="307"/>
            <ac:grpSpMk id="2152" creationId="{78E4F557-0E77-43D8-9C73-9E973909A4D0}"/>
          </ac:grpSpMkLst>
        </pc:grpChg>
        <pc:grpChg chg="add del">
          <ac:chgData name="M | Inès Ammarkhodja" userId="e95cd08f-50ed-4377-8574-96d833696374" providerId="ADAL" clId="{3D6CE0CE-29FB-4D72-AD68-10EAE5BB7EAF}" dt="2019-11-13T10:45:01.919" v="583"/>
          <ac:grpSpMkLst>
            <pc:docMk/>
            <pc:sldMk cId="209741803" sldId="307"/>
            <ac:grpSpMk id="2169" creationId="{4EAB3B63-2DAD-47AD-A5A3-8C2A3F22387C}"/>
          </ac:grpSpMkLst>
        </pc:grpChg>
        <pc:grpChg chg="add del">
          <ac:chgData name="M | Inès Ammarkhodja" userId="e95cd08f-50ed-4377-8574-96d833696374" providerId="ADAL" clId="{3D6CE0CE-29FB-4D72-AD68-10EAE5BB7EAF}" dt="2019-11-13T10:45:01.919" v="583"/>
          <ac:grpSpMkLst>
            <pc:docMk/>
            <pc:sldMk cId="209741803" sldId="307"/>
            <ac:grpSpMk id="2180" creationId="{A349F7F2-DA51-4DA2-B792-59501B920347}"/>
          </ac:grpSpMkLst>
        </pc:grpChg>
        <pc:grpChg chg="add del">
          <ac:chgData name="M | Inès Ammarkhodja" userId="e95cd08f-50ed-4377-8574-96d833696374" providerId="ADAL" clId="{3D6CE0CE-29FB-4D72-AD68-10EAE5BB7EAF}" dt="2019-11-13T10:45:01.919" v="583"/>
          <ac:grpSpMkLst>
            <pc:docMk/>
            <pc:sldMk cId="209741803" sldId="307"/>
            <ac:grpSpMk id="2192" creationId="{F704B551-30A7-407B-B2A6-63A491DC64BF}"/>
          </ac:grpSpMkLst>
        </pc:grpChg>
        <pc:grpChg chg="add del">
          <ac:chgData name="M | Inès Ammarkhodja" userId="e95cd08f-50ed-4377-8574-96d833696374" providerId="ADAL" clId="{3D6CE0CE-29FB-4D72-AD68-10EAE5BB7EAF}" dt="2019-11-13T10:45:01.919" v="583"/>
          <ac:grpSpMkLst>
            <pc:docMk/>
            <pc:sldMk cId="209741803" sldId="307"/>
            <ac:grpSpMk id="2201" creationId="{156ED444-2B57-46F8-8638-FA617863A381}"/>
          </ac:grpSpMkLst>
        </pc:grpChg>
        <pc:grpChg chg="add del">
          <ac:chgData name="M | Inès Ammarkhodja" userId="e95cd08f-50ed-4377-8574-96d833696374" providerId="ADAL" clId="{3D6CE0CE-29FB-4D72-AD68-10EAE5BB7EAF}" dt="2019-11-13T10:45:01.919" v="583"/>
          <ac:grpSpMkLst>
            <pc:docMk/>
            <pc:sldMk cId="209741803" sldId="307"/>
            <ac:grpSpMk id="2222" creationId="{DDB55D04-78CC-4CD1-BC46-98C41F2252E5}"/>
          </ac:grpSpMkLst>
        </pc:grpChg>
        <pc:grpChg chg="add del">
          <ac:chgData name="M | Inès Ammarkhodja" userId="e95cd08f-50ed-4377-8574-96d833696374" providerId="ADAL" clId="{3D6CE0CE-29FB-4D72-AD68-10EAE5BB7EAF}" dt="2019-11-13T10:45:01.919" v="583"/>
          <ac:grpSpMkLst>
            <pc:docMk/>
            <pc:sldMk cId="209741803" sldId="307"/>
            <ac:grpSpMk id="2253" creationId="{DC3F52D3-A2D4-4626-86DB-9CE0C5CBF9D3}"/>
          </ac:grpSpMkLst>
        </pc:grpChg>
        <pc:grpChg chg="add del">
          <ac:chgData name="M | Inès Ammarkhodja" userId="e95cd08f-50ed-4377-8574-96d833696374" providerId="ADAL" clId="{3D6CE0CE-29FB-4D72-AD68-10EAE5BB7EAF}" dt="2019-11-13T10:45:01.919" v="583"/>
          <ac:grpSpMkLst>
            <pc:docMk/>
            <pc:sldMk cId="209741803" sldId="307"/>
            <ac:grpSpMk id="2264" creationId="{D5E41D53-87D5-4D49-B884-7528ECCF6C44}"/>
          </ac:grpSpMkLst>
        </pc:grpChg>
        <pc:grpChg chg="add del">
          <ac:chgData name="M | Inès Ammarkhodja" userId="e95cd08f-50ed-4377-8574-96d833696374" providerId="ADAL" clId="{3D6CE0CE-29FB-4D72-AD68-10EAE5BB7EAF}" dt="2019-11-13T10:45:01.919" v="583"/>
          <ac:grpSpMkLst>
            <pc:docMk/>
            <pc:sldMk cId="209741803" sldId="307"/>
            <ac:grpSpMk id="2277" creationId="{14D3E7DA-F549-4E72-BBCF-7A2BDBF0CA7C}"/>
          </ac:grpSpMkLst>
        </pc:grpChg>
        <pc:grpChg chg="add del">
          <ac:chgData name="M | Inès Ammarkhodja" userId="e95cd08f-50ed-4377-8574-96d833696374" providerId="ADAL" clId="{3D6CE0CE-29FB-4D72-AD68-10EAE5BB7EAF}" dt="2019-11-13T10:45:01.919" v="583"/>
          <ac:grpSpMkLst>
            <pc:docMk/>
            <pc:sldMk cId="209741803" sldId="307"/>
            <ac:grpSpMk id="2306" creationId="{6DB9DA70-E6A1-470C-8256-C1BAB502C1B3}"/>
          </ac:grpSpMkLst>
        </pc:grpChg>
        <pc:grpChg chg="add del">
          <ac:chgData name="M | Inès Ammarkhodja" userId="e95cd08f-50ed-4377-8574-96d833696374" providerId="ADAL" clId="{3D6CE0CE-29FB-4D72-AD68-10EAE5BB7EAF}" dt="2019-11-13T10:45:01.919" v="583"/>
          <ac:grpSpMkLst>
            <pc:docMk/>
            <pc:sldMk cId="209741803" sldId="307"/>
            <ac:grpSpMk id="2326" creationId="{F4BE3502-FA90-40DF-A6BA-6807B5A7C2C8}"/>
          </ac:grpSpMkLst>
        </pc:grpChg>
        <pc:grpChg chg="add del">
          <ac:chgData name="M | Inès Ammarkhodja" userId="e95cd08f-50ed-4377-8574-96d833696374" providerId="ADAL" clId="{3D6CE0CE-29FB-4D72-AD68-10EAE5BB7EAF}" dt="2019-11-13T10:45:01.919" v="583"/>
          <ac:grpSpMkLst>
            <pc:docMk/>
            <pc:sldMk cId="209741803" sldId="307"/>
            <ac:grpSpMk id="2346" creationId="{E7976E93-93CB-4043-99E7-B19C6819659E}"/>
          </ac:grpSpMkLst>
        </pc:grpChg>
        <pc:grpChg chg="add del">
          <ac:chgData name="M | Inès Ammarkhodja" userId="e95cd08f-50ed-4377-8574-96d833696374" providerId="ADAL" clId="{3D6CE0CE-29FB-4D72-AD68-10EAE5BB7EAF}" dt="2019-11-13T10:45:01.919" v="583"/>
          <ac:grpSpMkLst>
            <pc:docMk/>
            <pc:sldMk cId="209741803" sldId="307"/>
            <ac:grpSpMk id="2396" creationId="{3E728E26-B624-4500-A4E2-C3C819252D18}"/>
          </ac:grpSpMkLst>
        </pc:grpChg>
        <pc:grpChg chg="add del">
          <ac:chgData name="M | Inès Ammarkhodja" userId="e95cd08f-50ed-4377-8574-96d833696374" providerId="ADAL" clId="{3D6CE0CE-29FB-4D72-AD68-10EAE5BB7EAF}" dt="2019-11-13T10:45:01.919" v="583"/>
          <ac:grpSpMkLst>
            <pc:docMk/>
            <pc:sldMk cId="209741803" sldId="307"/>
            <ac:grpSpMk id="2408" creationId="{A170EC49-3D6B-4277-9024-1AFFF14DFA75}"/>
          </ac:grpSpMkLst>
        </pc:grpChg>
        <pc:grpChg chg="add del">
          <ac:chgData name="M | Inès Ammarkhodja" userId="e95cd08f-50ed-4377-8574-96d833696374" providerId="ADAL" clId="{3D6CE0CE-29FB-4D72-AD68-10EAE5BB7EAF}" dt="2019-11-13T10:45:16.949" v="586"/>
          <ac:grpSpMkLst>
            <pc:docMk/>
            <pc:sldMk cId="209741803" sldId="307"/>
            <ac:grpSpMk id="2414" creationId="{67EEE60B-691C-44A6-A0A6-149F202EE3A7}"/>
          </ac:grpSpMkLst>
        </pc:grpChg>
        <pc:grpChg chg="add del">
          <ac:chgData name="M | Inès Ammarkhodja" userId="e95cd08f-50ed-4377-8574-96d833696374" providerId="ADAL" clId="{3D6CE0CE-29FB-4D72-AD68-10EAE5BB7EAF}" dt="2019-11-13T10:45:16.949" v="586"/>
          <ac:grpSpMkLst>
            <pc:docMk/>
            <pc:sldMk cId="209741803" sldId="307"/>
            <ac:grpSpMk id="2422" creationId="{1BF3C356-363F-4774-B7CF-C475DCCF95DC}"/>
          </ac:grpSpMkLst>
        </pc:grpChg>
        <pc:grpChg chg="add del">
          <ac:chgData name="M | Inès Ammarkhodja" userId="e95cd08f-50ed-4377-8574-96d833696374" providerId="ADAL" clId="{3D6CE0CE-29FB-4D72-AD68-10EAE5BB7EAF}" dt="2019-11-13T10:45:16.949" v="586"/>
          <ac:grpSpMkLst>
            <pc:docMk/>
            <pc:sldMk cId="209741803" sldId="307"/>
            <ac:grpSpMk id="2444" creationId="{00C88842-1AB6-43B5-B1DC-52A51DD2DE89}"/>
          </ac:grpSpMkLst>
        </pc:grpChg>
        <pc:grpChg chg="add del">
          <ac:chgData name="M | Inès Ammarkhodja" userId="e95cd08f-50ed-4377-8574-96d833696374" providerId="ADAL" clId="{3D6CE0CE-29FB-4D72-AD68-10EAE5BB7EAF}" dt="2019-11-13T10:45:16.949" v="586"/>
          <ac:grpSpMkLst>
            <pc:docMk/>
            <pc:sldMk cId="209741803" sldId="307"/>
            <ac:grpSpMk id="2451" creationId="{E4E30776-CBD7-4B00-A7B8-1A8B0EA9A209}"/>
          </ac:grpSpMkLst>
        </pc:grpChg>
        <pc:grpChg chg="add del">
          <ac:chgData name="M | Inès Ammarkhodja" userId="e95cd08f-50ed-4377-8574-96d833696374" providerId="ADAL" clId="{3D6CE0CE-29FB-4D72-AD68-10EAE5BB7EAF}" dt="2019-11-13T10:45:16.949" v="586"/>
          <ac:grpSpMkLst>
            <pc:docMk/>
            <pc:sldMk cId="209741803" sldId="307"/>
            <ac:grpSpMk id="2457" creationId="{CC210A19-28BD-4748-A475-446BD1C296A2}"/>
          </ac:grpSpMkLst>
        </pc:grpChg>
        <pc:grpChg chg="add del">
          <ac:chgData name="M | Inès Ammarkhodja" userId="e95cd08f-50ed-4377-8574-96d833696374" providerId="ADAL" clId="{3D6CE0CE-29FB-4D72-AD68-10EAE5BB7EAF}" dt="2019-11-13T10:45:16.949" v="586"/>
          <ac:grpSpMkLst>
            <pc:docMk/>
            <pc:sldMk cId="209741803" sldId="307"/>
            <ac:grpSpMk id="2472" creationId="{AC42CB43-6E6D-4851-A10F-D9277A4F1498}"/>
          </ac:grpSpMkLst>
        </pc:grpChg>
        <pc:grpChg chg="add del">
          <ac:chgData name="M | Inès Ammarkhodja" userId="e95cd08f-50ed-4377-8574-96d833696374" providerId="ADAL" clId="{3D6CE0CE-29FB-4D72-AD68-10EAE5BB7EAF}" dt="2019-11-13T10:45:16.949" v="586"/>
          <ac:grpSpMkLst>
            <pc:docMk/>
            <pc:sldMk cId="209741803" sldId="307"/>
            <ac:grpSpMk id="2482" creationId="{D11813CE-8CBE-4002-8637-F733739FF6E2}"/>
          </ac:grpSpMkLst>
        </pc:grpChg>
        <pc:grpChg chg="add del">
          <ac:chgData name="M | Inès Ammarkhodja" userId="e95cd08f-50ed-4377-8574-96d833696374" providerId="ADAL" clId="{3D6CE0CE-29FB-4D72-AD68-10EAE5BB7EAF}" dt="2019-11-13T10:45:16.949" v="586"/>
          <ac:grpSpMkLst>
            <pc:docMk/>
            <pc:sldMk cId="209741803" sldId="307"/>
            <ac:grpSpMk id="2492" creationId="{27A5307C-AB37-4D4C-9F4D-267193E44559}"/>
          </ac:grpSpMkLst>
        </pc:grpChg>
        <pc:grpChg chg="add del">
          <ac:chgData name="M | Inès Ammarkhodja" userId="e95cd08f-50ed-4377-8574-96d833696374" providerId="ADAL" clId="{3D6CE0CE-29FB-4D72-AD68-10EAE5BB7EAF}" dt="2019-11-13T10:45:16.949" v="586"/>
          <ac:grpSpMkLst>
            <pc:docMk/>
            <pc:sldMk cId="209741803" sldId="307"/>
            <ac:grpSpMk id="2505" creationId="{888B7D2E-1C7B-4660-B5A3-D30D233A843A}"/>
          </ac:grpSpMkLst>
        </pc:grpChg>
        <pc:grpChg chg="add del">
          <ac:chgData name="M | Inès Ammarkhodja" userId="e95cd08f-50ed-4377-8574-96d833696374" providerId="ADAL" clId="{3D6CE0CE-29FB-4D72-AD68-10EAE5BB7EAF}" dt="2019-11-13T10:45:16.949" v="586"/>
          <ac:grpSpMkLst>
            <pc:docMk/>
            <pc:sldMk cId="209741803" sldId="307"/>
            <ac:grpSpMk id="2517" creationId="{3CA69FF3-B9B5-4F1E-AE33-5C8663ED3F11}"/>
          </ac:grpSpMkLst>
        </pc:grpChg>
        <pc:grpChg chg="add del">
          <ac:chgData name="M | Inès Ammarkhodja" userId="e95cd08f-50ed-4377-8574-96d833696374" providerId="ADAL" clId="{3D6CE0CE-29FB-4D72-AD68-10EAE5BB7EAF}" dt="2019-11-13T10:45:16.949" v="586"/>
          <ac:grpSpMkLst>
            <pc:docMk/>
            <pc:sldMk cId="209741803" sldId="307"/>
            <ac:grpSpMk id="2528" creationId="{713EE9E7-DB0C-4831-A427-F6FA02C82CC1}"/>
          </ac:grpSpMkLst>
        </pc:grpChg>
        <pc:grpChg chg="add del">
          <ac:chgData name="M | Inès Ammarkhodja" userId="e95cd08f-50ed-4377-8574-96d833696374" providerId="ADAL" clId="{3D6CE0CE-29FB-4D72-AD68-10EAE5BB7EAF}" dt="2019-11-13T10:45:16.949" v="586"/>
          <ac:grpSpMkLst>
            <pc:docMk/>
            <pc:sldMk cId="209741803" sldId="307"/>
            <ac:grpSpMk id="2535" creationId="{450A9366-7530-4330-BEAC-E43D41468D60}"/>
          </ac:grpSpMkLst>
        </pc:grpChg>
        <pc:grpChg chg="add del">
          <ac:chgData name="M | Inès Ammarkhodja" userId="e95cd08f-50ed-4377-8574-96d833696374" providerId="ADAL" clId="{3D6CE0CE-29FB-4D72-AD68-10EAE5BB7EAF}" dt="2019-11-13T10:45:16.949" v="586"/>
          <ac:grpSpMkLst>
            <pc:docMk/>
            <pc:sldMk cId="209741803" sldId="307"/>
            <ac:grpSpMk id="2560" creationId="{788B05EE-6E8E-46CC-B077-BE404D04F312}"/>
          </ac:grpSpMkLst>
        </pc:grpChg>
        <pc:grpChg chg="add del">
          <ac:chgData name="M | Inès Ammarkhodja" userId="e95cd08f-50ed-4377-8574-96d833696374" providerId="ADAL" clId="{3D6CE0CE-29FB-4D72-AD68-10EAE5BB7EAF}" dt="2019-11-13T10:45:16.949" v="586"/>
          <ac:grpSpMkLst>
            <pc:docMk/>
            <pc:sldMk cId="209741803" sldId="307"/>
            <ac:grpSpMk id="2567" creationId="{F93BCB6C-9D72-410C-914D-C7D00D229961}"/>
          </ac:grpSpMkLst>
        </pc:grpChg>
        <pc:grpChg chg="add del">
          <ac:chgData name="M | Inès Ammarkhodja" userId="e95cd08f-50ed-4377-8574-96d833696374" providerId="ADAL" clId="{3D6CE0CE-29FB-4D72-AD68-10EAE5BB7EAF}" dt="2019-11-13T10:45:16.949" v="586"/>
          <ac:grpSpMkLst>
            <pc:docMk/>
            <pc:sldMk cId="209741803" sldId="307"/>
            <ac:grpSpMk id="2591" creationId="{264409B6-C5C4-4049-8A4C-910EC7536C76}"/>
          </ac:grpSpMkLst>
        </pc:grpChg>
        <pc:grpChg chg="add del">
          <ac:chgData name="M | Inès Ammarkhodja" userId="e95cd08f-50ed-4377-8574-96d833696374" providerId="ADAL" clId="{3D6CE0CE-29FB-4D72-AD68-10EAE5BB7EAF}" dt="2019-11-13T10:45:16.949" v="586"/>
          <ac:grpSpMkLst>
            <pc:docMk/>
            <pc:sldMk cId="209741803" sldId="307"/>
            <ac:grpSpMk id="2599" creationId="{8E559108-814D-4054-9227-2FA5C030012E}"/>
          </ac:grpSpMkLst>
        </pc:grpChg>
        <pc:grpChg chg="add del">
          <ac:chgData name="M | Inès Ammarkhodja" userId="e95cd08f-50ed-4377-8574-96d833696374" providerId="ADAL" clId="{3D6CE0CE-29FB-4D72-AD68-10EAE5BB7EAF}" dt="2019-11-13T10:45:16.949" v="586"/>
          <ac:grpSpMkLst>
            <pc:docMk/>
            <pc:sldMk cId="209741803" sldId="307"/>
            <ac:grpSpMk id="2607" creationId="{868D945C-F3D5-4C5C-827C-F13681B02AF1}"/>
          </ac:grpSpMkLst>
        </pc:grpChg>
        <pc:grpChg chg="add del">
          <ac:chgData name="M | Inès Ammarkhodja" userId="e95cd08f-50ed-4377-8574-96d833696374" providerId="ADAL" clId="{3D6CE0CE-29FB-4D72-AD68-10EAE5BB7EAF}" dt="2019-11-13T10:45:16.949" v="586"/>
          <ac:grpSpMkLst>
            <pc:docMk/>
            <pc:sldMk cId="209741803" sldId="307"/>
            <ac:grpSpMk id="2626" creationId="{21AAEF45-C08C-41B4-86BA-6D4F4B37A6A2}"/>
          </ac:grpSpMkLst>
        </pc:grpChg>
        <pc:grpChg chg="add del">
          <ac:chgData name="M | Inès Ammarkhodja" userId="e95cd08f-50ed-4377-8574-96d833696374" providerId="ADAL" clId="{3D6CE0CE-29FB-4D72-AD68-10EAE5BB7EAF}" dt="2019-11-13T10:45:16.949" v="586"/>
          <ac:grpSpMkLst>
            <pc:docMk/>
            <pc:sldMk cId="209741803" sldId="307"/>
            <ac:grpSpMk id="2645" creationId="{04652730-49A9-453E-9E9D-42DD071C7B39}"/>
          </ac:grpSpMkLst>
        </pc:grpChg>
        <pc:grpChg chg="add del">
          <ac:chgData name="M | Inès Ammarkhodja" userId="e95cd08f-50ed-4377-8574-96d833696374" providerId="ADAL" clId="{3D6CE0CE-29FB-4D72-AD68-10EAE5BB7EAF}" dt="2019-11-13T10:45:16.949" v="586"/>
          <ac:grpSpMkLst>
            <pc:docMk/>
            <pc:sldMk cId="209741803" sldId="307"/>
            <ac:grpSpMk id="2660" creationId="{61178E71-5FA5-401A-8501-29EFB36A6C15}"/>
          </ac:grpSpMkLst>
        </pc:grpChg>
        <pc:grpChg chg="add del">
          <ac:chgData name="M | Inès Ammarkhodja" userId="e95cd08f-50ed-4377-8574-96d833696374" providerId="ADAL" clId="{3D6CE0CE-29FB-4D72-AD68-10EAE5BB7EAF}" dt="2019-11-13T10:45:16.949" v="586"/>
          <ac:grpSpMkLst>
            <pc:docMk/>
            <pc:sldMk cId="209741803" sldId="307"/>
            <ac:grpSpMk id="2665" creationId="{58FAEC45-09EE-428C-8DD5-27A794D2F37C}"/>
          </ac:grpSpMkLst>
        </pc:grpChg>
        <pc:grpChg chg="add del">
          <ac:chgData name="M | Inès Ammarkhodja" userId="e95cd08f-50ed-4377-8574-96d833696374" providerId="ADAL" clId="{3D6CE0CE-29FB-4D72-AD68-10EAE5BB7EAF}" dt="2019-11-13T10:45:16.949" v="586"/>
          <ac:grpSpMkLst>
            <pc:docMk/>
            <pc:sldMk cId="209741803" sldId="307"/>
            <ac:grpSpMk id="2670" creationId="{3C1079E7-8333-45F7-B10D-58810858456E}"/>
          </ac:grpSpMkLst>
        </pc:grpChg>
        <pc:grpChg chg="add del">
          <ac:chgData name="M | Inès Ammarkhodja" userId="e95cd08f-50ed-4377-8574-96d833696374" providerId="ADAL" clId="{3D6CE0CE-29FB-4D72-AD68-10EAE5BB7EAF}" dt="2019-11-13T10:45:16.949" v="586"/>
          <ac:grpSpMkLst>
            <pc:docMk/>
            <pc:sldMk cId="209741803" sldId="307"/>
            <ac:grpSpMk id="2676" creationId="{B67021B7-4CE4-4A6F-83B7-65B380507DD9}"/>
          </ac:grpSpMkLst>
        </pc:grpChg>
        <pc:grpChg chg="add del">
          <ac:chgData name="M | Inès Ammarkhodja" userId="e95cd08f-50ed-4377-8574-96d833696374" providerId="ADAL" clId="{3D6CE0CE-29FB-4D72-AD68-10EAE5BB7EAF}" dt="2019-11-13T10:45:16.949" v="586"/>
          <ac:grpSpMkLst>
            <pc:docMk/>
            <pc:sldMk cId="209741803" sldId="307"/>
            <ac:grpSpMk id="2702" creationId="{AE499F79-6FE0-4C05-81E3-C1DA86E17F09}"/>
          </ac:grpSpMkLst>
        </pc:grpChg>
        <pc:grpChg chg="add del">
          <ac:chgData name="M | Inès Ammarkhodja" userId="e95cd08f-50ed-4377-8574-96d833696374" providerId="ADAL" clId="{3D6CE0CE-29FB-4D72-AD68-10EAE5BB7EAF}" dt="2019-11-13T10:45:16.949" v="586"/>
          <ac:grpSpMkLst>
            <pc:docMk/>
            <pc:sldMk cId="209741803" sldId="307"/>
            <ac:grpSpMk id="2719" creationId="{0B7A4A92-FAD8-41DB-9B14-0A4466D1DDA1}"/>
          </ac:grpSpMkLst>
        </pc:grpChg>
        <pc:grpChg chg="add del">
          <ac:chgData name="M | Inès Ammarkhodja" userId="e95cd08f-50ed-4377-8574-96d833696374" providerId="ADAL" clId="{3D6CE0CE-29FB-4D72-AD68-10EAE5BB7EAF}" dt="2019-11-13T10:45:16.949" v="586"/>
          <ac:grpSpMkLst>
            <pc:docMk/>
            <pc:sldMk cId="209741803" sldId="307"/>
            <ac:grpSpMk id="2733" creationId="{B2AC3BB2-3E55-423A-B778-5F74FA42C5F5}"/>
          </ac:grpSpMkLst>
        </pc:grpChg>
        <pc:grpChg chg="add del">
          <ac:chgData name="M | Inès Ammarkhodja" userId="e95cd08f-50ed-4377-8574-96d833696374" providerId="ADAL" clId="{3D6CE0CE-29FB-4D72-AD68-10EAE5BB7EAF}" dt="2019-11-13T10:45:16.949" v="586"/>
          <ac:grpSpMkLst>
            <pc:docMk/>
            <pc:sldMk cId="209741803" sldId="307"/>
            <ac:grpSpMk id="2753" creationId="{F53B0838-DACE-4CB7-95F8-7560509EBAE6}"/>
          </ac:grpSpMkLst>
        </pc:grpChg>
        <pc:grpChg chg="add del">
          <ac:chgData name="M | Inès Ammarkhodja" userId="e95cd08f-50ed-4377-8574-96d833696374" providerId="ADAL" clId="{3D6CE0CE-29FB-4D72-AD68-10EAE5BB7EAF}" dt="2019-11-13T10:45:16.949" v="586"/>
          <ac:grpSpMkLst>
            <pc:docMk/>
            <pc:sldMk cId="209741803" sldId="307"/>
            <ac:grpSpMk id="2764" creationId="{B581823B-281E-4758-86CA-5ABF17EEE803}"/>
          </ac:grpSpMkLst>
        </pc:grpChg>
        <pc:grpChg chg="add del">
          <ac:chgData name="M | Inès Ammarkhodja" userId="e95cd08f-50ed-4377-8574-96d833696374" providerId="ADAL" clId="{3D6CE0CE-29FB-4D72-AD68-10EAE5BB7EAF}" dt="2019-11-13T10:45:16.949" v="586"/>
          <ac:grpSpMkLst>
            <pc:docMk/>
            <pc:sldMk cId="209741803" sldId="307"/>
            <ac:grpSpMk id="2769" creationId="{990A1268-E435-4496-9AFF-5E0518CB7239}"/>
          </ac:grpSpMkLst>
        </pc:grpChg>
        <pc:grpChg chg="add del">
          <ac:chgData name="M | Inès Ammarkhodja" userId="e95cd08f-50ed-4377-8574-96d833696374" providerId="ADAL" clId="{3D6CE0CE-29FB-4D72-AD68-10EAE5BB7EAF}" dt="2019-11-13T10:45:16.949" v="586"/>
          <ac:grpSpMkLst>
            <pc:docMk/>
            <pc:sldMk cId="209741803" sldId="307"/>
            <ac:grpSpMk id="2783" creationId="{E2BE6851-D8EE-49F2-9071-368CD3262DE2}"/>
          </ac:grpSpMkLst>
        </pc:grpChg>
        <pc:grpChg chg="add del">
          <ac:chgData name="M | Inès Ammarkhodja" userId="e95cd08f-50ed-4377-8574-96d833696374" providerId="ADAL" clId="{3D6CE0CE-29FB-4D72-AD68-10EAE5BB7EAF}" dt="2019-11-13T10:45:16.949" v="586"/>
          <ac:grpSpMkLst>
            <pc:docMk/>
            <pc:sldMk cId="209741803" sldId="307"/>
            <ac:grpSpMk id="2798" creationId="{BFF9CCC0-AD4B-48FD-9F36-48300B0CBDE8}"/>
          </ac:grpSpMkLst>
        </pc:grpChg>
        <pc:grpChg chg="add del">
          <ac:chgData name="M | Inès Ammarkhodja" userId="e95cd08f-50ed-4377-8574-96d833696374" providerId="ADAL" clId="{3D6CE0CE-29FB-4D72-AD68-10EAE5BB7EAF}" dt="2019-11-13T10:45:16.949" v="586"/>
          <ac:grpSpMkLst>
            <pc:docMk/>
            <pc:sldMk cId="209741803" sldId="307"/>
            <ac:grpSpMk id="2815" creationId="{ADAF75D6-3B9B-49C1-BDC9-9ED85D376139}"/>
          </ac:grpSpMkLst>
        </pc:grpChg>
        <pc:grpChg chg="add del">
          <ac:chgData name="M | Inès Ammarkhodja" userId="e95cd08f-50ed-4377-8574-96d833696374" providerId="ADAL" clId="{3D6CE0CE-29FB-4D72-AD68-10EAE5BB7EAF}" dt="2019-11-13T10:45:16.949" v="586"/>
          <ac:grpSpMkLst>
            <pc:docMk/>
            <pc:sldMk cId="209741803" sldId="307"/>
            <ac:grpSpMk id="2837" creationId="{16AF113D-BC9B-46A1-A9E4-A0A2C9DD26CE}"/>
          </ac:grpSpMkLst>
        </pc:grpChg>
        <pc:grpChg chg="add del">
          <ac:chgData name="M | Inès Ammarkhodja" userId="e95cd08f-50ed-4377-8574-96d833696374" providerId="ADAL" clId="{3D6CE0CE-29FB-4D72-AD68-10EAE5BB7EAF}" dt="2019-11-13T10:45:16.949" v="586"/>
          <ac:grpSpMkLst>
            <pc:docMk/>
            <pc:sldMk cId="209741803" sldId="307"/>
            <ac:grpSpMk id="2855" creationId="{3CF33DFC-0B52-48B8-990F-DACE16223AFC}"/>
          </ac:grpSpMkLst>
        </pc:grpChg>
        <pc:grpChg chg="add del">
          <ac:chgData name="M | Inès Ammarkhodja" userId="e95cd08f-50ed-4377-8574-96d833696374" providerId="ADAL" clId="{3D6CE0CE-29FB-4D72-AD68-10EAE5BB7EAF}" dt="2019-11-13T10:45:16.949" v="586"/>
          <ac:grpSpMkLst>
            <pc:docMk/>
            <pc:sldMk cId="209741803" sldId="307"/>
            <ac:grpSpMk id="2868" creationId="{9309C184-83D0-457D-A05C-7C03D34FC660}"/>
          </ac:grpSpMkLst>
        </pc:grpChg>
        <pc:grpChg chg="add del">
          <ac:chgData name="M | Inès Ammarkhodja" userId="e95cd08f-50ed-4377-8574-96d833696374" providerId="ADAL" clId="{3D6CE0CE-29FB-4D72-AD68-10EAE5BB7EAF}" dt="2019-11-13T10:45:16.949" v="586"/>
          <ac:grpSpMkLst>
            <pc:docMk/>
            <pc:sldMk cId="209741803" sldId="307"/>
            <ac:grpSpMk id="2876" creationId="{09D217AD-1DEB-4BB7-AFAA-273FFA5092FB}"/>
          </ac:grpSpMkLst>
        </pc:grpChg>
        <pc:grpChg chg="add del">
          <ac:chgData name="M | Inès Ammarkhodja" userId="e95cd08f-50ed-4377-8574-96d833696374" providerId="ADAL" clId="{3D6CE0CE-29FB-4D72-AD68-10EAE5BB7EAF}" dt="2019-11-13T10:45:16.949" v="586"/>
          <ac:grpSpMkLst>
            <pc:docMk/>
            <pc:sldMk cId="209741803" sldId="307"/>
            <ac:grpSpMk id="2888" creationId="{2CB442F2-AA8B-467A-B6F3-708C3790AB67}"/>
          </ac:grpSpMkLst>
        </pc:grpChg>
        <pc:grpChg chg="add del">
          <ac:chgData name="M | Inès Ammarkhodja" userId="e95cd08f-50ed-4377-8574-96d833696374" providerId="ADAL" clId="{3D6CE0CE-29FB-4D72-AD68-10EAE5BB7EAF}" dt="2019-11-13T10:45:16.949" v="586"/>
          <ac:grpSpMkLst>
            <pc:docMk/>
            <pc:sldMk cId="209741803" sldId="307"/>
            <ac:grpSpMk id="2895" creationId="{080D5C82-0075-46BC-BCA5-C43FB27B1B4C}"/>
          </ac:grpSpMkLst>
        </pc:grpChg>
        <pc:grpChg chg="add del">
          <ac:chgData name="M | Inès Ammarkhodja" userId="e95cd08f-50ed-4377-8574-96d833696374" providerId="ADAL" clId="{3D6CE0CE-29FB-4D72-AD68-10EAE5BB7EAF}" dt="2019-11-13T10:45:16.949" v="586"/>
          <ac:grpSpMkLst>
            <pc:docMk/>
            <pc:sldMk cId="209741803" sldId="307"/>
            <ac:grpSpMk id="2903" creationId="{3DBD82F7-B9E5-4815-957F-79640B4C0E90}"/>
          </ac:grpSpMkLst>
        </pc:grpChg>
        <pc:grpChg chg="add del">
          <ac:chgData name="M | Inès Ammarkhodja" userId="e95cd08f-50ed-4377-8574-96d833696374" providerId="ADAL" clId="{3D6CE0CE-29FB-4D72-AD68-10EAE5BB7EAF}" dt="2019-11-13T10:45:16.949" v="586"/>
          <ac:grpSpMkLst>
            <pc:docMk/>
            <pc:sldMk cId="209741803" sldId="307"/>
            <ac:grpSpMk id="2918" creationId="{6F4C8E46-9C24-4C85-8566-0CEA5E2A12E9}"/>
          </ac:grpSpMkLst>
        </pc:grpChg>
        <pc:grpChg chg="add del">
          <ac:chgData name="M | Inès Ammarkhodja" userId="e95cd08f-50ed-4377-8574-96d833696374" providerId="ADAL" clId="{3D6CE0CE-29FB-4D72-AD68-10EAE5BB7EAF}" dt="2019-11-13T10:45:16.949" v="586"/>
          <ac:grpSpMkLst>
            <pc:docMk/>
            <pc:sldMk cId="209741803" sldId="307"/>
            <ac:grpSpMk id="2934" creationId="{E9010ED0-A804-4D87-A9A1-95A07368A430}"/>
          </ac:grpSpMkLst>
        </pc:grpChg>
        <pc:grpChg chg="add del">
          <ac:chgData name="M | Inès Ammarkhodja" userId="e95cd08f-50ed-4377-8574-96d833696374" providerId="ADAL" clId="{3D6CE0CE-29FB-4D72-AD68-10EAE5BB7EAF}" dt="2019-11-13T10:45:16.949" v="586"/>
          <ac:grpSpMkLst>
            <pc:docMk/>
            <pc:sldMk cId="209741803" sldId="307"/>
            <ac:grpSpMk id="2941" creationId="{E7B643AC-00F6-4832-9E8A-6F80105E73DF}"/>
          </ac:grpSpMkLst>
        </pc:grpChg>
        <pc:grpChg chg="add del">
          <ac:chgData name="M | Inès Ammarkhodja" userId="e95cd08f-50ed-4377-8574-96d833696374" providerId="ADAL" clId="{3D6CE0CE-29FB-4D72-AD68-10EAE5BB7EAF}" dt="2019-11-13T10:45:16.949" v="586"/>
          <ac:grpSpMkLst>
            <pc:docMk/>
            <pc:sldMk cId="209741803" sldId="307"/>
            <ac:grpSpMk id="2957" creationId="{0DB26035-768A-490D-AE7B-699AB350250E}"/>
          </ac:grpSpMkLst>
        </pc:grpChg>
        <pc:grpChg chg="add del">
          <ac:chgData name="M | Inès Ammarkhodja" userId="e95cd08f-50ed-4377-8574-96d833696374" providerId="ADAL" clId="{3D6CE0CE-29FB-4D72-AD68-10EAE5BB7EAF}" dt="2019-11-13T10:45:16.949" v="586"/>
          <ac:grpSpMkLst>
            <pc:docMk/>
            <pc:sldMk cId="209741803" sldId="307"/>
            <ac:grpSpMk id="2973" creationId="{0CBB1D96-2C0C-4B32-B2E2-CEC813F3E453}"/>
          </ac:grpSpMkLst>
        </pc:grpChg>
        <pc:grpChg chg="add del">
          <ac:chgData name="M | Inès Ammarkhodja" userId="e95cd08f-50ed-4377-8574-96d833696374" providerId="ADAL" clId="{3D6CE0CE-29FB-4D72-AD68-10EAE5BB7EAF}" dt="2019-11-13T10:45:16.949" v="586"/>
          <ac:grpSpMkLst>
            <pc:docMk/>
            <pc:sldMk cId="209741803" sldId="307"/>
            <ac:grpSpMk id="2988" creationId="{F64D60B6-038A-4E51-86C4-F08382512C16}"/>
          </ac:grpSpMkLst>
        </pc:grpChg>
        <pc:grpChg chg="add del">
          <ac:chgData name="M | Inès Ammarkhodja" userId="e95cd08f-50ed-4377-8574-96d833696374" providerId="ADAL" clId="{3D6CE0CE-29FB-4D72-AD68-10EAE5BB7EAF}" dt="2019-11-13T10:45:16.949" v="586"/>
          <ac:grpSpMkLst>
            <pc:docMk/>
            <pc:sldMk cId="209741803" sldId="307"/>
            <ac:grpSpMk id="2994" creationId="{1A80DDBA-417D-4F94-9E44-4BB7D6996187}"/>
          </ac:grpSpMkLst>
        </pc:grpChg>
        <pc:grpChg chg="add del">
          <ac:chgData name="M | Inès Ammarkhodja" userId="e95cd08f-50ed-4377-8574-96d833696374" providerId="ADAL" clId="{3D6CE0CE-29FB-4D72-AD68-10EAE5BB7EAF}" dt="2019-11-13T10:45:16.949" v="586"/>
          <ac:grpSpMkLst>
            <pc:docMk/>
            <pc:sldMk cId="209741803" sldId="307"/>
            <ac:grpSpMk id="3008" creationId="{F773FECC-4584-4C5C-876B-1DA1CC325321}"/>
          </ac:grpSpMkLst>
        </pc:grpChg>
        <pc:grpChg chg="add del">
          <ac:chgData name="M | Inès Ammarkhodja" userId="e95cd08f-50ed-4377-8574-96d833696374" providerId="ADAL" clId="{3D6CE0CE-29FB-4D72-AD68-10EAE5BB7EAF}" dt="2019-11-13T10:45:16.949" v="586"/>
          <ac:grpSpMkLst>
            <pc:docMk/>
            <pc:sldMk cId="209741803" sldId="307"/>
            <ac:grpSpMk id="3018" creationId="{3270A433-49C7-40FA-83D2-0D98401CBC2E}"/>
          </ac:grpSpMkLst>
        </pc:grpChg>
        <pc:grpChg chg="add del">
          <ac:chgData name="M | Inès Ammarkhodja" userId="e95cd08f-50ed-4377-8574-96d833696374" providerId="ADAL" clId="{3D6CE0CE-29FB-4D72-AD68-10EAE5BB7EAF}" dt="2019-11-13T10:45:16.949" v="586"/>
          <ac:grpSpMkLst>
            <pc:docMk/>
            <pc:sldMk cId="209741803" sldId="307"/>
            <ac:grpSpMk id="3034" creationId="{3734881C-14EE-4EF7-8CFA-34D49B9FF152}"/>
          </ac:grpSpMkLst>
        </pc:grpChg>
        <pc:grpChg chg="add del">
          <ac:chgData name="M | Inès Ammarkhodja" userId="e95cd08f-50ed-4377-8574-96d833696374" providerId="ADAL" clId="{3D6CE0CE-29FB-4D72-AD68-10EAE5BB7EAF}" dt="2019-11-13T10:45:16.949" v="586"/>
          <ac:grpSpMkLst>
            <pc:docMk/>
            <pc:sldMk cId="209741803" sldId="307"/>
            <ac:grpSpMk id="3047" creationId="{F788E8CB-D4F0-4335-85D7-3E86E02B62BE}"/>
          </ac:grpSpMkLst>
        </pc:grpChg>
        <pc:grpChg chg="add del">
          <ac:chgData name="M | Inès Ammarkhodja" userId="e95cd08f-50ed-4377-8574-96d833696374" providerId="ADAL" clId="{3D6CE0CE-29FB-4D72-AD68-10EAE5BB7EAF}" dt="2019-11-13T10:45:16.949" v="586"/>
          <ac:grpSpMkLst>
            <pc:docMk/>
            <pc:sldMk cId="209741803" sldId="307"/>
            <ac:grpSpMk id="3066" creationId="{83448F6E-7DFA-4E96-A2B7-C4E7C9E61E91}"/>
          </ac:grpSpMkLst>
        </pc:grpChg>
        <pc:grpChg chg="add del">
          <ac:chgData name="M | Inès Ammarkhodja" userId="e95cd08f-50ed-4377-8574-96d833696374" providerId="ADAL" clId="{3D6CE0CE-29FB-4D72-AD68-10EAE5BB7EAF}" dt="2019-11-13T10:45:16.949" v="586"/>
          <ac:grpSpMkLst>
            <pc:docMk/>
            <pc:sldMk cId="209741803" sldId="307"/>
            <ac:grpSpMk id="3072" creationId="{35FFB90E-D9E6-46EE-B5B2-5A4A676CBF11}"/>
          </ac:grpSpMkLst>
        </pc:grpChg>
        <pc:grpChg chg="add del">
          <ac:chgData name="M | Inès Ammarkhodja" userId="e95cd08f-50ed-4377-8574-96d833696374" providerId="ADAL" clId="{3D6CE0CE-29FB-4D72-AD68-10EAE5BB7EAF}" dt="2019-11-13T10:45:16.949" v="586"/>
          <ac:grpSpMkLst>
            <pc:docMk/>
            <pc:sldMk cId="209741803" sldId="307"/>
            <ac:grpSpMk id="3086" creationId="{242B8ABB-ED3B-44DA-8673-C6100BDE37FC}"/>
          </ac:grpSpMkLst>
        </pc:grpChg>
        <pc:grpChg chg="add del">
          <ac:chgData name="M | Inès Ammarkhodja" userId="e95cd08f-50ed-4377-8574-96d833696374" providerId="ADAL" clId="{3D6CE0CE-29FB-4D72-AD68-10EAE5BB7EAF}" dt="2019-11-13T10:45:16.949" v="586"/>
          <ac:grpSpMkLst>
            <pc:docMk/>
            <pc:sldMk cId="209741803" sldId="307"/>
            <ac:grpSpMk id="3095" creationId="{AF70F405-A779-4642-82BC-7863EA847482}"/>
          </ac:grpSpMkLst>
        </pc:grpChg>
        <pc:grpChg chg="add del">
          <ac:chgData name="M | Inès Ammarkhodja" userId="e95cd08f-50ed-4377-8574-96d833696374" providerId="ADAL" clId="{3D6CE0CE-29FB-4D72-AD68-10EAE5BB7EAF}" dt="2019-11-13T10:45:16.949" v="586"/>
          <ac:grpSpMkLst>
            <pc:docMk/>
            <pc:sldMk cId="209741803" sldId="307"/>
            <ac:grpSpMk id="3098" creationId="{8BC808A4-F08A-4DF6-BA12-2D2DF4F0A243}"/>
          </ac:grpSpMkLst>
        </pc:grpChg>
        <pc:grpChg chg="add del">
          <ac:chgData name="M | Inès Ammarkhodja" userId="e95cd08f-50ed-4377-8574-96d833696374" providerId="ADAL" clId="{3D6CE0CE-29FB-4D72-AD68-10EAE5BB7EAF}" dt="2019-11-13T10:45:16.949" v="586"/>
          <ac:grpSpMkLst>
            <pc:docMk/>
            <pc:sldMk cId="209741803" sldId="307"/>
            <ac:grpSpMk id="3111" creationId="{8B43404C-7C1A-4646-9765-54F0124CA4F3}"/>
          </ac:grpSpMkLst>
        </pc:grpChg>
        <pc:grpChg chg="add del">
          <ac:chgData name="M | Inès Ammarkhodja" userId="e95cd08f-50ed-4377-8574-96d833696374" providerId="ADAL" clId="{3D6CE0CE-29FB-4D72-AD68-10EAE5BB7EAF}" dt="2019-11-13T10:45:16.949" v="586"/>
          <ac:grpSpMkLst>
            <pc:docMk/>
            <pc:sldMk cId="209741803" sldId="307"/>
            <ac:grpSpMk id="3129" creationId="{7575AF9C-90C2-4C24-B9A3-E71BE7ED0DC8}"/>
          </ac:grpSpMkLst>
        </pc:grpChg>
        <pc:grpChg chg="add del">
          <ac:chgData name="M | Inès Ammarkhodja" userId="e95cd08f-50ed-4377-8574-96d833696374" providerId="ADAL" clId="{3D6CE0CE-29FB-4D72-AD68-10EAE5BB7EAF}" dt="2019-11-13T10:45:16.949" v="586"/>
          <ac:grpSpMkLst>
            <pc:docMk/>
            <pc:sldMk cId="209741803" sldId="307"/>
            <ac:grpSpMk id="3166" creationId="{0228EC2C-F7AF-4392-8EF3-C01F5F6605DC}"/>
          </ac:grpSpMkLst>
        </pc:grpChg>
        <pc:grpChg chg="add del">
          <ac:chgData name="M | Inès Ammarkhodja" userId="e95cd08f-50ed-4377-8574-96d833696374" providerId="ADAL" clId="{3D6CE0CE-29FB-4D72-AD68-10EAE5BB7EAF}" dt="2019-11-13T10:45:16.949" v="586"/>
          <ac:grpSpMkLst>
            <pc:docMk/>
            <pc:sldMk cId="209741803" sldId="307"/>
            <ac:grpSpMk id="3173" creationId="{B8534AEF-C3B4-43FC-8A1D-0D8BFD50D642}"/>
          </ac:grpSpMkLst>
        </pc:grpChg>
        <pc:grpChg chg="add del">
          <ac:chgData name="M | Inès Ammarkhodja" userId="e95cd08f-50ed-4377-8574-96d833696374" providerId="ADAL" clId="{3D6CE0CE-29FB-4D72-AD68-10EAE5BB7EAF}" dt="2019-11-13T10:45:16.949" v="586"/>
          <ac:grpSpMkLst>
            <pc:docMk/>
            <pc:sldMk cId="209741803" sldId="307"/>
            <ac:grpSpMk id="3181" creationId="{714D6DEE-0AAB-4DBD-A216-F62BC553AC50}"/>
          </ac:grpSpMkLst>
        </pc:grpChg>
        <pc:grpChg chg="add del">
          <ac:chgData name="M | Inès Ammarkhodja" userId="e95cd08f-50ed-4377-8574-96d833696374" providerId="ADAL" clId="{3D6CE0CE-29FB-4D72-AD68-10EAE5BB7EAF}" dt="2019-11-13T10:45:16.949" v="586"/>
          <ac:grpSpMkLst>
            <pc:docMk/>
            <pc:sldMk cId="209741803" sldId="307"/>
            <ac:grpSpMk id="3185" creationId="{188F9D82-AE76-458B-B1E9-E22E240D0462}"/>
          </ac:grpSpMkLst>
        </pc:grpChg>
        <pc:grpChg chg="add del">
          <ac:chgData name="M | Inès Ammarkhodja" userId="e95cd08f-50ed-4377-8574-96d833696374" providerId="ADAL" clId="{3D6CE0CE-29FB-4D72-AD68-10EAE5BB7EAF}" dt="2019-11-13T10:45:16.949" v="586"/>
          <ac:grpSpMkLst>
            <pc:docMk/>
            <pc:sldMk cId="209741803" sldId="307"/>
            <ac:grpSpMk id="3195" creationId="{94C00AA5-32A9-4FD4-9DB4-C01A640A2AA3}"/>
          </ac:grpSpMkLst>
        </pc:grpChg>
        <pc:grpChg chg="add del">
          <ac:chgData name="M | Inès Ammarkhodja" userId="e95cd08f-50ed-4377-8574-96d833696374" providerId="ADAL" clId="{3D6CE0CE-29FB-4D72-AD68-10EAE5BB7EAF}" dt="2019-11-13T10:45:16.949" v="586"/>
          <ac:grpSpMkLst>
            <pc:docMk/>
            <pc:sldMk cId="209741803" sldId="307"/>
            <ac:grpSpMk id="3225" creationId="{F5B9FC9B-6E92-44FB-B2BF-093B79E5FE33}"/>
          </ac:grpSpMkLst>
        </pc:grpChg>
        <pc:grpChg chg="add del">
          <ac:chgData name="M | Inès Ammarkhodja" userId="e95cd08f-50ed-4377-8574-96d833696374" providerId="ADAL" clId="{3D6CE0CE-29FB-4D72-AD68-10EAE5BB7EAF}" dt="2019-11-13T10:45:16.949" v="586"/>
          <ac:grpSpMkLst>
            <pc:docMk/>
            <pc:sldMk cId="209741803" sldId="307"/>
            <ac:grpSpMk id="3231" creationId="{A22E1DCF-3AA0-4F85-B958-DFBD867A3BF4}"/>
          </ac:grpSpMkLst>
        </pc:grpChg>
        <pc:grpChg chg="add del">
          <ac:chgData name="M | Inès Ammarkhodja" userId="e95cd08f-50ed-4377-8574-96d833696374" providerId="ADAL" clId="{3D6CE0CE-29FB-4D72-AD68-10EAE5BB7EAF}" dt="2019-11-13T10:45:16.949" v="586"/>
          <ac:grpSpMkLst>
            <pc:docMk/>
            <pc:sldMk cId="209741803" sldId="307"/>
            <ac:grpSpMk id="3240" creationId="{79DF34D6-FCD4-4480-A3EB-2D25DAAFDE6B}"/>
          </ac:grpSpMkLst>
        </pc:grpChg>
        <pc:grpChg chg="add del">
          <ac:chgData name="M | Inès Ammarkhodja" userId="e95cd08f-50ed-4377-8574-96d833696374" providerId="ADAL" clId="{3D6CE0CE-29FB-4D72-AD68-10EAE5BB7EAF}" dt="2019-11-13T10:45:16.949" v="586"/>
          <ac:grpSpMkLst>
            <pc:docMk/>
            <pc:sldMk cId="209741803" sldId="307"/>
            <ac:grpSpMk id="3244" creationId="{3CC07CE4-C139-4A08-BA68-066B1B704CEA}"/>
          </ac:grpSpMkLst>
        </pc:grpChg>
        <pc:grpChg chg="add del">
          <ac:chgData name="M | Inès Ammarkhodja" userId="e95cd08f-50ed-4377-8574-96d833696374" providerId="ADAL" clId="{3D6CE0CE-29FB-4D72-AD68-10EAE5BB7EAF}" dt="2019-11-13T10:45:16.949" v="586"/>
          <ac:grpSpMkLst>
            <pc:docMk/>
            <pc:sldMk cId="209741803" sldId="307"/>
            <ac:grpSpMk id="3267" creationId="{5C03826F-A280-4991-A73B-157ACEF552B8}"/>
          </ac:grpSpMkLst>
        </pc:grpChg>
        <pc:grpChg chg="add del">
          <ac:chgData name="M | Inès Ammarkhodja" userId="e95cd08f-50ed-4377-8574-96d833696374" providerId="ADAL" clId="{3D6CE0CE-29FB-4D72-AD68-10EAE5BB7EAF}" dt="2019-11-13T10:45:16.949" v="586"/>
          <ac:grpSpMkLst>
            <pc:docMk/>
            <pc:sldMk cId="209741803" sldId="307"/>
            <ac:grpSpMk id="3285" creationId="{33705B97-9450-4F11-8BB7-8A04A65E1017}"/>
          </ac:grpSpMkLst>
        </pc:grpChg>
        <pc:grpChg chg="add del">
          <ac:chgData name="M | Inès Ammarkhodja" userId="e95cd08f-50ed-4377-8574-96d833696374" providerId="ADAL" clId="{3D6CE0CE-29FB-4D72-AD68-10EAE5BB7EAF}" dt="2019-11-13T10:45:16.949" v="586"/>
          <ac:grpSpMkLst>
            <pc:docMk/>
            <pc:sldMk cId="209741803" sldId="307"/>
            <ac:grpSpMk id="3291" creationId="{0895594B-47DF-4FA1-909A-C8F922AD45B8}"/>
          </ac:grpSpMkLst>
        </pc:grpChg>
        <pc:grpChg chg="add del">
          <ac:chgData name="M | Inès Ammarkhodja" userId="e95cd08f-50ed-4377-8574-96d833696374" providerId="ADAL" clId="{3D6CE0CE-29FB-4D72-AD68-10EAE5BB7EAF}" dt="2019-11-13T10:45:16.949" v="586"/>
          <ac:grpSpMkLst>
            <pc:docMk/>
            <pc:sldMk cId="209741803" sldId="307"/>
            <ac:grpSpMk id="3301" creationId="{4A979C41-5C9C-4F2C-8F6B-59C69B2F41C4}"/>
          </ac:grpSpMkLst>
        </pc:grpChg>
        <pc:grpChg chg="add del">
          <ac:chgData name="M | Inès Ammarkhodja" userId="e95cd08f-50ed-4377-8574-96d833696374" providerId="ADAL" clId="{3D6CE0CE-29FB-4D72-AD68-10EAE5BB7EAF}" dt="2019-11-13T10:45:16.949" v="586"/>
          <ac:grpSpMkLst>
            <pc:docMk/>
            <pc:sldMk cId="209741803" sldId="307"/>
            <ac:grpSpMk id="3307" creationId="{9F2FF33F-63D7-4694-BCD7-709A9B881364}"/>
          </ac:grpSpMkLst>
        </pc:grpChg>
        <pc:grpChg chg="add del">
          <ac:chgData name="M | Inès Ammarkhodja" userId="e95cd08f-50ed-4377-8574-96d833696374" providerId="ADAL" clId="{3D6CE0CE-29FB-4D72-AD68-10EAE5BB7EAF}" dt="2019-11-13T10:45:16.949" v="586"/>
          <ac:grpSpMkLst>
            <pc:docMk/>
            <pc:sldMk cId="209741803" sldId="307"/>
            <ac:grpSpMk id="3310" creationId="{1C554EC4-174D-472F-8101-0BF3CA780C20}"/>
          </ac:grpSpMkLst>
        </pc:grpChg>
        <pc:grpChg chg="add del">
          <ac:chgData name="M | Inès Ammarkhodja" userId="e95cd08f-50ed-4377-8574-96d833696374" providerId="ADAL" clId="{3D6CE0CE-29FB-4D72-AD68-10EAE5BB7EAF}" dt="2019-11-13T10:45:16.949" v="586"/>
          <ac:grpSpMkLst>
            <pc:docMk/>
            <pc:sldMk cId="209741803" sldId="307"/>
            <ac:grpSpMk id="3331" creationId="{19A664CA-9B9C-4758-A76C-F9EFAD1583EA}"/>
          </ac:grpSpMkLst>
        </pc:grpChg>
        <pc:grpChg chg="add del">
          <ac:chgData name="M | Inès Ammarkhodja" userId="e95cd08f-50ed-4377-8574-96d833696374" providerId="ADAL" clId="{3D6CE0CE-29FB-4D72-AD68-10EAE5BB7EAF}" dt="2019-11-13T10:45:16.949" v="586"/>
          <ac:grpSpMkLst>
            <pc:docMk/>
            <pc:sldMk cId="209741803" sldId="307"/>
            <ac:grpSpMk id="3334" creationId="{A7B35580-0AB2-43A8-8663-6525A9D4ED25}"/>
          </ac:grpSpMkLst>
        </pc:grpChg>
        <pc:grpChg chg="add del">
          <ac:chgData name="M | Inès Ammarkhodja" userId="e95cd08f-50ed-4377-8574-96d833696374" providerId="ADAL" clId="{3D6CE0CE-29FB-4D72-AD68-10EAE5BB7EAF}" dt="2019-11-13T10:45:16.949" v="586"/>
          <ac:grpSpMkLst>
            <pc:docMk/>
            <pc:sldMk cId="209741803" sldId="307"/>
            <ac:grpSpMk id="3343" creationId="{B2730481-DADE-46FC-AB8B-2D30850E00AD}"/>
          </ac:grpSpMkLst>
        </pc:grpChg>
        <pc:grpChg chg="add del">
          <ac:chgData name="M | Inès Ammarkhodja" userId="e95cd08f-50ed-4377-8574-96d833696374" providerId="ADAL" clId="{3D6CE0CE-29FB-4D72-AD68-10EAE5BB7EAF}" dt="2019-11-13T10:45:16.949" v="586"/>
          <ac:grpSpMkLst>
            <pc:docMk/>
            <pc:sldMk cId="209741803" sldId="307"/>
            <ac:grpSpMk id="3364" creationId="{07585800-A9F1-4224-9094-6070869F14F6}"/>
          </ac:grpSpMkLst>
        </pc:grpChg>
        <pc:grpChg chg="add del">
          <ac:chgData name="M | Inès Ammarkhodja" userId="e95cd08f-50ed-4377-8574-96d833696374" providerId="ADAL" clId="{3D6CE0CE-29FB-4D72-AD68-10EAE5BB7EAF}" dt="2019-11-13T10:45:16.949" v="586"/>
          <ac:grpSpMkLst>
            <pc:docMk/>
            <pc:sldMk cId="209741803" sldId="307"/>
            <ac:grpSpMk id="3371" creationId="{8CB2E0C1-BAE5-420F-957B-9B96FB21462D}"/>
          </ac:grpSpMkLst>
        </pc:grpChg>
        <pc:grpChg chg="add del">
          <ac:chgData name="M | Inès Ammarkhodja" userId="e95cd08f-50ed-4377-8574-96d833696374" providerId="ADAL" clId="{3D6CE0CE-29FB-4D72-AD68-10EAE5BB7EAF}" dt="2019-11-13T10:45:16.949" v="586"/>
          <ac:grpSpMkLst>
            <pc:docMk/>
            <pc:sldMk cId="209741803" sldId="307"/>
            <ac:grpSpMk id="3375" creationId="{596FC934-283F-4802-977F-6B44C2D1AF55}"/>
          </ac:grpSpMkLst>
        </pc:grpChg>
        <pc:grpChg chg="add del">
          <ac:chgData name="M | Inès Ammarkhodja" userId="e95cd08f-50ed-4377-8574-96d833696374" providerId="ADAL" clId="{3D6CE0CE-29FB-4D72-AD68-10EAE5BB7EAF}" dt="2019-11-13T10:45:16.949" v="586"/>
          <ac:grpSpMkLst>
            <pc:docMk/>
            <pc:sldMk cId="209741803" sldId="307"/>
            <ac:grpSpMk id="3381" creationId="{164AA56F-5C7E-42B2-B52C-58C191B6BF65}"/>
          </ac:grpSpMkLst>
        </pc:grpChg>
        <pc:grpChg chg="add del">
          <ac:chgData name="M | Inès Ammarkhodja" userId="e95cd08f-50ed-4377-8574-96d833696374" providerId="ADAL" clId="{3D6CE0CE-29FB-4D72-AD68-10EAE5BB7EAF}" dt="2019-11-13T10:45:16.949" v="586"/>
          <ac:grpSpMkLst>
            <pc:docMk/>
            <pc:sldMk cId="209741803" sldId="307"/>
            <ac:grpSpMk id="3390" creationId="{9FCC5609-8FEB-407B-8D38-4B83B04C77E4}"/>
          </ac:grpSpMkLst>
        </pc:grpChg>
        <pc:grpChg chg="add del">
          <ac:chgData name="M | Inès Ammarkhodja" userId="e95cd08f-50ed-4377-8574-96d833696374" providerId="ADAL" clId="{3D6CE0CE-29FB-4D72-AD68-10EAE5BB7EAF}" dt="2019-11-13T10:45:16.949" v="586"/>
          <ac:grpSpMkLst>
            <pc:docMk/>
            <pc:sldMk cId="209741803" sldId="307"/>
            <ac:grpSpMk id="3395" creationId="{2693916D-4A22-4DAF-80E4-381E9EEA8183}"/>
          </ac:grpSpMkLst>
        </pc:grpChg>
        <pc:grpChg chg="add del">
          <ac:chgData name="M | Inès Ammarkhodja" userId="e95cd08f-50ed-4377-8574-96d833696374" providerId="ADAL" clId="{3D6CE0CE-29FB-4D72-AD68-10EAE5BB7EAF}" dt="2019-11-13T10:45:16.949" v="586"/>
          <ac:grpSpMkLst>
            <pc:docMk/>
            <pc:sldMk cId="209741803" sldId="307"/>
            <ac:grpSpMk id="3414" creationId="{F677633A-8916-4886-A195-5695B47782BE}"/>
          </ac:grpSpMkLst>
        </pc:grpChg>
        <pc:grpChg chg="add del">
          <ac:chgData name="M | Inès Ammarkhodja" userId="e95cd08f-50ed-4377-8574-96d833696374" providerId="ADAL" clId="{3D6CE0CE-29FB-4D72-AD68-10EAE5BB7EAF}" dt="2019-11-13T10:45:16.949" v="586"/>
          <ac:grpSpMkLst>
            <pc:docMk/>
            <pc:sldMk cId="209741803" sldId="307"/>
            <ac:grpSpMk id="3420" creationId="{8F25E8F5-FAEE-4659-9DF0-399B463179D6}"/>
          </ac:grpSpMkLst>
        </pc:grpChg>
        <pc:grpChg chg="add del">
          <ac:chgData name="M | Inès Ammarkhodja" userId="e95cd08f-50ed-4377-8574-96d833696374" providerId="ADAL" clId="{3D6CE0CE-29FB-4D72-AD68-10EAE5BB7EAF}" dt="2019-11-13T10:45:16.949" v="586"/>
          <ac:grpSpMkLst>
            <pc:docMk/>
            <pc:sldMk cId="209741803" sldId="307"/>
            <ac:grpSpMk id="3444" creationId="{6C5B6520-7837-4DBD-ADBB-23AD3E466B73}"/>
          </ac:grpSpMkLst>
        </pc:grpChg>
        <pc:grpChg chg="add del">
          <ac:chgData name="M | Inès Ammarkhodja" userId="e95cd08f-50ed-4377-8574-96d833696374" providerId="ADAL" clId="{3D6CE0CE-29FB-4D72-AD68-10EAE5BB7EAF}" dt="2019-11-13T10:45:16.949" v="586"/>
          <ac:grpSpMkLst>
            <pc:docMk/>
            <pc:sldMk cId="209741803" sldId="307"/>
            <ac:grpSpMk id="3450" creationId="{C30D22CB-E505-4EF4-AA20-41EC1B894E71}"/>
          </ac:grpSpMkLst>
        </pc:grpChg>
        <pc:grpChg chg="add mod">
          <ac:chgData name="M | Inès Ammarkhodja" userId="e95cd08f-50ed-4377-8574-96d833696374" providerId="ADAL" clId="{3D6CE0CE-29FB-4D72-AD68-10EAE5BB7EAF}" dt="2019-11-13T12:03:59.755" v="887" actId="1076"/>
          <ac:grpSpMkLst>
            <pc:docMk/>
            <pc:sldMk cId="209741803" sldId="307"/>
            <ac:grpSpMk id="3462" creationId="{0595C26D-CCD0-4C82-B67D-E7DC8C7E561B}"/>
          </ac:grpSpMkLst>
        </pc:grpChg>
        <pc:grpChg chg="add mod">
          <ac:chgData name="M | Inès Ammarkhodja" userId="e95cd08f-50ed-4377-8574-96d833696374" providerId="ADAL" clId="{3D6CE0CE-29FB-4D72-AD68-10EAE5BB7EAF}" dt="2019-11-13T12:03:59.755" v="887" actId="1076"/>
          <ac:grpSpMkLst>
            <pc:docMk/>
            <pc:sldMk cId="209741803" sldId="307"/>
            <ac:grpSpMk id="3470" creationId="{5B0C08D1-831D-46DE-A202-5AD8ADC7D9C5}"/>
          </ac:grpSpMkLst>
        </pc:grpChg>
        <pc:grpChg chg="add mod">
          <ac:chgData name="M | Inès Ammarkhodja" userId="e95cd08f-50ed-4377-8574-96d833696374" providerId="ADAL" clId="{3D6CE0CE-29FB-4D72-AD68-10EAE5BB7EAF}" dt="2019-11-13T12:03:59.755" v="887" actId="1076"/>
          <ac:grpSpMkLst>
            <pc:docMk/>
            <pc:sldMk cId="209741803" sldId="307"/>
            <ac:grpSpMk id="3492" creationId="{60ED10EF-5137-437C-82BD-FB6FA16B8021}"/>
          </ac:grpSpMkLst>
        </pc:grpChg>
        <pc:grpChg chg="add mod">
          <ac:chgData name="M | Inès Ammarkhodja" userId="e95cd08f-50ed-4377-8574-96d833696374" providerId="ADAL" clId="{3D6CE0CE-29FB-4D72-AD68-10EAE5BB7EAF}" dt="2019-11-13T12:03:59.755" v="887" actId="1076"/>
          <ac:grpSpMkLst>
            <pc:docMk/>
            <pc:sldMk cId="209741803" sldId="307"/>
            <ac:grpSpMk id="3499" creationId="{45632585-D76D-4B5F-91EC-AD00CD875E4E}"/>
          </ac:grpSpMkLst>
        </pc:grpChg>
        <pc:grpChg chg="add mod">
          <ac:chgData name="M | Inès Ammarkhodja" userId="e95cd08f-50ed-4377-8574-96d833696374" providerId="ADAL" clId="{3D6CE0CE-29FB-4D72-AD68-10EAE5BB7EAF}" dt="2019-11-13T12:03:59.755" v="887" actId="1076"/>
          <ac:grpSpMkLst>
            <pc:docMk/>
            <pc:sldMk cId="209741803" sldId="307"/>
            <ac:grpSpMk id="3505" creationId="{CE6A00AE-A2F7-4B30-B8CB-29D5E4F5BC94}"/>
          </ac:grpSpMkLst>
        </pc:grpChg>
        <pc:grpChg chg="add mod">
          <ac:chgData name="M | Inès Ammarkhodja" userId="e95cd08f-50ed-4377-8574-96d833696374" providerId="ADAL" clId="{3D6CE0CE-29FB-4D72-AD68-10EAE5BB7EAF}" dt="2019-11-13T12:03:59.755" v="887" actId="1076"/>
          <ac:grpSpMkLst>
            <pc:docMk/>
            <pc:sldMk cId="209741803" sldId="307"/>
            <ac:grpSpMk id="3520" creationId="{463F21AA-35B0-49C8-80BE-1282B4F733DA}"/>
          </ac:grpSpMkLst>
        </pc:grpChg>
        <pc:grpChg chg="add mod">
          <ac:chgData name="M | Inès Ammarkhodja" userId="e95cd08f-50ed-4377-8574-96d833696374" providerId="ADAL" clId="{3D6CE0CE-29FB-4D72-AD68-10EAE5BB7EAF}" dt="2019-11-13T12:03:59.755" v="887" actId="1076"/>
          <ac:grpSpMkLst>
            <pc:docMk/>
            <pc:sldMk cId="209741803" sldId="307"/>
            <ac:grpSpMk id="3530" creationId="{F5FF25B7-DD5E-4B68-AF86-C997BB1B31F0}"/>
          </ac:grpSpMkLst>
        </pc:grpChg>
        <pc:grpChg chg="add mod">
          <ac:chgData name="M | Inès Ammarkhodja" userId="e95cd08f-50ed-4377-8574-96d833696374" providerId="ADAL" clId="{3D6CE0CE-29FB-4D72-AD68-10EAE5BB7EAF}" dt="2019-11-13T12:03:59.755" v="887" actId="1076"/>
          <ac:grpSpMkLst>
            <pc:docMk/>
            <pc:sldMk cId="209741803" sldId="307"/>
            <ac:grpSpMk id="3540" creationId="{F026397D-BA1D-40B3-B06E-6DA983FFA0AC}"/>
          </ac:grpSpMkLst>
        </pc:grpChg>
        <pc:grpChg chg="add mod">
          <ac:chgData name="M | Inès Ammarkhodja" userId="e95cd08f-50ed-4377-8574-96d833696374" providerId="ADAL" clId="{3D6CE0CE-29FB-4D72-AD68-10EAE5BB7EAF}" dt="2019-11-13T12:03:59.755" v="887" actId="1076"/>
          <ac:grpSpMkLst>
            <pc:docMk/>
            <pc:sldMk cId="209741803" sldId="307"/>
            <ac:grpSpMk id="3553" creationId="{8E9F4CA5-3426-440B-AB76-9B5717CB6711}"/>
          </ac:grpSpMkLst>
        </pc:grpChg>
        <pc:grpChg chg="add mod">
          <ac:chgData name="M | Inès Ammarkhodja" userId="e95cd08f-50ed-4377-8574-96d833696374" providerId="ADAL" clId="{3D6CE0CE-29FB-4D72-AD68-10EAE5BB7EAF}" dt="2019-11-13T12:03:59.755" v="887" actId="1076"/>
          <ac:grpSpMkLst>
            <pc:docMk/>
            <pc:sldMk cId="209741803" sldId="307"/>
            <ac:grpSpMk id="3565" creationId="{3B6A4C96-3D30-474C-9741-260D0729E16D}"/>
          </ac:grpSpMkLst>
        </pc:grpChg>
        <pc:grpChg chg="add mod">
          <ac:chgData name="M | Inès Ammarkhodja" userId="e95cd08f-50ed-4377-8574-96d833696374" providerId="ADAL" clId="{3D6CE0CE-29FB-4D72-AD68-10EAE5BB7EAF}" dt="2019-11-13T12:03:59.755" v="887" actId="1076"/>
          <ac:grpSpMkLst>
            <pc:docMk/>
            <pc:sldMk cId="209741803" sldId="307"/>
            <ac:grpSpMk id="3576" creationId="{8F49B996-3AEC-4966-A069-283F1B9BF3EE}"/>
          </ac:grpSpMkLst>
        </pc:grpChg>
        <pc:grpChg chg="add mod">
          <ac:chgData name="M | Inès Ammarkhodja" userId="e95cd08f-50ed-4377-8574-96d833696374" providerId="ADAL" clId="{3D6CE0CE-29FB-4D72-AD68-10EAE5BB7EAF}" dt="2019-11-13T12:03:59.755" v="887" actId="1076"/>
          <ac:grpSpMkLst>
            <pc:docMk/>
            <pc:sldMk cId="209741803" sldId="307"/>
            <ac:grpSpMk id="3583" creationId="{228A1598-8AFB-4044-A844-CE44C78E82C8}"/>
          </ac:grpSpMkLst>
        </pc:grpChg>
        <pc:grpChg chg="add mod">
          <ac:chgData name="M | Inès Ammarkhodja" userId="e95cd08f-50ed-4377-8574-96d833696374" providerId="ADAL" clId="{3D6CE0CE-29FB-4D72-AD68-10EAE5BB7EAF}" dt="2019-11-13T12:03:59.755" v="887" actId="1076"/>
          <ac:grpSpMkLst>
            <pc:docMk/>
            <pc:sldMk cId="209741803" sldId="307"/>
            <ac:grpSpMk id="3608" creationId="{A98438DB-D80D-419B-9718-A371BB8D8EC6}"/>
          </ac:grpSpMkLst>
        </pc:grpChg>
        <pc:grpChg chg="add mod">
          <ac:chgData name="M | Inès Ammarkhodja" userId="e95cd08f-50ed-4377-8574-96d833696374" providerId="ADAL" clId="{3D6CE0CE-29FB-4D72-AD68-10EAE5BB7EAF}" dt="2019-11-13T12:03:59.755" v="887" actId="1076"/>
          <ac:grpSpMkLst>
            <pc:docMk/>
            <pc:sldMk cId="209741803" sldId="307"/>
            <ac:grpSpMk id="3615" creationId="{71A1F1C2-0278-4B5F-B51B-EC8B9BA90C97}"/>
          </ac:grpSpMkLst>
        </pc:grpChg>
        <pc:grpChg chg="add mod">
          <ac:chgData name="M | Inès Ammarkhodja" userId="e95cd08f-50ed-4377-8574-96d833696374" providerId="ADAL" clId="{3D6CE0CE-29FB-4D72-AD68-10EAE5BB7EAF}" dt="2019-11-13T12:03:59.755" v="887" actId="1076"/>
          <ac:grpSpMkLst>
            <pc:docMk/>
            <pc:sldMk cId="209741803" sldId="307"/>
            <ac:grpSpMk id="3639" creationId="{8330B28B-A59E-4737-8843-6A2B57F22AD6}"/>
          </ac:grpSpMkLst>
        </pc:grpChg>
        <pc:grpChg chg="add mod">
          <ac:chgData name="M | Inès Ammarkhodja" userId="e95cd08f-50ed-4377-8574-96d833696374" providerId="ADAL" clId="{3D6CE0CE-29FB-4D72-AD68-10EAE5BB7EAF}" dt="2019-11-13T12:03:59.755" v="887" actId="1076"/>
          <ac:grpSpMkLst>
            <pc:docMk/>
            <pc:sldMk cId="209741803" sldId="307"/>
            <ac:grpSpMk id="3647" creationId="{1E812B5B-409C-452F-BADF-887896EB2CD4}"/>
          </ac:grpSpMkLst>
        </pc:grpChg>
        <pc:grpChg chg="add mod">
          <ac:chgData name="M | Inès Ammarkhodja" userId="e95cd08f-50ed-4377-8574-96d833696374" providerId="ADAL" clId="{3D6CE0CE-29FB-4D72-AD68-10EAE5BB7EAF}" dt="2019-11-13T12:03:59.755" v="887" actId="1076"/>
          <ac:grpSpMkLst>
            <pc:docMk/>
            <pc:sldMk cId="209741803" sldId="307"/>
            <ac:grpSpMk id="3655" creationId="{11A70D5F-F906-41EF-BD99-54B7066AD9EC}"/>
          </ac:grpSpMkLst>
        </pc:grpChg>
        <pc:grpChg chg="add mod">
          <ac:chgData name="M | Inès Ammarkhodja" userId="e95cd08f-50ed-4377-8574-96d833696374" providerId="ADAL" clId="{3D6CE0CE-29FB-4D72-AD68-10EAE5BB7EAF}" dt="2019-11-13T12:03:59.755" v="887" actId="1076"/>
          <ac:grpSpMkLst>
            <pc:docMk/>
            <pc:sldMk cId="209741803" sldId="307"/>
            <ac:grpSpMk id="3674" creationId="{6B7728F4-061A-4CA1-8484-D60B60676556}"/>
          </ac:grpSpMkLst>
        </pc:grpChg>
        <pc:grpChg chg="add mod">
          <ac:chgData name="M | Inès Ammarkhodja" userId="e95cd08f-50ed-4377-8574-96d833696374" providerId="ADAL" clId="{3D6CE0CE-29FB-4D72-AD68-10EAE5BB7EAF}" dt="2019-11-13T12:03:59.755" v="887" actId="1076"/>
          <ac:grpSpMkLst>
            <pc:docMk/>
            <pc:sldMk cId="209741803" sldId="307"/>
            <ac:grpSpMk id="3693" creationId="{A716E979-6DF2-4B20-859E-D15CADFFAD11}"/>
          </ac:grpSpMkLst>
        </pc:grpChg>
        <pc:grpChg chg="add mod">
          <ac:chgData name="M | Inès Ammarkhodja" userId="e95cd08f-50ed-4377-8574-96d833696374" providerId="ADAL" clId="{3D6CE0CE-29FB-4D72-AD68-10EAE5BB7EAF}" dt="2019-11-13T12:03:59.755" v="887" actId="1076"/>
          <ac:grpSpMkLst>
            <pc:docMk/>
            <pc:sldMk cId="209741803" sldId="307"/>
            <ac:grpSpMk id="3708" creationId="{B88BBE8E-E0B0-4FC5-9754-A6C13BEA7A22}"/>
          </ac:grpSpMkLst>
        </pc:grpChg>
        <pc:grpChg chg="add mod">
          <ac:chgData name="M | Inès Ammarkhodja" userId="e95cd08f-50ed-4377-8574-96d833696374" providerId="ADAL" clId="{3D6CE0CE-29FB-4D72-AD68-10EAE5BB7EAF}" dt="2019-11-13T12:03:59.755" v="887" actId="1076"/>
          <ac:grpSpMkLst>
            <pc:docMk/>
            <pc:sldMk cId="209741803" sldId="307"/>
            <ac:grpSpMk id="3713" creationId="{3D2E10FF-2552-42BB-AC89-C14A2BA78BBE}"/>
          </ac:grpSpMkLst>
        </pc:grpChg>
        <pc:grpChg chg="add mod">
          <ac:chgData name="M | Inès Ammarkhodja" userId="e95cd08f-50ed-4377-8574-96d833696374" providerId="ADAL" clId="{3D6CE0CE-29FB-4D72-AD68-10EAE5BB7EAF}" dt="2019-11-13T12:03:59.755" v="887" actId="1076"/>
          <ac:grpSpMkLst>
            <pc:docMk/>
            <pc:sldMk cId="209741803" sldId="307"/>
            <ac:grpSpMk id="3718" creationId="{F4900B99-4165-46C8-B2BF-CAF31F82114F}"/>
          </ac:grpSpMkLst>
        </pc:grpChg>
        <pc:grpChg chg="add mod">
          <ac:chgData name="M | Inès Ammarkhodja" userId="e95cd08f-50ed-4377-8574-96d833696374" providerId="ADAL" clId="{3D6CE0CE-29FB-4D72-AD68-10EAE5BB7EAF}" dt="2019-11-13T12:03:59.755" v="887" actId="1076"/>
          <ac:grpSpMkLst>
            <pc:docMk/>
            <pc:sldMk cId="209741803" sldId="307"/>
            <ac:grpSpMk id="3724" creationId="{6C87C6E7-5C4D-4D76-B7D9-442D12CFAE1E}"/>
          </ac:grpSpMkLst>
        </pc:grpChg>
        <pc:grpChg chg="add mod">
          <ac:chgData name="M | Inès Ammarkhodja" userId="e95cd08f-50ed-4377-8574-96d833696374" providerId="ADAL" clId="{3D6CE0CE-29FB-4D72-AD68-10EAE5BB7EAF}" dt="2019-11-13T12:03:59.755" v="887" actId="1076"/>
          <ac:grpSpMkLst>
            <pc:docMk/>
            <pc:sldMk cId="209741803" sldId="307"/>
            <ac:grpSpMk id="3750" creationId="{5B00C504-A0E0-41C8-9336-83E55548A27F}"/>
          </ac:grpSpMkLst>
        </pc:grpChg>
        <pc:grpChg chg="add mod">
          <ac:chgData name="M | Inès Ammarkhodja" userId="e95cd08f-50ed-4377-8574-96d833696374" providerId="ADAL" clId="{3D6CE0CE-29FB-4D72-AD68-10EAE5BB7EAF}" dt="2019-11-13T12:03:59.755" v="887" actId="1076"/>
          <ac:grpSpMkLst>
            <pc:docMk/>
            <pc:sldMk cId="209741803" sldId="307"/>
            <ac:grpSpMk id="3767" creationId="{3BE5FB34-7FF2-4737-B283-02B50237024F}"/>
          </ac:grpSpMkLst>
        </pc:grpChg>
        <pc:grpChg chg="add mod">
          <ac:chgData name="M | Inès Ammarkhodja" userId="e95cd08f-50ed-4377-8574-96d833696374" providerId="ADAL" clId="{3D6CE0CE-29FB-4D72-AD68-10EAE5BB7EAF}" dt="2019-11-13T12:03:59.755" v="887" actId="1076"/>
          <ac:grpSpMkLst>
            <pc:docMk/>
            <pc:sldMk cId="209741803" sldId="307"/>
            <ac:grpSpMk id="3781" creationId="{74C6FEE5-9DF8-493E-8994-87555E5B7B0D}"/>
          </ac:grpSpMkLst>
        </pc:grpChg>
        <pc:grpChg chg="add mod">
          <ac:chgData name="M | Inès Ammarkhodja" userId="e95cd08f-50ed-4377-8574-96d833696374" providerId="ADAL" clId="{3D6CE0CE-29FB-4D72-AD68-10EAE5BB7EAF}" dt="2019-11-13T12:03:59.755" v="887" actId="1076"/>
          <ac:grpSpMkLst>
            <pc:docMk/>
            <pc:sldMk cId="209741803" sldId="307"/>
            <ac:grpSpMk id="3801" creationId="{2F94B877-2EA7-475A-B571-B2D41B483AED}"/>
          </ac:grpSpMkLst>
        </pc:grpChg>
        <pc:grpChg chg="add mod">
          <ac:chgData name="M | Inès Ammarkhodja" userId="e95cd08f-50ed-4377-8574-96d833696374" providerId="ADAL" clId="{3D6CE0CE-29FB-4D72-AD68-10EAE5BB7EAF}" dt="2019-11-13T12:03:59.755" v="887" actId="1076"/>
          <ac:grpSpMkLst>
            <pc:docMk/>
            <pc:sldMk cId="209741803" sldId="307"/>
            <ac:grpSpMk id="3812" creationId="{066E8FAC-B560-4A98-A5AF-5B0802E563AC}"/>
          </ac:grpSpMkLst>
        </pc:grpChg>
        <pc:grpChg chg="add mod">
          <ac:chgData name="M | Inès Ammarkhodja" userId="e95cd08f-50ed-4377-8574-96d833696374" providerId="ADAL" clId="{3D6CE0CE-29FB-4D72-AD68-10EAE5BB7EAF}" dt="2019-11-13T12:03:59.755" v="887" actId="1076"/>
          <ac:grpSpMkLst>
            <pc:docMk/>
            <pc:sldMk cId="209741803" sldId="307"/>
            <ac:grpSpMk id="3817" creationId="{688BFDAC-AD4D-4B55-A5B5-89FF5351E301}"/>
          </ac:grpSpMkLst>
        </pc:grpChg>
        <pc:grpChg chg="add mod">
          <ac:chgData name="M | Inès Ammarkhodja" userId="e95cd08f-50ed-4377-8574-96d833696374" providerId="ADAL" clId="{3D6CE0CE-29FB-4D72-AD68-10EAE5BB7EAF}" dt="2019-11-13T12:03:59.755" v="887" actId="1076"/>
          <ac:grpSpMkLst>
            <pc:docMk/>
            <pc:sldMk cId="209741803" sldId="307"/>
            <ac:grpSpMk id="3831" creationId="{F21DA605-F81C-48D7-BACE-C89383755DCC}"/>
          </ac:grpSpMkLst>
        </pc:grpChg>
        <pc:grpChg chg="add mod">
          <ac:chgData name="M | Inès Ammarkhodja" userId="e95cd08f-50ed-4377-8574-96d833696374" providerId="ADAL" clId="{3D6CE0CE-29FB-4D72-AD68-10EAE5BB7EAF}" dt="2019-11-13T12:03:59.755" v="887" actId="1076"/>
          <ac:grpSpMkLst>
            <pc:docMk/>
            <pc:sldMk cId="209741803" sldId="307"/>
            <ac:grpSpMk id="3846" creationId="{7934BF2E-D407-4EB4-9284-FB5E1B14203C}"/>
          </ac:grpSpMkLst>
        </pc:grpChg>
        <pc:grpChg chg="add mod">
          <ac:chgData name="M | Inès Ammarkhodja" userId="e95cd08f-50ed-4377-8574-96d833696374" providerId="ADAL" clId="{3D6CE0CE-29FB-4D72-AD68-10EAE5BB7EAF}" dt="2019-11-13T12:03:59.755" v="887" actId="1076"/>
          <ac:grpSpMkLst>
            <pc:docMk/>
            <pc:sldMk cId="209741803" sldId="307"/>
            <ac:grpSpMk id="3863" creationId="{D9DB0134-DF2E-4CE0-9A43-9129D9F07B7D}"/>
          </ac:grpSpMkLst>
        </pc:grpChg>
        <pc:grpChg chg="add mod">
          <ac:chgData name="M | Inès Ammarkhodja" userId="e95cd08f-50ed-4377-8574-96d833696374" providerId="ADAL" clId="{3D6CE0CE-29FB-4D72-AD68-10EAE5BB7EAF}" dt="2019-11-13T12:03:59.755" v="887" actId="1076"/>
          <ac:grpSpMkLst>
            <pc:docMk/>
            <pc:sldMk cId="209741803" sldId="307"/>
            <ac:grpSpMk id="3885" creationId="{12F5791B-E8EC-4118-B0F0-52AA1D35EC1C}"/>
          </ac:grpSpMkLst>
        </pc:grpChg>
        <pc:grpChg chg="add mod">
          <ac:chgData name="M | Inès Ammarkhodja" userId="e95cd08f-50ed-4377-8574-96d833696374" providerId="ADAL" clId="{3D6CE0CE-29FB-4D72-AD68-10EAE5BB7EAF}" dt="2019-11-13T12:03:59.755" v="887" actId="1076"/>
          <ac:grpSpMkLst>
            <pc:docMk/>
            <pc:sldMk cId="209741803" sldId="307"/>
            <ac:grpSpMk id="3903" creationId="{3B8E9AB5-1125-4D05-89CC-114BA50111F3}"/>
          </ac:grpSpMkLst>
        </pc:grpChg>
        <pc:grpChg chg="add mod">
          <ac:chgData name="M | Inès Ammarkhodja" userId="e95cd08f-50ed-4377-8574-96d833696374" providerId="ADAL" clId="{3D6CE0CE-29FB-4D72-AD68-10EAE5BB7EAF}" dt="2019-11-13T12:03:59.755" v="887" actId="1076"/>
          <ac:grpSpMkLst>
            <pc:docMk/>
            <pc:sldMk cId="209741803" sldId="307"/>
            <ac:grpSpMk id="3916" creationId="{2E44E1DF-EF92-447C-8FBC-77C865292792}"/>
          </ac:grpSpMkLst>
        </pc:grpChg>
        <pc:grpChg chg="add mod">
          <ac:chgData name="M | Inès Ammarkhodja" userId="e95cd08f-50ed-4377-8574-96d833696374" providerId="ADAL" clId="{3D6CE0CE-29FB-4D72-AD68-10EAE5BB7EAF}" dt="2019-11-13T12:03:59.755" v="887" actId="1076"/>
          <ac:grpSpMkLst>
            <pc:docMk/>
            <pc:sldMk cId="209741803" sldId="307"/>
            <ac:grpSpMk id="3924" creationId="{E94E9807-C202-49BC-AC8B-DF86A405A45C}"/>
          </ac:grpSpMkLst>
        </pc:grpChg>
        <pc:grpChg chg="add mod">
          <ac:chgData name="M | Inès Ammarkhodja" userId="e95cd08f-50ed-4377-8574-96d833696374" providerId="ADAL" clId="{3D6CE0CE-29FB-4D72-AD68-10EAE5BB7EAF}" dt="2019-11-13T12:03:59.755" v="887" actId="1076"/>
          <ac:grpSpMkLst>
            <pc:docMk/>
            <pc:sldMk cId="209741803" sldId="307"/>
            <ac:grpSpMk id="3936" creationId="{D5A4AE7A-9B80-4820-A90D-90A95D03875C}"/>
          </ac:grpSpMkLst>
        </pc:grpChg>
        <pc:grpChg chg="add mod">
          <ac:chgData name="M | Inès Ammarkhodja" userId="e95cd08f-50ed-4377-8574-96d833696374" providerId="ADAL" clId="{3D6CE0CE-29FB-4D72-AD68-10EAE5BB7EAF}" dt="2019-11-13T12:03:59.755" v="887" actId="1076"/>
          <ac:grpSpMkLst>
            <pc:docMk/>
            <pc:sldMk cId="209741803" sldId="307"/>
            <ac:grpSpMk id="3943" creationId="{6A191C3C-BF62-44D6-8328-91D423DFAC9E}"/>
          </ac:grpSpMkLst>
        </pc:grpChg>
        <pc:grpChg chg="add mod">
          <ac:chgData name="M | Inès Ammarkhodja" userId="e95cd08f-50ed-4377-8574-96d833696374" providerId="ADAL" clId="{3D6CE0CE-29FB-4D72-AD68-10EAE5BB7EAF}" dt="2019-11-13T12:03:59.755" v="887" actId="1076"/>
          <ac:grpSpMkLst>
            <pc:docMk/>
            <pc:sldMk cId="209741803" sldId="307"/>
            <ac:grpSpMk id="3951" creationId="{25BAD663-B86E-4745-9C3A-02ADFA3A0770}"/>
          </ac:grpSpMkLst>
        </pc:grpChg>
        <pc:grpChg chg="add mod">
          <ac:chgData name="M | Inès Ammarkhodja" userId="e95cd08f-50ed-4377-8574-96d833696374" providerId="ADAL" clId="{3D6CE0CE-29FB-4D72-AD68-10EAE5BB7EAF}" dt="2019-11-13T12:03:59.755" v="887" actId="1076"/>
          <ac:grpSpMkLst>
            <pc:docMk/>
            <pc:sldMk cId="209741803" sldId="307"/>
            <ac:grpSpMk id="3966" creationId="{9646AF92-ADE3-4FAA-B516-365427029E8A}"/>
          </ac:grpSpMkLst>
        </pc:grpChg>
        <pc:grpChg chg="add mod">
          <ac:chgData name="M | Inès Ammarkhodja" userId="e95cd08f-50ed-4377-8574-96d833696374" providerId="ADAL" clId="{3D6CE0CE-29FB-4D72-AD68-10EAE5BB7EAF}" dt="2019-11-13T12:03:59.755" v="887" actId="1076"/>
          <ac:grpSpMkLst>
            <pc:docMk/>
            <pc:sldMk cId="209741803" sldId="307"/>
            <ac:grpSpMk id="3982" creationId="{36D8CD66-6A5F-4121-B959-B7589F94B3F7}"/>
          </ac:grpSpMkLst>
        </pc:grpChg>
        <pc:grpChg chg="add mod">
          <ac:chgData name="M | Inès Ammarkhodja" userId="e95cd08f-50ed-4377-8574-96d833696374" providerId="ADAL" clId="{3D6CE0CE-29FB-4D72-AD68-10EAE5BB7EAF}" dt="2019-11-13T12:03:59.755" v="887" actId="1076"/>
          <ac:grpSpMkLst>
            <pc:docMk/>
            <pc:sldMk cId="209741803" sldId="307"/>
            <ac:grpSpMk id="3989" creationId="{A2A9EF79-9D37-4BE2-864D-D27EFBF7853F}"/>
          </ac:grpSpMkLst>
        </pc:grpChg>
        <pc:grpChg chg="add mod">
          <ac:chgData name="M | Inès Ammarkhodja" userId="e95cd08f-50ed-4377-8574-96d833696374" providerId="ADAL" clId="{3D6CE0CE-29FB-4D72-AD68-10EAE5BB7EAF}" dt="2019-11-13T12:03:59.755" v="887" actId="1076"/>
          <ac:grpSpMkLst>
            <pc:docMk/>
            <pc:sldMk cId="209741803" sldId="307"/>
            <ac:grpSpMk id="4005" creationId="{FA4A306A-A633-4A1E-A915-EDA6DFC0AB3A}"/>
          </ac:grpSpMkLst>
        </pc:grpChg>
        <pc:grpChg chg="add mod">
          <ac:chgData name="M | Inès Ammarkhodja" userId="e95cd08f-50ed-4377-8574-96d833696374" providerId="ADAL" clId="{3D6CE0CE-29FB-4D72-AD68-10EAE5BB7EAF}" dt="2019-11-13T12:03:59.755" v="887" actId="1076"/>
          <ac:grpSpMkLst>
            <pc:docMk/>
            <pc:sldMk cId="209741803" sldId="307"/>
            <ac:grpSpMk id="4021" creationId="{1491371A-B47D-4191-B256-17EFCF8B6AA4}"/>
          </ac:grpSpMkLst>
        </pc:grpChg>
        <pc:grpChg chg="add mod">
          <ac:chgData name="M | Inès Ammarkhodja" userId="e95cd08f-50ed-4377-8574-96d833696374" providerId="ADAL" clId="{3D6CE0CE-29FB-4D72-AD68-10EAE5BB7EAF}" dt="2019-11-13T12:03:59.755" v="887" actId="1076"/>
          <ac:grpSpMkLst>
            <pc:docMk/>
            <pc:sldMk cId="209741803" sldId="307"/>
            <ac:grpSpMk id="4036" creationId="{31195B94-E209-4440-BCD9-377319F079BF}"/>
          </ac:grpSpMkLst>
        </pc:grpChg>
        <pc:grpChg chg="add mod">
          <ac:chgData name="M | Inès Ammarkhodja" userId="e95cd08f-50ed-4377-8574-96d833696374" providerId="ADAL" clId="{3D6CE0CE-29FB-4D72-AD68-10EAE5BB7EAF}" dt="2019-11-13T12:03:59.755" v="887" actId="1076"/>
          <ac:grpSpMkLst>
            <pc:docMk/>
            <pc:sldMk cId="209741803" sldId="307"/>
            <ac:grpSpMk id="4042" creationId="{71C61D77-3FB5-4CB9-BEFA-3452A2F35181}"/>
          </ac:grpSpMkLst>
        </pc:grpChg>
        <pc:grpChg chg="add mod">
          <ac:chgData name="M | Inès Ammarkhodja" userId="e95cd08f-50ed-4377-8574-96d833696374" providerId="ADAL" clId="{3D6CE0CE-29FB-4D72-AD68-10EAE5BB7EAF}" dt="2019-11-13T12:03:59.755" v="887" actId="1076"/>
          <ac:grpSpMkLst>
            <pc:docMk/>
            <pc:sldMk cId="209741803" sldId="307"/>
            <ac:grpSpMk id="4056" creationId="{3FC22522-5B3E-421A-8EF7-1A1124558738}"/>
          </ac:grpSpMkLst>
        </pc:grpChg>
        <pc:grpChg chg="add mod">
          <ac:chgData name="M | Inès Ammarkhodja" userId="e95cd08f-50ed-4377-8574-96d833696374" providerId="ADAL" clId="{3D6CE0CE-29FB-4D72-AD68-10EAE5BB7EAF}" dt="2019-11-13T12:03:59.755" v="887" actId="1076"/>
          <ac:grpSpMkLst>
            <pc:docMk/>
            <pc:sldMk cId="209741803" sldId="307"/>
            <ac:grpSpMk id="4066" creationId="{A714A377-2990-49BF-BD9F-7163E0F18D75}"/>
          </ac:grpSpMkLst>
        </pc:grpChg>
        <pc:grpChg chg="add mod">
          <ac:chgData name="M | Inès Ammarkhodja" userId="e95cd08f-50ed-4377-8574-96d833696374" providerId="ADAL" clId="{3D6CE0CE-29FB-4D72-AD68-10EAE5BB7EAF}" dt="2019-11-13T12:03:59.755" v="887" actId="1076"/>
          <ac:grpSpMkLst>
            <pc:docMk/>
            <pc:sldMk cId="209741803" sldId="307"/>
            <ac:grpSpMk id="4082" creationId="{C3521E82-25E2-4C4A-B516-18FA89D5B60B}"/>
          </ac:grpSpMkLst>
        </pc:grpChg>
        <pc:grpChg chg="add mod">
          <ac:chgData name="M | Inès Ammarkhodja" userId="e95cd08f-50ed-4377-8574-96d833696374" providerId="ADAL" clId="{3D6CE0CE-29FB-4D72-AD68-10EAE5BB7EAF}" dt="2019-11-13T12:03:59.755" v="887" actId="1076"/>
          <ac:grpSpMkLst>
            <pc:docMk/>
            <pc:sldMk cId="209741803" sldId="307"/>
            <ac:grpSpMk id="4095" creationId="{C02A5A50-1E47-4A1F-96D0-E6761D250E63}"/>
          </ac:grpSpMkLst>
        </pc:grpChg>
        <pc:grpChg chg="add mod">
          <ac:chgData name="M | Inès Ammarkhodja" userId="e95cd08f-50ed-4377-8574-96d833696374" providerId="ADAL" clId="{3D6CE0CE-29FB-4D72-AD68-10EAE5BB7EAF}" dt="2019-11-13T12:03:59.755" v="887" actId="1076"/>
          <ac:grpSpMkLst>
            <pc:docMk/>
            <pc:sldMk cId="209741803" sldId="307"/>
            <ac:grpSpMk id="4114" creationId="{F3CDAE40-E7A4-456F-81DD-D7D20DDB8014}"/>
          </ac:grpSpMkLst>
        </pc:grpChg>
        <pc:grpChg chg="add mod">
          <ac:chgData name="M | Inès Ammarkhodja" userId="e95cd08f-50ed-4377-8574-96d833696374" providerId="ADAL" clId="{3D6CE0CE-29FB-4D72-AD68-10EAE5BB7EAF}" dt="2019-11-13T12:03:59.755" v="887" actId="1076"/>
          <ac:grpSpMkLst>
            <pc:docMk/>
            <pc:sldMk cId="209741803" sldId="307"/>
            <ac:grpSpMk id="4120" creationId="{A3985AC8-89DE-402D-9795-6B11A92C6189}"/>
          </ac:grpSpMkLst>
        </pc:grpChg>
        <pc:grpChg chg="add mod">
          <ac:chgData name="M | Inès Ammarkhodja" userId="e95cd08f-50ed-4377-8574-96d833696374" providerId="ADAL" clId="{3D6CE0CE-29FB-4D72-AD68-10EAE5BB7EAF}" dt="2019-11-13T12:03:59.755" v="887" actId="1076"/>
          <ac:grpSpMkLst>
            <pc:docMk/>
            <pc:sldMk cId="209741803" sldId="307"/>
            <ac:grpSpMk id="4134" creationId="{F923890D-EB2A-49A0-81FC-8A133EF7D5A4}"/>
          </ac:grpSpMkLst>
        </pc:grpChg>
        <pc:grpChg chg="add mod">
          <ac:chgData name="M | Inès Ammarkhodja" userId="e95cd08f-50ed-4377-8574-96d833696374" providerId="ADAL" clId="{3D6CE0CE-29FB-4D72-AD68-10EAE5BB7EAF}" dt="2019-11-13T12:03:59.755" v="887" actId="1076"/>
          <ac:grpSpMkLst>
            <pc:docMk/>
            <pc:sldMk cId="209741803" sldId="307"/>
            <ac:grpSpMk id="4143" creationId="{3C705A86-3850-4D3E-ACC8-D2CB0F3C0929}"/>
          </ac:grpSpMkLst>
        </pc:grpChg>
        <pc:grpChg chg="add mod">
          <ac:chgData name="M | Inès Ammarkhodja" userId="e95cd08f-50ed-4377-8574-96d833696374" providerId="ADAL" clId="{3D6CE0CE-29FB-4D72-AD68-10EAE5BB7EAF}" dt="2019-11-13T12:03:59.755" v="887" actId="1076"/>
          <ac:grpSpMkLst>
            <pc:docMk/>
            <pc:sldMk cId="209741803" sldId="307"/>
            <ac:grpSpMk id="4146" creationId="{C8935773-5C56-4A9F-AE3D-0CC662250251}"/>
          </ac:grpSpMkLst>
        </pc:grpChg>
        <pc:grpChg chg="add mod">
          <ac:chgData name="M | Inès Ammarkhodja" userId="e95cd08f-50ed-4377-8574-96d833696374" providerId="ADAL" clId="{3D6CE0CE-29FB-4D72-AD68-10EAE5BB7EAF}" dt="2019-11-13T12:03:59.755" v="887" actId="1076"/>
          <ac:grpSpMkLst>
            <pc:docMk/>
            <pc:sldMk cId="209741803" sldId="307"/>
            <ac:grpSpMk id="4159" creationId="{74DEA65B-FFF1-458C-833D-EC658988ECE4}"/>
          </ac:grpSpMkLst>
        </pc:grpChg>
        <pc:grpChg chg="add mod">
          <ac:chgData name="M | Inès Ammarkhodja" userId="e95cd08f-50ed-4377-8574-96d833696374" providerId="ADAL" clId="{3D6CE0CE-29FB-4D72-AD68-10EAE5BB7EAF}" dt="2019-11-13T12:03:59.755" v="887" actId="1076"/>
          <ac:grpSpMkLst>
            <pc:docMk/>
            <pc:sldMk cId="209741803" sldId="307"/>
            <ac:grpSpMk id="4177" creationId="{373F35C4-C08F-4261-80E9-A42D85C6815E}"/>
          </ac:grpSpMkLst>
        </pc:grpChg>
        <pc:grpChg chg="add mod">
          <ac:chgData name="M | Inès Ammarkhodja" userId="e95cd08f-50ed-4377-8574-96d833696374" providerId="ADAL" clId="{3D6CE0CE-29FB-4D72-AD68-10EAE5BB7EAF}" dt="2019-11-13T12:03:59.755" v="887" actId="1076"/>
          <ac:grpSpMkLst>
            <pc:docMk/>
            <pc:sldMk cId="209741803" sldId="307"/>
            <ac:grpSpMk id="4214" creationId="{66B80D59-7BF7-41D4-8469-F9AC661DD8E4}"/>
          </ac:grpSpMkLst>
        </pc:grpChg>
        <pc:grpChg chg="add mod">
          <ac:chgData name="M | Inès Ammarkhodja" userId="e95cd08f-50ed-4377-8574-96d833696374" providerId="ADAL" clId="{3D6CE0CE-29FB-4D72-AD68-10EAE5BB7EAF}" dt="2019-11-13T12:03:59.755" v="887" actId="1076"/>
          <ac:grpSpMkLst>
            <pc:docMk/>
            <pc:sldMk cId="209741803" sldId="307"/>
            <ac:grpSpMk id="4221" creationId="{E347CC46-0ED6-4D13-9352-EF19BBBCE443}"/>
          </ac:grpSpMkLst>
        </pc:grpChg>
        <pc:grpChg chg="add mod">
          <ac:chgData name="M | Inès Ammarkhodja" userId="e95cd08f-50ed-4377-8574-96d833696374" providerId="ADAL" clId="{3D6CE0CE-29FB-4D72-AD68-10EAE5BB7EAF}" dt="2019-11-13T12:03:59.755" v="887" actId="1076"/>
          <ac:grpSpMkLst>
            <pc:docMk/>
            <pc:sldMk cId="209741803" sldId="307"/>
            <ac:grpSpMk id="4229" creationId="{4860E749-83F5-409B-BAB5-E64AA605E8D2}"/>
          </ac:grpSpMkLst>
        </pc:grpChg>
        <pc:grpChg chg="add mod">
          <ac:chgData name="M | Inès Ammarkhodja" userId="e95cd08f-50ed-4377-8574-96d833696374" providerId="ADAL" clId="{3D6CE0CE-29FB-4D72-AD68-10EAE5BB7EAF}" dt="2019-11-13T12:03:59.755" v="887" actId="1076"/>
          <ac:grpSpMkLst>
            <pc:docMk/>
            <pc:sldMk cId="209741803" sldId="307"/>
            <ac:grpSpMk id="4233" creationId="{66D0B673-7086-4256-8BC9-149735784E1C}"/>
          </ac:grpSpMkLst>
        </pc:grpChg>
        <pc:grpChg chg="add mod">
          <ac:chgData name="M | Inès Ammarkhodja" userId="e95cd08f-50ed-4377-8574-96d833696374" providerId="ADAL" clId="{3D6CE0CE-29FB-4D72-AD68-10EAE5BB7EAF}" dt="2019-11-13T12:03:59.755" v="887" actId="1076"/>
          <ac:grpSpMkLst>
            <pc:docMk/>
            <pc:sldMk cId="209741803" sldId="307"/>
            <ac:grpSpMk id="4243" creationId="{332A9C74-2B17-43AA-BDE7-6DD6AB2A83A8}"/>
          </ac:grpSpMkLst>
        </pc:grpChg>
        <pc:grpChg chg="add mod">
          <ac:chgData name="M | Inès Ammarkhodja" userId="e95cd08f-50ed-4377-8574-96d833696374" providerId="ADAL" clId="{3D6CE0CE-29FB-4D72-AD68-10EAE5BB7EAF}" dt="2019-11-13T12:03:59.755" v="887" actId="1076"/>
          <ac:grpSpMkLst>
            <pc:docMk/>
            <pc:sldMk cId="209741803" sldId="307"/>
            <ac:grpSpMk id="4273" creationId="{B310A698-2308-4DF9-B85F-CA7A599E6D3D}"/>
          </ac:grpSpMkLst>
        </pc:grpChg>
        <pc:grpChg chg="add mod">
          <ac:chgData name="M | Inès Ammarkhodja" userId="e95cd08f-50ed-4377-8574-96d833696374" providerId="ADAL" clId="{3D6CE0CE-29FB-4D72-AD68-10EAE5BB7EAF}" dt="2019-11-13T12:03:59.755" v="887" actId="1076"/>
          <ac:grpSpMkLst>
            <pc:docMk/>
            <pc:sldMk cId="209741803" sldId="307"/>
            <ac:grpSpMk id="4279" creationId="{55B51815-F1D2-4F59-879F-C58BBEA19B73}"/>
          </ac:grpSpMkLst>
        </pc:grpChg>
        <pc:grpChg chg="add mod">
          <ac:chgData name="M | Inès Ammarkhodja" userId="e95cd08f-50ed-4377-8574-96d833696374" providerId="ADAL" clId="{3D6CE0CE-29FB-4D72-AD68-10EAE5BB7EAF}" dt="2019-11-13T12:03:59.755" v="887" actId="1076"/>
          <ac:grpSpMkLst>
            <pc:docMk/>
            <pc:sldMk cId="209741803" sldId="307"/>
            <ac:grpSpMk id="4288" creationId="{69A41BE8-42F0-44FC-8B43-AD643EF71784}"/>
          </ac:grpSpMkLst>
        </pc:grpChg>
        <pc:grpChg chg="add mod">
          <ac:chgData name="M | Inès Ammarkhodja" userId="e95cd08f-50ed-4377-8574-96d833696374" providerId="ADAL" clId="{3D6CE0CE-29FB-4D72-AD68-10EAE5BB7EAF}" dt="2019-11-13T12:03:59.755" v="887" actId="1076"/>
          <ac:grpSpMkLst>
            <pc:docMk/>
            <pc:sldMk cId="209741803" sldId="307"/>
            <ac:grpSpMk id="4292" creationId="{E0FEEF09-D15E-4AB8-B1A9-29E9B3EE8025}"/>
          </ac:grpSpMkLst>
        </pc:grpChg>
        <pc:grpChg chg="add mod">
          <ac:chgData name="M | Inès Ammarkhodja" userId="e95cd08f-50ed-4377-8574-96d833696374" providerId="ADAL" clId="{3D6CE0CE-29FB-4D72-AD68-10EAE5BB7EAF}" dt="2019-11-13T12:03:59.755" v="887" actId="1076"/>
          <ac:grpSpMkLst>
            <pc:docMk/>
            <pc:sldMk cId="209741803" sldId="307"/>
            <ac:grpSpMk id="4315" creationId="{8C1E6B1F-B1A5-4BB6-B8DB-10FD18E902B0}"/>
          </ac:grpSpMkLst>
        </pc:grpChg>
        <pc:grpChg chg="add mod">
          <ac:chgData name="M | Inès Ammarkhodja" userId="e95cd08f-50ed-4377-8574-96d833696374" providerId="ADAL" clId="{3D6CE0CE-29FB-4D72-AD68-10EAE5BB7EAF}" dt="2019-11-13T12:03:59.755" v="887" actId="1076"/>
          <ac:grpSpMkLst>
            <pc:docMk/>
            <pc:sldMk cId="209741803" sldId="307"/>
            <ac:grpSpMk id="4333" creationId="{CE8465A0-FF78-492F-B1AB-BC26B8FBA777}"/>
          </ac:grpSpMkLst>
        </pc:grpChg>
        <pc:grpChg chg="add mod">
          <ac:chgData name="M | Inès Ammarkhodja" userId="e95cd08f-50ed-4377-8574-96d833696374" providerId="ADAL" clId="{3D6CE0CE-29FB-4D72-AD68-10EAE5BB7EAF}" dt="2019-11-13T12:03:59.755" v="887" actId="1076"/>
          <ac:grpSpMkLst>
            <pc:docMk/>
            <pc:sldMk cId="209741803" sldId="307"/>
            <ac:grpSpMk id="4339" creationId="{F8FCBB60-0EC8-4650-BE71-8C9B6535FFC4}"/>
          </ac:grpSpMkLst>
        </pc:grpChg>
        <pc:grpChg chg="add mod">
          <ac:chgData name="M | Inès Ammarkhodja" userId="e95cd08f-50ed-4377-8574-96d833696374" providerId="ADAL" clId="{3D6CE0CE-29FB-4D72-AD68-10EAE5BB7EAF}" dt="2019-11-13T12:03:59.755" v="887" actId="1076"/>
          <ac:grpSpMkLst>
            <pc:docMk/>
            <pc:sldMk cId="209741803" sldId="307"/>
            <ac:grpSpMk id="4349" creationId="{8EACDE9A-65FA-4429-B1E4-8E036666F9F6}"/>
          </ac:grpSpMkLst>
        </pc:grpChg>
        <pc:grpChg chg="add mod">
          <ac:chgData name="M | Inès Ammarkhodja" userId="e95cd08f-50ed-4377-8574-96d833696374" providerId="ADAL" clId="{3D6CE0CE-29FB-4D72-AD68-10EAE5BB7EAF}" dt="2019-11-13T12:03:59.755" v="887" actId="1076"/>
          <ac:grpSpMkLst>
            <pc:docMk/>
            <pc:sldMk cId="209741803" sldId="307"/>
            <ac:grpSpMk id="4355" creationId="{079AE26B-5AD7-4760-B0A9-BAC26D1E1A90}"/>
          </ac:grpSpMkLst>
        </pc:grpChg>
        <pc:grpChg chg="add mod">
          <ac:chgData name="M | Inès Ammarkhodja" userId="e95cd08f-50ed-4377-8574-96d833696374" providerId="ADAL" clId="{3D6CE0CE-29FB-4D72-AD68-10EAE5BB7EAF}" dt="2019-11-13T12:03:59.755" v="887" actId="1076"/>
          <ac:grpSpMkLst>
            <pc:docMk/>
            <pc:sldMk cId="209741803" sldId="307"/>
            <ac:grpSpMk id="4358" creationId="{504E7E2B-4A33-4585-9AB5-0E7B9FAC877A}"/>
          </ac:grpSpMkLst>
        </pc:grpChg>
        <pc:grpChg chg="add mod">
          <ac:chgData name="M | Inès Ammarkhodja" userId="e95cd08f-50ed-4377-8574-96d833696374" providerId="ADAL" clId="{3D6CE0CE-29FB-4D72-AD68-10EAE5BB7EAF}" dt="2019-11-13T12:03:59.755" v="887" actId="1076"/>
          <ac:grpSpMkLst>
            <pc:docMk/>
            <pc:sldMk cId="209741803" sldId="307"/>
            <ac:grpSpMk id="4379" creationId="{2AA370E0-0FE2-429E-A221-002F2EF8FDF6}"/>
          </ac:grpSpMkLst>
        </pc:grpChg>
        <pc:grpChg chg="add mod">
          <ac:chgData name="M | Inès Ammarkhodja" userId="e95cd08f-50ed-4377-8574-96d833696374" providerId="ADAL" clId="{3D6CE0CE-29FB-4D72-AD68-10EAE5BB7EAF}" dt="2019-11-13T12:03:59.755" v="887" actId="1076"/>
          <ac:grpSpMkLst>
            <pc:docMk/>
            <pc:sldMk cId="209741803" sldId="307"/>
            <ac:grpSpMk id="4382" creationId="{214081C6-13BD-4B91-9C0E-86699FA551F1}"/>
          </ac:grpSpMkLst>
        </pc:grpChg>
        <pc:grpChg chg="add mod">
          <ac:chgData name="M | Inès Ammarkhodja" userId="e95cd08f-50ed-4377-8574-96d833696374" providerId="ADAL" clId="{3D6CE0CE-29FB-4D72-AD68-10EAE5BB7EAF}" dt="2019-11-13T12:03:59.755" v="887" actId="1076"/>
          <ac:grpSpMkLst>
            <pc:docMk/>
            <pc:sldMk cId="209741803" sldId="307"/>
            <ac:grpSpMk id="4391" creationId="{539926E6-036A-4645-8A25-C9C8811A6499}"/>
          </ac:grpSpMkLst>
        </pc:grpChg>
        <pc:grpChg chg="add mod">
          <ac:chgData name="M | Inès Ammarkhodja" userId="e95cd08f-50ed-4377-8574-96d833696374" providerId="ADAL" clId="{3D6CE0CE-29FB-4D72-AD68-10EAE5BB7EAF}" dt="2019-11-13T12:03:59.755" v="887" actId="1076"/>
          <ac:grpSpMkLst>
            <pc:docMk/>
            <pc:sldMk cId="209741803" sldId="307"/>
            <ac:grpSpMk id="4412" creationId="{824D52BE-7861-474F-BC78-54237B88931C}"/>
          </ac:grpSpMkLst>
        </pc:grpChg>
        <pc:grpChg chg="add mod">
          <ac:chgData name="M | Inès Ammarkhodja" userId="e95cd08f-50ed-4377-8574-96d833696374" providerId="ADAL" clId="{3D6CE0CE-29FB-4D72-AD68-10EAE5BB7EAF}" dt="2019-11-13T12:03:59.755" v="887" actId="1076"/>
          <ac:grpSpMkLst>
            <pc:docMk/>
            <pc:sldMk cId="209741803" sldId="307"/>
            <ac:grpSpMk id="4419" creationId="{28DEB424-8876-40D9-99B5-F54D3BCE6A4C}"/>
          </ac:grpSpMkLst>
        </pc:grpChg>
        <pc:grpChg chg="add mod">
          <ac:chgData name="M | Inès Ammarkhodja" userId="e95cd08f-50ed-4377-8574-96d833696374" providerId="ADAL" clId="{3D6CE0CE-29FB-4D72-AD68-10EAE5BB7EAF}" dt="2019-11-13T12:03:59.755" v="887" actId="1076"/>
          <ac:grpSpMkLst>
            <pc:docMk/>
            <pc:sldMk cId="209741803" sldId="307"/>
            <ac:grpSpMk id="4423" creationId="{11EB546B-D40B-42C4-B56D-481547144A98}"/>
          </ac:grpSpMkLst>
        </pc:grpChg>
        <pc:grpChg chg="add mod">
          <ac:chgData name="M | Inès Ammarkhodja" userId="e95cd08f-50ed-4377-8574-96d833696374" providerId="ADAL" clId="{3D6CE0CE-29FB-4D72-AD68-10EAE5BB7EAF}" dt="2019-11-13T12:03:59.755" v="887" actId="1076"/>
          <ac:grpSpMkLst>
            <pc:docMk/>
            <pc:sldMk cId="209741803" sldId="307"/>
            <ac:grpSpMk id="4429" creationId="{3A404554-5F79-45D3-8207-48CF0BFDE906}"/>
          </ac:grpSpMkLst>
        </pc:grpChg>
        <pc:grpChg chg="add mod">
          <ac:chgData name="M | Inès Ammarkhodja" userId="e95cd08f-50ed-4377-8574-96d833696374" providerId="ADAL" clId="{3D6CE0CE-29FB-4D72-AD68-10EAE5BB7EAF}" dt="2019-11-13T12:03:59.755" v="887" actId="1076"/>
          <ac:grpSpMkLst>
            <pc:docMk/>
            <pc:sldMk cId="209741803" sldId="307"/>
            <ac:grpSpMk id="4438" creationId="{5FAAF997-F328-42C3-BC91-2035CFDF9D34}"/>
          </ac:grpSpMkLst>
        </pc:grpChg>
        <pc:grpChg chg="add mod">
          <ac:chgData name="M | Inès Ammarkhodja" userId="e95cd08f-50ed-4377-8574-96d833696374" providerId="ADAL" clId="{3D6CE0CE-29FB-4D72-AD68-10EAE5BB7EAF}" dt="2019-11-13T12:03:59.755" v="887" actId="1076"/>
          <ac:grpSpMkLst>
            <pc:docMk/>
            <pc:sldMk cId="209741803" sldId="307"/>
            <ac:grpSpMk id="4443" creationId="{E5B1FC97-33D6-4173-BE28-3743ABB9D144}"/>
          </ac:grpSpMkLst>
        </pc:grpChg>
        <pc:grpChg chg="add mod">
          <ac:chgData name="M | Inès Ammarkhodja" userId="e95cd08f-50ed-4377-8574-96d833696374" providerId="ADAL" clId="{3D6CE0CE-29FB-4D72-AD68-10EAE5BB7EAF}" dt="2019-11-13T12:03:59.755" v="887" actId="1076"/>
          <ac:grpSpMkLst>
            <pc:docMk/>
            <pc:sldMk cId="209741803" sldId="307"/>
            <ac:grpSpMk id="4462" creationId="{1C5FC959-C8D3-4292-B7FE-7C87CB268F8F}"/>
          </ac:grpSpMkLst>
        </pc:grpChg>
        <pc:grpChg chg="add mod">
          <ac:chgData name="M | Inès Ammarkhodja" userId="e95cd08f-50ed-4377-8574-96d833696374" providerId="ADAL" clId="{3D6CE0CE-29FB-4D72-AD68-10EAE5BB7EAF}" dt="2019-11-13T12:03:59.755" v="887" actId="1076"/>
          <ac:grpSpMkLst>
            <pc:docMk/>
            <pc:sldMk cId="209741803" sldId="307"/>
            <ac:grpSpMk id="4468" creationId="{51C452DC-8137-4707-90CF-890997C1E61B}"/>
          </ac:grpSpMkLst>
        </pc:grpChg>
        <pc:grpChg chg="add mod">
          <ac:chgData name="M | Inès Ammarkhodja" userId="e95cd08f-50ed-4377-8574-96d833696374" providerId="ADAL" clId="{3D6CE0CE-29FB-4D72-AD68-10EAE5BB7EAF}" dt="2019-11-13T12:03:59.755" v="887" actId="1076"/>
          <ac:grpSpMkLst>
            <pc:docMk/>
            <pc:sldMk cId="209741803" sldId="307"/>
            <ac:grpSpMk id="4492" creationId="{63DA5377-8E27-4076-9C1A-8B6C7210105C}"/>
          </ac:grpSpMkLst>
        </pc:grpChg>
        <pc:grpChg chg="add mod">
          <ac:chgData name="M | Inès Ammarkhodja" userId="e95cd08f-50ed-4377-8574-96d833696374" providerId="ADAL" clId="{3D6CE0CE-29FB-4D72-AD68-10EAE5BB7EAF}" dt="2019-11-13T12:03:59.755" v="887" actId="1076"/>
          <ac:grpSpMkLst>
            <pc:docMk/>
            <pc:sldMk cId="209741803" sldId="307"/>
            <ac:grpSpMk id="4498" creationId="{6FB35CE5-66A0-4DD6-9A11-334991A556AA}"/>
          </ac:grpSpMkLst>
        </pc:grpChg>
        <pc:grpChg chg="add mod">
          <ac:chgData name="M | Inès Ammarkhodja" userId="e95cd08f-50ed-4377-8574-96d833696374" providerId="ADAL" clId="{3D6CE0CE-29FB-4D72-AD68-10EAE5BB7EAF}" dt="2019-11-13T12:03:59.755" v="887" actId="1076"/>
          <ac:grpSpMkLst>
            <pc:docMk/>
            <pc:sldMk cId="209741803" sldId="307"/>
            <ac:grpSpMk id="4535" creationId="{9477427F-9A73-4895-9647-EE29D9042ECD}"/>
          </ac:grpSpMkLst>
        </pc:grpChg>
        <pc:grpChg chg="add mod">
          <ac:chgData name="M | Inès Ammarkhodja" userId="e95cd08f-50ed-4377-8574-96d833696374" providerId="ADAL" clId="{3D6CE0CE-29FB-4D72-AD68-10EAE5BB7EAF}" dt="2019-11-13T12:03:59.755" v="887" actId="1076"/>
          <ac:grpSpMkLst>
            <pc:docMk/>
            <pc:sldMk cId="209741803" sldId="307"/>
            <ac:grpSpMk id="4552" creationId="{254F7CF3-085E-4995-BF53-C339455E2B9E}"/>
          </ac:grpSpMkLst>
        </pc:grpChg>
        <pc:grpChg chg="add mod">
          <ac:chgData name="M | Inès Ammarkhodja" userId="e95cd08f-50ed-4377-8574-96d833696374" providerId="ADAL" clId="{3D6CE0CE-29FB-4D72-AD68-10EAE5BB7EAF}" dt="2019-11-13T12:03:59.755" v="887" actId="1076"/>
          <ac:grpSpMkLst>
            <pc:docMk/>
            <pc:sldMk cId="209741803" sldId="307"/>
            <ac:grpSpMk id="4558" creationId="{44EBD67B-9082-413D-A062-B37930657552}"/>
          </ac:grpSpMkLst>
        </pc:grpChg>
        <pc:grpChg chg="add mod">
          <ac:chgData name="M | Inès Ammarkhodja" userId="e95cd08f-50ed-4377-8574-96d833696374" providerId="ADAL" clId="{3D6CE0CE-29FB-4D72-AD68-10EAE5BB7EAF}" dt="2019-11-13T12:03:59.755" v="887" actId="1076"/>
          <ac:grpSpMkLst>
            <pc:docMk/>
            <pc:sldMk cId="209741803" sldId="307"/>
            <ac:grpSpMk id="4609" creationId="{143A634A-A3C9-4D33-963A-BCD49B225167}"/>
          </ac:grpSpMkLst>
        </pc:grpChg>
        <pc:grpChg chg="add mod">
          <ac:chgData name="M | Inès Ammarkhodja" userId="e95cd08f-50ed-4377-8574-96d833696374" providerId="ADAL" clId="{3D6CE0CE-29FB-4D72-AD68-10EAE5BB7EAF}" dt="2019-11-13T12:03:59.755" v="887" actId="1076"/>
          <ac:grpSpMkLst>
            <pc:docMk/>
            <pc:sldMk cId="209741803" sldId="307"/>
            <ac:grpSpMk id="4620" creationId="{3E191B29-04A1-448B-9E0C-6280F5A56887}"/>
          </ac:grpSpMkLst>
        </pc:grpChg>
        <pc:grpChg chg="add mod">
          <ac:chgData name="M | Inès Ammarkhodja" userId="e95cd08f-50ed-4377-8574-96d833696374" providerId="ADAL" clId="{3D6CE0CE-29FB-4D72-AD68-10EAE5BB7EAF}" dt="2019-11-13T12:03:59.755" v="887" actId="1076"/>
          <ac:grpSpMkLst>
            <pc:docMk/>
            <pc:sldMk cId="209741803" sldId="307"/>
            <ac:grpSpMk id="4629" creationId="{DEA5D4F2-CDC3-4122-8D25-25F054A20057}"/>
          </ac:grpSpMkLst>
        </pc:grpChg>
        <pc:grpChg chg="add mod">
          <ac:chgData name="M | Inès Ammarkhodja" userId="e95cd08f-50ed-4377-8574-96d833696374" providerId="ADAL" clId="{3D6CE0CE-29FB-4D72-AD68-10EAE5BB7EAF}" dt="2019-11-13T12:03:59.755" v="887" actId="1076"/>
          <ac:grpSpMkLst>
            <pc:docMk/>
            <pc:sldMk cId="209741803" sldId="307"/>
            <ac:grpSpMk id="4634" creationId="{087ADD49-E769-4420-96E3-5B3680A5D843}"/>
          </ac:grpSpMkLst>
        </pc:grpChg>
        <pc:grpChg chg="add mod">
          <ac:chgData name="M | Inès Ammarkhodja" userId="e95cd08f-50ed-4377-8574-96d833696374" providerId="ADAL" clId="{3D6CE0CE-29FB-4D72-AD68-10EAE5BB7EAF}" dt="2019-11-13T12:03:59.755" v="887" actId="1076"/>
          <ac:grpSpMkLst>
            <pc:docMk/>
            <pc:sldMk cId="209741803" sldId="307"/>
            <ac:grpSpMk id="4648" creationId="{FCB006D7-B730-42F8-A463-18275B1705C4}"/>
          </ac:grpSpMkLst>
        </pc:grpChg>
        <pc:grpChg chg="add mod">
          <ac:chgData name="M | Inès Ammarkhodja" userId="e95cd08f-50ed-4377-8574-96d833696374" providerId="ADAL" clId="{3D6CE0CE-29FB-4D72-AD68-10EAE5BB7EAF}" dt="2019-11-13T12:03:59.755" v="887" actId="1076"/>
          <ac:grpSpMkLst>
            <pc:docMk/>
            <pc:sldMk cId="209741803" sldId="307"/>
            <ac:grpSpMk id="4677" creationId="{0E972DAF-E333-4C0C-A4C4-2D78697A5771}"/>
          </ac:grpSpMkLst>
        </pc:grpChg>
        <pc:grpChg chg="add mod">
          <ac:chgData name="M | Inès Ammarkhodja" userId="e95cd08f-50ed-4377-8574-96d833696374" providerId="ADAL" clId="{3D6CE0CE-29FB-4D72-AD68-10EAE5BB7EAF}" dt="2019-11-13T12:03:59.755" v="887" actId="1076"/>
          <ac:grpSpMkLst>
            <pc:docMk/>
            <pc:sldMk cId="209741803" sldId="307"/>
            <ac:grpSpMk id="4710" creationId="{095EEA2C-67ED-4D5B-BEBE-A2D69E7B5320}"/>
          </ac:grpSpMkLst>
        </pc:grpChg>
        <pc:grpChg chg="add mod">
          <ac:chgData name="M | Inès Ammarkhodja" userId="e95cd08f-50ed-4377-8574-96d833696374" providerId="ADAL" clId="{3D6CE0CE-29FB-4D72-AD68-10EAE5BB7EAF}" dt="2019-11-13T12:03:59.755" v="887" actId="1076"/>
          <ac:grpSpMkLst>
            <pc:docMk/>
            <pc:sldMk cId="209741803" sldId="307"/>
            <ac:grpSpMk id="4726" creationId="{78599272-C57F-414F-BC82-7A340AB8E6E3}"/>
          </ac:grpSpMkLst>
        </pc:grpChg>
        <pc:grpChg chg="add mod">
          <ac:chgData name="M | Inès Ammarkhodja" userId="e95cd08f-50ed-4377-8574-96d833696374" providerId="ADAL" clId="{3D6CE0CE-29FB-4D72-AD68-10EAE5BB7EAF}" dt="2019-11-13T12:03:59.755" v="887" actId="1076"/>
          <ac:grpSpMkLst>
            <pc:docMk/>
            <pc:sldMk cId="209741803" sldId="307"/>
            <ac:grpSpMk id="4742" creationId="{F00C9C4B-D14F-43DB-8AB3-2EDB6F15E997}"/>
          </ac:grpSpMkLst>
        </pc:grpChg>
        <pc:grpChg chg="add mod">
          <ac:chgData name="M | Inès Ammarkhodja" userId="e95cd08f-50ed-4377-8574-96d833696374" providerId="ADAL" clId="{3D6CE0CE-29FB-4D72-AD68-10EAE5BB7EAF}" dt="2019-11-13T12:03:59.755" v="887" actId="1076"/>
          <ac:grpSpMkLst>
            <pc:docMk/>
            <pc:sldMk cId="209741803" sldId="307"/>
            <ac:grpSpMk id="4758" creationId="{9FE32D46-8EBB-4C6F-89BD-B942A81EDB70}"/>
          </ac:grpSpMkLst>
        </pc:grpChg>
        <pc:grpChg chg="add mod">
          <ac:chgData name="M | Inès Ammarkhodja" userId="e95cd08f-50ed-4377-8574-96d833696374" providerId="ADAL" clId="{3D6CE0CE-29FB-4D72-AD68-10EAE5BB7EAF}" dt="2019-11-13T12:03:59.755" v="887" actId="1076"/>
          <ac:grpSpMkLst>
            <pc:docMk/>
            <pc:sldMk cId="209741803" sldId="307"/>
            <ac:grpSpMk id="4779" creationId="{FEE1ACDA-FB26-4CC6-9164-461489A6FEEC}"/>
          </ac:grpSpMkLst>
        </pc:grpChg>
        <pc:grpChg chg="add mod">
          <ac:chgData name="M | Inès Ammarkhodja" userId="e95cd08f-50ed-4377-8574-96d833696374" providerId="ADAL" clId="{3D6CE0CE-29FB-4D72-AD68-10EAE5BB7EAF}" dt="2019-11-13T12:03:59.755" v="887" actId="1076"/>
          <ac:grpSpMkLst>
            <pc:docMk/>
            <pc:sldMk cId="209741803" sldId="307"/>
            <ac:grpSpMk id="4793" creationId="{0C9F5AF9-2B0F-4609-80A4-FD8781EFAD40}"/>
          </ac:grpSpMkLst>
        </pc:grpChg>
        <pc:grpChg chg="add mod">
          <ac:chgData name="M | Inès Ammarkhodja" userId="e95cd08f-50ed-4377-8574-96d833696374" providerId="ADAL" clId="{3D6CE0CE-29FB-4D72-AD68-10EAE5BB7EAF}" dt="2019-11-13T12:03:59.755" v="887" actId="1076"/>
          <ac:grpSpMkLst>
            <pc:docMk/>
            <pc:sldMk cId="209741803" sldId="307"/>
            <ac:grpSpMk id="4796" creationId="{870FC595-CC07-4595-9287-2AF2A3B7E6A5}"/>
          </ac:grpSpMkLst>
        </pc:grpChg>
        <pc:grpChg chg="add mod">
          <ac:chgData name="M | Inès Ammarkhodja" userId="e95cd08f-50ed-4377-8574-96d833696374" providerId="ADAL" clId="{3D6CE0CE-29FB-4D72-AD68-10EAE5BB7EAF}" dt="2019-11-13T12:03:59.755" v="887" actId="1076"/>
          <ac:grpSpMkLst>
            <pc:docMk/>
            <pc:sldMk cId="209741803" sldId="307"/>
            <ac:grpSpMk id="4799" creationId="{74539F4F-A227-414E-9BF3-4A3EB333232E}"/>
          </ac:grpSpMkLst>
        </pc:grpChg>
        <pc:grpChg chg="add mod">
          <ac:chgData name="M | Inès Ammarkhodja" userId="e95cd08f-50ed-4377-8574-96d833696374" providerId="ADAL" clId="{3D6CE0CE-29FB-4D72-AD68-10EAE5BB7EAF}" dt="2019-11-13T12:03:59.755" v="887" actId="1076"/>
          <ac:grpSpMkLst>
            <pc:docMk/>
            <pc:sldMk cId="209741803" sldId="307"/>
            <ac:grpSpMk id="4803" creationId="{EB4E9D8F-EE7A-4247-AFAF-9476111289F8}"/>
          </ac:grpSpMkLst>
        </pc:grpChg>
        <pc:grpChg chg="add mod">
          <ac:chgData name="M | Inès Ammarkhodja" userId="e95cd08f-50ed-4377-8574-96d833696374" providerId="ADAL" clId="{3D6CE0CE-29FB-4D72-AD68-10EAE5BB7EAF}" dt="2019-11-13T12:03:59.755" v="887" actId="1076"/>
          <ac:grpSpMkLst>
            <pc:docMk/>
            <pc:sldMk cId="209741803" sldId="307"/>
            <ac:grpSpMk id="4806" creationId="{6B8636A5-94B9-4200-83D5-824A74213C76}"/>
          </ac:grpSpMkLst>
        </pc:grpChg>
        <pc:grpChg chg="add mod">
          <ac:chgData name="M | Inès Ammarkhodja" userId="e95cd08f-50ed-4377-8574-96d833696374" providerId="ADAL" clId="{3D6CE0CE-29FB-4D72-AD68-10EAE5BB7EAF}" dt="2019-11-13T12:03:59.755" v="887" actId="1076"/>
          <ac:grpSpMkLst>
            <pc:docMk/>
            <pc:sldMk cId="209741803" sldId="307"/>
            <ac:grpSpMk id="4810" creationId="{2EF38604-CB3D-4AAC-A6EC-ED87446CF964}"/>
          </ac:grpSpMkLst>
        </pc:grpChg>
        <pc:grpChg chg="add mod">
          <ac:chgData name="M | Inès Ammarkhodja" userId="e95cd08f-50ed-4377-8574-96d833696374" providerId="ADAL" clId="{3D6CE0CE-29FB-4D72-AD68-10EAE5BB7EAF}" dt="2019-11-13T12:03:59.755" v="887" actId="1076"/>
          <ac:grpSpMkLst>
            <pc:docMk/>
            <pc:sldMk cId="209741803" sldId="307"/>
            <ac:grpSpMk id="4814" creationId="{3E814FEC-8A73-4F41-8964-C209F0D14A98}"/>
          </ac:grpSpMkLst>
        </pc:grpChg>
        <pc:grpChg chg="add mod">
          <ac:chgData name="M | Inès Ammarkhodja" userId="e95cd08f-50ed-4377-8574-96d833696374" providerId="ADAL" clId="{3D6CE0CE-29FB-4D72-AD68-10EAE5BB7EAF}" dt="2019-11-13T12:03:59.755" v="887" actId="1076"/>
          <ac:grpSpMkLst>
            <pc:docMk/>
            <pc:sldMk cId="209741803" sldId="307"/>
            <ac:grpSpMk id="4828" creationId="{6305F909-DABE-4E6B-8A2F-97EE50313538}"/>
          </ac:grpSpMkLst>
        </pc:grpChg>
        <pc:grpChg chg="add mod">
          <ac:chgData name="M | Inès Ammarkhodja" userId="e95cd08f-50ed-4377-8574-96d833696374" providerId="ADAL" clId="{3D6CE0CE-29FB-4D72-AD68-10EAE5BB7EAF}" dt="2019-11-13T12:03:59.755" v="887" actId="1076"/>
          <ac:grpSpMkLst>
            <pc:docMk/>
            <pc:sldMk cId="209741803" sldId="307"/>
            <ac:grpSpMk id="4840" creationId="{B749B668-0834-489F-B870-082AA576A857}"/>
          </ac:grpSpMkLst>
        </pc:grpChg>
        <pc:grpChg chg="add mod">
          <ac:chgData name="M | Inès Ammarkhodja" userId="e95cd08f-50ed-4377-8574-96d833696374" providerId="ADAL" clId="{3D6CE0CE-29FB-4D72-AD68-10EAE5BB7EAF}" dt="2019-11-13T12:03:59.755" v="887" actId="1076"/>
          <ac:grpSpMkLst>
            <pc:docMk/>
            <pc:sldMk cId="209741803" sldId="307"/>
            <ac:grpSpMk id="4845" creationId="{0614F852-86E6-4C72-9167-60840DDB5EC9}"/>
          </ac:grpSpMkLst>
        </pc:grpChg>
        <pc:grpChg chg="add mod">
          <ac:chgData name="M | Inès Ammarkhodja" userId="e95cd08f-50ed-4377-8574-96d833696374" providerId="ADAL" clId="{3D6CE0CE-29FB-4D72-AD68-10EAE5BB7EAF}" dt="2019-11-13T12:03:59.755" v="887" actId="1076"/>
          <ac:grpSpMkLst>
            <pc:docMk/>
            <pc:sldMk cId="209741803" sldId="307"/>
            <ac:grpSpMk id="4861" creationId="{7C758E9B-8158-4D9E-B91F-3946078F5B8D}"/>
          </ac:grpSpMkLst>
        </pc:grpChg>
        <pc:grpChg chg="add mod">
          <ac:chgData name="M | Inès Ammarkhodja" userId="e95cd08f-50ed-4377-8574-96d833696374" providerId="ADAL" clId="{3D6CE0CE-29FB-4D72-AD68-10EAE5BB7EAF}" dt="2019-11-13T12:03:59.755" v="887" actId="1076"/>
          <ac:grpSpMkLst>
            <pc:docMk/>
            <pc:sldMk cId="209741803" sldId="307"/>
            <ac:grpSpMk id="4866" creationId="{AEB66F58-3DC1-4937-953B-437CF16613F1}"/>
          </ac:grpSpMkLst>
        </pc:grpChg>
        <pc:grpChg chg="add mod">
          <ac:chgData name="M | Inès Ammarkhodja" userId="e95cd08f-50ed-4377-8574-96d833696374" providerId="ADAL" clId="{3D6CE0CE-29FB-4D72-AD68-10EAE5BB7EAF}" dt="2019-11-13T12:03:59.755" v="887" actId="1076"/>
          <ac:grpSpMkLst>
            <pc:docMk/>
            <pc:sldMk cId="209741803" sldId="307"/>
            <ac:grpSpMk id="4879" creationId="{EE480F8D-E2A8-4018-AC22-A7EB1713BAD7}"/>
          </ac:grpSpMkLst>
        </pc:grpChg>
        <pc:grpChg chg="add mod">
          <ac:chgData name="M | Inès Ammarkhodja" userId="e95cd08f-50ed-4377-8574-96d833696374" providerId="ADAL" clId="{3D6CE0CE-29FB-4D72-AD68-10EAE5BB7EAF}" dt="2019-11-13T12:03:59.755" v="887" actId="1076"/>
          <ac:grpSpMkLst>
            <pc:docMk/>
            <pc:sldMk cId="209741803" sldId="307"/>
            <ac:grpSpMk id="4898" creationId="{D1E92DBF-2FBA-4F86-B81C-6DAB1502031F}"/>
          </ac:grpSpMkLst>
        </pc:grpChg>
        <pc:grpChg chg="add mod">
          <ac:chgData name="M | Inès Ammarkhodja" userId="e95cd08f-50ed-4377-8574-96d833696374" providerId="ADAL" clId="{3D6CE0CE-29FB-4D72-AD68-10EAE5BB7EAF}" dt="2019-11-13T12:03:59.755" v="887" actId="1076"/>
          <ac:grpSpMkLst>
            <pc:docMk/>
            <pc:sldMk cId="209741803" sldId="307"/>
            <ac:grpSpMk id="4903" creationId="{3BE42CFB-715E-4045-A097-360EDB3031B0}"/>
          </ac:grpSpMkLst>
        </pc:grpChg>
        <pc:grpChg chg="add mod">
          <ac:chgData name="M | Inès Ammarkhodja" userId="e95cd08f-50ed-4377-8574-96d833696374" providerId="ADAL" clId="{3D6CE0CE-29FB-4D72-AD68-10EAE5BB7EAF}" dt="2019-11-13T12:03:59.755" v="887" actId="1076"/>
          <ac:grpSpMkLst>
            <pc:docMk/>
            <pc:sldMk cId="209741803" sldId="307"/>
            <ac:grpSpMk id="4910" creationId="{AC7B6389-4259-4A6A-919D-E99DDEC7EC65}"/>
          </ac:grpSpMkLst>
        </pc:grpChg>
        <pc:grpChg chg="add mod">
          <ac:chgData name="M | Inès Ammarkhodja" userId="e95cd08f-50ed-4377-8574-96d833696374" providerId="ADAL" clId="{3D6CE0CE-29FB-4D72-AD68-10EAE5BB7EAF}" dt="2019-11-13T12:03:59.755" v="887" actId="1076"/>
          <ac:grpSpMkLst>
            <pc:docMk/>
            <pc:sldMk cId="209741803" sldId="307"/>
            <ac:grpSpMk id="4915" creationId="{C34D9E4A-CCBB-4466-A329-74027D194048}"/>
          </ac:grpSpMkLst>
        </pc:grpChg>
        <pc:grpChg chg="add mod">
          <ac:chgData name="M | Inès Ammarkhodja" userId="e95cd08f-50ed-4377-8574-96d833696374" providerId="ADAL" clId="{3D6CE0CE-29FB-4D72-AD68-10EAE5BB7EAF}" dt="2019-11-13T12:03:59.755" v="887" actId="1076"/>
          <ac:grpSpMkLst>
            <pc:docMk/>
            <pc:sldMk cId="209741803" sldId="307"/>
            <ac:grpSpMk id="4919" creationId="{FDADA9E3-BB8D-4483-A1FD-32AC05D532E6}"/>
          </ac:grpSpMkLst>
        </pc:grpChg>
        <pc:grpChg chg="add mod">
          <ac:chgData name="M | Inès Ammarkhodja" userId="e95cd08f-50ed-4377-8574-96d833696374" providerId="ADAL" clId="{3D6CE0CE-29FB-4D72-AD68-10EAE5BB7EAF}" dt="2019-11-13T12:03:59.755" v="887" actId="1076"/>
          <ac:grpSpMkLst>
            <pc:docMk/>
            <pc:sldMk cId="209741803" sldId="307"/>
            <ac:grpSpMk id="4923" creationId="{2479A891-40BA-4C45-B83C-C958ACC65709}"/>
          </ac:grpSpMkLst>
        </pc:grpChg>
        <pc:grpChg chg="add mod">
          <ac:chgData name="M | Inès Ammarkhodja" userId="e95cd08f-50ed-4377-8574-96d833696374" providerId="ADAL" clId="{3D6CE0CE-29FB-4D72-AD68-10EAE5BB7EAF}" dt="2019-11-13T12:03:59.755" v="887" actId="1076"/>
          <ac:grpSpMkLst>
            <pc:docMk/>
            <pc:sldMk cId="209741803" sldId="307"/>
            <ac:grpSpMk id="4933" creationId="{F1526E33-0541-4004-A8F9-847BFF0B53FC}"/>
          </ac:grpSpMkLst>
        </pc:grpChg>
        <pc:grpChg chg="add mod">
          <ac:chgData name="M | Inès Ammarkhodja" userId="e95cd08f-50ed-4377-8574-96d833696374" providerId="ADAL" clId="{3D6CE0CE-29FB-4D72-AD68-10EAE5BB7EAF}" dt="2019-11-13T12:03:59.755" v="887" actId="1076"/>
          <ac:grpSpMkLst>
            <pc:docMk/>
            <pc:sldMk cId="209741803" sldId="307"/>
            <ac:grpSpMk id="4937" creationId="{CE66818E-DDAA-48E9-A1EC-9BFB557E9300}"/>
          </ac:grpSpMkLst>
        </pc:grpChg>
        <pc:grpChg chg="add mod">
          <ac:chgData name="M | Inès Ammarkhodja" userId="e95cd08f-50ed-4377-8574-96d833696374" providerId="ADAL" clId="{3D6CE0CE-29FB-4D72-AD68-10EAE5BB7EAF}" dt="2019-11-13T12:03:59.755" v="887" actId="1076"/>
          <ac:grpSpMkLst>
            <pc:docMk/>
            <pc:sldMk cId="209741803" sldId="307"/>
            <ac:grpSpMk id="4945" creationId="{761BB773-A61C-443D-A8DC-9DECF8903FDD}"/>
          </ac:grpSpMkLst>
        </pc:grpChg>
        <pc:grpChg chg="add mod">
          <ac:chgData name="M | Inès Ammarkhodja" userId="e95cd08f-50ed-4377-8574-96d833696374" providerId="ADAL" clId="{3D6CE0CE-29FB-4D72-AD68-10EAE5BB7EAF}" dt="2019-11-13T12:03:59.755" v="887" actId="1076"/>
          <ac:grpSpMkLst>
            <pc:docMk/>
            <pc:sldMk cId="209741803" sldId="307"/>
            <ac:grpSpMk id="4971" creationId="{288C6120-9449-4589-9B39-822BED5A69B9}"/>
          </ac:grpSpMkLst>
        </pc:grpChg>
        <pc:grpChg chg="add mod">
          <ac:chgData name="M | Inès Ammarkhodja" userId="e95cd08f-50ed-4377-8574-96d833696374" providerId="ADAL" clId="{3D6CE0CE-29FB-4D72-AD68-10EAE5BB7EAF}" dt="2019-11-13T12:03:59.755" v="887" actId="1076"/>
          <ac:grpSpMkLst>
            <pc:docMk/>
            <pc:sldMk cId="209741803" sldId="307"/>
            <ac:grpSpMk id="4975" creationId="{42382E86-FB2D-463F-AA41-0B2C592436F5}"/>
          </ac:grpSpMkLst>
        </pc:grpChg>
        <pc:grpChg chg="add del mod">
          <ac:chgData name="M | Inès Ammarkhodja" userId="e95cd08f-50ed-4377-8574-96d833696374" providerId="ADAL" clId="{3D6CE0CE-29FB-4D72-AD68-10EAE5BB7EAF}" dt="2019-11-13T10:54:12.034" v="731" actId="478"/>
          <ac:grpSpMkLst>
            <pc:docMk/>
            <pc:sldMk cId="209741803" sldId="307"/>
            <ac:grpSpMk id="4982" creationId="{43044307-D4E1-49DF-BCEA-7C49863CC7B4}"/>
          </ac:grpSpMkLst>
        </pc:grpChg>
        <pc:grpChg chg="add mod">
          <ac:chgData name="M | Inès Ammarkhodja" userId="e95cd08f-50ed-4377-8574-96d833696374" providerId="ADAL" clId="{3D6CE0CE-29FB-4D72-AD68-10EAE5BB7EAF}" dt="2019-11-13T12:03:59.755" v="887" actId="1076"/>
          <ac:grpSpMkLst>
            <pc:docMk/>
            <pc:sldMk cId="209741803" sldId="307"/>
            <ac:grpSpMk id="4989" creationId="{108162AA-271F-43AA-A9CC-1ED28EB7246E}"/>
          </ac:grpSpMkLst>
        </pc:grpChg>
        <pc:grpChg chg="add mod">
          <ac:chgData name="M | Inès Ammarkhodja" userId="e95cd08f-50ed-4377-8574-96d833696374" providerId="ADAL" clId="{3D6CE0CE-29FB-4D72-AD68-10EAE5BB7EAF}" dt="2019-11-13T12:03:59.755" v="887" actId="1076"/>
          <ac:grpSpMkLst>
            <pc:docMk/>
            <pc:sldMk cId="209741803" sldId="307"/>
            <ac:grpSpMk id="5018" creationId="{5D26626F-B747-40BA-8202-AB28FDCA3C57}"/>
          </ac:grpSpMkLst>
        </pc:grpChg>
        <pc:grpChg chg="add mod">
          <ac:chgData name="M | Inès Ammarkhodja" userId="e95cd08f-50ed-4377-8574-96d833696374" providerId="ADAL" clId="{3D6CE0CE-29FB-4D72-AD68-10EAE5BB7EAF}" dt="2019-11-13T12:03:59.755" v="887" actId="1076"/>
          <ac:grpSpMkLst>
            <pc:docMk/>
            <pc:sldMk cId="209741803" sldId="307"/>
            <ac:grpSpMk id="5021" creationId="{12527CAA-E664-4003-91E0-5ABA40B64F0A}"/>
          </ac:grpSpMkLst>
        </pc:grpChg>
        <pc:grpChg chg="add mod">
          <ac:chgData name="M | Inès Ammarkhodja" userId="e95cd08f-50ed-4377-8574-96d833696374" providerId="ADAL" clId="{3D6CE0CE-29FB-4D72-AD68-10EAE5BB7EAF}" dt="2019-11-13T12:03:59.755" v="887" actId="1076"/>
          <ac:grpSpMkLst>
            <pc:docMk/>
            <pc:sldMk cId="209741803" sldId="307"/>
            <ac:grpSpMk id="5031" creationId="{116B370B-7AFC-4D34-B7A4-1CCE010F0DB4}"/>
          </ac:grpSpMkLst>
        </pc:grpChg>
        <pc:grpChg chg="add mod">
          <ac:chgData name="M | Inès Ammarkhodja" userId="e95cd08f-50ed-4377-8574-96d833696374" providerId="ADAL" clId="{3D6CE0CE-29FB-4D72-AD68-10EAE5BB7EAF}" dt="2019-11-13T12:03:59.755" v="887" actId="1076"/>
          <ac:grpSpMkLst>
            <pc:docMk/>
            <pc:sldMk cId="209741803" sldId="307"/>
            <ac:grpSpMk id="5037" creationId="{47B077B6-8815-493D-BF9F-EAD41D39E535}"/>
          </ac:grpSpMkLst>
        </pc:grpChg>
        <pc:grpChg chg="add mod">
          <ac:chgData name="M | Inès Ammarkhodja" userId="e95cd08f-50ed-4377-8574-96d833696374" providerId="ADAL" clId="{3D6CE0CE-29FB-4D72-AD68-10EAE5BB7EAF}" dt="2019-11-13T12:03:59.755" v="887" actId="1076"/>
          <ac:grpSpMkLst>
            <pc:docMk/>
            <pc:sldMk cId="209741803" sldId="307"/>
            <ac:grpSpMk id="5051" creationId="{077C0F56-D80F-443F-92E2-861433AEE56D}"/>
          </ac:grpSpMkLst>
        </pc:grpChg>
        <pc:grpChg chg="add mod">
          <ac:chgData name="M | Inès Ammarkhodja" userId="e95cd08f-50ed-4377-8574-96d833696374" providerId="ADAL" clId="{3D6CE0CE-29FB-4D72-AD68-10EAE5BB7EAF}" dt="2019-11-13T12:03:59.755" v="887" actId="1076"/>
          <ac:grpSpMkLst>
            <pc:docMk/>
            <pc:sldMk cId="209741803" sldId="307"/>
            <ac:grpSpMk id="5056" creationId="{D90A3A78-6B90-4ABD-B698-C55B44B8B92D}"/>
          </ac:grpSpMkLst>
        </pc:grpChg>
        <pc:grpChg chg="add mod">
          <ac:chgData name="M | Inès Ammarkhodja" userId="e95cd08f-50ed-4377-8574-96d833696374" providerId="ADAL" clId="{3D6CE0CE-29FB-4D72-AD68-10EAE5BB7EAF}" dt="2019-11-13T12:03:59.755" v="887" actId="1076"/>
          <ac:grpSpMkLst>
            <pc:docMk/>
            <pc:sldMk cId="209741803" sldId="307"/>
            <ac:grpSpMk id="5068" creationId="{039642F9-08B7-499E-B52D-9AB0FED114D9}"/>
          </ac:grpSpMkLst>
        </pc:grpChg>
        <pc:grpChg chg="add mod">
          <ac:chgData name="M | Inès Ammarkhodja" userId="e95cd08f-50ed-4377-8574-96d833696374" providerId="ADAL" clId="{3D6CE0CE-29FB-4D72-AD68-10EAE5BB7EAF}" dt="2019-11-13T12:03:59.755" v="887" actId="1076"/>
          <ac:grpSpMkLst>
            <pc:docMk/>
            <pc:sldMk cId="209741803" sldId="307"/>
            <ac:grpSpMk id="5096" creationId="{A4FD05D0-703D-4411-9AA1-EEF66959FBCD}"/>
          </ac:grpSpMkLst>
        </pc:grpChg>
        <pc:grpChg chg="add mod">
          <ac:chgData name="M | Inès Ammarkhodja" userId="e95cd08f-50ed-4377-8574-96d833696374" providerId="ADAL" clId="{3D6CE0CE-29FB-4D72-AD68-10EAE5BB7EAF}" dt="2019-11-13T12:03:59.755" v="887" actId="1076"/>
          <ac:grpSpMkLst>
            <pc:docMk/>
            <pc:sldMk cId="209741803" sldId="307"/>
            <ac:grpSpMk id="5103" creationId="{68F9F0C8-E469-4B2E-A628-ED142B43EEE3}"/>
          </ac:grpSpMkLst>
        </pc:grpChg>
        <pc:grpChg chg="add mod">
          <ac:chgData name="M | Inès Ammarkhodja" userId="e95cd08f-50ed-4377-8574-96d833696374" providerId="ADAL" clId="{3D6CE0CE-29FB-4D72-AD68-10EAE5BB7EAF}" dt="2019-11-13T12:03:59.755" v="887" actId="1076"/>
          <ac:grpSpMkLst>
            <pc:docMk/>
            <pc:sldMk cId="209741803" sldId="307"/>
            <ac:grpSpMk id="5124" creationId="{02C5204F-1222-43A2-AC57-920BF6F627D2}"/>
          </ac:grpSpMkLst>
        </pc:grpChg>
        <pc:grpChg chg="add mod">
          <ac:chgData name="M | Inès Ammarkhodja" userId="e95cd08f-50ed-4377-8574-96d833696374" providerId="ADAL" clId="{3D6CE0CE-29FB-4D72-AD68-10EAE5BB7EAF}" dt="2019-11-13T12:03:59.755" v="887" actId="1076"/>
          <ac:grpSpMkLst>
            <pc:docMk/>
            <pc:sldMk cId="209741803" sldId="307"/>
            <ac:grpSpMk id="5128" creationId="{BBAD35AB-819E-42A4-9841-D358400977EB}"/>
          </ac:grpSpMkLst>
        </pc:grpChg>
        <pc:grpChg chg="add mod">
          <ac:chgData name="M | Inès Ammarkhodja" userId="e95cd08f-50ed-4377-8574-96d833696374" providerId="ADAL" clId="{3D6CE0CE-29FB-4D72-AD68-10EAE5BB7EAF}" dt="2019-11-13T12:03:59.755" v="887" actId="1076"/>
          <ac:grpSpMkLst>
            <pc:docMk/>
            <pc:sldMk cId="209741803" sldId="307"/>
            <ac:grpSpMk id="5141" creationId="{4EBC4F56-A50E-41BA-BA11-4CCE8F2F06ED}"/>
          </ac:grpSpMkLst>
        </pc:grpChg>
        <pc:grpChg chg="add mod">
          <ac:chgData name="M | Inès Ammarkhodja" userId="e95cd08f-50ed-4377-8574-96d833696374" providerId="ADAL" clId="{3D6CE0CE-29FB-4D72-AD68-10EAE5BB7EAF}" dt="2019-11-13T12:03:59.755" v="887" actId="1076"/>
          <ac:grpSpMkLst>
            <pc:docMk/>
            <pc:sldMk cId="209741803" sldId="307"/>
            <ac:grpSpMk id="5167" creationId="{0BD9E9F5-C147-4F8F-AC70-2ED60F5ABBEF}"/>
          </ac:grpSpMkLst>
        </pc:grpChg>
        <pc:grpChg chg="add mod">
          <ac:chgData name="M | Inès Ammarkhodja" userId="e95cd08f-50ed-4377-8574-96d833696374" providerId="ADAL" clId="{3D6CE0CE-29FB-4D72-AD68-10EAE5BB7EAF}" dt="2019-11-13T12:03:59.755" v="887" actId="1076"/>
          <ac:grpSpMkLst>
            <pc:docMk/>
            <pc:sldMk cId="209741803" sldId="307"/>
            <ac:grpSpMk id="5187" creationId="{6B89881B-4DCB-4CE6-BA0C-FC9DA174EA9F}"/>
          </ac:grpSpMkLst>
        </pc:grpChg>
        <pc:grpChg chg="add mod">
          <ac:chgData name="M | Inès Ammarkhodja" userId="e95cd08f-50ed-4377-8574-96d833696374" providerId="ADAL" clId="{3D6CE0CE-29FB-4D72-AD68-10EAE5BB7EAF}" dt="2019-11-13T12:03:59.755" v="887" actId="1076"/>
          <ac:grpSpMkLst>
            <pc:docMk/>
            <pc:sldMk cId="209741803" sldId="307"/>
            <ac:grpSpMk id="5207" creationId="{4A181EE7-6AE0-4345-8E28-1D00CCAD7F36}"/>
          </ac:grpSpMkLst>
        </pc:grpChg>
        <pc:grpChg chg="add del mod">
          <ac:chgData name="M | Inès Ammarkhodja" userId="e95cd08f-50ed-4377-8574-96d833696374" providerId="ADAL" clId="{3D6CE0CE-29FB-4D72-AD68-10EAE5BB7EAF}" dt="2019-11-13T10:54:23.463" v="733" actId="478"/>
          <ac:grpSpMkLst>
            <pc:docMk/>
            <pc:sldMk cId="209741803" sldId="307"/>
            <ac:grpSpMk id="5229" creationId="{651E3BE0-AC25-4193-861F-D7C201331332}"/>
          </ac:grpSpMkLst>
        </pc:grpChg>
        <pc:grpChg chg="add del mod">
          <ac:chgData name="M | Inès Ammarkhodja" userId="e95cd08f-50ed-4377-8574-96d833696374" providerId="ADAL" clId="{3D6CE0CE-29FB-4D72-AD68-10EAE5BB7EAF}" dt="2019-11-13T10:54:23.463" v="733" actId="478"/>
          <ac:grpSpMkLst>
            <pc:docMk/>
            <pc:sldMk cId="209741803" sldId="307"/>
            <ac:grpSpMk id="5250" creationId="{E035A273-1CF7-4E88-B8B7-3CE4CFFD7E3A}"/>
          </ac:grpSpMkLst>
        </pc:grpChg>
        <pc:grpChg chg="add del mod">
          <ac:chgData name="M | Inès Ammarkhodja" userId="e95cd08f-50ed-4377-8574-96d833696374" providerId="ADAL" clId="{3D6CE0CE-29FB-4D72-AD68-10EAE5BB7EAF}" dt="2019-11-13T10:54:23.463" v="733" actId="478"/>
          <ac:grpSpMkLst>
            <pc:docMk/>
            <pc:sldMk cId="209741803" sldId="307"/>
            <ac:grpSpMk id="5270" creationId="{3F645FA6-CA5E-47E7-8274-49A7B8516695}"/>
          </ac:grpSpMkLst>
        </pc:grpChg>
        <pc:grpChg chg="add del mod">
          <ac:chgData name="M | Inès Ammarkhodja" userId="e95cd08f-50ed-4377-8574-96d833696374" providerId="ADAL" clId="{3D6CE0CE-29FB-4D72-AD68-10EAE5BB7EAF}" dt="2019-11-13T10:54:23.463" v="733" actId="478"/>
          <ac:grpSpMkLst>
            <pc:docMk/>
            <pc:sldMk cId="209741803" sldId="307"/>
            <ac:grpSpMk id="5289" creationId="{06DCDC86-376B-460B-99DA-A480FE7664AC}"/>
          </ac:grpSpMkLst>
        </pc:grpChg>
        <pc:grpChg chg="add del mod">
          <ac:chgData name="M | Inès Ammarkhodja" userId="e95cd08f-50ed-4377-8574-96d833696374" providerId="ADAL" clId="{3D6CE0CE-29FB-4D72-AD68-10EAE5BB7EAF}" dt="2019-11-13T10:54:23.463" v="733" actId="478"/>
          <ac:grpSpMkLst>
            <pc:docMk/>
            <pc:sldMk cId="209741803" sldId="307"/>
            <ac:grpSpMk id="5302" creationId="{2DDF714F-3435-436F-9E15-2E2CA1D6B66D}"/>
          </ac:grpSpMkLst>
        </pc:grpChg>
        <pc:grpChg chg="add del mod">
          <ac:chgData name="M | Inès Ammarkhodja" userId="e95cd08f-50ed-4377-8574-96d833696374" providerId="ADAL" clId="{3D6CE0CE-29FB-4D72-AD68-10EAE5BB7EAF}" dt="2019-11-13T10:54:23.463" v="733" actId="478"/>
          <ac:grpSpMkLst>
            <pc:docMk/>
            <pc:sldMk cId="209741803" sldId="307"/>
            <ac:grpSpMk id="5312" creationId="{D2B0D676-65D1-4D59-A2DC-48156342BB0A}"/>
          </ac:grpSpMkLst>
        </pc:grpChg>
        <pc:grpChg chg="add del mod">
          <ac:chgData name="M | Inès Ammarkhodja" userId="e95cd08f-50ed-4377-8574-96d833696374" providerId="ADAL" clId="{3D6CE0CE-29FB-4D72-AD68-10EAE5BB7EAF}" dt="2019-11-13T10:54:23.463" v="733" actId="478"/>
          <ac:grpSpMkLst>
            <pc:docMk/>
            <pc:sldMk cId="209741803" sldId="307"/>
            <ac:grpSpMk id="5325" creationId="{B460778D-D8EE-4FAE-9BA9-9EE100C764FF}"/>
          </ac:grpSpMkLst>
        </pc:grpChg>
        <pc:grpChg chg="add del mod">
          <ac:chgData name="M | Inès Ammarkhodja" userId="e95cd08f-50ed-4377-8574-96d833696374" providerId="ADAL" clId="{3D6CE0CE-29FB-4D72-AD68-10EAE5BB7EAF}" dt="2019-11-13T10:54:23.463" v="733" actId="478"/>
          <ac:grpSpMkLst>
            <pc:docMk/>
            <pc:sldMk cId="209741803" sldId="307"/>
            <ac:grpSpMk id="5345" creationId="{0DE8293B-0D5E-44ED-B82F-96471E79F02C}"/>
          </ac:grpSpMkLst>
        </pc:grpChg>
        <pc:grpChg chg="add del mod">
          <ac:chgData name="M | Inès Ammarkhodja" userId="e95cd08f-50ed-4377-8574-96d833696374" providerId="ADAL" clId="{3D6CE0CE-29FB-4D72-AD68-10EAE5BB7EAF}" dt="2019-11-13T10:54:23.463" v="733" actId="478"/>
          <ac:grpSpMkLst>
            <pc:docMk/>
            <pc:sldMk cId="209741803" sldId="307"/>
            <ac:grpSpMk id="5350" creationId="{D18CD95E-ACBB-40DB-9765-E975749E5886}"/>
          </ac:grpSpMkLst>
        </pc:grpChg>
        <pc:grpChg chg="add del mod">
          <ac:chgData name="M | Inès Ammarkhodja" userId="e95cd08f-50ed-4377-8574-96d833696374" providerId="ADAL" clId="{3D6CE0CE-29FB-4D72-AD68-10EAE5BB7EAF}" dt="2019-11-13T10:54:23.463" v="733" actId="478"/>
          <ac:grpSpMkLst>
            <pc:docMk/>
            <pc:sldMk cId="209741803" sldId="307"/>
            <ac:grpSpMk id="5361" creationId="{2CFC9898-25F5-49F9-BD41-60F7B5EBD019}"/>
          </ac:grpSpMkLst>
        </pc:grpChg>
        <pc:grpChg chg="add del mod">
          <ac:chgData name="M | Inès Ammarkhodja" userId="e95cd08f-50ed-4377-8574-96d833696374" providerId="ADAL" clId="{3D6CE0CE-29FB-4D72-AD68-10EAE5BB7EAF}" dt="2019-11-13T10:54:23.463" v="733" actId="478"/>
          <ac:grpSpMkLst>
            <pc:docMk/>
            <pc:sldMk cId="209741803" sldId="307"/>
            <ac:grpSpMk id="5378" creationId="{F7F416A0-6738-469A-A289-6397FDC6D71F}"/>
          </ac:grpSpMkLst>
        </pc:grpChg>
        <pc:grpChg chg="add del mod">
          <ac:chgData name="M | Inès Ammarkhodja" userId="e95cd08f-50ed-4377-8574-96d833696374" providerId="ADAL" clId="{3D6CE0CE-29FB-4D72-AD68-10EAE5BB7EAF}" dt="2019-11-13T10:54:23.463" v="733" actId="478"/>
          <ac:grpSpMkLst>
            <pc:docMk/>
            <pc:sldMk cId="209741803" sldId="307"/>
            <ac:grpSpMk id="5389" creationId="{DEFB54CE-3A0E-4C00-A970-C4A4DE31EDA6}"/>
          </ac:grpSpMkLst>
        </pc:grpChg>
        <pc:grpChg chg="add del mod">
          <ac:chgData name="M | Inès Ammarkhodja" userId="e95cd08f-50ed-4377-8574-96d833696374" providerId="ADAL" clId="{3D6CE0CE-29FB-4D72-AD68-10EAE5BB7EAF}" dt="2019-11-13T10:54:23.463" v="733" actId="478"/>
          <ac:grpSpMkLst>
            <pc:docMk/>
            <pc:sldMk cId="209741803" sldId="307"/>
            <ac:grpSpMk id="5401" creationId="{3038019D-DF60-45E1-A326-395D77D0B7B6}"/>
          </ac:grpSpMkLst>
        </pc:grpChg>
        <pc:grpChg chg="add del mod">
          <ac:chgData name="M | Inès Ammarkhodja" userId="e95cd08f-50ed-4377-8574-96d833696374" providerId="ADAL" clId="{3D6CE0CE-29FB-4D72-AD68-10EAE5BB7EAF}" dt="2019-11-13T10:54:23.463" v="733" actId="478"/>
          <ac:grpSpMkLst>
            <pc:docMk/>
            <pc:sldMk cId="209741803" sldId="307"/>
            <ac:grpSpMk id="5410" creationId="{82CACA11-672D-45F7-B359-00A460073577}"/>
          </ac:grpSpMkLst>
        </pc:grpChg>
        <pc:grpChg chg="add del mod">
          <ac:chgData name="M | Inès Ammarkhodja" userId="e95cd08f-50ed-4377-8574-96d833696374" providerId="ADAL" clId="{3D6CE0CE-29FB-4D72-AD68-10EAE5BB7EAF}" dt="2019-11-13T10:54:23.463" v="733" actId="478"/>
          <ac:grpSpMkLst>
            <pc:docMk/>
            <pc:sldMk cId="209741803" sldId="307"/>
            <ac:grpSpMk id="5431" creationId="{05A5766C-1A31-4F51-A798-4275D5507985}"/>
          </ac:grpSpMkLst>
        </pc:grpChg>
        <pc:grpChg chg="add del mod">
          <ac:chgData name="M | Inès Ammarkhodja" userId="e95cd08f-50ed-4377-8574-96d833696374" providerId="ADAL" clId="{3D6CE0CE-29FB-4D72-AD68-10EAE5BB7EAF}" dt="2019-11-13T10:54:23.463" v="733" actId="478"/>
          <ac:grpSpMkLst>
            <pc:docMk/>
            <pc:sldMk cId="209741803" sldId="307"/>
            <ac:grpSpMk id="5462" creationId="{E13C5B8F-D9E1-4184-A607-E7681B1E0ADF}"/>
          </ac:grpSpMkLst>
        </pc:grpChg>
        <pc:grpChg chg="add del mod">
          <ac:chgData name="M | Inès Ammarkhodja" userId="e95cd08f-50ed-4377-8574-96d833696374" providerId="ADAL" clId="{3D6CE0CE-29FB-4D72-AD68-10EAE5BB7EAF}" dt="2019-11-13T10:54:23.463" v="733" actId="478"/>
          <ac:grpSpMkLst>
            <pc:docMk/>
            <pc:sldMk cId="209741803" sldId="307"/>
            <ac:grpSpMk id="5473" creationId="{A1690580-9645-404B-9894-716D497791AC}"/>
          </ac:grpSpMkLst>
        </pc:grpChg>
        <pc:grpChg chg="add del mod">
          <ac:chgData name="M | Inès Ammarkhodja" userId="e95cd08f-50ed-4377-8574-96d833696374" providerId="ADAL" clId="{3D6CE0CE-29FB-4D72-AD68-10EAE5BB7EAF}" dt="2019-11-13T10:54:23.463" v="733" actId="478"/>
          <ac:grpSpMkLst>
            <pc:docMk/>
            <pc:sldMk cId="209741803" sldId="307"/>
            <ac:grpSpMk id="5486" creationId="{EEDB56D0-93C3-4F45-BA7D-3C8FAF579904}"/>
          </ac:grpSpMkLst>
        </pc:grpChg>
        <pc:grpChg chg="add mod">
          <ac:chgData name="M | Inès Ammarkhodja" userId="e95cd08f-50ed-4377-8574-96d833696374" providerId="ADAL" clId="{3D6CE0CE-29FB-4D72-AD68-10EAE5BB7EAF}" dt="2019-11-13T12:03:59.755" v="887" actId="1076"/>
          <ac:grpSpMkLst>
            <pc:docMk/>
            <pc:sldMk cId="209741803" sldId="307"/>
            <ac:grpSpMk id="5515" creationId="{2D88915D-C6AC-471A-A0E2-65B3CB9BD8D9}"/>
          </ac:grpSpMkLst>
        </pc:grpChg>
        <pc:grpChg chg="add mod">
          <ac:chgData name="M | Inès Ammarkhodja" userId="e95cd08f-50ed-4377-8574-96d833696374" providerId="ADAL" clId="{3D6CE0CE-29FB-4D72-AD68-10EAE5BB7EAF}" dt="2019-11-13T12:03:59.755" v="887" actId="1076"/>
          <ac:grpSpMkLst>
            <pc:docMk/>
            <pc:sldMk cId="209741803" sldId="307"/>
            <ac:grpSpMk id="5535" creationId="{9A81F507-6195-425E-ADB3-2AC1E9874ED9}"/>
          </ac:grpSpMkLst>
        </pc:grpChg>
        <pc:grpChg chg="add mod">
          <ac:chgData name="M | Inès Ammarkhodja" userId="e95cd08f-50ed-4377-8574-96d833696374" providerId="ADAL" clId="{3D6CE0CE-29FB-4D72-AD68-10EAE5BB7EAF}" dt="2019-11-13T12:03:59.755" v="887" actId="1076"/>
          <ac:grpSpMkLst>
            <pc:docMk/>
            <pc:sldMk cId="209741803" sldId="307"/>
            <ac:grpSpMk id="5555" creationId="{BD8CECD2-261A-4438-80C5-D6BDC31F1ACA}"/>
          </ac:grpSpMkLst>
        </pc:grpChg>
        <pc:grpChg chg="add mod">
          <ac:chgData name="M | Inès Ammarkhodja" userId="e95cd08f-50ed-4377-8574-96d833696374" providerId="ADAL" clId="{3D6CE0CE-29FB-4D72-AD68-10EAE5BB7EAF}" dt="2019-11-13T12:03:59.755" v="887" actId="1076"/>
          <ac:grpSpMkLst>
            <pc:docMk/>
            <pc:sldMk cId="209741803" sldId="307"/>
            <ac:grpSpMk id="5605" creationId="{A70C715D-D598-4233-9C32-CA47A1FF6A4B}"/>
          </ac:grpSpMkLst>
        </pc:grpChg>
        <pc:grpChg chg="add mod">
          <ac:chgData name="M | Inès Ammarkhodja" userId="e95cd08f-50ed-4377-8574-96d833696374" providerId="ADAL" clId="{3D6CE0CE-29FB-4D72-AD68-10EAE5BB7EAF}" dt="2019-11-13T12:03:59.755" v="887" actId="1076"/>
          <ac:grpSpMkLst>
            <pc:docMk/>
            <pc:sldMk cId="209741803" sldId="307"/>
            <ac:grpSpMk id="5617" creationId="{3E499AC3-CA5D-45FB-8FB2-224A1DA152B2}"/>
          </ac:grpSpMkLst>
        </pc:grpChg>
        <pc:grpChg chg="add del mod">
          <ac:chgData name="M | Inès Ammarkhodja" userId="e95cd08f-50ed-4377-8574-96d833696374" providerId="ADAL" clId="{3D6CE0CE-29FB-4D72-AD68-10EAE5BB7EAF}" dt="2019-11-13T10:56:05.523" v="759"/>
          <ac:grpSpMkLst>
            <pc:docMk/>
            <pc:sldMk cId="209741803" sldId="307"/>
            <ac:grpSpMk id="5623" creationId="{0970F727-D265-4BA8-82A9-FC17D946F6E3}"/>
          </ac:grpSpMkLst>
        </pc:grpChg>
        <pc:grpChg chg="add del mod">
          <ac:chgData name="M | Inès Ammarkhodja" userId="e95cd08f-50ed-4377-8574-96d833696374" providerId="ADAL" clId="{3D6CE0CE-29FB-4D72-AD68-10EAE5BB7EAF}" dt="2019-11-13T10:56:05.523" v="759"/>
          <ac:grpSpMkLst>
            <pc:docMk/>
            <pc:sldMk cId="209741803" sldId="307"/>
            <ac:grpSpMk id="5629" creationId="{2A189832-EAA4-4A89-B1CB-9C51255BD3E9}"/>
          </ac:grpSpMkLst>
        </pc:grpChg>
        <pc:grpChg chg="add del mod">
          <ac:chgData name="M | Inès Ammarkhodja" userId="e95cd08f-50ed-4377-8574-96d833696374" providerId="ADAL" clId="{3D6CE0CE-29FB-4D72-AD68-10EAE5BB7EAF}" dt="2019-11-13T10:56:05.523" v="759"/>
          <ac:grpSpMkLst>
            <pc:docMk/>
            <pc:sldMk cId="209741803" sldId="307"/>
            <ac:grpSpMk id="5634" creationId="{1E97DF56-7090-40C9-BB25-CAA13D62D769}"/>
          </ac:grpSpMkLst>
        </pc:grpChg>
        <pc:grpChg chg="add del mod">
          <ac:chgData name="M | Inès Ammarkhodja" userId="e95cd08f-50ed-4377-8574-96d833696374" providerId="ADAL" clId="{3D6CE0CE-29FB-4D72-AD68-10EAE5BB7EAF}" dt="2019-11-13T10:56:05.523" v="759"/>
          <ac:grpSpMkLst>
            <pc:docMk/>
            <pc:sldMk cId="209741803" sldId="307"/>
            <ac:grpSpMk id="5639" creationId="{0782C26D-B8FB-4C86-AD89-CFB9C38A7A9E}"/>
          </ac:grpSpMkLst>
        </pc:grpChg>
        <pc:grpChg chg="add del mod">
          <ac:chgData name="M | Inès Ammarkhodja" userId="e95cd08f-50ed-4377-8574-96d833696374" providerId="ADAL" clId="{3D6CE0CE-29FB-4D72-AD68-10EAE5BB7EAF}" dt="2019-11-13T10:56:05.523" v="759"/>
          <ac:grpSpMkLst>
            <pc:docMk/>
            <pc:sldMk cId="209741803" sldId="307"/>
            <ac:grpSpMk id="5657" creationId="{D4825913-A3C0-4DF9-BE84-E64572D500FC}"/>
          </ac:grpSpMkLst>
        </pc:grpChg>
        <pc:grpChg chg="add del mod">
          <ac:chgData name="M | Inès Ammarkhodja" userId="e95cd08f-50ed-4377-8574-96d833696374" providerId="ADAL" clId="{3D6CE0CE-29FB-4D72-AD68-10EAE5BB7EAF}" dt="2019-11-13T10:56:05.523" v="759"/>
          <ac:grpSpMkLst>
            <pc:docMk/>
            <pc:sldMk cId="209741803" sldId="307"/>
            <ac:grpSpMk id="5663" creationId="{950684BF-DB21-42CB-99A9-ADA2F6502FC7}"/>
          </ac:grpSpMkLst>
        </pc:grpChg>
        <pc:grpChg chg="add del mod">
          <ac:chgData name="M | Inès Ammarkhodja" userId="e95cd08f-50ed-4377-8574-96d833696374" providerId="ADAL" clId="{3D6CE0CE-29FB-4D72-AD68-10EAE5BB7EAF}" dt="2019-11-13T10:56:05.523" v="759"/>
          <ac:grpSpMkLst>
            <pc:docMk/>
            <pc:sldMk cId="209741803" sldId="307"/>
            <ac:grpSpMk id="5687" creationId="{F2994FD4-3ED7-4AB5-A418-2D6BCDC79175}"/>
          </ac:grpSpMkLst>
        </pc:grpChg>
        <pc:grpChg chg="add del mod">
          <ac:chgData name="M | Inès Ammarkhodja" userId="e95cd08f-50ed-4377-8574-96d833696374" providerId="ADAL" clId="{3D6CE0CE-29FB-4D72-AD68-10EAE5BB7EAF}" dt="2019-11-13T10:56:05.523" v="759"/>
          <ac:grpSpMkLst>
            <pc:docMk/>
            <pc:sldMk cId="209741803" sldId="307"/>
            <ac:grpSpMk id="5701" creationId="{2612D2EF-1467-4CA1-B533-E00161D02612}"/>
          </ac:grpSpMkLst>
        </pc:grpChg>
        <pc:grpChg chg="add del mod">
          <ac:chgData name="M | Inès Ammarkhodja" userId="e95cd08f-50ed-4377-8574-96d833696374" providerId="ADAL" clId="{3D6CE0CE-29FB-4D72-AD68-10EAE5BB7EAF}" dt="2019-11-13T10:56:05.523" v="759"/>
          <ac:grpSpMkLst>
            <pc:docMk/>
            <pc:sldMk cId="209741803" sldId="307"/>
            <ac:grpSpMk id="5704" creationId="{FB1A8A77-9F0E-4893-BE4F-23A5F34B1180}"/>
          </ac:grpSpMkLst>
        </pc:grpChg>
        <pc:grpChg chg="add del mod">
          <ac:chgData name="M | Inès Ammarkhodja" userId="e95cd08f-50ed-4377-8574-96d833696374" providerId="ADAL" clId="{3D6CE0CE-29FB-4D72-AD68-10EAE5BB7EAF}" dt="2019-11-13T10:56:05.523" v="759"/>
          <ac:grpSpMkLst>
            <pc:docMk/>
            <pc:sldMk cId="209741803" sldId="307"/>
            <ac:grpSpMk id="5721" creationId="{9054D2A0-770C-4FC5-9620-300366CB55E5}"/>
          </ac:grpSpMkLst>
        </pc:grpChg>
        <pc:grpChg chg="add del mod">
          <ac:chgData name="M | Inès Ammarkhodja" userId="e95cd08f-50ed-4377-8574-96d833696374" providerId="ADAL" clId="{3D6CE0CE-29FB-4D72-AD68-10EAE5BB7EAF}" dt="2019-11-13T10:56:05.523" v="759"/>
          <ac:grpSpMkLst>
            <pc:docMk/>
            <pc:sldMk cId="209741803" sldId="307"/>
            <ac:grpSpMk id="5726" creationId="{CE9E323E-3787-4E10-B838-939DA78DC1AC}"/>
          </ac:grpSpMkLst>
        </pc:grpChg>
        <pc:grpChg chg="add del mod">
          <ac:chgData name="M | Inès Ammarkhodja" userId="e95cd08f-50ed-4377-8574-96d833696374" providerId="ADAL" clId="{3D6CE0CE-29FB-4D72-AD68-10EAE5BB7EAF}" dt="2019-11-13T10:56:05.523" v="759"/>
          <ac:grpSpMkLst>
            <pc:docMk/>
            <pc:sldMk cId="209741803" sldId="307"/>
            <ac:grpSpMk id="5730" creationId="{4224B1CA-3C52-437B-AAAB-58FF49847A2D}"/>
          </ac:grpSpMkLst>
        </pc:grpChg>
        <pc:grpChg chg="add del mod">
          <ac:chgData name="M | Inès Ammarkhodja" userId="e95cd08f-50ed-4377-8574-96d833696374" providerId="ADAL" clId="{3D6CE0CE-29FB-4D72-AD68-10EAE5BB7EAF}" dt="2019-11-13T10:56:05.523" v="759"/>
          <ac:grpSpMkLst>
            <pc:docMk/>
            <pc:sldMk cId="209741803" sldId="307"/>
            <ac:grpSpMk id="5740" creationId="{D2A1C4A2-015C-4776-8267-BC6ABB203B6B}"/>
          </ac:grpSpMkLst>
        </pc:grpChg>
        <pc:grpChg chg="add del mod">
          <ac:chgData name="M | Inès Ammarkhodja" userId="e95cd08f-50ed-4377-8574-96d833696374" providerId="ADAL" clId="{3D6CE0CE-29FB-4D72-AD68-10EAE5BB7EAF}" dt="2019-11-13T10:56:05.523" v="759"/>
          <ac:grpSpMkLst>
            <pc:docMk/>
            <pc:sldMk cId="209741803" sldId="307"/>
            <ac:grpSpMk id="5745" creationId="{773E064E-7AA9-4E92-9904-80DF56D98CD4}"/>
          </ac:grpSpMkLst>
        </pc:grpChg>
        <pc:grpChg chg="add del mod">
          <ac:chgData name="M | Inès Ammarkhodja" userId="e95cd08f-50ed-4377-8574-96d833696374" providerId="ADAL" clId="{3D6CE0CE-29FB-4D72-AD68-10EAE5BB7EAF}" dt="2019-11-13T10:56:05.523" v="759"/>
          <ac:grpSpMkLst>
            <pc:docMk/>
            <pc:sldMk cId="209741803" sldId="307"/>
            <ac:grpSpMk id="5750" creationId="{CE518A64-4D50-4024-83E1-1CE25EDC7836}"/>
          </ac:grpSpMkLst>
        </pc:grpChg>
        <pc:grpChg chg="add del mod">
          <ac:chgData name="M | Inès Ammarkhodja" userId="e95cd08f-50ed-4377-8574-96d833696374" providerId="ADAL" clId="{3D6CE0CE-29FB-4D72-AD68-10EAE5BB7EAF}" dt="2019-11-13T10:56:05.523" v="759"/>
          <ac:grpSpMkLst>
            <pc:docMk/>
            <pc:sldMk cId="209741803" sldId="307"/>
            <ac:grpSpMk id="5756" creationId="{5FEBCA0A-D2F1-46C6-9990-ADF676AADDF0}"/>
          </ac:grpSpMkLst>
        </pc:grpChg>
        <pc:grpChg chg="add del mod">
          <ac:chgData name="M | Inès Ammarkhodja" userId="e95cd08f-50ed-4377-8574-96d833696374" providerId="ADAL" clId="{3D6CE0CE-29FB-4D72-AD68-10EAE5BB7EAF}" dt="2019-11-13T10:56:05.523" v="759"/>
          <ac:grpSpMkLst>
            <pc:docMk/>
            <pc:sldMk cId="209741803" sldId="307"/>
            <ac:grpSpMk id="5758" creationId="{6147C8BA-1674-4150-8C38-B34B836D53EC}"/>
          </ac:grpSpMkLst>
        </pc:grpChg>
        <pc:grpChg chg="add del mod">
          <ac:chgData name="M | Inès Ammarkhodja" userId="e95cd08f-50ed-4377-8574-96d833696374" providerId="ADAL" clId="{3D6CE0CE-29FB-4D72-AD68-10EAE5BB7EAF}" dt="2019-11-13T10:56:05.523" v="759"/>
          <ac:grpSpMkLst>
            <pc:docMk/>
            <pc:sldMk cId="209741803" sldId="307"/>
            <ac:grpSpMk id="5800" creationId="{3D751136-4BF0-42C9-9BDC-99361EF22C4A}"/>
          </ac:grpSpMkLst>
        </pc:grpChg>
        <pc:grpChg chg="add del mod">
          <ac:chgData name="M | Inès Ammarkhodja" userId="e95cd08f-50ed-4377-8574-96d833696374" providerId="ADAL" clId="{3D6CE0CE-29FB-4D72-AD68-10EAE5BB7EAF}" dt="2019-11-13T10:56:05.523" v="759"/>
          <ac:grpSpMkLst>
            <pc:docMk/>
            <pc:sldMk cId="209741803" sldId="307"/>
            <ac:grpSpMk id="5821" creationId="{170CA4E1-C4C9-48F8-AA8C-12E2FAE6C59F}"/>
          </ac:grpSpMkLst>
        </pc:grpChg>
        <pc:grpChg chg="add del mod">
          <ac:chgData name="M | Inès Ammarkhodja" userId="e95cd08f-50ed-4377-8574-96d833696374" providerId="ADAL" clId="{3D6CE0CE-29FB-4D72-AD68-10EAE5BB7EAF}" dt="2019-11-13T10:56:05.523" v="759"/>
          <ac:grpSpMkLst>
            <pc:docMk/>
            <pc:sldMk cId="209741803" sldId="307"/>
            <ac:grpSpMk id="5827" creationId="{E674EE9C-8716-4B34-80ED-292A6756C916}"/>
          </ac:grpSpMkLst>
        </pc:grpChg>
        <pc:grpChg chg="add del mod">
          <ac:chgData name="M | Inès Ammarkhodja" userId="e95cd08f-50ed-4377-8574-96d833696374" providerId="ADAL" clId="{3D6CE0CE-29FB-4D72-AD68-10EAE5BB7EAF}" dt="2019-11-13T10:56:05.523" v="759"/>
          <ac:grpSpMkLst>
            <pc:docMk/>
            <pc:sldMk cId="209741803" sldId="307"/>
            <ac:grpSpMk id="5834" creationId="{580B5728-6C7B-448B-BC04-4758ABCF93B7}"/>
          </ac:grpSpMkLst>
        </pc:grpChg>
        <pc:grpChg chg="add del mod">
          <ac:chgData name="M | Inès Ammarkhodja" userId="e95cd08f-50ed-4377-8574-96d833696374" providerId="ADAL" clId="{3D6CE0CE-29FB-4D72-AD68-10EAE5BB7EAF}" dt="2019-11-13T10:56:05.523" v="759"/>
          <ac:grpSpMkLst>
            <pc:docMk/>
            <pc:sldMk cId="209741803" sldId="307"/>
            <ac:grpSpMk id="5838" creationId="{E7A6C87F-1898-41FF-9049-C910303BB244}"/>
          </ac:grpSpMkLst>
        </pc:grpChg>
        <pc:grpChg chg="add del mod">
          <ac:chgData name="M | Inès Ammarkhodja" userId="e95cd08f-50ed-4377-8574-96d833696374" providerId="ADAL" clId="{3D6CE0CE-29FB-4D72-AD68-10EAE5BB7EAF}" dt="2019-11-13T10:56:05.523" v="759"/>
          <ac:grpSpMkLst>
            <pc:docMk/>
            <pc:sldMk cId="209741803" sldId="307"/>
            <ac:grpSpMk id="5853" creationId="{C3D864F6-9AAF-4F7E-8F7E-7049AFC7E925}"/>
          </ac:grpSpMkLst>
        </pc:grpChg>
        <pc:grpChg chg="add del mod">
          <ac:chgData name="M | Inès Ammarkhodja" userId="e95cd08f-50ed-4377-8574-96d833696374" providerId="ADAL" clId="{3D6CE0CE-29FB-4D72-AD68-10EAE5BB7EAF}" dt="2019-11-13T10:56:05.523" v="759"/>
          <ac:grpSpMkLst>
            <pc:docMk/>
            <pc:sldMk cId="209741803" sldId="307"/>
            <ac:grpSpMk id="5859" creationId="{951885D8-D02B-496F-AED1-877C42407614}"/>
          </ac:grpSpMkLst>
        </pc:grpChg>
        <pc:grpChg chg="add del mod">
          <ac:chgData name="M | Inès Ammarkhodja" userId="e95cd08f-50ed-4377-8574-96d833696374" providerId="ADAL" clId="{3D6CE0CE-29FB-4D72-AD68-10EAE5BB7EAF}" dt="2019-11-13T10:56:05.523" v="759"/>
          <ac:grpSpMkLst>
            <pc:docMk/>
            <pc:sldMk cId="209741803" sldId="307"/>
            <ac:grpSpMk id="5864" creationId="{21A03B97-99FD-4C65-B53D-FE04CC19E00F}"/>
          </ac:grpSpMkLst>
        </pc:grpChg>
        <pc:grpChg chg="add del mod">
          <ac:chgData name="M | Inès Ammarkhodja" userId="e95cd08f-50ed-4377-8574-96d833696374" providerId="ADAL" clId="{3D6CE0CE-29FB-4D72-AD68-10EAE5BB7EAF}" dt="2019-11-13T10:56:05.523" v="759"/>
          <ac:grpSpMkLst>
            <pc:docMk/>
            <pc:sldMk cId="209741803" sldId="307"/>
            <ac:grpSpMk id="5879" creationId="{686AEA6F-2DF3-4A4D-B8A7-CDE21E11F8C5}"/>
          </ac:grpSpMkLst>
        </pc:grpChg>
        <pc:grpChg chg="add del mod">
          <ac:chgData name="M | Inès Ammarkhodja" userId="e95cd08f-50ed-4377-8574-96d833696374" providerId="ADAL" clId="{3D6CE0CE-29FB-4D72-AD68-10EAE5BB7EAF}" dt="2019-11-13T10:56:05.523" v="759"/>
          <ac:grpSpMkLst>
            <pc:docMk/>
            <pc:sldMk cId="209741803" sldId="307"/>
            <ac:grpSpMk id="5883" creationId="{0C194D16-B34B-4217-B2C8-8E993D54B98B}"/>
          </ac:grpSpMkLst>
        </pc:grpChg>
        <pc:grpChg chg="add del mod">
          <ac:chgData name="M | Inès Ammarkhodja" userId="e95cd08f-50ed-4377-8574-96d833696374" providerId="ADAL" clId="{3D6CE0CE-29FB-4D72-AD68-10EAE5BB7EAF}" dt="2019-11-13T10:56:05.523" v="759"/>
          <ac:grpSpMkLst>
            <pc:docMk/>
            <pc:sldMk cId="209741803" sldId="307"/>
            <ac:grpSpMk id="5896" creationId="{49F91EFF-BD81-4A00-9EE2-3BE1B21E1F94}"/>
          </ac:grpSpMkLst>
        </pc:grpChg>
        <pc:grpChg chg="add del mod">
          <ac:chgData name="M | Inès Ammarkhodja" userId="e95cd08f-50ed-4377-8574-96d833696374" providerId="ADAL" clId="{3D6CE0CE-29FB-4D72-AD68-10EAE5BB7EAF}" dt="2019-11-13T10:56:05.523" v="759"/>
          <ac:grpSpMkLst>
            <pc:docMk/>
            <pc:sldMk cId="209741803" sldId="307"/>
            <ac:grpSpMk id="5909" creationId="{41FFC707-5EAA-4DB9-B68D-65799AB2307F}"/>
          </ac:grpSpMkLst>
        </pc:grpChg>
        <pc:grpChg chg="add del mod">
          <ac:chgData name="M | Inès Ammarkhodja" userId="e95cd08f-50ed-4377-8574-96d833696374" providerId="ADAL" clId="{3D6CE0CE-29FB-4D72-AD68-10EAE5BB7EAF}" dt="2019-11-13T10:56:05.523" v="759"/>
          <ac:grpSpMkLst>
            <pc:docMk/>
            <pc:sldMk cId="209741803" sldId="307"/>
            <ac:grpSpMk id="5915" creationId="{C78EF24B-620D-45B5-9048-86DD322462DC}"/>
          </ac:grpSpMkLst>
        </pc:grpChg>
        <pc:grpChg chg="add del mod">
          <ac:chgData name="M | Inès Ammarkhodja" userId="e95cd08f-50ed-4377-8574-96d833696374" providerId="ADAL" clId="{3D6CE0CE-29FB-4D72-AD68-10EAE5BB7EAF}" dt="2019-11-13T10:56:05.523" v="759"/>
          <ac:grpSpMkLst>
            <pc:docMk/>
            <pc:sldMk cId="209741803" sldId="307"/>
            <ac:grpSpMk id="5918" creationId="{A15FE523-A65C-4512-BA76-CB61E4F1D16C}"/>
          </ac:grpSpMkLst>
        </pc:grpChg>
        <pc:grpChg chg="add del mod">
          <ac:chgData name="M | Inès Ammarkhodja" userId="e95cd08f-50ed-4377-8574-96d833696374" providerId="ADAL" clId="{3D6CE0CE-29FB-4D72-AD68-10EAE5BB7EAF}" dt="2019-11-13T10:56:05.523" v="759"/>
          <ac:grpSpMkLst>
            <pc:docMk/>
            <pc:sldMk cId="209741803" sldId="307"/>
            <ac:grpSpMk id="5920" creationId="{2E8DEC49-4B9A-4D6D-ADF7-15C783419071}"/>
          </ac:grpSpMkLst>
        </pc:grpChg>
        <pc:grpChg chg="add del mod">
          <ac:chgData name="M | Inès Ammarkhodja" userId="e95cd08f-50ed-4377-8574-96d833696374" providerId="ADAL" clId="{3D6CE0CE-29FB-4D72-AD68-10EAE5BB7EAF}" dt="2019-11-13T10:56:05.523" v="759"/>
          <ac:grpSpMkLst>
            <pc:docMk/>
            <pc:sldMk cId="209741803" sldId="307"/>
            <ac:grpSpMk id="5922" creationId="{A5A37883-6FBC-44C8-A097-E6AD65D7DC1E}"/>
          </ac:grpSpMkLst>
        </pc:grpChg>
        <pc:grpChg chg="add del mod">
          <ac:chgData name="M | Inès Ammarkhodja" userId="e95cd08f-50ed-4377-8574-96d833696374" providerId="ADAL" clId="{3D6CE0CE-29FB-4D72-AD68-10EAE5BB7EAF}" dt="2019-11-13T10:56:05.523" v="759"/>
          <ac:grpSpMkLst>
            <pc:docMk/>
            <pc:sldMk cId="209741803" sldId="307"/>
            <ac:grpSpMk id="5929" creationId="{9FDC8047-F1B0-4443-B968-F42199497875}"/>
          </ac:grpSpMkLst>
        </pc:grpChg>
        <pc:grpChg chg="add del mod">
          <ac:chgData name="M | Inès Ammarkhodja" userId="e95cd08f-50ed-4377-8574-96d833696374" providerId="ADAL" clId="{3D6CE0CE-29FB-4D72-AD68-10EAE5BB7EAF}" dt="2019-11-13T10:56:05.523" v="759"/>
          <ac:grpSpMkLst>
            <pc:docMk/>
            <pc:sldMk cId="209741803" sldId="307"/>
            <ac:grpSpMk id="5943" creationId="{1FA58B7B-B68A-48FE-982B-F6314DFBFDB3}"/>
          </ac:grpSpMkLst>
        </pc:grpChg>
        <pc:grpChg chg="add del mod">
          <ac:chgData name="M | Inès Ammarkhodja" userId="e95cd08f-50ed-4377-8574-96d833696374" providerId="ADAL" clId="{3D6CE0CE-29FB-4D72-AD68-10EAE5BB7EAF}" dt="2019-11-13T10:56:05.523" v="759"/>
          <ac:grpSpMkLst>
            <pc:docMk/>
            <pc:sldMk cId="209741803" sldId="307"/>
            <ac:grpSpMk id="5957" creationId="{A00177B7-D60D-40BF-8213-078C0168420B}"/>
          </ac:grpSpMkLst>
        </pc:grpChg>
        <pc:grpChg chg="add del mod">
          <ac:chgData name="M | Inès Ammarkhodja" userId="e95cd08f-50ed-4377-8574-96d833696374" providerId="ADAL" clId="{3D6CE0CE-29FB-4D72-AD68-10EAE5BB7EAF}" dt="2019-11-13T10:56:05.523" v="759"/>
          <ac:grpSpMkLst>
            <pc:docMk/>
            <pc:sldMk cId="209741803" sldId="307"/>
            <ac:grpSpMk id="5968" creationId="{153D658C-1923-42CD-9D47-49D43D98E3CA}"/>
          </ac:grpSpMkLst>
        </pc:grpChg>
        <pc:grpChg chg="add del mod">
          <ac:chgData name="M | Inès Ammarkhodja" userId="e95cd08f-50ed-4377-8574-96d833696374" providerId="ADAL" clId="{3D6CE0CE-29FB-4D72-AD68-10EAE5BB7EAF}" dt="2019-11-13T10:56:05.523" v="759"/>
          <ac:grpSpMkLst>
            <pc:docMk/>
            <pc:sldMk cId="209741803" sldId="307"/>
            <ac:grpSpMk id="5982" creationId="{C1406DEE-5DA2-495F-95B0-D54C4D2259C6}"/>
          </ac:grpSpMkLst>
        </pc:grpChg>
        <pc:grpChg chg="add del mod">
          <ac:chgData name="M | Inès Ammarkhodja" userId="e95cd08f-50ed-4377-8574-96d833696374" providerId="ADAL" clId="{3D6CE0CE-29FB-4D72-AD68-10EAE5BB7EAF}" dt="2019-11-13T10:56:05.523" v="759"/>
          <ac:grpSpMkLst>
            <pc:docMk/>
            <pc:sldMk cId="209741803" sldId="307"/>
            <ac:grpSpMk id="5987" creationId="{BD2A4B94-A367-44BF-A284-C8D9E005DAA7}"/>
          </ac:grpSpMkLst>
        </pc:grpChg>
        <pc:grpChg chg="add del mod">
          <ac:chgData name="M | Inès Ammarkhodja" userId="e95cd08f-50ed-4377-8574-96d833696374" providerId="ADAL" clId="{3D6CE0CE-29FB-4D72-AD68-10EAE5BB7EAF}" dt="2019-11-13T10:56:05.523" v="759"/>
          <ac:grpSpMkLst>
            <pc:docMk/>
            <pc:sldMk cId="209741803" sldId="307"/>
            <ac:grpSpMk id="6047" creationId="{C6D5D4F0-1F6B-4635-9E00-8A2D586ED393}"/>
          </ac:grpSpMkLst>
        </pc:grpChg>
        <pc:grpChg chg="add del mod">
          <ac:chgData name="M | Inès Ammarkhodja" userId="e95cd08f-50ed-4377-8574-96d833696374" providerId="ADAL" clId="{3D6CE0CE-29FB-4D72-AD68-10EAE5BB7EAF}" dt="2019-11-13T10:56:05.523" v="759"/>
          <ac:grpSpMkLst>
            <pc:docMk/>
            <pc:sldMk cId="209741803" sldId="307"/>
            <ac:grpSpMk id="6070" creationId="{0F993520-FEB7-465E-9A69-B9E7EE8FD3FA}"/>
          </ac:grpSpMkLst>
        </pc:grpChg>
        <pc:grpChg chg="add del mod">
          <ac:chgData name="M | Inès Ammarkhodja" userId="e95cd08f-50ed-4377-8574-96d833696374" providerId="ADAL" clId="{3D6CE0CE-29FB-4D72-AD68-10EAE5BB7EAF}" dt="2019-11-13T10:56:05.523" v="759"/>
          <ac:grpSpMkLst>
            <pc:docMk/>
            <pc:sldMk cId="209741803" sldId="307"/>
            <ac:grpSpMk id="6073" creationId="{058E9080-F5AD-4EFB-9077-659434C98F0F}"/>
          </ac:grpSpMkLst>
        </pc:grpChg>
        <pc:grpChg chg="add del mod">
          <ac:chgData name="M | Inès Ammarkhodja" userId="e95cd08f-50ed-4377-8574-96d833696374" providerId="ADAL" clId="{3D6CE0CE-29FB-4D72-AD68-10EAE5BB7EAF}" dt="2019-11-13T10:56:05.523" v="759"/>
          <ac:grpSpMkLst>
            <pc:docMk/>
            <pc:sldMk cId="209741803" sldId="307"/>
            <ac:grpSpMk id="6076" creationId="{5D0DAA4C-192B-4EAE-ACA0-0733F8DFE74E}"/>
          </ac:grpSpMkLst>
        </pc:grpChg>
        <pc:grpChg chg="add del mod">
          <ac:chgData name="M | Inès Ammarkhodja" userId="e95cd08f-50ed-4377-8574-96d833696374" providerId="ADAL" clId="{3D6CE0CE-29FB-4D72-AD68-10EAE5BB7EAF}" dt="2019-11-13T10:56:05.523" v="759"/>
          <ac:grpSpMkLst>
            <pc:docMk/>
            <pc:sldMk cId="209741803" sldId="307"/>
            <ac:grpSpMk id="6099" creationId="{A6AF9419-80F5-485B-B15B-4BA2C8C8F452}"/>
          </ac:grpSpMkLst>
        </pc:grpChg>
        <pc:grpChg chg="add del mod">
          <ac:chgData name="M | Inès Ammarkhodja" userId="e95cd08f-50ed-4377-8574-96d833696374" providerId="ADAL" clId="{3D6CE0CE-29FB-4D72-AD68-10EAE5BB7EAF}" dt="2019-11-13T10:56:05.523" v="759"/>
          <ac:grpSpMkLst>
            <pc:docMk/>
            <pc:sldMk cId="209741803" sldId="307"/>
            <ac:grpSpMk id="6107" creationId="{F291ABD6-70FE-4930-AD64-71D3756612CF}"/>
          </ac:grpSpMkLst>
        </pc:grpChg>
        <pc:grpChg chg="add del mod">
          <ac:chgData name="M | Inès Ammarkhodja" userId="e95cd08f-50ed-4377-8574-96d833696374" providerId="ADAL" clId="{3D6CE0CE-29FB-4D72-AD68-10EAE5BB7EAF}" dt="2019-11-13T10:56:05.523" v="759"/>
          <ac:grpSpMkLst>
            <pc:docMk/>
            <pc:sldMk cId="209741803" sldId="307"/>
            <ac:grpSpMk id="6124" creationId="{2F853052-AB39-4751-9565-0A0B90E0D1BC}"/>
          </ac:grpSpMkLst>
        </pc:grpChg>
        <pc:grpChg chg="add del mod">
          <ac:chgData name="M | Inès Ammarkhodja" userId="e95cd08f-50ed-4377-8574-96d833696374" providerId="ADAL" clId="{3D6CE0CE-29FB-4D72-AD68-10EAE5BB7EAF}" dt="2019-11-13T10:56:05.523" v="759"/>
          <ac:grpSpMkLst>
            <pc:docMk/>
            <pc:sldMk cId="209741803" sldId="307"/>
            <ac:grpSpMk id="6126" creationId="{18648161-9BAB-44D9-BB6C-36DA011F226A}"/>
          </ac:grpSpMkLst>
        </pc:grpChg>
        <pc:grpChg chg="add del mod">
          <ac:chgData name="M | Inès Ammarkhodja" userId="e95cd08f-50ed-4377-8574-96d833696374" providerId="ADAL" clId="{3D6CE0CE-29FB-4D72-AD68-10EAE5BB7EAF}" dt="2019-11-13T10:56:05.523" v="759"/>
          <ac:grpSpMkLst>
            <pc:docMk/>
            <pc:sldMk cId="209741803" sldId="307"/>
            <ac:grpSpMk id="6144" creationId="{3A06C664-D84C-40E0-8B9A-06B69F0F92CA}"/>
          </ac:grpSpMkLst>
        </pc:grpChg>
        <pc:grpChg chg="add del mod">
          <ac:chgData name="M | Inès Ammarkhodja" userId="e95cd08f-50ed-4377-8574-96d833696374" providerId="ADAL" clId="{3D6CE0CE-29FB-4D72-AD68-10EAE5BB7EAF}" dt="2019-11-13T10:56:05.523" v="759"/>
          <ac:grpSpMkLst>
            <pc:docMk/>
            <pc:sldMk cId="209741803" sldId="307"/>
            <ac:grpSpMk id="6170" creationId="{F9A797C6-1E82-4A23-B23F-427B80215754}"/>
          </ac:grpSpMkLst>
        </pc:grpChg>
        <pc:grpChg chg="add del mod">
          <ac:chgData name="M | Inès Ammarkhodja" userId="e95cd08f-50ed-4377-8574-96d833696374" providerId="ADAL" clId="{3D6CE0CE-29FB-4D72-AD68-10EAE5BB7EAF}" dt="2019-11-13T10:56:05.523" v="759"/>
          <ac:grpSpMkLst>
            <pc:docMk/>
            <pc:sldMk cId="209741803" sldId="307"/>
            <ac:grpSpMk id="6179" creationId="{F2DF4ED1-C34E-4F53-92FA-8A1D2068554A}"/>
          </ac:grpSpMkLst>
        </pc:grpChg>
        <pc:grpChg chg="add del mod">
          <ac:chgData name="M | Inès Ammarkhodja" userId="e95cd08f-50ed-4377-8574-96d833696374" providerId="ADAL" clId="{3D6CE0CE-29FB-4D72-AD68-10EAE5BB7EAF}" dt="2019-11-13T10:56:05.523" v="759"/>
          <ac:grpSpMkLst>
            <pc:docMk/>
            <pc:sldMk cId="209741803" sldId="307"/>
            <ac:grpSpMk id="6186" creationId="{FBC265C9-A7F3-4256-BFF2-5E3A030C07CD}"/>
          </ac:grpSpMkLst>
        </pc:grpChg>
        <pc:grpChg chg="add del mod">
          <ac:chgData name="M | Inès Ammarkhodja" userId="e95cd08f-50ed-4377-8574-96d833696374" providerId="ADAL" clId="{3D6CE0CE-29FB-4D72-AD68-10EAE5BB7EAF}" dt="2019-11-13T10:56:05.523" v="759"/>
          <ac:grpSpMkLst>
            <pc:docMk/>
            <pc:sldMk cId="209741803" sldId="307"/>
            <ac:grpSpMk id="6205" creationId="{7B958432-20F9-4F32-BFCD-5B4C926B8A67}"/>
          </ac:grpSpMkLst>
        </pc:grpChg>
        <pc:grpChg chg="add del mod">
          <ac:chgData name="M | Inès Ammarkhodja" userId="e95cd08f-50ed-4377-8574-96d833696374" providerId="ADAL" clId="{3D6CE0CE-29FB-4D72-AD68-10EAE5BB7EAF}" dt="2019-11-13T10:56:05.523" v="759"/>
          <ac:grpSpMkLst>
            <pc:docMk/>
            <pc:sldMk cId="209741803" sldId="307"/>
            <ac:grpSpMk id="6232" creationId="{BDD9C0CD-CFC8-41DC-99A6-92678225F62C}"/>
          </ac:grpSpMkLst>
        </pc:grpChg>
        <pc:grpChg chg="add del mod">
          <ac:chgData name="M | Inès Ammarkhodja" userId="e95cd08f-50ed-4377-8574-96d833696374" providerId="ADAL" clId="{3D6CE0CE-29FB-4D72-AD68-10EAE5BB7EAF}" dt="2019-11-13T10:56:05.523" v="759"/>
          <ac:grpSpMkLst>
            <pc:docMk/>
            <pc:sldMk cId="209741803" sldId="307"/>
            <ac:grpSpMk id="6237" creationId="{FDE90EB2-B2D9-46AE-A55F-374E8FBA9EB9}"/>
          </ac:grpSpMkLst>
        </pc:grpChg>
        <pc:grpChg chg="add del mod">
          <ac:chgData name="M | Inès Ammarkhodja" userId="e95cd08f-50ed-4377-8574-96d833696374" providerId="ADAL" clId="{3D6CE0CE-29FB-4D72-AD68-10EAE5BB7EAF}" dt="2019-11-13T10:56:05.523" v="759"/>
          <ac:grpSpMkLst>
            <pc:docMk/>
            <pc:sldMk cId="209741803" sldId="307"/>
            <ac:grpSpMk id="6248" creationId="{54AF177C-6EFB-49AA-B21C-88FB3A9B252A}"/>
          </ac:grpSpMkLst>
        </pc:grpChg>
        <pc:grpChg chg="add del mod">
          <ac:chgData name="M | Inès Ammarkhodja" userId="e95cd08f-50ed-4377-8574-96d833696374" providerId="ADAL" clId="{3D6CE0CE-29FB-4D72-AD68-10EAE5BB7EAF}" dt="2019-11-13T10:56:05.523" v="759"/>
          <ac:grpSpMkLst>
            <pc:docMk/>
            <pc:sldMk cId="209741803" sldId="307"/>
            <ac:grpSpMk id="6251" creationId="{8004745D-78E6-4671-A997-331F81895D9E}"/>
          </ac:grpSpMkLst>
        </pc:grpChg>
        <pc:grpChg chg="add del mod">
          <ac:chgData name="M | Inès Ammarkhodja" userId="e95cd08f-50ed-4377-8574-96d833696374" providerId="ADAL" clId="{3D6CE0CE-29FB-4D72-AD68-10EAE5BB7EAF}" dt="2019-11-13T10:56:05.523" v="759"/>
          <ac:grpSpMkLst>
            <pc:docMk/>
            <pc:sldMk cId="209741803" sldId="307"/>
            <ac:grpSpMk id="6273" creationId="{2AE98345-69A3-4136-B094-D99D2984EC5B}"/>
          </ac:grpSpMkLst>
        </pc:grpChg>
        <pc:grpChg chg="add del mod">
          <ac:chgData name="M | Inès Ammarkhodja" userId="e95cd08f-50ed-4377-8574-96d833696374" providerId="ADAL" clId="{3D6CE0CE-29FB-4D72-AD68-10EAE5BB7EAF}" dt="2019-11-13T10:56:05.523" v="759"/>
          <ac:grpSpMkLst>
            <pc:docMk/>
            <pc:sldMk cId="209741803" sldId="307"/>
            <ac:grpSpMk id="6280" creationId="{74E7D66B-ED04-430A-8A2A-40B3D977DB0D}"/>
          </ac:grpSpMkLst>
        </pc:grpChg>
        <pc:grpChg chg="add del mod">
          <ac:chgData name="M | Inès Ammarkhodja" userId="e95cd08f-50ed-4377-8574-96d833696374" providerId="ADAL" clId="{3D6CE0CE-29FB-4D72-AD68-10EAE5BB7EAF}" dt="2019-11-13T10:56:05.523" v="759"/>
          <ac:grpSpMkLst>
            <pc:docMk/>
            <pc:sldMk cId="209741803" sldId="307"/>
            <ac:grpSpMk id="6298" creationId="{0B3C2E79-93D3-4AC0-9A65-ABD88E3F1936}"/>
          </ac:grpSpMkLst>
        </pc:grpChg>
        <pc:grpChg chg="add del mod">
          <ac:chgData name="M | Inès Ammarkhodja" userId="e95cd08f-50ed-4377-8574-96d833696374" providerId="ADAL" clId="{3D6CE0CE-29FB-4D72-AD68-10EAE5BB7EAF}" dt="2019-11-13T10:56:05.523" v="759"/>
          <ac:grpSpMkLst>
            <pc:docMk/>
            <pc:sldMk cId="209741803" sldId="307"/>
            <ac:grpSpMk id="6301" creationId="{D4F84740-89C6-4079-8664-28767AF0FB26}"/>
          </ac:grpSpMkLst>
        </pc:grpChg>
        <pc:grpChg chg="add del mod">
          <ac:chgData name="M | Inès Ammarkhodja" userId="e95cd08f-50ed-4377-8574-96d833696374" providerId="ADAL" clId="{3D6CE0CE-29FB-4D72-AD68-10EAE5BB7EAF}" dt="2019-11-13T10:56:05.523" v="759"/>
          <ac:grpSpMkLst>
            <pc:docMk/>
            <pc:sldMk cId="209741803" sldId="307"/>
            <ac:grpSpMk id="6306" creationId="{AEC66A25-A505-48C8-A0CA-8B8EF6EB2C28}"/>
          </ac:grpSpMkLst>
        </pc:grpChg>
        <pc:grpChg chg="add del mod">
          <ac:chgData name="M | Inès Ammarkhodja" userId="e95cd08f-50ed-4377-8574-96d833696374" providerId="ADAL" clId="{3D6CE0CE-29FB-4D72-AD68-10EAE5BB7EAF}" dt="2019-11-13T10:56:05.523" v="759"/>
          <ac:grpSpMkLst>
            <pc:docMk/>
            <pc:sldMk cId="209741803" sldId="307"/>
            <ac:grpSpMk id="6311" creationId="{3B9E9162-FBFA-4E80-85C0-F31636223E19}"/>
          </ac:grpSpMkLst>
        </pc:grpChg>
        <pc:grpChg chg="add del mod">
          <ac:chgData name="M | Inès Ammarkhodja" userId="e95cd08f-50ed-4377-8574-96d833696374" providerId="ADAL" clId="{3D6CE0CE-29FB-4D72-AD68-10EAE5BB7EAF}" dt="2019-11-13T10:56:05.523" v="759"/>
          <ac:grpSpMkLst>
            <pc:docMk/>
            <pc:sldMk cId="209741803" sldId="307"/>
            <ac:grpSpMk id="6330" creationId="{05F5D8E1-25D8-4399-91D8-BD84FB228DFA}"/>
          </ac:grpSpMkLst>
        </pc:grpChg>
        <pc:grpChg chg="add del mod">
          <ac:chgData name="M | Inès Ammarkhodja" userId="e95cd08f-50ed-4377-8574-96d833696374" providerId="ADAL" clId="{3D6CE0CE-29FB-4D72-AD68-10EAE5BB7EAF}" dt="2019-11-13T10:56:05.523" v="759"/>
          <ac:grpSpMkLst>
            <pc:docMk/>
            <pc:sldMk cId="209741803" sldId="307"/>
            <ac:grpSpMk id="6349" creationId="{6AF00626-D7B0-48D0-8A8B-DD4935667429}"/>
          </ac:grpSpMkLst>
        </pc:grpChg>
        <pc:grpChg chg="add del mod">
          <ac:chgData name="M | Inès Ammarkhodja" userId="e95cd08f-50ed-4377-8574-96d833696374" providerId="ADAL" clId="{3D6CE0CE-29FB-4D72-AD68-10EAE5BB7EAF}" dt="2019-11-13T10:56:05.523" v="759"/>
          <ac:grpSpMkLst>
            <pc:docMk/>
            <pc:sldMk cId="209741803" sldId="307"/>
            <ac:grpSpMk id="6368" creationId="{54F231C8-E0BC-4DDB-B943-992259DF3E03}"/>
          </ac:grpSpMkLst>
        </pc:grpChg>
        <pc:grpChg chg="add del mod">
          <ac:chgData name="M | Inès Ammarkhodja" userId="e95cd08f-50ed-4377-8574-96d833696374" providerId="ADAL" clId="{3D6CE0CE-29FB-4D72-AD68-10EAE5BB7EAF}" dt="2019-11-13T10:56:05.523" v="759"/>
          <ac:grpSpMkLst>
            <pc:docMk/>
            <pc:sldMk cId="209741803" sldId="307"/>
            <ac:grpSpMk id="6387" creationId="{81277A5C-EB97-4BAA-8A45-614DC16997A4}"/>
          </ac:grpSpMkLst>
        </pc:grpChg>
        <pc:grpChg chg="add del mod">
          <ac:chgData name="M | Inès Ammarkhodja" userId="e95cd08f-50ed-4377-8574-96d833696374" providerId="ADAL" clId="{3D6CE0CE-29FB-4D72-AD68-10EAE5BB7EAF}" dt="2019-11-13T10:56:05.523" v="759"/>
          <ac:grpSpMkLst>
            <pc:docMk/>
            <pc:sldMk cId="209741803" sldId="307"/>
            <ac:grpSpMk id="6390" creationId="{3CFFDFF9-C750-410B-AD5D-80A9972A3246}"/>
          </ac:grpSpMkLst>
        </pc:grpChg>
        <pc:grpChg chg="add del mod">
          <ac:chgData name="M | Inès Ammarkhodja" userId="e95cd08f-50ed-4377-8574-96d833696374" providerId="ADAL" clId="{3D6CE0CE-29FB-4D72-AD68-10EAE5BB7EAF}" dt="2019-11-13T10:56:05.523" v="759"/>
          <ac:grpSpMkLst>
            <pc:docMk/>
            <pc:sldMk cId="209741803" sldId="307"/>
            <ac:grpSpMk id="6392" creationId="{70186259-E7E0-4CFC-9EF6-259B6AE74B0B}"/>
          </ac:grpSpMkLst>
        </pc:grpChg>
        <pc:grpChg chg="add del mod">
          <ac:chgData name="M | Inès Ammarkhodja" userId="e95cd08f-50ed-4377-8574-96d833696374" providerId="ADAL" clId="{3D6CE0CE-29FB-4D72-AD68-10EAE5BB7EAF}" dt="2019-11-13T10:56:05.523" v="759"/>
          <ac:grpSpMkLst>
            <pc:docMk/>
            <pc:sldMk cId="209741803" sldId="307"/>
            <ac:grpSpMk id="6418" creationId="{0295C6FA-DBC7-402D-98D6-74F57950AE9A}"/>
          </ac:grpSpMkLst>
        </pc:grpChg>
        <pc:grpChg chg="add del mod">
          <ac:chgData name="M | Inès Ammarkhodja" userId="e95cd08f-50ed-4377-8574-96d833696374" providerId="ADAL" clId="{3D6CE0CE-29FB-4D72-AD68-10EAE5BB7EAF}" dt="2019-11-13T10:56:05.523" v="759"/>
          <ac:grpSpMkLst>
            <pc:docMk/>
            <pc:sldMk cId="209741803" sldId="307"/>
            <ac:grpSpMk id="6437" creationId="{AEC35934-6FF3-4038-AFB3-0743480F4640}"/>
          </ac:grpSpMkLst>
        </pc:grpChg>
        <pc:grpChg chg="add del mod">
          <ac:chgData name="M | Inès Ammarkhodja" userId="e95cd08f-50ed-4377-8574-96d833696374" providerId="ADAL" clId="{3D6CE0CE-29FB-4D72-AD68-10EAE5BB7EAF}" dt="2019-11-13T10:56:05.523" v="759"/>
          <ac:grpSpMkLst>
            <pc:docMk/>
            <pc:sldMk cId="209741803" sldId="307"/>
            <ac:grpSpMk id="6442" creationId="{74917CE3-8131-4739-B75E-CC2684BB9AF6}"/>
          </ac:grpSpMkLst>
        </pc:grpChg>
        <pc:grpChg chg="add del mod">
          <ac:chgData name="M | Inès Ammarkhodja" userId="e95cd08f-50ed-4377-8574-96d833696374" providerId="ADAL" clId="{3D6CE0CE-29FB-4D72-AD68-10EAE5BB7EAF}" dt="2019-11-13T10:56:05.523" v="759"/>
          <ac:grpSpMkLst>
            <pc:docMk/>
            <pc:sldMk cId="209741803" sldId="307"/>
            <ac:grpSpMk id="6456" creationId="{611640AE-82CD-4342-AEAE-C3D9DA4296C5}"/>
          </ac:grpSpMkLst>
        </pc:grpChg>
        <pc:grpChg chg="add del mod">
          <ac:chgData name="M | Inès Ammarkhodja" userId="e95cd08f-50ed-4377-8574-96d833696374" providerId="ADAL" clId="{3D6CE0CE-29FB-4D72-AD68-10EAE5BB7EAF}" dt="2019-11-13T10:56:05.523" v="759"/>
          <ac:grpSpMkLst>
            <pc:docMk/>
            <pc:sldMk cId="209741803" sldId="307"/>
            <ac:grpSpMk id="6462" creationId="{8EB33EEB-5EDD-4651-B2FE-4E45E02CEA42}"/>
          </ac:grpSpMkLst>
        </pc:grpChg>
        <pc:grpChg chg="add del mod">
          <ac:chgData name="M | Inès Ammarkhodja" userId="e95cd08f-50ed-4377-8574-96d833696374" providerId="ADAL" clId="{3D6CE0CE-29FB-4D72-AD68-10EAE5BB7EAF}" dt="2019-11-13T10:56:05.523" v="759"/>
          <ac:grpSpMkLst>
            <pc:docMk/>
            <pc:sldMk cId="209741803" sldId="307"/>
            <ac:grpSpMk id="6497" creationId="{D4D0FF9A-4DE8-4509-A53F-95DCF92BFD0B}"/>
          </ac:grpSpMkLst>
        </pc:grpChg>
        <pc:grpChg chg="add del mod">
          <ac:chgData name="M | Inès Ammarkhodja" userId="e95cd08f-50ed-4377-8574-96d833696374" providerId="ADAL" clId="{3D6CE0CE-29FB-4D72-AD68-10EAE5BB7EAF}" dt="2019-11-13T10:56:05.523" v="759"/>
          <ac:grpSpMkLst>
            <pc:docMk/>
            <pc:sldMk cId="209741803" sldId="307"/>
            <ac:grpSpMk id="6525" creationId="{AE4D287B-98C9-4484-B1AD-A8B6A92D0A68}"/>
          </ac:grpSpMkLst>
        </pc:grpChg>
        <pc:grpChg chg="add del mod">
          <ac:chgData name="M | Inès Ammarkhodja" userId="e95cd08f-50ed-4377-8574-96d833696374" providerId="ADAL" clId="{3D6CE0CE-29FB-4D72-AD68-10EAE5BB7EAF}" dt="2019-11-13T10:56:05.523" v="759"/>
          <ac:grpSpMkLst>
            <pc:docMk/>
            <pc:sldMk cId="209741803" sldId="307"/>
            <ac:grpSpMk id="6619" creationId="{FCF4D0FC-D27A-4273-A2A7-460F1F0FCCD0}"/>
          </ac:grpSpMkLst>
        </pc:grpChg>
        <pc:grpChg chg="add del mod">
          <ac:chgData name="M | Inès Ammarkhodja" userId="e95cd08f-50ed-4377-8574-96d833696374" providerId="ADAL" clId="{3D6CE0CE-29FB-4D72-AD68-10EAE5BB7EAF}" dt="2019-11-13T10:56:05.523" v="759"/>
          <ac:grpSpMkLst>
            <pc:docMk/>
            <pc:sldMk cId="209741803" sldId="307"/>
            <ac:grpSpMk id="6642" creationId="{954525FD-A4BD-4482-BFBA-017F77F0894E}"/>
          </ac:grpSpMkLst>
        </pc:grpChg>
        <pc:grpChg chg="add del mod">
          <ac:chgData name="M | Inès Ammarkhodja" userId="e95cd08f-50ed-4377-8574-96d833696374" providerId="ADAL" clId="{3D6CE0CE-29FB-4D72-AD68-10EAE5BB7EAF}" dt="2019-11-13T10:56:05.523" v="759"/>
          <ac:grpSpMkLst>
            <pc:docMk/>
            <pc:sldMk cId="209741803" sldId="307"/>
            <ac:grpSpMk id="6750" creationId="{ED307EFA-DCEF-4F3F-BB48-BC169BB9C0AF}"/>
          </ac:grpSpMkLst>
        </pc:grpChg>
        <pc:grpChg chg="add del mod">
          <ac:chgData name="M | Inès Ammarkhodja" userId="e95cd08f-50ed-4377-8574-96d833696374" providerId="ADAL" clId="{3D6CE0CE-29FB-4D72-AD68-10EAE5BB7EAF}" dt="2019-11-13T10:56:05.523" v="759"/>
          <ac:grpSpMkLst>
            <pc:docMk/>
            <pc:sldMk cId="209741803" sldId="307"/>
            <ac:grpSpMk id="6776" creationId="{298BE308-35CF-43D9-BE52-CB983D3059B9}"/>
          </ac:grpSpMkLst>
        </pc:grpChg>
        <pc:grpChg chg="add del mod">
          <ac:chgData name="M | Inès Ammarkhodja" userId="e95cd08f-50ed-4377-8574-96d833696374" providerId="ADAL" clId="{3D6CE0CE-29FB-4D72-AD68-10EAE5BB7EAF}" dt="2019-11-13T10:56:05.523" v="759"/>
          <ac:grpSpMkLst>
            <pc:docMk/>
            <pc:sldMk cId="209741803" sldId="307"/>
            <ac:grpSpMk id="6795" creationId="{26594738-30D6-4436-A7A9-B6129FFAB20A}"/>
          </ac:grpSpMkLst>
        </pc:grpChg>
        <pc:grpChg chg="add del mod">
          <ac:chgData name="M | Inès Ammarkhodja" userId="e95cd08f-50ed-4377-8574-96d833696374" providerId="ADAL" clId="{3D6CE0CE-29FB-4D72-AD68-10EAE5BB7EAF}" dt="2019-11-13T10:56:05.523" v="759"/>
          <ac:grpSpMkLst>
            <pc:docMk/>
            <pc:sldMk cId="209741803" sldId="307"/>
            <ac:grpSpMk id="6800" creationId="{3930D904-7615-4CEB-A540-A3823C19344D}"/>
          </ac:grpSpMkLst>
        </pc:grpChg>
        <pc:grpChg chg="add del mod">
          <ac:chgData name="M | Inès Ammarkhodja" userId="e95cd08f-50ed-4377-8574-96d833696374" providerId="ADAL" clId="{3D6CE0CE-29FB-4D72-AD68-10EAE5BB7EAF}" dt="2019-11-13T10:56:05.523" v="759"/>
          <ac:grpSpMkLst>
            <pc:docMk/>
            <pc:sldMk cId="209741803" sldId="307"/>
            <ac:grpSpMk id="6821" creationId="{0A8FA290-C840-4C69-8F58-AD1CB00AF60F}"/>
          </ac:grpSpMkLst>
        </pc:grpChg>
        <pc:grpChg chg="add del mod">
          <ac:chgData name="M | Inès Ammarkhodja" userId="e95cd08f-50ed-4377-8574-96d833696374" providerId="ADAL" clId="{3D6CE0CE-29FB-4D72-AD68-10EAE5BB7EAF}" dt="2019-11-13T10:56:05.523" v="759"/>
          <ac:grpSpMkLst>
            <pc:docMk/>
            <pc:sldMk cId="209741803" sldId="307"/>
            <ac:grpSpMk id="6827" creationId="{26308313-0068-44F0-8C14-29E39A3FB9C1}"/>
          </ac:grpSpMkLst>
        </pc:grpChg>
        <pc:grpChg chg="add del mod">
          <ac:chgData name="M | Inès Ammarkhodja" userId="e95cd08f-50ed-4377-8574-96d833696374" providerId="ADAL" clId="{3D6CE0CE-29FB-4D72-AD68-10EAE5BB7EAF}" dt="2019-11-13T10:56:05.523" v="759"/>
          <ac:grpSpMkLst>
            <pc:docMk/>
            <pc:sldMk cId="209741803" sldId="307"/>
            <ac:grpSpMk id="6833" creationId="{275B142F-4EB3-40B3-8CE3-34564CD45272}"/>
          </ac:grpSpMkLst>
        </pc:grpChg>
        <pc:grpChg chg="add del mod">
          <ac:chgData name="M | Inès Ammarkhodja" userId="e95cd08f-50ed-4377-8574-96d833696374" providerId="ADAL" clId="{3D6CE0CE-29FB-4D72-AD68-10EAE5BB7EAF}" dt="2019-11-13T10:56:05.523" v="759"/>
          <ac:grpSpMkLst>
            <pc:docMk/>
            <pc:sldMk cId="209741803" sldId="307"/>
            <ac:grpSpMk id="6839" creationId="{ABC19538-F8F9-4161-A499-A130665C1C60}"/>
          </ac:grpSpMkLst>
        </pc:grpChg>
        <pc:grpChg chg="add del mod">
          <ac:chgData name="M | Inès Ammarkhodja" userId="e95cd08f-50ed-4377-8574-96d833696374" providerId="ADAL" clId="{3D6CE0CE-29FB-4D72-AD68-10EAE5BB7EAF}" dt="2019-11-13T10:56:05.523" v="759"/>
          <ac:grpSpMkLst>
            <pc:docMk/>
            <pc:sldMk cId="209741803" sldId="307"/>
            <ac:grpSpMk id="6845" creationId="{A19C5833-A1D8-45FD-8A22-FE4F1ADC4CE8}"/>
          </ac:grpSpMkLst>
        </pc:grpChg>
        <pc:grpChg chg="add del mod">
          <ac:chgData name="M | Inès Ammarkhodja" userId="e95cd08f-50ed-4377-8574-96d833696374" providerId="ADAL" clId="{3D6CE0CE-29FB-4D72-AD68-10EAE5BB7EAF}" dt="2019-11-13T10:56:05.523" v="759"/>
          <ac:grpSpMkLst>
            <pc:docMk/>
            <pc:sldMk cId="209741803" sldId="307"/>
            <ac:grpSpMk id="6850" creationId="{782B7CF1-6EF9-4E98-B1C0-EA6561FFE208}"/>
          </ac:grpSpMkLst>
        </pc:grpChg>
        <pc:grpChg chg="add del mod">
          <ac:chgData name="M | Inès Ammarkhodja" userId="e95cd08f-50ed-4377-8574-96d833696374" providerId="ADAL" clId="{3D6CE0CE-29FB-4D72-AD68-10EAE5BB7EAF}" dt="2019-11-13T10:56:05.523" v="759"/>
          <ac:grpSpMkLst>
            <pc:docMk/>
            <pc:sldMk cId="209741803" sldId="307"/>
            <ac:grpSpMk id="6857" creationId="{506B6616-2A89-4DD0-B6E6-8B09EBA11E35}"/>
          </ac:grpSpMkLst>
        </pc:grpChg>
        <pc:grpChg chg="add del mod">
          <ac:chgData name="M | Inès Ammarkhodja" userId="e95cd08f-50ed-4377-8574-96d833696374" providerId="ADAL" clId="{3D6CE0CE-29FB-4D72-AD68-10EAE5BB7EAF}" dt="2019-11-13T10:56:05.523" v="759"/>
          <ac:grpSpMkLst>
            <pc:docMk/>
            <pc:sldMk cId="209741803" sldId="307"/>
            <ac:grpSpMk id="6861" creationId="{CB6CEA5F-7052-4AA3-A314-189644C8542B}"/>
          </ac:grpSpMkLst>
        </pc:grpChg>
        <pc:grpChg chg="add del mod">
          <ac:chgData name="M | Inès Ammarkhodja" userId="e95cd08f-50ed-4377-8574-96d833696374" providerId="ADAL" clId="{3D6CE0CE-29FB-4D72-AD68-10EAE5BB7EAF}" dt="2019-11-13T10:56:05.523" v="759"/>
          <ac:grpSpMkLst>
            <pc:docMk/>
            <pc:sldMk cId="209741803" sldId="307"/>
            <ac:grpSpMk id="6901" creationId="{A93BEEEE-9AD6-4DC1-A011-6BCDE70DE8F8}"/>
          </ac:grpSpMkLst>
        </pc:grpChg>
        <pc:grpChg chg="add del mod">
          <ac:chgData name="M | Inès Ammarkhodja" userId="e95cd08f-50ed-4377-8574-96d833696374" providerId="ADAL" clId="{3D6CE0CE-29FB-4D72-AD68-10EAE5BB7EAF}" dt="2019-11-13T10:56:05.523" v="759"/>
          <ac:grpSpMkLst>
            <pc:docMk/>
            <pc:sldMk cId="209741803" sldId="307"/>
            <ac:grpSpMk id="6926" creationId="{C88FA7BF-5EDB-4494-97D7-42D0371F7CD9}"/>
          </ac:grpSpMkLst>
        </pc:grpChg>
        <pc:grpChg chg="add del mod">
          <ac:chgData name="M | Inès Ammarkhodja" userId="e95cd08f-50ed-4377-8574-96d833696374" providerId="ADAL" clId="{3D6CE0CE-29FB-4D72-AD68-10EAE5BB7EAF}" dt="2019-11-13T10:56:05.523" v="759"/>
          <ac:grpSpMkLst>
            <pc:docMk/>
            <pc:sldMk cId="209741803" sldId="307"/>
            <ac:grpSpMk id="6928" creationId="{0B397D54-42AE-4A55-8694-2DF870F39B0B}"/>
          </ac:grpSpMkLst>
        </pc:grpChg>
        <pc:grpChg chg="add del mod">
          <ac:chgData name="M | Inès Ammarkhodja" userId="e95cd08f-50ed-4377-8574-96d833696374" providerId="ADAL" clId="{3D6CE0CE-29FB-4D72-AD68-10EAE5BB7EAF}" dt="2019-11-13T10:55:58.963" v="757"/>
          <ac:grpSpMkLst>
            <pc:docMk/>
            <pc:sldMk cId="209741803" sldId="307"/>
            <ac:grpSpMk id="6947" creationId="{6F1F4A62-A362-40A8-87FB-6158EE7C2429}"/>
          </ac:grpSpMkLst>
        </pc:grpChg>
        <pc:grpChg chg="add del mod">
          <ac:chgData name="M | Inès Ammarkhodja" userId="e95cd08f-50ed-4377-8574-96d833696374" providerId="ADAL" clId="{3D6CE0CE-29FB-4D72-AD68-10EAE5BB7EAF}" dt="2019-11-13T10:55:58.963" v="757"/>
          <ac:grpSpMkLst>
            <pc:docMk/>
            <pc:sldMk cId="209741803" sldId="307"/>
            <ac:grpSpMk id="6953" creationId="{3E5F91FA-A75D-4693-B524-D644B2D0FD39}"/>
          </ac:grpSpMkLst>
        </pc:grpChg>
        <pc:grpChg chg="add del mod">
          <ac:chgData name="M | Inès Ammarkhodja" userId="e95cd08f-50ed-4377-8574-96d833696374" providerId="ADAL" clId="{3D6CE0CE-29FB-4D72-AD68-10EAE5BB7EAF}" dt="2019-11-13T10:55:58.963" v="757"/>
          <ac:grpSpMkLst>
            <pc:docMk/>
            <pc:sldMk cId="209741803" sldId="307"/>
            <ac:grpSpMk id="6958" creationId="{9E639C03-2233-42DD-AD9C-AAE06C1D6F51}"/>
          </ac:grpSpMkLst>
        </pc:grpChg>
        <pc:grpChg chg="add del mod">
          <ac:chgData name="M | Inès Ammarkhodja" userId="e95cd08f-50ed-4377-8574-96d833696374" providerId="ADAL" clId="{3D6CE0CE-29FB-4D72-AD68-10EAE5BB7EAF}" dt="2019-11-13T10:55:58.963" v="757"/>
          <ac:grpSpMkLst>
            <pc:docMk/>
            <pc:sldMk cId="209741803" sldId="307"/>
            <ac:grpSpMk id="6963" creationId="{A74E7C98-388A-420C-9773-9268C2FC1F2E}"/>
          </ac:grpSpMkLst>
        </pc:grpChg>
        <pc:grpChg chg="add del mod">
          <ac:chgData name="M | Inès Ammarkhodja" userId="e95cd08f-50ed-4377-8574-96d833696374" providerId="ADAL" clId="{3D6CE0CE-29FB-4D72-AD68-10EAE5BB7EAF}" dt="2019-11-13T10:55:58.963" v="757"/>
          <ac:grpSpMkLst>
            <pc:docMk/>
            <pc:sldMk cId="209741803" sldId="307"/>
            <ac:grpSpMk id="6981" creationId="{64A5A77F-ABA5-4EB4-83DE-C1A412BA4811}"/>
          </ac:grpSpMkLst>
        </pc:grpChg>
        <pc:grpChg chg="add del mod">
          <ac:chgData name="M | Inès Ammarkhodja" userId="e95cd08f-50ed-4377-8574-96d833696374" providerId="ADAL" clId="{3D6CE0CE-29FB-4D72-AD68-10EAE5BB7EAF}" dt="2019-11-13T10:55:58.963" v="757"/>
          <ac:grpSpMkLst>
            <pc:docMk/>
            <pc:sldMk cId="209741803" sldId="307"/>
            <ac:grpSpMk id="6987" creationId="{481E6D3F-5311-411C-BBB4-6F2902BBD7AC}"/>
          </ac:grpSpMkLst>
        </pc:grpChg>
        <pc:grpChg chg="add del mod">
          <ac:chgData name="M | Inès Ammarkhodja" userId="e95cd08f-50ed-4377-8574-96d833696374" providerId="ADAL" clId="{3D6CE0CE-29FB-4D72-AD68-10EAE5BB7EAF}" dt="2019-11-13T10:55:58.963" v="757"/>
          <ac:grpSpMkLst>
            <pc:docMk/>
            <pc:sldMk cId="209741803" sldId="307"/>
            <ac:grpSpMk id="7011" creationId="{ED115B15-9357-450B-A909-034B0557D0BD}"/>
          </ac:grpSpMkLst>
        </pc:grpChg>
        <pc:grpChg chg="add del mod">
          <ac:chgData name="M | Inès Ammarkhodja" userId="e95cd08f-50ed-4377-8574-96d833696374" providerId="ADAL" clId="{3D6CE0CE-29FB-4D72-AD68-10EAE5BB7EAF}" dt="2019-11-13T10:55:58.963" v="757"/>
          <ac:grpSpMkLst>
            <pc:docMk/>
            <pc:sldMk cId="209741803" sldId="307"/>
            <ac:grpSpMk id="7025" creationId="{150F3084-B607-417A-9380-5EC0B526CF3E}"/>
          </ac:grpSpMkLst>
        </pc:grpChg>
        <pc:grpChg chg="add del mod">
          <ac:chgData name="M | Inès Ammarkhodja" userId="e95cd08f-50ed-4377-8574-96d833696374" providerId="ADAL" clId="{3D6CE0CE-29FB-4D72-AD68-10EAE5BB7EAF}" dt="2019-11-13T10:55:58.963" v="757"/>
          <ac:grpSpMkLst>
            <pc:docMk/>
            <pc:sldMk cId="209741803" sldId="307"/>
            <ac:grpSpMk id="7028" creationId="{64FF03D1-1295-4260-A368-6136C027478C}"/>
          </ac:grpSpMkLst>
        </pc:grpChg>
        <pc:grpChg chg="add del mod">
          <ac:chgData name="M | Inès Ammarkhodja" userId="e95cd08f-50ed-4377-8574-96d833696374" providerId="ADAL" clId="{3D6CE0CE-29FB-4D72-AD68-10EAE5BB7EAF}" dt="2019-11-13T10:55:58.963" v="757"/>
          <ac:grpSpMkLst>
            <pc:docMk/>
            <pc:sldMk cId="209741803" sldId="307"/>
            <ac:grpSpMk id="7045" creationId="{23B6DCC9-6A80-44CC-BAAB-0B178B83FA41}"/>
          </ac:grpSpMkLst>
        </pc:grpChg>
        <pc:grpChg chg="add del mod">
          <ac:chgData name="M | Inès Ammarkhodja" userId="e95cd08f-50ed-4377-8574-96d833696374" providerId="ADAL" clId="{3D6CE0CE-29FB-4D72-AD68-10EAE5BB7EAF}" dt="2019-11-13T10:55:58.963" v="757"/>
          <ac:grpSpMkLst>
            <pc:docMk/>
            <pc:sldMk cId="209741803" sldId="307"/>
            <ac:grpSpMk id="7050" creationId="{67C868CD-2D05-4EDA-9966-61E5F209BA66}"/>
          </ac:grpSpMkLst>
        </pc:grpChg>
        <pc:grpChg chg="add del mod">
          <ac:chgData name="M | Inès Ammarkhodja" userId="e95cd08f-50ed-4377-8574-96d833696374" providerId="ADAL" clId="{3D6CE0CE-29FB-4D72-AD68-10EAE5BB7EAF}" dt="2019-11-13T10:55:58.963" v="757"/>
          <ac:grpSpMkLst>
            <pc:docMk/>
            <pc:sldMk cId="209741803" sldId="307"/>
            <ac:grpSpMk id="7054" creationId="{F3A6B132-5E5A-454F-8444-6A45239201A7}"/>
          </ac:grpSpMkLst>
        </pc:grpChg>
        <pc:grpChg chg="add del mod">
          <ac:chgData name="M | Inès Ammarkhodja" userId="e95cd08f-50ed-4377-8574-96d833696374" providerId="ADAL" clId="{3D6CE0CE-29FB-4D72-AD68-10EAE5BB7EAF}" dt="2019-11-13T10:55:58.963" v="757"/>
          <ac:grpSpMkLst>
            <pc:docMk/>
            <pc:sldMk cId="209741803" sldId="307"/>
            <ac:grpSpMk id="7064" creationId="{07749D07-10D8-497D-9E0C-8E7C2AD408F6}"/>
          </ac:grpSpMkLst>
        </pc:grpChg>
        <pc:grpChg chg="add del mod">
          <ac:chgData name="M | Inès Ammarkhodja" userId="e95cd08f-50ed-4377-8574-96d833696374" providerId="ADAL" clId="{3D6CE0CE-29FB-4D72-AD68-10EAE5BB7EAF}" dt="2019-11-13T10:55:58.963" v="757"/>
          <ac:grpSpMkLst>
            <pc:docMk/>
            <pc:sldMk cId="209741803" sldId="307"/>
            <ac:grpSpMk id="7069" creationId="{12BE26D5-43B0-41C7-8398-0552881B822A}"/>
          </ac:grpSpMkLst>
        </pc:grpChg>
        <pc:grpChg chg="add del mod">
          <ac:chgData name="M | Inès Ammarkhodja" userId="e95cd08f-50ed-4377-8574-96d833696374" providerId="ADAL" clId="{3D6CE0CE-29FB-4D72-AD68-10EAE5BB7EAF}" dt="2019-11-13T10:55:58.963" v="757"/>
          <ac:grpSpMkLst>
            <pc:docMk/>
            <pc:sldMk cId="209741803" sldId="307"/>
            <ac:grpSpMk id="7074" creationId="{0B62B5AA-5F8B-46FD-BBF3-A4BE20C1E101}"/>
          </ac:grpSpMkLst>
        </pc:grpChg>
        <pc:grpChg chg="add del mod">
          <ac:chgData name="M | Inès Ammarkhodja" userId="e95cd08f-50ed-4377-8574-96d833696374" providerId="ADAL" clId="{3D6CE0CE-29FB-4D72-AD68-10EAE5BB7EAF}" dt="2019-11-13T10:55:58.963" v="757"/>
          <ac:grpSpMkLst>
            <pc:docMk/>
            <pc:sldMk cId="209741803" sldId="307"/>
            <ac:grpSpMk id="7080" creationId="{7FA471D2-41CD-4AC3-9F37-A725EB878134}"/>
          </ac:grpSpMkLst>
        </pc:grpChg>
        <pc:grpChg chg="add del mod">
          <ac:chgData name="M | Inès Ammarkhodja" userId="e95cd08f-50ed-4377-8574-96d833696374" providerId="ADAL" clId="{3D6CE0CE-29FB-4D72-AD68-10EAE5BB7EAF}" dt="2019-11-13T10:55:58.963" v="757"/>
          <ac:grpSpMkLst>
            <pc:docMk/>
            <pc:sldMk cId="209741803" sldId="307"/>
            <ac:grpSpMk id="7082" creationId="{5F76C793-5046-4335-B133-946AB1693CAE}"/>
          </ac:grpSpMkLst>
        </pc:grpChg>
        <pc:grpChg chg="add del mod">
          <ac:chgData name="M | Inès Ammarkhodja" userId="e95cd08f-50ed-4377-8574-96d833696374" providerId="ADAL" clId="{3D6CE0CE-29FB-4D72-AD68-10EAE5BB7EAF}" dt="2019-11-13T10:55:58.963" v="757"/>
          <ac:grpSpMkLst>
            <pc:docMk/>
            <pc:sldMk cId="209741803" sldId="307"/>
            <ac:grpSpMk id="7124" creationId="{19AC572D-047E-441D-91A4-A1B42AFFE5D9}"/>
          </ac:grpSpMkLst>
        </pc:grpChg>
        <pc:grpChg chg="add del mod">
          <ac:chgData name="M | Inès Ammarkhodja" userId="e95cd08f-50ed-4377-8574-96d833696374" providerId="ADAL" clId="{3D6CE0CE-29FB-4D72-AD68-10EAE5BB7EAF}" dt="2019-11-13T10:55:58.963" v="757"/>
          <ac:grpSpMkLst>
            <pc:docMk/>
            <pc:sldMk cId="209741803" sldId="307"/>
            <ac:grpSpMk id="7145" creationId="{9DF4BE5E-4296-4D27-B1D9-F3E4813F8DA9}"/>
          </ac:grpSpMkLst>
        </pc:grpChg>
        <pc:grpChg chg="add del mod">
          <ac:chgData name="M | Inès Ammarkhodja" userId="e95cd08f-50ed-4377-8574-96d833696374" providerId="ADAL" clId="{3D6CE0CE-29FB-4D72-AD68-10EAE5BB7EAF}" dt="2019-11-13T10:55:58.963" v="757"/>
          <ac:grpSpMkLst>
            <pc:docMk/>
            <pc:sldMk cId="209741803" sldId="307"/>
            <ac:grpSpMk id="7151" creationId="{B0E00D10-E432-4C84-8786-145A7FBE96F6}"/>
          </ac:grpSpMkLst>
        </pc:grpChg>
        <pc:grpChg chg="add del mod">
          <ac:chgData name="M | Inès Ammarkhodja" userId="e95cd08f-50ed-4377-8574-96d833696374" providerId="ADAL" clId="{3D6CE0CE-29FB-4D72-AD68-10EAE5BB7EAF}" dt="2019-11-13T10:55:58.963" v="757"/>
          <ac:grpSpMkLst>
            <pc:docMk/>
            <pc:sldMk cId="209741803" sldId="307"/>
            <ac:grpSpMk id="7158" creationId="{1E1C175D-F32B-43B8-B1E3-3A20392AA8E1}"/>
          </ac:grpSpMkLst>
        </pc:grpChg>
        <pc:grpChg chg="add del mod">
          <ac:chgData name="M | Inès Ammarkhodja" userId="e95cd08f-50ed-4377-8574-96d833696374" providerId="ADAL" clId="{3D6CE0CE-29FB-4D72-AD68-10EAE5BB7EAF}" dt="2019-11-13T10:55:58.963" v="757"/>
          <ac:grpSpMkLst>
            <pc:docMk/>
            <pc:sldMk cId="209741803" sldId="307"/>
            <ac:grpSpMk id="7162" creationId="{35F3837D-6D80-4476-BDAB-2613B48F31F8}"/>
          </ac:grpSpMkLst>
        </pc:grpChg>
        <pc:grpChg chg="add del mod">
          <ac:chgData name="M | Inès Ammarkhodja" userId="e95cd08f-50ed-4377-8574-96d833696374" providerId="ADAL" clId="{3D6CE0CE-29FB-4D72-AD68-10EAE5BB7EAF}" dt="2019-11-13T10:55:58.963" v="757"/>
          <ac:grpSpMkLst>
            <pc:docMk/>
            <pc:sldMk cId="209741803" sldId="307"/>
            <ac:grpSpMk id="7177" creationId="{EAE081D2-662E-4DAC-8780-7F8BAE0C86DA}"/>
          </ac:grpSpMkLst>
        </pc:grpChg>
        <pc:grpChg chg="add del mod">
          <ac:chgData name="M | Inès Ammarkhodja" userId="e95cd08f-50ed-4377-8574-96d833696374" providerId="ADAL" clId="{3D6CE0CE-29FB-4D72-AD68-10EAE5BB7EAF}" dt="2019-11-13T10:55:58.963" v="757"/>
          <ac:grpSpMkLst>
            <pc:docMk/>
            <pc:sldMk cId="209741803" sldId="307"/>
            <ac:grpSpMk id="7183" creationId="{52E8FEEB-1BB2-4D2A-B296-283A18E0DDAC}"/>
          </ac:grpSpMkLst>
        </pc:grpChg>
        <pc:grpChg chg="add del mod">
          <ac:chgData name="M | Inès Ammarkhodja" userId="e95cd08f-50ed-4377-8574-96d833696374" providerId="ADAL" clId="{3D6CE0CE-29FB-4D72-AD68-10EAE5BB7EAF}" dt="2019-11-13T10:55:58.963" v="757"/>
          <ac:grpSpMkLst>
            <pc:docMk/>
            <pc:sldMk cId="209741803" sldId="307"/>
            <ac:grpSpMk id="7188" creationId="{31A316D3-CD2C-44DF-9F14-81B8AC6487D1}"/>
          </ac:grpSpMkLst>
        </pc:grpChg>
        <pc:grpChg chg="add del mod">
          <ac:chgData name="M | Inès Ammarkhodja" userId="e95cd08f-50ed-4377-8574-96d833696374" providerId="ADAL" clId="{3D6CE0CE-29FB-4D72-AD68-10EAE5BB7EAF}" dt="2019-11-13T10:55:58.963" v="757"/>
          <ac:grpSpMkLst>
            <pc:docMk/>
            <pc:sldMk cId="209741803" sldId="307"/>
            <ac:grpSpMk id="7203" creationId="{28D7D693-57D5-4233-8353-21668115A2C4}"/>
          </ac:grpSpMkLst>
        </pc:grpChg>
        <pc:grpChg chg="add del mod">
          <ac:chgData name="M | Inès Ammarkhodja" userId="e95cd08f-50ed-4377-8574-96d833696374" providerId="ADAL" clId="{3D6CE0CE-29FB-4D72-AD68-10EAE5BB7EAF}" dt="2019-11-13T10:55:58.963" v="757"/>
          <ac:grpSpMkLst>
            <pc:docMk/>
            <pc:sldMk cId="209741803" sldId="307"/>
            <ac:grpSpMk id="7207" creationId="{9F0C27E8-22C4-479E-A64B-30D2DBFFC8CA}"/>
          </ac:grpSpMkLst>
        </pc:grpChg>
        <pc:grpChg chg="add del mod">
          <ac:chgData name="M | Inès Ammarkhodja" userId="e95cd08f-50ed-4377-8574-96d833696374" providerId="ADAL" clId="{3D6CE0CE-29FB-4D72-AD68-10EAE5BB7EAF}" dt="2019-11-13T10:55:58.963" v="757"/>
          <ac:grpSpMkLst>
            <pc:docMk/>
            <pc:sldMk cId="209741803" sldId="307"/>
            <ac:grpSpMk id="7220" creationId="{4D9CA483-0689-4515-9A9D-7B26970EB38B}"/>
          </ac:grpSpMkLst>
        </pc:grpChg>
        <pc:grpChg chg="add del mod">
          <ac:chgData name="M | Inès Ammarkhodja" userId="e95cd08f-50ed-4377-8574-96d833696374" providerId="ADAL" clId="{3D6CE0CE-29FB-4D72-AD68-10EAE5BB7EAF}" dt="2019-11-13T10:55:58.963" v="757"/>
          <ac:grpSpMkLst>
            <pc:docMk/>
            <pc:sldMk cId="209741803" sldId="307"/>
            <ac:grpSpMk id="7233" creationId="{1A799318-4E9B-482A-9BB9-20A6967D86A1}"/>
          </ac:grpSpMkLst>
        </pc:grpChg>
        <pc:grpChg chg="add del mod">
          <ac:chgData name="M | Inès Ammarkhodja" userId="e95cd08f-50ed-4377-8574-96d833696374" providerId="ADAL" clId="{3D6CE0CE-29FB-4D72-AD68-10EAE5BB7EAF}" dt="2019-11-13T10:55:58.963" v="757"/>
          <ac:grpSpMkLst>
            <pc:docMk/>
            <pc:sldMk cId="209741803" sldId="307"/>
            <ac:grpSpMk id="7239" creationId="{20D1CB24-8621-4FDA-8F23-1BDBB0D53925}"/>
          </ac:grpSpMkLst>
        </pc:grpChg>
        <pc:grpChg chg="add del mod">
          <ac:chgData name="M | Inès Ammarkhodja" userId="e95cd08f-50ed-4377-8574-96d833696374" providerId="ADAL" clId="{3D6CE0CE-29FB-4D72-AD68-10EAE5BB7EAF}" dt="2019-11-13T10:55:58.963" v="757"/>
          <ac:grpSpMkLst>
            <pc:docMk/>
            <pc:sldMk cId="209741803" sldId="307"/>
            <ac:grpSpMk id="7242" creationId="{900D1E66-B674-443F-B1C2-F90EBE21E478}"/>
          </ac:grpSpMkLst>
        </pc:grpChg>
        <pc:grpChg chg="add del mod">
          <ac:chgData name="M | Inès Ammarkhodja" userId="e95cd08f-50ed-4377-8574-96d833696374" providerId="ADAL" clId="{3D6CE0CE-29FB-4D72-AD68-10EAE5BB7EAF}" dt="2019-11-13T10:55:58.963" v="757"/>
          <ac:grpSpMkLst>
            <pc:docMk/>
            <pc:sldMk cId="209741803" sldId="307"/>
            <ac:grpSpMk id="7244" creationId="{52766684-AF61-4126-B872-098D804BBEBC}"/>
          </ac:grpSpMkLst>
        </pc:grpChg>
        <pc:grpChg chg="add del mod">
          <ac:chgData name="M | Inès Ammarkhodja" userId="e95cd08f-50ed-4377-8574-96d833696374" providerId="ADAL" clId="{3D6CE0CE-29FB-4D72-AD68-10EAE5BB7EAF}" dt="2019-11-13T10:55:58.963" v="757"/>
          <ac:grpSpMkLst>
            <pc:docMk/>
            <pc:sldMk cId="209741803" sldId="307"/>
            <ac:grpSpMk id="7246" creationId="{09141E68-6D94-4457-A8AD-990053269DEB}"/>
          </ac:grpSpMkLst>
        </pc:grpChg>
        <pc:grpChg chg="add del mod">
          <ac:chgData name="M | Inès Ammarkhodja" userId="e95cd08f-50ed-4377-8574-96d833696374" providerId="ADAL" clId="{3D6CE0CE-29FB-4D72-AD68-10EAE5BB7EAF}" dt="2019-11-13T10:55:58.963" v="757"/>
          <ac:grpSpMkLst>
            <pc:docMk/>
            <pc:sldMk cId="209741803" sldId="307"/>
            <ac:grpSpMk id="7253" creationId="{EC887037-E206-4EFA-811F-56CA6C024021}"/>
          </ac:grpSpMkLst>
        </pc:grpChg>
        <pc:grpChg chg="add del mod">
          <ac:chgData name="M | Inès Ammarkhodja" userId="e95cd08f-50ed-4377-8574-96d833696374" providerId="ADAL" clId="{3D6CE0CE-29FB-4D72-AD68-10EAE5BB7EAF}" dt="2019-11-13T10:55:58.963" v="757"/>
          <ac:grpSpMkLst>
            <pc:docMk/>
            <pc:sldMk cId="209741803" sldId="307"/>
            <ac:grpSpMk id="7267" creationId="{163AB29C-1F01-4D93-8E79-CBC28DCAE0BC}"/>
          </ac:grpSpMkLst>
        </pc:grpChg>
        <pc:grpChg chg="add del mod">
          <ac:chgData name="M | Inès Ammarkhodja" userId="e95cd08f-50ed-4377-8574-96d833696374" providerId="ADAL" clId="{3D6CE0CE-29FB-4D72-AD68-10EAE5BB7EAF}" dt="2019-11-13T10:55:58.963" v="757"/>
          <ac:grpSpMkLst>
            <pc:docMk/>
            <pc:sldMk cId="209741803" sldId="307"/>
            <ac:grpSpMk id="7281" creationId="{6F68EDA3-858A-4273-B59D-B6DB0939ECC6}"/>
          </ac:grpSpMkLst>
        </pc:grpChg>
        <pc:grpChg chg="add del mod">
          <ac:chgData name="M | Inès Ammarkhodja" userId="e95cd08f-50ed-4377-8574-96d833696374" providerId="ADAL" clId="{3D6CE0CE-29FB-4D72-AD68-10EAE5BB7EAF}" dt="2019-11-13T10:55:58.963" v="757"/>
          <ac:grpSpMkLst>
            <pc:docMk/>
            <pc:sldMk cId="209741803" sldId="307"/>
            <ac:grpSpMk id="7292" creationId="{423E0514-8BB4-4DAC-A4DA-D0B92CDE97E0}"/>
          </ac:grpSpMkLst>
        </pc:grpChg>
        <pc:grpChg chg="add del mod">
          <ac:chgData name="M | Inès Ammarkhodja" userId="e95cd08f-50ed-4377-8574-96d833696374" providerId="ADAL" clId="{3D6CE0CE-29FB-4D72-AD68-10EAE5BB7EAF}" dt="2019-11-13T10:55:58.963" v="757"/>
          <ac:grpSpMkLst>
            <pc:docMk/>
            <pc:sldMk cId="209741803" sldId="307"/>
            <ac:grpSpMk id="7306" creationId="{75663428-8FC2-4D86-AF83-24947B348F62}"/>
          </ac:grpSpMkLst>
        </pc:grpChg>
        <pc:grpChg chg="add del mod">
          <ac:chgData name="M | Inès Ammarkhodja" userId="e95cd08f-50ed-4377-8574-96d833696374" providerId="ADAL" clId="{3D6CE0CE-29FB-4D72-AD68-10EAE5BB7EAF}" dt="2019-11-13T10:55:58.963" v="757"/>
          <ac:grpSpMkLst>
            <pc:docMk/>
            <pc:sldMk cId="209741803" sldId="307"/>
            <ac:grpSpMk id="7311" creationId="{0788288C-CB6F-4970-9A2A-AFB0912E7F70}"/>
          </ac:grpSpMkLst>
        </pc:grpChg>
        <pc:grpChg chg="add del mod">
          <ac:chgData name="M | Inès Ammarkhodja" userId="e95cd08f-50ed-4377-8574-96d833696374" providerId="ADAL" clId="{3D6CE0CE-29FB-4D72-AD68-10EAE5BB7EAF}" dt="2019-11-13T10:55:58.963" v="757"/>
          <ac:grpSpMkLst>
            <pc:docMk/>
            <pc:sldMk cId="209741803" sldId="307"/>
            <ac:grpSpMk id="7371" creationId="{F7FF5DA1-89E9-4C83-A8C7-AB6B12F11492}"/>
          </ac:grpSpMkLst>
        </pc:grpChg>
        <pc:grpChg chg="add del mod">
          <ac:chgData name="M | Inès Ammarkhodja" userId="e95cd08f-50ed-4377-8574-96d833696374" providerId="ADAL" clId="{3D6CE0CE-29FB-4D72-AD68-10EAE5BB7EAF}" dt="2019-11-13T10:55:58.963" v="757"/>
          <ac:grpSpMkLst>
            <pc:docMk/>
            <pc:sldMk cId="209741803" sldId="307"/>
            <ac:grpSpMk id="7394" creationId="{1AA71580-7167-42B5-B43C-AE3422CED4A4}"/>
          </ac:grpSpMkLst>
        </pc:grpChg>
        <pc:grpChg chg="add del mod">
          <ac:chgData name="M | Inès Ammarkhodja" userId="e95cd08f-50ed-4377-8574-96d833696374" providerId="ADAL" clId="{3D6CE0CE-29FB-4D72-AD68-10EAE5BB7EAF}" dt="2019-11-13T10:55:58.963" v="757"/>
          <ac:grpSpMkLst>
            <pc:docMk/>
            <pc:sldMk cId="209741803" sldId="307"/>
            <ac:grpSpMk id="7397" creationId="{D183D675-2072-4435-99EC-F0B6D904B91D}"/>
          </ac:grpSpMkLst>
        </pc:grpChg>
        <pc:grpChg chg="add del mod">
          <ac:chgData name="M | Inès Ammarkhodja" userId="e95cd08f-50ed-4377-8574-96d833696374" providerId="ADAL" clId="{3D6CE0CE-29FB-4D72-AD68-10EAE5BB7EAF}" dt="2019-11-13T10:55:58.963" v="757"/>
          <ac:grpSpMkLst>
            <pc:docMk/>
            <pc:sldMk cId="209741803" sldId="307"/>
            <ac:grpSpMk id="7400" creationId="{399353F9-E3E6-4C3D-825F-0774E0E213B7}"/>
          </ac:grpSpMkLst>
        </pc:grpChg>
        <pc:grpChg chg="add del mod">
          <ac:chgData name="M | Inès Ammarkhodja" userId="e95cd08f-50ed-4377-8574-96d833696374" providerId="ADAL" clId="{3D6CE0CE-29FB-4D72-AD68-10EAE5BB7EAF}" dt="2019-11-13T10:55:58.963" v="757"/>
          <ac:grpSpMkLst>
            <pc:docMk/>
            <pc:sldMk cId="209741803" sldId="307"/>
            <ac:grpSpMk id="7423" creationId="{D5227043-6D2A-42DA-9402-BEFE1DA380F7}"/>
          </ac:grpSpMkLst>
        </pc:grpChg>
        <pc:grpChg chg="add del mod">
          <ac:chgData name="M | Inès Ammarkhodja" userId="e95cd08f-50ed-4377-8574-96d833696374" providerId="ADAL" clId="{3D6CE0CE-29FB-4D72-AD68-10EAE5BB7EAF}" dt="2019-11-13T10:55:58.963" v="757"/>
          <ac:grpSpMkLst>
            <pc:docMk/>
            <pc:sldMk cId="209741803" sldId="307"/>
            <ac:grpSpMk id="7431" creationId="{51486058-1B9D-4333-82A7-BF3E666C94DF}"/>
          </ac:grpSpMkLst>
        </pc:grpChg>
        <pc:grpChg chg="add del mod">
          <ac:chgData name="M | Inès Ammarkhodja" userId="e95cd08f-50ed-4377-8574-96d833696374" providerId="ADAL" clId="{3D6CE0CE-29FB-4D72-AD68-10EAE5BB7EAF}" dt="2019-11-13T10:55:58.963" v="757"/>
          <ac:grpSpMkLst>
            <pc:docMk/>
            <pc:sldMk cId="209741803" sldId="307"/>
            <ac:grpSpMk id="7448" creationId="{4E7D6297-DEA5-470F-AC89-7CCE5E5D90CF}"/>
          </ac:grpSpMkLst>
        </pc:grpChg>
        <pc:grpChg chg="add del mod">
          <ac:chgData name="M | Inès Ammarkhodja" userId="e95cd08f-50ed-4377-8574-96d833696374" providerId="ADAL" clId="{3D6CE0CE-29FB-4D72-AD68-10EAE5BB7EAF}" dt="2019-11-13T10:55:58.963" v="757"/>
          <ac:grpSpMkLst>
            <pc:docMk/>
            <pc:sldMk cId="209741803" sldId="307"/>
            <ac:grpSpMk id="7450" creationId="{206E24AF-367B-45CE-8DA2-BF3878CDBABB}"/>
          </ac:grpSpMkLst>
        </pc:grpChg>
        <pc:grpChg chg="add del mod">
          <ac:chgData name="M | Inès Ammarkhodja" userId="e95cd08f-50ed-4377-8574-96d833696374" providerId="ADAL" clId="{3D6CE0CE-29FB-4D72-AD68-10EAE5BB7EAF}" dt="2019-11-13T10:55:58.963" v="757"/>
          <ac:grpSpMkLst>
            <pc:docMk/>
            <pc:sldMk cId="209741803" sldId="307"/>
            <ac:grpSpMk id="7468" creationId="{9CC79C43-981C-4BE6-919E-E3EB2ACCCA3C}"/>
          </ac:grpSpMkLst>
        </pc:grpChg>
        <pc:grpChg chg="add del mod">
          <ac:chgData name="M | Inès Ammarkhodja" userId="e95cd08f-50ed-4377-8574-96d833696374" providerId="ADAL" clId="{3D6CE0CE-29FB-4D72-AD68-10EAE5BB7EAF}" dt="2019-11-13T10:55:58.963" v="757"/>
          <ac:grpSpMkLst>
            <pc:docMk/>
            <pc:sldMk cId="209741803" sldId="307"/>
            <ac:grpSpMk id="7494" creationId="{8AA7FC72-F4FE-4CD9-BE6D-6F3153C7D647}"/>
          </ac:grpSpMkLst>
        </pc:grpChg>
        <pc:grpChg chg="add del mod">
          <ac:chgData name="M | Inès Ammarkhodja" userId="e95cd08f-50ed-4377-8574-96d833696374" providerId="ADAL" clId="{3D6CE0CE-29FB-4D72-AD68-10EAE5BB7EAF}" dt="2019-11-13T10:55:58.963" v="757"/>
          <ac:grpSpMkLst>
            <pc:docMk/>
            <pc:sldMk cId="209741803" sldId="307"/>
            <ac:grpSpMk id="7503" creationId="{38EFE4DF-23B4-4461-A11A-7254651F1A74}"/>
          </ac:grpSpMkLst>
        </pc:grpChg>
        <pc:grpChg chg="add del mod">
          <ac:chgData name="M | Inès Ammarkhodja" userId="e95cd08f-50ed-4377-8574-96d833696374" providerId="ADAL" clId="{3D6CE0CE-29FB-4D72-AD68-10EAE5BB7EAF}" dt="2019-11-13T10:55:58.963" v="757"/>
          <ac:grpSpMkLst>
            <pc:docMk/>
            <pc:sldMk cId="209741803" sldId="307"/>
            <ac:grpSpMk id="7510" creationId="{1350A36A-DA8D-4F00-941C-550D63397CB8}"/>
          </ac:grpSpMkLst>
        </pc:grpChg>
        <pc:grpChg chg="add del mod">
          <ac:chgData name="M | Inès Ammarkhodja" userId="e95cd08f-50ed-4377-8574-96d833696374" providerId="ADAL" clId="{3D6CE0CE-29FB-4D72-AD68-10EAE5BB7EAF}" dt="2019-11-13T10:55:58.963" v="757"/>
          <ac:grpSpMkLst>
            <pc:docMk/>
            <pc:sldMk cId="209741803" sldId="307"/>
            <ac:grpSpMk id="7529" creationId="{6A361D7E-1816-4A2A-9E57-C208A06495FC}"/>
          </ac:grpSpMkLst>
        </pc:grpChg>
        <pc:grpChg chg="add del mod">
          <ac:chgData name="M | Inès Ammarkhodja" userId="e95cd08f-50ed-4377-8574-96d833696374" providerId="ADAL" clId="{3D6CE0CE-29FB-4D72-AD68-10EAE5BB7EAF}" dt="2019-11-13T10:55:58.963" v="757"/>
          <ac:grpSpMkLst>
            <pc:docMk/>
            <pc:sldMk cId="209741803" sldId="307"/>
            <ac:grpSpMk id="7556" creationId="{B0C80253-2C24-4A3F-9AF9-5C7E43AC348C}"/>
          </ac:grpSpMkLst>
        </pc:grpChg>
        <pc:grpChg chg="add del mod">
          <ac:chgData name="M | Inès Ammarkhodja" userId="e95cd08f-50ed-4377-8574-96d833696374" providerId="ADAL" clId="{3D6CE0CE-29FB-4D72-AD68-10EAE5BB7EAF}" dt="2019-11-13T10:55:58.963" v="757"/>
          <ac:grpSpMkLst>
            <pc:docMk/>
            <pc:sldMk cId="209741803" sldId="307"/>
            <ac:grpSpMk id="7561" creationId="{8173397C-8848-45D5-8A4B-677F48A4B1DE}"/>
          </ac:grpSpMkLst>
        </pc:grpChg>
        <pc:grpChg chg="add del mod">
          <ac:chgData name="M | Inès Ammarkhodja" userId="e95cd08f-50ed-4377-8574-96d833696374" providerId="ADAL" clId="{3D6CE0CE-29FB-4D72-AD68-10EAE5BB7EAF}" dt="2019-11-13T10:55:58.963" v="757"/>
          <ac:grpSpMkLst>
            <pc:docMk/>
            <pc:sldMk cId="209741803" sldId="307"/>
            <ac:grpSpMk id="7572" creationId="{810DD8EE-63BC-495C-9930-3A269F0383EC}"/>
          </ac:grpSpMkLst>
        </pc:grpChg>
        <pc:grpChg chg="add del mod">
          <ac:chgData name="M | Inès Ammarkhodja" userId="e95cd08f-50ed-4377-8574-96d833696374" providerId="ADAL" clId="{3D6CE0CE-29FB-4D72-AD68-10EAE5BB7EAF}" dt="2019-11-13T10:55:58.963" v="757"/>
          <ac:grpSpMkLst>
            <pc:docMk/>
            <pc:sldMk cId="209741803" sldId="307"/>
            <ac:grpSpMk id="7575" creationId="{0622B231-0079-4A64-AC19-258976849C55}"/>
          </ac:grpSpMkLst>
        </pc:grpChg>
        <pc:grpChg chg="add del mod">
          <ac:chgData name="M | Inès Ammarkhodja" userId="e95cd08f-50ed-4377-8574-96d833696374" providerId="ADAL" clId="{3D6CE0CE-29FB-4D72-AD68-10EAE5BB7EAF}" dt="2019-11-13T10:55:58.963" v="757"/>
          <ac:grpSpMkLst>
            <pc:docMk/>
            <pc:sldMk cId="209741803" sldId="307"/>
            <ac:grpSpMk id="7597" creationId="{9588ADC0-D82E-4F9C-ADD2-27515686EFF0}"/>
          </ac:grpSpMkLst>
        </pc:grpChg>
        <pc:grpChg chg="add del mod">
          <ac:chgData name="M | Inès Ammarkhodja" userId="e95cd08f-50ed-4377-8574-96d833696374" providerId="ADAL" clId="{3D6CE0CE-29FB-4D72-AD68-10EAE5BB7EAF}" dt="2019-11-13T10:55:58.963" v="757"/>
          <ac:grpSpMkLst>
            <pc:docMk/>
            <pc:sldMk cId="209741803" sldId="307"/>
            <ac:grpSpMk id="7604" creationId="{3E36F6F7-9A02-4353-8D4B-6AECCE91BA36}"/>
          </ac:grpSpMkLst>
        </pc:grpChg>
        <pc:grpChg chg="add del mod">
          <ac:chgData name="M | Inès Ammarkhodja" userId="e95cd08f-50ed-4377-8574-96d833696374" providerId="ADAL" clId="{3D6CE0CE-29FB-4D72-AD68-10EAE5BB7EAF}" dt="2019-11-13T10:55:58.963" v="757"/>
          <ac:grpSpMkLst>
            <pc:docMk/>
            <pc:sldMk cId="209741803" sldId="307"/>
            <ac:grpSpMk id="7622" creationId="{E60C9F2E-3F7D-4A28-8E7D-91C9A7A5BF6D}"/>
          </ac:grpSpMkLst>
        </pc:grpChg>
        <pc:grpChg chg="add del mod">
          <ac:chgData name="M | Inès Ammarkhodja" userId="e95cd08f-50ed-4377-8574-96d833696374" providerId="ADAL" clId="{3D6CE0CE-29FB-4D72-AD68-10EAE5BB7EAF}" dt="2019-11-13T10:55:58.963" v="757"/>
          <ac:grpSpMkLst>
            <pc:docMk/>
            <pc:sldMk cId="209741803" sldId="307"/>
            <ac:grpSpMk id="7625" creationId="{3032101F-22B0-4EB8-AE29-5FF8EBE940C5}"/>
          </ac:grpSpMkLst>
        </pc:grpChg>
        <pc:grpChg chg="add del mod">
          <ac:chgData name="M | Inès Ammarkhodja" userId="e95cd08f-50ed-4377-8574-96d833696374" providerId="ADAL" clId="{3D6CE0CE-29FB-4D72-AD68-10EAE5BB7EAF}" dt="2019-11-13T10:55:58.963" v="757"/>
          <ac:grpSpMkLst>
            <pc:docMk/>
            <pc:sldMk cId="209741803" sldId="307"/>
            <ac:grpSpMk id="7630" creationId="{AA8D1AAE-3EDC-4519-8D01-0B75342311D1}"/>
          </ac:grpSpMkLst>
        </pc:grpChg>
        <pc:grpChg chg="add del mod">
          <ac:chgData name="M | Inès Ammarkhodja" userId="e95cd08f-50ed-4377-8574-96d833696374" providerId="ADAL" clId="{3D6CE0CE-29FB-4D72-AD68-10EAE5BB7EAF}" dt="2019-11-13T10:55:58.963" v="757"/>
          <ac:grpSpMkLst>
            <pc:docMk/>
            <pc:sldMk cId="209741803" sldId="307"/>
            <ac:grpSpMk id="7635" creationId="{03D19FFA-1A03-4B80-81F8-26795647B749}"/>
          </ac:grpSpMkLst>
        </pc:grpChg>
        <pc:grpChg chg="add del mod">
          <ac:chgData name="M | Inès Ammarkhodja" userId="e95cd08f-50ed-4377-8574-96d833696374" providerId="ADAL" clId="{3D6CE0CE-29FB-4D72-AD68-10EAE5BB7EAF}" dt="2019-11-13T10:55:58.963" v="757"/>
          <ac:grpSpMkLst>
            <pc:docMk/>
            <pc:sldMk cId="209741803" sldId="307"/>
            <ac:grpSpMk id="7654" creationId="{56A06EDA-CF5E-4391-8C0E-3B1924418490}"/>
          </ac:grpSpMkLst>
        </pc:grpChg>
        <pc:grpChg chg="add del mod">
          <ac:chgData name="M | Inès Ammarkhodja" userId="e95cd08f-50ed-4377-8574-96d833696374" providerId="ADAL" clId="{3D6CE0CE-29FB-4D72-AD68-10EAE5BB7EAF}" dt="2019-11-13T10:55:58.963" v="757"/>
          <ac:grpSpMkLst>
            <pc:docMk/>
            <pc:sldMk cId="209741803" sldId="307"/>
            <ac:grpSpMk id="7673" creationId="{63073E3F-F368-41F2-B16E-33BBB9B6A852}"/>
          </ac:grpSpMkLst>
        </pc:grpChg>
        <pc:grpChg chg="add del mod">
          <ac:chgData name="M | Inès Ammarkhodja" userId="e95cd08f-50ed-4377-8574-96d833696374" providerId="ADAL" clId="{3D6CE0CE-29FB-4D72-AD68-10EAE5BB7EAF}" dt="2019-11-13T10:55:58.963" v="757"/>
          <ac:grpSpMkLst>
            <pc:docMk/>
            <pc:sldMk cId="209741803" sldId="307"/>
            <ac:grpSpMk id="7692" creationId="{CAA10CC3-16FE-4B57-A552-A098C613FEDF}"/>
          </ac:grpSpMkLst>
        </pc:grpChg>
        <pc:grpChg chg="add del mod">
          <ac:chgData name="M | Inès Ammarkhodja" userId="e95cd08f-50ed-4377-8574-96d833696374" providerId="ADAL" clId="{3D6CE0CE-29FB-4D72-AD68-10EAE5BB7EAF}" dt="2019-11-13T10:55:58.963" v="757"/>
          <ac:grpSpMkLst>
            <pc:docMk/>
            <pc:sldMk cId="209741803" sldId="307"/>
            <ac:grpSpMk id="7711" creationId="{E48937DC-37D6-4A62-B02F-557DA0916374}"/>
          </ac:grpSpMkLst>
        </pc:grpChg>
        <pc:grpChg chg="add del mod">
          <ac:chgData name="M | Inès Ammarkhodja" userId="e95cd08f-50ed-4377-8574-96d833696374" providerId="ADAL" clId="{3D6CE0CE-29FB-4D72-AD68-10EAE5BB7EAF}" dt="2019-11-13T10:55:58.963" v="757"/>
          <ac:grpSpMkLst>
            <pc:docMk/>
            <pc:sldMk cId="209741803" sldId="307"/>
            <ac:grpSpMk id="7714" creationId="{D277E780-F91B-46BA-A34D-16D11A8E8159}"/>
          </ac:grpSpMkLst>
        </pc:grpChg>
        <pc:grpChg chg="add del mod">
          <ac:chgData name="M | Inès Ammarkhodja" userId="e95cd08f-50ed-4377-8574-96d833696374" providerId="ADAL" clId="{3D6CE0CE-29FB-4D72-AD68-10EAE5BB7EAF}" dt="2019-11-13T10:55:58.963" v="757"/>
          <ac:grpSpMkLst>
            <pc:docMk/>
            <pc:sldMk cId="209741803" sldId="307"/>
            <ac:grpSpMk id="7716" creationId="{3E3E1A88-6BDA-4B09-9B4F-8D0885716D10}"/>
          </ac:grpSpMkLst>
        </pc:grpChg>
        <pc:grpChg chg="add del mod">
          <ac:chgData name="M | Inès Ammarkhodja" userId="e95cd08f-50ed-4377-8574-96d833696374" providerId="ADAL" clId="{3D6CE0CE-29FB-4D72-AD68-10EAE5BB7EAF}" dt="2019-11-13T10:55:58.963" v="757"/>
          <ac:grpSpMkLst>
            <pc:docMk/>
            <pc:sldMk cId="209741803" sldId="307"/>
            <ac:grpSpMk id="7742" creationId="{43735DD1-4A89-4F2B-A815-8849C1BE8AE7}"/>
          </ac:grpSpMkLst>
        </pc:grpChg>
        <pc:grpChg chg="add del mod">
          <ac:chgData name="M | Inès Ammarkhodja" userId="e95cd08f-50ed-4377-8574-96d833696374" providerId="ADAL" clId="{3D6CE0CE-29FB-4D72-AD68-10EAE5BB7EAF}" dt="2019-11-13T10:55:58.963" v="757"/>
          <ac:grpSpMkLst>
            <pc:docMk/>
            <pc:sldMk cId="209741803" sldId="307"/>
            <ac:grpSpMk id="7761" creationId="{1DFC35DB-B578-4927-B164-4800D4C9E7FF}"/>
          </ac:grpSpMkLst>
        </pc:grpChg>
        <pc:grpChg chg="add del mod">
          <ac:chgData name="M | Inès Ammarkhodja" userId="e95cd08f-50ed-4377-8574-96d833696374" providerId="ADAL" clId="{3D6CE0CE-29FB-4D72-AD68-10EAE5BB7EAF}" dt="2019-11-13T10:55:58.963" v="757"/>
          <ac:grpSpMkLst>
            <pc:docMk/>
            <pc:sldMk cId="209741803" sldId="307"/>
            <ac:grpSpMk id="7766" creationId="{13DF0F93-F60A-451B-8B06-509AA223125C}"/>
          </ac:grpSpMkLst>
        </pc:grpChg>
        <pc:grpChg chg="add del mod">
          <ac:chgData name="M | Inès Ammarkhodja" userId="e95cd08f-50ed-4377-8574-96d833696374" providerId="ADAL" clId="{3D6CE0CE-29FB-4D72-AD68-10EAE5BB7EAF}" dt="2019-11-13T10:55:58.963" v="757"/>
          <ac:grpSpMkLst>
            <pc:docMk/>
            <pc:sldMk cId="209741803" sldId="307"/>
            <ac:grpSpMk id="7780" creationId="{4DFBC254-8060-4C12-A11F-98D19C0C1AE8}"/>
          </ac:grpSpMkLst>
        </pc:grpChg>
        <pc:grpChg chg="add del mod">
          <ac:chgData name="M | Inès Ammarkhodja" userId="e95cd08f-50ed-4377-8574-96d833696374" providerId="ADAL" clId="{3D6CE0CE-29FB-4D72-AD68-10EAE5BB7EAF}" dt="2019-11-13T10:55:58.963" v="757"/>
          <ac:grpSpMkLst>
            <pc:docMk/>
            <pc:sldMk cId="209741803" sldId="307"/>
            <ac:grpSpMk id="7786" creationId="{01397D9D-96D8-468F-9793-73BE6749AD20}"/>
          </ac:grpSpMkLst>
        </pc:grpChg>
        <pc:grpChg chg="add del mod">
          <ac:chgData name="M | Inès Ammarkhodja" userId="e95cd08f-50ed-4377-8574-96d833696374" providerId="ADAL" clId="{3D6CE0CE-29FB-4D72-AD68-10EAE5BB7EAF}" dt="2019-11-13T10:55:58.963" v="757"/>
          <ac:grpSpMkLst>
            <pc:docMk/>
            <pc:sldMk cId="209741803" sldId="307"/>
            <ac:grpSpMk id="7821" creationId="{7BF53AAD-C39B-4E00-85C5-4247C54D633F}"/>
          </ac:grpSpMkLst>
        </pc:grpChg>
        <pc:grpChg chg="add del mod">
          <ac:chgData name="M | Inès Ammarkhodja" userId="e95cd08f-50ed-4377-8574-96d833696374" providerId="ADAL" clId="{3D6CE0CE-29FB-4D72-AD68-10EAE5BB7EAF}" dt="2019-11-13T10:55:58.963" v="757"/>
          <ac:grpSpMkLst>
            <pc:docMk/>
            <pc:sldMk cId="209741803" sldId="307"/>
            <ac:grpSpMk id="7849" creationId="{B8FD1877-634B-469C-8017-E8B1C205BE8B}"/>
          </ac:grpSpMkLst>
        </pc:grpChg>
        <pc:grpChg chg="add del mod">
          <ac:chgData name="M | Inès Ammarkhodja" userId="e95cd08f-50ed-4377-8574-96d833696374" providerId="ADAL" clId="{3D6CE0CE-29FB-4D72-AD68-10EAE5BB7EAF}" dt="2019-11-13T10:55:58.963" v="757"/>
          <ac:grpSpMkLst>
            <pc:docMk/>
            <pc:sldMk cId="209741803" sldId="307"/>
            <ac:grpSpMk id="7943" creationId="{092215CC-1103-45B2-924D-4EE685F1E53B}"/>
          </ac:grpSpMkLst>
        </pc:grpChg>
        <pc:grpChg chg="add del mod">
          <ac:chgData name="M | Inès Ammarkhodja" userId="e95cd08f-50ed-4377-8574-96d833696374" providerId="ADAL" clId="{3D6CE0CE-29FB-4D72-AD68-10EAE5BB7EAF}" dt="2019-11-13T10:55:58.963" v="757"/>
          <ac:grpSpMkLst>
            <pc:docMk/>
            <pc:sldMk cId="209741803" sldId="307"/>
            <ac:grpSpMk id="7966" creationId="{87488C2F-3D2A-4CC4-B870-936FE0136C7A}"/>
          </ac:grpSpMkLst>
        </pc:grpChg>
        <pc:grpChg chg="add del mod">
          <ac:chgData name="M | Inès Ammarkhodja" userId="e95cd08f-50ed-4377-8574-96d833696374" providerId="ADAL" clId="{3D6CE0CE-29FB-4D72-AD68-10EAE5BB7EAF}" dt="2019-11-13T10:55:58.963" v="757"/>
          <ac:grpSpMkLst>
            <pc:docMk/>
            <pc:sldMk cId="209741803" sldId="307"/>
            <ac:grpSpMk id="8074" creationId="{47A2E3B0-8D2D-439D-A6BA-C25777E84E3B}"/>
          </ac:grpSpMkLst>
        </pc:grpChg>
        <pc:grpChg chg="add del mod">
          <ac:chgData name="M | Inès Ammarkhodja" userId="e95cd08f-50ed-4377-8574-96d833696374" providerId="ADAL" clId="{3D6CE0CE-29FB-4D72-AD68-10EAE5BB7EAF}" dt="2019-11-13T10:55:58.963" v="757"/>
          <ac:grpSpMkLst>
            <pc:docMk/>
            <pc:sldMk cId="209741803" sldId="307"/>
            <ac:grpSpMk id="8100" creationId="{5545C787-410C-4D35-8A35-4492932346A1}"/>
          </ac:grpSpMkLst>
        </pc:grpChg>
        <pc:grpChg chg="add del mod">
          <ac:chgData name="M | Inès Ammarkhodja" userId="e95cd08f-50ed-4377-8574-96d833696374" providerId="ADAL" clId="{3D6CE0CE-29FB-4D72-AD68-10EAE5BB7EAF}" dt="2019-11-13T10:55:58.963" v="757"/>
          <ac:grpSpMkLst>
            <pc:docMk/>
            <pc:sldMk cId="209741803" sldId="307"/>
            <ac:grpSpMk id="8119" creationId="{2787BA5C-5652-4E35-B05E-2AC6B5407A41}"/>
          </ac:grpSpMkLst>
        </pc:grpChg>
        <pc:grpChg chg="add del mod">
          <ac:chgData name="M | Inès Ammarkhodja" userId="e95cd08f-50ed-4377-8574-96d833696374" providerId="ADAL" clId="{3D6CE0CE-29FB-4D72-AD68-10EAE5BB7EAF}" dt="2019-11-13T10:55:58.963" v="757"/>
          <ac:grpSpMkLst>
            <pc:docMk/>
            <pc:sldMk cId="209741803" sldId="307"/>
            <ac:grpSpMk id="8124" creationId="{D16EE64E-9B20-42BB-9812-78FC5EA3CF91}"/>
          </ac:grpSpMkLst>
        </pc:grpChg>
        <pc:grpChg chg="add del mod">
          <ac:chgData name="M | Inès Ammarkhodja" userId="e95cd08f-50ed-4377-8574-96d833696374" providerId="ADAL" clId="{3D6CE0CE-29FB-4D72-AD68-10EAE5BB7EAF}" dt="2019-11-13T10:55:58.963" v="757"/>
          <ac:grpSpMkLst>
            <pc:docMk/>
            <pc:sldMk cId="209741803" sldId="307"/>
            <ac:grpSpMk id="8145" creationId="{FC045276-66F1-4A03-8A05-002B000B2B59}"/>
          </ac:grpSpMkLst>
        </pc:grpChg>
        <pc:grpChg chg="add del mod">
          <ac:chgData name="M | Inès Ammarkhodja" userId="e95cd08f-50ed-4377-8574-96d833696374" providerId="ADAL" clId="{3D6CE0CE-29FB-4D72-AD68-10EAE5BB7EAF}" dt="2019-11-13T10:55:58.963" v="757"/>
          <ac:grpSpMkLst>
            <pc:docMk/>
            <pc:sldMk cId="209741803" sldId="307"/>
            <ac:grpSpMk id="8151" creationId="{9ED26207-2F0E-4146-9C5E-FABB84804D20}"/>
          </ac:grpSpMkLst>
        </pc:grpChg>
        <pc:grpChg chg="add del mod">
          <ac:chgData name="M | Inès Ammarkhodja" userId="e95cd08f-50ed-4377-8574-96d833696374" providerId="ADAL" clId="{3D6CE0CE-29FB-4D72-AD68-10EAE5BB7EAF}" dt="2019-11-13T10:55:58.963" v="757"/>
          <ac:grpSpMkLst>
            <pc:docMk/>
            <pc:sldMk cId="209741803" sldId="307"/>
            <ac:grpSpMk id="8157" creationId="{E1EA7828-AA21-43FD-88A2-3EAA62B519D7}"/>
          </ac:grpSpMkLst>
        </pc:grpChg>
        <pc:grpChg chg="add del mod">
          <ac:chgData name="M | Inès Ammarkhodja" userId="e95cd08f-50ed-4377-8574-96d833696374" providerId="ADAL" clId="{3D6CE0CE-29FB-4D72-AD68-10EAE5BB7EAF}" dt="2019-11-13T10:55:58.963" v="757"/>
          <ac:grpSpMkLst>
            <pc:docMk/>
            <pc:sldMk cId="209741803" sldId="307"/>
            <ac:grpSpMk id="8163" creationId="{92AE5966-4B04-4106-AE4D-EB4E02EFED0C}"/>
          </ac:grpSpMkLst>
        </pc:grpChg>
        <pc:grpChg chg="add del mod">
          <ac:chgData name="M | Inès Ammarkhodja" userId="e95cd08f-50ed-4377-8574-96d833696374" providerId="ADAL" clId="{3D6CE0CE-29FB-4D72-AD68-10EAE5BB7EAF}" dt="2019-11-13T10:55:58.963" v="757"/>
          <ac:grpSpMkLst>
            <pc:docMk/>
            <pc:sldMk cId="209741803" sldId="307"/>
            <ac:grpSpMk id="8169" creationId="{B7145D64-A187-4E69-A67B-8B4314B9AA20}"/>
          </ac:grpSpMkLst>
        </pc:grpChg>
        <pc:grpChg chg="add del mod">
          <ac:chgData name="M | Inès Ammarkhodja" userId="e95cd08f-50ed-4377-8574-96d833696374" providerId="ADAL" clId="{3D6CE0CE-29FB-4D72-AD68-10EAE5BB7EAF}" dt="2019-11-13T10:55:58.963" v="757"/>
          <ac:grpSpMkLst>
            <pc:docMk/>
            <pc:sldMk cId="209741803" sldId="307"/>
            <ac:grpSpMk id="8174" creationId="{89F2A02D-BD36-4BD1-B953-C936F1956415}"/>
          </ac:grpSpMkLst>
        </pc:grpChg>
        <pc:grpChg chg="add del mod">
          <ac:chgData name="M | Inès Ammarkhodja" userId="e95cd08f-50ed-4377-8574-96d833696374" providerId="ADAL" clId="{3D6CE0CE-29FB-4D72-AD68-10EAE5BB7EAF}" dt="2019-11-13T10:55:58.963" v="757"/>
          <ac:grpSpMkLst>
            <pc:docMk/>
            <pc:sldMk cId="209741803" sldId="307"/>
            <ac:grpSpMk id="8181" creationId="{476FAB91-1A32-44F4-A82D-52321B434036}"/>
          </ac:grpSpMkLst>
        </pc:grpChg>
        <pc:grpChg chg="add del mod">
          <ac:chgData name="M | Inès Ammarkhodja" userId="e95cd08f-50ed-4377-8574-96d833696374" providerId="ADAL" clId="{3D6CE0CE-29FB-4D72-AD68-10EAE5BB7EAF}" dt="2019-11-13T10:55:58.963" v="757"/>
          <ac:grpSpMkLst>
            <pc:docMk/>
            <pc:sldMk cId="209741803" sldId="307"/>
            <ac:grpSpMk id="8185" creationId="{56E69F7C-DE16-4083-932F-CBF72633B869}"/>
          </ac:grpSpMkLst>
        </pc:grpChg>
        <pc:grpChg chg="add del mod">
          <ac:chgData name="M | Inès Ammarkhodja" userId="e95cd08f-50ed-4377-8574-96d833696374" providerId="ADAL" clId="{3D6CE0CE-29FB-4D72-AD68-10EAE5BB7EAF}" dt="2019-11-13T10:55:58.963" v="757"/>
          <ac:grpSpMkLst>
            <pc:docMk/>
            <pc:sldMk cId="209741803" sldId="307"/>
            <ac:grpSpMk id="8225" creationId="{C8799701-26B3-46D9-9814-87A74BC94ACD}"/>
          </ac:grpSpMkLst>
        </pc:grpChg>
        <pc:grpChg chg="add del mod">
          <ac:chgData name="M | Inès Ammarkhodja" userId="e95cd08f-50ed-4377-8574-96d833696374" providerId="ADAL" clId="{3D6CE0CE-29FB-4D72-AD68-10EAE5BB7EAF}" dt="2019-11-13T10:55:58.963" v="757"/>
          <ac:grpSpMkLst>
            <pc:docMk/>
            <pc:sldMk cId="209741803" sldId="307"/>
            <ac:grpSpMk id="8250" creationId="{CE5B5FD1-5F31-4E42-8D95-0215D7E183FA}"/>
          </ac:grpSpMkLst>
        </pc:grpChg>
        <pc:grpChg chg="add del mod">
          <ac:chgData name="M | Inès Ammarkhodja" userId="e95cd08f-50ed-4377-8574-96d833696374" providerId="ADAL" clId="{3D6CE0CE-29FB-4D72-AD68-10EAE5BB7EAF}" dt="2019-11-13T10:55:58.963" v="757"/>
          <ac:grpSpMkLst>
            <pc:docMk/>
            <pc:sldMk cId="209741803" sldId="307"/>
            <ac:grpSpMk id="8252" creationId="{3919139C-3E66-4EB1-AD4C-E0DDB8417242}"/>
          </ac:grpSpMkLst>
        </pc:grpChg>
        <pc:picChg chg="add mod">
          <ac:chgData name="M | Inès Ammarkhodja" userId="e95cd08f-50ed-4377-8574-96d833696374" providerId="ADAL" clId="{3D6CE0CE-29FB-4D72-AD68-10EAE5BB7EAF}" dt="2019-11-13T12:03:59.755" v="887" actId="1076"/>
          <ac:picMkLst>
            <pc:docMk/>
            <pc:sldMk cId="209741803" sldId="307"/>
            <ac:picMk id="4510" creationId="{4B9C788A-79FD-4834-B8A4-C1786837956F}"/>
          </ac:picMkLst>
        </pc:picChg>
        <pc:picChg chg="add mod">
          <ac:chgData name="M | Inès Ammarkhodja" userId="e95cd08f-50ed-4377-8574-96d833696374" providerId="ADAL" clId="{3D6CE0CE-29FB-4D72-AD68-10EAE5BB7EAF}" dt="2019-11-13T12:03:59.755" v="887" actId="1076"/>
          <ac:picMkLst>
            <pc:docMk/>
            <pc:sldMk cId="209741803" sldId="307"/>
            <ac:picMk id="4511" creationId="{13D1296B-BB43-462A-902E-2EF9C89C5948}"/>
          </ac:picMkLst>
        </pc:picChg>
        <pc:picChg chg="add mod">
          <ac:chgData name="M | Inès Ammarkhodja" userId="e95cd08f-50ed-4377-8574-96d833696374" providerId="ADAL" clId="{3D6CE0CE-29FB-4D72-AD68-10EAE5BB7EAF}" dt="2019-11-13T12:03:59.755" v="887" actId="1076"/>
          <ac:picMkLst>
            <pc:docMk/>
            <pc:sldMk cId="209741803" sldId="307"/>
            <ac:picMk id="4512" creationId="{DD08B495-29D0-4975-89C4-D5ABCF4CD0ED}"/>
          </ac:picMkLst>
        </pc:picChg>
        <pc:picChg chg="add mod">
          <ac:chgData name="M | Inès Ammarkhodja" userId="e95cd08f-50ed-4377-8574-96d833696374" providerId="ADAL" clId="{3D6CE0CE-29FB-4D72-AD68-10EAE5BB7EAF}" dt="2019-11-13T12:03:59.755" v="887" actId="1076"/>
          <ac:picMkLst>
            <pc:docMk/>
            <pc:sldMk cId="209741803" sldId="307"/>
            <ac:picMk id="4513" creationId="{254F8610-952B-4AFB-9897-4533F316FB8D}"/>
          </ac:picMkLst>
        </pc:picChg>
        <pc:picChg chg="add mod">
          <ac:chgData name="M | Inès Ammarkhodja" userId="e95cd08f-50ed-4377-8574-96d833696374" providerId="ADAL" clId="{3D6CE0CE-29FB-4D72-AD68-10EAE5BB7EAF}" dt="2019-11-13T12:03:59.755" v="887" actId="1076"/>
          <ac:picMkLst>
            <pc:docMk/>
            <pc:sldMk cId="209741803" sldId="307"/>
            <ac:picMk id="4514" creationId="{78F7D58B-4740-4FC2-AFBA-FC258CE8FD2C}"/>
          </ac:picMkLst>
        </pc:picChg>
        <pc:picChg chg="add mod">
          <ac:chgData name="M | Inès Ammarkhodja" userId="e95cd08f-50ed-4377-8574-96d833696374" providerId="ADAL" clId="{3D6CE0CE-29FB-4D72-AD68-10EAE5BB7EAF}" dt="2019-11-13T12:03:59.755" v="887" actId="1076"/>
          <ac:picMkLst>
            <pc:docMk/>
            <pc:sldMk cId="209741803" sldId="307"/>
            <ac:picMk id="4515" creationId="{BA174DCE-DD23-438D-92F4-A4F16F51A5FC}"/>
          </ac:picMkLst>
        </pc:picChg>
        <pc:picChg chg="add mod">
          <ac:chgData name="M | Inès Ammarkhodja" userId="e95cd08f-50ed-4377-8574-96d833696374" providerId="ADAL" clId="{3D6CE0CE-29FB-4D72-AD68-10EAE5BB7EAF}" dt="2019-11-13T12:03:59.755" v="887" actId="1076"/>
          <ac:picMkLst>
            <pc:docMk/>
            <pc:sldMk cId="209741803" sldId="307"/>
            <ac:picMk id="4516" creationId="{D69EEA86-B7B0-4DE2-A33F-9AA32F1B3447}"/>
          </ac:picMkLst>
        </pc:picChg>
        <pc:picChg chg="add mod">
          <ac:chgData name="M | Inès Ammarkhodja" userId="e95cd08f-50ed-4377-8574-96d833696374" providerId="ADAL" clId="{3D6CE0CE-29FB-4D72-AD68-10EAE5BB7EAF}" dt="2019-11-13T12:03:59.755" v="887" actId="1076"/>
          <ac:picMkLst>
            <pc:docMk/>
            <pc:sldMk cId="209741803" sldId="307"/>
            <ac:picMk id="4517" creationId="{B8C135AC-2EA2-4B7C-A792-F4C2653E4570}"/>
          </ac:picMkLst>
        </pc:picChg>
        <pc:picChg chg="add mod">
          <ac:chgData name="M | Inès Ammarkhodja" userId="e95cd08f-50ed-4377-8574-96d833696374" providerId="ADAL" clId="{3D6CE0CE-29FB-4D72-AD68-10EAE5BB7EAF}" dt="2019-11-13T12:03:59.755" v="887" actId="1076"/>
          <ac:picMkLst>
            <pc:docMk/>
            <pc:sldMk cId="209741803" sldId="307"/>
            <ac:picMk id="4518" creationId="{1A20C11D-4A36-4B59-83DE-6E4315279F8F}"/>
          </ac:picMkLst>
        </pc:picChg>
        <pc:picChg chg="add mod">
          <ac:chgData name="M | Inès Ammarkhodja" userId="e95cd08f-50ed-4377-8574-96d833696374" providerId="ADAL" clId="{3D6CE0CE-29FB-4D72-AD68-10EAE5BB7EAF}" dt="2019-11-13T12:03:59.755" v="887" actId="1076"/>
          <ac:picMkLst>
            <pc:docMk/>
            <pc:sldMk cId="209741803" sldId="307"/>
            <ac:picMk id="4519" creationId="{F6037774-4714-441A-BD62-CC2F73FE09EF}"/>
          </ac:picMkLst>
        </pc:picChg>
        <pc:picChg chg="add mod">
          <ac:chgData name="M | Inès Ammarkhodja" userId="e95cd08f-50ed-4377-8574-96d833696374" providerId="ADAL" clId="{3D6CE0CE-29FB-4D72-AD68-10EAE5BB7EAF}" dt="2019-11-13T12:03:59.755" v="887" actId="1076"/>
          <ac:picMkLst>
            <pc:docMk/>
            <pc:sldMk cId="209741803" sldId="307"/>
            <ac:picMk id="4520" creationId="{BCD8DDB2-2A05-47C5-83D6-F9776B122AFA}"/>
          </ac:picMkLst>
        </pc:picChg>
        <pc:picChg chg="add mod">
          <ac:chgData name="M | Inès Ammarkhodja" userId="e95cd08f-50ed-4377-8574-96d833696374" providerId="ADAL" clId="{3D6CE0CE-29FB-4D72-AD68-10EAE5BB7EAF}" dt="2019-11-13T12:03:59.755" v="887" actId="1076"/>
          <ac:picMkLst>
            <pc:docMk/>
            <pc:sldMk cId="209741803" sldId="307"/>
            <ac:picMk id="4521" creationId="{FFDAF01F-8F7D-444B-97FF-0ABF7927AC81}"/>
          </ac:picMkLst>
        </pc:picChg>
        <pc:picChg chg="add mod">
          <ac:chgData name="M | Inès Ammarkhodja" userId="e95cd08f-50ed-4377-8574-96d833696374" providerId="ADAL" clId="{3D6CE0CE-29FB-4D72-AD68-10EAE5BB7EAF}" dt="2019-11-13T12:03:59.755" v="887" actId="1076"/>
          <ac:picMkLst>
            <pc:docMk/>
            <pc:sldMk cId="209741803" sldId="307"/>
            <ac:picMk id="4522" creationId="{AE74E464-31CA-435F-8E3D-0EEACE704999}"/>
          </ac:picMkLst>
        </pc:picChg>
        <pc:picChg chg="add mod">
          <ac:chgData name="M | Inès Ammarkhodja" userId="e95cd08f-50ed-4377-8574-96d833696374" providerId="ADAL" clId="{3D6CE0CE-29FB-4D72-AD68-10EAE5BB7EAF}" dt="2019-11-13T12:03:59.755" v="887" actId="1076"/>
          <ac:picMkLst>
            <pc:docMk/>
            <pc:sldMk cId="209741803" sldId="307"/>
            <ac:picMk id="4523" creationId="{8D223F35-2526-402E-AB47-2B7E296BC8DF}"/>
          </ac:picMkLst>
        </pc:picChg>
        <pc:picChg chg="add mod">
          <ac:chgData name="M | Inès Ammarkhodja" userId="e95cd08f-50ed-4377-8574-96d833696374" providerId="ADAL" clId="{3D6CE0CE-29FB-4D72-AD68-10EAE5BB7EAF}" dt="2019-11-13T12:03:59.755" v="887" actId="1076"/>
          <ac:picMkLst>
            <pc:docMk/>
            <pc:sldMk cId="209741803" sldId="307"/>
            <ac:picMk id="4524" creationId="{702F54B0-B151-40AA-B1FE-34EFDB9DDA27}"/>
          </ac:picMkLst>
        </pc:picChg>
        <pc:picChg chg="add mod">
          <ac:chgData name="M | Inès Ammarkhodja" userId="e95cd08f-50ed-4377-8574-96d833696374" providerId="ADAL" clId="{3D6CE0CE-29FB-4D72-AD68-10EAE5BB7EAF}" dt="2019-11-13T12:03:59.755" v="887" actId="1076"/>
          <ac:picMkLst>
            <pc:docMk/>
            <pc:sldMk cId="209741803" sldId="307"/>
            <ac:picMk id="4525" creationId="{F48E665F-FEDD-4524-9A4E-80CD87F69421}"/>
          </ac:picMkLst>
        </pc:picChg>
        <pc:picChg chg="add mod">
          <ac:chgData name="M | Inès Ammarkhodja" userId="e95cd08f-50ed-4377-8574-96d833696374" providerId="ADAL" clId="{3D6CE0CE-29FB-4D72-AD68-10EAE5BB7EAF}" dt="2019-11-13T12:03:59.755" v="887" actId="1076"/>
          <ac:picMkLst>
            <pc:docMk/>
            <pc:sldMk cId="209741803" sldId="307"/>
            <ac:picMk id="4526" creationId="{18FA75ED-D52A-4368-AF99-633435139216}"/>
          </ac:picMkLst>
        </pc:picChg>
        <pc:picChg chg="add mod">
          <ac:chgData name="M | Inès Ammarkhodja" userId="e95cd08f-50ed-4377-8574-96d833696374" providerId="ADAL" clId="{3D6CE0CE-29FB-4D72-AD68-10EAE5BB7EAF}" dt="2019-11-13T12:03:59.755" v="887" actId="1076"/>
          <ac:picMkLst>
            <pc:docMk/>
            <pc:sldMk cId="209741803" sldId="307"/>
            <ac:picMk id="4527" creationId="{5DF38A85-1622-43A9-B382-222508665806}"/>
          </ac:picMkLst>
        </pc:picChg>
        <pc:picChg chg="add mod">
          <ac:chgData name="M | Inès Ammarkhodja" userId="e95cd08f-50ed-4377-8574-96d833696374" providerId="ADAL" clId="{3D6CE0CE-29FB-4D72-AD68-10EAE5BB7EAF}" dt="2019-11-13T12:03:59.755" v="887" actId="1076"/>
          <ac:picMkLst>
            <pc:docMk/>
            <pc:sldMk cId="209741803" sldId="307"/>
            <ac:picMk id="4528" creationId="{1CB6A300-0DC5-4B82-8582-EA96C7B0C9BC}"/>
          </ac:picMkLst>
        </pc:picChg>
        <pc:picChg chg="add mod">
          <ac:chgData name="M | Inès Ammarkhodja" userId="e95cd08f-50ed-4377-8574-96d833696374" providerId="ADAL" clId="{3D6CE0CE-29FB-4D72-AD68-10EAE5BB7EAF}" dt="2019-11-13T12:03:59.755" v="887" actId="1076"/>
          <ac:picMkLst>
            <pc:docMk/>
            <pc:sldMk cId="209741803" sldId="307"/>
            <ac:picMk id="4529" creationId="{B4F22763-7118-4C8D-9B21-E0007953EEBB}"/>
          </ac:picMkLst>
        </pc:picChg>
        <pc:picChg chg="add mod">
          <ac:chgData name="M | Inès Ammarkhodja" userId="e95cd08f-50ed-4377-8574-96d833696374" providerId="ADAL" clId="{3D6CE0CE-29FB-4D72-AD68-10EAE5BB7EAF}" dt="2019-11-13T12:03:59.755" v="887" actId="1076"/>
          <ac:picMkLst>
            <pc:docMk/>
            <pc:sldMk cId="209741803" sldId="307"/>
            <ac:picMk id="4530" creationId="{1BCEC53E-8801-4F23-A3AC-E840226BA54C}"/>
          </ac:picMkLst>
        </pc:picChg>
        <pc:picChg chg="add mod">
          <ac:chgData name="M | Inès Ammarkhodja" userId="e95cd08f-50ed-4377-8574-96d833696374" providerId="ADAL" clId="{3D6CE0CE-29FB-4D72-AD68-10EAE5BB7EAF}" dt="2019-11-13T12:03:59.755" v="887" actId="1076"/>
          <ac:picMkLst>
            <pc:docMk/>
            <pc:sldMk cId="209741803" sldId="307"/>
            <ac:picMk id="4531" creationId="{9D63E1F2-D500-4288-86F8-0B9846351269}"/>
          </ac:picMkLst>
        </pc:picChg>
        <pc:picChg chg="add mod">
          <ac:chgData name="M | Inès Ammarkhodja" userId="e95cd08f-50ed-4377-8574-96d833696374" providerId="ADAL" clId="{3D6CE0CE-29FB-4D72-AD68-10EAE5BB7EAF}" dt="2019-11-13T12:03:59.755" v="887" actId="1076"/>
          <ac:picMkLst>
            <pc:docMk/>
            <pc:sldMk cId="209741803" sldId="307"/>
            <ac:picMk id="4532" creationId="{B983E708-9218-4388-95C1-29D3850C2615}"/>
          </ac:picMkLst>
        </pc:picChg>
        <pc:picChg chg="add mod">
          <ac:chgData name="M | Inès Ammarkhodja" userId="e95cd08f-50ed-4377-8574-96d833696374" providerId="ADAL" clId="{3D6CE0CE-29FB-4D72-AD68-10EAE5BB7EAF}" dt="2019-11-13T12:03:59.755" v="887" actId="1076"/>
          <ac:picMkLst>
            <pc:docMk/>
            <pc:sldMk cId="209741803" sldId="307"/>
            <ac:picMk id="4533" creationId="{B58C7381-BD54-4F87-950B-0246E43B4E96}"/>
          </ac:picMkLst>
        </pc:picChg>
        <pc:picChg chg="add mod">
          <ac:chgData name="M | Inès Ammarkhodja" userId="e95cd08f-50ed-4377-8574-96d833696374" providerId="ADAL" clId="{3D6CE0CE-29FB-4D72-AD68-10EAE5BB7EAF}" dt="2019-11-13T12:03:59.755" v="887" actId="1076"/>
          <ac:picMkLst>
            <pc:docMk/>
            <pc:sldMk cId="209741803" sldId="307"/>
            <ac:picMk id="4534" creationId="{8439DBD1-1744-4E0E-9488-DFB5011A1845}"/>
          </ac:picMkLst>
        </pc:picChg>
      </pc:sldChg>
      <pc:sldChg chg="addSp delSp modSp add del">
        <pc:chgData name="M | Inès Ammarkhodja" userId="e95cd08f-50ed-4377-8574-96d833696374" providerId="ADAL" clId="{3D6CE0CE-29FB-4D72-AD68-10EAE5BB7EAF}" dt="2019-11-13T11:58:09.674" v="789" actId="2696"/>
        <pc:sldMkLst>
          <pc:docMk/>
          <pc:sldMk cId="4150298396" sldId="308"/>
        </pc:sldMkLst>
        <pc:spChg chg="del mod">
          <ac:chgData name="M | Inès Ammarkhodja" userId="e95cd08f-50ed-4377-8574-96d833696374" providerId="ADAL" clId="{3D6CE0CE-29FB-4D72-AD68-10EAE5BB7EAF}" dt="2019-11-13T11:57:54.899" v="781" actId="478"/>
          <ac:spMkLst>
            <pc:docMk/>
            <pc:sldMk cId="4150298396" sldId="308"/>
            <ac:spMk id="2" creationId="{E4A853A8-4545-4949-B538-701DAEC4763F}"/>
          </ac:spMkLst>
        </pc:spChg>
        <pc:spChg chg="del">
          <ac:chgData name="M | Inès Ammarkhodja" userId="e95cd08f-50ed-4377-8574-96d833696374" providerId="ADAL" clId="{3D6CE0CE-29FB-4D72-AD68-10EAE5BB7EAF}" dt="2019-11-13T10:47:00.640" v="595" actId="478"/>
          <ac:spMkLst>
            <pc:docMk/>
            <pc:sldMk cId="4150298396" sldId="308"/>
            <ac:spMk id="4467" creationId="{7494DAB2-9FCA-443A-88A9-1FAF92961BAF}"/>
          </ac:spMkLst>
        </pc:spChg>
        <pc:grpChg chg="del">
          <ac:chgData name="M | Inès Ammarkhodja" userId="e95cd08f-50ed-4377-8574-96d833696374" providerId="ADAL" clId="{3D6CE0CE-29FB-4D72-AD68-10EAE5BB7EAF}" dt="2019-11-13T10:47:00.640" v="595" actId="478"/>
          <ac:grpSpMkLst>
            <pc:docMk/>
            <pc:sldMk cId="4150298396" sldId="308"/>
            <ac:grpSpMk id="3462" creationId="{0595C26D-CCD0-4C82-B67D-E7DC8C7E561B}"/>
          </ac:grpSpMkLst>
        </pc:grpChg>
        <pc:grpChg chg="del">
          <ac:chgData name="M | Inès Ammarkhodja" userId="e95cd08f-50ed-4377-8574-96d833696374" providerId="ADAL" clId="{3D6CE0CE-29FB-4D72-AD68-10EAE5BB7EAF}" dt="2019-11-13T10:47:00.640" v="595" actId="478"/>
          <ac:grpSpMkLst>
            <pc:docMk/>
            <pc:sldMk cId="4150298396" sldId="308"/>
            <ac:grpSpMk id="3470" creationId="{5B0C08D1-831D-46DE-A202-5AD8ADC7D9C5}"/>
          </ac:grpSpMkLst>
        </pc:grpChg>
        <pc:grpChg chg="del">
          <ac:chgData name="M | Inès Ammarkhodja" userId="e95cd08f-50ed-4377-8574-96d833696374" providerId="ADAL" clId="{3D6CE0CE-29FB-4D72-AD68-10EAE5BB7EAF}" dt="2019-11-13T10:47:00.640" v="595" actId="478"/>
          <ac:grpSpMkLst>
            <pc:docMk/>
            <pc:sldMk cId="4150298396" sldId="308"/>
            <ac:grpSpMk id="3492" creationId="{60ED10EF-5137-437C-82BD-FB6FA16B8021}"/>
          </ac:grpSpMkLst>
        </pc:grpChg>
        <pc:grpChg chg="del">
          <ac:chgData name="M | Inès Ammarkhodja" userId="e95cd08f-50ed-4377-8574-96d833696374" providerId="ADAL" clId="{3D6CE0CE-29FB-4D72-AD68-10EAE5BB7EAF}" dt="2019-11-13T10:47:00.640" v="595" actId="478"/>
          <ac:grpSpMkLst>
            <pc:docMk/>
            <pc:sldMk cId="4150298396" sldId="308"/>
            <ac:grpSpMk id="3499" creationId="{45632585-D76D-4B5F-91EC-AD00CD875E4E}"/>
          </ac:grpSpMkLst>
        </pc:grpChg>
        <pc:grpChg chg="del">
          <ac:chgData name="M | Inès Ammarkhodja" userId="e95cd08f-50ed-4377-8574-96d833696374" providerId="ADAL" clId="{3D6CE0CE-29FB-4D72-AD68-10EAE5BB7EAF}" dt="2019-11-13T10:47:00.640" v="595" actId="478"/>
          <ac:grpSpMkLst>
            <pc:docMk/>
            <pc:sldMk cId="4150298396" sldId="308"/>
            <ac:grpSpMk id="3505" creationId="{CE6A00AE-A2F7-4B30-B8CB-29D5E4F5BC94}"/>
          </ac:grpSpMkLst>
        </pc:grpChg>
        <pc:grpChg chg="del">
          <ac:chgData name="M | Inès Ammarkhodja" userId="e95cd08f-50ed-4377-8574-96d833696374" providerId="ADAL" clId="{3D6CE0CE-29FB-4D72-AD68-10EAE5BB7EAF}" dt="2019-11-13T10:47:00.640" v="595" actId="478"/>
          <ac:grpSpMkLst>
            <pc:docMk/>
            <pc:sldMk cId="4150298396" sldId="308"/>
            <ac:grpSpMk id="3520" creationId="{463F21AA-35B0-49C8-80BE-1282B4F733DA}"/>
          </ac:grpSpMkLst>
        </pc:grpChg>
        <pc:grpChg chg="del">
          <ac:chgData name="M | Inès Ammarkhodja" userId="e95cd08f-50ed-4377-8574-96d833696374" providerId="ADAL" clId="{3D6CE0CE-29FB-4D72-AD68-10EAE5BB7EAF}" dt="2019-11-13T10:47:00.640" v="595" actId="478"/>
          <ac:grpSpMkLst>
            <pc:docMk/>
            <pc:sldMk cId="4150298396" sldId="308"/>
            <ac:grpSpMk id="3530" creationId="{F5FF25B7-DD5E-4B68-AF86-C997BB1B31F0}"/>
          </ac:grpSpMkLst>
        </pc:grpChg>
        <pc:grpChg chg="del">
          <ac:chgData name="M | Inès Ammarkhodja" userId="e95cd08f-50ed-4377-8574-96d833696374" providerId="ADAL" clId="{3D6CE0CE-29FB-4D72-AD68-10EAE5BB7EAF}" dt="2019-11-13T10:47:00.640" v="595" actId="478"/>
          <ac:grpSpMkLst>
            <pc:docMk/>
            <pc:sldMk cId="4150298396" sldId="308"/>
            <ac:grpSpMk id="3540" creationId="{F026397D-BA1D-40B3-B06E-6DA983FFA0AC}"/>
          </ac:grpSpMkLst>
        </pc:grpChg>
        <pc:grpChg chg="del">
          <ac:chgData name="M | Inès Ammarkhodja" userId="e95cd08f-50ed-4377-8574-96d833696374" providerId="ADAL" clId="{3D6CE0CE-29FB-4D72-AD68-10EAE5BB7EAF}" dt="2019-11-13T10:47:00.640" v="595" actId="478"/>
          <ac:grpSpMkLst>
            <pc:docMk/>
            <pc:sldMk cId="4150298396" sldId="308"/>
            <ac:grpSpMk id="3553" creationId="{8E9F4CA5-3426-440B-AB76-9B5717CB6711}"/>
          </ac:grpSpMkLst>
        </pc:grpChg>
        <pc:grpChg chg="del">
          <ac:chgData name="M | Inès Ammarkhodja" userId="e95cd08f-50ed-4377-8574-96d833696374" providerId="ADAL" clId="{3D6CE0CE-29FB-4D72-AD68-10EAE5BB7EAF}" dt="2019-11-13T10:47:00.640" v="595" actId="478"/>
          <ac:grpSpMkLst>
            <pc:docMk/>
            <pc:sldMk cId="4150298396" sldId="308"/>
            <ac:grpSpMk id="3565" creationId="{3B6A4C96-3D30-474C-9741-260D0729E16D}"/>
          </ac:grpSpMkLst>
        </pc:grpChg>
        <pc:grpChg chg="del">
          <ac:chgData name="M | Inès Ammarkhodja" userId="e95cd08f-50ed-4377-8574-96d833696374" providerId="ADAL" clId="{3D6CE0CE-29FB-4D72-AD68-10EAE5BB7EAF}" dt="2019-11-13T10:47:00.640" v="595" actId="478"/>
          <ac:grpSpMkLst>
            <pc:docMk/>
            <pc:sldMk cId="4150298396" sldId="308"/>
            <ac:grpSpMk id="3576" creationId="{8F49B996-3AEC-4966-A069-283F1B9BF3EE}"/>
          </ac:grpSpMkLst>
        </pc:grpChg>
        <pc:grpChg chg="del">
          <ac:chgData name="M | Inès Ammarkhodja" userId="e95cd08f-50ed-4377-8574-96d833696374" providerId="ADAL" clId="{3D6CE0CE-29FB-4D72-AD68-10EAE5BB7EAF}" dt="2019-11-13T10:47:00.640" v="595" actId="478"/>
          <ac:grpSpMkLst>
            <pc:docMk/>
            <pc:sldMk cId="4150298396" sldId="308"/>
            <ac:grpSpMk id="3583" creationId="{228A1598-8AFB-4044-A844-CE44C78E82C8}"/>
          </ac:grpSpMkLst>
        </pc:grpChg>
        <pc:grpChg chg="del">
          <ac:chgData name="M | Inès Ammarkhodja" userId="e95cd08f-50ed-4377-8574-96d833696374" providerId="ADAL" clId="{3D6CE0CE-29FB-4D72-AD68-10EAE5BB7EAF}" dt="2019-11-13T10:47:00.640" v="595" actId="478"/>
          <ac:grpSpMkLst>
            <pc:docMk/>
            <pc:sldMk cId="4150298396" sldId="308"/>
            <ac:grpSpMk id="3608" creationId="{A98438DB-D80D-419B-9718-A371BB8D8EC6}"/>
          </ac:grpSpMkLst>
        </pc:grpChg>
        <pc:grpChg chg="del">
          <ac:chgData name="M | Inès Ammarkhodja" userId="e95cd08f-50ed-4377-8574-96d833696374" providerId="ADAL" clId="{3D6CE0CE-29FB-4D72-AD68-10EAE5BB7EAF}" dt="2019-11-13T10:47:00.640" v="595" actId="478"/>
          <ac:grpSpMkLst>
            <pc:docMk/>
            <pc:sldMk cId="4150298396" sldId="308"/>
            <ac:grpSpMk id="3615" creationId="{71A1F1C2-0278-4B5F-B51B-EC8B9BA90C97}"/>
          </ac:grpSpMkLst>
        </pc:grpChg>
        <pc:grpChg chg="del">
          <ac:chgData name="M | Inès Ammarkhodja" userId="e95cd08f-50ed-4377-8574-96d833696374" providerId="ADAL" clId="{3D6CE0CE-29FB-4D72-AD68-10EAE5BB7EAF}" dt="2019-11-13T10:47:00.640" v="595" actId="478"/>
          <ac:grpSpMkLst>
            <pc:docMk/>
            <pc:sldMk cId="4150298396" sldId="308"/>
            <ac:grpSpMk id="3639" creationId="{8330B28B-A59E-4737-8843-6A2B57F22AD6}"/>
          </ac:grpSpMkLst>
        </pc:grpChg>
        <pc:grpChg chg="del">
          <ac:chgData name="M | Inès Ammarkhodja" userId="e95cd08f-50ed-4377-8574-96d833696374" providerId="ADAL" clId="{3D6CE0CE-29FB-4D72-AD68-10EAE5BB7EAF}" dt="2019-11-13T10:47:00.640" v="595" actId="478"/>
          <ac:grpSpMkLst>
            <pc:docMk/>
            <pc:sldMk cId="4150298396" sldId="308"/>
            <ac:grpSpMk id="3647" creationId="{1E812B5B-409C-452F-BADF-887896EB2CD4}"/>
          </ac:grpSpMkLst>
        </pc:grpChg>
        <pc:grpChg chg="del">
          <ac:chgData name="M | Inès Ammarkhodja" userId="e95cd08f-50ed-4377-8574-96d833696374" providerId="ADAL" clId="{3D6CE0CE-29FB-4D72-AD68-10EAE5BB7EAF}" dt="2019-11-13T10:47:00.640" v="595" actId="478"/>
          <ac:grpSpMkLst>
            <pc:docMk/>
            <pc:sldMk cId="4150298396" sldId="308"/>
            <ac:grpSpMk id="3655" creationId="{11A70D5F-F906-41EF-BD99-54B7066AD9EC}"/>
          </ac:grpSpMkLst>
        </pc:grpChg>
        <pc:grpChg chg="del">
          <ac:chgData name="M | Inès Ammarkhodja" userId="e95cd08f-50ed-4377-8574-96d833696374" providerId="ADAL" clId="{3D6CE0CE-29FB-4D72-AD68-10EAE5BB7EAF}" dt="2019-11-13T10:47:00.640" v="595" actId="478"/>
          <ac:grpSpMkLst>
            <pc:docMk/>
            <pc:sldMk cId="4150298396" sldId="308"/>
            <ac:grpSpMk id="3674" creationId="{6B7728F4-061A-4CA1-8484-D60B60676556}"/>
          </ac:grpSpMkLst>
        </pc:grpChg>
        <pc:grpChg chg="del">
          <ac:chgData name="M | Inès Ammarkhodja" userId="e95cd08f-50ed-4377-8574-96d833696374" providerId="ADAL" clId="{3D6CE0CE-29FB-4D72-AD68-10EAE5BB7EAF}" dt="2019-11-13T10:47:00.640" v="595" actId="478"/>
          <ac:grpSpMkLst>
            <pc:docMk/>
            <pc:sldMk cId="4150298396" sldId="308"/>
            <ac:grpSpMk id="3693" creationId="{A716E979-6DF2-4B20-859E-D15CADFFAD11}"/>
          </ac:grpSpMkLst>
        </pc:grpChg>
        <pc:grpChg chg="del">
          <ac:chgData name="M | Inès Ammarkhodja" userId="e95cd08f-50ed-4377-8574-96d833696374" providerId="ADAL" clId="{3D6CE0CE-29FB-4D72-AD68-10EAE5BB7EAF}" dt="2019-11-13T10:47:00.640" v="595" actId="478"/>
          <ac:grpSpMkLst>
            <pc:docMk/>
            <pc:sldMk cId="4150298396" sldId="308"/>
            <ac:grpSpMk id="3708" creationId="{B88BBE8E-E0B0-4FC5-9754-A6C13BEA7A22}"/>
          </ac:grpSpMkLst>
        </pc:grpChg>
        <pc:grpChg chg="del">
          <ac:chgData name="M | Inès Ammarkhodja" userId="e95cd08f-50ed-4377-8574-96d833696374" providerId="ADAL" clId="{3D6CE0CE-29FB-4D72-AD68-10EAE5BB7EAF}" dt="2019-11-13T10:47:00.640" v="595" actId="478"/>
          <ac:grpSpMkLst>
            <pc:docMk/>
            <pc:sldMk cId="4150298396" sldId="308"/>
            <ac:grpSpMk id="3713" creationId="{3D2E10FF-2552-42BB-AC89-C14A2BA78BBE}"/>
          </ac:grpSpMkLst>
        </pc:grpChg>
        <pc:grpChg chg="del">
          <ac:chgData name="M | Inès Ammarkhodja" userId="e95cd08f-50ed-4377-8574-96d833696374" providerId="ADAL" clId="{3D6CE0CE-29FB-4D72-AD68-10EAE5BB7EAF}" dt="2019-11-13T10:47:00.640" v="595" actId="478"/>
          <ac:grpSpMkLst>
            <pc:docMk/>
            <pc:sldMk cId="4150298396" sldId="308"/>
            <ac:grpSpMk id="3718" creationId="{F4900B99-4165-46C8-B2BF-CAF31F82114F}"/>
          </ac:grpSpMkLst>
        </pc:grpChg>
        <pc:grpChg chg="del">
          <ac:chgData name="M | Inès Ammarkhodja" userId="e95cd08f-50ed-4377-8574-96d833696374" providerId="ADAL" clId="{3D6CE0CE-29FB-4D72-AD68-10EAE5BB7EAF}" dt="2019-11-13T10:47:00.640" v="595" actId="478"/>
          <ac:grpSpMkLst>
            <pc:docMk/>
            <pc:sldMk cId="4150298396" sldId="308"/>
            <ac:grpSpMk id="3724" creationId="{6C87C6E7-5C4D-4D76-B7D9-442D12CFAE1E}"/>
          </ac:grpSpMkLst>
        </pc:grpChg>
        <pc:grpChg chg="del">
          <ac:chgData name="M | Inès Ammarkhodja" userId="e95cd08f-50ed-4377-8574-96d833696374" providerId="ADAL" clId="{3D6CE0CE-29FB-4D72-AD68-10EAE5BB7EAF}" dt="2019-11-13T10:47:00.640" v="595" actId="478"/>
          <ac:grpSpMkLst>
            <pc:docMk/>
            <pc:sldMk cId="4150298396" sldId="308"/>
            <ac:grpSpMk id="3750" creationId="{5B00C504-A0E0-41C8-9336-83E55548A27F}"/>
          </ac:grpSpMkLst>
        </pc:grpChg>
        <pc:grpChg chg="del">
          <ac:chgData name="M | Inès Ammarkhodja" userId="e95cd08f-50ed-4377-8574-96d833696374" providerId="ADAL" clId="{3D6CE0CE-29FB-4D72-AD68-10EAE5BB7EAF}" dt="2019-11-13T10:47:00.640" v="595" actId="478"/>
          <ac:grpSpMkLst>
            <pc:docMk/>
            <pc:sldMk cId="4150298396" sldId="308"/>
            <ac:grpSpMk id="3767" creationId="{3BE5FB34-7FF2-4737-B283-02B50237024F}"/>
          </ac:grpSpMkLst>
        </pc:grpChg>
        <pc:grpChg chg="del">
          <ac:chgData name="M | Inès Ammarkhodja" userId="e95cd08f-50ed-4377-8574-96d833696374" providerId="ADAL" clId="{3D6CE0CE-29FB-4D72-AD68-10EAE5BB7EAF}" dt="2019-11-13T10:47:00.640" v="595" actId="478"/>
          <ac:grpSpMkLst>
            <pc:docMk/>
            <pc:sldMk cId="4150298396" sldId="308"/>
            <ac:grpSpMk id="3781" creationId="{74C6FEE5-9DF8-493E-8994-87555E5B7B0D}"/>
          </ac:grpSpMkLst>
        </pc:grpChg>
        <pc:grpChg chg="del">
          <ac:chgData name="M | Inès Ammarkhodja" userId="e95cd08f-50ed-4377-8574-96d833696374" providerId="ADAL" clId="{3D6CE0CE-29FB-4D72-AD68-10EAE5BB7EAF}" dt="2019-11-13T10:47:00.640" v="595" actId="478"/>
          <ac:grpSpMkLst>
            <pc:docMk/>
            <pc:sldMk cId="4150298396" sldId="308"/>
            <ac:grpSpMk id="3801" creationId="{2F94B877-2EA7-475A-B571-B2D41B483AED}"/>
          </ac:grpSpMkLst>
        </pc:grpChg>
        <pc:grpChg chg="del">
          <ac:chgData name="M | Inès Ammarkhodja" userId="e95cd08f-50ed-4377-8574-96d833696374" providerId="ADAL" clId="{3D6CE0CE-29FB-4D72-AD68-10EAE5BB7EAF}" dt="2019-11-13T10:47:00.640" v="595" actId="478"/>
          <ac:grpSpMkLst>
            <pc:docMk/>
            <pc:sldMk cId="4150298396" sldId="308"/>
            <ac:grpSpMk id="3812" creationId="{066E8FAC-B560-4A98-A5AF-5B0802E563AC}"/>
          </ac:grpSpMkLst>
        </pc:grpChg>
        <pc:grpChg chg="del">
          <ac:chgData name="M | Inès Ammarkhodja" userId="e95cd08f-50ed-4377-8574-96d833696374" providerId="ADAL" clId="{3D6CE0CE-29FB-4D72-AD68-10EAE5BB7EAF}" dt="2019-11-13T10:47:00.640" v="595" actId="478"/>
          <ac:grpSpMkLst>
            <pc:docMk/>
            <pc:sldMk cId="4150298396" sldId="308"/>
            <ac:grpSpMk id="3817" creationId="{688BFDAC-AD4D-4B55-A5B5-89FF5351E301}"/>
          </ac:grpSpMkLst>
        </pc:grpChg>
        <pc:grpChg chg="del">
          <ac:chgData name="M | Inès Ammarkhodja" userId="e95cd08f-50ed-4377-8574-96d833696374" providerId="ADAL" clId="{3D6CE0CE-29FB-4D72-AD68-10EAE5BB7EAF}" dt="2019-11-13T10:47:00.640" v="595" actId="478"/>
          <ac:grpSpMkLst>
            <pc:docMk/>
            <pc:sldMk cId="4150298396" sldId="308"/>
            <ac:grpSpMk id="3831" creationId="{F21DA605-F81C-48D7-BACE-C89383755DCC}"/>
          </ac:grpSpMkLst>
        </pc:grpChg>
        <pc:grpChg chg="del">
          <ac:chgData name="M | Inès Ammarkhodja" userId="e95cd08f-50ed-4377-8574-96d833696374" providerId="ADAL" clId="{3D6CE0CE-29FB-4D72-AD68-10EAE5BB7EAF}" dt="2019-11-13T10:47:00.640" v="595" actId="478"/>
          <ac:grpSpMkLst>
            <pc:docMk/>
            <pc:sldMk cId="4150298396" sldId="308"/>
            <ac:grpSpMk id="3846" creationId="{7934BF2E-D407-4EB4-9284-FB5E1B14203C}"/>
          </ac:grpSpMkLst>
        </pc:grpChg>
        <pc:grpChg chg="del">
          <ac:chgData name="M | Inès Ammarkhodja" userId="e95cd08f-50ed-4377-8574-96d833696374" providerId="ADAL" clId="{3D6CE0CE-29FB-4D72-AD68-10EAE5BB7EAF}" dt="2019-11-13T10:47:00.640" v="595" actId="478"/>
          <ac:grpSpMkLst>
            <pc:docMk/>
            <pc:sldMk cId="4150298396" sldId="308"/>
            <ac:grpSpMk id="3863" creationId="{D9DB0134-DF2E-4CE0-9A43-9129D9F07B7D}"/>
          </ac:grpSpMkLst>
        </pc:grpChg>
        <pc:grpChg chg="del">
          <ac:chgData name="M | Inès Ammarkhodja" userId="e95cd08f-50ed-4377-8574-96d833696374" providerId="ADAL" clId="{3D6CE0CE-29FB-4D72-AD68-10EAE5BB7EAF}" dt="2019-11-13T10:47:00.640" v="595" actId="478"/>
          <ac:grpSpMkLst>
            <pc:docMk/>
            <pc:sldMk cId="4150298396" sldId="308"/>
            <ac:grpSpMk id="3885" creationId="{12F5791B-E8EC-4118-B0F0-52AA1D35EC1C}"/>
          </ac:grpSpMkLst>
        </pc:grpChg>
        <pc:grpChg chg="del">
          <ac:chgData name="M | Inès Ammarkhodja" userId="e95cd08f-50ed-4377-8574-96d833696374" providerId="ADAL" clId="{3D6CE0CE-29FB-4D72-AD68-10EAE5BB7EAF}" dt="2019-11-13T10:47:00.640" v="595" actId="478"/>
          <ac:grpSpMkLst>
            <pc:docMk/>
            <pc:sldMk cId="4150298396" sldId="308"/>
            <ac:grpSpMk id="3903" creationId="{3B8E9AB5-1125-4D05-89CC-114BA50111F3}"/>
          </ac:grpSpMkLst>
        </pc:grpChg>
        <pc:grpChg chg="del">
          <ac:chgData name="M | Inès Ammarkhodja" userId="e95cd08f-50ed-4377-8574-96d833696374" providerId="ADAL" clId="{3D6CE0CE-29FB-4D72-AD68-10EAE5BB7EAF}" dt="2019-11-13T10:47:00.640" v="595" actId="478"/>
          <ac:grpSpMkLst>
            <pc:docMk/>
            <pc:sldMk cId="4150298396" sldId="308"/>
            <ac:grpSpMk id="3916" creationId="{2E44E1DF-EF92-447C-8FBC-77C865292792}"/>
          </ac:grpSpMkLst>
        </pc:grpChg>
        <pc:grpChg chg="del">
          <ac:chgData name="M | Inès Ammarkhodja" userId="e95cd08f-50ed-4377-8574-96d833696374" providerId="ADAL" clId="{3D6CE0CE-29FB-4D72-AD68-10EAE5BB7EAF}" dt="2019-11-13T10:47:00.640" v="595" actId="478"/>
          <ac:grpSpMkLst>
            <pc:docMk/>
            <pc:sldMk cId="4150298396" sldId="308"/>
            <ac:grpSpMk id="3924" creationId="{E94E9807-C202-49BC-AC8B-DF86A405A45C}"/>
          </ac:grpSpMkLst>
        </pc:grpChg>
        <pc:grpChg chg="del">
          <ac:chgData name="M | Inès Ammarkhodja" userId="e95cd08f-50ed-4377-8574-96d833696374" providerId="ADAL" clId="{3D6CE0CE-29FB-4D72-AD68-10EAE5BB7EAF}" dt="2019-11-13T10:47:00.640" v="595" actId="478"/>
          <ac:grpSpMkLst>
            <pc:docMk/>
            <pc:sldMk cId="4150298396" sldId="308"/>
            <ac:grpSpMk id="3936" creationId="{D5A4AE7A-9B80-4820-A90D-90A95D03875C}"/>
          </ac:grpSpMkLst>
        </pc:grpChg>
        <pc:grpChg chg="del">
          <ac:chgData name="M | Inès Ammarkhodja" userId="e95cd08f-50ed-4377-8574-96d833696374" providerId="ADAL" clId="{3D6CE0CE-29FB-4D72-AD68-10EAE5BB7EAF}" dt="2019-11-13T10:47:00.640" v="595" actId="478"/>
          <ac:grpSpMkLst>
            <pc:docMk/>
            <pc:sldMk cId="4150298396" sldId="308"/>
            <ac:grpSpMk id="3943" creationId="{6A191C3C-BF62-44D6-8328-91D423DFAC9E}"/>
          </ac:grpSpMkLst>
        </pc:grpChg>
        <pc:grpChg chg="del">
          <ac:chgData name="M | Inès Ammarkhodja" userId="e95cd08f-50ed-4377-8574-96d833696374" providerId="ADAL" clId="{3D6CE0CE-29FB-4D72-AD68-10EAE5BB7EAF}" dt="2019-11-13T10:47:00.640" v="595" actId="478"/>
          <ac:grpSpMkLst>
            <pc:docMk/>
            <pc:sldMk cId="4150298396" sldId="308"/>
            <ac:grpSpMk id="3951" creationId="{25BAD663-B86E-4745-9C3A-02ADFA3A0770}"/>
          </ac:grpSpMkLst>
        </pc:grpChg>
        <pc:grpChg chg="del">
          <ac:chgData name="M | Inès Ammarkhodja" userId="e95cd08f-50ed-4377-8574-96d833696374" providerId="ADAL" clId="{3D6CE0CE-29FB-4D72-AD68-10EAE5BB7EAF}" dt="2019-11-13T10:47:00.640" v="595" actId="478"/>
          <ac:grpSpMkLst>
            <pc:docMk/>
            <pc:sldMk cId="4150298396" sldId="308"/>
            <ac:grpSpMk id="3966" creationId="{9646AF92-ADE3-4FAA-B516-365427029E8A}"/>
          </ac:grpSpMkLst>
        </pc:grpChg>
        <pc:grpChg chg="del">
          <ac:chgData name="M | Inès Ammarkhodja" userId="e95cd08f-50ed-4377-8574-96d833696374" providerId="ADAL" clId="{3D6CE0CE-29FB-4D72-AD68-10EAE5BB7EAF}" dt="2019-11-13T10:47:00.640" v="595" actId="478"/>
          <ac:grpSpMkLst>
            <pc:docMk/>
            <pc:sldMk cId="4150298396" sldId="308"/>
            <ac:grpSpMk id="3982" creationId="{36D8CD66-6A5F-4121-B959-B7589F94B3F7}"/>
          </ac:grpSpMkLst>
        </pc:grpChg>
        <pc:grpChg chg="del">
          <ac:chgData name="M | Inès Ammarkhodja" userId="e95cd08f-50ed-4377-8574-96d833696374" providerId="ADAL" clId="{3D6CE0CE-29FB-4D72-AD68-10EAE5BB7EAF}" dt="2019-11-13T10:47:00.640" v="595" actId="478"/>
          <ac:grpSpMkLst>
            <pc:docMk/>
            <pc:sldMk cId="4150298396" sldId="308"/>
            <ac:grpSpMk id="3989" creationId="{A2A9EF79-9D37-4BE2-864D-D27EFBF7853F}"/>
          </ac:grpSpMkLst>
        </pc:grpChg>
        <pc:grpChg chg="del">
          <ac:chgData name="M | Inès Ammarkhodja" userId="e95cd08f-50ed-4377-8574-96d833696374" providerId="ADAL" clId="{3D6CE0CE-29FB-4D72-AD68-10EAE5BB7EAF}" dt="2019-11-13T10:47:00.640" v="595" actId="478"/>
          <ac:grpSpMkLst>
            <pc:docMk/>
            <pc:sldMk cId="4150298396" sldId="308"/>
            <ac:grpSpMk id="4005" creationId="{FA4A306A-A633-4A1E-A915-EDA6DFC0AB3A}"/>
          </ac:grpSpMkLst>
        </pc:grpChg>
        <pc:grpChg chg="del">
          <ac:chgData name="M | Inès Ammarkhodja" userId="e95cd08f-50ed-4377-8574-96d833696374" providerId="ADAL" clId="{3D6CE0CE-29FB-4D72-AD68-10EAE5BB7EAF}" dt="2019-11-13T10:47:00.640" v="595" actId="478"/>
          <ac:grpSpMkLst>
            <pc:docMk/>
            <pc:sldMk cId="4150298396" sldId="308"/>
            <ac:grpSpMk id="4021" creationId="{1491371A-B47D-4191-B256-17EFCF8B6AA4}"/>
          </ac:grpSpMkLst>
        </pc:grpChg>
        <pc:grpChg chg="del">
          <ac:chgData name="M | Inès Ammarkhodja" userId="e95cd08f-50ed-4377-8574-96d833696374" providerId="ADAL" clId="{3D6CE0CE-29FB-4D72-AD68-10EAE5BB7EAF}" dt="2019-11-13T10:47:00.640" v="595" actId="478"/>
          <ac:grpSpMkLst>
            <pc:docMk/>
            <pc:sldMk cId="4150298396" sldId="308"/>
            <ac:grpSpMk id="4036" creationId="{31195B94-E209-4440-BCD9-377319F079BF}"/>
          </ac:grpSpMkLst>
        </pc:grpChg>
        <pc:grpChg chg="del">
          <ac:chgData name="M | Inès Ammarkhodja" userId="e95cd08f-50ed-4377-8574-96d833696374" providerId="ADAL" clId="{3D6CE0CE-29FB-4D72-AD68-10EAE5BB7EAF}" dt="2019-11-13T10:47:00.640" v="595" actId="478"/>
          <ac:grpSpMkLst>
            <pc:docMk/>
            <pc:sldMk cId="4150298396" sldId="308"/>
            <ac:grpSpMk id="4042" creationId="{71C61D77-3FB5-4CB9-BEFA-3452A2F35181}"/>
          </ac:grpSpMkLst>
        </pc:grpChg>
        <pc:grpChg chg="del">
          <ac:chgData name="M | Inès Ammarkhodja" userId="e95cd08f-50ed-4377-8574-96d833696374" providerId="ADAL" clId="{3D6CE0CE-29FB-4D72-AD68-10EAE5BB7EAF}" dt="2019-11-13T10:47:00.640" v="595" actId="478"/>
          <ac:grpSpMkLst>
            <pc:docMk/>
            <pc:sldMk cId="4150298396" sldId="308"/>
            <ac:grpSpMk id="4056" creationId="{3FC22522-5B3E-421A-8EF7-1A1124558738}"/>
          </ac:grpSpMkLst>
        </pc:grpChg>
        <pc:grpChg chg="del">
          <ac:chgData name="M | Inès Ammarkhodja" userId="e95cd08f-50ed-4377-8574-96d833696374" providerId="ADAL" clId="{3D6CE0CE-29FB-4D72-AD68-10EAE5BB7EAF}" dt="2019-11-13T10:47:00.640" v="595" actId="478"/>
          <ac:grpSpMkLst>
            <pc:docMk/>
            <pc:sldMk cId="4150298396" sldId="308"/>
            <ac:grpSpMk id="4066" creationId="{A714A377-2990-49BF-BD9F-7163E0F18D75}"/>
          </ac:grpSpMkLst>
        </pc:grpChg>
        <pc:grpChg chg="del">
          <ac:chgData name="M | Inès Ammarkhodja" userId="e95cd08f-50ed-4377-8574-96d833696374" providerId="ADAL" clId="{3D6CE0CE-29FB-4D72-AD68-10EAE5BB7EAF}" dt="2019-11-13T10:47:00.640" v="595" actId="478"/>
          <ac:grpSpMkLst>
            <pc:docMk/>
            <pc:sldMk cId="4150298396" sldId="308"/>
            <ac:grpSpMk id="4082" creationId="{C3521E82-25E2-4C4A-B516-18FA89D5B60B}"/>
          </ac:grpSpMkLst>
        </pc:grpChg>
        <pc:grpChg chg="del">
          <ac:chgData name="M | Inès Ammarkhodja" userId="e95cd08f-50ed-4377-8574-96d833696374" providerId="ADAL" clId="{3D6CE0CE-29FB-4D72-AD68-10EAE5BB7EAF}" dt="2019-11-13T10:47:00.640" v="595" actId="478"/>
          <ac:grpSpMkLst>
            <pc:docMk/>
            <pc:sldMk cId="4150298396" sldId="308"/>
            <ac:grpSpMk id="4095" creationId="{C02A5A50-1E47-4A1F-96D0-E6761D250E63}"/>
          </ac:grpSpMkLst>
        </pc:grpChg>
        <pc:grpChg chg="del">
          <ac:chgData name="M | Inès Ammarkhodja" userId="e95cd08f-50ed-4377-8574-96d833696374" providerId="ADAL" clId="{3D6CE0CE-29FB-4D72-AD68-10EAE5BB7EAF}" dt="2019-11-13T10:47:00.640" v="595" actId="478"/>
          <ac:grpSpMkLst>
            <pc:docMk/>
            <pc:sldMk cId="4150298396" sldId="308"/>
            <ac:grpSpMk id="4114" creationId="{F3CDAE40-E7A4-456F-81DD-D7D20DDB8014}"/>
          </ac:grpSpMkLst>
        </pc:grpChg>
        <pc:grpChg chg="del">
          <ac:chgData name="M | Inès Ammarkhodja" userId="e95cd08f-50ed-4377-8574-96d833696374" providerId="ADAL" clId="{3D6CE0CE-29FB-4D72-AD68-10EAE5BB7EAF}" dt="2019-11-13T10:47:00.640" v="595" actId="478"/>
          <ac:grpSpMkLst>
            <pc:docMk/>
            <pc:sldMk cId="4150298396" sldId="308"/>
            <ac:grpSpMk id="4120" creationId="{A3985AC8-89DE-402D-9795-6B11A92C6189}"/>
          </ac:grpSpMkLst>
        </pc:grpChg>
        <pc:grpChg chg="del">
          <ac:chgData name="M | Inès Ammarkhodja" userId="e95cd08f-50ed-4377-8574-96d833696374" providerId="ADAL" clId="{3D6CE0CE-29FB-4D72-AD68-10EAE5BB7EAF}" dt="2019-11-13T10:47:00.640" v="595" actId="478"/>
          <ac:grpSpMkLst>
            <pc:docMk/>
            <pc:sldMk cId="4150298396" sldId="308"/>
            <ac:grpSpMk id="4134" creationId="{F923890D-EB2A-49A0-81FC-8A133EF7D5A4}"/>
          </ac:grpSpMkLst>
        </pc:grpChg>
        <pc:grpChg chg="del">
          <ac:chgData name="M | Inès Ammarkhodja" userId="e95cd08f-50ed-4377-8574-96d833696374" providerId="ADAL" clId="{3D6CE0CE-29FB-4D72-AD68-10EAE5BB7EAF}" dt="2019-11-13T10:47:00.640" v="595" actId="478"/>
          <ac:grpSpMkLst>
            <pc:docMk/>
            <pc:sldMk cId="4150298396" sldId="308"/>
            <ac:grpSpMk id="4143" creationId="{3C705A86-3850-4D3E-ACC8-D2CB0F3C0929}"/>
          </ac:grpSpMkLst>
        </pc:grpChg>
        <pc:grpChg chg="del">
          <ac:chgData name="M | Inès Ammarkhodja" userId="e95cd08f-50ed-4377-8574-96d833696374" providerId="ADAL" clId="{3D6CE0CE-29FB-4D72-AD68-10EAE5BB7EAF}" dt="2019-11-13T10:47:00.640" v="595" actId="478"/>
          <ac:grpSpMkLst>
            <pc:docMk/>
            <pc:sldMk cId="4150298396" sldId="308"/>
            <ac:grpSpMk id="4146" creationId="{C8935773-5C56-4A9F-AE3D-0CC662250251}"/>
          </ac:grpSpMkLst>
        </pc:grpChg>
        <pc:grpChg chg="del">
          <ac:chgData name="M | Inès Ammarkhodja" userId="e95cd08f-50ed-4377-8574-96d833696374" providerId="ADAL" clId="{3D6CE0CE-29FB-4D72-AD68-10EAE5BB7EAF}" dt="2019-11-13T10:47:00.640" v="595" actId="478"/>
          <ac:grpSpMkLst>
            <pc:docMk/>
            <pc:sldMk cId="4150298396" sldId="308"/>
            <ac:grpSpMk id="4159" creationId="{74DEA65B-FFF1-458C-833D-EC658988ECE4}"/>
          </ac:grpSpMkLst>
        </pc:grpChg>
        <pc:grpChg chg="del">
          <ac:chgData name="M | Inès Ammarkhodja" userId="e95cd08f-50ed-4377-8574-96d833696374" providerId="ADAL" clId="{3D6CE0CE-29FB-4D72-AD68-10EAE5BB7EAF}" dt="2019-11-13T10:47:00.640" v="595" actId="478"/>
          <ac:grpSpMkLst>
            <pc:docMk/>
            <pc:sldMk cId="4150298396" sldId="308"/>
            <ac:grpSpMk id="4177" creationId="{373F35C4-C08F-4261-80E9-A42D85C6815E}"/>
          </ac:grpSpMkLst>
        </pc:grpChg>
        <pc:grpChg chg="del">
          <ac:chgData name="M | Inès Ammarkhodja" userId="e95cd08f-50ed-4377-8574-96d833696374" providerId="ADAL" clId="{3D6CE0CE-29FB-4D72-AD68-10EAE5BB7EAF}" dt="2019-11-13T10:47:00.640" v="595" actId="478"/>
          <ac:grpSpMkLst>
            <pc:docMk/>
            <pc:sldMk cId="4150298396" sldId="308"/>
            <ac:grpSpMk id="4214" creationId="{66B80D59-7BF7-41D4-8469-F9AC661DD8E4}"/>
          </ac:grpSpMkLst>
        </pc:grpChg>
        <pc:grpChg chg="del">
          <ac:chgData name="M | Inès Ammarkhodja" userId="e95cd08f-50ed-4377-8574-96d833696374" providerId="ADAL" clId="{3D6CE0CE-29FB-4D72-AD68-10EAE5BB7EAF}" dt="2019-11-13T10:47:00.640" v="595" actId="478"/>
          <ac:grpSpMkLst>
            <pc:docMk/>
            <pc:sldMk cId="4150298396" sldId="308"/>
            <ac:grpSpMk id="4221" creationId="{E347CC46-0ED6-4D13-9352-EF19BBBCE443}"/>
          </ac:grpSpMkLst>
        </pc:grpChg>
        <pc:grpChg chg="del">
          <ac:chgData name="M | Inès Ammarkhodja" userId="e95cd08f-50ed-4377-8574-96d833696374" providerId="ADAL" clId="{3D6CE0CE-29FB-4D72-AD68-10EAE5BB7EAF}" dt="2019-11-13T10:47:00.640" v="595" actId="478"/>
          <ac:grpSpMkLst>
            <pc:docMk/>
            <pc:sldMk cId="4150298396" sldId="308"/>
            <ac:grpSpMk id="4229" creationId="{4860E749-83F5-409B-BAB5-E64AA605E8D2}"/>
          </ac:grpSpMkLst>
        </pc:grpChg>
        <pc:grpChg chg="del">
          <ac:chgData name="M | Inès Ammarkhodja" userId="e95cd08f-50ed-4377-8574-96d833696374" providerId="ADAL" clId="{3D6CE0CE-29FB-4D72-AD68-10EAE5BB7EAF}" dt="2019-11-13T10:47:00.640" v="595" actId="478"/>
          <ac:grpSpMkLst>
            <pc:docMk/>
            <pc:sldMk cId="4150298396" sldId="308"/>
            <ac:grpSpMk id="4233" creationId="{66D0B673-7086-4256-8BC9-149735784E1C}"/>
          </ac:grpSpMkLst>
        </pc:grpChg>
        <pc:grpChg chg="del">
          <ac:chgData name="M | Inès Ammarkhodja" userId="e95cd08f-50ed-4377-8574-96d833696374" providerId="ADAL" clId="{3D6CE0CE-29FB-4D72-AD68-10EAE5BB7EAF}" dt="2019-11-13T10:47:00.640" v="595" actId="478"/>
          <ac:grpSpMkLst>
            <pc:docMk/>
            <pc:sldMk cId="4150298396" sldId="308"/>
            <ac:grpSpMk id="4243" creationId="{332A9C74-2B17-43AA-BDE7-6DD6AB2A83A8}"/>
          </ac:grpSpMkLst>
        </pc:grpChg>
        <pc:grpChg chg="del">
          <ac:chgData name="M | Inès Ammarkhodja" userId="e95cd08f-50ed-4377-8574-96d833696374" providerId="ADAL" clId="{3D6CE0CE-29FB-4D72-AD68-10EAE5BB7EAF}" dt="2019-11-13T10:47:00.640" v="595" actId="478"/>
          <ac:grpSpMkLst>
            <pc:docMk/>
            <pc:sldMk cId="4150298396" sldId="308"/>
            <ac:grpSpMk id="4273" creationId="{B310A698-2308-4DF9-B85F-CA7A599E6D3D}"/>
          </ac:grpSpMkLst>
        </pc:grpChg>
        <pc:grpChg chg="del">
          <ac:chgData name="M | Inès Ammarkhodja" userId="e95cd08f-50ed-4377-8574-96d833696374" providerId="ADAL" clId="{3D6CE0CE-29FB-4D72-AD68-10EAE5BB7EAF}" dt="2019-11-13T10:47:00.640" v="595" actId="478"/>
          <ac:grpSpMkLst>
            <pc:docMk/>
            <pc:sldMk cId="4150298396" sldId="308"/>
            <ac:grpSpMk id="4279" creationId="{55B51815-F1D2-4F59-879F-C58BBEA19B73}"/>
          </ac:grpSpMkLst>
        </pc:grpChg>
        <pc:grpChg chg="del">
          <ac:chgData name="M | Inès Ammarkhodja" userId="e95cd08f-50ed-4377-8574-96d833696374" providerId="ADAL" clId="{3D6CE0CE-29FB-4D72-AD68-10EAE5BB7EAF}" dt="2019-11-13T10:47:00.640" v="595" actId="478"/>
          <ac:grpSpMkLst>
            <pc:docMk/>
            <pc:sldMk cId="4150298396" sldId="308"/>
            <ac:grpSpMk id="4288" creationId="{69A41BE8-42F0-44FC-8B43-AD643EF71784}"/>
          </ac:grpSpMkLst>
        </pc:grpChg>
        <pc:grpChg chg="del">
          <ac:chgData name="M | Inès Ammarkhodja" userId="e95cd08f-50ed-4377-8574-96d833696374" providerId="ADAL" clId="{3D6CE0CE-29FB-4D72-AD68-10EAE5BB7EAF}" dt="2019-11-13T10:47:00.640" v="595" actId="478"/>
          <ac:grpSpMkLst>
            <pc:docMk/>
            <pc:sldMk cId="4150298396" sldId="308"/>
            <ac:grpSpMk id="4292" creationId="{E0FEEF09-D15E-4AB8-B1A9-29E9B3EE8025}"/>
          </ac:grpSpMkLst>
        </pc:grpChg>
        <pc:grpChg chg="del">
          <ac:chgData name="M | Inès Ammarkhodja" userId="e95cd08f-50ed-4377-8574-96d833696374" providerId="ADAL" clId="{3D6CE0CE-29FB-4D72-AD68-10EAE5BB7EAF}" dt="2019-11-13T10:47:00.640" v="595" actId="478"/>
          <ac:grpSpMkLst>
            <pc:docMk/>
            <pc:sldMk cId="4150298396" sldId="308"/>
            <ac:grpSpMk id="4315" creationId="{8C1E6B1F-B1A5-4BB6-B8DB-10FD18E902B0}"/>
          </ac:grpSpMkLst>
        </pc:grpChg>
        <pc:grpChg chg="del">
          <ac:chgData name="M | Inès Ammarkhodja" userId="e95cd08f-50ed-4377-8574-96d833696374" providerId="ADAL" clId="{3D6CE0CE-29FB-4D72-AD68-10EAE5BB7EAF}" dt="2019-11-13T10:47:00.640" v="595" actId="478"/>
          <ac:grpSpMkLst>
            <pc:docMk/>
            <pc:sldMk cId="4150298396" sldId="308"/>
            <ac:grpSpMk id="4333" creationId="{CE8465A0-FF78-492F-B1AB-BC26B8FBA777}"/>
          </ac:grpSpMkLst>
        </pc:grpChg>
        <pc:grpChg chg="del">
          <ac:chgData name="M | Inès Ammarkhodja" userId="e95cd08f-50ed-4377-8574-96d833696374" providerId="ADAL" clId="{3D6CE0CE-29FB-4D72-AD68-10EAE5BB7EAF}" dt="2019-11-13T10:47:00.640" v="595" actId="478"/>
          <ac:grpSpMkLst>
            <pc:docMk/>
            <pc:sldMk cId="4150298396" sldId="308"/>
            <ac:grpSpMk id="4339" creationId="{F8FCBB60-0EC8-4650-BE71-8C9B6535FFC4}"/>
          </ac:grpSpMkLst>
        </pc:grpChg>
        <pc:grpChg chg="del">
          <ac:chgData name="M | Inès Ammarkhodja" userId="e95cd08f-50ed-4377-8574-96d833696374" providerId="ADAL" clId="{3D6CE0CE-29FB-4D72-AD68-10EAE5BB7EAF}" dt="2019-11-13T10:47:00.640" v="595" actId="478"/>
          <ac:grpSpMkLst>
            <pc:docMk/>
            <pc:sldMk cId="4150298396" sldId="308"/>
            <ac:grpSpMk id="4349" creationId="{8EACDE9A-65FA-4429-B1E4-8E036666F9F6}"/>
          </ac:grpSpMkLst>
        </pc:grpChg>
        <pc:grpChg chg="del">
          <ac:chgData name="M | Inès Ammarkhodja" userId="e95cd08f-50ed-4377-8574-96d833696374" providerId="ADAL" clId="{3D6CE0CE-29FB-4D72-AD68-10EAE5BB7EAF}" dt="2019-11-13T10:47:00.640" v="595" actId="478"/>
          <ac:grpSpMkLst>
            <pc:docMk/>
            <pc:sldMk cId="4150298396" sldId="308"/>
            <ac:grpSpMk id="4355" creationId="{079AE26B-5AD7-4760-B0A9-BAC26D1E1A90}"/>
          </ac:grpSpMkLst>
        </pc:grpChg>
        <pc:grpChg chg="del">
          <ac:chgData name="M | Inès Ammarkhodja" userId="e95cd08f-50ed-4377-8574-96d833696374" providerId="ADAL" clId="{3D6CE0CE-29FB-4D72-AD68-10EAE5BB7EAF}" dt="2019-11-13T10:47:00.640" v="595" actId="478"/>
          <ac:grpSpMkLst>
            <pc:docMk/>
            <pc:sldMk cId="4150298396" sldId="308"/>
            <ac:grpSpMk id="4358" creationId="{504E7E2B-4A33-4585-9AB5-0E7B9FAC877A}"/>
          </ac:grpSpMkLst>
        </pc:grpChg>
        <pc:grpChg chg="del">
          <ac:chgData name="M | Inès Ammarkhodja" userId="e95cd08f-50ed-4377-8574-96d833696374" providerId="ADAL" clId="{3D6CE0CE-29FB-4D72-AD68-10EAE5BB7EAF}" dt="2019-11-13T10:47:00.640" v="595" actId="478"/>
          <ac:grpSpMkLst>
            <pc:docMk/>
            <pc:sldMk cId="4150298396" sldId="308"/>
            <ac:grpSpMk id="4379" creationId="{2AA370E0-0FE2-429E-A221-002F2EF8FDF6}"/>
          </ac:grpSpMkLst>
        </pc:grpChg>
        <pc:grpChg chg="del">
          <ac:chgData name="M | Inès Ammarkhodja" userId="e95cd08f-50ed-4377-8574-96d833696374" providerId="ADAL" clId="{3D6CE0CE-29FB-4D72-AD68-10EAE5BB7EAF}" dt="2019-11-13T10:47:00.640" v="595" actId="478"/>
          <ac:grpSpMkLst>
            <pc:docMk/>
            <pc:sldMk cId="4150298396" sldId="308"/>
            <ac:grpSpMk id="4382" creationId="{214081C6-13BD-4B91-9C0E-86699FA551F1}"/>
          </ac:grpSpMkLst>
        </pc:grpChg>
        <pc:grpChg chg="del">
          <ac:chgData name="M | Inès Ammarkhodja" userId="e95cd08f-50ed-4377-8574-96d833696374" providerId="ADAL" clId="{3D6CE0CE-29FB-4D72-AD68-10EAE5BB7EAF}" dt="2019-11-13T10:47:00.640" v="595" actId="478"/>
          <ac:grpSpMkLst>
            <pc:docMk/>
            <pc:sldMk cId="4150298396" sldId="308"/>
            <ac:grpSpMk id="4391" creationId="{539926E6-036A-4645-8A25-C9C8811A6499}"/>
          </ac:grpSpMkLst>
        </pc:grpChg>
        <pc:grpChg chg="del">
          <ac:chgData name="M | Inès Ammarkhodja" userId="e95cd08f-50ed-4377-8574-96d833696374" providerId="ADAL" clId="{3D6CE0CE-29FB-4D72-AD68-10EAE5BB7EAF}" dt="2019-11-13T10:47:00.640" v="595" actId="478"/>
          <ac:grpSpMkLst>
            <pc:docMk/>
            <pc:sldMk cId="4150298396" sldId="308"/>
            <ac:grpSpMk id="4412" creationId="{824D52BE-7861-474F-BC78-54237B88931C}"/>
          </ac:grpSpMkLst>
        </pc:grpChg>
        <pc:grpChg chg="del">
          <ac:chgData name="M | Inès Ammarkhodja" userId="e95cd08f-50ed-4377-8574-96d833696374" providerId="ADAL" clId="{3D6CE0CE-29FB-4D72-AD68-10EAE5BB7EAF}" dt="2019-11-13T10:47:00.640" v="595" actId="478"/>
          <ac:grpSpMkLst>
            <pc:docMk/>
            <pc:sldMk cId="4150298396" sldId="308"/>
            <ac:grpSpMk id="4419" creationId="{28DEB424-8876-40D9-99B5-F54D3BCE6A4C}"/>
          </ac:grpSpMkLst>
        </pc:grpChg>
        <pc:grpChg chg="del">
          <ac:chgData name="M | Inès Ammarkhodja" userId="e95cd08f-50ed-4377-8574-96d833696374" providerId="ADAL" clId="{3D6CE0CE-29FB-4D72-AD68-10EAE5BB7EAF}" dt="2019-11-13T10:47:00.640" v="595" actId="478"/>
          <ac:grpSpMkLst>
            <pc:docMk/>
            <pc:sldMk cId="4150298396" sldId="308"/>
            <ac:grpSpMk id="4423" creationId="{11EB546B-D40B-42C4-B56D-481547144A98}"/>
          </ac:grpSpMkLst>
        </pc:grpChg>
        <pc:grpChg chg="del">
          <ac:chgData name="M | Inès Ammarkhodja" userId="e95cd08f-50ed-4377-8574-96d833696374" providerId="ADAL" clId="{3D6CE0CE-29FB-4D72-AD68-10EAE5BB7EAF}" dt="2019-11-13T10:47:00.640" v="595" actId="478"/>
          <ac:grpSpMkLst>
            <pc:docMk/>
            <pc:sldMk cId="4150298396" sldId="308"/>
            <ac:grpSpMk id="4429" creationId="{3A404554-5F79-45D3-8207-48CF0BFDE906}"/>
          </ac:grpSpMkLst>
        </pc:grpChg>
        <pc:grpChg chg="del">
          <ac:chgData name="M | Inès Ammarkhodja" userId="e95cd08f-50ed-4377-8574-96d833696374" providerId="ADAL" clId="{3D6CE0CE-29FB-4D72-AD68-10EAE5BB7EAF}" dt="2019-11-13T10:47:00.640" v="595" actId="478"/>
          <ac:grpSpMkLst>
            <pc:docMk/>
            <pc:sldMk cId="4150298396" sldId="308"/>
            <ac:grpSpMk id="4438" creationId="{5FAAF997-F328-42C3-BC91-2035CFDF9D34}"/>
          </ac:grpSpMkLst>
        </pc:grpChg>
        <pc:grpChg chg="del">
          <ac:chgData name="M | Inès Ammarkhodja" userId="e95cd08f-50ed-4377-8574-96d833696374" providerId="ADAL" clId="{3D6CE0CE-29FB-4D72-AD68-10EAE5BB7EAF}" dt="2019-11-13T10:47:00.640" v="595" actId="478"/>
          <ac:grpSpMkLst>
            <pc:docMk/>
            <pc:sldMk cId="4150298396" sldId="308"/>
            <ac:grpSpMk id="4443" creationId="{E5B1FC97-33D6-4173-BE28-3743ABB9D144}"/>
          </ac:grpSpMkLst>
        </pc:grpChg>
        <pc:grpChg chg="del">
          <ac:chgData name="M | Inès Ammarkhodja" userId="e95cd08f-50ed-4377-8574-96d833696374" providerId="ADAL" clId="{3D6CE0CE-29FB-4D72-AD68-10EAE5BB7EAF}" dt="2019-11-13T10:47:00.640" v="595" actId="478"/>
          <ac:grpSpMkLst>
            <pc:docMk/>
            <pc:sldMk cId="4150298396" sldId="308"/>
            <ac:grpSpMk id="4462" creationId="{1C5FC959-C8D3-4292-B7FE-7C87CB268F8F}"/>
          </ac:grpSpMkLst>
        </pc:grpChg>
        <pc:grpChg chg="del">
          <ac:chgData name="M | Inès Ammarkhodja" userId="e95cd08f-50ed-4377-8574-96d833696374" providerId="ADAL" clId="{3D6CE0CE-29FB-4D72-AD68-10EAE5BB7EAF}" dt="2019-11-13T10:47:00.640" v="595" actId="478"/>
          <ac:grpSpMkLst>
            <pc:docMk/>
            <pc:sldMk cId="4150298396" sldId="308"/>
            <ac:grpSpMk id="4468" creationId="{51C452DC-8137-4707-90CF-890997C1E61B}"/>
          </ac:grpSpMkLst>
        </pc:grpChg>
        <pc:grpChg chg="del">
          <ac:chgData name="M | Inès Ammarkhodja" userId="e95cd08f-50ed-4377-8574-96d833696374" providerId="ADAL" clId="{3D6CE0CE-29FB-4D72-AD68-10EAE5BB7EAF}" dt="2019-11-13T10:47:00.640" v="595" actId="478"/>
          <ac:grpSpMkLst>
            <pc:docMk/>
            <pc:sldMk cId="4150298396" sldId="308"/>
            <ac:grpSpMk id="4492" creationId="{63DA5377-8E27-4076-9C1A-8B6C7210105C}"/>
          </ac:grpSpMkLst>
        </pc:grpChg>
        <pc:grpChg chg="del">
          <ac:chgData name="M | Inès Ammarkhodja" userId="e95cd08f-50ed-4377-8574-96d833696374" providerId="ADAL" clId="{3D6CE0CE-29FB-4D72-AD68-10EAE5BB7EAF}" dt="2019-11-13T10:47:00.640" v="595" actId="478"/>
          <ac:grpSpMkLst>
            <pc:docMk/>
            <pc:sldMk cId="4150298396" sldId="308"/>
            <ac:grpSpMk id="4498" creationId="{6FB35CE5-66A0-4DD6-9A11-334991A556AA}"/>
          </ac:grpSpMkLst>
        </pc:grpChg>
        <pc:picChg chg="add del mod">
          <ac:chgData name="M | Inès Ammarkhodja" userId="e95cd08f-50ed-4377-8574-96d833696374" providerId="ADAL" clId="{3D6CE0CE-29FB-4D72-AD68-10EAE5BB7EAF}" dt="2019-11-13T10:56:30.751" v="766"/>
          <ac:picMkLst>
            <pc:docMk/>
            <pc:sldMk cId="4150298396" sldId="308"/>
            <ac:picMk id="1051" creationId="{0823447C-0822-427E-A49A-B4F6F95EA5F2}"/>
          </ac:picMkLst>
        </pc:picChg>
        <pc:picChg chg="add del mod">
          <ac:chgData name="M | Inès Ammarkhodja" userId="e95cd08f-50ed-4377-8574-96d833696374" providerId="ADAL" clId="{3D6CE0CE-29FB-4D72-AD68-10EAE5BB7EAF}" dt="2019-11-13T10:56:30.751" v="766"/>
          <ac:picMkLst>
            <pc:docMk/>
            <pc:sldMk cId="4150298396" sldId="308"/>
            <ac:picMk id="1052" creationId="{30020CFA-D4A6-418C-89D5-A6AC0F08463E}"/>
          </ac:picMkLst>
        </pc:picChg>
        <pc:picChg chg="add del mod">
          <ac:chgData name="M | Inès Ammarkhodja" userId="e95cd08f-50ed-4377-8574-96d833696374" providerId="ADAL" clId="{3D6CE0CE-29FB-4D72-AD68-10EAE5BB7EAF}" dt="2019-11-13T10:50:36.011" v="668"/>
          <ac:picMkLst>
            <pc:docMk/>
            <pc:sldMk cId="4150298396" sldId="308"/>
            <ac:picMk id="1053" creationId="{E6FB8157-AE55-4F5C-8AFC-95AE82B43D7F}"/>
          </ac:picMkLst>
        </pc:picChg>
        <pc:picChg chg="add del mod">
          <ac:chgData name="M | Inès Ammarkhodja" userId="e95cd08f-50ed-4377-8574-96d833696374" providerId="ADAL" clId="{3D6CE0CE-29FB-4D72-AD68-10EAE5BB7EAF}" dt="2019-11-13T10:50:36.011" v="668"/>
          <ac:picMkLst>
            <pc:docMk/>
            <pc:sldMk cId="4150298396" sldId="308"/>
            <ac:picMk id="1054" creationId="{ADFF836B-4EFC-475C-BD90-B0AA78C7CC18}"/>
          </ac:picMkLst>
        </pc:picChg>
        <pc:picChg chg="add del mod">
          <ac:chgData name="M | Inès Ammarkhodja" userId="e95cd08f-50ed-4377-8574-96d833696374" providerId="ADAL" clId="{3D6CE0CE-29FB-4D72-AD68-10EAE5BB7EAF}" dt="2019-11-13T10:50:36.011" v="668"/>
          <ac:picMkLst>
            <pc:docMk/>
            <pc:sldMk cId="4150298396" sldId="308"/>
            <ac:picMk id="1055" creationId="{0969D87A-6A0F-4499-8E5F-3D1E179B4B02}"/>
          </ac:picMkLst>
        </pc:picChg>
        <pc:picChg chg="add del mod">
          <ac:chgData name="M | Inès Ammarkhodja" userId="e95cd08f-50ed-4377-8574-96d833696374" providerId="ADAL" clId="{3D6CE0CE-29FB-4D72-AD68-10EAE5BB7EAF}" dt="2019-11-13T10:50:36.011" v="668"/>
          <ac:picMkLst>
            <pc:docMk/>
            <pc:sldMk cId="4150298396" sldId="308"/>
            <ac:picMk id="1056" creationId="{4C13C6CC-8C8C-42FD-86B2-EF0D39141FDE}"/>
          </ac:picMkLst>
        </pc:picChg>
        <pc:picChg chg="add del mod">
          <ac:chgData name="M | Inès Ammarkhodja" userId="e95cd08f-50ed-4377-8574-96d833696374" providerId="ADAL" clId="{3D6CE0CE-29FB-4D72-AD68-10EAE5BB7EAF}" dt="2019-11-13T10:50:36.011" v="668"/>
          <ac:picMkLst>
            <pc:docMk/>
            <pc:sldMk cId="4150298396" sldId="308"/>
            <ac:picMk id="1057" creationId="{6004ED90-445B-4F5D-AF17-8DB1DF6E6E79}"/>
          </ac:picMkLst>
        </pc:picChg>
        <pc:picChg chg="add del mod">
          <ac:chgData name="M | Inès Ammarkhodja" userId="e95cd08f-50ed-4377-8574-96d833696374" providerId="ADAL" clId="{3D6CE0CE-29FB-4D72-AD68-10EAE5BB7EAF}" dt="2019-11-13T10:56:30.751" v="766"/>
          <ac:picMkLst>
            <pc:docMk/>
            <pc:sldMk cId="4150298396" sldId="308"/>
            <ac:picMk id="1058" creationId="{BEE4AF30-D6AE-4271-8468-1F5381A4F80B}"/>
          </ac:picMkLst>
        </pc:picChg>
        <pc:picChg chg="add del mod">
          <ac:chgData name="M | Inès Ammarkhodja" userId="e95cd08f-50ed-4377-8574-96d833696374" providerId="ADAL" clId="{3D6CE0CE-29FB-4D72-AD68-10EAE5BB7EAF}" dt="2019-11-13T10:56:30.751" v="766"/>
          <ac:picMkLst>
            <pc:docMk/>
            <pc:sldMk cId="4150298396" sldId="308"/>
            <ac:picMk id="1059" creationId="{3154069B-EF71-4327-A158-23F04D463BC0}"/>
          </ac:picMkLst>
        </pc:picChg>
        <pc:picChg chg="add del mod">
          <ac:chgData name="M | Inès Ammarkhodja" userId="e95cd08f-50ed-4377-8574-96d833696374" providerId="ADAL" clId="{3D6CE0CE-29FB-4D72-AD68-10EAE5BB7EAF}" dt="2019-11-13T10:56:30.751" v="766"/>
          <ac:picMkLst>
            <pc:docMk/>
            <pc:sldMk cId="4150298396" sldId="308"/>
            <ac:picMk id="1060" creationId="{02B3B905-E469-4651-9B8E-3140136CA053}"/>
          </ac:picMkLst>
        </pc:picChg>
        <pc:picChg chg="add del mod">
          <ac:chgData name="M | Inès Ammarkhodja" userId="e95cd08f-50ed-4377-8574-96d833696374" providerId="ADAL" clId="{3D6CE0CE-29FB-4D72-AD68-10EAE5BB7EAF}" dt="2019-11-13T10:56:30.751" v="766"/>
          <ac:picMkLst>
            <pc:docMk/>
            <pc:sldMk cId="4150298396" sldId="308"/>
            <ac:picMk id="1061" creationId="{824E67A6-DB9E-43B2-A92A-2387607206E9}"/>
          </ac:picMkLst>
        </pc:picChg>
        <pc:picChg chg="add del mod">
          <ac:chgData name="M | Inès Ammarkhodja" userId="e95cd08f-50ed-4377-8574-96d833696374" providerId="ADAL" clId="{3D6CE0CE-29FB-4D72-AD68-10EAE5BB7EAF}" dt="2019-11-13T10:50:36.011" v="668"/>
          <ac:picMkLst>
            <pc:docMk/>
            <pc:sldMk cId="4150298396" sldId="308"/>
            <ac:picMk id="1062" creationId="{E8F850AE-55CE-411B-BE3D-3D143D17628D}"/>
          </ac:picMkLst>
        </pc:picChg>
        <pc:picChg chg="add del mod">
          <ac:chgData name="M | Inès Ammarkhodja" userId="e95cd08f-50ed-4377-8574-96d833696374" providerId="ADAL" clId="{3D6CE0CE-29FB-4D72-AD68-10EAE5BB7EAF}" dt="2019-11-13T10:50:36.011" v="668"/>
          <ac:picMkLst>
            <pc:docMk/>
            <pc:sldMk cId="4150298396" sldId="308"/>
            <ac:picMk id="1063" creationId="{216BA25E-C5C0-4AEA-AA20-718D347AC0AC}"/>
          </ac:picMkLst>
        </pc:picChg>
        <pc:picChg chg="add del mod">
          <ac:chgData name="M | Inès Ammarkhodja" userId="e95cd08f-50ed-4377-8574-96d833696374" providerId="ADAL" clId="{3D6CE0CE-29FB-4D72-AD68-10EAE5BB7EAF}" dt="2019-11-13T10:56:30.751" v="766"/>
          <ac:picMkLst>
            <pc:docMk/>
            <pc:sldMk cId="4150298396" sldId="308"/>
            <ac:picMk id="1064" creationId="{A708E02F-F22B-420A-9A9A-10BD97F7D6BF}"/>
          </ac:picMkLst>
        </pc:picChg>
        <pc:picChg chg="add del mod">
          <ac:chgData name="M | Inès Ammarkhodja" userId="e95cd08f-50ed-4377-8574-96d833696374" providerId="ADAL" clId="{3D6CE0CE-29FB-4D72-AD68-10EAE5BB7EAF}" dt="2019-11-13T10:50:36.011" v="668"/>
          <ac:picMkLst>
            <pc:docMk/>
            <pc:sldMk cId="4150298396" sldId="308"/>
            <ac:picMk id="1065" creationId="{B474F165-261B-4D26-B78E-1FC3AA08A0C9}"/>
          </ac:picMkLst>
        </pc:picChg>
        <pc:picChg chg="add del mod">
          <ac:chgData name="M | Inès Ammarkhodja" userId="e95cd08f-50ed-4377-8574-96d833696374" providerId="ADAL" clId="{3D6CE0CE-29FB-4D72-AD68-10EAE5BB7EAF}" dt="2019-11-13T10:50:36.011" v="668"/>
          <ac:picMkLst>
            <pc:docMk/>
            <pc:sldMk cId="4150298396" sldId="308"/>
            <ac:picMk id="1066" creationId="{35F9E299-EAA8-4141-A314-B89945F686E0}"/>
          </ac:picMkLst>
        </pc:picChg>
        <pc:picChg chg="add del mod">
          <ac:chgData name="M | Inès Ammarkhodja" userId="e95cd08f-50ed-4377-8574-96d833696374" providerId="ADAL" clId="{3D6CE0CE-29FB-4D72-AD68-10EAE5BB7EAF}" dt="2019-11-13T10:56:30.751" v="766"/>
          <ac:picMkLst>
            <pc:docMk/>
            <pc:sldMk cId="4150298396" sldId="308"/>
            <ac:picMk id="1067" creationId="{35AE3F24-97EF-46FE-9695-95E342884DFB}"/>
          </ac:picMkLst>
        </pc:picChg>
        <pc:picChg chg="add del mod">
          <ac:chgData name="M | Inès Ammarkhodja" userId="e95cd08f-50ed-4377-8574-96d833696374" providerId="ADAL" clId="{3D6CE0CE-29FB-4D72-AD68-10EAE5BB7EAF}" dt="2019-11-13T10:50:36.011" v="668"/>
          <ac:picMkLst>
            <pc:docMk/>
            <pc:sldMk cId="4150298396" sldId="308"/>
            <ac:picMk id="1068" creationId="{CADAB6A6-F4B0-4750-B3FD-94398F7B9C58}"/>
          </ac:picMkLst>
        </pc:picChg>
        <pc:picChg chg="add del mod">
          <ac:chgData name="M | Inès Ammarkhodja" userId="e95cd08f-50ed-4377-8574-96d833696374" providerId="ADAL" clId="{3D6CE0CE-29FB-4D72-AD68-10EAE5BB7EAF}" dt="2019-11-13T10:50:36.011" v="668"/>
          <ac:picMkLst>
            <pc:docMk/>
            <pc:sldMk cId="4150298396" sldId="308"/>
            <ac:picMk id="1069" creationId="{72591683-74BA-4185-8802-161E6DB2A282}"/>
          </ac:picMkLst>
        </pc:picChg>
        <pc:picChg chg="add del mod">
          <ac:chgData name="M | Inès Ammarkhodja" userId="e95cd08f-50ed-4377-8574-96d833696374" providerId="ADAL" clId="{3D6CE0CE-29FB-4D72-AD68-10EAE5BB7EAF}" dt="2019-11-13T10:50:36.011" v="668"/>
          <ac:picMkLst>
            <pc:docMk/>
            <pc:sldMk cId="4150298396" sldId="308"/>
            <ac:picMk id="1070" creationId="{D6B8B6D5-4D24-45CD-9A8C-07D1E58A9FD2}"/>
          </ac:picMkLst>
        </pc:picChg>
        <pc:picChg chg="add del mod">
          <ac:chgData name="M | Inès Ammarkhodja" userId="e95cd08f-50ed-4377-8574-96d833696374" providerId="ADAL" clId="{3D6CE0CE-29FB-4D72-AD68-10EAE5BB7EAF}" dt="2019-11-13T10:50:36.011" v="668"/>
          <ac:picMkLst>
            <pc:docMk/>
            <pc:sldMk cId="4150298396" sldId="308"/>
            <ac:picMk id="1071" creationId="{80C421FD-496C-46A5-ACBB-D40135876797}"/>
          </ac:picMkLst>
        </pc:picChg>
        <pc:picChg chg="add del mod">
          <ac:chgData name="M | Inès Ammarkhodja" userId="e95cd08f-50ed-4377-8574-96d833696374" providerId="ADAL" clId="{3D6CE0CE-29FB-4D72-AD68-10EAE5BB7EAF}" dt="2019-11-13T10:50:36.011" v="668"/>
          <ac:picMkLst>
            <pc:docMk/>
            <pc:sldMk cId="4150298396" sldId="308"/>
            <ac:picMk id="1072" creationId="{290AFD36-54F2-4A16-87D5-61AA462D07B4}"/>
          </ac:picMkLst>
        </pc:picChg>
        <pc:picChg chg="add del mod">
          <ac:chgData name="M | Inès Ammarkhodja" userId="e95cd08f-50ed-4377-8574-96d833696374" providerId="ADAL" clId="{3D6CE0CE-29FB-4D72-AD68-10EAE5BB7EAF}" dt="2019-11-13T10:50:36.011" v="668"/>
          <ac:picMkLst>
            <pc:docMk/>
            <pc:sldMk cId="4150298396" sldId="308"/>
            <ac:picMk id="1073" creationId="{9E417B43-4C91-49D2-B475-A4515A16FF80}"/>
          </ac:picMkLst>
        </pc:picChg>
        <pc:picChg chg="add del mod">
          <ac:chgData name="M | Inès Ammarkhodja" userId="e95cd08f-50ed-4377-8574-96d833696374" providerId="ADAL" clId="{3D6CE0CE-29FB-4D72-AD68-10EAE5BB7EAF}" dt="2019-11-13T10:50:36.011" v="668"/>
          <ac:picMkLst>
            <pc:docMk/>
            <pc:sldMk cId="4150298396" sldId="308"/>
            <ac:picMk id="1074" creationId="{B25811D3-688C-45DD-A52B-EDD254275B06}"/>
          </ac:picMkLst>
        </pc:picChg>
        <pc:picChg chg="add del mod">
          <ac:chgData name="M | Inès Ammarkhodja" userId="e95cd08f-50ed-4377-8574-96d833696374" providerId="ADAL" clId="{3D6CE0CE-29FB-4D72-AD68-10EAE5BB7EAF}" dt="2019-11-13T10:50:36.011" v="668"/>
          <ac:picMkLst>
            <pc:docMk/>
            <pc:sldMk cId="4150298396" sldId="308"/>
            <ac:picMk id="1075" creationId="{CB825F39-F325-45E4-AD86-F1129AE6DA7F}"/>
          </ac:picMkLst>
        </pc:picChg>
        <pc:picChg chg="add del mod">
          <ac:chgData name="M | Inès Ammarkhodja" userId="e95cd08f-50ed-4377-8574-96d833696374" providerId="ADAL" clId="{3D6CE0CE-29FB-4D72-AD68-10EAE5BB7EAF}" dt="2019-11-13T10:56:30.751" v="766"/>
          <ac:picMkLst>
            <pc:docMk/>
            <pc:sldMk cId="4150298396" sldId="308"/>
            <ac:picMk id="1076" creationId="{C7E88480-240E-4CC8-9A88-46F2830FBBEB}"/>
          </ac:picMkLst>
        </pc:picChg>
        <pc:picChg chg="add del mod">
          <ac:chgData name="M | Inès Ammarkhodja" userId="e95cd08f-50ed-4377-8574-96d833696374" providerId="ADAL" clId="{3D6CE0CE-29FB-4D72-AD68-10EAE5BB7EAF}" dt="2019-11-13T10:56:30.751" v="766"/>
          <ac:picMkLst>
            <pc:docMk/>
            <pc:sldMk cId="4150298396" sldId="308"/>
            <ac:picMk id="1077" creationId="{1E27E93A-C556-4B97-A546-A5308DC429B7}"/>
          </ac:picMkLst>
        </pc:picChg>
        <pc:picChg chg="add del mod">
          <ac:chgData name="M | Inès Ammarkhodja" userId="e95cd08f-50ed-4377-8574-96d833696374" providerId="ADAL" clId="{3D6CE0CE-29FB-4D72-AD68-10EAE5BB7EAF}" dt="2019-11-13T10:56:30.751" v="766"/>
          <ac:picMkLst>
            <pc:docMk/>
            <pc:sldMk cId="4150298396" sldId="308"/>
            <ac:picMk id="1078" creationId="{D0BBF150-9999-408F-8C92-3DF08048FF3A}"/>
          </ac:picMkLst>
        </pc:picChg>
        <pc:picChg chg="add del mod">
          <ac:chgData name="M | Inès Ammarkhodja" userId="e95cd08f-50ed-4377-8574-96d833696374" providerId="ADAL" clId="{3D6CE0CE-29FB-4D72-AD68-10EAE5BB7EAF}" dt="2019-11-13T10:56:30.751" v="766"/>
          <ac:picMkLst>
            <pc:docMk/>
            <pc:sldMk cId="4150298396" sldId="308"/>
            <ac:picMk id="1079" creationId="{C624B355-A3E1-4689-A6EC-5597A32B7B93}"/>
          </ac:picMkLst>
        </pc:picChg>
        <pc:picChg chg="add del mod">
          <ac:chgData name="M | Inès Ammarkhodja" userId="e95cd08f-50ed-4377-8574-96d833696374" providerId="ADAL" clId="{3D6CE0CE-29FB-4D72-AD68-10EAE5BB7EAF}" dt="2019-11-13T10:56:30.751" v="766"/>
          <ac:picMkLst>
            <pc:docMk/>
            <pc:sldMk cId="4150298396" sldId="308"/>
            <ac:picMk id="1080" creationId="{73DAD586-E3AA-4937-89A5-AB3F6B84EECC}"/>
          </ac:picMkLst>
        </pc:picChg>
        <pc:picChg chg="add del mod">
          <ac:chgData name="M | Inès Ammarkhodja" userId="e95cd08f-50ed-4377-8574-96d833696374" providerId="ADAL" clId="{3D6CE0CE-29FB-4D72-AD68-10EAE5BB7EAF}" dt="2019-11-13T10:56:30.751" v="766"/>
          <ac:picMkLst>
            <pc:docMk/>
            <pc:sldMk cId="4150298396" sldId="308"/>
            <ac:picMk id="1081" creationId="{F3F1B507-5FF3-4E41-ACF9-41D13A7272FF}"/>
          </ac:picMkLst>
        </pc:picChg>
        <pc:picChg chg="add del mod">
          <ac:chgData name="M | Inès Ammarkhodja" userId="e95cd08f-50ed-4377-8574-96d833696374" providerId="ADAL" clId="{3D6CE0CE-29FB-4D72-AD68-10EAE5BB7EAF}" dt="2019-11-13T10:56:30.751" v="766"/>
          <ac:picMkLst>
            <pc:docMk/>
            <pc:sldMk cId="4150298396" sldId="308"/>
            <ac:picMk id="1082" creationId="{FBEBD612-D408-4A80-B87B-FF0CE40F3C57}"/>
          </ac:picMkLst>
        </pc:picChg>
        <pc:picChg chg="add del mod">
          <ac:chgData name="M | Inès Ammarkhodja" userId="e95cd08f-50ed-4377-8574-96d833696374" providerId="ADAL" clId="{3D6CE0CE-29FB-4D72-AD68-10EAE5BB7EAF}" dt="2019-11-13T10:56:30.751" v="766"/>
          <ac:picMkLst>
            <pc:docMk/>
            <pc:sldMk cId="4150298396" sldId="308"/>
            <ac:picMk id="1083" creationId="{6AAB0732-49C2-4916-844D-8F0E21270612}"/>
          </ac:picMkLst>
        </pc:picChg>
        <pc:picChg chg="add del mod">
          <ac:chgData name="M | Inès Ammarkhodja" userId="e95cd08f-50ed-4377-8574-96d833696374" providerId="ADAL" clId="{3D6CE0CE-29FB-4D72-AD68-10EAE5BB7EAF}" dt="2019-11-13T10:56:30.751" v="766"/>
          <ac:picMkLst>
            <pc:docMk/>
            <pc:sldMk cId="4150298396" sldId="308"/>
            <ac:picMk id="1084" creationId="{64765535-B2CC-46F4-93B6-A3C36FE3FFF9}"/>
          </ac:picMkLst>
        </pc:picChg>
        <pc:picChg chg="add del mod">
          <ac:chgData name="M | Inès Ammarkhodja" userId="e95cd08f-50ed-4377-8574-96d833696374" providerId="ADAL" clId="{3D6CE0CE-29FB-4D72-AD68-10EAE5BB7EAF}" dt="2019-11-13T10:56:30.751" v="766"/>
          <ac:picMkLst>
            <pc:docMk/>
            <pc:sldMk cId="4150298396" sldId="308"/>
            <ac:picMk id="1085" creationId="{D508A403-48B5-418A-8E77-27E3AFED6C5E}"/>
          </ac:picMkLst>
        </pc:picChg>
        <pc:picChg chg="add del mod">
          <ac:chgData name="M | Inès Ammarkhodja" userId="e95cd08f-50ed-4377-8574-96d833696374" providerId="ADAL" clId="{3D6CE0CE-29FB-4D72-AD68-10EAE5BB7EAF}" dt="2019-11-13T10:56:30.751" v="766"/>
          <ac:picMkLst>
            <pc:docMk/>
            <pc:sldMk cId="4150298396" sldId="308"/>
            <ac:picMk id="1086" creationId="{D06D884E-BE4B-44B2-87E1-17957E727E5D}"/>
          </ac:picMkLst>
        </pc:picChg>
        <pc:picChg chg="add del mod">
          <ac:chgData name="M | Inès Ammarkhodja" userId="e95cd08f-50ed-4377-8574-96d833696374" providerId="ADAL" clId="{3D6CE0CE-29FB-4D72-AD68-10EAE5BB7EAF}" dt="2019-11-13T10:56:30.751" v="766"/>
          <ac:picMkLst>
            <pc:docMk/>
            <pc:sldMk cId="4150298396" sldId="308"/>
            <ac:picMk id="1087" creationId="{BC841851-EC4B-4B6B-848C-977209D633BC}"/>
          </ac:picMkLst>
        </pc:picChg>
        <pc:picChg chg="add del mod">
          <ac:chgData name="M | Inès Ammarkhodja" userId="e95cd08f-50ed-4377-8574-96d833696374" providerId="ADAL" clId="{3D6CE0CE-29FB-4D72-AD68-10EAE5BB7EAF}" dt="2019-11-13T10:56:30.751" v="766"/>
          <ac:picMkLst>
            <pc:docMk/>
            <pc:sldMk cId="4150298396" sldId="308"/>
            <ac:picMk id="1088" creationId="{21B900B1-B1C9-4DD8-B32A-6C54DE88143C}"/>
          </ac:picMkLst>
        </pc:picChg>
        <pc:picChg chg="add del mod">
          <ac:chgData name="M | Inès Ammarkhodja" userId="e95cd08f-50ed-4377-8574-96d833696374" providerId="ADAL" clId="{3D6CE0CE-29FB-4D72-AD68-10EAE5BB7EAF}" dt="2019-11-13T10:56:30.751" v="766"/>
          <ac:picMkLst>
            <pc:docMk/>
            <pc:sldMk cId="4150298396" sldId="308"/>
            <ac:picMk id="1089" creationId="{B28957DD-DB08-43DF-A634-9B4055A2A953}"/>
          </ac:picMkLst>
        </pc:picChg>
        <pc:picChg chg="add del mod">
          <ac:chgData name="M | Inès Ammarkhodja" userId="e95cd08f-50ed-4377-8574-96d833696374" providerId="ADAL" clId="{3D6CE0CE-29FB-4D72-AD68-10EAE5BB7EAF}" dt="2019-11-13T10:56:30.751" v="766"/>
          <ac:picMkLst>
            <pc:docMk/>
            <pc:sldMk cId="4150298396" sldId="308"/>
            <ac:picMk id="1090" creationId="{80699EFB-B52A-4287-98BE-DFFEB2269CF6}"/>
          </ac:picMkLst>
        </pc:picChg>
        <pc:picChg chg="add del mod">
          <ac:chgData name="M | Inès Ammarkhodja" userId="e95cd08f-50ed-4377-8574-96d833696374" providerId="ADAL" clId="{3D6CE0CE-29FB-4D72-AD68-10EAE5BB7EAF}" dt="2019-11-13T10:56:30.751" v="766"/>
          <ac:picMkLst>
            <pc:docMk/>
            <pc:sldMk cId="4150298396" sldId="308"/>
            <ac:picMk id="1091" creationId="{A04647B7-A187-4D95-A065-128E393603B7}"/>
          </ac:picMkLst>
        </pc:picChg>
        <pc:picChg chg="add del mod">
          <ac:chgData name="M | Inès Ammarkhodja" userId="e95cd08f-50ed-4377-8574-96d833696374" providerId="ADAL" clId="{3D6CE0CE-29FB-4D72-AD68-10EAE5BB7EAF}" dt="2019-11-13T10:56:30.751" v="766"/>
          <ac:picMkLst>
            <pc:docMk/>
            <pc:sldMk cId="4150298396" sldId="308"/>
            <ac:picMk id="1092" creationId="{532E11B1-5B9A-4A4D-A84F-DED95AB79E6D}"/>
          </ac:picMkLst>
        </pc:picChg>
        <pc:picChg chg="add del mod">
          <ac:chgData name="M | Inès Ammarkhodja" userId="e95cd08f-50ed-4377-8574-96d833696374" providerId="ADAL" clId="{3D6CE0CE-29FB-4D72-AD68-10EAE5BB7EAF}" dt="2019-11-13T10:56:30.751" v="766"/>
          <ac:picMkLst>
            <pc:docMk/>
            <pc:sldMk cId="4150298396" sldId="308"/>
            <ac:picMk id="1093" creationId="{76C42791-7FB1-4602-B7B6-34F891C3878E}"/>
          </ac:picMkLst>
        </pc:picChg>
        <pc:picChg chg="add del mod">
          <ac:chgData name="M | Inès Ammarkhodja" userId="e95cd08f-50ed-4377-8574-96d833696374" providerId="ADAL" clId="{3D6CE0CE-29FB-4D72-AD68-10EAE5BB7EAF}" dt="2019-11-13T10:56:30.751" v="766"/>
          <ac:picMkLst>
            <pc:docMk/>
            <pc:sldMk cId="4150298396" sldId="308"/>
            <ac:picMk id="1094" creationId="{C48A7E8C-4EA6-4663-8187-E180E6EA03FB}"/>
          </ac:picMkLst>
        </pc:picChg>
        <pc:picChg chg="add del mod">
          <ac:chgData name="M | Inès Ammarkhodja" userId="e95cd08f-50ed-4377-8574-96d833696374" providerId="ADAL" clId="{3D6CE0CE-29FB-4D72-AD68-10EAE5BB7EAF}" dt="2019-11-13T10:56:30.751" v="766"/>
          <ac:picMkLst>
            <pc:docMk/>
            <pc:sldMk cId="4150298396" sldId="308"/>
            <ac:picMk id="1095" creationId="{FF270B0E-89A9-4CCA-A84E-12E85DC8D3DA}"/>
          </ac:picMkLst>
        </pc:picChg>
        <pc:picChg chg="add del mod">
          <ac:chgData name="M | Inès Ammarkhodja" userId="e95cd08f-50ed-4377-8574-96d833696374" providerId="ADAL" clId="{3D6CE0CE-29FB-4D72-AD68-10EAE5BB7EAF}" dt="2019-11-13T10:56:30.751" v="766"/>
          <ac:picMkLst>
            <pc:docMk/>
            <pc:sldMk cId="4150298396" sldId="308"/>
            <ac:picMk id="1096" creationId="{143D01B0-8A97-4AC6-BEFB-47F35E34ACCE}"/>
          </ac:picMkLst>
        </pc:picChg>
        <pc:picChg chg="add del mod">
          <ac:chgData name="M | Inès Ammarkhodja" userId="e95cd08f-50ed-4377-8574-96d833696374" providerId="ADAL" clId="{3D6CE0CE-29FB-4D72-AD68-10EAE5BB7EAF}" dt="2019-11-13T10:56:30.751" v="766"/>
          <ac:picMkLst>
            <pc:docMk/>
            <pc:sldMk cId="4150298396" sldId="308"/>
            <ac:picMk id="1097" creationId="{12314C27-7A6C-40C9-910A-5A6AC3219173}"/>
          </ac:picMkLst>
        </pc:picChg>
      </pc:sldChg>
      <pc:sldChg chg="addSp delSp modSp add ord">
        <pc:chgData name="M | Inès Ammarkhodja" userId="e95cd08f-50ed-4377-8574-96d833696374" providerId="ADAL" clId="{3D6CE0CE-29FB-4D72-AD68-10EAE5BB7EAF}" dt="2019-11-13T12:02:07.236" v="853"/>
        <pc:sldMkLst>
          <pc:docMk/>
          <pc:sldMk cId="3325209600" sldId="309"/>
        </pc:sldMkLst>
        <pc:spChg chg="mod">
          <ac:chgData name="M | Inès Ammarkhodja" userId="e95cd08f-50ed-4377-8574-96d833696374" providerId="ADAL" clId="{3D6CE0CE-29FB-4D72-AD68-10EAE5BB7EAF}" dt="2019-11-13T12:01:41.399" v="849" actId="20577"/>
          <ac:spMkLst>
            <pc:docMk/>
            <pc:sldMk cId="3325209600" sldId="309"/>
            <ac:spMk id="2" creationId="{E4A853A8-4545-4949-B538-701DAEC4763F}"/>
          </ac:spMkLst>
        </pc:spChg>
        <pc:spChg chg="add del mod">
          <ac:chgData name="M | Inès Ammarkhodja" userId="e95cd08f-50ed-4377-8574-96d833696374" providerId="ADAL" clId="{3D6CE0CE-29FB-4D72-AD68-10EAE5BB7EAF}" dt="2019-11-13T10:52:53.552" v="717"/>
          <ac:spMkLst>
            <pc:docMk/>
            <pc:sldMk cId="3325209600" sldId="309"/>
            <ac:spMk id="617" creationId="{9C21C3F3-DDA7-4710-B5D2-8504FB6940D3}"/>
          </ac:spMkLst>
        </pc:spChg>
        <pc:spChg chg="add del mod">
          <ac:chgData name="M | Inès Ammarkhodja" userId="e95cd08f-50ed-4377-8574-96d833696374" providerId="ADAL" clId="{3D6CE0CE-29FB-4D72-AD68-10EAE5BB7EAF}" dt="2019-11-13T10:52:53.552" v="717"/>
          <ac:spMkLst>
            <pc:docMk/>
            <pc:sldMk cId="3325209600" sldId="309"/>
            <ac:spMk id="868" creationId="{109FB80C-24C2-4537-9498-DF7554083B6D}"/>
          </ac:spMkLst>
        </pc:spChg>
        <pc:spChg chg="add del mod">
          <ac:chgData name="M | Inès Ammarkhodja" userId="e95cd08f-50ed-4377-8574-96d833696374" providerId="ADAL" clId="{3D6CE0CE-29FB-4D72-AD68-10EAE5BB7EAF}" dt="2019-11-13T10:52:53.552" v="717"/>
          <ac:spMkLst>
            <pc:docMk/>
            <pc:sldMk cId="3325209600" sldId="309"/>
            <ac:spMk id="1147" creationId="{E044D2DB-E63C-42D0-A8EA-CCFD8AC571C3}"/>
          </ac:spMkLst>
        </pc:spChg>
        <pc:spChg chg="add mod">
          <ac:chgData name="M | Inès Ammarkhodja" userId="e95cd08f-50ed-4377-8574-96d833696374" providerId="ADAL" clId="{3D6CE0CE-29FB-4D72-AD68-10EAE5BB7EAF}" dt="2019-11-13T12:00:24.685" v="819" actId="1076"/>
          <ac:spMkLst>
            <pc:docMk/>
            <pc:sldMk cId="3325209600" sldId="309"/>
            <ac:spMk id="1319" creationId="{41EA494E-5617-47D1-A378-E9D2914AF62C}"/>
          </ac:spMkLst>
        </pc:spChg>
        <pc:spChg chg="add del mod">
          <ac:chgData name="M | Inès Ammarkhodja" userId="e95cd08f-50ed-4377-8574-96d833696374" providerId="ADAL" clId="{3D6CE0CE-29FB-4D72-AD68-10EAE5BB7EAF}" dt="2019-11-13T11:59:11.276" v="807"/>
          <ac:spMkLst>
            <pc:docMk/>
            <pc:sldMk cId="3325209600" sldId="309"/>
            <ac:spMk id="1455" creationId="{FB2B5783-2D55-4021-BA9C-631E7AE105C1}"/>
          </ac:spMkLst>
        </pc:spChg>
        <pc:spChg chg="add del mod">
          <ac:chgData name="M | Inès Ammarkhodja" userId="e95cd08f-50ed-4377-8574-96d833696374" providerId="ADAL" clId="{3D6CE0CE-29FB-4D72-AD68-10EAE5BB7EAF}" dt="2019-11-13T11:59:11.276" v="807"/>
          <ac:spMkLst>
            <pc:docMk/>
            <pc:sldMk cId="3325209600" sldId="309"/>
            <ac:spMk id="2217" creationId="{0402F5DC-19EB-49C6-A95B-8257810BFC69}"/>
          </ac:spMkLst>
        </pc:spChg>
        <pc:spChg chg="add mod">
          <ac:chgData name="M | Inès Ammarkhodja" userId="e95cd08f-50ed-4377-8574-96d833696374" providerId="ADAL" clId="{3D6CE0CE-29FB-4D72-AD68-10EAE5BB7EAF}" dt="2019-11-13T12:00:24.685" v="819" actId="1076"/>
          <ac:spMkLst>
            <pc:docMk/>
            <pc:sldMk cId="3325209600" sldId="309"/>
            <ac:spMk id="3368" creationId="{18A388DC-8B31-4F3E-A06B-5820D19653DF}"/>
          </ac:spMkLst>
        </pc:spChg>
        <pc:grpChg chg="add del mod">
          <ac:chgData name="M | Inès Ammarkhodja" userId="e95cd08f-50ed-4377-8574-96d833696374" providerId="ADAL" clId="{3D6CE0CE-29FB-4D72-AD68-10EAE5BB7EAF}" dt="2019-11-13T10:54:55.803" v="737" actId="478"/>
          <ac:grpSpMkLst>
            <pc:docMk/>
            <pc:sldMk cId="3325209600" sldId="309"/>
            <ac:grpSpMk id="33" creationId="{EC7EEAE8-ED80-4223-A559-D417C0E7889F}"/>
          </ac:grpSpMkLst>
        </pc:grpChg>
        <pc:grpChg chg="add del mod">
          <ac:chgData name="M | Inès Ammarkhodja" userId="e95cd08f-50ed-4377-8574-96d833696374" providerId="ADAL" clId="{3D6CE0CE-29FB-4D72-AD68-10EAE5BB7EAF}" dt="2019-11-13T10:54:55.803" v="737" actId="478"/>
          <ac:grpSpMkLst>
            <pc:docMk/>
            <pc:sldMk cId="3325209600" sldId="309"/>
            <ac:grpSpMk id="36" creationId="{079F44DA-39EF-4910-A1EF-3562AE225FD5}"/>
          </ac:grpSpMkLst>
        </pc:grpChg>
        <pc:grpChg chg="add del mod">
          <ac:chgData name="M | Inès Ammarkhodja" userId="e95cd08f-50ed-4377-8574-96d833696374" providerId="ADAL" clId="{3D6CE0CE-29FB-4D72-AD68-10EAE5BB7EAF}" dt="2019-11-13T10:54:55.803" v="737" actId="478"/>
          <ac:grpSpMkLst>
            <pc:docMk/>
            <pc:sldMk cId="3325209600" sldId="309"/>
            <ac:grpSpMk id="38" creationId="{DC229B75-731F-4548-A7C1-A097187DF8A6}"/>
          </ac:grpSpMkLst>
        </pc:grpChg>
        <pc:grpChg chg="add del mod">
          <ac:chgData name="M | Inès Ammarkhodja" userId="e95cd08f-50ed-4377-8574-96d833696374" providerId="ADAL" clId="{3D6CE0CE-29FB-4D72-AD68-10EAE5BB7EAF}" dt="2019-11-13T10:54:55.803" v="737" actId="478"/>
          <ac:grpSpMkLst>
            <pc:docMk/>
            <pc:sldMk cId="3325209600" sldId="309"/>
            <ac:grpSpMk id="43" creationId="{F3AE43A5-5B62-4A2F-A48B-395453659105}"/>
          </ac:grpSpMkLst>
        </pc:grpChg>
        <pc:grpChg chg="add del mod">
          <ac:chgData name="M | Inès Ammarkhodja" userId="e95cd08f-50ed-4377-8574-96d833696374" providerId="ADAL" clId="{3D6CE0CE-29FB-4D72-AD68-10EAE5BB7EAF}" dt="2019-11-13T10:54:55.803" v="737" actId="478"/>
          <ac:grpSpMkLst>
            <pc:docMk/>
            <pc:sldMk cId="3325209600" sldId="309"/>
            <ac:grpSpMk id="46" creationId="{E14C24C4-A55B-4BBD-91AC-4E17EF7805B1}"/>
          </ac:grpSpMkLst>
        </pc:grpChg>
        <pc:grpChg chg="add del mod">
          <ac:chgData name="M | Inès Ammarkhodja" userId="e95cd08f-50ed-4377-8574-96d833696374" providerId="ADAL" clId="{3D6CE0CE-29FB-4D72-AD68-10EAE5BB7EAF}" dt="2019-11-13T10:54:55.803" v="737" actId="478"/>
          <ac:grpSpMkLst>
            <pc:docMk/>
            <pc:sldMk cId="3325209600" sldId="309"/>
            <ac:grpSpMk id="50" creationId="{982C0DE4-FDCA-418A-8829-CD96EF499C7A}"/>
          </ac:grpSpMkLst>
        </pc:grpChg>
        <pc:grpChg chg="add del mod">
          <ac:chgData name="M | Inès Ammarkhodja" userId="e95cd08f-50ed-4377-8574-96d833696374" providerId="ADAL" clId="{3D6CE0CE-29FB-4D72-AD68-10EAE5BB7EAF}" dt="2019-11-13T10:54:55.803" v="737" actId="478"/>
          <ac:grpSpMkLst>
            <pc:docMk/>
            <pc:sldMk cId="3325209600" sldId="309"/>
            <ac:grpSpMk id="54" creationId="{876C91AC-E3F0-40B8-B2A2-17AFFA32C920}"/>
          </ac:grpSpMkLst>
        </pc:grpChg>
        <pc:grpChg chg="add del mod">
          <ac:chgData name="M | Inès Ammarkhodja" userId="e95cd08f-50ed-4377-8574-96d833696374" providerId="ADAL" clId="{3D6CE0CE-29FB-4D72-AD68-10EAE5BB7EAF}" dt="2019-11-13T10:54:55.803" v="737" actId="478"/>
          <ac:grpSpMkLst>
            <pc:docMk/>
            <pc:sldMk cId="3325209600" sldId="309"/>
            <ac:grpSpMk id="56" creationId="{A156C301-092B-488B-A4C3-49CFA9A4B4AD}"/>
          </ac:grpSpMkLst>
        </pc:grpChg>
        <pc:grpChg chg="add del mod">
          <ac:chgData name="M | Inès Ammarkhodja" userId="e95cd08f-50ed-4377-8574-96d833696374" providerId="ADAL" clId="{3D6CE0CE-29FB-4D72-AD68-10EAE5BB7EAF}" dt="2019-11-13T10:54:55.803" v="737" actId="478"/>
          <ac:grpSpMkLst>
            <pc:docMk/>
            <pc:sldMk cId="3325209600" sldId="309"/>
            <ac:grpSpMk id="65" creationId="{F77879B2-8848-4D7F-8E35-A012F573A3BC}"/>
          </ac:grpSpMkLst>
        </pc:grpChg>
        <pc:grpChg chg="add del mod">
          <ac:chgData name="M | Inès Ammarkhodja" userId="e95cd08f-50ed-4377-8574-96d833696374" providerId="ADAL" clId="{3D6CE0CE-29FB-4D72-AD68-10EAE5BB7EAF}" dt="2019-11-13T10:54:55.803" v="737" actId="478"/>
          <ac:grpSpMkLst>
            <pc:docMk/>
            <pc:sldMk cId="3325209600" sldId="309"/>
            <ac:grpSpMk id="75" creationId="{9C24E7F2-9F86-493D-8D38-AE8351ADF611}"/>
          </ac:grpSpMkLst>
        </pc:grpChg>
        <pc:grpChg chg="add del mod">
          <ac:chgData name="M | Inès Ammarkhodja" userId="e95cd08f-50ed-4377-8574-96d833696374" providerId="ADAL" clId="{3D6CE0CE-29FB-4D72-AD68-10EAE5BB7EAF}" dt="2019-11-13T10:54:55.803" v="737" actId="478"/>
          <ac:grpSpMkLst>
            <pc:docMk/>
            <pc:sldMk cId="3325209600" sldId="309"/>
            <ac:grpSpMk id="82" creationId="{2CC2B6CC-1DF7-42C4-AAC9-27C07E8D4496}"/>
          </ac:grpSpMkLst>
        </pc:grpChg>
        <pc:grpChg chg="add del mod">
          <ac:chgData name="M | Inès Ammarkhodja" userId="e95cd08f-50ed-4377-8574-96d833696374" providerId="ADAL" clId="{3D6CE0CE-29FB-4D72-AD68-10EAE5BB7EAF}" dt="2019-11-13T10:54:55.803" v="737" actId="478"/>
          <ac:grpSpMkLst>
            <pc:docMk/>
            <pc:sldMk cId="3325209600" sldId="309"/>
            <ac:grpSpMk id="87" creationId="{A0BD9959-C6C1-4EBF-BD13-80BC92BE8C01}"/>
          </ac:grpSpMkLst>
        </pc:grpChg>
        <pc:grpChg chg="add del mod">
          <ac:chgData name="M | Inès Ammarkhodja" userId="e95cd08f-50ed-4377-8574-96d833696374" providerId="ADAL" clId="{3D6CE0CE-29FB-4D72-AD68-10EAE5BB7EAF}" dt="2019-11-13T10:54:55.803" v="737" actId="478"/>
          <ac:grpSpMkLst>
            <pc:docMk/>
            <pc:sldMk cId="3325209600" sldId="309"/>
            <ac:grpSpMk id="100" creationId="{6027E086-64E5-4F30-AD79-41DAE82BDF0B}"/>
          </ac:grpSpMkLst>
        </pc:grpChg>
        <pc:grpChg chg="add del mod">
          <ac:chgData name="M | Inès Ammarkhodja" userId="e95cd08f-50ed-4377-8574-96d833696374" providerId="ADAL" clId="{3D6CE0CE-29FB-4D72-AD68-10EAE5BB7EAF}" dt="2019-11-13T10:54:55.803" v="737" actId="478"/>
          <ac:grpSpMkLst>
            <pc:docMk/>
            <pc:sldMk cId="3325209600" sldId="309"/>
            <ac:grpSpMk id="117" creationId="{B4F01C1D-9F7A-4056-A6D7-711F1DEF7ECE}"/>
          </ac:grpSpMkLst>
        </pc:grpChg>
        <pc:grpChg chg="add del mod">
          <ac:chgData name="M | Inès Ammarkhodja" userId="e95cd08f-50ed-4377-8574-96d833696374" providerId="ADAL" clId="{3D6CE0CE-29FB-4D72-AD68-10EAE5BB7EAF}" dt="2019-11-13T10:54:55.803" v="737" actId="478"/>
          <ac:grpSpMkLst>
            <pc:docMk/>
            <pc:sldMk cId="3325209600" sldId="309"/>
            <ac:grpSpMk id="120" creationId="{60AFE7F5-33EF-4253-8D0A-E48165D4E524}"/>
          </ac:grpSpMkLst>
        </pc:grpChg>
        <pc:grpChg chg="add del mod">
          <ac:chgData name="M | Inès Ammarkhodja" userId="e95cd08f-50ed-4377-8574-96d833696374" providerId="ADAL" clId="{3D6CE0CE-29FB-4D72-AD68-10EAE5BB7EAF}" dt="2019-11-13T10:54:55.803" v="737" actId="478"/>
          <ac:grpSpMkLst>
            <pc:docMk/>
            <pc:sldMk cId="3325209600" sldId="309"/>
            <ac:grpSpMk id="123" creationId="{1DFAC0C2-6947-418B-B886-ABF9E3681F8F}"/>
          </ac:grpSpMkLst>
        </pc:grpChg>
        <pc:grpChg chg="add del mod">
          <ac:chgData name="M | Inès Ammarkhodja" userId="e95cd08f-50ed-4377-8574-96d833696374" providerId="ADAL" clId="{3D6CE0CE-29FB-4D72-AD68-10EAE5BB7EAF}" dt="2019-11-13T10:54:55.803" v="737" actId="478"/>
          <ac:grpSpMkLst>
            <pc:docMk/>
            <pc:sldMk cId="3325209600" sldId="309"/>
            <ac:grpSpMk id="127" creationId="{A4CBB92C-AB51-4340-BB93-62B7BD840F34}"/>
          </ac:grpSpMkLst>
        </pc:grpChg>
        <pc:grpChg chg="add del mod">
          <ac:chgData name="M | Inès Ammarkhodja" userId="e95cd08f-50ed-4377-8574-96d833696374" providerId="ADAL" clId="{3D6CE0CE-29FB-4D72-AD68-10EAE5BB7EAF}" dt="2019-11-13T10:54:55.803" v="737" actId="478"/>
          <ac:grpSpMkLst>
            <pc:docMk/>
            <pc:sldMk cId="3325209600" sldId="309"/>
            <ac:grpSpMk id="133" creationId="{005246C7-68B7-47EE-A04A-E0D1FEFDEAED}"/>
          </ac:grpSpMkLst>
        </pc:grpChg>
        <pc:grpChg chg="add del mod">
          <ac:chgData name="M | Inès Ammarkhodja" userId="e95cd08f-50ed-4377-8574-96d833696374" providerId="ADAL" clId="{3D6CE0CE-29FB-4D72-AD68-10EAE5BB7EAF}" dt="2019-11-13T10:54:55.803" v="737" actId="478"/>
          <ac:grpSpMkLst>
            <pc:docMk/>
            <pc:sldMk cId="3325209600" sldId="309"/>
            <ac:grpSpMk id="137" creationId="{FE22D9B0-42CF-4292-9185-1172869B5C4A}"/>
          </ac:grpSpMkLst>
        </pc:grpChg>
        <pc:grpChg chg="add del mod">
          <ac:chgData name="M | Inès Ammarkhodja" userId="e95cd08f-50ed-4377-8574-96d833696374" providerId="ADAL" clId="{3D6CE0CE-29FB-4D72-AD68-10EAE5BB7EAF}" dt="2019-11-13T10:54:55.803" v="737" actId="478"/>
          <ac:grpSpMkLst>
            <pc:docMk/>
            <pc:sldMk cId="3325209600" sldId="309"/>
            <ac:grpSpMk id="141" creationId="{BBE24657-A825-4BC3-BC2B-043DD2D28620}"/>
          </ac:grpSpMkLst>
        </pc:grpChg>
        <pc:grpChg chg="add del mod">
          <ac:chgData name="M | Inès Ammarkhodja" userId="e95cd08f-50ed-4377-8574-96d833696374" providerId="ADAL" clId="{3D6CE0CE-29FB-4D72-AD68-10EAE5BB7EAF}" dt="2019-11-13T10:54:55.803" v="737" actId="478"/>
          <ac:grpSpMkLst>
            <pc:docMk/>
            <pc:sldMk cId="3325209600" sldId="309"/>
            <ac:grpSpMk id="162" creationId="{0ACDE40F-0B70-4D09-8579-188A0C2EADD1}"/>
          </ac:grpSpMkLst>
        </pc:grpChg>
        <pc:grpChg chg="add del mod">
          <ac:chgData name="M | Inès Ammarkhodja" userId="e95cd08f-50ed-4377-8574-96d833696374" providerId="ADAL" clId="{3D6CE0CE-29FB-4D72-AD68-10EAE5BB7EAF}" dt="2019-11-13T10:54:55.803" v="737" actId="478"/>
          <ac:grpSpMkLst>
            <pc:docMk/>
            <pc:sldMk cId="3325209600" sldId="309"/>
            <ac:grpSpMk id="183" creationId="{3182C65D-4EC9-4CC7-8BE9-B0EF6BC2406A}"/>
          </ac:grpSpMkLst>
        </pc:grpChg>
        <pc:grpChg chg="add del mod">
          <ac:chgData name="M | Inès Ammarkhodja" userId="e95cd08f-50ed-4377-8574-96d833696374" providerId="ADAL" clId="{3D6CE0CE-29FB-4D72-AD68-10EAE5BB7EAF}" dt="2019-11-13T10:54:55.803" v="737" actId="478"/>
          <ac:grpSpMkLst>
            <pc:docMk/>
            <pc:sldMk cId="3325209600" sldId="309"/>
            <ac:grpSpMk id="190" creationId="{81F5C2DC-BE72-431A-B1C7-D59B5EF619E4}"/>
          </ac:grpSpMkLst>
        </pc:grpChg>
        <pc:grpChg chg="add del mod">
          <ac:chgData name="M | Inès Ammarkhodja" userId="e95cd08f-50ed-4377-8574-96d833696374" providerId="ADAL" clId="{3D6CE0CE-29FB-4D72-AD68-10EAE5BB7EAF}" dt="2019-11-13T10:54:55.803" v="737" actId="478"/>
          <ac:grpSpMkLst>
            <pc:docMk/>
            <pc:sldMk cId="3325209600" sldId="309"/>
            <ac:grpSpMk id="199" creationId="{E417364C-C2A2-494F-A8DA-E5DD31A322BE}"/>
          </ac:grpSpMkLst>
        </pc:grpChg>
        <pc:grpChg chg="add del mod">
          <ac:chgData name="M | Inès Ammarkhodja" userId="e95cd08f-50ed-4377-8574-96d833696374" providerId="ADAL" clId="{3D6CE0CE-29FB-4D72-AD68-10EAE5BB7EAF}" dt="2019-11-13T10:54:55.803" v="737" actId="478"/>
          <ac:grpSpMkLst>
            <pc:docMk/>
            <pc:sldMk cId="3325209600" sldId="309"/>
            <ac:grpSpMk id="207" creationId="{757FAB95-FCE2-4AF8-9287-36DE7CCE4318}"/>
          </ac:grpSpMkLst>
        </pc:grpChg>
        <pc:grpChg chg="add del mod">
          <ac:chgData name="M | Inès Ammarkhodja" userId="e95cd08f-50ed-4377-8574-96d833696374" providerId="ADAL" clId="{3D6CE0CE-29FB-4D72-AD68-10EAE5BB7EAF}" dt="2019-11-13T10:54:55.803" v="737" actId="478"/>
          <ac:grpSpMkLst>
            <pc:docMk/>
            <pc:sldMk cId="3325209600" sldId="309"/>
            <ac:grpSpMk id="209" creationId="{27E86CEC-1C1F-4AFA-8571-34FBBBEA2AB0}"/>
          </ac:grpSpMkLst>
        </pc:grpChg>
        <pc:grpChg chg="add del mod">
          <ac:chgData name="M | Inès Ammarkhodja" userId="e95cd08f-50ed-4377-8574-96d833696374" providerId="ADAL" clId="{3D6CE0CE-29FB-4D72-AD68-10EAE5BB7EAF}" dt="2019-11-13T10:54:55.803" v="737" actId="478"/>
          <ac:grpSpMkLst>
            <pc:docMk/>
            <pc:sldMk cId="3325209600" sldId="309"/>
            <ac:grpSpMk id="213" creationId="{5742E9B0-0AE2-4837-920D-6909D49D56A2}"/>
          </ac:grpSpMkLst>
        </pc:grpChg>
        <pc:grpChg chg="add del mod">
          <ac:chgData name="M | Inès Ammarkhodja" userId="e95cd08f-50ed-4377-8574-96d833696374" providerId="ADAL" clId="{3D6CE0CE-29FB-4D72-AD68-10EAE5BB7EAF}" dt="2019-11-13T10:54:55.803" v="737" actId="478"/>
          <ac:grpSpMkLst>
            <pc:docMk/>
            <pc:sldMk cId="3325209600" sldId="309"/>
            <ac:grpSpMk id="224" creationId="{95F8332F-A209-4A3F-BE50-066A66391C6B}"/>
          </ac:grpSpMkLst>
        </pc:grpChg>
        <pc:grpChg chg="add del mod">
          <ac:chgData name="M | Inès Ammarkhodja" userId="e95cd08f-50ed-4377-8574-96d833696374" providerId="ADAL" clId="{3D6CE0CE-29FB-4D72-AD68-10EAE5BB7EAF}" dt="2019-11-13T10:54:55.803" v="737" actId="478"/>
          <ac:grpSpMkLst>
            <pc:docMk/>
            <pc:sldMk cId="3325209600" sldId="309"/>
            <ac:grpSpMk id="228" creationId="{7F6FE26D-7263-4CA1-8A1D-6E347D23442D}"/>
          </ac:grpSpMkLst>
        </pc:grpChg>
        <pc:grpChg chg="add del mod">
          <ac:chgData name="M | Inès Ammarkhodja" userId="e95cd08f-50ed-4377-8574-96d833696374" providerId="ADAL" clId="{3D6CE0CE-29FB-4D72-AD68-10EAE5BB7EAF}" dt="2019-11-13T10:54:55.803" v="737" actId="478"/>
          <ac:grpSpMkLst>
            <pc:docMk/>
            <pc:sldMk cId="3325209600" sldId="309"/>
            <ac:grpSpMk id="232" creationId="{0DD2369C-1FC7-45D3-BC43-4FC1D7FD40AF}"/>
          </ac:grpSpMkLst>
        </pc:grpChg>
        <pc:grpChg chg="add del mod">
          <ac:chgData name="M | Inès Ammarkhodja" userId="e95cd08f-50ed-4377-8574-96d833696374" providerId="ADAL" clId="{3D6CE0CE-29FB-4D72-AD68-10EAE5BB7EAF}" dt="2019-11-13T10:54:55.803" v="737" actId="478"/>
          <ac:grpSpMkLst>
            <pc:docMk/>
            <pc:sldMk cId="3325209600" sldId="309"/>
            <ac:grpSpMk id="237" creationId="{FCB8ECD3-2735-4453-BAB3-B9FAED4D5FB5}"/>
          </ac:grpSpMkLst>
        </pc:grpChg>
        <pc:grpChg chg="add del mod">
          <ac:chgData name="M | Inès Ammarkhodja" userId="e95cd08f-50ed-4377-8574-96d833696374" providerId="ADAL" clId="{3D6CE0CE-29FB-4D72-AD68-10EAE5BB7EAF}" dt="2019-11-13T10:54:55.803" v="737" actId="478"/>
          <ac:grpSpMkLst>
            <pc:docMk/>
            <pc:sldMk cId="3325209600" sldId="309"/>
            <ac:grpSpMk id="247" creationId="{DEA119DC-D399-40D2-9F58-7880DB68B434}"/>
          </ac:grpSpMkLst>
        </pc:grpChg>
        <pc:grpChg chg="add del mod">
          <ac:chgData name="M | Inès Ammarkhodja" userId="e95cd08f-50ed-4377-8574-96d833696374" providerId="ADAL" clId="{3D6CE0CE-29FB-4D72-AD68-10EAE5BB7EAF}" dt="2019-11-13T10:54:55.803" v="737" actId="478"/>
          <ac:grpSpMkLst>
            <pc:docMk/>
            <pc:sldMk cId="3325209600" sldId="309"/>
            <ac:grpSpMk id="264" creationId="{FF01C040-BFE5-4C67-9CBD-6F740C7DBA2E}"/>
          </ac:grpSpMkLst>
        </pc:grpChg>
        <pc:grpChg chg="add del mod">
          <ac:chgData name="M | Inès Ammarkhodja" userId="e95cd08f-50ed-4377-8574-96d833696374" providerId="ADAL" clId="{3D6CE0CE-29FB-4D72-AD68-10EAE5BB7EAF}" dt="2019-11-13T10:54:55.803" v="737" actId="478"/>
          <ac:grpSpMkLst>
            <pc:docMk/>
            <pc:sldMk cId="3325209600" sldId="309"/>
            <ac:grpSpMk id="272" creationId="{EA613C91-7047-4DE8-890E-E0B3887A8714}"/>
          </ac:grpSpMkLst>
        </pc:grpChg>
        <pc:grpChg chg="add del mod">
          <ac:chgData name="M | Inès Ammarkhodja" userId="e95cd08f-50ed-4377-8574-96d833696374" providerId="ADAL" clId="{3D6CE0CE-29FB-4D72-AD68-10EAE5BB7EAF}" dt="2019-11-13T10:54:55.803" v="737" actId="478"/>
          <ac:grpSpMkLst>
            <pc:docMk/>
            <pc:sldMk cId="3325209600" sldId="309"/>
            <ac:grpSpMk id="280" creationId="{944787A3-A2E5-4F87-82F1-67CBDD60DB10}"/>
          </ac:grpSpMkLst>
        </pc:grpChg>
        <pc:grpChg chg="add del mod">
          <ac:chgData name="M | Inès Ammarkhodja" userId="e95cd08f-50ed-4377-8574-96d833696374" providerId="ADAL" clId="{3D6CE0CE-29FB-4D72-AD68-10EAE5BB7EAF}" dt="2019-11-13T10:54:55.803" v="737" actId="478"/>
          <ac:grpSpMkLst>
            <pc:docMk/>
            <pc:sldMk cId="3325209600" sldId="309"/>
            <ac:grpSpMk id="289" creationId="{13514C68-A8FB-4E68-B815-C4AC830DB527}"/>
          </ac:grpSpMkLst>
        </pc:grpChg>
        <pc:grpChg chg="add del mod">
          <ac:chgData name="M | Inès Ammarkhodja" userId="e95cd08f-50ed-4377-8574-96d833696374" providerId="ADAL" clId="{3D6CE0CE-29FB-4D72-AD68-10EAE5BB7EAF}" dt="2019-11-13T10:54:55.803" v="737" actId="478"/>
          <ac:grpSpMkLst>
            <pc:docMk/>
            <pc:sldMk cId="3325209600" sldId="309"/>
            <ac:grpSpMk id="298" creationId="{2B23212C-414B-44A9-881F-4D39EC8E0B19}"/>
          </ac:grpSpMkLst>
        </pc:grpChg>
        <pc:grpChg chg="add del mod">
          <ac:chgData name="M | Inès Ammarkhodja" userId="e95cd08f-50ed-4377-8574-96d833696374" providerId="ADAL" clId="{3D6CE0CE-29FB-4D72-AD68-10EAE5BB7EAF}" dt="2019-11-13T10:52:53.552" v="717"/>
          <ac:grpSpMkLst>
            <pc:docMk/>
            <pc:sldMk cId="3325209600" sldId="309"/>
            <ac:grpSpMk id="308" creationId="{4D12777E-4576-46CE-A8DB-AF67A33F355E}"/>
          </ac:grpSpMkLst>
        </pc:grpChg>
        <pc:grpChg chg="add del mod">
          <ac:chgData name="M | Inès Ammarkhodja" userId="e95cd08f-50ed-4377-8574-96d833696374" providerId="ADAL" clId="{3D6CE0CE-29FB-4D72-AD68-10EAE5BB7EAF}" dt="2019-11-13T10:52:53.552" v="717"/>
          <ac:grpSpMkLst>
            <pc:docMk/>
            <pc:sldMk cId="3325209600" sldId="309"/>
            <ac:grpSpMk id="325" creationId="{47969321-CDB8-48D2-97E2-5154951CCCF2}"/>
          </ac:grpSpMkLst>
        </pc:grpChg>
        <pc:grpChg chg="add del mod">
          <ac:chgData name="M | Inès Ammarkhodja" userId="e95cd08f-50ed-4377-8574-96d833696374" providerId="ADAL" clId="{3D6CE0CE-29FB-4D72-AD68-10EAE5BB7EAF}" dt="2019-11-13T10:52:53.552" v="717"/>
          <ac:grpSpMkLst>
            <pc:docMk/>
            <pc:sldMk cId="3325209600" sldId="309"/>
            <ac:grpSpMk id="331" creationId="{92AC3F18-B008-4195-AC10-3517CA47B1A4}"/>
          </ac:grpSpMkLst>
        </pc:grpChg>
        <pc:grpChg chg="add del mod">
          <ac:chgData name="M | Inès Ammarkhodja" userId="e95cd08f-50ed-4377-8574-96d833696374" providerId="ADAL" clId="{3D6CE0CE-29FB-4D72-AD68-10EAE5BB7EAF}" dt="2019-11-13T10:52:53.552" v="717"/>
          <ac:grpSpMkLst>
            <pc:docMk/>
            <pc:sldMk cId="3325209600" sldId="309"/>
            <ac:grpSpMk id="382" creationId="{3B0ED5BA-ED29-42D8-997E-EA1814163B86}"/>
          </ac:grpSpMkLst>
        </pc:grpChg>
        <pc:grpChg chg="add del mod">
          <ac:chgData name="M | Inès Ammarkhodja" userId="e95cd08f-50ed-4377-8574-96d833696374" providerId="ADAL" clId="{3D6CE0CE-29FB-4D72-AD68-10EAE5BB7EAF}" dt="2019-11-13T10:52:53.552" v="717"/>
          <ac:grpSpMkLst>
            <pc:docMk/>
            <pc:sldMk cId="3325209600" sldId="309"/>
            <ac:grpSpMk id="393" creationId="{BC474723-C0BE-48CA-8D6A-BCA1258AE433}"/>
          </ac:grpSpMkLst>
        </pc:grpChg>
        <pc:grpChg chg="add del mod">
          <ac:chgData name="M | Inès Ammarkhodja" userId="e95cd08f-50ed-4377-8574-96d833696374" providerId="ADAL" clId="{3D6CE0CE-29FB-4D72-AD68-10EAE5BB7EAF}" dt="2019-11-13T10:52:53.552" v="717"/>
          <ac:grpSpMkLst>
            <pc:docMk/>
            <pc:sldMk cId="3325209600" sldId="309"/>
            <ac:grpSpMk id="402" creationId="{3977C296-81C6-40A9-AA26-CCBB22662257}"/>
          </ac:grpSpMkLst>
        </pc:grpChg>
        <pc:grpChg chg="add del mod">
          <ac:chgData name="M | Inès Ammarkhodja" userId="e95cd08f-50ed-4377-8574-96d833696374" providerId="ADAL" clId="{3D6CE0CE-29FB-4D72-AD68-10EAE5BB7EAF}" dt="2019-11-13T10:52:53.552" v="717"/>
          <ac:grpSpMkLst>
            <pc:docMk/>
            <pc:sldMk cId="3325209600" sldId="309"/>
            <ac:grpSpMk id="407" creationId="{9A259A49-EA03-49AE-96B0-7D3529EC9C24}"/>
          </ac:grpSpMkLst>
        </pc:grpChg>
        <pc:grpChg chg="add del mod">
          <ac:chgData name="M | Inès Ammarkhodja" userId="e95cd08f-50ed-4377-8574-96d833696374" providerId="ADAL" clId="{3D6CE0CE-29FB-4D72-AD68-10EAE5BB7EAF}" dt="2019-11-13T10:52:53.552" v="717"/>
          <ac:grpSpMkLst>
            <pc:docMk/>
            <pc:sldMk cId="3325209600" sldId="309"/>
            <ac:grpSpMk id="421" creationId="{A8B097ED-0754-460C-B73B-231FCF486759}"/>
          </ac:grpSpMkLst>
        </pc:grpChg>
        <pc:grpChg chg="add del mod">
          <ac:chgData name="M | Inès Ammarkhodja" userId="e95cd08f-50ed-4377-8574-96d833696374" providerId="ADAL" clId="{3D6CE0CE-29FB-4D72-AD68-10EAE5BB7EAF}" dt="2019-11-13T10:52:53.552" v="717"/>
          <ac:grpSpMkLst>
            <pc:docMk/>
            <pc:sldMk cId="3325209600" sldId="309"/>
            <ac:grpSpMk id="450" creationId="{D5A42969-79B0-4816-A7B7-B58422A55E8C}"/>
          </ac:grpSpMkLst>
        </pc:grpChg>
        <pc:grpChg chg="add del mod">
          <ac:chgData name="M | Inès Ammarkhodja" userId="e95cd08f-50ed-4377-8574-96d833696374" providerId="ADAL" clId="{3D6CE0CE-29FB-4D72-AD68-10EAE5BB7EAF}" dt="2019-11-13T10:52:53.552" v="717"/>
          <ac:grpSpMkLst>
            <pc:docMk/>
            <pc:sldMk cId="3325209600" sldId="309"/>
            <ac:grpSpMk id="483" creationId="{BBCAFE60-F0E6-4321-8556-79CEABCFB01B}"/>
          </ac:grpSpMkLst>
        </pc:grpChg>
        <pc:grpChg chg="add del mod">
          <ac:chgData name="M | Inès Ammarkhodja" userId="e95cd08f-50ed-4377-8574-96d833696374" providerId="ADAL" clId="{3D6CE0CE-29FB-4D72-AD68-10EAE5BB7EAF}" dt="2019-11-13T10:52:53.552" v="717"/>
          <ac:grpSpMkLst>
            <pc:docMk/>
            <pc:sldMk cId="3325209600" sldId="309"/>
            <ac:grpSpMk id="499" creationId="{DE61EC8B-A66C-44FA-A611-E3E4D3BE29FA}"/>
          </ac:grpSpMkLst>
        </pc:grpChg>
        <pc:grpChg chg="add del mod">
          <ac:chgData name="M | Inès Ammarkhodja" userId="e95cd08f-50ed-4377-8574-96d833696374" providerId="ADAL" clId="{3D6CE0CE-29FB-4D72-AD68-10EAE5BB7EAF}" dt="2019-11-13T10:52:53.552" v="717"/>
          <ac:grpSpMkLst>
            <pc:docMk/>
            <pc:sldMk cId="3325209600" sldId="309"/>
            <ac:grpSpMk id="515" creationId="{C29DB211-9247-4F03-9C03-47ECD06C8D66}"/>
          </ac:grpSpMkLst>
        </pc:grpChg>
        <pc:grpChg chg="add del mod">
          <ac:chgData name="M | Inès Ammarkhodja" userId="e95cd08f-50ed-4377-8574-96d833696374" providerId="ADAL" clId="{3D6CE0CE-29FB-4D72-AD68-10EAE5BB7EAF}" dt="2019-11-13T10:52:53.552" v="717"/>
          <ac:grpSpMkLst>
            <pc:docMk/>
            <pc:sldMk cId="3325209600" sldId="309"/>
            <ac:grpSpMk id="531" creationId="{079088B1-2542-4926-81C2-96CF59027571}"/>
          </ac:grpSpMkLst>
        </pc:grpChg>
        <pc:grpChg chg="add del mod">
          <ac:chgData name="M | Inès Ammarkhodja" userId="e95cd08f-50ed-4377-8574-96d833696374" providerId="ADAL" clId="{3D6CE0CE-29FB-4D72-AD68-10EAE5BB7EAF}" dt="2019-11-13T10:52:53.552" v="717"/>
          <ac:grpSpMkLst>
            <pc:docMk/>
            <pc:sldMk cId="3325209600" sldId="309"/>
            <ac:grpSpMk id="552" creationId="{727D0415-BF4E-417A-B302-954D69B8B24D}"/>
          </ac:grpSpMkLst>
        </pc:grpChg>
        <pc:grpChg chg="add del mod">
          <ac:chgData name="M | Inès Ammarkhodja" userId="e95cd08f-50ed-4377-8574-96d833696374" providerId="ADAL" clId="{3D6CE0CE-29FB-4D72-AD68-10EAE5BB7EAF}" dt="2019-11-13T10:52:53.552" v="717"/>
          <ac:grpSpMkLst>
            <pc:docMk/>
            <pc:sldMk cId="3325209600" sldId="309"/>
            <ac:grpSpMk id="566" creationId="{5788FBF9-2125-4008-B6F5-A1D98BDF9F49}"/>
          </ac:grpSpMkLst>
        </pc:grpChg>
        <pc:grpChg chg="add del mod">
          <ac:chgData name="M | Inès Ammarkhodja" userId="e95cd08f-50ed-4377-8574-96d833696374" providerId="ADAL" clId="{3D6CE0CE-29FB-4D72-AD68-10EAE5BB7EAF}" dt="2019-11-13T10:52:53.552" v="717"/>
          <ac:grpSpMkLst>
            <pc:docMk/>
            <pc:sldMk cId="3325209600" sldId="309"/>
            <ac:grpSpMk id="569" creationId="{56B21C0D-DC91-4D36-B9CA-BB4FB5D70EFE}"/>
          </ac:grpSpMkLst>
        </pc:grpChg>
        <pc:grpChg chg="add del mod">
          <ac:chgData name="M | Inès Ammarkhodja" userId="e95cd08f-50ed-4377-8574-96d833696374" providerId="ADAL" clId="{3D6CE0CE-29FB-4D72-AD68-10EAE5BB7EAF}" dt="2019-11-13T10:52:53.552" v="717"/>
          <ac:grpSpMkLst>
            <pc:docMk/>
            <pc:sldMk cId="3325209600" sldId="309"/>
            <ac:grpSpMk id="572" creationId="{BF9FFF3D-C646-45FC-8E20-DD48CAF49AFE}"/>
          </ac:grpSpMkLst>
        </pc:grpChg>
        <pc:grpChg chg="add del mod">
          <ac:chgData name="M | Inès Ammarkhodja" userId="e95cd08f-50ed-4377-8574-96d833696374" providerId="ADAL" clId="{3D6CE0CE-29FB-4D72-AD68-10EAE5BB7EAF}" dt="2019-11-13T10:52:53.552" v="717"/>
          <ac:grpSpMkLst>
            <pc:docMk/>
            <pc:sldMk cId="3325209600" sldId="309"/>
            <ac:grpSpMk id="576" creationId="{F79DFE06-D889-404F-A040-6D3E77369ADA}"/>
          </ac:grpSpMkLst>
        </pc:grpChg>
        <pc:grpChg chg="add del mod">
          <ac:chgData name="M | Inès Ammarkhodja" userId="e95cd08f-50ed-4377-8574-96d833696374" providerId="ADAL" clId="{3D6CE0CE-29FB-4D72-AD68-10EAE5BB7EAF}" dt="2019-11-13T10:52:53.552" v="717"/>
          <ac:grpSpMkLst>
            <pc:docMk/>
            <pc:sldMk cId="3325209600" sldId="309"/>
            <ac:grpSpMk id="579" creationId="{545D7818-41C7-4484-A1CB-9D9CA02B37D5}"/>
          </ac:grpSpMkLst>
        </pc:grpChg>
        <pc:grpChg chg="add del mod">
          <ac:chgData name="M | Inès Ammarkhodja" userId="e95cd08f-50ed-4377-8574-96d833696374" providerId="ADAL" clId="{3D6CE0CE-29FB-4D72-AD68-10EAE5BB7EAF}" dt="2019-11-13T10:52:53.552" v="717"/>
          <ac:grpSpMkLst>
            <pc:docMk/>
            <pc:sldMk cId="3325209600" sldId="309"/>
            <ac:grpSpMk id="583" creationId="{3FF26382-9A6C-4957-B34F-16178044B708}"/>
          </ac:grpSpMkLst>
        </pc:grpChg>
        <pc:grpChg chg="add del mod">
          <ac:chgData name="M | Inès Ammarkhodja" userId="e95cd08f-50ed-4377-8574-96d833696374" providerId="ADAL" clId="{3D6CE0CE-29FB-4D72-AD68-10EAE5BB7EAF}" dt="2019-11-13T10:52:53.552" v="717"/>
          <ac:grpSpMkLst>
            <pc:docMk/>
            <pc:sldMk cId="3325209600" sldId="309"/>
            <ac:grpSpMk id="587" creationId="{51AF1150-1636-4A78-8988-4EB47963341B}"/>
          </ac:grpSpMkLst>
        </pc:grpChg>
        <pc:grpChg chg="add del mod">
          <ac:chgData name="M | Inès Ammarkhodja" userId="e95cd08f-50ed-4377-8574-96d833696374" providerId="ADAL" clId="{3D6CE0CE-29FB-4D72-AD68-10EAE5BB7EAF}" dt="2019-11-13T10:52:53.552" v="717"/>
          <ac:grpSpMkLst>
            <pc:docMk/>
            <pc:sldMk cId="3325209600" sldId="309"/>
            <ac:grpSpMk id="601" creationId="{D31132D3-EDC5-4795-8B02-9F56D6C2270B}"/>
          </ac:grpSpMkLst>
        </pc:grpChg>
        <pc:grpChg chg="add del mod">
          <ac:chgData name="M | Inès Ammarkhodja" userId="e95cd08f-50ed-4377-8574-96d833696374" providerId="ADAL" clId="{3D6CE0CE-29FB-4D72-AD68-10EAE5BB7EAF}" dt="2019-11-13T10:52:53.552" v="717"/>
          <ac:grpSpMkLst>
            <pc:docMk/>
            <pc:sldMk cId="3325209600" sldId="309"/>
            <ac:grpSpMk id="613" creationId="{200B9E2D-E15C-4C54-A9A4-9D1E6FF7385A}"/>
          </ac:grpSpMkLst>
        </pc:grpChg>
        <pc:grpChg chg="add del mod">
          <ac:chgData name="M | Inès Ammarkhodja" userId="e95cd08f-50ed-4377-8574-96d833696374" providerId="ADAL" clId="{3D6CE0CE-29FB-4D72-AD68-10EAE5BB7EAF}" dt="2019-11-13T10:52:53.552" v="717"/>
          <ac:grpSpMkLst>
            <pc:docMk/>
            <pc:sldMk cId="3325209600" sldId="309"/>
            <ac:grpSpMk id="618" creationId="{4A493787-4A29-4080-9FB9-4E0ADC3E031B}"/>
          </ac:grpSpMkLst>
        </pc:grpChg>
        <pc:grpChg chg="add del mod">
          <ac:chgData name="M | Inès Ammarkhodja" userId="e95cd08f-50ed-4377-8574-96d833696374" providerId="ADAL" clId="{3D6CE0CE-29FB-4D72-AD68-10EAE5BB7EAF}" dt="2019-11-13T10:52:53.552" v="717"/>
          <ac:grpSpMkLst>
            <pc:docMk/>
            <pc:sldMk cId="3325209600" sldId="309"/>
            <ac:grpSpMk id="634" creationId="{311534C4-828B-42FA-A9C4-E34D1C9AAB3E}"/>
          </ac:grpSpMkLst>
        </pc:grpChg>
        <pc:grpChg chg="add del mod">
          <ac:chgData name="M | Inès Ammarkhodja" userId="e95cd08f-50ed-4377-8574-96d833696374" providerId="ADAL" clId="{3D6CE0CE-29FB-4D72-AD68-10EAE5BB7EAF}" dt="2019-11-13T10:52:53.552" v="717"/>
          <ac:grpSpMkLst>
            <pc:docMk/>
            <pc:sldMk cId="3325209600" sldId="309"/>
            <ac:grpSpMk id="639" creationId="{C0CDD47D-4696-4240-8981-B6E621BE364E}"/>
          </ac:grpSpMkLst>
        </pc:grpChg>
        <pc:grpChg chg="add del mod">
          <ac:chgData name="M | Inès Ammarkhodja" userId="e95cd08f-50ed-4377-8574-96d833696374" providerId="ADAL" clId="{3D6CE0CE-29FB-4D72-AD68-10EAE5BB7EAF}" dt="2019-11-13T10:52:53.552" v="717"/>
          <ac:grpSpMkLst>
            <pc:docMk/>
            <pc:sldMk cId="3325209600" sldId="309"/>
            <ac:grpSpMk id="652" creationId="{2FB6E83A-8C78-424F-BED3-627A7F3FC8B3}"/>
          </ac:grpSpMkLst>
        </pc:grpChg>
        <pc:grpChg chg="add del mod">
          <ac:chgData name="M | Inès Ammarkhodja" userId="e95cd08f-50ed-4377-8574-96d833696374" providerId="ADAL" clId="{3D6CE0CE-29FB-4D72-AD68-10EAE5BB7EAF}" dt="2019-11-13T10:52:53.552" v="717"/>
          <ac:grpSpMkLst>
            <pc:docMk/>
            <pc:sldMk cId="3325209600" sldId="309"/>
            <ac:grpSpMk id="671" creationId="{3F8D3CE8-FCBC-4FC2-BE8C-432F1B3684C7}"/>
          </ac:grpSpMkLst>
        </pc:grpChg>
        <pc:grpChg chg="add del mod">
          <ac:chgData name="M | Inès Ammarkhodja" userId="e95cd08f-50ed-4377-8574-96d833696374" providerId="ADAL" clId="{3D6CE0CE-29FB-4D72-AD68-10EAE5BB7EAF}" dt="2019-11-13T10:52:53.552" v="717"/>
          <ac:grpSpMkLst>
            <pc:docMk/>
            <pc:sldMk cId="3325209600" sldId="309"/>
            <ac:grpSpMk id="676" creationId="{66550160-C9EB-4990-B2D1-330E08816972}"/>
          </ac:grpSpMkLst>
        </pc:grpChg>
        <pc:grpChg chg="add del mod">
          <ac:chgData name="M | Inès Ammarkhodja" userId="e95cd08f-50ed-4377-8574-96d833696374" providerId="ADAL" clId="{3D6CE0CE-29FB-4D72-AD68-10EAE5BB7EAF}" dt="2019-11-13T10:52:53.552" v="717"/>
          <ac:grpSpMkLst>
            <pc:docMk/>
            <pc:sldMk cId="3325209600" sldId="309"/>
            <ac:grpSpMk id="683" creationId="{BB495BD9-DECA-4133-9C61-BA3109D0A230}"/>
          </ac:grpSpMkLst>
        </pc:grpChg>
        <pc:grpChg chg="add del mod">
          <ac:chgData name="M | Inès Ammarkhodja" userId="e95cd08f-50ed-4377-8574-96d833696374" providerId="ADAL" clId="{3D6CE0CE-29FB-4D72-AD68-10EAE5BB7EAF}" dt="2019-11-13T10:52:53.552" v="717"/>
          <ac:grpSpMkLst>
            <pc:docMk/>
            <pc:sldMk cId="3325209600" sldId="309"/>
            <ac:grpSpMk id="688" creationId="{54344399-0F37-4B82-B63A-B0D6643BCECC}"/>
          </ac:grpSpMkLst>
        </pc:grpChg>
        <pc:grpChg chg="add del mod">
          <ac:chgData name="M | Inès Ammarkhodja" userId="e95cd08f-50ed-4377-8574-96d833696374" providerId="ADAL" clId="{3D6CE0CE-29FB-4D72-AD68-10EAE5BB7EAF}" dt="2019-11-13T10:52:53.552" v="717"/>
          <ac:grpSpMkLst>
            <pc:docMk/>
            <pc:sldMk cId="3325209600" sldId="309"/>
            <ac:grpSpMk id="692" creationId="{22B42356-58DD-4C92-9826-78D9A042FBB8}"/>
          </ac:grpSpMkLst>
        </pc:grpChg>
        <pc:grpChg chg="add del mod">
          <ac:chgData name="M | Inès Ammarkhodja" userId="e95cd08f-50ed-4377-8574-96d833696374" providerId="ADAL" clId="{3D6CE0CE-29FB-4D72-AD68-10EAE5BB7EAF}" dt="2019-11-13T10:52:53.552" v="717"/>
          <ac:grpSpMkLst>
            <pc:docMk/>
            <pc:sldMk cId="3325209600" sldId="309"/>
            <ac:grpSpMk id="696" creationId="{B96D3E5E-F2FE-4325-8A8C-2C67044390BB}"/>
          </ac:grpSpMkLst>
        </pc:grpChg>
        <pc:grpChg chg="add del mod">
          <ac:chgData name="M | Inès Ammarkhodja" userId="e95cd08f-50ed-4377-8574-96d833696374" providerId="ADAL" clId="{3D6CE0CE-29FB-4D72-AD68-10EAE5BB7EAF}" dt="2019-11-13T10:52:53.552" v="717"/>
          <ac:grpSpMkLst>
            <pc:docMk/>
            <pc:sldMk cId="3325209600" sldId="309"/>
            <ac:grpSpMk id="706" creationId="{6D52FF66-DBD7-4848-A26C-7A65B122D1CE}"/>
          </ac:grpSpMkLst>
        </pc:grpChg>
        <pc:grpChg chg="add del mod">
          <ac:chgData name="M | Inès Ammarkhodja" userId="e95cd08f-50ed-4377-8574-96d833696374" providerId="ADAL" clId="{3D6CE0CE-29FB-4D72-AD68-10EAE5BB7EAF}" dt="2019-11-13T10:52:53.552" v="717"/>
          <ac:grpSpMkLst>
            <pc:docMk/>
            <pc:sldMk cId="3325209600" sldId="309"/>
            <ac:grpSpMk id="710" creationId="{FE9780FB-7822-4D76-96FF-F053BF622D50}"/>
          </ac:grpSpMkLst>
        </pc:grpChg>
        <pc:grpChg chg="add del mod">
          <ac:chgData name="M | Inès Ammarkhodja" userId="e95cd08f-50ed-4377-8574-96d833696374" providerId="ADAL" clId="{3D6CE0CE-29FB-4D72-AD68-10EAE5BB7EAF}" dt="2019-11-13T10:52:53.552" v="717"/>
          <ac:grpSpMkLst>
            <pc:docMk/>
            <pc:sldMk cId="3325209600" sldId="309"/>
            <ac:grpSpMk id="718" creationId="{5B992E51-8E15-47F0-99FB-9AD86FC8971B}"/>
          </ac:grpSpMkLst>
        </pc:grpChg>
        <pc:grpChg chg="add del mod">
          <ac:chgData name="M | Inès Ammarkhodja" userId="e95cd08f-50ed-4377-8574-96d833696374" providerId="ADAL" clId="{3D6CE0CE-29FB-4D72-AD68-10EAE5BB7EAF}" dt="2019-11-13T10:52:53.552" v="717"/>
          <ac:grpSpMkLst>
            <pc:docMk/>
            <pc:sldMk cId="3325209600" sldId="309"/>
            <ac:grpSpMk id="744" creationId="{63B1912C-6441-4E9C-AAFF-EE43C41F5BD2}"/>
          </ac:grpSpMkLst>
        </pc:grpChg>
        <pc:grpChg chg="add del mod">
          <ac:chgData name="M | Inès Ammarkhodja" userId="e95cd08f-50ed-4377-8574-96d833696374" providerId="ADAL" clId="{3D6CE0CE-29FB-4D72-AD68-10EAE5BB7EAF}" dt="2019-11-13T10:52:53.552" v="717"/>
          <ac:grpSpMkLst>
            <pc:docMk/>
            <pc:sldMk cId="3325209600" sldId="309"/>
            <ac:grpSpMk id="748" creationId="{40ACCE2C-9F22-4918-9149-8352BD2C1BD4}"/>
          </ac:grpSpMkLst>
        </pc:grpChg>
        <pc:grpChg chg="add del mod">
          <ac:chgData name="M | Inès Ammarkhodja" userId="e95cd08f-50ed-4377-8574-96d833696374" providerId="ADAL" clId="{3D6CE0CE-29FB-4D72-AD68-10EAE5BB7EAF}" dt="2019-11-13T10:52:53.552" v="717"/>
          <ac:grpSpMkLst>
            <pc:docMk/>
            <pc:sldMk cId="3325209600" sldId="309"/>
            <ac:grpSpMk id="755" creationId="{38CD2F10-2CD2-4B29-8337-1130267CDE55}"/>
          </ac:grpSpMkLst>
        </pc:grpChg>
        <pc:grpChg chg="add del mod">
          <ac:chgData name="M | Inès Ammarkhodja" userId="e95cd08f-50ed-4377-8574-96d833696374" providerId="ADAL" clId="{3D6CE0CE-29FB-4D72-AD68-10EAE5BB7EAF}" dt="2019-11-13T10:52:53.552" v="717"/>
          <ac:grpSpMkLst>
            <pc:docMk/>
            <pc:sldMk cId="3325209600" sldId="309"/>
            <ac:grpSpMk id="762" creationId="{0D1F2C5C-4BA8-4711-AACC-674C33DE2EC3}"/>
          </ac:grpSpMkLst>
        </pc:grpChg>
        <pc:grpChg chg="add del mod">
          <ac:chgData name="M | Inès Ammarkhodja" userId="e95cd08f-50ed-4377-8574-96d833696374" providerId="ADAL" clId="{3D6CE0CE-29FB-4D72-AD68-10EAE5BB7EAF}" dt="2019-11-13T10:52:53.552" v="717"/>
          <ac:grpSpMkLst>
            <pc:docMk/>
            <pc:sldMk cId="3325209600" sldId="309"/>
            <ac:grpSpMk id="791" creationId="{B07F08F5-8D2E-4193-B8D4-E8CF7CD2F8A3}"/>
          </ac:grpSpMkLst>
        </pc:grpChg>
        <pc:grpChg chg="add del mod">
          <ac:chgData name="M | Inès Ammarkhodja" userId="e95cd08f-50ed-4377-8574-96d833696374" providerId="ADAL" clId="{3D6CE0CE-29FB-4D72-AD68-10EAE5BB7EAF}" dt="2019-11-13T10:52:53.552" v="717"/>
          <ac:grpSpMkLst>
            <pc:docMk/>
            <pc:sldMk cId="3325209600" sldId="309"/>
            <ac:grpSpMk id="794" creationId="{B44425E0-FB98-4079-BD9D-FDD6B2829700}"/>
          </ac:grpSpMkLst>
        </pc:grpChg>
        <pc:grpChg chg="add del mod">
          <ac:chgData name="M | Inès Ammarkhodja" userId="e95cd08f-50ed-4377-8574-96d833696374" providerId="ADAL" clId="{3D6CE0CE-29FB-4D72-AD68-10EAE5BB7EAF}" dt="2019-11-13T10:52:53.552" v="717"/>
          <ac:grpSpMkLst>
            <pc:docMk/>
            <pc:sldMk cId="3325209600" sldId="309"/>
            <ac:grpSpMk id="804" creationId="{6C4C8921-A47D-4064-B0E9-01DF794B6A81}"/>
          </ac:grpSpMkLst>
        </pc:grpChg>
        <pc:grpChg chg="add del mod">
          <ac:chgData name="M | Inès Ammarkhodja" userId="e95cd08f-50ed-4377-8574-96d833696374" providerId="ADAL" clId="{3D6CE0CE-29FB-4D72-AD68-10EAE5BB7EAF}" dt="2019-11-13T10:52:53.552" v="717"/>
          <ac:grpSpMkLst>
            <pc:docMk/>
            <pc:sldMk cId="3325209600" sldId="309"/>
            <ac:grpSpMk id="810" creationId="{EE21E361-E60F-4FB2-AC3D-029CC30B9A65}"/>
          </ac:grpSpMkLst>
        </pc:grpChg>
        <pc:grpChg chg="add del mod">
          <ac:chgData name="M | Inès Ammarkhodja" userId="e95cd08f-50ed-4377-8574-96d833696374" providerId="ADAL" clId="{3D6CE0CE-29FB-4D72-AD68-10EAE5BB7EAF}" dt="2019-11-13T10:52:53.552" v="717"/>
          <ac:grpSpMkLst>
            <pc:docMk/>
            <pc:sldMk cId="3325209600" sldId="309"/>
            <ac:grpSpMk id="824" creationId="{E2C28B05-4A3F-4961-AD14-1AA43E1B4ED4}"/>
          </ac:grpSpMkLst>
        </pc:grpChg>
        <pc:grpChg chg="add del mod">
          <ac:chgData name="M | Inès Ammarkhodja" userId="e95cd08f-50ed-4377-8574-96d833696374" providerId="ADAL" clId="{3D6CE0CE-29FB-4D72-AD68-10EAE5BB7EAF}" dt="2019-11-13T10:52:53.552" v="717"/>
          <ac:grpSpMkLst>
            <pc:docMk/>
            <pc:sldMk cId="3325209600" sldId="309"/>
            <ac:grpSpMk id="829" creationId="{7D951C14-A65D-4C54-B57B-C02C4A2A2A36}"/>
          </ac:grpSpMkLst>
        </pc:grpChg>
        <pc:grpChg chg="add del mod">
          <ac:chgData name="M | Inès Ammarkhodja" userId="e95cd08f-50ed-4377-8574-96d833696374" providerId="ADAL" clId="{3D6CE0CE-29FB-4D72-AD68-10EAE5BB7EAF}" dt="2019-11-13T10:52:53.552" v="717"/>
          <ac:grpSpMkLst>
            <pc:docMk/>
            <pc:sldMk cId="3325209600" sldId="309"/>
            <ac:grpSpMk id="841" creationId="{BA6B383C-F26E-40F9-87A5-9379C69FFF0B}"/>
          </ac:grpSpMkLst>
        </pc:grpChg>
        <pc:grpChg chg="add del mod">
          <ac:chgData name="M | Inès Ammarkhodja" userId="e95cd08f-50ed-4377-8574-96d833696374" providerId="ADAL" clId="{3D6CE0CE-29FB-4D72-AD68-10EAE5BB7EAF}" dt="2019-11-13T10:52:53.552" v="717"/>
          <ac:grpSpMkLst>
            <pc:docMk/>
            <pc:sldMk cId="3325209600" sldId="309"/>
            <ac:grpSpMk id="869" creationId="{C1F7D0C3-D9E4-4E28-9540-6B83792639AF}"/>
          </ac:grpSpMkLst>
        </pc:grpChg>
        <pc:grpChg chg="add del mod">
          <ac:chgData name="M | Inès Ammarkhodja" userId="e95cd08f-50ed-4377-8574-96d833696374" providerId="ADAL" clId="{3D6CE0CE-29FB-4D72-AD68-10EAE5BB7EAF}" dt="2019-11-13T10:52:53.552" v="717"/>
          <ac:grpSpMkLst>
            <pc:docMk/>
            <pc:sldMk cId="3325209600" sldId="309"/>
            <ac:grpSpMk id="876" creationId="{8E9803C9-7E24-4A55-8153-E3197013E31A}"/>
          </ac:grpSpMkLst>
        </pc:grpChg>
        <pc:grpChg chg="add del mod">
          <ac:chgData name="M | Inès Ammarkhodja" userId="e95cd08f-50ed-4377-8574-96d833696374" providerId="ADAL" clId="{3D6CE0CE-29FB-4D72-AD68-10EAE5BB7EAF}" dt="2019-11-13T10:52:53.552" v="717"/>
          <ac:grpSpMkLst>
            <pc:docMk/>
            <pc:sldMk cId="3325209600" sldId="309"/>
            <ac:grpSpMk id="897" creationId="{C326956D-51C6-4CEC-8E98-B980B3039DB1}"/>
          </ac:grpSpMkLst>
        </pc:grpChg>
        <pc:grpChg chg="add del mod">
          <ac:chgData name="M | Inès Ammarkhodja" userId="e95cd08f-50ed-4377-8574-96d833696374" providerId="ADAL" clId="{3D6CE0CE-29FB-4D72-AD68-10EAE5BB7EAF}" dt="2019-11-13T10:52:53.552" v="717"/>
          <ac:grpSpMkLst>
            <pc:docMk/>
            <pc:sldMk cId="3325209600" sldId="309"/>
            <ac:grpSpMk id="901" creationId="{D255A93C-932B-4AE4-8908-2585181B7F77}"/>
          </ac:grpSpMkLst>
        </pc:grpChg>
        <pc:grpChg chg="add del mod">
          <ac:chgData name="M | Inès Ammarkhodja" userId="e95cd08f-50ed-4377-8574-96d833696374" providerId="ADAL" clId="{3D6CE0CE-29FB-4D72-AD68-10EAE5BB7EAF}" dt="2019-11-13T10:52:53.552" v="717"/>
          <ac:grpSpMkLst>
            <pc:docMk/>
            <pc:sldMk cId="3325209600" sldId="309"/>
            <ac:grpSpMk id="914" creationId="{3FD5D863-3842-4803-BB51-CBC0BF98D996}"/>
          </ac:grpSpMkLst>
        </pc:grpChg>
        <pc:grpChg chg="add del mod">
          <ac:chgData name="M | Inès Ammarkhodja" userId="e95cd08f-50ed-4377-8574-96d833696374" providerId="ADAL" clId="{3D6CE0CE-29FB-4D72-AD68-10EAE5BB7EAF}" dt="2019-11-13T10:52:53.552" v="717"/>
          <ac:grpSpMkLst>
            <pc:docMk/>
            <pc:sldMk cId="3325209600" sldId="309"/>
            <ac:grpSpMk id="940" creationId="{C00340AA-8ACE-488F-8CED-BB104097EA58}"/>
          </ac:grpSpMkLst>
        </pc:grpChg>
        <pc:grpChg chg="add del mod">
          <ac:chgData name="M | Inès Ammarkhodja" userId="e95cd08f-50ed-4377-8574-96d833696374" providerId="ADAL" clId="{3D6CE0CE-29FB-4D72-AD68-10EAE5BB7EAF}" dt="2019-11-13T10:52:53.552" v="717"/>
          <ac:grpSpMkLst>
            <pc:docMk/>
            <pc:sldMk cId="3325209600" sldId="309"/>
            <ac:grpSpMk id="960" creationId="{0F409B47-D29D-4E2A-8C37-8DD80E2DE6F2}"/>
          </ac:grpSpMkLst>
        </pc:grpChg>
        <pc:grpChg chg="add del mod">
          <ac:chgData name="M | Inès Ammarkhodja" userId="e95cd08f-50ed-4377-8574-96d833696374" providerId="ADAL" clId="{3D6CE0CE-29FB-4D72-AD68-10EAE5BB7EAF}" dt="2019-11-13T10:52:53.552" v="717"/>
          <ac:grpSpMkLst>
            <pc:docMk/>
            <pc:sldMk cId="3325209600" sldId="309"/>
            <ac:grpSpMk id="980" creationId="{970C1ED1-1271-4D39-AB39-13EBA986A9B6}"/>
          </ac:grpSpMkLst>
        </pc:grpChg>
        <pc:grpChg chg="add del mod">
          <ac:chgData name="M | Inès Ammarkhodja" userId="e95cd08f-50ed-4377-8574-96d833696374" providerId="ADAL" clId="{3D6CE0CE-29FB-4D72-AD68-10EAE5BB7EAF}" dt="2019-11-13T10:52:53.552" v="717"/>
          <ac:grpSpMkLst>
            <pc:docMk/>
            <pc:sldMk cId="3325209600" sldId="309"/>
            <ac:grpSpMk id="1002" creationId="{8EA29A0D-6DE0-4EE9-BE9F-97DFF24E6ADC}"/>
          </ac:grpSpMkLst>
        </pc:grpChg>
        <pc:grpChg chg="add del mod">
          <ac:chgData name="M | Inès Ammarkhodja" userId="e95cd08f-50ed-4377-8574-96d833696374" providerId="ADAL" clId="{3D6CE0CE-29FB-4D72-AD68-10EAE5BB7EAF}" dt="2019-11-13T10:52:53.552" v="717"/>
          <ac:grpSpMkLst>
            <pc:docMk/>
            <pc:sldMk cId="3325209600" sldId="309"/>
            <ac:grpSpMk id="1023" creationId="{5EEABC76-C31C-455D-95F2-F351853EA299}"/>
          </ac:grpSpMkLst>
        </pc:grpChg>
        <pc:grpChg chg="add del mod">
          <ac:chgData name="M | Inès Ammarkhodja" userId="e95cd08f-50ed-4377-8574-96d833696374" providerId="ADAL" clId="{3D6CE0CE-29FB-4D72-AD68-10EAE5BB7EAF}" dt="2019-11-13T10:52:53.552" v="717"/>
          <ac:grpSpMkLst>
            <pc:docMk/>
            <pc:sldMk cId="3325209600" sldId="309"/>
            <ac:grpSpMk id="1043" creationId="{A74198E7-BF0A-44FD-AC6D-2DCC9E9947D8}"/>
          </ac:grpSpMkLst>
        </pc:grpChg>
        <pc:grpChg chg="add del mod">
          <ac:chgData name="M | Inès Ammarkhodja" userId="e95cd08f-50ed-4377-8574-96d833696374" providerId="ADAL" clId="{3D6CE0CE-29FB-4D72-AD68-10EAE5BB7EAF}" dt="2019-11-13T10:52:53.552" v="717"/>
          <ac:grpSpMkLst>
            <pc:docMk/>
            <pc:sldMk cId="3325209600" sldId="309"/>
            <ac:grpSpMk id="1070" creationId="{BD095A80-FF90-4A82-8624-BA138A6ED382}"/>
          </ac:grpSpMkLst>
        </pc:grpChg>
        <pc:grpChg chg="add del mod">
          <ac:chgData name="M | Inès Ammarkhodja" userId="e95cd08f-50ed-4377-8574-96d833696374" providerId="ADAL" clId="{3D6CE0CE-29FB-4D72-AD68-10EAE5BB7EAF}" dt="2019-11-13T10:52:53.552" v="717"/>
          <ac:grpSpMkLst>
            <pc:docMk/>
            <pc:sldMk cId="3325209600" sldId="309"/>
            <ac:grpSpMk id="1105" creationId="{8D150E37-6014-4364-B96A-3887D700A3C0}"/>
          </ac:grpSpMkLst>
        </pc:grpChg>
        <pc:grpChg chg="add del mod">
          <ac:chgData name="M | Inès Ammarkhodja" userId="e95cd08f-50ed-4377-8574-96d833696374" providerId="ADAL" clId="{3D6CE0CE-29FB-4D72-AD68-10EAE5BB7EAF}" dt="2019-11-13T10:52:53.552" v="717"/>
          <ac:grpSpMkLst>
            <pc:docMk/>
            <pc:sldMk cId="3325209600" sldId="309"/>
            <ac:grpSpMk id="1115" creationId="{1FE1E4DF-C11B-4BB5-9902-FACA234B3A4F}"/>
          </ac:grpSpMkLst>
        </pc:grpChg>
        <pc:grpChg chg="add del mod">
          <ac:chgData name="M | Inès Ammarkhodja" userId="e95cd08f-50ed-4377-8574-96d833696374" providerId="ADAL" clId="{3D6CE0CE-29FB-4D72-AD68-10EAE5BB7EAF}" dt="2019-11-13T10:52:53.552" v="717"/>
          <ac:grpSpMkLst>
            <pc:docMk/>
            <pc:sldMk cId="3325209600" sldId="309"/>
            <ac:grpSpMk id="1128" creationId="{996CE22F-A067-4659-AAC4-C07F5F71CCD3}"/>
          </ac:grpSpMkLst>
        </pc:grpChg>
        <pc:grpChg chg="add del mod">
          <ac:chgData name="M | Inès Ammarkhodja" userId="e95cd08f-50ed-4377-8574-96d833696374" providerId="ADAL" clId="{3D6CE0CE-29FB-4D72-AD68-10EAE5BB7EAF}" dt="2019-11-13T10:52:53.552" v="717"/>
          <ac:grpSpMkLst>
            <pc:docMk/>
            <pc:sldMk cId="3325209600" sldId="309"/>
            <ac:grpSpMk id="1148" creationId="{8E50272C-87F1-4C54-8DCB-0C074735A8D2}"/>
          </ac:grpSpMkLst>
        </pc:grpChg>
        <pc:grpChg chg="add del mod">
          <ac:chgData name="M | Inès Ammarkhodja" userId="e95cd08f-50ed-4377-8574-96d833696374" providerId="ADAL" clId="{3D6CE0CE-29FB-4D72-AD68-10EAE5BB7EAF}" dt="2019-11-13T10:52:53.552" v="717"/>
          <ac:grpSpMkLst>
            <pc:docMk/>
            <pc:sldMk cId="3325209600" sldId="309"/>
            <ac:grpSpMk id="1153" creationId="{C4A0DE57-BB38-494E-A4AD-82F6DE270FC8}"/>
          </ac:grpSpMkLst>
        </pc:grpChg>
        <pc:grpChg chg="add del mod">
          <ac:chgData name="M | Inès Ammarkhodja" userId="e95cd08f-50ed-4377-8574-96d833696374" providerId="ADAL" clId="{3D6CE0CE-29FB-4D72-AD68-10EAE5BB7EAF}" dt="2019-11-13T10:52:53.552" v="717"/>
          <ac:grpSpMkLst>
            <pc:docMk/>
            <pc:sldMk cId="3325209600" sldId="309"/>
            <ac:grpSpMk id="1164" creationId="{65DD016D-F4AD-4318-8EBC-B7ACA4025B11}"/>
          </ac:grpSpMkLst>
        </pc:grpChg>
        <pc:grpChg chg="add del mod">
          <ac:chgData name="M | Inès Ammarkhodja" userId="e95cd08f-50ed-4377-8574-96d833696374" providerId="ADAL" clId="{3D6CE0CE-29FB-4D72-AD68-10EAE5BB7EAF}" dt="2019-11-13T10:52:53.552" v="717"/>
          <ac:grpSpMkLst>
            <pc:docMk/>
            <pc:sldMk cId="3325209600" sldId="309"/>
            <ac:grpSpMk id="1181" creationId="{901952B9-25D8-44E3-BB9A-4B6862A743D2}"/>
          </ac:grpSpMkLst>
        </pc:grpChg>
        <pc:grpChg chg="add del mod">
          <ac:chgData name="M | Inès Ammarkhodja" userId="e95cd08f-50ed-4377-8574-96d833696374" providerId="ADAL" clId="{3D6CE0CE-29FB-4D72-AD68-10EAE5BB7EAF}" dt="2019-11-13T10:52:53.552" v="717"/>
          <ac:grpSpMkLst>
            <pc:docMk/>
            <pc:sldMk cId="3325209600" sldId="309"/>
            <ac:grpSpMk id="1192" creationId="{729D6447-C958-4A9B-B12F-EAF7F5A621CF}"/>
          </ac:grpSpMkLst>
        </pc:grpChg>
        <pc:grpChg chg="add del mod">
          <ac:chgData name="M | Inès Ammarkhodja" userId="e95cd08f-50ed-4377-8574-96d833696374" providerId="ADAL" clId="{3D6CE0CE-29FB-4D72-AD68-10EAE5BB7EAF}" dt="2019-11-13T10:52:53.552" v="717"/>
          <ac:grpSpMkLst>
            <pc:docMk/>
            <pc:sldMk cId="3325209600" sldId="309"/>
            <ac:grpSpMk id="1204" creationId="{3CF1A8CA-E833-4804-8B39-2EE24D00F81E}"/>
          </ac:grpSpMkLst>
        </pc:grpChg>
        <pc:grpChg chg="add del mod">
          <ac:chgData name="M | Inès Ammarkhodja" userId="e95cd08f-50ed-4377-8574-96d833696374" providerId="ADAL" clId="{3D6CE0CE-29FB-4D72-AD68-10EAE5BB7EAF}" dt="2019-11-13T10:52:53.552" v="717"/>
          <ac:grpSpMkLst>
            <pc:docMk/>
            <pc:sldMk cId="3325209600" sldId="309"/>
            <ac:grpSpMk id="1213" creationId="{90D7717B-B3DE-4976-8EBB-16EA4B858D51}"/>
          </ac:grpSpMkLst>
        </pc:grpChg>
        <pc:grpChg chg="add del mod">
          <ac:chgData name="M | Inès Ammarkhodja" userId="e95cd08f-50ed-4377-8574-96d833696374" providerId="ADAL" clId="{3D6CE0CE-29FB-4D72-AD68-10EAE5BB7EAF}" dt="2019-11-13T10:52:53.552" v="717"/>
          <ac:grpSpMkLst>
            <pc:docMk/>
            <pc:sldMk cId="3325209600" sldId="309"/>
            <ac:grpSpMk id="1234" creationId="{9EEB74FE-B429-433F-BB20-6681ED00AB44}"/>
          </ac:grpSpMkLst>
        </pc:grpChg>
        <pc:grpChg chg="add del mod">
          <ac:chgData name="M | Inès Ammarkhodja" userId="e95cd08f-50ed-4377-8574-96d833696374" providerId="ADAL" clId="{3D6CE0CE-29FB-4D72-AD68-10EAE5BB7EAF}" dt="2019-11-13T10:52:53.552" v="717"/>
          <ac:grpSpMkLst>
            <pc:docMk/>
            <pc:sldMk cId="3325209600" sldId="309"/>
            <ac:grpSpMk id="1265" creationId="{48F6E78F-B6EF-4C20-82F0-A35889F28F22}"/>
          </ac:grpSpMkLst>
        </pc:grpChg>
        <pc:grpChg chg="add del mod">
          <ac:chgData name="M | Inès Ammarkhodja" userId="e95cd08f-50ed-4377-8574-96d833696374" providerId="ADAL" clId="{3D6CE0CE-29FB-4D72-AD68-10EAE5BB7EAF}" dt="2019-11-13T10:52:53.552" v="717"/>
          <ac:grpSpMkLst>
            <pc:docMk/>
            <pc:sldMk cId="3325209600" sldId="309"/>
            <ac:grpSpMk id="1276" creationId="{746A3770-F5BA-4765-91CA-7C5A4682921C}"/>
          </ac:grpSpMkLst>
        </pc:grpChg>
        <pc:grpChg chg="add del mod">
          <ac:chgData name="M | Inès Ammarkhodja" userId="e95cd08f-50ed-4377-8574-96d833696374" providerId="ADAL" clId="{3D6CE0CE-29FB-4D72-AD68-10EAE5BB7EAF}" dt="2019-11-13T10:52:53.552" v="717"/>
          <ac:grpSpMkLst>
            <pc:docMk/>
            <pc:sldMk cId="3325209600" sldId="309"/>
            <ac:grpSpMk id="1289" creationId="{C41303C8-A861-44B9-B8BD-947CC5C84B23}"/>
          </ac:grpSpMkLst>
        </pc:grpChg>
        <pc:grpChg chg="add mod">
          <ac:chgData name="M | Inès Ammarkhodja" userId="e95cd08f-50ed-4377-8574-96d833696374" providerId="ADAL" clId="{3D6CE0CE-29FB-4D72-AD68-10EAE5BB7EAF}" dt="2019-11-13T12:00:24.685" v="819" actId="1076"/>
          <ac:grpSpMkLst>
            <pc:docMk/>
            <pc:sldMk cId="3325209600" sldId="309"/>
            <ac:grpSpMk id="1290" creationId="{E00D25B8-1E7B-4B1F-BCFA-324118A38D8A}"/>
          </ac:grpSpMkLst>
        </pc:grpChg>
        <pc:grpChg chg="add mod">
          <ac:chgData name="M | Inès Ammarkhodja" userId="e95cd08f-50ed-4377-8574-96d833696374" providerId="ADAL" clId="{3D6CE0CE-29FB-4D72-AD68-10EAE5BB7EAF}" dt="2019-11-13T12:00:24.685" v="819" actId="1076"/>
          <ac:grpSpMkLst>
            <pc:docMk/>
            <pc:sldMk cId="3325209600" sldId="309"/>
            <ac:grpSpMk id="1298" creationId="{F6921C50-CE34-4890-8418-738FFCC5B4B8}"/>
          </ac:grpSpMkLst>
        </pc:grpChg>
        <pc:grpChg chg="add mod">
          <ac:chgData name="M | Inès Ammarkhodja" userId="e95cd08f-50ed-4377-8574-96d833696374" providerId="ADAL" clId="{3D6CE0CE-29FB-4D72-AD68-10EAE5BB7EAF}" dt="2019-11-13T12:00:24.685" v="819" actId="1076"/>
          <ac:grpSpMkLst>
            <pc:docMk/>
            <pc:sldMk cId="3325209600" sldId="309"/>
            <ac:grpSpMk id="1306" creationId="{30140F00-9485-48A4-AB17-5F3D27E338F7}"/>
          </ac:grpSpMkLst>
        </pc:grpChg>
        <pc:grpChg chg="add del mod">
          <ac:chgData name="M | Inès Ammarkhodja" userId="e95cd08f-50ed-4377-8574-96d833696374" providerId="ADAL" clId="{3D6CE0CE-29FB-4D72-AD68-10EAE5BB7EAF}" dt="2019-11-13T10:52:53.552" v="717"/>
          <ac:grpSpMkLst>
            <pc:docMk/>
            <pc:sldMk cId="3325209600" sldId="309"/>
            <ac:grpSpMk id="1318" creationId="{BEEB72B5-909B-4960-A543-31BEAFA8AB13}"/>
          </ac:grpSpMkLst>
        </pc:grpChg>
        <pc:grpChg chg="add mod">
          <ac:chgData name="M | Inès Ammarkhodja" userId="e95cd08f-50ed-4377-8574-96d833696374" providerId="ADAL" clId="{3D6CE0CE-29FB-4D72-AD68-10EAE5BB7EAF}" dt="2019-11-13T12:00:24.685" v="819" actId="1076"/>
          <ac:grpSpMkLst>
            <pc:docMk/>
            <pc:sldMk cId="3325209600" sldId="309"/>
            <ac:grpSpMk id="1320" creationId="{C8BD1796-2249-46AB-A6D8-773C5B74244D}"/>
          </ac:grpSpMkLst>
        </pc:grpChg>
        <pc:grpChg chg="add mod">
          <ac:chgData name="M | Inès Ammarkhodja" userId="e95cd08f-50ed-4377-8574-96d833696374" providerId="ADAL" clId="{3D6CE0CE-29FB-4D72-AD68-10EAE5BB7EAF}" dt="2019-11-13T12:00:24.685" v="819" actId="1076"/>
          <ac:grpSpMkLst>
            <pc:docMk/>
            <pc:sldMk cId="3325209600" sldId="309"/>
            <ac:grpSpMk id="1331" creationId="{210FA188-FEBC-46EA-90FB-BA042A6D5A22}"/>
          </ac:grpSpMkLst>
        </pc:grpChg>
        <pc:grpChg chg="add del mod">
          <ac:chgData name="M | Inès Ammarkhodja" userId="e95cd08f-50ed-4377-8574-96d833696374" providerId="ADAL" clId="{3D6CE0CE-29FB-4D72-AD68-10EAE5BB7EAF}" dt="2019-11-13T10:52:53.552" v="717"/>
          <ac:grpSpMkLst>
            <pc:docMk/>
            <pc:sldMk cId="3325209600" sldId="309"/>
            <ac:grpSpMk id="1338" creationId="{5392887A-A91A-42AD-8079-157CD142FDD7}"/>
          </ac:grpSpMkLst>
        </pc:grpChg>
        <pc:grpChg chg="add mod">
          <ac:chgData name="M | Inès Ammarkhodja" userId="e95cd08f-50ed-4377-8574-96d833696374" providerId="ADAL" clId="{3D6CE0CE-29FB-4D72-AD68-10EAE5BB7EAF}" dt="2019-11-13T12:00:24.685" v="819" actId="1076"/>
          <ac:grpSpMkLst>
            <pc:docMk/>
            <pc:sldMk cId="3325209600" sldId="309"/>
            <ac:grpSpMk id="1352" creationId="{CD780D75-96DF-4859-843D-63730D8C48B7}"/>
          </ac:grpSpMkLst>
        </pc:grpChg>
        <pc:grpChg chg="add del mod">
          <ac:chgData name="M | Inès Ammarkhodja" userId="e95cd08f-50ed-4377-8574-96d833696374" providerId="ADAL" clId="{3D6CE0CE-29FB-4D72-AD68-10EAE5BB7EAF}" dt="2019-11-13T10:52:53.552" v="717"/>
          <ac:grpSpMkLst>
            <pc:docMk/>
            <pc:sldMk cId="3325209600" sldId="309"/>
            <ac:grpSpMk id="1358" creationId="{0902B796-D992-4DEA-8B65-0BDA3FF48756}"/>
          </ac:grpSpMkLst>
        </pc:grpChg>
        <pc:grpChg chg="add mod">
          <ac:chgData name="M | Inès Ammarkhodja" userId="e95cd08f-50ed-4377-8574-96d833696374" providerId="ADAL" clId="{3D6CE0CE-29FB-4D72-AD68-10EAE5BB7EAF}" dt="2019-11-13T12:00:24.685" v="819" actId="1076"/>
          <ac:grpSpMkLst>
            <pc:docMk/>
            <pc:sldMk cId="3325209600" sldId="309"/>
            <ac:grpSpMk id="1362" creationId="{826A5C1E-29DC-4C46-95D3-C189BD5F1D57}"/>
          </ac:grpSpMkLst>
        </pc:grpChg>
        <pc:grpChg chg="add mod">
          <ac:chgData name="M | Inès Ammarkhodja" userId="e95cd08f-50ed-4377-8574-96d833696374" providerId="ADAL" clId="{3D6CE0CE-29FB-4D72-AD68-10EAE5BB7EAF}" dt="2019-11-13T12:00:24.685" v="819" actId="1076"/>
          <ac:grpSpMkLst>
            <pc:docMk/>
            <pc:sldMk cId="3325209600" sldId="309"/>
            <ac:grpSpMk id="1368" creationId="{84D961EB-0213-4CD3-8E34-AADC1113682E}"/>
          </ac:grpSpMkLst>
        </pc:grpChg>
        <pc:grpChg chg="add mod">
          <ac:chgData name="M | Inès Ammarkhodja" userId="e95cd08f-50ed-4377-8574-96d833696374" providerId="ADAL" clId="{3D6CE0CE-29FB-4D72-AD68-10EAE5BB7EAF}" dt="2019-11-13T12:00:24.685" v="819" actId="1076"/>
          <ac:grpSpMkLst>
            <pc:docMk/>
            <pc:sldMk cId="3325209600" sldId="309"/>
            <ac:grpSpMk id="1405" creationId="{FBE6F2BB-8D7B-4036-90D8-A12DD43741A2}"/>
          </ac:grpSpMkLst>
        </pc:grpChg>
        <pc:grpChg chg="add del mod">
          <ac:chgData name="M | Inès Ammarkhodja" userId="e95cd08f-50ed-4377-8574-96d833696374" providerId="ADAL" clId="{3D6CE0CE-29FB-4D72-AD68-10EAE5BB7EAF}" dt="2019-11-13T10:52:53.552" v="717"/>
          <ac:grpSpMkLst>
            <pc:docMk/>
            <pc:sldMk cId="3325209600" sldId="309"/>
            <ac:grpSpMk id="1408" creationId="{BEA6020C-CD50-4FC0-8D81-508A0E9C302B}"/>
          </ac:grpSpMkLst>
        </pc:grpChg>
        <pc:grpChg chg="add del mod">
          <ac:chgData name="M | Inès Ammarkhodja" userId="e95cd08f-50ed-4377-8574-96d833696374" providerId="ADAL" clId="{3D6CE0CE-29FB-4D72-AD68-10EAE5BB7EAF}" dt="2019-11-13T10:52:53.552" v="717"/>
          <ac:grpSpMkLst>
            <pc:docMk/>
            <pc:sldMk cId="3325209600" sldId="309"/>
            <ac:grpSpMk id="1420" creationId="{3AA61ECA-D20E-4100-BA79-3C16F310940E}"/>
          </ac:grpSpMkLst>
        </pc:grpChg>
        <pc:grpChg chg="add del mod">
          <ac:chgData name="M | Inès Ammarkhodja" userId="e95cd08f-50ed-4377-8574-96d833696374" providerId="ADAL" clId="{3D6CE0CE-29FB-4D72-AD68-10EAE5BB7EAF}" dt="2019-11-13T11:59:11.276" v="807"/>
          <ac:grpSpMkLst>
            <pc:docMk/>
            <pc:sldMk cId="3325209600" sldId="309"/>
            <ac:grpSpMk id="1426" creationId="{CFD1B475-F45F-4F1B-9825-408F164C1156}"/>
          </ac:grpSpMkLst>
        </pc:grpChg>
        <pc:grpChg chg="add del mod">
          <ac:chgData name="M | Inès Ammarkhodja" userId="e95cd08f-50ed-4377-8574-96d833696374" providerId="ADAL" clId="{3D6CE0CE-29FB-4D72-AD68-10EAE5BB7EAF}" dt="2019-11-13T11:59:11.276" v="807"/>
          <ac:grpSpMkLst>
            <pc:docMk/>
            <pc:sldMk cId="3325209600" sldId="309"/>
            <ac:grpSpMk id="1434" creationId="{5A7E7AA7-1A66-4B24-AA41-8AF54D05B4A6}"/>
          </ac:grpSpMkLst>
        </pc:grpChg>
        <pc:grpChg chg="add del mod">
          <ac:chgData name="M | Inès Ammarkhodja" userId="e95cd08f-50ed-4377-8574-96d833696374" providerId="ADAL" clId="{3D6CE0CE-29FB-4D72-AD68-10EAE5BB7EAF}" dt="2019-11-13T11:59:11.276" v="807"/>
          <ac:grpSpMkLst>
            <pc:docMk/>
            <pc:sldMk cId="3325209600" sldId="309"/>
            <ac:grpSpMk id="1442" creationId="{8B1524EF-D178-47C0-A278-90D502EEBFBD}"/>
          </ac:grpSpMkLst>
        </pc:grpChg>
        <pc:grpChg chg="add del mod">
          <ac:chgData name="M | Inès Ammarkhodja" userId="e95cd08f-50ed-4377-8574-96d833696374" providerId="ADAL" clId="{3D6CE0CE-29FB-4D72-AD68-10EAE5BB7EAF}" dt="2019-11-13T11:59:11.276" v="807"/>
          <ac:grpSpMkLst>
            <pc:docMk/>
            <pc:sldMk cId="3325209600" sldId="309"/>
            <ac:grpSpMk id="1456" creationId="{B21303AF-F1BF-49F5-965F-74DF2CC92B54}"/>
          </ac:grpSpMkLst>
        </pc:grpChg>
        <pc:grpChg chg="add del mod">
          <ac:chgData name="M | Inès Ammarkhodja" userId="e95cd08f-50ed-4377-8574-96d833696374" providerId="ADAL" clId="{3D6CE0CE-29FB-4D72-AD68-10EAE5BB7EAF}" dt="2019-11-13T11:59:11.276" v="807"/>
          <ac:grpSpMkLst>
            <pc:docMk/>
            <pc:sldMk cId="3325209600" sldId="309"/>
            <ac:grpSpMk id="1467" creationId="{E499125B-9F40-4799-97CE-30E8E7C2BF1B}"/>
          </ac:grpSpMkLst>
        </pc:grpChg>
        <pc:grpChg chg="add del mod">
          <ac:chgData name="M | Inès Ammarkhodja" userId="e95cd08f-50ed-4377-8574-96d833696374" providerId="ADAL" clId="{3D6CE0CE-29FB-4D72-AD68-10EAE5BB7EAF}" dt="2019-11-13T11:59:11.276" v="807"/>
          <ac:grpSpMkLst>
            <pc:docMk/>
            <pc:sldMk cId="3325209600" sldId="309"/>
            <ac:grpSpMk id="1488" creationId="{30F448C9-7F45-42DF-A840-480315E4FA85}"/>
          </ac:grpSpMkLst>
        </pc:grpChg>
        <pc:grpChg chg="add del mod">
          <ac:chgData name="M | Inès Ammarkhodja" userId="e95cd08f-50ed-4377-8574-96d833696374" providerId="ADAL" clId="{3D6CE0CE-29FB-4D72-AD68-10EAE5BB7EAF}" dt="2019-11-13T11:59:11.276" v="807"/>
          <ac:grpSpMkLst>
            <pc:docMk/>
            <pc:sldMk cId="3325209600" sldId="309"/>
            <ac:grpSpMk id="1498" creationId="{8ECDE313-A4CC-45CC-96E6-61F756D881AA}"/>
          </ac:grpSpMkLst>
        </pc:grpChg>
        <pc:grpChg chg="add del mod">
          <ac:chgData name="M | Inès Ammarkhodja" userId="e95cd08f-50ed-4377-8574-96d833696374" providerId="ADAL" clId="{3D6CE0CE-29FB-4D72-AD68-10EAE5BB7EAF}" dt="2019-11-13T11:59:11.276" v="807"/>
          <ac:grpSpMkLst>
            <pc:docMk/>
            <pc:sldMk cId="3325209600" sldId="309"/>
            <ac:grpSpMk id="1504" creationId="{3BF47303-3902-4930-A9F0-0E1E9C5CB2A9}"/>
          </ac:grpSpMkLst>
        </pc:grpChg>
        <pc:grpChg chg="add del mod">
          <ac:chgData name="M | Inès Ammarkhodja" userId="e95cd08f-50ed-4377-8574-96d833696374" providerId="ADAL" clId="{3D6CE0CE-29FB-4D72-AD68-10EAE5BB7EAF}" dt="2019-11-13T11:59:11.276" v="807"/>
          <ac:grpSpMkLst>
            <pc:docMk/>
            <pc:sldMk cId="3325209600" sldId="309"/>
            <ac:grpSpMk id="1541" creationId="{DCCE408A-B8EB-4769-B050-274EB389DDA5}"/>
          </ac:grpSpMkLst>
        </pc:grpChg>
        <pc:grpChg chg="add del mod">
          <ac:chgData name="M | Inès Ammarkhodja" userId="e95cd08f-50ed-4377-8574-96d833696374" providerId="ADAL" clId="{3D6CE0CE-29FB-4D72-AD68-10EAE5BB7EAF}" dt="2019-11-13T11:59:11.276" v="807"/>
          <ac:grpSpMkLst>
            <pc:docMk/>
            <pc:sldMk cId="3325209600" sldId="309"/>
            <ac:grpSpMk id="1567" creationId="{E3E051F8-CFA2-436A-A411-92F51AC0778E}"/>
          </ac:grpSpMkLst>
        </pc:grpChg>
        <pc:grpChg chg="add del mod">
          <ac:chgData name="M | Inès Ammarkhodja" userId="e95cd08f-50ed-4377-8574-96d833696374" providerId="ADAL" clId="{3D6CE0CE-29FB-4D72-AD68-10EAE5BB7EAF}" dt="2019-11-13T11:59:11.276" v="807"/>
          <ac:grpSpMkLst>
            <pc:docMk/>
            <pc:sldMk cId="3325209600" sldId="309"/>
            <ac:grpSpMk id="1585" creationId="{A1E49750-1CEF-4549-809C-14B5BBF0EAE5}"/>
          </ac:grpSpMkLst>
        </pc:grpChg>
        <pc:grpChg chg="add del mod">
          <ac:chgData name="M | Inès Ammarkhodja" userId="e95cd08f-50ed-4377-8574-96d833696374" providerId="ADAL" clId="{3D6CE0CE-29FB-4D72-AD68-10EAE5BB7EAF}" dt="2019-11-13T11:59:11.276" v="807"/>
          <ac:grpSpMkLst>
            <pc:docMk/>
            <pc:sldMk cId="3325209600" sldId="309"/>
            <ac:grpSpMk id="1593" creationId="{AFEA4982-DA67-4EF8-BAC4-ABD3279CAD97}"/>
          </ac:grpSpMkLst>
        </pc:grpChg>
        <pc:grpChg chg="add del mod">
          <ac:chgData name="M | Inès Ammarkhodja" userId="e95cd08f-50ed-4377-8574-96d833696374" providerId="ADAL" clId="{3D6CE0CE-29FB-4D72-AD68-10EAE5BB7EAF}" dt="2019-11-13T11:59:11.276" v="807"/>
          <ac:grpSpMkLst>
            <pc:docMk/>
            <pc:sldMk cId="3325209600" sldId="309"/>
            <ac:grpSpMk id="1608" creationId="{A4E85D06-5073-4820-B39E-345D5F0397DC}"/>
          </ac:grpSpMkLst>
        </pc:grpChg>
        <pc:grpChg chg="add del mod">
          <ac:chgData name="M | Inès Ammarkhodja" userId="e95cd08f-50ed-4377-8574-96d833696374" providerId="ADAL" clId="{3D6CE0CE-29FB-4D72-AD68-10EAE5BB7EAF}" dt="2019-11-13T11:59:11.276" v="807"/>
          <ac:grpSpMkLst>
            <pc:docMk/>
            <pc:sldMk cId="3325209600" sldId="309"/>
            <ac:grpSpMk id="1623" creationId="{85ABF1A5-15C4-431D-8A6D-C19AA423E301}"/>
          </ac:grpSpMkLst>
        </pc:grpChg>
        <pc:grpChg chg="add del mod">
          <ac:chgData name="M | Inès Ammarkhodja" userId="e95cd08f-50ed-4377-8574-96d833696374" providerId="ADAL" clId="{3D6CE0CE-29FB-4D72-AD68-10EAE5BB7EAF}" dt="2019-11-13T11:59:11.276" v="807"/>
          <ac:grpSpMkLst>
            <pc:docMk/>
            <pc:sldMk cId="3325209600" sldId="309"/>
            <ac:grpSpMk id="1635" creationId="{A5D4D6EF-0AD2-40BF-8D7C-2A26AF7758F2}"/>
          </ac:grpSpMkLst>
        </pc:grpChg>
        <pc:grpChg chg="add del mod">
          <ac:chgData name="M | Inès Ammarkhodja" userId="e95cd08f-50ed-4377-8574-96d833696374" providerId="ADAL" clId="{3D6CE0CE-29FB-4D72-AD68-10EAE5BB7EAF}" dt="2019-11-13T11:59:11.276" v="807"/>
          <ac:grpSpMkLst>
            <pc:docMk/>
            <pc:sldMk cId="3325209600" sldId="309"/>
            <ac:grpSpMk id="1645" creationId="{F0D809B9-40B4-4CAB-9AB7-A7FEED7B3719}"/>
          </ac:grpSpMkLst>
        </pc:grpChg>
        <pc:grpChg chg="add del mod">
          <ac:chgData name="M | Inès Ammarkhodja" userId="e95cd08f-50ed-4377-8574-96d833696374" providerId="ADAL" clId="{3D6CE0CE-29FB-4D72-AD68-10EAE5BB7EAF}" dt="2019-11-13T11:59:11.276" v="807"/>
          <ac:grpSpMkLst>
            <pc:docMk/>
            <pc:sldMk cId="3325209600" sldId="309"/>
            <ac:grpSpMk id="1654" creationId="{05E7DF58-F377-4FCA-B86D-5B1DB6178DC1}"/>
          </ac:grpSpMkLst>
        </pc:grpChg>
        <pc:grpChg chg="add del mod">
          <ac:chgData name="M | Inès Ammarkhodja" userId="e95cd08f-50ed-4377-8574-96d833696374" providerId="ADAL" clId="{3D6CE0CE-29FB-4D72-AD68-10EAE5BB7EAF}" dt="2019-11-13T11:59:11.276" v="807"/>
          <ac:grpSpMkLst>
            <pc:docMk/>
            <pc:sldMk cId="3325209600" sldId="309"/>
            <ac:grpSpMk id="1665" creationId="{102481B6-0FC7-4464-9059-66C2F191F964}"/>
          </ac:grpSpMkLst>
        </pc:grpChg>
        <pc:grpChg chg="add del mod">
          <ac:chgData name="M | Inès Ammarkhodja" userId="e95cd08f-50ed-4377-8574-96d833696374" providerId="ADAL" clId="{3D6CE0CE-29FB-4D72-AD68-10EAE5BB7EAF}" dt="2019-11-13T11:59:11.276" v="807"/>
          <ac:grpSpMkLst>
            <pc:docMk/>
            <pc:sldMk cId="3325209600" sldId="309"/>
            <ac:grpSpMk id="1678" creationId="{C1F765EB-0F61-4590-A50B-B6C5CA467B00}"/>
          </ac:grpSpMkLst>
        </pc:grpChg>
        <pc:grpChg chg="add del mod">
          <ac:chgData name="M | Inès Ammarkhodja" userId="e95cd08f-50ed-4377-8574-96d833696374" providerId="ADAL" clId="{3D6CE0CE-29FB-4D72-AD68-10EAE5BB7EAF}" dt="2019-11-13T11:59:11.276" v="807"/>
          <ac:grpSpMkLst>
            <pc:docMk/>
            <pc:sldMk cId="3325209600" sldId="309"/>
            <ac:grpSpMk id="1692" creationId="{EAC85BB5-1BFD-4E39-AAFE-DA60E5910BBB}"/>
          </ac:grpSpMkLst>
        </pc:grpChg>
        <pc:grpChg chg="add del mod">
          <ac:chgData name="M | Inès Ammarkhodja" userId="e95cd08f-50ed-4377-8574-96d833696374" providerId="ADAL" clId="{3D6CE0CE-29FB-4D72-AD68-10EAE5BB7EAF}" dt="2019-11-13T11:59:11.276" v="807"/>
          <ac:grpSpMkLst>
            <pc:docMk/>
            <pc:sldMk cId="3325209600" sldId="309"/>
            <ac:grpSpMk id="1701" creationId="{0EB2A0D4-FA44-4526-BCF5-29E1CD2134BE}"/>
          </ac:grpSpMkLst>
        </pc:grpChg>
        <pc:grpChg chg="add del mod">
          <ac:chgData name="M | Inès Ammarkhodja" userId="e95cd08f-50ed-4377-8574-96d833696374" providerId="ADAL" clId="{3D6CE0CE-29FB-4D72-AD68-10EAE5BB7EAF}" dt="2019-11-13T11:59:11.276" v="807"/>
          <ac:grpSpMkLst>
            <pc:docMk/>
            <pc:sldMk cId="3325209600" sldId="309"/>
            <ac:grpSpMk id="1723" creationId="{332B5D1F-3F04-478E-8D4E-9982D713ADAB}"/>
          </ac:grpSpMkLst>
        </pc:grpChg>
        <pc:grpChg chg="add del mod">
          <ac:chgData name="M | Inès Ammarkhodja" userId="e95cd08f-50ed-4377-8574-96d833696374" providerId="ADAL" clId="{3D6CE0CE-29FB-4D72-AD68-10EAE5BB7EAF}" dt="2019-11-13T11:59:11.276" v="807"/>
          <ac:grpSpMkLst>
            <pc:docMk/>
            <pc:sldMk cId="3325209600" sldId="309"/>
            <ac:grpSpMk id="1737" creationId="{26B44B08-E645-4948-91F9-5DB2C8944B94}"/>
          </ac:grpSpMkLst>
        </pc:grpChg>
        <pc:grpChg chg="add del mod">
          <ac:chgData name="M | Inès Ammarkhodja" userId="e95cd08f-50ed-4377-8574-96d833696374" providerId="ADAL" clId="{3D6CE0CE-29FB-4D72-AD68-10EAE5BB7EAF}" dt="2019-11-13T11:59:11.276" v="807"/>
          <ac:grpSpMkLst>
            <pc:docMk/>
            <pc:sldMk cId="3325209600" sldId="309"/>
            <ac:grpSpMk id="1754" creationId="{0885942F-1EE9-4F70-B54B-67855EABA154}"/>
          </ac:grpSpMkLst>
        </pc:grpChg>
        <pc:grpChg chg="add del mod">
          <ac:chgData name="M | Inès Ammarkhodja" userId="e95cd08f-50ed-4377-8574-96d833696374" providerId="ADAL" clId="{3D6CE0CE-29FB-4D72-AD68-10EAE5BB7EAF}" dt="2019-11-13T11:59:11.276" v="807"/>
          <ac:grpSpMkLst>
            <pc:docMk/>
            <pc:sldMk cId="3325209600" sldId="309"/>
            <ac:grpSpMk id="1764" creationId="{A49E17DF-6AA0-41A5-A66A-CCD96EE9CFA5}"/>
          </ac:grpSpMkLst>
        </pc:grpChg>
        <pc:grpChg chg="add del mod">
          <ac:chgData name="M | Inès Ammarkhodja" userId="e95cd08f-50ed-4377-8574-96d833696374" providerId="ADAL" clId="{3D6CE0CE-29FB-4D72-AD68-10EAE5BB7EAF}" dt="2019-11-13T11:59:11.276" v="807"/>
          <ac:grpSpMkLst>
            <pc:docMk/>
            <pc:sldMk cId="3325209600" sldId="309"/>
            <ac:grpSpMk id="1780" creationId="{8CBD4838-2762-481D-B7F3-D8C9D6E7617B}"/>
          </ac:grpSpMkLst>
        </pc:grpChg>
        <pc:grpChg chg="add del mod">
          <ac:chgData name="M | Inès Ammarkhodja" userId="e95cd08f-50ed-4377-8574-96d833696374" providerId="ADAL" clId="{3D6CE0CE-29FB-4D72-AD68-10EAE5BB7EAF}" dt="2019-11-13T11:59:11.276" v="807"/>
          <ac:grpSpMkLst>
            <pc:docMk/>
            <pc:sldMk cId="3325209600" sldId="309"/>
            <ac:grpSpMk id="1785" creationId="{09BD94D8-7033-4D7E-B335-56C309BE4C3D}"/>
          </ac:grpSpMkLst>
        </pc:grpChg>
        <pc:grpChg chg="add del mod">
          <ac:chgData name="M | Inès Ammarkhodja" userId="e95cd08f-50ed-4377-8574-96d833696374" providerId="ADAL" clId="{3D6CE0CE-29FB-4D72-AD68-10EAE5BB7EAF}" dt="2019-11-13T11:59:11.276" v="807"/>
          <ac:grpSpMkLst>
            <pc:docMk/>
            <pc:sldMk cId="3325209600" sldId="309"/>
            <ac:grpSpMk id="1801" creationId="{D2A64C8B-C06F-428A-83C5-09C37920AE6C}"/>
          </ac:grpSpMkLst>
        </pc:grpChg>
        <pc:grpChg chg="add del mod">
          <ac:chgData name="M | Inès Ammarkhodja" userId="e95cd08f-50ed-4377-8574-96d833696374" providerId="ADAL" clId="{3D6CE0CE-29FB-4D72-AD68-10EAE5BB7EAF}" dt="2019-11-13T11:59:11.276" v="807"/>
          <ac:grpSpMkLst>
            <pc:docMk/>
            <pc:sldMk cId="3325209600" sldId="309"/>
            <ac:grpSpMk id="1810" creationId="{2D604166-0A8A-4C5B-952D-DA95D4CCCB3A}"/>
          </ac:grpSpMkLst>
        </pc:grpChg>
        <pc:grpChg chg="add del mod">
          <ac:chgData name="M | Inès Ammarkhodja" userId="e95cd08f-50ed-4377-8574-96d833696374" providerId="ADAL" clId="{3D6CE0CE-29FB-4D72-AD68-10EAE5BB7EAF}" dt="2019-11-13T11:59:11.276" v="807"/>
          <ac:grpSpMkLst>
            <pc:docMk/>
            <pc:sldMk cId="3325209600" sldId="309"/>
            <ac:grpSpMk id="1831" creationId="{A98CB009-A43E-4034-BE67-3F5AD1ACCFA5}"/>
          </ac:grpSpMkLst>
        </pc:grpChg>
        <pc:grpChg chg="add del mod">
          <ac:chgData name="M | Inès Ammarkhodja" userId="e95cd08f-50ed-4377-8574-96d833696374" providerId="ADAL" clId="{3D6CE0CE-29FB-4D72-AD68-10EAE5BB7EAF}" dt="2019-11-13T11:59:11.276" v="807"/>
          <ac:grpSpMkLst>
            <pc:docMk/>
            <pc:sldMk cId="3325209600" sldId="309"/>
            <ac:grpSpMk id="1835" creationId="{15115DCB-33A9-4F6B-84F1-877AFE16B854}"/>
          </ac:grpSpMkLst>
        </pc:grpChg>
        <pc:grpChg chg="add del mod">
          <ac:chgData name="M | Inès Ammarkhodja" userId="e95cd08f-50ed-4377-8574-96d833696374" providerId="ADAL" clId="{3D6CE0CE-29FB-4D72-AD68-10EAE5BB7EAF}" dt="2019-11-13T11:59:11.276" v="807"/>
          <ac:grpSpMkLst>
            <pc:docMk/>
            <pc:sldMk cId="3325209600" sldId="309"/>
            <ac:grpSpMk id="1853" creationId="{28B8FCA6-7E7B-44E4-83AB-A7526D0E519E}"/>
          </ac:grpSpMkLst>
        </pc:grpChg>
        <pc:grpChg chg="add del mod">
          <ac:chgData name="M | Inès Ammarkhodja" userId="e95cd08f-50ed-4377-8574-96d833696374" providerId="ADAL" clId="{3D6CE0CE-29FB-4D72-AD68-10EAE5BB7EAF}" dt="2019-11-13T11:59:11.276" v="807"/>
          <ac:grpSpMkLst>
            <pc:docMk/>
            <pc:sldMk cId="3325209600" sldId="309"/>
            <ac:grpSpMk id="1863" creationId="{42A7C005-E4F3-41C9-AD25-BDD0A34B366C}"/>
          </ac:grpSpMkLst>
        </pc:grpChg>
        <pc:grpChg chg="add del mod">
          <ac:chgData name="M | Inès Ammarkhodja" userId="e95cd08f-50ed-4377-8574-96d833696374" providerId="ADAL" clId="{3D6CE0CE-29FB-4D72-AD68-10EAE5BB7EAF}" dt="2019-11-13T11:59:11.276" v="807"/>
          <ac:grpSpMkLst>
            <pc:docMk/>
            <pc:sldMk cId="3325209600" sldId="309"/>
            <ac:grpSpMk id="1872" creationId="{8BEFC9AC-4ABB-4DAE-8BFE-08838D5FADA5}"/>
          </ac:grpSpMkLst>
        </pc:grpChg>
        <pc:grpChg chg="add del mod">
          <ac:chgData name="M | Inès Ammarkhodja" userId="e95cd08f-50ed-4377-8574-96d833696374" providerId="ADAL" clId="{3D6CE0CE-29FB-4D72-AD68-10EAE5BB7EAF}" dt="2019-11-13T11:59:11.276" v="807"/>
          <ac:grpSpMkLst>
            <pc:docMk/>
            <pc:sldMk cId="3325209600" sldId="309"/>
            <ac:grpSpMk id="1888" creationId="{DE71423A-D73C-4412-8076-982EAA8AA398}"/>
          </ac:grpSpMkLst>
        </pc:grpChg>
        <pc:grpChg chg="add del mod">
          <ac:chgData name="M | Inès Ammarkhodja" userId="e95cd08f-50ed-4377-8574-96d833696374" providerId="ADAL" clId="{3D6CE0CE-29FB-4D72-AD68-10EAE5BB7EAF}" dt="2019-11-13T11:59:11.276" v="807"/>
          <ac:grpSpMkLst>
            <pc:docMk/>
            <pc:sldMk cId="3325209600" sldId="309"/>
            <ac:grpSpMk id="1905" creationId="{CA48121A-0EFB-48CA-B115-47F8BE646C9D}"/>
          </ac:grpSpMkLst>
        </pc:grpChg>
        <pc:grpChg chg="add del mod">
          <ac:chgData name="M | Inès Ammarkhodja" userId="e95cd08f-50ed-4377-8574-96d833696374" providerId="ADAL" clId="{3D6CE0CE-29FB-4D72-AD68-10EAE5BB7EAF}" dt="2019-11-13T11:59:11.276" v="807"/>
          <ac:grpSpMkLst>
            <pc:docMk/>
            <pc:sldMk cId="3325209600" sldId="309"/>
            <ac:grpSpMk id="1941" creationId="{D476F23C-5F41-41FF-BBCE-45EC4D2D3BEA}"/>
          </ac:grpSpMkLst>
        </pc:grpChg>
        <pc:grpChg chg="add del mod">
          <ac:chgData name="M | Inès Ammarkhodja" userId="e95cd08f-50ed-4377-8574-96d833696374" providerId="ADAL" clId="{3D6CE0CE-29FB-4D72-AD68-10EAE5BB7EAF}" dt="2019-11-13T11:59:11.276" v="807"/>
          <ac:grpSpMkLst>
            <pc:docMk/>
            <pc:sldMk cId="3325209600" sldId="309"/>
            <ac:grpSpMk id="1959" creationId="{648F7D26-5D61-408F-96B0-0F98B4B5698A}"/>
          </ac:grpSpMkLst>
        </pc:grpChg>
        <pc:grpChg chg="add del mod">
          <ac:chgData name="M | Inès Ammarkhodja" userId="e95cd08f-50ed-4377-8574-96d833696374" providerId="ADAL" clId="{3D6CE0CE-29FB-4D72-AD68-10EAE5BB7EAF}" dt="2019-11-13T11:59:11.276" v="807"/>
          <ac:grpSpMkLst>
            <pc:docMk/>
            <pc:sldMk cId="3325209600" sldId="309"/>
            <ac:grpSpMk id="1974" creationId="{24F51FF5-43A1-4E75-8ECB-13EAA1CCC3BF}"/>
          </ac:grpSpMkLst>
        </pc:grpChg>
        <pc:grpChg chg="add del mod">
          <ac:chgData name="M | Inès Ammarkhodja" userId="e95cd08f-50ed-4377-8574-96d833696374" providerId="ADAL" clId="{3D6CE0CE-29FB-4D72-AD68-10EAE5BB7EAF}" dt="2019-11-13T11:59:11.276" v="807"/>
          <ac:grpSpMkLst>
            <pc:docMk/>
            <pc:sldMk cId="3325209600" sldId="309"/>
            <ac:grpSpMk id="1980" creationId="{9ECCD834-C16D-402A-A7FC-DCE21CF1A63E}"/>
          </ac:grpSpMkLst>
        </pc:grpChg>
        <pc:grpChg chg="add del mod">
          <ac:chgData name="M | Inès Ammarkhodja" userId="e95cd08f-50ed-4377-8574-96d833696374" providerId="ADAL" clId="{3D6CE0CE-29FB-4D72-AD68-10EAE5BB7EAF}" dt="2019-11-13T11:59:11.276" v="807"/>
          <ac:grpSpMkLst>
            <pc:docMk/>
            <pc:sldMk cId="3325209600" sldId="309"/>
            <ac:grpSpMk id="1996" creationId="{D4BA15E1-22A3-4536-8103-606121F938F2}"/>
          </ac:grpSpMkLst>
        </pc:grpChg>
        <pc:grpChg chg="add del mod">
          <ac:chgData name="M | Inès Ammarkhodja" userId="e95cd08f-50ed-4377-8574-96d833696374" providerId="ADAL" clId="{3D6CE0CE-29FB-4D72-AD68-10EAE5BB7EAF}" dt="2019-11-13T11:59:11.276" v="807"/>
          <ac:grpSpMkLst>
            <pc:docMk/>
            <pc:sldMk cId="3325209600" sldId="309"/>
            <ac:grpSpMk id="2007" creationId="{A084F394-8BFA-49E5-AB3F-05F38D29353E}"/>
          </ac:grpSpMkLst>
        </pc:grpChg>
        <pc:grpChg chg="add del mod">
          <ac:chgData name="M | Inès Ammarkhodja" userId="e95cd08f-50ed-4377-8574-96d833696374" providerId="ADAL" clId="{3D6CE0CE-29FB-4D72-AD68-10EAE5BB7EAF}" dt="2019-11-13T11:59:11.276" v="807"/>
          <ac:grpSpMkLst>
            <pc:docMk/>
            <pc:sldMk cId="3325209600" sldId="309"/>
            <ac:grpSpMk id="2016" creationId="{E0E0FFD6-F588-4C69-97F9-C16DA28C677E}"/>
          </ac:grpSpMkLst>
        </pc:grpChg>
        <pc:grpChg chg="add del mod">
          <ac:chgData name="M | Inès Ammarkhodja" userId="e95cd08f-50ed-4377-8574-96d833696374" providerId="ADAL" clId="{3D6CE0CE-29FB-4D72-AD68-10EAE5BB7EAF}" dt="2019-11-13T11:59:11.276" v="807"/>
          <ac:grpSpMkLst>
            <pc:docMk/>
            <pc:sldMk cId="3325209600" sldId="309"/>
            <ac:grpSpMk id="2019" creationId="{5B0DC278-57DA-4C4B-A13B-740F5964EA7B}"/>
          </ac:grpSpMkLst>
        </pc:grpChg>
        <pc:grpChg chg="add del mod">
          <ac:chgData name="M | Inès Ammarkhodja" userId="e95cd08f-50ed-4377-8574-96d833696374" providerId="ADAL" clId="{3D6CE0CE-29FB-4D72-AD68-10EAE5BB7EAF}" dt="2019-11-13T11:59:11.276" v="807"/>
          <ac:grpSpMkLst>
            <pc:docMk/>
            <pc:sldMk cId="3325209600" sldId="309"/>
            <ac:grpSpMk id="2034" creationId="{B7A83401-B0E6-4E0D-8A11-744E9D165CBF}"/>
          </ac:grpSpMkLst>
        </pc:grpChg>
        <pc:grpChg chg="add del mod">
          <ac:chgData name="M | Inès Ammarkhodja" userId="e95cd08f-50ed-4377-8574-96d833696374" providerId="ADAL" clId="{3D6CE0CE-29FB-4D72-AD68-10EAE5BB7EAF}" dt="2019-11-13T11:59:11.276" v="807"/>
          <ac:grpSpMkLst>
            <pc:docMk/>
            <pc:sldMk cId="3325209600" sldId="309"/>
            <ac:grpSpMk id="2040" creationId="{74BB97D4-DBCE-43D8-A8FE-8A99958D4AEA}"/>
          </ac:grpSpMkLst>
        </pc:grpChg>
        <pc:grpChg chg="add del mod">
          <ac:chgData name="M | Inès Ammarkhodja" userId="e95cd08f-50ed-4377-8574-96d833696374" providerId="ADAL" clId="{3D6CE0CE-29FB-4D72-AD68-10EAE5BB7EAF}" dt="2019-11-13T11:59:11.276" v="807"/>
          <ac:grpSpMkLst>
            <pc:docMk/>
            <pc:sldMk cId="3325209600" sldId="309"/>
            <ac:grpSpMk id="2045" creationId="{0E4BC10E-725B-4484-8B8E-67B38FC2FA6C}"/>
          </ac:grpSpMkLst>
        </pc:grpChg>
        <pc:grpChg chg="add del mod">
          <ac:chgData name="M | Inès Ammarkhodja" userId="e95cd08f-50ed-4377-8574-96d833696374" providerId="ADAL" clId="{3D6CE0CE-29FB-4D72-AD68-10EAE5BB7EAF}" dt="2019-11-13T11:59:11.276" v="807"/>
          <ac:grpSpMkLst>
            <pc:docMk/>
            <pc:sldMk cId="3325209600" sldId="309"/>
            <ac:grpSpMk id="2050" creationId="{61AA783E-C33F-4BA5-833D-D2414A1E31C6}"/>
          </ac:grpSpMkLst>
        </pc:grpChg>
        <pc:grpChg chg="add del mod">
          <ac:chgData name="M | Inès Ammarkhodja" userId="e95cd08f-50ed-4377-8574-96d833696374" providerId="ADAL" clId="{3D6CE0CE-29FB-4D72-AD68-10EAE5BB7EAF}" dt="2019-11-13T11:59:11.276" v="807"/>
          <ac:grpSpMkLst>
            <pc:docMk/>
            <pc:sldMk cId="3325209600" sldId="309"/>
            <ac:grpSpMk id="2063" creationId="{D8BFC96F-E483-4F7D-A8FE-19933ABD34EA}"/>
          </ac:grpSpMkLst>
        </pc:grpChg>
        <pc:grpChg chg="add del mod">
          <ac:chgData name="M | Inès Ammarkhodja" userId="e95cd08f-50ed-4377-8574-96d833696374" providerId="ADAL" clId="{3D6CE0CE-29FB-4D72-AD68-10EAE5BB7EAF}" dt="2019-11-13T11:59:11.276" v="807"/>
          <ac:grpSpMkLst>
            <pc:docMk/>
            <pc:sldMk cId="3325209600" sldId="309"/>
            <ac:grpSpMk id="2068" creationId="{5AF21D87-23AD-4B64-83B5-F522F3553E34}"/>
          </ac:grpSpMkLst>
        </pc:grpChg>
        <pc:grpChg chg="add del mod">
          <ac:chgData name="M | Inès Ammarkhodja" userId="e95cd08f-50ed-4377-8574-96d833696374" providerId="ADAL" clId="{3D6CE0CE-29FB-4D72-AD68-10EAE5BB7EAF}" dt="2019-11-13T11:59:11.276" v="807"/>
          <ac:grpSpMkLst>
            <pc:docMk/>
            <pc:sldMk cId="3325209600" sldId="309"/>
            <ac:grpSpMk id="2080" creationId="{AB9CDC99-1ADF-4262-BAB4-F8DFB7A93FE6}"/>
          </ac:grpSpMkLst>
        </pc:grpChg>
        <pc:grpChg chg="add del mod">
          <ac:chgData name="M | Inès Ammarkhodja" userId="e95cd08f-50ed-4377-8574-96d833696374" providerId="ADAL" clId="{3D6CE0CE-29FB-4D72-AD68-10EAE5BB7EAF}" dt="2019-11-13T11:59:11.276" v="807"/>
          <ac:grpSpMkLst>
            <pc:docMk/>
            <pc:sldMk cId="3325209600" sldId="309"/>
            <ac:grpSpMk id="2104" creationId="{2076E650-5401-4A36-A4A6-5972755F98A9}"/>
          </ac:grpSpMkLst>
        </pc:grpChg>
        <pc:grpChg chg="add del mod">
          <ac:chgData name="M | Inès Ammarkhodja" userId="e95cd08f-50ed-4377-8574-96d833696374" providerId="ADAL" clId="{3D6CE0CE-29FB-4D72-AD68-10EAE5BB7EAF}" dt="2019-11-13T11:59:11.276" v="807"/>
          <ac:grpSpMkLst>
            <pc:docMk/>
            <pc:sldMk cId="3325209600" sldId="309"/>
            <ac:grpSpMk id="2116" creationId="{9AF0E6B3-2DAD-413E-80C7-D30A7DF464FD}"/>
          </ac:grpSpMkLst>
        </pc:grpChg>
        <pc:grpChg chg="add del mod">
          <ac:chgData name="M | Inès Ammarkhodja" userId="e95cd08f-50ed-4377-8574-96d833696374" providerId="ADAL" clId="{3D6CE0CE-29FB-4D72-AD68-10EAE5BB7EAF}" dt="2019-11-13T11:59:11.276" v="807"/>
          <ac:grpSpMkLst>
            <pc:docMk/>
            <pc:sldMk cId="3325209600" sldId="309"/>
            <ac:grpSpMk id="2121" creationId="{A601E875-B562-439F-BE8C-4BFE2F745F53}"/>
          </ac:grpSpMkLst>
        </pc:grpChg>
        <pc:grpChg chg="add del mod">
          <ac:chgData name="M | Inès Ammarkhodja" userId="e95cd08f-50ed-4377-8574-96d833696374" providerId="ADAL" clId="{3D6CE0CE-29FB-4D72-AD68-10EAE5BB7EAF}" dt="2019-11-13T11:59:11.276" v="807"/>
          <ac:grpSpMkLst>
            <pc:docMk/>
            <pc:sldMk cId="3325209600" sldId="309"/>
            <ac:grpSpMk id="2137" creationId="{30B54EBB-4AF4-48B6-86A7-107D314B6BBA}"/>
          </ac:grpSpMkLst>
        </pc:grpChg>
        <pc:grpChg chg="add del mod">
          <ac:chgData name="M | Inès Ammarkhodja" userId="e95cd08f-50ed-4377-8574-96d833696374" providerId="ADAL" clId="{3D6CE0CE-29FB-4D72-AD68-10EAE5BB7EAF}" dt="2019-11-13T11:59:11.276" v="807"/>
          <ac:grpSpMkLst>
            <pc:docMk/>
            <pc:sldMk cId="3325209600" sldId="309"/>
            <ac:grpSpMk id="2143" creationId="{21E57CF2-6FFC-4C00-BBE6-C9D86227E393}"/>
          </ac:grpSpMkLst>
        </pc:grpChg>
        <pc:grpChg chg="add del mod">
          <ac:chgData name="M | Inès Ammarkhodja" userId="e95cd08f-50ed-4377-8574-96d833696374" providerId="ADAL" clId="{3D6CE0CE-29FB-4D72-AD68-10EAE5BB7EAF}" dt="2019-11-13T11:59:11.276" v="807"/>
          <ac:grpSpMkLst>
            <pc:docMk/>
            <pc:sldMk cId="3325209600" sldId="309"/>
            <ac:grpSpMk id="2155" creationId="{5C420AFE-E47E-4E34-AA94-CE192DCAD7B8}"/>
          </ac:grpSpMkLst>
        </pc:grpChg>
        <pc:grpChg chg="add del mod">
          <ac:chgData name="M | Inès Ammarkhodja" userId="e95cd08f-50ed-4377-8574-96d833696374" providerId="ADAL" clId="{3D6CE0CE-29FB-4D72-AD68-10EAE5BB7EAF}" dt="2019-11-13T11:59:11.276" v="807"/>
          <ac:grpSpMkLst>
            <pc:docMk/>
            <pc:sldMk cId="3325209600" sldId="309"/>
            <ac:grpSpMk id="2161" creationId="{BDA71A73-20DF-4FF9-B38D-76586E4A3E11}"/>
          </ac:grpSpMkLst>
        </pc:grpChg>
        <pc:grpChg chg="add del mod">
          <ac:chgData name="M | Inès Ammarkhodja" userId="e95cd08f-50ed-4377-8574-96d833696374" providerId="ADAL" clId="{3D6CE0CE-29FB-4D72-AD68-10EAE5BB7EAF}" dt="2019-11-13T11:59:11.276" v="807"/>
          <ac:grpSpMkLst>
            <pc:docMk/>
            <pc:sldMk cId="3325209600" sldId="309"/>
            <ac:grpSpMk id="2169" creationId="{060790AF-D8EE-4A3C-A996-57E494D2CAB1}"/>
          </ac:grpSpMkLst>
        </pc:grpChg>
        <pc:grpChg chg="add del mod">
          <ac:chgData name="M | Inès Ammarkhodja" userId="e95cd08f-50ed-4377-8574-96d833696374" providerId="ADAL" clId="{3D6CE0CE-29FB-4D72-AD68-10EAE5BB7EAF}" dt="2019-11-13T11:59:11.276" v="807"/>
          <ac:grpSpMkLst>
            <pc:docMk/>
            <pc:sldMk cId="3325209600" sldId="309"/>
            <ac:grpSpMk id="2178" creationId="{4F2D0A11-4571-46E6-9A56-8C3CF026220A}"/>
          </ac:grpSpMkLst>
        </pc:grpChg>
        <pc:grpChg chg="add del mod">
          <ac:chgData name="M | Inès Ammarkhodja" userId="e95cd08f-50ed-4377-8574-96d833696374" providerId="ADAL" clId="{3D6CE0CE-29FB-4D72-AD68-10EAE5BB7EAF}" dt="2019-11-13T11:59:11.276" v="807"/>
          <ac:grpSpMkLst>
            <pc:docMk/>
            <pc:sldMk cId="3325209600" sldId="309"/>
            <ac:grpSpMk id="2195" creationId="{459A335B-5248-44EB-B5AB-D2EEFA6A4DE6}"/>
          </ac:grpSpMkLst>
        </pc:grpChg>
        <pc:grpChg chg="add del mod">
          <ac:chgData name="M | Inès Ammarkhodja" userId="e95cd08f-50ed-4377-8574-96d833696374" providerId="ADAL" clId="{3D6CE0CE-29FB-4D72-AD68-10EAE5BB7EAF}" dt="2019-11-13T11:59:11.276" v="807"/>
          <ac:grpSpMkLst>
            <pc:docMk/>
            <pc:sldMk cId="3325209600" sldId="309"/>
            <ac:grpSpMk id="2210" creationId="{7A6302FF-CC18-4950-96AD-04695993E4DA}"/>
          </ac:grpSpMkLst>
        </pc:grpChg>
        <pc:grpChg chg="add del mod">
          <ac:chgData name="M | Inès Ammarkhodja" userId="e95cd08f-50ed-4377-8574-96d833696374" providerId="ADAL" clId="{3D6CE0CE-29FB-4D72-AD68-10EAE5BB7EAF}" dt="2019-11-13T11:59:11.276" v="807"/>
          <ac:grpSpMkLst>
            <pc:docMk/>
            <pc:sldMk cId="3325209600" sldId="309"/>
            <ac:grpSpMk id="2218" creationId="{93C96D94-3663-4688-9474-C9129C909017}"/>
          </ac:grpSpMkLst>
        </pc:grpChg>
        <pc:grpChg chg="add del mod">
          <ac:chgData name="M | Inès Ammarkhodja" userId="e95cd08f-50ed-4377-8574-96d833696374" providerId="ADAL" clId="{3D6CE0CE-29FB-4D72-AD68-10EAE5BB7EAF}" dt="2019-11-13T11:59:11.276" v="807"/>
          <ac:grpSpMkLst>
            <pc:docMk/>
            <pc:sldMk cId="3325209600" sldId="309"/>
            <ac:grpSpMk id="2223" creationId="{18BDA9FE-4B6E-4278-B161-F093BC28D634}"/>
          </ac:grpSpMkLst>
        </pc:grpChg>
        <pc:grpChg chg="add del mod">
          <ac:chgData name="M | Inès Ammarkhodja" userId="e95cd08f-50ed-4377-8574-96d833696374" providerId="ADAL" clId="{3D6CE0CE-29FB-4D72-AD68-10EAE5BB7EAF}" dt="2019-11-13T11:59:11.276" v="807"/>
          <ac:grpSpMkLst>
            <pc:docMk/>
            <pc:sldMk cId="3325209600" sldId="309"/>
            <ac:grpSpMk id="2233" creationId="{E7B6BD84-CE4D-4CB0-873E-6B0BF6BF6D70}"/>
          </ac:grpSpMkLst>
        </pc:grpChg>
        <pc:grpChg chg="add del mod">
          <ac:chgData name="M | Inès Ammarkhodja" userId="e95cd08f-50ed-4377-8574-96d833696374" providerId="ADAL" clId="{3D6CE0CE-29FB-4D72-AD68-10EAE5BB7EAF}" dt="2019-11-13T11:59:11.276" v="807"/>
          <ac:grpSpMkLst>
            <pc:docMk/>
            <pc:sldMk cId="3325209600" sldId="309"/>
            <ac:grpSpMk id="2239" creationId="{2085CBC3-5B86-43C8-83FA-A61776DD2BED}"/>
          </ac:grpSpMkLst>
        </pc:grpChg>
        <pc:grpChg chg="add del mod">
          <ac:chgData name="M | Inès Ammarkhodja" userId="e95cd08f-50ed-4377-8574-96d833696374" providerId="ADAL" clId="{3D6CE0CE-29FB-4D72-AD68-10EAE5BB7EAF}" dt="2019-11-13T11:59:11.276" v="807"/>
          <ac:grpSpMkLst>
            <pc:docMk/>
            <pc:sldMk cId="3325209600" sldId="309"/>
            <ac:grpSpMk id="2252" creationId="{AB3C0A5B-C88E-464B-8644-CF3CB44D0401}"/>
          </ac:grpSpMkLst>
        </pc:grpChg>
        <pc:grpChg chg="add del mod">
          <ac:chgData name="M | Inès Ammarkhodja" userId="e95cd08f-50ed-4377-8574-96d833696374" providerId="ADAL" clId="{3D6CE0CE-29FB-4D72-AD68-10EAE5BB7EAF}" dt="2019-11-13T11:59:11.276" v="807"/>
          <ac:grpSpMkLst>
            <pc:docMk/>
            <pc:sldMk cId="3325209600" sldId="309"/>
            <ac:grpSpMk id="2257" creationId="{90EC571B-03BF-4A4B-9B73-24A4C59A2F28}"/>
          </ac:grpSpMkLst>
        </pc:grpChg>
        <pc:grpChg chg="add del mod">
          <ac:chgData name="M | Inès Ammarkhodja" userId="e95cd08f-50ed-4377-8574-96d833696374" providerId="ADAL" clId="{3D6CE0CE-29FB-4D72-AD68-10EAE5BB7EAF}" dt="2019-11-13T11:59:11.276" v="807"/>
          <ac:grpSpMkLst>
            <pc:docMk/>
            <pc:sldMk cId="3325209600" sldId="309"/>
            <ac:grpSpMk id="2267" creationId="{C870D3EE-BFF8-46DD-9114-C7A36746B632}"/>
          </ac:grpSpMkLst>
        </pc:grpChg>
        <pc:grpChg chg="add del mod">
          <ac:chgData name="M | Inès Ammarkhodja" userId="e95cd08f-50ed-4377-8574-96d833696374" providerId="ADAL" clId="{3D6CE0CE-29FB-4D72-AD68-10EAE5BB7EAF}" dt="2019-11-13T11:59:11.276" v="807"/>
          <ac:grpSpMkLst>
            <pc:docMk/>
            <pc:sldMk cId="3325209600" sldId="309"/>
            <ac:grpSpMk id="2277" creationId="{316EB153-3CDF-4A6D-AA5E-32AA88B2BD4F}"/>
          </ac:grpSpMkLst>
        </pc:grpChg>
        <pc:grpChg chg="add del mod">
          <ac:chgData name="M | Inès Ammarkhodja" userId="e95cd08f-50ed-4377-8574-96d833696374" providerId="ADAL" clId="{3D6CE0CE-29FB-4D72-AD68-10EAE5BB7EAF}" dt="2019-11-13T11:59:11.276" v="807"/>
          <ac:grpSpMkLst>
            <pc:docMk/>
            <pc:sldMk cId="3325209600" sldId="309"/>
            <ac:grpSpMk id="2283" creationId="{D5F3E5DC-92B2-49E6-881A-F52386E8BC4D}"/>
          </ac:grpSpMkLst>
        </pc:grpChg>
        <pc:grpChg chg="add del mod">
          <ac:chgData name="M | Inès Ammarkhodja" userId="e95cd08f-50ed-4377-8574-96d833696374" providerId="ADAL" clId="{3D6CE0CE-29FB-4D72-AD68-10EAE5BB7EAF}" dt="2019-11-13T11:59:11.276" v="807"/>
          <ac:grpSpMkLst>
            <pc:docMk/>
            <pc:sldMk cId="3325209600" sldId="309"/>
            <ac:grpSpMk id="2288" creationId="{1599A7FC-B6BF-421B-9772-31E9085CBA45}"/>
          </ac:grpSpMkLst>
        </pc:grpChg>
        <pc:grpChg chg="add del mod">
          <ac:chgData name="M | Inès Ammarkhodja" userId="e95cd08f-50ed-4377-8574-96d833696374" providerId="ADAL" clId="{3D6CE0CE-29FB-4D72-AD68-10EAE5BB7EAF}" dt="2019-11-13T11:59:11.276" v="807"/>
          <ac:grpSpMkLst>
            <pc:docMk/>
            <pc:sldMk cId="3325209600" sldId="309"/>
            <ac:grpSpMk id="2295" creationId="{DDA9E3BF-FFE9-4FE0-9512-A8EE1649AD91}"/>
          </ac:grpSpMkLst>
        </pc:grpChg>
        <pc:grpChg chg="add del mod">
          <ac:chgData name="M | Inès Ammarkhodja" userId="e95cd08f-50ed-4377-8574-96d833696374" providerId="ADAL" clId="{3D6CE0CE-29FB-4D72-AD68-10EAE5BB7EAF}" dt="2019-11-13T11:59:11.276" v="807"/>
          <ac:grpSpMkLst>
            <pc:docMk/>
            <pc:sldMk cId="3325209600" sldId="309"/>
            <ac:grpSpMk id="2300" creationId="{E81D5C20-54D1-4EF2-8039-61FD137449A2}"/>
          </ac:grpSpMkLst>
        </pc:grpChg>
        <pc:grpChg chg="add del mod">
          <ac:chgData name="M | Inès Ammarkhodja" userId="e95cd08f-50ed-4377-8574-96d833696374" providerId="ADAL" clId="{3D6CE0CE-29FB-4D72-AD68-10EAE5BB7EAF}" dt="2019-11-13T11:59:11.276" v="807"/>
          <ac:grpSpMkLst>
            <pc:docMk/>
            <pc:sldMk cId="3325209600" sldId="309"/>
            <ac:grpSpMk id="2303" creationId="{4E274EF2-4FBA-492C-A008-25F65B9B23D3}"/>
          </ac:grpSpMkLst>
        </pc:grpChg>
        <pc:grpChg chg="add del mod">
          <ac:chgData name="M | Inès Ammarkhodja" userId="e95cd08f-50ed-4377-8574-96d833696374" providerId="ADAL" clId="{3D6CE0CE-29FB-4D72-AD68-10EAE5BB7EAF}" dt="2019-11-13T11:59:11.276" v="807"/>
          <ac:grpSpMkLst>
            <pc:docMk/>
            <pc:sldMk cId="3325209600" sldId="309"/>
            <ac:grpSpMk id="2305" creationId="{7C79ECA5-B226-4CD7-9328-9816A86813D9}"/>
          </ac:grpSpMkLst>
        </pc:grpChg>
        <pc:grpChg chg="add del mod">
          <ac:chgData name="M | Inès Ammarkhodja" userId="e95cd08f-50ed-4377-8574-96d833696374" providerId="ADAL" clId="{3D6CE0CE-29FB-4D72-AD68-10EAE5BB7EAF}" dt="2019-11-13T11:59:11.276" v="807"/>
          <ac:grpSpMkLst>
            <pc:docMk/>
            <pc:sldMk cId="3325209600" sldId="309"/>
            <ac:grpSpMk id="2308" creationId="{83DF5E23-E445-4E19-8705-3BFB299F4B1E}"/>
          </ac:grpSpMkLst>
        </pc:grpChg>
        <pc:grpChg chg="add del mod">
          <ac:chgData name="M | Inès Ammarkhodja" userId="e95cd08f-50ed-4377-8574-96d833696374" providerId="ADAL" clId="{3D6CE0CE-29FB-4D72-AD68-10EAE5BB7EAF}" dt="2019-11-13T11:59:11.276" v="807"/>
          <ac:grpSpMkLst>
            <pc:docMk/>
            <pc:sldMk cId="3325209600" sldId="309"/>
            <ac:grpSpMk id="2311" creationId="{3650ABBB-6A1B-4400-AB8C-27D21147D91D}"/>
          </ac:grpSpMkLst>
        </pc:grpChg>
        <pc:grpChg chg="add del mod">
          <ac:chgData name="M | Inès Ammarkhodja" userId="e95cd08f-50ed-4377-8574-96d833696374" providerId="ADAL" clId="{3D6CE0CE-29FB-4D72-AD68-10EAE5BB7EAF}" dt="2019-11-13T11:59:11.276" v="807"/>
          <ac:grpSpMkLst>
            <pc:docMk/>
            <pc:sldMk cId="3325209600" sldId="309"/>
            <ac:grpSpMk id="2313" creationId="{9BD68CB3-9A9D-4E29-8958-A0AA73416C76}"/>
          </ac:grpSpMkLst>
        </pc:grpChg>
        <pc:grpChg chg="add del mod">
          <ac:chgData name="M | Inès Ammarkhodja" userId="e95cd08f-50ed-4377-8574-96d833696374" providerId="ADAL" clId="{3D6CE0CE-29FB-4D72-AD68-10EAE5BB7EAF}" dt="2019-11-13T11:59:11.276" v="807"/>
          <ac:grpSpMkLst>
            <pc:docMk/>
            <pc:sldMk cId="3325209600" sldId="309"/>
            <ac:grpSpMk id="2315" creationId="{5CFCCE6A-DECC-4CD5-B4EF-5069EA713269}"/>
          </ac:grpSpMkLst>
        </pc:grpChg>
        <pc:grpChg chg="add del mod">
          <ac:chgData name="M | Inès Ammarkhodja" userId="e95cd08f-50ed-4377-8574-96d833696374" providerId="ADAL" clId="{3D6CE0CE-29FB-4D72-AD68-10EAE5BB7EAF}" dt="2019-11-13T11:59:11.276" v="807"/>
          <ac:grpSpMkLst>
            <pc:docMk/>
            <pc:sldMk cId="3325209600" sldId="309"/>
            <ac:grpSpMk id="2320" creationId="{6EA75939-D9DF-41A3-8FFD-2FE6807E22FB}"/>
          </ac:grpSpMkLst>
        </pc:grpChg>
        <pc:grpChg chg="add del mod">
          <ac:chgData name="M | Inès Ammarkhodja" userId="e95cd08f-50ed-4377-8574-96d833696374" providerId="ADAL" clId="{3D6CE0CE-29FB-4D72-AD68-10EAE5BB7EAF}" dt="2019-11-13T11:59:11.276" v="807"/>
          <ac:grpSpMkLst>
            <pc:docMk/>
            <pc:sldMk cId="3325209600" sldId="309"/>
            <ac:grpSpMk id="2328" creationId="{265F1940-7B22-4713-A7D4-736572571776}"/>
          </ac:grpSpMkLst>
        </pc:grpChg>
        <pc:grpChg chg="add del mod">
          <ac:chgData name="M | Inès Ammarkhodja" userId="e95cd08f-50ed-4377-8574-96d833696374" providerId="ADAL" clId="{3D6CE0CE-29FB-4D72-AD68-10EAE5BB7EAF}" dt="2019-11-13T11:59:11.276" v="807"/>
          <ac:grpSpMkLst>
            <pc:docMk/>
            <pc:sldMk cId="3325209600" sldId="309"/>
            <ac:grpSpMk id="2330" creationId="{DBFE0668-3559-4D00-8ED5-456E4EBFC301}"/>
          </ac:grpSpMkLst>
        </pc:grpChg>
        <pc:grpChg chg="add del mod">
          <ac:chgData name="M | Inès Ammarkhodja" userId="e95cd08f-50ed-4377-8574-96d833696374" providerId="ADAL" clId="{3D6CE0CE-29FB-4D72-AD68-10EAE5BB7EAF}" dt="2019-11-13T11:59:11.276" v="807"/>
          <ac:grpSpMkLst>
            <pc:docMk/>
            <pc:sldMk cId="3325209600" sldId="309"/>
            <ac:grpSpMk id="2332" creationId="{DBB6DA5E-B321-4010-B120-76909246F2A7}"/>
          </ac:grpSpMkLst>
        </pc:grpChg>
        <pc:grpChg chg="add del mod">
          <ac:chgData name="M | Inès Ammarkhodja" userId="e95cd08f-50ed-4377-8574-96d833696374" providerId="ADAL" clId="{3D6CE0CE-29FB-4D72-AD68-10EAE5BB7EAF}" dt="2019-11-13T11:59:11.276" v="807"/>
          <ac:grpSpMkLst>
            <pc:docMk/>
            <pc:sldMk cId="3325209600" sldId="309"/>
            <ac:grpSpMk id="2334" creationId="{C5BECA47-AD8A-4F1B-A7CB-7FFFA80E5339}"/>
          </ac:grpSpMkLst>
        </pc:grpChg>
        <pc:grpChg chg="add del mod">
          <ac:chgData name="M | Inès Ammarkhodja" userId="e95cd08f-50ed-4377-8574-96d833696374" providerId="ADAL" clId="{3D6CE0CE-29FB-4D72-AD68-10EAE5BB7EAF}" dt="2019-11-13T11:59:11.276" v="807"/>
          <ac:grpSpMkLst>
            <pc:docMk/>
            <pc:sldMk cId="3325209600" sldId="309"/>
            <ac:grpSpMk id="2336" creationId="{F78C235B-24E4-47BD-B4F7-F4B885A1B7A0}"/>
          </ac:grpSpMkLst>
        </pc:grpChg>
        <pc:grpChg chg="add del mod">
          <ac:chgData name="M | Inès Ammarkhodja" userId="e95cd08f-50ed-4377-8574-96d833696374" providerId="ADAL" clId="{3D6CE0CE-29FB-4D72-AD68-10EAE5BB7EAF}" dt="2019-11-13T11:59:11.276" v="807"/>
          <ac:grpSpMkLst>
            <pc:docMk/>
            <pc:sldMk cId="3325209600" sldId="309"/>
            <ac:grpSpMk id="2341" creationId="{C43E6E00-DA8C-41CC-80EB-F69FC8999F91}"/>
          </ac:grpSpMkLst>
        </pc:grpChg>
        <pc:grpChg chg="add del mod">
          <ac:chgData name="M | Inès Ammarkhodja" userId="e95cd08f-50ed-4377-8574-96d833696374" providerId="ADAL" clId="{3D6CE0CE-29FB-4D72-AD68-10EAE5BB7EAF}" dt="2019-11-13T11:59:11.276" v="807"/>
          <ac:grpSpMkLst>
            <pc:docMk/>
            <pc:sldMk cId="3325209600" sldId="309"/>
            <ac:grpSpMk id="2346" creationId="{3C565870-F672-41EA-83B5-F5533A50965B}"/>
          </ac:grpSpMkLst>
        </pc:grpChg>
        <pc:grpChg chg="add del mod">
          <ac:chgData name="M | Inès Ammarkhodja" userId="e95cd08f-50ed-4377-8574-96d833696374" providerId="ADAL" clId="{3D6CE0CE-29FB-4D72-AD68-10EAE5BB7EAF}" dt="2019-11-13T11:59:11.276" v="807"/>
          <ac:grpSpMkLst>
            <pc:docMk/>
            <pc:sldMk cId="3325209600" sldId="309"/>
            <ac:grpSpMk id="2356" creationId="{6A2FFBD8-4047-494C-9924-70C61AF1BE2D}"/>
          </ac:grpSpMkLst>
        </pc:grpChg>
        <pc:grpChg chg="add del mod">
          <ac:chgData name="M | Inès Ammarkhodja" userId="e95cd08f-50ed-4377-8574-96d833696374" providerId="ADAL" clId="{3D6CE0CE-29FB-4D72-AD68-10EAE5BB7EAF}" dt="2019-11-13T11:59:11.276" v="807"/>
          <ac:grpSpMkLst>
            <pc:docMk/>
            <pc:sldMk cId="3325209600" sldId="309"/>
            <ac:grpSpMk id="2360" creationId="{3A6FD639-DE40-4532-82F9-503EF0DB5732}"/>
          </ac:grpSpMkLst>
        </pc:grpChg>
        <pc:grpChg chg="add del mod">
          <ac:chgData name="M | Inès Ammarkhodja" userId="e95cd08f-50ed-4377-8574-96d833696374" providerId="ADAL" clId="{3D6CE0CE-29FB-4D72-AD68-10EAE5BB7EAF}" dt="2019-11-13T11:59:11.276" v="807"/>
          <ac:grpSpMkLst>
            <pc:docMk/>
            <pc:sldMk cId="3325209600" sldId="309"/>
            <ac:grpSpMk id="2365" creationId="{94EB3D57-AF75-4E6C-B912-15D63EABA857}"/>
          </ac:grpSpMkLst>
        </pc:grpChg>
        <pc:grpChg chg="add del mod">
          <ac:chgData name="M | Inès Ammarkhodja" userId="e95cd08f-50ed-4377-8574-96d833696374" providerId="ADAL" clId="{3D6CE0CE-29FB-4D72-AD68-10EAE5BB7EAF}" dt="2019-11-13T11:59:11.276" v="807"/>
          <ac:grpSpMkLst>
            <pc:docMk/>
            <pc:sldMk cId="3325209600" sldId="309"/>
            <ac:grpSpMk id="2378" creationId="{C976811B-369E-4204-B799-3C41BC4B93BF}"/>
          </ac:grpSpMkLst>
        </pc:grpChg>
        <pc:grpChg chg="add del mod">
          <ac:chgData name="M | Inès Ammarkhodja" userId="e95cd08f-50ed-4377-8574-96d833696374" providerId="ADAL" clId="{3D6CE0CE-29FB-4D72-AD68-10EAE5BB7EAF}" dt="2019-11-13T11:59:11.276" v="807"/>
          <ac:grpSpMkLst>
            <pc:docMk/>
            <pc:sldMk cId="3325209600" sldId="309"/>
            <ac:grpSpMk id="2387" creationId="{B4AE13F7-6C0D-4DC2-BF72-F614B3233DCA}"/>
          </ac:grpSpMkLst>
        </pc:grpChg>
        <pc:grpChg chg="add del mod">
          <ac:chgData name="M | Inès Ammarkhodja" userId="e95cd08f-50ed-4377-8574-96d833696374" providerId="ADAL" clId="{3D6CE0CE-29FB-4D72-AD68-10EAE5BB7EAF}" dt="2019-11-13T11:59:11.276" v="807"/>
          <ac:grpSpMkLst>
            <pc:docMk/>
            <pc:sldMk cId="3325209600" sldId="309"/>
            <ac:grpSpMk id="2394" creationId="{40949E89-5C3D-4343-A03E-B571CA618EBA}"/>
          </ac:grpSpMkLst>
        </pc:grpChg>
        <pc:grpChg chg="add del mod">
          <ac:chgData name="M | Inès Ammarkhodja" userId="e95cd08f-50ed-4377-8574-96d833696374" providerId="ADAL" clId="{3D6CE0CE-29FB-4D72-AD68-10EAE5BB7EAF}" dt="2019-11-13T11:59:11.276" v="807"/>
          <ac:grpSpMkLst>
            <pc:docMk/>
            <pc:sldMk cId="3325209600" sldId="309"/>
            <ac:grpSpMk id="2399" creationId="{466CF391-E813-4DCC-9932-235EFD383DA8}"/>
          </ac:grpSpMkLst>
        </pc:grpChg>
        <pc:grpChg chg="add del mod">
          <ac:chgData name="M | Inès Ammarkhodja" userId="e95cd08f-50ed-4377-8574-96d833696374" providerId="ADAL" clId="{3D6CE0CE-29FB-4D72-AD68-10EAE5BB7EAF}" dt="2019-11-13T11:59:11.276" v="807"/>
          <ac:grpSpMkLst>
            <pc:docMk/>
            <pc:sldMk cId="3325209600" sldId="309"/>
            <ac:grpSpMk id="2401" creationId="{0B6F0466-44BA-4506-9C04-460041C01632}"/>
          </ac:grpSpMkLst>
        </pc:grpChg>
        <pc:grpChg chg="add del mod">
          <ac:chgData name="M | Inès Ammarkhodja" userId="e95cd08f-50ed-4377-8574-96d833696374" providerId="ADAL" clId="{3D6CE0CE-29FB-4D72-AD68-10EAE5BB7EAF}" dt="2019-11-13T11:59:11.276" v="807"/>
          <ac:grpSpMkLst>
            <pc:docMk/>
            <pc:sldMk cId="3325209600" sldId="309"/>
            <ac:grpSpMk id="2409" creationId="{833E93AD-7002-4683-A06D-E0843BD5C234}"/>
          </ac:grpSpMkLst>
        </pc:grpChg>
        <pc:grpChg chg="add del mod">
          <ac:chgData name="M | Inès Ammarkhodja" userId="e95cd08f-50ed-4377-8574-96d833696374" providerId="ADAL" clId="{3D6CE0CE-29FB-4D72-AD68-10EAE5BB7EAF}" dt="2019-11-13T11:59:11.276" v="807"/>
          <ac:grpSpMkLst>
            <pc:docMk/>
            <pc:sldMk cId="3325209600" sldId="309"/>
            <ac:grpSpMk id="2412" creationId="{A8C8C7F3-86F3-4798-8AD0-67AF5DBED329}"/>
          </ac:grpSpMkLst>
        </pc:grpChg>
        <pc:grpChg chg="add del mod">
          <ac:chgData name="M | Inès Ammarkhodja" userId="e95cd08f-50ed-4377-8574-96d833696374" providerId="ADAL" clId="{3D6CE0CE-29FB-4D72-AD68-10EAE5BB7EAF}" dt="2019-11-13T11:59:11.276" v="807"/>
          <ac:grpSpMkLst>
            <pc:docMk/>
            <pc:sldMk cId="3325209600" sldId="309"/>
            <ac:grpSpMk id="2415" creationId="{3BFACE1A-D6B1-4CCE-81E7-E322DEB6C6D7}"/>
          </ac:grpSpMkLst>
        </pc:grpChg>
        <pc:grpChg chg="add del mod">
          <ac:chgData name="M | Inès Ammarkhodja" userId="e95cd08f-50ed-4377-8574-96d833696374" providerId="ADAL" clId="{3D6CE0CE-29FB-4D72-AD68-10EAE5BB7EAF}" dt="2019-11-13T11:59:11.276" v="807"/>
          <ac:grpSpMkLst>
            <pc:docMk/>
            <pc:sldMk cId="3325209600" sldId="309"/>
            <ac:grpSpMk id="2420" creationId="{856EFFF9-17D1-47C2-80B1-15EA2FD463C6}"/>
          </ac:grpSpMkLst>
        </pc:grpChg>
        <pc:grpChg chg="add del mod">
          <ac:chgData name="M | Inès Ammarkhodja" userId="e95cd08f-50ed-4377-8574-96d833696374" providerId="ADAL" clId="{3D6CE0CE-29FB-4D72-AD68-10EAE5BB7EAF}" dt="2019-11-13T11:59:11.276" v="807"/>
          <ac:grpSpMkLst>
            <pc:docMk/>
            <pc:sldMk cId="3325209600" sldId="309"/>
            <ac:grpSpMk id="2427" creationId="{791D946D-A96C-4E04-BBB0-08E76B4B9922}"/>
          </ac:grpSpMkLst>
        </pc:grpChg>
        <pc:grpChg chg="add del mod">
          <ac:chgData name="M | Inès Ammarkhodja" userId="e95cd08f-50ed-4377-8574-96d833696374" providerId="ADAL" clId="{3D6CE0CE-29FB-4D72-AD68-10EAE5BB7EAF}" dt="2019-11-13T11:59:11.276" v="807"/>
          <ac:grpSpMkLst>
            <pc:docMk/>
            <pc:sldMk cId="3325209600" sldId="309"/>
            <ac:grpSpMk id="2430" creationId="{39EC20D7-96F4-40A4-AAD9-62CC0A388347}"/>
          </ac:grpSpMkLst>
        </pc:grpChg>
        <pc:grpChg chg="add del mod">
          <ac:chgData name="M | Inès Ammarkhodja" userId="e95cd08f-50ed-4377-8574-96d833696374" providerId="ADAL" clId="{3D6CE0CE-29FB-4D72-AD68-10EAE5BB7EAF}" dt="2019-11-13T11:59:11.276" v="807"/>
          <ac:grpSpMkLst>
            <pc:docMk/>
            <pc:sldMk cId="3325209600" sldId="309"/>
            <ac:grpSpMk id="2432" creationId="{FEE8691C-8A8D-4AE9-ABEB-77455EF14524}"/>
          </ac:grpSpMkLst>
        </pc:grpChg>
        <pc:grpChg chg="add del mod">
          <ac:chgData name="M | Inès Ammarkhodja" userId="e95cd08f-50ed-4377-8574-96d833696374" providerId="ADAL" clId="{3D6CE0CE-29FB-4D72-AD68-10EAE5BB7EAF}" dt="2019-11-13T11:59:11.276" v="807"/>
          <ac:grpSpMkLst>
            <pc:docMk/>
            <pc:sldMk cId="3325209600" sldId="309"/>
            <ac:grpSpMk id="2437" creationId="{23E6E8C5-8F07-466A-A7D2-10465DAE4C2B}"/>
          </ac:grpSpMkLst>
        </pc:grpChg>
        <pc:grpChg chg="add del mod">
          <ac:chgData name="M | Inès Ammarkhodja" userId="e95cd08f-50ed-4377-8574-96d833696374" providerId="ADAL" clId="{3D6CE0CE-29FB-4D72-AD68-10EAE5BB7EAF}" dt="2019-11-13T11:59:11.276" v="807"/>
          <ac:grpSpMkLst>
            <pc:docMk/>
            <pc:sldMk cId="3325209600" sldId="309"/>
            <ac:grpSpMk id="2443" creationId="{2907D4CF-782A-4131-9187-7D7D3014A259}"/>
          </ac:grpSpMkLst>
        </pc:grpChg>
        <pc:grpChg chg="add del mod">
          <ac:chgData name="M | Inès Ammarkhodja" userId="e95cd08f-50ed-4377-8574-96d833696374" providerId="ADAL" clId="{3D6CE0CE-29FB-4D72-AD68-10EAE5BB7EAF}" dt="2019-11-13T11:59:11.276" v="807"/>
          <ac:grpSpMkLst>
            <pc:docMk/>
            <pc:sldMk cId="3325209600" sldId="309"/>
            <ac:grpSpMk id="2449" creationId="{318B0974-22F9-493C-97CB-8C6A1F66BF71}"/>
          </ac:grpSpMkLst>
        </pc:grpChg>
        <pc:grpChg chg="add del mod">
          <ac:chgData name="M | Inès Ammarkhodja" userId="e95cd08f-50ed-4377-8574-96d833696374" providerId="ADAL" clId="{3D6CE0CE-29FB-4D72-AD68-10EAE5BB7EAF}" dt="2019-11-13T11:59:11.276" v="807"/>
          <ac:grpSpMkLst>
            <pc:docMk/>
            <pc:sldMk cId="3325209600" sldId="309"/>
            <ac:grpSpMk id="2457" creationId="{A940EECB-66EC-4905-8729-98089C7E00D3}"/>
          </ac:grpSpMkLst>
        </pc:grpChg>
        <pc:grpChg chg="add del mod">
          <ac:chgData name="M | Inès Ammarkhodja" userId="e95cd08f-50ed-4377-8574-96d833696374" providerId="ADAL" clId="{3D6CE0CE-29FB-4D72-AD68-10EAE5BB7EAF}" dt="2019-11-13T11:59:11.276" v="807"/>
          <ac:grpSpMkLst>
            <pc:docMk/>
            <pc:sldMk cId="3325209600" sldId="309"/>
            <ac:grpSpMk id="2468" creationId="{C08523DA-1166-490F-8CD0-DAEC9783E6AA}"/>
          </ac:grpSpMkLst>
        </pc:grpChg>
        <pc:grpChg chg="add del mod">
          <ac:chgData name="M | Inès Ammarkhodja" userId="e95cd08f-50ed-4377-8574-96d833696374" providerId="ADAL" clId="{3D6CE0CE-29FB-4D72-AD68-10EAE5BB7EAF}" dt="2019-11-13T11:59:11.276" v="807"/>
          <ac:grpSpMkLst>
            <pc:docMk/>
            <pc:sldMk cId="3325209600" sldId="309"/>
            <ac:grpSpMk id="2473" creationId="{A0A257E5-4933-4E6B-97CD-A3BB9B31CD9C}"/>
          </ac:grpSpMkLst>
        </pc:grpChg>
        <pc:grpChg chg="add del mod">
          <ac:chgData name="M | Inès Ammarkhodja" userId="e95cd08f-50ed-4377-8574-96d833696374" providerId="ADAL" clId="{3D6CE0CE-29FB-4D72-AD68-10EAE5BB7EAF}" dt="2019-11-13T11:59:11.276" v="807"/>
          <ac:grpSpMkLst>
            <pc:docMk/>
            <pc:sldMk cId="3325209600" sldId="309"/>
            <ac:grpSpMk id="2475" creationId="{E99B0F18-41D2-4CCF-BFC4-1CA3404DD85A}"/>
          </ac:grpSpMkLst>
        </pc:grpChg>
        <pc:grpChg chg="add del mod">
          <ac:chgData name="M | Inès Ammarkhodja" userId="e95cd08f-50ed-4377-8574-96d833696374" providerId="ADAL" clId="{3D6CE0CE-29FB-4D72-AD68-10EAE5BB7EAF}" dt="2019-11-13T11:59:11.276" v="807"/>
          <ac:grpSpMkLst>
            <pc:docMk/>
            <pc:sldMk cId="3325209600" sldId="309"/>
            <ac:grpSpMk id="2480" creationId="{6B626DF4-4EA2-4324-8E5F-FC9A8598FB0F}"/>
          </ac:grpSpMkLst>
        </pc:grpChg>
        <pc:grpChg chg="add del mod">
          <ac:chgData name="M | Inès Ammarkhodja" userId="e95cd08f-50ed-4377-8574-96d833696374" providerId="ADAL" clId="{3D6CE0CE-29FB-4D72-AD68-10EAE5BB7EAF}" dt="2019-11-13T11:59:11.276" v="807"/>
          <ac:grpSpMkLst>
            <pc:docMk/>
            <pc:sldMk cId="3325209600" sldId="309"/>
            <ac:grpSpMk id="2483" creationId="{CE00FC03-DE13-42C4-B026-BC6E754DAD0E}"/>
          </ac:grpSpMkLst>
        </pc:grpChg>
        <pc:grpChg chg="add del mod">
          <ac:chgData name="M | Inès Ammarkhodja" userId="e95cd08f-50ed-4377-8574-96d833696374" providerId="ADAL" clId="{3D6CE0CE-29FB-4D72-AD68-10EAE5BB7EAF}" dt="2019-11-13T11:59:11.276" v="807"/>
          <ac:grpSpMkLst>
            <pc:docMk/>
            <pc:sldMk cId="3325209600" sldId="309"/>
            <ac:grpSpMk id="2487" creationId="{CBEE1861-4D9D-447B-A486-4375461E805A}"/>
          </ac:grpSpMkLst>
        </pc:grpChg>
        <pc:grpChg chg="add del mod">
          <ac:chgData name="M | Inès Ammarkhodja" userId="e95cd08f-50ed-4377-8574-96d833696374" providerId="ADAL" clId="{3D6CE0CE-29FB-4D72-AD68-10EAE5BB7EAF}" dt="2019-11-13T11:59:11.276" v="807"/>
          <ac:grpSpMkLst>
            <pc:docMk/>
            <pc:sldMk cId="3325209600" sldId="309"/>
            <ac:grpSpMk id="2493" creationId="{1DAEF1B9-F591-4C76-8F73-59413897B232}"/>
          </ac:grpSpMkLst>
        </pc:grpChg>
        <pc:grpChg chg="add del mod">
          <ac:chgData name="M | Inès Ammarkhodja" userId="e95cd08f-50ed-4377-8574-96d833696374" providerId="ADAL" clId="{3D6CE0CE-29FB-4D72-AD68-10EAE5BB7EAF}" dt="2019-11-13T11:59:11.276" v="807"/>
          <ac:grpSpMkLst>
            <pc:docMk/>
            <pc:sldMk cId="3325209600" sldId="309"/>
            <ac:grpSpMk id="2495" creationId="{E2FF7E72-04F6-4FFF-9FC1-ED476EABF1B7}"/>
          </ac:grpSpMkLst>
        </pc:grpChg>
        <pc:grpChg chg="add del mod">
          <ac:chgData name="M | Inès Ammarkhodja" userId="e95cd08f-50ed-4377-8574-96d833696374" providerId="ADAL" clId="{3D6CE0CE-29FB-4D72-AD68-10EAE5BB7EAF}" dt="2019-11-13T11:59:11.276" v="807"/>
          <ac:grpSpMkLst>
            <pc:docMk/>
            <pc:sldMk cId="3325209600" sldId="309"/>
            <ac:grpSpMk id="2503" creationId="{D5E788F6-F215-43A4-A98A-EC7770FBE697}"/>
          </ac:grpSpMkLst>
        </pc:grpChg>
        <pc:grpChg chg="add del mod">
          <ac:chgData name="M | Inès Ammarkhodja" userId="e95cd08f-50ed-4377-8574-96d833696374" providerId="ADAL" clId="{3D6CE0CE-29FB-4D72-AD68-10EAE5BB7EAF}" dt="2019-11-13T11:59:11.276" v="807"/>
          <ac:grpSpMkLst>
            <pc:docMk/>
            <pc:sldMk cId="3325209600" sldId="309"/>
            <ac:grpSpMk id="2505" creationId="{C3E03889-7CCD-4D7D-82BE-BC1E0BBF1E37}"/>
          </ac:grpSpMkLst>
        </pc:grpChg>
        <pc:grpChg chg="add del mod">
          <ac:chgData name="M | Inès Ammarkhodja" userId="e95cd08f-50ed-4377-8574-96d833696374" providerId="ADAL" clId="{3D6CE0CE-29FB-4D72-AD68-10EAE5BB7EAF}" dt="2019-11-13T11:59:11.276" v="807"/>
          <ac:grpSpMkLst>
            <pc:docMk/>
            <pc:sldMk cId="3325209600" sldId="309"/>
            <ac:grpSpMk id="2508" creationId="{305276E5-1681-47C7-A625-29296C5E6585}"/>
          </ac:grpSpMkLst>
        </pc:grpChg>
        <pc:grpChg chg="add del mod">
          <ac:chgData name="M | Inès Ammarkhodja" userId="e95cd08f-50ed-4377-8574-96d833696374" providerId="ADAL" clId="{3D6CE0CE-29FB-4D72-AD68-10EAE5BB7EAF}" dt="2019-11-13T11:59:11.276" v="807"/>
          <ac:grpSpMkLst>
            <pc:docMk/>
            <pc:sldMk cId="3325209600" sldId="309"/>
            <ac:grpSpMk id="2513" creationId="{A9C073EB-5E9A-436A-BC21-0610A2404FDB}"/>
          </ac:grpSpMkLst>
        </pc:grpChg>
        <pc:grpChg chg="add del mod">
          <ac:chgData name="M | Inès Ammarkhodja" userId="e95cd08f-50ed-4377-8574-96d833696374" providerId="ADAL" clId="{3D6CE0CE-29FB-4D72-AD68-10EAE5BB7EAF}" dt="2019-11-13T11:59:11.276" v="807"/>
          <ac:grpSpMkLst>
            <pc:docMk/>
            <pc:sldMk cId="3325209600" sldId="309"/>
            <ac:grpSpMk id="2521" creationId="{2C4486D3-AF48-4E0F-9DBF-0FCC2726CC97}"/>
          </ac:grpSpMkLst>
        </pc:grpChg>
        <pc:grpChg chg="add del mod">
          <ac:chgData name="M | Inès Ammarkhodja" userId="e95cd08f-50ed-4377-8574-96d833696374" providerId="ADAL" clId="{3D6CE0CE-29FB-4D72-AD68-10EAE5BB7EAF}" dt="2019-11-13T11:59:11.276" v="807"/>
          <ac:grpSpMkLst>
            <pc:docMk/>
            <pc:sldMk cId="3325209600" sldId="309"/>
            <ac:grpSpMk id="2523" creationId="{2778FCA1-0241-47B3-B322-F52F359B59D9}"/>
          </ac:grpSpMkLst>
        </pc:grpChg>
        <pc:grpChg chg="add del mod">
          <ac:chgData name="M | Inès Ammarkhodja" userId="e95cd08f-50ed-4377-8574-96d833696374" providerId="ADAL" clId="{3D6CE0CE-29FB-4D72-AD68-10EAE5BB7EAF}" dt="2019-11-13T11:59:11.276" v="807"/>
          <ac:grpSpMkLst>
            <pc:docMk/>
            <pc:sldMk cId="3325209600" sldId="309"/>
            <ac:grpSpMk id="2528" creationId="{64794791-E457-44D4-A83E-F8D88A91E16E}"/>
          </ac:grpSpMkLst>
        </pc:grpChg>
        <pc:grpChg chg="add del mod">
          <ac:chgData name="M | Inès Ammarkhodja" userId="e95cd08f-50ed-4377-8574-96d833696374" providerId="ADAL" clId="{3D6CE0CE-29FB-4D72-AD68-10EAE5BB7EAF}" dt="2019-11-13T11:59:11.276" v="807"/>
          <ac:grpSpMkLst>
            <pc:docMk/>
            <pc:sldMk cId="3325209600" sldId="309"/>
            <ac:grpSpMk id="2530" creationId="{18BA8615-CD87-486F-A767-5380D5850D93}"/>
          </ac:grpSpMkLst>
        </pc:grpChg>
        <pc:grpChg chg="add del mod">
          <ac:chgData name="M | Inès Ammarkhodja" userId="e95cd08f-50ed-4377-8574-96d833696374" providerId="ADAL" clId="{3D6CE0CE-29FB-4D72-AD68-10EAE5BB7EAF}" dt="2019-11-13T11:59:11.276" v="807"/>
          <ac:grpSpMkLst>
            <pc:docMk/>
            <pc:sldMk cId="3325209600" sldId="309"/>
            <ac:grpSpMk id="2539" creationId="{8786E7A5-C46C-43D7-9E42-6520821F70AB}"/>
          </ac:grpSpMkLst>
        </pc:grpChg>
        <pc:grpChg chg="add del mod">
          <ac:chgData name="M | Inès Ammarkhodja" userId="e95cd08f-50ed-4377-8574-96d833696374" providerId="ADAL" clId="{3D6CE0CE-29FB-4D72-AD68-10EAE5BB7EAF}" dt="2019-11-13T11:59:11.276" v="807"/>
          <ac:grpSpMkLst>
            <pc:docMk/>
            <pc:sldMk cId="3325209600" sldId="309"/>
            <ac:grpSpMk id="2541" creationId="{F9C2268B-022B-41B3-B98E-DDFF7B64AF32}"/>
          </ac:grpSpMkLst>
        </pc:grpChg>
        <pc:grpChg chg="add del mod">
          <ac:chgData name="M | Inès Ammarkhodja" userId="e95cd08f-50ed-4377-8574-96d833696374" providerId="ADAL" clId="{3D6CE0CE-29FB-4D72-AD68-10EAE5BB7EAF}" dt="2019-11-13T11:59:11.276" v="807"/>
          <ac:grpSpMkLst>
            <pc:docMk/>
            <pc:sldMk cId="3325209600" sldId="309"/>
            <ac:grpSpMk id="2558" creationId="{53FD8D43-1680-41FD-9620-69D27BB82C9D}"/>
          </ac:grpSpMkLst>
        </pc:grpChg>
        <pc:grpChg chg="add del mod">
          <ac:chgData name="M | Inès Ammarkhodja" userId="e95cd08f-50ed-4377-8574-96d833696374" providerId="ADAL" clId="{3D6CE0CE-29FB-4D72-AD68-10EAE5BB7EAF}" dt="2019-11-13T11:59:11.276" v="807"/>
          <ac:grpSpMkLst>
            <pc:docMk/>
            <pc:sldMk cId="3325209600" sldId="309"/>
            <ac:grpSpMk id="2566" creationId="{1E3C6245-7F38-443B-A5E3-46910B5A62F1}"/>
          </ac:grpSpMkLst>
        </pc:grpChg>
        <pc:grpChg chg="add del mod">
          <ac:chgData name="M | Inès Ammarkhodja" userId="e95cd08f-50ed-4377-8574-96d833696374" providerId="ADAL" clId="{3D6CE0CE-29FB-4D72-AD68-10EAE5BB7EAF}" dt="2019-11-13T11:59:11.276" v="807"/>
          <ac:grpSpMkLst>
            <pc:docMk/>
            <pc:sldMk cId="3325209600" sldId="309"/>
            <ac:grpSpMk id="2571" creationId="{443F02A9-30C7-4153-8BA1-C55CB6BB7942}"/>
          </ac:grpSpMkLst>
        </pc:grpChg>
        <pc:grpChg chg="add del mod">
          <ac:chgData name="M | Inès Ammarkhodja" userId="e95cd08f-50ed-4377-8574-96d833696374" providerId="ADAL" clId="{3D6CE0CE-29FB-4D72-AD68-10EAE5BB7EAF}" dt="2019-11-13T11:59:11.276" v="807"/>
          <ac:grpSpMkLst>
            <pc:docMk/>
            <pc:sldMk cId="3325209600" sldId="309"/>
            <ac:grpSpMk id="2580" creationId="{C8B33AD5-BF79-44C8-B5C2-A646EE431083}"/>
          </ac:grpSpMkLst>
        </pc:grpChg>
        <pc:grpChg chg="add del mod">
          <ac:chgData name="M | Inès Ammarkhodja" userId="e95cd08f-50ed-4377-8574-96d833696374" providerId="ADAL" clId="{3D6CE0CE-29FB-4D72-AD68-10EAE5BB7EAF}" dt="2019-11-13T11:59:11.276" v="807"/>
          <ac:grpSpMkLst>
            <pc:docMk/>
            <pc:sldMk cId="3325209600" sldId="309"/>
            <ac:grpSpMk id="2583" creationId="{291B4A79-C997-4B43-884C-261142BC1D79}"/>
          </ac:grpSpMkLst>
        </pc:grpChg>
        <pc:grpChg chg="add del mod">
          <ac:chgData name="M | Inès Ammarkhodja" userId="e95cd08f-50ed-4377-8574-96d833696374" providerId="ADAL" clId="{3D6CE0CE-29FB-4D72-AD68-10EAE5BB7EAF}" dt="2019-11-13T11:59:11.276" v="807"/>
          <ac:grpSpMkLst>
            <pc:docMk/>
            <pc:sldMk cId="3325209600" sldId="309"/>
            <ac:grpSpMk id="2586" creationId="{EA390A19-8C87-443F-B2AB-C013C4E3E5FE}"/>
          </ac:grpSpMkLst>
        </pc:grpChg>
        <pc:grpChg chg="add del mod">
          <ac:chgData name="M | Inès Ammarkhodja" userId="e95cd08f-50ed-4377-8574-96d833696374" providerId="ADAL" clId="{3D6CE0CE-29FB-4D72-AD68-10EAE5BB7EAF}" dt="2019-11-13T11:59:11.276" v="807"/>
          <ac:grpSpMkLst>
            <pc:docMk/>
            <pc:sldMk cId="3325209600" sldId="309"/>
            <ac:grpSpMk id="2588" creationId="{CD9B05FD-3DCB-4480-B738-E0B5AC13B477}"/>
          </ac:grpSpMkLst>
        </pc:grpChg>
        <pc:grpChg chg="add del mod">
          <ac:chgData name="M | Inès Ammarkhodja" userId="e95cd08f-50ed-4377-8574-96d833696374" providerId="ADAL" clId="{3D6CE0CE-29FB-4D72-AD68-10EAE5BB7EAF}" dt="2019-11-13T11:59:11.276" v="807"/>
          <ac:grpSpMkLst>
            <pc:docMk/>
            <pc:sldMk cId="3325209600" sldId="309"/>
            <ac:grpSpMk id="2590" creationId="{7FA7AAA5-F97F-47BA-BCDF-BB84BF5595FC}"/>
          </ac:grpSpMkLst>
        </pc:grpChg>
        <pc:grpChg chg="add del mod">
          <ac:chgData name="M | Inès Ammarkhodja" userId="e95cd08f-50ed-4377-8574-96d833696374" providerId="ADAL" clId="{3D6CE0CE-29FB-4D72-AD68-10EAE5BB7EAF}" dt="2019-11-13T11:59:11.276" v="807"/>
          <ac:grpSpMkLst>
            <pc:docMk/>
            <pc:sldMk cId="3325209600" sldId="309"/>
            <ac:grpSpMk id="2602" creationId="{FA046728-F872-47EA-8FC7-6638E7681F8A}"/>
          </ac:grpSpMkLst>
        </pc:grpChg>
        <pc:grpChg chg="add del mod">
          <ac:chgData name="M | Inès Ammarkhodja" userId="e95cd08f-50ed-4377-8574-96d833696374" providerId="ADAL" clId="{3D6CE0CE-29FB-4D72-AD68-10EAE5BB7EAF}" dt="2019-11-13T11:59:11.276" v="807"/>
          <ac:grpSpMkLst>
            <pc:docMk/>
            <pc:sldMk cId="3325209600" sldId="309"/>
            <ac:grpSpMk id="2608" creationId="{7D2B2C4F-924E-4C3E-8C2C-4ED1FE410186}"/>
          </ac:grpSpMkLst>
        </pc:grpChg>
        <pc:grpChg chg="add del mod">
          <ac:chgData name="M | Inès Ammarkhodja" userId="e95cd08f-50ed-4377-8574-96d833696374" providerId="ADAL" clId="{3D6CE0CE-29FB-4D72-AD68-10EAE5BB7EAF}" dt="2019-11-13T11:59:11.276" v="807"/>
          <ac:grpSpMkLst>
            <pc:docMk/>
            <pc:sldMk cId="3325209600" sldId="309"/>
            <ac:grpSpMk id="2612" creationId="{A992FB70-8222-46E5-A3B4-3AD738A6B080}"/>
          </ac:grpSpMkLst>
        </pc:grpChg>
        <pc:grpChg chg="add del mod">
          <ac:chgData name="M | Inès Ammarkhodja" userId="e95cd08f-50ed-4377-8574-96d833696374" providerId="ADAL" clId="{3D6CE0CE-29FB-4D72-AD68-10EAE5BB7EAF}" dt="2019-11-13T11:59:11.276" v="807"/>
          <ac:grpSpMkLst>
            <pc:docMk/>
            <pc:sldMk cId="3325209600" sldId="309"/>
            <ac:grpSpMk id="2619" creationId="{C9E79AB8-A32C-4F73-A74B-E8D7DC4D54C6}"/>
          </ac:grpSpMkLst>
        </pc:grpChg>
        <pc:grpChg chg="add del mod">
          <ac:chgData name="M | Inès Ammarkhodja" userId="e95cd08f-50ed-4377-8574-96d833696374" providerId="ADAL" clId="{3D6CE0CE-29FB-4D72-AD68-10EAE5BB7EAF}" dt="2019-11-13T11:59:11.276" v="807"/>
          <ac:grpSpMkLst>
            <pc:docMk/>
            <pc:sldMk cId="3325209600" sldId="309"/>
            <ac:grpSpMk id="2621" creationId="{C898D702-F7A4-484B-9E4B-B81B787734A3}"/>
          </ac:grpSpMkLst>
        </pc:grpChg>
        <pc:grpChg chg="add del mod">
          <ac:chgData name="M | Inès Ammarkhodja" userId="e95cd08f-50ed-4377-8574-96d833696374" providerId="ADAL" clId="{3D6CE0CE-29FB-4D72-AD68-10EAE5BB7EAF}" dt="2019-11-13T11:59:11.276" v="807"/>
          <ac:grpSpMkLst>
            <pc:docMk/>
            <pc:sldMk cId="3325209600" sldId="309"/>
            <ac:grpSpMk id="2623" creationId="{174B06AA-FDBC-467D-B0F1-E9BEB025566F}"/>
          </ac:grpSpMkLst>
        </pc:grpChg>
        <pc:grpChg chg="add del mod">
          <ac:chgData name="M | Inès Ammarkhodja" userId="e95cd08f-50ed-4377-8574-96d833696374" providerId="ADAL" clId="{3D6CE0CE-29FB-4D72-AD68-10EAE5BB7EAF}" dt="2019-11-13T11:59:11.276" v="807"/>
          <ac:grpSpMkLst>
            <pc:docMk/>
            <pc:sldMk cId="3325209600" sldId="309"/>
            <ac:grpSpMk id="2626" creationId="{4FB3C5B9-5921-404E-978C-EC5BA04E7661}"/>
          </ac:grpSpMkLst>
        </pc:grpChg>
        <pc:grpChg chg="add del mod">
          <ac:chgData name="M | Inès Ammarkhodja" userId="e95cd08f-50ed-4377-8574-96d833696374" providerId="ADAL" clId="{3D6CE0CE-29FB-4D72-AD68-10EAE5BB7EAF}" dt="2019-11-13T11:59:11.276" v="807"/>
          <ac:grpSpMkLst>
            <pc:docMk/>
            <pc:sldMk cId="3325209600" sldId="309"/>
            <ac:grpSpMk id="2628" creationId="{743A6184-0DA0-47FB-AF26-344C4763E357}"/>
          </ac:grpSpMkLst>
        </pc:grpChg>
        <pc:grpChg chg="add del mod">
          <ac:chgData name="M | Inès Ammarkhodja" userId="e95cd08f-50ed-4377-8574-96d833696374" providerId="ADAL" clId="{3D6CE0CE-29FB-4D72-AD68-10EAE5BB7EAF}" dt="2019-11-13T11:59:11.276" v="807"/>
          <ac:grpSpMkLst>
            <pc:docMk/>
            <pc:sldMk cId="3325209600" sldId="309"/>
            <ac:grpSpMk id="2630" creationId="{8BFEF6E5-92EC-4C2B-907C-2D42AE485E8F}"/>
          </ac:grpSpMkLst>
        </pc:grpChg>
        <pc:grpChg chg="add del mod">
          <ac:chgData name="M | Inès Ammarkhodja" userId="e95cd08f-50ed-4377-8574-96d833696374" providerId="ADAL" clId="{3D6CE0CE-29FB-4D72-AD68-10EAE5BB7EAF}" dt="2019-11-13T11:59:11.276" v="807"/>
          <ac:grpSpMkLst>
            <pc:docMk/>
            <pc:sldMk cId="3325209600" sldId="309"/>
            <ac:grpSpMk id="2633" creationId="{D59CDB75-2204-44FF-8C60-616900DE1419}"/>
          </ac:grpSpMkLst>
        </pc:grpChg>
        <pc:grpChg chg="add del mod">
          <ac:chgData name="M | Inès Ammarkhodja" userId="e95cd08f-50ed-4377-8574-96d833696374" providerId="ADAL" clId="{3D6CE0CE-29FB-4D72-AD68-10EAE5BB7EAF}" dt="2019-11-13T11:59:11.276" v="807"/>
          <ac:grpSpMkLst>
            <pc:docMk/>
            <pc:sldMk cId="3325209600" sldId="309"/>
            <ac:grpSpMk id="2651" creationId="{2B256781-9617-43B9-B2D3-F82F10B11F54}"/>
          </ac:grpSpMkLst>
        </pc:grpChg>
        <pc:grpChg chg="add del mod">
          <ac:chgData name="M | Inès Ammarkhodja" userId="e95cd08f-50ed-4377-8574-96d833696374" providerId="ADAL" clId="{3D6CE0CE-29FB-4D72-AD68-10EAE5BB7EAF}" dt="2019-11-13T11:59:11.276" v="807"/>
          <ac:grpSpMkLst>
            <pc:docMk/>
            <pc:sldMk cId="3325209600" sldId="309"/>
            <ac:grpSpMk id="2658" creationId="{94B7262B-3537-402D-B677-E2F1CF53966C}"/>
          </ac:grpSpMkLst>
        </pc:grpChg>
        <pc:grpChg chg="add del mod">
          <ac:chgData name="M | Inès Ammarkhodja" userId="e95cd08f-50ed-4377-8574-96d833696374" providerId="ADAL" clId="{3D6CE0CE-29FB-4D72-AD68-10EAE5BB7EAF}" dt="2019-11-13T11:59:11.276" v="807"/>
          <ac:grpSpMkLst>
            <pc:docMk/>
            <pc:sldMk cId="3325209600" sldId="309"/>
            <ac:grpSpMk id="2664" creationId="{A21254CD-8CEE-4B74-823A-FBC821481E16}"/>
          </ac:grpSpMkLst>
        </pc:grpChg>
        <pc:grpChg chg="add del mod">
          <ac:chgData name="M | Inès Ammarkhodja" userId="e95cd08f-50ed-4377-8574-96d833696374" providerId="ADAL" clId="{3D6CE0CE-29FB-4D72-AD68-10EAE5BB7EAF}" dt="2019-11-13T11:59:11.276" v="807"/>
          <ac:grpSpMkLst>
            <pc:docMk/>
            <pc:sldMk cId="3325209600" sldId="309"/>
            <ac:grpSpMk id="2666" creationId="{5628B78F-DB48-41B0-A4F3-CFE2A0E9FA51}"/>
          </ac:grpSpMkLst>
        </pc:grpChg>
        <pc:grpChg chg="add del mod">
          <ac:chgData name="M | Inès Ammarkhodja" userId="e95cd08f-50ed-4377-8574-96d833696374" providerId="ADAL" clId="{3D6CE0CE-29FB-4D72-AD68-10EAE5BB7EAF}" dt="2019-11-13T11:59:11.276" v="807"/>
          <ac:grpSpMkLst>
            <pc:docMk/>
            <pc:sldMk cId="3325209600" sldId="309"/>
            <ac:grpSpMk id="2674" creationId="{FC04C870-A97D-46F7-8E7A-6C84F05A40F7}"/>
          </ac:grpSpMkLst>
        </pc:grpChg>
        <pc:grpChg chg="add del mod">
          <ac:chgData name="M | Inès Ammarkhodja" userId="e95cd08f-50ed-4377-8574-96d833696374" providerId="ADAL" clId="{3D6CE0CE-29FB-4D72-AD68-10EAE5BB7EAF}" dt="2019-11-13T11:59:11.276" v="807"/>
          <ac:grpSpMkLst>
            <pc:docMk/>
            <pc:sldMk cId="3325209600" sldId="309"/>
            <ac:grpSpMk id="2676" creationId="{3F4285B5-7BCB-49D8-B553-8124E91CC110}"/>
          </ac:grpSpMkLst>
        </pc:grpChg>
        <pc:grpChg chg="add del mod">
          <ac:chgData name="M | Inès Ammarkhodja" userId="e95cd08f-50ed-4377-8574-96d833696374" providerId="ADAL" clId="{3D6CE0CE-29FB-4D72-AD68-10EAE5BB7EAF}" dt="2019-11-13T11:59:11.276" v="807"/>
          <ac:grpSpMkLst>
            <pc:docMk/>
            <pc:sldMk cId="3325209600" sldId="309"/>
            <ac:grpSpMk id="2678" creationId="{24F6AE83-C4EA-42BC-8874-B284AF835DD8}"/>
          </ac:grpSpMkLst>
        </pc:grpChg>
        <pc:grpChg chg="add mod">
          <ac:chgData name="M | Inès Ammarkhodja" userId="e95cd08f-50ed-4377-8574-96d833696374" providerId="ADAL" clId="{3D6CE0CE-29FB-4D72-AD68-10EAE5BB7EAF}" dt="2019-11-13T12:00:24.685" v="819" actId="1076"/>
          <ac:grpSpMkLst>
            <pc:docMk/>
            <pc:sldMk cId="3325209600" sldId="309"/>
            <ac:grpSpMk id="2718" creationId="{24A74CC0-B052-430E-86E3-EA67842346FB}"/>
          </ac:grpSpMkLst>
        </pc:grpChg>
        <pc:grpChg chg="add mod">
          <ac:chgData name="M | Inès Ammarkhodja" userId="e95cd08f-50ed-4377-8574-96d833696374" providerId="ADAL" clId="{3D6CE0CE-29FB-4D72-AD68-10EAE5BB7EAF}" dt="2019-11-13T12:00:24.685" v="819" actId="1076"/>
          <ac:grpSpMkLst>
            <pc:docMk/>
            <pc:sldMk cId="3325209600" sldId="309"/>
            <ac:grpSpMk id="2736" creationId="{63016CFC-6411-45EB-B55E-D3953B441C19}"/>
          </ac:grpSpMkLst>
        </pc:grpChg>
        <pc:grpChg chg="add mod">
          <ac:chgData name="M | Inès Ammarkhodja" userId="e95cd08f-50ed-4377-8574-96d833696374" providerId="ADAL" clId="{3D6CE0CE-29FB-4D72-AD68-10EAE5BB7EAF}" dt="2019-11-13T12:00:24.685" v="819" actId="1076"/>
          <ac:grpSpMkLst>
            <pc:docMk/>
            <pc:sldMk cId="3325209600" sldId="309"/>
            <ac:grpSpMk id="2744" creationId="{7223FF95-3480-4926-88E6-1A5BD6282729}"/>
          </ac:grpSpMkLst>
        </pc:grpChg>
        <pc:grpChg chg="add mod">
          <ac:chgData name="M | Inès Ammarkhodja" userId="e95cd08f-50ed-4377-8574-96d833696374" providerId="ADAL" clId="{3D6CE0CE-29FB-4D72-AD68-10EAE5BB7EAF}" dt="2019-11-13T12:00:24.685" v="819" actId="1076"/>
          <ac:grpSpMkLst>
            <pc:docMk/>
            <pc:sldMk cId="3325209600" sldId="309"/>
            <ac:grpSpMk id="2759" creationId="{5A44780F-7BA8-4D47-8200-441059BDD522}"/>
          </ac:grpSpMkLst>
        </pc:grpChg>
        <pc:grpChg chg="add mod">
          <ac:chgData name="M | Inès Ammarkhodja" userId="e95cd08f-50ed-4377-8574-96d833696374" providerId="ADAL" clId="{3D6CE0CE-29FB-4D72-AD68-10EAE5BB7EAF}" dt="2019-11-13T12:00:24.685" v="819" actId="1076"/>
          <ac:grpSpMkLst>
            <pc:docMk/>
            <pc:sldMk cId="3325209600" sldId="309"/>
            <ac:grpSpMk id="2774" creationId="{845CC097-16C9-4E82-B6B8-3E534848E72E}"/>
          </ac:grpSpMkLst>
        </pc:grpChg>
        <pc:grpChg chg="add mod">
          <ac:chgData name="M | Inès Ammarkhodja" userId="e95cd08f-50ed-4377-8574-96d833696374" providerId="ADAL" clId="{3D6CE0CE-29FB-4D72-AD68-10EAE5BB7EAF}" dt="2019-11-13T12:00:24.685" v="819" actId="1076"/>
          <ac:grpSpMkLst>
            <pc:docMk/>
            <pc:sldMk cId="3325209600" sldId="309"/>
            <ac:grpSpMk id="2786" creationId="{0336453A-E077-48B1-972B-8F48254272B4}"/>
          </ac:grpSpMkLst>
        </pc:grpChg>
        <pc:grpChg chg="add mod">
          <ac:chgData name="M | Inès Ammarkhodja" userId="e95cd08f-50ed-4377-8574-96d833696374" providerId="ADAL" clId="{3D6CE0CE-29FB-4D72-AD68-10EAE5BB7EAF}" dt="2019-11-13T12:00:24.685" v="819" actId="1076"/>
          <ac:grpSpMkLst>
            <pc:docMk/>
            <pc:sldMk cId="3325209600" sldId="309"/>
            <ac:grpSpMk id="2796" creationId="{A37226F3-6935-4968-A293-0256528678A3}"/>
          </ac:grpSpMkLst>
        </pc:grpChg>
        <pc:grpChg chg="add mod">
          <ac:chgData name="M | Inès Ammarkhodja" userId="e95cd08f-50ed-4377-8574-96d833696374" providerId="ADAL" clId="{3D6CE0CE-29FB-4D72-AD68-10EAE5BB7EAF}" dt="2019-11-13T12:00:24.685" v="819" actId="1076"/>
          <ac:grpSpMkLst>
            <pc:docMk/>
            <pc:sldMk cId="3325209600" sldId="309"/>
            <ac:grpSpMk id="2805" creationId="{5282228E-37EC-4FAD-9087-FE1A245582F1}"/>
          </ac:grpSpMkLst>
        </pc:grpChg>
        <pc:grpChg chg="add mod">
          <ac:chgData name="M | Inès Ammarkhodja" userId="e95cd08f-50ed-4377-8574-96d833696374" providerId="ADAL" clId="{3D6CE0CE-29FB-4D72-AD68-10EAE5BB7EAF}" dt="2019-11-13T12:00:24.685" v="819" actId="1076"/>
          <ac:grpSpMkLst>
            <pc:docMk/>
            <pc:sldMk cId="3325209600" sldId="309"/>
            <ac:grpSpMk id="2816" creationId="{065C700D-D0AA-43D6-9DF7-AE92F6308959}"/>
          </ac:grpSpMkLst>
        </pc:grpChg>
        <pc:grpChg chg="add mod">
          <ac:chgData name="M | Inès Ammarkhodja" userId="e95cd08f-50ed-4377-8574-96d833696374" providerId="ADAL" clId="{3D6CE0CE-29FB-4D72-AD68-10EAE5BB7EAF}" dt="2019-11-13T12:00:24.685" v="819" actId="1076"/>
          <ac:grpSpMkLst>
            <pc:docMk/>
            <pc:sldMk cId="3325209600" sldId="309"/>
            <ac:grpSpMk id="2829" creationId="{0F641E9F-C7D8-4EB3-8D24-B86A3D7A8FCA}"/>
          </ac:grpSpMkLst>
        </pc:grpChg>
        <pc:grpChg chg="add mod">
          <ac:chgData name="M | Inès Ammarkhodja" userId="e95cd08f-50ed-4377-8574-96d833696374" providerId="ADAL" clId="{3D6CE0CE-29FB-4D72-AD68-10EAE5BB7EAF}" dt="2019-11-13T12:00:24.685" v="819" actId="1076"/>
          <ac:grpSpMkLst>
            <pc:docMk/>
            <pc:sldMk cId="3325209600" sldId="309"/>
            <ac:grpSpMk id="2843" creationId="{EB1F72A2-B4AB-45D6-8294-DE428237D0BD}"/>
          </ac:grpSpMkLst>
        </pc:grpChg>
        <pc:grpChg chg="add mod">
          <ac:chgData name="M | Inès Ammarkhodja" userId="e95cd08f-50ed-4377-8574-96d833696374" providerId="ADAL" clId="{3D6CE0CE-29FB-4D72-AD68-10EAE5BB7EAF}" dt="2019-11-13T12:00:24.685" v="819" actId="1076"/>
          <ac:grpSpMkLst>
            <pc:docMk/>
            <pc:sldMk cId="3325209600" sldId="309"/>
            <ac:grpSpMk id="2852" creationId="{1D23579C-BF88-485E-A477-68728014B172}"/>
          </ac:grpSpMkLst>
        </pc:grpChg>
        <pc:grpChg chg="add mod">
          <ac:chgData name="M | Inès Ammarkhodja" userId="e95cd08f-50ed-4377-8574-96d833696374" providerId="ADAL" clId="{3D6CE0CE-29FB-4D72-AD68-10EAE5BB7EAF}" dt="2019-11-13T12:00:24.685" v="819" actId="1076"/>
          <ac:grpSpMkLst>
            <pc:docMk/>
            <pc:sldMk cId="3325209600" sldId="309"/>
            <ac:grpSpMk id="2874" creationId="{9FE08880-D56E-4FFD-8F2A-EABF05FBA735}"/>
          </ac:grpSpMkLst>
        </pc:grpChg>
        <pc:grpChg chg="add mod">
          <ac:chgData name="M | Inès Ammarkhodja" userId="e95cd08f-50ed-4377-8574-96d833696374" providerId="ADAL" clId="{3D6CE0CE-29FB-4D72-AD68-10EAE5BB7EAF}" dt="2019-11-13T12:00:24.685" v="819" actId="1076"/>
          <ac:grpSpMkLst>
            <pc:docMk/>
            <pc:sldMk cId="3325209600" sldId="309"/>
            <ac:grpSpMk id="2888" creationId="{1F693949-EE12-468D-8D6F-2D4EB14C19F8}"/>
          </ac:grpSpMkLst>
        </pc:grpChg>
        <pc:grpChg chg="add mod">
          <ac:chgData name="M | Inès Ammarkhodja" userId="e95cd08f-50ed-4377-8574-96d833696374" providerId="ADAL" clId="{3D6CE0CE-29FB-4D72-AD68-10EAE5BB7EAF}" dt="2019-11-13T12:00:24.685" v="819" actId="1076"/>
          <ac:grpSpMkLst>
            <pc:docMk/>
            <pc:sldMk cId="3325209600" sldId="309"/>
            <ac:grpSpMk id="2905" creationId="{0FD53AD0-E5EE-4CF3-97A8-2DBE3DD98240}"/>
          </ac:grpSpMkLst>
        </pc:grpChg>
        <pc:grpChg chg="add mod">
          <ac:chgData name="M | Inès Ammarkhodja" userId="e95cd08f-50ed-4377-8574-96d833696374" providerId="ADAL" clId="{3D6CE0CE-29FB-4D72-AD68-10EAE5BB7EAF}" dt="2019-11-13T12:00:24.685" v="819" actId="1076"/>
          <ac:grpSpMkLst>
            <pc:docMk/>
            <pc:sldMk cId="3325209600" sldId="309"/>
            <ac:grpSpMk id="2915" creationId="{8D0774C0-4A3E-4402-A599-DC56490D434B}"/>
          </ac:grpSpMkLst>
        </pc:grpChg>
        <pc:grpChg chg="add mod">
          <ac:chgData name="M | Inès Ammarkhodja" userId="e95cd08f-50ed-4377-8574-96d833696374" providerId="ADAL" clId="{3D6CE0CE-29FB-4D72-AD68-10EAE5BB7EAF}" dt="2019-11-13T12:00:24.685" v="819" actId="1076"/>
          <ac:grpSpMkLst>
            <pc:docMk/>
            <pc:sldMk cId="3325209600" sldId="309"/>
            <ac:grpSpMk id="2931" creationId="{DD04FA43-4573-43B0-BE94-65023E352A83}"/>
          </ac:grpSpMkLst>
        </pc:grpChg>
        <pc:grpChg chg="add mod">
          <ac:chgData name="M | Inès Ammarkhodja" userId="e95cd08f-50ed-4377-8574-96d833696374" providerId="ADAL" clId="{3D6CE0CE-29FB-4D72-AD68-10EAE5BB7EAF}" dt="2019-11-13T12:00:24.685" v="819" actId="1076"/>
          <ac:grpSpMkLst>
            <pc:docMk/>
            <pc:sldMk cId="3325209600" sldId="309"/>
            <ac:grpSpMk id="2936" creationId="{7FC52247-9117-442D-A609-B7D2C248604E}"/>
          </ac:grpSpMkLst>
        </pc:grpChg>
        <pc:grpChg chg="add mod">
          <ac:chgData name="M | Inès Ammarkhodja" userId="e95cd08f-50ed-4377-8574-96d833696374" providerId="ADAL" clId="{3D6CE0CE-29FB-4D72-AD68-10EAE5BB7EAF}" dt="2019-11-13T12:00:24.685" v="819" actId="1076"/>
          <ac:grpSpMkLst>
            <pc:docMk/>
            <pc:sldMk cId="3325209600" sldId="309"/>
            <ac:grpSpMk id="2952" creationId="{EE998A55-381F-47D9-A80D-BA5FAD3510B3}"/>
          </ac:grpSpMkLst>
        </pc:grpChg>
        <pc:grpChg chg="add mod">
          <ac:chgData name="M | Inès Ammarkhodja" userId="e95cd08f-50ed-4377-8574-96d833696374" providerId="ADAL" clId="{3D6CE0CE-29FB-4D72-AD68-10EAE5BB7EAF}" dt="2019-11-13T12:00:24.685" v="819" actId="1076"/>
          <ac:grpSpMkLst>
            <pc:docMk/>
            <pc:sldMk cId="3325209600" sldId="309"/>
            <ac:grpSpMk id="2961" creationId="{B6E93A34-6E00-40AF-AE97-765E71865E5D}"/>
          </ac:grpSpMkLst>
        </pc:grpChg>
        <pc:grpChg chg="add mod">
          <ac:chgData name="M | Inès Ammarkhodja" userId="e95cd08f-50ed-4377-8574-96d833696374" providerId="ADAL" clId="{3D6CE0CE-29FB-4D72-AD68-10EAE5BB7EAF}" dt="2019-11-13T12:00:24.685" v="819" actId="1076"/>
          <ac:grpSpMkLst>
            <pc:docMk/>
            <pc:sldMk cId="3325209600" sldId="309"/>
            <ac:grpSpMk id="2982" creationId="{65D29DD9-D662-4F3F-BB48-9DDEBB458867}"/>
          </ac:grpSpMkLst>
        </pc:grpChg>
        <pc:grpChg chg="add mod">
          <ac:chgData name="M | Inès Ammarkhodja" userId="e95cd08f-50ed-4377-8574-96d833696374" providerId="ADAL" clId="{3D6CE0CE-29FB-4D72-AD68-10EAE5BB7EAF}" dt="2019-11-13T12:00:24.685" v="819" actId="1076"/>
          <ac:grpSpMkLst>
            <pc:docMk/>
            <pc:sldMk cId="3325209600" sldId="309"/>
            <ac:grpSpMk id="2986" creationId="{0BC2B1AF-3084-4474-B5EB-941D9014AF62}"/>
          </ac:grpSpMkLst>
        </pc:grpChg>
        <pc:grpChg chg="add mod">
          <ac:chgData name="M | Inès Ammarkhodja" userId="e95cd08f-50ed-4377-8574-96d833696374" providerId="ADAL" clId="{3D6CE0CE-29FB-4D72-AD68-10EAE5BB7EAF}" dt="2019-11-13T12:00:24.685" v="819" actId="1076"/>
          <ac:grpSpMkLst>
            <pc:docMk/>
            <pc:sldMk cId="3325209600" sldId="309"/>
            <ac:grpSpMk id="3004" creationId="{04C885F7-E064-4491-9230-F19DA60FD03B}"/>
          </ac:grpSpMkLst>
        </pc:grpChg>
        <pc:grpChg chg="add mod">
          <ac:chgData name="M | Inès Ammarkhodja" userId="e95cd08f-50ed-4377-8574-96d833696374" providerId="ADAL" clId="{3D6CE0CE-29FB-4D72-AD68-10EAE5BB7EAF}" dt="2019-11-13T12:00:24.685" v="819" actId="1076"/>
          <ac:grpSpMkLst>
            <pc:docMk/>
            <pc:sldMk cId="3325209600" sldId="309"/>
            <ac:grpSpMk id="3014" creationId="{28247B93-8B85-45D0-BE2D-17C37D84C7D0}"/>
          </ac:grpSpMkLst>
        </pc:grpChg>
        <pc:grpChg chg="add mod">
          <ac:chgData name="M | Inès Ammarkhodja" userId="e95cd08f-50ed-4377-8574-96d833696374" providerId="ADAL" clId="{3D6CE0CE-29FB-4D72-AD68-10EAE5BB7EAF}" dt="2019-11-13T12:00:24.685" v="819" actId="1076"/>
          <ac:grpSpMkLst>
            <pc:docMk/>
            <pc:sldMk cId="3325209600" sldId="309"/>
            <ac:grpSpMk id="3023" creationId="{E79A9A7E-30DD-4720-AF4E-7331E386430D}"/>
          </ac:grpSpMkLst>
        </pc:grpChg>
        <pc:grpChg chg="add mod">
          <ac:chgData name="M | Inès Ammarkhodja" userId="e95cd08f-50ed-4377-8574-96d833696374" providerId="ADAL" clId="{3D6CE0CE-29FB-4D72-AD68-10EAE5BB7EAF}" dt="2019-11-13T12:00:24.685" v="819" actId="1076"/>
          <ac:grpSpMkLst>
            <pc:docMk/>
            <pc:sldMk cId="3325209600" sldId="309"/>
            <ac:grpSpMk id="3039" creationId="{448BBF9E-C773-43CF-BE09-F643F2152D8B}"/>
          </ac:grpSpMkLst>
        </pc:grpChg>
        <pc:grpChg chg="add mod">
          <ac:chgData name="M | Inès Ammarkhodja" userId="e95cd08f-50ed-4377-8574-96d833696374" providerId="ADAL" clId="{3D6CE0CE-29FB-4D72-AD68-10EAE5BB7EAF}" dt="2019-11-13T12:00:24.685" v="819" actId="1076"/>
          <ac:grpSpMkLst>
            <pc:docMk/>
            <pc:sldMk cId="3325209600" sldId="309"/>
            <ac:grpSpMk id="3056" creationId="{A649DBFB-3BCF-4A94-892C-FD531BD1CBDD}"/>
          </ac:grpSpMkLst>
        </pc:grpChg>
        <pc:grpChg chg="add mod">
          <ac:chgData name="M | Inès Ammarkhodja" userId="e95cd08f-50ed-4377-8574-96d833696374" providerId="ADAL" clId="{3D6CE0CE-29FB-4D72-AD68-10EAE5BB7EAF}" dt="2019-11-13T12:00:24.685" v="819" actId="1076"/>
          <ac:grpSpMkLst>
            <pc:docMk/>
            <pc:sldMk cId="3325209600" sldId="309"/>
            <ac:grpSpMk id="3092" creationId="{6FDDE911-98C5-4732-968E-CB5AF4354BB8}"/>
          </ac:grpSpMkLst>
        </pc:grpChg>
        <pc:grpChg chg="add mod">
          <ac:chgData name="M | Inès Ammarkhodja" userId="e95cd08f-50ed-4377-8574-96d833696374" providerId="ADAL" clId="{3D6CE0CE-29FB-4D72-AD68-10EAE5BB7EAF}" dt="2019-11-13T12:00:24.685" v="819" actId="1076"/>
          <ac:grpSpMkLst>
            <pc:docMk/>
            <pc:sldMk cId="3325209600" sldId="309"/>
            <ac:grpSpMk id="3110" creationId="{C9EBDDE7-7736-4BBA-9AA1-BA3917F289E9}"/>
          </ac:grpSpMkLst>
        </pc:grpChg>
        <pc:grpChg chg="add mod">
          <ac:chgData name="M | Inès Ammarkhodja" userId="e95cd08f-50ed-4377-8574-96d833696374" providerId="ADAL" clId="{3D6CE0CE-29FB-4D72-AD68-10EAE5BB7EAF}" dt="2019-11-13T12:00:24.685" v="819" actId="1076"/>
          <ac:grpSpMkLst>
            <pc:docMk/>
            <pc:sldMk cId="3325209600" sldId="309"/>
            <ac:grpSpMk id="3125" creationId="{C8C86FE0-B8A2-4E17-B686-5FDC9FBA6F88}"/>
          </ac:grpSpMkLst>
        </pc:grpChg>
        <pc:grpChg chg="add mod">
          <ac:chgData name="M | Inès Ammarkhodja" userId="e95cd08f-50ed-4377-8574-96d833696374" providerId="ADAL" clId="{3D6CE0CE-29FB-4D72-AD68-10EAE5BB7EAF}" dt="2019-11-13T12:00:24.685" v="819" actId="1076"/>
          <ac:grpSpMkLst>
            <pc:docMk/>
            <pc:sldMk cId="3325209600" sldId="309"/>
            <ac:grpSpMk id="3131" creationId="{51B3548C-EF51-4C60-B566-53009F9F754A}"/>
          </ac:grpSpMkLst>
        </pc:grpChg>
        <pc:grpChg chg="add mod">
          <ac:chgData name="M | Inès Ammarkhodja" userId="e95cd08f-50ed-4377-8574-96d833696374" providerId="ADAL" clId="{3D6CE0CE-29FB-4D72-AD68-10EAE5BB7EAF}" dt="2019-11-13T12:00:24.685" v="819" actId="1076"/>
          <ac:grpSpMkLst>
            <pc:docMk/>
            <pc:sldMk cId="3325209600" sldId="309"/>
            <ac:grpSpMk id="3147" creationId="{8720BC3E-0A43-4956-B985-CB4FF4BFD16C}"/>
          </ac:grpSpMkLst>
        </pc:grpChg>
        <pc:grpChg chg="add mod">
          <ac:chgData name="M | Inès Ammarkhodja" userId="e95cd08f-50ed-4377-8574-96d833696374" providerId="ADAL" clId="{3D6CE0CE-29FB-4D72-AD68-10EAE5BB7EAF}" dt="2019-11-13T12:00:24.685" v="819" actId="1076"/>
          <ac:grpSpMkLst>
            <pc:docMk/>
            <pc:sldMk cId="3325209600" sldId="309"/>
            <ac:grpSpMk id="3158" creationId="{3ED7538C-7920-4A62-BF8E-1495BA57AD24}"/>
          </ac:grpSpMkLst>
        </pc:grpChg>
        <pc:grpChg chg="add mod">
          <ac:chgData name="M | Inès Ammarkhodja" userId="e95cd08f-50ed-4377-8574-96d833696374" providerId="ADAL" clId="{3D6CE0CE-29FB-4D72-AD68-10EAE5BB7EAF}" dt="2019-11-13T12:00:24.685" v="819" actId="1076"/>
          <ac:grpSpMkLst>
            <pc:docMk/>
            <pc:sldMk cId="3325209600" sldId="309"/>
            <ac:grpSpMk id="3167" creationId="{9DD05E67-A44C-4C7D-B893-EE9882D901E9}"/>
          </ac:grpSpMkLst>
        </pc:grpChg>
        <pc:grpChg chg="add mod">
          <ac:chgData name="M | Inès Ammarkhodja" userId="e95cd08f-50ed-4377-8574-96d833696374" providerId="ADAL" clId="{3D6CE0CE-29FB-4D72-AD68-10EAE5BB7EAF}" dt="2019-11-13T12:00:24.685" v="819" actId="1076"/>
          <ac:grpSpMkLst>
            <pc:docMk/>
            <pc:sldMk cId="3325209600" sldId="309"/>
            <ac:grpSpMk id="3170" creationId="{702BAA06-CA06-4E17-9C20-13CCF146823C}"/>
          </ac:grpSpMkLst>
        </pc:grpChg>
        <pc:grpChg chg="add mod">
          <ac:chgData name="M | Inès Ammarkhodja" userId="e95cd08f-50ed-4377-8574-96d833696374" providerId="ADAL" clId="{3D6CE0CE-29FB-4D72-AD68-10EAE5BB7EAF}" dt="2019-11-13T12:00:24.685" v="819" actId="1076"/>
          <ac:grpSpMkLst>
            <pc:docMk/>
            <pc:sldMk cId="3325209600" sldId="309"/>
            <ac:grpSpMk id="3185" creationId="{3EE9831A-317E-45C3-A75F-1496EABC1CA7}"/>
          </ac:grpSpMkLst>
        </pc:grpChg>
        <pc:grpChg chg="add mod">
          <ac:chgData name="M | Inès Ammarkhodja" userId="e95cd08f-50ed-4377-8574-96d833696374" providerId="ADAL" clId="{3D6CE0CE-29FB-4D72-AD68-10EAE5BB7EAF}" dt="2019-11-13T12:00:24.685" v="819" actId="1076"/>
          <ac:grpSpMkLst>
            <pc:docMk/>
            <pc:sldMk cId="3325209600" sldId="309"/>
            <ac:grpSpMk id="3191" creationId="{35631F54-7866-4C54-811C-6EA496CB97B5}"/>
          </ac:grpSpMkLst>
        </pc:grpChg>
        <pc:grpChg chg="add mod">
          <ac:chgData name="M | Inès Ammarkhodja" userId="e95cd08f-50ed-4377-8574-96d833696374" providerId="ADAL" clId="{3D6CE0CE-29FB-4D72-AD68-10EAE5BB7EAF}" dt="2019-11-13T12:00:24.685" v="819" actId="1076"/>
          <ac:grpSpMkLst>
            <pc:docMk/>
            <pc:sldMk cId="3325209600" sldId="309"/>
            <ac:grpSpMk id="3196" creationId="{17A0162B-285E-4F9B-9174-F1F868765BE3}"/>
          </ac:grpSpMkLst>
        </pc:grpChg>
        <pc:grpChg chg="add mod">
          <ac:chgData name="M | Inès Ammarkhodja" userId="e95cd08f-50ed-4377-8574-96d833696374" providerId="ADAL" clId="{3D6CE0CE-29FB-4D72-AD68-10EAE5BB7EAF}" dt="2019-11-13T12:00:24.685" v="819" actId="1076"/>
          <ac:grpSpMkLst>
            <pc:docMk/>
            <pc:sldMk cId="3325209600" sldId="309"/>
            <ac:grpSpMk id="3201" creationId="{56142816-A7FB-4EB6-ACCD-EC3DFB938620}"/>
          </ac:grpSpMkLst>
        </pc:grpChg>
        <pc:grpChg chg="add mod">
          <ac:chgData name="M | Inès Ammarkhodja" userId="e95cd08f-50ed-4377-8574-96d833696374" providerId="ADAL" clId="{3D6CE0CE-29FB-4D72-AD68-10EAE5BB7EAF}" dt="2019-11-13T12:00:24.685" v="819" actId="1076"/>
          <ac:grpSpMkLst>
            <pc:docMk/>
            <pc:sldMk cId="3325209600" sldId="309"/>
            <ac:grpSpMk id="3214" creationId="{E3428B76-049E-4085-B371-C46D9C2A2CED}"/>
          </ac:grpSpMkLst>
        </pc:grpChg>
        <pc:grpChg chg="add mod">
          <ac:chgData name="M | Inès Ammarkhodja" userId="e95cd08f-50ed-4377-8574-96d833696374" providerId="ADAL" clId="{3D6CE0CE-29FB-4D72-AD68-10EAE5BB7EAF}" dt="2019-11-13T12:00:24.685" v="819" actId="1076"/>
          <ac:grpSpMkLst>
            <pc:docMk/>
            <pc:sldMk cId="3325209600" sldId="309"/>
            <ac:grpSpMk id="3219" creationId="{5FF354AB-C73D-43FF-A3A3-5F5B24A44015}"/>
          </ac:grpSpMkLst>
        </pc:grpChg>
        <pc:grpChg chg="add mod">
          <ac:chgData name="M | Inès Ammarkhodja" userId="e95cd08f-50ed-4377-8574-96d833696374" providerId="ADAL" clId="{3D6CE0CE-29FB-4D72-AD68-10EAE5BB7EAF}" dt="2019-11-13T12:00:24.685" v="819" actId="1076"/>
          <ac:grpSpMkLst>
            <pc:docMk/>
            <pc:sldMk cId="3325209600" sldId="309"/>
            <ac:grpSpMk id="3231" creationId="{033F5BD5-0C59-4D4E-BE58-7AEF01842D11}"/>
          </ac:grpSpMkLst>
        </pc:grpChg>
        <pc:grpChg chg="add mod">
          <ac:chgData name="M | Inès Ammarkhodja" userId="e95cd08f-50ed-4377-8574-96d833696374" providerId="ADAL" clId="{3D6CE0CE-29FB-4D72-AD68-10EAE5BB7EAF}" dt="2019-11-13T12:00:24.685" v="819" actId="1076"/>
          <ac:grpSpMkLst>
            <pc:docMk/>
            <pc:sldMk cId="3325209600" sldId="309"/>
            <ac:grpSpMk id="3255" creationId="{9D2B6A0A-1C57-4419-B700-0F1C3D50ECE8}"/>
          </ac:grpSpMkLst>
        </pc:grpChg>
        <pc:grpChg chg="add mod">
          <ac:chgData name="M | Inès Ammarkhodja" userId="e95cd08f-50ed-4377-8574-96d833696374" providerId="ADAL" clId="{3D6CE0CE-29FB-4D72-AD68-10EAE5BB7EAF}" dt="2019-11-13T12:00:24.685" v="819" actId="1076"/>
          <ac:grpSpMkLst>
            <pc:docMk/>
            <pc:sldMk cId="3325209600" sldId="309"/>
            <ac:grpSpMk id="3267" creationId="{51CA14FD-913D-4D98-8BE5-BC2390192935}"/>
          </ac:grpSpMkLst>
        </pc:grpChg>
        <pc:grpChg chg="add mod">
          <ac:chgData name="M | Inès Ammarkhodja" userId="e95cd08f-50ed-4377-8574-96d833696374" providerId="ADAL" clId="{3D6CE0CE-29FB-4D72-AD68-10EAE5BB7EAF}" dt="2019-11-13T12:00:24.685" v="819" actId="1076"/>
          <ac:grpSpMkLst>
            <pc:docMk/>
            <pc:sldMk cId="3325209600" sldId="309"/>
            <ac:grpSpMk id="3272" creationId="{51F8B331-54E9-4C19-9307-04BB9A27AB96}"/>
          </ac:grpSpMkLst>
        </pc:grpChg>
        <pc:grpChg chg="add mod">
          <ac:chgData name="M | Inès Ammarkhodja" userId="e95cd08f-50ed-4377-8574-96d833696374" providerId="ADAL" clId="{3D6CE0CE-29FB-4D72-AD68-10EAE5BB7EAF}" dt="2019-11-13T12:00:24.685" v="819" actId="1076"/>
          <ac:grpSpMkLst>
            <pc:docMk/>
            <pc:sldMk cId="3325209600" sldId="309"/>
            <ac:grpSpMk id="3288" creationId="{1B4F2301-1795-4EB1-ABFD-C75D8A2F6286}"/>
          </ac:grpSpMkLst>
        </pc:grpChg>
        <pc:grpChg chg="add mod">
          <ac:chgData name="M | Inès Ammarkhodja" userId="e95cd08f-50ed-4377-8574-96d833696374" providerId="ADAL" clId="{3D6CE0CE-29FB-4D72-AD68-10EAE5BB7EAF}" dt="2019-11-13T12:00:24.685" v="819" actId="1076"/>
          <ac:grpSpMkLst>
            <pc:docMk/>
            <pc:sldMk cId="3325209600" sldId="309"/>
            <ac:grpSpMk id="3294" creationId="{377C798A-F48F-4B30-8E42-982DAA4FC32B}"/>
          </ac:grpSpMkLst>
        </pc:grpChg>
        <pc:grpChg chg="add mod">
          <ac:chgData name="M | Inès Ammarkhodja" userId="e95cd08f-50ed-4377-8574-96d833696374" providerId="ADAL" clId="{3D6CE0CE-29FB-4D72-AD68-10EAE5BB7EAF}" dt="2019-11-13T12:00:24.685" v="819" actId="1076"/>
          <ac:grpSpMkLst>
            <pc:docMk/>
            <pc:sldMk cId="3325209600" sldId="309"/>
            <ac:grpSpMk id="3306" creationId="{731EE749-2F57-44E6-928C-F74A32315A30}"/>
          </ac:grpSpMkLst>
        </pc:grpChg>
        <pc:grpChg chg="add mod">
          <ac:chgData name="M | Inès Ammarkhodja" userId="e95cd08f-50ed-4377-8574-96d833696374" providerId="ADAL" clId="{3D6CE0CE-29FB-4D72-AD68-10EAE5BB7EAF}" dt="2019-11-13T12:00:24.685" v="819" actId="1076"/>
          <ac:grpSpMkLst>
            <pc:docMk/>
            <pc:sldMk cId="3325209600" sldId="309"/>
            <ac:grpSpMk id="3312" creationId="{F3241AE2-29EC-4058-9191-AF66957F3307}"/>
          </ac:grpSpMkLst>
        </pc:grpChg>
        <pc:grpChg chg="add mod">
          <ac:chgData name="M | Inès Ammarkhodja" userId="e95cd08f-50ed-4377-8574-96d833696374" providerId="ADAL" clId="{3D6CE0CE-29FB-4D72-AD68-10EAE5BB7EAF}" dt="2019-11-13T12:00:24.685" v="819" actId="1076"/>
          <ac:grpSpMkLst>
            <pc:docMk/>
            <pc:sldMk cId="3325209600" sldId="309"/>
            <ac:grpSpMk id="3320" creationId="{C777D5B7-7D35-45C6-83CF-0C6CC397BFFE}"/>
          </ac:grpSpMkLst>
        </pc:grpChg>
        <pc:grpChg chg="add mod">
          <ac:chgData name="M | Inès Ammarkhodja" userId="e95cd08f-50ed-4377-8574-96d833696374" providerId="ADAL" clId="{3D6CE0CE-29FB-4D72-AD68-10EAE5BB7EAF}" dt="2019-11-13T12:00:24.685" v="819" actId="1076"/>
          <ac:grpSpMkLst>
            <pc:docMk/>
            <pc:sldMk cId="3325209600" sldId="309"/>
            <ac:grpSpMk id="3329" creationId="{F813054F-387C-49E9-B68B-3382AD7E0F24}"/>
          </ac:grpSpMkLst>
        </pc:grpChg>
        <pc:grpChg chg="add mod">
          <ac:chgData name="M | Inès Ammarkhodja" userId="e95cd08f-50ed-4377-8574-96d833696374" providerId="ADAL" clId="{3D6CE0CE-29FB-4D72-AD68-10EAE5BB7EAF}" dt="2019-11-13T12:00:24.685" v="819" actId="1076"/>
          <ac:grpSpMkLst>
            <pc:docMk/>
            <pc:sldMk cId="3325209600" sldId="309"/>
            <ac:grpSpMk id="3346" creationId="{873AA3C7-0878-48F3-BA7F-EC323C22C313}"/>
          </ac:grpSpMkLst>
        </pc:grpChg>
        <pc:grpChg chg="add mod">
          <ac:chgData name="M | Inès Ammarkhodja" userId="e95cd08f-50ed-4377-8574-96d833696374" providerId="ADAL" clId="{3D6CE0CE-29FB-4D72-AD68-10EAE5BB7EAF}" dt="2019-11-13T12:00:24.685" v="819" actId="1076"/>
          <ac:grpSpMkLst>
            <pc:docMk/>
            <pc:sldMk cId="3325209600" sldId="309"/>
            <ac:grpSpMk id="3361" creationId="{D69DF384-5524-43EA-9895-E68F612773C8}"/>
          </ac:grpSpMkLst>
        </pc:grpChg>
        <pc:grpChg chg="add mod">
          <ac:chgData name="M | Inès Ammarkhodja" userId="e95cd08f-50ed-4377-8574-96d833696374" providerId="ADAL" clId="{3D6CE0CE-29FB-4D72-AD68-10EAE5BB7EAF}" dt="2019-11-13T12:00:24.685" v="819" actId="1076"/>
          <ac:grpSpMkLst>
            <pc:docMk/>
            <pc:sldMk cId="3325209600" sldId="309"/>
            <ac:grpSpMk id="3369" creationId="{2C09EF47-1C77-4400-A981-AEDCCDEAC703}"/>
          </ac:grpSpMkLst>
        </pc:grpChg>
        <pc:grpChg chg="add mod">
          <ac:chgData name="M | Inès Ammarkhodja" userId="e95cd08f-50ed-4377-8574-96d833696374" providerId="ADAL" clId="{3D6CE0CE-29FB-4D72-AD68-10EAE5BB7EAF}" dt="2019-11-13T12:00:24.685" v="819" actId="1076"/>
          <ac:grpSpMkLst>
            <pc:docMk/>
            <pc:sldMk cId="3325209600" sldId="309"/>
            <ac:grpSpMk id="3374" creationId="{4236FD1C-250B-40D7-90CC-F6B7316614EB}"/>
          </ac:grpSpMkLst>
        </pc:grpChg>
        <pc:grpChg chg="add mod">
          <ac:chgData name="M | Inès Ammarkhodja" userId="e95cd08f-50ed-4377-8574-96d833696374" providerId="ADAL" clId="{3D6CE0CE-29FB-4D72-AD68-10EAE5BB7EAF}" dt="2019-11-13T12:00:24.685" v="819" actId="1076"/>
          <ac:grpSpMkLst>
            <pc:docMk/>
            <pc:sldMk cId="3325209600" sldId="309"/>
            <ac:grpSpMk id="3384" creationId="{214C06E6-80B1-43B0-B38A-95E9C88A5E3A}"/>
          </ac:grpSpMkLst>
        </pc:grpChg>
        <pc:grpChg chg="add mod">
          <ac:chgData name="M | Inès Ammarkhodja" userId="e95cd08f-50ed-4377-8574-96d833696374" providerId="ADAL" clId="{3D6CE0CE-29FB-4D72-AD68-10EAE5BB7EAF}" dt="2019-11-13T12:00:24.685" v="819" actId="1076"/>
          <ac:grpSpMkLst>
            <pc:docMk/>
            <pc:sldMk cId="3325209600" sldId="309"/>
            <ac:grpSpMk id="3390" creationId="{2EC43E05-F837-44A4-9214-9739CA15A17F}"/>
          </ac:grpSpMkLst>
        </pc:grpChg>
        <pc:grpChg chg="add mod">
          <ac:chgData name="M | Inès Ammarkhodja" userId="e95cd08f-50ed-4377-8574-96d833696374" providerId="ADAL" clId="{3D6CE0CE-29FB-4D72-AD68-10EAE5BB7EAF}" dt="2019-11-13T12:00:24.685" v="819" actId="1076"/>
          <ac:grpSpMkLst>
            <pc:docMk/>
            <pc:sldMk cId="3325209600" sldId="309"/>
            <ac:grpSpMk id="3403" creationId="{D41B4F7B-A9CB-4E26-A746-7719A30A5B9E}"/>
          </ac:grpSpMkLst>
        </pc:grpChg>
        <pc:grpChg chg="add mod">
          <ac:chgData name="M | Inès Ammarkhodja" userId="e95cd08f-50ed-4377-8574-96d833696374" providerId="ADAL" clId="{3D6CE0CE-29FB-4D72-AD68-10EAE5BB7EAF}" dt="2019-11-13T12:00:24.685" v="819" actId="1076"/>
          <ac:grpSpMkLst>
            <pc:docMk/>
            <pc:sldMk cId="3325209600" sldId="309"/>
            <ac:grpSpMk id="3408" creationId="{E82F3D9B-0710-4065-8A42-0A622690113F}"/>
          </ac:grpSpMkLst>
        </pc:grpChg>
        <pc:grpChg chg="add mod">
          <ac:chgData name="M | Inès Ammarkhodja" userId="e95cd08f-50ed-4377-8574-96d833696374" providerId="ADAL" clId="{3D6CE0CE-29FB-4D72-AD68-10EAE5BB7EAF}" dt="2019-11-13T12:00:24.685" v="819" actId="1076"/>
          <ac:grpSpMkLst>
            <pc:docMk/>
            <pc:sldMk cId="3325209600" sldId="309"/>
            <ac:grpSpMk id="3418" creationId="{4951A7CD-207D-46E4-A7A6-78EE61690AAA}"/>
          </ac:grpSpMkLst>
        </pc:grpChg>
        <pc:grpChg chg="add mod">
          <ac:chgData name="M | Inès Ammarkhodja" userId="e95cd08f-50ed-4377-8574-96d833696374" providerId="ADAL" clId="{3D6CE0CE-29FB-4D72-AD68-10EAE5BB7EAF}" dt="2019-11-13T12:00:24.685" v="819" actId="1076"/>
          <ac:grpSpMkLst>
            <pc:docMk/>
            <pc:sldMk cId="3325209600" sldId="309"/>
            <ac:grpSpMk id="3428" creationId="{417AC90B-DB32-4F9A-9721-A1B968BEDD9C}"/>
          </ac:grpSpMkLst>
        </pc:grpChg>
        <pc:grpChg chg="add mod">
          <ac:chgData name="M | Inès Ammarkhodja" userId="e95cd08f-50ed-4377-8574-96d833696374" providerId="ADAL" clId="{3D6CE0CE-29FB-4D72-AD68-10EAE5BB7EAF}" dt="2019-11-13T12:00:24.685" v="819" actId="1076"/>
          <ac:grpSpMkLst>
            <pc:docMk/>
            <pc:sldMk cId="3325209600" sldId="309"/>
            <ac:grpSpMk id="3434" creationId="{4B0DA879-3595-4A74-A5DB-96095CC29B02}"/>
          </ac:grpSpMkLst>
        </pc:grpChg>
        <pc:grpChg chg="add mod">
          <ac:chgData name="M | Inès Ammarkhodja" userId="e95cd08f-50ed-4377-8574-96d833696374" providerId="ADAL" clId="{3D6CE0CE-29FB-4D72-AD68-10EAE5BB7EAF}" dt="2019-11-13T12:00:24.685" v="819" actId="1076"/>
          <ac:grpSpMkLst>
            <pc:docMk/>
            <pc:sldMk cId="3325209600" sldId="309"/>
            <ac:grpSpMk id="3439" creationId="{3D921D88-0785-4CB0-984B-2290F078BC94}"/>
          </ac:grpSpMkLst>
        </pc:grpChg>
        <pc:grpChg chg="add mod">
          <ac:chgData name="M | Inès Ammarkhodja" userId="e95cd08f-50ed-4377-8574-96d833696374" providerId="ADAL" clId="{3D6CE0CE-29FB-4D72-AD68-10EAE5BB7EAF}" dt="2019-11-13T12:00:24.685" v="819" actId="1076"/>
          <ac:grpSpMkLst>
            <pc:docMk/>
            <pc:sldMk cId="3325209600" sldId="309"/>
            <ac:grpSpMk id="3446" creationId="{1E565C7C-0E6A-44E5-8DCE-7CB9BF4064C0}"/>
          </ac:grpSpMkLst>
        </pc:grpChg>
        <pc:grpChg chg="add mod">
          <ac:chgData name="M | Inès Ammarkhodja" userId="e95cd08f-50ed-4377-8574-96d833696374" providerId="ADAL" clId="{3D6CE0CE-29FB-4D72-AD68-10EAE5BB7EAF}" dt="2019-11-13T12:00:24.685" v="819" actId="1076"/>
          <ac:grpSpMkLst>
            <pc:docMk/>
            <pc:sldMk cId="3325209600" sldId="309"/>
            <ac:grpSpMk id="3451" creationId="{69BE47AB-C5E4-4157-805B-37DC459C5255}"/>
          </ac:grpSpMkLst>
        </pc:grpChg>
        <pc:grpChg chg="add mod">
          <ac:chgData name="M | Inès Ammarkhodja" userId="e95cd08f-50ed-4377-8574-96d833696374" providerId="ADAL" clId="{3D6CE0CE-29FB-4D72-AD68-10EAE5BB7EAF}" dt="2019-11-13T12:00:24.685" v="819" actId="1076"/>
          <ac:grpSpMkLst>
            <pc:docMk/>
            <pc:sldMk cId="3325209600" sldId="309"/>
            <ac:grpSpMk id="3454" creationId="{BE877495-999D-4CE5-9443-363D19AA95D5}"/>
          </ac:grpSpMkLst>
        </pc:grpChg>
        <pc:grpChg chg="add mod">
          <ac:chgData name="M | Inès Ammarkhodja" userId="e95cd08f-50ed-4377-8574-96d833696374" providerId="ADAL" clId="{3D6CE0CE-29FB-4D72-AD68-10EAE5BB7EAF}" dt="2019-11-13T12:00:24.685" v="819" actId="1076"/>
          <ac:grpSpMkLst>
            <pc:docMk/>
            <pc:sldMk cId="3325209600" sldId="309"/>
            <ac:grpSpMk id="3456" creationId="{7F950172-4EFC-4CD2-8319-26B35601393F}"/>
          </ac:grpSpMkLst>
        </pc:grpChg>
        <pc:grpChg chg="add mod">
          <ac:chgData name="M | Inès Ammarkhodja" userId="e95cd08f-50ed-4377-8574-96d833696374" providerId="ADAL" clId="{3D6CE0CE-29FB-4D72-AD68-10EAE5BB7EAF}" dt="2019-11-13T12:00:24.685" v="819" actId="1076"/>
          <ac:grpSpMkLst>
            <pc:docMk/>
            <pc:sldMk cId="3325209600" sldId="309"/>
            <ac:grpSpMk id="3459" creationId="{4E0064EB-A9F5-4764-A089-8C044E484844}"/>
          </ac:grpSpMkLst>
        </pc:grpChg>
        <pc:grpChg chg="add mod">
          <ac:chgData name="M | Inès Ammarkhodja" userId="e95cd08f-50ed-4377-8574-96d833696374" providerId="ADAL" clId="{3D6CE0CE-29FB-4D72-AD68-10EAE5BB7EAF}" dt="2019-11-13T12:00:24.685" v="819" actId="1076"/>
          <ac:grpSpMkLst>
            <pc:docMk/>
            <pc:sldMk cId="3325209600" sldId="309"/>
            <ac:grpSpMk id="3462" creationId="{DFF5CC4B-4BD1-43B9-A03F-1AD5BDED7C1F}"/>
          </ac:grpSpMkLst>
        </pc:grpChg>
        <pc:grpChg chg="add mod">
          <ac:chgData name="M | Inès Ammarkhodja" userId="e95cd08f-50ed-4377-8574-96d833696374" providerId="ADAL" clId="{3D6CE0CE-29FB-4D72-AD68-10EAE5BB7EAF}" dt="2019-11-13T12:00:24.685" v="819" actId="1076"/>
          <ac:grpSpMkLst>
            <pc:docMk/>
            <pc:sldMk cId="3325209600" sldId="309"/>
            <ac:grpSpMk id="3464" creationId="{3270A9B7-E44C-47EB-8B47-51CDDF60DF5C}"/>
          </ac:grpSpMkLst>
        </pc:grpChg>
        <pc:grpChg chg="add mod">
          <ac:chgData name="M | Inès Ammarkhodja" userId="e95cd08f-50ed-4377-8574-96d833696374" providerId="ADAL" clId="{3D6CE0CE-29FB-4D72-AD68-10EAE5BB7EAF}" dt="2019-11-13T12:00:24.685" v="819" actId="1076"/>
          <ac:grpSpMkLst>
            <pc:docMk/>
            <pc:sldMk cId="3325209600" sldId="309"/>
            <ac:grpSpMk id="3466" creationId="{2F491A23-04D4-4985-B9E0-7F734872DF89}"/>
          </ac:grpSpMkLst>
        </pc:grpChg>
        <pc:grpChg chg="add mod">
          <ac:chgData name="M | Inès Ammarkhodja" userId="e95cd08f-50ed-4377-8574-96d833696374" providerId="ADAL" clId="{3D6CE0CE-29FB-4D72-AD68-10EAE5BB7EAF}" dt="2019-11-13T12:00:24.685" v="819" actId="1076"/>
          <ac:grpSpMkLst>
            <pc:docMk/>
            <pc:sldMk cId="3325209600" sldId="309"/>
            <ac:grpSpMk id="3471" creationId="{76A9A0A2-1FC9-49D5-B874-444EB6E853A7}"/>
          </ac:grpSpMkLst>
        </pc:grpChg>
        <pc:grpChg chg="add mod">
          <ac:chgData name="M | Inès Ammarkhodja" userId="e95cd08f-50ed-4377-8574-96d833696374" providerId="ADAL" clId="{3D6CE0CE-29FB-4D72-AD68-10EAE5BB7EAF}" dt="2019-11-13T12:00:24.685" v="819" actId="1076"/>
          <ac:grpSpMkLst>
            <pc:docMk/>
            <pc:sldMk cId="3325209600" sldId="309"/>
            <ac:grpSpMk id="3479" creationId="{2EE8F7D5-90DF-4C68-8D37-9DB8B28602FB}"/>
          </ac:grpSpMkLst>
        </pc:grpChg>
        <pc:grpChg chg="add mod">
          <ac:chgData name="M | Inès Ammarkhodja" userId="e95cd08f-50ed-4377-8574-96d833696374" providerId="ADAL" clId="{3D6CE0CE-29FB-4D72-AD68-10EAE5BB7EAF}" dt="2019-11-13T12:00:24.685" v="819" actId="1076"/>
          <ac:grpSpMkLst>
            <pc:docMk/>
            <pc:sldMk cId="3325209600" sldId="309"/>
            <ac:grpSpMk id="3481" creationId="{78FC022C-2894-442A-A51C-03553135FE1F}"/>
          </ac:grpSpMkLst>
        </pc:grpChg>
        <pc:grpChg chg="add mod">
          <ac:chgData name="M | Inès Ammarkhodja" userId="e95cd08f-50ed-4377-8574-96d833696374" providerId="ADAL" clId="{3D6CE0CE-29FB-4D72-AD68-10EAE5BB7EAF}" dt="2019-11-13T12:00:24.685" v="819" actId="1076"/>
          <ac:grpSpMkLst>
            <pc:docMk/>
            <pc:sldMk cId="3325209600" sldId="309"/>
            <ac:grpSpMk id="3483" creationId="{466F88DA-C251-4D96-8A58-DC1EC06E3A7A}"/>
          </ac:grpSpMkLst>
        </pc:grpChg>
        <pc:grpChg chg="add mod">
          <ac:chgData name="M | Inès Ammarkhodja" userId="e95cd08f-50ed-4377-8574-96d833696374" providerId="ADAL" clId="{3D6CE0CE-29FB-4D72-AD68-10EAE5BB7EAF}" dt="2019-11-13T12:00:24.685" v="819" actId="1076"/>
          <ac:grpSpMkLst>
            <pc:docMk/>
            <pc:sldMk cId="3325209600" sldId="309"/>
            <ac:grpSpMk id="3485" creationId="{F5C4308F-62E9-4CA2-BC8E-65CF6CA9EBAB}"/>
          </ac:grpSpMkLst>
        </pc:grpChg>
        <pc:grpChg chg="add mod">
          <ac:chgData name="M | Inès Ammarkhodja" userId="e95cd08f-50ed-4377-8574-96d833696374" providerId="ADAL" clId="{3D6CE0CE-29FB-4D72-AD68-10EAE5BB7EAF}" dt="2019-11-13T12:00:24.685" v="819" actId="1076"/>
          <ac:grpSpMkLst>
            <pc:docMk/>
            <pc:sldMk cId="3325209600" sldId="309"/>
            <ac:grpSpMk id="3487" creationId="{DE4408F0-6107-470F-89E2-D206D6DFE766}"/>
          </ac:grpSpMkLst>
        </pc:grpChg>
        <pc:grpChg chg="add mod">
          <ac:chgData name="M | Inès Ammarkhodja" userId="e95cd08f-50ed-4377-8574-96d833696374" providerId="ADAL" clId="{3D6CE0CE-29FB-4D72-AD68-10EAE5BB7EAF}" dt="2019-11-13T12:00:24.685" v="819" actId="1076"/>
          <ac:grpSpMkLst>
            <pc:docMk/>
            <pc:sldMk cId="3325209600" sldId="309"/>
            <ac:grpSpMk id="3492" creationId="{6806D027-24ED-4430-895A-17DECF477120}"/>
          </ac:grpSpMkLst>
        </pc:grpChg>
        <pc:grpChg chg="add mod">
          <ac:chgData name="M | Inès Ammarkhodja" userId="e95cd08f-50ed-4377-8574-96d833696374" providerId="ADAL" clId="{3D6CE0CE-29FB-4D72-AD68-10EAE5BB7EAF}" dt="2019-11-13T12:00:24.685" v="819" actId="1076"/>
          <ac:grpSpMkLst>
            <pc:docMk/>
            <pc:sldMk cId="3325209600" sldId="309"/>
            <ac:grpSpMk id="3497" creationId="{A8E7F435-506A-44B3-97FB-1435BA2D0CFB}"/>
          </ac:grpSpMkLst>
        </pc:grpChg>
        <pc:grpChg chg="add mod">
          <ac:chgData name="M | Inès Ammarkhodja" userId="e95cd08f-50ed-4377-8574-96d833696374" providerId="ADAL" clId="{3D6CE0CE-29FB-4D72-AD68-10EAE5BB7EAF}" dt="2019-11-13T12:00:24.685" v="819" actId="1076"/>
          <ac:grpSpMkLst>
            <pc:docMk/>
            <pc:sldMk cId="3325209600" sldId="309"/>
            <ac:grpSpMk id="3507" creationId="{8B3EFD46-435F-40CC-85F9-1FBE6E4173A1}"/>
          </ac:grpSpMkLst>
        </pc:grpChg>
        <pc:grpChg chg="add mod">
          <ac:chgData name="M | Inès Ammarkhodja" userId="e95cd08f-50ed-4377-8574-96d833696374" providerId="ADAL" clId="{3D6CE0CE-29FB-4D72-AD68-10EAE5BB7EAF}" dt="2019-11-13T12:00:24.685" v="819" actId="1076"/>
          <ac:grpSpMkLst>
            <pc:docMk/>
            <pc:sldMk cId="3325209600" sldId="309"/>
            <ac:grpSpMk id="3511" creationId="{0F3CB9CA-1DDA-42E7-B852-5EF18E9FF8FC}"/>
          </ac:grpSpMkLst>
        </pc:grpChg>
        <pc:grpChg chg="add mod">
          <ac:chgData name="M | Inès Ammarkhodja" userId="e95cd08f-50ed-4377-8574-96d833696374" providerId="ADAL" clId="{3D6CE0CE-29FB-4D72-AD68-10EAE5BB7EAF}" dt="2019-11-13T12:00:24.685" v="819" actId="1076"/>
          <ac:grpSpMkLst>
            <pc:docMk/>
            <pc:sldMk cId="3325209600" sldId="309"/>
            <ac:grpSpMk id="3516" creationId="{1BB0A5CA-9140-4812-A058-9AEA8731A225}"/>
          </ac:grpSpMkLst>
        </pc:grpChg>
        <pc:grpChg chg="add mod">
          <ac:chgData name="M | Inès Ammarkhodja" userId="e95cd08f-50ed-4377-8574-96d833696374" providerId="ADAL" clId="{3D6CE0CE-29FB-4D72-AD68-10EAE5BB7EAF}" dt="2019-11-13T12:00:24.685" v="819" actId="1076"/>
          <ac:grpSpMkLst>
            <pc:docMk/>
            <pc:sldMk cId="3325209600" sldId="309"/>
            <ac:grpSpMk id="3529" creationId="{0390F886-2B8E-4C0A-B986-36A845FEF511}"/>
          </ac:grpSpMkLst>
        </pc:grpChg>
        <pc:grpChg chg="add mod">
          <ac:chgData name="M | Inès Ammarkhodja" userId="e95cd08f-50ed-4377-8574-96d833696374" providerId="ADAL" clId="{3D6CE0CE-29FB-4D72-AD68-10EAE5BB7EAF}" dt="2019-11-13T12:00:24.685" v="819" actId="1076"/>
          <ac:grpSpMkLst>
            <pc:docMk/>
            <pc:sldMk cId="3325209600" sldId="309"/>
            <ac:grpSpMk id="3538" creationId="{810F24A4-DBC4-4CE8-B8F5-1407040D025D}"/>
          </ac:grpSpMkLst>
        </pc:grpChg>
        <pc:grpChg chg="add mod">
          <ac:chgData name="M | Inès Ammarkhodja" userId="e95cd08f-50ed-4377-8574-96d833696374" providerId="ADAL" clId="{3D6CE0CE-29FB-4D72-AD68-10EAE5BB7EAF}" dt="2019-11-13T12:00:24.685" v="819" actId="1076"/>
          <ac:grpSpMkLst>
            <pc:docMk/>
            <pc:sldMk cId="3325209600" sldId="309"/>
            <ac:grpSpMk id="3545" creationId="{FA601B68-490C-4E37-8938-60B9B99DE8F6}"/>
          </ac:grpSpMkLst>
        </pc:grpChg>
        <pc:grpChg chg="add mod">
          <ac:chgData name="M | Inès Ammarkhodja" userId="e95cd08f-50ed-4377-8574-96d833696374" providerId="ADAL" clId="{3D6CE0CE-29FB-4D72-AD68-10EAE5BB7EAF}" dt="2019-11-13T12:00:24.685" v="819" actId="1076"/>
          <ac:grpSpMkLst>
            <pc:docMk/>
            <pc:sldMk cId="3325209600" sldId="309"/>
            <ac:grpSpMk id="3550" creationId="{5BA3EC22-4990-4AF9-AC26-E90FD2377432}"/>
          </ac:grpSpMkLst>
        </pc:grpChg>
        <pc:grpChg chg="add mod">
          <ac:chgData name="M | Inès Ammarkhodja" userId="e95cd08f-50ed-4377-8574-96d833696374" providerId="ADAL" clId="{3D6CE0CE-29FB-4D72-AD68-10EAE5BB7EAF}" dt="2019-11-13T12:00:24.685" v="819" actId="1076"/>
          <ac:grpSpMkLst>
            <pc:docMk/>
            <pc:sldMk cId="3325209600" sldId="309"/>
            <ac:grpSpMk id="3552" creationId="{6746768D-F3E3-4681-A69C-AB41B07B295C}"/>
          </ac:grpSpMkLst>
        </pc:grpChg>
        <pc:grpChg chg="add mod">
          <ac:chgData name="M | Inès Ammarkhodja" userId="e95cd08f-50ed-4377-8574-96d833696374" providerId="ADAL" clId="{3D6CE0CE-29FB-4D72-AD68-10EAE5BB7EAF}" dt="2019-11-13T12:00:24.685" v="819" actId="1076"/>
          <ac:grpSpMkLst>
            <pc:docMk/>
            <pc:sldMk cId="3325209600" sldId="309"/>
            <ac:grpSpMk id="3560" creationId="{E503ABBF-C0BD-48AC-B663-B064640BF220}"/>
          </ac:grpSpMkLst>
        </pc:grpChg>
        <pc:grpChg chg="add mod">
          <ac:chgData name="M | Inès Ammarkhodja" userId="e95cd08f-50ed-4377-8574-96d833696374" providerId="ADAL" clId="{3D6CE0CE-29FB-4D72-AD68-10EAE5BB7EAF}" dt="2019-11-13T12:00:24.685" v="819" actId="1076"/>
          <ac:grpSpMkLst>
            <pc:docMk/>
            <pc:sldMk cId="3325209600" sldId="309"/>
            <ac:grpSpMk id="3563" creationId="{2CED0F31-AE40-473A-BFD8-1B2AB63ADF7C}"/>
          </ac:grpSpMkLst>
        </pc:grpChg>
        <pc:grpChg chg="add mod">
          <ac:chgData name="M | Inès Ammarkhodja" userId="e95cd08f-50ed-4377-8574-96d833696374" providerId="ADAL" clId="{3D6CE0CE-29FB-4D72-AD68-10EAE5BB7EAF}" dt="2019-11-13T12:00:24.685" v="819" actId="1076"/>
          <ac:grpSpMkLst>
            <pc:docMk/>
            <pc:sldMk cId="3325209600" sldId="309"/>
            <ac:grpSpMk id="3566" creationId="{90082577-540D-4951-BF1B-FBFB280CB1A7}"/>
          </ac:grpSpMkLst>
        </pc:grpChg>
        <pc:grpChg chg="add mod">
          <ac:chgData name="M | Inès Ammarkhodja" userId="e95cd08f-50ed-4377-8574-96d833696374" providerId="ADAL" clId="{3D6CE0CE-29FB-4D72-AD68-10EAE5BB7EAF}" dt="2019-11-13T12:00:24.685" v="819" actId="1076"/>
          <ac:grpSpMkLst>
            <pc:docMk/>
            <pc:sldMk cId="3325209600" sldId="309"/>
            <ac:grpSpMk id="3571" creationId="{CD2CED9E-57CF-4E5E-994E-DEF0318B59C1}"/>
          </ac:grpSpMkLst>
        </pc:grpChg>
        <pc:grpChg chg="add mod">
          <ac:chgData name="M | Inès Ammarkhodja" userId="e95cd08f-50ed-4377-8574-96d833696374" providerId="ADAL" clId="{3D6CE0CE-29FB-4D72-AD68-10EAE5BB7EAF}" dt="2019-11-13T12:00:24.685" v="819" actId="1076"/>
          <ac:grpSpMkLst>
            <pc:docMk/>
            <pc:sldMk cId="3325209600" sldId="309"/>
            <ac:grpSpMk id="3578" creationId="{F6A9F7B6-760B-4CEC-BE2A-49C66AE59196}"/>
          </ac:grpSpMkLst>
        </pc:grpChg>
        <pc:grpChg chg="add mod">
          <ac:chgData name="M | Inès Ammarkhodja" userId="e95cd08f-50ed-4377-8574-96d833696374" providerId="ADAL" clId="{3D6CE0CE-29FB-4D72-AD68-10EAE5BB7EAF}" dt="2019-11-13T12:00:24.685" v="819" actId="1076"/>
          <ac:grpSpMkLst>
            <pc:docMk/>
            <pc:sldMk cId="3325209600" sldId="309"/>
            <ac:grpSpMk id="3581" creationId="{14836006-1D5D-4677-8E56-E427A049D978}"/>
          </ac:grpSpMkLst>
        </pc:grpChg>
        <pc:grpChg chg="add mod">
          <ac:chgData name="M | Inès Ammarkhodja" userId="e95cd08f-50ed-4377-8574-96d833696374" providerId="ADAL" clId="{3D6CE0CE-29FB-4D72-AD68-10EAE5BB7EAF}" dt="2019-11-13T12:00:24.685" v="819" actId="1076"/>
          <ac:grpSpMkLst>
            <pc:docMk/>
            <pc:sldMk cId="3325209600" sldId="309"/>
            <ac:grpSpMk id="3583" creationId="{AC588EEC-35E4-4C0A-B04F-7DD0CBFAD807}"/>
          </ac:grpSpMkLst>
        </pc:grpChg>
        <pc:grpChg chg="add mod">
          <ac:chgData name="M | Inès Ammarkhodja" userId="e95cd08f-50ed-4377-8574-96d833696374" providerId="ADAL" clId="{3D6CE0CE-29FB-4D72-AD68-10EAE5BB7EAF}" dt="2019-11-13T12:00:24.685" v="819" actId="1076"/>
          <ac:grpSpMkLst>
            <pc:docMk/>
            <pc:sldMk cId="3325209600" sldId="309"/>
            <ac:grpSpMk id="3588" creationId="{EA9E238D-2279-42F8-9779-111020385057}"/>
          </ac:grpSpMkLst>
        </pc:grpChg>
        <pc:grpChg chg="add mod">
          <ac:chgData name="M | Inès Ammarkhodja" userId="e95cd08f-50ed-4377-8574-96d833696374" providerId="ADAL" clId="{3D6CE0CE-29FB-4D72-AD68-10EAE5BB7EAF}" dt="2019-11-13T12:00:24.685" v="819" actId="1076"/>
          <ac:grpSpMkLst>
            <pc:docMk/>
            <pc:sldMk cId="3325209600" sldId="309"/>
            <ac:grpSpMk id="3594" creationId="{2B7E3410-F319-4EE9-8170-33C739737369}"/>
          </ac:grpSpMkLst>
        </pc:grpChg>
        <pc:grpChg chg="add mod">
          <ac:chgData name="M | Inès Ammarkhodja" userId="e95cd08f-50ed-4377-8574-96d833696374" providerId="ADAL" clId="{3D6CE0CE-29FB-4D72-AD68-10EAE5BB7EAF}" dt="2019-11-13T12:00:24.685" v="819" actId="1076"/>
          <ac:grpSpMkLst>
            <pc:docMk/>
            <pc:sldMk cId="3325209600" sldId="309"/>
            <ac:grpSpMk id="3600" creationId="{60AE5788-59E9-4AE1-8A4A-7985251817BA}"/>
          </ac:grpSpMkLst>
        </pc:grpChg>
        <pc:grpChg chg="add mod">
          <ac:chgData name="M | Inès Ammarkhodja" userId="e95cd08f-50ed-4377-8574-96d833696374" providerId="ADAL" clId="{3D6CE0CE-29FB-4D72-AD68-10EAE5BB7EAF}" dt="2019-11-13T12:00:24.685" v="819" actId="1076"/>
          <ac:grpSpMkLst>
            <pc:docMk/>
            <pc:sldMk cId="3325209600" sldId="309"/>
            <ac:grpSpMk id="3608" creationId="{47609631-2DFB-49C4-B43F-F81C2416DFE3}"/>
          </ac:grpSpMkLst>
        </pc:grpChg>
        <pc:grpChg chg="add mod">
          <ac:chgData name="M | Inès Ammarkhodja" userId="e95cd08f-50ed-4377-8574-96d833696374" providerId="ADAL" clId="{3D6CE0CE-29FB-4D72-AD68-10EAE5BB7EAF}" dt="2019-11-13T12:00:24.685" v="819" actId="1076"/>
          <ac:grpSpMkLst>
            <pc:docMk/>
            <pc:sldMk cId="3325209600" sldId="309"/>
            <ac:grpSpMk id="3619" creationId="{024DD173-37DF-486F-8328-5FDF443FE625}"/>
          </ac:grpSpMkLst>
        </pc:grpChg>
        <pc:grpChg chg="add mod">
          <ac:chgData name="M | Inès Ammarkhodja" userId="e95cd08f-50ed-4377-8574-96d833696374" providerId="ADAL" clId="{3D6CE0CE-29FB-4D72-AD68-10EAE5BB7EAF}" dt="2019-11-13T12:00:24.685" v="819" actId="1076"/>
          <ac:grpSpMkLst>
            <pc:docMk/>
            <pc:sldMk cId="3325209600" sldId="309"/>
            <ac:grpSpMk id="3624" creationId="{E8869E7D-2257-4411-A517-BBF86904BE89}"/>
          </ac:grpSpMkLst>
        </pc:grpChg>
        <pc:grpChg chg="add mod">
          <ac:chgData name="M | Inès Ammarkhodja" userId="e95cd08f-50ed-4377-8574-96d833696374" providerId="ADAL" clId="{3D6CE0CE-29FB-4D72-AD68-10EAE5BB7EAF}" dt="2019-11-13T12:00:24.685" v="819" actId="1076"/>
          <ac:grpSpMkLst>
            <pc:docMk/>
            <pc:sldMk cId="3325209600" sldId="309"/>
            <ac:grpSpMk id="3626" creationId="{76D81D66-4DC4-444E-B162-6B022AE3C00F}"/>
          </ac:grpSpMkLst>
        </pc:grpChg>
        <pc:grpChg chg="add mod">
          <ac:chgData name="M | Inès Ammarkhodja" userId="e95cd08f-50ed-4377-8574-96d833696374" providerId="ADAL" clId="{3D6CE0CE-29FB-4D72-AD68-10EAE5BB7EAF}" dt="2019-11-13T12:00:24.685" v="819" actId="1076"/>
          <ac:grpSpMkLst>
            <pc:docMk/>
            <pc:sldMk cId="3325209600" sldId="309"/>
            <ac:grpSpMk id="3631" creationId="{44A1F0E4-DFCC-432C-8DF9-6D034C8A89C0}"/>
          </ac:grpSpMkLst>
        </pc:grpChg>
        <pc:grpChg chg="add mod">
          <ac:chgData name="M | Inès Ammarkhodja" userId="e95cd08f-50ed-4377-8574-96d833696374" providerId="ADAL" clId="{3D6CE0CE-29FB-4D72-AD68-10EAE5BB7EAF}" dt="2019-11-13T12:00:24.685" v="819" actId="1076"/>
          <ac:grpSpMkLst>
            <pc:docMk/>
            <pc:sldMk cId="3325209600" sldId="309"/>
            <ac:grpSpMk id="3634" creationId="{DCA3C357-C343-4223-B3A8-AB0A6F465884}"/>
          </ac:grpSpMkLst>
        </pc:grpChg>
        <pc:grpChg chg="add mod">
          <ac:chgData name="M | Inès Ammarkhodja" userId="e95cd08f-50ed-4377-8574-96d833696374" providerId="ADAL" clId="{3D6CE0CE-29FB-4D72-AD68-10EAE5BB7EAF}" dt="2019-11-13T12:00:24.685" v="819" actId="1076"/>
          <ac:grpSpMkLst>
            <pc:docMk/>
            <pc:sldMk cId="3325209600" sldId="309"/>
            <ac:grpSpMk id="3638" creationId="{ACF1AE18-888A-4DCE-A06B-BFF0A3F794B5}"/>
          </ac:grpSpMkLst>
        </pc:grpChg>
        <pc:grpChg chg="add mod">
          <ac:chgData name="M | Inès Ammarkhodja" userId="e95cd08f-50ed-4377-8574-96d833696374" providerId="ADAL" clId="{3D6CE0CE-29FB-4D72-AD68-10EAE5BB7EAF}" dt="2019-11-13T12:00:24.685" v="819" actId="1076"/>
          <ac:grpSpMkLst>
            <pc:docMk/>
            <pc:sldMk cId="3325209600" sldId="309"/>
            <ac:grpSpMk id="3644" creationId="{4B48A9BC-73C0-4033-B204-5C16011E5086}"/>
          </ac:grpSpMkLst>
        </pc:grpChg>
        <pc:grpChg chg="add mod">
          <ac:chgData name="M | Inès Ammarkhodja" userId="e95cd08f-50ed-4377-8574-96d833696374" providerId="ADAL" clId="{3D6CE0CE-29FB-4D72-AD68-10EAE5BB7EAF}" dt="2019-11-13T12:00:24.685" v="819" actId="1076"/>
          <ac:grpSpMkLst>
            <pc:docMk/>
            <pc:sldMk cId="3325209600" sldId="309"/>
            <ac:grpSpMk id="3646" creationId="{F41BCD31-31E0-4EAE-B802-302789477AA1}"/>
          </ac:grpSpMkLst>
        </pc:grpChg>
        <pc:grpChg chg="add mod">
          <ac:chgData name="M | Inès Ammarkhodja" userId="e95cd08f-50ed-4377-8574-96d833696374" providerId="ADAL" clId="{3D6CE0CE-29FB-4D72-AD68-10EAE5BB7EAF}" dt="2019-11-13T12:00:24.685" v="819" actId="1076"/>
          <ac:grpSpMkLst>
            <pc:docMk/>
            <pc:sldMk cId="3325209600" sldId="309"/>
            <ac:grpSpMk id="3654" creationId="{7EC798BA-F7A2-435B-90C8-3EB0DE3BE3E6}"/>
          </ac:grpSpMkLst>
        </pc:grpChg>
        <pc:grpChg chg="add mod">
          <ac:chgData name="M | Inès Ammarkhodja" userId="e95cd08f-50ed-4377-8574-96d833696374" providerId="ADAL" clId="{3D6CE0CE-29FB-4D72-AD68-10EAE5BB7EAF}" dt="2019-11-13T12:00:24.685" v="819" actId="1076"/>
          <ac:grpSpMkLst>
            <pc:docMk/>
            <pc:sldMk cId="3325209600" sldId="309"/>
            <ac:grpSpMk id="3656" creationId="{0F7EC369-C4B7-4353-B500-0035222176C0}"/>
          </ac:grpSpMkLst>
        </pc:grpChg>
        <pc:grpChg chg="add mod">
          <ac:chgData name="M | Inès Ammarkhodja" userId="e95cd08f-50ed-4377-8574-96d833696374" providerId="ADAL" clId="{3D6CE0CE-29FB-4D72-AD68-10EAE5BB7EAF}" dt="2019-11-13T12:00:24.685" v="819" actId="1076"/>
          <ac:grpSpMkLst>
            <pc:docMk/>
            <pc:sldMk cId="3325209600" sldId="309"/>
            <ac:grpSpMk id="3659" creationId="{215C58B4-48E3-4025-872F-DEBCAD08C6B1}"/>
          </ac:grpSpMkLst>
        </pc:grpChg>
        <pc:grpChg chg="add mod">
          <ac:chgData name="M | Inès Ammarkhodja" userId="e95cd08f-50ed-4377-8574-96d833696374" providerId="ADAL" clId="{3D6CE0CE-29FB-4D72-AD68-10EAE5BB7EAF}" dt="2019-11-13T12:00:24.685" v="819" actId="1076"/>
          <ac:grpSpMkLst>
            <pc:docMk/>
            <pc:sldMk cId="3325209600" sldId="309"/>
            <ac:grpSpMk id="3664" creationId="{CFC903E0-3263-4DAC-99E9-D58E443981A4}"/>
          </ac:grpSpMkLst>
        </pc:grpChg>
        <pc:grpChg chg="add mod">
          <ac:chgData name="M | Inès Ammarkhodja" userId="e95cd08f-50ed-4377-8574-96d833696374" providerId="ADAL" clId="{3D6CE0CE-29FB-4D72-AD68-10EAE5BB7EAF}" dt="2019-11-13T12:00:24.685" v="819" actId="1076"/>
          <ac:grpSpMkLst>
            <pc:docMk/>
            <pc:sldMk cId="3325209600" sldId="309"/>
            <ac:grpSpMk id="3672" creationId="{DC192BD1-2294-4727-A7B1-DB25656DC958}"/>
          </ac:grpSpMkLst>
        </pc:grpChg>
        <pc:grpChg chg="add mod">
          <ac:chgData name="M | Inès Ammarkhodja" userId="e95cd08f-50ed-4377-8574-96d833696374" providerId="ADAL" clId="{3D6CE0CE-29FB-4D72-AD68-10EAE5BB7EAF}" dt="2019-11-13T12:00:24.685" v="819" actId="1076"/>
          <ac:grpSpMkLst>
            <pc:docMk/>
            <pc:sldMk cId="3325209600" sldId="309"/>
            <ac:grpSpMk id="3674" creationId="{94566283-9FA7-4905-B4A8-7F990D75B7D6}"/>
          </ac:grpSpMkLst>
        </pc:grpChg>
        <pc:grpChg chg="add mod">
          <ac:chgData name="M | Inès Ammarkhodja" userId="e95cd08f-50ed-4377-8574-96d833696374" providerId="ADAL" clId="{3D6CE0CE-29FB-4D72-AD68-10EAE5BB7EAF}" dt="2019-11-13T12:00:24.685" v="819" actId="1076"/>
          <ac:grpSpMkLst>
            <pc:docMk/>
            <pc:sldMk cId="3325209600" sldId="309"/>
            <ac:grpSpMk id="3679" creationId="{131E628E-8C00-430F-9C2D-28E01CDDE0F6}"/>
          </ac:grpSpMkLst>
        </pc:grpChg>
        <pc:grpChg chg="add mod">
          <ac:chgData name="M | Inès Ammarkhodja" userId="e95cd08f-50ed-4377-8574-96d833696374" providerId="ADAL" clId="{3D6CE0CE-29FB-4D72-AD68-10EAE5BB7EAF}" dt="2019-11-13T12:00:24.685" v="819" actId="1076"/>
          <ac:grpSpMkLst>
            <pc:docMk/>
            <pc:sldMk cId="3325209600" sldId="309"/>
            <ac:grpSpMk id="3681" creationId="{FA507786-DDE3-41F4-97D4-C9AB0BBB12C5}"/>
          </ac:grpSpMkLst>
        </pc:grpChg>
        <pc:grpChg chg="add mod">
          <ac:chgData name="M | Inès Ammarkhodja" userId="e95cd08f-50ed-4377-8574-96d833696374" providerId="ADAL" clId="{3D6CE0CE-29FB-4D72-AD68-10EAE5BB7EAF}" dt="2019-11-13T12:00:24.685" v="819" actId="1076"/>
          <ac:grpSpMkLst>
            <pc:docMk/>
            <pc:sldMk cId="3325209600" sldId="309"/>
            <ac:grpSpMk id="3690" creationId="{803EE942-E876-4742-81F6-D247AD123FFF}"/>
          </ac:grpSpMkLst>
        </pc:grpChg>
        <pc:grpChg chg="add mod">
          <ac:chgData name="M | Inès Ammarkhodja" userId="e95cd08f-50ed-4377-8574-96d833696374" providerId="ADAL" clId="{3D6CE0CE-29FB-4D72-AD68-10EAE5BB7EAF}" dt="2019-11-13T12:00:24.685" v="819" actId="1076"/>
          <ac:grpSpMkLst>
            <pc:docMk/>
            <pc:sldMk cId="3325209600" sldId="309"/>
            <ac:grpSpMk id="3692" creationId="{641C2DC3-D40F-43BD-8C03-3897D57648D2}"/>
          </ac:grpSpMkLst>
        </pc:grpChg>
        <pc:grpChg chg="add mod">
          <ac:chgData name="M | Inès Ammarkhodja" userId="e95cd08f-50ed-4377-8574-96d833696374" providerId="ADAL" clId="{3D6CE0CE-29FB-4D72-AD68-10EAE5BB7EAF}" dt="2019-11-13T12:00:24.685" v="819" actId="1076"/>
          <ac:grpSpMkLst>
            <pc:docMk/>
            <pc:sldMk cId="3325209600" sldId="309"/>
            <ac:grpSpMk id="3709" creationId="{8A404AB6-1E21-48AB-B82C-BB9E33EB7FB9}"/>
          </ac:grpSpMkLst>
        </pc:grpChg>
        <pc:grpChg chg="add mod">
          <ac:chgData name="M | Inès Ammarkhodja" userId="e95cd08f-50ed-4377-8574-96d833696374" providerId="ADAL" clId="{3D6CE0CE-29FB-4D72-AD68-10EAE5BB7EAF}" dt="2019-11-13T12:00:24.685" v="819" actId="1076"/>
          <ac:grpSpMkLst>
            <pc:docMk/>
            <pc:sldMk cId="3325209600" sldId="309"/>
            <ac:grpSpMk id="3717" creationId="{912F99D8-AAC1-4C06-B246-59C27DA4B6FB}"/>
          </ac:grpSpMkLst>
        </pc:grpChg>
        <pc:grpChg chg="add mod">
          <ac:chgData name="M | Inès Ammarkhodja" userId="e95cd08f-50ed-4377-8574-96d833696374" providerId="ADAL" clId="{3D6CE0CE-29FB-4D72-AD68-10EAE5BB7EAF}" dt="2019-11-13T12:00:24.685" v="819" actId="1076"/>
          <ac:grpSpMkLst>
            <pc:docMk/>
            <pc:sldMk cId="3325209600" sldId="309"/>
            <ac:grpSpMk id="3722" creationId="{678C9BF4-FC03-400E-8A94-5DDEAC082E30}"/>
          </ac:grpSpMkLst>
        </pc:grpChg>
        <pc:grpChg chg="add mod">
          <ac:chgData name="M | Inès Ammarkhodja" userId="e95cd08f-50ed-4377-8574-96d833696374" providerId="ADAL" clId="{3D6CE0CE-29FB-4D72-AD68-10EAE5BB7EAF}" dt="2019-11-13T12:00:24.685" v="819" actId="1076"/>
          <ac:grpSpMkLst>
            <pc:docMk/>
            <pc:sldMk cId="3325209600" sldId="309"/>
            <ac:grpSpMk id="3731" creationId="{A0AA5060-F066-4477-B87E-C3B5A573AD52}"/>
          </ac:grpSpMkLst>
        </pc:grpChg>
        <pc:grpChg chg="add mod">
          <ac:chgData name="M | Inès Ammarkhodja" userId="e95cd08f-50ed-4377-8574-96d833696374" providerId="ADAL" clId="{3D6CE0CE-29FB-4D72-AD68-10EAE5BB7EAF}" dt="2019-11-13T12:00:24.685" v="819" actId="1076"/>
          <ac:grpSpMkLst>
            <pc:docMk/>
            <pc:sldMk cId="3325209600" sldId="309"/>
            <ac:grpSpMk id="3734" creationId="{C0E02C95-9290-4422-8113-BE2E37AB8411}"/>
          </ac:grpSpMkLst>
        </pc:grpChg>
        <pc:grpChg chg="add mod">
          <ac:chgData name="M | Inès Ammarkhodja" userId="e95cd08f-50ed-4377-8574-96d833696374" providerId="ADAL" clId="{3D6CE0CE-29FB-4D72-AD68-10EAE5BB7EAF}" dt="2019-11-13T12:00:24.685" v="819" actId="1076"/>
          <ac:grpSpMkLst>
            <pc:docMk/>
            <pc:sldMk cId="3325209600" sldId="309"/>
            <ac:grpSpMk id="3737" creationId="{1D118D43-6DB1-4F69-8364-209828CFBEDD}"/>
          </ac:grpSpMkLst>
        </pc:grpChg>
        <pc:grpChg chg="add mod">
          <ac:chgData name="M | Inès Ammarkhodja" userId="e95cd08f-50ed-4377-8574-96d833696374" providerId="ADAL" clId="{3D6CE0CE-29FB-4D72-AD68-10EAE5BB7EAF}" dt="2019-11-13T12:00:24.685" v="819" actId="1076"/>
          <ac:grpSpMkLst>
            <pc:docMk/>
            <pc:sldMk cId="3325209600" sldId="309"/>
            <ac:grpSpMk id="3739" creationId="{5C9FF82D-B0C4-40FA-8BA8-C20B01CB31D6}"/>
          </ac:grpSpMkLst>
        </pc:grpChg>
        <pc:grpChg chg="add mod">
          <ac:chgData name="M | Inès Ammarkhodja" userId="e95cd08f-50ed-4377-8574-96d833696374" providerId="ADAL" clId="{3D6CE0CE-29FB-4D72-AD68-10EAE5BB7EAF}" dt="2019-11-13T12:00:24.685" v="819" actId="1076"/>
          <ac:grpSpMkLst>
            <pc:docMk/>
            <pc:sldMk cId="3325209600" sldId="309"/>
            <ac:grpSpMk id="3741" creationId="{215E8A23-2757-4864-A83C-EB879A350E05}"/>
          </ac:grpSpMkLst>
        </pc:grpChg>
        <pc:grpChg chg="add mod">
          <ac:chgData name="M | Inès Ammarkhodja" userId="e95cd08f-50ed-4377-8574-96d833696374" providerId="ADAL" clId="{3D6CE0CE-29FB-4D72-AD68-10EAE5BB7EAF}" dt="2019-11-13T12:00:24.685" v="819" actId="1076"/>
          <ac:grpSpMkLst>
            <pc:docMk/>
            <pc:sldMk cId="3325209600" sldId="309"/>
            <ac:grpSpMk id="3753" creationId="{7951D86A-4257-493F-887D-BDAE3A93AE76}"/>
          </ac:grpSpMkLst>
        </pc:grpChg>
        <pc:grpChg chg="add mod">
          <ac:chgData name="M | Inès Ammarkhodja" userId="e95cd08f-50ed-4377-8574-96d833696374" providerId="ADAL" clId="{3D6CE0CE-29FB-4D72-AD68-10EAE5BB7EAF}" dt="2019-11-13T12:00:24.685" v="819" actId="1076"/>
          <ac:grpSpMkLst>
            <pc:docMk/>
            <pc:sldMk cId="3325209600" sldId="309"/>
            <ac:grpSpMk id="3759" creationId="{BE4EF01E-2743-4EA3-9CFE-57D9763A356E}"/>
          </ac:grpSpMkLst>
        </pc:grpChg>
        <pc:grpChg chg="add mod">
          <ac:chgData name="M | Inès Ammarkhodja" userId="e95cd08f-50ed-4377-8574-96d833696374" providerId="ADAL" clId="{3D6CE0CE-29FB-4D72-AD68-10EAE5BB7EAF}" dt="2019-11-13T12:00:24.685" v="819" actId="1076"/>
          <ac:grpSpMkLst>
            <pc:docMk/>
            <pc:sldMk cId="3325209600" sldId="309"/>
            <ac:grpSpMk id="3763" creationId="{FB39ECA6-03D1-4773-9C59-1EE0B2ED5CD0}"/>
          </ac:grpSpMkLst>
        </pc:grpChg>
        <pc:grpChg chg="add mod">
          <ac:chgData name="M | Inès Ammarkhodja" userId="e95cd08f-50ed-4377-8574-96d833696374" providerId="ADAL" clId="{3D6CE0CE-29FB-4D72-AD68-10EAE5BB7EAF}" dt="2019-11-13T12:00:24.685" v="819" actId="1076"/>
          <ac:grpSpMkLst>
            <pc:docMk/>
            <pc:sldMk cId="3325209600" sldId="309"/>
            <ac:grpSpMk id="3770" creationId="{9A61B106-EEB6-4757-BD4D-1A2D0C440138}"/>
          </ac:grpSpMkLst>
        </pc:grpChg>
        <pc:grpChg chg="add mod">
          <ac:chgData name="M | Inès Ammarkhodja" userId="e95cd08f-50ed-4377-8574-96d833696374" providerId="ADAL" clId="{3D6CE0CE-29FB-4D72-AD68-10EAE5BB7EAF}" dt="2019-11-13T12:00:24.685" v="819" actId="1076"/>
          <ac:grpSpMkLst>
            <pc:docMk/>
            <pc:sldMk cId="3325209600" sldId="309"/>
            <ac:grpSpMk id="3772" creationId="{F1351C90-AF4B-4617-A7A7-E367EC60560B}"/>
          </ac:grpSpMkLst>
        </pc:grpChg>
        <pc:grpChg chg="add mod">
          <ac:chgData name="M | Inès Ammarkhodja" userId="e95cd08f-50ed-4377-8574-96d833696374" providerId="ADAL" clId="{3D6CE0CE-29FB-4D72-AD68-10EAE5BB7EAF}" dt="2019-11-13T12:00:24.685" v="819" actId="1076"/>
          <ac:grpSpMkLst>
            <pc:docMk/>
            <pc:sldMk cId="3325209600" sldId="309"/>
            <ac:grpSpMk id="3774" creationId="{43D2F98C-819F-4DB8-864D-59E0D8AE8A84}"/>
          </ac:grpSpMkLst>
        </pc:grpChg>
        <pc:grpChg chg="add mod">
          <ac:chgData name="M | Inès Ammarkhodja" userId="e95cd08f-50ed-4377-8574-96d833696374" providerId="ADAL" clId="{3D6CE0CE-29FB-4D72-AD68-10EAE5BB7EAF}" dt="2019-11-13T12:00:24.685" v="819" actId="1076"/>
          <ac:grpSpMkLst>
            <pc:docMk/>
            <pc:sldMk cId="3325209600" sldId="309"/>
            <ac:grpSpMk id="3777" creationId="{781A875C-8ABB-4BC3-B142-2FA318EB590C}"/>
          </ac:grpSpMkLst>
        </pc:grpChg>
        <pc:grpChg chg="add mod">
          <ac:chgData name="M | Inès Ammarkhodja" userId="e95cd08f-50ed-4377-8574-96d833696374" providerId="ADAL" clId="{3D6CE0CE-29FB-4D72-AD68-10EAE5BB7EAF}" dt="2019-11-13T12:00:24.685" v="819" actId="1076"/>
          <ac:grpSpMkLst>
            <pc:docMk/>
            <pc:sldMk cId="3325209600" sldId="309"/>
            <ac:grpSpMk id="3779" creationId="{678574BE-DCE4-4420-A38E-A17338E657A5}"/>
          </ac:grpSpMkLst>
        </pc:grpChg>
        <pc:grpChg chg="add mod">
          <ac:chgData name="M | Inès Ammarkhodja" userId="e95cd08f-50ed-4377-8574-96d833696374" providerId="ADAL" clId="{3D6CE0CE-29FB-4D72-AD68-10EAE5BB7EAF}" dt="2019-11-13T12:00:24.685" v="819" actId="1076"/>
          <ac:grpSpMkLst>
            <pc:docMk/>
            <pc:sldMk cId="3325209600" sldId="309"/>
            <ac:grpSpMk id="3781" creationId="{583165F9-464D-4214-886A-284491CCCA65}"/>
          </ac:grpSpMkLst>
        </pc:grpChg>
        <pc:grpChg chg="add mod">
          <ac:chgData name="M | Inès Ammarkhodja" userId="e95cd08f-50ed-4377-8574-96d833696374" providerId="ADAL" clId="{3D6CE0CE-29FB-4D72-AD68-10EAE5BB7EAF}" dt="2019-11-13T12:00:24.685" v="819" actId="1076"/>
          <ac:grpSpMkLst>
            <pc:docMk/>
            <pc:sldMk cId="3325209600" sldId="309"/>
            <ac:grpSpMk id="3784" creationId="{C8927519-983B-4985-885B-4A943B207C60}"/>
          </ac:grpSpMkLst>
        </pc:grpChg>
        <pc:grpChg chg="add mod">
          <ac:chgData name="M | Inès Ammarkhodja" userId="e95cd08f-50ed-4377-8574-96d833696374" providerId="ADAL" clId="{3D6CE0CE-29FB-4D72-AD68-10EAE5BB7EAF}" dt="2019-11-13T12:00:24.685" v="819" actId="1076"/>
          <ac:grpSpMkLst>
            <pc:docMk/>
            <pc:sldMk cId="3325209600" sldId="309"/>
            <ac:grpSpMk id="3802" creationId="{9130F2F2-ED6E-40BA-9B09-DC88B8701345}"/>
          </ac:grpSpMkLst>
        </pc:grpChg>
        <pc:grpChg chg="add mod">
          <ac:chgData name="M | Inès Ammarkhodja" userId="e95cd08f-50ed-4377-8574-96d833696374" providerId="ADAL" clId="{3D6CE0CE-29FB-4D72-AD68-10EAE5BB7EAF}" dt="2019-11-13T12:00:24.685" v="819" actId="1076"/>
          <ac:grpSpMkLst>
            <pc:docMk/>
            <pc:sldMk cId="3325209600" sldId="309"/>
            <ac:grpSpMk id="3809" creationId="{A8DF202E-A10C-425A-86ED-F36475E78BC8}"/>
          </ac:grpSpMkLst>
        </pc:grpChg>
        <pc:grpChg chg="add mod">
          <ac:chgData name="M | Inès Ammarkhodja" userId="e95cd08f-50ed-4377-8574-96d833696374" providerId="ADAL" clId="{3D6CE0CE-29FB-4D72-AD68-10EAE5BB7EAF}" dt="2019-11-13T12:00:24.685" v="819" actId="1076"/>
          <ac:grpSpMkLst>
            <pc:docMk/>
            <pc:sldMk cId="3325209600" sldId="309"/>
            <ac:grpSpMk id="3815" creationId="{5FA81564-B5AA-4FDB-8831-0CCFC523D26F}"/>
          </ac:grpSpMkLst>
        </pc:grpChg>
        <pc:grpChg chg="add mod">
          <ac:chgData name="M | Inès Ammarkhodja" userId="e95cd08f-50ed-4377-8574-96d833696374" providerId="ADAL" clId="{3D6CE0CE-29FB-4D72-AD68-10EAE5BB7EAF}" dt="2019-11-13T12:00:24.685" v="819" actId="1076"/>
          <ac:grpSpMkLst>
            <pc:docMk/>
            <pc:sldMk cId="3325209600" sldId="309"/>
            <ac:grpSpMk id="3817" creationId="{78BEB0E5-4C39-4D9D-AED9-2D08521D2FE8}"/>
          </ac:grpSpMkLst>
        </pc:grpChg>
        <pc:grpChg chg="add mod">
          <ac:chgData name="M | Inès Ammarkhodja" userId="e95cd08f-50ed-4377-8574-96d833696374" providerId="ADAL" clId="{3D6CE0CE-29FB-4D72-AD68-10EAE5BB7EAF}" dt="2019-11-13T12:00:24.685" v="819" actId="1076"/>
          <ac:grpSpMkLst>
            <pc:docMk/>
            <pc:sldMk cId="3325209600" sldId="309"/>
            <ac:grpSpMk id="3825" creationId="{631EA731-84C4-4AC2-81F0-1F4794765AC9}"/>
          </ac:grpSpMkLst>
        </pc:grpChg>
        <pc:grpChg chg="add mod">
          <ac:chgData name="M | Inès Ammarkhodja" userId="e95cd08f-50ed-4377-8574-96d833696374" providerId="ADAL" clId="{3D6CE0CE-29FB-4D72-AD68-10EAE5BB7EAF}" dt="2019-11-13T12:00:24.685" v="819" actId="1076"/>
          <ac:grpSpMkLst>
            <pc:docMk/>
            <pc:sldMk cId="3325209600" sldId="309"/>
            <ac:grpSpMk id="3827" creationId="{E4CFF3FB-697F-4861-9820-741458094512}"/>
          </ac:grpSpMkLst>
        </pc:grpChg>
        <pc:grpChg chg="add mod">
          <ac:chgData name="M | Inès Ammarkhodja" userId="e95cd08f-50ed-4377-8574-96d833696374" providerId="ADAL" clId="{3D6CE0CE-29FB-4D72-AD68-10EAE5BB7EAF}" dt="2019-11-13T12:00:24.685" v="819" actId="1076"/>
          <ac:grpSpMkLst>
            <pc:docMk/>
            <pc:sldMk cId="3325209600" sldId="309"/>
            <ac:grpSpMk id="3829" creationId="{CE434FEB-A6F1-4B19-AF83-56E422E70799}"/>
          </ac:grpSpMkLst>
        </pc:grpChg>
        <pc:picChg chg="del">
          <ac:chgData name="M | Inès Ammarkhodja" userId="e95cd08f-50ed-4377-8574-96d833696374" providerId="ADAL" clId="{3D6CE0CE-29FB-4D72-AD68-10EAE5BB7EAF}" dt="2019-11-13T10:52:30.990" v="707" actId="478"/>
          <ac:picMkLst>
            <pc:docMk/>
            <pc:sldMk cId="3325209600" sldId="309"/>
            <ac:picMk id="1051" creationId="{0823447C-0822-427E-A49A-B4F6F95EA5F2}"/>
          </ac:picMkLst>
        </pc:picChg>
        <pc:picChg chg="del">
          <ac:chgData name="M | Inès Ammarkhodja" userId="e95cd08f-50ed-4377-8574-96d833696374" providerId="ADAL" clId="{3D6CE0CE-29FB-4D72-AD68-10EAE5BB7EAF}" dt="2019-11-13T10:52:30.990" v="707" actId="478"/>
          <ac:picMkLst>
            <pc:docMk/>
            <pc:sldMk cId="3325209600" sldId="309"/>
            <ac:picMk id="1052" creationId="{30020CFA-D4A6-418C-89D5-A6AC0F08463E}"/>
          </ac:picMkLst>
        </pc:picChg>
        <pc:picChg chg="del">
          <ac:chgData name="M | Inès Ammarkhodja" userId="e95cd08f-50ed-4377-8574-96d833696374" providerId="ADAL" clId="{3D6CE0CE-29FB-4D72-AD68-10EAE5BB7EAF}" dt="2019-11-13T10:52:30.990" v="707" actId="478"/>
          <ac:picMkLst>
            <pc:docMk/>
            <pc:sldMk cId="3325209600" sldId="309"/>
            <ac:picMk id="1058" creationId="{BEE4AF30-D6AE-4271-8468-1F5381A4F80B}"/>
          </ac:picMkLst>
        </pc:picChg>
        <pc:picChg chg="del">
          <ac:chgData name="M | Inès Ammarkhodja" userId="e95cd08f-50ed-4377-8574-96d833696374" providerId="ADAL" clId="{3D6CE0CE-29FB-4D72-AD68-10EAE5BB7EAF}" dt="2019-11-13T10:52:30.990" v="707" actId="478"/>
          <ac:picMkLst>
            <pc:docMk/>
            <pc:sldMk cId="3325209600" sldId="309"/>
            <ac:picMk id="1059" creationId="{3154069B-EF71-4327-A158-23F04D463BC0}"/>
          </ac:picMkLst>
        </pc:picChg>
        <pc:picChg chg="del">
          <ac:chgData name="M | Inès Ammarkhodja" userId="e95cd08f-50ed-4377-8574-96d833696374" providerId="ADAL" clId="{3D6CE0CE-29FB-4D72-AD68-10EAE5BB7EAF}" dt="2019-11-13T10:52:30.990" v="707" actId="478"/>
          <ac:picMkLst>
            <pc:docMk/>
            <pc:sldMk cId="3325209600" sldId="309"/>
            <ac:picMk id="1060" creationId="{02B3B905-E469-4651-9B8E-3140136CA053}"/>
          </ac:picMkLst>
        </pc:picChg>
        <pc:picChg chg="del">
          <ac:chgData name="M | Inès Ammarkhodja" userId="e95cd08f-50ed-4377-8574-96d833696374" providerId="ADAL" clId="{3D6CE0CE-29FB-4D72-AD68-10EAE5BB7EAF}" dt="2019-11-13T10:52:30.990" v="707" actId="478"/>
          <ac:picMkLst>
            <pc:docMk/>
            <pc:sldMk cId="3325209600" sldId="309"/>
            <ac:picMk id="1061" creationId="{824E67A6-DB9E-43B2-A92A-2387607206E9}"/>
          </ac:picMkLst>
        </pc:picChg>
        <pc:picChg chg="del">
          <ac:chgData name="M | Inès Ammarkhodja" userId="e95cd08f-50ed-4377-8574-96d833696374" providerId="ADAL" clId="{3D6CE0CE-29FB-4D72-AD68-10EAE5BB7EAF}" dt="2019-11-13T10:52:30.990" v="707" actId="478"/>
          <ac:picMkLst>
            <pc:docMk/>
            <pc:sldMk cId="3325209600" sldId="309"/>
            <ac:picMk id="1064" creationId="{A708E02F-F22B-420A-9A9A-10BD97F7D6BF}"/>
          </ac:picMkLst>
        </pc:picChg>
        <pc:picChg chg="del">
          <ac:chgData name="M | Inès Ammarkhodja" userId="e95cd08f-50ed-4377-8574-96d833696374" providerId="ADAL" clId="{3D6CE0CE-29FB-4D72-AD68-10EAE5BB7EAF}" dt="2019-11-13T10:52:30.990" v="707" actId="478"/>
          <ac:picMkLst>
            <pc:docMk/>
            <pc:sldMk cId="3325209600" sldId="309"/>
            <ac:picMk id="1067" creationId="{35AE3F24-97EF-46FE-9695-95E342884DFB}"/>
          </ac:picMkLst>
        </pc:picChg>
        <pc:picChg chg="del">
          <ac:chgData name="M | Inès Ammarkhodja" userId="e95cd08f-50ed-4377-8574-96d833696374" providerId="ADAL" clId="{3D6CE0CE-29FB-4D72-AD68-10EAE5BB7EAF}" dt="2019-11-13T10:52:30.990" v="707" actId="478"/>
          <ac:picMkLst>
            <pc:docMk/>
            <pc:sldMk cId="3325209600" sldId="309"/>
            <ac:picMk id="1076" creationId="{C7E88480-240E-4CC8-9A88-46F2830FBBEB}"/>
          </ac:picMkLst>
        </pc:picChg>
        <pc:picChg chg="del">
          <ac:chgData name="M | Inès Ammarkhodja" userId="e95cd08f-50ed-4377-8574-96d833696374" providerId="ADAL" clId="{3D6CE0CE-29FB-4D72-AD68-10EAE5BB7EAF}" dt="2019-11-13T10:52:30.990" v="707" actId="478"/>
          <ac:picMkLst>
            <pc:docMk/>
            <pc:sldMk cId="3325209600" sldId="309"/>
            <ac:picMk id="1077" creationId="{1E27E93A-C556-4B97-A546-A5308DC429B7}"/>
          </ac:picMkLst>
        </pc:picChg>
        <pc:picChg chg="del">
          <ac:chgData name="M | Inès Ammarkhodja" userId="e95cd08f-50ed-4377-8574-96d833696374" providerId="ADAL" clId="{3D6CE0CE-29FB-4D72-AD68-10EAE5BB7EAF}" dt="2019-11-13T10:52:30.990" v="707" actId="478"/>
          <ac:picMkLst>
            <pc:docMk/>
            <pc:sldMk cId="3325209600" sldId="309"/>
            <ac:picMk id="1078" creationId="{D0BBF150-9999-408F-8C92-3DF08048FF3A}"/>
          </ac:picMkLst>
        </pc:picChg>
        <pc:picChg chg="del">
          <ac:chgData name="M | Inès Ammarkhodja" userId="e95cd08f-50ed-4377-8574-96d833696374" providerId="ADAL" clId="{3D6CE0CE-29FB-4D72-AD68-10EAE5BB7EAF}" dt="2019-11-13T10:52:30.990" v="707" actId="478"/>
          <ac:picMkLst>
            <pc:docMk/>
            <pc:sldMk cId="3325209600" sldId="309"/>
            <ac:picMk id="1079" creationId="{C624B355-A3E1-4689-A6EC-5597A32B7B93}"/>
          </ac:picMkLst>
        </pc:picChg>
        <pc:picChg chg="del">
          <ac:chgData name="M | Inès Ammarkhodja" userId="e95cd08f-50ed-4377-8574-96d833696374" providerId="ADAL" clId="{3D6CE0CE-29FB-4D72-AD68-10EAE5BB7EAF}" dt="2019-11-13T10:52:30.990" v="707" actId="478"/>
          <ac:picMkLst>
            <pc:docMk/>
            <pc:sldMk cId="3325209600" sldId="309"/>
            <ac:picMk id="1080" creationId="{73DAD586-E3AA-4937-89A5-AB3F6B84EECC}"/>
          </ac:picMkLst>
        </pc:picChg>
        <pc:picChg chg="del">
          <ac:chgData name="M | Inès Ammarkhodja" userId="e95cd08f-50ed-4377-8574-96d833696374" providerId="ADAL" clId="{3D6CE0CE-29FB-4D72-AD68-10EAE5BB7EAF}" dt="2019-11-13T10:52:30.990" v="707" actId="478"/>
          <ac:picMkLst>
            <pc:docMk/>
            <pc:sldMk cId="3325209600" sldId="309"/>
            <ac:picMk id="1081" creationId="{F3F1B507-5FF3-4E41-ACF9-41D13A7272FF}"/>
          </ac:picMkLst>
        </pc:picChg>
        <pc:picChg chg="del">
          <ac:chgData name="M | Inès Ammarkhodja" userId="e95cd08f-50ed-4377-8574-96d833696374" providerId="ADAL" clId="{3D6CE0CE-29FB-4D72-AD68-10EAE5BB7EAF}" dt="2019-11-13T10:52:30.990" v="707" actId="478"/>
          <ac:picMkLst>
            <pc:docMk/>
            <pc:sldMk cId="3325209600" sldId="309"/>
            <ac:picMk id="1082" creationId="{FBEBD612-D408-4A80-B87B-FF0CE40F3C57}"/>
          </ac:picMkLst>
        </pc:picChg>
        <pc:picChg chg="del">
          <ac:chgData name="M | Inès Ammarkhodja" userId="e95cd08f-50ed-4377-8574-96d833696374" providerId="ADAL" clId="{3D6CE0CE-29FB-4D72-AD68-10EAE5BB7EAF}" dt="2019-11-13T10:52:30.990" v="707" actId="478"/>
          <ac:picMkLst>
            <pc:docMk/>
            <pc:sldMk cId="3325209600" sldId="309"/>
            <ac:picMk id="1083" creationId="{6AAB0732-49C2-4916-844D-8F0E21270612}"/>
          </ac:picMkLst>
        </pc:picChg>
        <pc:picChg chg="del">
          <ac:chgData name="M | Inès Ammarkhodja" userId="e95cd08f-50ed-4377-8574-96d833696374" providerId="ADAL" clId="{3D6CE0CE-29FB-4D72-AD68-10EAE5BB7EAF}" dt="2019-11-13T10:52:30.990" v="707" actId="478"/>
          <ac:picMkLst>
            <pc:docMk/>
            <pc:sldMk cId="3325209600" sldId="309"/>
            <ac:picMk id="1084" creationId="{64765535-B2CC-46F4-93B6-A3C36FE3FFF9}"/>
          </ac:picMkLst>
        </pc:picChg>
        <pc:picChg chg="del">
          <ac:chgData name="M | Inès Ammarkhodja" userId="e95cd08f-50ed-4377-8574-96d833696374" providerId="ADAL" clId="{3D6CE0CE-29FB-4D72-AD68-10EAE5BB7EAF}" dt="2019-11-13T10:52:30.990" v="707" actId="478"/>
          <ac:picMkLst>
            <pc:docMk/>
            <pc:sldMk cId="3325209600" sldId="309"/>
            <ac:picMk id="1085" creationId="{D508A403-48B5-418A-8E77-27E3AFED6C5E}"/>
          </ac:picMkLst>
        </pc:picChg>
        <pc:picChg chg="del">
          <ac:chgData name="M | Inès Ammarkhodja" userId="e95cd08f-50ed-4377-8574-96d833696374" providerId="ADAL" clId="{3D6CE0CE-29FB-4D72-AD68-10EAE5BB7EAF}" dt="2019-11-13T10:52:30.990" v="707" actId="478"/>
          <ac:picMkLst>
            <pc:docMk/>
            <pc:sldMk cId="3325209600" sldId="309"/>
            <ac:picMk id="1086" creationId="{D06D884E-BE4B-44B2-87E1-17957E727E5D}"/>
          </ac:picMkLst>
        </pc:picChg>
        <pc:picChg chg="del">
          <ac:chgData name="M | Inès Ammarkhodja" userId="e95cd08f-50ed-4377-8574-96d833696374" providerId="ADAL" clId="{3D6CE0CE-29FB-4D72-AD68-10EAE5BB7EAF}" dt="2019-11-13T10:52:30.990" v="707" actId="478"/>
          <ac:picMkLst>
            <pc:docMk/>
            <pc:sldMk cId="3325209600" sldId="309"/>
            <ac:picMk id="1087" creationId="{BC841851-EC4B-4B6B-848C-977209D633BC}"/>
          </ac:picMkLst>
        </pc:picChg>
        <pc:picChg chg="del">
          <ac:chgData name="M | Inès Ammarkhodja" userId="e95cd08f-50ed-4377-8574-96d833696374" providerId="ADAL" clId="{3D6CE0CE-29FB-4D72-AD68-10EAE5BB7EAF}" dt="2019-11-13T10:52:30.990" v="707" actId="478"/>
          <ac:picMkLst>
            <pc:docMk/>
            <pc:sldMk cId="3325209600" sldId="309"/>
            <ac:picMk id="1088" creationId="{21B900B1-B1C9-4DD8-B32A-6C54DE88143C}"/>
          </ac:picMkLst>
        </pc:picChg>
        <pc:picChg chg="del">
          <ac:chgData name="M | Inès Ammarkhodja" userId="e95cd08f-50ed-4377-8574-96d833696374" providerId="ADAL" clId="{3D6CE0CE-29FB-4D72-AD68-10EAE5BB7EAF}" dt="2019-11-13T10:52:30.990" v="707" actId="478"/>
          <ac:picMkLst>
            <pc:docMk/>
            <pc:sldMk cId="3325209600" sldId="309"/>
            <ac:picMk id="1089" creationId="{B28957DD-DB08-43DF-A634-9B4055A2A953}"/>
          </ac:picMkLst>
        </pc:picChg>
        <pc:picChg chg="del">
          <ac:chgData name="M | Inès Ammarkhodja" userId="e95cd08f-50ed-4377-8574-96d833696374" providerId="ADAL" clId="{3D6CE0CE-29FB-4D72-AD68-10EAE5BB7EAF}" dt="2019-11-13T10:52:30.990" v="707" actId="478"/>
          <ac:picMkLst>
            <pc:docMk/>
            <pc:sldMk cId="3325209600" sldId="309"/>
            <ac:picMk id="1090" creationId="{80699EFB-B52A-4287-98BE-DFFEB2269CF6}"/>
          </ac:picMkLst>
        </pc:picChg>
        <pc:picChg chg="del">
          <ac:chgData name="M | Inès Ammarkhodja" userId="e95cd08f-50ed-4377-8574-96d833696374" providerId="ADAL" clId="{3D6CE0CE-29FB-4D72-AD68-10EAE5BB7EAF}" dt="2019-11-13T10:52:30.990" v="707" actId="478"/>
          <ac:picMkLst>
            <pc:docMk/>
            <pc:sldMk cId="3325209600" sldId="309"/>
            <ac:picMk id="1091" creationId="{A04647B7-A187-4D95-A065-128E393603B7}"/>
          </ac:picMkLst>
        </pc:picChg>
        <pc:picChg chg="del">
          <ac:chgData name="M | Inès Ammarkhodja" userId="e95cd08f-50ed-4377-8574-96d833696374" providerId="ADAL" clId="{3D6CE0CE-29FB-4D72-AD68-10EAE5BB7EAF}" dt="2019-11-13T10:52:30.990" v="707" actId="478"/>
          <ac:picMkLst>
            <pc:docMk/>
            <pc:sldMk cId="3325209600" sldId="309"/>
            <ac:picMk id="1092" creationId="{532E11B1-5B9A-4A4D-A84F-DED95AB79E6D}"/>
          </ac:picMkLst>
        </pc:picChg>
        <pc:picChg chg="del">
          <ac:chgData name="M | Inès Ammarkhodja" userId="e95cd08f-50ed-4377-8574-96d833696374" providerId="ADAL" clId="{3D6CE0CE-29FB-4D72-AD68-10EAE5BB7EAF}" dt="2019-11-13T10:52:30.990" v="707" actId="478"/>
          <ac:picMkLst>
            <pc:docMk/>
            <pc:sldMk cId="3325209600" sldId="309"/>
            <ac:picMk id="1093" creationId="{76C42791-7FB1-4602-B7B6-34F891C3878E}"/>
          </ac:picMkLst>
        </pc:picChg>
        <pc:picChg chg="del">
          <ac:chgData name="M | Inès Ammarkhodja" userId="e95cd08f-50ed-4377-8574-96d833696374" providerId="ADAL" clId="{3D6CE0CE-29FB-4D72-AD68-10EAE5BB7EAF}" dt="2019-11-13T10:52:30.990" v="707" actId="478"/>
          <ac:picMkLst>
            <pc:docMk/>
            <pc:sldMk cId="3325209600" sldId="309"/>
            <ac:picMk id="1094" creationId="{C48A7E8C-4EA6-4663-8187-E180E6EA03FB}"/>
          </ac:picMkLst>
        </pc:picChg>
        <pc:picChg chg="del">
          <ac:chgData name="M | Inès Ammarkhodja" userId="e95cd08f-50ed-4377-8574-96d833696374" providerId="ADAL" clId="{3D6CE0CE-29FB-4D72-AD68-10EAE5BB7EAF}" dt="2019-11-13T10:52:30.990" v="707" actId="478"/>
          <ac:picMkLst>
            <pc:docMk/>
            <pc:sldMk cId="3325209600" sldId="309"/>
            <ac:picMk id="1095" creationId="{FF270B0E-89A9-4CCA-A84E-12E85DC8D3DA}"/>
          </ac:picMkLst>
        </pc:picChg>
        <pc:picChg chg="del">
          <ac:chgData name="M | Inès Ammarkhodja" userId="e95cd08f-50ed-4377-8574-96d833696374" providerId="ADAL" clId="{3D6CE0CE-29FB-4D72-AD68-10EAE5BB7EAF}" dt="2019-11-13T10:52:30.990" v="707" actId="478"/>
          <ac:picMkLst>
            <pc:docMk/>
            <pc:sldMk cId="3325209600" sldId="309"/>
            <ac:picMk id="1096" creationId="{143D01B0-8A97-4AC6-BEFB-47F35E34ACCE}"/>
          </ac:picMkLst>
        </pc:picChg>
        <pc:picChg chg="del">
          <ac:chgData name="M | Inès Ammarkhodja" userId="e95cd08f-50ed-4377-8574-96d833696374" providerId="ADAL" clId="{3D6CE0CE-29FB-4D72-AD68-10EAE5BB7EAF}" dt="2019-11-13T10:52:30.990" v="707" actId="478"/>
          <ac:picMkLst>
            <pc:docMk/>
            <pc:sldMk cId="3325209600" sldId="309"/>
            <ac:picMk id="1097" creationId="{12314C27-7A6C-40C9-910A-5A6AC3219173}"/>
          </ac:picMkLst>
        </pc:picChg>
        <pc:picChg chg="add del mod">
          <ac:chgData name="M | Inès Ammarkhodja" userId="e95cd08f-50ed-4377-8574-96d833696374" providerId="ADAL" clId="{3D6CE0CE-29FB-4D72-AD68-10EAE5BB7EAF}" dt="2019-11-13T11:58:19.078" v="790"/>
          <ac:picMkLst>
            <pc:docMk/>
            <pc:sldMk cId="3325209600" sldId="309"/>
            <ac:picMk id="2683" creationId="{BF84B134-033D-413C-A711-1F0ACD05EDDB}"/>
          </ac:picMkLst>
        </pc:picChg>
        <pc:picChg chg="add del mod">
          <ac:chgData name="M | Inès Ammarkhodja" userId="e95cd08f-50ed-4377-8574-96d833696374" providerId="ADAL" clId="{3D6CE0CE-29FB-4D72-AD68-10EAE5BB7EAF}" dt="2019-11-13T11:58:19.078" v="790"/>
          <ac:picMkLst>
            <pc:docMk/>
            <pc:sldMk cId="3325209600" sldId="309"/>
            <ac:picMk id="2684" creationId="{C26C2B1D-6DCD-4C42-B4C6-73A7FEA1F8C6}"/>
          </ac:picMkLst>
        </pc:picChg>
        <pc:picChg chg="add del mod">
          <ac:chgData name="M | Inès Ammarkhodja" userId="e95cd08f-50ed-4377-8574-96d833696374" providerId="ADAL" clId="{3D6CE0CE-29FB-4D72-AD68-10EAE5BB7EAF}" dt="2019-11-13T11:58:19.078" v="790"/>
          <ac:picMkLst>
            <pc:docMk/>
            <pc:sldMk cId="3325209600" sldId="309"/>
            <ac:picMk id="2685" creationId="{8EAF5955-02C8-45BC-8092-A634981C020A}"/>
          </ac:picMkLst>
        </pc:picChg>
        <pc:picChg chg="add del mod">
          <ac:chgData name="M | Inès Ammarkhodja" userId="e95cd08f-50ed-4377-8574-96d833696374" providerId="ADAL" clId="{3D6CE0CE-29FB-4D72-AD68-10EAE5BB7EAF}" dt="2019-11-13T11:58:19.078" v="790"/>
          <ac:picMkLst>
            <pc:docMk/>
            <pc:sldMk cId="3325209600" sldId="309"/>
            <ac:picMk id="2686" creationId="{3167749D-5AA5-4701-8CE8-3DCE0A505FE0}"/>
          </ac:picMkLst>
        </pc:picChg>
        <pc:picChg chg="add del mod">
          <ac:chgData name="M | Inès Ammarkhodja" userId="e95cd08f-50ed-4377-8574-96d833696374" providerId="ADAL" clId="{3D6CE0CE-29FB-4D72-AD68-10EAE5BB7EAF}" dt="2019-11-13T11:58:19.078" v="790"/>
          <ac:picMkLst>
            <pc:docMk/>
            <pc:sldMk cId="3325209600" sldId="309"/>
            <ac:picMk id="2687" creationId="{2CCC224E-25EC-404F-9E90-71DED17A0B85}"/>
          </ac:picMkLst>
        </pc:picChg>
        <pc:picChg chg="add del mod">
          <ac:chgData name="M | Inès Ammarkhodja" userId="e95cd08f-50ed-4377-8574-96d833696374" providerId="ADAL" clId="{3D6CE0CE-29FB-4D72-AD68-10EAE5BB7EAF}" dt="2019-11-13T11:58:19.078" v="790"/>
          <ac:picMkLst>
            <pc:docMk/>
            <pc:sldMk cId="3325209600" sldId="309"/>
            <ac:picMk id="2688" creationId="{9577E3CE-A4AE-46D6-94AB-9BC3A8CD9A0D}"/>
          </ac:picMkLst>
        </pc:picChg>
        <pc:picChg chg="add del mod">
          <ac:chgData name="M | Inès Ammarkhodja" userId="e95cd08f-50ed-4377-8574-96d833696374" providerId="ADAL" clId="{3D6CE0CE-29FB-4D72-AD68-10EAE5BB7EAF}" dt="2019-11-13T11:58:19.078" v="790"/>
          <ac:picMkLst>
            <pc:docMk/>
            <pc:sldMk cId="3325209600" sldId="309"/>
            <ac:picMk id="2689" creationId="{043003B3-5C79-4DBB-BD1B-5D2B6D0AA274}"/>
          </ac:picMkLst>
        </pc:picChg>
        <pc:picChg chg="add del mod">
          <ac:chgData name="M | Inès Ammarkhodja" userId="e95cd08f-50ed-4377-8574-96d833696374" providerId="ADAL" clId="{3D6CE0CE-29FB-4D72-AD68-10EAE5BB7EAF}" dt="2019-11-13T11:58:19.078" v="790"/>
          <ac:picMkLst>
            <pc:docMk/>
            <pc:sldMk cId="3325209600" sldId="309"/>
            <ac:picMk id="2690" creationId="{6687568E-5E8C-4472-A52E-B48F3C07BA52}"/>
          </ac:picMkLst>
        </pc:picChg>
        <pc:picChg chg="add del mod">
          <ac:chgData name="M | Inès Ammarkhodja" userId="e95cd08f-50ed-4377-8574-96d833696374" providerId="ADAL" clId="{3D6CE0CE-29FB-4D72-AD68-10EAE5BB7EAF}" dt="2019-11-13T11:58:19.078" v="790"/>
          <ac:picMkLst>
            <pc:docMk/>
            <pc:sldMk cId="3325209600" sldId="309"/>
            <ac:picMk id="2691" creationId="{A2F78AEC-3F83-40AD-8EE0-78D3693D87D7}"/>
          </ac:picMkLst>
        </pc:picChg>
        <pc:picChg chg="add del mod">
          <ac:chgData name="M | Inès Ammarkhodja" userId="e95cd08f-50ed-4377-8574-96d833696374" providerId="ADAL" clId="{3D6CE0CE-29FB-4D72-AD68-10EAE5BB7EAF}" dt="2019-11-13T11:58:19.078" v="790"/>
          <ac:picMkLst>
            <pc:docMk/>
            <pc:sldMk cId="3325209600" sldId="309"/>
            <ac:picMk id="2692" creationId="{5AC3F16E-5349-49C2-9CFB-70E3CBF12116}"/>
          </ac:picMkLst>
        </pc:picChg>
        <pc:picChg chg="add del mod">
          <ac:chgData name="M | Inès Ammarkhodja" userId="e95cd08f-50ed-4377-8574-96d833696374" providerId="ADAL" clId="{3D6CE0CE-29FB-4D72-AD68-10EAE5BB7EAF}" dt="2019-11-13T11:58:19.078" v="790"/>
          <ac:picMkLst>
            <pc:docMk/>
            <pc:sldMk cId="3325209600" sldId="309"/>
            <ac:picMk id="2693" creationId="{88C9B1E8-5E73-46E9-B336-D56EA44065E6}"/>
          </ac:picMkLst>
        </pc:picChg>
        <pc:picChg chg="add del mod">
          <ac:chgData name="M | Inès Ammarkhodja" userId="e95cd08f-50ed-4377-8574-96d833696374" providerId="ADAL" clId="{3D6CE0CE-29FB-4D72-AD68-10EAE5BB7EAF}" dt="2019-11-13T11:58:19.078" v="790"/>
          <ac:picMkLst>
            <pc:docMk/>
            <pc:sldMk cId="3325209600" sldId="309"/>
            <ac:picMk id="2694" creationId="{A8406D4E-07FF-409A-B42B-8C60D3880AA4}"/>
          </ac:picMkLst>
        </pc:picChg>
        <pc:picChg chg="add del mod">
          <ac:chgData name="M | Inès Ammarkhodja" userId="e95cd08f-50ed-4377-8574-96d833696374" providerId="ADAL" clId="{3D6CE0CE-29FB-4D72-AD68-10EAE5BB7EAF}" dt="2019-11-13T11:58:19.078" v="790"/>
          <ac:picMkLst>
            <pc:docMk/>
            <pc:sldMk cId="3325209600" sldId="309"/>
            <ac:picMk id="2695" creationId="{126F3B10-7089-431C-9852-67A6D99EDD39}"/>
          </ac:picMkLst>
        </pc:picChg>
        <pc:picChg chg="add del mod">
          <ac:chgData name="M | Inès Ammarkhodja" userId="e95cd08f-50ed-4377-8574-96d833696374" providerId="ADAL" clId="{3D6CE0CE-29FB-4D72-AD68-10EAE5BB7EAF}" dt="2019-11-13T11:58:19.078" v="790"/>
          <ac:picMkLst>
            <pc:docMk/>
            <pc:sldMk cId="3325209600" sldId="309"/>
            <ac:picMk id="2696" creationId="{E001D44B-B1DD-491D-94A0-EB6DEE53727A}"/>
          </ac:picMkLst>
        </pc:picChg>
        <pc:picChg chg="add del mod">
          <ac:chgData name="M | Inès Ammarkhodja" userId="e95cd08f-50ed-4377-8574-96d833696374" providerId="ADAL" clId="{3D6CE0CE-29FB-4D72-AD68-10EAE5BB7EAF}" dt="2019-11-13T11:58:19.078" v="790"/>
          <ac:picMkLst>
            <pc:docMk/>
            <pc:sldMk cId="3325209600" sldId="309"/>
            <ac:picMk id="2697" creationId="{C9C492DD-73B9-4180-9E7B-86C67E3890EF}"/>
          </ac:picMkLst>
        </pc:picChg>
        <pc:picChg chg="add del mod">
          <ac:chgData name="M | Inès Ammarkhodja" userId="e95cd08f-50ed-4377-8574-96d833696374" providerId="ADAL" clId="{3D6CE0CE-29FB-4D72-AD68-10EAE5BB7EAF}" dt="2019-11-13T11:58:19.078" v="790"/>
          <ac:picMkLst>
            <pc:docMk/>
            <pc:sldMk cId="3325209600" sldId="309"/>
            <ac:picMk id="2698" creationId="{DC38DC23-DC9E-43F6-8F0D-97120BC8190F}"/>
          </ac:picMkLst>
        </pc:picChg>
        <pc:picChg chg="add del mod">
          <ac:chgData name="M | Inès Ammarkhodja" userId="e95cd08f-50ed-4377-8574-96d833696374" providerId="ADAL" clId="{3D6CE0CE-29FB-4D72-AD68-10EAE5BB7EAF}" dt="2019-11-13T11:58:19.078" v="790"/>
          <ac:picMkLst>
            <pc:docMk/>
            <pc:sldMk cId="3325209600" sldId="309"/>
            <ac:picMk id="2699" creationId="{A716F994-128C-4B36-BB34-0DFCA8E315C2}"/>
          </ac:picMkLst>
        </pc:picChg>
        <pc:picChg chg="add del mod">
          <ac:chgData name="M | Inès Ammarkhodja" userId="e95cd08f-50ed-4377-8574-96d833696374" providerId="ADAL" clId="{3D6CE0CE-29FB-4D72-AD68-10EAE5BB7EAF}" dt="2019-11-13T11:58:19.078" v="790"/>
          <ac:picMkLst>
            <pc:docMk/>
            <pc:sldMk cId="3325209600" sldId="309"/>
            <ac:picMk id="2700" creationId="{3D9D4821-734A-4F4D-AF12-0819C0932E7C}"/>
          </ac:picMkLst>
        </pc:picChg>
        <pc:picChg chg="add del mod">
          <ac:chgData name="M | Inès Ammarkhodja" userId="e95cd08f-50ed-4377-8574-96d833696374" providerId="ADAL" clId="{3D6CE0CE-29FB-4D72-AD68-10EAE5BB7EAF}" dt="2019-11-13T11:58:19.078" v="790"/>
          <ac:picMkLst>
            <pc:docMk/>
            <pc:sldMk cId="3325209600" sldId="309"/>
            <ac:picMk id="2701" creationId="{9B65FD23-38C7-4320-9FFF-0C8413D17A3E}"/>
          </ac:picMkLst>
        </pc:picChg>
        <pc:picChg chg="add del mod">
          <ac:chgData name="M | Inès Ammarkhodja" userId="e95cd08f-50ed-4377-8574-96d833696374" providerId="ADAL" clId="{3D6CE0CE-29FB-4D72-AD68-10EAE5BB7EAF}" dt="2019-11-13T11:58:19.078" v="790"/>
          <ac:picMkLst>
            <pc:docMk/>
            <pc:sldMk cId="3325209600" sldId="309"/>
            <ac:picMk id="2702" creationId="{E069AE75-6B74-4A66-83A5-6FCE1015FC1D}"/>
          </ac:picMkLst>
        </pc:picChg>
        <pc:picChg chg="add del mod">
          <ac:chgData name="M | Inès Ammarkhodja" userId="e95cd08f-50ed-4377-8574-96d833696374" providerId="ADAL" clId="{3D6CE0CE-29FB-4D72-AD68-10EAE5BB7EAF}" dt="2019-11-13T11:58:19.078" v="790"/>
          <ac:picMkLst>
            <pc:docMk/>
            <pc:sldMk cId="3325209600" sldId="309"/>
            <ac:picMk id="2703" creationId="{E91C12DD-FACD-454E-A9C8-0C5BB8BD3003}"/>
          </ac:picMkLst>
        </pc:picChg>
        <pc:picChg chg="add del mod">
          <ac:chgData name="M | Inès Ammarkhodja" userId="e95cd08f-50ed-4377-8574-96d833696374" providerId="ADAL" clId="{3D6CE0CE-29FB-4D72-AD68-10EAE5BB7EAF}" dt="2019-11-13T11:58:19.078" v="790"/>
          <ac:picMkLst>
            <pc:docMk/>
            <pc:sldMk cId="3325209600" sldId="309"/>
            <ac:picMk id="2704" creationId="{97DAB6E8-A6EC-4D96-8BF3-8FF3D1CA2385}"/>
          </ac:picMkLst>
        </pc:picChg>
        <pc:picChg chg="add del mod">
          <ac:chgData name="M | Inès Ammarkhodja" userId="e95cd08f-50ed-4377-8574-96d833696374" providerId="ADAL" clId="{3D6CE0CE-29FB-4D72-AD68-10EAE5BB7EAF}" dt="2019-11-13T11:58:19.078" v="790"/>
          <ac:picMkLst>
            <pc:docMk/>
            <pc:sldMk cId="3325209600" sldId="309"/>
            <ac:picMk id="2705" creationId="{7E27E673-83BB-4709-A0CF-95AD36093AC3}"/>
          </ac:picMkLst>
        </pc:picChg>
        <pc:picChg chg="add del mod">
          <ac:chgData name="M | Inès Ammarkhodja" userId="e95cd08f-50ed-4377-8574-96d833696374" providerId="ADAL" clId="{3D6CE0CE-29FB-4D72-AD68-10EAE5BB7EAF}" dt="2019-11-13T11:58:19.078" v="790"/>
          <ac:picMkLst>
            <pc:docMk/>
            <pc:sldMk cId="3325209600" sldId="309"/>
            <ac:picMk id="2706" creationId="{9417ACB9-FA0B-42BC-9596-AE5E61A39215}"/>
          </ac:picMkLst>
        </pc:picChg>
        <pc:picChg chg="add del mod">
          <ac:chgData name="M | Inès Ammarkhodja" userId="e95cd08f-50ed-4377-8574-96d833696374" providerId="ADAL" clId="{3D6CE0CE-29FB-4D72-AD68-10EAE5BB7EAF}" dt="2019-11-13T11:58:19.078" v="790"/>
          <ac:picMkLst>
            <pc:docMk/>
            <pc:sldMk cId="3325209600" sldId="309"/>
            <ac:picMk id="2707" creationId="{7CB1AF25-4BC5-4B84-848E-83AEFCC327AA}"/>
          </ac:picMkLst>
        </pc:picChg>
        <pc:picChg chg="add del mod">
          <ac:chgData name="M | Inès Ammarkhodja" userId="e95cd08f-50ed-4377-8574-96d833696374" providerId="ADAL" clId="{3D6CE0CE-29FB-4D72-AD68-10EAE5BB7EAF}" dt="2019-11-13T11:58:19.078" v="790"/>
          <ac:picMkLst>
            <pc:docMk/>
            <pc:sldMk cId="3325209600" sldId="309"/>
            <ac:picMk id="2708" creationId="{BE3C1A32-4285-4853-A6D6-5C3A1BA58BA0}"/>
          </ac:picMkLst>
        </pc:picChg>
        <pc:picChg chg="add del mod">
          <ac:chgData name="M | Inès Ammarkhodja" userId="e95cd08f-50ed-4377-8574-96d833696374" providerId="ADAL" clId="{3D6CE0CE-29FB-4D72-AD68-10EAE5BB7EAF}" dt="2019-11-13T11:58:19.078" v="790"/>
          <ac:picMkLst>
            <pc:docMk/>
            <pc:sldMk cId="3325209600" sldId="309"/>
            <ac:picMk id="2709" creationId="{A0DCC1E2-D4CE-4DC7-8B74-D81436ADEE05}"/>
          </ac:picMkLst>
        </pc:picChg>
        <pc:picChg chg="add del mod">
          <ac:chgData name="M | Inès Ammarkhodja" userId="e95cd08f-50ed-4377-8574-96d833696374" providerId="ADAL" clId="{3D6CE0CE-29FB-4D72-AD68-10EAE5BB7EAF}" dt="2019-11-13T11:58:19.078" v="790"/>
          <ac:picMkLst>
            <pc:docMk/>
            <pc:sldMk cId="3325209600" sldId="309"/>
            <ac:picMk id="2710" creationId="{5F8BF131-2B8D-4853-8CC9-6A8566618ADA}"/>
          </ac:picMkLst>
        </pc:picChg>
        <pc:picChg chg="add del mod">
          <ac:chgData name="M | Inès Ammarkhodja" userId="e95cd08f-50ed-4377-8574-96d833696374" providerId="ADAL" clId="{3D6CE0CE-29FB-4D72-AD68-10EAE5BB7EAF}" dt="2019-11-13T11:58:19.078" v="790"/>
          <ac:picMkLst>
            <pc:docMk/>
            <pc:sldMk cId="3325209600" sldId="309"/>
            <ac:picMk id="2711" creationId="{80F1E8D6-0B7C-4757-A1B1-5903A22DA87F}"/>
          </ac:picMkLst>
        </pc:picChg>
        <pc:picChg chg="add del mod">
          <ac:chgData name="M | Inès Ammarkhodja" userId="e95cd08f-50ed-4377-8574-96d833696374" providerId="ADAL" clId="{3D6CE0CE-29FB-4D72-AD68-10EAE5BB7EAF}" dt="2019-11-13T11:58:19.078" v="790"/>
          <ac:picMkLst>
            <pc:docMk/>
            <pc:sldMk cId="3325209600" sldId="309"/>
            <ac:picMk id="2712" creationId="{09C84B00-4D80-483E-A472-A3F6C37C5B89}"/>
          </ac:picMkLst>
        </pc:picChg>
        <pc:picChg chg="add del">
          <ac:chgData name="M | Inès Ammarkhodja" userId="e95cd08f-50ed-4377-8574-96d833696374" providerId="ADAL" clId="{3D6CE0CE-29FB-4D72-AD68-10EAE5BB7EAF}" dt="2019-11-13T12:00:19.254" v="818"/>
          <ac:picMkLst>
            <pc:docMk/>
            <pc:sldMk cId="3325209600" sldId="309"/>
            <ac:picMk id="3834" creationId="{37285D66-D85F-4B54-AC5F-5D394B7A7D34}"/>
          </ac:picMkLst>
        </pc:picChg>
        <pc:picChg chg="add del">
          <ac:chgData name="M | Inès Ammarkhodja" userId="e95cd08f-50ed-4377-8574-96d833696374" providerId="ADAL" clId="{3D6CE0CE-29FB-4D72-AD68-10EAE5BB7EAF}" dt="2019-11-13T12:00:19.254" v="818"/>
          <ac:picMkLst>
            <pc:docMk/>
            <pc:sldMk cId="3325209600" sldId="309"/>
            <ac:picMk id="3835" creationId="{AF9290BE-EF3D-4DA3-982E-1F135A007A14}"/>
          </ac:picMkLst>
        </pc:picChg>
        <pc:picChg chg="add del">
          <ac:chgData name="M | Inès Ammarkhodja" userId="e95cd08f-50ed-4377-8574-96d833696374" providerId="ADAL" clId="{3D6CE0CE-29FB-4D72-AD68-10EAE5BB7EAF}" dt="2019-11-13T12:00:19.254" v="818"/>
          <ac:picMkLst>
            <pc:docMk/>
            <pc:sldMk cId="3325209600" sldId="309"/>
            <ac:picMk id="3836" creationId="{00F09869-3D3F-424D-8460-6B4F6A75FD7E}"/>
          </ac:picMkLst>
        </pc:picChg>
        <pc:picChg chg="add del">
          <ac:chgData name="M | Inès Ammarkhodja" userId="e95cd08f-50ed-4377-8574-96d833696374" providerId="ADAL" clId="{3D6CE0CE-29FB-4D72-AD68-10EAE5BB7EAF}" dt="2019-11-13T12:00:19.254" v="818"/>
          <ac:picMkLst>
            <pc:docMk/>
            <pc:sldMk cId="3325209600" sldId="309"/>
            <ac:picMk id="3837" creationId="{B293FE78-6762-4338-8A1C-ABA427800030}"/>
          </ac:picMkLst>
        </pc:picChg>
        <pc:picChg chg="add del">
          <ac:chgData name="M | Inès Ammarkhodja" userId="e95cd08f-50ed-4377-8574-96d833696374" providerId="ADAL" clId="{3D6CE0CE-29FB-4D72-AD68-10EAE5BB7EAF}" dt="2019-11-13T12:00:19.254" v="818"/>
          <ac:picMkLst>
            <pc:docMk/>
            <pc:sldMk cId="3325209600" sldId="309"/>
            <ac:picMk id="3838" creationId="{47917ED1-9021-4B3E-870E-4652540DB32A}"/>
          </ac:picMkLst>
        </pc:picChg>
        <pc:picChg chg="add del">
          <ac:chgData name="M | Inès Ammarkhodja" userId="e95cd08f-50ed-4377-8574-96d833696374" providerId="ADAL" clId="{3D6CE0CE-29FB-4D72-AD68-10EAE5BB7EAF}" dt="2019-11-13T12:00:19.254" v="818"/>
          <ac:picMkLst>
            <pc:docMk/>
            <pc:sldMk cId="3325209600" sldId="309"/>
            <ac:picMk id="3839" creationId="{5D5185B2-B3CF-44AB-B18E-7D5FFE645977}"/>
          </ac:picMkLst>
        </pc:picChg>
        <pc:picChg chg="add del">
          <ac:chgData name="M | Inès Ammarkhodja" userId="e95cd08f-50ed-4377-8574-96d833696374" providerId="ADAL" clId="{3D6CE0CE-29FB-4D72-AD68-10EAE5BB7EAF}" dt="2019-11-13T12:00:19.254" v="818"/>
          <ac:picMkLst>
            <pc:docMk/>
            <pc:sldMk cId="3325209600" sldId="309"/>
            <ac:picMk id="3840" creationId="{46059D1E-1ED6-4106-8CE7-8582A61AA2B0}"/>
          </ac:picMkLst>
        </pc:picChg>
        <pc:picChg chg="add del">
          <ac:chgData name="M | Inès Ammarkhodja" userId="e95cd08f-50ed-4377-8574-96d833696374" providerId="ADAL" clId="{3D6CE0CE-29FB-4D72-AD68-10EAE5BB7EAF}" dt="2019-11-13T12:00:19.254" v="818"/>
          <ac:picMkLst>
            <pc:docMk/>
            <pc:sldMk cId="3325209600" sldId="309"/>
            <ac:picMk id="3841" creationId="{A905A794-11DF-4F97-9387-F414E752D0B2}"/>
          </ac:picMkLst>
        </pc:picChg>
        <pc:picChg chg="add del">
          <ac:chgData name="M | Inès Ammarkhodja" userId="e95cd08f-50ed-4377-8574-96d833696374" providerId="ADAL" clId="{3D6CE0CE-29FB-4D72-AD68-10EAE5BB7EAF}" dt="2019-11-13T12:00:19.254" v="818"/>
          <ac:picMkLst>
            <pc:docMk/>
            <pc:sldMk cId="3325209600" sldId="309"/>
            <ac:picMk id="3842" creationId="{2ABB1671-425B-4850-972B-82AA958932F7}"/>
          </ac:picMkLst>
        </pc:picChg>
        <pc:picChg chg="add del">
          <ac:chgData name="M | Inès Ammarkhodja" userId="e95cd08f-50ed-4377-8574-96d833696374" providerId="ADAL" clId="{3D6CE0CE-29FB-4D72-AD68-10EAE5BB7EAF}" dt="2019-11-13T12:00:19.254" v="818"/>
          <ac:picMkLst>
            <pc:docMk/>
            <pc:sldMk cId="3325209600" sldId="309"/>
            <ac:picMk id="3843" creationId="{6B039AEE-78B7-4FB4-BFCD-8BA9AB988000}"/>
          </ac:picMkLst>
        </pc:picChg>
        <pc:picChg chg="add del">
          <ac:chgData name="M | Inès Ammarkhodja" userId="e95cd08f-50ed-4377-8574-96d833696374" providerId="ADAL" clId="{3D6CE0CE-29FB-4D72-AD68-10EAE5BB7EAF}" dt="2019-11-13T12:00:19.254" v="818"/>
          <ac:picMkLst>
            <pc:docMk/>
            <pc:sldMk cId="3325209600" sldId="309"/>
            <ac:picMk id="3844" creationId="{301248C6-AA74-4DF2-9889-268ABC2BD2F2}"/>
          </ac:picMkLst>
        </pc:picChg>
        <pc:picChg chg="add del">
          <ac:chgData name="M | Inès Ammarkhodja" userId="e95cd08f-50ed-4377-8574-96d833696374" providerId="ADAL" clId="{3D6CE0CE-29FB-4D72-AD68-10EAE5BB7EAF}" dt="2019-11-13T12:00:19.254" v="818"/>
          <ac:picMkLst>
            <pc:docMk/>
            <pc:sldMk cId="3325209600" sldId="309"/>
            <ac:picMk id="3845" creationId="{80B31A32-8142-47C7-9585-DF3621046D86}"/>
          </ac:picMkLst>
        </pc:picChg>
        <pc:picChg chg="add del">
          <ac:chgData name="M | Inès Ammarkhodja" userId="e95cd08f-50ed-4377-8574-96d833696374" providerId="ADAL" clId="{3D6CE0CE-29FB-4D72-AD68-10EAE5BB7EAF}" dt="2019-11-13T12:00:19.254" v="818"/>
          <ac:picMkLst>
            <pc:docMk/>
            <pc:sldMk cId="3325209600" sldId="309"/>
            <ac:picMk id="3846" creationId="{44F8DCB7-85BE-41ED-AE89-119B829B0C22}"/>
          </ac:picMkLst>
        </pc:picChg>
        <pc:picChg chg="add del">
          <ac:chgData name="M | Inès Ammarkhodja" userId="e95cd08f-50ed-4377-8574-96d833696374" providerId="ADAL" clId="{3D6CE0CE-29FB-4D72-AD68-10EAE5BB7EAF}" dt="2019-11-13T12:00:19.254" v="818"/>
          <ac:picMkLst>
            <pc:docMk/>
            <pc:sldMk cId="3325209600" sldId="309"/>
            <ac:picMk id="3847" creationId="{704099A9-458C-4CC0-BEBD-0BF51A49B3A3}"/>
          </ac:picMkLst>
        </pc:picChg>
        <pc:picChg chg="add del">
          <ac:chgData name="M | Inès Ammarkhodja" userId="e95cd08f-50ed-4377-8574-96d833696374" providerId="ADAL" clId="{3D6CE0CE-29FB-4D72-AD68-10EAE5BB7EAF}" dt="2019-11-13T12:00:19.254" v="818"/>
          <ac:picMkLst>
            <pc:docMk/>
            <pc:sldMk cId="3325209600" sldId="309"/>
            <ac:picMk id="3848" creationId="{19A04F00-C13F-409F-96DA-2428C1440D38}"/>
          </ac:picMkLst>
        </pc:picChg>
        <pc:picChg chg="add del">
          <ac:chgData name="M | Inès Ammarkhodja" userId="e95cd08f-50ed-4377-8574-96d833696374" providerId="ADAL" clId="{3D6CE0CE-29FB-4D72-AD68-10EAE5BB7EAF}" dt="2019-11-13T12:00:19.254" v="818"/>
          <ac:picMkLst>
            <pc:docMk/>
            <pc:sldMk cId="3325209600" sldId="309"/>
            <ac:picMk id="3849" creationId="{4891B8E3-6956-4E55-98E2-92245147FBB0}"/>
          </ac:picMkLst>
        </pc:picChg>
        <pc:picChg chg="add del">
          <ac:chgData name="M | Inès Ammarkhodja" userId="e95cd08f-50ed-4377-8574-96d833696374" providerId="ADAL" clId="{3D6CE0CE-29FB-4D72-AD68-10EAE5BB7EAF}" dt="2019-11-13T12:00:19.254" v="818"/>
          <ac:picMkLst>
            <pc:docMk/>
            <pc:sldMk cId="3325209600" sldId="309"/>
            <ac:picMk id="3850" creationId="{51AD8E0D-1792-4FAF-81C5-EA0B90EEE01E}"/>
          </ac:picMkLst>
        </pc:picChg>
        <pc:picChg chg="add del">
          <ac:chgData name="M | Inès Ammarkhodja" userId="e95cd08f-50ed-4377-8574-96d833696374" providerId="ADAL" clId="{3D6CE0CE-29FB-4D72-AD68-10EAE5BB7EAF}" dt="2019-11-13T12:00:19.254" v="818"/>
          <ac:picMkLst>
            <pc:docMk/>
            <pc:sldMk cId="3325209600" sldId="309"/>
            <ac:picMk id="3851" creationId="{BA1B3CDB-0E9E-41D4-9D0F-3FD6808FCC56}"/>
          </ac:picMkLst>
        </pc:picChg>
        <pc:picChg chg="add del">
          <ac:chgData name="M | Inès Ammarkhodja" userId="e95cd08f-50ed-4377-8574-96d833696374" providerId="ADAL" clId="{3D6CE0CE-29FB-4D72-AD68-10EAE5BB7EAF}" dt="2019-11-13T12:00:19.254" v="818"/>
          <ac:picMkLst>
            <pc:docMk/>
            <pc:sldMk cId="3325209600" sldId="309"/>
            <ac:picMk id="3852" creationId="{DA9C5EF2-AC80-4F4B-8F7F-5491279DB9D4}"/>
          </ac:picMkLst>
        </pc:picChg>
        <pc:picChg chg="add del">
          <ac:chgData name="M | Inès Ammarkhodja" userId="e95cd08f-50ed-4377-8574-96d833696374" providerId="ADAL" clId="{3D6CE0CE-29FB-4D72-AD68-10EAE5BB7EAF}" dt="2019-11-13T12:00:19.254" v="818"/>
          <ac:picMkLst>
            <pc:docMk/>
            <pc:sldMk cId="3325209600" sldId="309"/>
            <ac:picMk id="3853" creationId="{75BDF8ED-5F46-4148-B511-1E891492DC11}"/>
          </ac:picMkLst>
        </pc:picChg>
        <pc:picChg chg="add del">
          <ac:chgData name="M | Inès Ammarkhodja" userId="e95cd08f-50ed-4377-8574-96d833696374" providerId="ADAL" clId="{3D6CE0CE-29FB-4D72-AD68-10EAE5BB7EAF}" dt="2019-11-13T12:00:19.254" v="818"/>
          <ac:picMkLst>
            <pc:docMk/>
            <pc:sldMk cId="3325209600" sldId="309"/>
            <ac:picMk id="3854" creationId="{1CB326E1-3AEA-4CE2-8E10-7AFCCB9CB2A6}"/>
          </ac:picMkLst>
        </pc:picChg>
        <pc:picChg chg="add del">
          <ac:chgData name="M | Inès Ammarkhodja" userId="e95cd08f-50ed-4377-8574-96d833696374" providerId="ADAL" clId="{3D6CE0CE-29FB-4D72-AD68-10EAE5BB7EAF}" dt="2019-11-13T12:00:19.254" v="818"/>
          <ac:picMkLst>
            <pc:docMk/>
            <pc:sldMk cId="3325209600" sldId="309"/>
            <ac:picMk id="3855" creationId="{7E4417FA-8CE3-4858-8C50-E592CB73AE88}"/>
          </ac:picMkLst>
        </pc:picChg>
        <pc:picChg chg="add del mod">
          <ac:chgData name="M | Inès Ammarkhodja" userId="e95cd08f-50ed-4377-8574-96d833696374" providerId="ADAL" clId="{3D6CE0CE-29FB-4D72-AD68-10EAE5BB7EAF}" dt="2019-11-13T12:02:07.236" v="853"/>
          <ac:picMkLst>
            <pc:docMk/>
            <pc:sldMk cId="3325209600" sldId="309"/>
            <ac:picMk id="3856" creationId="{4AF75309-926E-47ED-80B7-C9464E9E402E}"/>
          </ac:picMkLst>
        </pc:picChg>
        <pc:picChg chg="add del mod">
          <ac:chgData name="M | Inès Ammarkhodja" userId="e95cd08f-50ed-4377-8574-96d833696374" providerId="ADAL" clId="{3D6CE0CE-29FB-4D72-AD68-10EAE5BB7EAF}" dt="2019-11-13T12:02:07.236" v="853"/>
          <ac:picMkLst>
            <pc:docMk/>
            <pc:sldMk cId="3325209600" sldId="309"/>
            <ac:picMk id="3857" creationId="{B489877E-78CE-40BA-8C45-18B816708FC3}"/>
          </ac:picMkLst>
        </pc:picChg>
        <pc:picChg chg="add del mod">
          <ac:chgData name="M | Inès Ammarkhodja" userId="e95cd08f-50ed-4377-8574-96d833696374" providerId="ADAL" clId="{3D6CE0CE-29FB-4D72-AD68-10EAE5BB7EAF}" dt="2019-11-13T12:02:07.236" v="853"/>
          <ac:picMkLst>
            <pc:docMk/>
            <pc:sldMk cId="3325209600" sldId="309"/>
            <ac:picMk id="3858" creationId="{CDEACD04-E0B7-45A1-BF3B-15FF63556B3B}"/>
          </ac:picMkLst>
        </pc:picChg>
        <pc:picChg chg="add del mod">
          <ac:chgData name="M | Inès Ammarkhodja" userId="e95cd08f-50ed-4377-8574-96d833696374" providerId="ADAL" clId="{3D6CE0CE-29FB-4D72-AD68-10EAE5BB7EAF}" dt="2019-11-13T12:02:07.236" v="853"/>
          <ac:picMkLst>
            <pc:docMk/>
            <pc:sldMk cId="3325209600" sldId="309"/>
            <ac:picMk id="3859" creationId="{327E47E6-4AFC-4945-A239-E2A9D6B1FD2B}"/>
          </ac:picMkLst>
        </pc:picChg>
        <pc:picChg chg="add del mod">
          <ac:chgData name="M | Inès Ammarkhodja" userId="e95cd08f-50ed-4377-8574-96d833696374" providerId="ADAL" clId="{3D6CE0CE-29FB-4D72-AD68-10EAE5BB7EAF}" dt="2019-11-13T12:02:07.236" v="853"/>
          <ac:picMkLst>
            <pc:docMk/>
            <pc:sldMk cId="3325209600" sldId="309"/>
            <ac:picMk id="3860" creationId="{21F56E76-D3B8-4542-9B69-34D6E2E4F881}"/>
          </ac:picMkLst>
        </pc:picChg>
        <pc:picChg chg="add del mod">
          <ac:chgData name="M | Inès Ammarkhodja" userId="e95cd08f-50ed-4377-8574-96d833696374" providerId="ADAL" clId="{3D6CE0CE-29FB-4D72-AD68-10EAE5BB7EAF}" dt="2019-11-13T12:02:07.236" v="853"/>
          <ac:picMkLst>
            <pc:docMk/>
            <pc:sldMk cId="3325209600" sldId="309"/>
            <ac:picMk id="3861" creationId="{7EE52221-4937-4B6E-9581-EF22C2C2D4B3}"/>
          </ac:picMkLst>
        </pc:picChg>
        <pc:picChg chg="add del mod">
          <ac:chgData name="M | Inès Ammarkhodja" userId="e95cd08f-50ed-4377-8574-96d833696374" providerId="ADAL" clId="{3D6CE0CE-29FB-4D72-AD68-10EAE5BB7EAF}" dt="2019-11-13T12:02:07.236" v="853"/>
          <ac:picMkLst>
            <pc:docMk/>
            <pc:sldMk cId="3325209600" sldId="309"/>
            <ac:picMk id="3862" creationId="{73E46285-A564-40D2-BB05-03168FAEBC70}"/>
          </ac:picMkLst>
        </pc:picChg>
        <pc:picChg chg="add del mod">
          <ac:chgData name="M | Inès Ammarkhodja" userId="e95cd08f-50ed-4377-8574-96d833696374" providerId="ADAL" clId="{3D6CE0CE-29FB-4D72-AD68-10EAE5BB7EAF}" dt="2019-11-13T12:02:07.236" v="853"/>
          <ac:picMkLst>
            <pc:docMk/>
            <pc:sldMk cId="3325209600" sldId="309"/>
            <ac:picMk id="3863" creationId="{81C85887-650A-4405-A2F3-08F5181957AE}"/>
          </ac:picMkLst>
        </pc:picChg>
        <pc:picChg chg="add del mod">
          <ac:chgData name="M | Inès Ammarkhodja" userId="e95cd08f-50ed-4377-8574-96d833696374" providerId="ADAL" clId="{3D6CE0CE-29FB-4D72-AD68-10EAE5BB7EAF}" dt="2019-11-13T12:02:07.236" v="853"/>
          <ac:picMkLst>
            <pc:docMk/>
            <pc:sldMk cId="3325209600" sldId="309"/>
            <ac:picMk id="3864" creationId="{25AAB931-F178-4080-814C-EBB106C44790}"/>
          </ac:picMkLst>
        </pc:picChg>
        <pc:picChg chg="add del mod">
          <ac:chgData name="M | Inès Ammarkhodja" userId="e95cd08f-50ed-4377-8574-96d833696374" providerId="ADAL" clId="{3D6CE0CE-29FB-4D72-AD68-10EAE5BB7EAF}" dt="2019-11-13T12:02:07.236" v="853"/>
          <ac:picMkLst>
            <pc:docMk/>
            <pc:sldMk cId="3325209600" sldId="309"/>
            <ac:picMk id="3865" creationId="{8C0DB0FC-7B77-424E-9E24-5B53AE155DC3}"/>
          </ac:picMkLst>
        </pc:picChg>
        <pc:picChg chg="add del mod">
          <ac:chgData name="M | Inès Ammarkhodja" userId="e95cd08f-50ed-4377-8574-96d833696374" providerId="ADAL" clId="{3D6CE0CE-29FB-4D72-AD68-10EAE5BB7EAF}" dt="2019-11-13T12:02:07.236" v="853"/>
          <ac:picMkLst>
            <pc:docMk/>
            <pc:sldMk cId="3325209600" sldId="309"/>
            <ac:picMk id="3866" creationId="{965CE396-A0D9-4651-A71A-4B2DD75B213B}"/>
          </ac:picMkLst>
        </pc:picChg>
        <pc:picChg chg="add del mod">
          <ac:chgData name="M | Inès Ammarkhodja" userId="e95cd08f-50ed-4377-8574-96d833696374" providerId="ADAL" clId="{3D6CE0CE-29FB-4D72-AD68-10EAE5BB7EAF}" dt="2019-11-13T12:02:07.236" v="853"/>
          <ac:picMkLst>
            <pc:docMk/>
            <pc:sldMk cId="3325209600" sldId="309"/>
            <ac:picMk id="3867" creationId="{9757EDB6-01B7-4359-84B7-C9114A775A5C}"/>
          </ac:picMkLst>
        </pc:picChg>
        <pc:picChg chg="add del mod">
          <ac:chgData name="M | Inès Ammarkhodja" userId="e95cd08f-50ed-4377-8574-96d833696374" providerId="ADAL" clId="{3D6CE0CE-29FB-4D72-AD68-10EAE5BB7EAF}" dt="2019-11-13T12:02:07.236" v="853"/>
          <ac:picMkLst>
            <pc:docMk/>
            <pc:sldMk cId="3325209600" sldId="309"/>
            <ac:picMk id="3868" creationId="{696A3E47-0D98-4C77-B1EB-8A661E2CF895}"/>
          </ac:picMkLst>
        </pc:picChg>
        <pc:picChg chg="add del mod">
          <ac:chgData name="M | Inès Ammarkhodja" userId="e95cd08f-50ed-4377-8574-96d833696374" providerId="ADAL" clId="{3D6CE0CE-29FB-4D72-AD68-10EAE5BB7EAF}" dt="2019-11-13T12:02:07.236" v="853"/>
          <ac:picMkLst>
            <pc:docMk/>
            <pc:sldMk cId="3325209600" sldId="309"/>
            <ac:picMk id="3869" creationId="{CDA72E0D-8678-4425-8CCA-D938FAD412AA}"/>
          </ac:picMkLst>
        </pc:picChg>
        <pc:picChg chg="add del mod">
          <ac:chgData name="M | Inès Ammarkhodja" userId="e95cd08f-50ed-4377-8574-96d833696374" providerId="ADAL" clId="{3D6CE0CE-29FB-4D72-AD68-10EAE5BB7EAF}" dt="2019-11-13T12:02:07.236" v="853"/>
          <ac:picMkLst>
            <pc:docMk/>
            <pc:sldMk cId="3325209600" sldId="309"/>
            <ac:picMk id="3870" creationId="{2D51F473-82AE-4A00-940B-F3FFF5DA5C06}"/>
          </ac:picMkLst>
        </pc:picChg>
        <pc:picChg chg="add del mod">
          <ac:chgData name="M | Inès Ammarkhodja" userId="e95cd08f-50ed-4377-8574-96d833696374" providerId="ADAL" clId="{3D6CE0CE-29FB-4D72-AD68-10EAE5BB7EAF}" dt="2019-11-13T12:02:07.236" v="853"/>
          <ac:picMkLst>
            <pc:docMk/>
            <pc:sldMk cId="3325209600" sldId="309"/>
            <ac:picMk id="3871" creationId="{B10A52B5-4A77-4F0C-BFF3-82968C43AD0A}"/>
          </ac:picMkLst>
        </pc:picChg>
        <pc:picChg chg="add del mod">
          <ac:chgData name="M | Inès Ammarkhodja" userId="e95cd08f-50ed-4377-8574-96d833696374" providerId="ADAL" clId="{3D6CE0CE-29FB-4D72-AD68-10EAE5BB7EAF}" dt="2019-11-13T12:02:07.236" v="853"/>
          <ac:picMkLst>
            <pc:docMk/>
            <pc:sldMk cId="3325209600" sldId="309"/>
            <ac:picMk id="3872" creationId="{89C6E1C6-E326-4B02-949D-9A3550DB2264}"/>
          </ac:picMkLst>
        </pc:picChg>
        <pc:picChg chg="add del mod">
          <ac:chgData name="M | Inès Ammarkhodja" userId="e95cd08f-50ed-4377-8574-96d833696374" providerId="ADAL" clId="{3D6CE0CE-29FB-4D72-AD68-10EAE5BB7EAF}" dt="2019-11-13T12:02:07.236" v="853"/>
          <ac:picMkLst>
            <pc:docMk/>
            <pc:sldMk cId="3325209600" sldId="309"/>
            <ac:picMk id="3873" creationId="{78CF6AE8-4E6E-4363-B6F2-165908E44BDE}"/>
          </ac:picMkLst>
        </pc:picChg>
        <pc:picChg chg="add del mod">
          <ac:chgData name="M | Inès Ammarkhodja" userId="e95cd08f-50ed-4377-8574-96d833696374" providerId="ADAL" clId="{3D6CE0CE-29FB-4D72-AD68-10EAE5BB7EAF}" dt="2019-11-13T12:02:07.236" v="853"/>
          <ac:picMkLst>
            <pc:docMk/>
            <pc:sldMk cId="3325209600" sldId="309"/>
            <ac:picMk id="3874" creationId="{E3315C2C-71C6-4CAA-B5D0-E42CCEF37288}"/>
          </ac:picMkLst>
        </pc:picChg>
        <pc:picChg chg="add del mod">
          <ac:chgData name="M | Inès Ammarkhodja" userId="e95cd08f-50ed-4377-8574-96d833696374" providerId="ADAL" clId="{3D6CE0CE-29FB-4D72-AD68-10EAE5BB7EAF}" dt="2019-11-13T12:02:07.236" v="853"/>
          <ac:picMkLst>
            <pc:docMk/>
            <pc:sldMk cId="3325209600" sldId="309"/>
            <ac:picMk id="3875" creationId="{37021DB0-8F8A-4AA8-AEC6-5AECCF63529D}"/>
          </ac:picMkLst>
        </pc:picChg>
        <pc:picChg chg="add del mod">
          <ac:chgData name="M | Inès Ammarkhodja" userId="e95cd08f-50ed-4377-8574-96d833696374" providerId="ADAL" clId="{3D6CE0CE-29FB-4D72-AD68-10EAE5BB7EAF}" dt="2019-11-13T12:02:07.236" v="853"/>
          <ac:picMkLst>
            <pc:docMk/>
            <pc:sldMk cId="3325209600" sldId="309"/>
            <ac:picMk id="3876" creationId="{5C68D2A2-893A-4014-A316-B785DC8B2EE5}"/>
          </ac:picMkLst>
        </pc:picChg>
        <pc:picChg chg="add del mod">
          <ac:chgData name="M | Inès Ammarkhodja" userId="e95cd08f-50ed-4377-8574-96d833696374" providerId="ADAL" clId="{3D6CE0CE-29FB-4D72-AD68-10EAE5BB7EAF}" dt="2019-11-13T12:02:07.236" v="853"/>
          <ac:picMkLst>
            <pc:docMk/>
            <pc:sldMk cId="3325209600" sldId="309"/>
            <ac:picMk id="3877" creationId="{9EEA5F20-D314-4D57-ADEA-67DE4B08549F}"/>
          </ac:picMkLst>
        </pc:picChg>
      </pc:sldChg>
      <pc:sldChg chg="addSp modSp ord modTransition">
        <pc:chgData name="M | Inès Ammarkhodja" userId="e95cd08f-50ed-4377-8574-96d833696374" providerId="ADAL" clId="{3D6CE0CE-29FB-4D72-AD68-10EAE5BB7EAF}" dt="2019-11-13T12:01:01.025" v="824" actId="1076"/>
        <pc:sldMkLst>
          <pc:docMk/>
          <pc:sldMk cId="3822688273" sldId="310"/>
        </pc:sldMkLst>
        <pc:spChg chg="mod">
          <ac:chgData name="M | Inès Ammarkhodja" userId="e95cd08f-50ed-4377-8574-96d833696374" providerId="ADAL" clId="{3D6CE0CE-29FB-4D72-AD68-10EAE5BB7EAF}" dt="2019-11-13T12:01:01.025" v="824" actId="1076"/>
          <ac:spMkLst>
            <pc:docMk/>
            <pc:sldMk cId="3822688273" sldId="310"/>
            <ac:spMk id="1433" creationId="{66E134B6-F7DE-4FFF-8DB2-EF8D338039CB}"/>
          </ac:spMkLst>
        </pc:spChg>
        <pc:spChg chg="mod">
          <ac:chgData name="M | Inès Ammarkhodja" userId="e95cd08f-50ed-4377-8574-96d833696374" providerId="ADAL" clId="{3D6CE0CE-29FB-4D72-AD68-10EAE5BB7EAF}" dt="2019-11-13T12:01:01.025" v="824" actId="1076"/>
          <ac:spMkLst>
            <pc:docMk/>
            <pc:sldMk cId="3822688273" sldId="310"/>
            <ac:spMk id="1530" creationId="{13510C50-9AF3-4E1D-82A4-0A9C28CC6F45}"/>
          </ac:spMkLst>
        </pc:spChg>
        <pc:spChg chg="mod">
          <ac:chgData name="M | Inès Ammarkhodja" userId="e95cd08f-50ed-4377-8574-96d833696374" providerId="ADAL" clId="{3D6CE0CE-29FB-4D72-AD68-10EAE5BB7EAF}" dt="2019-11-13T12:01:01.025" v="824" actId="1076"/>
          <ac:spMkLst>
            <pc:docMk/>
            <pc:sldMk cId="3822688273" sldId="310"/>
            <ac:spMk id="1541" creationId="{B5D09C09-721A-420B-9694-97DE3C20636D}"/>
          </ac:spMkLst>
        </pc:spChg>
        <pc:grpChg chg="mod">
          <ac:chgData name="M | Inès Ammarkhodja" userId="e95cd08f-50ed-4377-8574-96d833696374" providerId="ADAL" clId="{3D6CE0CE-29FB-4D72-AD68-10EAE5BB7EAF}" dt="2019-11-13T12:01:01.025" v="824" actId="1076"/>
          <ac:grpSpMkLst>
            <pc:docMk/>
            <pc:sldMk cId="3822688273" sldId="310"/>
            <ac:grpSpMk id="1327" creationId="{7382DD89-2027-4266-957B-1D2226CDF458}"/>
          </ac:grpSpMkLst>
        </pc:grpChg>
        <pc:grpChg chg="mod">
          <ac:chgData name="M | Inès Ammarkhodja" userId="e95cd08f-50ed-4377-8574-96d833696374" providerId="ADAL" clId="{3D6CE0CE-29FB-4D72-AD68-10EAE5BB7EAF}" dt="2019-11-13T12:01:01.025" v="824" actId="1076"/>
          <ac:grpSpMkLst>
            <pc:docMk/>
            <pc:sldMk cId="3822688273" sldId="310"/>
            <ac:grpSpMk id="1333" creationId="{C02486D8-999E-440A-B89C-0D794003E695}"/>
          </ac:grpSpMkLst>
        </pc:grpChg>
        <pc:grpChg chg="mod">
          <ac:chgData name="M | Inès Ammarkhodja" userId="e95cd08f-50ed-4377-8574-96d833696374" providerId="ADAL" clId="{3D6CE0CE-29FB-4D72-AD68-10EAE5BB7EAF}" dt="2019-11-13T12:01:01.025" v="824" actId="1076"/>
          <ac:grpSpMkLst>
            <pc:docMk/>
            <pc:sldMk cId="3822688273" sldId="310"/>
            <ac:grpSpMk id="1338" creationId="{ADB7F448-8026-4B6B-9F34-9032474D7462}"/>
          </ac:grpSpMkLst>
        </pc:grpChg>
        <pc:grpChg chg="mod">
          <ac:chgData name="M | Inès Ammarkhodja" userId="e95cd08f-50ed-4377-8574-96d833696374" providerId="ADAL" clId="{3D6CE0CE-29FB-4D72-AD68-10EAE5BB7EAF}" dt="2019-11-13T12:01:01.025" v="824" actId="1076"/>
          <ac:grpSpMkLst>
            <pc:docMk/>
            <pc:sldMk cId="3822688273" sldId="310"/>
            <ac:grpSpMk id="1343" creationId="{9783C3A5-F76C-4B48-B6D2-A30EDDBEDA4A}"/>
          </ac:grpSpMkLst>
        </pc:grpChg>
        <pc:grpChg chg="mod">
          <ac:chgData name="M | Inès Ammarkhodja" userId="e95cd08f-50ed-4377-8574-96d833696374" providerId="ADAL" clId="{3D6CE0CE-29FB-4D72-AD68-10EAE5BB7EAF}" dt="2019-11-13T12:01:01.025" v="824" actId="1076"/>
          <ac:grpSpMkLst>
            <pc:docMk/>
            <pc:sldMk cId="3822688273" sldId="310"/>
            <ac:grpSpMk id="1361" creationId="{35A12AA9-31F9-40E6-827E-2688DCB35194}"/>
          </ac:grpSpMkLst>
        </pc:grpChg>
        <pc:grpChg chg="mod">
          <ac:chgData name="M | Inès Ammarkhodja" userId="e95cd08f-50ed-4377-8574-96d833696374" providerId="ADAL" clId="{3D6CE0CE-29FB-4D72-AD68-10EAE5BB7EAF}" dt="2019-11-13T12:01:01.025" v="824" actId="1076"/>
          <ac:grpSpMkLst>
            <pc:docMk/>
            <pc:sldMk cId="3822688273" sldId="310"/>
            <ac:grpSpMk id="1367" creationId="{571D78E5-45F9-4136-8B2D-BE9E08D3B242}"/>
          </ac:grpSpMkLst>
        </pc:grpChg>
        <pc:grpChg chg="mod">
          <ac:chgData name="M | Inès Ammarkhodja" userId="e95cd08f-50ed-4377-8574-96d833696374" providerId="ADAL" clId="{3D6CE0CE-29FB-4D72-AD68-10EAE5BB7EAF}" dt="2019-11-13T12:01:01.025" v="824" actId="1076"/>
          <ac:grpSpMkLst>
            <pc:docMk/>
            <pc:sldMk cId="3822688273" sldId="310"/>
            <ac:grpSpMk id="1391" creationId="{C9F54E28-7D97-4FB4-B147-8CB9ABF7BD0F}"/>
          </ac:grpSpMkLst>
        </pc:grpChg>
        <pc:grpChg chg="mod">
          <ac:chgData name="M | Inès Ammarkhodja" userId="e95cd08f-50ed-4377-8574-96d833696374" providerId="ADAL" clId="{3D6CE0CE-29FB-4D72-AD68-10EAE5BB7EAF}" dt="2019-11-13T12:01:01.025" v="824" actId="1076"/>
          <ac:grpSpMkLst>
            <pc:docMk/>
            <pc:sldMk cId="3822688273" sldId="310"/>
            <ac:grpSpMk id="1405" creationId="{303EDFD7-CEFD-4EBA-B949-E2402B002592}"/>
          </ac:grpSpMkLst>
        </pc:grpChg>
        <pc:grpChg chg="mod">
          <ac:chgData name="M | Inès Ammarkhodja" userId="e95cd08f-50ed-4377-8574-96d833696374" providerId="ADAL" clId="{3D6CE0CE-29FB-4D72-AD68-10EAE5BB7EAF}" dt="2019-11-13T12:01:01.025" v="824" actId="1076"/>
          <ac:grpSpMkLst>
            <pc:docMk/>
            <pc:sldMk cId="3822688273" sldId="310"/>
            <ac:grpSpMk id="1408" creationId="{294B94F9-A3E9-4EC9-BF68-442E68882875}"/>
          </ac:grpSpMkLst>
        </pc:grpChg>
        <pc:grpChg chg="mod">
          <ac:chgData name="M | Inès Ammarkhodja" userId="e95cd08f-50ed-4377-8574-96d833696374" providerId="ADAL" clId="{3D6CE0CE-29FB-4D72-AD68-10EAE5BB7EAF}" dt="2019-11-13T12:01:01.025" v="824" actId="1076"/>
          <ac:grpSpMkLst>
            <pc:docMk/>
            <pc:sldMk cId="3822688273" sldId="310"/>
            <ac:grpSpMk id="1425" creationId="{7668338D-2BB4-4A89-B819-DE2CB7827DF6}"/>
          </ac:grpSpMkLst>
        </pc:grpChg>
        <pc:grpChg chg="mod">
          <ac:chgData name="M | Inès Ammarkhodja" userId="e95cd08f-50ed-4377-8574-96d833696374" providerId="ADAL" clId="{3D6CE0CE-29FB-4D72-AD68-10EAE5BB7EAF}" dt="2019-11-13T12:01:01.025" v="824" actId="1076"/>
          <ac:grpSpMkLst>
            <pc:docMk/>
            <pc:sldMk cId="3822688273" sldId="310"/>
            <ac:grpSpMk id="1430" creationId="{E73B5CED-5CA1-40BE-A11D-F489B844BFE6}"/>
          </ac:grpSpMkLst>
        </pc:grpChg>
        <pc:grpChg chg="mod">
          <ac:chgData name="M | Inès Ammarkhodja" userId="e95cd08f-50ed-4377-8574-96d833696374" providerId="ADAL" clId="{3D6CE0CE-29FB-4D72-AD68-10EAE5BB7EAF}" dt="2019-11-13T12:01:01.025" v="824" actId="1076"/>
          <ac:grpSpMkLst>
            <pc:docMk/>
            <pc:sldMk cId="3822688273" sldId="310"/>
            <ac:grpSpMk id="1434" creationId="{2D456A28-FC0B-46EB-9D67-33AF6B69C270}"/>
          </ac:grpSpMkLst>
        </pc:grpChg>
        <pc:grpChg chg="mod">
          <ac:chgData name="M | Inès Ammarkhodja" userId="e95cd08f-50ed-4377-8574-96d833696374" providerId="ADAL" clId="{3D6CE0CE-29FB-4D72-AD68-10EAE5BB7EAF}" dt="2019-11-13T12:01:01.025" v="824" actId="1076"/>
          <ac:grpSpMkLst>
            <pc:docMk/>
            <pc:sldMk cId="3822688273" sldId="310"/>
            <ac:grpSpMk id="1444" creationId="{873ADA86-6C8A-48D6-BFAB-563E90CA208D}"/>
          </ac:grpSpMkLst>
        </pc:grpChg>
        <pc:grpChg chg="mod">
          <ac:chgData name="M | Inès Ammarkhodja" userId="e95cd08f-50ed-4377-8574-96d833696374" providerId="ADAL" clId="{3D6CE0CE-29FB-4D72-AD68-10EAE5BB7EAF}" dt="2019-11-13T12:01:01.025" v="824" actId="1076"/>
          <ac:grpSpMkLst>
            <pc:docMk/>
            <pc:sldMk cId="3822688273" sldId="310"/>
            <ac:grpSpMk id="1449" creationId="{88F67970-C5ED-4044-9340-9B135D1FFCEE}"/>
          </ac:grpSpMkLst>
        </pc:grpChg>
        <pc:grpChg chg="mod">
          <ac:chgData name="M | Inès Ammarkhodja" userId="e95cd08f-50ed-4377-8574-96d833696374" providerId="ADAL" clId="{3D6CE0CE-29FB-4D72-AD68-10EAE5BB7EAF}" dt="2019-11-13T12:01:01.025" v="824" actId="1076"/>
          <ac:grpSpMkLst>
            <pc:docMk/>
            <pc:sldMk cId="3822688273" sldId="310"/>
            <ac:grpSpMk id="1454" creationId="{C1A3C3CE-BDDB-4AB3-8070-F68BA876BD38}"/>
          </ac:grpSpMkLst>
        </pc:grpChg>
        <pc:grpChg chg="mod">
          <ac:chgData name="M | Inès Ammarkhodja" userId="e95cd08f-50ed-4377-8574-96d833696374" providerId="ADAL" clId="{3D6CE0CE-29FB-4D72-AD68-10EAE5BB7EAF}" dt="2019-11-13T12:01:01.025" v="824" actId="1076"/>
          <ac:grpSpMkLst>
            <pc:docMk/>
            <pc:sldMk cId="3822688273" sldId="310"/>
            <ac:grpSpMk id="1460" creationId="{FD524298-2625-41D6-A85D-BF28E3BDC16D}"/>
          </ac:grpSpMkLst>
        </pc:grpChg>
        <pc:grpChg chg="mod">
          <ac:chgData name="M | Inès Ammarkhodja" userId="e95cd08f-50ed-4377-8574-96d833696374" providerId="ADAL" clId="{3D6CE0CE-29FB-4D72-AD68-10EAE5BB7EAF}" dt="2019-11-13T12:01:01.025" v="824" actId="1076"/>
          <ac:grpSpMkLst>
            <pc:docMk/>
            <pc:sldMk cId="3822688273" sldId="310"/>
            <ac:grpSpMk id="1462" creationId="{215950B3-BD93-454F-BBA5-CFFC5B1A826E}"/>
          </ac:grpSpMkLst>
        </pc:grpChg>
        <pc:grpChg chg="mod">
          <ac:chgData name="M | Inès Ammarkhodja" userId="e95cd08f-50ed-4377-8574-96d833696374" providerId="ADAL" clId="{3D6CE0CE-29FB-4D72-AD68-10EAE5BB7EAF}" dt="2019-11-13T12:01:01.025" v="824" actId="1076"/>
          <ac:grpSpMkLst>
            <pc:docMk/>
            <pc:sldMk cId="3822688273" sldId="310"/>
            <ac:grpSpMk id="1504" creationId="{540E3DB9-2E4F-43CB-8887-9D046F4BC1D1}"/>
          </ac:grpSpMkLst>
        </pc:grpChg>
        <pc:grpChg chg="mod">
          <ac:chgData name="M | Inès Ammarkhodja" userId="e95cd08f-50ed-4377-8574-96d833696374" providerId="ADAL" clId="{3D6CE0CE-29FB-4D72-AD68-10EAE5BB7EAF}" dt="2019-11-13T12:01:01.025" v="824" actId="1076"/>
          <ac:grpSpMkLst>
            <pc:docMk/>
            <pc:sldMk cId="3822688273" sldId="310"/>
            <ac:grpSpMk id="1525" creationId="{43FC30D3-2C72-41A1-9C9F-0B5BAFD5C9EB}"/>
          </ac:grpSpMkLst>
        </pc:grpChg>
        <pc:grpChg chg="mod">
          <ac:chgData name="M | Inès Ammarkhodja" userId="e95cd08f-50ed-4377-8574-96d833696374" providerId="ADAL" clId="{3D6CE0CE-29FB-4D72-AD68-10EAE5BB7EAF}" dt="2019-11-13T12:01:01.025" v="824" actId="1076"/>
          <ac:grpSpMkLst>
            <pc:docMk/>
            <pc:sldMk cId="3822688273" sldId="310"/>
            <ac:grpSpMk id="1531" creationId="{94761C66-FEC2-4EF2-8571-77BECED5F009}"/>
          </ac:grpSpMkLst>
        </pc:grpChg>
        <pc:grpChg chg="mod">
          <ac:chgData name="M | Inès Ammarkhodja" userId="e95cd08f-50ed-4377-8574-96d833696374" providerId="ADAL" clId="{3D6CE0CE-29FB-4D72-AD68-10EAE5BB7EAF}" dt="2019-11-13T12:01:01.025" v="824" actId="1076"/>
          <ac:grpSpMkLst>
            <pc:docMk/>
            <pc:sldMk cId="3822688273" sldId="310"/>
            <ac:grpSpMk id="1538" creationId="{7093C7DE-C0D7-49BD-8618-18A3B12CEC07}"/>
          </ac:grpSpMkLst>
        </pc:grpChg>
        <pc:grpChg chg="mod">
          <ac:chgData name="M | Inès Ammarkhodja" userId="e95cd08f-50ed-4377-8574-96d833696374" providerId="ADAL" clId="{3D6CE0CE-29FB-4D72-AD68-10EAE5BB7EAF}" dt="2019-11-13T12:01:01.025" v="824" actId="1076"/>
          <ac:grpSpMkLst>
            <pc:docMk/>
            <pc:sldMk cId="3822688273" sldId="310"/>
            <ac:grpSpMk id="1542" creationId="{97ECA9B8-2320-499D-8BF6-717A4B56AE61}"/>
          </ac:grpSpMkLst>
        </pc:grpChg>
        <pc:grpChg chg="mod">
          <ac:chgData name="M | Inès Ammarkhodja" userId="e95cd08f-50ed-4377-8574-96d833696374" providerId="ADAL" clId="{3D6CE0CE-29FB-4D72-AD68-10EAE5BB7EAF}" dt="2019-11-13T12:01:01.025" v="824" actId="1076"/>
          <ac:grpSpMkLst>
            <pc:docMk/>
            <pc:sldMk cId="3822688273" sldId="310"/>
            <ac:grpSpMk id="1557" creationId="{55FFF62D-5F0F-4EA3-B168-C9462342377D}"/>
          </ac:grpSpMkLst>
        </pc:grpChg>
        <pc:grpChg chg="mod">
          <ac:chgData name="M | Inès Ammarkhodja" userId="e95cd08f-50ed-4377-8574-96d833696374" providerId="ADAL" clId="{3D6CE0CE-29FB-4D72-AD68-10EAE5BB7EAF}" dt="2019-11-13T12:01:01.025" v="824" actId="1076"/>
          <ac:grpSpMkLst>
            <pc:docMk/>
            <pc:sldMk cId="3822688273" sldId="310"/>
            <ac:grpSpMk id="1563" creationId="{116C8D7A-FEFF-4BE8-A329-3900BCCA0C74}"/>
          </ac:grpSpMkLst>
        </pc:grpChg>
        <pc:grpChg chg="mod">
          <ac:chgData name="M | Inès Ammarkhodja" userId="e95cd08f-50ed-4377-8574-96d833696374" providerId="ADAL" clId="{3D6CE0CE-29FB-4D72-AD68-10EAE5BB7EAF}" dt="2019-11-13T12:01:01.025" v="824" actId="1076"/>
          <ac:grpSpMkLst>
            <pc:docMk/>
            <pc:sldMk cId="3822688273" sldId="310"/>
            <ac:grpSpMk id="1568" creationId="{978F325A-5E4D-4B88-9315-271ACDDCC74F}"/>
          </ac:grpSpMkLst>
        </pc:grpChg>
        <pc:grpChg chg="mod">
          <ac:chgData name="M | Inès Ammarkhodja" userId="e95cd08f-50ed-4377-8574-96d833696374" providerId="ADAL" clId="{3D6CE0CE-29FB-4D72-AD68-10EAE5BB7EAF}" dt="2019-11-13T12:01:01.025" v="824" actId="1076"/>
          <ac:grpSpMkLst>
            <pc:docMk/>
            <pc:sldMk cId="3822688273" sldId="310"/>
            <ac:grpSpMk id="1583" creationId="{BB10EFE1-AF1F-4D19-A034-1C30365D323B}"/>
          </ac:grpSpMkLst>
        </pc:grpChg>
        <pc:grpChg chg="mod">
          <ac:chgData name="M | Inès Ammarkhodja" userId="e95cd08f-50ed-4377-8574-96d833696374" providerId="ADAL" clId="{3D6CE0CE-29FB-4D72-AD68-10EAE5BB7EAF}" dt="2019-11-13T12:01:01.025" v="824" actId="1076"/>
          <ac:grpSpMkLst>
            <pc:docMk/>
            <pc:sldMk cId="3822688273" sldId="310"/>
            <ac:grpSpMk id="1587" creationId="{42B250D7-3FED-4D45-9223-E1DCEF85E27B}"/>
          </ac:grpSpMkLst>
        </pc:grpChg>
        <pc:grpChg chg="mod">
          <ac:chgData name="M | Inès Ammarkhodja" userId="e95cd08f-50ed-4377-8574-96d833696374" providerId="ADAL" clId="{3D6CE0CE-29FB-4D72-AD68-10EAE5BB7EAF}" dt="2019-11-13T12:01:01.025" v="824" actId="1076"/>
          <ac:grpSpMkLst>
            <pc:docMk/>
            <pc:sldMk cId="3822688273" sldId="310"/>
            <ac:grpSpMk id="1600" creationId="{4DFFDFE3-6716-442E-A5A8-3F1E81292E46}"/>
          </ac:grpSpMkLst>
        </pc:grpChg>
        <pc:grpChg chg="mod">
          <ac:chgData name="M | Inès Ammarkhodja" userId="e95cd08f-50ed-4377-8574-96d833696374" providerId="ADAL" clId="{3D6CE0CE-29FB-4D72-AD68-10EAE5BB7EAF}" dt="2019-11-13T12:01:01.025" v="824" actId="1076"/>
          <ac:grpSpMkLst>
            <pc:docMk/>
            <pc:sldMk cId="3822688273" sldId="310"/>
            <ac:grpSpMk id="1613" creationId="{93B604E7-EE7A-44C5-9645-977740FD1620}"/>
          </ac:grpSpMkLst>
        </pc:grpChg>
        <pc:grpChg chg="mod">
          <ac:chgData name="M | Inès Ammarkhodja" userId="e95cd08f-50ed-4377-8574-96d833696374" providerId="ADAL" clId="{3D6CE0CE-29FB-4D72-AD68-10EAE5BB7EAF}" dt="2019-11-13T12:01:01.025" v="824" actId="1076"/>
          <ac:grpSpMkLst>
            <pc:docMk/>
            <pc:sldMk cId="3822688273" sldId="310"/>
            <ac:grpSpMk id="1619" creationId="{86983329-BA99-46B6-BB84-EE8986EC00CD}"/>
          </ac:grpSpMkLst>
        </pc:grpChg>
        <pc:grpChg chg="mod">
          <ac:chgData name="M | Inès Ammarkhodja" userId="e95cd08f-50ed-4377-8574-96d833696374" providerId="ADAL" clId="{3D6CE0CE-29FB-4D72-AD68-10EAE5BB7EAF}" dt="2019-11-13T12:01:01.025" v="824" actId="1076"/>
          <ac:grpSpMkLst>
            <pc:docMk/>
            <pc:sldMk cId="3822688273" sldId="310"/>
            <ac:grpSpMk id="1622" creationId="{386F4AB0-6456-41B3-A74B-087C9DA607D6}"/>
          </ac:grpSpMkLst>
        </pc:grpChg>
        <pc:grpChg chg="mod">
          <ac:chgData name="M | Inès Ammarkhodja" userId="e95cd08f-50ed-4377-8574-96d833696374" providerId="ADAL" clId="{3D6CE0CE-29FB-4D72-AD68-10EAE5BB7EAF}" dt="2019-11-13T12:01:01.025" v="824" actId="1076"/>
          <ac:grpSpMkLst>
            <pc:docMk/>
            <pc:sldMk cId="3822688273" sldId="310"/>
            <ac:grpSpMk id="1624" creationId="{F736EC4F-F488-4D21-9495-088C52445B40}"/>
          </ac:grpSpMkLst>
        </pc:grpChg>
        <pc:grpChg chg="mod">
          <ac:chgData name="M | Inès Ammarkhodja" userId="e95cd08f-50ed-4377-8574-96d833696374" providerId="ADAL" clId="{3D6CE0CE-29FB-4D72-AD68-10EAE5BB7EAF}" dt="2019-11-13T12:01:01.025" v="824" actId="1076"/>
          <ac:grpSpMkLst>
            <pc:docMk/>
            <pc:sldMk cId="3822688273" sldId="310"/>
            <ac:grpSpMk id="1626" creationId="{3E338219-1E87-4112-8B4A-B707BD2F28E4}"/>
          </ac:grpSpMkLst>
        </pc:grpChg>
        <pc:grpChg chg="mod">
          <ac:chgData name="M | Inès Ammarkhodja" userId="e95cd08f-50ed-4377-8574-96d833696374" providerId="ADAL" clId="{3D6CE0CE-29FB-4D72-AD68-10EAE5BB7EAF}" dt="2019-11-13T12:01:01.025" v="824" actId="1076"/>
          <ac:grpSpMkLst>
            <pc:docMk/>
            <pc:sldMk cId="3822688273" sldId="310"/>
            <ac:grpSpMk id="1633" creationId="{7F9CA46D-A9A9-4F04-BC03-BD8C2B56CF68}"/>
          </ac:grpSpMkLst>
        </pc:grpChg>
        <pc:grpChg chg="mod">
          <ac:chgData name="M | Inès Ammarkhodja" userId="e95cd08f-50ed-4377-8574-96d833696374" providerId="ADAL" clId="{3D6CE0CE-29FB-4D72-AD68-10EAE5BB7EAF}" dt="2019-11-13T12:01:01.025" v="824" actId="1076"/>
          <ac:grpSpMkLst>
            <pc:docMk/>
            <pc:sldMk cId="3822688273" sldId="310"/>
            <ac:grpSpMk id="1647" creationId="{56788421-409C-4559-B848-07C870E363FC}"/>
          </ac:grpSpMkLst>
        </pc:grpChg>
        <pc:grpChg chg="mod">
          <ac:chgData name="M | Inès Ammarkhodja" userId="e95cd08f-50ed-4377-8574-96d833696374" providerId="ADAL" clId="{3D6CE0CE-29FB-4D72-AD68-10EAE5BB7EAF}" dt="2019-11-13T12:01:01.025" v="824" actId="1076"/>
          <ac:grpSpMkLst>
            <pc:docMk/>
            <pc:sldMk cId="3822688273" sldId="310"/>
            <ac:grpSpMk id="1661" creationId="{E287DE6E-DB63-4EDB-99CA-03AC42D14E0E}"/>
          </ac:grpSpMkLst>
        </pc:grpChg>
        <pc:grpChg chg="mod">
          <ac:chgData name="M | Inès Ammarkhodja" userId="e95cd08f-50ed-4377-8574-96d833696374" providerId="ADAL" clId="{3D6CE0CE-29FB-4D72-AD68-10EAE5BB7EAF}" dt="2019-11-13T12:01:01.025" v="824" actId="1076"/>
          <ac:grpSpMkLst>
            <pc:docMk/>
            <pc:sldMk cId="3822688273" sldId="310"/>
            <ac:grpSpMk id="1672" creationId="{ED26610C-BC8F-4ED3-9227-61A6B40A5225}"/>
          </ac:grpSpMkLst>
        </pc:grpChg>
        <pc:grpChg chg="mod">
          <ac:chgData name="M | Inès Ammarkhodja" userId="e95cd08f-50ed-4377-8574-96d833696374" providerId="ADAL" clId="{3D6CE0CE-29FB-4D72-AD68-10EAE5BB7EAF}" dt="2019-11-13T12:01:01.025" v="824" actId="1076"/>
          <ac:grpSpMkLst>
            <pc:docMk/>
            <pc:sldMk cId="3822688273" sldId="310"/>
            <ac:grpSpMk id="1686" creationId="{35443ABC-7C7F-405D-B17E-A83CBF54F087}"/>
          </ac:grpSpMkLst>
        </pc:grpChg>
        <pc:grpChg chg="mod">
          <ac:chgData name="M | Inès Ammarkhodja" userId="e95cd08f-50ed-4377-8574-96d833696374" providerId="ADAL" clId="{3D6CE0CE-29FB-4D72-AD68-10EAE5BB7EAF}" dt="2019-11-13T12:01:01.025" v="824" actId="1076"/>
          <ac:grpSpMkLst>
            <pc:docMk/>
            <pc:sldMk cId="3822688273" sldId="310"/>
            <ac:grpSpMk id="1691" creationId="{AA7B4D70-C85B-4244-A173-793980C80C9D}"/>
          </ac:grpSpMkLst>
        </pc:grpChg>
        <pc:grpChg chg="mod">
          <ac:chgData name="M | Inès Ammarkhodja" userId="e95cd08f-50ed-4377-8574-96d833696374" providerId="ADAL" clId="{3D6CE0CE-29FB-4D72-AD68-10EAE5BB7EAF}" dt="2019-11-13T12:01:01.025" v="824" actId="1076"/>
          <ac:grpSpMkLst>
            <pc:docMk/>
            <pc:sldMk cId="3822688273" sldId="310"/>
            <ac:grpSpMk id="1751" creationId="{80E8B8CC-80C6-4BD0-BE08-CA4012D75A2B}"/>
          </ac:grpSpMkLst>
        </pc:grpChg>
        <pc:grpChg chg="mod">
          <ac:chgData name="M | Inès Ammarkhodja" userId="e95cd08f-50ed-4377-8574-96d833696374" providerId="ADAL" clId="{3D6CE0CE-29FB-4D72-AD68-10EAE5BB7EAF}" dt="2019-11-13T12:01:01.025" v="824" actId="1076"/>
          <ac:grpSpMkLst>
            <pc:docMk/>
            <pc:sldMk cId="3822688273" sldId="310"/>
            <ac:grpSpMk id="1774" creationId="{436DBF45-BA59-4465-912F-8F5851EEA851}"/>
          </ac:grpSpMkLst>
        </pc:grpChg>
        <pc:grpChg chg="mod">
          <ac:chgData name="M | Inès Ammarkhodja" userId="e95cd08f-50ed-4377-8574-96d833696374" providerId="ADAL" clId="{3D6CE0CE-29FB-4D72-AD68-10EAE5BB7EAF}" dt="2019-11-13T12:01:01.025" v="824" actId="1076"/>
          <ac:grpSpMkLst>
            <pc:docMk/>
            <pc:sldMk cId="3822688273" sldId="310"/>
            <ac:grpSpMk id="1777" creationId="{FC4C2F69-71D0-4FDC-9911-BCE0A828C337}"/>
          </ac:grpSpMkLst>
        </pc:grpChg>
        <pc:grpChg chg="mod">
          <ac:chgData name="M | Inès Ammarkhodja" userId="e95cd08f-50ed-4377-8574-96d833696374" providerId="ADAL" clId="{3D6CE0CE-29FB-4D72-AD68-10EAE5BB7EAF}" dt="2019-11-13T12:01:01.025" v="824" actId="1076"/>
          <ac:grpSpMkLst>
            <pc:docMk/>
            <pc:sldMk cId="3822688273" sldId="310"/>
            <ac:grpSpMk id="1780" creationId="{B5A4B738-97ED-4547-8E8D-73B433AC85A9}"/>
          </ac:grpSpMkLst>
        </pc:grpChg>
        <pc:grpChg chg="mod">
          <ac:chgData name="M | Inès Ammarkhodja" userId="e95cd08f-50ed-4377-8574-96d833696374" providerId="ADAL" clId="{3D6CE0CE-29FB-4D72-AD68-10EAE5BB7EAF}" dt="2019-11-13T12:01:01.025" v="824" actId="1076"/>
          <ac:grpSpMkLst>
            <pc:docMk/>
            <pc:sldMk cId="3822688273" sldId="310"/>
            <ac:grpSpMk id="1803" creationId="{E22DA988-0CEB-439F-9CDF-AF0C421225B7}"/>
          </ac:grpSpMkLst>
        </pc:grpChg>
        <pc:grpChg chg="mod">
          <ac:chgData name="M | Inès Ammarkhodja" userId="e95cd08f-50ed-4377-8574-96d833696374" providerId="ADAL" clId="{3D6CE0CE-29FB-4D72-AD68-10EAE5BB7EAF}" dt="2019-11-13T12:01:01.025" v="824" actId="1076"/>
          <ac:grpSpMkLst>
            <pc:docMk/>
            <pc:sldMk cId="3822688273" sldId="310"/>
            <ac:grpSpMk id="1811" creationId="{A43D6F62-A70C-404D-B737-E0859FBF12D7}"/>
          </ac:grpSpMkLst>
        </pc:grpChg>
        <pc:grpChg chg="mod">
          <ac:chgData name="M | Inès Ammarkhodja" userId="e95cd08f-50ed-4377-8574-96d833696374" providerId="ADAL" clId="{3D6CE0CE-29FB-4D72-AD68-10EAE5BB7EAF}" dt="2019-11-13T12:01:01.025" v="824" actId="1076"/>
          <ac:grpSpMkLst>
            <pc:docMk/>
            <pc:sldMk cId="3822688273" sldId="310"/>
            <ac:grpSpMk id="1828" creationId="{6E1E3B47-D7FF-4683-9CFA-1F8F13D401D9}"/>
          </ac:grpSpMkLst>
        </pc:grpChg>
        <pc:grpChg chg="mod">
          <ac:chgData name="M | Inès Ammarkhodja" userId="e95cd08f-50ed-4377-8574-96d833696374" providerId="ADAL" clId="{3D6CE0CE-29FB-4D72-AD68-10EAE5BB7EAF}" dt="2019-11-13T12:01:01.025" v="824" actId="1076"/>
          <ac:grpSpMkLst>
            <pc:docMk/>
            <pc:sldMk cId="3822688273" sldId="310"/>
            <ac:grpSpMk id="1830" creationId="{4BA80A76-D055-4F7B-9592-DEF0CF5BEC2C}"/>
          </ac:grpSpMkLst>
        </pc:grpChg>
        <pc:grpChg chg="mod">
          <ac:chgData name="M | Inès Ammarkhodja" userId="e95cd08f-50ed-4377-8574-96d833696374" providerId="ADAL" clId="{3D6CE0CE-29FB-4D72-AD68-10EAE5BB7EAF}" dt="2019-11-13T12:01:01.025" v="824" actId="1076"/>
          <ac:grpSpMkLst>
            <pc:docMk/>
            <pc:sldMk cId="3822688273" sldId="310"/>
            <ac:grpSpMk id="1848" creationId="{BBDB345F-6B21-428B-8E89-BB8D9CB667F1}"/>
          </ac:grpSpMkLst>
        </pc:grpChg>
        <pc:grpChg chg="mod">
          <ac:chgData name="M | Inès Ammarkhodja" userId="e95cd08f-50ed-4377-8574-96d833696374" providerId="ADAL" clId="{3D6CE0CE-29FB-4D72-AD68-10EAE5BB7EAF}" dt="2019-11-13T12:01:01.025" v="824" actId="1076"/>
          <ac:grpSpMkLst>
            <pc:docMk/>
            <pc:sldMk cId="3822688273" sldId="310"/>
            <ac:grpSpMk id="1874" creationId="{315D0325-F45D-4D27-A192-7B31D8756319}"/>
          </ac:grpSpMkLst>
        </pc:grpChg>
        <pc:grpChg chg="mod">
          <ac:chgData name="M | Inès Ammarkhodja" userId="e95cd08f-50ed-4377-8574-96d833696374" providerId="ADAL" clId="{3D6CE0CE-29FB-4D72-AD68-10EAE5BB7EAF}" dt="2019-11-13T12:01:01.025" v="824" actId="1076"/>
          <ac:grpSpMkLst>
            <pc:docMk/>
            <pc:sldMk cId="3822688273" sldId="310"/>
            <ac:grpSpMk id="1883" creationId="{5382CAD3-55AC-4A1F-8D4D-2C92D984D9F8}"/>
          </ac:grpSpMkLst>
        </pc:grpChg>
        <pc:grpChg chg="mod">
          <ac:chgData name="M | Inès Ammarkhodja" userId="e95cd08f-50ed-4377-8574-96d833696374" providerId="ADAL" clId="{3D6CE0CE-29FB-4D72-AD68-10EAE5BB7EAF}" dt="2019-11-13T12:01:01.025" v="824" actId="1076"/>
          <ac:grpSpMkLst>
            <pc:docMk/>
            <pc:sldMk cId="3822688273" sldId="310"/>
            <ac:grpSpMk id="1890" creationId="{E389640B-D81D-4F21-9A46-1F906AFD1FAD}"/>
          </ac:grpSpMkLst>
        </pc:grpChg>
        <pc:grpChg chg="mod">
          <ac:chgData name="M | Inès Ammarkhodja" userId="e95cd08f-50ed-4377-8574-96d833696374" providerId="ADAL" clId="{3D6CE0CE-29FB-4D72-AD68-10EAE5BB7EAF}" dt="2019-11-13T12:01:01.025" v="824" actId="1076"/>
          <ac:grpSpMkLst>
            <pc:docMk/>
            <pc:sldMk cId="3822688273" sldId="310"/>
            <ac:grpSpMk id="1909" creationId="{2081E005-4657-4FAA-9713-E2411442E6AF}"/>
          </ac:grpSpMkLst>
        </pc:grpChg>
        <pc:grpChg chg="mod">
          <ac:chgData name="M | Inès Ammarkhodja" userId="e95cd08f-50ed-4377-8574-96d833696374" providerId="ADAL" clId="{3D6CE0CE-29FB-4D72-AD68-10EAE5BB7EAF}" dt="2019-11-13T12:01:01.025" v="824" actId="1076"/>
          <ac:grpSpMkLst>
            <pc:docMk/>
            <pc:sldMk cId="3822688273" sldId="310"/>
            <ac:grpSpMk id="1936" creationId="{CA8DDB1A-E52F-4F06-BBCF-1AE803347B35}"/>
          </ac:grpSpMkLst>
        </pc:grpChg>
        <pc:grpChg chg="mod">
          <ac:chgData name="M | Inès Ammarkhodja" userId="e95cd08f-50ed-4377-8574-96d833696374" providerId="ADAL" clId="{3D6CE0CE-29FB-4D72-AD68-10EAE5BB7EAF}" dt="2019-11-13T12:01:01.025" v="824" actId="1076"/>
          <ac:grpSpMkLst>
            <pc:docMk/>
            <pc:sldMk cId="3822688273" sldId="310"/>
            <ac:grpSpMk id="1941" creationId="{3D0E2819-112B-4A6E-B1B3-4EC6E5F897DF}"/>
          </ac:grpSpMkLst>
        </pc:grpChg>
        <pc:grpChg chg="mod">
          <ac:chgData name="M | Inès Ammarkhodja" userId="e95cd08f-50ed-4377-8574-96d833696374" providerId="ADAL" clId="{3D6CE0CE-29FB-4D72-AD68-10EAE5BB7EAF}" dt="2019-11-13T12:01:01.025" v="824" actId="1076"/>
          <ac:grpSpMkLst>
            <pc:docMk/>
            <pc:sldMk cId="3822688273" sldId="310"/>
            <ac:grpSpMk id="1952" creationId="{9E2014FC-F9A9-4961-A833-A1240DA5F3F1}"/>
          </ac:grpSpMkLst>
        </pc:grpChg>
        <pc:grpChg chg="mod">
          <ac:chgData name="M | Inès Ammarkhodja" userId="e95cd08f-50ed-4377-8574-96d833696374" providerId="ADAL" clId="{3D6CE0CE-29FB-4D72-AD68-10EAE5BB7EAF}" dt="2019-11-13T12:01:01.025" v="824" actId="1076"/>
          <ac:grpSpMkLst>
            <pc:docMk/>
            <pc:sldMk cId="3822688273" sldId="310"/>
            <ac:grpSpMk id="1955" creationId="{623E0D90-3CFF-4CFE-B881-AE62167F7CB1}"/>
          </ac:grpSpMkLst>
        </pc:grpChg>
        <pc:grpChg chg="mod">
          <ac:chgData name="M | Inès Ammarkhodja" userId="e95cd08f-50ed-4377-8574-96d833696374" providerId="ADAL" clId="{3D6CE0CE-29FB-4D72-AD68-10EAE5BB7EAF}" dt="2019-11-13T12:01:01.025" v="824" actId="1076"/>
          <ac:grpSpMkLst>
            <pc:docMk/>
            <pc:sldMk cId="3822688273" sldId="310"/>
            <ac:grpSpMk id="1977" creationId="{B05A903B-6C8A-447F-AB11-E1ACEAF01F6B}"/>
          </ac:grpSpMkLst>
        </pc:grpChg>
        <pc:grpChg chg="mod">
          <ac:chgData name="M | Inès Ammarkhodja" userId="e95cd08f-50ed-4377-8574-96d833696374" providerId="ADAL" clId="{3D6CE0CE-29FB-4D72-AD68-10EAE5BB7EAF}" dt="2019-11-13T12:01:01.025" v="824" actId="1076"/>
          <ac:grpSpMkLst>
            <pc:docMk/>
            <pc:sldMk cId="3822688273" sldId="310"/>
            <ac:grpSpMk id="1984" creationId="{0EBD9E65-1484-4931-85B0-914858C6830A}"/>
          </ac:grpSpMkLst>
        </pc:grpChg>
        <pc:grpChg chg="mod">
          <ac:chgData name="M | Inès Ammarkhodja" userId="e95cd08f-50ed-4377-8574-96d833696374" providerId="ADAL" clId="{3D6CE0CE-29FB-4D72-AD68-10EAE5BB7EAF}" dt="2019-11-13T12:01:01.025" v="824" actId="1076"/>
          <ac:grpSpMkLst>
            <pc:docMk/>
            <pc:sldMk cId="3822688273" sldId="310"/>
            <ac:grpSpMk id="2002" creationId="{93C98531-CF84-4C2F-B3E0-CF24A4513B6B}"/>
          </ac:grpSpMkLst>
        </pc:grpChg>
        <pc:grpChg chg="mod">
          <ac:chgData name="M | Inès Ammarkhodja" userId="e95cd08f-50ed-4377-8574-96d833696374" providerId="ADAL" clId="{3D6CE0CE-29FB-4D72-AD68-10EAE5BB7EAF}" dt="2019-11-13T12:01:01.025" v="824" actId="1076"/>
          <ac:grpSpMkLst>
            <pc:docMk/>
            <pc:sldMk cId="3822688273" sldId="310"/>
            <ac:grpSpMk id="2005" creationId="{71C43E75-72E5-41C5-988A-B8F039BF9502}"/>
          </ac:grpSpMkLst>
        </pc:grpChg>
        <pc:grpChg chg="mod">
          <ac:chgData name="M | Inès Ammarkhodja" userId="e95cd08f-50ed-4377-8574-96d833696374" providerId="ADAL" clId="{3D6CE0CE-29FB-4D72-AD68-10EAE5BB7EAF}" dt="2019-11-13T12:01:01.025" v="824" actId="1076"/>
          <ac:grpSpMkLst>
            <pc:docMk/>
            <pc:sldMk cId="3822688273" sldId="310"/>
            <ac:grpSpMk id="2010" creationId="{EFDEE7EE-80F1-4388-96EE-BA82472C02E0}"/>
          </ac:grpSpMkLst>
        </pc:grpChg>
        <pc:grpChg chg="mod">
          <ac:chgData name="M | Inès Ammarkhodja" userId="e95cd08f-50ed-4377-8574-96d833696374" providerId="ADAL" clId="{3D6CE0CE-29FB-4D72-AD68-10EAE5BB7EAF}" dt="2019-11-13T12:01:01.025" v="824" actId="1076"/>
          <ac:grpSpMkLst>
            <pc:docMk/>
            <pc:sldMk cId="3822688273" sldId="310"/>
            <ac:grpSpMk id="2015" creationId="{58418DAE-0E7A-4315-BF2B-3005330FE6E0}"/>
          </ac:grpSpMkLst>
        </pc:grpChg>
        <pc:grpChg chg="mod">
          <ac:chgData name="M | Inès Ammarkhodja" userId="e95cd08f-50ed-4377-8574-96d833696374" providerId="ADAL" clId="{3D6CE0CE-29FB-4D72-AD68-10EAE5BB7EAF}" dt="2019-11-13T12:01:01.025" v="824" actId="1076"/>
          <ac:grpSpMkLst>
            <pc:docMk/>
            <pc:sldMk cId="3822688273" sldId="310"/>
            <ac:grpSpMk id="2034" creationId="{DAE0BCAD-53E6-4508-8650-E53B53748C46}"/>
          </ac:grpSpMkLst>
        </pc:grpChg>
        <pc:grpChg chg="mod">
          <ac:chgData name="M | Inès Ammarkhodja" userId="e95cd08f-50ed-4377-8574-96d833696374" providerId="ADAL" clId="{3D6CE0CE-29FB-4D72-AD68-10EAE5BB7EAF}" dt="2019-11-13T12:01:01.025" v="824" actId="1076"/>
          <ac:grpSpMkLst>
            <pc:docMk/>
            <pc:sldMk cId="3822688273" sldId="310"/>
            <ac:grpSpMk id="2053" creationId="{A64776E3-22BF-47D0-997E-2B6826718565}"/>
          </ac:grpSpMkLst>
        </pc:grpChg>
        <pc:grpChg chg="mod">
          <ac:chgData name="M | Inès Ammarkhodja" userId="e95cd08f-50ed-4377-8574-96d833696374" providerId="ADAL" clId="{3D6CE0CE-29FB-4D72-AD68-10EAE5BB7EAF}" dt="2019-11-13T12:01:01.025" v="824" actId="1076"/>
          <ac:grpSpMkLst>
            <pc:docMk/>
            <pc:sldMk cId="3822688273" sldId="310"/>
            <ac:grpSpMk id="2072" creationId="{D1E3C436-F165-495A-A2F4-852A6B7B8A50}"/>
          </ac:grpSpMkLst>
        </pc:grpChg>
        <pc:grpChg chg="mod">
          <ac:chgData name="M | Inès Ammarkhodja" userId="e95cd08f-50ed-4377-8574-96d833696374" providerId="ADAL" clId="{3D6CE0CE-29FB-4D72-AD68-10EAE5BB7EAF}" dt="2019-11-13T12:01:01.025" v="824" actId="1076"/>
          <ac:grpSpMkLst>
            <pc:docMk/>
            <pc:sldMk cId="3822688273" sldId="310"/>
            <ac:grpSpMk id="2091" creationId="{1AB7F4CB-BDD1-4277-8CB3-5D063E391F4D}"/>
          </ac:grpSpMkLst>
        </pc:grpChg>
        <pc:grpChg chg="mod">
          <ac:chgData name="M | Inès Ammarkhodja" userId="e95cd08f-50ed-4377-8574-96d833696374" providerId="ADAL" clId="{3D6CE0CE-29FB-4D72-AD68-10EAE5BB7EAF}" dt="2019-11-13T12:01:01.025" v="824" actId="1076"/>
          <ac:grpSpMkLst>
            <pc:docMk/>
            <pc:sldMk cId="3822688273" sldId="310"/>
            <ac:grpSpMk id="2094" creationId="{CA10F912-0C16-42A1-A76D-F731F25A7379}"/>
          </ac:grpSpMkLst>
        </pc:grpChg>
        <pc:grpChg chg="mod">
          <ac:chgData name="M | Inès Ammarkhodja" userId="e95cd08f-50ed-4377-8574-96d833696374" providerId="ADAL" clId="{3D6CE0CE-29FB-4D72-AD68-10EAE5BB7EAF}" dt="2019-11-13T12:01:01.025" v="824" actId="1076"/>
          <ac:grpSpMkLst>
            <pc:docMk/>
            <pc:sldMk cId="3822688273" sldId="310"/>
            <ac:grpSpMk id="2096" creationId="{428632FA-F610-4122-A966-05B893816736}"/>
          </ac:grpSpMkLst>
        </pc:grpChg>
        <pc:grpChg chg="mod">
          <ac:chgData name="M | Inès Ammarkhodja" userId="e95cd08f-50ed-4377-8574-96d833696374" providerId="ADAL" clId="{3D6CE0CE-29FB-4D72-AD68-10EAE5BB7EAF}" dt="2019-11-13T12:01:01.025" v="824" actId="1076"/>
          <ac:grpSpMkLst>
            <pc:docMk/>
            <pc:sldMk cId="3822688273" sldId="310"/>
            <ac:grpSpMk id="2122" creationId="{FFCA5BA3-D1CD-4D32-A7B7-3DB3CB583476}"/>
          </ac:grpSpMkLst>
        </pc:grpChg>
        <pc:grpChg chg="mod">
          <ac:chgData name="M | Inès Ammarkhodja" userId="e95cd08f-50ed-4377-8574-96d833696374" providerId="ADAL" clId="{3D6CE0CE-29FB-4D72-AD68-10EAE5BB7EAF}" dt="2019-11-13T12:01:01.025" v="824" actId="1076"/>
          <ac:grpSpMkLst>
            <pc:docMk/>
            <pc:sldMk cId="3822688273" sldId="310"/>
            <ac:grpSpMk id="2141" creationId="{3B76EC61-4744-4B70-9336-463E206C4492}"/>
          </ac:grpSpMkLst>
        </pc:grpChg>
        <pc:grpChg chg="mod">
          <ac:chgData name="M | Inès Ammarkhodja" userId="e95cd08f-50ed-4377-8574-96d833696374" providerId="ADAL" clId="{3D6CE0CE-29FB-4D72-AD68-10EAE5BB7EAF}" dt="2019-11-13T12:01:01.025" v="824" actId="1076"/>
          <ac:grpSpMkLst>
            <pc:docMk/>
            <pc:sldMk cId="3822688273" sldId="310"/>
            <ac:grpSpMk id="2146" creationId="{160245F8-B942-4891-9316-AA2CB168258F}"/>
          </ac:grpSpMkLst>
        </pc:grpChg>
        <pc:grpChg chg="mod">
          <ac:chgData name="M | Inès Ammarkhodja" userId="e95cd08f-50ed-4377-8574-96d833696374" providerId="ADAL" clId="{3D6CE0CE-29FB-4D72-AD68-10EAE5BB7EAF}" dt="2019-11-13T12:01:01.025" v="824" actId="1076"/>
          <ac:grpSpMkLst>
            <pc:docMk/>
            <pc:sldMk cId="3822688273" sldId="310"/>
            <ac:grpSpMk id="2160" creationId="{F2D3B79D-9254-42B8-A81F-88046A7A765A}"/>
          </ac:grpSpMkLst>
        </pc:grpChg>
        <pc:grpChg chg="mod">
          <ac:chgData name="M | Inès Ammarkhodja" userId="e95cd08f-50ed-4377-8574-96d833696374" providerId="ADAL" clId="{3D6CE0CE-29FB-4D72-AD68-10EAE5BB7EAF}" dt="2019-11-13T12:01:01.025" v="824" actId="1076"/>
          <ac:grpSpMkLst>
            <pc:docMk/>
            <pc:sldMk cId="3822688273" sldId="310"/>
            <ac:grpSpMk id="2166" creationId="{4E4AFD96-CA87-4F12-9AFF-945D1775FB7E}"/>
          </ac:grpSpMkLst>
        </pc:grpChg>
        <pc:grpChg chg="mod">
          <ac:chgData name="M | Inès Ammarkhodja" userId="e95cd08f-50ed-4377-8574-96d833696374" providerId="ADAL" clId="{3D6CE0CE-29FB-4D72-AD68-10EAE5BB7EAF}" dt="2019-11-13T12:01:01.025" v="824" actId="1076"/>
          <ac:grpSpMkLst>
            <pc:docMk/>
            <pc:sldMk cId="3822688273" sldId="310"/>
            <ac:grpSpMk id="2201" creationId="{AA778801-66A1-4213-94BD-975DE2908A0E}"/>
          </ac:grpSpMkLst>
        </pc:grpChg>
        <pc:grpChg chg="mod">
          <ac:chgData name="M | Inès Ammarkhodja" userId="e95cd08f-50ed-4377-8574-96d833696374" providerId="ADAL" clId="{3D6CE0CE-29FB-4D72-AD68-10EAE5BB7EAF}" dt="2019-11-13T12:01:01.025" v="824" actId="1076"/>
          <ac:grpSpMkLst>
            <pc:docMk/>
            <pc:sldMk cId="3822688273" sldId="310"/>
            <ac:grpSpMk id="2229" creationId="{2986FDFA-1B71-44B5-89B8-AD02DB1F3F3B}"/>
          </ac:grpSpMkLst>
        </pc:grpChg>
        <pc:grpChg chg="mod">
          <ac:chgData name="M | Inès Ammarkhodja" userId="e95cd08f-50ed-4377-8574-96d833696374" providerId="ADAL" clId="{3D6CE0CE-29FB-4D72-AD68-10EAE5BB7EAF}" dt="2019-11-13T12:01:01.025" v="824" actId="1076"/>
          <ac:grpSpMkLst>
            <pc:docMk/>
            <pc:sldMk cId="3822688273" sldId="310"/>
            <ac:grpSpMk id="2323" creationId="{393114B1-99A6-4E29-A050-5A4C1869EB28}"/>
          </ac:grpSpMkLst>
        </pc:grpChg>
        <pc:grpChg chg="mod">
          <ac:chgData name="M | Inès Ammarkhodja" userId="e95cd08f-50ed-4377-8574-96d833696374" providerId="ADAL" clId="{3D6CE0CE-29FB-4D72-AD68-10EAE5BB7EAF}" dt="2019-11-13T12:01:01.025" v="824" actId="1076"/>
          <ac:grpSpMkLst>
            <pc:docMk/>
            <pc:sldMk cId="3822688273" sldId="310"/>
            <ac:grpSpMk id="2346" creationId="{02CCBAB7-B436-4750-A3F9-E4EBECA97E1B}"/>
          </ac:grpSpMkLst>
        </pc:grpChg>
        <pc:grpChg chg="mod">
          <ac:chgData name="M | Inès Ammarkhodja" userId="e95cd08f-50ed-4377-8574-96d833696374" providerId="ADAL" clId="{3D6CE0CE-29FB-4D72-AD68-10EAE5BB7EAF}" dt="2019-11-13T12:01:01.025" v="824" actId="1076"/>
          <ac:grpSpMkLst>
            <pc:docMk/>
            <pc:sldMk cId="3822688273" sldId="310"/>
            <ac:grpSpMk id="2454" creationId="{616345F0-37E0-4DD1-8A01-A71A847E3B15}"/>
          </ac:grpSpMkLst>
        </pc:grpChg>
        <pc:grpChg chg="mod">
          <ac:chgData name="M | Inès Ammarkhodja" userId="e95cd08f-50ed-4377-8574-96d833696374" providerId="ADAL" clId="{3D6CE0CE-29FB-4D72-AD68-10EAE5BB7EAF}" dt="2019-11-13T12:01:01.025" v="824" actId="1076"/>
          <ac:grpSpMkLst>
            <pc:docMk/>
            <pc:sldMk cId="3822688273" sldId="310"/>
            <ac:grpSpMk id="2480" creationId="{C104E696-A5F3-43E4-AD4B-9E60807F0D8E}"/>
          </ac:grpSpMkLst>
        </pc:grpChg>
        <pc:grpChg chg="mod">
          <ac:chgData name="M | Inès Ammarkhodja" userId="e95cd08f-50ed-4377-8574-96d833696374" providerId="ADAL" clId="{3D6CE0CE-29FB-4D72-AD68-10EAE5BB7EAF}" dt="2019-11-13T12:01:01.025" v="824" actId="1076"/>
          <ac:grpSpMkLst>
            <pc:docMk/>
            <pc:sldMk cId="3822688273" sldId="310"/>
            <ac:grpSpMk id="2499" creationId="{553D01C1-2931-44B4-BB86-4A61A8268ABF}"/>
          </ac:grpSpMkLst>
        </pc:grpChg>
        <pc:grpChg chg="mod">
          <ac:chgData name="M | Inès Ammarkhodja" userId="e95cd08f-50ed-4377-8574-96d833696374" providerId="ADAL" clId="{3D6CE0CE-29FB-4D72-AD68-10EAE5BB7EAF}" dt="2019-11-13T12:01:01.025" v="824" actId="1076"/>
          <ac:grpSpMkLst>
            <pc:docMk/>
            <pc:sldMk cId="3822688273" sldId="310"/>
            <ac:grpSpMk id="2504" creationId="{B582E659-D53D-4C12-8C40-96F2DE7C34BF}"/>
          </ac:grpSpMkLst>
        </pc:grpChg>
        <pc:grpChg chg="mod">
          <ac:chgData name="M | Inès Ammarkhodja" userId="e95cd08f-50ed-4377-8574-96d833696374" providerId="ADAL" clId="{3D6CE0CE-29FB-4D72-AD68-10EAE5BB7EAF}" dt="2019-11-13T12:01:01.025" v="824" actId="1076"/>
          <ac:grpSpMkLst>
            <pc:docMk/>
            <pc:sldMk cId="3822688273" sldId="310"/>
            <ac:grpSpMk id="2525" creationId="{1D33A8FC-10F9-40A0-A588-13B84E610FEF}"/>
          </ac:grpSpMkLst>
        </pc:grpChg>
        <pc:grpChg chg="mod">
          <ac:chgData name="M | Inès Ammarkhodja" userId="e95cd08f-50ed-4377-8574-96d833696374" providerId="ADAL" clId="{3D6CE0CE-29FB-4D72-AD68-10EAE5BB7EAF}" dt="2019-11-13T12:01:01.025" v="824" actId="1076"/>
          <ac:grpSpMkLst>
            <pc:docMk/>
            <pc:sldMk cId="3822688273" sldId="310"/>
            <ac:grpSpMk id="2531" creationId="{A993FC98-80BC-492D-BD0E-B1787A08F867}"/>
          </ac:grpSpMkLst>
        </pc:grpChg>
        <pc:grpChg chg="mod">
          <ac:chgData name="M | Inès Ammarkhodja" userId="e95cd08f-50ed-4377-8574-96d833696374" providerId="ADAL" clId="{3D6CE0CE-29FB-4D72-AD68-10EAE5BB7EAF}" dt="2019-11-13T12:01:01.025" v="824" actId="1076"/>
          <ac:grpSpMkLst>
            <pc:docMk/>
            <pc:sldMk cId="3822688273" sldId="310"/>
            <ac:grpSpMk id="2537" creationId="{FA993684-2E2A-4EB7-B20B-D2E0853CF564}"/>
          </ac:grpSpMkLst>
        </pc:grpChg>
        <pc:grpChg chg="mod">
          <ac:chgData name="M | Inès Ammarkhodja" userId="e95cd08f-50ed-4377-8574-96d833696374" providerId="ADAL" clId="{3D6CE0CE-29FB-4D72-AD68-10EAE5BB7EAF}" dt="2019-11-13T12:01:01.025" v="824" actId="1076"/>
          <ac:grpSpMkLst>
            <pc:docMk/>
            <pc:sldMk cId="3822688273" sldId="310"/>
            <ac:grpSpMk id="2543" creationId="{BF391BA6-AC54-490F-85C0-96045C9D5FDF}"/>
          </ac:grpSpMkLst>
        </pc:grpChg>
        <pc:grpChg chg="mod">
          <ac:chgData name="M | Inès Ammarkhodja" userId="e95cd08f-50ed-4377-8574-96d833696374" providerId="ADAL" clId="{3D6CE0CE-29FB-4D72-AD68-10EAE5BB7EAF}" dt="2019-11-13T12:01:01.025" v="824" actId="1076"/>
          <ac:grpSpMkLst>
            <pc:docMk/>
            <pc:sldMk cId="3822688273" sldId="310"/>
            <ac:grpSpMk id="2549" creationId="{ED4AE722-718C-4DBA-A8BD-C3CAE8A4A555}"/>
          </ac:grpSpMkLst>
        </pc:grpChg>
        <pc:grpChg chg="mod">
          <ac:chgData name="M | Inès Ammarkhodja" userId="e95cd08f-50ed-4377-8574-96d833696374" providerId="ADAL" clId="{3D6CE0CE-29FB-4D72-AD68-10EAE5BB7EAF}" dt="2019-11-13T12:01:01.025" v="824" actId="1076"/>
          <ac:grpSpMkLst>
            <pc:docMk/>
            <pc:sldMk cId="3822688273" sldId="310"/>
            <ac:grpSpMk id="2554" creationId="{CC234D12-7147-4EA6-99B8-36B58DE95771}"/>
          </ac:grpSpMkLst>
        </pc:grpChg>
        <pc:grpChg chg="mod">
          <ac:chgData name="M | Inès Ammarkhodja" userId="e95cd08f-50ed-4377-8574-96d833696374" providerId="ADAL" clId="{3D6CE0CE-29FB-4D72-AD68-10EAE5BB7EAF}" dt="2019-11-13T12:01:01.025" v="824" actId="1076"/>
          <ac:grpSpMkLst>
            <pc:docMk/>
            <pc:sldMk cId="3822688273" sldId="310"/>
            <ac:grpSpMk id="2561" creationId="{08A347FD-BF5F-4FE7-A7A9-B59C55BBEF0F}"/>
          </ac:grpSpMkLst>
        </pc:grpChg>
        <pc:grpChg chg="mod">
          <ac:chgData name="M | Inès Ammarkhodja" userId="e95cd08f-50ed-4377-8574-96d833696374" providerId="ADAL" clId="{3D6CE0CE-29FB-4D72-AD68-10EAE5BB7EAF}" dt="2019-11-13T12:01:01.025" v="824" actId="1076"/>
          <ac:grpSpMkLst>
            <pc:docMk/>
            <pc:sldMk cId="3822688273" sldId="310"/>
            <ac:grpSpMk id="2565" creationId="{6FE7CD59-5D68-4F61-8045-6B62E31A36B8}"/>
          </ac:grpSpMkLst>
        </pc:grpChg>
        <pc:grpChg chg="mod">
          <ac:chgData name="M | Inès Ammarkhodja" userId="e95cd08f-50ed-4377-8574-96d833696374" providerId="ADAL" clId="{3D6CE0CE-29FB-4D72-AD68-10EAE5BB7EAF}" dt="2019-11-13T12:01:01.025" v="824" actId="1076"/>
          <ac:grpSpMkLst>
            <pc:docMk/>
            <pc:sldMk cId="3822688273" sldId="310"/>
            <ac:grpSpMk id="2605" creationId="{E5FB9763-5F8D-4104-AA0F-191CF0A5A606}"/>
          </ac:grpSpMkLst>
        </pc:grpChg>
        <pc:grpChg chg="mod">
          <ac:chgData name="M | Inès Ammarkhodja" userId="e95cd08f-50ed-4377-8574-96d833696374" providerId="ADAL" clId="{3D6CE0CE-29FB-4D72-AD68-10EAE5BB7EAF}" dt="2019-11-13T12:01:01.025" v="824" actId="1076"/>
          <ac:grpSpMkLst>
            <pc:docMk/>
            <pc:sldMk cId="3822688273" sldId="310"/>
            <ac:grpSpMk id="2630" creationId="{2D3F0B5D-F0E5-40C0-A2C4-8404CBC4840A}"/>
          </ac:grpSpMkLst>
        </pc:grpChg>
        <pc:grpChg chg="mod">
          <ac:chgData name="M | Inès Ammarkhodja" userId="e95cd08f-50ed-4377-8574-96d833696374" providerId="ADAL" clId="{3D6CE0CE-29FB-4D72-AD68-10EAE5BB7EAF}" dt="2019-11-13T12:01:01.025" v="824" actId="1076"/>
          <ac:grpSpMkLst>
            <pc:docMk/>
            <pc:sldMk cId="3822688273" sldId="310"/>
            <ac:grpSpMk id="2632" creationId="{27CFC16D-1E13-44A5-833A-2FFCA67032D0}"/>
          </ac:grpSpMkLst>
        </pc:grpChg>
        <pc:picChg chg="add mod">
          <ac:chgData name="M | Inès Ammarkhodja" userId="e95cd08f-50ed-4377-8574-96d833696374" providerId="ADAL" clId="{3D6CE0CE-29FB-4D72-AD68-10EAE5BB7EAF}" dt="2019-11-13T12:01:01.025" v="824" actId="1076"/>
          <ac:picMkLst>
            <pc:docMk/>
            <pc:sldMk cId="3822688273" sldId="310"/>
            <ac:picMk id="2651" creationId="{A22034B0-67C3-4EB9-89D7-31CCB55335B2}"/>
          </ac:picMkLst>
        </pc:picChg>
        <pc:picChg chg="add mod">
          <ac:chgData name="M | Inès Ammarkhodja" userId="e95cd08f-50ed-4377-8574-96d833696374" providerId="ADAL" clId="{3D6CE0CE-29FB-4D72-AD68-10EAE5BB7EAF}" dt="2019-11-13T12:01:01.025" v="824" actId="1076"/>
          <ac:picMkLst>
            <pc:docMk/>
            <pc:sldMk cId="3822688273" sldId="310"/>
            <ac:picMk id="2652" creationId="{8D40904D-CD1D-4530-B4D4-E07991C32793}"/>
          </ac:picMkLst>
        </pc:picChg>
        <pc:picChg chg="add mod">
          <ac:chgData name="M | Inès Ammarkhodja" userId="e95cd08f-50ed-4377-8574-96d833696374" providerId="ADAL" clId="{3D6CE0CE-29FB-4D72-AD68-10EAE5BB7EAF}" dt="2019-11-13T12:01:01.025" v="824" actId="1076"/>
          <ac:picMkLst>
            <pc:docMk/>
            <pc:sldMk cId="3822688273" sldId="310"/>
            <ac:picMk id="2653" creationId="{670FEF8C-3601-4C23-8C1D-B6AF71D5C76B}"/>
          </ac:picMkLst>
        </pc:picChg>
        <pc:picChg chg="add mod">
          <ac:chgData name="M | Inès Ammarkhodja" userId="e95cd08f-50ed-4377-8574-96d833696374" providerId="ADAL" clId="{3D6CE0CE-29FB-4D72-AD68-10EAE5BB7EAF}" dt="2019-11-13T12:01:01.025" v="824" actId="1076"/>
          <ac:picMkLst>
            <pc:docMk/>
            <pc:sldMk cId="3822688273" sldId="310"/>
            <ac:picMk id="2654" creationId="{F027CF05-D50D-4110-9C20-5A9B8F038082}"/>
          </ac:picMkLst>
        </pc:picChg>
        <pc:picChg chg="add mod">
          <ac:chgData name="M | Inès Ammarkhodja" userId="e95cd08f-50ed-4377-8574-96d833696374" providerId="ADAL" clId="{3D6CE0CE-29FB-4D72-AD68-10EAE5BB7EAF}" dt="2019-11-13T12:01:01.025" v="824" actId="1076"/>
          <ac:picMkLst>
            <pc:docMk/>
            <pc:sldMk cId="3822688273" sldId="310"/>
            <ac:picMk id="2655" creationId="{35E32A8F-C01D-486A-9166-43493A2EE07E}"/>
          </ac:picMkLst>
        </pc:picChg>
        <pc:picChg chg="add mod">
          <ac:chgData name="M | Inès Ammarkhodja" userId="e95cd08f-50ed-4377-8574-96d833696374" providerId="ADAL" clId="{3D6CE0CE-29FB-4D72-AD68-10EAE5BB7EAF}" dt="2019-11-13T12:01:01.025" v="824" actId="1076"/>
          <ac:picMkLst>
            <pc:docMk/>
            <pc:sldMk cId="3822688273" sldId="310"/>
            <ac:picMk id="2656" creationId="{DBB09889-6E43-472B-A231-147376824420}"/>
          </ac:picMkLst>
        </pc:picChg>
        <pc:picChg chg="add mod">
          <ac:chgData name="M | Inès Ammarkhodja" userId="e95cd08f-50ed-4377-8574-96d833696374" providerId="ADAL" clId="{3D6CE0CE-29FB-4D72-AD68-10EAE5BB7EAF}" dt="2019-11-13T12:01:01.025" v="824" actId="1076"/>
          <ac:picMkLst>
            <pc:docMk/>
            <pc:sldMk cId="3822688273" sldId="310"/>
            <ac:picMk id="2657" creationId="{CF83EDE6-F6DC-4705-8C39-7F209FC0F085}"/>
          </ac:picMkLst>
        </pc:picChg>
        <pc:picChg chg="add mod">
          <ac:chgData name="M | Inès Ammarkhodja" userId="e95cd08f-50ed-4377-8574-96d833696374" providerId="ADAL" clId="{3D6CE0CE-29FB-4D72-AD68-10EAE5BB7EAF}" dt="2019-11-13T12:01:01.025" v="824" actId="1076"/>
          <ac:picMkLst>
            <pc:docMk/>
            <pc:sldMk cId="3822688273" sldId="310"/>
            <ac:picMk id="2658" creationId="{B748CD20-A727-44F8-A35D-E6D01950CE7B}"/>
          </ac:picMkLst>
        </pc:picChg>
      </pc:sldChg>
      <pc:sldChg chg="addSp delSp modSp add del">
        <pc:chgData name="M | Inès Ammarkhodja" userId="e95cd08f-50ed-4377-8574-96d833696374" providerId="ADAL" clId="{3D6CE0CE-29FB-4D72-AD68-10EAE5BB7EAF}" dt="2019-11-13T12:02:43.762" v="862" actId="2696"/>
        <pc:sldMkLst>
          <pc:docMk/>
          <pc:sldMk cId="3555447745" sldId="311"/>
        </pc:sldMkLst>
        <pc:spChg chg="add">
          <ac:chgData name="M | Inès Ammarkhodja" userId="e95cd08f-50ed-4377-8574-96d833696374" providerId="ADAL" clId="{3D6CE0CE-29FB-4D72-AD68-10EAE5BB7EAF}" dt="2019-11-13T12:01:53.644" v="851"/>
          <ac:spMkLst>
            <pc:docMk/>
            <pc:sldMk cId="3555447745" sldId="311"/>
            <ac:spMk id="2" creationId="{2F68740B-DDDF-432F-AC6A-54EB77E48706}"/>
          </ac:spMkLst>
        </pc:spChg>
        <pc:picChg chg="add del mod">
          <ac:chgData name="M | Inès Ammarkhodja" userId="e95cd08f-50ed-4377-8574-96d833696374" providerId="ADAL" clId="{3D6CE0CE-29FB-4D72-AD68-10EAE5BB7EAF}" dt="2019-11-13T12:02:28.696" v="857"/>
          <ac:picMkLst>
            <pc:docMk/>
            <pc:sldMk cId="3555447745" sldId="311"/>
            <ac:picMk id="3" creationId="{CEE10B3E-65B1-4ED8-A080-50661B6DE9F7}"/>
          </ac:picMkLst>
        </pc:picChg>
        <pc:picChg chg="add del mod">
          <ac:chgData name="M | Inès Ammarkhodja" userId="e95cd08f-50ed-4377-8574-96d833696374" providerId="ADAL" clId="{3D6CE0CE-29FB-4D72-AD68-10EAE5BB7EAF}" dt="2019-11-13T12:02:28.696" v="857"/>
          <ac:picMkLst>
            <pc:docMk/>
            <pc:sldMk cId="3555447745" sldId="311"/>
            <ac:picMk id="4" creationId="{1B850BDA-8883-4F41-B7F9-D4E76F5736EB}"/>
          </ac:picMkLst>
        </pc:picChg>
        <pc:picChg chg="add del mod">
          <ac:chgData name="M | Inès Ammarkhodja" userId="e95cd08f-50ed-4377-8574-96d833696374" providerId="ADAL" clId="{3D6CE0CE-29FB-4D72-AD68-10EAE5BB7EAF}" dt="2019-11-13T12:02:28.696" v="857"/>
          <ac:picMkLst>
            <pc:docMk/>
            <pc:sldMk cId="3555447745" sldId="311"/>
            <ac:picMk id="5" creationId="{8424A77A-2601-4C11-9C89-84708E33F4DD}"/>
          </ac:picMkLst>
        </pc:picChg>
        <pc:picChg chg="add del mod">
          <ac:chgData name="M | Inès Ammarkhodja" userId="e95cd08f-50ed-4377-8574-96d833696374" providerId="ADAL" clId="{3D6CE0CE-29FB-4D72-AD68-10EAE5BB7EAF}" dt="2019-11-13T12:02:28.696" v="857"/>
          <ac:picMkLst>
            <pc:docMk/>
            <pc:sldMk cId="3555447745" sldId="311"/>
            <ac:picMk id="6" creationId="{877EA56A-A471-48DE-B060-A7F6D4545E8C}"/>
          </ac:picMkLst>
        </pc:picChg>
        <pc:picChg chg="add del mod">
          <ac:chgData name="M | Inès Ammarkhodja" userId="e95cd08f-50ed-4377-8574-96d833696374" providerId="ADAL" clId="{3D6CE0CE-29FB-4D72-AD68-10EAE5BB7EAF}" dt="2019-11-13T12:02:28.696" v="857"/>
          <ac:picMkLst>
            <pc:docMk/>
            <pc:sldMk cId="3555447745" sldId="311"/>
            <ac:picMk id="7" creationId="{F3672D12-DDCD-40F7-B2D4-AEAB9AB5127B}"/>
          </ac:picMkLst>
        </pc:picChg>
        <pc:picChg chg="add del mod">
          <ac:chgData name="M | Inès Ammarkhodja" userId="e95cd08f-50ed-4377-8574-96d833696374" providerId="ADAL" clId="{3D6CE0CE-29FB-4D72-AD68-10EAE5BB7EAF}" dt="2019-11-13T12:02:28.696" v="857"/>
          <ac:picMkLst>
            <pc:docMk/>
            <pc:sldMk cId="3555447745" sldId="311"/>
            <ac:picMk id="8" creationId="{12E91075-0CD1-4B28-974E-9D11FDCE89A4}"/>
          </ac:picMkLst>
        </pc:picChg>
        <pc:picChg chg="add del mod">
          <ac:chgData name="M | Inès Ammarkhodja" userId="e95cd08f-50ed-4377-8574-96d833696374" providerId="ADAL" clId="{3D6CE0CE-29FB-4D72-AD68-10EAE5BB7EAF}" dt="2019-11-13T12:02:28.696" v="857"/>
          <ac:picMkLst>
            <pc:docMk/>
            <pc:sldMk cId="3555447745" sldId="311"/>
            <ac:picMk id="9" creationId="{2F93C3FE-C1D5-4A9C-992B-5A539279B067}"/>
          </ac:picMkLst>
        </pc:picChg>
        <pc:picChg chg="add del mod">
          <ac:chgData name="M | Inès Ammarkhodja" userId="e95cd08f-50ed-4377-8574-96d833696374" providerId="ADAL" clId="{3D6CE0CE-29FB-4D72-AD68-10EAE5BB7EAF}" dt="2019-11-13T12:02:28.696" v="857"/>
          <ac:picMkLst>
            <pc:docMk/>
            <pc:sldMk cId="3555447745" sldId="311"/>
            <ac:picMk id="10" creationId="{4B162D70-9904-4D2F-ABC5-CB9C8F5B5B25}"/>
          </ac:picMkLst>
        </pc:picChg>
        <pc:picChg chg="add del mod">
          <ac:chgData name="M | Inès Ammarkhodja" userId="e95cd08f-50ed-4377-8574-96d833696374" providerId="ADAL" clId="{3D6CE0CE-29FB-4D72-AD68-10EAE5BB7EAF}" dt="2019-11-13T12:02:28.696" v="857"/>
          <ac:picMkLst>
            <pc:docMk/>
            <pc:sldMk cId="3555447745" sldId="311"/>
            <ac:picMk id="11" creationId="{B4114BFD-17AB-412A-94F1-4BFBFF08BB9C}"/>
          </ac:picMkLst>
        </pc:picChg>
        <pc:picChg chg="add del mod">
          <ac:chgData name="M | Inès Ammarkhodja" userId="e95cd08f-50ed-4377-8574-96d833696374" providerId="ADAL" clId="{3D6CE0CE-29FB-4D72-AD68-10EAE5BB7EAF}" dt="2019-11-13T12:02:28.696" v="857"/>
          <ac:picMkLst>
            <pc:docMk/>
            <pc:sldMk cId="3555447745" sldId="311"/>
            <ac:picMk id="12" creationId="{2BADB0ED-AA42-4C6B-AF6A-B0C9E8DEAF9E}"/>
          </ac:picMkLst>
        </pc:picChg>
        <pc:picChg chg="add del mod">
          <ac:chgData name="M | Inès Ammarkhodja" userId="e95cd08f-50ed-4377-8574-96d833696374" providerId="ADAL" clId="{3D6CE0CE-29FB-4D72-AD68-10EAE5BB7EAF}" dt="2019-11-13T12:02:28.696" v="857"/>
          <ac:picMkLst>
            <pc:docMk/>
            <pc:sldMk cId="3555447745" sldId="311"/>
            <ac:picMk id="13" creationId="{627E78C2-74EC-4B6D-A2DE-906F3A371FE4}"/>
          </ac:picMkLst>
        </pc:picChg>
        <pc:picChg chg="add del mod">
          <ac:chgData name="M | Inès Ammarkhodja" userId="e95cd08f-50ed-4377-8574-96d833696374" providerId="ADAL" clId="{3D6CE0CE-29FB-4D72-AD68-10EAE5BB7EAF}" dt="2019-11-13T12:02:28.696" v="857"/>
          <ac:picMkLst>
            <pc:docMk/>
            <pc:sldMk cId="3555447745" sldId="311"/>
            <ac:picMk id="14" creationId="{301A7643-7624-4E00-8A5A-3AA13C307399}"/>
          </ac:picMkLst>
        </pc:picChg>
        <pc:picChg chg="add del mod">
          <ac:chgData name="M | Inès Ammarkhodja" userId="e95cd08f-50ed-4377-8574-96d833696374" providerId="ADAL" clId="{3D6CE0CE-29FB-4D72-AD68-10EAE5BB7EAF}" dt="2019-11-13T12:02:28.696" v="857"/>
          <ac:picMkLst>
            <pc:docMk/>
            <pc:sldMk cId="3555447745" sldId="311"/>
            <ac:picMk id="15" creationId="{0DA732FC-764C-4D4D-8204-7F9360D92637}"/>
          </ac:picMkLst>
        </pc:picChg>
        <pc:picChg chg="add del mod">
          <ac:chgData name="M | Inès Ammarkhodja" userId="e95cd08f-50ed-4377-8574-96d833696374" providerId="ADAL" clId="{3D6CE0CE-29FB-4D72-AD68-10EAE5BB7EAF}" dt="2019-11-13T12:02:28.696" v="857"/>
          <ac:picMkLst>
            <pc:docMk/>
            <pc:sldMk cId="3555447745" sldId="311"/>
            <ac:picMk id="16" creationId="{6E87AAD6-6A39-4F2F-AD78-C86B3BD69636}"/>
          </ac:picMkLst>
        </pc:picChg>
        <pc:picChg chg="add del mod">
          <ac:chgData name="M | Inès Ammarkhodja" userId="e95cd08f-50ed-4377-8574-96d833696374" providerId="ADAL" clId="{3D6CE0CE-29FB-4D72-AD68-10EAE5BB7EAF}" dt="2019-11-13T12:02:28.696" v="857"/>
          <ac:picMkLst>
            <pc:docMk/>
            <pc:sldMk cId="3555447745" sldId="311"/>
            <ac:picMk id="17" creationId="{360175AC-DF90-465C-8D0C-170DDA30401B}"/>
          </ac:picMkLst>
        </pc:picChg>
        <pc:picChg chg="add del mod">
          <ac:chgData name="M | Inès Ammarkhodja" userId="e95cd08f-50ed-4377-8574-96d833696374" providerId="ADAL" clId="{3D6CE0CE-29FB-4D72-AD68-10EAE5BB7EAF}" dt="2019-11-13T12:02:28.696" v="857"/>
          <ac:picMkLst>
            <pc:docMk/>
            <pc:sldMk cId="3555447745" sldId="311"/>
            <ac:picMk id="18" creationId="{641B6EFC-0C7A-402A-A7F7-61E41E5876AD}"/>
          </ac:picMkLst>
        </pc:picChg>
        <pc:picChg chg="add del mod">
          <ac:chgData name="M | Inès Ammarkhodja" userId="e95cd08f-50ed-4377-8574-96d833696374" providerId="ADAL" clId="{3D6CE0CE-29FB-4D72-AD68-10EAE5BB7EAF}" dt="2019-11-13T12:02:28.696" v="857"/>
          <ac:picMkLst>
            <pc:docMk/>
            <pc:sldMk cId="3555447745" sldId="311"/>
            <ac:picMk id="19" creationId="{CE605573-24A3-4568-9867-C46E23EFF97F}"/>
          </ac:picMkLst>
        </pc:picChg>
        <pc:picChg chg="add del mod">
          <ac:chgData name="M | Inès Ammarkhodja" userId="e95cd08f-50ed-4377-8574-96d833696374" providerId="ADAL" clId="{3D6CE0CE-29FB-4D72-AD68-10EAE5BB7EAF}" dt="2019-11-13T12:02:28.696" v="857"/>
          <ac:picMkLst>
            <pc:docMk/>
            <pc:sldMk cId="3555447745" sldId="311"/>
            <ac:picMk id="20" creationId="{AA2838FB-15C4-456B-987F-7E377046B24A}"/>
          </ac:picMkLst>
        </pc:picChg>
        <pc:picChg chg="add del mod">
          <ac:chgData name="M | Inès Ammarkhodja" userId="e95cd08f-50ed-4377-8574-96d833696374" providerId="ADAL" clId="{3D6CE0CE-29FB-4D72-AD68-10EAE5BB7EAF}" dt="2019-11-13T12:02:28.696" v="857"/>
          <ac:picMkLst>
            <pc:docMk/>
            <pc:sldMk cId="3555447745" sldId="311"/>
            <ac:picMk id="21" creationId="{F898D0DE-6064-4F04-AC2B-DF7FAE1AC263}"/>
          </ac:picMkLst>
        </pc:picChg>
        <pc:picChg chg="add del mod">
          <ac:chgData name="M | Inès Ammarkhodja" userId="e95cd08f-50ed-4377-8574-96d833696374" providerId="ADAL" clId="{3D6CE0CE-29FB-4D72-AD68-10EAE5BB7EAF}" dt="2019-11-13T12:02:28.696" v="857"/>
          <ac:picMkLst>
            <pc:docMk/>
            <pc:sldMk cId="3555447745" sldId="311"/>
            <ac:picMk id="22" creationId="{AC8B394F-700E-452B-8BE0-8CE6B15B7DD5}"/>
          </ac:picMkLst>
        </pc:picChg>
        <pc:picChg chg="add del mod">
          <ac:chgData name="M | Inès Ammarkhodja" userId="e95cd08f-50ed-4377-8574-96d833696374" providerId="ADAL" clId="{3D6CE0CE-29FB-4D72-AD68-10EAE5BB7EAF}" dt="2019-11-13T12:02:28.696" v="857"/>
          <ac:picMkLst>
            <pc:docMk/>
            <pc:sldMk cId="3555447745" sldId="311"/>
            <ac:picMk id="23" creationId="{56AFEB79-3B99-482A-BDB9-E8AFF139504A}"/>
          </ac:picMkLst>
        </pc:picChg>
        <pc:picChg chg="add del mod">
          <ac:chgData name="M | Inès Ammarkhodja" userId="e95cd08f-50ed-4377-8574-96d833696374" providerId="ADAL" clId="{3D6CE0CE-29FB-4D72-AD68-10EAE5BB7EAF}" dt="2019-11-13T12:02:28.696" v="857"/>
          <ac:picMkLst>
            <pc:docMk/>
            <pc:sldMk cId="3555447745" sldId="311"/>
            <ac:picMk id="24" creationId="{65EE99B3-D0DA-46CA-95D9-110114A6D8B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785EF-188E-48C9-AD92-09F4BA8D2FFF}" type="datetimeFigureOut">
              <a:rPr lang="fr-FR" smtClean="0"/>
              <a:t>08/04/2021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4F29B-FAEF-4952-A788-FA9CD6D383D8}" type="slidenum">
              <a:rPr lang="fr-FR" smtClean="0"/>
              <a:t>‹N°›</a:t>
            </a:fld>
            <a:endParaRPr lang="fr-FR"/>
          </a:p>
        </p:txBody>
      </p:sp>
    </p:spTree>
    <p:extLst>
      <p:ext uri="{BB962C8B-B14F-4D97-AF65-F5344CB8AC3E}">
        <p14:creationId xmlns:p14="http://schemas.microsoft.com/office/powerpoint/2010/main" val="7201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401202"/>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tercalaire 2">
    <p:bg>
      <p:bgPr>
        <a:solidFill>
          <a:schemeClr val="tx1"/>
        </a:solidFill>
        <a:effectLst/>
      </p:bgPr>
    </p:bg>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5ABF9AA9-B850-4C77-A0C6-0403E09774B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344985" y="-6440208"/>
            <a:ext cx="20959864" cy="20152434"/>
          </a:xfrm>
          <a:prstGeom prst="rect">
            <a:avLst/>
          </a:prstGeom>
        </p:spPr>
      </p:pic>
      <p:sp>
        <p:nvSpPr>
          <p:cNvPr id="15" name="Rectangle 14">
            <a:extLst>
              <a:ext uri="{FF2B5EF4-FFF2-40B4-BE49-F238E27FC236}">
                <a16:creationId xmlns:a16="http://schemas.microsoft.com/office/drawing/2014/main" id="{036D5990-149B-4764-B431-25C2F6C755C3}"/>
              </a:ext>
            </a:extLst>
          </p:cNvPr>
          <p:cNvSpPr/>
          <p:nvPr userDrawn="1"/>
        </p:nvSpPr>
        <p:spPr>
          <a:xfrm>
            <a:off x="216000" y="211668"/>
            <a:ext cx="11760000" cy="6434664"/>
          </a:xfrm>
          <a:prstGeom prst="rect">
            <a:avLst/>
          </a:prstGeom>
          <a:solidFill>
            <a:schemeClr val="bg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10">
            <a:extLst>
              <a:ext uri="{FF2B5EF4-FFF2-40B4-BE49-F238E27FC236}">
                <a16:creationId xmlns:a16="http://schemas.microsoft.com/office/drawing/2014/main" id="{88B10F08-0DC4-47AC-946F-E3BFE31243A9}"/>
              </a:ext>
            </a:extLst>
          </p:cNvPr>
          <p:cNvSpPr>
            <a:spLocks noGrp="1"/>
          </p:cNvSpPr>
          <p:nvPr>
            <p:ph type="body" sz="quarter" idx="10" hasCustomPrompt="1"/>
          </p:nvPr>
        </p:nvSpPr>
        <p:spPr>
          <a:xfrm>
            <a:off x="3959542" y="409289"/>
            <a:ext cx="4272916" cy="5451475"/>
          </a:xfrm>
        </p:spPr>
        <p:txBody>
          <a:bodyPr wrap="square" bIns="0">
            <a:noAutofit/>
          </a:bodyPr>
          <a:lstStyle>
            <a:lvl1pPr algn="ctr">
              <a:defRPr sz="40000">
                <a:solidFill>
                  <a:schemeClr val="accent1">
                    <a:alpha val="30000"/>
                  </a:schemeClr>
                </a:solidFill>
              </a:defRPr>
            </a:lvl1pPr>
          </a:lstStyle>
          <a:p>
            <a:pPr lvl="0"/>
            <a:r>
              <a:rPr lang="fr-FR"/>
              <a:t>#</a:t>
            </a:r>
          </a:p>
        </p:txBody>
      </p:sp>
      <p:sp>
        <p:nvSpPr>
          <p:cNvPr id="17" name="Espace réservé du texte 16">
            <a:extLst>
              <a:ext uri="{FF2B5EF4-FFF2-40B4-BE49-F238E27FC236}">
                <a16:creationId xmlns:a16="http://schemas.microsoft.com/office/drawing/2014/main" id="{FA303689-EAD2-4664-9B6D-CC3995AF9970}"/>
              </a:ext>
            </a:extLst>
          </p:cNvPr>
          <p:cNvSpPr>
            <a:spLocks noGrp="1"/>
          </p:cNvSpPr>
          <p:nvPr>
            <p:ph type="body" sz="quarter" idx="12" hasCustomPrompt="1"/>
          </p:nvPr>
        </p:nvSpPr>
        <p:spPr>
          <a:xfrm>
            <a:off x="4874419" y="325945"/>
            <a:ext cx="2443162" cy="166688"/>
          </a:xfrm>
        </p:spPr>
        <p:txBody>
          <a:bodyPr anchor="ctr" anchorCtr="0">
            <a:noAutofit/>
          </a:bodyPr>
          <a:lstStyle>
            <a:lvl1pPr algn="ctr">
              <a:defRPr sz="1000">
                <a:latin typeface="+mn-lt"/>
              </a:defRPr>
            </a:lvl1pPr>
          </a:lstStyle>
          <a:p>
            <a:pPr lvl="0"/>
            <a:r>
              <a:rPr lang="fr-FR"/>
              <a:t>Titre de la présentation</a:t>
            </a:r>
          </a:p>
        </p:txBody>
      </p:sp>
      <p:sp>
        <p:nvSpPr>
          <p:cNvPr id="18" name="Espace réservé du texte 16">
            <a:extLst>
              <a:ext uri="{FF2B5EF4-FFF2-40B4-BE49-F238E27FC236}">
                <a16:creationId xmlns:a16="http://schemas.microsoft.com/office/drawing/2014/main" id="{C2C42C35-2203-453E-8846-A139565C6A90}"/>
              </a:ext>
            </a:extLst>
          </p:cNvPr>
          <p:cNvSpPr>
            <a:spLocks noGrp="1"/>
          </p:cNvSpPr>
          <p:nvPr>
            <p:ph type="body" sz="quarter" idx="13" hasCustomPrompt="1"/>
          </p:nvPr>
        </p:nvSpPr>
        <p:spPr>
          <a:xfrm>
            <a:off x="4874419" y="6448711"/>
            <a:ext cx="2443162" cy="166688"/>
          </a:xfrm>
        </p:spPr>
        <p:txBody>
          <a:bodyPr anchor="ctr" anchorCtr="0">
            <a:noAutofit/>
          </a:bodyPr>
          <a:lstStyle>
            <a:lvl1pPr algn="ctr">
              <a:defRPr sz="1000">
                <a:latin typeface="+mn-lt"/>
              </a:defRPr>
            </a:lvl1pPr>
          </a:lstStyle>
          <a:p>
            <a:pPr lvl="0"/>
            <a:r>
              <a:rPr lang="fr-FR"/>
              <a:t>Date</a:t>
            </a:r>
          </a:p>
        </p:txBody>
      </p:sp>
      <p:sp>
        <p:nvSpPr>
          <p:cNvPr id="8" name="Espace réservé du texte 12">
            <a:extLst>
              <a:ext uri="{FF2B5EF4-FFF2-40B4-BE49-F238E27FC236}">
                <a16:creationId xmlns:a16="http://schemas.microsoft.com/office/drawing/2014/main" id="{39CDCA5E-F914-4BCC-AF6D-5C074D1ECC32}"/>
              </a:ext>
            </a:extLst>
          </p:cNvPr>
          <p:cNvSpPr>
            <a:spLocks noGrp="1"/>
          </p:cNvSpPr>
          <p:nvPr>
            <p:ph type="body" sz="quarter" idx="11" hasCustomPrompt="1"/>
          </p:nvPr>
        </p:nvSpPr>
        <p:spPr>
          <a:xfrm>
            <a:off x="2542381" y="2339014"/>
            <a:ext cx="7107238" cy="2105986"/>
          </a:xfrm>
        </p:spPr>
        <p:txBody>
          <a:bodyPr bIns="0" anchor="ctr" anchorCtr="0">
            <a:normAutofit/>
          </a:bodyPr>
          <a:lstStyle>
            <a:lvl1pPr algn="ctr">
              <a:defRPr sz="6600"/>
            </a:lvl1pPr>
          </a:lstStyle>
          <a:p>
            <a:pPr lvl="0"/>
            <a:r>
              <a:rPr lang="fr-FR"/>
              <a:t>Titre</a:t>
            </a:r>
          </a:p>
          <a:p>
            <a:pPr lvl="0"/>
            <a:r>
              <a:rPr lang="fr-FR"/>
              <a:t>intercalaire</a:t>
            </a:r>
          </a:p>
        </p:txBody>
      </p:sp>
    </p:spTree>
    <p:extLst>
      <p:ext uri="{BB962C8B-B14F-4D97-AF65-F5344CB8AC3E}">
        <p14:creationId xmlns:p14="http://schemas.microsoft.com/office/powerpoint/2010/main" val="88817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tercalaire 3">
    <p:bg>
      <p:bgPr>
        <a:solidFill>
          <a:schemeClr val="tx1"/>
        </a:solidFill>
        <a:effectLst/>
      </p:bgPr>
    </p:bg>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5ABF9AA9-B850-4C77-A0C6-0403E09774B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344985" y="-6440208"/>
            <a:ext cx="20959864" cy="20152434"/>
          </a:xfrm>
          <a:prstGeom prst="rect">
            <a:avLst/>
          </a:prstGeom>
        </p:spPr>
      </p:pic>
      <p:sp>
        <p:nvSpPr>
          <p:cNvPr id="15" name="Rectangle 14">
            <a:extLst>
              <a:ext uri="{FF2B5EF4-FFF2-40B4-BE49-F238E27FC236}">
                <a16:creationId xmlns:a16="http://schemas.microsoft.com/office/drawing/2014/main" id="{036D5990-149B-4764-B431-25C2F6C755C3}"/>
              </a:ext>
            </a:extLst>
          </p:cNvPr>
          <p:cNvSpPr/>
          <p:nvPr userDrawn="1"/>
        </p:nvSpPr>
        <p:spPr>
          <a:xfrm>
            <a:off x="216000" y="211668"/>
            <a:ext cx="11760000" cy="6434664"/>
          </a:xfrm>
          <a:prstGeom prst="rect">
            <a:avLst/>
          </a:prstGeom>
          <a:solidFill>
            <a:schemeClr val="tx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10">
            <a:extLst>
              <a:ext uri="{FF2B5EF4-FFF2-40B4-BE49-F238E27FC236}">
                <a16:creationId xmlns:a16="http://schemas.microsoft.com/office/drawing/2014/main" id="{88B10F08-0DC4-47AC-946F-E3BFE31243A9}"/>
              </a:ext>
            </a:extLst>
          </p:cNvPr>
          <p:cNvSpPr>
            <a:spLocks noGrp="1"/>
          </p:cNvSpPr>
          <p:nvPr>
            <p:ph type="body" sz="quarter" idx="10" hasCustomPrompt="1"/>
          </p:nvPr>
        </p:nvSpPr>
        <p:spPr>
          <a:xfrm>
            <a:off x="3959542" y="409289"/>
            <a:ext cx="4272916" cy="5451475"/>
          </a:xfrm>
        </p:spPr>
        <p:txBody>
          <a:bodyPr wrap="square" bIns="0">
            <a:noAutofit/>
          </a:bodyPr>
          <a:lstStyle>
            <a:lvl1pPr algn="ctr">
              <a:defRPr sz="40000">
                <a:solidFill>
                  <a:schemeClr val="bg1">
                    <a:alpha val="30000"/>
                  </a:schemeClr>
                </a:solidFill>
              </a:defRPr>
            </a:lvl1pPr>
          </a:lstStyle>
          <a:p>
            <a:pPr lvl="0"/>
            <a:r>
              <a:rPr lang="fr-FR"/>
              <a:t>#</a:t>
            </a:r>
          </a:p>
        </p:txBody>
      </p:sp>
      <p:sp>
        <p:nvSpPr>
          <p:cNvPr id="17" name="Espace réservé du texte 16">
            <a:extLst>
              <a:ext uri="{FF2B5EF4-FFF2-40B4-BE49-F238E27FC236}">
                <a16:creationId xmlns:a16="http://schemas.microsoft.com/office/drawing/2014/main" id="{FA303689-EAD2-4664-9B6D-CC3995AF9970}"/>
              </a:ext>
            </a:extLst>
          </p:cNvPr>
          <p:cNvSpPr>
            <a:spLocks noGrp="1"/>
          </p:cNvSpPr>
          <p:nvPr>
            <p:ph type="body" sz="quarter" idx="12" hasCustomPrompt="1"/>
          </p:nvPr>
        </p:nvSpPr>
        <p:spPr>
          <a:xfrm>
            <a:off x="4874419" y="325945"/>
            <a:ext cx="2443162" cy="166688"/>
          </a:xfrm>
        </p:spPr>
        <p:txBody>
          <a:bodyPr anchor="ctr" anchorCtr="0">
            <a:noAutofit/>
          </a:bodyPr>
          <a:lstStyle>
            <a:lvl1pPr algn="ctr">
              <a:defRPr sz="1000">
                <a:solidFill>
                  <a:schemeClr val="bg1"/>
                </a:solidFill>
                <a:latin typeface="+mn-lt"/>
              </a:defRPr>
            </a:lvl1pPr>
          </a:lstStyle>
          <a:p>
            <a:pPr lvl="0"/>
            <a:r>
              <a:rPr lang="fr-FR"/>
              <a:t>Titre de la présentation</a:t>
            </a:r>
          </a:p>
        </p:txBody>
      </p:sp>
      <p:sp>
        <p:nvSpPr>
          <p:cNvPr id="18" name="Espace réservé du texte 16">
            <a:extLst>
              <a:ext uri="{FF2B5EF4-FFF2-40B4-BE49-F238E27FC236}">
                <a16:creationId xmlns:a16="http://schemas.microsoft.com/office/drawing/2014/main" id="{C2C42C35-2203-453E-8846-A139565C6A90}"/>
              </a:ext>
            </a:extLst>
          </p:cNvPr>
          <p:cNvSpPr>
            <a:spLocks noGrp="1"/>
          </p:cNvSpPr>
          <p:nvPr>
            <p:ph type="body" sz="quarter" idx="13" hasCustomPrompt="1"/>
          </p:nvPr>
        </p:nvSpPr>
        <p:spPr>
          <a:xfrm>
            <a:off x="4874419" y="6448711"/>
            <a:ext cx="2443162" cy="166688"/>
          </a:xfrm>
        </p:spPr>
        <p:txBody>
          <a:bodyPr anchor="ctr" anchorCtr="0">
            <a:noAutofit/>
          </a:bodyPr>
          <a:lstStyle>
            <a:lvl1pPr algn="ctr">
              <a:defRPr sz="1000">
                <a:solidFill>
                  <a:schemeClr val="bg1"/>
                </a:solidFill>
                <a:latin typeface="+mn-lt"/>
              </a:defRPr>
            </a:lvl1pPr>
          </a:lstStyle>
          <a:p>
            <a:pPr lvl="0"/>
            <a:r>
              <a:rPr lang="fr-FR"/>
              <a:t>Date</a:t>
            </a:r>
          </a:p>
        </p:txBody>
      </p:sp>
      <p:sp>
        <p:nvSpPr>
          <p:cNvPr id="8" name="Espace réservé du texte 12">
            <a:extLst>
              <a:ext uri="{FF2B5EF4-FFF2-40B4-BE49-F238E27FC236}">
                <a16:creationId xmlns:a16="http://schemas.microsoft.com/office/drawing/2014/main" id="{53E1BF43-D888-4094-9C2B-DA097FD76628}"/>
              </a:ext>
            </a:extLst>
          </p:cNvPr>
          <p:cNvSpPr>
            <a:spLocks noGrp="1"/>
          </p:cNvSpPr>
          <p:nvPr>
            <p:ph type="body" sz="quarter" idx="11" hasCustomPrompt="1"/>
          </p:nvPr>
        </p:nvSpPr>
        <p:spPr>
          <a:xfrm>
            <a:off x="2542381" y="2339014"/>
            <a:ext cx="7107238" cy="2105986"/>
          </a:xfrm>
        </p:spPr>
        <p:txBody>
          <a:bodyPr bIns="0" anchor="ctr" anchorCtr="0">
            <a:normAutofit/>
          </a:bodyPr>
          <a:lstStyle>
            <a:lvl1pPr algn="ctr">
              <a:defRPr sz="6600">
                <a:solidFill>
                  <a:schemeClr val="bg1"/>
                </a:solidFill>
              </a:defRPr>
            </a:lvl1pPr>
          </a:lstStyle>
          <a:p>
            <a:pPr lvl="0"/>
            <a:r>
              <a:rPr lang="fr-FR"/>
              <a:t>Titre</a:t>
            </a:r>
          </a:p>
          <a:p>
            <a:pPr lvl="0"/>
            <a:r>
              <a:rPr lang="fr-FR"/>
              <a:t>intercalaire</a:t>
            </a:r>
          </a:p>
        </p:txBody>
      </p:sp>
    </p:spTree>
    <p:extLst>
      <p:ext uri="{BB962C8B-B14F-4D97-AF65-F5344CB8AC3E}">
        <p14:creationId xmlns:p14="http://schemas.microsoft.com/office/powerpoint/2010/main" val="2174356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ercalaire 4">
    <p:bg>
      <p:bgPr>
        <a:solidFill>
          <a:schemeClr val="bg1"/>
        </a:solidFill>
        <a:effectLst/>
      </p:bgPr>
    </p:bg>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5ABF9AA9-B850-4C77-A0C6-0403E09774B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344985" y="-6440208"/>
            <a:ext cx="20959864" cy="20152434"/>
          </a:xfrm>
          <a:prstGeom prst="rect">
            <a:avLst/>
          </a:prstGeom>
        </p:spPr>
      </p:pic>
      <p:sp>
        <p:nvSpPr>
          <p:cNvPr id="15" name="Rectangle 14">
            <a:extLst>
              <a:ext uri="{FF2B5EF4-FFF2-40B4-BE49-F238E27FC236}">
                <a16:creationId xmlns:a16="http://schemas.microsoft.com/office/drawing/2014/main" id="{036D5990-149B-4764-B431-25C2F6C755C3}"/>
              </a:ext>
            </a:extLst>
          </p:cNvPr>
          <p:cNvSpPr/>
          <p:nvPr userDrawn="1"/>
        </p:nvSpPr>
        <p:spPr>
          <a:xfrm>
            <a:off x="216000" y="211668"/>
            <a:ext cx="11760000" cy="6434664"/>
          </a:xfrm>
          <a:prstGeom prst="rect">
            <a:avLst/>
          </a:prstGeom>
          <a:solidFill>
            <a:schemeClr val="tx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10">
            <a:extLst>
              <a:ext uri="{FF2B5EF4-FFF2-40B4-BE49-F238E27FC236}">
                <a16:creationId xmlns:a16="http://schemas.microsoft.com/office/drawing/2014/main" id="{88B10F08-0DC4-47AC-946F-E3BFE31243A9}"/>
              </a:ext>
            </a:extLst>
          </p:cNvPr>
          <p:cNvSpPr>
            <a:spLocks noGrp="1"/>
          </p:cNvSpPr>
          <p:nvPr>
            <p:ph type="body" sz="quarter" idx="10" hasCustomPrompt="1"/>
          </p:nvPr>
        </p:nvSpPr>
        <p:spPr>
          <a:xfrm>
            <a:off x="3959542" y="409289"/>
            <a:ext cx="4272916" cy="5451475"/>
          </a:xfrm>
        </p:spPr>
        <p:txBody>
          <a:bodyPr wrap="square" bIns="0">
            <a:noAutofit/>
          </a:bodyPr>
          <a:lstStyle>
            <a:lvl1pPr algn="ctr">
              <a:defRPr sz="40000">
                <a:solidFill>
                  <a:schemeClr val="bg1">
                    <a:alpha val="30000"/>
                  </a:schemeClr>
                </a:solidFill>
              </a:defRPr>
            </a:lvl1pPr>
          </a:lstStyle>
          <a:p>
            <a:pPr lvl="0"/>
            <a:r>
              <a:rPr lang="fr-FR"/>
              <a:t>#</a:t>
            </a:r>
          </a:p>
        </p:txBody>
      </p:sp>
      <p:sp>
        <p:nvSpPr>
          <p:cNvPr id="17" name="Espace réservé du texte 16">
            <a:extLst>
              <a:ext uri="{FF2B5EF4-FFF2-40B4-BE49-F238E27FC236}">
                <a16:creationId xmlns:a16="http://schemas.microsoft.com/office/drawing/2014/main" id="{FA303689-EAD2-4664-9B6D-CC3995AF9970}"/>
              </a:ext>
            </a:extLst>
          </p:cNvPr>
          <p:cNvSpPr>
            <a:spLocks noGrp="1"/>
          </p:cNvSpPr>
          <p:nvPr>
            <p:ph type="body" sz="quarter" idx="12" hasCustomPrompt="1"/>
          </p:nvPr>
        </p:nvSpPr>
        <p:spPr>
          <a:xfrm>
            <a:off x="4874419" y="325945"/>
            <a:ext cx="2443162" cy="166688"/>
          </a:xfrm>
        </p:spPr>
        <p:txBody>
          <a:bodyPr anchor="ctr" anchorCtr="0">
            <a:noAutofit/>
          </a:bodyPr>
          <a:lstStyle>
            <a:lvl1pPr algn="ctr">
              <a:defRPr sz="1000">
                <a:solidFill>
                  <a:schemeClr val="bg1"/>
                </a:solidFill>
                <a:latin typeface="+mn-lt"/>
              </a:defRPr>
            </a:lvl1pPr>
          </a:lstStyle>
          <a:p>
            <a:pPr lvl="0"/>
            <a:r>
              <a:rPr lang="fr-FR"/>
              <a:t>Titre de la présentation</a:t>
            </a:r>
          </a:p>
        </p:txBody>
      </p:sp>
      <p:sp>
        <p:nvSpPr>
          <p:cNvPr id="18" name="Espace réservé du texte 16">
            <a:extLst>
              <a:ext uri="{FF2B5EF4-FFF2-40B4-BE49-F238E27FC236}">
                <a16:creationId xmlns:a16="http://schemas.microsoft.com/office/drawing/2014/main" id="{C2C42C35-2203-453E-8846-A139565C6A90}"/>
              </a:ext>
            </a:extLst>
          </p:cNvPr>
          <p:cNvSpPr>
            <a:spLocks noGrp="1"/>
          </p:cNvSpPr>
          <p:nvPr>
            <p:ph type="body" sz="quarter" idx="13" hasCustomPrompt="1"/>
          </p:nvPr>
        </p:nvSpPr>
        <p:spPr>
          <a:xfrm>
            <a:off x="4874419" y="6448711"/>
            <a:ext cx="2443162" cy="166688"/>
          </a:xfrm>
        </p:spPr>
        <p:txBody>
          <a:bodyPr anchor="ctr" anchorCtr="0">
            <a:noAutofit/>
          </a:bodyPr>
          <a:lstStyle>
            <a:lvl1pPr algn="ctr">
              <a:defRPr sz="1000">
                <a:solidFill>
                  <a:schemeClr val="bg1"/>
                </a:solidFill>
                <a:latin typeface="+mn-lt"/>
              </a:defRPr>
            </a:lvl1pPr>
          </a:lstStyle>
          <a:p>
            <a:pPr lvl="0"/>
            <a:r>
              <a:rPr lang="fr-FR"/>
              <a:t>Date</a:t>
            </a:r>
          </a:p>
        </p:txBody>
      </p:sp>
      <p:sp>
        <p:nvSpPr>
          <p:cNvPr id="8" name="Espace réservé du texte 12">
            <a:extLst>
              <a:ext uri="{FF2B5EF4-FFF2-40B4-BE49-F238E27FC236}">
                <a16:creationId xmlns:a16="http://schemas.microsoft.com/office/drawing/2014/main" id="{53E1BF43-D888-4094-9C2B-DA097FD76628}"/>
              </a:ext>
            </a:extLst>
          </p:cNvPr>
          <p:cNvSpPr>
            <a:spLocks noGrp="1"/>
          </p:cNvSpPr>
          <p:nvPr>
            <p:ph type="body" sz="quarter" idx="11" hasCustomPrompt="1"/>
          </p:nvPr>
        </p:nvSpPr>
        <p:spPr>
          <a:xfrm>
            <a:off x="2542381" y="2339014"/>
            <a:ext cx="7107238" cy="2105986"/>
          </a:xfrm>
        </p:spPr>
        <p:txBody>
          <a:bodyPr bIns="0" anchor="ctr" anchorCtr="0">
            <a:normAutofit/>
          </a:bodyPr>
          <a:lstStyle>
            <a:lvl1pPr algn="ctr">
              <a:defRPr sz="6600">
                <a:solidFill>
                  <a:schemeClr val="bg1"/>
                </a:solidFill>
              </a:defRPr>
            </a:lvl1pPr>
          </a:lstStyle>
          <a:p>
            <a:pPr lvl="0"/>
            <a:r>
              <a:rPr lang="fr-FR"/>
              <a:t>Titre</a:t>
            </a:r>
          </a:p>
          <a:p>
            <a:pPr lvl="0"/>
            <a:r>
              <a:rPr lang="fr-FR"/>
              <a:t>intercalaire</a:t>
            </a:r>
          </a:p>
        </p:txBody>
      </p:sp>
    </p:spTree>
    <p:extLst>
      <p:ext uri="{BB962C8B-B14F-4D97-AF65-F5344CB8AC3E}">
        <p14:creationId xmlns:p14="http://schemas.microsoft.com/office/powerpoint/2010/main" val="215879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vide">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9351062"/>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rte France">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133" name="Espace réservé du texte 32">
            <a:extLst>
              <a:ext uri="{FF2B5EF4-FFF2-40B4-BE49-F238E27FC236}">
                <a16:creationId xmlns:a16="http://schemas.microsoft.com/office/drawing/2014/main" id="{BD73563A-FDDF-428B-BF3F-47B2C6E72253}"/>
              </a:ext>
            </a:extLst>
          </p:cNvPr>
          <p:cNvSpPr>
            <a:spLocks noGrp="1"/>
          </p:cNvSpPr>
          <p:nvPr>
            <p:ph type="body" sz="quarter" idx="10" hasCustomPrompt="1"/>
          </p:nvPr>
        </p:nvSpPr>
        <p:spPr>
          <a:xfrm>
            <a:off x="838200" y="1769434"/>
            <a:ext cx="5048250" cy="4240842"/>
          </a:xfrm>
        </p:spPr>
        <p:txBody>
          <a:bodyPr/>
          <a:lstStyle>
            <a:lvl1pPr>
              <a:defRPr/>
            </a:lvl1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93867913"/>
      </p:ext>
    </p:extLst>
  </p:cSld>
  <p:clrMapOvr>
    <a:masterClrMapping/>
  </p:clrMapOvr>
  <p:timing>
    <p:tnLst>
      <p:par>
        <p:cTn id="1" dur="indefinite" restart="never" nodeType="tmRoot"/>
      </p:par>
    </p:tnLst>
  </p:timing>
  <p:hf hdr="0" dt="0"/>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rte Monde">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133" name="Espace réservé du texte 32">
            <a:extLst>
              <a:ext uri="{FF2B5EF4-FFF2-40B4-BE49-F238E27FC236}">
                <a16:creationId xmlns:a16="http://schemas.microsoft.com/office/drawing/2014/main" id="{BD73563A-FDDF-428B-BF3F-47B2C6E72253}"/>
              </a:ext>
            </a:extLst>
          </p:cNvPr>
          <p:cNvSpPr>
            <a:spLocks noGrp="1"/>
          </p:cNvSpPr>
          <p:nvPr>
            <p:ph type="body" sz="quarter" idx="10" hasCustomPrompt="1"/>
          </p:nvPr>
        </p:nvSpPr>
        <p:spPr>
          <a:xfrm>
            <a:off x="838200" y="1769434"/>
            <a:ext cx="3739763" cy="4240842"/>
          </a:xfrm>
        </p:spPr>
        <p:txBody>
          <a:bodyPr/>
          <a:lstStyle>
            <a:lvl1pPr>
              <a:defRPr/>
            </a:lvl1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87796456"/>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3" name="Espace réservé du tableau 2">
            <a:extLst>
              <a:ext uri="{FF2B5EF4-FFF2-40B4-BE49-F238E27FC236}">
                <a16:creationId xmlns:a16="http://schemas.microsoft.com/office/drawing/2014/main" id="{3E81AF93-36D8-4EAB-B484-1BA1C65E5608}"/>
              </a:ext>
            </a:extLst>
          </p:cNvPr>
          <p:cNvSpPr>
            <a:spLocks noGrp="1"/>
          </p:cNvSpPr>
          <p:nvPr>
            <p:ph type="tbl" sz="quarter" idx="10"/>
          </p:nvPr>
        </p:nvSpPr>
        <p:spPr>
          <a:xfrm>
            <a:off x="838200" y="1701800"/>
            <a:ext cx="10515600" cy="4343400"/>
          </a:xfrm>
        </p:spPr>
        <p:txBody>
          <a:bodyPr/>
          <a:lstStyle/>
          <a:p>
            <a:endParaRPr lang="fr-FR"/>
          </a:p>
        </p:txBody>
      </p:sp>
    </p:spTree>
    <p:extLst>
      <p:ext uri="{BB962C8B-B14F-4D97-AF65-F5344CB8AC3E}">
        <p14:creationId xmlns:p14="http://schemas.microsoft.com/office/powerpoint/2010/main" val="171717216"/>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oc de texte">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8" name="Titre 7">
            <a:extLst>
              <a:ext uri="{FF2B5EF4-FFF2-40B4-BE49-F238E27FC236}">
                <a16:creationId xmlns:a16="http://schemas.microsoft.com/office/drawing/2014/main" id="{8EFA40B1-1CD3-460C-83A6-32D4EA5229EE}"/>
              </a:ext>
            </a:extLst>
          </p:cNvPr>
          <p:cNvSpPr>
            <a:spLocks noGrp="1"/>
          </p:cNvSpPr>
          <p:nvPr>
            <p:ph type="title"/>
          </p:nvPr>
        </p:nvSpPr>
        <p:spPr>
          <a:xfrm>
            <a:off x="838200" y="211669"/>
            <a:ext cx="10515600" cy="1161250"/>
          </a:xfrm>
        </p:spPr>
        <p:txBody>
          <a:bodyPr/>
          <a:lstStyle/>
          <a:p>
            <a:r>
              <a:rPr lang="fr-FR"/>
              <a:t>Modifiez le style du titre</a:t>
            </a:r>
          </a:p>
        </p:txBody>
      </p:sp>
      <p:sp>
        <p:nvSpPr>
          <p:cNvPr id="33" name="Espace réservé du texte 32">
            <a:extLst>
              <a:ext uri="{FF2B5EF4-FFF2-40B4-BE49-F238E27FC236}">
                <a16:creationId xmlns:a16="http://schemas.microsoft.com/office/drawing/2014/main" id="{ECE64D52-58B0-468F-ABA6-A5BA154C57C5}"/>
              </a:ext>
            </a:extLst>
          </p:cNvPr>
          <p:cNvSpPr>
            <a:spLocks noGrp="1"/>
          </p:cNvSpPr>
          <p:nvPr>
            <p:ph type="body" sz="quarter" idx="10" hasCustomPrompt="1"/>
          </p:nvPr>
        </p:nvSpPr>
        <p:spPr>
          <a:xfrm>
            <a:off x="838199" y="1769434"/>
            <a:ext cx="10515599" cy="4240842"/>
          </a:xfrm>
        </p:spPr>
        <p:txBody>
          <a:bodyPr/>
          <a:lstStyle>
            <a:lvl1pPr>
              <a:defRPr/>
            </a:lvl1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56093050"/>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bloc de texte">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8" name="Titre 7">
            <a:extLst>
              <a:ext uri="{FF2B5EF4-FFF2-40B4-BE49-F238E27FC236}">
                <a16:creationId xmlns:a16="http://schemas.microsoft.com/office/drawing/2014/main" id="{8EFA40B1-1CD3-460C-83A6-32D4EA5229EE}"/>
              </a:ext>
            </a:extLst>
          </p:cNvPr>
          <p:cNvSpPr>
            <a:spLocks noGrp="1"/>
          </p:cNvSpPr>
          <p:nvPr>
            <p:ph type="title"/>
          </p:nvPr>
        </p:nvSpPr>
        <p:spPr>
          <a:xfrm>
            <a:off x="838200" y="211669"/>
            <a:ext cx="10515600" cy="1161250"/>
          </a:xfrm>
        </p:spPr>
        <p:txBody>
          <a:bodyPr/>
          <a:lstStyle/>
          <a:p>
            <a:r>
              <a:rPr lang="fr-FR"/>
              <a:t>Modifiez le style du titre</a:t>
            </a:r>
          </a:p>
        </p:txBody>
      </p:sp>
      <p:sp>
        <p:nvSpPr>
          <p:cNvPr id="33" name="Espace réservé du texte 32">
            <a:extLst>
              <a:ext uri="{FF2B5EF4-FFF2-40B4-BE49-F238E27FC236}">
                <a16:creationId xmlns:a16="http://schemas.microsoft.com/office/drawing/2014/main" id="{ECE64D52-58B0-468F-ABA6-A5BA154C57C5}"/>
              </a:ext>
            </a:extLst>
          </p:cNvPr>
          <p:cNvSpPr>
            <a:spLocks noGrp="1"/>
          </p:cNvSpPr>
          <p:nvPr>
            <p:ph type="body" sz="quarter" idx="10" hasCustomPrompt="1"/>
          </p:nvPr>
        </p:nvSpPr>
        <p:spPr>
          <a:xfrm>
            <a:off x="838200" y="1769434"/>
            <a:ext cx="5048250" cy="4240842"/>
          </a:xfrm>
        </p:spPr>
        <p:txBody>
          <a:bodyPr/>
          <a:lstStyle>
            <a:lvl1pPr>
              <a:defRPr/>
            </a:lvl1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44" name="Espace réservé du texte 32">
            <a:extLst>
              <a:ext uri="{FF2B5EF4-FFF2-40B4-BE49-F238E27FC236}">
                <a16:creationId xmlns:a16="http://schemas.microsoft.com/office/drawing/2014/main" id="{18A2D035-95BC-4146-B1E6-D2514AADC071}"/>
              </a:ext>
            </a:extLst>
          </p:cNvPr>
          <p:cNvSpPr>
            <a:spLocks noGrp="1"/>
          </p:cNvSpPr>
          <p:nvPr>
            <p:ph type="body" sz="quarter" idx="12" hasCustomPrompt="1"/>
          </p:nvPr>
        </p:nvSpPr>
        <p:spPr>
          <a:xfrm>
            <a:off x="6305550" y="1769434"/>
            <a:ext cx="5048250" cy="4240842"/>
          </a:xfrm>
        </p:spPr>
        <p:txBody>
          <a:bodyPr/>
          <a:lstStyle>
            <a:lvl1pPr>
              <a:defRPr/>
            </a:lvl1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4579348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5 entrées">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cxnSp>
        <p:nvCxnSpPr>
          <p:cNvPr id="13" name="Connecteur droit 12">
            <a:extLst>
              <a:ext uri="{FF2B5EF4-FFF2-40B4-BE49-F238E27FC236}">
                <a16:creationId xmlns:a16="http://schemas.microsoft.com/office/drawing/2014/main" id="{337AF937-1CE0-4838-893C-88F3A9A9CF41}"/>
              </a:ext>
            </a:extLst>
          </p:cNvPr>
          <p:cNvCxnSpPr>
            <a:stCxn id="22" idx="0"/>
          </p:cNvCxnSpPr>
          <p:nvPr userDrawn="1"/>
        </p:nvCxnSpPr>
        <p:spPr>
          <a:xfrm flipV="1">
            <a:off x="1428461" y="4141708"/>
            <a:ext cx="0" cy="15601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365486AF-D3C2-4CB0-A5AC-9A4A08928590}"/>
              </a:ext>
            </a:extLst>
          </p:cNvPr>
          <p:cNvCxnSpPr>
            <a:cxnSpLocks/>
            <a:stCxn id="24" idx="0"/>
            <a:endCxn id="38" idx="4"/>
          </p:cNvCxnSpPr>
          <p:nvPr userDrawn="1"/>
        </p:nvCxnSpPr>
        <p:spPr>
          <a:xfrm flipV="1">
            <a:off x="3759281" y="4847431"/>
            <a:ext cx="625" cy="8544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56C06535-CD4A-44A8-B5DF-625A5BDE4623}"/>
              </a:ext>
            </a:extLst>
          </p:cNvPr>
          <p:cNvCxnSpPr>
            <a:cxnSpLocks/>
            <a:endCxn id="34" idx="4"/>
          </p:cNvCxnSpPr>
          <p:nvPr userDrawn="1"/>
        </p:nvCxnSpPr>
        <p:spPr>
          <a:xfrm flipV="1">
            <a:off x="6099668" y="4141708"/>
            <a:ext cx="0" cy="15601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12719F89-C426-465B-9D1C-91C7094BF432}"/>
              </a:ext>
            </a:extLst>
          </p:cNvPr>
          <p:cNvCxnSpPr>
            <a:cxnSpLocks/>
            <a:endCxn id="42" idx="4"/>
          </p:cNvCxnSpPr>
          <p:nvPr userDrawn="1"/>
        </p:nvCxnSpPr>
        <p:spPr>
          <a:xfrm flipV="1">
            <a:off x="8420921" y="4847431"/>
            <a:ext cx="3065" cy="8544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C368014D-12C8-4672-8DF0-7C256D96D504}"/>
              </a:ext>
            </a:extLst>
          </p:cNvPr>
          <p:cNvCxnSpPr>
            <a:cxnSpLocks/>
            <a:endCxn id="35" idx="4"/>
          </p:cNvCxnSpPr>
          <p:nvPr userDrawn="1"/>
        </p:nvCxnSpPr>
        <p:spPr>
          <a:xfrm flipV="1">
            <a:off x="10754806" y="4141708"/>
            <a:ext cx="0" cy="15601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56CD24D7-0284-4267-8A6B-FCE7EB910E68}"/>
              </a:ext>
            </a:extLst>
          </p:cNvPr>
          <p:cNvSpPr/>
          <p:nvPr userDrawn="1"/>
        </p:nvSpPr>
        <p:spPr>
          <a:xfrm>
            <a:off x="1343528"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84156466-033D-4FE1-AE39-99745BDD0347}"/>
              </a:ext>
            </a:extLst>
          </p:cNvPr>
          <p:cNvSpPr/>
          <p:nvPr userDrawn="1"/>
        </p:nvSpPr>
        <p:spPr>
          <a:xfrm>
            <a:off x="3674348"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C79C67D6-1152-436E-9A09-3556EEEC448B}"/>
              </a:ext>
            </a:extLst>
          </p:cNvPr>
          <p:cNvSpPr/>
          <p:nvPr userDrawn="1"/>
        </p:nvSpPr>
        <p:spPr>
          <a:xfrm>
            <a:off x="6005168"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FB3BA2CA-CD7A-4A86-A1EA-25E74E1F4041}"/>
              </a:ext>
            </a:extLst>
          </p:cNvPr>
          <p:cNvSpPr/>
          <p:nvPr userDrawn="1"/>
        </p:nvSpPr>
        <p:spPr>
          <a:xfrm>
            <a:off x="8335988"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E1B65DAF-80A5-4616-834C-1A0A339195FD}"/>
              </a:ext>
            </a:extLst>
          </p:cNvPr>
          <p:cNvSpPr/>
          <p:nvPr userDrawn="1"/>
        </p:nvSpPr>
        <p:spPr>
          <a:xfrm>
            <a:off x="10666808"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30">
            <a:extLst>
              <a:ext uri="{FF2B5EF4-FFF2-40B4-BE49-F238E27FC236}">
                <a16:creationId xmlns:a16="http://schemas.microsoft.com/office/drawing/2014/main" id="{EBEF7C19-F4D3-4200-9BAD-CC91FF5C41BA}"/>
              </a:ext>
            </a:extLst>
          </p:cNvPr>
          <p:cNvCxnSpPr>
            <a:cxnSpLocks/>
          </p:cNvCxnSpPr>
          <p:nvPr userDrawn="1"/>
        </p:nvCxnSpPr>
        <p:spPr>
          <a:xfrm>
            <a:off x="1513395" y="5785325"/>
            <a:ext cx="9241411"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a16="http://schemas.microsoft.com/office/drawing/2014/main" id="{AC4F15EE-8198-46F2-8024-3252796484C1}"/>
              </a:ext>
            </a:extLst>
          </p:cNvPr>
          <p:cNvSpPr>
            <a:spLocks noGrp="1"/>
          </p:cNvSpPr>
          <p:nvPr>
            <p:ph type="pic" sz="quarter" idx="10" hasCustomPrompt="1"/>
          </p:nvPr>
        </p:nvSpPr>
        <p:spPr>
          <a:xfrm>
            <a:off x="932034" y="3150764"/>
            <a:ext cx="992854" cy="990944"/>
          </a:xfrm>
          <a:prstGeom prst="ellipse">
            <a:avLst/>
          </a:prstGeom>
        </p:spPr>
        <p:txBody>
          <a:bodyPr anchor="ctr" anchorCtr="0">
            <a:noAutofit/>
          </a:bodyPr>
          <a:lstStyle>
            <a:lvl1pPr algn="ctr">
              <a:defRPr sz="800">
                <a:latin typeface="+mn-lt"/>
              </a:defRPr>
            </a:lvl1pPr>
          </a:lstStyle>
          <a:p>
            <a:r>
              <a:rPr lang="fr-FR"/>
              <a:t>image</a:t>
            </a:r>
          </a:p>
        </p:txBody>
      </p:sp>
      <p:sp>
        <p:nvSpPr>
          <p:cNvPr id="34" name="Espace réservé pour une image  2">
            <a:extLst>
              <a:ext uri="{FF2B5EF4-FFF2-40B4-BE49-F238E27FC236}">
                <a16:creationId xmlns:a16="http://schemas.microsoft.com/office/drawing/2014/main" id="{B395DDFE-B565-411C-AA26-FCDFCC69CF42}"/>
              </a:ext>
            </a:extLst>
          </p:cNvPr>
          <p:cNvSpPr>
            <a:spLocks noGrp="1"/>
          </p:cNvSpPr>
          <p:nvPr>
            <p:ph type="pic" sz="quarter" idx="11" hasCustomPrompt="1"/>
          </p:nvPr>
        </p:nvSpPr>
        <p:spPr>
          <a:xfrm>
            <a:off x="5603241" y="3150764"/>
            <a:ext cx="992854" cy="990944"/>
          </a:xfrm>
          <a:prstGeom prst="ellipse">
            <a:avLst/>
          </a:prstGeom>
        </p:spPr>
        <p:txBody>
          <a:bodyPr vert="horz" lIns="0" tIns="0" rIns="0" bIns="45720" rtlCol="0" anchor="ctr" anchorCtr="0">
            <a:noAutofit/>
          </a:bodyPr>
          <a:lstStyle>
            <a:lvl1pPr algn="ctr">
              <a:defRPr lang="fr-FR" sz="800" dirty="0">
                <a:latin typeface="+mn-lt"/>
              </a:defRPr>
            </a:lvl1pPr>
          </a:lstStyle>
          <a:p>
            <a:pPr lvl="0" algn="ctr"/>
            <a:r>
              <a:rPr lang="fr-FR"/>
              <a:t>image</a:t>
            </a:r>
          </a:p>
        </p:txBody>
      </p:sp>
      <p:sp>
        <p:nvSpPr>
          <p:cNvPr id="35" name="Espace réservé pour une image  2">
            <a:extLst>
              <a:ext uri="{FF2B5EF4-FFF2-40B4-BE49-F238E27FC236}">
                <a16:creationId xmlns:a16="http://schemas.microsoft.com/office/drawing/2014/main" id="{7E61289B-A699-4E12-9D9C-1A57956620CB}"/>
              </a:ext>
            </a:extLst>
          </p:cNvPr>
          <p:cNvSpPr>
            <a:spLocks noGrp="1"/>
          </p:cNvSpPr>
          <p:nvPr>
            <p:ph type="pic" sz="quarter" idx="12" hasCustomPrompt="1"/>
          </p:nvPr>
        </p:nvSpPr>
        <p:spPr>
          <a:xfrm>
            <a:off x="10258379" y="3150764"/>
            <a:ext cx="992854" cy="990944"/>
          </a:xfrm>
          <a:prstGeom prst="ellipse">
            <a:avLst/>
          </a:prstGeom>
        </p:spPr>
        <p:txBody>
          <a:bodyPr vert="horz" lIns="0" tIns="0" rIns="0" bIns="45720" rtlCol="0" anchor="ctr" anchorCtr="0">
            <a:noAutofit/>
          </a:bodyPr>
          <a:lstStyle>
            <a:lvl1pPr algn="ctr">
              <a:defRPr lang="fr-FR" sz="800" dirty="0">
                <a:latin typeface="+mn-lt"/>
              </a:defRPr>
            </a:lvl1pPr>
          </a:lstStyle>
          <a:p>
            <a:pPr lvl="0" algn="ctr"/>
            <a:r>
              <a:rPr lang="fr-FR"/>
              <a:t>image</a:t>
            </a:r>
          </a:p>
        </p:txBody>
      </p:sp>
      <p:sp>
        <p:nvSpPr>
          <p:cNvPr id="38" name="Espace réservé pour une image  2">
            <a:extLst>
              <a:ext uri="{FF2B5EF4-FFF2-40B4-BE49-F238E27FC236}">
                <a16:creationId xmlns:a16="http://schemas.microsoft.com/office/drawing/2014/main" id="{B113FD84-4844-48A4-9FC1-1DB7508C98A5}"/>
              </a:ext>
            </a:extLst>
          </p:cNvPr>
          <p:cNvSpPr>
            <a:spLocks noGrp="1"/>
          </p:cNvSpPr>
          <p:nvPr>
            <p:ph type="pic" sz="quarter" idx="14" hasCustomPrompt="1"/>
          </p:nvPr>
        </p:nvSpPr>
        <p:spPr>
          <a:xfrm>
            <a:off x="3263479" y="3856487"/>
            <a:ext cx="992854" cy="990944"/>
          </a:xfrm>
          <a:prstGeom prst="ellipse">
            <a:avLst/>
          </a:prstGeom>
        </p:spPr>
        <p:txBody>
          <a:bodyPr vert="horz" lIns="0" tIns="0" rIns="0" bIns="45720" rtlCol="0" anchor="ctr" anchorCtr="0">
            <a:noAutofit/>
          </a:bodyPr>
          <a:lstStyle>
            <a:lvl1pPr algn="ctr">
              <a:defRPr lang="fr-FR" sz="800" dirty="0">
                <a:latin typeface="+mn-lt"/>
              </a:defRPr>
            </a:lvl1pPr>
          </a:lstStyle>
          <a:p>
            <a:pPr lvl="0" algn="ctr"/>
            <a:r>
              <a:rPr lang="fr-FR"/>
              <a:t>image</a:t>
            </a:r>
          </a:p>
        </p:txBody>
      </p:sp>
      <p:sp>
        <p:nvSpPr>
          <p:cNvPr id="42" name="Espace réservé pour une image  2">
            <a:extLst>
              <a:ext uri="{FF2B5EF4-FFF2-40B4-BE49-F238E27FC236}">
                <a16:creationId xmlns:a16="http://schemas.microsoft.com/office/drawing/2014/main" id="{16E63D34-96DF-4338-A4B6-8A8F92C28B0A}"/>
              </a:ext>
            </a:extLst>
          </p:cNvPr>
          <p:cNvSpPr>
            <a:spLocks noGrp="1"/>
          </p:cNvSpPr>
          <p:nvPr>
            <p:ph type="pic" sz="quarter" idx="15" hasCustomPrompt="1"/>
          </p:nvPr>
        </p:nvSpPr>
        <p:spPr>
          <a:xfrm>
            <a:off x="7927559" y="3856487"/>
            <a:ext cx="992854" cy="990944"/>
          </a:xfrm>
          <a:prstGeom prst="ellipse">
            <a:avLst/>
          </a:prstGeom>
        </p:spPr>
        <p:txBody>
          <a:bodyPr vert="horz" lIns="0" tIns="0" rIns="0" bIns="45720" rtlCol="0" anchor="ctr" anchorCtr="0">
            <a:noAutofit/>
          </a:bodyPr>
          <a:lstStyle>
            <a:lvl1pPr algn="ctr">
              <a:defRPr lang="fr-FR" sz="800" dirty="0">
                <a:latin typeface="+mn-lt"/>
              </a:defRPr>
            </a:lvl1pPr>
          </a:lstStyle>
          <a:p>
            <a:pPr lvl="0" algn="ctr"/>
            <a:r>
              <a:rPr lang="fr-FR"/>
              <a:t>image</a:t>
            </a:r>
          </a:p>
        </p:txBody>
      </p:sp>
      <p:sp>
        <p:nvSpPr>
          <p:cNvPr id="59" name="Espace réservé du texte 58">
            <a:extLst>
              <a:ext uri="{FF2B5EF4-FFF2-40B4-BE49-F238E27FC236}">
                <a16:creationId xmlns:a16="http://schemas.microsoft.com/office/drawing/2014/main" id="{F2EE8F47-35C6-4FA8-B6DD-291715A51564}"/>
              </a:ext>
            </a:extLst>
          </p:cNvPr>
          <p:cNvSpPr>
            <a:spLocks noGrp="1"/>
          </p:cNvSpPr>
          <p:nvPr>
            <p:ph type="body" sz="quarter" idx="18" hasCustomPrompt="1"/>
          </p:nvPr>
        </p:nvSpPr>
        <p:spPr>
          <a:xfrm>
            <a:off x="932034" y="2143866"/>
            <a:ext cx="1198562" cy="379412"/>
          </a:xfrm>
        </p:spPr>
        <p:txBody>
          <a:bodyPr>
            <a:noAutofit/>
          </a:bodyPr>
          <a:lstStyle>
            <a:lvl1pPr>
              <a:spcBef>
                <a:spcPts val="0"/>
              </a:spcBef>
              <a:defRPr sz="1200" b="1"/>
            </a:lvl1pPr>
            <a:lvl3pPr>
              <a:defRPr/>
            </a:lvl3pPr>
          </a:lstStyle>
          <a:p>
            <a:pPr lvl="0"/>
            <a:r>
              <a:rPr lang="fr-FR"/>
              <a:t>Jour Mois Année</a:t>
            </a:r>
          </a:p>
        </p:txBody>
      </p:sp>
      <p:sp>
        <p:nvSpPr>
          <p:cNvPr id="60" name="Espace réservé du texte 58">
            <a:extLst>
              <a:ext uri="{FF2B5EF4-FFF2-40B4-BE49-F238E27FC236}">
                <a16:creationId xmlns:a16="http://schemas.microsoft.com/office/drawing/2014/main" id="{6CDAEF6A-73AE-443C-8A3F-5C27A9A0E2E6}"/>
              </a:ext>
            </a:extLst>
          </p:cNvPr>
          <p:cNvSpPr>
            <a:spLocks noGrp="1"/>
          </p:cNvSpPr>
          <p:nvPr>
            <p:ph type="body" sz="quarter" idx="19" hasCustomPrompt="1"/>
          </p:nvPr>
        </p:nvSpPr>
        <p:spPr>
          <a:xfrm>
            <a:off x="932034" y="2589898"/>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63" name="Espace réservé du texte 58">
            <a:extLst>
              <a:ext uri="{FF2B5EF4-FFF2-40B4-BE49-F238E27FC236}">
                <a16:creationId xmlns:a16="http://schemas.microsoft.com/office/drawing/2014/main" id="{F1113CAF-E5B1-4401-8F05-34EA54E5E65F}"/>
              </a:ext>
            </a:extLst>
          </p:cNvPr>
          <p:cNvSpPr>
            <a:spLocks noGrp="1"/>
          </p:cNvSpPr>
          <p:nvPr>
            <p:ph type="body" sz="quarter" idx="20" hasCustomPrompt="1"/>
          </p:nvPr>
        </p:nvSpPr>
        <p:spPr>
          <a:xfrm>
            <a:off x="5603241" y="2143866"/>
            <a:ext cx="1198562" cy="379412"/>
          </a:xfrm>
        </p:spPr>
        <p:txBody>
          <a:bodyPr>
            <a:noAutofit/>
          </a:bodyPr>
          <a:lstStyle>
            <a:lvl1pPr>
              <a:spcBef>
                <a:spcPts val="0"/>
              </a:spcBef>
              <a:defRPr sz="1200" b="1"/>
            </a:lvl1pPr>
            <a:lvl3pPr>
              <a:defRPr/>
            </a:lvl3pPr>
          </a:lstStyle>
          <a:p>
            <a:pPr lvl="0"/>
            <a:r>
              <a:rPr lang="fr-FR"/>
              <a:t>Jour Mois Année</a:t>
            </a:r>
          </a:p>
        </p:txBody>
      </p:sp>
      <p:sp>
        <p:nvSpPr>
          <p:cNvPr id="64" name="Espace réservé du texte 58">
            <a:extLst>
              <a:ext uri="{FF2B5EF4-FFF2-40B4-BE49-F238E27FC236}">
                <a16:creationId xmlns:a16="http://schemas.microsoft.com/office/drawing/2014/main" id="{8DFF9875-9264-44E3-BD83-78472D8D1787}"/>
              </a:ext>
            </a:extLst>
          </p:cNvPr>
          <p:cNvSpPr>
            <a:spLocks noGrp="1"/>
          </p:cNvSpPr>
          <p:nvPr>
            <p:ph type="body" sz="quarter" idx="21" hasCustomPrompt="1"/>
          </p:nvPr>
        </p:nvSpPr>
        <p:spPr>
          <a:xfrm>
            <a:off x="5603241" y="2589898"/>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65" name="Espace réservé du texte 58">
            <a:extLst>
              <a:ext uri="{FF2B5EF4-FFF2-40B4-BE49-F238E27FC236}">
                <a16:creationId xmlns:a16="http://schemas.microsoft.com/office/drawing/2014/main" id="{38E29919-B400-4BBF-808E-0BEA84CCB910}"/>
              </a:ext>
            </a:extLst>
          </p:cNvPr>
          <p:cNvSpPr>
            <a:spLocks noGrp="1"/>
          </p:cNvSpPr>
          <p:nvPr>
            <p:ph type="body" sz="quarter" idx="22" hasCustomPrompt="1"/>
          </p:nvPr>
        </p:nvSpPr>
        <p:spPr>
          <a:xfrm>
            <a:off x="10258379" y="2143866"/>
            <a:ext cx="1198562" cy="379412"/>
          </a:xfrm>
        </p:spPr>
        <p:txBody>
          <a:bodyPr>
            <a:noAutofit/>
          </a:bodyPr>
          <a:lstStyle>
            <a:lvl1pPr>
              <a:spcBef>
                <a:spcPts val="0"/>
              </a:spcBef>
              <a:defRPr sz="1200" b="1"/>
            </a:lvl1pPr>
            <a:lvl3pPr>
              <a:defRPr/>
            </a:lvl3pPr>
          </a:lstStyle>
          <a:p>
            <a:pPr lvl="0"/>
            <a:r>
              <a:rPr lang="fr-FR"/>
              <a:t>Jour Mois Année</a:t>
            </a:r>
          </a:p>
        </p:txBody>
      </p:sp>
      <p:sp>
        <p:nvSpPr>
          <p:cNvPr id="66" name="Espace réservé du texte 58">
            <a:extLst>
              <a:ext uri="{FF2B5EF4-FFF2-40B4-BE49-F238E27FC236}">
                <a16:creationId xmlns:a16="http://schemas.microsoft.com/office/drawing/2014/main" id="{6EDFB74A-0E9E-466B-B392-AE030FDBD241}"/>
              </a:ext>
            </a:extLst>
          </p:cNvPr>
          <p:cNvSpPr>
            <a:spLocks noGrp="1"/>
          </p:cNvSpPr>
          <p:nvPr>
            <p:ph type="body" sz="quarter" idx="23" hasCustomPrompt="1"/>
          </p:nvPr>
        </p:nvSpPr>
        <p:spPr>
          <a:xfrm>
            <a:off x="10258379" y="2589898"/>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69" name="Espace réservé du texte 58">
            <a:extLst>
              <a:ext uri="{FF2B5EF4-FFF2-40B4-BE49-F238E27FC236}">
                <a16:creationId xmlns:a16="http://schemas.microsoft.com/office/drawing/2014/main" id="{3329381E-DC0C-42F6-99DF-2504C474DC4B}"/>
              </a:ext>
            </a:extLst>
          </p:cNvPr>
          <p:cNvSpPr>
            <a:spLocks noGrp="1"/>
          </p:cNvSpPr>
          <p:nvPr>
            <p:ph type="body" sz="quarter" idx="26" hasCustomPrompt="1"/>
          </p:nvPr>
        </p:nvSpPr>
        <p:spPr>
          <a:xfrm>
            <a:off x="3265368" y="2849567"/>
            <a:ext cx="1198562" cy="379412"/>
          </a:xfrm>
        </p:spPr>
        <p:txBody>
          <a:bodyPr>
            <a:noAutofit/>
          </a:bodyPr>
          <a:lstStyle>
            <a:lvl1pPr>
              <a:spcBef>
                <a:spcPts val="0"/>
              </a:spcBef>
              <a:defRPr sz="1200" b="1"/>
            </a:lvl1pPr>
            <a:lvl3pPr>
              <a:defRPr/>
            </a:lvl3pPr>
          </a:lstStyle>
          <a:p>
            <a:pPr lvl="0"/>
            <a:r>
              <a:rPr lang="fr-FR"/>
              <a:t>Jour Mois Année</a:t>
            </a:r>
          </a:p>
        </p:txBody>
      </p:sp>
      <p:sp>
        <p:nvSpPr>
          <p:cNvPr id="70" name="Espace réservé du texte 58">
            <a:extLst>
              <a:ext uri="{FF2B5EF4-FFF2-40B4-BE49-F238E27FC236}">
                <a16:creationId xmlns:a16="http://schemas.microsoft.com/office/drawing/2014/main" id="{C8DFBF34-65A4-415E-90CF-9FD0A4D4BF84}"/>
              </a:ext>
            </a:extLst>
          </p:cNvPr>
          <p:cNvSpPr>
            <a:spLocks noGrp="1"/>
          </p:cNvSpPr>
          <p:nvPr>
            <p:ph type="body" sz="quarter" idx="27" hasCustomPrompt="1"/>
          </p:nvPr>
        </p:nvSpPr>
        <p:spPr>
          <a:xfrm>
            <a:off x="3265368" y="3295599"/>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71" name="Espace réservé du texte 58">
            <a:extLst>
              <a:ext uri="{FF2B5EF4-FFF2-40B4-BE49-F238E27FC236}">
                <a16:creationId xmlns:a16="http://schemas.microsoft.com/office/drawing/2014/main" id="{E122F7B8-5588-46D9-B006-D95DCD90DF8D}"/>
              </a:ext>
            </a:extLst>
          </p:cNvPr>
          <p:cNvSpPr>
            <a:spLocks noGrp="1"/>
          </p:cNvSpPr>
          <p:nvPr>
            <p:ph type="body" sz="quarter" idx="28" hasCustomPrompt="1"/>
          </p:nvPr>
        </p:nvSpPr>
        <p:spPr>
          <a:xfrm>
            <a:off x="7927559" y="2849567"/>
            <a:ext cx="1198562" cy="379412"/>
          </a:xfrm>
        </p:spPr>
        <p:txBody>
          <a:bodyPr>
            <a:noAutofit/>
          </a:bodyPr>
          <a:lstStyle>
            <a:lvl1pPr>
              <a:spcBef>
                <a:spcPts val="0"/>
              </a:spcBef>
              <a:defRPr sz="1200" b="1"/>
            </a:lvl1pPr>
            <a:lvl3pPr>
              <a:defRPr/>
            </a:lvl3pPr>
          </a:lstStyle>
          <a:p>
            <a:pPr lvl="0"/>
            <a:r>
              <a:rPr lang="fr-FR"/>
              <a:t>Jour Mois Année</a:t>
            </a:r>
          </a:p>
        </p:txBody>
      </p:sp>
      <p:sp>
        <p:nvSpPr>
          <p:cNvPr id="72" name="Espace réservé du texte 58">
            <a:extLst>
              <a:ext uri="{FF2B5EF4-FFF2-40B4-BE49-F238E27FC236}">
                <a16:creationId xmlns:a16="http://schemas.microsoft.com/office/drawing/2014/main" id="{B2E35B54-BD62-4F9C-BD34-6226C82C82EC}"/>
              </a:ext>
            </a:extLst>
          </p:cNvPr>
          <p:cNvSpPr>
            <a:spLocks noGrp="1"/>
          </p:cNvSpPr>
          <p:nvPr>
            <p:ph type="body" sz="quarter" idx="29" hasCustomPrompt="1"/>
          </p:nvPr>
        </p:nvSpPr>
        <p:spPr>
          <a:xfrm>
            <a:off x="7927559" y="3295599"/>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569172885"/>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uvertu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5329F71-2E9D-4E44-BAA5-90F5F0E2BA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 y="0"/>
            <a:ext cx="12192004" cy="6858000"/>
          </a:xfrm>
          <a:prstGeom prst="rect">
            <a:avLst/>
          </a:prstGeom>
        </p:spPr>
      </p:pic>
      <p:pic>
        <p:nvPicPr>
          <p:cNvPr id="13" name="Graphique 12">
            <a:extLst>
              <a:ext uri="{FF2B5EF4-FFF2-40B4-BE49-F238E27FC236}">
                <a16:creationId xmlns:a16="http://schemas.microsoft.com/office/drawing/2014/main" id="{9C3298E9-4B6B-4DE3-BC1D-DEA3FEBE4A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4383932" y="-6433858"/>
            <a:ext cx="20959864" cy="20152434"/>
          </a:xfrm>
          <a:prstGeom prst="rect">
            <a:avLst/>
          </a:prstGeom>
        </p:spPr>
      </p:pic>
      <p:sp>
        <p:nvSpPr>
          <p:cNvPr id="5" name="Rectangle 4">
            <a:extLst>
              <a:ext uri="{FF2B5EF4-FFF2-40B4-BE49-F238E27FC236}">
                <a16:creationId xmlns:a16="http://schemas.microsoft.com/office/drawing/2014/main" id="{5F9B8327-15DB-4DDC-B928-3349A598288A}"/>
              </a:ext>
            </a:extLst>
          </p:cNvPr>
          <p:cNvSpPr/>
          <p:nvPr userDrawn="1"/>
        </p:nvSpPr>
        <p:spPr>
          <a:xfrm>
            <a:off x="0" y="0"/>
            <a:ext cx="12192000" cy="6858000"/>
          </a:xfrm>
          <a:prstGeom prst="rect">
            <a:avLst/>
          </a:prstGeom>
          <a:gradFill flip="none" rotWithShape="1">
            <a:gsLst>
              <a:gs pos="0">
                <a:schemeClr val="tx1">
                  <a:alpha val="65000"/>
                </a:scheme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06F82ADA-DD52-40F1-B215-0292AB6A9A78}"/>
              </a:ext>
            </a:extLst>
          </p:cNvPr>
          <p:cNvSpPr>
            <a:spLocks noGrp="1"/>
          </p:cNvSpPr>
          <p:nvPr>
            <p:ph type="body" sz="quarter" idx="10" hasCustomPrompt="1"/>
          </p:nvPr>
        </p:nvSpPr>
        <p:spPr>
          <a:xfrm>
            <a:off x="423863" y="2154766"/>
            <a:ext cx="6214004" cy="2258484"/>
          </a:xfrm>
        </p:spPr>
        <p:txBody>
          <a:bodyPr>
            <a:normAutofit/>
          </a:bodyPr>
          <a:lstStyle>
            <a:lvl1pPr>
              <a:defRPr sz="4800">
                <a:solidFill>
                  <a:schemeClr val="bg1"/>
                </a:solidFill>
              </a:defRPr>
            </a:lvl1pPr>
          </a:lstStyle>
          <a:p>
            <a:pPr lvl="0"/>
            <a:r>
              <a:rPr lang="fr-FR"/>
              <a:t>Titre de la présentation</a:t>
            </a:r>
          </a:p>
        </p:txBody>
      </p:sp>
      <p:sp>
        <p:nvSpPr>
          <p:cNvPr id="9" name="Espace réservé du texte 8">
            <a:extLst>
              <a:ext uri="{FF2B5EF4-FFF2-40B4-BE49-F238E27FC236}">
                <a16:creationId xmlns:a16="http://schemas.microsoft.com/office/drawing/2014/main" id="{67B334FA-2F84-4F08-8A83-42B2990A1769}"/>
              </a:ext>
            </a:extLst>
          </p:cNvPr>
          <p:cNvSpPr>
            <a:spLocks noGrp="1"/>
          </p:cNvSpPr>
          <p:nvPr>
            <p:ph type="body" sz="quarter" idx="11" hasCustomPrompt="1"/>
          </p:nvPr>
        </p:nvSpPr>
        <p:spPr>
          <a:xfrm>
            <a:off x="423863" y="4888971"/>
            <a:ext cx="5538787" cy="299508"/>
          </a:xfrm>
        </p:spPr>
        <p:txBody>
          <a:bodyPr>
            <a:normAutofit/>
          </a:bodyPr>
          <a:lstStyle>
            <a:lvl1pPr>
              <a:defRPr sz="18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Intervenant</a:t>
            </a:r>
          </a:p>
        </p:txBody>
      </p:sp>
      <p:cxnSp>
        <p:nvCxnSpPr>
          <p:cNvPr id="16" name="Connecteur droit 15">
            <a:extLst>
              <a:ext uri="{FF2B5EF4-FFF2-40B4-BE49-F238E27FC236}">
                <a16:creationId xmlns:a16="http://schemas.microsoft.com/office/drawing/2014/main" id="{14BD5847-0E64-4CCD-9B42-A29FF459EB2A}"/>
              </a:ext>
            </a:extLst>
          </p:cNvPr>
          <p:cNvCxnSpPr>
            <a:cxnSpLocks/>
          </p:cNvCxnSpPr>
          <p:nvPr userDrawn="1"/>
        </p:nvCxnSpPr>
        <p:spPr>
          <a:xfrm>
            <a:off x="423863" y="4635500"/>
            <a:ext cx="10800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0" name="Espace réservé du texte 8">
            <a:extLst>
              <a:ext uri="{FF2B5EF4-FFF2-40B4-BE49-F238E27FC236}">
                <a16:creationId xmlns:a16="http://schemas.microsoft.com/office/drawing/2014/main" id="{BB31D90D-0A60-44A4-8DB3-621930FF5BB5}"/>
              </a:ext>
            </a:extLst>
          </p:cNvPr>
          <p:cNvSpPr>
            <a:spLocks noGrp="1"/>
          </p:cNvSpPr>
          <p:nvPr>
            <p:ph type="body" sz="quarter" idx="12" hasCustomPrompt="1"/>
          </p:nvPr>
        </p:nvSpPr>
        <p:spPr>
          <a:xfrm>
            <a:off x="423863" y="6389157"/>
            <a:ext cx="5538787" cy="180974"/>
          </a:xfrm>
        </p:spPr>
        <p:txBody>
          <a:bodyPr anchor="ctr" anchorCtr="0">
            <a:normAutofit/>
          </a:bodyPr>
          <a:lstStyle>
            <a:lvl1pPr>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Date</a:t>
            </a:r>
          </a:p>
        </p:txBody>
      </p:sp>
      <p:pic>
        <p:nvPicPr>
          <p:cNvPr id="12" name="Image 11" descr="Une image contenant bâtiment, dessin, fenêtre, table&#10;&#10;Description générée automatiquement">
            <a:extLst>
              <a:ext uri="{FF2B5EF4-FFF2-40B4-BE49-F238E27FC236}">
                <a16:creationId xmlns:a16="http://schemas.microsoft.com/office/drawing/2014/main" id="{A959ED1A-41F2-4DDB-A979-C9DB89EC9B4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1143" y="555527"/>
            <a:ext cx="2794992" cy="1345769"/>
          </a:xfrm>
          <a:prstGeom prst="rect">
            <a:avLst/>
          </a:prstGeom>
        </p:spPr>
      </p:pic>
    </p:spTree>
    <p:extLst>
      <p:ext uri="{BB962C8B-B14F-4D97-AF65-F5344CB8AC3E}">
        <p14:creationId xmlns:p14="http://schemas.microsoft.com/office/powerpoint/2010/main" val="3438472935"/>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8 entrées">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cxnSp>
        <p:nvCxnSpPr>
          <p:cNvPr id="13" name="Connecteur droit 12">
            <a:extLst>
              <a:ext uri="{FF2B5EF4-FFF2-40B4-BE49-F238E27FC236}">
                <a16:creationId xmlns:a16="http://schemas.microsoft.com/office/drawing/2014/main" id="{337AF937-1CE0-4838-893C-88F3A9A9CF41}"/>
              </a:ext>
            </a:extLst>
          </p:cNvPr>
          <p:cNvCxnSpPr>
            <a:stCxn id="22" idx="0"/>
          </p:cNvCxnSpPr>
          <p:nvPr userDrawn="1"/>
        </p:nvCxnSpPr>
        <p:spPr>
          <a:xfrm flipV="1">
            <a:off x="1390361" y="4141708"/>
            <a:ext cx="0" cy="15601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365486AF-D3C2-4CB0-A5AC-9A4A08928590}"/>
              </a:ext>
            </a:extLst>
          </p:cNvPr>
          <p:cNvCxnSpPr>
            <a:cxnSpLocks/>
            <a:stCxn id="24" idx="0"/>
            <a:endCxn id="38" idx="4"/>
          </p:cNvCxnSpPr>
          <p:nvPr userDrawn="1"/>
        </p:nvCxnSpPr>
        <p:spPr>
          <a:xfrm flipV="1">
            <a:off x="2734829" y="4847431"/>
            <a:ext cx="3065" cy="8544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56C06535-CD4A-44A8-B5DF-625A5BDE4623}"/>
              </a:ext>
            </a:extLst>
          </p:cNvPr>
          <p:cNvCxnSpPr>
            <a:cxnSpLocks/>
            <a:endCxn id="34" idx="4"/>
          </p:cNvCxnSpPr>
          <p:nvPr userDrawn="1"/>
        </p:nvCxnSpPr>
        <p:spPr>
          <a:xfrm flipV="1">
            <a:off x="4133199" y="4141708"/>
            <a:ext cx="0" cy="15601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12719F89-C426-465B-9D1C-91C7094BF432}"/>
              </a:ext>
            </a:extLst>
          </p:cNvPr>
          <p:cNvCxnSpPr>
            <a:cxnSpLocks/>
            <a:endCxn id="42" idx="4"/>
          </p:cNvCxnSpPr>
          <p:nvPr userDrawn="1"/>
        </p:nvCxnSpPr>
        <p:spPr>
          <a:xfrm flipV="1">
            <a:off x="5427342" y="4847431"/>
            <a:ext cx="3065" cy="8544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C368014D-12C8-4672-8DF0-7C256D96D504}"/>
              </a:ext>
            </a:extLst>
          </p:cNvPr>
          <p:cNvCxnSpPr>
            <a:cxnSpLocks/>
            <a:endCxn id="35" idx="4"/>
          </p:cNvCxnSpPr>
          <p:nvPr userDrawn="1"/>
        </p:nvCxnSpPr>
        <p:spPr>
          <a:xfrm flipV="1">
            <a:off x="6765168" y="4141708"/>
            <a:ext cx="0" cy="15601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F9D2768F-2CCE-432D-A31F-1A71BDB44689}"/>
              </a:ext>
            </a:extLst>
          </p:cNvPr>
          <p:cNvCxnSpPr>
            <a:cxnSpLocks/>
            <a:stCxn id="28" idx="0"/>
            <a:endCxn id="45" idx="4"/>
          </p:cNvCxnSpPr>
          <p:nvPr userDrawn="1"/>
        </p:nvCxnSpPr>
        <p:spPr>
          <a:xfrm flipV="1">
            <a:off x="8121895" y="4851264"/>
            <a:ext cx="0" cy="85060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04CC53C3-4D85-4385-812F-C479086BB714}"/>
              </a:ext>
            </a:extLst>
          </p:cNvPr>
          <p:cNvCxnSpPr>
            <a:cxnSpLocks/>
            <a:endCxn id="36" idx="4"/>
          </p:cNvCxnSpPr>
          <p:nvPr userDrawn="1"/>
        </p:nvCxnSpPr>
        <p:spPr>
          <a:xfrm flipV="1">
            <a:off x="9457169" y="4141708"/>
            <a:ext cx="3065" cy="15601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B1B1705-DB94-411C-B4D0-EE3AF6FE01C0}"/>
              </a:ext>
            </a:extLst>
          </p:cNvPr>
          <p:cNvCxnSpPr>
            <a:cxnSpLocks/>
            <a:stCxn id="30" idx="0"/>
            <a:endCxn id="48" idx="4"/>
          </p:cNvCxnSpPr>
          <p:nvPr userDrawn="1"/>
        </p:nvCxnSpPr>
        <p:spPr>
          <a:xfrm flipV="1">
            <a:off x="10795507" y="4847431"/>
            <a:ext cx="0" cy="8544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56CD24D7-0284-4267-8A6B-FCE7EB910E68}"/>
              </a:ext>
            </a:extLst>
          </p:cNvPr>
          <p:cNvSpPr/>
          <p:nvPr userDrawn="1"/>
        </p:nvSpPr>
        <p:spPr>
          <a:xfrm>
            <a:off x="1305428"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84156466-033D-4FE1-AE39-99745BDD0347}"/>
              </a:ext>
            </a:extLst>
          </p:cNvPr>
          <p:cNvSpPr/>
          <p:nvPr userDrawn="1"/>
        </p:nvSpPr>
        <p:spPr>
          <a:xfrm>
            <a:off x="2649896"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C79C67D6-1152-436E-9A09-3556EEEC448B}"/>
              </a:ext>
            </a:extLst>
          </p:cNvPr>
          <p:cNvSpPr/>
          <p:nvPr userDrawn="1"/>
        </p:nvSpPr>
        <p:spPr>
          <a:xfrm>
            <a:off x="3994364"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FB3BA2CA-CD7A-4A86-A1EA-25E74E1F4041}"/>
              </a:ext>
            </a:extLst>
          </p:cNvPr>
          <p:cNvSpPr/>
          <p:nvPr userDrawn="1"/>
        </p:nvSpPr>
        <p:spPr>
          <a:xfrm>
            <a:off x="5345474"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E1B65DAF-80A5-4616-834C-1A0A339195FD}"/>
              </a:ext>
            </a:extLst>
          </p:cNvPr>
          <p:cNvSpPr/>
          <p:nvPr userDrawn="1"/>
        </p:nvSpPr>
        <p:spPr>
          <a:xfrm>
            <a:off x="6683300"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18F03FC2-EE3E-4794-A4E7-16A7C1A6EED2}"/>
              </a:ext>
            </a:extLst>
          </p:cNvPr>
          <p:cNvSpPr/>
          <p:nvPr userDrawn="1"/>
        </p:nvSpPr>
        <p:spPr>
          <a:xfrm>
            <a:off x="8036962"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21CF027B-6443-4800-93AD-797D0DDF390C}"/>
              </a:ext>
            </a:extLst>
          </p:cNvPr>
          <p:cNvSpPr/>
          <p:nvPr userDrawn="1"/>
        </p:nvSpPr>
        <p:spPr>
          <a:xfrm>
            <a:off x="9372236"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ED4D1FE9-1A8B-40AB-B024-6F5B43571A6C}"/>
              </a:ext>
            </a:extLst>
          </p:cNvPr>
          <p:cNvSpPr/>
          <p:nvPr userDrawn="1"/>
        </p:nvSpPr>
        <p:spPr>
          <a:xfrm>
            <a:off x="10710574" y="5701871"/>
            <a:ext cx="169866" cy="16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30">
            <a:extLst>
              <a:ext uri="{FF2B5EF4-FFF2-40B4-BE49-F238E27FC236}">
                <a16:creationId xmlns:a16="http://schemas.microsoft.com/office/drawing/2014/main" id="{EBEF7C19-F4D3-4200-9BAD-CC91FF5C41BA}"/>
              </a:ext>
            </a:extLst>
          </p:cNvPr>
          <p:cNvCxnSpPr>
            <a:cxnSpLocks/>
          </p:cNvCxnSpPr>
          <p:nvPr userDrawn="1"/>
        </p:nvCxnSpPr>
        <p:spPr>
          <a:xfrm>
            <a:off x="1475295" y="5785325"/>
            <a:ext cx="9241411"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a16="http://schemas.microsoft.com/office/drawing/2014/main" id="{AC4F15EE-8198-46F2-8024-3252796484C1}"/>
              </a:ext>
            </a:extLst>
          </p:cNvPr>
          <p:cNvSpPr>
            <a:spLocks noGrp="1"/>
          </p:cNvSpPr>
          <p:nvPr>
            <p:ph type="pic" sz="quarter" idx="10" hasCustomPrompt="1"/>
          </p:nvPr>
        </p:nvSpPr>
        <p:spPr>
          <a:xfrm>
            <a:off x="893934" y="3150764"/>
            <a:ext cx="992854" cy="990944"/>
          </a:xfrm>
          <a:prstGeom prst="ellipse">
            <a:avLst/>
          </a:prstGeom>
        </p:spPr>
        <p:txBody>
          <a:bodyPr anchor="ctr" anchorCtr="0">
            <a:noAutofit/>
          </a:bodyPr>
          <a:lstStyle>
            <a:lvl1pPr algn="ctr">
              <a:defRPr sz="800">
                <a:latin typeface="+mn-lt"/>
              </a:defRPr>
            </a:lvl1pPr>
          </a:lstStyle>
          <a:p>
            <a:r>
              <a:rPr lang="fr-FR"/>
              <a:t>image</a:t>
            </a:r>
          </a:p>
        </p:txBody>
      </p:sp>
      <p:sp>
        <p:nvSpPr>
          <p:cNvPr id="34" name="Espace réservé pour une image  2">
            <a:extLst>
              <a:ext uri="{FF2B5EF4-FFF2-40B4-BE49-F238E27FC236}">
                <a16:creationId xmlns:a16="http://schemas.microsoft.com/office/drawing/2014/main" id="{B395DDFE-B565-411C-AA26-FCDFCC69CF42}"/>
              </a:ext>
            </a:extLst>
          </p:cNvPr>
          <p:cNvSpPr>
            <a:spLocks noGrp="1"/>
          </p:cNvSpPr>
          <p:nvPr>
            <p:ph type="pic" sz="quarter" idx="11" hasCustomPrompt="1"/>
          </p:nvPr>
        </p:nvSpPr>
        <p:spPr>
          <a:xfrm>
            <a:off x="3636772" y="3150764"/>
            <a:ext cx="992854" cy="990944"/>
          </a:xfrm>
          <a:prstGeom prst="ellipse">
            <a:avLst/>
          </a:prstGeom>
        </p:spPr>
        <p:txBody>
          <a:bodyPr vert="horz" lIns="0" tIns="0" rIns="0" bIns="45720" rtlCol="0" anchor="ctr" anchorCtr="0">
            <a:noAutofit/>
          </a:bodyPr>
          <a:lstStyle>
            <a:lvl1pPr algn="ctr">
              <a:defRPr lang="fr-FR" sz="800" dirty="0">
                <a:latin typeface="+mn-lt"/>
              </a:defRPr>
            </a:lvl1pPr>
          </a:lstStyle>
          <a:p>
            <a:pPr lvl="0" algn="ctr"/>
            <a:r>
              <a:rPr lang="fr-FR"/>
              <a:t>image</a:t>
            </a:r>
          </a:p>
        </p:txBody>
      </p:sp>
      <p:sp>
        <p:nvSpPr>
          <p:cNvPr id="35" name="Espace réservé pour une image  2">
            <a:extLst>
              <a:ext uri="{FF2B5EF4-FFF2-40B4-BE49-F238E27FC236}">
                <a16:creationId xmlns:a16="http://schemas.microsoft.com/office/drawing/2014/main" id="{7E61289B-A699-4E12-9D9C-1A57956620CB}"/>
              </a:ext>
            </a:extLst>
          </p:cNvPr>
          <p:cNvSpPr>
            <a:spLocks noGrp="1"/>
          </p:cNvSpPr>
          <p:nvPr>
            <p:ph type="pic" sz="quarter" idx="12" hasCustomPrompt="1"/>
          </p:nvPr>
        </p:nvSpPr>
        <p:spPr>
          <a:xfrm>
            <a:off x="6268741" y="3150764"/>
            <a:ext cx="992854" cy="990944"/>
          </a:xfrm>
          <a:prstGeom prst="ellipse">
            <a:avLst/>
          </a:prstGeom>
        </p:spPr>
        <p:txBody>
          <a:bodyPr vert="horz" lIns="0" tIns="0" rIns="0" bIns="45720" rtlCol="0" anchor="ctr" anchorCtr="0">
            <a:noAutofit/>
          </a:bodyPr>
          <a:lstStyle>
            <a:lvl1pPr algn="ctr">
              <a:defRPr lang="fr-FR" sz="800" dirty="0">
                <a:latin typeface="+mn-lt"/>
              </a:defRPr>
            </a:lvl1pPr>
          </a:lstStyle>
          <a:p>
            <a:pPr lvl="0" algn="ctr"/>
            <a:r>
              <a:rPr lang="fr-FR"/>
              <a:t>image</a:t>
            </a:r>
          </a:p>
        </p:txBody>
      </p:sp>
      <p:sp>
        <p:nvSpPr>
          <p:cNvPr id="36" name="Espace réservé pour une image  2">
            <a:extLst>
              <a:ext uri="{FF2B5EF4-FFF2-40B4-BE49-F238E27FC236}">
                <a16:creationId xmlns:a16="http://schemas.microsoft.com/office/drawing/2014/main" id="{9011FB87-D370-4A8B-BBB2-3EFC724A4C88}"/>
              </a:ext>
            </a:extLst>
          </p:cNvPr>
          <p:cNvSpPr>
            <a:spLocks noGrp="1"/>
          </p:cNvSpPr>
          <p:nvPr>
            <p:ph type="pic" sz="quarter" idx="13" hasCustomPrompt="1"/>
          </p:nvPr>
        </p:nvSpPr>
        <p:spPr>
          <a:xfrm>
            <a:off x="8963807" y="3150764"/>
            <a:ext cx="992854" cy="990944"/>
          </a:xfrm>
          <a:prstGeom prst="ellipse">
            <a:avLst/>
          </a:prstGeom>
        </p:spPr>
        <p:txBody>
          <a:bodyPr anchor="ctr" anchorCtr="0">
            <a:normAutofit/>
          </a:bodyPr>
          <a:lstStyle>
            <a:lvl1pPr algn="ctr">
              <a:defRPr lang="fr-FR" sz="800" kern="1200" dirty="0">
                <a:solidFill>
                  <a:schemeClr val="tx1"/>
                </a:solidFill>
                <a:latin typeface="+mn-lt"/>
                <a:ea typeface="+mn-ea"/>
                <a:cs typeface="+mn-cs"/>
              </a:defRPr>
            </a:lvl1pPr>
          </a:lstStyle>
          <a:p>
            <a:r>
              <a:rPr lang="fr-FR"/>
              <a:t>image</a:t>
            </a:r>
          </a:p>
        </p:txBody>
      </p:sp>
      <p:sp>
        <p:nvSpPr>
          <p:cNvPr id="38" name="Espace réservé pour une image  2">
            <a:extLst>
              <a:ext uri="{FF2B5EF4-FFF2-40B4-BE49-F238E27FC236}">
                <a16:creationId xmlns:a16="http://schemas.microsoft.com/office/drawing/2014/main" id="{B113FD84-4844-48A4-9FC1-1DB7508C98A5}"/>
              </a:ext>
            </a:extLst>
          </p:cNvPr>
          <p:cNvSpPr>
            <a:spLocks noGrp="1"/>
          </p:cNvSpPr>
          <p:nvPr>
            <p:ph type="pic" sz="quarter" idx="14" hasCustomPrompt="1"/>
          </p:nvPr>
        </p:nvSpPr>
        <p:spPr>
          <a:xfrm>
            <a:off x="2241467" y="3856487"/>
            <a:ext cx="992854" cy="990944"/>
          </a:xfrm>
          <a:prstGeom prst="ellipse">
            <a:avLst/>
          </a:prstGeom>
        </p:spPr>
        <p:txBody>
          <a:bodyPr vert="horz" lIns="0" tIns="0" rIns="0" bIns="45720" rtlCol="0" anchor="ctr" anchorCtr="0">
            <a:noAutofit/>
          </a:bodyPr>
          <a:lstStyle>
            <a:lvl1pPr algn="ctr">
              <a:defRPr lang="fr-FR" sz="800" dirty="0">
                <a:latin typeface="+mn-lt"/>
              </a:defRPr>
            </a:lvl1pPr>
          </a:lstStyle>
          <a:p>
            <a:pPr lvl="0" algn="ctr"/>
            <a:r>
              <a:rPr lang="fr-FR"/>
              <a:t>image</a:t>
            </a:r>
          </a:p>
        </p:txBody>
      </p:sp>
      <p:sp>
        <p:nvSpPr>
          <p:cNvPr id="42" name="Espace réservé pour une image  2">
            <a:extLst>
              <a:ext uri="{FF2B5EF4-FFF2-40B4-BE49-F238E27FC236}">
                <a16:creationId xmlns:a16="http://schemas.microsoft.com/office/drawing/2014/main" id="{16E63D34-96DF-4338-A4B6-8A8F92C28B0A}"/>
              </a:ext>
            </a:extLst>
          </p:cNvPr>
          <p:cNvSpPr>
            <a:spLocks noGrp="1"/>
          </p:cNvSpPr>
          <p:nvPr>
            <p:ph type="pic" sz="quarter" idx="15" hasCustomPrompt="1"/>
          </p:nvPr>
        </p:nvSpPr>
        <p:spPr>
          <a:xfrm>
            <a:off x="4933980" y="3856487"/>
            <a:ext cx="992854" cy="990944"/>
          </a:xfrm>
          <a:prstGeom prst="ellipse">
            <a:avLst/>
          </a:prstGeom>
        </p:spPr>
        <p:txBody>
          <a:bodyPr vert="horz" lIns="0" tIns="0" rIns="0" bIns="45720" rtlCol="0" anchor="ctr" anchorCtr="0">
            <a:noAutofit/>
          </a:bodyPr>
          <a:lstStyle>
            <a:lvl1pPr algn="ctr">
              <a:defRPr lang="fr-FR" sz="800" dirty="0">
                <a:latin typeface="+mn-lt"/>
              </a:defRPr>
            </a:lvl1pPr>
          </a:lstStyle>
          <a:p>
            <a:pPr lvl="0" algn="ctr"/>
            <a:r>
              <a:rPr lang="fr-FR"/>
              <a:t>image</a:t>
            </a:r>
          </a:p>
        </p:txBody>
      </p:sp>
      <p:sp>
        <p:nvSpPr>
          <p:cNvPr id="45" name="Espace réservé pour une image  2">
            <a:extLst>
              <a:ext uri="{FF2B5EF4-FFF2-40B4-BE49-F238E27FC236}">
                <a16:creationId xmlns:a16="http://schemas.microsoft.com/office/drawing/2014/main" id="{8DAF90DA-9120-4502-A5E7-6F469CA4C811}"/>
              </a:ext>
            </a:extLst>
          </p:cNvPr>
          <p:cNvSpPr>
            <a:spLocks noGrp="1"/>
          </p:cNvSpPr>
          <p:nvPr>
            <p:ph type="pic" sz="quarter" idx="16" hasCustomPrompt="1"/>
          </p:nvPr>
        </p:nvSpPr>
        <p:spPr>
          <a:xfrm>
            <a:off x="7625468" y="3860320"/>
            <a:ext cx="992854" cy="990944"/>
          </a:xfrm>
          <a:prstGeom prst="ellipse">
            <a:avLst/>
          </a:prstGeom>
        </p:spPr>
        <p:txBody>
          <a:bodyPr anchor="ctr" anchorCtr="0">
            <a:normAutofit/>
          </a:bodyPr>
          <a:lstStyle>
            <a:lvl1pPr algn="ctr">
              <a:defRPr lang="fr-FR" sz="800" kern="1200" dirty="0">
                <a:solidFill>
                  <a:schemeClr val="tx1"/>
                </a:solidFill>
                <a:latin typeface="+mn-lt"/>
                <a:ea typeface="+mn-ea"/>
                <a:cs typeface="+mn-cs"/>
              </a:defRPr>
            </a:lvl1pPr>
          </a:lstStyle>
          <a:p>
            <a:r>
              <a:rPr lang="fr-FR"/>
              <a:t>image</a:t>
            </a:r>
          </a:p>
        </p:txBody>
      </p:sp>
      <p:sp>
        <p:nvSpPr>
          <p:cNvPr id="48" name="Espace réservé pour une image  2">
            <a:extLst>
              <a:ext uri="{FF2B5EF4-FFF2-40B4-BE49-F238E27FC236}">
                <a16:creationId xmlns:a16="http://schemas.microsoft.com/office/drawing/2014/main" id="{EF896619-5470-4652-ADA6-F46A0375AC09}"/>
              </a:ext>
            </a:extLst>
          </p:cNvPr>
          <p:cNvSpPr>
            <a:spLocks noGrp="1"/>
          </p:cNvSpPr>
          <p:nvPr>
            <p:ph type="pic" sz="quarter" idx="17" hasCustomPrompt="1"/>
          </p:nvPr>
        </p:nvSpPr>
        <p:spPr>
          <a:xfrm>
            <a:off x="10299080" y="3856487"/>
            <a:ext cx="992854" cy="990944"/>
          </a:xfrm>
          <a:prstGeom prst="ellipse">
            <a:avLst/>
          </a:prstGeom>
        </p:spPr>
        <p:txBody>
          <a:bodyPr anchor="ctr" anchorCtr="0">
            <a:normAutofit/>
          </a:bodyPr>
          <a:lstStyle>
            <a:lvl1pPr algn="ctr">
              <a:defRPr lang="fr-FR" sz="800" kern="1200" dirty="0">
                <a:solidFill>
                  <a:schemeClr val="tx1"/>
                </a:solidFill>
                <a:latin typeface="+mn-lt"/>
                <a:ea typeface="+mn-ea"/>
                <a:cs typeface="+mn-cs"/>
              </a:defRPr>
            </a:lvl1pPr>
          </a:lstStyle>
          <a:p>
            <a:r>
              <a:rPr lang="fr-FR"/>
              <a:t>image</a:t>
            </a:r>
          </a:p>
        </p:txBody>
      </p:sp>
      <p:sp>
        <p:nvSpPr>
          <p:cNvPr id="59" name="Espace réservé du texte 58">
            <a:extLst>
              <a:ext uri="{FF2B5EF4-FFF2-40B4-BE49-F238E27FC236}">
                <a16:creationId xmlns:a16="http://schemas.microsoft.com/office/drawing/2014/main" id="{F2EE8F47-35C6-4FA8-B6DD-291715A51564}"/>
              </a:ext>
            </a:extLst>
          </p:cNvPr>
          <p:cNvSpPr>
            <a:spLocks noGrp="1"/>
          </p:cNvSpPr>
          <p:nvPr>
            <p:ph type="body" sz="quarter" idx="18" hasCustomPrompt="1"/>
          </p:nvPr>
        </p:nvSpPr>
        <p:spPr>
          <a:xfrm>
            <a:off x="893934" y="2143866"/>
            <a:ext cx="1198562" cy="379412"/>
          </a:xfrm>
        </p:spPr>
        <p:txBody>
          <a:bodyPr>
            <a:noAutofit/>
          </a:bodyPr>
          <a:lstStyle>
            <a:lvl1pPr>
              <a:spcBef>
                <a:spcPts val="0"/>
              </a:spcBef>
              <a:defRPr sz="1200" b="1"/>
            </a:lvl1pPr>
            <a:lvl3pPr>
              <a:defRPr/>
            </a:lvl3pPr>
          </a:lstStyle>
          <a:p>
            <a:pPr lvl="0"/>
            <a:r>
              <a:rPr lang="fr-FR"/>
              <a:t>Jour Mois Année</a:t>
            </a:r>
          </a:p>
        </p:txBody>
      </p:sp>
      <p:sp>
        <p:nvSpPr>
          <p:cNvPr id="60" name="Espace réservé du texte 58">
            <a:extLst>
              <a:ext uri="{FF2B5EF4-FFF2-40B4-BE49-F238E27FC236}">
                <a16:creationId xmlns:a16="http://schemas.microsoft.com/office/drawing/2014/main" id="{6CDAEF6A-73AE-443C-8A3F-5C27A9A0E2E6}"/>
              </a:ext>
            </a:extLst>
          </p:cNvPr>
          <p:cNvSpPr>
            <a:spLocks noGrp="1"/>
          </p:cNvSpPr>
          <p:nvPr>
            <p:ph type="body" sz="quarter" idx="19" hasCustomPrompt="1"/>
          </p:nvPr>
        </p:nvSpPr>
        <p:spPr>
          <a:xfrm>
            <a:off x="893934" y="2589898"/>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63" name="Espace réservé du texte 58">
            <a:extLst>
              <a:ext uri="{FF2B5EF4-FFF2-40B4-BE49-F238E27FC236}">
                <a16:creationId xmlns:a16="http://schemas.microsoft.com/office/drawing/2014/main" id="{F1113CAF-E5B1-4401-8F05-34EA54E5E65F}"/>
              </a:ext>
            </a:extLst>
          </p:cNvPr>
          <p:cNvSpPr>
            <a:spLocks noGrp="1"/>
          </p:cNvSpPr>
          <p:nvPr>
            <p:ph type="body" sz="quarter" idx="20" hasCustomPrompt="1"/>
          </p:nvPr>
        </p:nvSpPr>
        <p:spPr>
          <a:xfrm>
            <a:off x="3636772" y="2143866"/>
            <a:ext cx="1198562" cy="379412"/>
          </a:xfrm>
        </p:spPr>
        <p:txBody>
          <a:bodyPr>
            <a:noAutofit/>
          </a:bodyPr>
          <a:lstStyle>
            <a:lvl1pPr>
              <a:spcBef>
                <a:spcPts val="0"/>
              </a:spcBef>
              <a:defRPr sz="1200" b="1"/>
            </a:lvl1pPr>
            <a:lvl3pPr>
              <a:defRPr/>
            </a:lvl3pPr>
          </a:lstStyle>
          <a:p>
            <a:pPr lvl="0"/>
            <a:r>
              <a:rPr lang="fr-FR"/>
              <a:t>Jour Mois Année</a:t>
            </a:r>
          </a:p>
        </p:txBody>
      </p:sp>
      <p:sp>
        <p:nvSpPr>
          <p:cNvPr id="64" name="Espace réservé du texte 58">
            <a:extLst>
              <a:ext uri="{FF2B5EF4-FFF2-40B4-BE49-F238E27FC236}">
                <a16:creationId xmlns:a16="http://schemas.microsoft.com/office/drawing/2014/main" id="{8DFF9875-9264-44E3-BD83-78472D8D1787}"/>
              </a:ext>
            </a:extLst>
          </p:cNvPr>
          <p:cNvSpPr>
            <a:spLocks noGrp="1"/>
          </p:cNvSpPr>
          <p:nvPr>
            <p:ph type="body" sz="quarter" idx="21" hasCustomPrompt="1"/>
          </p:nvPr>
        </p:nvSpPr>
        <p:spPr>
          <a:xfrm>
            <a:off x="3636772" y="2589898"/>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65" name="Espace réservé du texte 58">
            <a:extLst>
              <a:ext uri="{FF2B5EF4-FFF2-40B4-BE49-F238E27FC236}">
                <a16:creationId xmlns:a16="http://schemas.microsoft.com/office/drawing/2014/main" id="{38E29919-B400-4BBF-808E-0BEA84CCB910}"/>
              </a:ext>
            </a:extLst>
          </p:cNvPr>
          <p:cNvSpPr>
            <a:spLocks noGrp="1"/>
          </p:cNvSpPr>
          <p:nvPr>
            <p:ph type="body" sz="quarter" idx="22" hasCustomPrompt="1"/>
          </p:nvPr>
        </p:nvSpPr>
        <p:spPr>
          <a:xfrm>
            <a:off x="6268741" y="2143866"/>
            <a:ext cx="1198562" cy="379412"/>
          </a:xfrm>
        </p:spPr>
        <p:txBody>
          <a:bodyPr>
            <a:noAutofit/>
          </a:bodyPr>
          <a:lstStyle>
            <a:lvl1pPr>
              <a:spcBef>
                <a:spcPts val="0"/>
              </a:spcBef>
              <a:defRPr sz="1200" b="1"/>
            </a:lvl1pPr>
            <a:lvl3pPr>
              <a:defRPr/>
            </a:lvl3pPr>
          </a:lstStyle>
          <a:p>
            <a:pPr lvl="0"/>
            <a:r>
              <a:rPr lang="fr-FR"/>
              <a:t>Jour Mois Année</a:t>
            </a:r>
          </a:p>
        </p:txBody>
      </p:sp>
      <p:sp>
        <p:nvSpPr>
          <p:cNvPr id="66" name="Espace réservé du texte 58">
            <a:extLst>
              <a:ext uri="{FF2B5EF4-FFF2-40B4-BE49-F238E27FC236}">
                <a16:creationId xmlns:a16="http://schemas.microsoft.com/office/drawing/2014/main" id="{6EDFB74A-0E9E-466B-B392-AE030FDBD241}"/>
              </a:ext>
            </a:extLst>
          </p:cNvPr>
          <p:cNvSpPr>
            <a:spLocks noGrp="1"/>
          </p:cNvSpPr>
          <p:nvPr>
            <p:ph type="body" sz="quarter" idx="23" hasCustomPrompt="1"/>
          </p:nvPr>
        </p:nvSpPr>
        <p:spPr>
          <a:xfrm>
            <a:off x="6268741" y="2589898"/>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67" name="Espace réservé du texte 58">
            <a:extLst>
              <a:ext uri="{FF2B5EF4-FFF2-40B4-BE49-F238E27FC236}">
                <a16:creationId xmlns:a16="http://schemas.microsoft.com/office/drawing/2014/main" id="{F890D6F5-5BCE-4CE0-9E5D-D8E21908C500}"/>
              </a:ext>
            </a:extLst>
          </p:cNvPr>
          <p:cNvSpPr>
            <a:spLocks noGrp="1"/>
          </p:cNvSpPr>
          <p:nvPr>
            <p:ph type="body" sz="quarter" idx="24" hasCustomPrompt="1"/>
          </p:nvPr>
        </p:nvSpPr>
        <p:spPr>
          <a:xfrm>
            <a:off x="8963807" y="2143866"/>
            <a:ext cx="1198562" cy="379412"/>
          </a:xfrm>
        </p:spPr>
        <p:txBody>
          <a:bodyPr>
            <a:noAutofit/>
          </a:bodyPr>
          <a:lstStyle>
            <a:lvl1pPr>
              <a:spcBef>
                <a:spcPts val="0"/>
              </a:spcBef>
              <a:defRPr sz="1200" b="1"/>
            </a:lvl1pPr>
            <a:lvl3pPr>
              <a:defRPr/>
            </a:lvl3pPr>
          </a:lstStyle>
          <a:p>
            <a:pPr lvl="0"/>
            <a:r>
              <a:rPr lang="fr-FR"/>
              <a:t>Jour Mois Année</a:t>
            </a:r>
          </a:p>
        </p:txBody>
      </p:sp>
      <p:sp>
        <p:nvSpPr>
          <p:cNvPr id="68" name="Espace réservé du texte 58">
            <a:extLst>
              <a:ext uri="{FF2B5EF4-FFF2-40B4-BE49-F238E27FC236}">
                <a16:creationId xmlns:a16="http://schemas.microsoft.com/office/drawing/2014/main" id="{9F9E583A-2B45-4431-B469-7AD704A0A5EA}"/>
              </a:ext>
            </a:extLst>
          </p:cNvPr>
          <p:cNvSpPr>
            <a:spLocks noGrp="1"/>
          </p:cNvSpPr>
          <p:nvPr>
            <p:ph type="body" sz="quarter" idx="25" hasCustomPrompt="1"/>
          </p:nvPr>
        </p:nvSpPr>
        <p:spPr>
          <a:xfrm>
            <a:off x="8963807" y="2589898"/>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69" name="Espace réservé du texte 58">
            <a:extLst>
              <a:ext uri="{FF2B5EF4-FFF2-40B4-BE49-F238E27FC236}">
                <a16:creationId xmlns:a16="http://schemas.microsoft.com/office/drawing/2014/main" id="{3329381E-DC0C-42F6-99DF-2504C474DC4B}"/>
              </a:ext>
            </a:extLst>
          </p:cNvPr>
          <p:cNvSpPr>
            <a:spLocks noGrp="1"/>
          </p:cNvSpPr>
          <p:nvPr>
            <p:ph type="body" sz="quarter" idx="26" hasCustomPrompt="1"/>
          </p:nvPr>
        </p:nvSpPr>
        <p:spPr>
          <a:xfrm>
            <a:off x="2243356" y="2849567"/>
            <a:ext cx="1198562" cy="379412"/>
          </a:xfrm>
        </p:spPr>
        <p:txBody>
          <a:bodyPr>
            <a:noAutofit/>
          </a:bodyPr>
          <a:lstStyle>
            <a:lvl1pPr>
              <a:spcBef>
                <a:spcPts val="0"/>
              </a:spcBef>
              <a:defRPr sz="1200" b="1"/>
            </a:lvl1pPr>
            <a:lvl3pPr>
              <a:defRPr/>
            </a:lvl3pPr>
          </a:lstStyle>
          <a:p>
            <a:pPr lvl="0"/>
            <a:r>
              <a:rPr lang="fr-FR"/>
              <a:t>Jour Mois Année</a:t>
            </a:r>
          </a:p>
        </p:txBody>
      </p:sp>
      <p:sp>
        <p:nvSpPr>
          <p:cNvPr id="70" name="Espace réservé du texte 58">
            <a:extLst>
              <a:ext uri="{FF2B5EF4-FFF2-40B4-BE49-F238E27FC236}">
                <a16:creationId xmlns:a16="http://schemas.microsoft.com/office/drawing/2014/main" id="{C8DFBF34-65A4-415E-90CF-9FD0A4D4BF84}"/>
              </a:ext>
            </a:extLst>
          </p:cNvPr>
          <p:cNvSpPr>
            <a:spLocks noGrp="1"/>
          </p:cNvSpPr>
          <p:nvPr>
            <p:ph type="body" sz="quarter" idx="27" hasCustomPrompt="1"/>
          </p:nvPr>
        </p:nvSpPr>
        <p:spPr>
          <a:xfrm>
            <a:off x="2243356" y="3295599"/>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71" name="Espace réservé du texte 58">
            <a:extLst>
              <a:ext uri="{FF2B5EF4-FFF2-40B4-BE49-F238E27FC236}">
                <a16:creationId xmlns:a16="http://schemas.microsoft.com/office/drawing/2014/main" id="{E122F7B8-5588-46D9-B006-D95DCD90DF8D}"/>
              </a:ext>
            </a:extLst>
          </p:cNvPr>
          <p:cNvSpPr>
            <a:spLocks noGrp="1"/>
          </p:cNvSpPr>
          <p:nvPr>
            <p:ph type="body" sz="quarter" idx="28" hasCustomPrompt="1"/>
          </p:nvPr>
        </p:nvSpPr>
        <p:spPr>
          <a:xfrm>
            <a:off x="4933980" y="2849567"/>
            <a:ext cx="1198562" cy="379412"/>
          </a:xfrm>
        </p:spPr>
        <p:txBody>
          <a:bodyPr>
            <a:noAutofit/>
          </a:bodyPr>
          <a:lstStyle>
            <a:lvl1pPr>
              <a:spcBef>
                <a:spcPts val="0"/>
              </a:spcBef>
              <a:defRPr sz="1200" b="1"/>
            </a:lvl1pPr>
            <a:lvl3pPr>
              <a:defRPr/>
            </a:lvl3pPr>
          </a:lstStyle>
          <a:p>
            <a:pPr lvl="0"/>
            <a:r>
              <a:rPr lang="fr-FR"/>
              <a:t>Jour Mois Année</a:t>
            </a:r>
          </a:p>
        </p:txBody>
      </p:sp>
      <p:sp>
        <p:nvSpPr>
          <p:cNvPr id="72" name="Espace réservé du texte 58">
            <a:extLst>
              <a:ext uri="{FF2B5EF4-FFF2-40B4-BE49-F238E27FC236}">
                <a16:creationId xmlns:a16="http://schemas.microsoft.com/office/drawing/2014/main" id="{B2E35B54-BD62-4F9C-BD34-6226C82C82EC}"/>
              </a:ext>
            </a:extLst>
          </p:cNvPr>
          <p:cNvSpPr>
            <a:spLocks noGrp="1"/>
          </p:cNvSpPr>
          <p:nvPr>
            <p:ph type="body" sz="quarter" idx="29" hasCustomPrompt="1"/>
          </p:nvPr>
        </p:nvSpPr>
        <p:spPr>
          <a:xfrm>
            <a:off x="4933980" y="3295599"/>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73" name="Espace réservé du texte 58">
            <a:extLst>
              <a:ext uri="{FF2B5EF4-FFF2-40B4-BE49-F238E27FC236}">
                <a16:creationId xmlns:a16="http://schemas.microsoft.com/office/drawing/2014/main" id="{42FD82CC-F691-4F8E-BE08-3B76EB848241}"/>
              </a:ext>
            </a:extLst>
          </p:cNvPr>
          <p:cNvSpPr>
            <a:spLocks noGrp="1"/>
          </p:cNvSpPr>
          <p:nvPr>
            <p:ph type="body" sz="quarter" idx="30" hasCustomPrompt="1"/>
          </p:nvPr>
        </p:nvSpPr>
        <p:spPr>
          <a:xfrm>
            <a:off x="7624604" y="2849567"/>
            <a:ext cx="1198562" cy="379412"/>
          </a:xfrm>
        </p:spPr>
        <p:txBody>
          <a:bodyPr>
            <a:noAutofit/>
          </a:bodyPr>
          <a:lstStyle>
            <a:lvl1pPr>
              <a:spcBef>
                <a:spcPts val="0"/>
              </a:spcBef>
              <a:defRPr sz="1200" b="1"/>
            </a:lvl1pPr>
            <a:lvl3pPr>
              <a:defRPr/>
            </a:lvl3pPr>
          </a:lstStyle>
          <a:p>
            <a:pPr lvl="0"/>
            <a:r>
              <a:rPr lang="fr-FR"/>
              <a:t>Jour Mois Année</a:t>
            </a:r>
          </a:p>
        </p:txBody>
      </p:sp>
      <p:sp>
        <p:nvSpPr>
          <p:cNvPr id="74" name="Espace réservé du texte 58">
            <a:extLst>
              <a:ext uri="{FF2B5EF4-FFF2-40B4-BE49-F238E27FC236}">
                <a16:creationId xmlns:a16="http://schemas.microsoft.com/office/drawing/2014/main" id="{BF1712CC-19CC-4490-A7F4-D6876E821FF3}"/>
              </a:ext>
            </a:extLst>
          </p:cNvPr>
          <p:cNvSpPr>
            <a:spLocks noGrp="1"/>
          </p:cNvSpPr>
          <p:nvPr>
            <p:ph type="body" sz="quarter" idx="31" hasCustomPrompt="1"/>
          </p:nvPr>
        </p:nvSpPr>
        <p:spPr>
          <a:xfrm>
            <a:off x="7624604" y="3295599"/>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75" name="Espace réservé du texte 58">
            <a:extLst>
              <a:ext uri="{FF2B5EF4-FFF2-40B4-BE49-F238E27FC236}">
                <a16:creationId xmlns:a16="http://schemas.microsoft.com/office/drawing/2014/main" id="{F403AECC-26B0-4C43-AC4B-AF3668E325EC}"/>
              </a:ext>
            </a:extLst>
          </p:cNvPr>
          <p:cNvSpPr>
            <a:spLocks noGrp="1"/>
          </p:cNvSpPr>
          <p:nvPr>
            <p:ph type="body" sz="quarter" idx="32" hasCustomPrompt="1"/>
          </p:nvPr>
        </p:nvSpPr>
        <p:spPr>
          <a:xfrm>
            <a:off x="10299080" y="2849567"/>
            <a:ext cx="1198562" cy="379412"/>
          </a:xfrm>
        </p:spPr>
        <p:txBody>
          <a:bodyPr>
            <a:noAutofit/>
          </a:bodyPr>
          <a:lstStyle>
            <a:lvl1pPr>
              <a:spcBef>
                <a:spcPts val="0"/>
              </a:spcBef>
              <a:defRPr sz="1200" b="1"/>
            </a:lvl1pPr>
            <a:lvl3pPr>
              <a:defRPr/>
            </a:lvl3pPr>
          </a:lstStyle>
          <a:p>
            <a:pPr lvl="0"/>
            <a:r>
              <a:rPr lang="fr-FR"/>
              <a:t>Jour Mois Année</a:t>
            </a:r>
          </a:p>
        </p:txBody>
      </p:sp>
      <p:sp>
        <p:nvSpPr>
          <p:cNvPr id="76" name="Espace réservé du texte 58">
            <a:extLst>
              <a:ext uri="{FF2B5EF4-FFF2-40B4-BE49-F238E27FC236}">
                <a16:creationId xmlns:a16="http://schemas.microsoft.com/office/drawing/2014/main" id="{84D84DE3-1216-4A41-A4B0-CCBD78DC6C76}"/>
              </a:ext>
            </a:extLst>
          </p:cNvPr>
          <p:cNvSpPr>
            <a:spLocks noGrp="1"/>
          </p:cNvSpPr>
          <p:nvPr>
            <p:ph type="body" sz="quarter" idx="33" hasCustomPrompt="1"/>
          </p:nvPr>
        </p:nvSpPr>
        <p:spPr>
          <a:xfrm>
            <a:off x="10299080" y="3295599"/>
            <a:ext cx="1198562" cy="379412"/>
          </a:xfrm>
        </p:spPr>
        <p:txBody>
          <a:bodyPr>
            <a:normAutofit/>
          </a:bodyPr>
          <a:lstStyle>
            <a:lvl1pPr>
              <a:defRPr sz="1000">
                <a:latin typeface="+mn-lt"/>
              </a:defRPr>
            </a:lvl1pPr>
            <a:lvl3pPr>
              <a:defRPr/>
            </a:lvl3pPr>
            <a:lvl4pPr>
              <a:defRPr/>
            </a:lvl4pPr>
          </a:lstStyle>
          <a:p>
            <a:pPr lvl="0"/>
            <a:r>
              <a:rPr lang="fr-FR"/>
              <a:t>Texte</a:t>
            </a: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830812790"/>
      </p:ext>
    </p:extLst>
  </p:cSld>
  <p:clrMapOvr>
    <a:masterClrMapping/>
  </p:clrMapOvr>
  <p:timing>
    <p:tnLst>
      <p:par>
        <p:cTn id="1" dur="indefinite" restart="never" nodeType="tmRoot"/>
      </p:par>
    </p:tnLst>
  </p:timing>
  <p:hf hdr="0" dt="0"/>
  <p:extLst>
    <p:ext uri="{DCECCB84-F9BA-43D5-87BE-67443E8EF086}">
      <p15:sldGuideLst xmlns:p15="http://schemas.microsoft.com/office/powerpoint/2012/main">
        <p15:guide id="1"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 images + texte">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52" name="Espace réservé pour une image  3">
            <a:extLst>
              <a:ext uri="{FF2B5EF4-FFF2-40B4-BE49-F238E27FC236}">
                <a16:creationId xmlns:a16="http://schemas.microsoft.com/office/drawing/2014/main" id="{8703E5DF-A8D1-4656-AC7D-D085997BF125}"/>
              </a:ext>
            </a:extLst>
          </p:cNvPr>
          <p:cNvSpPr>
            <a:spLocks noGrp="1"/>
          </p:cNvSpPr>
          <p:nvPr>
            <p:ph type="pic" sz="quarter" idx="56" hasCustomPrompt="1"/>
          </p:nvPr>
        </p:nvSpPr>
        <p:spPr>
          <a:xfrm>
            <a:off x="882650" y="1802578"/>
            <a:ext cx="1841498" cy="1227664"/>
          </a:xfrm>
        </p:spPr>
        <p:txBody>
          <a:bodyPr anchor="ctr" anchorCtr="0">
            <a:normAutofit/>
          </a:bodyPr>
          <a:lstStyle>
            <a:lvl1pPr algn="ctr">
              <a:defRPr sz="800">
                <a:solidFill>
                  <a:schemeClr val="tx1"/>
                </a:solidFill>
                <a:latin typeface="+mn-lt"/>
              </a:defRPr>
            </a:lvl1pPr>
          </a:lstStyle>
          <a:p>
            <a:r>
              <a:rPr lang="fr-FR"/>
              <a:t>image</a:t>
            </a:r>
          </a:p>
        </p:txBody>
      </p:sp>
      <p:sp>
        <p:nvSpPr>
          <p:cNvPr id="55" name="Espace réservé du texte 58">
            <a:extLst>
              <a:ext uri="{FF2B5EF4-FFF2-40B4-BE49-F238E27FC236}">
                <a16:creationId xmlns:a16="http://schemas.microsoft.com/office/drawing/2014/main" id="{75F0D076-63F0-4991-82C6-CDB986731740}"/>
              </a:ext>
            </a:extLst>
          </p:cNvPr>
          <p:cNvSpPr>
            <a:spLocks noGrp="1"/>
          </p:cNvSpPr>
          <p:nvPr>
            <p:ph type="body" sz="quarter" idx="18" hasCustomPrompt="1"/>
          </p:nvPr>
        </p:nvSpPr>
        <p:spPr>
          <a:xfrm>
            <a:off x="2813146" y="1802577"/>
            <a:ext cx="1371400" cy="122766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64" name="Espace réservé pour une image  3">
            <a:extLst>
              <a:ext uri="{FF2B5EF4-FFF2-40B4-BE49-F238E27FC236}">
                <a16:creationId xmlns:a16="http://schemas.microsoft.com/office/drawing/2014/main" id="{6E703B9B-2701-4A29-A41D-E28328B70DEC}"/>
              </a:ext>
            </a:extLst>
          </p:cNvPr>
          <p:cNvSpPr>
            <a:spLocks noGrp="1"/>
          </p:cNvSpPr>
          <p:nvPr>
            <p:ph type="pic" sz="quarter" idx="59" hasCustomPrompt="1"/>
          </p:nvPr>
        </p:nvSpPr>
        <p:spPr>
          <a:xfrm>
            <a:off x="4489502" y="1802578"/>
            <a:ext cx="1841498" cy="1227664"/>
          </a:xfrm>
        </p:spPr>
        <p:txBody>
          <a:bodyPr anchor="ctr" anchorCtr="0">
            <a:normAutofit/>
          </a:bodyPr>
          <a:lstStyle>
            <a:lvl1pPr algn="ctr">
              <a:defRPr sz="800">
                <a:solidFill>
                  <a:schemeClr val="tx1"/>
                </a:solidFill>
                <a:latin typeface="+mn-lt"/>
              </a:defRPr>
            </a:lvl1pPr>
          </a:lstStyle>
          <a:p>
            <a:r>
              <a:rPr lang="fr-FR"/>
              <a:t>image</a:t>
            </a:r>
          </a:p>
        </p:txBody>
      </p:sp>
      <p:sp>
        <p:nvSpPr>
          <p:cNvPr id="65" name="Espace réservé du texte 58">
            <a:extLst>
              <a:ext uri="{FF2B5EF4-FFF2-40B4-BE49-F238E27FC236}">
                <a16:creationId xmlns:a16="http://schemas.microsoft.com/office/drawing/2014/main" id="{C23E4FEA-3D87-4C5E-983A-03719878D4A5}"/>
              </a:ext>
            </a:extLst>
          </p:cNvPr>
          <p:cNvSpPr>
            <a:spLocks noGrp="1"/>
          </p:cNvSpPr>
          <p:nvPr>
            <p:ph type="body" sz="quarter" idx="60" hasCustomPrompt="1"/>
          </p:nvPr>
        </p:nvSpPr>
        <p:spPr>
          <a:xfrm>
            <a:off x="6419998" y="1802577"/>
            <a:ext cx="1371400" cy="122766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66" name="Espace réservé pour une image  3">
            <a:extLst>
              <a:ext uri="{FF2B5EF4-FFF2-40B4-BE49-F238E27FC236}">
                <a16:creationId xmlns:a16="http://schemas.microsoft.com/office/drawing/2014/main" id="{7F61C2A9-5D66-4B99-8323-A1954ED1A8E2}"/>
              </a:ext>
            </a:extLst>
          </p:cNvPr>
          <p:cNvSpPr>
            <a:spLocks noGrp="1"/>
          </p:cNvSpPr>
          <p:nvPr>
            <p:ph type="pic" sz="quarter" idx="61" hasCustomPrompt="1"/>
          </p:nvPr>
        </p:nvSpPr>
        <p:spPr>
          <a:xfrm>
            <a:off x="8096354" y="1802578"/>
            <a:ext cx="1841498" cy="1227664"/>
          </a:xfrm>
        </p:spPr>
        <p:txBody>
          <a:bodyPr anchor="ctr" anchorCtr="0">
            <a:normAutofit/>
          </a:bodyPr>
          <a:lstStyle>
            <a:lvl1pPr algn="ctr">
              <a:defRPr sz="800">
                <a:solidFill>
                  <a:schemeClr val="tx1"/>
                </a:solidFill>
                <a:latin typeface="+mn-lt"/>
              </a:defRPr>
            </a:lvl1pPr>
          </a:lstStyle>
          <a:p>
            <a:r>
              <a:rPr lang="fr-FR"/>
              <a:t>image</a:t>
            </a:r>
          </a:p>
        </p:txBody>
      </p:sp>
      <p:sp>
        <p:nvSpPr>
          <p:cNvPr id="67" name="Espace réservé du texte 58">
            <a:extLst>
              <a:ext uri="{FF2B5EF4-FFF2-40B4-BE49-F238E27FC236}">
                <a16:creationId xmlns:a16="http://schemas.microsoft.com/office/drawing/2014/main" id="{D52F5022-596A-405B-AF3C-27DD14266327}"/>
              </a:ext>
            </a:extLst>
          </p:cNvPr>
          <p:cNvSpPr>
            <a:spLocks noGrp="1"/>
          </p:cNvSpPr>
          <p:nvPr>
            <p:ph type="body" sz="quarter" idx="62" hasCustomPrompt="1"/>
          </p:nvPr>
        </p:nvSpPr>
        <p:spPr>
          <a:xfrm>
            <a:off x="10026850" y="1802577"/>
            <a:ext cx="1371400" cy="122766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68" name="Espace réservé pour une image  3">
            <a:extLst>
              <a:ext uri="{FF2B5EF4-FFF2-40B4-BE49-F238E27FC236}">
                <a16:creationId xmlns:a16="http://schemas.microsoft.com/office/drawing/2014/main" id="{A30EFDEE-1C5B-48BF-BB7E-2C1299048F2E}"/>
              </a:ext>
            </a:extLst>
          </p:cNvPr>
          <p:cNvSpPr>
            <a:spLocks noGrp="1"/>
          </p:cNvSpPr>
          <p:nvPr>
            <p:ph type="pic" sz="quarter" idx="63" hasCustomPrompt="1"/>
          </p:nvPr>
        </p:nvSpPr>
        <p:spPr>
          <a:xfrm>
            <a:off x="882650" y="3306258"/>
            <a:ext cx="1841498" cy="1227664"/>
          </a:xfrm>
        </p:spPr>
        <p:txBody>
          <a:bodyPr anchor="ctr" anchorCtr="0">
            <a:normAutofit/>
          </a:bodyPr>
          <a:lstStyle>
            <a:lvl1pPr algn="ctr">
              <a:defRPr sz="800">
                <a:solidFill>
                  <a:schemeClr val="tx1"/>
                </a:solidFill>
                <a:latin typeface="+mn-lt"/>
              </a:defRPr>
            </a:lvl1pPr>
          </a:lstStyle>
          <a:p>
            <a:r>
              <a:rPr lang="fr-FR"/>
              <a:t>image</a:t>
            </a:r>
          </a:p>
        </p:txBody>
      </p:sp>
      <p:sp>
        <p:nvSpPr>
          <p:cNvPr id="69" name="Espace réservé du texte 58">
            <a:extLst>
              <a:ext uri="{FF2B5EF4-FFF2-40B4-BE49-F238E27FC236}">
                <a16:creationId xmlns:a16="http://schemas.microsoft.com/office/drawing/2014/main" id="{8C601B5A-6683-49E0-9696-C28C19F4C6BA}"/>
              </a:ext>
            </a:extLst>
          </p:cNvPr>
          <p:cNvSpPr>
            <a:spLocks noGrp="1"/>
          </p:cNvSpPr>
          <p:nvPr>
            <p:ph type="body" sz="quarter" idx="64" hasCustomPrompt="1"/>
          </p:nvPr>
        </p:nvSpPr>
        <p:spPr>
          <a:xfrm>
            <a:off x="2813146" y="3306257"/>
            <a:ext cx="1371400" cy="122766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70" name="Espace réservé pour une image  3">
            <a:extLst>
              <a:ext uri="{FF2B5EF4-FFF2-40B4-BE49-F238E27FC236}">
                <a16:creationId xmlns:a16="http://schemas.microsoft.com/office/drawing/2014/main" id="{11385016-CD08-4C82-82C8-38770FCBBCC2}"/>
              </a:ext>
            </a:extLst>
          </p:cNvPr>
          <p:cNvSpPr>
            <a:spLocks noGrp="1"/>
          </p:cNvSpPr>
          <p:nvPr>
            <p:ph type="pic" sz="quarter" idx="65" hasCustomPrompt="1"/>
          </p:nvPr>
        </p:nvSpPr>
        <p:spPr>
          <a:xfrm>
            <a:off x="4489502" y="3306258"/>
            <a:ext cx="1841498" cy="1227664"/>
          </a:xfrm>
        </p:spPr>
        <p:txBody>
          <a:bodyPr anchor="ctr" anchorCtr="0">
            <a:normAutofit/>
          </a:bodyPr>
          <a:lstStyle>
            <a:lvl1pPr algn="ctr">
              <a:defRPr sz="800">
                <a:solidFill>
                  <a:schemeClr val="tx1"/>
                </a:solidFill>
                <a:latin typeface="+mn-lt"/>
              </a:defRPr>
            </a:lvl1pPr>
          </a:lstStyle>
          <a:p>
            <a:r>
              <a:rPr lang="fr-FR"/>
              <a:t>image</a:t>
            </a:r>
          </a:p>
        </p:txBody>
      </p:sp>
      <p:sp>
        <p:nvSpPr>
          <p:cNvPr id="71" name="Espace réservé du texte 58">
            <a:extLst>
              <a:ext uri="{FF2B5EF4-FFF2-40B4-BE49-F238E27FC236}">
                <a16:creationId xmlns:a16="http://schemas.microsoft.com/office/drawing/2014/main" id="{8627926E-CC75-40D7-8A7F-10B88FF04DAB}"/>
              </a:ext>
            </a:extLst>
          </p:cNvPr>
          <p:cNvSpPr>
            <a:spLocks noGrp="1"/>
          </p:cNvSpPr>
          <p:nvPr>
            <p:ph type="body" sz="quarter" idx="66" hasCustomPrompt="1"/>
          </p:nvPr>
        </p:nvSpPr>
        <p:spPr>
          <a:xfrm>
            <a:off x="6419998" y="3306257"/>
            <a:ext cx="1371400" cy="122766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72" name="Espace réservé pour une image  3">
            <a:extLst>
              <a:ext uri="{FF2B5EF4-FFF2-40B4-BE49-F238E27FC236}">
                <a16:creationId xmlns:a16="http://schemas.microsoft.com/office/drawing/2014/main" id="{15982FF2-32CD-4BC0-9EBA-7188311414BF}"/>
              </a:ext>
            </a:extLst>
          </p:cNvPr>
          <p:cNvSpPr>
            <a:spLocks noGrp="1"/>
          </p:cNvSpPr>
          <p:nvPr>
            <p:ph type="pic" sz="quarter" idx="67" hasCustomPrompt="1"/>
          </p:nvPr>
        </p:nvSpPr>
        <p:spPr>
          <a:xfrm>
            <a:off x="8096354" y="3306258"/>
            <a:ext cx="1841498" cy="1227664"/>
          </a:xfrm>
        </p:spPr>
        <p:txBody>
          <a:bodyPr anchor="ctr" anchorCtr="0">
            <a:normAutofit/>
          </a:bodyPr>
          <a:lstStyle>
            <a:lvl1pPr algn="ctr">
              <a:defRPr sz="800">
                <a:solidFill>
                  <a:schemeClr val="tx1"/>
                </a:solidFill>
                <a:latin typeface="+mn-lt"/>
              </a:defRPr>
            </a:lvl1pPr>
          </a:lstStyle>
          <a:p>
            <a:r>
              <a:rPr lang="fr-FR"/>
              <a:t>image</a:t>
            </a:r>
          </a:p>
        </p:txBody>
      </p:sp>
      <p:sp>
        <p:nvSpPr>
          <p:cNvPr id="73" name="Espace réservé du texte 58">
            <a:extLst>
              <a:ext uri="{FF2B5EF4-FFF2-40B4-BE49-F238E27FC236}">
                <a16:creationId xmlns:a16="http://schemas.microsoft.com/office/drawing/2014/main" id="{5F47F161-E084-4F55-BE47-3AF09BE23F57}"/>
              </a:ext>
            </a:extLst>
          </p:cNvPr>
          <p:cNvSpPr>
            <a:spLocks noGrp="1"/>
          </p:cNvSpPr>
          <p:nvPr>
            <p:ph type="body" sz="quarter" idx="68" hasCustomPrompt="1"/>
          </p:nvPr>
        </p:nvSpPr>
        <p:spPr>
          <a:xfrm>
            <a:off x="10026850" y="3306257"/>
            <a:ext cx="1371400" cy="122766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74" name="Espace réservé pour une image  3">
            <a:extLst>
              <a:ext uri="{FF2B5EF4-FFF2-40B4-BE49-F238E27FC236}">
                <a16:creationId xmlns:a16="http://schemas.microsoft.com/office/drawing/2014/main" id="{FB96A3E7-FA6C-4C82-AD27-954B361138FD}"/>
              </a:ext>
            </a:extLst>
          </p:cNvPr>
          <p:cNvSpPr>
            <a:spLocks noGrp="1"/>
          </p:cNvSpPr>
          <p:nvPr>
            <p:ph type="pic" sz="quarter" idx="69" hasCustomPrompt="1"/>
          </p:nvPr>
        </p:nvSpPr>
        <p:spPr>
          <a:xfrm>
            <a:off x="882650" y="4809937"/>
            <a:ext cx="1841498" cy="1227664"/>
          </a:xfrm>
        </p:spPr>
        <p:txBody>
          <a:bodyPr anchor="ctr" anchorCtr="0">
            <a:normAutofit/>
          </a:bodyPr>
          <a:lstStyle>
            <a:lvl1pPr algn="ctr">
              <a:defRPr sz="800">
                <a:solidFill>
                  <a:schemeClr val="tx1"/>
                </a:solidFill>
                <a:latin typeface="+mn-lt"/>
              </a:defRPr>
            </a:lvl1pPr>
          </a:lstStyle>
          <a:p>
            <a:r>
              <a:rPr lang="fr-FR"/>
              <a:t>image</a:t>
            </a:r>
          </a:p>
        </p:txBody>
      </p:sp>
      <p:sp>
        <p:nvSpPr>
          <p:cNvPr id="75" name="Espace réservé du texte 58">
            <a:extLst>
              <a:ext uri="{FF2B5EF4-FFF2-40B4-BE49-F238E27FC236}">
                <a16:creationId xmlns:a16="http://schemas.microsoft.com/office/drawing/2014/main" id="{E5498A5A-7208-4C13-B2D8-F9469E283D73}"/>
              </a:ext>
            </a:extLst>
          </p:cNvPr>
          <p:cNvSpPr>
            <a:spLocks noGrp="1"/>
          </p:cNvSpPr>
          <p:nvPr>
            <p:ph type="body" sz="quarter" idx="70" hasCustomPrompt="1"/>
          </p:nvPr>
        </p:nvSpPr>
        <p:spPr>
          <a:xfrm>
            <a:off x="2813146" y="4809936"/>
            <a:ext cx="1371400" cy="122766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76" name="Espace réservé pour une image  3">
            <a:extLst>
              <a:ext uri="{FF2B5EF4-FFF2-40B4-BE49-F238E27FC236}">
                <a16:creationId xmlns:a16="http://schemas.microsoft.com/office/drawing/2014/main" id="{6F103653-AFE0-429B-94D3-1E741A86E450}"/>
              </a:ext>
            </a:extLst>
          </p:cNvPr>
          <p:cNvSpPr>
            <a:spLocks noGrp="1"/>
          </p:cNvSpPr>
          <p:nvPr>
            <p:ph type="pic" sz="quarter" idx="71" hasCustomPrompt="1"/>
          </p:nvPr>
        </p:nvSpPr>
        <p:spPr>
          <a:xfrm>
            <a:off x="4489502" y="4809937"/>
            <a:ext cx="1841498" cy="1227664"/>
          </a:xfrm>
        </p:spPr>
        <p:txBody>
          <a:bodyPr anchor="ctr" anchorCtr="0">
            <a:normAutofit/>
          </a:bodyPr>
          <a:lstStyle>
            <a:lvl1pPr algn="ctr">
              <a:defRPr sz="800">
                <a:solidFill>
                  <a:schemeClr val="tx1"/>
                </a:solidFill>
                <a:latin typeface="+mn-lt"/>
              </a:defRPr>
            </a:lvl1pPr>
          </a:lstStyle>
          <a:p>
            <a:r>
              <a:rPr lang="fr-FR"/>
              <a:t>image</a:t>
            </a:r>
          </a:p>
        </p:txBody>
      </p:sp>
      <p:sp>
        <p:nvSpPr>
          <p:cNvPr id="78" name="Espace réservé du texte 58">
            <a:extLst>
              <a:ext uri="{FF2B5EF4-FFF2-40B4-BE49-F238E27FC236}">
                <a16:creationId xmlns:a16="http://schemas.microsoft.com/office/drawing/2014/main" id="{CD163551-001C-4553-8D24-274829D17614}"/>
              </a:ext>
            </a:extLst>
          </p:cNvPr>
          <p:cNvSpPr>
            <a:spLocks noGrp="1"/>
          </p:cNvSpPr>
          <p:nvPr>
            <p:ph type="body" sz="quarter" idx="72" hasCustomPrompt="1"/>
          </p:nvPr>
        </p:nvSpPr>
        <p:spPr>
          <a:xfrm>
            <a:off x="6419998" y="4809936"/>
            <a:ext cx="1371400" cy="122766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80" name="Espace réservé pour une image  3">
            <a:extLst>
              <a:ext uri="{FF2B5EF4-FFF2-40B4-BE49-F238E27FC236}">
                <a16:creationId xmlns:a16="http://schemas.microsoft.com/office/drawing/2014/main" id="{645E07B2-91AD-4429-9221-F23288198A77}"/>
              </a:ext>
            </a:extLst>
          </p:cNvPr>
          <p:cNvSpPr>
            <a:spLocks noGrp="1"/>
          </p:cNvSpPr>
          <p:nvPr>
            <p:ph type="pic" sz="quarter" idx="73" hasCustomPrompt="1"/>
          </p:nvPr>
        </p:nvSpPr>
        <p:spPr>
          <a:xfrm>
            <a:off x="8096354" y="4809937"/>
            <a:ext cx="1841498" cy="1227664"/>
          </a:xfrm>
        </p:spPr>
        <p:txBody>
          <a:bodyPr anchor="ctr" anchorCtr="0">
            <a:normAutofit/>
          </a:bodyPr>
          <a:lstStyle>
            <a:lvl1pPr algn="ctr">
              <a:defRPr sz="800">
                <a:solidFill>
                  <a:schemeClr val="tx1"/>
                </a:solidFill>
                <a:latin typeface="+mn-lt"/>
              </a:defRPr>
            </a:lvl1pPr>
          </a:lstStyle>
          <a:p>
            <a:r>
              <a:rPr lang="fr-FR"/>
              <a:t>image</a:t>
            </a:r>
          </a:p>
        </p:txBody>
      </p:sp>
      <p:sp>
        <p:nvSpPr>
          <p:cNvPr id="81" name="Espace réservé du texte 58">
            <a:extLst>
              <a:ext uri="{FF2B5EF4-FFF2-40B4-BE49-F238E27FC236}">
                <a16:creationId xmlns:a16="http://schemas.microsoft.com/office/drawing/2014/main" id="{353D7347-D794-4293-8971-D945DE37FAA3}"/>
              </a:ext>
            </a:extLst>
          </p:cNvPr>
          <p:cNvSpPr>
            <a:spLocks noGrp="1"/>
          </p:cNvSpPr>
          <p:nvPr>
            <p:ph type="body" sz="quarter" idx="74" hasCustomPrompt="1"/>
          </p:nvPr>
        </p:nvSpPr>
        <p:spPr>
          <a:xfrm>
            <a:off x="10026850" y="4809936"/>
            <a:ext cx="1371400" cy="122766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Tree>
    <p:extLst>
      <p:ext uri="{BB962C8B-B14F-4D97-AF65-F5344CB8AC3E}">
        <p14:creationId xmlns:p14="http://schemas.microsoft.com/office/powerpoint/2010/main" val="2391351304"/>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ux colonnes évênements">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3" name="Espace réservé du texte 2">
            <a:extLst>
              <a:ext uri="{FF2B5EF4-FFF2-40B4-BE49-F238E27FC236}">
                <a16:creationId xmlns:a16="http://schemas.microsoft.com/office/drawing/2014/main" id="{CD452A3F-44DC-43CA-A78C-42079ECD20C4}"/>
              </a:ext>
            </a:extLst>
          </p:cNvPr>
          <p:cNvSpPr>
            <a:spLocks noGrp="1"/>
          </p:cNvSpPr>
          <p:nvPr>
            <p:ph type="body" sz="quarter" idx="10" hasCustomPrompt="1"/>
          </p:nvPr>
        </p:nvSpPr>
        <p:spPr>
          <a:xfrm>
            <a:off x="1375642" y="2016125"/>
            <a:ext cx="3560717" cy="390525"/>
          </a:xfrm>
        </p:spPr>
        <p:txBody>
          <a:bodyPr/>
          <a:lstStyle>
            <a:lvl1pPr algn="l">
              <a:defRPr/>
            </a:lvl1pPr>
          </a:lstStyle>
          <a:p>
            <a:pPr lvl="0"/>
            <a:r>
              <a:rPr lang="fr-FR"/>
              <a:t>Texte</a:t>
            </a:r>
          </a:p>
        </p:txBody>
      </p:sp>
      <p:cxnSp>
        <p:nvCxnSpPr>
          <p:cNvPr id="52" name="Connecteur droit 51">
            <a:extLst>
              <a:ext uri="{FF2B5EF4-FFF2-40B4-BE49-F238E27FC236}">
                <a16:creationId xmlns:a16="http://schemas.microsoft.com/office/drawing/2014/main" id="{1EB6825C-9C79-4F73-8DCF-CB284EDBB15B}"/>
              </a:ext>
            </a:extLst>
          </p:cNvPr>
          <p:cNvCxnSpPr/>
          <p:nvPr userDrawn="1"/>
        </p:nvCxnSpPr>
        <p:spPr>
          <a:xfrm>
            <a:off x="6096000" y="2016760"/>
            <a:ext cx="0" cy="40776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60" name="Espace réservé du texte 58">
            <a:extLst>
              <a:ext uri="{FF2B5EF4-FFF2-40B4-BE49-F238E27FC236}">
                <a16:creationId xmlns:a16="http://schemas.microsoft.com/office/drawing/2014/main" id="{349502CD-7C65-45DA-B9B4-132EE91BBB86}"/>
              </a:ext>
            </a:extLst>
          </p:cNvPr>
          <p:cNvSpPr>
            <a:spLocks noGrp="1"/>
          </p:cNvSpPr>
          <p:nvPr userDrawn="1">
            <p:ph type="body" sz="quarter" idx="18" hasCustomPrompt="1"/>
          </p:nvPr>
        </p:nvSpPr>
        <p:spPr>
          <a:xfrm>
            <a:off x="2600318" y="2810166"/>
            <a:ext cx="2336043"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68" name="Espace réservé du texte 2">
            <a:extLst>
              <a:ext uri="{FF2B5EF4-FFF2-40B4-BE49-F238E27FC236}">
                <a16:creationId xmlns:a16="http://schemas.microsoft.com/office/drawing/2014/main" id="{4461B78E-2FE1-4925-9BE0-A58C52B08A16}"/>
              </a:ext>
            </a:extLst>
          </p:cNvPr>
          <p:cNvSpPr>
            <a:spLocks noGrp="1"/>
          </p:cNvSpPr>
          <p:nvPr userDrawn="1">
            <p:ph type="body" sz="quarter" idx="26" hasCustomPrompt="1"/>
          </p:nvPr>
        </p:nvSpPr>
        <p:spPr>
          <a:xfrm>
            <a:off x="7255641" y="2016125"/>
            <a:ext cx="3560717" cy="390525"/>
          </a:xfrm>
        </p:spPr>
        <p:txBody>
          <a:bodyPr/>
          <a:lstStyle>
            <a:lvl1pPr algn="l">
              <a:defRPr/>
            </a:lvl1pPr>
          </a:lstStyle>
          <a:p>
            <a:pPr lvl="0"/>
            <a:r>
              <a:rPr lang="fr-FR"/>
              <a:t>Texte</a:t>
            </a:r>
          </a:p>
        </p:txBody>
      </p:sp>
      <p:sp>
        <p:nvSpPr>
          <p:cNvPr id="100" name="Espace réservé du texte 58">
            <a:extLst>
              <a:ext uri="{FF2B5EF4-FFF2-40B4-BE49-F238E27FC236}">
                <a16:creationId xmlns:a16="http://schemas.microsoft.com/office/drawing/2014/main" id="{5ECB9DAD-7E80-4309-AC7A-558781B03602}"/>
              </a:ext>
            </a:extLst>
          </p:cNvPr>
          <p:cNvSpPr>
            <a:spLocks noGrp="1"/>
          </p:cNvSpPr>
          <p:nvPr>
            <p:ph type="body" sz="quarter" idx="44" hasCustomPrompt="1"/>
          </p:nvPr>
        </p:nvSpPr>
        <p:spPr>
          <a:xfrm>
            <a:off x="2600318" y="3666596"/>
            <a:ext cx="2336043"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1" name="Espace réservé du texte 58">
            <a:extLst>
              <a:ext uri="{FF2B5EF4-FFF2-40B4-BE49-F238E27FC236}">
                <a16:creationId xmlns:a16="http://schemas.microsoft.com/office/drawing/2014/main" id="{32EC3759-BC64-497D-9C00-96C336EAFA90}"/>
              </a:ext>
            </a:extLst>
          </p:cNvPr>
          <p:cNvSpPr>
            <a:spLocks noGrp="1"/>
          </p:cNvSpPr>
          <p:nvPr>
            <p:ph type="body" sz="quarter" idx="45" hasCustomPrompt="1"/>
          </p:nvPr>
        </p:nvSpPr>
        <p:spPr>
          <a:xfrm>
            <a:off x="2600318" y="4525566"/>
            <a:ext cx="2336043"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2" name="Espace réservé du texte 58">
            <a:extLst>
              <a:ext uri="{FF2B5EF4-FFF2-40B4-BE49-F238E27FC236}">
                <a16:creationId xmlns:a16="http://schemas.microsoft.com/office/drawing/2014/main" id="{65088F8B-CCC4-4524-9AB4-4CF192F27B25}"/>
              </a:ext>
            </a:extLst>
          </p:cNvPr>
          <p:cNvSpPr>
            <a:spLocks noGrp="1"/>
          </p:cNvSpPr>
          <p:nvPr>
            <p:ph type="body" sz="quarter" idx="46" hasCustomPrompt="1"/>
          </p:nvPr>
        </p:nvSpPr>
        <p:spPr>
          <a:xfrm>
            <a:off x="2600318" y="5379456"/>
            <a:ext cx="2336043"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3" name="Espace réservé du texte 58">
            <a:extLst>
              <a:ext uri="{FF2B5EF4-FFF2-40B4-BE49-F238E27FC236}">
                <a16:creationId xmlns:a16="http://schemas.microsoft.com/office/drawing/2014/main" id="{450170ED-364B-4B9E-AE10-AEDEF2C0942B}"/>
              </a:ext>
            </a:extLst>
          </p:cNvPr>
          <p:cNvSpPr>
            <a:spLocks noGrp="1"/>
          </p:cNvSpPr>
          <p:nvPr>
            <p:ph type="body" sz="quarter" idx="47" hasCustomPrompt="1"/>
          </p:nvPr>
        </p:nvSpPr>
        <p:spPr>
          <a:xfrm>
            <a:off x="8477250" y="2810166"/>
            <a:ext cx="2339112"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4" name="Espace réservé du texte 58">
            <a:extLst>
              <a:ext uri="{FF2B5EF4-FFF2-40B4-BE49-F238E27FC236}">
                <a16:creationId xmlns:a16="http://schemas.microsoft.com/office/drawing/2014/main" id="{B6AF5B0D-DC6E-43F1-A30F-6054740D5577}"/>
              </a:ext>
            </a:extLst>
          </p:cNvPr>
          <p:cNvSpPr>
            <a:spLocks noGrp="1"/>
          </p:cNvSpPr>
          <p:nvPr>
            <p:ph type="body" sz="quarter" idx="48" hasCustomPrompt="1"/>
          </p:nvPr>
        </p:nvSpPr>
        <p:spPr>
          <a:xfrm>
            <a:off x="8477250" y="3666596"/>
            <a:ext cx="2339112"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5" name="Espace réservé du texte 58">
            <a:extLst>
              <a:ext uri="{FF2B5EF4-FFF2-40B4-BE49-F238E27FC236}">
                <a16:creationId xmlns:a16="http://schemas.microsoft.com/office/drawing/2014/main" id="{B3E3920F-EBAF-426D-AA90-718743AF2812}"/>
              </a:ext>
            </a:extLst>
          </p:cNvPr>
          <p:cNvSpPr>
            <a:spLocks noGrp="1"/>
          </p:cNvSpPr>
          <p:nvPr>
            <p:ph type="body" sz="quarter" idx="49" hasCustomPrompt="1"/>
          </p:nvPr>
        </p:nvSpPr>
        <p:spPr>
          <a:xfrm>
            <a:off x="8477250" y="4525566"/>
            <a:ext cx="2339112"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6" name="Espace réservé du texte 58">
            <a:extLst>
              <a:ext uri="{FF2B5EF4-FFF2-40B4-BE49-F238E27FC236}">
                <a16:creationId xmlns:a16="http://schemas.microsoft.com/office/drawing/2014/main" id="{044286D6-8B6A-4A5F-8655-775CA184BB5C}"/>
              </a:ext>
            </a:extLst>
          </p:cNvPr>
          <p:cNvSpPr>
            <a:spLocks noGrp="1"/>
          </p:cNvSpPr>
          <p:nvPr>
            <p:ph type="body" sz="quarter" idx="50" hasCustomPrompt="1"/>
          </p:nvPr>
        </p:nvSpPr>
        <p:spPr>
          <a:xfrm>
            <a:off x="8477250" y="5379456"/>
            <a:ext cx="2339112"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28" name="Espace réservé pour une image  3">
            <a:extLst>
              <a:ext uri="{FF2B5EF4-FFF2-40B4-BE49-F238E27FC236}">
                <a16:creationId xmlns:a16="http://schemas.microsoft.com/office/drawing/2014/main" id="{197AD628-B4A1-4DB6-9E4E-AACCDF868176}"/>
              </a:ext>
            </a:extLst>
          </p:cNvPr>
          <p:cNvSpPr>
            <a:spLocks noGrp="1"/>
          </p:cNvSpPr>
          <p:nvPr>
            <p:ph type="pic" sz="quarter" idx="56" hasCustomPrompt="1"/>
          </p:nvPr>
        </p:nvSpPr>
        <p:spPr>
          <a:xfrm>
            <a:off x="1375638" y="2805877"/>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29" name="Espace réservé pour une image  3">
            <a:extLst>
              <a:ext uri="{FF2B5EF4-FFF2-40B4-BE49-F238E27FC236}">
                <a16:creationId xmlns:a16="http://schemas.microsoft.com/office/drawing/2014/main" id="{0BD73083-9C9C-4B4B-B12E-C45F3BBD76EA}"/>
              </a:ext>
            </a:extLst>
          </p:cNvPr>
          <p:cNvSpPr>
            <a:spLocks noGrp="1"/>
          </p:cNvSpPr>
          <p:nvPr>
            <p:ph type="pic" sz="quarter" idx="57" hasCustomPrompt="1"/>
          </p:nvPr>
        </p:nvSpPr>
        <p:spPr>
          <a:xfrm>
            <a:off x="1375638" y="3666596"/>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30" name="Espace réservé pour une image  3">
            <a:extLst>
              <a:ext uri="{FF2B5EF4-FFF2-40B4-BE49-F238E27FC236}">
                <a16:creationId xmlns:a16="http://schemas.microsoft.com/office/drawing/2014/main" id="{D8963210-491E-48BE-98A6-5DB062C6ABB2}"/>
              </a:ext>
            </a:extLst>
          </p:cNvPr>
          <p:cNvSpPr>
            <a:spLocks noGrp="1"/>
          </p:cNvSpPr>
          <p:nvPr>
            <p:ph type="pic" sz="quarter" idx="58" hasCustomPrompt="1"/>
          </p:nvPr>
        </p:nvSpPr>
        <p:spPr>
          <a:xfrm>
            <a:off x="1375638" y="4523026"/>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31" name="Espace réservé pour une image  3">
            <a:extLst>
              <a:ext uri="{FF2B5EF4-FFF2-40B4-BE49-F238E27FC236}">
                <a16:creationId xmlns:a16="http://schemas.microsoft.com/office/drawing/2014/main" id="{67B0E2FE-ECDA-4F63-AB99-D00A43CEA1A2}"/>
              </a:ext>
            </a:extLst>
          </p:cNvPr>
          <p:cNvSpPr>
            <a:spLocks noGrp="1"/>
          </p:cNvSpPr>
          <p:nvPr>
            <p:ph type="pic" sz="quarter" idx="59" hasCustomPrompt="1"/>
          </p:nvPr>
        </p:nvSpPr>
        <p:spPr>
          <a:xfrm>
            <a:off x="1375638" y="5377707"/>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32" name="Espace réservé pour une image  3">
            <a:extLst>
              <a:ext uri="{FF2B5EF4-FFF2-40B4-BE49-F238E27FC236}">
                <a16:creationId xmlns:a16="http://schemas.microsoft.com/office/drawing/2014/main" id="{70C1A413-B42E-43AA-9D32-B97EC81862B8}"/>
              </a:ext>
            </a:extLst>
          </p:cNvPr>
          <p:cNvSpPr>
            <a:spLocks noGrp="1"/>
          </p:cNvSpPr>
          <p:nvPr>
            <p:ph type="pic" sz="quarter" idx="60" hasCustomPrompt="1"/>
          </p:nvPr>
        </p:nvSpPr>
        <p:spPr>
          <a:xfrm>
            <a:off x="7255640" y="2805877"/>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33" name="Espace réservé pour une image  3">
            <a:extLst>
              <a:ext uri="{FF2B5EF4-FFF2-40B4-BE49-F238E27FC236}">
                <a16:creationId xmlns:a16="http://schemas.microsoft.com/office/drawing/2014/main" id="{C003DA44-7065-4C60-A35F-DD52669180DE}"/>
              </a:ext>
            </a:extLst>
          </p:cNvPr>
          <p:cNvSpPr>
            <a:spLocks noGrp="1"/>
          </p:cNvSpPr>
          <p:nvPr>
            <p:ph type="pic" sz="quarter" idx="61" hasCustomPrompt="1"/>
          </p:nvPr>
        </p:nvSpPr>
        <p:spPr>
          <a:xfrm>
            <a:off x="7255640" y="3666596"/>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34" name="Espace réservé pour une image  3">
            <a:extLst>
              <a:ext uri="{FF2B5EF4-FFF2-40B4-BE49-F238E27FC236}">
                <a16:creationId xmlns:a16="http://schemas.microsoft.com/office/drawing/2014/main" id="{48F3ED0E-807E-4FD2-8B04-F68CA81A450E}"/>
              </a:ext>
            </a:extLst>
          </p:cNvPr>
          <p:cNvSpPr>
            <a:spLocks noGrp="1"/>
          </p:cNvSpPr>
          <p:nvPr>
            <p:ph type="pic" sz="quarter" idx="62" hasCustomPrompt="1"/>
          </p:nvPr>
        </p:nvSpPr>
        <p:spPr>
          <a:xfrm>
            <a:off x="7255640" y="4523026"/>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35" name="Espace réservé pour une image  3">
            <a:extLst>
              <a:ext uri="{FF2B5EF4-FFF2-40B4-BE49-F238E27FC236}">
                <a16:creationId xmlns:a16="http://schemas.microsoft.com/office/drawing/2014/main" id="{0AF17ED5-DAAA-4C4A-80AF-CC8C554F38F7}"/>
              </a:ext>
            </a:extLst>
          </p:cNvPr>
          <p:cNvSpPr>
            <a:spLocks noGrp="1"/>
          </p:cNvSpPr>
          <p:nvPr>
            <p:ph type="pic" sz="quarter" idx="63" hasCustomPrompt="1"/>
          </p:nvPr>
        </p:nvSpPr>
        <p:spPr>
          <a:xfrm>
            <a:off x="7255640" y="5377707"/>
            <a:ext cx="1074981" cy="716653"/>
          </a:xfrm>
        </p:spPr>
        <p:txBody>
          <a:bodyPr anchor="ctr" anchorCtr="0">
            <a:normAutofit/>
          </a:bodyPr>
          <a:lstStyle>
            <a:lvl1pPr algn="ctr">
              <a:defRPr sz="800">
                <a:solidFill>
                  <a:schemeClr val="tx1"/>
                </a:solidFill>
                <a:latin typeface="+mn-lt"/>
              </a:defRPr>
            </a:lvl1pPr>
          </a:lstStyle>
          <a:p>
            <a:r>
              <a:rPr lang="fr-FR"/>
              <a:t>image</a:t>
            </a:r>
          </a:p>
        </p:txBody>
      </p:sp>
    </p:spTree>
    <p:extLst>
      <p:ext uri="{BB962C8B-B14F-4D97-AF65-F5344CB8AC3E}">
        <p14:creationId xmlns:p14="http://schemas.microsoft.com/office/powerpoint/2010/main" val="3074138062"/>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riptyque évênements ">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3" name="Espace réservé du texte 2">
            <a:extLst>
              <a:ext uri="{FF2B5EF4-FFF2-40B4-BE49-F238E27FC236}">
                <a16:creationId xmlns:a16="http://schemas.microsoft.com/office/drawing/2014/main" id="{CD452A3F-44DC-43CA-A78C-42079ECD20C4}"/>
              </a:ext>
            </a:extLst>
          </p:cNvPr>
          <p:cNvSpPr>
            <a:spLocks noGrp="1"/>
          </p:cNvSpPr>
          <p:nvPr>
            <p:ph type="body" sz="quarter" idx="10" hasCustomPrompt="1"/>
          </p:nvPr>
        </p:nvSpPr>
        <p:spPr>
          <a:xfrm>
            <a:off x="395638" y="2016125"/>
            <a:ext cx="3560717" cy="390525"/>
          </a:xfrm>
        </p:spPr>
        <p:txBody>
          <a:bodyPr/>
          <a:lstStyle>
            <a:lvl1pPr algn="l">
              <a:defRPr/>
            </a:lvl1pPr>
          </a:lstStyle>
          <a:p>
            <a:pPr lvl="0"/>
            <a:r>
              <a:rPr lang="fr-FR"/>
              <a:t>Texte</a:t>
            </a:r>
          </a:p>
        </p:txBody>
      </p:sp>
      <p:cxnSp>
        <p:nvCxnSpPr>
          <p:cNvPr id="52" name="Connecteur droit 51">
            <a:extLst>
              <a:ext uri="{FF2B5EF4-FFF2-40B4-BE49-F238E27FC236}">
                <a16:creationId xmlns:a16="http://schemas.microsoft.com/office/drawing/2014/main" id="{1EB6825C-9C79-4F73-8DCF-CB284EDBB15B}"/>
              </a:ext>
            </a:extLst>
          </p:cNvPr>
          <p:cNvCxnSpPr/>
          <p:nvPr userDrawn="1"/>
        </p:nvCxnSpPr>
        <p:spPr>
          <a:xfrm>
            <a:off x="4136000" y="2016760"/>
            <a:ext cx="0" cy="4077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7CA025C0-1D63-4D4C-83C8-159D63CAE99E}"/>
              </a:ext>
            </a:extLst>
          </p:cNvPr>
          <p:cNvCxnSpPr/>
          <p:nvPr userDrawn="1"/>
        </p:nvCxnSpPr>
        <p:spPr>
          <a:xfrm>
            <a:off x="8056000" y="2016760"/>
            <a:ext cx="0" cy="40776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60" name="Espace réservé du texte 58">
            <a:extLst>
              <a:ext uri="{FF2B5EF4-FFF2-40B4-BE49-F238E27FC236}">
                <a16:creationId xmlns:a16="http://schemas.microsoft.com/office/drawing/2014/main" id="{349502CD-7C65-45DA-B9B4-132EE91BBB86}"/>
              </a:ext>
            </a:extLst>
          </p:cNvPr>
          <p:cNvSpPr>
            <a:spLocks noGrp="1"/>
          </p:cNvSpPr>
          <p:nvPr userDrawn="1">
            <p:ph type="body" sz="quarter" idx="18" hasCustomPrompt="1"/>
          </p:nvPr>
        </p:nvSpPr>
        <p:spPr>
          <a:xfrm>
            <a:off x="1612664" y="2810166"/>
            <a:ext cx="2343698"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68" name="Espace réservé du texte 2">
            <a:extLst>
              <a:ext uri="{FF2B5EF4-FFF2-40B4-BE49-F238E27FC236}">
                <a16:creationId xmlns:a16="http://schemas.microsoft.com/office/drawing/2014/main" id="{4461B78E-2FE1-4925-9BE0-A58C52B08A16}"/>
              </a:ext>
            </a:extLst>
          </p:cNvPr>
          <p:cNvSpPr>
            <a:spLocks noGrp="1"/>
          </p:cNvSpPr>
          <p:nvPr userDrawn="1">
            <p:ph type="body" sz="quarter" idx="26" hasCustomPrompt="1"/>
          </p:nvPr>
        </p:nvSpPr>
        <p:spPr>
          <a:xfrm>
            <a:off x="4315637" y="2016125"/>
            <a:ext cx="3560717" cy="390525"/>
          </a:xfrm>
        </p:spPr>
        <p:txBody>
          <a:bodyPr/>
          <a:lstStyle>
            <a:lvl1pPr algn="l">
              <a:defRPr/>
            </a:lvl1pPr>
          </a:lstStyle>
          <a:p>
            <a:pPr lvl="0"/>
            <a:r>
              <a:rPr lang="fr-FR"/>
              <a:t>Texte</a:t>
            </a:r>
          </a:p>
        </p:txBody>
      </p:sp>
      <p:sp>
        <p:nvSpPr>
          <p:cNvPr id="78" name="Espace réservé du texte 2">
            <a:extLst>
              <a:ext uri="{FF2B5EF4-FFF2-40B4-BE49-F238E27FC236}">
                <a16:creationId xmlns:a16="http://schemas.microsoft.com/office/drawing/2014/main" id="{23B01699-F462-48D9-956A-2360082309D8}"/>
              </a:ext>
            </a:extLst>
          </p:cNvPr>
          <p:cNvSpPr>
            <a:spLocks noGrp="1"/>
          </p:cNvSpPr>
          <p:nvPr userDrawn="1">
            <p:ph type="body" sz="quarter" idx="35" hasCustomPrompt="1"/>
          </p:nvPr>
        </p:nvSpPr>
        <p:spPr>
          <a:xfrm>
            <a:off x="8235636" y="2016125"/>
            <a:ext cx="3560717" cy="390525"/>
          </a:xfrm>
        </p:spPr>
        <p:txBody>
          <a:bodyPr/>
          <a:lstStyle>
            <a:lvl1pPr algn="l">
              <a:defRPr/>
            </a:lvl1pPr>
          </a:lstStyle>
          <a:p>
            <a:pPr lvl="0"/>
            <a:r>
              <a:rPr lang="fr-FR"/>
              <a:t>Texte</a:t>
            </a:r>
          </a:p>
        </p:txBody>
      </p:sp>
      <p:sp>
        <p:nvSpPr>
          <p:cNvPr id="100" name="Espace réservé du texte 58">
            <a:extLst>
              <a:ext uri="{FF2B5EF4-FFF2-40B4-BE49-F238E27FC236}">
                <a16:creationId xmlns:a16="http://schemas.microsoft.com/office/drawing/2014/main" id="{5ECB9DAD-7E80-4309-AC7A-558781B03602}"/>
              </a:ext>
            </a:extLst>
          </p:cNvPr>
          <p:cNvSpPr>
            <a:spLocks noGrp="1"/>
          </p:cNvSpPr>
          <p:nvPr>
            <p:ph type="body" sz="quarter" idx="44" hasCustomPrompt="1"/>
          </p:nvPr>
        </p:nvSpPr>
        <p:spPr>
          <a:xfrm>
            <a:off x="1612664" y="3666596"/>
            <a:ext cx="2343698"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1" name="Espace réservé du texte 58">
            <a:extLst>
              <a:ext uri="{FF2B5EF4-FFF2-40B4-BE49-F238E27FC236}">
                <a16:creationId xmlns:a16="http://schemas.microsoft.com/office/drawing/2014/main" id="{32EC3759-BC64-497D-9C00-96C336EAFA90}"/>
              </a:ext>
            </a:extLst>
          </p:cNvPr>
          <p:cNvSpPr>
            <a:spLocks noGrp="1"/>
          </p:cNvSpPr>
          <p:nvPr>
            <p:ph type="body" sz="quarter" idx="45" hasCustomPrompt="1"/>
          </p:nvPr>
        </p:nvSpPr>
        <p:spPr>
          <a:xfrm>
            <a:off x="1612664" y="4525566"/>
            <a:ext cx="2343698"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2" name="Espace réservé du texte 58">
            <a:extLst>
              <a:ext uri="{FF2B5EF4-FFF2-40B4-BE49-F238E27FC236}">
                <a16:creationId xmlns:a16="http://schemas.microsoft.com/office/drawing/2014/main" id="{65088F8B-CCC4-4524-9AB4-4CF192F27B25}"/>
              </a:ext>
            </a:extLst>
          </p:cNvPr>
          <p:cNvSpPr>
            <a:spLocks noGrp="1"/>
          </p:cNvSpPr>
          <p:nvPr>
            <p:ph type="body" sz="quarter" idx="46" hasCustomPrompt="1"/>
          </p:nvPr>
        </p:nvSpPr>
        <p:spPr>
          <a:xfrm>
            <a:off x="1612664" y="5379456"/>
            <a:ext cx="2343698"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3" name="Espace réservé du texte 58">
            <a:extLst>
              <a:ext uri="{FF2B5EF4-FFF2-40B4-BE49-F238E27FC236}">
                <a16:creationId xmlns:a16="http://schemas.microsoft.com/office/drawing/2014/main" id="{450170ED-364B-4B9E-AE10-AEDEF2C0942B}"/>
              </a:ext>
            </a:extLst>
          </p:cNvPr>
          <p:cNvSpPr>
            <a:spLocks noGrp="1"/>
          </p:cNvSpPr>
          <p:nvPr>
            <p:ph type="body" sz="quarter" idx="47" hasCustomPrompt="1"/>
          </p:nvPr>
        </p:nvSpPr>
        <p:spPr>
          <a:xfrm>
            <a:off x="5562604" y="2810166"/>
            <a:ext cx="2343698"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4" name="Espace réservé du texte 58">
            <a:extLst>
              <a:ext uri="{FF2B5EF4-FFF2-40B4-BE49-F238E27FC236}">
                <a16:creationId xmlns:a16="http://schemas.microsoft.com/office/drawing/2014/main" id="{B6AF5B0D-DC6E-43F1-A30F-6054740D5577}"/>
              </a:ext>
            </a:extLst>
          </p:cNvPr>
          <p:cNvSpPr>
            <a:spLocks noGrp="1"/>
          </p:cNvSpPr>
          <p:nvPr>
            <p:ph type="body" sz="quarter" idx="48" hasCustomPrompt="1"/>
          </p:nvPr>
        </p:nvSpPr>
        <p:spPr>
          <a:xfrm>
            <a:off x="5562604" y="3666596"/>
            <a:ext cx="2343698"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5" name="Espace réservé du texte 58">
            <a:extLst>
              <a:ext uri="{FF2B5EF4-FFF2-40B4-BE49-F238E27FC236}">
                <a16:creationId xmlns:a16="http://schemas.microsoft.com/office/drawing/2014/main" id="{B3E3920F-EBAF-426D-AA90-718743AF2812}"/>
              </a:ext>
            </a:extLst>
          </p:cNvPr>
          <p:cNvSpPr>
            <a:spLocks noGrp="1"/>
          </p:cNvSpPr>
          <p:nvPr>
            <p:ph type="body" sz="quarter" idx="49" hasCustomPrompt="1"/>
          </p:nvPr>
        </p:nvSpPr>
        <p:spPr>
          <a:xfrm>
            <a:off x="5562604" y="4525566"/>
            <a:ext cx="2343698"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6" name="Espace réservé du texte 58">
            <a:extLst>
              <a:ext uri="{FF2B5EF4-FFF2-40B4-BE49-F238E27FC236}">
                <a16:creationId xmlns:a16="http://schemas.microsoft.com/office/drawing/2014/main" id="{044286D6-8B6A-4A5F-8655-775CA184BB5C}"/>
              </a:ext>
            </a:extLst>
          </p:cNvPr>
          <p:cNvSpPr>
            <a:spLocks noGrp="1"/>
          </p:cNvSpPr>
          <p:nvPr>
            <p:ph type="body" sz="quarter" idx="50" hasCustomPrompt="1"/>
          </p:nvPr>
        </p:nvSpPr>
        <p:spPr>
          <a:xfrm>
            <a:off x="5562604" y="5379456"/>
            <a:ext cx="2343698"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7" name="Espace réservé du texte 58">
            <a:extLst>
              <a:ext uri="{FF2B5EF4-FFF2-40B4-BE49-F238E27FC236}">
                <a16:creationId xmlns:a16="http://schemas.microsoft.com/office/drawing/2014/main" id="{C91DB830-3555-4A42-A5BC-9CC54479A1DF}"/>
              </a:ext>
            </a:extLst>
          </p:cNvPr>
          <p:cNvSpPr>
            <a:spLocks noGrp="1"/>
          </p:cNvSpPr>
          <p:nvPr>
            <p:ph type="body" sz="quarter" idx="51" hasCustomPrompt="1"/>
          </p:nvPr>
        </p:nvSpPr>
        <p:spPr>
          <a:xfrm>
            <a:off x="9452666" y="2810166"/>
            <a:ext cx="2343698"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8" name="Espace réservé du texte 58">
            <a:extLst>
              <a:ext uri="{FF2B5EF4-FFF2-40B4-BE49-F238E27FC236}">
                <a16:creationId xmlns:a16="http://schemas.microsoft.com/office/drawing/2014/main" id="{8685FA05-6B3C-4025-B943-B8930B68FD98}"/>
              </a:ext>
            </a:extLst>
          </p:cNvPr>
          <p:cNvSpPr>
            <a:spLocks noGrp="1"/>
          </p:cNvSpPr>
          <p:nvPr>
            <p:ph type="body" sz="quarter" idx="52" hasCustomPrompt="1"/>
          </p:nvPr>
        </p:nvSpPr>
        <p:spPr>
          <a:xfrm>
            <a:off x="9452666" y="3666596"/>
            <a:ext cx="2343698"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09" name="Espace réservé du texte 58">
            <a:extLst>
              <a:ext uri="{FF2B5EF4-FFF2-40B4-BE49-F238E27FC236}">
                <a16:creationId xmlns:a16="http://schemas.microsoft.com/office/drawing/2014/main" id="{9ADC7D7F-FC5E-4B7A-8450-FC8119A99BD5}"/>
              </a:ext>
            </a:extLst>
          </p:cNvPr>
          <p:cNvSpPr>
            <a:spLocks noGrp="1"/>
          </p:cNvSpPr>
          <p:nvPr>
            <p:ph type="body" sz="quarter" idx="53" hasCustomPrompt="1"/>
          </p:nvPr>
        </p:nvSpPr>
        <p:spPr>
          <a:xfrm>
            <a:off x="9452666" y="4525566"/>
            <a:ext cx="2343698"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110" name="Espace réservé du texte 58">
            <a:extLst>
              <a:ext uri="{FF2B5EF4-FFF2-40B4-BE49-F238E27FC236}">
                <a16:creationId xmlns:a16="http://schemas.microsoft.com/office/drawing/2014/main" id="{8D11C9E7-A93E-4738-B915-75334410B7B3}"/>
              </a:ext>
            </a:extLst>
          </p:cNvPr>
          <p:cNvSpPr>
            <a:spLocks noGrp="1"/>
          </p:cNvSpPr>
          <p:nvPr>
            <p:ph type="body" sz="quarter" idx="54" hasCustomPrompt="1"/>
          </p:nvPr>
        </p:nvSpPr>
        <p:spPr>
          <a:xfrm>
            <a:off x="9452666" y="5379456"/>
            <a:ext cx="2343698" cy="714904"/>
          </a:xfrm>
        </p:spPr>
        <p:txBody>
          <a:bodyPr>
            <a:noAutofit/>
          </a:bodyPr>
          <a:lstStyle>
            <a:lvl1pPr algn="l">
              <a:spcBef>
                <a:spcPts val="0"/>
              </a:spcBef>
              <a:defRPr sz="1200" b="1">
                <a:latin typeface="+mj-lt"/>
              </a:defRPr>
            </a:lvl1pPr>
            <a:lvl2pPr>
              <a:defRPr sz="1000">
                <a:latin typeface="+mn-lt"/>
              </a:defRPr>
            </a:lvl2pPr>
            <a:lvl3pPr>
              <a:defRPr/>
            </a:lvl3pPr>
          </a:lstStyle>
          <a:p>
            <a:pPr lvl="0"/>
            <a:r>
              <a:rPr lang="fr-FR"/>
              <a:t>Titre</a:t>
            </a:r>
          </a:p>
          <a:p>
            <a:pPr lvl="1"/>
            <a:r>
              <a:rPr lang="fr-FR"/>
              <a:t>Légende</a:t>
            </a:r>
          </a:p>
        </p:txBody>
      </p:sp>
      <p:sp>
        <p:nvSpPr>
          <p:cNvPr id="4" name="Espace réservé pour une image  3">
            <a:extLst>
              <a:ext uri="{FF2B5EF4-FFF2-40B4-BE49-F238E27FC236}">
                <a16:creationId xmlns:a16="http://schemas.microsoft.com/office/drawing/2014/main" id="{AA50204B-D4F7-4C55-A980-3F9FDF832387}"/>
              </a:ext>
            </a:extLst>
          </p:cNvPr>
          <p:cNvSpPr>
            <a:spLocks noGrp="1"/>
          </p:cNvSpPr>
          <p:nvPr>
            <p:ph type="pic" sz="quarter" idx="55" hasCustomPrompt="1"/>
          </p:nvPr>
        </p:nvSpPr>
        <p:spPr>
          <a:xfrm>
            <a:off x="395637" y="3666595"/>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36" name="Espace réservé pour une image  3">
            <a:extLst>
              <a:ext uri="{FF2B5EF4-FFF2-40B4-BE49-F238E27FC236}">
                <a16:creationId xmlns:a16="http://schemas.microsoft.com/office/drawing/2014/main" id="{4558778F-7940-4C8E-82F1-284CAB4034ED}"/>
              </a:ext>
            </a:extLst>
          </p:cNvPr>
          <p:cNvSpPr>
            <a:spLocks noGrp="1"/>
          </p:cNvSpPr>
          <p:nvPr>
            <p:ph type="pic" sz="quarter" idx="56" hasCustomPrompt="1"/>
          </p:nvPr>
        </p:nvSpPr>
        <p:spPr>
          <a:xfrm>
            <a:off x="395637" y="2805877"/>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37" name="Espace réservé pour une image  3">
            <a:extLst>
              <a:ext uri="{FF2B5EF4-FFF2-40B4-BE49-F238E27FC236}">
                <a16:creationId xmlns:a16="http://schemas.microsoft.com/office/drawing/2014/main" id="{E95A36EC-7BA0-4985-AC8F-7200F27E38C5}"/>
              </a:ext>
            </a:extLst>
          </p:cNvPr>
          <p:cNvSpPr>
            <a:spLocks noGrp="1"/>
          </p:cNvSpPr>
          <p:nvPr>
            <p:ph type="pic" sz="quarter" idx="57" hasCustomPrompt="1"/>
          </p:nvPr>
        </p:nvSpPr>
        <p:spPr>
          <a:xfrm>
            <a:off x="395637" y="5381995"/>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38" name="Espace réservé pour une image  3">
            <a:extLst>
              <a:ext uri="{FF2B5EF4-FFF2-40B4-BE49-F238E27FC236}">
                <a16:creationId xmlns:a16="http://schemas.microsoft.com/office/drawing/2014/main" id="{26C99A1B-208F-43D9-869C-8CE2CEC30E2B}"/>
              </a:ext>
            </a:extLst>
          </p:cNvPr>
          <p:cNvSpPr>
            <a:spLocks noGrp="1"/>
          </p:cNvSpPr>
          <p:nvPr>
            <p:ph type="pic" sz="quarter" idx="58" hasCustomPrompt="1"/>
          </p:nvPr>
        </p:nvSpPr>
        <p:spPr>
          <a:xfrm>
            <a:off x="395637" y="4521277"/>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39" name="Espace réservé pour une image  3">
            <a:extLst>
              <a:ext uri="{FF2B5EF4-FFF2-40B4-BE49-F238E27FC236}">
                <a16:creationId xmlns:a16="http://schemas.microsoft.com/office/drawing/2014/main" id="{7F502C31-BFD3-4F43-A3FC-A6CACCA0A491}"/>
              </a:ext>
            </a:extLst>
          </p:cNvPr>
          <p:cNvSpPr>
            <a:spLocks noGrp="1"/>
          </p:cNvSpPr>
          <p:nvPr>
            <p:ph type="pic" sz="quarter" idx="59" hasCustomPrompt="1"/>
          </p:nvPr>
        </p:nvSpPr>
        <p:spPr>
          <a:xfrm>
            <a:off x="4345573" y="3666595"/>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40" name="Espace réservé pour une image  3">
            <a:extLst>
              <a:ext uri="{FF2B5EF4-FFF2-40B4-BE49-F238E27FC236}">
                <a16:creationId xmlns:a16="http://schemas.microsoft.com/office/drawing/2014/main" id="{7B35A2DD-56BB-4ACD-9C3E-091005D240B2}"/>
              </a:ext>
            </a:extLst>
          </p:cNvPr>
          <p:cNvSpPr>
            <a:spLocks noGrp="1"/>
          </p:cNvSpPr>
          <p:nvPr>
            <p:ph type="pic" sz="quarter" idx="60" hasCustomPrompt="1"/>
          </p:nvPr>
        </p:nvSpPr>
        <p:spPr>
          <a:xfrm>
            <a:off x="4345573" y="2805877"/>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41" name="Espace réservé pour une image  3">
            <a:extLst>
              <a:ext uri="{FF2B5EF4-FFF2-40B4-BE49-F238E27FC236}">
                <a16:creationId xmlns:a16="http://schemas.microsoft.com/office/drawing/2014/main" id="{B0EEF44C-506A-47C1-A6C8-AD699CA6C687}"/>
              </a:ext>
            </a:extLst>
          </p:cNvPr>
          <p:cNvSpPr>
            <a:spLocks noGrp="1"/>
          </p:cNvSpPr>
          <p:nvPr>
            <p:ph type="pic" sz="quarter" idx="61" hasCustomPrompt="1"/>
          </p:nvPr>
        </p:nvSpPr>
        <p:spPr>
          <a:xfrm>
            <a:off x="4345573" y="5381995"/>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42" name="Espace réservé pour une image  3">
            <a:extLst>
              <a:ext uri="{FF2B5EF4-FFF2-40B4-BE49-F238E27FC236}">
                <a16:creationId xmlns:a16="http://schemas.microsoft.com/office/drawing/2014/main" id="{4EBFBFA4-2011-4E4A-ADA0-885592CDFDAC}"/>
              </a:ext>
            </a:extLst>
          </p:cNvPr>
          <p:cNvSpPr>
            <a:spLocks noGrp="1"/>
          </p:cNvSpPr>
          <p:nvPr>
            <p:ph type="pic" sz="quarter" idx="62" hasCustomPrompt="1"/>
          </p:nvPr>
        </p:nvSpPr>
        <p:spPr>
          <a:xfrm>
            <a:off x="4345573" y="4521277"/>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43" name="Espace réservé pour une image  3">
            <a:extLst>
              <a:ext uri="{FF2B5EF4-FFF2-40B4-BE49-F238E27FC236}">
                <a16:creationId xmlns:a16="http://schemas.microsoft.com/office/drawing/2014/main" id="{0FBC86C1-5A8E-47E0-96CF-D6079F3926B5}"/>
              </a:ext>
            </a:extLst>
          </p:cNvPr>
          <p:cNvSpPr>
            <a:spLocks noGrp="1"/>
          </p:cNvSpPr>
          <p:nvPr>
            <p:ph type="pic" sz="quarter" idx="63" hasCustomPrompt="1"/>
          </p:nvPr>
        </p:nvSpPr>
        <p:spPr>
          <a:xfrm>
            <a:off x="8265572" y="3666595"/>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44" name="Espace réservé pour une image  3">
            <a:extLst>
              <a:ext uri="{FF2B5EF4-FFF2-40B4-BE49-F238E27FC236}">
                <a16:creationId xmlns:a16="http://schemas.microsoft.com/office/drawing/2014/main" id="{869E5D78-4BB2-449D-A07F-98A16C46A18A}"/>
              </a:ext>
            </a:extLst>
          </p:cNvPr>
          <p:cNvSpPr>
            <a:spLocks noGrp="1"/>
          </p:cNvSpPr>
          <p:nvPr>
            <p:ph type="pic" sz="quarter" idx="64" hasCustomPrompt="1"/>
          </p:nvPr>
        </p:nvSpPr>
        <p:spPr>
          <a:xfrm>
            <a:off x="8265572" y="2805877"/>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45" name="Espace réservé pour une image  3">
            <a:extLst>
              <a:ext uri="{FF2B5EF4-FFF2-40B4-BE49-F238E27FC236}">
                <a16:creationId xmlns:a16="http://schemas.microsoft.com/office/drawing/2014/main" id="{93FC7E3A-DBDE-4615-9292-155B9598FEA7}"/>
              </a:ext>
            </a:extLst>
          </p:cNvPr>
          <p:cNvSpPr>
            <a:spLocks noGrp="1"/>
          </p:cNvSpPr>
          <p:nvPr>
            <p:ph type="pic" sz="quarter" idx="65" hasCustomPrompt="1"/>
          </p:nvPr>
        </p:nvSpPr>
        <p:spPr>
          <a:xfrm>
            <a:off x="8265572" y="5381995"/>
            <a:ext cx="1074981" cy="716653"/>
          </a:xfrm>
        </p:spPr>
        <p:txBody>
          <a:bodyPr anchor="ctr" anchorCtr="0">
            <a:normAutofit/>
          </a:bodyPr>
          <a:lstStyle>
            <a:lvl1pPr algn="ctr">
              <a:defRPr sz="800">
                <a:solidFill>
                  <a:schemeClr val="tx1"/>
                </a:solidFill>
                <a:latin typeface="+mn-lt"/>
              </a:defRPr>
            </a:lvl1pPr>
          </a:lstStyle>
          <a:p>
            <a:r>
              <a:rPr lang="fr-FR"/>
              <a:t>image</a:t>
            </a:r>
          </a:p>
        </p:txBody>
      </p:sp>
      <p:sp>
        <p:nvSpPr>
          <p:cNvPr id="46" name="Espace réservé pour une image  3">
            <a:extLst>
              <a:ext uri="{FF2B5EF4-FFF2-40B4-BE49-F238E27FC236}">
                <a16:creationId xmlns:a16="http://schemas.microsoft.com/office/drawing/2014/main" id="{5296D107-1694-4635-8A54-AB6BFD1D5918}"/>
              </a:ext>
            </a:extLst>
          </p:cNvPr>
          <p:cNvSpPr>
            <a:spLocks noGrp="1"/>
          </p:cNvSpPr>
          <p:nvPr>
            <p:ph type="pic" sz="quarter" idx="66" hasCustomPrompt="1"/>
          </p:nvPr>
        </p:nvSpPr>
        <p:spPr>
          <a:xfrm>
            <a:off x="8265572" y="4521277"/>
            <a:ext cx="1074981" cy="716653"/>
          </a:xfrm>
        </p:spPr>
        <p:txBody>
          <a:bodyPr anchor="ctr" anchorCtr="0">
            <a:normAutofit/>
          </a:bodyPr>
          <a:lstStyle>
            <a:lvl1pPr algn="ctr">
              <a:defRPr sz="800">
                <a:solidFill>
                  <a:schemeClr val="tx1"/>
                </a:solidFill>
                <a:latin typeface="+mn-lt"/>
              </a:defRPr>
            </a:lvl1pPr>
          </a:lstStyle>
          <a:p>
            <a:r>
              <a:rPr lang="fr-FR"/>
              <a:t>image</a:t>
            </a:r>
          </a:p>
        </p:txBody>
      </p:sp>
    </p:spTree>
    <p:extLst>
      <p:ext uri="{BB962C8B-B14F-4D97-AF65-F5344CB8AC3E}">
        <p14:creationId xmlns:p14="http://schemas.microsoft.com/office/powerpoint/2010/main" val="2932292221"/>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mages + texte">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A90A25D1-E044-4C93-ACEE-9E9676EFF51D}"/>
              </a:ext>
            </a:extLst>
          </p:cNvPr>
          <p:cNvSpPr>
            <a:spLocks noGrp="1"/>
          </p:cNvSpPr>
          <p:nvPr>
            <p:ph type="pic" sz="quarter" idx="10" hasCustomPrompt="1"/>
          </p:nvPr>
        </p:nvSpPr>
        <p:spPr>
          <a:xfrm>
            <a:off x="784225" y="2011363"/>
            <a:ext cx="4786313" cy="1350962"/>
          </a:xfrm>
        </p:spPr>
        <p:txBody>
          <a:bodyPr anchor="ctr" anchorCtr="0">
            <a:normAutofit/>
          </a:bodyPr>
          <a:lstStyle>
            <a:lvl1pPr algn="ctr">
              <a:defRPr sz="800">
                <a:latin typeface="+mn-lt"/>
              </a:defRPr>
            </a:lvl1pPr>
          </a:lstStyle>
          <a:p>
            <a:r>
              <a:rPr lang="fr-FR"/>
              <a:t>image</a:t>
            </a:r>
          </a:p>
        </p:txBody>
      </p:sp>
      <p:sp>
        <p:nvSpPr>
          <p:cNvPr id="57" name="Espace réservé pour une image  3">
            <a:extLst>
              <a:ext uri="{FF2B5EF4-FFF2-40B4-BE49-F238E27FC236}">
                <a16:creationId xmlns:a16="http://schemas.microsoft.com/office/drawing/2014/main" id="{F841F085-3CC8-43F1-939D-EE5C76DC6F35}"/>
              </a:ext>
            </a:extLst>
          </p:cNvPr>
          <p:cNvSpPr>
            <a:spLocks noGrp="1"/>
          </p:cNvSpPr>
          <p:nvPr>
            <p:ph type="pic" sz="quarter" idx="11" hasCustomPrompt="1"/>
          </p:nvPr>
        </p:nvSpPr>
        <p:spPr>
          <a:xfrm>
            <a:off x="6409179" y="2011363"/>
            <a:ext cx="4786313" cy="1350962"/>
          </a:xfrm>
        </p:spPr>
        <p:txBody>
          <a:bodyPr anchor="ctr" anchorCtr="0">
            <a:normAutofit/>
          </a:bodyPr>
          <a:lstStyle>
            <a:lvl1pPr algn="ctr">
              <a:defRPr sz="800">
                <a:latin typeface="+mn-lt"/>
              </a:defRPr>
            </a:lvl1pPr>
          </a:lstStyle>
          <a:p>
            <a:r>
              <a:rPr lang="fr-FR"/>
              <a:t>image</a:t>
            </a:r>
          </a:p>
        </p:txBody>
      </p:sp>
      <p:sp>
        <p:nvSpPr>
          <p:cNvPr id="79" name="Espace réservé du texte 58">
            <a:extLst>
              <a:ext uri="{FF2B5EF4-FFF2-40B4-BE49-F238E27FC236}">
                <a16:creationId xmlns:a16="http://schemas.microsoft.com/office/drawing/2014/main" id="{C0EA7FAD-EB47-4870-8D4F-83A644BC04B9}"/>
              </a:ext>
            </a:extLst>
          </p:cNvPr>
          <p:cNvSpPr>
            <a:spLocks noGrp="1"/>
          </p:cNvSpPr>
          <p:nvPr>
            <p:ph type="body" sz="quarter" idx="18" hasCustomPrompt="1"/>
          </p:nvPr>
        </p:nvSpPr>
        <p:spPr>
          <a:xfrm>
            <a:off x="784225" y="3495676"/>
            <a:ext cx="4786312" cy="379412"/>
          </a:xfrm>
        </p:spPr>
        <p:txBody>
          <a:bodyPr>
            <a:noAutofit/>
          </a:bodyPr>
          <a:lstStyle>
            <a:lvl1pPr>
              <a:spcBef>
                <a:spcPts val="0"/>
              </a:spcBef>
              <a:defRPr sz="1200" b="1"/>
            </a:lvl1pPr>
            <a:lvl3pPr>
              <a:defRPr/>
            </a:lvl3pPr>
          </a:lstStyle>
          <a:p>
            <a:pPr lvl="0"/>
            <a:r>
              <a:rPr lang="fr-FR"/>
              <a:t>Texte</a:t>
            </a:r>
          </a:p>
        </p:txBody>
      </p:sp>
      <p:sp>
        <p:nvSpPr>
          <p:cNvPr id="80" name="Espace réservé du texte 58">
            <a:extLst>
              <a:ext uri="{FF2B5EF4-FFF2-40B4-BE49-F238E27FC236}">
                <a16:creationId xmlns:a16="http://schemas.microsoft.com/office/drawing/2014/main" id="{17A6663E-105C-4833-AAF5-80B6F9DFD8FD}"/>
              </a:ext>
            </a:extLst>
          </p:cNvPr>
          <p:cNvSpPr>
            <a:spLocks noGrp="1"/>
          </p:cNvSpPr>
          <p:nvPr>
            <p:ph type="body" sz="quarter" idx="19" hasCustomPrompt="1"/>
          </p:nvPr>
        </p:nvSpPr>
        <p:spPr>
          <a:xfrm>
            <a:off x="6406966" y="3495676"/>
            <a:ext cx="4786312" cy="379412"/>
          </a:xfrm>
        </p:spPr>
        <p:txBody>
          <a:bodyPr>
            <a:noAutofit/>
          </a:bodyPr>
          <a:lstStyle>
            <a:lvl1pPr>
              <a:spcBef>
                <a:spcPts val="0"/>
              </a:spcBef>
              <a:defRPr sz="1200" b="1"/>
            </a:lvl1pPr>
            <a:lvl3pPr>
              <a:defRPr/>
            </a:lvl3pPr>
          </a:lstStyle>
          <a:p>
            <a:pPr lvl="0"/>
            <a:r>
              <a:rPr lang="fr-FR"/>
              <a:t>Texte</a:t>
            </a:r>
          </a:p>
        </p:txBody>
      </p:sp>
      <p:sp>
        <p:nvSpPr>
          <p:cNvPr id="19" name="Espace réservé pour une image  3">
            <a:extLst>
              <a:ext uri="{FF2B5EF4-FFF2-40B4-BE49-F238E27FC236}">
                <a16:creationId xmlns:a16="http://schemas.microsoft.com/office/drawing/2014/main" id="{AA461027-3726-4C77-9494-B54C607F5D91}"/>
              </a:ext>
            </a:extLst>
          </p:cNvPr>
          <p:cNvSpPr>
            <a:spLocks noGrp="1"/>
          </p:cNvSpPr>
          <p:nvPr>
            <p:ph type="pic" sz="quarter" idx="23" hasCustomPrompt="1"/>
          </p:nvPr>
        </p:nvSpPr>
        <p:spPr>
          <a:xfrm>
            <a:off x="784225" y="4292600"/>
            <a:ext cx="4786313" cy="1350962"/>
          </a:xfrm>
        </p:spPr>
        <p:txBody>
          <a:bodyPr anchor="ctr" anchorCtr="0">
            <a:normAutofit/>
          </a:bodyPr>
          <a:lstStyle>
            <a:lvl1pPr algn="ctr">
              <a:defRPr sz="800">
                <a:latin typeface="+mn-lt"/>
              </a:defRPr>
            </a:lvl1pPr>
          </a:lstStyle>
          <a:p>
            <a:r>
              <a:rPr lang="fr-FR"/>
              <a:t>image</a:t>
            </a:r>
          </a:p>
        </p:txBody>
      </p:sp>
      <p:sp>
        <p:nvSpPr>
          <p:cNvPr id="20" name="Espace réservé pour une image  3">
            <a:extLst>
              <a:ext uri="{FF2B5EF4-FFF2-40B4-BE49-F238E27FC236}">
                <a16:creationId xmlns:a16="http://schemas.microsoft.com/office/drawing/2014/main" id="{1184C83D-9D08-4A40-B97E-11DA1BE7D97B}"/>
              </a:ext>
            </a:extLst>
          </p:cNvPr>
          <p:cNvSpPr>
            <a:spLocks noGrp="1"/>
          </p:cNvSpPr>
          <p:nvPr>
            <p:ph type="pic" sz="quarter" idx="24" hasCustomPrompt="1"/>
          </p:nvPr>
        </p:nvSpPr>
        <p:spPr>
          <a:xfrm>
            <a:off x="6409179" y="4292600"/>
            <a:ext cx="4786313" cy="1350962"/>
          </a:xfrm>
        </p:spPr>
        <p:txBody>
          <a:bodyPr anchor="ctr" anchorCtr="0">
            <a:normAutofit/>
          </a:bodyPr>
          <a:lstStyle>
            <a:lvl1pPr algn="ctr">
              <a:defRPr sz="800">
                <a:latin typeface="+mn-lt"/>
              </a:defRPr>
            </a:lvl1pPr>
          </a:lstStyle>
          <a:p>
            <a:r>
              <a:rPr lang="fr-FR"/>
              <a:t>image</a:t>
            </a:r>
          </a:p>
        </p:txBody>
      </p:sp>
      <p:sp>
        <p:nvSpPr>
          <p:cNvPr id="21" name="Espace réservé du texte 58">
            <a:extLst>
              <a:ext uri="{FF2B5EF4-FFF2-40B4-BE49-F238E27FC236}">
                <a16:creationId xmlns:a16="http://schemas.microsoft.com/office/drawing/2014/main" id="{8020E028-3EBB-4250-8AAF-FF32BECFC469}"/>
              </a:ext>
            </a:extLst>
          </p:cNvPr>
          <p:cNvSpPr>
            <a:spLocks noGrp="1"/>
          </p:cNvSpPr>
          <p:nvPr>
            <p:ph type="body" sz="quarter" idx="25" hasCustomPrompt="1"/>
          </p:nvPr>
        </p:nvSpPr>
        <p:spPr>
          <a:xfrm>
            <a:off x="784225" y="5776913"/>
            <a:ext cx="4786312" cy="379412"/>
          </a:xfrm>
        </p:spPr>
        <p:txBody>
          <a:bodyPr>
            <a:noAutofit/>
          </a:bodyPr>
          <a:lstStyle>
            <a:lvl1pPr>
              <a:spcBef>
                <a:spcPts val="0"/>
              </a:spcBef>
              <a:defRPr sz="1200" b="1"/>
            </a:lvl1pPr>
            <a:lvl3pPr>
              <a:defRPr/>
            </a:lvl3pPr>
          </a:lstStyle>
          <a:p>
            <a:pPr lvl="0"/>
            <a:r>
              <a:rPr lang="fr-FR"/>
              <a:t>Texte</a:t>
            </a:r>
          </a:p>
        </p:txBody>
      </p:sp>
      <p:sp>
        <p:nvSpPr>
          <p:cNvPr id="22" name="Espace réservé du texte 58">
            <a:extLst>
              <a:ext uri="{FF2B5EF4-FFF2-40B4-BE49-F238E27FC236}">
                <a16:creationId xmlns:a16="http://schemas.microsoft.com/office/drawing/2014/main" id="{3B493C48-CF04-451A-B41D-2E163596B8E3}"/>
              </a:ext>
            </a:extLst>
          </p:cNvPr>
          <p:cNvSpPr>
            <a:spLocks noGrp="1"/>
          </p:cNvSpPr>
          <p:nvPr>
            <p:ph type="body" sz="quarter" idx="26" hasCustomPrompt="1"/>
          </p:nvPr>
        </p:nvSpPr>
        <p:spPr>
          <a:xfrm>
            <a:off x="6406966" y="5776913"/>
            <a:ext cx="4786312" cy="379412"/>
          </a:xfrm>
        </p:spPr>
        <p:txBody>
          <a:bodyPr>
            <a:noAutofit/>
          </a:bodyPr>
          <a:lstStyle>
            <a:lvl1pPr>
              <a:spcBef>
                <a:spcPts val="0"/>
              </a:spcBef>
              <a:defRPr sz="1200" b="1"/>
            </a:lvl1pPr>
            <a:lvl3pPr>
              <a:defRPr/>
            </a:lvl3pPr>
          </a:lstStyle>
          <a:p>
            <a:pPr lvl="0"/>
            <a:r>
              <a:rPr lang="fr-FR"/>
              <a:t>Texte</a:t>
            </a:r>
          </a:p>
        </p:txBody>
      </p:sp>
    </p:spTree>
    <p:extLst>
      <p:ext uri="{BB962C8B-B14F-4D97-AF65-F5344CB8AC3E}">
        <p14:creationId xmlns:p14="http://schemas.microsoft.com/office/powerpoint/2010/main" val="3017747695"/>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images + texte">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A90A25D1-E044-4C93-ACEE-9E9676EFF51D}"/>
              </a:ext>
            </a:extLst>
          </p:cNvPr>
          <p:cNvSpPr>
            <a:spLocks noGrp="1"/>
          </p:cNvSpPr>
          <p:nvPr>
            <p:ph type="pic" sz="quarter" idx="10" hasCustomPrompt="1"/>
          </p:nvPr>
        </p:nvSpPr>
        <p:spPr>
          <a:xfrm>
            <a:off x="784225" y="2011363"/>
            <a:ext cx="4786313" cy="1350962"/>
          </a:xfrm>
        </p:spPr>
        <p:txBody>
          <a:bodyPr anchor="ctr" anchorCtr="0">
            <a:normAutofit/>
          </a:bodyPr>
          <a:lstStyle>
            <a:lvl1pPr algn="ctr">
              <a:defRPr sz="800">
                <a:latin typeface="+mn-lt"/>
              </a:defRPr>
            </a:lvl1pPr>
          </a:lstStyle>
          <a:p>
            <a:r>
              <a:rPr lang="fr-FR"/>
              <a:t>image</a:t>
            </a:r>
          </a:p>
        </p:txBody>
      </p:sp>
      <p:sp>
        <p:nvSpPr>
          <p:cNvPr id="57" name="Espace réservé pour une image  3">
            <a:extLst>
              <a:ext uri="{FF2B5EF4-FFF2-40B4-BE49-F238E27FC236}">
                <a16:creationId xmlns:a16="http://schemas.microsoft.com/office/drawing/2014/main" id="{F841F085-3CC8-43F1-939D-EE5C76DC6F35}"/>
              </a:ext>
            </a:extLst>
          </p:cNvPr>
          <p:cNvSpPr>
            <a:spLocks noGrp="1"/>
          </p:cNvSpPr>
          <p:nvPr>
            <p:ph type="pic" sz="quarter" idx="11" hasCustomPrompt="1"/>
          </p:nvPr>
        </p:nvSpPr>
        <p:spPr>
          <a:xfrm>
            <a:off x="6409179" y="2011363"/>
            <a:ext cx="4786313" cy="1350962"/>
          </a:xfrm>
        </p:spPr>
        <p:txBody>
          <a:bodyPr anchor="ctr" anchorCtr="0">
            <a:normAutofit/>
          </a:bodyPr>
          <a:lstStyle>
            <a:lvl1pPr algn="ctr">
              <a:defRPr sz="800">
                <a:latin typeface="+mn-lt"/>
              </a:defRPr>
            </a:lvl1pPr>
          </a:lstStyle>
          <a:p>
            <a:r>
              <a:rPr lang="fr-FR"/>
              <a:t>image</a:t>
            </a:r>
          </a:p>
        </p:txBody>
      </p:sp>
      <p:sp>
        <p:nvSpPr>
          <p:cNvPr id="61" name="Espace réservé pour une image  3">
            <a:extLst>
              <a:ext uri="{FF2B5EF4-FFF2-40B4-BE49-F238E27FC236}">
                <a16:creationId xmlns:a16="http://schemas.microsoft.com/office/drawing/2014/main" id="{3B48B88E-1BE4-479E-B06F-F907C4D0B4D9}"/>
              </a:ext>
            </a:extLst>
          </p:cNvPr>
          <p:cNvSpPr>
            <a:spLocks noGrp="1"/>
          </p:cNvSpPr>
          <p:nvPr>
            <p:ph type="pic" sz="quarter" idx="12" hasCustomPrompt="1"/>
          </p:nvPr>
        </p:nvSpPr>
        <p:spPr>
          <a:xfrm>
            <a:off x="784226" y="4285046"/>
            <a:ext cx="3251214" cy="1350962"/>
          </a:xfrm>
        </p:spPr>
        <p:txBody>
          <a:bodyPr anchor="ctr" anchorCtr="0">
            <a:normAutofit/>
          </a:bodyPr>
          <a:lstStyle>
            <a:lvl1pPr algn="ctr">
              <a:defRPr sz="800">
                <a:latin typeface="+mn-lt"/>
              </a:defRPr>
            </a:lvl1pPr>
          </a:lstStyle>
          <a:p>
            <a:r>
              <a:rPr lang="fr-FR"/>
              <a:t>image</a:t>
            </a:r>
          </a:p>
        </p:txBody>
      </p:sp>
      <p:sp>
        <p:nvSpPr>
          <p:cNvPr id="62" name="Espace réservé pour une image  3">
            <a:extLst>
              <a:ext uri="{FF2B5EF4-FFF2-40B4-BE49-F238E27FC236}">
                <a16:creationId xmlns:a16="http://schemas.microsoft.com/office/drawing/2014/main" id="{2EAA7909-190C-470C-ADD7-74F8ABF78811}"/>
              </a:ext>
            </a:extLst>
          </p:cNvPr>
          <p:cNvSpPr>
            <a:spLocks noGrp="1"/>
          </p:cNvSpPr>
          <p:nvPr>
            <p:ph type="pic" sz="quarter" idx="13" hasCustomPrompt="1"/>
          </p:nvPr>
        </p:nvSpPr>
        <p:spPr>
          <a:xfrm>
            <a:off x="4470393" y="4285046"/>
            <a:ext cx="3251214" cy="1350962"/>
          </a:xfrm>
        </p:spPr>
        <p:txBody>
          <a:bodyPr anchor="ctr" anchorCtr="0">
            <a:normAutofit/>
          </a:bodyPr>
          <a:lstStyle>
            <a:lvl1pPr algn="ctr">
              <a:defRPr sz="800">
                <a:latin typeface="+mn-lt"/>
              </a:defRPr>
            </a:lvl1pPr>
          </a:lstStyle>
          <a:p>
            <a:r>
              <a:rPr lang="fr-FR"/>
              <a:t>image</a:t>
            </a:r>
          </a:p>
        </p:txBody>
      </p:sp>
      <p:sp>
        <p:nvSpPr>
          <p:cNvPr id="78" name="Espace réservé pour une image  3">
            <a:extLst>
              <a:ext uri="{FF2B5EF4-FFF2-40B4-BE49-F238E27FC236}">
                <a16:creationId xmlns:a16="http://schemas.microsoft.com/office/drawing/2014/main" id="{B59F1A3E-3165-4558-8C12-D87A7D3BD082}"/>
              </a:ext>
            </a:extLst>
          </p:cNvPr>
          <p:cNvSpPr>
            <a:spLocks noGrp="1"/>
          </p:cNvSpPr>
          <p:nvPr>
            <p:ph type="pic" sz="quarter" idx="14" hasCustomPrompt="1"/>
          </p:nvPr>
        </p:nvSpPr>
        <p:spPr>
          <a:xfrm>
            <a:off x="7942064" y="4285046"/>
            <a:ext cx="3251214" cy="1350962"/>
          </a:xfrm>
        </p:spPr>
        <p:txBody>
          <a:bodyPr anchor="ctr" anchorCtr="0">
            <a:normAutofit/>
          </a:bodyPr>
          <a:lstStyle>
            <a:lvl1pPr algn="ctr">
              <a:defRPr sz="800">
                <a:latin typeface="+mn-lt"/>
              </a:defRPr>
            </a:lvl1pPr>
          </a:lstStyle>
          <a:p>
            <a:r>
              <a:rPr lang="fr-FR"/>
              <a:t>image</a:t>
            </a:r>
          </a:p>
        </p:txBody>
      </p:sp>
      <p:sp>
        <p:nvSpPr>
          <p:cNvPr id="79" name="Espace réservé du texte 58">
            <a:extLst>
              <a:ext uri="{FF2B5EF4-FFF2-40B4-BE49-F238E27FC236}">
                <a16:creationId xmlns:a16="http://schemas.microsoft.com/office/drawing/2014/main" id="{C0EA7FAD-EB47-4870-8D4F-83A644BC04B9}"/>
              </a:ext>
            </a:extLst>
          </p:cNvPr>
          <p:cNvSpPr>
            <a:spLocks noGrp="1"/>
          </p:cNvSpPr>
          <p:nvPr>
            <p:ph type="body" sz="quarter" idx="18" hasCustomPrompt="1"/>
          </p:nvPr>
        </p:nvSpPr>
        <p:spPr>
          <a:xfrm>
            <a:off x="784225" y="3495676"/>
            <a:ext cx="4786312" cy="379412"/>
          </a:xfrm>
        </p:spPr>
        <p:txBody>
          <a:bodyPr>
            <a:noAutofit/>
          </a:bodyPr>
          <a:lstStyle>
            <a:lvl1pPr>
              <a:spcBef>
                <a:spcPts val="0"/>
              </a:spcBef>
              <a:defRPr sz="1200" b="1"/>
            </a:lvl1pPr>
            <a:lvl3pPr>
              <a:defRPr/>
            </a:lvl3pPr>
          </a:lstStyle>
          <a:p>
            <a:pPr lvl="0"/>
            <a:r>
              <a:rPr lang="fr-FR"/>
              <a:t>Texte</a:t>
            </a:r>
          </a:p>
        </p:txBody>
      </p:sp>
      <p:sp>
        <p:nvSpPr>
          <p:cNvPr id="80" name="Espace réservé du texte 58">
            <a:extLst>
              <a:ext uri="{FF2B5EF4-FFF2-40B4-BE49-F238E27FC236}">
                <a16:creationId xmlns:a16="http://schemas.microsoft.com/office/drawing/2014/main" id="{17A6663E-105C-4833-AAF5-80B6F9DFD8FD}"/>
              </a:ext>
            </a:extLst>
          </p:cNvPr>
          <p:cNvSpPr>
            <a:spLocks noGrp="1"/>
          </p:cNvSpPr>
          <p:nvPr>
            <p:ph type="body" sz="quarter" idx="19" hasCustomPrompt="1"/>
          </p:nvPr>
        </p:nvSpPr>
        <p:spPr>
          <a:xfrm>
            <a:off x="6406966" y="3495676"/>
            <a:ext cx="4786312" cy="379412"/>
          </a:xfrm>
        </p:spPr>
        <p:txBody>
          <a:bodyPr>
            <a:noAutofit/>
          </a:bodyPr>
          <a:lstStyle>
            <a:lvl1pPr>
              <a:spcBef>
                <a:spcPts val="0"/>
              </a:spcBef>
              <a:defRPr sz="1200" b="1"/>
            </a:lvl1pPr>
            <a:lvl3pPr>
              <a:defRPr/>
            </a:lvl3pPr>
          </a:lstStyle>
          <a:p>
            <a:pPr lvl="0"/>
            <a:r>
              <a:rPr lang="fr-FR"/>
              <a:t>Texte</a:t>
            </a:r>
          </a:p>
        </p:txBody>
      </p:sp>
      <p:sp>
        <p:nvSpPr>
          <p:cNvPr id="81" name="Espace réservé du texte 58">
            <a:extLst>
              <a:ext uri="{FF2B5EF4-FFF2-40B4-BE49-F238E27FC236}">
                <a16:creationId xmlns:a16="http://schemas.microsoft.com/office/drawing/2014/main" id="{6ED67E70-9489-4983-8669-51B410A61307}"/>
              </a:ext>
            </a:extLst>
          </p:cNvPr>
          <p:cNvSpPr>
            <a:spLocks noGrp="1"/>
          </p:cNvSpPr>
          <p:nvPr>
            <p:ph type="body" sz="quarter" idx="20" hasCustomPrompt="1"/>
          </p:nvPr>
        </p:nvSpPr>
        <p:spPr>
          <a:xfrm>
            <a:off x="784225" y="5746116"/>
            <a:ext cx="3264537" cy="379412"/>
          </a:xfrm>
        </p:spPr>
        <p:txBody>
          <a:bodyPr>
            <a:noAutofit/>
          </a:bodyPr>
          <a:lstStyle>
            <a:lvl1pPr>
              <a:spcBef>
                <a:spcPts val="0"/>
              </a:spcBef>
              <a:defRPr sz="1200" b="1"/>
            </a:lvl1pPr>
            <a:lvl3pPr>
              <a:defRPr/>
            </a:lvl3pPr>
          </a:lstStyle>
          <a:p>
            <a:pPr lvl="0"/>
            <a:r>
              <a:rPr lang="fr-FR"/>
              <a:t>Texte</a:t>
            </a:r>
          </a:p>
        </p:txBody>
      </p:sp>
      <p:sp>
        <p:nvSpPr>
          <p:cNvPr id="82" name="Espace réservé du texte 58">
            <a:extLst>
              <a:ext uri="{FF2B5EF4-FFF2-40B4-BE49-F238E27FC236}">
                <a16:creationId xmlns:a16="http://schemas.microsoft.com/office/drawing/2014/main" id="{2A11ACFC-0169-40C8-8D7E-7CFFB9828903}"/>
              </a:ext>
            </a:extLst>
          </p:cNvPr>
          <p:cNvSpPr>
            <a:spLocks noGrp="1"/>
          </p:cNvSpPr>
          <p:nvPr>
            <p:ph type="body" sz="quarter" idx="21" hasCustomPrompt="1"/>
          </p:nvPr>
        </p:nvSpPr>
        <p:spPr>
          <a:xfrm>
            <a:off x="4470393" y="5746116"/>
            <a:ext cx="3264537" cy="379412"/>
          </a:xfrm>
        </p:spPr>
        <p:txBody>
          <a:bodyPr>
            <a:noAutofit/>
          </a:bodyPr>
          <a:lstStyle>
            <a:lvl1pPr>
              <a:spcBef>
                <a:spcPts val="0"/>
              </a:spcBef>
              <a:defRPr sz="1200" b="1"/>
            </a:lvl1pPr>
            <a:lvl3pPr>
              <a:defRPr/>
            </a:lvl3pPr>
          </a:lstStyle>
          <a:p>
            <a:pPr lvl="0"/>
            <a:r>
              <a:rPr lang="fr-FR"/>
              <a:t>Texte</a:t>
            </a:r>
          </a:p>
        </p:txBody>
      </p:sp>
      <p:sp>
        <p:nvSpPr>
          <p:cNvPr id="83" name="Espace réservé du texte 58">
            <a:extLst>
              <a:ext uri="{FF2B5EF4-FFF2-40B4-BE49-F238E27FC236}">
                <a16:creationId xmlns:a16="http://schemas.microsoft.com/office/drawing/2014/main" id="{0DB9ECE6-F898-4262-B852-903C341B87BC}"/>
              </a:ext>
            </a:extLst>
          </p:cNvPr>
          <p:cNvSpPr>
            <a:spLocks noGrp="1"/>
          </p:cNvSpPr>
          <p:nvPr>
            <p:ph type="body" sz="quarter" idx="22" hasCustomPrompt="1"/>
          </p:nvPr>
        </p:nvSpPr>
        <p:spPr>
          <a:xfrm>
            <a:off x="7942064" y="5746116"/>
            <a:ext cx="3264537" cy="379412"/>
          </a:xfrm>
        </p:spPr>
        <p:txBody>
          <a:bodyPr>
            <a:noAutofit/>
          </a:bodyPr>
          <a:lstStyle>
            <a:lvl1pPr>
              <a:spcBef>
                <a:spcPts val="0"/>
              </a:spcBef>
              <a:defRPr sz="1200" b="1"/>
            </a:lvl1pPr>
            <a:lvl3pPr>
              <a:defRPr/>
            </a:lvl3pPr>
          </a:lstStyle>
          <a:p>
            <a:pPr lvl="0"/>
            <a:r>
              <a:rPr lang="fr-FR"/>
              <a:t>Texte</a:t>
            </a:r>
          </a:p>
        </p:txBody>
      </p:sp>
    </p:spTree>
    <p:extLst>
      <p:ext uri="{BB962C8B-B14F-4D97-AF65-F5344CB8AC3E}">
        <p14:creationId xmlns:p14="http://schemas.microsoft.com/office/powerpoint/2010/main" val="2982508634"/>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images + texte">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A90A25D1-E044-4C93-ACEE-9E9676EFF51D}"/>
              </a:ext>
            </a:extLst>
          </p:cNvPr>
          <p:cNvSpPr>
            <a:spLocks noGrp="1"/>
          </p:cNvSpPr>
          <p:nvPr>
            <p:ph type="pic" sz="quarter" idx="10" hasCustomPrompt="1"/>
          </p:nvPr>
        </p:nvSpPr>
        <p:spPr>
          <a:xfrm>
            <a:off x="784226" y="2011363"/>
            <a:ext cx="3251214" cy="1350962"/>
          </a:xfrm>
        </p:spPr>
        <p:txBody>
          <a:bodyPr anchor="ctr" anchorCtr="0">
            <a:normAutofit/>
          </a:bodyPr>
          <a:lstStyle>
            <a:lvl1pPr algn="ctr">
              <a:defRPr sz="800">
                <a:latin typeface="+mn-lt"/>
              </a:defRPr>
            </a:lvl1pPr>
          </a:lstStyle>
          <a:p>
            <a:r>
              <a:rPr lang="fr-FR"/>
              <a:t>image</a:t>
            </a:r>
          </a:p>
        </p:txBody>
      </p:sp>
      <p:sp>
        <p:nvSpPr>
          <p:cNvPr id="57" name="Espace réservé pour une image  3">
            <a:extLst>
              <a:ext uri="{FF2B5EF4-FFF2-40B4-BE49-F238E27FC236}">
                <a16:creationId xmlns:a16="http://schemas.microsoft.com/office/drawing/2014/main" id="{F841F085-3CC8-43F1-939D-EE5C76DC6F35}"/>
              </a:ext>
            </a:extLst>
          </p:cNvPr>
          <p:cNvSpPr>
            <a:spLocks noGrp="1"/>
          </p:cNvSpPr>
          <p:nvPr>
            <p:ph type="pic" sz="quarter" idx="11" hasCustomPrompt="1"/>
          </p:nvPr>
        </p:nvSpPr>
        <p:spPr>
          <a:xfrm>
            <a:off x="4472607" y="2011363"/>
            <a:ext cx="3262324" cy="1350962"/>
          </a:xfrm>
        </p:spPr>
        <p:txBody>
          <a:bodyPr anchor="ctr" anchorCtr="0">
            <a:normAutofit/>
          </a:bodyPr>
          <a:lstStyle>
            <a:lvl1pPr algn="ctr">
              <a:defRPr sz="800">
                <a:latin typeface="+mn-lt"/>
              </a:defRPr>
            </a:lvl1pPr>
          </a:lstStyle>
          <a:p>
            <a:r>
              <a:rPr lang="fr-FR"/>
              <a:t>image</a:t>
            </a:r>
          </a:p>
        </p:txBody>
      </p:sp>
      <p:sp>
        <p:nvSpPr>
          <p:cNvPr id="61" name="Espace réservé pour une image  3">
            <a:extLst>
              <a:ext uri="{FF2B5EF4-FFF2-40B4-BE49-F238E27FC236}">
                <a16:creationId xmlns:a16="http://schemas.microsoft.com/office/drawing/2014/main" id="{3B48B88E-1BE4-479E-B06F-F907C4D0B4D9}"/>
              </a:ext>
            </a:extLst>
          </p:cNvPr>
          <p:cNvSpPr>
            <a:spLocks noGrp="1"/>
          </p:cNvSpPr>
          <p:nvPr>
            <p:ph type="pic" sz="quarter" idx="12" hasCustomPrompt="1"/>
          </p:nvPr>
        </p:nvSpPr>
        <p:spPr>
          <a:xfrm>
            <a:off x="784226" y="4285046"/>
            <a:ext cx="3251214" cy="1350962"/>
          </a:xfrm>
        </p:spPr>
        <p:txBody>
          <a:bodyPr anchor="ctr" anchorCtr="0">
            <a:normAutofit/>
          </a:bodyPr>
          <a:lstStyle>
            <a:lvl1pPr algn="ctr">
              <a:defRPr sz="800">
                <a:latin typeface="+mn-lt"/>
              </a:defRPr>
            </a:lvl1pPr>
          </a:lstStyle>
          <a:p>
            <a:r>
              <a:rPr lang="fr-FR"/>
              <a:t>image</a:t>
            </a:r>
          </a:p>
        </p:txBody>
      </p:sp>
      <p:sp>
        <p:nvSpPr>
          <p:cNvPr id="62" name="Espace réservé pour une image  3">
            <a:extLst>
              <a:ext uri="{FF2B5EF4-FFF2-40B4-BE49-F238E27FC236}">
                <a16:creationId xmlns:a16="http://schemas.microsoft.com/office/drawing/2014/main" id="{2EAA7909-190C-470C-ADD7-74F8ABF78811}"/>
              </a:ext>
            </a:extLst>
          </p:cNvPr>
          <p:cNvSpPr>
            <a:spLocks noGrp="1"/>
          </p:cNvSpPr>
          <p:nvPr>
            <p:ph type="pic" sz="quarter" idx="13" hasCustomPrompt="1"/>
          </p:nvPr>
        </p:nvSpPr>
        <p:spPr>
          <a:xfrm>
            <a:off x="4470393" y="4285046"/>
            <a:ext cx="3251214" cy="1350962"/>
          </a:xfrm>
        </p:spPr>
        <p:txBody>
          <a:bodyPr anchor="ctr" anchorCtr="0">
            <a:normAutofit/>
          </a:bodyPr>
          <a:lstStyle>
            <a:lvl1pPr algn="ctr">
              <a:defRPr sz="800">
                <a:latin typeface="+mn-lt"/>
              </a:defRPr>
            </a:lvl1pPr>
          </a:lstStyle>
          <a:p>
            <a:r>
              <a:rPr lang="fr-FR"/>
              <a:t>image</a:t>
            </a:r>
          </a:p>
        </p:txBody>
      </p:sp>
      <p:sp>
        <p:nvSpPr>
          <p:cNvPr id="78" name="Espace réservé pour une image  3">
            <a:extLst>
              <a:ext uri="{FF2B5EF4-FFF2-40B4-BE49-F238E27FC236}">
                <a16:creationId xmlns:a16="http://schemas.microsoft.com/office/drawing/2014/main" id="{B59F1A3E-3165-4558-8C12-D87A7D3BD082}"/>
              </a:ext>
            </a:extLst>
          </p:cNvPr>
          <p:cNvSpPr>
            <a:spLocks noGrp="1"/>
          </p:cNvSpPr>
          <p:nvPr>
            <p:ph type="pic" sz="quarter" idx="14" hasCustomPrompt="1"/>
          </p:nvPr>
        </p:nvSpPr>
        <p:spPr>
          <a:xfrm>
            <a:off x="7942064" y="4285046"/>
            <a:ext cx="3251214" cy="1350962"/>
          </a:xfrm>
        </p:spPr>
        <p:txBody>
          <a:bodyPr anchor="ctr" anchorCtr="0">
            <a:normAutofit/>
          </a:bodyPr>
          <a:lstStyle>
            <a:lvl1pPr algn="ctr">
              <a:defRPr sz="800">
                <a:latin typeface="+mn-lt"/>
              </a:defRPr>
            </a:lvl1pPr>
          </a:lstStyle>
          <a:p>
            <a:r>
              <a:rPr lang="fr-FR"/>
              <a:t>image</a:t>
            </a:r>
          </a:p>
        </p:txBody>
      </p:sp>
      <p:sp>
        <p:nvSpPr>
          <p:cNvPr id="79" name="Espace réservé du texte 58">
            <a:extLst>
              <a:ext uri="{FF2B5EF4-FFF2-40B4-BE49-F238E27FC236}">
                <a16:creationId xmlns:a16="http://schemas.microsoft.com/office/drawing/2014/main" id="{C0EA7FAD-EB47-4870-8D4F-83A644BC04B9}"/>
              </a:ext>
            </a:extLst>
          </p:cNvPr>
          <p:cNvSpPr>
            <a:spLocks noGrp="1"/>
          </p:cNvSpPr>
          <p:nvPr>
            <p:ph type="body" sz="quarter" idx="18" hasCustomPrompt="1"/>
          </p:nvPr>
        </p:nvSpPr>
        <p:spPr>
          <a:xfrm>
            <a:off x="784225" y="3495676"/>
            <a:ext cx="3251213" cy="379412"/>
          </a:xfrm>
        </p:spPr>
        <p:txBody>
          <a:bodyPr>
            <a:noAutofit/>
          </a:bodyPr>
          <a:lstStyle>
            <a:lvl1pPr>
              <a:spcBef>
                <a:spcPts val="0"/>
              </a:spcBef>
              <a:defRPr sz="1200" b="1"/>
            </a:lvl1pPr>
            <a:lvl3pPr>
              <a:defRPr/>
            </a:lvl3pPr>
          </a:lstStyle>
          <a:p>
            <a:pPr lvl="0"/>
            <a:r>
              <a:rPr lang="fr-FR"/>
              <a:t>Texte</a:t>
            </a:r>
          </a:p>
        </p:txBody>
      </p:sp>
      <p:sp>
        <p:nvSpPr>
          <p:cNvPr id="80" name="Espace réservé du texte 58">
            <a:extLst>
              <a:ext uri="{FF2B5EF4-FFF2-40B4-BE49-F238E27FC236}">
                <a16:creationId xmlns:a16="http://schemas.microsoft.com/office/drawing/2014/main" id="{17A6663E-105C-4833-AAF5-80B6F9DFD8FD}"/>
              </a:ext>
            </a:extLst>
          </p:cNvPr>
          <p:cNvSpPr>
            <a:spLocks noGrp="1"/>
          </p:cNvSpPr>
          <p:nvPr>
            <p:ph type="body" sz="quarter" idx="19" hasCustomPrompt="1"/>
          </p:nvPr>
        </p:nvSpPr>
        <p:spPr>
          <a:xfrm>
            <a:off x="4470393" y="3495676"/>
            <a:ext cx="3262323" cy="379412"/>
          </a:xfrm>
        </p:spPr>
        <p:txBody>
          <a:bodyPr>
            <a:noAutofit/>
          </a:bodyPr>
          <a:lstStyle>
            <a:lvl1pPr>
              <a:spcBef>
                <a:spcPts val="0"/>
              </a:spcBef>
              <a:defRPr sz="1200" b="1"/>
            </a:lvl1pPr>
            <a:lvl3pPr>
              <a:defRPr/>
            </a:lvl3pPr>
          </a:lstStyle>
          <a:p>
            <a:pPr lvl="0"/>
            <a:r>
              <a:rPr lang="fr-FR"/>
              <a:t>Texte</a:t>
            </a:r>
          </a:p>
        </p:txBody>
      </p:sp>
      <p:sp>
        <p:nvSpPr>
          <p:cNvPr id="81" name="Espace réservé du texte 58">
            <a:extLst>
              <a:ext uri="{FF2B5EF4-FFF2-40B4-BE49-F238E27FC236}">
                <a16:creationId xmlns:a16="http://schemas.microsoft.com/office/drawing/2014/main" id="{6ED67E70-9489-4983-8669-51B410A61307}"/>
              </a:ext>
            </a:extLst>
          </p:cNvPr>
          <p:cNvSpPr>
            <a:spLocks noGrp="1"/>
          </p:cNvSpPr>
          <p:nvPr>
            <p:ph type="body" sz="quarter" idx="20" hasCustomPrompt="1"/>
          </p:nvPr>
        </p:nvSpPr>
        <p:spPr>
          <a:xfrm>
            <a:off x="784225" y="5746116"/>
            <a:ext cx="3264537" cy="379412"/>
          </a:xfrm>
        </p:spPr>
        <p:txBody>
          <a:bodyPr>
            <a:noAutofit/>
          </a:bodyPr>
          <a:lstStyle>
            <a:lvl1pPr>
              <a:spcBef>
                <a:spcPts val="0"/>
              </a:spcBef>
              <a:defRPr sz="1200" b="1"/>
            </a:lvl1pPr>
            <a:lvl3pPr>
              <a:defRPr/>
            </a:lvl3pPr>
          </a:lstStyle>
          <a:p>
            <a:pPr lvl="0"/>
            <a:r>
              <a:rPr lang="fr-FR"/>
              <a:t>Texte</a:t>
            </a:r>
          </a:p>
        </p:txBody>
      </p:sp>
      <p:sp>
        <p:nvSpPr>
          <p:cNvPr id="82" name="Espace réservé du texte 58">
            <a:extLst>
              <a:ext uri="{FF2B5EF4-FFF2-40B4-BE49-F238E27FC236}">
                <a16:creationId xmlns:a16="http://schemas.microsoft.com/office/drawing/2014/main" id="{2A11ACFC-0169-40C8-8D7E-7CFFB9828903}"/>
              </a:ext>
            </a:extLst>
          </p:cNvPr>
          <p:cNvSpPr>
            <a:spLocks noGrp="1"/>
          </p:cNvSpPr>
          <p:nvPr>
            <p:ph type="body" sz="quarter" idx="21" hasCustomPrompt="1"/>
          </p:nvPr>
        </p:nvSpPr>
        <p:spPr>
          <a:xfrm>
            <a:off x="4470393" y="5746116"/>
            <a:ext cx="3264537" cy="379412"/>
          </a:xfrm>
        </p:spPr>
        <p:txBody>
          <a:bodyPr>
            <a:noAutofit/>
          </a:bodyPr>
          <a:lstStyle>
            <a:lvl1pPr>
              <a:spcBef>
                <a:spcPts val="0"/>
              </a:spcBef>
              <a:defRPr sz="1200" b="1"/>
            </a:lvl1pPr>
            <a:lvl3pPr>
              <a:defRPr/>
            </a:lvl3pPr>
          </a:lstStyle>
          <a:p>
            <a:pPr lvl="0"/>
            <a:r>
              <a:rPr lang="fr-FR"/>
              <a:t>Texte</a:t>
            </a:r>
          </a:p>
        </p:txBody>
      </p:sp>
      <p:sp>
        <p:nvSpPr>
          <p:cNvPr id="83" name="Espace réservé du texte 58">
            <a:extLst>
              <a:ext uri="{FF2B5EF4-FFF2-40B4-BE49-F238E27FC236}">
                <a16:creationId xmlns:a16="http://schemas.microsoft.com/office/drawing/2014/main" id="{0DB9ECE6-F898-4262-B852-903C341B87BC}"/>
              </a:ext>
            </a:extLst>
          </p:cNvPr>
          <p:cNvSpPr>
            <a:spLocks noGrp="1"/>
          </p:cNvSpPr>
          <p:nvPr>
            <p:ph type="body" sz="quarter" idx="22" hasCustomPrompt="1"/>
          </p:nvPr>
        </p:nvSpPr>
        <p:spPr>
          <a:xfrm>
            <a:off x="7942064" y="5746116"/>
            <a:ext cx="3264537" cy="379412"/>
          </a:xfrm>
        </p:spPr>
        <p:txBody>
          <a:bodyPr>
            <a:noAutofit/>
          </a:bodyPr>
          <a:lstStyle>
            <a:lvl1pPr>
              <a:spcBef>
                <a:spcPts val="0"/>
              </a:spcBef>
              <a:defRPr sz="1200" b="1"/>
            </a:lvl1pPr>
            <a:lvl3pPr>
              <a:defRPr/>
            </a:lvl3pPr>
          </a:lstStyle>
          <a:p>
            <a:pPr lvl="0"/>
            <a:r>
              <a:rPr lang="fr-FR"/>
              <a:t>Texte</a:t>
            </a:r>
          </a:p>
        </p:txBody>
      </p:sp>
      <p:sp>
        <p:nvSpPr>
          <p:cNvPr id="19" name="Espace réservé pour une image  3">
            <a:extLst>
              <a:ext uri="{FF2B5EF4-FFF2-40B4-BE49-F238E27FC236}">
                <a16:creationId xmlns:a16="http://schemas.microsoft.com/office/drawing/2014/main" id="{42DBD718-FD81-4A2C-8D74-C7455DCF9385}"/>
              </a:ext>
            </a:extLst>
          </p:cNvPr>
          <p:cNvSpPr>
            <a:spLocks noGrp="1"/>
          </p:cNvSpPr>
          <p:nvPr>
            <p:ph type="pic" sz="quarter" idx="23" hasCustomPrompt="1"/>
          </p:nvPr>
        </p:nvSpPr>
        <p:spPr>
          <a:xfrm>
            <a:off x="7944278" y="2011363"/>
            <a:ext cx="3262324" cy="1350962"/>
          </a:xfrm>
        </p:spPr>
        <p:txBody>
          <a:bodyPr anchor="ctr" anchorCtr="0">
            <a:normAutofit/>
          </a:bodyPr>
          <a:lstStyle>
            <a:lvl1pPr algn="ctr">
              <a:defRPr sz="800">
                <a:latin typeface="+mn-lt"/>
              </a:defRPr>
            </a:lvl1pPr>
          </a:lstStyle>
          <a:p>
            <a:r>
              <a:rPr lang="fr-FR"/>
              <a:t>image</a:t>
            </a:r>
          </a:p>
        </p:txBody>
      </p:sp>
      <p:sp>
        <p:nvSpPr>
          <p:cNvPr id="20" name="Espace réservé du texte 58">
            <a:extLst>
              <a:ext uri="{FF2B5EF4-FFF2-40B4-BE49-F238E27FC236}">
                <a16:creationId xmlns:a16="http://schemas.microsoft.com/office/drawing/2014/main" id="{0D3752C7-A993-4AEB-A7DA-E9B1E4D3262E}"/>
              </a:ext>
            </a:extLst>
          </p:cNvPr>
          <p:cNvSpPr>
            <a:spLocks noGrp="1"/>
          </p:cNvSpPr>
          <p:nvPr>
            <p:ph type="body" sz="quarter" idx="24" hasCustomPrompt="1"/>
          </p:nvPr>
        </p:nvSpPr>
        <p:spPr>
          <a:xfrm>
            <a:off x="7942064" y="3495676"/>
            <a:ext cx="3262323" cy="379412"/>
          </a:xfrm>
        </p:spPr>
        <p:txBody>
          <a:bodyPr>
            <a:noAutofit/>
          </a:bodyPr>
          <a:lstStyle>
            <a:lvl1pPr>
              <a:spcBef>
                <a:spcPts val="0"/>
              </a:spcBef>
              <a:defRPr sz="1200" b="1"/>
            </a:lvl1pPr>
            <a:lvl3pPr>
              <a:defRPr/>
            </a:lvl3pPr>
          </a:lstStyle>
          <a:p>
            <a:pPr lvl="0"/>
            <a:r>
              <a:rPr lang="fr-FR"/>
              <a:t>Texte</a:t>
            </a:r>
          </a:p>
        </p:txBody>
      </p:sp>
    </p:spTree>
    <p:extLst>
      <p:ext uri="{BB962C8B-B14F-4D97-AF65-F5344CB8AC3E}">
        <p14:creationId xmlns:p14="http://schemas.microsoft.com/office/powerpoint/2010/main" val="1962424538"/>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ste à puces + armes">
    <p:spTree>
      <p:nvGrpSpPr>
        <p:cNvPr id="1" name=""/>
        <p:cNvGrpSpPr/>
        <p:nvPr/>
      </p:nvGrpSpPr>
      <p:grpSpPr>
        <a:xfrm>
          <a:off x="0" y="0"/>
          <a:ext cx="0" cy="0"/>
          <a:chOff x="0" y="0"/>
          <a:chExt cx="0" cy="0"/>
        </a:xfrm>
      </p:grpSpPr>
      <p:pic>
        <p:nvPicPr>
          <p:cNvPr id="24" name="Graphique 23">
            <a:extLst>
              <a:ext uri="{FF2B5EF4-FFF2-40B4-BE49-F238E27FC236}">
                <a16:creationId xmlns:a16="http://schemas.microsoft.com/office/drawing/2014/main" id="{54EE77EA-00F7-4888-8A66-D819D68646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508500" y="1758950"/>
            <a:ext cx="3175000" cy="4181160"/>
          </a:xfrm>
          <a:prstGeom prst="rect">
            <a:avLst/>
          </a:prstGeom>
        </p:spPr>
      </p:pic>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6" name="Espace réservé du texte 5">
            <a:extLst>
              <a:ext uri="{FF2B5EF4-FFF2-40B4-BE49-F238E27FC236}">
                <a16:creationId xmlns:a16="http://schemas.microsoft.com/office/drawing/2014/main" id="{81DCE924-A210-48FA-A627-01B72E17F0B2}"/>
              </a:ext>
            </a:extLst>
          </p:cNvPr>
          <p:cNvSpPr>
            <a:spLocks noGrp="1"/>
          </p:cNvSpPr>
          <p:nvPr>
            <p:ph type="body" sz="quarter" idx="11" hasCustomPrompt="1"/>
          </p:nvPr>
        </p:nvSpPr>
        <p:spPr>
          <a:xfrm>
            <a:off x="949324" y="2184400"/>
            <a:ext cx="4693602" cy="330719"/>
          </a:xfrm>
        </p:spPr>
        <p:txBody>
          <a:bodyPr/>
          <a:lstStyle>
            <a:lvl1pPr>
              <a:defRPr/>
            </a:lvl1pPr>
          </a:lstStyle>
          <a:p>
            <a:pPr lvl="0"/>
            <a:r>
              <a:rPr lang="fr-FR"/>
              <a:t>Texte</a:t>
            </a:r>
          </a:p>
        </p:txBody>
      </p:sp>
      <p:sp>
        <p:nvSpPr>
          <p:cNvPr id="27" name="Espace réservé du texte 5">
            <a:extLst>
              <a:ext uri="{FF2B5EF4-FFF2-40B4-BE49-F238E27FC236}">
                <a16:creationId xmlns:a16="http://schemas.microsoft.com/office/drawing/2014/main" id="{3EEE4233-F12F-4FF8-B58F-0DC967B8B84B}"/>
              </a:ext>
            </a:extLst>
          </p:cNvPr>
          <p:cNvSpPr>
            <a:spLocks noGrp="1"/>
          </p:cNvSpPr>
          <p:nvPr>
            <p:ph type="body" sz="quarter" idx="12" hasCustomPrompt="1"/>
          </p:nvPr>
        </p:nvSpPr>
        <p:spPr>
          <a:xfrm>
            <a:off x="6660198" y="2184400"/>
            <a:ext cx="4693602" cy="330719"/>
          </a:xfrm>
        </p:spPr>
        <p:txBody>
          <a:bodyPr/>
          <a:lstStyle>
            <a:lvl1pPr>
              <a:defRPr/>
            </a:lvl1pPr>
          </a:lstStyle>
          <a:p>
            <a:pPr lvl="0"/>
            <a:r>
              <a:rPr lang="fr-FR"/>
              <a:t>Texte</a:t>
            </a:r>
          </a:p>
        </p:txBody>
      </p:sp>
      <p:sp>
        <p:nvSpPr>
          <p:cNvPr id="28" name="Espace réservé du texte 5">
            <a:extLst>
              <a:ext uri="{FF2B5EF4-FFF2-40B4-BE49-F238E27FC236}">
                <a16:creationId xmlns:a16="http://schemas.microsoft.com/office/drawing/2014/main" id="{0292E81D-2324-441E-A241-FD3D768814FB}"/>
              </a:ext>
            </a:extLst>
          </p:cNvPr>
          <p:cNvSpPr>
            <a:spLocks noGrp="1"/>
          </p:cNvSpPr>
          <p:nvPr>
            <p:ph type="body" sz="quarter" idx="13" hasCustomPrompt="1"/>
          </p:nvPr>
        </p:nvSpPr>
        <p:spPr>
          <a:xfrm>
            <a:off x="949324" y="2704402"/>
            <a:ext cx="4693602" cy="3332331"/>
          </a:xfrm>
        </p:spPr>
        <p:txBody>
          <a:bodyPr/>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a:latin typeface="+mn-lt"/>
              </a:defRPr>
            </a:lvl1pPr>
          </a:lstStyle>
          <a:p>
            <a:pPr lvl="0"/>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lvl="0"/>
            <a:endParaRPr lang="fr-FR"/>
          </a:p>
        </p:txBody>
      </p:sp>
      <p:sp>
        <p:nvSpPr>
          <p:cNvPr id="30" name="Espace réservé du texte 5">
            <a:extLst>
              <a:ext uri="{FF2B5EF4-FFF2-40B4-BE49-F238E27FC236}">
                <a16:creationId xmlns:a16="http://schemas.microsoft.com/office/drawing/2014/main" id="{21C829C9-8094-4F17-9EC8-CDCE454CAD7B}"/>
              </a:ext>
            </a:extLst>
          </p:cNvPr>
          <p:cNvSpPr>
            <a:spLocks noGrp="1"/>
          </p:cNvSpPr>
          <p:nvPr>
            <p:ph type="body" sz="quarter" idx="14" hasCustomPrompt="1"/>
          </p:nvPr>
        </p:nvSpPr>
        <p:spPr>
          <a:xfrm>
            <a:off x="6660198" y="2704402"/>
            <a:ext cx="4693602" cy="3332331"/>
          </a:xfrm>
        </p:spPr>
        <p:txBody>
          <a:bodyPr/>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a:latin typeface="+mn-lt"/>
              </a:defRPr>
            </a:lvl1pPr>
          </a:lstStyle>
          <a:p>
            <a:pPr lvl="0"/>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lvl="0"/>
            <a:endParaRPr lang="fr-FR"/>
          </a:p>
        </p:txBody>
      </p:sp>
    </p:spTree>
    <p:extLst>
      <p:ext uri="{BB962C8B-B14F-4D97-AF65-F5344CB8AC3E}">
        <p14:creationId xmlns:p14="http://schemas.microsoft.com/office/powerpoint/2010/main" val="746497757"/>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ste à puces + photo">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3" name="Espace réservé pour une image  2">
            <a:extLst>
              <a:ext uri="{FF2B5EF4-FFF2-40B4-BE49-F238E27FC236}">
                <a16:creationId xmlns:a16="http://schemas.microsoft.com/office/drawing/2014/main" id="{2EEFFA23-0EA2-468B-8E1D-970512184973}"/>
              </a:ext>
            </a:extLst>
          </p:cNvPr>
          <p:cNvSpPr>
            <a:spLocks noGrp="1"/>
          </p:cNvSpPr>
          <p:nvPr>
            <p:ph type="pic" sz="quarter" idx="10" hasCustomPrompt="1"/>
          </p:nvPr>
        </p:nvSpPr>
        <p:spPr>
          <a:xfrm>
            <a:off x="0" y="5099050"/>
            <a:ext cx="12192000" cy="1758950"/>
          </a:xfrm>
        </p:spPr>
        <p:txBody>
          <a:bodyPr anchor="ctr" anchorCtr="0">
            <a:normAutofit/>
          </a:bodyPr>
          <a:lstStyle>
            <a:lvl1pPr algn="ctr">
              <a:defRPr sz="800">
                <a:latin typeface="+mn-lt"/>
              </a:defRPr>
            </a:lvl1pPr>
          </a:lstStyle>
          <a:p>
            <a:r>
              <a:rPr lang="fr-FR"/>
              <a:t>image</a:t>
            </a:r>
          </a:p>
        </p:txBody>
      </p:sp>
      <p:sp>
        <p:nvSpPr>
          <p:cNvPr id="6" name="Espace réservé du texte 5">
            <a:extLst>
              <a:ext uri="{FF2B5EF4-FFF2-40B4-BE49-F238E27FC236}">
                <a16:creationId xmlns:a16="http://schemas.microsoft.com/office/drawing/2014/main" id="{81DCE924-A210-48FA-A627-01B72E17F0B2}"/>
              </a:ext>
            </a:extLst>
          </p:cNvPr>
          <p:cNvSpPr>
            <a:spLocks noGrp="1"/>
          </p:cNvSpPr>
          <p:nvPr>
            <p:ph type="body" sz="quarter" idx="11" hasCustomPrompt="1"/>
          </p:nvPr>
        </p:nvSpPr>
        <p:spPr>
          <a:xfrm>
            <a:off x="949324" y="2184400"/>
            <a:ext cx="4693602" cy="330719"/>
          </a:xfrm>
        </p:spPr>
        <p:txBody>
          <a:bodyPr/>
          <a:lstStyle>
            <a:lvl1pPr>
              <a:defRPr/>
            </a:lvl1pPr>
          </a:lstStyle>
          <a:p>
            <a:pPr lvl="0"/>
            <a:r>
              <a:rPr lang="fr-FR"/>
              <a:t>Texte</a:t>
            </a:r>
          </a:p>
        </p:txBody>
      </p:sp>
      <p:sp>
        <p:nvSpPr>
          <p:cNvPr id="27" name="Espace réservé du texte 5">
            <a:extLst>
              <a:ext uri="{FF2B5EF4-FFF2-40B4-BE49-F238E27FC236}">
                <a16:creationId xmlns:a16="http://schemas.microsoft.com/office/drawing/2014/main" id="{3EEE4233-F12F-4FF8-B58F-0DC967B8B84B}"/>
              </a:ext>
            </a:extLst>
          </p:cNvPr>
          <p:cNvSpPr>
            <a:spLocks noGrp="1"/>
          </p:cNvSpPr>
          <p:nvPr>
            <p:ph type="body" sz="quarter" idx="12" hasCustomPrompt="1"/>
          </p:nvPr>
        </p:nvSpPr>
        <p:spPr>
          <a:xfrm>
            <a:off x="6660198" y="2184400"/>
            <a:ext cx="4693602" cy="330719"/>
          </a:xfrm>
        </p:spPr>
        <p:txBody>
          <a:bodyPr/>
          <a:lstStyle>
            <a:lvl1pPr>
              <a:defRPr/>
            </a:lvl1pPr>
          </a:lstStyle>
          <a:p>
            <a:pPr lvl="0"/>
            <a:r>
              <a:rPr lang="fr-FR"/>
              <a:t>Texte</a:t>
            </a:r>
          </a:p>
        </p:txBody>
      </p:sp>
      <p:sp>
        <p:nvSpPr>
          <p:cNvPr id="28" name="Espace réservé du texte 5">
            <a:extLst>
              <a:ext uri="{FF2B5EF4-FFF2-40B4-BE49-F238E27FC236}">
                <a16:creationId xmlns:a16="http://schemas.microsoft.com/office/drawing/2014/main" id="{0292E81D-2324-441E-A241-FD3D768814FB}"/>
              </a:ext>
            </a:extLst>
          </p:cNvPr>
          <p:cNvSpPr>
            <a:spLocks noGrp="1"/>
          </p:cNvSpPr>
          <p:nvPr>
            <p:ph type="body" sz="quarter" idx="13" hasCustomPrompt="1"/>
          </p:nvPr>
        </p:nvSpPr>
        <p:spPr>
          <a:xfrm>
            <a:off x="949324" y="2704403"/>
            <a:ext cx="4693602" cy="2008616"/>
          </a:xfrm>
        </p:spPr>
        <p:txBody>
          <a:bodyPr/>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a:latin typeface="+mn-lt"/>
              </a:defRPr>
            </a:lvl1pPr>
          </a:lstStyle>
          <a:p>
            <a:pPr lvl="0"/>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lvl="0"/>
            <a:endParaRPr lang="fr-FR"/>
          </a:p>
        </p:txBody>
      </p:sp>
      <p:sp>
        <p:nvSpPr>
          <p:cNvPr id="30" name="Espace réservé du texte 5">
            <a:extLst>
              <a:ext uri="{FF2B5EF4-FFF2-40B4-BE49-F238E27FC236}">
                <a16:creationId xmlns:a16="http://schemas.microsoft.com/office/drawing/2014/main" id="{21C829C9-8094-4F17-9EC8-CDCE454CAD7B}"/>
              </a:ext>
            </a:extLst>
          </p:cNvPr>
          <p:cNvSpPr>
            <a:spLocks noGrp="1"/>
          </p:cNvSpPr>
          <p:nvPr>
            <p:ph type="body" sz="quarter" idx="14" hasCustomPrompt="1"/>
          </p:nvPr>
        </p:nvSpPr>
        <p:spPr>
          <a:xfrm>
            <a:off x="6660198" y="2704403"/>
            <a:ext cx="4693602" cy="2008616"/>
          </a:xfrm>
        </p:spPr>
        <p:txBody>
          <a:bodyPr/>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a:latin typeface="+mn-lt"/>
              </a:defRPr>
            </a:lvl1pPr>
          </a:lstStyle>
          <a:p>
            <a:pPr lvl="0"/>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marL="171450" marR="0" lvl="0" indent="-171450" algn="l" defTabSz="914400" rtl="0" eaLnBrk="1" fontAlgn="auto" latinLnBrk="0" hangingPunct="1">
              <a:lnSpc>
                <a:spcPct val="90000"/>
              </a:lnSpc>
              <a:spcBef>
                <a:spcPts val="1000"/>
              </a:spcBef>
              <a:spcAft>
                <a:spcPts val="0"/>
              </a:spcAft>
              <a:buClrTx/>
              <a:buSzTx/>
              <a:tabLst/>
              <a:defRPr/>
            </a:pPr>
            <a:r>
              <a:rPr lang="fr-FR"/>
              <a:t>Texte</a:t>
            </a:r>
          </a:p>
          <a:p>
            <a:pPr lvl="0"/>
            <a:endParaRPr lang="fr-FR"/>
          </a:p>
        </p:txBody>
      </p:sp>
    </p:spTree>
    <p:extLst>
      <p:ext uri="{BB962C8B-B14F-4D97-AF65-F5344CB8AC3E}">
        <p14:creationId xmlns:p14="http://schemas.microsoft.com/office/powerpoint/2010/main" val="3537274638"/>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assement 6 entrées">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3" name="Espace réservé pour une image  2">
            <a:extLst>
              <a:ext uri="{FF2B5EF4-FFF2-40B4-BE49-F238E27FC236}">
                <a16:creationId xmlns:a16="http://schemas.microsoft.com/office/drawing/2014/main" id="{2EEFFA23-0EA2-468B-8E1D-970512184973}"/>
              </a:ext>
            </a:extLst>
          </p:cNvPr>
          <p:cNvSpPr>
            <a:spLocks noGrp="1"/>
          </p:cNvSpPr>
          <p:nvPr>
            <p:ph type="pic" sz="quarter" idx="10" hasCustomPrompt="1"/>
          </p:nvPr>
        </p:nvSpPr>
        <p:spPr>
          <a:xfrm>
            <a:off x="0" y="5099050"/>
            <a:ext cx="12192000" cy="1758950"/>
          </a:xfrm>
        </p:spPr>
        <p:txBody>
          <a:bodyPr anchor="ctr" anchorCtr="0">
            <a:normAutofit/>
          </a:bodyPr>
          <a:lstStyle>
            <a:lvl1pPr algn="ctr">
              <a:defRPr sz="800">
                <a:latin typeface="+mn-lt"/>
              </a:defRPr>
            </a:lvl1pPr>
          </a:lstStyle>
          <a:p>
            <a:r>
              <a:rPr lang="fr-FR" err="1"/>
              <a:t>imagefdfdfdfdsfzer</a:t>
            </a:r>
            <a:endParaRPr lang="fr-FR"/>
          </a:p>
        </p:txBody>
      </p:sp>
      <p:pic>
        <p:nvPicPr>
          <p:cNvPr id="16" name="Image 15">
            <a:extLst>
              <a:ext uri="{FF2B5EF4-FFF2-40B4-BE49-F238E27FC236}">
                <a16:creationId xmlns:a16="http://schemas.microsoft.com/office/drawing/2014/main" id="{59EFABEA-DBCB-4C8C-B53D-B40EBBDC0D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173" y="2484236"/>
            <a:ext cx="2359031" cy="473004"/>
          </a:xfrm>
          <a:prstGeom prst="rect">
            <a:avLst/>
          </a:prstGeom>
        </p:spPr>
      </p:pic>
      <p:sp>
        <p:nvSpPr>
          <p:cNvPr id="5" name="Espace réservé du texte 4">
            <a:extLst>
              <a:ext uri="{FF2B5EF4-FFF2-40B4-BE49-F238E27FC236}">
                <a16:creationId xmlns:a16="http://schemas.microsoft.com/office/drawing/2014/main" id="{AD4DFC14-B50A-4DC6-A16E-B96B5C56B741}"/>
              </a:ext>
            </a:extLst>
          </p:cNvPr>
          <p:cNvSpPr>
            <a:spLocks noGrp="1"/>
          </p:cNvSpPr>
          <p:nvPr>
            <p:ph type="body" sz="quarter" idx="11" hasCustomPrompt="1"/>
          </p:nvPr>
        </p:nvSpPr>
        <p:spPr>
          <a:xfrm>
            <a:off x="961707" y="2864371"/>
            <a:ext cx="2239963" cy="322263"/>
          </a:xfrm>
        </p:spPr>
        <p:txBody>
          <a:bodyPr>
            <a:noAutofit/>
          </a:bodyPr>
          <a:lstStyle>
            <a:lvl1pPr algn="ctr">
              <a:defRPr sz="1200">
                <a:latin typeface="+mn-lt"/>
              </a:defRPr>
            </a:lvl1pPr>
          </a:lstStyle>
          <a:p>
            <a:pPr lvl="0"/>
            <a:r>
              <a:rPr lang="fr-FR"/>
              <a:t>Texte</a:t>
            </a:r>
          </a:p>
        </p:txBody>
      </p:sp>
      <p:sp>
        <p:nvSpPr>
          <p:cNvPr id="8" name="Espace réservé du texte 7">
            <a:extLst>
              <a:ext uri="{FF2B5EF4-FFF2-40B4-BE49-F238E27FC236}">
                <a16:creationId xmlns:a16="http://schemas.microsoft.com/office/drawing/2014/main" id="{3A1BD5C3-F04D-4A10-BC8D-142C37DED697}"/>
              </a:ext>
            </a:extLst>
          </p:cNvPr>
          <p:cNvSpPr>
            <a:spLocks noGrp="1"/>
          </p:cNvSpPr>
          <p:nvPr>
            <p:ph type="body" sz="quarter" idx="12" hasCustomPrompt="1"/>
          </p:nvPr>
        </p:nvSpPr>
        <p:spPr>
          <a:xfrm>
            <a:off x="404177" y="1818449"/>
            <a:ext cx="3355024" cy="326973"/>
          </a:xfrm>
        </p:spPr>
        <p:txBody>
          <a:bodyPr/>
          <a:lstStyle>
            <a:lvl1pPr algn="ctr">
              <a:defRPr/>
            </a:lvl1pPr>
          </a:lstStyle>
          <a:p>
            <a:pPr lvl="0"/>
            <a:r>
              <a:rPr lang="fr-FR"/>
              <a:t>Classement</a:t>
            </a:r>
          </a:p>
        </p:txBody>
      </p:sp>
      <p:pic>
        <p:nvPicPr>
          <p:cNvPr id="32" name="Image 31">
            <a:extLst>
              <a:ext uri="{FF2B5EF4-FFF2-40B4-BE49-F238E27FC236}">
                <a16:creationId xmlns:a16="http://schemas.microsoft.com/office/drawing/2014/main" id="{CEFE5610-F935-4DD2-A932-C88FB86BAA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6484" y="2484236"/>
            <a:ext cx="2359031" cy="473004"/>
          </a:xfrm>
          <a:prstGeom prst="rect">
            <a:avLst/>
          </a:prstGeom>
        </p:spPr>
      </p:pic>
      <p:sp>
        <p:nvSpPr>
          <p:cNvPr id="33" name="Espace réservé du texte 4">
            <a:extLst>
              <a:ext uri="{FF2B5EF4-FFF2-40B4-BE49-F238E27FC236}">
                <a16:creationId xmlns:a16="http://schemas.microsoft.com/office/drawing/2014/main" id="{BF927D30-743A-4D6D-8ED4-7B57F34A69EE}"/>
              </a:ext>
            </a:extLst>
          </p:cNvPr>
          <p:cNvSpPr>
            <a:spLocks noGrp="1"/>
          </p:cNvSpPr>
          <p:nvPr>
            <p:ph type="body" sz="quarter" idx="14" hasCustomPrompt="1"/>
          </p:nvPr>
        </p:nvSpPr>
        <p:spPr>
          <a:xfrm>
            <a:off x="4976018" y="2864371"/>
            <a:ext cx="2239963" cy="322263"/>
          </a:xfrm>
        </p:spPr>
        <p:txBody>
          <a:bodyPr>
            <a:noAutofit/>
          </a:bodyPr>
          <a:lstStyle>
            <a:lvl1pPr algn="ctr">
              <a:defRPr sz="1200">
                <a:latin typeface="+mn-lt"/>
              </a:defRPr>
            </a:lvl1pPr>
          </a:lstStyle>
          <a:p>
            <a:pPr lvl="0"/>
            <a:r>
              <a:rPr lang="fr-FR"/>
              <a:t>Texte</a:t>
            </a:r>
          </a:p>
        </p:txBody>
      </p:sp>
      <p:sp>
        <p:nvSpPr>
          <p:cNvPr id="34" name="Espace réservé du texte 7">
            <a:extLst>
              <a:ext uri="{FF2B5EF4-FFF2-40B4-BE49-F238E27FC236}">
                <a16:creationId xmlns:a16="http://schemas.microsoft.com/office/drawing/2014/main" id="{0BE37AD4-C22D-43BB-84C0-B9F767D6A963}"/>
              </a:ext>
            </a:extLst>
          </p:cNvPr>
          <p:cNvSpPr>
            <a:spLocks noGrp="1"/>
          </p:cNvSpPr>
          <p:nvPr>
            <p:ph type="body" sz="quarter" idx="15" hasCustomPrompt="1"/>
          </p:nvPr>
        </p:nvSpPr>
        <p:spPr>
          <a:xfrm>
            <a:off x="4418488" y="1818449"/>
            <a:ext cx="3355024" cy="326973"/>
          </a:xfrm>
        </p:spPr>
        <p:txBody>
          <a:bodyPr/>
          <a:lstStyle>
            <a:lvl1pPr algn="ctr">
              <a:defRPr/>
            </a:lvl1pPr>
          </a:lstStyle>
          <a:p>
            <a:pPr lvl="0"/>
            <a:r>
              <a:rPr lang="fr-FR"/>
              <a:t>Classement</a:t>
            </a:r>
          </a:p>
        </p:txBody>
      </p:sp>
      <p:pic>
        <p:nvPicPr>
          <p:cNvPr id="36" name="Image 35">
            <a:extLst>
              <a:ext uri="{FF2B5EF4-FFF2-40B4-BE49-F238E27FC236}">
                <a16:creationId xmlns:a16="http://schemas.microsoft.com/office/drawing/2014/main" id="{92F02D8A-6337-41CF-90F4-4AC7D3E521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30795" y="2484236"/>
            <a:ext cx="2359031" cy="473004"/>
          </a:xfrm>
          <a:prstGeom prst="rect">
            <a:avLst/>
          </a:prstGeom>
        </p:spPr>
      </p:pic>
      <p:sp>
        <p:nvSpPr>
          <p:cNvPr id="37" name="Espace réservé du texte 4">
            <a:extLst>
              <a:ext uri="{FF2B5EF4-FFF2-40B4-BE49-F238E27FC236}">
                <a16:creationId xmlns:a16="http://schemas.microsoft.com/office/drawing/2014/main" id="{A15BCB3B-BAEB-4193-825F-6A5858050F1B}"/>
              </a:ext>
            </a:extLst>
          </p:cNvPr>
          <p:cNvSpPr>
            <a:spLocks noGrp="1"/>
          </p:cNvSpPr>
          <p:nvPr>
            <p:ph type="body" sz="quarter" idx="17" hasCustomPrompt="1"/>
          </p:nvPr>
        </p:nvSpPr>
        <p:spPr>
          <a:xfrm>
            <a:off x="8990329" y="2864371"/>
            <a:ext cx="2239963" cy="322263"/>
          </a:xfrm>
        </p:spPr>
        <p:txBody>
          <a:bodyPr>
            <a:noAutofit/>
          </a:bodyPr>
          <a:lstStyle>
            <a:lvl1pPr algn="ctr">
              <a:defRPr sz="1200">
                <a:latin typeface="+mn-lt"/>
              </a:defRPr>
            </a:lvl1pPr>
          </a:lstStyle>
          <a:p>
            <a:pPr lvl="0"/>
            <a:r>
              <a:rPr lang="fr-FR"/>
              <a:t>Texte</a:t>
            </a:r>
          </a:p>
        </p:txBody>
      </p:sp>
      <p:sp>
        <p:nvSpPr>
          <p:cNvPr id="38" name="Espace réservé du texte 7">
            <a:extLst>
              <a:ext uri="{FF2B5EF4-FFF2-40B4-BE49-F238E27FC236}">
                <a16:creationId xmlns:a16="http://schemas.microsoft.com/office/drawing/2014/main" id="{AF1762D1-E51D-4E2B-B67C-B0929D06D35D}"/>
              </a:ext>
            </a:extLst>
          </p:cNvPr>
          <p:cNvSpPr>
            <a:spLocks noGrp="1"/>
          </p:cNvSpPr>
          <p:nvPr>
            <p:ph type="body" sz="quarter" idx="18" hasCustomPrompt="1"/>
          </p:nvPr>
        </p:nvSpPr>
        <p:spPr>
          <a:xfrm>
            <a:off x="8432799" y="1818449"/>
            <a:ext cx="3355024" cy="326973"/>
          </a:xfrm>
        </p:spPr>
        <p:txBody>
          <a:bodyPr/>
          <a:lstStyle>
            <a:lvl1pPr algn="ctr">
              <a:defRPr/>
            </a:lvl1pPr>
          </a:lstStyle>
          <a:p>
            <a:pPr lvl="0"/>
            <a:r>
              <a:rPr lang="fr-FR"/>
              <a:t>Classement</a:t>
            </a:r>
          </a:p>
        </p:txBody>
      </p:sp>
      <p:pic>
        <p:nvPicPr>
          <p:cNvPr id="52" name="Image 51">
            <a:extLst>
              <a:ext uri="{FF2B5EF4-FFF2-40B4-BE49-F238E27FC236}">
                <a16:creationId xmlns:a16="http://schemas.microsoft.com/office/drawing/2014/main" id="{480D43D0-BCAA-4DDB-A2DF-59E836C2BB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173" y="4125122"/>
            <a:ext cx="2359031" cy="473004"/>
          </a:xfrm>
          <a:prstGeom prst="rect">
            <a:avLst/>
          </a:prstGeom>
        </p:spPr>
      </p:pic>
      <p:sp>
        <p:nvSpPr>
          <p:cNvPr id="53" name="Espace réservé du texte 4">
            <a:extLst>
              <a:ext uri="{FF2B5EF4-FFF2-40B4-BE49-F238E27FC236}">
                <a16:creationId xmlns:a16="http://schemas.microsoft.com/office/drawing/2014/main" id="{51EC6805-8D45-430B-9C13-BA0D6911F19F}"/>
              </a:ext>
            </a:extLst>
          </p:cNvPr>
          <p:cNvSpPr>
            <a:spLocks noGrp="1"/>
          </p:cNvSpPr>
          <p:nvPr>
            <p:ph type="body" sz="quarter" idx="20" hasCustomPrompt="1"/>
          </p:nvPr>
        </p:nvSpPr>
        <p:spPr>
          <a:xfrm>
            <a:off x="961707" y="4505257"/>
            <a:ext cx="2239963" cy="322263"/>
          </a:xfrm>
        </p:spPr>
        <p:txBody>
          <a:bodyPr>
            <a:noAutofit/>
          </a:bodyPr>
          <a:lstStyle>
            <a:lvl1pPr algn="ctr">
              <a:defRPr sz="1200">
                <a:latin typeface="+mn-lt"/>
              </a:defRPr>
            </a:lvl1pPr>
          </a:lstStyle>
          <a:p>
            <a:pPr lvl="0"/>
            <a:r>
              <a:rPr lang="fr-FR"/>
              <a:t>Texte</a:t>
            </a:r>
          </a:p>
        </p:txBody>
      </p:sp>
      <p:sp>
        <p:nvSpPr>
          <p:cNvPr id="54" name="Espace réservé du texte 7">
            <a:extLst>
              <a:ext uri="{FF2B5EF4-FFF2-40B4-BE49-F238E27FC236}">
                <a16:creationId xmlns:a16="http://schemas.microsoft.com/office/drawing/2014/main" id="{9ACEBFB1-AAC9-403A-BF20-3F406FA62F1A}"/>
              </a:ext>
            </a:extLst>
          </p:cNvPr>
          <p:cNvSpPr>
            <a:spLocks noGrp="1"/>
          </p:cNvSpPr>
          <p:nvPr>
            <p:ph type="body" sz="quarter" idx="21" hasCustomPrompt="1"/>
          </p:nvPr>
        </p:nvSpPr>
        <p:spPr>
          <a:xfrm>
            <a:off x="404177" y="3459335"/>
            <a:ext cx="3355024" cy="326973"/>
          </a:xfrm>
        </p:spPr>
        <p:txBody>
          <a:bodyPr/>
          <a:lstStyle>
            <a:lvl1pPr algn="ctr">
              <a:defRPr/>
            </a:lvl1pPr>
          </a:lstStyle>
          <a:p>
            <a:pPr lvl="0"/>
            <a:r>
              <a:rPr lang="fr-FR"/>
              <a:t>Classement</a:t>
            </a:r>
          </a:p>
        </p:txBody>
      </p:sp>
      <p:pic>
        <p:nvPicPr>
          <p:cNvPr id="56" name="Image 55">
            <a:extLst>
              <a:ext uri="{FF2B5EF4-FFF2-40B4-BE49-F238E27FC236}">
                <a16:creationId xmlns:a16="http://schemas.microsoft.com/office/drawing/2014/main" id="{2569A577-044C-4752-A726-4E6DE7A6CE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6484" y="4125122"/>
            <a:ext cx="2359031" cy="473004"/>
          </a:xfrm>
          <a:prstGeom prst="rect">
            <a:avLst/>
          </a:prstGeom>
        </p:spPr>
      </p:pic>
      <p:sp>
        <p:nvSpPr>
          <p:cNvPr id="57" name="Espace réservé du texte 4">
            <a:extLst>
              <a:ext uri="{FF2B5EF4-FFF2-40B4-BE49-F238E27FC236}">
                <a16:creationId xmlns:a16="http://schemas.microsoft.com/office/drawing/2014/main" id="{F839DCE0-959D-44E7-A965-CFD18226F59C}"/>
              </a:ext>
            </a:extLst>
          </p:cNvPr>
          <p:cNvSpPr>
            <a:spLocks noGrp="1"/>
          </p:cNvSpPr>
          <p:nvPr>
            <p:ph type="body" sz="quarter" idx="23" hasCustomPrompt="1"/>
          </p:nvPr>
        </p:nvSpPr>
        <p:spPr>
          <a:xfrm>
            <a:off x="4976018" y="4505257"/>
            <a:ext cx="2239963" cy="322263"/>
          </a:xfrm>
        </p:spPr>
        <p:txBody>
          <a:bodyPr>
            <a:noAutofit/>
          </a:bodyPr>
          <a:lstStyle>
            <a:lvl1pPr algn="ctr">
              <a:defRPr sz="1200">
                <a:latin typeface="+mn-lt"/>
              </a:defRPr>
            </a:lvl1pPr>
          </a:lstStyle>
          <a:p>
            <a:pPr lvl="0"/>
            <a:r>
              <a:rPr lang="fr-FR"/>
              <a:t>Texte</a:t>
            </a:r>
          </a:p>
        </p:txBody>
      </p:sp>
      <p:sp>
        <p:nvSpPr>
          <p:cNvPr id="58" name="Espace réservé du texte 7">
            <a:extLst>
              <a:ext uri="{FF2B5EF4-FFF2-40B4-BE49-F238E27FC236}">
                <a16:creationId xmlns:a16="http://schemas.microsoft.com/office/drawing/2014/main" id="{D83C0736-9AF5-4BDB-9A7E-B8BE58D38FE8}"/>
              </a:ext>
            </a:extLst>
          </p:cNvPr>
          <p:cNvSpPr>
            <a:spLocks noGrp="1"/>
          </p:cNvSpPr>
          <p:nvPr>
            <p:ph type="body" sz="quarter" idx="24" hasCustomPrompt="1"/>
          </p:nvPr>
        </p:nvSpPr>
        <p:spPr>
          <a:xfrm>
            <a:off x="4418488" y="3459335"/>
            <a:ext cx="3355024" cy="326973"/>
          </a:xfrm>
        </p:spPr>
        <p:txBody>
          <a:bodyPr/>
          <a:lstStyle>
            <a:lvl1pPr algn="ctr">
              <a:defRPr/>
            </a:lvl1pPr>
          </a:lstStyle>
          <a:p>
            <a:pPr lvl="0"/>
            <a:r>
              <a:rPr lang="fr-FR"/>
              <a:t>Classement</a:t>
            </a:r>
          </a:p>
        </p:txBody>
      </p:sp>
      <p:pic>
        <p:nvPicPr>
          <p:cNvPr id="60" name="Image 59">
            <a:extLst>
              <a:ext uri="{FF2B5EF4-FFF2-40B4-BE49-F238E27FC236}">
                <a16:creationId xmlns:a16="http://schemas.microsoft.com/office/drawing/2014/main" id="{148F355C-E65E-457A-AB55-F70245F302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30795" y="4125122"/>
            <a:ext cx="2359031" cy="473004"/>
          </a:xfrm>
          <a:prstGeom prst="rect">
            <a:avLst/>
          </a:prstGeom>
        </p:spPr>
      </p:pic>
      <p:sp>
        <p:nvSpPr>
          <p:cNvPr id="61" name="Espace réservé du texte 4">
            <a:extLst>
              <a:ext uri="{FF2B5EF4-FFF2-40B4-BE49-F238E27FC236}">
                <a16:creationId xmlns:a16="http://schemas.microsoft.com/office/drawing/2014/main" id="{7D6D1634-FFE4-422F-99BC-C4FC693AF22D}"/>
              </a:ext>
            </a:extLst>
          </p:cNvPr>
          <p:cNvSpPr>
            <a:spLocks noGrp="1"/>
          </p:cNvSpPr>
          <p:nvPr>
            <p:ph type="body" sz="quarter" idx="26" hasCustomPrompt="1"/>
          </p:nvPr>
        </p:nvSpPr>
        <p:spPr>
          <a:xfrm>
            <a:off x="8990329" y="4505257"/>
            <a:ext cx="2239963" cy="322263"/>
          </a:xfrm>
        </p:spPr>
        <p:txBody>
          <a:bodyPr>
            <a:noAutofit/>
          </a:bodyPr>
          <a:lstStyle>
            <a:lvl1pPr algn="ctr">
              <a:defRPr sz="1200">
                <a:latin typeface="+mn-lt"/>
              </a:defRPr>
            </a:lvl1pPr>
          </a:lstStyle>
          <a:p>
            <a:pPr lvl="0"/>
            <a:r>
              <a:rPr lang="fr-FR"/>
              <a:t>Texte</a:t>
            </a:r>
          </a:p>
        </p:txBody>
      </p:sp>
      <p:sp>
        <p:nvSpPr>
          <p:cNvPr id="62" name="Espace réservé du texte 7">
            <a:extLst>
              <a:ext uri="{FF2B5EF4-FFF2-40B4-BE49-F238E27FC236}">
                <a16:creationId xmlns:a16="http://schemas.microsoft.com/office/drawing/2014/main" id="{6B4EBD24-F915-4087-85FF-FAD6B3BF58A4}"/>
              </a:ext>
            </a:extLst>
          </p:cNvPr>
          <p:cNvSpPr>
            <a:spLocks noGrp="1"/>
          </p:cNvSpPr>
          <p:nvPr>
            <p:ph type="body" sz="quarter" idx="27" hasCustomPrompt="1"/>
          </p:nvPr>
        </p:nvSpPr>
        <p:spPr>
          <a:xfrm>
            <a:off x="8432799" y="3459335"/>
            <a:ext cx="3355024" cy="326973"/>
          </a:xfrm>
        </p:spPr>
        <p:txBody>
          <a:bodyPr/>
          <a:lstStyle>
            <a:lvl1pPr algn="ctr">
              <a:defRPr/>
            </a:lvl1pPr>
          </a:lstStyle>
          <a:p>
            <a:pPr lvl="0"/>
            <a:r>
              <a:rPr lang="fr-FR"/>
              <a:t>Classement</a:t>
            </a:r>
          </a:p>
        </p:txBody>
      </p:sp>
      <p:sp>
        <p:nvSpPr>
          <p:cNvPr id="40" name="Espace réservé du texte 7">
            <a:extLst>
              <a:ext uri="{FF2B5EF4-FFF2-40B4-BE49-F238E27FC236}">
                <a16:creationId xmlns:a16="http://schemas.microsoft.com/office/drawing/2014/main" id="{46E6D575-3938-446F-9A94-04AB3C626736}"/>
              </a:ext>
            </a:extLst>
          </p:cNvPr>
          <p:cNvSpPr>
            <a:spLocks noGrp="1"/>
          </p:cNvSpPr>
          <p:nvPr>
            <p:ph type="body" sz="quarter" idx="29" hasCustomPrompt="1"/>
          </p:nvPr>
        </p:nvSpPr>
        <p:spPr>
          <a:xfrm>
            <a:off x="740728" y="2223912"/>
            <a:ext cx="2681922" cy="367040"/>
          </a:xfrm>
        </p:spPr>
        <p:txBody>
          <a:bodyPr>
            <a:normAutofit/>
          </a:bodyPr>
          <a:lstStyle>
            <a:lvl1pPr algn="ctr">
              <a:defRPr sz="1200"/>
            </a:lvl1pPr>
          </a:lstStyle>
          <a:p>
            <a:pPr lvl="0"/>
            <a:r>
              <a:rPr lang="fr-FR"/>
              <a:t>Catégorie</a:t>
            </a:r>
          </a:p>
        </p:txBody>
      </p:sp>
      <p:sp>
        <p:nvSpPr>
          <p:cNvPr id="41" name="Espace réservé du texte 7">
            <a:extLst>
              <a:ext uri="{FF2B5EF4-FFF2-40B4-BE49-F238E27FC236}">
                <a16:creationId xmlns:a16="http://schemas.microsoft.com/office/drawing/2014/main" id="{376A92CA-AEC1-4872-826F-067F89CF2D25}"/>
              </a:ext>
            </a:extLst>
          </p:cNvPr>
          <p:cNvSpPr>
            <a:spLocks noGrp="1"/>
          </p:cNvSpPr>
          <p:nvPr>
            <p:ph type="body" sz="quarter" idx="30" hasCustomPrompt="1"/>
          </p:nvPr>
        </p:nvSpPr>
        <p:spPr>
          <a:xfrm>
            <a:off x="4755038" y="2223912"/>
            <a:ext cx="2681922" cy="367040"/>
          </a:xfrm>
        </p:spPr>
        <p:txBody>
          <a:bodyPr>
            <a:normAutofit/>
          </a:bodyPr>
          <a:lstStyle>
            <a:lvl1pPr algn="ctr">
              <a:defRPr sz="1200"/>
            </a:lvl1pPr>
          </a:lstStyle>
          <a:p>
            <a:pPr lvl="0"/>
            <a:r>
              <a:rPr lang="fr-FR"/>
              <a:t>Catégorie</a:t>
            </a:r>
          </a:p>
        </p:txBody>
      </p:sp>
      <p:sp>
        <p:nvSpPr>
          <p:cNvPr id="42" name="Espace réservé du texte 7">
            <a:extLst>
              <a:ext uri="{FF2B5EF4-FFF2-40B4-BE49-F238E27FC236}">
                <a16:creationId xmlns:a16="http://schemas.microsoft.com/office/drawing/2014/main" id="{A60F062B-CF8B-4807-8AFB-5FA9773FF757}"/>
              </a:ext>
            </a:extLst>
          </p:cNvPr>
          <p:cNvSpPr>
            <a:spLocks noGrp="1"/>
          </p:cNvSpPr>
          <p:nvPr>
            <p:ph type="body" sz="quarter" idx="31" hasCustomPrompt="1"/>
          </p:nvPr>
        </p:nvSpPr>
        <p:spPr>
          <a:xfrm>
            <a:off x="8769348" y="2223912"/>
            <a:ext cx="2681922" cy="367040"/>
          </a:xfrm>
        </p:spPr>
        <p:txBody>
          <a:bodyPr>
            <a:normAutofit/>
          </a:bodyPr>
          <a:lstStyle>
            <a:lvl1pPr algn="ctr">
              <a:defRPr sz="1200"/>
            </a:lvl1pPr>
          </a:lstStyle>
          <a:p>
            <a:pPr lvl="0"/>
            <a:r>
              <a:rPr lang="fr-FR"/>
              <a:t>Catégorie</a:t>
            </a:r>
          </a:p>
        </p:txBody>
      </p:sp>
      <p:sp>
        <p:nvSpPr>
          <p:cNvPr id="43" name="Espace réservé du texte 7">
            <a:extLst>
              <a:ext uri="{FF2B5EF4-FFF2-40B4-BE49-F238E27FC236}">
                <a16:creationId xmlns:a16="http://schemas.microsoft.com/office/drawing/2014/main" id="{1BB6D59A-4567-4EED-9463-9306038FD392}"/>
              </a:ext>
            </a:extLst>
          </p:cNvPr>
          <p:cNvSpPr>
            <a:spLocks noGrp="1"/>
          </p:cNvSpPr>
          <p:nvPr>
            <p:ph type="body" sz="quarter" idx="32" hasCustomPrompt="1"/>
          </p:nvPr>
        </p:nvSpPr>
        <p:spPr>
          <a:xfrm>
            <a:off x="740728" y="3866687"/>
            <a:ext cx="2681922" cy="367040"/>
          </a:xfrm>
        </p:spPr>
        <p:txBody>
          <a:bodyPr>
            <a:normAutofit/>
          </a:bodyPr>
          <a:lstStyle>
            <a:lvl1pPr algn="ctr">
              <a:defRPr sz="1200"/>
            </a:lvl1pPr>
          </a:lstStyle>
          <a:p>
            <a:pPr lvl="0"/>
            <a:r>
              <a:rPr lang="fr-FR"/>
              <a:t>Catégorie</a:t>
            </a:r>
          </a:p>
        </p:txBody>
      </p:sp>
      <p:sp>
        <p:nvSpPr>
          <p:cNvPr id="44" name="Espace réservé du texte 7">
            <a:extLst>
              <a:ext uri="{FF2B5EF4-FFF2-40B4-BE49-F238E27FC236}">
                <a16:creationId xmlns:a16="http://schemas.microsoft.com/office/drawing/2014/main" id="{DE79D9C6-B59D-4DAC-9665-EF7CF2676F02}"/>
              </a:ext>
            </a:extLst>
          </p:cNvPr>
          <p:cNvSpPr>
            <a:spLocks noGrp="1"/>
          </p:cNvSpPr>
          <p:nvPr>
            <p:ph type="body" sz="quarter" idx="33" hasCustomPrompt="1"/>
          </p:nvPr>
        </p:nvSpPr>
        <p:spPr>
          <a:xfrm>
            <a:off x="4755038" y="3866687"/>
            <a:ext cx="2681922" cy="367040"/>
          </a:xfrm>
        </p:spPr>
        <p:txBody>
          <a:bodyPr>
            <a:normAutofit/>
          </a:bodyPr>
          <a:lstStyle>
            <a:lvl1pPr algn="ctr">
              <a:defRPr sz="1200"/>
            </a:lvl1pPr>
          </a:lstStyle>
          <a:p>
            <a:pPr lvl="0"/>
            <a:r>
              <a:rPr lang="fr-FR"/>
              <a:t>Catégorie</a:t>
            </a:r>
          </a:p>
        </p:txBody>
      </p:sp>
      <p:sp>
        <p:nvSpPr>
          <p:cNvPr id="45" name="Espace réservé du texte 7">
            <a:extLst>
              <a:ext uri="{FF2B5EF4-FFF2-40B4-BE49-F238E27FC236}">
                <a16:creationId xmlns:a16="http://schemas.microsoft.com/office/drawing/2014/main" id="{8C0A8F5B-1D1B-422E-B12B-DA8FFEBD1942}"/>
              </a:ext>
            </a:extLst>
          </p:cNvPr>
          <p:cNvSpPr>
            <a:spLocks noGrp="1"/>
          </p:cNvSpPr>
          <p:nvPr>
            <p:ph type="body" sz="quarter" idx="34" hasCustomPrompt="1"/>
          </p:nvPr>
        </p:nvSpPr>
        <p:spPr>
          <a:xfrm>
            <a:off x="8769348" y="3866687"/>
            <a:ext cx="2681922" cy="367040"/>
          </a:xfrm>
        </p:spPr>
        <p:txBody>
          <a:bodyPr>
            <a:normAutofit/>
          </a:bodyPr>
          <a:lstStyle>
            <a:lvl1pPr algn="ctr">
              <a:defRPr sz="1200"/>
            </a:lvl1pPr>
          </a:lstStyle>
          <a:p>
            <a:pPr lvl="0"/>
            <a:r>
              <a:rPr lang="fr-FR"/>
              <a:t>Catégorie</a:t>
            </a:r>
          </a:p>
        </p:txBody>
      </p:sp>
    </p:spTree>
    <p:extLst>
      <p:ext uri="{BB962C8B-B14F-4D97-AF65-F5344CB8AC3E}">
        <p14:creationId xmlns:p14="http://schemas.microsoft.com/office/powerpoint/2010/main" val="1707400783"/>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ouvertu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5329F71-2E9D-4E44-BAA5-90F5F0E2BA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0711" y="0"/>
            <a:ext cx="12233420" cy="6858000"/>
          </a:xfrm>
          <a:prstGeom prst="rect">
            <a:avLst/>
          </a:prstGeom>
        </p:spPr>
      </p:pic>
      <p:pic>
        <p:nvPicPr>
          <p:cNvPr id="13" name="Graphique 12">
            <a:extLst>
              <a:ext uri="{FF2B5EF4-FFF2-40B4-BE49-F238E27FC236}">
                <a16:creationId xmlns:a16="http://schemas.microsoft.com/office/drawing/2014/main" id="{9C3298E9-4B6B-4DE3-BC1D-DEA3FEBE4A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4404642" y="-6509405"/>
            <a:ext cx="20959864" cy="20152434"/>
          </a:xfrm>
          <a:prstGeom prst="rect">
            <a:avLst/>
          </a:prstGeom>
        </p:spPr>
      </p:pic>
      <p:sp>
        <p:nvSpPr>
          <p:cNvPr id="5" name="Rectangle 4">
            <a:extLst>
              <a:ext uri="{FF2B5EF4-FFF2-40B4-BE49-F238E27FC236}">
                <a16:creationId xmlns:a16="http://schemas.microsoft.com/office/drawing/2014/main" id="{5F9B8327-15DB-4DDC-B928-3349A598288A}"/>
              </a:ext>
            </a:extLst>
          </p:cNvPr>
          <p:cNvSpPr/>
          <p:nvPr userDrawn="1"/>
        </p:nvSpPr>
        <p:spPr>
          <a:xfrm>
            <a:off x="-41420" y="0"/>
            <a:ext cx="12233420" cy="6858000"/>
          </a:xfrm>
          <a:prstGeom prst="rect">
            <a:avLst/>
          </a:prstGeom>
          <a:gradFill flip="none" rotWithShape="1">
            <a:gsLst>
              <a:gs pos="21000">
                <a:schemeClr val="bg1"/>
              </a:gs>
              <a:gs pos="100000">
                <a:schemeClr val="bg1">
                  <a:alpha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06F82ADA-DD52-40F1-B215-0292AB6A9A78}"/>
              </a:ext>
            </a:extLst>
          </p:cNvPr>
          <p:cNvSpPr>
            <a:spLocks noGrp="1"/>
          </p:cNvSpPr>
          <p:nvPr>
            <p:ph type="body" sz="quarter" idx="10" hasCustomPrompt="1"/>
          </p:nvPr>
        </p:nvSpPr>
        <p:spPr>
          <a:xfrm>
            <a:off x="423863" y="2154766"/>
            <a:ext cx="6214004" cy="2258484"/>
          </a:xfrm>
        </p:spPr>
        <p:txBody>
          <a:bodyPr>
            <a:normAutofit/>
          </a:bodyPr>
          <a:lstStyle>
            <a:lvl1pPr>
              <a:defRPr sz="4800">
                <a:solidFill>
                  <a:schemeClr val="tx1"/>
                </a:solidFill>
              </a:defRPr>
            </a:lvl1pPr>
          </a:lstStyle>
          <a:p>
            <a:pPr lvl="0"/>
            <a:r>
              <a:rPr lang="fr-FR" dirty="0"/>
              <a:t>Titre de la présentation</a:t>
            </a:r>
          </a:p>
        </p:txBody>
      </p:sp>
      <p:sp>
        <p:nvSpPr>
          <p:cNvPr id="9" name="Espace réservé du texte 8">
            <a:extLst>
              <a:ext uri="{FF2B5EF4-FFF2-40B4-BE49-F238E27FC236}">
                <a16:creationId xmlns:a16="http://schemas.microsoft.com/office/drawing/2014/main" id="{67B334FA-2F84-4F08-8A83-42B2990A1769}"/>
              </a:ext>
            </a:extLst>
          </p:cNvPr>
          <p:cNvSpPr>
            <a:spLocks noGrp="1"/>
          </p:cNvSpPr>
          <p:nvPr>
            <p:ph type="body" sz="quarter" idx="11" hasCustomPrompt="1"/>
          </p:nvPr>
        </p:nvSpPr>
        <p:spPr>
          <a:xfrm>
            <a:off x="423863" y="4888971"/>
            <a:ext cx="5538787" cy="299508"/>
          </a:xfrm>
        </p:spPr>
        <p:txBody>
          <a:bodyPr>
            <a:normAutofit/>
          </a:bodyPr>
          <a:lstStyle>
            <a:lvl1pPr>
              <a:defRPr sz="18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Intervenant</a:t>
            </a:r>
          </a:p>
        </p:txBody>
      </p:sp>
      <p:cxnSp>
        <p:nvCxnSpPr>
          <p:cNvPr id="16" name="Connecteur droit 15">
            <a:extLst>
              <a:ext uri="{FF2B5EF4-FFF2-40B4-BE49-F238E27FC236}">
                <a16:creationId xmlns:a16="http://schemas.microsoft.com/office/drawing/2014/main" id="{14BD5847-0E64-4CCD-9B42-A29FF459EB2A}"/>
              </a:ext>
            </a:extLst>
          </p:cNvPr>
          <p:cNvCxnSpPr>
            <a:cxnSpLocks/>
          </p:cNvCxnSpPr>
          <p:nvPr userDrawn="1"/>
        </p:nvCxnSpPr>
        <p:spPr>
          <a:xfrm>
            <a:off x="423863" y="4635500"/>
            <a:ext cx="10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ce réservé du texte 8">
            <a:extLst>
              <a:ext uri="{FF2B5EF4-FFF2-40B4-BE49-F238E27FC236}">
                <a16:creationId xmlns:a16="http://schemas.microsoft.com/office/drawing/2014/main" id="{BB31D90D-0A60-44A4-8DB3-621930FF5BB5}"/>
              </a:ext>
            </a:extLst>
          </p:cNvPr>
          <p:cNvSpPr>
            <a:spLocks noGrp="1"/>
          </p:cNvSpPr>
          <p:nvPr>
            <p:ph type="body" sz="quarter" idx="12" hasCustomPrompt="1"/>
          </p:nvPr>
        </p:nvSpPr>
        <p:spPr>
          <a:xfrm>
            <a:off x="423863" y="6389157"/>
            <a:ext cx="5538787" cy="180974"/>
          </a:xfrm>
        </p:spPr>
        <p:txBody>
          <a:bodyPr anchor="ctr" anchorCtr="0">
            <a:normAutofit/>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Date</a:t>
            </a:r>
          </a:p>
        </p:txBody>
      </p:sp>
      <p:pic>
        <p:nvPicPr>
          <p:cNvPr id="12" name="Image 11">
            <a:extLst>
              <a:ext uri="{FF2B5EF4-FFF2-40B4-BE49-F238E27FC236}">
                <a16:creationId xmlns:a16="http://schemas.microsoft.com/office/drawing/2014/main" id="{A959ED1A-41F2-4DDB-A979-C9DB89EC9B4B}"/>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143" y="555527"/>
            <a:ext cx="2794991" cy="1345769"/>
          </a:xfrm>
          <a:prstGeom prst="rect">
            <a:avLst/>
          </a:prstGeom>
        </p:spPr>
      </p:pic>
    </p:spTree>
    <p:extLst>
      <p:ext uri="{BB962C8B-B14F-4D97-AF65-F5344CB8AC3E}">
        <p14:creationId xmlns:p14="http://schemas.microsoft.com/office/powerpoint/2010/main" val="4110942768"/>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assement 9 entrées">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pic>
        <p:nvPicPr>
          <p:cNvPr id="16" name="Image 15">
            <a:extLst>
              <a:ext uri="{FF2B5EF4-FFF2-40B4-BE49-F238E27FC236}">
                <a16:creationId xmlns:a16="http://schemas.microsoft.com/office/drawing/2014/main" id="{59EFABEA-DBCB-4C8C-B53D-B40EBBDC0D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173" y="2256800"/>
            <a:ext cx="2359031" cy="473004"/>
          </a:xfrm>
          <a:prstGeom prst="rect">
            <a:avLst/>
          </a:prstGeom>
        </p:spPr>
      </p:pic>
      <p:sp>
        <p:nvSpPr>
          <p:cNvPr id="5" name="Espace réservé du texte 4">
            <a:extLst>
              <a:ext uri="{FF2B5EF4-FFF2-40B4-BE49-F238E27FC236}">
                <a16:creationId xmlns:a16="http://schemas.microsoft.com/office/drawing/2014/main" id="{AD4DFC14-B50A-4DC6-A16E-B96B5C56B741}"/>
              </a:ext>
            </a:extLst>
          </p:cNvPr>
          <p:cNvSpPr>
            <a:spLocks noGrp="1"/>
          </p:cNvSpPr>
          <p:nvPr>
            <p:ph type="body" sz="quarter" idx="11" hasCustomPrompt="1"/>
          </p:nvPr>
        </p:nvSpPr>
        <p:spPr>
          <a:xfrm>
            <a:off x="961707" y="2636935"/>
            <a:ext cx="2239963" cy="322263"/>
          </a:xfrm>
        </p:spPr>
        <p:txBody>
          <a:bodyPr>
            <a:noAutofit/>
          </a:bodyPr>
          <a:lstStyle>
            <a:lvl1pPr algn="ctr">
              <a:defRPr sz="1200">
                <a:latin typeface="+mn-lt"/>
              </a:defRPr>
            </a:lvl1pPr>
          </a:lstStyle>
          <a:p>
            <a:pPr lvl="0"/>
            <a:r>
              <a:rPr lang="fr-FR"/>
              <a:t>Texte</a:t>
            </a:r>
          </a:p>
        </p:txBody>
      </p:sp>
      <p:sp>
        <p:nvSpPr>
          <p:cNvPr id="8" name="Espace réservé du texte 7">
            <a:extLst>
              <a:ext uri="{FF2B5EF4-FFF2-40B4-BE49-F238E27FC236}">
                <a16:creationId xmlns:a16="http://schemas.microsoft.com/office/drawing/2014/main" id="{3A1BD5C3-F04D-4A10-BC8D-142C37DED697}"/>
              </a:ext>
            </a:extLst>
          </p:cNvPr>
          <p:cNvSpPr>
            <a:spLocks noGrp="1"/>
          </p:cNvSpPr>
          <p:nvPr>
            <p:ph type="body" sz="quarter" idx="12" hasCustomPrompt="1"/>
          </p:nvPr>
        </p:nvSpPr>
        <p:spPr>
          <a:xfrm>
            <a:off x="404177" y="1591013"/>
            <a:ext cx="3355024" cy="326973"/>
          </a:xfrm>
        </p:spPr>
        <p:txBody>
          <a:bodyPr/>
          <a:lstStyle>
            <a:lvl1pPr algn="ctr">
              <a:defRPr/>
            </a:lvl1pPr>
          </a:lstStyle>
          <a:p>
            <a:pPr lvl="0"/>
            <a:r>
              <a:rPr lang="fr-FR"/>
              <a:t>Classement</a:t>
            </a:r>
          </a:p>
        </p:txBody>
      </p:sp>
      <p:pic>
        <p:nvPicPr>
          <p:cNvPr id="32" name="Image 31">
            <a:extLst>
              <a:ext uri="{FF2B5EF4-FFF2-40B4-BE49-F238E27FC236}">
                <a16:creationId xmlns:a16="http://schemas.microsoft.com/office/drawing/2014/main" id="{CEFE5610-F935-4DD2-A932-C88FB86BAA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6484" y="2256800"/>
            <a:ext cx="2359031" cy="473004"/>
          </a:xfrm>
          <a:prstGeom prst="rect">
            <a:avLst/>
          </a:prstGeom>
        </p:spPr>
      </p:pic>
      <p:sp>
        <p:nvSpPr>
          <p:cNvPr id="33" name="Espace réservé du texte 4">
            <a:extLst>
              <a:ext uri="{FF2B5EF4-FFF2-40B4-BE49-F238E27FC236}">
                <a16:creationId xmlns:a16="http://schemas.microsoft.com/office/drawing/2014/main" id="{BF927D30-743A-4D6D-8ED4-7B57F34A69EE}"/>
              </a:ext>
            </a:extLst>
          </p:cNvPr>
          <p:cNvSpPr>
            <a:spLocks noGrp="1"/>
          </p:cNvSpPr>
          <p:nvPr>
            <p:ph type="body" sz="quarter" idx="14" hasCustomPrompt="1"/>
          </p:nvPr>
        </p:nvSpPr>
        <p:spPr>
          <a:xfrm>
            <a:off x="4976018" y="2636935"/>
            <a:ext cx="2239963" cy="322263"/>
          </a:xfrm>
        </p:spPr>
        <p:txBody>
          <a:bodyPr>
            <a:noAutofit/>
          </a:bodyPr>
          <a:lstStyle>
            <a:lvl1pPr algn="ctr">
              <a:defRPr sz="1200">
                <a:latin typeface="+mn-lt"/>
              </a:defRPr>
            </a:lvl1pPr>
          </a:lstStyle>
          <a:p>
            <a:pPr lvl="0"/>
            <a:r>
              <a:rPr lang="fr-FR"/>
              <a:t>Texte</a:t>
            </a:r>
          </a:p>
        </p:txBody>
      </p:sp>
      <p:sp>
        <p:nvSpPr>
          <p:cNvPr id="34" name="Espace réservé du texte 7">
            <a:extLst>
              <a:ext uri="{FF2B5EF4-FFF2-40B4-BE49-F238E27FC236}">
                <a16:creationId xmlns:a16="http://schemas.microsoft.com/office/drawing/2014/main" id="{0BE37AD4-C22D-43BB-84C0-B9F767D6A963}"/>
              </a:ext>
            </a:extLst>
          </p:cNvPr>
          <p:cNvSpPr>
            <a:spLocks noGrp="1"/>
          </p:cNvSpPr>
          <p:nvPr>
            <p:ph type="body" sz="quarter" idx="15" hasCustomPrompt="1"/>
          </p:nvPr>
        </p:nvSpPr>
        <p:spPr>
          <a:xfrm>
            <a:off x="4418488" y="1591013"/>
            <a:ext cx="3355024" cy="326973"/>
          </a:xfrm>
        </p:spPr>
        <p:txBody>
          <a:bodyPr/>
          <a:lstStyle>
            <a:lvl1pPr algn="ctr">
              <a:defRPr/>
            </a:lvl1pPr>
          </a:lstStyle>
          <a:p>
            <a:pPr lvl="0"/>
            <a:r>
              <a:rPr lang="fr-FR"/>
              <a:t>Classement</a:t>
            </a:r>
          </a:p>
        </p:txBody>
      </p:sp>
      <p:pic>
        <p:nvPicPr>
          <p:cNvPr id="36" name="Image 35">
            <a:extLst>
              <a:ext uri="{FF2B5EF4-FFF2-40B4-BE49-F238E27FC236}">
                <a16:creationId xmlns:a16="http://schemas.microsoft.com/office/drawing/2014/main" id="{92F02D8A-6337-41CF-90F4-4AC7D3E521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30795" y="2256800"/>
            <a:ext cx="2359031" cy="473004"/>
          </a:xfrm>
          <a:prstGeom prst="rect">
            <a:avLst/>
          </a:prstGeom>
        </p:spPr>
      </p:pic>
      <p:sp>
        <p:nvSpPr>
          <p:cNvPr id="37" name="Espace réservé du texte 4">
            <a:extLst>
              <a:ext uri="{FF2B5EF4-FFF2-40B4-BE49-F238E27FC236}">
                <a16:creationId xmlns:a16="http://schemas.microsoft.com/office/drawing/2014/main" id="{A15BCB3B-BAEB-4193-825F-6A5858050F1B}"/>
              </a:ext>
            </a:extLst>
          </p:cNvPr>
          <p:cNvSpPr>
            <a:spLocks noGrp="1"/>
          </p:cNvSpPr>
          <p:nvPr>
            <p:ph type="body" sz="quarter" idx="17" hasCustomPrompt="1"/>
          </p:nvPr>
        </p:nvSpPr>
        <p:spPr>
          <a:xfrm>
            <a:off x="8990329" y="2636935"/>
            <a:ext cx="2239963" cy="322263"/>
          </a:xfrm>
        </p:spPr>
        <p:txBody>
          <a:bodyPr>
            <a:noAutofit/>
          </a:bodyPr>
          <a:lstStyle>
            <a:lvl1pPr algn="ctr">
              <a:defRPr sz="1200">
                <a:latin typeface="+mn-lt"/>
              </a:defRPr>
            </a:lvl1pPr>
          </a:lstStyle>
          <a:p>
            <a:pPr lvl="0"/>
            <a:r>
              <a:rPr lang="fr-FR"/>
              <a:t>Texte</a:t>
            </a:r>
          </a:p>
        </p:txBody>
      </p:sp>
      <p:sp>
        <p:nvSpPr>
          <p:cNvPr id="38" name="Espace réservé du texte 7">
            <a:extLst>
              <a:ext uri="{FF2B5EF4-FFF2-40B4-BE49-F238E27FC236}">
                <a16:creationId xmlns:a16="http://schemas.microsoft.com/office/drawing/2014/main" id="{AF1762D1-E51D-4E2B-B67C-B0929D06D35D}"/>
              </a:ext>
            </a:extLst>
          </p:cNvPr>
          <p:cNvSpPr>
            <a:spLocks noGrp="1"/>
          </p:cNvSpPr>
          <p:nvPr>
            <p:ph type="body" sz="quarter" idx="18" hasCustomPrompt="1"/>
          </p:nvPr>
        </p:nvSpPr>
        <p:spPr>
          <a:xfrm>
            <a:off x="8432799" y="1591013"/>
            <a:ext cx="3355024" cy="326973"/>
          </a:xfrm>
        </p:spPr>
        <p:txBody>
          <a:bodyPr/>
          <a:lstStyle>
            <a:lvl1pPr algn="ctr">
              <a:defRPr/>
            </a:lvl1pPr>
          </a:lstStyle>
          <a:p>
            <a:pPr lvl="0"/>
            <a:r>
              <a:rPr lang="fr-FR"/>
              <a:t>Classement</a:t>
            </a:r>
          </a:p>
        </p:txBody>
      </p:sp>
      <p:pic>
        <p:nvPicPr>
          <p:cNvPr id="52" name="Image 51">
            <a:extLst>
              <a:ext uri="{FF2B5EF4-FFF2-40B4-BE49-F238E27FC236}">
                <a16:creationId xmlns:a16="http://schemas.microsoft.com/office/drawing/2014/main" id="{480D43D0-BCAA-4DDB-A2DF-59E836C2BB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173" y="3845037"/>
            <a:ext cx="2359031" cy="473004"/>
          </a:xfrm>
          <a:prstGeom prst="rect">
            <a:avLst/>
          </a:prstGeom>
        </p:spPr>
      </p:pic>
      <p:sp>
        <p:nvSpPr>
          <p:cNvPr id="53" name="Espace réservé du texte 4">
            <a:extLst>
              <a:ext uri="{FF2B5EF4-FFF2-40B4-BE49-F238E27FC236}">
                <a16:creationId xmlns:a16="http://schemas.microsoft.com/office/drawing/2014/main" id="{51EC6805-8D45-430B-9C13-BA0D6911F19F}"/>
              </a:ext>
            </a:extLst>
          </p:cNvPr>
          <p:cNvSpPr>
            <a:spLocks noGrp="1"/>
          </p:cNvSpPr>
          <p:nvPr>
            <p:ph type="body" sz="quarter" idx="20" hasCustomPrompt="1"/>
          </p:nvPr>
        </p:nvSpPr>
        <p:spPr>
          <a:xfrm>
            <a:off x="961707" y="4225172"/>
            <a:ext cx="2239963" cy="322263"/>
          </a:xfrm>
        </p:spPr>
        <p:txBody>
          <a:bodyPr>
            <a:noAutofit/>
          </a:bodyPr>
          <a:lstStyle>
            <a:lvl1pPr algn="ctr">
              <a:defRPr sz="1200">
                <a:latin typeface="+mn-lt"/>
              </a:defRPr>
            </a:lvl1pPr>
          </a:lstStyle>
          <a:p>
            <a:pPr lvl="0"/>
            <a:r>
              <a:rPr lang="fr-FR"/>
              <a:t>Texte</a:t>
            </a:r>
          </a:p>
        </p:txBody>
      </p:sp>
      <p:sp>
        <p:nvSpPr>
          <p:cNvPr id="54" name="Espace réservé du texte 7">
            <a:extLst>
              <a:ext uri="{FF2B5EF4-FFF2-40B4-BE49-F238E27FC236}">
                <a16:creationId xmlns:a16="http://schemas.microsoft.com/office/drawing/2014/main" id="{9ACEBFB1-AAC9-403A-BF20-3F406FA62F1A}"/>
              </a:ext>
            </a:extLst>
          </p:cNvPr>
          <p:cNvSpPr>
            <a:spLocks noGrp="1"/>
          </p:cNvSpPr>
          <p:nvPr>
            <p:ph type="body" sz="quarter" idx="21" hasCustomPrompt="1"/>
          </p:nvPr>
        </p:nvSpPr>
        <p:spPr>
          <a:xfrm>
            <a:off x="404177" y="3179250"/>
            <a:ext cx="3355024" cy="326973"/>
          </a:xfrm>
        </p:spPr>
        <p:txBody>
          <a:bodyPr/>
          <a:lstStyle>
            <a:lvl1pPr algn="ctr">
              <a:defRPr/>
            </a:lvl1pPr>
          </a:lstStyle>
          <a:p>
            <a:pPr lvl="0"/>
            <a:r>
              <a:rPr lang="fr-FR"/>
              <a:t>Classement</a:t>
            </a:r>
          </a:p>
        </p:txBody>
      </p:sp>
      <p:pic>
        <p:nvPicPr>
          <p:cNvPr id="56" name="Image 55">
            <a:extLst>
              <a:ext uri="{FF2B5EF4-FFF2-40B4-BE49-F238E27FC236}">
                <a16:creationId xmlns:a16="http://schemas.microsoft.com/office/drawing/2014/main" id="{2569A577-044C-4752-A726-4E6DE7A6CE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6484" y="3845037"/>
            <a:ext cx="2359031" cy="473004"/>
          </a:xfrm>
          <a:prstGeom prst="rect">
            <a:avLst/>
          </a:prstGeom>
        </p:spPr>
      </p:pic>
      <p:sp>
        <p:nvSpPr>
          <p:cNvPr id="57" name="Espace réservé du texte 4">
            <a:extLst>
              <a:ext uri="{FF2B5EF4-FFF2-40B4-BE49-F238E27FC236}">
                <a16:creationId xmlns:a16="http://schemas.microsoft.com/office/drawing/2014/main" id="{F839DCE0-959D-44E7-A965-CFD18226F59C}"/>
              </a:ext>
            </a:extLst>
          </p:cNvPr>
          <p:cNvSpPr>
            <a:spLocks noGrp="1"/>
          </p:cNvSpPr>
          <p:nvPr>
            <p:ph type="body" sz="quarter" idx="23" hasCustomPrompt="1"/>
          </p:nvPr>
        </p:nvSpPr>
        <p:spPr>
          <a:xfrm>
            <a:off x="4976018" y="4225172"/>
            <a:ext cx="2239963" cy="322263"/>
          </a:xfrm>
        </p:spPr>
        <p:txBody>
          <a:bodyPr>
            <a:noAutofit/>
          </a:bodyPr>
          <a:lstStyle>
            <a:lvl1pPr algn="ctr">
              <a:defRPr sz="1200">
                <a:latin typeface="+mn-lt"/>
              </a:defRPr>
            </a:lvl1pPr>
          </a:lstStyle>
          <a:p>
            <a:pPr lvl="0"/>
            <a:r>
              <a:rPr lang="fr-FR"/>
              <a:t>Texte</a:t>
            </a:r>
          </a:p>
        </p:txBody>
      </p:sp>
      <p:sp>
        <p:nvSpPr>
          <p:cNvPr id="58" name="Espace réservé du texte 7">
            <a:extLst>
              <a:ext uri="{FF2B5EF4-FFF2-40B4-BE49-F238E27FC236}">
                <a16:creationId xmlns:a16="http://schemas.microsoft.com/office/drawing/2014/main" id="{D83C0736-9AF5-4BDB-9A7E-B8BE58D38FE8}"/>
              </a:ext>
            </a:extLst>
          </p:cNvPr>
          <p:cNvSpPr>
            <a:spLocks noGrp="1"/>
          </p:cNvSpPr>
          <p:nvPr>
            <p:ph type="body" sz="quarter" idx="24" hasCustomPrompt="1"/>
          </p:nvPr>
        </p:nvSpPr>
        <p:spPr>
          <a:xfrm>
            <a:off x="4418488" y="3179250"/>
            <a:ext cx="3355024" cy="326973"/>
          </a:xfrm>
        </p:spPr>
        <p:txBody>
          <a:bodyPr/>
          <a:lstStyle>
            <a:lvl1pPr algn="ctr">
              <a:defRPr/>
            </a:lvl1pPr>
          </a:lstStyle>
          <a:p>
            <a:pPr lvl="0"/>
            <a:r>
              <a:rPr lang="fr-FR"/>
              <a:t>Classement</a:t>
            </a:r>
          </a:p>
        </p:txBody>
      </p:sp>
      <p:pic>
        <p:nvPicPr>
          <p:cNvPr id="60" name="Image 59">
            <a:extLst>
              <a:ext uri="{FF2B5EF4-FFF2-40B4-BE49-F238E27FC236}">
                <a16:creationId xmlns:a16="http://schemas.microsoft.com/office/drawing/2014/main" id="{148F355C-E65E-457A-AB55-F70245F302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30795" y="3845037"/>
            <a:ext cx="2359031" cy="473004"/>
          </a:xfrm>
          <a:prstGeom prst="rect">
            <a:avLst/>
          </a:prstGeom>
        </p:spPr>
      </p:pic>
      <p:sp>
        <p:nvSpPr>
          <p:cNvPr id="61" name="Espace réservé du texte 4">
            <a:extLst>
              <a:ext uri="{FF2B5EF4-FFF2-40B4-BE49-F238E27FC236}">
                <a16:creationId xmlns:a16="http://schemas.microsoft.com/office/drawing/2014/main" id="{7D6D1634-FFE4-422F-99BC-C4FC693AF22D}"/>
              </a:ext>
            </a:extLst>
          </p:cNvPr>
          <p:cNvSpPr>
            <a:spLocks noGrp="1"/>
          </p:cNvSpPr>
          <p:nvPr>
            <p:ph type="body" sz="quarter" idx="26" hasCustomPrompt="1"/>
          </p:nvPr>
        </p:nvSpPr>
        <p:spPr>
          <a:xfrm>
            <a:off x="8990329" y="4225172"/>
            <a:ext cx="2239963" cy="322263"/>
          </a:xfrm>
        </p:spPr>
        <p:txBody>
          <a:bodyPr>
            <a:noAutofit/>
          </a:bodyPr>
          <a:lstStyle>
            <a:lvl1pPr algn="ctr">
              <a:defRPr sz="1200">
                <a:latin typeface="+mn-lt"/>
              </a:defRPr>
            </a:lvl1pPr>
          </a:lstStyle>
          <a:p>
            <a:pPr lvl="0"/>
            <a:r>
              <a:rPr lang="fr-FR"/>
              <a:t>Texte</a:t>
            </a:r>
          </a:p>
        </p:txBody>
      </p:sp>
      <p:sp>
        <p:nvSpPr>
          <p:cNvPr id="62" name="Espace réservé du texte 7">
            <a:extLst>
              <a:ext uri="{FF2B5EF4-FFF2-40B4-BE49-F238E27FC236}">
                <a16:creationId xmlns:a16="http://schemas.microsoft.com/office/drawing/2014/main" id="{6B4EBD24-F915-4087-85FF-FAD6B3BF58A4}"/>
              </a:ext>
            </a:extLst>
          </p:cNvPr>
          <p:cNvSpPr>
            <a:spLocks noGrp="1"/>
          </p:cNvSpPr>
          <p:nvPr>
            <p:ph type="body" sz="quarter" idx="27" hasCustomPrompt="1"/>
          </p:nvPr>
        </p:nvSpPr>
        <p:spPr>
          <a:xfrm>
            <a:off x="8432799" y="3179250"/>
            <a:ext cx="3355024" cy="326973"/>
          </a:xfrm>
        </p:spPr>
        <p:txBody>
          <a:bodyPr/>
          <a:lstStyle>
            <a:lvl1pPr algn="ctr">
              <a:defRPr/>
            </a:lvl1pPr>
          </a:lstStyle>
          <a:p>
            <a:pPr lvl="0"/>
            <a:r>
              <a:rPr lang="fr-FR"/>
              <a:t>Classement</a:t>
            </a:r>
          </a:p>
        </p:txBody>
      </p:sp>
      <p:sp>
        <p:nvSpPr>
          <p:cNvPr id="40" name="Espace réservé du texte 7">
            <a:extLst>
              <a:ext uri="{FF2B5EF4-FFF2-40B4-BE49-F238E27FC236}">
                <a16:creationId xmlns:a16="http://schemas.microsoft.com/office/drawing/2014/main" id="{46E6D575-3938-446F-9A94-04AB3C626736}"/>
              </a:ext>
            </a:extLst>
          </p:cNvPr>
          <p:cNvSpPr>
            <a:spLocks noGrp="1"/>
          </p:cNvSpPr>
          <p:nvPr>
            <p:ph type="body" sz="quarter" idx="29" hasCustomPrompt="1"/>
          </p:nvPr>
        </p:nvSpPr>
        <p:spPr>
          <a:xfrm>
            <a:off x="740728" y="1996476"/>
            <a:ext cx="2681922" cy="367040"/>
          </a:xfrm>
        </p:spPr>
        <p:txBody>
          <a:bodyPr>
            <a:normAutofit/>
          </a:bodyPr>
          <a:lstStyle>
            <a:lvl1pPr algn="ctr">
              <a:defRPr sz="1200"/>
            </a:lvl1pPr>
          </a:lstStyle>
          <a:p>
            <a:pPr lvl="0"/>
            <a:r>
              <a:rPr lang="fr-FR"/>
              <a:t>Catégorie</a:t>
            </a:r>
          </a:p>
        </p:txBody>
      </p:sp>
      <p:sp>
        <p:nvSpPr>
          <p:cNvPr id="41" name="Espace réservé du texte 7">
            <a:extLst>
              <a:ext uri="{FF2B5EF4-FFF2-40B4-BE49-F238E27FC236}">
                <a16:creationId xmlns:a16="http://schemas.microsoft.com/office/drawing/2014/main" id="{376A92CA-AEC1-4872-826F-067F89CF2D25}"/>
              </a:ext>
            </a:extLst>
          </p:cNvPr>
          <p:cNvSpPr>
            <a:spLocks noGrp="1"/>
          </p:cNvSpPr>
          <p:nvPr>
            <p:ph type="body" sz="quarter" idx="30" hasCustomPrompt="1"/>
          </p:nvPr>
        </p:nvSpPr>
        <p:spPr>
          <a:xfrm>
            <a:off x="4755038" y="1996476"/>
            <a:ext cx="2681922" cy="367040"/>
          </a:xfrm>
        </p:spPr>
        <p:txBody>
          <a:bodyPr>
            <a:normAutofit/>
          </a:bodyPr>
          <a:lstStyle>
            <a:lvl1pPr algn="ctr">
              <a:defRPr sz="1200"/>
            </a:lvl1pPr>
          </a:lstStyle>
          <a:p>
            <a:pPr lvl="0"/>
            <a:r>
              <a:rPr lang="fr-FR"/>
              <a:t>Catégorie</a:t>
            </a:r>
          </a:p>
        </p:txBody>
      </p:sp>
      <p:sp>
        <p:nvSpPr>
          <p:cNvPr id="42" name="Espace réservé du texte 7">
            <a:extLst>
              <a:ext uri="{FF2B5EF4-FFF2-40B4-BE49-F238E27FC236}">
                <a16:creationId xmlns:a16="http://schemas.microsoft.com/office/drawing/2014/main" id="{A60F062B-CF8B-4807-8AFB-5FA9773FF757}"/>
              </a:ext>
            </a:extLst>
          </p:cNvPr>
          <p:cNvSpPr>
            <a:spLocks noGrp="1"/>
          </p:cNvSpPr>
          <p:nvPr>
            <p:ph type="body" sz="quarter" idx="31" hasCustomPrompt="1"/>
          </p:nvPr>
        </p:nvSpPr>
        <p:spPr>
          <a:xfrm>
            <a:off x="8769348" y="1996476"/>
            <a:ext cx="2681922" cy="367040"/>
          </a:xfrm>
        </p:spPr>
        <p:txBody>
          <a:bodyPr>
            <a:normAutofit/>
          </a:bodyPr>
          <a:lstStyle>
            <a:lvl1pPr algn="ctr">
              <a:defRPr sz="1200"/>
            </a:lvl1pPr>
          </a:lstStyle>
          <a:p>
            <a:pPr lvl="0"/>
            <a:r>
              <a:rPr lang="fr-FR"/>
              <a:t>Catégorie</a:t>
            </a:r>
          </a:p>
        </p:txBody>
      </p:sp>
      <p:sp>
        <p:nvSpPr>
          <p:cNvPr id="43" name="Espace réservé du texte 7">
            <a:extLst>
              <a:ext uri="{FF2B5EF4-FFF2-40B4-BE49-F238E27FC236}">
                <a16:creationId xmlns:a16="http://schemas.microsoft.com/office/drawing/2014/main" id="{1BB6D59A-4567-4EED-9463-9306038FD392}"/>
              </a:ext>
            </a:extLst>
          </p:cNvPr>
          <p:cNvSpPr>
            <a:spLocks noGrp="1"/>
          </p:cNvSpPr>
          <p:nvPr>
            <p:ph type="body" sz="quarter" idx="32" hasCustomPrompt="1"/>
          </p:nvPr>
        </p:nvSpPr>
        <p:spPr>
          <a:xfrm>
            <a:off x="740728" y="3586602"/>
            <a:ext cx="2681922" cy="367040"/>
          </a:xfrm>
        </p:spPr>
        <p:txBody>
          <a:bodyPr>
            <a:normAutofit/>
          </a:bodyPr>
          <a:lstStyle>
            <a:lvl1pPr algn="ctr">
              <a:defRPr sz="1200"/>
            </a:lvl1pPr>
          </a:lstStyle>
          <a:p>
            <a:pPr lvl="0"/>
            <a:r>
              <a:rPr lang="fr-FR"/>
              <a:t>Catégorie</a:t>
            </a:r>
          </a:p>
        </p:txBody>
      </p:sp>
      <p:sp>
        <p:nvSpPr>
          <p:cNvPr id="44" name="Espace réservé du texte 7">
            <a:extLst>
              <a:ext uri="{FF2B5EF4-FFF2-40B4-BE49-F238E27FC236}">
                <a16:creationId xmlns:a16="http://schemas.microsoft.com/office/drawing/2014/main" id="{DE79D9C6-B59D-4DAC-9665-EF7CF2676F02}"/>
              </a:ext>
            </a:extLst>
          </p:cNvPr>
          <p:cNvSpPr>
            <a:spLocks noGrp="1"/>
          </p:cNvSpPr>
          <p:nvPr>
            <p:ph type="body" sz="quarter" idx="33" hasCustomPrompt="1"/>
          </p:nvPr>
        </p:nvSpPr>
        <p:spPr>
          <a:xfrm>
            <a:off x="4755038" y="3586602"/>
            <a:ext cx="2681922" cy="367040"/>
          </a:xfrm>
        </p:spPr>
        <p:txBody>
          <a:bodyPr>
            <a:normAutofit/>
          </a:bodyPr>
          <a:lstStyle>
            <a:lvl1pPr algn="ctr">
              <a:defRPr sz="1200"/>
            </a:lvl1pPr>
          </a:lstStyle>
          <a:p>
            <a:pPr lvl="0"/>
            <a:r>
              <a:rPr lang="fr-FR"/>
              <a:t>Catégorie</a:t>
            </a:r>
          </a:p>
        </p:txBody>
      </p:sp>
      <p:sp>
        <p:nvSpPr>
          <p:cNvPr id="45" name="Espace réservé du texte 7">
            <a:extLst>
              <a:ext uri="{FF2B5EF4-FFF2-40B4-BE49-F238E27FC236}">
                <a16:creationId xmlns:a16="http://schemas.microsoft.com/office/drawing/2014/main" id="{8C0A8F5B-1D1B-422E-B12B-DA8FFEBD1942}"/>
              </a:ext>
            </a:extLst>
          </p:cNvPr>
          <p:cNvSpPr>
            <a:spLocks noGrp="1"/>
          </p:cNvSpPr>
          <p:nvPr>
            <p:ph type="body" sz="quarter" idx="34" hasCustomPrompt="1"/>
          </p:nvPr>
        </p:nvSpPr>
        <p:spPr>
          <a:xfrm>
            <a:off x="8769348" y="3586602"/>
            <a:ext cx="2681922" cy="367040"/>
          </a:xfrm>
        </p:spPr>
        <p:txBody>
          <a:bodyPr>
            <a:normAutofit/>
          </a:bodyPr>
          <a:lstStyle>
            <a:lvl1pPr algn="ctr">
              <a:defRPr sz="1200"/>
            </a:lvl1pPr>
          </a:lstStyle>
          <a:p>
            <a:pPr lvl="0"/>
            <a:r>
              <a:rPr lang="fr-FR"/>
              <a:t>Catégorie</a:t>
            </a:r>
          </a:p>
        </p:txBody>
      </p:sp>
      <p:pic>
        <p:nvPicPr>
          <p:cNvPr id="35" name="Image 34">
            <a:extLst>
              <a:ext uri="{FF2B5EF4-FFF2-40B4-BE49-F238E27FC236}">
                <a16:creationId xmlns:a16="http://schemas.microsoft.com/office/drawing/2014/main" id="{B4EDEB5A-CF80-45CF-B17D-B8521C93AA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173" y="5435858"/>
            <a:ext cx="2359031" cy="473004"/>
          </a:xfrm>
          <a:prstGeom prst="rect">
            <a:avLst/>
          </a:prstGeom>
        </p:spPr>
      </p:pic>
      <p:sp>
        <p:nvSpPr>
          <p:cNvPr id="39" name="Espace réservé du texte 4">
            <a:extLst>
              <a:ext uri="{FF2B5EF4-FFF2-40B4-BE49-F238E27FC236}">
                <a16:creationId xmlns:a16="http://schemas.microsoft.com/office/drawing/2014/main" id="{34B968D2-42BA-4E38-8228-F59D2320AD80}"/>
              </a:ext>
            </a:extLst>
          </p:cNvPr>
          <p:cNvSpPr>
            <a:spLocks noGrp="1"/>
          </p:cNvSpPr>
          <p:nvPr>
            <p:ph type="body" sz="quarter" idx="35" hasCustomPrompt="1"/>
          </p:nvPr>
        </p:nvSpPr>
        <p:spPr>
          <a:xfrm>
            <a:off x="961707" y="5815993"/>
            <a:ext cx="2239963" cy="322263"/>
          </a:xfrm>
        </p:spPr>
        <p:txBody>
          <a:bodyPr>
            <a:noAutofit/>
          </a:bodyPr>
          <a:lstStyle>
            <a:lvl1pPr algn="ctr">
              <a:defRPr sz="1200">
                <a:latin typeface="+mn-lt"/>
              </a:defRPr>
            </a:lvl1pPr>
          </a:lstStyle>
          <a:p>
            <a:pPr lvl="0"/>
            <a:r>
              <a:rPr lang="fr-FR"/>
              <a:t>Texte</a:t>
            </a:r>
          </a:p>
        </p:txBody>
      </p:sp>
      <p:sp>
        <p:nvSpPr>
          <p:cNvPr id="46" name="Espace réservé du texte 7">
            <a:extLst>
              <a:ext uri="{FF2B5EF4-FFF2-40B4-BE49-F238E27FC236}">
                <a16:creationId xmlns:a16="http://schemas.microsoft.com/office/drawing/2014/main" id="{87356F09-603B-4E8D-91BF-662DD7A102FF}"/>
              </a:ext>
            </a:extLst>
          </p:cNvPr>
          <p:cNvSpPr>
            <a:spLocks noGrp="1"/>
          </p:cNvSpPr>
          <p:nvPr>
            <p:ph type="body" sz="quarter" idx="36" hasCustomPrompt="1"/>
          </p:nvPr>
        </p:nvSpPr>
        <p:spPr>
          <a:xfrm>
            <a:off x="404177" y="4770071"/>
            <a:ext cx="3355024" cy="326973"/>
          </a:xfrm>
        </p:spPr>
        <p:txBody>
          <a:bodyPr/>
          <a:lstStyle>
            <a:lvl1pPr algn="ctr">
              <a:defRPr/>
            </a:lvl1pPr>
          </a:lstStyle>
          <a:p>
            <a:pPr lvl="0"/>
            <a:r>
              <a:rPr lang="fr-FR"/>
              <a:t>Classement</a:t>
            </a:r>
          </a:p>
        </p:txBody>
      </p:sp>
      <p:pic>
        <p:nvPicPr>
          <p:cNvPr id="47" name="Image 46">
            <a:extLst>
              <a:ext uri="{FF2B5EF4-FFF2-40B4-BE49-F238E27FC236}">
                <a16:creationId xmlns:a16="http://schemas.microsoft.com/office/drawing/2014/main" id="{B681247C-CEFF-4932-8A71-CC0566ACE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6484" y="5435858"/>
            <a:ext cx="2359031" cy="473004"/>
          </a:xfrm>
          <a:prstGeom prst="rect">
            <a:avLst/>
          </a:prstGeom>
        </p:spPr>
      </p:pic>
      <p:sp>
        <p:nvSpPr>
          <p:cNvPr id="48" name="Espace réservé du texte 4">
            <a:extLst>
              <a:ext uri="{FF2B5EF4-FFF2-40B4-BE49-F238E27FC236}">
                <a16:creationId xmlns:a16="http://schemas.microsoft.com/office/drawing/2014/main" id="{5671FB4B-0244-4BF6-A099-5E05EF3366FC}"/>
              </a:ext>
            </a:extLst>
          </p:cNvPr>
          <p:cNvSpPr>
            <a:spLocks noGrp="1"/>
          </p:cNvSpPr>
          <p:nvPr>
            <p:ph type="body" sz="quarter" idx="37" hasCustomPrompt="1"/>
          </p:nvPr>
        </p:nvSpPr>
        <p:spPr>
          <a:xfrm>
            <a:off x="4976018" y="5815993"/>
            <a:ext cx="2239963" cy="322263"/>
          </a:xfrm>
        </p:spPr>
        <p:txBody>
          <a:bodyPr>
            <a:noAutofit/>
          </a:bodyPr>
          <a:lstStyle>
            <a:lvl1pPr algn="ctr">
              <a:defRPr sz="1200">
                <a:latin typeface="+mn-lt"/>
              </a:defRPr>
            </a:lvl1pPr>
          </a:lstStyle>
          <a:p>
            <a:pPr lvl="0"/>
            <a:r>
              <a:rPr lang="fr-FR"/>
              <a:t>Texte</a:t>
            </a:r>
          </a:p>
        </p:txBody>
      </p:sp>
      <p:sp>
        <p:nvSpPr>
          <p:cNvPr id="49" name="Espace réservé du texte 7">
            <a:extLst>
              <a:ext uri="{FF2B5EF4-FFF2-40B4-BE49-F238E27FC236}">
                <a16:creationId xmlns:a16="http://schemas.microsoft.com/office/drawing/2014/main" id="{CCD01ED0-A7D7-462D-A7EC-5081A35C545C}"/>
              </a:ext>
            </a:extLst>
          </p:cNvPr>
          <p:cNvSpPr>
            <a:spLocks noGrp="1"/>
          </p:cNvSpPr>
          <p:nvPr>
            <p:ph type="body" sz="quarter" idx="38" hasCustomPrompt="1"/>
          </p:nvPr>
        </p:nvSpPr>
        <p:spPr>
          <a:xfrm>
            <a:off x="4418488" y="4770071"/>
            <a:ext cx="3355024" cy="326973"/>
          </a:xfrm>
        </p:spPr>
        <p:txBody>
          <a:bodyPr/>
          <a:lstStyle>
            <a:lvl1pPr algn="ctr">
              <a:defRPr/>
            </a:lvl1pPr>
          </a:lstStyle>
          <a:p>
            <a:pPr lvl="0"/>
            <a:r>
              <a:rPr lang="fr-FR"/>
              <a:t>Classement</a:t>
            </a:r>
          </a:p>
        </p:txBody>
      </p:sp>
      <p:pic>
        <p:nvPicPr>
          <p:cNvPr id="50" name="Image 49">
            <a:extLst>
              <a:ext uri="{FF2B5EF4-FFF2-40B4-BE49-F238E27FC236}">
                <a16:creationId xmlns:a16="http://schemas.microsoft.com/office/drawing/2014/main" id="{FA850963-D900-4CA0-8D32-6CF9823C88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30795" y="5435858"/>
            <a:ext cx="2359031" cy="473004"/>
          </a:xfrm>
          <a:prstGeom prst="rect">
            <a:avLst/>
          </a:prstGeom>
        </p:spPr>
      </p:pic>
      <p:sp>
        <p:nvSpPr>
          <p:cNvPr id="51" name="Espace réservé du texte 4">
            <a:extLst>
              <a:ext uri="{FF2B5EF4-FFF2-40B4-BE49-F238E27FC236}">
                <a16:creationId xmlns:a16="http://schemas.microsoft.com/office/drawing/2014/main" id="{7A80DB67-C424-4C95-89DE-DA01616A68EF}"/>
              </a:ext>
            </a:extLst>
          </p:cNvPr>
          <p:cNvSpPr>
            <a:spLocks noGrp="1"/>
          </p:cNvSpPr>
          <p:nvPr>
            <p:ph type="body" sz="quarter" idx="39" hasCustomPrompt="1"/>
          </p:nvPr>
        </p:nvSpPr>
        <p:spPr>
          <a:xfrm>
            <a:off x="8990329" y="5815993"/>
            <a:ext cx="2239963" cy="322263"/>
          </a:xfrm>
        </p:spPr>
        <p:txBody>
          <a:bodyPr>
            <a:noAutofit/>
          </a:bodyPr>
          <a:lstStyle>
            <a:lvl1pPr algn="ctr">
              <a:defRPr sz="1200">
                <a:latin typeface="+mn-lt"/>
              </a:defRPr>
            </a:lvl1pPr>
          </a:lstStyle>
          <a:p>
            <a:pPr lvl="0"/>
            <a:r>
              <a:rPr lang="fr-FR"/>
              <a:t>Texte</a:t>
            </a:r>
          </a:p>
        </p:txBody>
      </p:sp>
      <p:sp>
        <p:nvSpPr>
          <p:cNvPr id="55" name="Espace réservé du texte 7">
            <a:extLst>
              <a:ext uri="{FF2B5EF4-FFF2-40B4-BE49-F238E27FC236}">
                <a16:creationId xmlns:a16="http://schemas.microsoft.com/office/drawing/2014/main" id="{F7C721BA-A486-40C1-B6FB-4316395FA326}"/>
              </a:ext>
            </a:extLst>
          </p:cNvPr>
          <p:cNvSpPr>
            <a:spLocks noGrp="1"/>
          </p:cNvSpPr>
          <p:nvPr>
            <p:ph type="body" sz="quarter" idx="40" hasCustomPrompt="1"/>
          </p:nvPr>
        </p:nvSpPr>
        <p:spPr>
          <a:xfrm>
            <a:off x="8432799" y="4770071"/>
            <a:ext cx="3355024" cy="326973"/>
          </a:xfrm>
        </p:spPr>
        <p:txBody>
          <a:bodyPr/>
          <a:lstStyle>
            <a:lvl1pPr algn="ctr">
              <a:defRPr/>
            </a:lvl1pPr>
          </a:lstStyle>
          <a:p>
            <a:pPr lvl="0"/>
            <a:r>
              <a:rPr lang="fr-FR"/>
              <a:t>Classement</a:t>
            </a:r>
          </a:p>
        </p:txBody>
      </p:sp>
      <p:sp>
        <p:nvSpPr>
          <p:cNvPr id="59" name="Espace réservé du texte 7">
            <a:extLst>
              <a:ext uri="{FF2B5EF4-FFF2-40B4-BE49-F238E27FC236}">
                <a16:creationId xmlns:a16="http://schemas.microsoft.com/office/drawing/2014/main" id="{580454F6-6675-4DA8-B78D-7888D3B8D656}"/>
              </a:ext>
            </a:extLst>
          </p:cNvPr>
          <p:cNvSpPr>
            <a:spLocks noGrp="1"/>
          </p:cNvSpPr>
          <p:nvPr>
            <p:ph type="body" sz="quarter" idx="41" hasCustomPrompt="1"/>
          </p:nvPr>
        </p:nvSpPr>
        <p:spPr>
          <a:xfrm>
            <a:off x="740728" y="5177423"/>
            <a:ext cx="2681922" cy="367040"/>
          </a:xfrm>
        </p:spPr>
        <p:txBody>
          <a:bodyPr>
            <a:normAutofit/>
          </a:bodyPr>
          <a:lstStyle>
            <a:lvl1pPr algn="ctr">
              <a:defRPr sz="1200"/>
            </a:lvl1pPr>
          </a:lstStyle>
          <a:p>
            <a:pPr lvl="0"/>
            <a:r>
              <a:rPr lang="fr-FR"/>
              <a:t>Catégorie</a:t>
            </a:r>
          </a:p>
        </p:txBody>
      </p:sp>
      <p:sp>
        <p:nvSpPr>
          <p:cNvPr id="63" name="Espace réservé du texte 7">
            <a:extLst>
              <a:ext uri="{FF2B5EF4-FFF2-40B4-BE49-F238E27FC236}">
                <a16:creationId xmlns:a16="http://schemas.microsoft.com/office/drawing/2014/main" id="{F35437AD-7239-4FC7-B59A-222DDDDDC211}"/>
              </a:ext>
            </a:extLst>
          </p:cNvPr>
          <p:cNvSpPr>
            <a:spLocks noGrp="1"/>
          </p:cNvSpPr>
          <p:nvPr>
            <p:ph type="body" sz="quarter" idx="42" hasCustomPrompt="1"/>
          </p:nvPr>
        </p:nvSpPr>
        <p:spPr>
          <a:xfrm>
            <a:off x="4755038" y="5177423"/>
            <a:ext cx="2681922" cy="367040"/>
          </a:xfrm>
        </p:spPr>
        <p:txBody>
          <a:bodyPr>
            <a:normAutofit/>
          </a:bodyPr>
          <a:lstStyle>
            <a:lvl1pPr algn="ctr">
              <a:defRPr sz="1200"/>
            </a:lvl1pPr>
          </a:lstStyle>
          <a:p>
            <a:pPr lvl="0"/>
            <a:r>
              <a:rPr lang="fr-FR"/>
              <a:t>Catégorie</a:t>
            </a:r>
          </a:p>
        </p:txBody>
      </p:sp>
      <p:sp>
        <p:nvSpPr>
          <p:cNvPr id="64" name="Espace réservé du texte 7">
            <a:extLst>
              <a:ext uri="{FF2B5EF4-FFF2-40B4-BE49-F238E27FC236}">
                <a16:creationId xmlns:a16="http://schemas.microsoft.com/office/drawing/2014/main" id="{8ED35C31-4E6E-4974-8F23-5C378EDBCC63}"/>
              </a:ext>
            </a:extLst>
          </p:cNvPr>
          <p:cNvSpPr>
            <a:spLocks noGrp="1"/>
          </p:cNvSpPr>
          <p:nvPr>
            <p:ph type="body" sz="quarter" idx="43" hasCustomPrompt="1"/>
          </p:nvPr>
        </p:nvSpPr>
        <p:spPr>
          <a:xfrm>
            <a:off x="8769348" y="5177423"/>
            <a:ext cx="2681922" cy="367040"/>
          </a:xfrm>
        </p:spPr>
        <p:txBody>
          <a:bodyPr>
            <a:normAutofit/>
          </a:bodyPr>
          <a:lstStyle>
            <a:lvl1pPr algn="ctr">
              <a:defRPr sz="1200"/>
            </a:lvl1pPr>
          </a:lstStyle>
          <a:p>
            <a:pPr lvl="0"/>
            <a:r>
              <a:rPr lang="fr-FR"/>
              <a:t>Catégorie</a:t>
            </a:r>
          </a:p>
        </p:txBody>
      </p:sp>
    </p:spTree>
    <p:extLst>
      <p:ext uri="{BB962C8B-B14F-4D97-AF65-F5344CB8AC3E}">
        <p14:creationId xmlns:p14="http://schemas.microsoft.com/office/powerpoint/2010/main" val="2684544598"/>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carons ">
    <p:spTree>
      <p:nvGrpSpPr>
        <p:cNvPr id="1" name=""/>
        <p:cNvGrpSpPr/>
        <p:nvPr/>
      </p:nvGrpSpPr>
      <p:grpSpPr>
        <a:xfrm>
          <a:off x="0" y="0"/>
          <a:ext cx="0" cy="0"/>
          <a:chOff x="0" y="0"/>
          <a:chExt cx="0" cy="0"/>
        </a:xfrm>
      </p:grpSpPr>
      <p:sp>
        <p:nvSpPr>
          <p:cNvPr id="22" name="Ellipse 21">
            <a:extLst>
              <a:ext uri="{FF2B5EF4-FFF2-40B4-BE49-F238E27FC236}">
                <a16:creationId xmlns:a16="http://schemas.microsoft.com/office/drawing/2014/main" id="{C69FC4EE-B392-4B41-8366-C1A1913F35DE}"/>
              </a:ext>
            </a:extLst>
          </p:cNvPr>
          <p:cNvSpPr/>
          <p:nvPr userDrawn="1"/>
        </p:nvSpPr>
        <p:spPr>
          <a:xfrm>
            <a:off x="1459898" y="1866577"/>
            <a:ext cx="1054702" cy="1054702"/>
          </a:xfrm>
          <a:prstGeom prst="ellipse">
            <a:avLst/>
          </a:prstGeom>
          <a:solidFill>
            <a:schemeClr val="tx1">
              <a:alpha val="9000"/>
            </a:schemeClr>
          </a:solidFill>
          <a:ln w="127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2400" b="0">
              <a:solidFill>
                <a:schemeClr val="accent1"/>
              </a:solidFill>
              <a:latin typeface="+mj-lt"/>
            </a:endParaRPr>
          </a:p>
        </p:txBody>
      </p:sp>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p:txBody>
          <a:bodyPr/>
          <a:lstStyle/>
          <a:p>
            <a:r>
              <a:rPr lang="fr-FR"/>
              <a:t>Modifiez le style du titre</a:t>
            </a:r>
          </a:p>
        </p:txBody>
      </p:sp>
      <p:sp>
        <p:nvSpPr>
          <p:cNvPr id="15" name="Ellipse 14">
            <a:extLst>
              <a:ext uri="{FF2B5EF4-FFF2-40B4-BE49-F238E27FC236}">
                <a16:creationId xmlns:a16="http://schemas.microsoft.com/office/drawing/2014/main" id="{70432B5D-0897-49E1-AA79-1D2970AC9142}"/>
              </a:ext>
            </a:extLst>
          </p:cNvPr>
          <p:cNvSpPr/>
          <p:nvPr userDrawn="1"/>
        </p:nvSpPr>
        <p:spPr>
          <a:xfrm>
            <a:off x="1524157" y="1930836"/>
            <a:ext cx="926184" cy="926184"/>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400" b="0">
                <a:solidFill>
                  <a:schemeClr val="accent1"/>
                </a:solidFill>
                <a:latin typeface="+mj-lt"/>
              </a:rPr>
              <a:t>1</a:t>
            </a:r>
          </a:p>
        </p:txBody>
      </p:sp>
      <p:sp>
        <p:nvSpPr>
          <p:cNvPr id="4" name="Espace réservé du texte 3">
            <a:extLst>
              <a:ext uri="{FF2B5EF4-FFF2-40B4-BE49-F238E27FC236}">
                <a16:creationId xmlns:a16="http://schemas.microsoft.com/office/drawing/2014/main" id="{422BA616-B258-43F7-9B21-01FE264B4090}"/>
              </a:ext>
            </a:extLst>
          </p:cNvPr>
          <p:cNvSpPr>
            <a:spLocks noGrp="1"/>
          </p:cNvSpPr>
          <p:nvPr>
            <p:ph type="body" sz="quarter" idx="10" hasCustomPrompt="1"/>
          </p:nvPr>
        </p:nvSpPr>
        <p:spPr>
          <a:xfrm>
            <a:off x="856949" y="3167807"/>
            <a:ext cx="2260600" cy="558800"/>
          </a:xfrm>
        </p:spPr>
        <p:txBody>
          <a:bodyPr>
            <a:normAutofit/>
          </a:bodyPr>
          <a:lstStyle>
            <a:lvl1pPr algn="ctr">
              <a:defRPr sz="1200" b="1">
                <a:latin typeface="+mj-lt"/>
              </a:defRPr>
            </a:lvl1pPr>
          </a:lstStyle>
          <a:p>
            <a:pPr lvl="0"/>
            <a:r>
              <a:rPr lang="fr-FR"/>
              <a:t>Texte</a:t>
            </a:r>
          </a:p>
        </p:txBody>
      </p:sp>
      <p:sp>
        <p:nvSpPr>
          <p:cNvPr id="25" name="Espace réservé du texte 3">
            <a:extLst>
              <a:ext uri="{FF2B5EF4-FFF2-40B4-BE49-F238E27FC236}">
                <a16:creationId xmlns:a16="http://schemas.microsoft.com/office/drawing/2014/main" id="{D59EBB7B-9951-4F0D-8D29-BFD45A954EF5}"/>
              </a:ext>
            </a:extLst>
          </p:cNvPr>
          <p:cNvSpPr>
            <a:spLocks noGrp="1"/>
          </p:cNvSpPr>
          <p:nvPr>
            <p:ph type="body" sz="quarter" idx="11" hasCustomPrompt="1"/>
          </p:nvPr>
        </p:nvSpPr>
        <p:spPr>
          <a:xfrm>
            <a:off x="4832212" y="3167807"/>
            <a:ext cx="2260600" cy="558800"/>
          </a:xfrm>
        </p:spPr>
        <p:txBody>
          <a:bodyPr>
            <a:normAutofit/>
          </a:bodyPr>
          <a:lstStyle>
            <a:lvl1pPr algn="ctr">
              <a:defRPr sz="1200" b="1">
                <a:latin typeface="+mj-lt"/>
              </a:defRPr>
            </a:lvl1pPr>
          </a:lstStyle>
          <a:p>
            <a:pPr lvl="0"/>
            <a:r>
              <a:rPr lang="fr-FR"/>
              <a:t>Texte</a:t>
            </a:r>
          </a:p>
        </p:txBody>
      </p:sp>
      <p:sp>
        <p:nvSpPr>
          <p:cNvPr id="26" name="Espace réservé du texte 3">
            <a:extLst>
              <a:ext uri="{FF2B5EF4-FFF2-40B4-BE49-F238E27FC236}">
                <a16:creationId xmlns:a16="http://schemas.microsoft.com/office/drawing/2014/main" id="{183B699C-8BCD-47FB-B99F-9F04668AD773}"/>
              </a:ext>
            </a:extLst>
          </p:cNvPr>
          <p:cNvSpPr>
            <a:spLocks noGrp="1"/>
          </p:cNvSpPr>
          <p:nvPr>
            <p:ph type="body" sz="quarter" idx="12" hasCustomPrompt="1"/>
          </p:nvPr>
        </p:nvSpPr>
        <p:spPr>
          <a:xfrm>
            <a:off x="8676909" y="3167807"/>
            <a:ext cx="2260600" cy="558800"/>
          </a:xfrm>
        </p:spPr>
        <p:txBody>
          <a:bodyPr>
            <a:normAutofit/>
          </a:bodyPr>
          <a:lstStyle>
            <a:lvl1pPr algn="ctr">
              <a:defRPr sz="1200" b="1">
                <a:latin typeface="+mj-lt"/>
              </a:defRPr>
            </a:lvl1pPr>
          </a:lstStyle>
          <a:p>
            <a:pPr lvl="0"/>
            <a:r>
              <a:rPr lang="fr-FR"/>
              <a:t>Texte</a:t>
            </a:r>
          </a:p>
        </p:txBody>
      </p:sp>
      <p:sp>
        <p:nvSpPr>
          <p:cNvPr id="29" name="Espace réservé du texte 3">
            <a:extLst>
              <a:ext uri="{FF2B5EF4-FFF2-40B4-BE49-F238E27FC236}">
                <a16:creationId xmlns:a16="http://schemas.microsoft.com/office/drawing/2014/main" id="{AF34217B-654A-4B65-B57B-83ABFAC63DCF}"/>
              </a:ext>
            </a:extLst>
          </p:cNvPr>
          <p:cNvSpPr>
            <a:spLocks noGrp="1"/>
          </p:cNvSpPr>
          <p:nvPr>
            <p:ph type="body" sz="quarter" idx="13" hasCustomPrompt="1"/>
          </p:nvPr>
        </p:nvSpPr>
        <p:spPr>
          <a:xfrm>
            <a:off x="856949" y="5210708"/>
            <a:ext cx="2260600" cy="558800"/>
          </a:xfrm>
        </p:spPr>
        <p:txBody>
          <a:bodyPr>
            <a:normAutofit/>
          </a:bodyPr>
          <a:lstStyle>
            <a:lvl1pPr algn="ctr">
              <a:defRPr sz="1200" b="1">
                <a:latin typeface="+mj-lt"/>
              </a:defRPr>
            </a:lvl1pPr>
          </a:lstStyle>
          <a:p>
            <a:pPr lvl="0"/>
            <a:r>
              <a:rPr lang="fr-FR"/>
              <a:t>Texte</a:t>
            </a:r>
          </a:p>
        </p:txBody>
      </p:sp>
      <p:sp>
        <p:nvSpPr>
          <p:cNvPr id="31" name="Espace réservé du texte 3">
            <a:extLst>
              <a:ext uri="{FF2B5EF4-FFF2-40B4-BE49-F238E27FC236}">
                <a16:creationId xmlns:a16="http://schemas.microsoft.com/office/drawing/2014/main" id="{973B75A2-0458-4DEB-BF77-1E3619522C64}"/>
              </a:ext>
            </a:extLst>
          </p:cNvPr>
          <p:cNvSpPr>
            <a:spLocks noGrp="1"/>
          </p:cNvSpPr>
          <p:nvPr>
            <p:ph type="body" sz="quarter" idx="14" hasCustomPrompt="1"/>
          </p:nvPr>
        </p:nvSpPr>
        <p:spPr>
          <a:xfrm>
            <a:off x="4832212" y="5210708"/>
            <a:ext cx="2260600" cy="558800"/>
          </a:xfrm>
        </p:spPr>
        <p:txBody>
          <a:bodyPr>
            <a:normAutofit/>
          </a:bodyPr>
          <a:lstStyle>
            <a:lvl1pPr algn="ctr">
              <a:defRPr sz="1200" b="1">
                <a:latin typeface="+mj-lt"/>
              </a:defRPr>
            </a:lvl1pPr>
          </a:lstStyle>
          <a:p>
            <a:pPr lvl="0"/>
            <a:r>
              <a:rPr lang="fr-FR"/>
              <a:t>Texte</a:t>
            </a:r>
          </a:p>
        </p:txBody>
      </p:sp>
      <p:sp>
        <p:nvSpPr>
          <p:cNvPr id="32" name="Espace réservé du texte 3">
            <a:extLst>
              <a:ext uri="{FF2B5EF4-FFF2-40B4-BE49-F238E27FC236}">
                <a16:creationId xmlns:a16="http://schemas.microsoft.com/office/drawing/2014/main" id="{5D161180-3812-4F03-BDC8-680947903A54}"/>
              </a:ext>
            </a:extLst>
          </p:cNvPr>
          <p:cNvSpPr>
            <a:spLocks noGrp="1"/>
          </p:cNvSpPr>
          <p:nvPr>
            <p:ph type="body" sz="quarter" idx="15" hasCustomPrompt="1"/>
          </p:nvPr>
        </p:nvSpPr>
        <p:spPr>
          <a:xfrm>
            <a:off x="8676909" y="5210708"/>
            <a:ext cx="2260600" cy="558800"/>
          </a:xfrm>
        </p:spPr>
        <p:txBody>
          <a:bodyPr>
            <a:normAutofit/>
          </a:bodyPr>
          <a:lstStyle>
            <a:lvl1pPr algn="ctr">
              <a:defRPr sz="1200" b="1">
                <a:latin typeface="+mj-lt"/>
              </a:defRPr>
            </a:lvl1pPr>
          </a:lstStyle>
          <a:p>
            <a:pPr lvl="0"/>
            <a:r>
              <a:rPr lang="fr-FR"/>
              <a:t>Texte</a:t>
            </a:r>
          </a:p>
        </p:txBody>
      </p:sp>
      <p:sp>
        <p:nvSpPr>
          <p:cNvPr id="24" name="Ellipse 23">
            <a:extLst>
              <a:ext uri="{FF2B5EF4-FFF2-40B4-BE49-F238E27FC236}">
                <a16:creationId xmlns:a16="http://schemas.microsoft.com/office/drawing/2014/main" id="{423DCFA8-B447-47F1-9DEF-3D17666A6AC7}"/>
              </a:ext>
            </a:extLst>
          </p:cNvPr>
          <p:cNvSpPr/>
          <p:nvPr userDrawn="1"/>
        </p:nvSpPr>
        <p:spPr>
          <a:xfrm>
            <a:off x="5499420" y="1866577"/>
            <a:ext cx="1054702" cy="1054702"/>
          </a:xfrm>
          <a:prstGeom prst="ellipse">
            <a:avLst/>
          </a:prstGeom>
          <a:solidFill>
            <a:schemeClr val="tx1">
              <a:alpha val="9000"/>
            </a:schemeClr>
          </a:solidFill>
          <a:ln w="127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2400" b="0">
              <a:solidFill>
                <a:schemeClr val="accent1"/>
              </a:solidFill>
              <a:latin typeface="+mj-lt"/>
            </a:endParaRPr>
          </a:p>
        </p:txBody>
      </p:sp>
      <p:sp>
        <p:nvSpPr>
          <p:cNvPr id="27" name="Ellipse 26">
            <a:extLst>
              <a:ext uri="{FF2B5EF4-FFF2-40B4-BE49-F238E27FC236}">
                <a16:creationId xmlns:a16="http://schemas.microsoft.com/office/drawing/2014/main" id="{87CCBAE2-8630-4CCA-B3F9-3399032E2023}"/>
              </a:ext>
            </a:extLst>
          </p:cNvPr>
          <p:cNvSpPr/>
          <p:nvPr userDrawn="1"/>
        </p:nvSpPr>
        <p:spPr>
          <a:xfrm>
            <a:off x="5563679" y="1930836"/>
            <a:ext cx="926184" cy="926184"/>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400" b="0">
                <a:solidFill>
                  <a:schemeClr val="accent1"/>
                </a:solidFill>
                <a:latin typeface="+mj-lt"/>
              </a:rPr>
              <a:t>1</a:t>
            </a:r>
          </a:p>
        </p:txBody>
      </p:sp>
      <p:sp>
        <p:nvSpPr>
          <p:cNvPr id="28" name="Ellipse 27">
            <a:extLst>
              <a:ext uri="{FF2B5EF4-FFF2-40B4-BE49-F238E27FC236}">
                <a16:creationId xmlns:a16="http://schemas.microsoft.com/office/drawing/2014/main" id="{ADD96079-CCFD-4B1C-8351-880D95610AD6}"/>
              </a:ext>
            </a:extLst>
          </p:cNvPr>
          <p:cNvSpPr/>
          <p:nvPr userDrawn="1"/>
        </p:nvSpPr>
        <p:spPr>
          <a:xfrm>
            <a:off x="9304340" y="1866577"/>
            <a:ext cx="1054702" cy="1054702"/>
          </a:xfrm>
          <a:prstGeom prst="ellipse">
            <a:avLst/>
          </a:prstGeom>
          <a:solidFill>
            <a:schemeClr val="tx1">
              <a:alpha val="9000"/>
            </a:schemeClr>
          </a:solidFill>
          <a:ln w="127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2400" b="0">
              <a:solidFill>
                <a:schemeClr val="accent1"/>
              </a:solidFill>
              <a:latin typeface="+mj-lt"/>
            </a:endParaRPr>
          </a:p>
        </p:txBody>
      </p:sp>
      <p:sp>
        <p:nvSpPr>
          <p:cNvPr id="30" name="Ellipse 29">
            <a:extLst>
              <a:ext uri="{FF2B5EF4-FFF2-40B4-BE49-F238E27FC236}">
                <a16:creationId xmlns:a16="http://schemas.microsoft.com/office/drawing/2014/main" id="{C133D8D4-F49F-4B2B-B3F5-2182E769AF67}"/>
              </a:ext>
            </a:extLst>
          </p:cNvPr>
          <p:cNvSpPr/>
          <p:nvPr userDrawn="1"/>
        </p:nvSpPr>
        <p:spPr>
          <a:xfrm>
            <a:off x="9368599" y="1930836"/>
            <a:ext cx="926184" cy="926184"/>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400" b="0">
                <a:solidFill>
                  <a:schemeClr val="accent1"/>
                </a:solidFill>
                <a:latin typeface="+mj-lt"/>
              </a:rPr>
              <a:t>1</a:t>
            </a:r>
          </a:p>
        </p:txBody>
      </p:sp>
      <p:sp>
        <p:nvSpPr>
          <p:cNvPr id="33" name="Ellipse 32">
            <a:extLst>
              <a:ext uri="{FF2B5EF4-FFF2-40B4-BE49-F238E27FC236}">
                <a16:creationId xmlns:a16="http://schemas.microsoft.com/office/drawing/2014/main" id="{BD2EC4BA-4B68-420B-8FB8-4C0499BCF00D}"/>
              </a:ext>
            </a:extLst>
          </p:cNvPr>
          <p:cNvSpPr/>
          <p:nvPr userDrawn="1"/>
        </p:nvSpPr>
        <p:spPr>
          <a:xfrm>
            <a:off x="1459898" y="3938403"/>
            <a:ext cx="1054702" cy="1054702"/>
          </a:xfrm>
          <a:prstGeom prst="ellipse">
            <a:avLst/>
          </a:prstGeom>
          <a:solidFill>
            <a:schemeClr val="tx1">
              <a:alpha val="9000"/>
            </a:schemeClr>
          </a:solidFill>
          <a:ln w="127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2400" b="0">
              <a:solidFill>
                <a:schemeClr val="accent1"/>
              </a:solidFill>
              <a:latin typeface="+mj-lt"/>
            </a:endParaRPr>
          </a:p>
        </p:txBody>
      </p:sp>
      <p:sp>
        <p:nvSpPr>
          <p:cNvPr id="34" name="Ellipse 33">
            <a:extLst>
              <a:ext uri="{FF2B5EF4-FFF2-40B4-BE49-F238E27FC236}">
                <a16:creationId xmlns:a16="http://schemas.microsoft.com/office/drawing/2014/main" id="{22231E7C-0263-45A5-882B-281304EBE6CD}"/>
              </a:ext>
            </a:extLst>
          </p:cNvPr>
          <p:cNvSpPr/>
          <p:nvPr userDrawn="1"/>
        </p:nvSpPr>
        <p:spPr>
          <a:xfrm>
            <a:off x="1524157" y="4002662"/>
            <a:ext cx="926184" cy="926184"/>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400" b="0">
                <a:solidFill>
                  <a:schemeClr val="accent1"/>
                </a:solidFill>
                <a:latin typeface="+mj-lt"/>
              </a:rPr>
              <a:t>1</a:t>
            </a:r>
          </a:p>
        </p:txBody>
      </p:sp>
      <p:sp>
        <p:nvSpPr>
          <p:cNvPr id="35" name="Ellipse 34">
            <a:extLst>
              <a:ext uri="{FF2B5EF4-FFF2-40B4-BE49-F238E27FC236}">
                <a16:creationId xmlns:a16="http://schemas.microsoft.com/office/drawing/2014/main" id="{245B2744-E1D9-46F9-8FFB-5C89A41212A5}"/>
              </a:ext>
            </a:extLst>
          </p:cNvPr>
          <p:cNvSpPr/>
          <p:nvPr userDrawn="1"/>
        </p:nvSpPr>
        <p:spPr>
          <a:xfrm>
            <a:off x="5499420" y="3938403"/>
            <a:ext cx="1054702" cy="1054702"/>
          </a:xfrm>
          <a:prstGeom prst="ellipse">
            <a:avLst/>
          </a:prstGeom>
          <a:solidFill>
            <a:schemeClr val="tx1">
              <a:alpha val="9000"/>
            </a:schemeClr>
          </a:solidFill>
          <a:ln w="127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2400" b="0">
              <a:solidFill>
                <a:schemeClr val="accent1"/>
              </a:solidFill>
              <a:latin typeface="+mj-lt"/>
            </a:endParaRPr>
          </a:p>
        </p:txBody>
      </p:sp>
      <p:sp>
        <p:nvSpPr>
          <p:cNvPr id="36" name="Ellipse 35">
            <a:extLst>
              <a:ext uri="{FF2B5EF4-FFF2-40B4-BE49-F238E27FC236}">
                <a16:creationId xmlns:a16="http://schemas.microsoft.com/office/drawing/2014/main" id="{D81704EB-6A96-42D5-AE3E-E3CA0B98404B}"/>
              </a:ext>
            </a:extLst>
          </p:cNvPr>
          <p:cNvSpPr/>
          <p:nvPr userDrawn="1"/>
        </p:nvSpPr>
        <p:spPr>
          <a:xfrm>
            <a:off x="5563679" y="4002662"/>
            <a:ext cx="926184" cy="926184"/>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400" b="0">
                <a:solidFill>
                  <a:schemeClr val="accent1"/>
                </a:solidFill>
                <a:latin typeface="+mj-lt"/>
              </a:rPr>
              <a:t>1</a:t>
            </a:r>
          </a:p>
        </p:txBody>
      </p:sp>
      <p:sp>
        <p:nvSpPr>
          <p:cNvPr id="37" name="Ellipse 36">
            <a:extLst>
              <a:ext uri="{FF2B5EF4-FFF2-40B4-BE49-F238E27FC236}">
                <a16:creationId xmlns:a16="http://schemas.microsoft.com/office/drawing/2014/main" id="{AAB49B44-9335-4D35-9A5C-04F9D40E97A9}"/>
              </a:ext>
            </a:extLst>
          </p:cNvPr>
          <p:cNvSpPr/>
          <p:nvPr userDrawn="1"/>
        </p:nvSpPr>
        <p:spPr>
          <a:xfrm>
            <a:off x="9304340" y="3938403"/>
            <a:ext cx="1054702" cy="1054702"/>
          </a:xfrm>
          <a:prstGeom prst="ellipse">
            <a:avLst/>
          </a:prstGeom>
          <a:solidFill>
            <a:schemeClr val="tx1">
              <a:alpha val="9000"/>
            </a:schemeClr>
          </a:solidFill>
          <a:ln w="127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2400" b="0">
              <a:solidFill>
                <a:schemeClr val="accent1"/>
              </a:solidFill>
              <a:latin typeface="+mj-lt"/>
            </a:endParaRPr>
          </a:p>
        </p:txBody>
      </p:sp>
      <p:sp>
        <p:nvSpPr>
          <p:cNvPr id="38" name="Ellipse 37">
            <a:extLst>
              <a:ext uri="{FF2B5EF4-FFF2-40B4-BE49-F238E27FC236}">
                <a16:creationId xmlns:a16="http://schemas.microsoft.com/office/drawing/2014/main" id="{D3CBF19D-91EB-4F8C-80B5-62E3DC95CB09}"/>
              </a:ext>
            </a:extLst>
          </p:cNvPr>
          <p:cNvSpPr/>
          <p:nvPr userDrawn="1"/>
        </p:nvSpPr>
        <p:spPr>
          <a:xfrm>
            <a:off x="9368599" y="4002662"/>
            <a:ext cx="926184" cy="926184"/>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400" b="0">
                <a:solidFill>
                  <a:schemeClr val="accent1"/>
                </a:solidFill>
                <a:latin typeface="+mj-lt"/>
              </a:rPr>
              <a:t>1</a:t>
            </a:r>
          </a:p>
        </p:txBody>
      </p:sp>
    </p:spTree>
    <p:extLst>
      <p:ext uri="{BB962C8B-B14F-4D97-AF65-F5344CB8AC3E}">
        <p14:creationId xmlns:p14="http://schemas.microsoft.com/office/powerpoint/2010/main" val="4286143532"/>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ganigramme">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77" name="Titre 76">
            <a:extLst>
              <a:ext uri="{FF2B5EF4-FFF2-40B4-BE49-F238E27FC236}">
                <a16:creationId xmlns:a16="http://schemas.microsoft.com/office/drawing/2014/main" id="{5AEF270C-EE97-4687-862D-BB037F9440ED}"/>
              </a:ext>
            </a:extLst>
          </p:cNvPr>
          <p:cNvSpPr>
            <a:spLocks noGrp="1"/>
          </p:cNvSpPr>
          <p:nvPr>
            <p:ph type="title"/>
          </p:nvPr>
        </p:nvSpPr>
        <p:spPr>
          <a:xfrm>
            <a:off x="838200" y="211669"/>
            <a:ext cx="10515600" cy="1161250"/>
          </a:xfrm>
        </p:spPr>
        <p:txBody>
          <a:bodyPr/>
          <a:lstStyle/>
          <a:p>
            <a:r>
              <a:rPr lang="fr-FR"/>
              <a:t>Modifiez le style du titre</a:t>
            </a:r>
          </a:p>
        </p:txBody>
      </p:sp>
      <p:sp>
        <p:nvSpPr>
          <p:cNvPr id="3" name="Espace réservé pour une image  2">
            <a:extLst>
              <a:ext uri="{FF2B5EF4-FFF2-40B4-BE49-F238E27FC236}">
                <a16:creationId xmlns:a16="http://schemas.microsoft.com/office/drawing/2014/main" id="{5F94AFF4-AAFD-4776-88A4-ED6242042BF7}"/>
              </a:ext>
            </a:extLst>
          </p:cNvPr>
          <p:cNvSpPr>
            <a:spLocks noGrp="1" noChangeAspect="1"/>
          </p:cNvSpPr>
          <p:nvPr>
            <p:ph type="pic" sz="quarter" idx="10" hasCustomPrompt="1"/>
          </p:nvPr>
        </p:nvSpPr>
        <p:spPr>
          <a:xfrm>
            <a:off x="5376000" y="1577445"/>
            <a:ext cx="1440000" cy="1440000"/>
          </a:xfrm>
          <a:prstGeom prst="ellipse">
            <a:avLst/>
          </a:prstGeom>
        </p:spPr>
        <p:txBody>
          <a:bodyPr bIns="0" anchor="ctr" anchorCtr="0">
            <a:normAutofit/>
          </a:bodyPr>
          <a:lstStyle>
            <a:lvl1pPr algn="ctr">
              <a:defRPr sz="800">
                <a:solidFill>
                  <a:schemeClr val="tx1"/>
                </a:solidFill>
                <a:latin typeface="+mn-lt"/>
              </a:defRPr>
            </a:lvl1pPr>
          </a:lstStyle>
          <a:p>
            <a:r>
              <a:rPr lang="fr-FR" sz="800">
                <a:latin typeface="+mn-lt"/>
              </a:rPr>
              <a:t>image</a:t>
            </a:r>
            <a:endParaRPr lang="fr-FR"/>
          </a:p>
        </p:txBody>
      </p:sp>
      <p:sp>
        <p:nvSpPr>
          <p:cNvPr id="40" name="Espace réservé pour une image  2">
            <a:extLst>
              <a:ext uri="{FF2B5EF4-FFF2-40B4-BE49-F238E27FC236}">
                <a16:creationId xmlns:a16="http://schemas.microsoft.com/office/drawing/2014/main" id="{FD3A9172-4FD5-4B6A-B66F-5F27D08DEDEE}"/>
              </a:ext>
            </a:extLst>
          </p:cNvPr>
          <p:cNvSpPr>
            <a:spLocks noGrp="1" noChangeAspect="1"/>
          </p:cNvSpPr>
          <p:nvPr>
            <p:ph type="pic" sz="quarter" idx="11" hasCustomPrompt="1"/>
          </p:nvPr>
        </p:nvSpPr>
        <p:spPr>
          <a:xfrm>
            <a:off x="3251066" y="2874034"/>
            <a:ext cx="1440000" cy="1440000"/>
          </a:xfrm>
          <a:prstGeom prst="ellipse">
            <a:avLst/>
          </a:prstGeom>
        </p:spPr>
        <p:txBody>
          <a:bodyPr bIns="0" anchor="ctr" anchorCtr="0">
            <a:normAutofit/>
          </a:bodyPr>
          <a:lstStyle>
            <a:lvl1pPr algn="ctr">
              <a:defRPr sz="800">
                <a:solidFill>
                  <a:schemeClr val="tx1"/>
                </a:solidFill>
                <a:latin typeface="+mn-lt"/>
              </a:defRPr>
            </a:lvl1pPr>
          </a:lstStyle>
          <a:p>
            <a:r>
              <a:rPr lang="fr-FR" sz="800">
                <a:latin typeface="+mn-lt"/>
              </a:rPr>
              <a:t>image</a:t>
            </a:r>
            <a:endParaRPr lang="fr-FR"/>
          </a:p>
        </p:txBody>
      </p:sp>
      <p:sp>
        <p:nvSpPr>
          <p:cNvPr id="41" name="Espace réservé pour une image  2">
            <a:extLst>
              <a:ext uri="{FF2B5EF4-FFF2-40B4-BE49-F238E27FC236}">
                <a16:creationId xmlns:a16="http://schemas.microsoft.com/office/drawing/2014/main" id="{34E1E896-0610-4DB8-9008-8DAD4864A17A}"/>
              </a:ext>
            </a:extLst>
          </p:cNvPr>
          <p:cNvSpPr>
            <a:spLocks noGrp="1" noChangeAspect="1"/>
          </p:cNvSpPr>
          <p:nvPr>
            <p:ph type="pic" sz="quarter" idx="12" hasCustomPrompt="1"/>
          </p:nvPr>
        </p:nvSpPr>
        <p:spPr>
          <a:xfrm>
            <a:off x="5377883" y="3996666"/>
            <a:ext cx="1440000" cy="1440000"/>
          </a:xfrm>
          <a:prstGeom prst="ellipse">
            <a:avLst/>
          </a:prstGeom>
        </p:spPr>
        <p:txBody>
          <a:bodyPr bIns="0" anchor="ctr" anchorCtr="0">
            <a:normAutofit/>
          </a:bodyPr>
          <a:lstStyle>
            <a:lvl1pPr algn="ctr">
              <a:defRPr sz="800">
                <a:solidFill>
                  <a:schemeClr val="tx1"/>
                </a:solidFill>
                <a:latin typeface="+mn-lt"/>
              </a:defRPr>
            </a:lvl1pPr>
          </a:lstStyle>
          <a:p>
            <a:r>
              <a:rPr lang="fr-FR" sz="800">
                <a:latin typeface="+mn-lt"/>
              </a:rPr>
              <a:t>image</a:t>
            </a:r>
            <a:endParaRPr lang="fr-FR"/>
          </a:p>
        </p:txBody>
      </p:sp>
      <p:sp>
        <p:nvSpPr>
          <p:cNvPr id="42" name="Espace réservé pour une image  2">
            <a:extLst>
              <a:ext uri="{FF2B5EF4-FFF2-40B4-BE49-F238E27FC236}">
                <a16:creationId xmlns:a16="http://schemas.microsoft.com/office/drawing/2014/main" id="{E5A09D0A-B211-4887-9CF9-468CD1ABE045}"/>
              </a:ext>
            </a:extLst>
          </p:cNvPr>
          <p:cNvSpPr>
            <a:spLocks noGrp="1" noChangeAspect="1"/>
          </p:cNvSpPr>
          <p:nvPr>
            <p:ph type="pic" sz="quarter" idx="13" hasCustomPrompt="1"/>
          </p:nvPr>
        </p:nvSpPr>
        <p:spPr>
          <a:xfrm>
            <a:off x="7500934" y="2874034"/>
            <a:ext cx="1440000" cy="1440000"/>
          </a:xfrm>
          <a:prstGeom prst="ellipse">
            <a:avLst/>
          </a:prstGeom>
        </p:spPr>
        <p:txBody>
          <a:bodyPr bIns="0" anchor="ctr" anchorCtr="0">
            <a:normAutofit/>
          </a:bodyPr>
          <a:lstStyle>
            <a:lvl1pPr algn="ctr">
              <a:defRPr sz="800">
                <a:solidFill>
                  <a:schemeClr val="tx1"/>
                </a:solidFill>
                <a:latin typeface="+mn-lt"/>
              </a:defRPr>
            </a:lvl1pPr>
          </a:lstStyle>
          <a:p>
            <a:r>
              <a:rPr lang="fr-FR" sz="800">
                <a:latin typeface="+mn-lt"/>
              </a:rPr>
              <a:t>image</a:t>
            </a:r>
            <a:endParaRPr lang="fr-FR"/>
          </a:p>
        </p:txBody>
      </p:sp>
      <p:sp>
        <p:nvSpPr>
          <p:cNvPr id="44" name="Espace réservé pour une image  2">
            <a:extLst>
              <a:ext uri="{FF2B5EF4-FFF2-40B4-BE49-F238E27FC236}">
                <a16:creationId xmlns:a16="http://schemas.microsoft.com/office/drawing/2014/main" id="{5192263C-BF60-4E13-B8C1-3913B8B19A13}"/>
              </a:ext>
            </a:extLst>
          </p:cNvPr>
          <p:cNvSpPr>
            <a:spLocks noGrp="1" noChangeAspect="1"/>
          </p:cNvSpPr>
          <p:nvPr>
            <p:ph type="pic" sz="quarter" idx="15" hasCustomPrompt="1"/>
          </p:nvPr>
        </p:nvSpPr>
        <p:spPr>
          <a:xfrm>
            <a:off x="1274749" y="3987872"/>
            <a:ext cx="1440000" cy="1440000"/>
          </a:xfrm>
          <a:prstGeom prst="ellipse">
            <a:avLst/>
          </a:prstGeom>
        </p:spPr>
        <p:txBody>
          <a:bodyPr bIns="0" anchor="ctr" anchorCtr="0">
            <a:normAutofit/>
          </a:bodyPr>
          <a:lstStyle>
            <a:lvl1pPr algn="ctr">
              <a:defRPr sz="800">
                <a:solidFill>
                  <a:schemeClr val="tx1"/>
                </a:solidFill>
                <a:latin typeface="+mn-lt"/>
              </a:defRPr>
            </a:lvl1pPr>
          </a:lstStyle>
          <a:p>
            <a:r>
              <a:rPr lang="fr-FR" sz="800">
                <a:latin typeface="+mn-lt"/>
              </a:rPr>
              <a:t>image</a:t>
            </a:r>
            <a:endParaRPr lang="fr-FR"/>
          </a:p>
        </p:txBody>
      </p:sp>
      <p:sp>
        <p:nvSpPr>
          <p:cNvPr id="45" name="Espace réservé pour une image  2">
            <a:extLst>
              <a:ext uri="{FF2B5EF4-FFF2-40B4-BE49-F238E27FC236}">
                <a16:creationId xmlns:a16="http://schemas.microsoft.com/office/drawing/2014/main" id="{152D5EAD-2EB8-4E9E-A110-6CE0A8C5A6BA}"/>
              </a:ext>
            </a:extLst>
          </p:cNvPr>
          <p:cNvSpPr>
            <a:spLocks noGrp="1" noChangeAspect="1"/>
          </p:cNvSpPr>
          <p:nvPr>
            <p:ph type="pic" sz="quarter" idx="16" hasCustomPrompt="1"/>
          </p:nvPr>
        </p:nvSpPr>
        <p:spPr>
          <a:xfrm>
            <a:off x="9481017" y="3987872"/>
            <a:ext cx="1440000" cy="1440000"/>
          </a:xfrm>
          <a:prstGeom prst="ellipse">
            <a:avLst/>
          </a:prstGeom>
        </p:spPr>
        <p:txBody>
          <a:bodyPr bIns="0" anchor="ctr" anchorCtr="0">
            <a:normAutofit/>
          </a:bodyPr>
          <a:lstStyle>
            <a:lvl1pPr algn="ctr">
              <a:defRPr sz="800">
                <a:solidFill>
                  <a:schemeClr val="tx1"/>
                </a:solidFill>
                <a:latin typeface="+mn-lt"/>
              </a:defRPr>
            </a:lvl1pPr>
          </a:lstStyle>
          <a:p>
            <a:r>
              <a:rPr lang="fr-FR" sz="800">
                <a:latin typeface="+mn-lt"/>
              </a:rPr>
              <a:t>image</a:t>
            </a:r>
            <a:endParaRPr lang="fr-FR"/>
          </a:p>
        </p:txBody>
      </p:sp>
      <p:sp>
        <p:nvSpPr>
          <p:cNvPr id="46" name="Espace réservé du texte 58">
            <a:extLst>
              <a:ext uri="{FF2B5EF4-FFF2-40B4-BE49-F238E27FC236}">
                <a16:creationId xmlns:a16="http://schemas.microsoft.com/office/drawing/2014/main" id="{C01DEB5B-CEF6-4FB9-B038-B42FD04AEFF2}"/>
              </a:ext>
            </a:extLst>
          </p:cNvPr>
          <p:cNvSpPr>
            <a:spLocks noGrp="1"/>
          </p:cNvSpPr>
          <p:nvPr>
            <p:ph type="body" sz="quarter" idx="18" hasCustomPrompt="1"/>
          </p:nvPr>
        </p:nvSpPr>
        <p:spPr>
          <a:xfrm>
            <a:off x="1021481" y="5549988"/>
            <a:ext cx="1946536" cy="214101"/>
          </a:xfrm>
        </p:spPr>
        <p:txBody>
          <a:bodyPr>
            <a:noAutofit/>
          </a:bodyPr>
          <a:lstStyle>
            <a:lvl1pPr algn="ctr">
              <a:spcBef>
                <a:spcPts val="0"/>
              </a:spcBef>
              <a:defRPr sz="1200" b="1"/>
            </a:lvl1pPr>
            <a:lvl3pPr>
              <a:defRPr/>
            </a:lvl3pPr>
          </a:lstStyle>
          <a:p>
            <a:pPr lvl="0"/>
            <a:r>
              <a:rPr lang="fr-FR"/>
              <a:t>Prénom Nom</a:t>
            </a:r>
          </a:p>
        </p:txBody>
      </p:sp>
      <p:sp>
        <p:nvSpPr>
          <p:cNvPr id="47" name="Espace réservé du texte 58">
            <a:extLst>
              <a:ext uri="{FF2B5EF4-FFF2-40B4-BE49-F238E27FC236}">
                <a16:creationId xmlns:a16="http://schemas.microsoft.com/office/drawing/2014/main" id="{842BAB74-BE45-4141-9FAA-CEFE5BAA7445}"/>
              </a:ext>
            </a:extLst>
          </p:cNvPr>
          <p:cNvSpPr>
            <a:spLocks noGrp="1"/>
          </p:cNvSpPr>
          <p:nvPr>
            <p:ph type="body" sz="quarter" idx="19" hasCustomPrompt="1"/>
          </p:nvPr>
        </p:nvSpPr>
        <p:spPr>
          <a:xfrm>
            <a:off x="1395468" y="5886205"/>
            <a:ext cx="1198562" cy="307567"/>
          </a:xfrm>
        </p:spPr>
        <p:txBody>
          <a:bodyPr>
            <a:normAutofit/>
          </a:bodyPr>
          <a:lstStyle>
            <a:lvl1pPr algn="ctr">
              <a:defRPr sz="1000">
                <a:latin typeface="+mn-lt"/>
              </a:defRPr>
            </a:lvl1pPr>
            <a:lvl3pPr>
              <a:defRPr/>
            </a:lvl3pPr>
            <a:lvl4pPr>
              <a:defRPr/>
            </a:lvl4pPr>
          </a:lstStyle>
          <a:p>
            <a:pPr lvl="0"/>
            <a:r>
              <a:rPr lang="fr-FR"/>
              <a:t>Poste</a:t>
            </a:r>
          </a:p>
        </p:txBody>
      </p:sp>
      <p:sp>
        <p:nvSpPr>
          <p:cNvPr id="48" name="Espace réservé du texte 58">
            <a:extLst>
              <a:ext uri="{FF2B5EF4-FFF2-40B4-BE49-F238E27FC236}">
                <a16:creationId xmlns:a16="http://schemas.microsoft.com/office/drawing/2014/main" id="{8E1300C5-5B67-45E9-93F7-6C3EB0D99628}"/>
              </a:ext>
            </a:extLst>
          </p:cNvPr>
          <p:cNvSpPr>
            <a:spLocks noGrp="1"/>
          </p:cNvSpPr>
          <p:nvPr>
            <p:ph type="body" sz="quarter" idx="20" hasCustomPrompt="1"/>
          </p:nvPr>
        </p:nvSpPr>
        <p:spPr>
          <a:xfrm>
            <a:off x="5122732" y="3139561"/>
            <a:ext cx="1946536" cy="214101"/>
          </a:xfrm>
        </p:spPr>
        <p:txBody>
          <a:bodyPr>
            <a:noAutofit/>
          </a:bodyPr>
          <a:lstStyle>
            <a:lvl1pPr algn="ctr">
              <a:spcBef>
                <a:spcPts val="0"/>
              </a:spcBef>
              <a:defRPr sz="1200" b="1"/>
            </a:lvl1pPr>
            <a:lvl3pPr>
              <a:defRPr/>
            </a:lvl3pPr>
          </a:lstStyle>
          <a:p>
            <a:pPr lvl="0"/>
            <a:r>
              <a:rPr lang="fr-FR"/>
              <a:t>Prénom Nom</a:t>
            </a:r>
          </a:p>
        </p:txBody>
      </p:sp>
      <p:sp>
        <p:nvSpPr>
          <p:cNvPr id="49" name="Espace réservé du texte 58">
            <a:extLst>
              <a:ext uri="{FF2B5EF4-FFF2-40B4-BE49-F238E27FC236}">
                <a16:creationId xmlns:a16="http://schemas.microsoft.com/office/drawing/2014/main" id="{73E4084D-255E-4889-A899-D3DA296BB78D}"/>
              </a:ext>
            </a:extLst>
          </p:cNvPr>
          <p:cNvSpPr>
            <a:spLocks noGrp="1"/>
          </p:cNvSpPr>
          <p:nvPr>
            <p:ph type="body" sz="quarter" idx="21" hasCustomPrompt="1"/>
          </p:nvPr>
        </p:nvSpPr>
        <p:spPr>
          <a:xfrm>
            <a:off x="5496719" y="3475778"/>
            <a:ext cx="1198562" cy="307567"/>
          </a:xfrm>
        </p:spPr>
        <p:txBody>
          <a:bodyPr>
            <a:normAutofit/>
          </a:bodyPr>
          <a:lstStyle>
            <a:lvl1pPr algn="ctr">
              <a:defRPr sz="1000">
                <a:latin typeface="+mn-lt"/>
              </a:defRPr>
            </a:lvl1pPr>
            <a:lvl3pPr>
              <a:defRPr/>
            </a:lvl3pPr>
            <a:lvl4pPr>
              <a:defRPr/>
            </a:lvl4pPr>
          </a:lstStyle>
          <a:p>
            <a:pPr lvl="0"/>
            <a:r>
              <a:rPr lang="fr-FR"/>
              <a:t>Poste</a:t>
            </a:r>
          </a:p>
        </p:txBody>
      </p:sp>
      <p:sp>
        <p:nvSpPr>
          <p:cNvPr id="50" name="Espace réservé du texte 58">
            <a:extLst>
              <a:ext uri="{FF2B5EF4-FFF2-40B4-BE49-F238E27FC236}">
                <a16:creationId xmlns:a16="http://schemas.microsoft.com/office/drawing/2014/main" id="{9CB315C5-BAA3-4EE4-85F5-EC95182E892C}"/>
              </a:ext>
            </a:extLst>
          </p:cNvPr>
          <p:cNvSpPr>
            <a:spLocks noGrp="1"/>
          </p:cNvSpPr>
          <p:nvPr>
            <p:ph type="body" sz="quarter" idx="22" hasCustomPrompt="1"/>
          </p:nvPr>
        </p:nvSpPr>
        <p:spPr>
          <a:xfrm>
            <a:off x="9227749" y="5549988"/>
            <a:ext cx="1946536" cy="214101"/>
          </a:xfrm>
        </p:spPr>
        <p:txBody>
          <a:bodyPr>
            <a:noAutofit/>
          </a:bodyPr>
          <a:lstStyle>
            <a:lvl1pPr algn="ctr">
              <a:spcBef>
                <a:spcPts val="0"/>
              </a:spcBef>
              <a:defRPr sz="1200" b="1"/>
            </a:lvl1pPr>
            <a:lvl3pPr>
              <a:defRPr/>
            </a:lvl3pPr>
          </a:lstStyle>
          <a:p>
            <a:pPr lvl="0"/>
            <a:r>
              <a:rPr lang="fr-FR"/>
              <a:t>Prénom Nom</a:t>
            </a:r>
          </a:p>
        </p:txBody>
      </p:sp>
      <p:sp>
        <p:nvSpPr>
          <p:cNvPr id="51" name="Espace réservé du texte 58">
            <a:extLst>
              <a:ext uri="{FF2B5EF4-FFF2-40B4-BE49-F238E27FC236}">
                <a16:creationId xmlns:a16="http://schemas.microsoft.com/office/drawing/2014/main" id="{7ECDD607-65C2-4B42-96BB-ABD88C7806E6}"/>
              </a:ext>
            </a:extLst>
          </p:cNvPr>
          <p:cNvSpPr>
            <a:spLocks noGrp="1"/>
          </p:cNvSpPr>
          <p:nvPr>
            <p:ph type="body" sz="quarter" idx="23" hasCustomPrompt="1"/>
          </p:nvPr>
        </p:nvSpPr>
        <p:spPr>
          <a:xfrm>
            <a:off x="9601736" y="5886205"/>
            <a:ext cx="1198562" cy="307567"/>
          </a:xfrm>
        </p:spPr>
        <p:txBody>
          <a:bodyPr>
            <a:normAutofit/>
          </a:bodyPr>
          <a:lstStyle>
            <a:lvl1pPr algn="ctr">
              <a:defRPr sz="1000">
                <a:latin typeface="+mn-lt"/>
              </a:defRPr>
            </a:lvl1pPr>
            <a:lvl3pPr>
              <a:defRPr/>
            </a:lvl3pPr>
            <a:lvl4pPr>
              <a:defRPr/>
            </a:lvl4pPr>
          </a:lstStyle>
          <a:p>
            <a:pPr lvl="0"/>
            <a:r>
              <a:rPr lang="fr-FR"/>
              <a:t>Poste</a:t>
            </a:r>
          </a:p>
        </p:txBody>
      </p:sp>
      <p:sp>
        <p:nvSpPr>
          <p:cNvPr id="56" name="Espace réservé du texte 58">
            <a:extLst>
              <a:ext uri="{FF2B5EF4-FFF2-40B4-BE49-F238E27FC236}">
                <a16:creationId xmlns:a16="http://schemas.microsoft.com/office/drawing/2014/main" id="{A3655228-E002-464B-905F-D34734BB8BDB}"/>
              </a:ext>
            </a:extLst>
          </p:cNvPr>
          <p:cNvSpPr>
            <a:spLocks noGrp="1"/>
          </p:cNvSpPr>
          <p:nvPr>
            <p:ph type="body" sz="quarter" idx="24" hasCustomPrompt="1"/>
          </p:nvPr>
        </p:nvSpPr>
        <p:spPr>
          <a:xfrm>
            <a:off x="2997798" y="4448766"/>
            <a:ext cx="1946536" cy="214101"/>
          </a:xfrm>
        </p:spPr>
        <p:txBody>
          <a:bodyPr>
            <a:noAutofit/>
          </a:bodyPr>
          <a:lstStyle>
            <a:lvl1pPr algn="ctr">
              <a:spcBef>
                <a:spcPts val="0"/>
              </a:spcBef>
              <a:defRPr sz="1200" b="1"/>
            </a:lvl1pPr>
            <a:lvl3pPr>
              <a:defRPr/>
            </a:lvl3pPr>
          </a:lstStyle>
          <a:p>
            <a:pPr lvl="0"/>
            <a:r>
              <a:rPr lang="fr-FR"/>
              <a:t>Prénom Nom</a:t>
            </a:r>
          </a:p>
        </p:txBody>
      </p:sp>
      <p:sp>
        <p:nvSpPr>
          <p:cNvPr id="57" name="Espace réservé du texte 58">
            <a:extLst>
              <a:ext uri="{FF2B5EF4-FFF2-40B4-BE49-F238E27FC236}">
                <a16:creationId xmlns:a16="http://schemas.microsoft.com/office/drawing/2014/main" id="{3653D8CC-A324-4BD6-9717-2DBFA0F0A970}"/>
              </a:ext>
            </a:extLst>
          </p:cNvPr>
          <p:cNvSpPr>
            <a:spLocks noGrp="1"/>
          </p:cNvSpPr>
          <p:nvPr>
            <p:ph type="body" sz="quarter" idx="25" hasCustomPrompt="1"/>
          </p:nvPr>
        </p:nvSpPr>
        <p:spPr>
          <a:xfrm>
            <a:off x="3371785" y="4784983"/>
            <a:ext cx="1198562" cy="307567"/>
          </a:xfrm>
        </p:spPr>
        <p:txBody>
          <a:bodyPr>
            <a:normAutofit/>
          </a:bodyPr>
          <a:lstStyle>
            <a:lvl1pPr algn="ctr">
              <a:defRPr sz="1000">
                <a:latin typeface="+mn-lt"/>
              </a:defRPr>
            </a:lvl1pPr>
            <a:lvl3pPr>
              <a:defRPr/>
            </a:lvl3pPr>
            <a:lvl4pPr>
              <a:defRPr/>
            </a:lvl4pPr>
          </a:lstStyle>
          <a:p>
            <a:pPr lvl="0"/>
            <a:r>
              <a:rPr lang="fr-FR"/>
              <a:t>Poste</a:t>
            </a:r>
          </a:p>
        </p:txBody>
      </p:sp>
      <p:sp>
        <p:nvSpPr>
          <p:cNvPr id="58" name="Espace réservé du texte 58">
            <a:extLst>
              <a:ext uri="{FF2B5EF4-FFF2-40B4-BE49-F238E27FC236}">
                <a16:creationId xmlns:a16="http://schemas.microsoft.com/office/drawing/2014/main" id="{0909B6F9-CBC9-4056-942B-DF37EC1D8127}"/>
              </a:ext>
            </a:extLst>
          </p:cNvPr>
          <p:cNvSpPr>
            <a:spLocks noGrp="1"/>
          </p:cNvSpPr>
          <p:nvPr>
            <p:ph type="body" sz="quarter" idx="26" hasCustomPrompt="1"/>
          </p:nvPr>
        </p:nvSpPr>
        <p:spPr>
          <a:xfrm>
            <a:off x="7247666" y="4448766"/>
            <a:ext cx="1946536" cy="214101"/>
          </a:xfrm>
        </p:spPr>
        <p:txBody>
          <a:bodyPr>
            <a:noAutofit/>
          </a:bodyPr>
          <a:lstStyle>
            <a:lvl1pPr algn="ctr">
              <a:spcBef>
                <a:spcPts val="0"/>
              </a:spcBef>
              <a:defRPr sz="1200" b="1"/>
            </a:lvl1pPr>
            <a:lvl3pPr>
              <a:defRPr/>
            </a:lvl3pPr>
          </a:lstStyle>
          <a:p>
            <a:pPr lvl="0"/>
            <a:r>
              <a:rPr lang="fr-FR"/>
              <a:t>Prénom Nom</a:t>
            </a:r>
          </a:p>
        </p:txBody>
      </p:sp>
      <p:sp>
        <p:nvSpPr>
          <p:cNvPr id="59" name="Espace réservé du texte 58">
            <a:extLst>
              <a:ext uri="{FF2B5EF4-FFF2-40B4-BE49-F238E27FC236}">
                <a16:creationId xmlns:a16="http://schemas.microsoft.com/office/drawing/2014/main" id="{D2819201-9571-424E-8472-294B73C4F25D}"/>
              </a:ext>
            </a:extLst>
          </p:cNvPr>
          <p:cNvSpPr>
            <a:spLocks noGrp="1"/>
          </p:cNvSpPr>
          <p:nvPr>
            <p:ph type="body" sz="quarter" idx="27" hasCustomPrompt="1"/>
          </p:nvPr>
        </p:nvSpPr>
        <p:spPr>
          <a:xfrm>
            <a:off x="7621653" y="4784983"/>
            <a:ext cx="1198562" cy="307567"/>
          </a:xfrm>
        </p:spPr>
        <p:txBody>
          <a:bodyPr>
            <a:normAutofit/>
          </a:bodyPr>
          <a:lstStyle>
            <a:lvl1pPr algn="ctr">
              <a:defRPr sz="1000">
                <a:latin typeface="+mn-lt"/>
              </a:defRPr>
            </a:lvl1pPr>
            <a:lvl3pPr>
              <a:defRPr/>
            </a:lvl3pPr>
            <a:lvl4pPr>
              <a:defRPr/>
            </a:lvl4pPr>
          </a:lstStyle>
          <a:p>
            <a:pPr lvl="0"/>
            <a:r>
              <a:rPr lang="fr-FR"/>
              <a:t>Poste</a:t>
            </a:r>
          </a:p>
        </p:txBody>
      </p:sp>
      <p:sp>
        <p:nvSpPr>
          <p:cNvPr id="60" name="Espace réservé du texte 58">
            <a:extLst>
              <a:ext uri="{FF2B5EF4-FFF2-40B4-BE49-F238E27FC236}">
                <a16:creationId xmlns:a16="http://schemas.microsoft.com/office/drawing/2014/main" id="{3E63BE3B-9F5B-42A3-929D-B921A7D0D7C4}"/>
              </a:ext>
            </a:extLst>
          </p:cNvPr>
          <p:cNvSpPr>
            <a:spLocks noGrp="1"/>
          </p:cNvSpPr>
          <p:nvPr>
            <p:ph type="body" sz="quarter" idx="28" hasCustomPrompt="1"/>
          </p:nvPr>
        </p:nvSpPr>
        <p:spPr>
          <a:xfrm>
            <a:off x="5124615" y="5561854"/>
            <a:ext cx="1946536" cy="214101"/>
          </a:xfrm>
        </p:spPr>
        <p:txBody>
          <a:bodyPr>
            <a:noAutofit/>
          </a:bodyPr>
          <a:lstStyle>
            <a:lvl1pPr algn="ctr">
              <a:spcBef>
                <a:spcPts val="0"/>
              </a:spcBef>
              <a:defRPr sz="1200" b="1"/>
            </a:lvl1pPr>
            <a:lvl3pPr>
              <a:defRPr/>
            </a:lvl3pPr>
          </a:lstStyle>
          <a:p>
            <a:pPr lvl="0"/>
            <a:r>
              <a:rPr lang="fr-FR"/>
              <a:t>Prénom Nom</a:t>
            </a:r>
          </a:p>
        </p:txBody>
      </p:sp>
      <p:sp>
        <p:nvSpPr>
          <p:cNvPr id="61" name="Espace réservé du texte 58">
            <a:extLst>
              <a:ext uri="{FF2B5EF4-FFF2-40B4-BE49-F238E27FC236}">
                <a16:creationId xmlns:a16="http://schemas.microsoft.com/office/drawing/2014/main" id="{C3EE5B30-D145-4C68-80E9-C9072C2676CB}"/>
              </a:ext>
            </a:extLst>
          </p:cNvPr>
          <p:cNvSpPr>
            <a:spLocks noGrp="1"/>
          </p:cNvSpPr>
          <p:nvPr>
            <p:ph type="body" sz="quarter" idx="29" hasCustomPrompt="1"/>
          </p:nvPr>
        </p:nvSpPr>
        <p:spPr>
          <a:xfrm>
            <a:off x="5498602" y="5898071"/>
            <a:ext cx="1198562" cy="307567"/>
          </a:xfrm>
        </p:spPr>
        <p:txBody>
          <a:bodyPr>
            <a:normAutofit/>
          </a:bodyPr>
          <a:lstStyle>
            <a:lvl1pPr algn="ctr">
              <a:defRPr sz="1000">
                <a:latin typeface="+mn-lt"/>
              </a:defRPr>
            </a:lvl1pPr>
            <a:lvl3pPr>
              <a:defRPr/>
            </a:lvl3pPr>
            <a:lvl4pPr>
              <a:defRPr/>
            </a:lvl4pPr>
          </a:lstStyle>
          <a:p>
            <a:pPr lvl="0"/>
            <a:r>
              <a:rPr lang="fr-FR"/>
              <a:t>Poste</a:t>
            </a:r>
          </a:p>
        </p:txBody>
      </p:sp>
    </p:spTree>
    <p:extLst>
      <p:ext uri="{BB962C8B-B14F-4D97-AF65-F5344CB8AC3E}">
        <p14:creationId xmlns:p14="http://schemas.microsoft.com/office/powerpoint/2010/main" val="2088698734"/>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Graphique 23">
            <a:extLst>
              <a:ext uri="{FF2B5EF4-FFF2-40B4-BE49-F238E27FC236}">
                <a16:creationId xmlns:a16="http://schemas.microsoft.com/office/drawing/2014/main" id="{840E6C15-719F-4381-8E25-23A1F1311D8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344985" y="-6440208"/>
            <a:ext cx="20959864" cy="20152434"/>
          </a:xfrm>
          <a:prstGeom prst="rect">
            <a:avLst/>
          </a:prstGeom>
        </p:spPr>
      </p:pic>
      <p:sp>
        <p:nvSpPr>
          <p:cNvPr id="25" name="Rectangle 24">
            <a:extLst>
              <a:ext uri="{FF2B5EF4-FFF2-40B4-BE49-F238E27FC236}">
                <a16:creationId xmlns:a16="http://schemas.microsoft.com/office/drawing/2014/main" id="{B22D3DCC-28F9-4FAE-B6A1-E6112452DF6D}"/>
              </a:ext>
            </a:extLst>
          </p:cNvPr>
          <p:cNvSpPr/>
          <p:nvPr userDrawn="1"/>
        </p:nvSpPr>
        <p:spPr>
          <a:xfrm>
            <a:off x="216000" y="211668"/>
            <a:ext cx="11760000" cy="6434664"/>
          </a:xfrm>
          <a:prstGeom prst="rect">
            <a:avLst/>
          </a:prstGeom>
          <a:solidFill>
            <a:schemeClr val="bg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3" name="Espace réservé pour une image  2">
            <a:extLst>
              <a:ext uri="{FF2B5EF4-FFF2-40B4-BE49-F238E27FC236}">
                <a16:creationId xmlns:a16="http://schemas.microsoft.com/office/drawing/2014/main" id="{5F94AFF4-AAFD-4776-88A4-ED6242042BF7}"/>
              </a:ext>
            </a:extLst>
          </p:cNvPr>
          <p:cNvSpPr>
            <a:spLocks noGrp="1" noChangeAspect="1"/>
          </p:cNvSpPr>
          <p:nvPr>
            <p:ph type="pic" sz="quarter" idx="10" hasCustomPrompt="1"/>
          </p:nvPr>
        </p:nvSpPr>
        <p:spPr>
          <a:xfrm>
            <a:off x="2130213" y="2003425"/>
            <a:ext cx="2851150" cy="2851150"/>
          </a:xfrm>
          <a:prstGeom prst="ellipse">
            <a:avLst/>
          </a:prstGeom>
        </p:spPr>
        <p:txBody>
          <a:bodyPr bIns="0" anchor="ctr" anchorCtr="0">
            <a:normAutofit/>
          </a:bodyPr>
          <a:lstStyle>
            <a:lvl1pPr algn="ctr">
              <a:defRPr sz="800">
                <a:solidFill>
                  <a:schemeClr val="tx1"/>
                </a:solidFill>
                <a:latin typeface="+mn-lt"/>
              </a:defRPr>
            </a:lvl1pPr>
          </a:lstStyle>
          <a:p>
            <a:r>
              <a:rPr lang="fr-FR" sz="800">
                <a:latin typeface="+mn-lt"/>
              </a:rPr>
              <a:t>image</a:t>
            </a:r>
            <a:endParaRPr lang="fr-FR"/>
          </a:p>
        </p:txBody>
      </p:sp>
      <p:sp>
        <p:nvSpPr>
          <p:cNvPr id="4" name="Espace réservé du texte 3">
            <a:extLst>
              <a:ext uri="{FF2B5EF4-FFF2-40B4-BE49-F238E27FC236}">
                <a16:creationId xmlns:a16="http://schemas.microsoft.com/office/drawing/2014/main" id="{1F1BC7C2-B081-41BB-AEE0-77A355A1C2F7}"/>
              </a:ext>
            </a:extLst>
          </p:cNvPr>
          <p:cNvSpPr>
            <a:spLocks noGrp="1"/>
          </p:cNvSpPr>
          <p:nvPr>
            <p:ph type="body" sz="quarter" idx="11" hasCustomPrompt="1"/>
          </p:nvPr>
        </p:nvSpPr>
        <p:spPr>
          <a:xfrm>
            <a:off x="5375063" y="2689624"/>
            <a:ext cx="5352203" cy="365126"/>
          </a:xfrm>
        </p:spPr>
        <p:txBody>
          <a:bodyPr/>
          <a:lstStyle>
            <a:lvl1pPr>
              <a:defRPr/>
            </a:lvl1pPr>
            <a:lvl2pPr>
              <a:defRPr/>
            </a:lvl2pPr>
            <a:lvl3pPr>
              <a:defRPr>
                <a:solidFill>
                  <a:schemeClr val="accent1"/>
                </a:solidFill>
              </a:defRPr>
            </a:lvl3pPr>
            <a:lvl4pPr>
              <a:defRPr/>
            </a:lvl4pPr>
            <a:lvl8pPr>
              <a:defRPr>
                <a:solidFill>
                  <a:schemeClr val="accent1"/>
                </a:solidFill>
              </a:defRPr>
            </a:lvl8pPr>
          </a:lstStyle>
          <a:p>
            <a:pPr lvl="0"/>
            <a:r>
              <a:rPr lang="fr-FR"/>
              <a:t>NOM Prénom</a:t>
            </a:r>
          </a:p>
        </p:txBody>
      </p:sp>
      <p:sp>
        <p:nvSpPr>
          <p:cNvPr id="27" name="Espace réservé du texte 3">
            <a:extLst>
              <a:ext uri="{FF2B5EF4-FFF2-40B4-BE49-F238E27FC236}">
                <a16:creationId xmlns:a16="http://schemas.microsoft.com/office/drawing/2014/main" id="{7BCC2BE6-2879-4C7F-BAA9-B1F06636EF9E}"/>
              </a:ext>
            </a:extLst>
          </p:cNvPr>
          <p:cNvSpPr>
            <a:spLocks noGrp="1"/>
          </p:cNvSpPr>
          <p:nvPr>
            <p:ph type="body" sz="quarter" idx="12" hasCustomPrompt="1"/>
          </p:nvPr>
        </p:nvSpPr>
        <p:spPr>
          <a:xfrm>
            <a:off x="5375063" y="3179762"/>
            <a:ext cx="5352203" cy="365126"/>
          </a:xfrm>
        </p:spPr>
        <p:txBody>
          <a:bodyPr/>
          <a:lstStyle>
            <a:lvl1pPr>
              <a:defRPr/>
            </a:lvl1pPr>
            <a:lvl2pPr>
              <a:defRPr>
                <a:solidFill>
                  <a:schemeClr val="accent1"/>
                </a:solidFill>
              </a:defRPr>
            </a:lvl2pPr>
            <a:lvl3pPr>
              <a:defRPr>
                <a:solidFill>
                  <a:schemeClr val="accent1"/>
                </a:solidFill>
              </a:defRPr>
            </a:lvl3pPr>
            <a:lvl4pPr>
              <a:defRPr/>
            </a:lvl4pPr>
            <a:lvl8pPr>
              <a:defRPr>
                <a:solidFill>
                  <a:schemeClr val="accent1"/>
                </a:solidFill>
              </a:defRPr>
            </a:lvl8pPr>
          </a:lstStyle>
          <a:p>
            <a:pPr lvl="1"/>
            <a:r>
              <a:rPr lang="fr-FR"/>
              <a:t>Poste</a:t>
            </a:r>
          </a:p>
        </p:txBody>
      </p:sp>
      <p:sp>
        <p:nvSpPr>
          <p:cNvPr id="28" name="Espace réservé du texte 3">
            <a:extLst>
              <a:ext uri="{FF2B5EF4-FFF2-40B4-BE49-F238E27FC236}">
                <a16:creationId xmlns:a16="http://schemas.microsoft.com/office/drawing/2014/main" id="{978A3713-50ED-4BF2-8442-917DA8BABEA1}"/>
              </a:ext>
            </a:extLst>
          </p:cNvPr>
          <p:cNvSpPr>
            <a:spLocks noGrp="1"/>
          </p:cNvSpPr>
          <p:nvPr>
            <p:ph type="body" sz="quarter" idx="13" hasCustomPrompt="1"/>
          </p:nvPr>
        </p:nvSpPr>
        <p:spPr>
          <a:xfrm>
            <a:off x="5375063" y="3829977"/>
            <a:ext cx="5352203" cy="148299"/>
          </a:xfrm>
        </p:spPr>
        <p:txBody>
          <a:bodyPr/>
          <a:lstStyle>
            <a:lvl1pPr>
              <a:defRPr/>
            </a:lvl1pPr>
            <a:lvl2pPr>
              <a:defRPr>
                <a:solidFill>
                  <a:schemeClr val="accent1"/>
                </a:solidFill>
              </a:defRPr>
            </a:lvl2pPr>
            <a:lvl3pPr>
              <a:defRPr>
                <a:solidFill>
                  <a:schemeClr val="accent1"/>
                </a:solidFill>
              </a:defRPr>
            </a:lvl3pPr>
            <a:lvl4pPr>
              <a:defRPr/>
            </a:lvl4pPr>
            <a:lvl8pPr>
              <a:defRPr>
                <a:solidFill>
                  <a:schemeClr val="accent1"/>
                </a:solidFill>
              </a:defRPr>
            </a:lvl8pPr>
          </a:lstStyle>
          <a:p>
            <a:pPr lvl="3"/>
            <a:r>
              <a:rPr lang="fr-FR"/>
              <a:t>Mail</a:t>
            </a:r>
          </a:p>
        </p:txBody>
      </p:sp>
      <p:sp>
        <p:nvSpPr>
          <p:cNvPr id="29" name="Espace réservé du texte 3">
            <a:extLst>
              <a:ext uri="{FF2B5EF4-FFF2-40B4-BE49-F238E27FC236}">
                <a16:creationId xmlns:a16="http://schemas.microsoft.com/office/drawing/2014/main" id="{0F3E9062-E3C5-41E7-9518-ED7F1757D243}"/>
              </a:ext>
            </a:extLst>
          </p:cNvPr>
          <p:cNvSpPr>
            <a:spLocks noGrp="1"/>
          </p:cNvSpPr>
          <p:nvPr>
            <p:ph type="body" sz="quarter" idx="14" hasCustomPrompt="1"/>
          </p:nvPr>
        </p:nvSpPr>
        <p:spPr>
          <a:xfrm>
            <a:off x="5375063" y="4096677"/>
            <a:ext cx="5352203" cy="148299"/>
          </a:xfrm>
        </p:spPr>
        <p:txBody>
          <a:bodyPr/>
          <a:lstStyle>
            <a:lvl1pPr>
              <a:defRPr/>
            </a:lvl1pPr>
            <a:lvl2pPr>
              <a:defRPr>
                <a:solidFill>
                  <a:schemeClr val="accent1"/>
                </a:solidFill>
              </a:defRPr>
            </a:lvl2pPr>
            <a:lvl3pPr>
              <a:defRPr>
                <a:solidFill>
                  <a:schemeClr val="accent1"/>
                </a:solidFill>
              </a:defRPr>
            </a:lvl3pPr>
            <a:lvl4pPr>
              <a:defRPr/>
            </a:lvl4pPr>
            <a:lvl8pPr>
              <a:defRPr>
                <a:solidFill>
                  <a:schemeClr val="accent1"/>
                </a:solidFill>
              </a:defRPr>
            </a:lvl8pPr>
          </a:lstStyle>
          <a:p>
            <a:pPr lvl="3"/>
            <a:r>
              <a:rPr lang="fr-FR"/>
              <a:t>Téléphone</a:t>
            </a:r>
          </a:p>
        </p:txBody>
      </p:sp>
    </p:spTree>
    <p:extLst>
      <p:ext uri="{BB962C8B-B14F-4D97-AF65-F5344CB8AC3E}">
        <p14:creationId xmlns:p14="http://schemas.microsoft.com/office/powerpoint/2010/main" val="2493420349"/>
      </p:ext>
    </p:extLst>
  </p:cSld>
  <p:clrMapOvr>
    <a:masterClrMapping/>
  </p:clrMapOvr>
  <p:timing>
    <p:tnLst>
      <p:par>
        <p:cTn id="1" dur="indefinite" restart="never" nodeType="tmRoot"/>
      </p:par>
    </p:tnLst>
  </p:timing>
  <p:hf hdr="0" dt="0"/>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E186DB2F-7D29-4CE0-87AA-38D858BA50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3" name="Graphique 12">
            <a:extLst>
              <a:ext uri="{FF2B5EF4-FFF2-40B4-BE49-F238E27FC236}">
                <a16:creationId xmlns:a16="http://schemas.microsoft.com/office/drawing/2014/main" id="{9C3298E9-4B6B-4DE3-BC1D-DEA3FEBE4A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4383933" y="-6442325"/>
            <a:ext cx="20959864" cy="20152434"/>
          </a:xfrm>
          <a:prstGeom prst="rect">
            <a:avLst/>
          </a:prstGeom>
        </p:spPr>
      </p:pic>
      <p:sp>
        <p:nvSpPr>
          <p:cNvPr id="5" name="Rectangle 4">
            <a:extLst>
              <a:ext uri="{FF2B5EF4-FFF2-40B4-BE49-F238E27FC236}">
                <a16:creationId xmlns:a16="http://schemas.microsoft.com/office/drawing/2014/main" id="{5F9B8327-15DB-4DDC-B928-3349A598288A}"/>
              </a:ext>
            </a:extLst>
          </p:cNvPr>
          <p:cNvSpPr/>
          <p:nvPr userDrawn="1"/>
        </p:nvSpPr>
        <p:spPr>
          <a:xfrm>
            <a:off x="0" y="0"/>
            <a:ext cx="12192000" cy="6858000"/>
          </a:xfrm>
          <a:prstGeom prst="rect">
            <a:avLst/>
          </a:prstGeom>
          <a:gradFill flip="none" rotWithShape="1">
            <a:gsLst>
              <a:gs pos="0">
                <a:schemeClr val="tx1"/>
              </a:gs>
              <a:gs pos="100000">
                <a:schemeClr val="tx1">
                  <a:alpha val="3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0" dirty="0" smtClean="0">
                <a:solidFill>
                  <a:schemeClr val="bg1"/>
                </a:solidFill>
                <a:latin typeface="+mj-lt"/>
              </a:rPr>
              <a:t>Merci</a:t>
            </a:r>
            <a:endParaRPr lang="fr-FR" sz="6000" b="0" dirty="0">
              <a:solidFill>
                <a:schemeClr val="bg1"/>
              </a:solidFill>
              <a:latin typeface="+mj-lt"/>
            </a:endParaRPr>
          </a:p>
        </p:txBody>
      </p:sp>
      <p:pic>
        <p:nvPicPr>
          <p:cNvPr id="6" name="Image 5" descr="Une image contenant bâtiment, dessin, fenêtre, table&#10;&#10;Description générée automatiquement">
            <a:extLst>
              <a:ext uri="{FF2B5EF4-FFF2-40B4-BE49-F238E27FC236}">
                <a16:creationId xmlns:a16="http://schemas.microsoft.com/office/drawing/2014/main" id="{E8A4FE6D-A8FC-4CCE-BCD0-291E67D4AF8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304710" y="5657850"/>
            <a:ext cx="1582580" cy="762000"/>
          </a:xfrm>
          <a:prstGeom prst="rect">
            <a:avLst/>
          </a:prstGeom>
        </p:spPr>
      </p:pic>
    </p:spTree>
    <p:extLst>
      <p:ext uri="{BB962C8B-B14F-4D97-AF65-F5344CB8AC3E}">
        <p14:creationId xmlns:p14="http://schemas.microsoft.com/office/powerpoint/2010/main" val="3012421604"/>
      </p:ext>
    </p:extLst>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4e de couvertu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E186DB2F-7D29-4CE0-87AA-38D858BA50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601" y="-1"/>
            <a:ext cx="10530131" cy="6843253"/>
          </a:xfrm>
          <a:prstGeom prst="rect">
            <a:avLst/>
          </a:prstGeom>
        </p:spPr>
      </p:pic>
      <p:sp>
        <p:nvSpPr>
          <p:cNvPr id="14" name="Forme libre : forme 13">
            <a:extLst>
              <a:ext uri="{FF2B5EF4-FFF2-40B4-BE49-F238E27FC236}">
                <a16:creationId xmlns:a16="http://schemas.microsoft.com/office/drawing/2014/main" id="{C935135B-FA35-4CDA-89B2-FDA8DD9660F0}"/>
              </a:ext>
            </a:extLst>
          </p:cNvPr>
          <p:cNvSpPr/>
          <p:nvPr userDrawn="1"/>
        </p:nvSpPr>
        <p:spPr>
          <a:xfrm rot="10800000">
            <a:off x="6564428" y="-1"/>
            <a:ext cx="5627569" cy="6858000"/>
          </a:xfrm>
          <a:custGeom>
            <a:avLst/>
            <a:gdLst>
              <a:gd name="connsiteX0" fmla="*/ 0 w 10340208"/>
              <a:gd name="connsiteY0" fmla="*/ 0 h 6858000"/>
              <a:gd name="connsiteX1" fmla="*/ 10340208 w 10340208"/>
              <a:gd name="connsiteY1" fmla="*/ 0 h 6858000"/>
              <a:gd name="connsiteX2" fmla="*/ 3482209 w 10340208"/>
              <a:gd name="connsiteY2" fmla="*/ 6858000 h 6858000"/>
              <a:gd name="connsiteX3" fmla="*/ 0 w 1034020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340208" h="6858000">
                <a:moveTo>
                  <a:pt x="0" y="0"/>
                </a:moveTo>
                <a:lnTo>
                  <a:pt x="10340208" y="0"/>
                </a:lnTo>
                <a:lnTo>
                  <a:pt x="3482209" y="6858000"/>
                </a:lnTo>
                <a:lnTo>
                  <a:pt x="0" y="6858000"/>
                </a:lnTo>
                <a:close/>
              </a:path>
            </a:pathLst>
          </a:custGeom>
          <a:solidFill>
            <a:schemeClr val="bg1"/>
          </a:solidFill>
          <a:ln>
            <a:noFill/>
          </a:ln>
          <a:effectLst>
            <a:outerShdw blurRad="2159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09C90A18-458A-4B99-A8FC-8537D1152B40}"/>
              </a:ext>
            </a:extLst>
          </p:cNvPr>
          <p:cNvSpPr/>
          <p:nvPr userDrawn="1"/>
        </p:nvSpPr>
        <p:spPr>
          <a:xfrm rot="10800000">
            <a:off x="-1" y="-1"/>
            <a:ext cx="1703672" cy="3137265"/>
          </a:xfrm>
          <a:custGeom>
            <a:avLst/>
            <a:gdLst>
              <a:gd name="connsiteX0" fmla="*/ 2156047 w 2156047"/>
              <a:gd name="connsiteY0" fmla="*/ 0 h 2156048"/>
              <a:gd name="connsiteX1" fmla="*/ 2156047 w 2156047"/>
              <a:gd name="connsiteY1" fmla="*/ 2156048 h 2156048"/>
              <a:gd name="connsiteX2" fmla="*/ 0 w 2156047"/>
              <a:gd name="connsiteY2" fmla="*/ 2156048 h 2156048"/>
            </a:gdLst>
            <a:ahLst/>
            <a:cxnLst>
              <a:cxn ang="0">
                <a:pos x="connsiteX0" y="connsiteY0"/>
              </a:cxn>
              <a:cxn ang="0">
                <a:pos x="connsiteX1" y="connsiteY1"/>
              </a:cxn>
              <a:cxn ang="0">
                <a:pos x="connsiteX2" y="connsiteY2"/>
              </a:cxn>
            </a:cxnLst>
            <a:rect l="l" t="t" r="r" b="b"/>
            <a:pathLst>
              <a:path w="2156047" h="2156048">
                <a:moveTo>
                  <a:pt x="2156047" y="0"/>
                </a:moveTo>
                <a:lnTo>
                  <a:pt x="2156047" y="2156048"/>
                </a:lnTo>
                <a:lnTo>
                  <a:pt x="0" y="2156048"/>
                </a:lnTo>
                <a:close/>
              </a:path>
            </a:pathLst>
          </a:custGeom>
          <a:solidFill>
            <a:schemeClr val="bg1"/>
          </a:solidFill>
          <a:ln>
            <a:noFill/>
          </a:ln>
          <a:effectLst>
            <a:outerShdw blurRad="215900" dist="114300" dir="108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aphique 7">
            <a:extLst>
              <a:ext uri="{FF2B5EF4-FFF2-40B4-BE49-F238E27FC236}">
                <a16:creationId xmlns:a16="http://schemas.microsoft.com/office/drawing/2014/main" id="{83C1AD44-A9CD-4E4B-A88B-D70D591C767B}"/>
              </a:ext>
            </a:extLst>
          </p:cNvPr>
          <p:cNvGrpSpPr/>
          <p:nvPr/>
        </p:nvGrpSpPr>
        <p:grpSpPr>
          <a:xfrm>
            <a:off x="10473539" y="6364958"/>
            <a:ext cx="193675" cy="193675"/>
            <a:chOff x="10490472" y="6375399"/>
            <a:chExt cx="193675" cy="193675"/>
          </a:xfrm>
          <a:solidFill>
            <a:schemeClr val="accent1"/>
          </a:solidFill>
        </p:grpSpPr>
        <p:grpSp>
          <p:nvGrpSpPr>
            <p:cNvPr id="12" name="Graphique 7">
              <a:extLst>
                <a:ext uri="{FF2B5EF4-FFF2-40B4-BE49-F238E27FC236}">
                  <a16:creationId xmlns:a16="http://schemas.microsoft.com/office/drawing/2014/main" id="{83C1AD44-A9CD-4E4B-A88B-D70D591C767B}"/>
                </a:ext>
              </a:extLst>
            </p:cNvPr>
            <p:cNvGrpSpPr/>
            <p:nvPr/>
          </p:nvGrpSpPr>
          <p:grpSpPr>
            <a:xfrm>
              <a:off x="10490472" y="6375399"/>
              <a:ext cx="193746" cy="193746"/>
              <a:chOff x="10490472" y="6375399"/>
              <a:chExt cx="193746" cy="193746"/>
            </a:xfrm>
            <a:grpFill/>
          </p:grpSpPr>
          <p:sp>
            <p:nvSpPr>
              <p:cNvPr id="16" name="Forme libre : forme 15">
                <a:extLst>
                  <a:ext uri="{FF2B5EF4-FFF2-40B4-BE49-F238E27FC236}">
                    <a16:creationId xmlns:a16="http://schemas.microsoft.com/office/drawing/2014/main" id="{20F63E40-D19C-40E2-AAE5-B404CAAA0623}"/>
                  </a:ext>
                </a:extLst>
              </p:cNvPr>
              <p:cNvSpPr/>
              <p:nvPr/>
            </p:nvSpPr>
            <p:spPr>
              <a:xfrm>
                <a:off x="10490472" y="6375399"/>
                <a:ext cx="193746" cy="193746"/>
              </a:xfrm>
              <a:custGeom>
                <a:avLst/>
                <a:gdLst>
                  <a:gd name="connsiteX0" fmla="*/ 140278 w 193746"/>
                  <a:gd name="connsiteY0" fmla="*/ 0 h 193746"/>
                  <a:gd name="connsiteX1" fmla="*/ 53466 w 193746"/>
                  <a:gd name="connsiteY1" fmla="*/ 0 h 193746"/>
                  <a:gd name="connsiteX2" fmla="*/ 0 w 193746"/>
                  <a:gd name="connsiteY2" fmla="*/ 53467 h 193746"/>
                  <a:gd name="connsiteX3" fmla="*/ 0 w 193746"/>
                  <a:gd name="connsiteY3" fmla="*/ 140279 h 193746"/>
                  <a:gd name="connsiteX4" fmla="*/ 53466 w 193746"/>
                  <a:gd name="connsiteY4" fmla="*/ 193746 h 193746"/>
                  <a:gd name="connsiteX5" fmla="*/ 140278 w 193746"/>
                  <a:gd name="connsiteY5" fmla="*/ 193746 h 193746"/>
                  <a:gd name="connsiteX6" fmla="*/ 193746 w 193746"/>
                  <a:gd name="connsiteY6" fmla="*/ 140279 h 193746"/>
                  <a:gd name="connsiteX7" fmla="*/ 193746 w 193746"/>
                  <a:gd name="connsiteY7" fmla="*/ 53467 h 193746"/>
                  <a:gd name="connsiteX8" fmla="*/ 140278 w 193746"/>
                  <a:gd name="connsiteY8" fmla="*/ 0 h 193746"/>
                  <a:gd name="connsiteX9" fmla="*/ 176557 w 193746"/>
                  <a:gd name="connsiteY9" fmla="*/ 140279 h 193746"/>
                  <a:gd name="connsiteX10" fmla="*/ 140279 w 193746"/>
                  <a:gd name="connsiteY10" fmla="*/ 176556 h 193746"/>
                  <a:gd name="connsiteX11" fmla="*/ 53466 w 193746"/>
                  <a:gd name="connsiteY11" fmla="*/ 176556 h 193746"/>
                  <a:gd name="connsiteX12" fmla="*/ 17190 w 193746"/>
                  <a:gd name="connsiteY12" fmla="*/ 140279 h 193746"/>
                  <a:gd name="connsiteX13" fmla="*/ 17190 w 193746"/>
                  <a:gd name="connsiteY13" fmla="*/ 53467 h 193746"/>
                  <a:gd name="connsiteX14" fmla="*/ 53466 w 193746"/>
                  <a:gd name="connsiteY14" fmla="*/ 17190 h 193746"/>
                  <a:gd name="connsiteX15" fmla="*/ 140278 w 193746"/>
                  <a:gd name="connsiteY15" fmla="*/ 17190 h 193746"/>
                  <a:gd name="connsiteX16" fmla="*/ 176556 w 193746"/>
                  <a:gd name="connsiteY16" fmla="*/ 53467 h 193746"/>
                  <a:gd name="connsiteX17" fmla="*/ 176556 w 193746"/>
                  <a:gd name="connsiteY17" fmla="*/ 140279 h 19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46" h="193746">
                    <a:moveTo>
                      <a:pt x="140278" y="0"/>
                    </a:moveTo>
                    <a:lnTo>
                      <a:pt x="53466" y="0"/>
                    </a:lnTo>
                    <a:cubicBezTo>
                      <a:pt x="23985" y="0"/>
                      <a:pt x="0" y="23986"/>
                      <a:pt x="0" y="53467"/>
                    </a:cubicBezTo>
                    <a:lnTo>
                      <a:pt x="0" y="140279"/>
                    </a:lnTo>
                    <a:cubicBezTo>
                      <a:pt x="0" y="169761"/>
                      <a:pt x="23985" y="193746"/>
                      <a:pt x="53466" y="193746"/>
                    </a:cubicBezTo>
                    <a:lnTo>
                      <a:pt x="140278" y="193746"/>
                    </a:lnTo>
                    <a:cubicBezTo>
                      <a:pt x="169761" y="193746"/>
                      <a:pt x="193746" y="169760"/>
                      <a:pt x="193746" y="140279"/>
                    </a:cubicBezTo>
                    <a:lnTo>
                      <a:pt x="193746" y="53467"/>
                    </a:lnTo>
                    <a:cubicBezTo>
                      <a:pt x="193747" y="23986"/>
                      <a:pt x="169761" y="0"/>
                      <a:pt x="140278" y="0"/>
                    </a:cubicBezTo>
                    <a:close/>
                    <a:moveTo>
                      <a:pt x="176557" y="140279"/>
                    </a:moveTo>
                    <a:cubicBezTo>
                      <a:pt x="176557" y="160283"/>
                      <a:pt x="160283" y="176556"/>
                      <a:pt x="140279" y="176556"/>
                    </a:cubicBezTo>
                    <a:lnTo>
                      <a:pt x="53466" y="176556"/>
                    </a:lnTo>
                    <a:cubicBezTo>
                      <a:pt x="33463" y="176557"/>
                      <a:pt x="17190" y="160283"/>
                      <a:pt x="17190" y="140279"/>
                    </a:cubicBezTo>
                    <a:lnTo>
                      <a:pt x="17190" y="53467"/>
                    </a:lnTo>
                    <a:cubicBezTo>
                      <a:pt x="17190" y="33465"/>
                      <a:pt x="33463" y="17190"/>
                      <a:pt x="53466" y="17190"/>
                    </a:cubicBezTo>
                    <a:lnTo>
                      <a:pt x="140278" y="17190"/>
                    </a:lnTo>
                    <a:cubicBezTo>
                      <a:pt x="160282" y="17190"/>
                      <a:pt x="176556" y="33465"/>
                      <a:pt x="176556" y="53467"/>
                    </a:cubicBezTo>
                    <a:lnTo>
                      <a:pt x="176556" y="140279"/>
                    </a:lnTo>
                    <a:close/>
                  </a:path>
                </a:pathLst>
              </a:custGeom>
              <a:grpFill/>
              <a:ln w="1127"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CDF3FEA9-C68D-4EA9-BC06-F3A9A4B6417C}"/>
                  </a:ext>
                </a:extLst>
              </p:cNvPr>
              <p:cNvSpPr/>
              <p:nvPr/>
            </p:nvSpPr>
            <p:spPr>
              <a:xfrm>
                <a:off x="10537421" y="6422350"/>
                <a:ext cx="99846" cy="99844"/>
              </a:xfrm>
              <a:custGeom>
                <a:avLst/>
                <a:gdLst>
                  <a:gd name="connsiteX0" fmla="*/ 49923 w 99846"/>
                  <a:gd name="connsiteY0" fmla="*/ 0 h 99844"/>
                  <a:gd name="connsiteX1" fmla="*/ 0 w 99846"/>
                  <a:gd name="connsiteY1" fmla="*/ 49923 h 99844"/>
                  <a:gd name="connsiteX2" fmla="*/ 49923 w 99846"/>
                  <a:gd name="connsiteY2" fmla="*/ 99845 h 99844"/>
                  <a:gd name="connsiteX3" fmla="*/ 99847 w 99846"/>
                  <a:gd name="connsiteY3" fmla="*/ 49923 h 99844"/>
                  <a:gd name="connsiteX4" fmla="*/ 49923 w 99846"/>
                  <a:gd name="connsiteY4" fmla="*/ 0 h 99844"/>
                  <a:gd name="connsiteX5" fmla="*/ 49923 w 99846"/>
                  <a:gd name="connsiteY5" fmla="*/ 82653 h 99844"/>
                  <a:gd name="connsiteX6" fmla="*/ 17190 w 99846"/>
                  <a:gd name="connsiteY6" fmla="*/ 49922 h 99844"/>
                  <a:gd name="connsiteX7" fmla="*/ 49923 w 99846"/>
                  <a:gd name="connsiteY7" fmla="*/ 17189 h 99844"/>
                  <a:gd name="connsiteX8" fmla="*/ 82657 w 99846"/>
                  <a:gd name="connsiteY8" fmla="*/ 49922 h 99844"/>
                  <a:gd name="connsiteX9" fmla="*/ 49923 w 99846"/>
                  <a:gd name="connsiteY9" fmla="*/ 82653 h 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46" h="99844">
                    <a:moveTo>
                      <a:pt x="49923" y="0"/>
                    </a:moveTo>
                    <a:cubicBezTo>
                      <a:pt x="22395" y="0"/>
                      <a:pt x="0" y="22395"/>
                      <a:pt x="0" y="49923"/>
                    </a:cubicBezTo>
                    <a:cubicBezTo>
                      <a:pt x="0" y="77451"/>
                      <a:pt x="22395" y="99845"/>
                      <a:pt x="49923" y="99845"/>
                    </a:cubicBezTo>
                    <a:cubicBezTo>
                      <a:pt x="77452" y="99845"/>
                      <a:pt x="99847" y="77451"/>
                      <a:pt x="99847" y="49923"/>
                    </a:cubicBezTo>
                    <a:cubicBezTo>
                      <a:pt x="99847" y="22395"/>
                      <a:pt x="77452" y="0"/>
                      <a:pt x="49923" y="0"/>
                    </a:cubicBezTo>
                    <a:close/>
                    <a:moveTo>
                      <a:pt x="49923" y="82653"/>
                    </a:moveTo>
                    <a:cubicBezTo>
                      <a:pt x="31875" y="82653"/>
                      <a:pt x="17190" y="67971"/>
                      <a:pt x="17190" y="49922"/>
                    </a:cubicBezTo>
                    <a:cubicBezTo>
                      <a:pt x="17190" y="31873"/>
                      <a:pt x="31874" y="17189"/>
                      <a:pt x="49923" y="17189"/>
                    </a:cubicBezTo>
                    <a:cubicBezTo>
                      <a:pt x="67973" y="17189"/>
                      <a:pt x="82657" y="31873"/>
                      <a:pt x="82657" y="49922"/>
                    </a:cubicBezTo>
                    <a:cubicBezTo>
                      <a:pt x="82657" y="67971"/>
                      <a:pt x="67972" y="82653"/>
                      <a:pt x="49923" y="82653"/>
                    </a:cubicBezTo>
                    <a:close/>
                  </a:path>
                </a:pathLst>
              </a:custGeom>
              <a:grpFill/>
              <a:ln w="1127"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7770CCC7-F398-4AF3-AF14-C67614F38069}"/>
                  </a:ext>
                </a:extLst>
              </p:cNvPr>
              <p:cNvSpPr/>
              <p:nvPr/>
            </p:nvSpPr>
            <p:spPr>
              <a:xfrm>
                <a:off x="10626756" y="6407774"/>
                <a:ext cx="25212" cy="25212"/>
              </a:xfrm>
              <a:custGeom>
                <a:avLst/>
                <a:gdLst>
                  <a:gd name="connsiteX0" fmla="*/ 12606 w 25212"/>
                  <a:gd name="connsiteY0" fmla="*/ 0 h 25212"/>
                  <a:gd name="connsiteX1" fmla="*/ 3702 w 25212"/>
                  <a:gd name="connsiteY1" fmla="*/ 3690 h 25212"/>
                  <a:gd name="connsiteX2" fmla="*/ 0 w 25212"/>
                  <a:gd name="connsiteY2" fmla="*/ 12606 h 25212"/>
                  <a:gd name="connsiteX3" fmla="*/ 3702 w 25212"/>
                  <a:gd name="connsiteY3" fmla="*/ 21522 h 25212"/>
                  <a:gd name="connsiteX4" fmla="*/ 12606 w 25212"/>
                  <a:gd name="connsiteY4" fmla="*/ 25212 h 25212"/>
                  <a:gd name="connsiteX5" fmla="*/ 21522 w 25212"/>
                  <a:gd name="connsiteY5" fmla="*/ 21522 h 25212"/>
                  <a:gd name="connsiteX6" fmla="*/ 25212 w 25212"/>
                  <a:gd name="connsiteY6" fmla="*/ 12606 h 25212"/>
                  <a:gd name="connsiteX7" fmla="*/ 21522 w 25212"/>
                  <a:gd name="connsiteY7" fmla="*/ 3690 h 25212"/>
                  <a:gd name="connsiteX8" fmla="*/ 12606 w 25212"/>
                  <a:gd name="connsiteY8" fmla="*/ 0 h 2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2" h="25212">
                    <a:moveTo>
                      <a:pt x="12606" y="0"/>
                    </a:moveTo>
                    <a:cubicBezTo>
                      <a:pt x="9294" y="0"/>
                      <a:pt x="6041" y="1341"/>
                      <a:pt x="3702" y="3690"/>
                    </a:cubicBezTo>
                    <a:cubicBezTo>
                      <a:pt x="1351" y="6028"/>
                      <a:pt x="0" y="9283"/>
                      <a:pt x="0" y="12606"/>
                    </a:cubicBezTo>
                    <a:cubicBezTo>
                      <a:pt x="0" y="15919"/>
                      <a:pt x="1352" y="19173"/>
                      <a:pt x="3702" y="21522"/>
                    </a:cubicBezTo>
                    <a:cubicBezTo>
                      <a:pt x="6039" y="23860"/>
                      <a:pt x="9294" y="25212"/>
                      <a:pt x="12606" y="25212"/>
                    </a:cubicBezTo>
                    <a:cubicBezTo>
                      <a:pt x="15929" y="25212"/>
                      <a:pt x="19173" y="23860"/>
                      <a:pt x="21522" y="21522"/>
                    </a:cubicBezTo>
                    <a:cubicBezTo>
                      <a:pt x="23871" y="19173"/>
                      <a:pt x="25212" y="15918"/>
                      <a:pt x="25212" y="12606"/>
                    </a:cubicBezTo>
                    <a:cubicBezTo>
                      <a:pt x="25212" y="9283"/>
                      <a:pt x="23871" y="6028"/>
                      <a:pt x="21522" y="3690"/>
                    </a:cubicBezTo>
                    <a:cubicBezTo>
                      <a:pt x="19184" y="1341"/>
                      <a:pt x="15929" y="0"/>
                      <a:pt x="12606" y="0"/>
                    </a:cubicBezTo>
                    <a:close/>
                  </a:path>
                </a:pathLst>
              </a:custGeom>
              <a:grpFill/>
              <a:ln w="1127" cap="flat">
                <a:noFill/>
                <a:prstDash val="solid"/>
                <a:miter/>
              </a:ln>
            </p:spPr>
            <p:txBody>
              <a:bodyPr rtlCol="0" anchor="ctr"/>
              <a:lstStyle/>
              <a:p>
                <a:endParaRPr lang="fr-FR"/>
              </a:p>
            </p:txBody>
          </p:sp>
        </p:grpSp>
      </p:grpSp>
      <p:grpSp>
        <p:nvGrpSpPr>
          <p:cNvPr id="20" name="Graphique 2">
            <a:extLst>
              <a:ext uri="{FF2B5EF4-FFF2-40B4-BE49-F238E27FC236}">
                <a16:creationId xmlns:a16="http://schemas.microsoft.com/office/drawing/2014/main" id="{9401FED0-1A6E-4FFD-B77B-FE371F0B5CCD}"/>
              </a:ext>
            </a:extLst>
          </p:cNvPr>
          <p:cNvGrpSpPr/>
          <p:nvPr/>
        </p:nvGrpSpPr>
        <p:grpSpPr>
          <a:xfrm>
            <a:off x="10876929" y="6364958"/>
            <a:ext cx="193675" cy="193675"/>
            <a:chOff x="10734728" y="6375399"/>
            <a:chExt cx="193675" cy="193675"/>
          </a:xfrm>
          <a:solidFill>
            <a:schemeClr val="accent1"/>
          </a:solidFill>
        </p:grpSpPr>
        <p:sp>
          <p:nvSpPr>
            <p:cNvPr id="21" name="Forme libre : forme 20">
              <a:extLst>
                <a:ext uri="{FF2B5EF4-FFF2-40B4-BE49-F238E27FC236}">
                  <a16:creationId xmlns:a16="http://schemas.microsoft.com/office/drawing/2014/main" id="{3A6A225C-B175-4F86-9F2D-FCDC92450AD0}"/>
                </a:ext>
              </a:extLst>
            </p:cNvPr>
            <p:cNvSpPr/>
            <p:nvPr/>
          </p:nvSpPr>
          <p:spPr>
            <a:xfrm>
              <a:off x="10734728" y="6375801"/>
              <a:ext cx="193279" cy="192474"/>
            </a:xfrm>
            <a:custGeom>
              <a:avLst/>
              <a:gdLst>
                <a:gd name="connsiteX0" fmla="*/ 96640 w 193279"/>
                <a:gd name="connsiteY0" fmla="*/ 0 h 192474"/>
                <a:gd name="connsiteX1" fmla="*/ 0 w 193279"/>
                <a:gd name="connsiteY1" fmla="*/ 96640 h 192474"/>
                <a:gd name="connsiteX2" fmla="*/ 80523 w 193279"/>
                <a:gd name="connsiteY2" fmla="*/ 191829 h 192474"/>
                <a:gd name="connsiteX3" fmla="*/ 80523 w 193279"/>
                <a:gd name="connsiteY3" fmla="*/ 116802 h 192474"/>
                <a:gd name="connsiteX4" fmla="*/ 57210 w 193279"/>
                <a:gd name="connsiteY4" fmla="*/ 116802 h 192474"/>
                <a:gd name="connsiteX5" fmla="*/ 57210 w 193279"/>
                <a:gd name="connsiteY5" fmla="*/ 89803 h 192474"/>
                <a:gd name="connsiteX6" fmla="*/ 80523 w 193279"/>
                <a:gd name="connsiteY6" fmla="*/ 89803 h 192474"/>
                <a:gd name="connsiteX7" fmla="*/ 80523 w 193279"/>
                <a:gd name="connsiteY7" fmla="*/ 69895 h 192474"/>
                <a:gd name="connsiteX8" fmla="*/ 115240 w 193279"/>
                <a:gd name="connsiteY8" fmla="*/ 34208 h 192474"/>
                <a:gd name="connsiteX9" fmla="*/ 136056 w 193279"/>
                <a:gd name="connsiteY9" fmla="*/ 35267 h 192474"/>
                <a:gd name="connsiteX10" fmla="*/ 136056 w 193279"/>
                <a:gd name="connsiteY10" fmla="*/ 59412 h 192474"/>
                <a:gd name="connsiteX11" fmla="*/ 121762 w 193279"/>
                <a:gd name="connsiteY11" fmla="*/ 59419 h 192474"/>
                <a:gd name="connsiteX12" fmla="*/ 108396 w 193279"/>
                <a:gd name="connsiteY12" fmla="*/ 72558 h 192474"/>
                <a:gd name="connsiteX13" fmla="*/ 108396 w 193279"/>
                <a:gd name="connsiteY13" fmla="*/ 89789 h 192474"/>
                <a:gd name="connsiteX14" fmla="*/ 135133 w 193279"/>
                <a:gd name="connsiteY14" fmla="*/ 89789 h 192474"/>
                <a:gd name="connsiteX15" fmla="*/ 131646 w 193279"/>
                <a:gd name="connsiteY15" fmla="*/ 116788 h 192474"/>
                <a:gd name="connsiteX16" fmla="*/ 108396 w 193279"/>
                <a:gd name="connsiteY16" fmla="*/ 116788 h 192474"/>
                <a:gd name="connsiteX17" fmla="*/ 108396 w 193279"/>
                <a:gd name="connsiteY17" fmla="*/ 192475 h 192474"/>
                <a:gd name="connsiteX18" fmla="*/ 193280 w 193279"/>
                <a:gd name="connsiteY18" fmla="*/ 96613 h 192474"/>
                <a:gd name="connsiteX19" fmla="*/ 96640 w 193279"/>
                <a:gd name="connsiteY19" fmla="*/ 0 h 1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3279" h="192474">
                  <a:moveTo>
                    <a:pt x="96640" y="0"/>
                  </a:moveTo>
                  <a:cubicBezTo>
                    <a:pt x="43268" y="0"/>
                    <a:pt x="0" y="43268"/>
                    <a:pt x="0" y="96640"/>
                  </a:cubicBezTo>
                  <a:cubicBezTo>
                    <a:pt x="0" y="144509"/>
                    <a:pt x="34841" y="184153"/>
                    <a:pt x="80523" y="191829"/>
                  </a:cubicBezTo>
                  <a:lnTo>
                    <a:pt x="80523" y="116802"/>
                  </a:lnTo>
                  <a:lnTo>
                    <a:pt x="57210" y="116802"/>
                  </a:lnTo>
                  <a:lnTo>
                    <a:pt x="57210" y="89803"/>
                  </a:lnTo>
                  <a:lnTo>
                    <a:pt x="80523" y="89803"/>
                  </a:lnTo>
                  <a:lnTo>
                    <a:pt x="80523" y="69895"/>
                  </a:lnTo>
                  <a:cubicBezTo>
                    <a:pt x="80523" y="46796"/>
                    <a:pt x="94631" y="34208"/>
                    <a:pt x="115240" y="34208"/>
                  </a:cubicBezTo>
                  <a:cubicBezTo>
                    <a:pt x="125111" y="34208"/>
                    <a:pt x="133593" y="34943"/>
                    <a:pt x="136056" y="35267"/>
                  </a:cubicBezTo>
                  <a:lnTo>
                    <a:pt x="136056" y="59412"/>
                  </a:lnTo>
                  <a:lnTo>
                    <a:pt x="121762" y="59419"/>
                  </a:lnTo>
                  <a:cubicBezTo>
                    <a:pt x="110556" y="59419"/>
                    <a:pt x="108396" y="64743"/>
                    <a:pt x="108396" y="72558"/>
                  </a:cubicBezTo>
                  <a:lnTo>
                    <a:pt x="108396" y="89789"/>
                  </a:lnTo>
                  <a:lnTo>
                    <a:pt x="135133" y="89789"/>
                  </a:lnTo>
                  <a:lnTo>
                    <a:pt x="131646" y="116788"/>
                  </a:lnTo>
                  <a:lnTo>
                    <a:pt x="108396" y="116788"/>
                  </a:lnTo>
                  <a:lnTo>
                    <a:pt x="108396" y="192475"/>
                  </a:lnTo>
                  <a:cubicBezTo>
                    <a:pt x="156210" y="186655"/>
                    <a:pt x="193280" y="146002"/>
                    <a:pt x="193280" y="96613"/>
                  </a:cubicBezTo>
                  <a:cubicBezTo>
                    <a:pt x="193280" y="43268"/>
                    <a:pt x="150012" y="0"/>
                    <a:pt x="96640" y="0"/>
                  </a:cubicBezTo>
                  <a:close/>
                </a:path>
              </a:pathLst>
            </a:custGeom>
            <a:grpFill/>
            <a:ln w="1134" cap="flat">
              <a:noFill/>
              <a:prstDash val="solid"/>
              <a:miter/>
            </a:ln>
          </p:spPr>
          <p:txBody>
            <a:bodyPr rtlCol="0" anchor="ctr"/>
            <a:lstStyle/>
            <a:p>
              <a:endParaRPr lang="fr-FR"/>
            </a:p>
          </p:txBody>
        </p:sp>
      </p:grpSp>
      <p:grpSp>
        <p:nvGrpSpPr>
          <p:cNvPr id="22" name="Graphique 5">
            <a:extLst>
              <a:ext uri="{FF2B5EF4-FFF2-40B4-BE49-F238E27FC236}">
                <a16:creationId xmlns:a16="http://schemas.microsoft.com/office/drawing/2014/main" id="{049CBD90-75C7-47ED-B496-8C528DE04E0A}"/>
              </a:ext>
            </a:extLst>
          </p:cNvPr>
          <p:cNvGrpSpPr/>
          <p:nvPr/>
        </p:nvGrpSpPr>
        <p:grpSpPr>
          <a:xfrm>
            <a:off x="11280319" y="6364959"/>
            <a:ext cx="193673" cy="193673"/>
            <a:chOff x="11169267" y="6375401"/>
            <a:chExt cx="193673" cy="193673"/>
          </a:xfrm>
          <a:solidFill>
            <a:schemeClr val="accent1"/>
          </a:solidFill>
        </p:grpSpPr>
        <p:sp>
          <p:nvSpPr>
            <p:cNvPr id="23" name="Forme libre : forme 22">
              <a:extLst>
                <a:ext uri="{FF2B5EF4-FFF2-40B4-BE49-F238E27FC236}">
                  <a16:creationId xmlns:a16="http://schemas.microsoft.com/office/drawing/2014/main" id="{CB030C3D-33EC-4F77-8122-0EF89340D59F}"/>
                </a:ext>
              </a:extLst>
            </p:cNvPr>
            <p:cNvSpPr/>
            <p:nvPr/>
          </p:nvSpPr>
          <p:spPr>
            <a:xfrm>
              <a:off x="11169267" y="6375401"/>
              <a:ext cx="193673" cy="193673"/>
            </a:xfrm>
            <a:custGeom>
              <a:avLst/>
              <a:gdLst>
                <a:gd name="connsiteX0" fmla="*/ 96837 w 193673"/>
                <a:gd name="connsiteY0" fmla="*/ 0 h 193673"/>
                <a:gd name="connsiteX1" fmla="*/ 0 w 193673"/>
                <a:gd name="connsiteY1" fmla="*/ 96837 h 193673"/>
                <a:gd name="connsiteX2" fmla="*/ 96837 w 193673"/>
                <a:gd name="connsiteY2" fmla="*/ 193673 h 193673"/>
                <a:gd name="connsiteX3" fmla="*/ 193673 w 193673"/>
                <a:gd name="connsiteY3" fmla="*/ 96837 h 193673"/>
                <a:gd name="connsiteX4" fmla="*/ 96837 w 193673"/>
                <a:gd name="connsiteY4" fmla="*/ 0 h 193673"/>
                <a:gd name="connsiteX5" fmla="*/ 61104 w 193673"/>
                <a:gd name="connsiteY5" fmla="*/ 125324 h 193673"/>
                <a:gd name="connsiteX6" fmla="*/ 32617 w 193673"/>
                <a:gd name="connsiteY6" fmla="*/ 96831 h 193673"/>
                <a:gd name="connsiteX7" fmla="*/ 61104 w 193673"/>
                <a:gd name="connsiteY7" fmla="*/ 68349 h 193673"/>
                <a:gd name="connsiteX8" fmla="*/ 89591 w 193673"/>
                <a:gd name="connsiteY8" fmla="*/ 96831 h 193673"/>
                <a:gd name="connsiteX9" fmla="*/ 61104 w 193673"/>
                <a:gd name="connsiteY9" fmla="*/ 125324 h 193673"/>
                <a:gd name="connsiteX10" fmla="*/ 132569 w 193673"/>
                <a:gd name="connsiteY10" fmla="*/ 125324 h 193673"/>
                <a:gd name="connsiteX11" fmla="*/ 104088 w 193673"/>
                <a:gd name="connsiteY11" fmla="*/ 96831 h 193673"/>
                <a:gd name="connsiteX12" fmla="*/ 132569 w 193673"/>
                <a:gd name="connsiteY12" fmla="*/ 68349 h 193673"/>
                <a:gd name="connsiteX13" fmla="*/ 161051 w 193673"/>
                <a:gd name="connsiteY13" fmla="*/ 96831 h 193673"/>
                <a:gd name="connsiteX14" fmla="*/ 132569 w 193673"/>
                <a:gd name="connsiteY14" fmla="*/ 125324 h 19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3673" h="193673">
                  <a:moveTo>
                    <a:pt x="96837" y="0"/>
                  </a:moveTo>
                  <a:cubicBezTo>
                    <a:pt x="43354" y="0"/>
                    <a:pt x="0" y="43349"/>
                    <a:pt x="0" y="96837"/>
                  </a:cubicBezTo>
                  <a:cubicBezTo>
                    <a:pt x="0" y="150330"/>
                    <a:pt x="43354" y="193673"/>
                    <a:pt x="96837" y="193673"/>
                  </a:cubicBezTo>
                  <a:cubicBezTo>
                    <a:pt x="150319" y="193673"/>
                    <a:pt x="193673" y="150330"/>
                    <a:pt x="193673" y="96837"/>
                  </a:cubicBezTo>
                  <a:cubicBezTo>
                    <a:pt x="193673" y="43349"/>
                    <a:pt x="150319" y="0"/>
                    <a:pt x="96837" y="0"/>
                  </a:cubicBezTo>
                  <a:close/>
                  <a:moveTo>
                    <a:pt x="61104" y="125324"/>
                  </a:moveTo>
                  <a:cubicBezTo>
                    <a:pt x="45371" y="125324"/>
                    <a:pt x="32617" y="112558"/>
                    <a:pt x="32617" y="96831"/>
                  </a:cubicBezTo>
                  <a:cubicBezTo>
                    <a:pt x="32617" y="81098"/>
                    <a:pt x="45371" y="68349"/>
                    <a:pt x="61104" y="68349"/>
                  </a:cubicBezTo>
                  <a:cubicBezTo>
                    <a:pt x="76831" y="68349"/>
                    <a:pt x="89591" y="81098"/>
                    <a:pt x="89591" y="96831"/>
                  </a:cubicBezTo>
                  <a:cubicBezTo>
                    <a:pt x="89591" y="112558"/>
                    <a:pt x="76831" y="125324"/>
                    <a:pt x="61104" y="125324"/>
                  </a:cubicBezTo>
                  <a:close/>
                  <a:moveTo>
                    <a:pt x="132569" y="125324"/>
                  </a:moveTo>
                  <a:cubicBezTo>
                    <a:pt x="116836" y="125324"/>
                    <a:pt x="104088" y="112558"/>
                    <a:pt x="104088" y="96831"/>
                  </a:cubicBezTo>
                  <a:cubicBezTo>
                    <a:pt x="104088" y="81098"/>
                    <a:pt x="116836" y="68349"/>
                    <a:pt x="132569" y="68349"/>
                  </a:cubicBezTo>
                  <a:cubicBezTo>
                    <a:pt x="148302" y="68349"/>
                    <a:pt x="161051" y="81098"/>
                    <a:pt x="161051" y="96831"/>
                  </a:cubicBezTo>
                  <a:cubicBezTo>
                    <a:pt x="161051" y="112558"/>
                    <a:pt x="148302" y="125324"/>
                    <a:pt x="132569" y="125324"/>
                  </a:cubicBezTo>
                  <a:close/>
                </a:path>
              </a:pathLst>
            </a:custGeom>
            <a:grpFill/>
            <a:ln w="5603" cap="flat">
              <a:noFill/>
              <a:prstDash val="solid"/>
              <a:miter/>
            </a:ln>
          </p:spPr>
          <p:txBody>
            <a:bodyPr rtlCol="0" anchor="ctr"/>
            <a:lstStyle/>
            <a:p>
              <a:endParaRPr lang="fr-FR"/>
            </a:p>
          </p:txBody>
        </p:sp>
      </p:grpSp>
      <p:grpSp>
        <p:nvGrpSpPr>
          <p:cNvPr id="24" name="Graphique 9">
            <a:extLst>
              <a:ext uri="{FF2B5EF4-FFF2-40B4-BE49-F238E27FC236}">
                <a16:creationId xmlns:a16="http://schemas.microsoft.com/office/drawing/2014/main" id="{23536F57-EC62-42E4-A6A4-23561A434EBD}"/>
              </a:ext>
            </a:extLst>
          </p:cNvPr>
          <p:cNvGrpSpPr/>
          <p:nvPr/>
        </p:nvGrpSpPr>
        <p:grpSpPr>
          <a:xfrm>
            <a:off x="11683708" y="6364958"/>
            <a:ext cx="193674" cy="193674"/>
            <a:chOff x="11700641" y="6375400"/>
            <a:chExt cx="193674" cy="193674"/>
          </a:xfrm>
          <a:solidFill>
            <a:schemeClr val="accent1"/>
          </a:solidFill>
        </p:grpSpPr>
        <p:grpSp>
          <p:nvGrpSpPr>
            <p:cNvPr id="25" name="Graphique 9">
              <a:extLst>
                <a:ext uri="{FF2B5EF4-FFF2-40B4-BE49-F238E27FC236}">
                  <a16:creationId xmlns:a16="http://schemas.microsoft.com/office/drawing/2014/main" id="{23536F57-EC62-42E4-A6A4-23561A434EBD}"/>
                </a:ext>
              </a:extLst>
            </p:cNvPr>
            <p:cNvGrpSpPr/>
            <p:nvPr/>
          </p:nvGrpSpPr>
          <p:grpSpPr>
            <a:xfrm>
              <a:off x="11717377" y="6375400"/>
              <a:ext cx="160058" cy="193533"/>
              <a:chOff x="11717377" y="6375400"/>
              <a:chExt cx="160058" cy="193533"/>
            </a:xfrm>
            <a:grpFill/>
          </p:grpSpPr>
          <p:sp>
            <p:nvSpPr>
              <p:cNvPr id="26" name="Forme libre : forme 25">
                <a:extLst>
                  <a:ext uri="{FF2B5EF4-FFF2-40B4-BE49-F238E27FC236}">
                    <a16:creationId xmlns:a16="http://schemas.microsoft.com/office/drawing/2014/main" id="{3B5AE801-BA57-494F-AE9A-A5FDC1460DFB}"/>
                  </a:ext>
                </a:extLst>
              </p:cNvPr>
              <p:cNvSpPr/>
              <p:nvPr/>
            </p:nvSpPr>
            <p:spPr>
              <a:xfrm>
                <a:off x="11717377" y="6457479"/>
                <a:ext cx="160058" cy="111454"/>
              </a:xfrm>
              <a:custGeom>
                <a:avLst/>
                <a:gdLst>
                  <a:gd name="connsiteX0" fmla="*/ 157250 w 160058"/>
                  <a:gd name="connsiteY0" fmla="*/ 17926 h 111454"/>
                  <a:gd name="connsiteX1" fmla="*/ 151040 w 160058"/>
                  <a:gd name="connsiteY1" fmla="*/ 7235 h 111454"/>
                  <a:gd name="connsiteX2" fmla="*/ 139968 w 160058"/>
                  <a:gd name="connsiteY2" fmla="*/ 2159 h 111454"/>
                  <a:gd name="connsiteX3" fmla="*/ 80029 w 160058"/>
                  <a:gd name="connsiteY3" fmla="*/ 0 h 111454"/>
                  <a:gd name="connsiteX4" fmla="*/ 20197 w 160058"/>
                  <a:gd name="connsiteY4" fmla="*/ 2159 h 111454"/>
                  <a:gd name="connsiteX5" fmla="*/ 9073 w 160058"/>
                  <a:gd name="connsiteY5" fmla="*/ 7235 h 111454"/>
                  <a:gd name="connsiteX6" fmla="*/ 2808 w 160058"/>
                  <a:gd name="connsiteY6" fmla="*/ 17926 h 111454"/>
                  <a:gd name="connsiteX7" fmla="*/ 0 w 160058"/>
                  <a:gd name="connsiteY7" fmla="*/ 55727 h 111454"/>
                  <a:gd name="connsiteX8" fmla="*/ 2808 w 160058"/>
                  <a:gd name="connsiteY8" fmla="*/ 93528 h 111454"/>
                  <a:gd name="connsiteX9" fmla="*/ 9019 w 160058"/>
                  <a:gd name="connsiteY9" fmla="*/ 104218 h 111454"/>
                  <a:gd name="connsiteX10" fmla="*/ 20089 w 160058"/>
                  <a:gd name="connsiteY10" fmla="*/ 109186 h 111454"/>
                  <a:gd name="connsiteX11" fmla="*/ 80030 w 160058"/>
                  <a:gd name="connsiteY11" fmla="*/ 111454 h 111454"/>
                  <a:gd name="connsiteX12" fmla="*/ 139968 w 160058"/>
                  <a:gd name="connsiteY12" fmla="*/ 109186 h 111454"/>
                  <a:gd name="connsiteX13" fmla="*/ 150985 w 160058"/>
                  <a:gd name="connsiteY13" fmla="*/ 104218 h 111454"/>
                  <a:gd name="connsiteX14" fmla="*/ 157249 w 160058"/>
                  <a:gd name="connsiteY14" fmla="*/ 93528 h 111454"/>
                  <a:gd name="connsiteX15" fmla="*/ 160058 w 160058"/>
                  <a:gd name="connsiteY15" fmla="*/ 55727 h 111454"/>
                  <a:gd name="connsiteX16" fmla="*/ 157250 w 160058"/>
                  <a:gd name="connsiteY16" fmla="*/ 17926 h 111454"/>
                  <a:gd name="connsiteX17" fmla="*/ 45687 w 160058"/>
                  <a:gd name="connsiteY17" fmla="*/ 28836 h 111454"/>
                  <a:gd name="connsiteX18" fmla="*/ 34132 w 160058"/>
                  <a:gd name="connsiteY18" fmla="*/ 28836 h 111454"/>
                  <a:gd name="connsiteX19" fmla="*/ 34132 w 160058"/>
                  <a:gd name="connsiteY19" fmla="*/ 90286 h 111454"/>
                  <a:gd name="connsiteX20" fmla="*/ 23332 w 160058"/>
                  <a:gd name="connsiteY20" fmla="*/ 90286 h 111454"/>
                  <a:gd name="connsiteX21" fmla="*/ 23332 w 160058"/>
                  <a:gd name="connsiteY21" fmla="*/ 28836 h 111454"/>
                  <a:gd name="connsiteX22" fmla="*/ 11992 w 160058"/>
                  <a:gd name="connsiteY22" fmla="*/ 28836 h 111454"/>
                  <a:gd name="connsiteX23" fmla="*/ 11992 w 160058"/>
                  <a:gd name="connsiteY23" fmla="*/ 18685 h 111454"/>
                  <a:gd name="connsiteX24" fmla="*/ 45688 w 160058"/>
                  <a:gd name="connsiteY24" fmla="*/ 18685 h 111454"/>
                  <a:gd name="connsiteX25" fmla="*/ 45688 w 160058"/>
                  <a:gd name="connsiteY25" fmla="*/ 28836 h 111454"/>
                  <a:gd name="connsiteX26" fmla="*/ 74846 w 160058"/>
                  <a:gd name="connsiteY26" fmla="*/ 90286 h 111454"/>
                  <a:gd name="connsiteX27" fmla="*/ 65234 w 160058"/>
                  <a:gd name="connsiteY27" fmla="*/ 90286 h 111454"/>
                  <a:gd name="connsiteX28" fmla="*/ 65234 w 160058"/>
                  <a:gd name="connsiteY28" fmla="*/ 84453 h 111454"/>
                  <a:gd name="connsiteX29" fmla="*/ 54217 w 160058"/>
                  <a:gd name="connsiteY29" fmla="*/ 91042 h 111454"/>
                  <a:gd name="connsiteX30" fmla="*/ 47955 w 160058"/>
                  <a:gd name="connsiteY30" fmla="*/ 87046 h 111454"/>
                  <a:gd name="connsiteX31" fmla="*/ 47090 w 160058"/>
                  <a:gd name="connsiteY31" fmla="*/ 79161 h 111454"/>
                  <a:gd name="connsiteX32" fmla="*/ 47090 w 160058"/>
                  <a:gd name="connsiteY32" fmla="*/ 36935 h 111454"/>
                  <a:gd name="connsiteX33" fmla="*/ 56702 w 160058"/>
                  <a:gd name="connsiteY33" fmla="*/ 36935 h 111454"/>
                  <a:gd name="connsiteX34" fmla="*/ 56702 w 160058"/>
                  <a:gd name="connsiteY34" fmla="*/ 76246 h 111454"/>
                  <a:gd name="connsiteX35" fmla="*/ 56811 w 160058"/>
                  <a:gd name="connsiteY35" fmla="*/ 80026 h 111454"/>
                  <a:gd name="connsiteX36" fmla="*/ 59079 w 160058"/>
                  <a:gd name="connsiteY36" fmla="*/ 82294 h 111454"/>
                  <a:gd name="connsiteX37" fmla="*/ 65235 w 160058"/>
                  <a:gd name="connsiteY37" fmla="*/ 77758 h 111454"/>
                  <a:gd name="connsiteX38" fmla="*/ 65235 w 160058"/>
                  <a:gd name="connsiteY38" fmla="*/ 36935 h 111454"/>
                  <a:gd name="connsiteX39" fmla="*/ 74847 w 160058"/>
                  <a:gd name="connsiteY39" fmla="*/ 36935 h 111454"/>
                  <a:gd name="connsiteX40" fmla="*/ 74847 w 160058"/>
                  <a:gd name="connsiteY40" fmla="*/ 90286 h 111454"/>
                  <a:gd name="connsiteX41" fmla="*/ 111566 w 160058"/>
                  <a:gd name="connsiteY41" fmla="*/ 74302 h 111454"/>
                  <a:gd name="connsiteX42" fmla="*/ 110598 w 160058"/>
                  <a:gd name="connsiteY42" fmla="*/ 85104 h 111454"/>
                  <a:gd name="connsiteX43" fmla="*/ 102929 w 160058"/>
                  <a:gd name="connsiteY43" fmla="*/ 91042 h 111454"/>
                  <a:gd name="connsiteX44" fmla="*/ 92884 w 160058"/>
                  <a:gd name="connsiteY44" fmla="*/ 85104 h 111454"/>
                  <a:gd name="connsiteX45" fmla="*/ 92884 w 160058"/>
                  <a:gd name="connsiteY45" fmla="*/ 90287 h 111454"/>
                  <a:gd name="connsiteX46" fmla="*/ 83273 w 160058"/>
                  <a:gd name="connsiteY46" fmla="*/ 90287 h 111454"/>
                  <a:gd name="connsiteX47" fmla="*/ 83273 w 160058"/>
                  <a:gd name="connsiteY47" fmla="*/ 18685 h 111454"/>
                  <a:gd name="connsiteX48" fmla="*/ 92884 w 160058"/>
                  <a:gd name="connsiteY48" fmla="*/ 18685 h 111454"/>
                  <a:gd name="connsiteX49" fmla="*/ 92884 w 160058"/>
                  <a:gd name="connsiteY49" fmla="*/ 42120 h 111454"/>
                  <a:gd name="connsiteX50" fmla="*/ 102929 w 160058"/>
                  <a:gd name="connsiteY50" fmla="*/ 36290 h 111454"/>
                  <a:gd name="connsiteX51" fmla="*/ 110598 w 160058"/>
                  <a:gd name="connsiteY51" fmla="*/ 42338 h 111454"/>
                  <a:gd name="connsiteX52" fmla="*/ 111566 w 160058"/>
                  <a:gd name="connsiteY52" fmla="*/ 53029 h 111454"/>
                  <a:gd name="connsiteX53" fmla="*/ 111566 w 160058"/>
                  <a:gd name="connsiteY53" fmla="*/ 74302 h 111454"/>
                  <a:gd name="connsiteX54" fmla="*/ 148070 w 160058"/>
                  <a:gd name="connsiteY54" fmla="*/ 65447 h 111454"/>
                  <a:gd name="connsiteX55" fmla="*/ 128739 w 160058"/>
                  <a:gd name="connsiteY55" fmla="*/ 65447 h 111454"/>
                  <a:gd name="connsiteX56" fmla="*/ 128739 w 160058"/>
                  <a:gd name="connsiteY56" fmla="*/ 74843 h 111454"/>
                  <a:gd name="connsiteX57" fmla="*/ 133706 w 160058"/>
                  <a:gd name="connsiteY57" fmla="*/ 82294 h 111454"/>
                  <a:gd name="connsiteX58" fmla="*/ 138026 w 160058"/>
                  <a:gd name="connsiteY58" fmla="*/ 78405 h 111454"/>
                  <a:gd name="connsiteX59" fmla="*/ 138242 w 160058"/>
                  <a:gd name="connsiteY59" fmla="*/ 71819 h 111454"/>
                  <a:gd name="connsiteX60" fmla="*/ 148069 w 160058"/>
                  <a:gd name="connsiteY60" fmla="*/ 71819 h 111454"/>
                  <a:gd name="connsiteX61" fmla="*/ 148069 w 160058"/>
                  <a:gd name="connsiteY61" fmla="*/ 73222 h 111454"/>
                  <a:gd name="connsiteX62" fmla="*/ 147853 w 160058"/>
                  <a:gd name="connsiteY62" fmla="*/ 79487 h 111454"/>
                  <a:gd name="connsiteX63" fmla="*/ 145585 w 160058"/>
                  <a:gd name="connsiteY63" fmla="*/ 85318 h 111454"/>
                  <a:gd name="connsiteX64" fmla="*/ 133919 w 160058"/>
                  <a:gd name="connsiteY64" fmla="*/ 91042 h 111454"/>
                  <a:gd name="connsiteX65" fmla="*/ 122256 w 160058"/>
                  <a:gd name="connsiteY65" fmla="*/ 85535 h 111454"/>
                  <a:gd name="connsiteX66" fmla="*/ 119126 w 160058"/>
                  <a:gd name="connsiteY66" fmla="*/ 73007 h 111454"/>
                  <a:gd name="connsiteX67" fmla="*/ 119126 w 160058"/>
                  <a:gd name="connsiteY67" fmla="*/ 54322 h 111454"/>
                  <a:gd name="connsiteX68" fmla="*/ 122147 w 160058"/>
                  <a:gd name="connsiteY68" fmla="*/ 41794 h 111454"/>
                  <a:gd name="connsiteX69" fmla="*/ 133706 w 160058"/>
                  <a:gd name="connsiteY69" fmla="*/ 36287 h 111454"/>
                  <a:gd name="connsiteX70" fmla="*/ 145153 w 160058"/>
                  <a:gd name="connsiteY70" fmla="*/ 41794 h 111454"/>
                  <a:gd name="connsiteX71" fmla="*/ 148070 w 160058"/>
                  <a:gd name="connsiteY71" fmla="*/ 54322 h 111454"/>
                  <a:gd name="connsiteX72" fmla="*/ 148070 w 160058"/>
                  <a:gd name="connsiteY72" fmla="*/ 65447 h 111454"/>
                  <a:gd name="connsiteX73" fmla="*/ 148070 w 160058"/>
                  <a:gd name="connsiteY73" fmla="*/ 65447 h 1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0058" h="111454">
                    <a:moveTo>
                      <a:pt x="157250" y="17926"/>
                    </a:moveTo>
                    <a:cubicBezTo>
                      <a:pt x="156315" y="13677"/>
                      <a:pt x="154243" y="10114"/>
                      <a:pt x="151040" y="7235"/>
                    </a:cubicBezTo>
                    <a:cubicBezTo>
                      <a:pt x="147835" y="4356"/>
                      <a:pt x="144146" y="2663"/>
                      <a:pt x="139968" y="2159"/>
                    </a:cubicBezTo>
                    <a:cubicBezTo>
                      <a:pt x="126721" y="719"/>
                      <a:pt x="106742" y="0"/>
                      <a:pt x="80029" y="0"/>
                    </a:cubicBezTo>
                    <a:cubicBezTo>
                      <a:pt x="53316" y="0"/>
                      <a:pt x="33373" y="720"/>
                      <a:pt x="20197" y="2159"/>
                    </a:cubicBezTo>
                    <a:cubicBezTo>
                      <a:pt x="15950" y="2663"/>
                      <a:pt x="12242" y="4356"/>
                      <a:pt x="9073" y="7235"/>
                    </a:cubicBezTo>
                    <a:cubicBezTo>
                      <a:pt x="5904" y="10115"/>
                      <a:pt x="3816" y="13679"/>
                      <a:pt x="2808" y="17926"/>
                    </a:cubicBezTo>
                    <a:cubicBezTo>
                      <a:pt x="936" y="26280"/>
                      <a:pt x="0" y="38879"/>
                      <a:pt x="0" y="55727"/>
                    </a:cubicBezTo>
                    <a:cubicBezTo>
                      <a:pt x="0" y="72862"/>
                      <a:pt x="936" y="85463"/>
                      <a:pt x="2808" y="93528"/>
                    </a:cubicBezTo>
                    <a:cubicBezTo>
                      <a:pt x="3745" y="97774"/>
                      <a:pt x="5816" y="101340"/>
                      <a:pt x="9019" y="104218"/>
                    </a:cubicBezTo>
                    <a:cubicBezTo>
                      <a:pt x="12223" y="107098"/>
                      <a:pt x="15913" y="108754"/>
                      <a:pt x="20089" y="109186"/>
                    </a:cubicBezTo>
                    <a:cubicBezTo>
                      <a:pt x="33338" y="110698"/>
                      <a:pt x="53319" y="111454"/>
                      <a:pt x="80030" y="111454"/>
                    </a:cubicBezTo>
                    <a:cubicBezTo>
                      <a:pt x="106739" y="111454"/>
                      <a:pt x="126723" y="110698"/>
                      <a:pt x="139968" y="109186"/>
                    </a:cubicBezTo>
                    <a:cubicBezTo>
                      <a:pt x="144145" y="108754"/>
                      <a:pt x="147816" y="107098"/>
                      <a:pt x="150985" y="104218"/>
                    </a:cubicBezTo>
                    <a:cubicBezTo>
                      <a:pt x="154154" y="101340"/>
                      <a:pt x="156242" y="97774"/>
                      <a:pt x="157249" y="93528"/>
                    </a:cubicBezTo>
                    <a:cubicBezTo>
                      <a:pt x="159121" y="85174"/>
                      <a:pt x="160058" y="72575"/>
                      <a:pt x="160058" y="55727"/>
                    </a:cubicBezTo>
                    <a:cubicBezTo>
                      <a:pt x="160058" y="38591"/>
                      <a:pt x="159121" y="25991"/>
                      <a:pt x="157250" y="17926"/>
                    </a:cubicBezTo>
                    <a:close/>
                    <a:moveTo>
                      <a:pt x="45687" y="28836"/>
                    </a:moveTo>
                    <a:lnTo>
                      <a:pt x="34132" y="28836"/>
                    </a:lnTo>
                    <a:lnTo>
                      <a:pt x="34132" y="90286"/>
                    </a:lnTo>
                    <a:lnTo>
                      <a:pt x="23332" y="90286"/>
                    </a:lnTo>
                    <a:lnTo>
                      <a:pt x="23332" y="28836"/>
                    </a:lnTo>
                    <a:lnTo>
                      <a:pt x="11992" y="28836"/>
                    </a:lnTo>
                    <a:lnTo>
                      <a:pt x="11992" y="18685"/>
                    </a:lnTo>
                    <a:lnTo>
                      <a:pt x="45688" y="18685"/>
                    </a:lnTo>
                    <a:lnTo>
                      <a:pt x="45688" y="28836"/>
                    </a:lnTo>
                    <a:close/>
                    <a:moveTo>
                      <a:pt x="74846" y="90286"/>
                    </a:moveTo>
                    <a:lnTo>
                      <a:pt x="65234" y="90286"/>
                    </a:lnTo>
                    <a:lnTo>
                      <a:pt x="65234" y="84453"/>
                    </a:lnTo>
                    <a:cubicBezTo>
                      <a:pt x="61347" y="88846"/>
                      <a:pt x="57673" y="91042"/>
                      <a:pt x="54217" y="91042"/>
                    </a:cubicBezTo>
                    <a:cubicBezTo>
                      <a:pt x="50906" y="91042"/>
                      <a:pt x="48818" y="89709"/>
                      <a:pt x="47955" y="87046"/>
                    </a:cubicBezTo>
                    <a:cubicBezTo>
                      <a:pt x="47379" y="85318"/>
                      <a:pt x="47090" y="82689"/>
                      <a:pt x="47090" y="79161"/>
                    </a:cubicBezTo>
                    <a:lnTo>
                      <a:pt x="47090" y="36935"/>
                    </a:lnTo>
                    <a:lnTo>
                      <a:pt x="56702" y="36935"/>
                    </a:lnTo>
                    <a:lnTo>
                      <a:pt x="56702" y="76246"/>
                    </a:lnTo>
                    <a:cubicBezTo>
                      <a:pt x="56702" y="78549"/>
                      <a:pt x="56738" y="79810"/>
                      <a:pt x="56811" y="80026"/>
                    </a:cubicBezTo>
                    <a:cubicBezTo>
                      <a:pt x="57027" y="81538"/>
                      <a:pt x="57782" y="82294"/>
                      <a:pt x="59079" y="82294"/>
                    </a:cubicBezTo>
                    <a:cubicBezTo>
                      <a:pt x="61022" y="82294"/>
                      <a:pt x="63076" y="80782"/>
                      <a:pt x="65235" y="77758"/>
                    </a:cubicBezTo>
                    <a:lnTo>
                      <a:pt x="65235" y="36935"/>
                    </a:lnTo>
                    <a:lnTo>
                      <a:pt x="74847" y="36935"/>
                    </a:lnTo>
                    <a:lnTo>
                      <a:pt x="74847" y="90286"/>
                    </a:lnTo>
                    <a:close/>
                    <a:moveTo>
                      <a:pt x="111566" y="74302"/>
                    </a:moveTo>
                    <a:cubicBezTo>
                      <a:pt x="111566" y="79557"/>
                      <a:pt x="111243" y="83160"/>
                      <a:pt x="110598" y="85104"/>
                    </a:cubicBezTo>
                    <a:cubicBezTo>
                      <a:pt x="109371" y="89062"/>
                      <a:pt x="106817" y="91042"/>
                      <a:pt x="102929" y="91042"/>
                    </a:cubicBezTo>
                    <a:cubicBezTo>
                      <a:pt x="99473" y="91042"/>
                      <a:pt x="96125" y="89062"/>
                      <a:pt x="92884" y="85104"/>
                    </a:cubicBezTo>
                    <a:lnTo>
                      <a:pt x="92884" y="90287"/>
                    </a:lnTo>
                    <a:lnTo>
                      <a:pt x="83273" y="90287"/>
                    </a:lnTo>
                    <a:lnTo>
                      <a:pt x="83273" y="18685"/>
                    </a:lnTo>
                    <a:lnTo>
                      <a:pt x="92884" y="18685"/>
                    </a:lnTo>
                    <a:lnTo>
                      <a:pt x="92884" y="42120"/>
                    </a:lnTo>
                    <a:cubicBezTo>
                      <a:pt x="95981" y="38234"/>
                      <a:pt x="99328" y="36290"/>
                      <a:pt x="102929" y="36290"/>
                    </a:cubicBezTo>
                    <a:cubicBezTo>
                      <a:pt x="106817" y="36290"/>
                      <a:pt x="109371" y="38307"/>
                      <a:pt x="110598" y="42338"/>
                    </a:cubicBezTo>
                    <a:cubicBezTo>
                      <a:pt x="111242" y="44210"/>
                      <a:pt x="111566" y="47773"/>
                      <a:pt x="111566" y="53029"/>
                    </a:cubicBezTo>
                    <a:lnTo>
                      <a:pt x="111566" y="74302"/>
                    </a:lnTo>
                    <a:close/>
                    <a:moveTo>
                      <a:pt x="148070" y="65447"/>
                    </a:moveTo>
                    <a:lnTo>
                      <a:pt x="128739" y="65447"/>
                    </a:lnTo>
                    <a:lnTo>
                      <a:pt x="128739" y="74843"/>
                    </a:lnTo>
                    <a:cubicBezTo>
                      <a:pt x="128739" y="79811"/>
                      <a:pt x="130393" y="82294"/>
                      <a:pt x="133706" y="82294"/>
                    </a:cubicBezTo>
                    <a:cubicBezTo>
                      <a:pt x="136081" y="82294"/>
                      <a:pt x="137522" y="80999"/>
                      <a:pt x="138026" y="78405"/>
                    </a:cubicBezTo>
                    <a:cubicBezTo>
                      <a:pt x="138168" y="77686"/>
                      <a:pt x="138242" y="75490"/>
                      <a:pt x="138242" y="71819"/>
                    </a:cubicBezTo>
                    <a:lnTo>
                      <a:pt x="148069" y="71819"/>
                    </a:lnTo>
                    <a:lnTo>
                      <a:pt x="148069" y="73222"/>
                    </a:lnTo>
                    <a:cubicBezTo>
                      <a:pt x="148069" y="76751"/>
                      <a:pt x="147996" y="78838"/>
                      <a:pt x="147853" y="79487"/>
                    </a:cubicBezTo>
                    <a:cubicBezTo>
                      <a:pt x="147639" y="81429"/>
                      <a:pt x="146885" y="83373"/>
                      <a:pt x="145585" y="85318"/>
                    </a:cubicBezTo>
                    <a:cubicBezTo>
                      <a:pt x="142993" y="89134"/>
                      <a:pt x="139102" y="91042"/>
                      <a:pt x="133919" y="91042"/>
                    </a:cubicBezTo>
                    <a:cubicBezTo>
                      <a:pt x="128954" y="91042"/>
                      <a:pt x="125065" y="89205"/>
                      <a:pt x="122256" y="85535"/>
                    </a:cubicBezTo>
                    <a:cubicBezTo>
                      <a:pt x="120169" y="82871"/>
                      <a:pt x="119126" y="78695"/>
                      <a:pt x="119126" y="73007"/>
                    </a:cubicBezTo>
                    <a:lnTo>
                      <a:pt x="119126" y="54322"/>
                    </a:lnTo>
                    <a:cubicBezTo>
                      <a:pt x="119126" y="48634"/>
                      <a:pt x="120133" y="44458"/>
                      <a:pt x="122147" y="41794"/>
                    </a:cubicBezTo>
                    <a:cubicBezTo>
                      <a:pt x="124956" y="38123"/>
                      <a:pt x="128808" y="36287"/>
                      <a:pt x="133706" y="36287"/>
                    </a:cubicBezTo>
                    <a:cubicBezTo>
                      <a:pt x="138531" y="36287"/>
                      <a:pt x="142349" y="38123"/>
                      <a:pt x="145153" y="41794"/>
                    </a:cubicBezTo>
                    <a:cubicBezTo>
                      <a:pt x="147100" y="44458"/>
                      <a:pt x="148070" y="48634"/>
                      <a:pt x="148070" y="54322"/>
                    </a:cubicBezTo>
                    <a:lnTo>
                      <a:pt x="148070" y="65447"/>
                    </a:lnTo>
                    <a:lnTo>
                      <a:pt x="148070" y="65447"/>
                    </a:lnTo>
                    <a:close/>
                  </a:path>
                </a:pathLst>
              </a:custGeom>
              <a:grpFill/>
              <a:ln w="372"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C17E9F6C-0389-4F69-87E8-1A7559C1F500}"/>
                  </a:ext>
                </a:extLst>
              </p:cNvPr>
              <p:cNvSpPr/>
              <p:nvPr/>
            </p:nvSpPr>
            <p:spPr>
              <a:xfrm>
                <a:off x="11810258" y="6502514"/>
                <a:ext cx="9073" cy="37258"/>
              </a:xfrm>
              <a:custGeom>
                <a:avLst/>
                <a:gdLst>
                  <a:gd name="connsiteX0" fmla="*/ 4860 w 9073"/>
                  <a:gd name="connsiteY0" fmla="*/ 0 h 37258"/>
                  <a:gd name="connsiteX1" fmla="*/ 0 w 9073"/>
                  <a:gd name="connsiteY1" fmla="*/ 2377 h 37258"/>
                  <a:gd name="connsiteX2" fmla="*/ 0 w 9073"/>
                  <a:gd name="connsiteY2" fmla="*/ 34883 h 37258"/>
                  <a:gd name="connsiteX3" fmla="*/ 4860 w 9073"/>
                  <a:gd name="connsiteY3" fmla="*/ 37258 h 37258"/>
                  <a:gd name="connsiteX4" fmla="*/ 9074 w 9073"/>
                  <a:gd name="connsiteY4" fmla="*/ 30022 h 37258"/>
                  <a:gd name="connsiteX5" fmla="*/ 9074 w 9073"/>
                  <a:gd name="connsiteY5" fmla="*/ 7236 h 37258"/>
                  <a:gd name="connsiteX6" fmla="*/ 4860 w 9073"/>
                  <a:gd name="connsiteY6" fmla="*/ 0 h 3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3" h="37258">
                    <a:moveTo>
                      <a:pt x="4860" y="0"/>
                    </a:moveTo>
                    <a:cubicBezTo>
                      <a:pt x="3203" y="0"/>
                      <a:pt x="1585" y="795"/>
                      <a:pt x="0" y="2377"/>
                    </a:cubicBezTo>
                    <a:lnTo>
                      <a:pt x="0" y="34883"/>
                    </a:lnTo>
                    <a:cubicBezTo>
                      <a:pt x="1584" y="36466"/>
                      <a:pt x="3203" y="37258"/>
                      <a:pt x="4860" y="37258"/>
                    </a:cubicBezTo>
                    <a:cubicBezTo>
                      <a:pt x="7666" y="37258"/>
                      <a:pt x="9074" y="34848"/>
                      <a:pt x="9074" y="30022"/>
                    </a:cubicBezTo>
                    <a:lnTo>
                      <a:pt x="9074" y="7236"/>
                    </a:lnTo>
                    <a:cubicBezTo>
                      <a:pt x="9073" y="2411"/>
                      <a:pt x="7669" y="0"/>
                      <a:pt x="4860" y="0"/>
                    </a:cubicBezTo>
                    <a:close/>
                  </a:path>
                </a:pathLst>
              </a:custGeom>
              <a:grpFill/>
              <a:ln w="372" cap="flat">
                <a:noFill/>
                <a:prstDash val="solid"/>
                <a:miter/>
              </a:ln>
            </p:spPr>
            <p:txBody>
              <a:bodyPr rtlCol="0" anchor="ctr"/>
              <a:lstStyle/>
              <a:p>
                <a:endParaRPr lang="fr-FR"/>
              </a:p>
            </p:txBody>
          </p:sp>
          <p:sp>
            <p:nvSpPr>
              <p:cNvPr id="28" name="Forme libre : forme 27">
                <a:extLst>
                  <a:ext uri="{FF2B5EF4-FFF2-40B4-BE49-F238E27FC236}">
                    <a16:creationId xmlns:a16="http://schemas.microsoft.com/office/drawing/2014/main" id="{E10E328D-2CB6-4D7A-A1B0-8BC484E29D4A}"/>
                  </a:ext>
                </a:extLst>
              </p:cNvPr>
              <p:cNvSpPr/>
              <p:nvPr/>
            </p:nvSpPr>
            <p:spPr>
              <a:xfrm>
                <a:off x="11846116" y="6502514"/>
                <a:ext cx="9718" cy="12310"/>
              </a:xfrm>
              <a:custGeom>
                <a:avLst/>
                <a:gdLst>
                  <a:gd name="connsiteX0" fmla="*/ 4860 w 9718"/>
                  <a:gd name="connsiteY0" fmla="*/ 0 h 12310"/>
                  <a:gd name="connsiteX1" fmla="*/ 0 w 9718"/>
                  <a:gd name="connsiteY1" fmla="*/ 7342 h 12310"/>
                  <a:gd name="connsiteX2" fmla="*/ 0 w 9718"/>
                  <a:gd name="connsiteY2" fmla="*/ 12310 h 12310"/>
                  <a:gd name="connsiteX3" fmla="*/ 9719 w 9718"/>
                  <a:gd name="connsiteY3" fmla="*/ 12310 h 12310"/>
                  <a:gd name="connsiteX4" fmla="*/ 9719 w 9718"/>
                  <a:gd name="connsiteY4" fmla="*/ 7342 h 12310"/>
                  <a:gd name="connsiteX5" fmla="*/ 4860 w 9718"/>
                  <a:gd name="connsiteY5" fmla="*/ 0 h 1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8" h="12310">
                    <a:moveTo>
                      <a:pt x="4860" y="0"/>
                    </a:moveTo>
                    <a:cubicBezTo>
                      <a:pt x="1620" y="0"/>
                      <a:pt x="0" y="2449"/>
                      <a:pt x="0" y="7342"/>
                    </a:cubicBezTo>
                    <a:lnTo>
                      <a:pt x="0" y="12310"/>
                    </a:lnTo>
                    <a:lnTo>
                      <a:pt x="9719" y="12310"/>
                    </a:lnTo>
                    <a:lnTo>
                      <a:pt x="9719" y="7342"/>
                    </a:lnTo>
                    <a:cubicBezTo>
                      <a:pt x="9719" y="2447"/>
                      <a:pt x="8098" y="0"/>
                      <a:pt x="4860" y="0"/>
                    </a:cubicBezTo>
                    <a:close/>
                  </a:path>
                </a:pathLst>
              </a:custGeom>
              <a:grpFill/>
              <a:ln w="372" cap="flat">
                <a:noFill/>
                <a:prstDash val="solid"/>
                <a:miter/>
              </a:ln>
            </p:spPr>
            <p:txBody>
              <a:bodyPr rtlCol="0" anchor="ctr"/>
              <a:lstStyle/>
              <a:p>
                <a:endParaRPr lang="fr-FR"/>
              </a:p>
            </p:txBody>
          </p:sp>
          <p:sp>
            <p:nvSpPr>
              <p:cNvPr id="29" name="Forme libre : forme 28">
                <a:extLst>
                  <a:ext uri="{FF2B5EF4-FFF2-40B4-BE49-F238E27FC236}">
                    <a16:creationId xmlns:a16="http://schemas.microsoft.com/office/drawing/2014/main" id="{5DCD05D9-95BE-4743-8821-9BB14D53FF48}"/>
                  </a:ext>
                </a:extLst>
              </p:cNvPr>
              <p:cNvSpPr/>
              <p:nvPr/>
            </p:nvSpPr>
            <p:spPr>
              <a:xfrm>
                <a:off x="11743195" y="6375400"/>
                <a:ext cx="37473" cy="72359"/>
              </a:xfrm>
              <a:custGeom>
                <a:avLst/>
                <a:gdLst>
                  <a:gd name="connsiteX0" fmla="*/ 13609 w 37473"/>
                  <a:gd name="connsiteY0" fmla="*/ 43091 h 72359"/>
                  <a:gd name="connsiteX1" fmla="*/ 13609 w 37473"/>
                  <a:gd name="connsiteY1" fmla="*/ 72360 h 72359"/>
                  <a:gd name="connsiteX2" fmla="*/ 24408 w 37473"/>
                  <a:gd name="connsiteY2" fmla="*/ 72360 h 72359"/>
                  <a:gd name="connsiteX3" fmla="*/ 24408 w 37473"/>
                  <a:gd name="connsiteY3" fmla="*/ 43091 h 72359"/>
                  <a:gd name="connsiteX4" fmla="*/ 37474 w 37473"/>
                  <a:gd name="connsiteY4" fmla="*/ 0 h 72359"/>
                  <a:gd name="connsiteX5" fmla="*/ 26458 w 37473"/>
                  <a:gd name="connsiteY5" fmla="*/ 0 h 72359"/>
                  <a:gd name="connsiteX6" fmla="*/ 19116 w 37473"/>
                  <a:gd name="connsiteY6" fmla="*/ 28404 h 72359"/>
                  <a:gd name="connsiteX7" fmla="*/ 11447 w 37473"/>
                  <a:gd name="connsiteY7" fmla="*/ 0 h 72359"/>
                  <a:gd name="connsiteX8" fmla="*/ 0 w 37473"/>
                  <a:gd name="connsiteY8" fmla="*/ 0 h 72359"/>
                  <a:gd name="connsiteX9" fmla="*/ 7020 w 37473"/>
                  <a:gd name="connsiteY9" fmla="*/ 20196 h 72359"/>
                  <a:gd name="connsiteX10" fmla="*/ 13609 w 37473"/>
                  <a:gd name="connsiteY10" fmla="*/ 43091 h 7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3" h="72359">
                    <a:moveTo>
                      <a:pt x="13609" y="43091"/>
                    </a:moveTo>
                    <a:lnTo>
                      <a:pt x="13609" y="72360"/>
                    </a:lnTo>
                    <a:lnTo>
                      <a:pt x="24408" y="72360"/>
                    </a:lnTo>
                    <a:lnTo>
                      <a:pt x="24408" y="43091"/>
                    </a:lnTo>
                    <a:lnTo>
                      <a:pt x="37474" y="0"/>
                    </a:lnTo>
                    <a:lnTo>
                      <a:pt x="26458" y="0"/>
                    </a:lnTo>
                    <a:lnTo>
                      <a:pt x="19116" y="28404"/>
                    </a:lnTo>
                    <a:lnTo>
                      <a:pt x="11447" y="0"/>
                    </a:lnTo>
                    <a:lnTo>
                      <a:pt x="0" y="0"/>
                    </a:lnTo>
                    <a:cubicBezTo>
                      <a:pt x="2016" y="6049"/>
                      <a:pt x="4356" y="12780"/>
                      <a:pt x="7020" y="20196"/>
                    </a:cubicBezTo>
                    <a:cubicBezTo>
                      <a:pt x="10405" y="30131"/>
                      <a:pt x="12599" y="37765"/>
                      <a:pt x="13609" y="43091"/>
                    </a:cubicBezTo>
                    <a:close/>
                  </a:path>
                </a:pathLst>
              </a:custGeom>
              <a:grpFill/>
              <a:ln w="372" cap="flat">
                <a:noFill/>
                <a:prstDash val="solid"/>
                <a:miter/>
              </a:ln>
            </p:spPr>
            <p:txBody>
              <a:bodyPr rtlCol="0" anchor="ctr"/>
              <a:lstStyle/>
              <a:p>
                <a:endParaRPr lang="fr-FR"/>
              </a:p>
            </p:txBody>
          </p:sp>
          <p:sp>
            <p:nvSpPr>
              <p:cNvPr id="30" name="Forme libre : forme 29">
                <a:extLst>
                  <a:ext uri="{FF2B5EF4-FFF2-40B4-BE49-F238E27FC236}">
                    <a16:creationId xmlns:a16="http://schemas.microsoft.com/office/drawing/2014/main" id="{C55961F2-FEB0-4CDE-9CB1-0AAFF17E1F1B}"/>
                  </a:ext>
                </a:extLst>
              </p:cNvPr>
              <p:cNvSpPr/>
              <p:nvPr/>
            </p:nvSpPr>
            <p:spPr>
              <a:xfrm>
                <a:off x="11780776" y="6393219"/>
                <a:ext cx="28834" cy="55296"/>
              </a:xfrm>
              <a:custGeom>
                <a:avLst/>
                <a:gdLst>
                  <a:gd name="connsiteX0" fmla="*/ 14364 w 28834"/>
                  <a:gd name="connsiteY0" fmla="*/ 55297 h 55296"/>
                  <a:gd name="connsiteX1" fmla="*/ 25811 w 28834"/>
                  <a:gd name="connsiteY1" fmla="*/ 49789 h 55296"/>
                  <a:gd name="connsiteX2" fmla="*/ 28835 w 28834"/>
                  <a:gd name="connsiteY2" fmla="*/ 37045 h 55296"/>
                  <a:gd name="connsiteX3" fmla="*/ 28835 w 28834"/>
                  <a:gd name="connsiteY3" fmla="*/ 18144 h 55296"/>
                  <a:gd name="connsiteX4" fmla="*/ 25811 w 28834"/>
                  <a:gd name="connsiteY4" fmla="*/ 5508 h 55296"/>
                  <a:gd name="connsiteX5" fmla="*/ 14364 w 28834"/>
                  <a:gd name="connsiteY5" fmla="*/ 0 h 55296"/>
                  <a:gd name="connsiteX6" fmla="*/ 3023 w 28834"/>
                  <a:gd name="connsiteY6" fmla="*/ 5508 h 55296"/>
                  <a:gd name="connsiteX7" fmla="*/ 0 w 28834"/>
                  <a:gd name="connsiteY7" fmla="*/ 18144 h 55296"/>
                  <a:gd name="connsiteX8" fmla="*/ 0 w 28834"/>
                  <a:gd name="connsiteY8" fmla="*/ 37045 h 55296"/>
                  <a:gd name="connsiteX9" fmla="*/ 3023 w 28834"/>
                  <a:gd name="connsiteY9" fmla="*/ 49788 h 55296"/>
                  <a:gd name="connsiteX10" fmla="*/ 14364 w 28834"/>
                  <a:gd name="connsiteY10" fmla="*/ 55297 h 55296"/>
                  <a:gd name="connsiteX11" fmla="*/ 9719 w 28834"/>
                  <a:gd name="connsiteY11" fmla="*/ 16200 h 55296"/>
                  <a:gd name="connsiteX12" fmla="*/ 14364 w 28834"/>
                  <a:gd name="connsiteY12" fmla="*/ 8748 h 55296"/>
                  <a:gd name="connsiteX13" fmla="*/ 19007 w 28834"/>
                  <a:gd name="connsiteY13" fmla="*/ 16200 h 55296"/>
                  <a:gd name="connsiteX14" fmla="*/ 19007 w 28834"/>
                  <a:gd name="connsiteY14" fmla="*/ 38879 h 55296"/>
                  <a:gd name="connsiteX15" fmla="*/ 14364 w 28834"/>
                  <a:gd name="connsiteY15" fmla="*/ 46439 h 55296"/>
                  <a:gd name="connsiteX16" fmla="*/ 9719 w 28834"/>
                  <a:gd name="connsiteY16" fmla="*/ 38879 h 55296"/>
                  <a:gd name="connsiteX17" fmla="*/ 9719 w 28834"/>
                  <a:gd name="connsiteY17" fmla="*/ 16200 h 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34" h="55296">
                    <a:moveTo>
                      <a:pt x="14364" y="55297"/>
                    </a:moveTo>
                    <a:cubicBezTo>
                      <a:pt x="19332" y="55297"/>
                      <a:pt x="23147" y="53460"/>
                      <a:pt x="25811" y="49789"/>
                    </a:cubicBezTo>
                    <a:cubicBezTo>
                      <a:pt x="27828" y="47124"/>
                      <a:pt x="28835" y="42876"/>
                      <a:pt x="28835" y="37045"/>
                    </a:cubicBezTo>
                    <a:lnTo>
                      <a:pt x="28835" y="18144"/>
                    </a:lnTo>
                    <a:cubicBezTo>
                      <a:pt x="28835" y="12385"/>
                      <a:pt x="27825" y="8172"/>
                      <a:pt x="25811" y="5508"/>
                    </a:cubicBezTo>
                    <a:cubicBezTo>
                      <a:pt x="23147" y="1836"/>
                      <a:pt x="19332" y="0"/>
                      <a:pt x="14364" y="0"/>
                    </a:cubicBezTo>
                    <a:cubicBezTo>
                      <a:pt x="9538" y="0"/>
                      <a:pt x="5758" y="1836"/>
                      <a:pt x="3023" y="5508"/>
                    </a:cubicBezTo>
                    <a:cubicBezTo>
                      <a:pt x="1008" y="8172"/>
                      <a:pt x="0" y="12385"/>
                      <a:pt x="0" y="18144"/>
                    </a:cubicBezTo>
                    <a:lnTo>
                      <a:pt x="0" y="37045"/>
                    </a:lnTo>
                    <a:cubicBezTo>
                      <a:pt x="0" y="42804"/>
                      <a:pt x="1007" y="47053"/>
                      <a:pt x="3023" y="49788"/>
                    </a:cubicBezTo>
                    <a:cubicBezTo>
                      <a:pt x="5759" y="53460"/>
                      <a:pt x="9538" y="55297"/>
                      <a:pt x="14364" y="55297"/>
                    </a:cubicBezTo>
                    <a:close/>
                    <a:moveTo>
                      <a:pt x="9719" y="16200"/>
                    </a:moveTo>
                    <a:cubicBezTo>
                      <a:pt x="9719" y="11232"/>
                      <a:pt x="11267" y="8748"/>
                      <a:pt x="14364" y="8748"/>
                    </a:cubicBezTo>
                    <a:cubicBezTo>
                      <a:pt x="17460" y="8748"/>
                      <a:pt x="19007" y="11232"/>
                      <a:pt x="19007" y="16200"/>
                    </a:cubicBezTo>
                    <a:lnTo>
                      <a:pt x="19007" y="38879"/>
                    </a:lnTo>
                    <a:cubicBezTo>
                      <a:pt x="19007" y="43921"/>
                      <a:pt x="17460" y="46439"/>
                      <a:pt x="14364" y="46439"/>
                    </a:cubicBezTo>
                    <a:cubicBezTo>
                      <a:pt x="11267" y="46439"/>
                      <a:pt x="9719" y="43919"/>
                      <a:pt x="9719" y="38879"/>
                    </a:cubicBezTo>
                    <a:lnTo>
                      <a:pt x="9719" y="16200"/>
                    </a:lnTo>
                    <a:close/>
                  </a:path>
                </a:pathLst>
              </a:custGeom>
              <a:grpFill/>
              <a:ln w="372" cap="flat">
                <a:noFill/>
                <a:prstDash val="solid"/>
                <a:miter/>
              </a:ln>
            </p:spPr>
            <p:txBody>
              <a:bodyPr rtlCol="0" anchor="ctr"/>
              <a:lstStyle/>
              <a:p>
                <a:endParaRPr lang="fr-FR"/>
              </a:p>
            </p:txBody>
          </p:sp>
          <p:sp>
            <p:nvSpPr>
              <p:cNvPr id="31" name="Forme libre : forme 30">
                <a:extLst>
                  <a:ext uri="{FF2B5EF4-FFF2-40B4-BE49-F238E27FC236}">
                    <a16:creationId xmlns:a16="http://schemas.microsoft.com/office/drawing/2014/main" id="{CEA1102C-244B-447F-8ED8-84EF1E27170E}"/>
                  </a:ext>
                </a:extLst>
              </p:cNvPr>
              <p:cNvSpPr/>
              <p:nvPr/>
            </p:nvSpPr>
            <p:spPr>
              <a:xfrm>
                <a:off x="11817601" y="6393867"/>
                <a:ext cx="28190" cy="54648"/>
              </a:xfrm>
              <a:custGeom>
                <a:avLst/>
                <a:gdLst>
                  <a:gd name="connsiteX0" fmla="*/ 7236 w 28190"/>
                  <a:gd name="connsiteY0" fmla="*/ 54648 h 54648"/>
                  <a:gd name="connsiteX1" fmla="*/ 18362 w 28190"/>
                  <a:gd name="connsiteY1" fmla="*/ 47951 h 54648"/>
                  <a:gd name="connsiteX2" fmla="*/ 18362 w 28190"/>
                  <a:gd name="connsiteY2" fmla="*/ 53891 h 54648"/>
                  <a:gd name="connsiteX3" fmla="*/ 28190 w 28190"/>
                  <a:gd name="connsiteY3" fmla="*/ 53891 h 54648"/>
                  <a:gd name="connsiteX4" fmla="*/ 28190 w 28190"/>
                  <a:gd name="connsiteY4" fmla="*/ 0 h 54648"/>
                  <a:gd name="connsiteX5" fmla="*/ 18362 w 28190"/>
                  <a:gd name="connsiteY5" fmla="*/ 0 h 54648"/>
                  <a:gd name="connsiteX6" fmla="*/ 18362 w 28190"/>
                  <a:gd name="connsiteY6" fmla="*/ 41147 h 54648"/>
                  <a:gd name="connsiteX7" fmla="*/ 12204 w 28190"/>
                  <a:gd name="connsiteY7" fmla="*/ 45790 h 54648"/>
                  <a:gd name="connsiteX8" fmla="*/ 9936 w 28190"/>
                  <a:gd name="connsiteY8" fmla="*/ 43415 h 54648"/>
                  <a:gd name="connsiteX9" fmla="*/ 9828 w 28190"/>
                  <a:gd name="connsiteY9" fmla="*/ 39634 h 54648"/>
                  <a:gd name="connsiteX10" fmla="*/ 9828 w 28190"/>
                  <a:gd name="connsiteY10" fmla="*/ 0 h 54648"/>
                  <a:gd name="connsiteX11" fmla="*/ 0 w 28190"/>
                  <a:gd name="connsiteY11" fmla="*/ 0 h 54648"/>
                  <a:gd name="connsiteX12" fmla="*/ 0 w 28190"/>
                  <a:gd name="connsiteY12" fmla="*/ 42552 h 54648"/>
                  <a:gd name="connsiteX13" fmla="*/ 865 w 28190"/>
                  <a:gd name="connsiteY13" fmla="*/ 50651 h 54648"/>
                  <a:gd name="connsiteX14" fmla="*/ 7236 w 28190"/>
                  <a:gd name="connsiteY14" fmla="*/ 54648 h 5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190" h="54648">
                    <a:moveTo>
                      <a:pt x="7236" y="54648"/>
                    </a:moveTo>
                    <a:cubicBezTo>
                      <a:pt x="10839" y="54648"/>
                      <a:pt x="14547" y="52416"/>
                      <a:pt x="18362" y="47951"/>
                    </a:cubicBezTo>
                    <a:lnTo>
                      <a:pt x="18362" y="53891"/>
                    </a:lnTo>
                    <a:lnTo>
                      <a:pt x="28190" y="53891"/>
                    </a:lnTo>
                    <a:lnTo>
                      <a:pt x="28190" y="0"/>
                    </a:lnTo>
                    <a:lnTo>
                      <a:pt x="18362" y="0"/>
                    </a:lnTo>
                    <a:lnTo>
                      <a:pt x="18362" y="41147"/>
                    </a:lnTo>
                    <a:cubicBezTo>
                      <a:pt x="16202" y="44244"/>
                      <a:pt x="14151" y="45790"/>
                      <a:pt x="12204" y="45790"/>
                    </a:cubicBezTo>
                    <a:cubicBezTo>
                      <a:pt x="10907" y="45790"/>
                      <a:pt x="10151" y="44999"/>
                      <a:pt x="9936" y="43415"/>
                    </a:cubicBezTo>
                    <a:cubicBezTo>
                      <a:pt x="9864" y="43271"/>
                      <a:pt x="9828" y="42009"/>
                      <a:pt x="9828" y="39634"/>
                    </a:cubicBezTo>
                    <a:lnTo>
                      <a:pt x="9828" y="0"/>
                    </a:lnTo>
                    <a:lnTo>
                      <a:pt x="0" y="0"/>
                    </a:lnTo>
                    <a:lnTo>
                      <a:pt x="0" y="42552"/>
                    </a:lnTo>
                    <a:cubicBezTo>
                      <a:pt x="0" y="46223"/>
                      <a:pt x="290" y="48922"/>
                      <a:pt x="865" y="50651"/>
                    </a:cubicBezTo>
                    <a:cubicBezTo>
                      <a:pt x="1802" y="53316"/>
                      <a:pt x="3925" y="54648"/>
                      <a:pt x="7236" y="54648"/>
                    </a:cubicBezTo>
                    <a:close/>
                  </a:path>
                </a:pathLst>
              </a:custGeom>
              <a:grpFill/>
              <a:ln w="372" cap="flat">
                <a:noFill/>
                <a:prstDash val="solid"/>
                <a:miter/>
              </a:ln>
            </p:spPr>
            <p:txBody>
              <a:bodyPr rtlCol="0" anchor="ctr"/>
              <a:lstStyle/>
              <a:p>
                <a:endParaRPr lang="fr-FR"/>
              </a:p>
            </p:txBody>
          </p:sp>
        </p:grpSp>
      </p:grpSp>
      <p:grpSp>
        <p:nvGrpSpPr>
          <p:cNvPr id="36" name="Graphique 34">
            <a:extLst>
              <a:ext uri="{FF2B5EF4-FFF2-40B4-BE49-F238E27FC236}">
                <a16:creationId xmlns:a16="http://schemas.microsoft.com/office/drawing/2014/main" id="{033AD922-7AA4-4889-A4AE-40AD56F87FA3}"/>
              </a:ext>
            </a:extLst>
          </p:cNvPr>
          <p:cNvGrpSpPr/>
          <p:nvPr/>
        </p:nvGrpSpPr>
        <p:grpSpPr>
          <a:xfrm>
            <a:off x="8980406" y="6362240"/>
            <a:ext cx="199111" cy="199111"/>
            <a:chOff x="8204200" y="3295650"/>
            <a:chExt cx="266700" cy="266700"/>
          </a:xfrm>
          <a:solidFill>
            <a:schemeClr val="accent1"/>
          </a:solidFill>
        </p:grpSpPr>
        <p:sp>
          <p:nvSpPr>
            <p:cNvPr id="37" name="Forme libre : forme 36">
              <a:extLst>
                <a:ext uri="{FF2B5EF4-FFF2-40B4-BE49-F238E27FC236}">
                  <a16:creationId xmlns:a16="http://schemas.microsoft.com/office/drawing/2014/main" id="{DE1A89D0-235D-439D-A6EF-17D7369E6730}"/>
                </a:ext>
              </a:extLst>
            </p:cNvPr>
            <p:cNvSpPr/>
            <p:nvPr/>
          </p:nvSpPr>
          <p:spPr>
            <a:xfrm>
              <a:off x="8204200" y="3320653"/>
              <a:ext cx="266700" cy="216693"/>
            </a:xfrm>
            <a:custGeom>
              <a:avLst/>
              <a:gdLst>
                <a:gd name="connsiteX0" fmla="*/ 266700 w 266700"/>
                <a:gd name="connsiteY0" fmla="*/ 25653 h 216693"/>
                <a:gd name="connsiteX1" fmla="*/ 235196 w 266700"/>
                <a:gd name="connsiteY1" fmla="*/ 34288 h 216693"/>
                <a:gd name="connsiteX2" fmla="*/ 259249 w 266700"/>
                <a:gd name="connsiteY2" fmla="*/ 4067 h 216693"/>
                <a:gd name="connsiteX3" fmla="*/ 224578 w 266700"/>
                <a:gd name="connsiteY3" fmla="*/ 17302 h 216693"/>
                <a:gd name="connsiteX4" fmla="*/ 184640 w 266700"/>
                <a:gd name="connsiteY4" fmla="*/ 0 h 216693"/>
                <a:gd name="connsiteX5" fmla="*/ 130000 w 266700"/>
                <a:gd name="connsiteY5" fmla="*/ 54690 h 216693"/>
                <a:gd name="connsiteX6" fmla="*/ 131266 w 266700"/>
                <a:gd name="connsiteY6" fmla="*/ 67158 h 216693"/>
                <a:gd name="connsiteX7" fmla="*/ 18569 w 266700"/>
                <a:gd name="connsiteY7" fmla="*/ 9968 h 216693"/>
                <a:gd name="connsiteX8" fmla="*/ 11085 w 266700"/>
                <a:gd name="connsiteY8" fmla="*/ 37605 h 216693"/>
                <a:gd name="connsiteX9" fmla="*/ 35371 w 266700"/>
                <a:gd name="connsiteY9" fmla="*/ 83044 h 216693"/>
                <a:gd name="connsiteX10" fmla="*/ 10668 w 266700"/>
                <a:gd name="connsiteY10" fmla="*/ 76310 h 216693"/>
                <a:gd name="connsiteX11" fmla="*/ 10668 w 266700"/>
                <a:gd name="connsiteY11" fmla="*/ 76910 h 216693"/>
                <a:gd name="connsiteX12" fmla="*/ 54473 w 266700"/>
                <a:gd name="connsiteY12" fmla="*/ 130633 h 216693"/>
                <a:gd name="connsiteX13" fmla="*/ 40138 w 266700"/>
                <a:gd name="connsiteY13" fmla="*/ 132433 h 216693"/>
                <a:gd name="connsiteX14" fmla="*/ 29787 w 266700"/>
                <a:gd name="connsiteY14" fmla="*/ 131500 h 216693"/>
                <a:gd name="connsiteX15" fmla="*/ 80877 w 266700"/>
                <a:gd name="connsiteY15" fmla="*/ 169588 h 216693"/>
                <a:gd name="connsiteX16" fmla="*/ 13085 w 266700"/>
                <a:gd name="connsiteY16" fmla="*/ 192907 h 216693"/>
                <a:gd name="connsiteX17" fmla="*/ 0 w 266700"/>
                <a:gd name="connsiteY17" fmla="*/ 192157 h 216693"/>
                <a:gd name="connsiteX18" fmla="*/ 83877 w 266700"/>
                <a:gd name="connsiteY18" fmla="*/ 216694 h 216693"/>
                <a:gd name="connsiteX19" fmla="*/ 239497 w 266700"/>
                <a:gd name="connsiteY19" fmla="*/ 61108 h 216693"/>
                <a:gd name="connsiteX20" fmla="*/ 239297 w 266700"/>
                <a:gd name="connsiteY20" fmla="*/ 54040 h 216693"/>
                <a:gd name="connsiteX21" fmla="*/ 266700 w 266700"/>
                <a:gd name="connsiteY21" fmla="*/ 25653 h 21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00" h="216693">
                  <a:moveTo>
                    <a:pt x="266700" y="25653"/>
                  </a:moveTo>
                  <a:cubicBezTo>
                    <a:pt x="256782" y="30004"/>
                    <a:pt x="246214" y="32887"/>
                    <a:pt x="235196" y="34288"/>
                  </a:cubicBezTo>
                  <a:cubicBezTo>
                    <a:pt x="246531" y="27520"/>
                    <a:pt x="255182" y="16885"/>
                    <a:pt x="259249" y="4067"/>
                  </a:cubicBezTo>
                  <a:cubicBezTo>
                    <a:pt x="248681" y="10368"/>
                    <a:pt x="237013" y="14819"/>
                    <a:pt x="224578" y="17302"/>
                  </a:cubicBezTo>
                  <a:cubicBezTo>
                    <a:pt x="214543" y="6617"/>
                    <a:pt x="200242" y="0"/>
                    <a:pt x="184640" y="0"/>
                  </a:cubicBezTo>
                  <a:cubicBezTo>
                    <a:pt x="154369" y="0"/>
                    <a:pt x="130000" y="24570"/>
                    <a:pt x="130000" y="54690"/>
                  </a:cubicBezTo>
                  <a:cubicBezTo>
                    <a:pt x="130000" y="59024"/>
                    <a:pt x="130366" y="63191"/>
                    <a:pt x="131266" y="67158"/>
                  </a:cubicBezTo>
                  <a:cubicBezTo>
                    <a:pt x="85811" y="64941"/>
                    <a:pt x="45589" y="43155"/>
                    <a:pt x="18569" y="9968"/>
                  </a:cubicBezTo>
                  <a:cubicBezTo>
                    <a:pt x="13852" y="18152"/>
                    <a:pt x="11085" y="27520"/>
                    <a:pt x="11085" y="37605"/>
                  </a:cubicBezTo>
                  <a:cubicBezTo>
                    <a:pt x="11085" y="56540"/>
                    <a:pt x="20836" y="73326"/>
                    <a:pt x="35371" y="83044"/>
                  </a:cubicBezTo>
                  <a:cubicBezTo>
                    <a:pt x="26587" y="82877"/>
                    <a:pt x="17969" y="80327"/>
                    <a:pt x="10668" y="76310"/>
                  </a:cubicBezTo>
                  <a:cubicBezTo>
                    <a:pt x="10668" y="76476"/>
                    <a:pt x="10668" y="76693"/>
                    <a:pt x="10668" y="76910"/>
                  </a:cubicBezTo>
                  <a:cubicBezTo>
                    <a:pt x="10668" y="103480"/>
                    <a:pt x="29620" y="125549"/>
                    <a:pt x="54473" y="130633"/>
                  </a:cubicBezTo>
                  <a:cubicBezTo>
                    <a:pt x="50023" y="131850"/>
                    <a:pt x="45172" y="132433"/>
                    <a:pt x="40138" y="132433"/>
                  </a:cubicBezTo>
                  <a:cubicBezTo>
                    <a:pt x="36638" y="132433"/>
                    <a:pt x="33104" y="132233"/>
                    <a:pt x="29787" y="131500"/>
                  </a:cubicBezTo>
                  <a:cubicBezTo>
                    <a:pt x="36871" y="153152"/>
                    <a:pt x="56974" y="169071"/>
                    <a:pt x="80877" y="169588"/>
                  </a:cubicBezTo>
                  <a:cubicBezTo>
                    <a:pt x="62274" y="184140"/>
                    <a:pt x="38655" y="192907"/>
                    <a:pt x="13085" y="192907"/>
                  </a:cubicBezTo>
                  <a:cubicBezTo>
                    <a:pt x="8601" y="192907"/>
                    <a:pt x="4301" y="192707"/>
                    <a:pt x="0" y="192157"/>
                  </a:cubicBezTo>
                  <a:cubicBezTo>
                    <a:pt x="24220" y="207776"/>
                    <a:pt x="52923" y="216694"/>
                    <a:pt x="83877" y="216694"/>
                  </a:cubicBezTo>
                  <a:cubicBezTo>
                    <a:pt x="184490" y="216694"/>
                    <a:pt x="239497" y="133350"/>
                    <a:pt x="239497" y="61108"/>
                  </a:cubicBezTo>
                  <a:cubicBezTo>
                    <a:pt x="239497" y="58691"/>
                    <a:pt x="239413" y="56357"/>
                    <a:pt x="239297" y="54040"/>
                  </a:cubicBezTo>
                  <a:cubicBezTo>
                    <a:pt x="250148" y="46339"/>
                    <a:pt x="259266" y="36721"/>
                    <a:pt x="266700" y="25653"/>
                  </a:cubicBezTo>
                  <a:close/>
                </a:path>
              </a:pathLst>
            </a:custGeom>
            <a:grpFill/>
            <a:ln w="521" cap="flat">
              <a:noFill/>
              <a:prstDash val="solid"/>
              <a:miter/>
            </a:ln>
          </p:spPr>
          <p:txBody>
            <a:bodyPr rtlCol="0" anchor="ctr"/>
            <a:lstStyle/>
            <a:p>
              <a:endParaRPr lang="fr-FR"/>
            </a:p>
          </p:txBody>
        </p:sp>
      </p:grpSp>
      <p:grpSp>
        <p:nvGrpSpPr>
          <p:cNvPr id="38" name="Graphique 32">
            <a:extLst>
              <a:ext uri="{FF2B5EF4-FFF2-40B4-BE49-F238E27FC236}">
                <a16:creationId xmlns:a16="http://schemas.microsoft.com/office/drawing/2014/main" id="{69FB53BB-344F-4FB8-A41A-86ECDE84C886}"/>
              </a:ext>
            </a:extLst>
          </p:cNvPr>
          <p:cNvGrpSpPr/>
          <p:nvPr/>
        </p:nvGrpSpPr>
        <p:grpSpPr>
          <a:xfrm>
            <a:off x="7210267" y="6362629"/>
            <a:ext cx="198333" cy="198333"/>
            <a:chOff x="2637814" y="3296171"/>
            <a:chExt cx="265658" cy="265658"/>
          </a:xfrm>
          <a:solidFill>
            <a:schemeClr val="accent1"/>
          </a:solidFill>
        </p:grpSpPr>
        <p:sp>
          <p:nvSpPr>
            <p:cNvPr id="39" name="Forme libre : forme 38">
              <a:extLst>
                <a:ext uri="{FF2B5EF4-FFF2-40B4-BE49-F238E27FC236}">
                  <a16:creationId xmlns:a16="http://schemas.microsoft.com/office/drawing/2014/main" id="{54A8E5D0-F1E3-470D-A155-503DBEA51365}"/>
                </a:ext>
              </a:extLst>
            </p:cNvPr>
            <p:cNvSpPr/>
            <p:nvPr/>
          </p:nvSpPr>
          <p:spPr>
            <a:xfrm>
              <a:off x="2637814" y="3296171"/>
              <a:ext cx="265658" cy="265658"/>
            </a:xfrm>
            <a:custGeom>
              <a:avLst/>
              <a:gdLst>
                <a:gd name="connsiteX0" fmla="*/ 239092 w 265658"/>
                <a:gd name="connsiteY0" fmla="*/ 0 h 265658"/>
                <a:gd name="connsiteX1" fmla="*/ 26566 w 265658"/>
                <a:gd name="connsiteY1" fmla="*/ 0 h 265658"/>
                <a:gd name="connsiteX2" fmla="*/ 0 w 265658"/>
                <a:gd name="connsiteY2" fmla="*/ 26566 h 265658"/>
                <a:gd name="connsiteX3" fmla="*/ 0 w 265658"/>
                <a:gd name="connsiteY3" fmla="*/ 239092 h 265658"/>
                <a:gd name="connsiteX4" fmla="*/ 26566 w 265658"/>
                <a:gd name="connsiteY4" fmla="*/ 265658 h 265658"/>
                <a:gd name="connsiteX5" fmla="*/ 239092 w 265658"/>
                <a:gd name="connsiteY5" fmla="*/ 265658 h 265658"/>
                <a:gd name="connsiteX6" fmla="*/ 265658 w 265658"/>
                <a:gd name="connsiteY6" fmla="*/ 239092 h 265658"/>
                <a:gd name="connsiteX7" fmla="*/ 265658 w 265658"/>
                <a:gd name="connsiteY7" fmla="*/ 26566 h 265658"/>
                <a:gd name="connsiteX8" fmla="*/ 239092 w 265658"/>
                <a:gd name="connsiteY8" fmla="*/ 0 h 265658"/>
                <a:gd name="connsiteX9" fmla="*/ 79697 w 265658"/>
                <a:gd name="connsiteY9" fmla="*/ 225809 h 265658"/>
                <a:gd name="connsiteX10" fmla="*/ 39849 w 265658"/>
                <a:gd name="connsiteY10" fmla="*/ 225809 h 265658"/>
                <a:gd name="connsiteX11" fmla="*/ 39849 w 265658"/>
                <a:gd name="connsiteY11" fmla="*/ 106263 h 265658"/>
                <a:gd name="connsiteX12" fmla="*/ 79697 w 265658"/>
                <a:gd name="connsiteY12" fmla="*/ 106263 h 265658"/>
                <a:gd name="connsiteX13" fmla="*/ 79697 w 265658"/>
                <a:gd name="connsiteY13" fmla="*/ 225809 h 265658"/>
                <a:gd name="connsiteX14" fmla="*/ 59773 w 265658"/>
                <a:gd name="connsiteY14" fmla="*/ 83682 h 265658"/>
                <a:gd name="connsiteX15" fmla="*/ 35864 w 265658"/>
                <a:gd name="connsiteY15" fmla="*/ 59773 h 265658"/>
                <a:gd name="connsiteX16" fmla="*/ 59773 w 265658"/>
                <a:gd name="connsiteY16" fmla="*/ 35864 h 265658"/>
                <a:gd name="connsiteX17" fmla="*/ 83682 w 265658"/>
                <a:gd name="connsiteY17" fmla="*/ 59773 h 265658"/>
                <a:gd name="connsiteX18" fmla="*/ 59773 w 265658"/>
                <a:gd name="connsiteY18" fmla="*/ 83682 h 265658"/>
                <a:gd name="connsiteX19" fmla="*/ 225809 w 265658"/>
                <a:gd name="connsiteY19" fmla="*/ 225809 h 265658"/>
                <a:gd name="connsiteX20" fmla="*/ 185961 w 265658"/>
                <a:gd name="connsiteY20" fmla="*/ 225809 h 265658"/>
                <a:gd name="connsiteX21" fmla="*/ 185961 w 265658"/>
                <a:gd name="connsiteY21" fmla="*/ 155410 h 265658"/>
                <a:gd name="connsiteX22" fmla="*/ 166036 w 265658"/>
                <a:gd name="connsiteY22" fmla="*/ 135486 h 265658"/>
                <a:gd name="connsiteX23" fmla="*/ 146112 w 265658"/>
                <a:gd name="connsiteY23" fmla="*/ 155410 h 265658"/>
                <a:gd name="connsiteX24" fmla="*/ 146112 w 265658"/>
                <a:gd name="connsiteY24" fmla="*/ 225809 h 265658"/>
                <a:gd name="connsiteX25" fmla="*/ 106263 w 265658"/>
                <a:gd name="connsiteY25" fmla="*/ 225809 h 265658"/>
                <a:gd name="connsiteX26" fmla="*/ 106263 w 265658"/>
                <a:gd name="connsiteY26" fmla="*/ 106263 h 265658"/>
                <a:gd name="connsiteX27" fmla="*/ 146112 w 265658"/>
                <a:gd name="connsiteY27" fmla="*/ 106263 h 265658"/>
                <a:gd name="connsiteX28" fmla="*/ 146112 w 265658"/>
                <a:gd name="connsiteY28" fmla="*/ 122203 h 265658"/>
                <a:gd name="connsiteX29" fmla="*/ 179319 w 265658"/>
                <a:gd name="connsiteY29" fmla="*/ 103607 h 265658"/>
                <a:gd name="connsiteX30" fmla="*/ 225809 w 265658"/>
                <a:gd name="connsiteY30" fmla="*/ 150097 h 265658"/>
                <a:gd name="connsiteX31" fmla="*/ 225809 w 265658"/>
                <a:gd name="connsiteY31" fmla="*/ 225809 h 26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5658" h="265658">
                  <a:moveTo>
                    <a:pt x="239092" y="0"/>
                  </a:moveTo>
                  <a:lnTo>
                    <a:pt x="26566" y="0"/>
                  </a:lnTo>
                  <a:cubicBezTo>
                    <a:pt x="11955" y="0"/>
                    <a:pt x="0" y="11955"/>
                    <a:pt x="0" y="26566"/>
                  </a:cubicBezTo>
                  <a:lnTo>
                    <a:pt x="0" y="239092"/>
                  </a:lnTo>
                  <a:cubicBezTo>
                    <a:pt x="0" y="253703"/>
                    <a:pt x="11955" y="265658"/>
                    <a:pt x="26566" y="265658"/>
                  </a:cubicBezTo>
                  <a:lnTo>
                    <a:pt x="239092" y="265658"/>
                  </a:lnTo>
                  <a:cubicBezTo>
                    <a:pt x="253703" y="265658"/>
                    <a:pt x="265658" y="253703"/>
                    <a:pt x="265658" y="239092"/>
                  </a:cubicBezTo>
                  <a:lnTo>
                    <a:pt x="265658" y="26566"/>
                  </a:lnTo>
                  <a:cubicBezTo>
                    <a:pt x="265658" y="11955"/>
                    <a:pt x="253703" y="0"/>
                    <a:pt x="239092" y="0"/>
                  </a:cubicBezTo>
                  <a:close/>
                  <a:moveTo>
                    <a:pt x="79697" y="225809"/>
                  </a:moveTo>
                  <a:lnTo>
                    <a:pt x="39849" y="225809"/>
                  </a:lnTo>
                  <a:lnTo>
                    <a:pt x="39849" y="106263"/>
                  </a:lnTo>
                  <a:lnTo>
                    <a:pt x="79697" y="106263"/>
                  </a:lnTo>
                  <a:lnTo>
                    <a:pt x="79697" y="225809"/>
                  </a:lnTo>
                  <a:close/>
                  <a:moveTo>
                    <a:pt x="59773" y="83682"/>
                  </a:moveTo>
                  <a:cubicBezTo>
                    <a:pt x="46490" y="83682"/>
                    <a:pt x="35864" y="73056"/>
                    <a:pt x="35864" y="59773"/>
                  </a:cubicBezTo>
                  <a:cubicBezTo>
                    <a:pt x="35864" y="46490"/>
                    <a:pt x="46490" y="35864"/>
                    <a:pt x="59773" y="35864"/>
                  </a:cubicBezTo>
                  <a:cubicBezTo>
                    <a:pt x="73056" y="35864"/>
                    <a:pt x="83682" y="46490"/>
                    <a:pt x="83682" y="59773"/>
                  </a:cubicBezTo>
                  <a:cubicBezTo>
                    <a:pt x="83682" y="73056"/>
                    <a:pt x="73056" y="83682"/>
                    <a:pt x="59773" y="83682"/>
                  </a:cubicBezTo>
                  <a:close/>
                  <a:moveTo>
                    <a:pt x="225809" y="225809"/>
                  </a:moveTo>
                  <a:lnTo>
                    <a:pt x="185961" y="225809"/>
                  </a:lnTo>
                  <a:lnTo>
                    <a:pt x="185961" y="155410"/>
                  </a:lnTo>
                  <a:cubicBezTo>
                    <a:pt x="185961" y="144784"/>
                    <a:pt x="176663" y="135486"/>
                    <a:pt x="166036" y="135486"/>
                  </a:cubicBezTo>
                  <a:cubicBezTo>
                    <a:pt x="155410" y="135486"/>
                    <a:pt x="146112" y="144784"/>
                    <a:pt x="146112" y="155410"/>
                  </a:cubicBezTo>
                  <a:lnTo>
                    <a:pt x="146112" y="225809"/>
                  </a:lnTo>
                  <a:lnTo>
                    <a:pt x="106263" y="225809"/>
                  </a:lnTo>
                  <a:lnTo>
                    <a:pt x="106263" y="106263"/>
                  </a:lnTo>
                  <a:lnTo>
                    <a:pt x="146112" y="106263"/>
                  </a:lnTo>
                  <a:lnTo>
                    <a:pt x="146112" y="122203"/>
                  </a:lnTo>
                  <a:cubicBezTo>
                    <a:pt x="152753" y="111576"/>
                    <a:pt x="167365" y="103607"/>
                    <a:pt x="179319" y="103607"/>
                  </a:cubicBezTo>
                  <a:cubicBezTo>
                    <a:pt x="204557" y="103607"/>
                    <a:pt x="225809" y="124859"/>
                    <a:pt x="225809" y="150097"/>
                  </a:cubicBezTo>
                  <a:lnTo>
                    <a:pt x="225809" y="225809"/>
                  </a:lnTo>
                  <a:close/>
                </a:path>
              </a:pathLst>
            </a:custGeom>
            <a:grpFill/>
            <a:ln w="504" cap="flat">
              <a:noFill/>
              <a:prstDash val="solid"/>
              <a:miter/>
            </a:ln>
          </p:spPr>
          <p:txBody>
            <a:bodyPr rtlCol="0" anchor="ctr"/>
            <a:lstStyle/>
            <a:p>
              <a:endParaRPr lang="fr-FR"/>
            </a:p>
          </p:txBody>
        </p:sp>
      </p:grpSp>
      <p:sp>
        <p:nvSpPr>
          <p:cNvPr id="40" name="ZoneTexte 39">
            <a:extLst>
              <a:ext uri="{FF2B5EF4-FFF2-40B4-BE49-F238E27FC236}">
                <a16:creationId xmlns:a16="http://schemas.microsoft.com/office/drawing/2014/main" id="{BC03A7F7-71DE-49DE-AE9E-DC2C4CD18C3C}"/>
              </a:ext>
            </a:extLst>
          </p:cNvPr>
          <p:cNvSpPr txBox="1"/>
          <p:nvPr userDrawn="1"/>
        </p:nvSpPr>
        <p:spPr>
          <a:xfrm>
            <a:off x="7472426" y="6338685"/>
            <a:ext cx="1507872" cy="246221"/>
          </a:xfrm>
          <a:prstGeom prst="rect">
            <a:avLst/>
          </a:prstGeom>
          <a:noFill/>
        </p:spPr>
        <p:txBody>
          <a:bodyPr wrap="square" rtlCol="0">
            <a:spAutoFit/>
          </a:bodyPr>
          <a:lstStyle/>
          <a:p>
            <a:r>
              <a:rPr lang="fr-FR" sz="1000">
                <a:solidFill>
                  <a:schemeClr val="accent1"/>
                </a:solidFill>
              </a:rPr>
              <a:t>École Polytechnique</a:t>
            </a:r>
          </a:p>
        </p:txBody>
      </p:sp>
      <p:sp>
        <p:nvSpPr>
          <p:cNvPr id="41" name="ZoneTexte 40">
            <a:extLst>
              <a:ext uri="{FF2B5EF4-FFF2-40B4-BE49-F238E27FC236}">
                <a16:creationId xmlns:a16="http://schemas.microsoft.com/office/drawing/2014/main" id="{641898A1-7514-447B-AC34-6470CF8BC917}"/>
              </a:ext>
            </a:extLst>
          </p:cNvPr>
          <p:cNvSpPr txBox="1"/>
          <p:nvPr userDrawn="1"/>
        </p:nvSpPr>
        <p:spPr>
          <a:xfrm>
            <a:off x="9141375" y="6338685"/>
            <a:ext cx="1196587" cy="246221"/>
          </a:xfrm>
          <a:prstGeom prst="rect">
            <a:avLst/>
          </a:prstGeom>
          <a:noFill/>
        </p:spPr>
        <p:txBody>
          <a:bodyPr wrap="square" rtlCol="0">
            <a:spAutoFit/>
          </a:bodyPr>
          <a:lstStyle/>
          <a:p>
            <a:r>
              <a:rPr lang="fr-FR" sz="1000">
                <a:solidFill>
                  <a:schemeClr val="accent1"/>
                </a:solidFill>
              </a:rPr>
              <a:t>@polytechnique</a:t>
            </a:r>
          </a:p>
        </p:txBody>
      </p:sp>
      <p:sp>
        <p:nvSpPr>
          <p:cNvPr id="46" name="ZoneTexte 45">
            <a:extLst>
              <a:ext uri="{FF2B5EF4-FFF2-40B4-BE49-F238E27FC236}">
                <a16:creationId xmlns:a16="http://schemas.microsoft.com/office/drawing/2014/main" id="{5F0E770B-7757-417D-8240-8DB1C33DA866}"/>
              </a:ext>
            </a:extLst>
          </p:cNvPr>
          <p:cNvSpPr txBox="1"/>
          <p:nvPr userDrawn="1"/>
        </p:nvSpPr>
        <p:spPr>
          <a:xfrm>
            <a:off x="8372957" y="4774489"/>
            <a:ext cx="3500374" cy="338554"/>
          </a:xfrm>
          <a:prstGeom prst="rect">
            <a:avLst/>
          </a:prstGeom>
          <a:noFill/>
        </p:spPr>
        <p:txBody>
          <a:bodyPr wrap="square" rtlCol="0">
            <a:spAutoFit/>
          </a:bodyPr>
          <a:lstStyle/>
          <a:p>
            <a:pPr algn="r"/>
            <a:r>
              <a:rPr lang="fr-FR" sz="1600" dirty="0" err="1">
                <a:solidFill>
                  <a:schemeClr val="tx1"/>
                </a:solidFill>
              </a:rPr>
              <a:t>polytechnique.edu</a:t>
            </a:r>
            <a:endParaRPr lang="fr-FR" sz="1600" dirty="0">
              <a:solidFill>
                <a:schemeClr val="tx1"/>
              </a:solidFill>
            </a:endParaRPr>
          </a:p>
        </p:txBody>
      </p:sp>
      <p:sp>
        <p:nvSpPr>
          <p:cNvPr id="47" name="ZoneTexte 46">
            <a:extLst>
              <a:ext uri="{FF2B5EF4-FFF2-40B4-BE49-F238E27FC236}">
                <a16:creationId xmlns:a16="http://schemas.microsoft.com/office/drawing/2014/main" id="{A93068CE-4B75-4C3E-B432-8F4238951C23}"/>
              </a:ext>
            </a:extLst>
          </p:cNvPr>
          <p:cNvSpPr txBox="1"/>
          <p:nvPr userDrawn="1"/>
        </p:nvSpPr>
        <p:spPr>
          <a:xfrm>
            <a:off x="8360128" y="5357227"/>
            <a:ext cx="3500374" cy="338554"/>
          </a:xfrm>
          <a:prstGeom prst="rect">
            <a:avLst/>
          </a:prstGeom>
          <a:noFill/>
        </p:spPr>
        <p:txBody>
          <a:bodyPr wrap="square" rtlCol="0">
            <a:spAutoFit/>
          </a:bodyPr>
          <a:lstStyle/>
          <a:p>
            <a:pPr algn="r"/>
            <a:r>
              <a:rPr lang="fr-FR" sz="1600">
                <a:solidFill>
                  <a:schemeClr val="tx1"/>
                </a:solidFill>
              </a:rPr>
              <a:t>fondationx.org</a:t>
            </a:r>
          </a:p>
        </p:txBody>
      </p:sp>
      <p:sp>
        <p:nvSpPr>
          <p:cNvPr id="48" name="ZoneTexte 47">
            <a:extLst>
              <a:ext uri="{FF2B5EF4-FFF2-40B4-BE49-F238E27FC236}">
                <a16:creationId xmlns:a16="http://schemas.microsoft.com/office/drawing/2014/main" id="{7E86E396-37CD-4175-9209-5B8267C59CE6}"/>
              </a:ext>
            </a:extLst>
          </p:cNvPr>
          <p:cNvSpPr txBox="1"/>
          <p:nvPr userDrawn="1"/>
        </p:nvSpPr>
        <p:spPr>
          <a:xfrm>
            <a:off x="8360128" y="5670585"/>
            <a:ext cx="3500374" cy="338554"/>
          </a:xfrm>
          <a:prstGeom prst="rect">
            <a:avLst/>
          </a:prstGeom>
          <a:noFill/>
        </p:spPr>
        <p:txBody>
          <a:bodyPr wrap="square" rtlCol="0">
            <a:spAutoFit/>
          </a:bodyPr>
          <a:lstStyle/>
          <a:p>
            <a:pPr algn="r"/>
            <a:r>
              <a:rPr lang="fr-FR" sz="1600">
                <a:solidFill>
                  <a:schemeClr val="tx1"/>
                </a:solidFill>
              </a:rPr>
              <a:t>xpuissancevous.fr</a:t>
            </a:r>
          </a:p>
        </p:txBody>
      </p:sp>
      <p:pic>
        <p:nvPicPr>
          <p:cNvPr id="49" name="Image 48">
            <a:extLst>
              <a:ext uri="{FF2B5EF4-FFF2-40B4-BE49-F238E27FC236}">
                <a16:creationId xmlns:a16="http://schemas.microsoft.com/office/drawing/2014/main" id="{42E4A165-641E-4F5F-ADD3-1496B41047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96900" y="529756"/>
            <a:ext cx="1886318" cy="908248"/>
          </a:xfrm>
          <a:prstGeom prst="rect">
            <a:avLst/>
          </a:prstGeom>
        </p:spPr>
      </p:pic>
      <p:sp>
        <p:nvSpPr>
          <p:cNvPr id="32" name="ZoneTexte 31">
            <a:extLst>
              <a:ext uri="{FF2B5EF4-FFF2-40B4-BE49-F238E27FC236}">
                <a16:creationId xmlns:a16="http://schemas.microsoft.com/office/drawing/2014/main" id="{5F0E770B-7757-417D-8240-8DB1C33DA866}"/>
              </a:ext>
            </a:extLst>
          </p:cNvPr>
          <p:cNvSpPr txBox="1"/>
          <p:nvPr userDrawn="1"/>
        </p:nvSpPr>
        <p:spPr>
          <a:xfrm>
            <a:off x="8343646" y="5080816"/>
            <a:ext cx="3500374" cy="338554"/>
          </a:xfrm>
          <a:prstGeom prst="rect">
            <a:avLst/>
          </a:prstGeom>
          <a:noFill/>
        </p:spPr>
        <p:txBody>
          <a:bodyPr wrap="square" rtlCol="0">
            <a:spAutoFit/>
          </a:bodyPr>
          <a:lstStyle/>
          <a:p>
            <a:pPr algn="r"/>
            <a:r>
              <a:rPr lang="fr-FR" sz="1600" dirty="0" err="1" smtClean="0">
                <a:solidFill>
                  <a:schemeClr val="tx1"/>
                </a:solidFill>
              </a:rPr>
              <a:t>ip-paris.fr</a:t>
            </a:r>
            <a:endParaRPr lang="fr-FR" sz="1600" dirty="0" smtClean="0">
              <a:solidFill>
                <a:schemeClr val="tx1"/>
              </a:solidFill>
            </a:endParaRPr>
          </a:p>
        </p:txBody>
      </p:sp>
    </p:spTree>
    <p:extLst>
      <p:ext uri="{BB962C8B-B14F-4D97-AF65-F5344CB8AC3E}">
        <p14:creationId xmlns:p14="http://schemas.microsoft.com/office/powerpoint/2010/main" val="4061616440"/>
      </p:ext>
    </p:extLst>
  </p:cSld>
  <p:clrMapOvr>
    <a:masterClrMapping/>
  </p:clrMapOvr>
  <p:timing>
    <p:tnLst>
      <p:par>
        <p:cTn id="1" dur="indefinite" restart="never" nodeType="tmRoot"/>
      </p:par>
    </p:tn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e de couverture V2">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E186DB2F-7D29-4CE0-87AA-38D858BA50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3" name="Graphique 12">
            <a:extLst>
              <a:ext uri="{FF2B5EF4-FFF2-40B4-BE49-F238E27FC236}">
                <a16:creationId xmlns:a16="http://schemas.microsoft.com/office/drawing/2014/main" id="{9C3298E9-4B6B-4DE3-BC1D-DEA3FEBE4A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4383933" y="-6442325"/>
            <a:ext cx="20959864" cy="20152434"/>
          </a:xfrm>
          <a:prstGeom prst="rect">
            <a:avLst/>
          </a:prstGeom>
        </p:spPr>
      </p:pic>
      <p:sp>
        <p:nvSpPr>
          <p:cNvPr id="5" name="Rectangle 4">
            <a:extLst>
              <a:ext uri="{FF2B5EF4-FFF2-40B4-BE49-F238E27FC236}">
                <a16:creationId xmlns:a16="http://schemas.microsoft.com/office/drawing/2014/main" id="{5F9B8327-15DB-4DDC-B928-3349A598288A}"/>
              </a:ext>
            </a:extLst>
          </p:cNvPr>
          <p:cNvSpPr/>
          <p:nvPr userDrawn="1"/>
        </p:nvSpPr>
        <p:spPr>
          <a:xfrm>
            <a:off x="0" y="0"/>
            <a:ext cx="12192000" cy="6858000"/>
          </a:xfrm>
          <a:prstGeom prst="rect">
            <a:avLst/>
          </a:prstGeom>
          <a:gradFill flip="none" rotWithShape="1">
            <a:gsLst>
              <a:gs pos="0">
                <a:schemeClr val="tx1"/>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aphique 7">
            <a:extLst>
              <a:ext uri="{FF2B5EF4-FFF2-40B4-BE49-F238E27FC236}">
                <a16:creationId xmlns:a16="http://schemas.microsoft.com/office/drawing/2014/main" id="{83C1AD44-A9CD-4E4B-A88B-D70D591C767B}"/>
              </a:ext>
            </a:extLst>
          </p:cNvPr>
          <p:cNvGrpSpPr/>
          <p:nvPr/>
        </p:nvGrpSpPr>
        <p:grpSpPr>
          <a:xfrm>
            <a:off x="3706034" y="6364958"/>
            <a:ext cx="193675" cy="193675"/>
            <a:chOff x="10490472" y="6375399"/>
            <a:chExt cx="193675" cy="193675"/>
          </a:xfrm>
          <a:solidFill>
            <a:schemeClr val="accent1"/>
          </a:solidFill>
        </p:grpSpPr>
        <p:grpSp>
          <p:nvGrpSpPr>
            <p:cNvPr id="12" name="Graphique 7">
              <a:extLst>
                <a:ext uri="{FF2B5EF4-FFF2-40B4-BE49-F238E27FC236}">
                  <a16:creationId xmlns:a16="http://schemas.microsoft.com/office/drawing/2014/main" id="{83C1AD44-A9CD-4E4B-A88B-D70D591C767B}"/>
                </a:ext>
              </a:extLst>
            </p:cNvPr>
            <p:cNvGrpSpPr/>
            <p:nvPr/>
          </p:nvGrpSpPr>
          <p:grpSpPr>
            <a:xfrm>
              <a:off x="10490472" y="6375399"/>
              <a:ext cx="193746" cy="193746"/>
              <a:chOff x="10490472" y="6375399"/>
              <a:chExt cx="193746" cy="193746"/>
            </a:xfrm>
            <a:grpFill/>
          </p:grpSpPr>
          <p:sp>
            <p:nvSpPr>
              <p:cNvPr id="16" name="Forme libre : forme 15">
                <a:extLst>
                  <a:ext uri="{FF2B5EF4-FFF2-40B4-BE49-F238E27FC236}">
                    <a16:creationId xmlns:a16="http://schemas.microsoft.com/office/drawing/2014/main" id="{20F63E40-D19C-40E2-AAE5-B404CAAA0623}"/>
                  </a:ext>
                </a:extLst>
              </p:cNvPr>
              <p:cNvSpPr/>
              <p:nvPr/>
            </p:nvSpPr>
            <p:spPr>
              <a:xfrm>
                <a:off x="10490472" y="6375399"/>
                <a:ext cx="193746" cy="193746"/>
              </a:xfrm>
              <a:custGeom>
                <a:avLst/>
                <a:gdLst>
                  <a:gd name="connsiteX0" fmla="*/ 140278 w 193746"/>
                  <a:gd name="connsiteY0" fmla="*/ 0 h 193746"/>
                  <a:gd name="connsiteX1" fmla="*/ 53466 w 193746"/>
                  <a:gd name="connsiteY1" fmla="*/ 0 h 193746"/>
                  <a:gd name="connsiteX2" fmla="*/ 0 w 193746"/>
                  <a:gd name="connsiteY2" fmla="*/ 53467 h 193746"/>
                  <a:gd name="connsiteX3" fmla="*/ 0 w 193746"/>
                  <a:gd name="connsiteY3" fmla="*/ 140279 h 193746"/>
                  <a:gd name="connsiteX4" fmla="*/ 53466 w 193746"/>
                  <a:gd name="connsiteY4" fmla="*/ 193746 h 193746"/>
                  <a:gd name="connsiteX5" fmla="*/ 140278 w 193746"/>
                  <a:gd name="connsiteY5" fmla="*/ 193746 h 193746"/>
                  <a:gd name="connsiteX6" fmla="*/ 193746 w 193746"/>
                  <a:gd name="connsiteY6" fmla="*/ 140279 h 193746"/>
                  <a:gd name="connsiteX7" fmla="*/ 193746 w 193746"/>
                  <a:gd name="connsiteY7" fmla="*/ 53467 h 193746"/>
                  <a:gd name="connsiteX8" fmla="*/ 140278 w 193746"/>
                  <a:gd name="connsiteY8" fmla="*/ 0 h 193746"/>
                  <a:gd name="connsiteX9" fmla="*/ 176557 w 193746"/>
                  <a:gd name="connsiteY9" fmla="*/ 140279 h 193746"/>
                  <a:gd name="connsiteX10" fmla="*/ 140279 w 193746"/>
                  <a:gd name="connsiteY10" fmla="*/ 176556 h 193746"/>
                  <a:gd name="connsiteX11" fmla="*/ 53466 w 193746"/>
                  <a:gd name="connsiteY11" fmla="*/ 176556 h 193746"/>
                  <a:gd name="connsiteX12" fmla="*/ 17190 w 193746"/>
                  <a:gd name="connsiteY12" fmla="*/ 140279 h 193746"/>
                  <a:gd name="connsiteX13" fmla="*/ 17190 w 193746"/>
                  <a:gd name="connsiteY13" fmla="*/ 53467 h 193746"/>
                  <a:gd name="connsiteX14" fmla="*/ 53466 w 193746"/>
                  <a:gd name="connsiteY14" fmla="*/ 17190 h 193746"/>
                  <a:gd name="connsiteX15" fmla="*/ 140278 w 193746"/>
                  <a:gd name="connsiteY15" fmla="*/ 17190 h 193746"/>
                  <a:gd name="connsiteX16" fmla="*/ 176556 w 193746"/>
                  <a:gd name="connsiteY16" fmla="*/ 53467 h 193746"/>
                  <a:gd name="connsiteX17" fmla="*/ 176556 w 193746"/>
                  <a:gd name="connsiteY17" fmla="*/ 140279 h 19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46" h="193746">
                    <a:moveTo>
                      <a:pt x="140278" y="0"/>
                    </a:moveTo>
                    <a:lnTo>
                      <a:pt x="53466" y="0"/>
                    </a:lnTo>
                    <a:cubicBezTo>
                      <a:pt x="23985" y="0"/>
                      <a:pt x="0" y="23986"/>
                      <a:pt x="0" y="53467"/>
                    </a:cubicBezTo>
                    <a:lnTo>
                      <a:pt x="0" y="140279"/>
                    </a:lnTo>
                    <a:cubicBezTo>
                      <a:pt x="0" y="169761"/>
                      <a:pt x="23985" y="193746"/>
                      <a:pt x="53466" y="193746"/>
                    </a:cubicBezTo>
                    <a:lnTo>
                      <a:pt x="140278" y="193746"/>
                    </a:lnTo>
                    <a:cubicBezTo>
                      <a:pt x="169761" y="193746"/>
                      <a:pt x="193746" y="169760"/>
                      <a:pt x="193746" y="140279"/>
                    </a:cubicBezTo>
                    <a:lnTo>
                      <a:pt x="193746" y="53467"/>
                    </a:lnTo>
                    <a:cubicBezTo>
                      <a:pt x="193747" y="23986"/>
                      <a:pt x="169761" y="0"/>
                      <a:pt x="140278" y="0"/>
                    </a:cubicBezTo>
                    <a:close/>
                    <a:moveTo>
                      <a:pt x="176557" y="140279"/>
                    </a:moveTo>
                    <a:cubicBezTo>
                      <a:pt x="176557" y="160283"/>
                      <a:pt x="160283" y="176556"/>
                      <a:pt x="140279" y="176556"/>
                    </a:cubicBezTo>
                    <a:lnTo>
                      <a:pt x="53466" y="176556"/>
                    </a:lnTo>
                    <a:cubicBezTo>
                      <a:pt x="33463" y="176557"/>
                      <a:pt x="17190" y="160283"/>
                      <a:pt x="17190" y="140279"/>
                    </a:cubicBezTo>
                    <a:lnTo>
                      <a:pt x="17190" y="53467"/>
                    </a:lnTo>
                    <a:cubicBezTo>
                      <a:pt x="17190" y="33465"/>
                      <a:pt x="33463" y="17190"/>
                      <a:pt x="53466" y="17190"/>
                    </a:cubicBezTo>
                    <a:lnTo>
                      <a:pt x="140278" y="17190"/>
                    </a:lnTo>
                    <a:cubicBezTo>
                      <a:pt x="160282" y="17190"/>
                      <a:pt x="176556" y="33465"/>
                      <a:pt x="176556" y="53467"/>
                    </a:cubicBezTo>
                    <a:lnTo>
                      <a:pt x="176556" y="140279"/>
                    </a:lnTo>
                    <a:close/>
                  </a:path>
                </a:pathLst>
              </a:custGeom>
              <a:grpFill/>
              <a:ln w="1127" cap="flat">
                <a:noFill/>
                <a:prstDash val="solid"/>
                <a:miter/>
              </a:ln>
            </p:spPr>
            <p:txBody>
              <a:bodyPr rtlCol="0" anchor="ctr"/>
              <a:lstStyle/>
              <a:p>
                <a:pPr algn="l"/>
                <a:endParaRPr lang="fr-FR"/>
              </a:p>
            </p:txBody>
          </p:sp>
          <p:sp>
            <p:nvSpPr>
              <p:cNvPr id="18" name="Forme libre : forme 17">
                <a:extLst>
                  <a:ext uri="{FF2B5EF4-FFF2-40B4-BE49-F238E27FC236}">
                    <a16:creationId xmlns:a16="http://schemas.microsoft.com/office/drawing/2014/main" id="{CDF3FEA9-C68D-4EA9-BC06-F3A9A4B6417C}"/>
                  </a:ext>
                </a:extLst>
              </p:cNvPr>
              <p:cNvSpPr/>
              <p:nvPr/>
            </p:nvSpPr>
            <p:spPr>
              <a:xfrm>
                <a:off x="10537421" y="6422350"/>
                <a:ext cx="99846" cy="99844"/>
              </a:xfrm>
              <a:custGeom>
                <a:avLst/>
                <a:gdLst>
                  <a:gd name="connsiteX0" fmla="*/ 49923 w 99846"/>
                  <a:gd name="connsiteY0" fmla="*/ 0 h 99844"/>
                  <a:gd name="connsiteX1" fmla="*/ 0 w 99846"/>
                  <a:gd name="connsiteY1" fmla="*/ 49923 h 99844"/>
                  <a:gd name="connsiteX2" fmla="*/ 49923 w 99846"/>
                  <a:gd name="connsiteY2" fmla="*/ 99845 h 99844"/>
                  <a:gd name="connsiteX3" fmla="*/ 99847 w 99846"/>
                  <a:gd name="connsiteY3" fmla="*/ 49923 h 99844"/>
                  <a:gd name="connsiteX4" fmla="*/ 49923 w 99846"/>
                  <a:gd name="connsiteY4" fmla="*/ 0 h 99844"/>
                  <a:gd name="connsiteX5" fmla="*/ 49923 w 99846"/>
                  <a:gd name="connsiteY5" fmla="*/ 82653 h 99844"/>
                  <a:gd name="connsiteX6" fmla="*/ 17190 w 99846"/>
                  <a:gd name="connsiteY6" fmla="*/ 49922 h 99844"/>
                  <a:gd name="connsiteX7" fmla="*/ 49923 w 99846"/>
                  <a:gd name="connsiteY7" fmla="*/ 17189 h 99844"/>
                  <a:gd name="connsiteX8" fmla="*/ 82657 w 99846"/>
                  <a:gd name="connsiteY8" fmla="*/ 49922 h 99844"/>
                  <a:gd name="connsiteX9" fmla="*/ 49923 w 99846"/>
                  <a:gd name="connsiteY9" fmla="*/ 82653 h 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46" h="99844">
                    <a:moveTo>
                      <a:pt x="49923" y="0"/>
                    </a:moveTo>
                    <a:cubicBezTo>
                      <a:pt x="22395" y="0"/>
                      <a:pt x="0" y="22395"/>
                      <a:pt x="0" y="49923"/>
                    </a:cubicBezTo>
                    <a:cubicBezTo>
                      <a:pt x="0" y="77451"/>
                      <a:pt x="22395" y="99845"/>
                      <a:pt x="49923" y="99845"/>
                    </a:cubicBezTo>
                    <a:cubicBezTo>
                      <a:pt x="77452" y="99845"/>
                      <a:pt x="99847" y="77451"/>
                      <a:pt x="99847" y="49923"/>
                    </a:cubicBezTo>
                    <a:cubicBezTo>
                      <a:pt x="99847" y="22395"/>
                      <a:pt x="77452" y="0"/>
                      <a:pt x="49923" y="0"/>
                    </a:cubicBezTo>
                    <a:close/>
                    <a:moveTo>
                      <a:pt x="49923" y="82653"/>
                    </a:moveTo>
                    <a:cubicBezTo>
                      <a:pt x="31875" y="82653"/>
                      <a:pt x="17190" y="67971"/>
                      <a:pt x="17190" y="49922"/>
                    </a:cubicBezTo>
                    <a:cubicBezTo>
                      <a:pt x="17190" y="31873"/>
                      <a:pt x="31874" y="17189"/>
                      <a:pt x="49923" y="17189"/>
                    </a:cubicBezTo>
                    <a:cubicBezTo>
                      <a:pt x="67973" y="17189"/>
                      <a:pt x="82657" y="31873"/>
                      <a:pt x="82657" y="49922"/>
                    </a:cubicBezTo>
                    <a:cubicBezTo>
                      <a:pt x="82657" y="67971"/>
                      <a:pt x="67972" y="82653"/>
                      <a:pt x="49923" y="82653"/>
                    </a:cubicBezTo>
                    <a:close/>
                  </a:path>
                </a:pathLst>
              </a:custGeom>
              <a:grpFill/>
              <a:ln w="1127" cap="flat">
                <a:noFill/>
                <a:prstDash val="solid"/>
                <a:miter/>
              </a:ln>
            </p:spPr>
            <p:txBody>
              <a:bodyPr rtlCol="0" anchor="ctr"/>
              <a:lstStyle/>
              <a:p>
                <a:pPr algn="l"/>
                <a:endParaRPr lang="fr-FR"/>
              </a:p>
            </p:txBody>
          </p:sp>
          <p:sp>
            <p:nvSpPr>
              <p:cNvPr id="19" name="Forme libre : forme 18">
                <a:extLst>
                  <a:ext uri="{FF2B5EF4-FFF2-40B4-BE49-F238E27FC236}">
                    <a16:creationId xmlns:a16="http://schemas.microsoft.com/office/drawing/2014/main" id="{7770CCC7-F398-4AF3-AF14-C67614F38069}"/>
                  </a:ext>
                </a:extLst>
              </p:cNvPr>
              <p:cNvSpPr/>
              <p:nvPr/>
            </p:nvSpPr>
            <p:spPr>
              <a:xfrm>
                <a:off x="10626756" y="6407774"/>
                <a:ext cx="25212" cy="25212"/>
              </a:xfrm>
              <a:custGeom>
                <a:avLst/>
                <a:gdLst>
                  <a:gd name="connsiteX0" fmla="*/ 12606 w 25212"/>
                  <a:gd name="connsiteY0" fmla="*/ 0 h 25212"/>
                  <a:gd name="connsiteX1" fmla="*/ 3702 w 25212"/>
                  <a:gd name="connsiteY1" fmla="*/ 3690 h 25212"/>
                  <a:gd name="connsiteX2" fmla="*/ 0 w 25212"/>
                  <a:gd name="connsiteY2" fmla="*/ 12606 h 25212"/>
                  <a:gd name="connsiteX3" fmla="*/ 3702 w 25212"/>
                  <a:gd name="connsiteY3" fmla="*/ 21522 h 25212"/>
                  <a:gd name="connsiteX4" fmla="*/ 12606 w 25212"/>
                  <a:gd name="connsiteY4" fmla="*/ 25212 h 25212"/>
                  <a:gd name="connsiteX5" fmla="*/ 21522 w 25212"/>
                  <a:gd name="connsiteY5" fmla="*/ 21522 h 25212"/>
                  <a:gd name="connsiteX6" fmla="*/ 25212 w 25212"/>
                  <a:gd name="connsiteY6" fmla="*/ 12606 h 25212"/>
                  <a:gd name="connsiteX7" fmla="*/ 21522 w 25212"/>
                  <a:gd name="connsiteY7" fmla="*/ 3690 h 25212"/>
                  <a:gd name="connsiteX8" fmla="*/ 12606 w 25212"/>
                  <a:gd name="connsiteY8" fmla="*/ 0 h 2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2" h="25212">
                    <a:moveTo>
                      <a:pt x="12606" y="0"/>
                    </a:moveTo>
                    <a:cubicBezTo>
                      <a:pt x="9294" y="0"/>
                      <a:pt x="6041" y="1341"/>
                      <a:pt x="3702" y="3690"/>
                    </a:cubicBezTo>
                    <a:cubicBezTo>
                      <a:pt x="1351" y="6028"/>
                      <a:pt x="0" y="9283"/>
                      <a:pt x="0" y="12606"/>
                    </a:cubicBezTo>
                    <a:cubicBezTo>
                      <a:pt x="0" y="15919"/>
                      <a:pt x="1352" y="19173"/>
                      <a:pt x="3702" y="21522"/>
                    </a:cubicBezTo>
                    <a:cubicBezTo>
                      <a:pt x="6039" y="23860"/>
                      <a:pt x="9294" y="25212"/>
                      <a:pt x="12606" y="25212"/>
                    </a:cubicBezTo>
                    <a:cubicBezTo>
                      <a:pt x="15929" y="25212"/>
                      <a:pt x="19173" y="23860"/>
                      <a:pt x="21522" y="21522"/>
                    </a:cubicBezTo>
                    <a:cubicBezTo>
                      <a:pt x="23871" y="19173"/>
                      <a:pt x="25212" y="15918"/>
                      <a:pt x="25212" y="12606"/>
                    </a:cubicBezTo>
                    <a:cubicBezTo>
                      <a:pt x="25212" y="9283"/>
                      <a:pt x="23871" y="6028"/>
                      <a:pt x="21522" y="3690"/>
                    </a:cubicBezTo>
                    <a:cubicBezTo>
                      <a:pt x="19184" y="1341"/>
                      <a:pt x="15929" y="0"/>
                      <a:pt x="12606" y="0"/>
                    </a:cubicBezTo>
                    <a:close/>
                  </a:path>
                </a:pathLst>
              </a:custGeom>
              <a:grpFill/>
              <a:ln w="1127" cap="flat">
                <a:noFill/>
                <a:prstDash val="solid"/>
                <a:miter/>
              </a:ln>
            </p:spPr>
            <p:txBody>
              <a:bodyPr rtlCol="0" anchor="ctr"/>
              <a:lstStyle/>
              <a:p>
                <a:pPr algn="l"/>
                <a:endParaRPr lang="fr-FR"/>
              </a:p>
            </p:txBody>
          </p:sp>
        </p:grpSp>
      </p:grpSp>
      <p:grpSp>
        <p:nvGrpSpPr>
          <p:cNvPr id="20" name="Graphique 2">
            <a:extLst>
              <a:ext uri="{FF2B5EF4-FFF2-40B4-BE49-F238E27FC236}">
                <a16:creationId xmlns:a16="http://schemas.microsoft.com/office/drawing/2014/main" id="{9401FED0-1A6E-4FFD-B77B-FE371F0B5CCD}"/>
              </a:ext>
            </a:extLst>
          </p:cNvPr>
          <p:cNvGrpSpPr/>
          <p:nvPr/>
        </p:nvGrpSpPr>
        <p:grpSpPr>
          <a:xfrm>
            <a:off x="4109424" y="6364958"/>
            <a:ext cx="193675" cy="193675"/>
            <a:chOff x="10734728" y="6375399"/>
            <a:chExt cx="193675" cy="193675"/>
          </a:xfrm>
          <a:solidFill>
            <a:schemeClr val="accent1"/>
          </a:solidFill>
        </p:grpSpPr>
        <p:sp>
          <p:nvSpPr>
            <p:cNvPr id="21" name="Forme libre : forme 20">
              <a:extLst>
                <a:ext uri="{FF2B5EF4-FFF2-40B4-BE49-F238E27FC236}">
                  <a16:creationId xmlns:a16="http://schemas.microsoft.com/office/drawing/2014/main" id="{3A6A225C-B175-4F86-9F2D-FCDC92450AD0}"/>
                </a:ext>
              </a:extLst>
            </p:cNvPr>
            <p:cNvSpPr/>
            <p:nvPr/>
          </p:nvSpPr>
          <p:spPr>
            <a:xfrm>
              <a:off x="10734728" y="6375801"/>
              <a:ext cx="193279" cy="192474"/>
            </a:xfrm>
            <a:custGeom>
              <a:avLst/>
              <a:gdLst>
                <a:gd name="connsiteX0" fmla="*/ 96640 w 193279"/>
                <a:gd name="connsiteY0" fmla="*/ 0 h 192474"/>
                <a:gd name="connsiteX1" fmla="*/ 0 w 193279"/>
                <a:gd name="connsiteY1" fmla="*/ 96640 h 192474"/>
                <a:gd name="connsiteX2" fmla="*/ 80523 w 193279"/>
                <a:gd name="connsiteY2" fmla="*/ 191829 h 192474"/>
                <a:gd name="connsiteX3" fmla="*/ 80523 w 193279"/>
                <a:gd name="connsiteY3" fmla="*/ 116802 h 192474"/>
                <a:gd name="connsiteX4" fmla="*/ 57210 w 193279"/>
                <a:gd name="connsiteY4" fmla="*/ 116802 h 192474"/>
                <a:gd name="connsiteX5" fmla="*/ 57210 w 193279"/>
                <a:gd name="connsiteY5" fmla="*/ 89803 h 192474"/>
                <a:gd name="connsiteX6" fmla="*/ 80523 w 193279"/>
                <a:gd name="connsiteY6" fmla="*/ 89803 h 192474"/>
                <a:gd name="connsiteX7" fmla="*/ 80523 w 193279"/>
                <a:gd name="connsiteY7" fmla="*/ 69895 h 192474"/>
                <a:gd name="connsiteX8" fmla="*/ 115240 w 193279"/>
                <a:gd name="connsiteY8" fmla="*/ 34208 h 192474"/>
                <a:gd name="connsiteX9" fmla="*/ 136056 w 193279"/>
                <a:gd name="connsiteY9" fmla="*/ 35267 h 192474"/>
                <a:gd name="connsiteX10" fmla="*/ 136056 w 193279"/>
                <a:gd name="connsiteY10" fmla="*/ 59412 h 192474"/>
                <a:gd name="connsiteX11" fmla="*/ 121762 w 193279"/>
                <a:gd name="connsiteY11" fmla="*/ 59419 h 192474"/>
                <a:gd name="connsiteX12" fmla="*/ 108396 w 193279"/>
                <a:gd name="connsiteY12" fmla="*/ 72558 h 192474"/>
                <a:gd name="connsiteX13" fmla="*/ 108396 w 193279"/>
                <a:gd name="connsiteY13" fmla="*/ 89789 h 192474"/>
                <a:gd name="connsiteX14" fmla="*/ 135133 w 193279"/>
                <a:gd name="connsiteY14" fmla="*/ 89789 h 192474"/>
                <a:gd name="connsiteX15" fmla="*/ 131646 w 193279"/>
                <a:gd name="connsiteY15" fmla="*/ 116788 h 192474"/>
                <a:gd name="connsiteX16" fmla="*/ 108396 w 193279"/>
                <a:gd name="connsiteY16" fmla="*/ 116788 h 192474"/>
                <a:gd name="connsiteX17" fmla="*/ 108396 w 193279"/>
                <a:gd name="connsiteY17" fmla="*/ 192475 h 192474"/>
                <a:gd name="connsiteX18" fmla="*/ 193280 w 193279"/>
                <a:gd name="connsiteY18" fmla="*/ 96613 h 192474"/>
                <a:gd name="connsiteX19" fmla="*/ 96640 w 193279"/>
                <a:gd name="connsiteY19" fmla="*/ 0 h 1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3279" h="192474">
                  <a:moveTo>
                    <a:pt x="96640" y="0"/>
                  </a:moveTo>
                  <a:cubicBezTo>
                    <a:pt x="43268" y="0"/>
                    <a:pt x="0" y="43268"/>
                    <a:pt x="0" y="96640"/>
                  </a:cubicBezTo>
                  <a:cubicBezTo>
                    <a:pt x="0" y="144509"/>
                    <a:pt x="34841" y="184153"/>
                    <a:pt x="80523" y="191829"/>
                  </a:cubicBezTo>
                  <a:lnTo>
                    <a:pt x="80523" y="116802"/>
                  </a:lnTo>
                  <a:lnTo>
                    <a:pt x="57210" y="116802"/>
                  </a:lnTo>
                  <a:lnTo>
                    <a:pt x="57210" y="89803"/>
                  </a:lnTo>
                  <a:lnTo>
                    <a:pt x="80523" y="89803"/>
                  </a:lnTo>
                  <a:lnTo>
                    <a:pt x="80523" y="69895"/>
                  </a:lnTo>
                  <a:cubicBezTo>
                    <a:pt x="80523" y="46796"/>
                    <a:pt x="94631" y="34208"/>
                    <a:pt x="115240" y="34208"/>
                  </a:cubicBezTo>
                  <a:cubicBezTo>
                    <a:pt x="125111" y="34208"/>
                    <a:pt x="133593" y="34943"/>
                    <a:pt x="136056" y="35267"/>
                  </a:cubicBezTo>
                  <a:lnTo>
                    <a:pt x="136056" y="59412"/>
                  </a:lnTo>
                  <a:lnTo>
                    <a:pt x="121762" y="59419"/>
                  </a:lnTo>
                  <a:cubicBezTo>
                    <a:pt x="110556" y="59419"/>
                    <a:pt x="108396" y="64743"/>
                    <a:pt x="108396" y="72558"/>
                  </a:cubicBezTo>
                  <a:lnTo>
                    <a:pt x="108396" y="89789"/>
                  </a:lnTo>
                  <a:lnTo>
                    <a:pt x="135133" y="89789"/>
                  </a:lnTo>
                  <a:lnTo>
                    <a:pt x="131646" y="116788"/>
                  </a:lnTo>
                  <a:lnTo>
                    <a:pt x="108396" y="116788"/>
                  </a:lnTo>
                  <a:lnTo>
                    <a:pt x="108396" y="192475"/>
                  </a:lnTo>
                  <a:cubicBezTo>
                    <a:pt x="156210" y="186655"/>
                    <a:pt x="193280" y="146002"/>
                    <a:pt x="193280" y="96613"/>
                  </a:cubicBezTo>
                  <a:cubicBezTo>
                    <a:pt x="193280" y="43268"/>
                    <a:pt x="150012" y="0"/>
                    <a:pt x="96640" y="0"/>
                  </a:cubicBezTo>
                  <a:close/>
                </a:path>
              </a:pathLst>
            </a:custGeom>
            <a:grpFill/>
            <a:ln w="1134" cap="flat">
              <a:noFill/>
              <a:prstDash val="solid"/>
              <a:miter/>
            </a:ln>
          </p:spPr>
          <p:txBody>
            <a:bodyPr rtlCol="0" anchor="ctr"/>
            <a:lstStyle/>
            <a:p>
              <a:pPr algn="l"/>
              <a:endParaRPr lang="fr-FR"/>
            </a:p>
          </p:txBody>
        </p:sp>
      </p:grpSp>
      <p:grpSp>
        <p:nvGrpSpPr>
          <p:cNvPr id="22" name="Graphique 5">
            <a:extLst>
              <a:ext uri="{FF2B5EF4-FFF2-40B4-BE49-F238E27FC236}">
                <a16:creationId xmlns:a16="http://schemas.microsoft.com/office/drawing/2014/main" id="{049CBD90-75C7-47ED-B496-8C528DE04E0A}"/>
              </a:ext>
            </a:extLst>
          </p:cNvPr>
          <p:cNvGrpSpPr/>
          <p:nvPr/>
        </p:nvGrpSpPr>
        <p:grpSpPr>
          <a:xfrm>
            <a:off x="4512814" y="6364959"/>
            <a:ext cx="193673" cy="193673"/>
            <a:chOff x="11169267" y="6375401"/>
            <a:chExt cx="193673" cy="193673"/>
          </a:xfrm>
          <a:solidFill>
            <a:schemeClr val="accent1"/>
          </a:solidFill>
        </p:grpSpPr>
        <p:sp>
          <p:nvSpPr>
            <p:cNvPr id="23" name="Forme libre : forme 22">
              <a:extLst>
                <a:ext uri="{FF2B5EF4-FFF2-40B4-BE49-F238E27FC236}">
                  <a16:creationId xmlns:a16="http://schemas.microsoft.com/office/drawing/2014/main" id="{CB030C3D-33EC-4F77-8122-0EF89340D59F}"/>
                </a:ext>
              </a:extLst>
            </p:cNvPr>
            <p:cNvSpPr/>
            <p:nvPr/>
          </p:nvSpPr>
          <p:spPr>
            <a:xfrm>
              <a:off x="11169267" y="6375401"/>
              <a:ext cx="193673" cy="193673"/>
            </a:xfrm>
            <a:custGeom>
              <a:avLst/>
              <a:gdLst>
                <a:gd name="connsiteX0" fmla="*/ 96837 w 193673"/>
                <a:gd name="connsiteY0" fmla="*/ 0 h 193673"/>
                <a:gd name="connsiteX1" fmla="*/ 0 w 193673"/>
                <a:gd name="connsiteY1" fmla="*/ 96837 h 193673"/>
                <a:gd name="connsiteX2" fmla="*/ 96837 w 193673"/>
                <a:gd name="connsiteY2" fmla="*/ 193673 h 193673"/>
                <a:gd name="connsiteX3" fmla="*/ 193673 w 193673"/>
                <a:gd name="connsiteY3" fmla="*/ 96837 h 193673"/>
                <a:gd name="connsiteX4" fmla="*/ 96837 w 193673"/>
                <a:gd name="connsiteY4" fmla="*/ 0 h 193673"/>
                <a:gd name="connsiteX5" fmla="*/ 61104 w 193673"/>
                <a:gd name="connsiteY5" fmla="*/ 125324 h 193673"/>
                <a:gd name="connsiteX6" fmla="*/ 32617 w 193673"/>
                <a:gd name="connsiteY6" fmla="*/ 96831 h 193673"/>
                <a:gd name="connsiteX7" fmla="*/ 61104 w 193673"/>
                <a:gd name="connsiteY7" fmla="*/ 68349 h 193673"/>
                <a:gd name="connsiteX8" fmla="*/ 89591 w 193673"/>
                <a:gd name="connsiteY8" fmla="*/ 96831 h 193673"/>
                <a:gd name="connsiteX9" fmla="*/ 61104 w 193673"/>
                <a:gd name="connsiteY9" fmla="*/ 125324 h 193673"/>
                <a:gd name="connsiteX10" fmla="*/ 132569 w 193673"/>
                <a:gd name="connsiteY10" fmla="*/ 125324 h 193673"/>
                <a:gd name="connsiteX11" fmla="*/ 104088 w 193673"/>
                <a:gd name="connsiteY11" fmla="*/ 96831 h 193673"/>
                <a:gd name="connsiteX12" fmla="*/ 132569 w 193673"/>
                <a:gd name="connsiteY12" fmla="*/ 68349 h 193673"/>
                <a:gd name="connsiteX13" fmla="*/ 161051 w 193673"/>
                <a:gd name="connsiteY13" fmla="*/ 96831 h 193673"/>
                <a:gd name="connsiteX14" fmla="*/ 132569 w 193673"/>
                <a:gd name="connsiteY14" fmla="*/ 125324 h 19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3673" h="193673">
                  <a:moveTo>
                    <a:pt x="96837" y="0"/>
                  </a:moveTo>
                  <a:cubicBezTo>
                    <a:pt x="43354" y="0"/>
                    <a:pt x="0" y="43349"/>
                    <a:pt x="0" y="96837"/>
                  </a:cubicBezTo>
                  <a:cubicBezTo>
                    <a:pt x="0" y="150330"/>
                    <a:pt x="43354" y="193673"/>
                    <a:pt x="96837" y="193673"/>
                  </a:cubicBezTo>
                  <a:cubicBezTo>
                    <a:pt x="150319" y="193673"/>
                    <a:pt x="193673" y="150330"/>
                    <a:pt x="193673" y="96837"/>
                  </a:cubicBezTo>
                  <a:cubicBezTo>
                    <a:pt x="193673" y="43349"/>
                    <a:pt x="150319" y="0"/>
                    <a:pt x="96837" y="0"/>
                  </a:cubicBezTo>
                  <a:close/>
                  <a:moveTo>
                    <a:pt x="61104" y="125324"/>
                  </a:moveTo>
                  <a:cubicBezTo>
                    <a:pt x="45371" y="125324"/>
                    <a:pt x="32617" y="112558"/>
                    <a:pt x="32617" y="96831"/>
                  </a:cubicBezTo>
                  <a:cubicBezTo>
                    <a:pt x="32617" y="81098"/>
                    <a:pt x="45371" y="68349"/>
                    <a:pt x="61104" y="68349"/>
                  </a:cubicBezTo>
                  <a:cubicBezTo>
                    <a:pt x="76831" y="68349"/>
                    <a:pt x="89591" y="81098"/>
                    <a:pt x="89591" y="96831"/>
                  </a:cubicBezTo>
                  <a:cubicBezTo>
                    <a:pt x="89591" y="112558"/>
                    <a:pt x="76831" y="125324"/>
                    <a:pt x="61104" y="125324"/>
                  </a:cubicBezTo>
                  <a:close/>
                  <a:moveTo>
                    <a:pt x="132569" y="125324"/>
                  </a:moveTo>
                  <a:cubicBezTo>
                    <a:pt x="116836" y="125324"/>
                    <a:pt x="104088" y="112558"/>
                    <a:pt x="104088" y="96831"/>
                  </a:cubicBezTo>
                  <a:cubicBezTo>
                    <a:pt x="104088" y="81098"/>
                    <a:pt x="116836" y="68349"/>
                    <a:pt x="132569" y="68349"/>
                  </a:cubicBezTo>
                  <a:cubicBezTo>
                    <a:pt x="148302" y="68349"/>
                    <a:pt x="161051" y="81098"/>
                    <a:pt x="161051" y="96831"/>
                  </a:cubicBezTo>
                  <a:cubicBezTo>
                    <a:pt x="161051" y="112558"/>
                    <a:pt x="148302" y="125324"/>
                    <a:pt x="132569" y="125324"/>
                  </a:cubicBezTo>
                  <a:close/>
                </a:path>
              </a:pathLst>
            </a:custGeom>
            <a:grpFill/>
            <a:ln w="5603" cap="flat">
              <a:noFill/>
              <a:prstDash val="solid"/>
              <a:miter/>
            </a:ln>
          </p:spPr>
          <p:txBody>
            <a:bodyPr rtlCol="0" anchor="ctr"/>
            <a:lstStyle/>
            <a:p>
              <a:pPr algn="l"/>
              <a:endParaRPr lang="fr-FR"/>
            </a:p>
          </p:txBody>
        </p:sp>
      </p:grpSp>
      <p:grpSp>
        <p:nvGrpSpPr>
          <p:cNvPr id="24" name="Graphique 9">
            <a:extLst>
              <a:ext uri="{FF2B5EF4-FFF2-40B4-BE49-F238E27FC236}">
                <a16:creationId xmlns:a16="http://schemas.microsoft.com/office/drawing/2014/main" id="{23536F57-EC62-42E4-A6A4-23561A434EBD}"/>
              </a:ext>
            </a:extLst>
          </p:cNvPr>
          <p:cNvGrpSpPr/>
          <p:nvPr/>
        </p:nvGrpSpPr>
        <p:grpSpPr>
          <a:xfrm>
            <a:off x="4916203" y="6364958"/>
            <a:ext cx="193674" cy="193674"/>
            <a:chOff x="11700641" y="6375400"/>
            <a:chExt cx="193674" cy="193674"/>
          </a:xfrm>
          <a:solidFill>
            <a:schemeClr val="accent1"/>
          </a:solidFill>
        </p:grpSpPr>
        <p:grpSp>
          <p:nvGrpSpPr>
            <p:cNvPr id="25" name="Graphique 9">
              <a:extLst>
                <a:ext uri="{FF2B5EF4-FFF2-40B4-BE49-F238E27FC236}">
                  <a16:creationId xmlns:a16="http://schemas.microsoft.com/office/drawing/2014/main" id="{23536F57-EC62-42E4-A6A4-23561A434EBD}"/>
                </a:ext>
              </a:extLst>
            </p:cNvPr>
            <p:cNvGrpSpPr/>
            <p:nvPr/>
          </p:nvGrpSpPr>
          <p:grpSpPr>
            <a:xfrm>
              <a:off x="11717377" y="6375400"/>
              <a:ext cx="160058" cy="193533"/>
              <a:chOff x="11717377" y="6375400"/>
              <a:chExt cx="160058" cy="193533"/>
            </a:xfrm>
            <a:grpFill/>
          </p:grpSpPr>
          <p:sp>
            <p:nvSpPr>
              <p:cNvPr id="26" name="Forme libre : forme 25">
                <a:extLst>
                  <a:ext uri="{FF2B5EF4-FFF2-40B4-BE49-F238E27FC236}">
                    <a16:creationId xmlns:a16="http://schemas.microsoft.com/office/drawing/2014/main" id="{3B5AE801-BA57-494F-AE9A-A5FDC1460DFB}"/>
                  </a:ext>
                </a:extLst>
              </p:cNvPr>
              <p:cNvSpPr/>
              <p:nvPr/>
            </p:nvSpPr>
            <p:spPr>
              <a:xfrm>
                <a:off x="11717377" y="6457479"/>
                <a:ext cx="160058" cy="111454"/>
              </a:xfrm>
              <a:custGeom>
                <a:avLst/>
                <a:gdLst>
                  <a:gd name="connsiteX0" fmla="*/ 157250 w 160058"/>
                  <a:gd name="connsiteY0" fmla="*/ 17926 h 111454"/>
                  <a:gd name="connsiteX1" fmla="*/ 151040 w 160058"/>
                  <a:gd name="connsiteY1" fmla="*/ 7235 h 111454"/>
                  <a:gd name="connsiteX2" fmla="*/ 139968 w 160058"/>
                  <a:gd name="connsiteY2" fmla="*/ 2159 h 111454"/>
                  <a:gd name="connsiteX3" fmla="*/ 80029 w 160058"/>
                  <a:gd name="connsiteY3" fmla="*/ 0 h 111454"/>
                  <a:gd name="connsiteX4" fmla="*/ 20197 w 160058"/>
                  <a:gd name="connsiteY4" fmla="*/ 2159 h 111454"/>
                  <a:gd name="connsiteX5" fmla="*/ 9073 w 160058"/>
                  <a:gd name="connsiteY5" fmla="*/ 7235 h 111454"/>
                  <a:gd name="connsiteX6" fmla="*/ 2808 w 160058"/>
                  <a:gd name="connsiteY6" fmla="*/ 17926 h 111454"/>
                  <a:gd name="connsiteX7" fmla="*/ 0 w 160058"/>
                  <a:gd name="connsiteY7" fmla="*/ 55727 h 111454"/>
                  <a:gd name="connsiteX8" fmla="*/ 2808 w 160058"/>
                  <a:gd name="connsiteY8" fmla="*/ 93528 h 111454"/>
                  <a:gd name="connsiteX9" fmla="*/ 9019 w 160058"/>
                  <a:gd name="connsiteY9" fmla="*/ 104218 h 111454"/>
                  <a:gd name="connsiteX10" fmla="*/ 20089 w 160058"/>
                  <a:gd name="connsiteY10" fmla="*/ 109186 h 111454"/>
                  <a:gd name="connsiteX11" fmla="*/ 80030 w 160058"/>
                  <a:gd name="connsiteY11" fmla="*/ 111454 h 111454"/>
                  <a:gd name="connsiteX12" fmla="*/ 139968 w 160058"/>
                  <a:gd name="connsiteY12" fmla="*/ 109186 h 111454"/>
                  <a:gd name="connsiteX13" fmla="*/ 150985 w 160058"/>
                  <a:gd name="connsiteY13" fmla="*/ 104218 h 111454"/>
                  <a:gd name="connsiteX14" fmla="*/ 157249 w 160058"/>
                  <a:gd name="connsiteY14" fmla="*/ 93528 h 111454"/>
                  <a:gd name="connsiteX15" fmla="*/ 160058 w 160058"/>
                  <a:gd name="connsiteY15" fmla="*/ 55727 h 111454"/>
                  <a:gd name="connsiteX16" fmla="*/ 157250 w 160058"/>
                  <a:gd name="connsiteY16" fmla="*/ 17926 h 111454"/>
                  <a:gd name="connsiteX17" fmla="*/ 45687 w 160058"/>
                  <a:gd name="connsiteY17" fmla="*/ 28836 h 111454"/>
                  <a:gd name="connsiteX18" fmla="*/ 34132 w 160058"/>
                  <a:gd name="connsiteY18" fmla="*/ 28836 h 111454"/>
                  <a:gd name="connsiteX19" fmla="*/ 34132 w 160058"/>
                  <a:gd name="connsiteY19" fmla="*/ 90286 h 111454"/>
                  <a:gd name="connsiteX20" fmla="*/ 23332 w 160058"/>
                  <a:gd name="connsiteY20" fmla="*/ 90286 h 111454"/>
                  <a:gd name="connsiteX21" fmla="*/ 23332 w 160058"/>
                  <a:gd name="connsiteY21" fmla="*/ 28836 h 111454"/>
                  <a:gd name="connsiteX22" fmla="*/ 11992 w 160058"/>
                  <a:gd name="connsiteY22" fmla="*/ 28836 h 111454"/>
                  <a:gd name="connsiteX23" fmla="*/ 11992 w 160058"/>
                  <a:gd name="connsiteY23" fmla="*/ 18685 h 111454"/>
                  <a:gd name="connsiteX24" fmla="*/ 45688 w 160058"/>
                  <a:gd name="connsiteY24" fmla="*/ 18685 h 111454"/>
                  <a:gd name="connsiteX25" fmla="*/ 45688 w 160058"/>
                  <a:gd name="connsiteY25" fmla="*/ 28836 h 111454"/>
                  <a:gd name="connsiteX26" fmla="*/ 74846 w 160058"/>
                  <a:gd name="connsiteY26" fmla="*/ 90286 h 111454"/>
                  <a:gd name="connsiteX27" fmla="*/ 65234 w 160058"/>
                  <a:gd name="connsiteY27" fmla="*/ 90286 h 111454"/>
                  <a:gd name="connsiteX28" fmla="*/ 65234 w 160058"/>
                  <a:gd name="connsiteY28" fmla="*/ 84453 h 111454"/>
                  <a:gd name="connsiteX29" fmla="*/ 54217 w 160058"/>
                  <a:gd name="connsiteY29" fmla="*/ 91042 h 111454"/>
                  <a:gd name="connsiteX30" fmla="*/ 47955 w 160058"/>
                  <a:gd name="connsiteY30" fmla="*/ 87046 h 111454"/>
                  <a:gd name="connsiteX31" fmla="*/ 47090 w 160058"/>
                  <a:gd name="connsiteY31" fmla="*/ 79161 h 111454"/>
                  <a:gd name="connsiteX32" fmla="*/ 47090 w 160058"/>
                  <a:gd name="connsiteY32" fmla="*/ 36935 h 111454"/>
                  <a:gd name="connsiteX33" fmla="*/ 56702 w 160058"/>
                  <a:gd name="connsiteY33" fmla="*/ 36935 h 111454"/>
                  <a:gd name="connsiteX34" fmla="*/ 56702 w 160058"/>
                  <a:gd name="connsiteY34" fmla="*/ 76246 h 111454"/>
                  <a:gd name="connsiteX35" fmla="*/ 56811 w 160058"/>
                  <a:gd name="connsiteY35" fmla="*/ 80026 h 111454"/>
                  <a:gd name="connsiteX36" fmla="*/ 59079 w 160058"/>
                  <a:gd name="connsiteY36" fmla="*/ 82294 h 111454"/>
                  <a:gd name="connsiteX37" fmla="*/ 65235 w 160058"/>
                  <a:gd name="connsiteY37" fmla="*/ 77758 h 111454"/>
                  <a:gd name="connsiteX38" fmla="*/ 65235 w 160058"/>
                  <a:gd name="connsiteY38" fmla="*/ 36935 h 111454"/>
                  <a:gd name="connsiteX39" fmla="*/ 74847 w 160058"/>
                  <a:gd name="connsiteY39" fmla="*/ 36935 h 111454"/>
                  <a:gd name="connsiteX40" fmla="*/ 74847 w 160058"/>
                  <a:gd name="connsiteY40" fmla="*/ 90286 h 111454"/>
                  <a:gd name="connsiteX41" fmla="*/ 111566 w 160058"/>
                  <a:gd name="connsiteY41" fmla="*/ 74302 h 111454"/>
                  <a:gd name="connsiteX42" fmla="*/ 110598 w 160058"/>
                  <a:gd name="connsiteY42" fmla="*/ 85104 h 111454"/>
                  <a:gd name="connsiteX43" fmla="*/ 102929 w 160058"/>
                  <a:gd name="connsiteY43" fmla="*/ 91042 h 111454"/>
                  <a:gd name="connsiteX44" fmla="*/ 92884 w 160058"/>
                  <a:gd name="connsiteY44" fmla="*/ 85104 h 111454"/>
                  <a:gd name="connsiteX45" fmla="*/ 92884 w 160058"/>
                  <a:gd name="connsiteY45" fmla="*/ 90287 h 111454"/>
                  <a:gd name="connsiteX46" fmla="*/ 83273 w 160058"/>
                  <a:gd name="connsiteY46" fmla="*/ 90287 h 111454"/>
                  <a:gd name="connsiteX47" fmla="*/ 83273 w 160058"/>
                  <a:gd name="connsiteY47" fmla="*/ 18685 h 111454"/>
                  <a:gd name="connsiteX48" fmla="*/ 92884 w 160058"/>
                  <a:gd name="connsiteY48" fmla="*/ 18685 h 111454"/>
                  <a:gd name="connsiteX49" fmla="*/ 92884 w 160058"/>
                  <a:gd name="connsiteY49" fmla="*/ 42120 h 111454"/>
                  <a:gd name="connsiteX50" fmla="*/ 102929 w 160058"/>
                  <a:gd name="connsiteY50" fmla="*/ 36290 h 111454"/>
                  <a:gd name="connsiteX51" fmla="*/ 110598 w 160058"/>
                  <a:gd name="connsiteY51" fmla="*/ 42338 h 111454"/>
                  <a:gd name="connsiteX52" fmla="*/ 111566 w 160058"/>
                  <a:gd name="connsiteY52" fmla="*/ 53029 h 111454"/>
                  <a:gd name="connsiteX53" fmla="*/ 111566 w 160058"/>
                  <a:gd name="connsiteY53" fmla="*/ 74302 h 111454"/>
                  <a:gd name="connsiteX54" fmla="*/ 148070 w 160058"/>
                  <a:gd name="connsiteY54" fmla="*/ 65447 h 111454"/>
                  <a:gd name="connsiteX55" fmla="*/ 128739 w 160058"/>
                  <a:gd name="connsiteY55" fmla="*/ 65447 h 111454"/>
                  <a:gd name="connsiteX56" fmla="*/ 128739 w 160058"/>
                  <a:gd name="connsiteY56" fmla="*/ 74843 h 111454"/>
                  <a:gd name="connsiteX57" fmla="*/ 133706 w 160058"/>
                  <a:gd name="connsiteY57" fmla="*/ 82294 h 111454"/>
                  <a:gd name="connsiteX58" fmla="*/ 138026 w 160058"/>
                  <a:gd name="connsiteY58" fmla="*/ 78405 h 111454"/>
                  <a:gd name="connsiteX59" fmla="*/ 138242 w 160058"/>
                  <a:gd name="connsiteY59" fmla="*/ 71819 h 111454"/>
                  <a:gd name="connsiteX60" fmla="*/ 148069 w 160058"/>
                  <a:gd name="connsiteY60" fmla="*/ 71819 h 111454"/>
                  <a:gd name="connsiteX61" fmla="*/ 148069 w 160058"/>
                  <a:gd name="connsiteY61" fmla="*/ 73222 h 111454"/>
                  <a:gd name="connsiteX62" fmla="*/ 147853 w 160058"/>
                  <a:gd name="connsiteY62" fmla="*/ 79487 h 111454"/>
                  <a:gd name="connsiteX63" fmla="*/ 145585 w 160058"/>
                  <a:gd name="connsiteY63" fmla="*/ 85318 h 111454"/>
                  <a:gd name="connsiteX64" fmla="*/ 133919 w 160058"/>
                  <a:gd name="connsiteY64" fmla="*/ 91042 h 111454"/>
                  <a:gd name="connsiteX65" fmla="*/ 122256 w 160058"/>
                  <a:gd name="connsiteY65" fmla="*/ 85535 h 111454"/>
                  <a:gd name="connsiteX66" fmla="*/ 119126 w 160058"/>
                  <a:gd name="connsiteY66" fmla="*/ 73007 h 111454"/>
                  <a:gd name="connsiteX67" fmla="*/ 119126 w 160058"/>
                  <a:gd name="connsiteY67" fmla="*/ 54322 h 111454"/>
                  <a:gd name="connsiteX68" fmla="*/ 122147 w 160058"/>
                  <a:gd name="connsiteY68" fmla="*/ 41794 h 111454"/>
                  <a:gd name="connsiteX69" fmla="*/ 133706 w 160058"/>
                  <a:gd name="connsiteY69" fmla="*/ 36287 h 111454"/>
                  <a:gd name="connsiteX70" fmla="*/ 145153 w 160058"/>
                  <a:gd name="connsiteY70" fmla="*/ 41794 h 111454"/>
                  <a:gd name="connsiteX71" fmla="*/ 148070 w 160058"/>
                  <a:gd name="connsiteY71" fmla="*/ 54322 h 111454"/>
                  <a:gd name="connsiteX72" fmla="*/ 148070 w 160058"/>
                  <a:gd name="connsiteY72" fmla="*/ 65447 h 111454"/>
                  <a:gd name="connsiteX73" fmla="*/ 148070 w 160058"/>
                  <a:gd name="connsiteY73" fmla="*/ 65447 h 1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0058" h="111454">
                    <a:moveTo>
                      <a:pt x="157250" y="17926"/>
                    </a:moveTo>
                    <a:cubicBezTo>
                      <a:pt x="156315" y="13677"/>
                      <a:pt x="154243" y="10114"/>
                      <a:pt x="151040" y="7235"/>
                    </a:cubicBezTo>
                    <a:cubicBezTo>
                      <a:pt x="147835" y="4356"/>
                      <a:pt x="144146" y="2663"/>
                      <a:pt x="139968" y="2159"/>
                    </a:cubicBezTo>
                    <a:cubicBezTo>
                      <a:pt x="126721" y="719"/>
                      <a:pt x="106742" y="0"/>
                      <a:pt x="80029" y="0"/>
                    </a:cubicBezTo>
                    <a:cubicBezTo>
                      <a:pt x="53316" y="0"/>
                      <a:pt x="33373" y="720"/>
                      <a:pt x="20197" y="2159"/>
                    </a:cubicBezTo>
                    <a:cubicBezTo>
                      <a:pt x="15950" y="2663"/>
                      <a:pt x="12242" y="4356"/>
                      <a:pt x="9073" y="7235"/>
                    </a:cubicBezTo>
                    <a:cubicBezTo>
                      <a:pt x="5904" y="10115"/>
                      <a:pt x="3816" y="13679"/>
                      <a:pt x="2808" y="17926"/>
                    </a:cubicBezTo>
                    <a:cubicBezTo>
                      <a:pt x="936" y="26280"/>
                      <a:pt x="0" y="38879"/>
                      <a:pt x="0" y="55727"/>
                    </a:cubicBezTo>
                    <a:cubicBezTo>
                      <a:pt x="0" y="72862"/>
                      <a:pt x="936" y="85463"/>
                      <a:pt x="2808" y="93528"/>
                    </a:cubicBezTo>
                    <a:cubicBezTo>
                      <a:pt x="3745" y="97774"/>
                      <a:pt x="5816" y="101340"/>
                      <a:pt x="9019" y="104218"/>
                    </a:cubicBezTo>
                    <a:cubicBezTo>
                      <a:pt x="12223" y="107098"/>
                      <a:pt x="15913" y="108754"/>
                      <a:pt x="20089" y="109186"/>
                    </a:cubicBezTo>
                    <a:cubicBezTo>
                      <a:pt x="33338" y="110698"/>
                      <a:pt x="53319" y="111454"/>
                      <a:pt x="80030" y="111454"/>
                    </a:cubicBezTo>
                    <a:cubicBezTo>
                      <a:pt x="106739" y="111454"/>
                      <a:pt x="126723" y="110698"/>
                      <a:pt x="139968" y="109186"/>
                    </a:cubicBezTo>
                    <a:cubicBezTo>
                      <a:pt x="144145" y="108754"/>
                      <a:pt x="147816" y="107098"/>
                      <a:pt x="150985" y="104218"/>
                    </a:cubicBezTo>
                    <a:cubicBezTo>
                      <a:pt x="154154" y="101340"/>
                      <a:pt x="156242" y="97774"/>
                      <a:pt x="157249" y="93528"/>
                    </a:cubicBezTo>
                    <a:cubicBezTo>
                      <a:pt x="159121" y="85174"/>
                      <a:pt x="160058" y="72575"/>
                      <a:pt x="160058" y="55727"/>
                    </a:cubicBezTo>
                    <a:cubicBezTo>
                      <a:pt x="160058" y="38591"/>
                      <a:pt x="159121" y="25991"/>
                      <a:pt x="157250" y="17926"/>
                    </a:cubicBezTo>
                    <a:close/>
                    <a:moveTo>
                      <a:pt x="45687" y="28836"/>
                    </a:moveTo>
                    <a:lnTo>
                      <a:pt x="34132" y="28836"/>
                    </a:lnTo>
                    <a:lnTo>
                      <a:pt x="34132" y="90286"/>
                    </a:lnTo>
                    <a:lnTo>
                      <a:pt x="23332" y="90286"/>
                    </a:lnTo>
                    <a:lnTo>
                      <a:pt x="23332" y="28836"/>
                    </a:lnTo>
                    <a:lnTo>
                      <a:pt x="11992" y="28836"/>
                    </a:lnTo>
                    <a:lnTo>
                      <a:pt x="11992" y="18685"/>
                    </a:lnTo>
                    <a:lnTo>
                      <a:pt x="45688" y="18685"/>
                    </a:lnTo>
                    <a:lnTo>
                      <a:pt x="45688" y="28836"/>
                    </a:lnTo>
                    <a:close/>
                    <a:moveTo>
                      <a:pt x="74846" y="90286"/>
                    </a:moveTo>
                    <a:lnTo>
                      <a:pt x="65234" y="90286"/>
                    </a:lnTo>
                    <a:lnTo>
                      <a:pt x="65234" y="84453"/>
                    </a:lnTo>
                    <a:cubicBezTo>
                      <a:pt x="61347" y="88846"/>
                      <a:pt x="57673" y="91042"/>
                      <a:pt x="54217" y="91042"/>
                    </a:cubicBezTo>
                    <a:cubicBezTo>
                      <a:pt x="50906" y="91042"/>
                      <a:pt x="48818" y="89709"/>
                      <a:pt x="47955" y="87046"/>
                    </a:cubicBezTo>
                    <a:cubicBezTo>
                      <a:pt x="47379" y="85318"/>
                      <a:pt x="47090" y="82689"/>
                      <a:pt x="47090" y="79161"/>
                    </a:cubicBezTo>
                    <a:lnTo>
                      <a:pt x="47090" y="36935"/>
                    </a:lnTo>
                    <a:lnTo>
                      <a:pt x="56702" y="36935"/>
                    </a:lnTo>
                    <a:lnTo>
                      <a:pt x="56702" y="76246"/>
                    </a:lnTo>
                    <a:cubicBezTo>
                      <a:pt x="56702" y="78549"/>
                      <a:pt x="56738" y="79810"/>
                      <a:pt x="56811" y="80026"/>
                    </a:cubicBezTo>
                    <a:cubicBezTo>
                      <a:pt x="57027" y="81538"/>
                      <a:pt x="57782" y="82294"/>
                      <a:pt x="59079" y="82294"/>
                    </a:cubicBezTo>
                    <a:cubicBezTo>
                      <a:pt x="61022" y="82294"/>
                      <a:pt x="63076" y="80782"/>
                      <a:pt x="65235" y="77758"/>
                    </a:cubicBezTo>
                    <a:lnTo>
                      <a:pt x="65235" y="36935"/>
                    </a:lnTo>
                    <a:lnTo>
                      <a:pt x="74847" y="36935"/>
                    </a:lnTo>
                    <a:lnTo>
                      <a:pt x="74847" y="90286"/>
                    </a:lnTo>
                    <a:close/>
                    <a:moveTo>
                      <a:pt x="111566" y="74302"/>
                    </a:moveTo>
                    <a:cubicBezTo>
                      <a:pt x="111566" y="79557"/>
                      <a:pt x="111243" y="83160"/>
                      <a:pt x="110598" y="85104"/>
                    </a:cubicBezTo>
                    <a:cubicBezTo>
                      <a:pt x="109371" y="89062"/>
                      <a:pt x="106817" y="91042"/>
                      <a:pt x="102929" y="91042"/>
                    </a:cubicBezTo>
                    <a:cubicBezTo>
                      <a:pt x="99473" y="91042"/>
                      <a:pt x="96125" y="89062"/>
                      <a:pt x="92884" y="85104"/>
                    </a:cubicBezTo>
                    <a:lnTo>
                      <a:pt x="92884" y="90287"/>
                    </a:lnTo>
                    <a:lnTo>
                      <a:pt x="83273" y="90287"/>
                    </a:lnTo>
                    <a:lnTo>
                      <a:pt x="83273" y="18685"/>
                    </a:lnTo>
                    <a:lnTo>
                      <a:pt x="92884" y="18685"/>
                    </a:lnTo>
                    <a:lnTo>
                      <a:pt x="92884" y="42120"/>
                    </a:lnTo>
                    <a:cubicBezTo>
                      <a:pt x="95981" y="38234"/>
                      <a:pt x="99328" y="36290"/>
                      <a:pt x="102929" y="36290"/>
                    </a:cubicBezTo>
                    <a:cubicBezTo>
                      <a:pt x="106817" y="36290"/>
                      <a:pt x="109371" y="38307"/>
                      <a:pt x="110598" y="42338"/>
                    </a:cubicBezTo>
                    <a:cubicBezTo>
                      <a:pt x="111242" y="44210"/>
                      <a:pt x="111566" y="47773"/>
                      <a:pt x="111566" y="53029"/>
                    </a:cubicBezTo>
                    <a:lnTo>
                      <a:pt x="111566" y="74302"/>
                    </a:lnTo>
                    <a:close/>
                    <a:moveTo>
                      <a:pt x="148070" y="65447"/>
                    </a:moveTo>
                    <a:lnTo>
                      <a:pt x="128739" y="65447"/>
                    </a:lnTo>
                    <a:lnTo>
                      <a:pt x="128739" y="74843"/>
                    </a:lnTo>
                    <a:cubicBezTo>
                      <a:pt x="128739" y="79811"/>
                      <a:pt x="130393" y="82294"/>
                      <a:pt x="133706" y="82294"/>
                    </a:cubicBezTo>
                    <a:cubicBezTo>
                      <a:pt x="136081" y="82294"/>
                      <a:pt x="137522" y="80999"/>
                      <a:pt x="138026" y="78405"/>
                    </a:cubicBezTo>
                    <a:cubicBezTo>
                      <a:pt x="138168" y="77686"/>
                      <a:pt x="138242" y="75490"/>
                      <a:pt x="138242" y="71819"/>
                    </a:cubicBezTo>
                    <a:lnTo>
                      <a:pt x="148069" y="71819"/>
                    </a:lnTo>
                    <a:lnTo>
                      <a:pt x="148069" y="73222"/>
                    </a:lnTo>
                    <a:cubicBezTo>
                      <a:pt x="148069" y="76751"/>
                      <a:pt x="147996" y="78838"/>
                      <a:pt x="147853" y="79487"/>
                    </a:cubicBezTo>
                    <a:cubicBezTo>
                      <a:pt x="147639" y="81429"/>
                      <a:pt x="146885" y="83373"/>
                      <a:pt x="145585" y="85318"/>
                    </a:cubicBezTo>
                    <a:cubicBezTo>
                      <a:pt x="142993" y="89134"/>
                      <a:pt x="139102" y="91042"/>
                      <a:pt x="133919" y="91042"/>
                    </a:cubicBezTo>
                    <a:cubicBezTo>
                      <a:pt x="128954" y="91042"/>
                      <a:pt x="125065" y="89205"/>
                      <a:pt x="122256" y="85535"/>
                    </a:cubicBezTo>
                    <a:cubicBezTo>
                      <a:pt x="120169" y="82871"/>
                      <a:pt x="119126" y="78695"/>
                      <a:pt x="119126" y="73007"/>
                    </a:cubicBezTo>
                    <a:lnTo>
                      <a:pt x="119126" y="54322"/>
                    </a:lnTo>
                    <a:cubicBezTo>
                      <a:pt x="119126" y="48634"/>
                      <a:pt x="120133" y="44458"/>
                      <a:pt x="122147" y="41794"/>
                    </a:cubicBezTo>
                    <a:cubicBezTo>
                      <a:pt x="124956" y="38123"/>
                      <a:pt x="128808" y="36287"/>
                      <a:pt x="133706" y="36287"/>
                    </a:cubicBezTo>
                    <a:cubicBezTo>
                      <a:pt x="138531" y="36287"/>
                      <a:pt x="142349" y="38123"/>
                      <a:pt x="145153" y="41794"/>
                    </a:cubicBezTo>
                    <a:cubicBezTo>
                      <a:pt x="147100" y="44458"/>
                      <a:pt x="148070" y="48634"/>
                      <a:pt x="148070" y="54322"/>
                    </a:cubicBezTo>
                    <a:lnTo>
                      <a:pt x="148070" y="65447"/>
                    </a:lnTo>
                    <a:lnTo>
                      <a:pt x="148070" y="65447"/>
                    </a:lnTo>
                    <a:close/>
                  </a:path>
                </a:pathLst>
              </a:custGeom>
              <a:grpFill/>
              <a:ln w="372" cap="flat">
                <a:noFill/>
                <a:prstDash val="solid"/>
                <a:miter/>
              </a:ln>
            </p:spPr>
            <p:txBody>
              <a:bodyPr rtlCol="0" anchor="ctr"/>
              <a:lstStyle/>
              <a:p>
                <a:pPr algn="l"/>
                <a:endParaRPr lang="fr-FR"/>
              </a:p>
            </p:txBody>
          </p:sp>
          <p:sp>
            <p:nvSpPr>
              <p:cNvPr id="27" name="Forme libre : forme 26">
                <a:extLst>
                  <a:ext uri="{FF2B5EF4-FFF2-40B4-BE49-F238E27FC236}">
                    <a16:creationId xmlns:a16="http://schemas.microsoft.com/office/drawing/2014/main" id="{C17E9F6C-0389-4F69-87E8-1A7559C1F500}"/>
                  </a:ext>
                </a:extLst>
              </p:cNvPr>
              <p:cNvSpPr/>
              <p:nvPr/>
            </p:nvSpPr>
            <p:spPr>
              <a:xfrm>
                <a:off x="11810258" y="6502514"/>
                <a:ext cx="9073" cy="37258"/>
              </a:xfrm>
              <a:custGeom>
                <a:avLst/>
                <a:gdLst>
                  <a:gd name="connsiteX0" fmla="*/ 4860 w 9073"/>
                  <a:gd name="connsiteY0" fmla="*/ 0 h 37258"/>
                  <a:gd name="connsiteX1" fmla="*/ 0 w 9073"/>
                  <a:gd name="connsiteY1" fmla="*/ 2377 h 37258"/>
                  <a:gd name="connsiteX2" fmla="*/ 0 w 9073"/>
                  <a:gd name="connsiteY2" fmla="*/ 34883 h 37258"/>
                  <a:gd name="connsiteX3" fmla="*/ 4860 w 9073"/>
                  <a:gd name="connsiteY3" fmla="*/ 37258 h 37258"/>
                  <a:gd name="connsiteX4" fmla="*/ 9074 w 9073"/>
                  <a:gd name="connsiteY4" fmla="*/ 30022 h 37258"/>
                  <a:gd name="connsiteX5" fmla="*/ 9074 w 9073"/>
                  <a:gd name="connsiteY5" fmla="*/ 7236 h 37258"/>
                  <a:gd name="connsiteX6" fmla="*/ 4860 w 9073"/>
                  <a:gd name="connsiteY6" fmla="*/ 0 h 3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3" h="37258">
                    <a:moveTo>
                      <a:pt x="4860" y="0"/>
                    </a:moveTo>
                    <a:cubicBezTo>
                      <a:pt x="3203" y="0"/>
                      <a:pt x="1585" y="795"/>
                      <a:pt x="0" y="2377"/>
                    </a:cubicBezTo>
                    <a:lnTo>
                      <a:pt x="0" y="34883"/>
                    </a:lnTo>
                    <a:cubicBezTo>
                      <a:pt x="1584" y="36466"/>
                      <a:pt x="3203" y="37258"/>
                      <a:pt x="4860" y="37258"/>
                    </a:cubicBezTo>
                    <a:cubicBezTo>
                      <a:pt x="7666" y="37258"/>
                      <a:pt x="9074" y="34848"/>
                      <a:pt x="9074" y="30022"/>
                    </a:cubicBezTo>
                    <a:lnTo>
                      <a:pt x="9074" y="7236"/>
                    </a:lnTo>
                    <a:cubicBezTo>
                      <a:pt x="9073" y="2411"/>
                      <a:pt x="7669" y="0"/>
                      <a:pt x="4860" y="0"/>
                    </a:cubicBezTo>
                    <a:close/>
                  </a:path>
                </a:pathLst>
              </a:custGeom>
              <a:grpFill/>
              <a:ln w="372" cap="flat">
                <a:noFill/>
                <a:prstDash val="solid"/>
                <a:miter/>
              </a:ln>
            </p:spPr>
            <p:txBody>
              <a:bodyPr rtlCol="0" anchor="ctr"/>
              <a:lstStyle/>
              <a:p>
                <a:pPr algn="l"/>
                <a:endParaRPr lang="fr-FR"/>
              </a:p>
            </p:txBody>
          </p:sp>
          <p:sp>
            <p:nvSpPr>
              <p:cNvPr id="28" name="Forme libre : forme 27">
                <a:extLst>
                  <a:ext uri="{FF2B5EF4-FFF2-40B4-BE49-F238E27FC236}">
                    <a16:creationId xmlns:a16="http://schemas.microsoft.com/office/drawing/2014/main" id="{E10E328D-2CB6-4D7A-A1B0-8BC484E29D4A}"/>
                  </a:ext>
                </a:extLst>
              </p:cNvPr>
              <p:cNvSpPr/>
              <p:nvPr/>
            </p:nvSpPr>
            <p:spPr>
              <a:xfrm>
                <a:off x="11846116" y="6502514"/>
                <a:ext cx="9718" cy="12310"/>
              </a:xfrm>
              <a:custGeom>
                <a:avLst/>
                <a:gdLst>
                  <a:gd name="connsiteX0" fmla="*/ 4860 w 9718"/>
                  <a:gd name="connsiteY0" fmla="*/ 0 h 12310"/>
                  <a:gd name="connsiteX1" fmla="*/ 0 w 9718"/>
                  <a:gd name="connsiteY1" fmla="*/ 7342 h 12310"/>
                  <a:gd name="connsiteX2" fmla="*/ 0 w 9718"/>
                  <a:gd name="connsiteY2" fmla="*/ 12310 h 12310"/>
                  <a:gd name="connsiteX3" fmla="*/ 9719 w 9718"/>
                  <a:gd name="connsiteY3" fmla="*/ 12310 h 12310"/>
                  <a:gd name="connsiteX4" fmla="*/ 9719 w 9718"/>
                  <a:gd name="connsiteY4" fmla="*/ 7342 h 12310"/>
                  <a:gd name="connsiteX5" fmla="*/ 4860 w 9718"/>
                  <a:gd name="connsiteY5" fmla="*/ 0 h 1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8" h="12310">
                    <a:moveTo>
                      <a:pt x="4860" y="0"/>
                    </a:moveTo>
                    <a:cubicBezTo>
                      <a:pt x="1620" y="0"/>
                      <a:pt x="0" y="2449"/>
                      <a:pt x="0" y="7342"/>
                    </a:cubicBezTo>
                    <a:lnTo>
                      <a:pt x="0" y="12310"/>
                    </a:lnTo>
                    <a:lnTo>
                      <a:pt x="9719" y="12310"/>
                    </a:lnTo>
                    <a:lnTo>
                      <a:pt x="9719" y="7342"/>
                    </a:lnTo>
                    <a:cubicBezTo>
                      <a:pt x="9719" y="2447"/>
                      <a:pt x="8098" y="0"/>
                      <a:pt x="4860" y="0"/>
                    </a:cubicBezTo>
                    <a:close/>
                  </a:path>
                </a:pathLst>
              </a:custGeom>
              <a:grpFill/>
              <a:ln w="372" cap="flat">
                <a:noFill/>
                <a:prstDash val="solid"/>
                <a:miter/>
              </a:ln>
            </p:spPr>
            <p:txBody>
              <a:bodyPr rtlCol="0" anchor="ctr"/>
              <a:lstStyle/>
              <a:p>
                <a:pPr algn="l"/>
                <a:endParaRPr lang="fr-FR"/>
              </a:p>
            </p:txBody>
          </p:sp>
          <p:sp>
            <p:nvSpPr>
              <p:cNvPr id="29" name="Forme libre : forme 28">
                <a:extLst>
                  <a:ext uri="{FF2B5EF4-FFF2-40B4-BE49-F238E27FC236}">
                    <a16:creationId xmlns:a16="http://schemas.microsoft.com/office/drawing/2014/main" id="{5DCD05D9-95BE-4743-8821-9BB14D53FF48}"/>
                  </a:ext>
                </a:extLst>
              </p:cNvPr>
              <p:cNvSpPr/>
              <p:nvPr/>
            </p:nvSpPr>
            <p:spPr>
              <a:xfrm>
                <a:off x="11743195" y="6375400"/>
                <a:ext cx="37473" cy="72359"/>
              </a:xfrm>
              <a:custGeom>
                <a:avLst/>
                <a:gdLst>
                  <a:gd name="connsiteX0" fmla="*/ 13609 w 37473"/>
                  <a:gd name="connsiteY0" fmla="*/ 43091 h 72359"/>
                  <a:gd name="connsiteX1" fmla="*/ 13609 w 37473"/>
                  <a:gd name="connsiteY1" fmla="*/ 72360 h 72359"/>
                  <a:gd name="connsiteX2" fmla="*/ 24408 w 37473"/>
                  <a:gd name="connsiteY2" fmla="*/ 72360 h 72359"/>
                  <a:gd name="connsiteX3" fmla="*/ 24408 w 37473"/>
                  <a:gd name="connsiteY3" fmla="*/ 43091 h 72359"/>
                  <a:gd name="connsiteX4" fmla="*/ 37474 w 37473"/>
                  <a:gd name="connsiteY4" fmla="*/ 0 h 72359"/>
                  <a:gd name="connsiteX5" fmla="*/ 26458 w 37473"/>
                  <a:gd name="connsiteY5" fmla="*/ 0 h 72359"/>
                  <a:gd name="connsiteX6" fmla="*/ 19116 w 37473"/>
                  <a:gd name="connsiteY6" fmla="*/ 28404 h 72359"/>
                  <a:gd name="connsiteX7" fmla="*/ 11447 w 37473"/>
                  <a:gd name="connsiteY7" fmla="*/ 0 h 72359"/>
                  <a:gd name="connsiteX8" fmla="*/ 0 w 37473"/>
                  <a:gd name="connsiteY8" fmla="*/ 0 h 72359"/>
                  <a:gd name="connsiteX9" fmla="*/ 7020 w 37473"/>
                  <a:gd name="connsiteY9" fmla="*/ 20196 h 72359"/>
                  <a:gd name="connsiteX10" fmla="*/ 13609 w 37473"/>
                  <a:gd name="connsiteY10" fmla="*/ 43091 h 7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3" h="72359">
                    <a:moveTo>
                      <a:pt x="13609" y="43091"/>
                    </a:moveTo>
                    <a:lnTo>
                      <a:pt x="13609" y="72360"/>
                    </a:lnTo>
                    <a:lnTo>
                      <a:pt x="24408" y="72360"/>
                    </a:lnTo>
                    <a:lnTo>
                      <a:pt x="24408" y="43091"/>
                    </a:lnTo>
                    <a:lnTo>
                      <a:pt x="37474" y="0"/>
                    </a:lnTo>
                    <a:lnTo>
                      <a:pt x="26458" y="0"/>
                    </a:lnTo>
                    <a:lnTo>
                      <a:pt x="19116" y="28404"/>
                    </a:lnTo>
                    <a:lnTo>
                      <a:pt x="11447" y="0"/>
                    </a:lnTo>
                    <a:lnTo>
                      <a:pt x="0" y="0"/>
                    </a:lnTo>
                    <a:cubicBezTo>
                      <a:pt x="2016" y="6049"/>
                      <a:pt x="4356" y="12780"/>
                      <a:pt x="7020" y="20196"/>
                    </a:cubicBezTo>
                    <a:cubicBezTo>
                      <a:pt x="10405" y="30131"/>
                      <a:pt x="12599" y="37765"/>
                      <a:pt x="13609" y="43091"/>
                    </a:cubicBezTo>
                    <a:close/>
                  </a:path>
                </a:pathLst>
              </a:custGeom>
              <a:grpFill/>
              <a:ln w="372" cap="flat">
                <a:noFill/>
                <a:prstDash val="solid"/>
                <a:miter/>
              </a:ln>
            </p:spPr>
            <p:txBody>
              <a:bodyPr rtlCol="0" anchor="ctr"/>
              <a:lstStyle/>
              <a:p>
                <a:pPr algn="l"/>
                <a:endParaRPr lang="fr-FR"/>
              </a:p>
            </p:txBody>
          </p:sp>
          <p:sp>
            <p:nvSpPr>
              <p:cNvPr id="30" name="Forme libre : forme 29">
                <a:extLst>
                  <a:ext uri="{FF2B5EF4-FFF2-40B4-BE49-F238E27FC236}">
                    <a16:creationId xmlns:a16="http://schemas.microsoft.com/office/drawing/2014/main" id="{C55961F2-FEB0-4CDE-9CB1-0AAFF17E1F1B}"/>
                  </a:ext>
                </a:extLst>
              </p:cNvPr>
              <p:cNvSpPr/>
              <p:nvPr/>
            </p:nvSpPr>
            <p:spPr>
              <a:xfrm>
                <a:off x="11780776" y="6393219"/>
                <a:ext cx="28834" cy="55296"/>
              </a:xfrm>
              <a:custGeom>
                <a:avLst/>
                <a:gdLst>
                  <a:gd name="connsiteX0" fmla="*/ 14364 w 28834"/>
                  <a:gd name="connsiteY0" fmla="*/ 55297 h 55296"/>
                  <a:gd name="connsiteX1" fmla="*/ 25811 w 28834"/>
                  <a:gd name="connsiteY1" fmla="*/ 49789 h 55296"/>
                  <a:gd name="connsiteX2" fmla="*/ 28835 w 28834"/>
                  <a:gd name="connsiteY2" fmla="*/ 37045 h 55296"/>
                  <a:gd name="connsiteX3" fmla="*/ 28835 w 28834"/>
                  <a:gd name="connsiteY3" fmla="*/ 18144 h 55296"/>
                  <a:gd name="connsiteX4" fmla="*/ 25811 w 28834"/>
                  <a:gd name="connsiteY4" fmla="*/ 5508 h 55296"/>
                  <a:gd name="connsiteX5" fmla="*/ 14364 w 28834"/>
                  <a:gd name="connsiteY5" fmla="*/ 0 h 55296"/>
                  <a:gd name="connsiteX6" fmla="*/ 3023 w 28834"/>
                  <a:gd name="connsiteY6" fmla="*/ 5508 h 55296"/>
                  <a:gd name="connsiteX7" fmla="*/ 0 w 28834"/>
                  <a:gd name="connsiteY7" fmla="*/ 18144 h 55296"/>
                  <a:gd name="connsiteX8" fmla="*/ 0 w 28834"/>
                  <a:gd name="connsiteY8" fmla="*/ 37045 h 55296"/>
                  <a:gd name="connsiteX9" fmla="*/ 3023 w 28834"/>
                  <a:gd name="connsiteY9" fmla="*/ 49788 h 55296"/>
                  <a:gd name="connsiteX10" fmla="*/ 14364 w 28834"/>
                  <a:gd name="connsiteY10" fmla="*/ 55297 h 55296"/>
                  <a:gd name="connsiteX11" fmla="*/ 9719 w 28834"/>
                  <a:gd name="connsiteY11" fmla="*/ 16200 h 55296"/>
                  <a:gd name="connsiteX12" fmla="*/ 14364 w 28834"/>
                  <a:gd name="connsiteY12" fmla="*/ 8748 h 55296"/>
                  <a:gd name="connsiteX13" fmla="*/ 19007 w 28834"/>
                  <a:gd name="connsiteY13" fmla="*/ 16200 h 55296"/>
                  <a:gd name="connsiteX14" fmla="*/ 19007 w 28834"/>
                  <a:gd name="connsiteY14" fmla="*/ 38879 h 55296"/>
                  <a:gd name="connsiteX15" fmla="*/ 14364 w 28834"/>
                  <a:gd name="connsiteY15" fmla="*/ 46439 h 55296"/>
                  <a:gd name="connsiteX16" fmla="*/ 9719 w 28834"/>
                  <a:gd name="connsiteY16" fmla="*/ 38879 h 55296"/>
                  <a:gd name="connsiteX17" fmla="*/ 9719 w 28834"/>
                  <a:gd name="connsiteY17" fmla="*/ 16200 h 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34" h="55296">
                    <a:moveTo>
                      <a:pt x="14364" y="55297"/>
                    </a:moveTo>
                    <a:cubicBezTo>
                      <a:pt x="19332" y="55297"/>
                      <a:pt x="23147" y="53460"/>
                      <a:pt x="25811" y="49789"/>
                    </a:cubicBezTo>
                    <a:cubicBezTo>
                      <a:pt x="27828" y="47124"/>
                      <a:pt x="28835" y="42876"/>
                      <a:pt x="28835" y="37045"/>
                    </a:cubicBezTo>
                    <a:lnTo>
                      <a:pt x="28835" y="18144"/>
                    </a:lnTo>
                    <a:cubicBezTo>
                      <a:pt x="28835" y="12385"/>
                      <a:pt x="27825" y="8172"/>
                      <a:pt x="25811" y="5508"/>
                    </a:cubicBezTo>
                    <a:cubicBezTo>
                      <a:pt x="23147" y="1836"/>
                      <a:pt x="19332" y="0"/>
                      <a:pt x="14364" y="0"/>
                    </a:cubicBezTo>
                    <a:cubicBezTo>
                      <a:pt x="9538" y="0"/>
                      <a:pt x="5758" y="1836"/>
                      <a:pt x="3023" y="5508"/>
                    </a:cubicBezTo>
                    <a:cubicBezTo>
                      <a:pt x="1008" y="8172"/>
                      <a:pt x="0" y="12385"/>
                      <a:pt x="0" y="18144"/>
                    </a:cubicBezTo>
                    <a:lnTo>
                      <a:pt x="0" y="37045"/>
                    </a:lnTo>
                    <a:cubicBezTo>
                      <a:pt x="0" y="42804"/>
                      <a:pt x="1007" y="47053"/>
                      <a:pt x="3023" y="49788"/>
                    </a:cubicBezTo>
                    <a:cubicBezTo>
                      <a:pt x="5759" y="53460"/>
                      <a:pt x="9538" y="55297"/>
                      <a:pt x="14364" y="55297"/>
                    </a:cubicBezTo>
                    <a:close/>
                    <a:moveTo>
                      <a:pt x="9719" y="16200"/>
                    </a:moveTo>
                    <a:cubicBezTo>
                      <a:pt x="9719" y="11232"/>
                      <a:pt x="11267" y="8748"/>
                      <a:pt x="14364" y="8748"/>
                    </a:cubicBezTo>
                    <a:cubicBezTo>
                      <a:pt x="17460" y="8748"/>
                      <a:pt x="19007" y="11232"/>
                      <a:pt x="19007" y="16200"/>
                    </a:cubicBezTo>
                    <a:lnTo>
                      <a:pt x="19007" y="38879"/>
                    </a:lnTo>
                    <a:cubicBezTo>
                      <a:pt x="19007" y="43921"/>
                      <a:pt x="17460" y="46439"/>
                      <a:pt x="14364" y="46439"/>
                    </a:cubicBezTo>
                    <a:cubicBezTo>
                      <a:pt x="11267" y="46439"/>
                      <a:pt x="9719" y="43919"/>
                      <a:pt x="9719" y="38879"/>
                    </a:cubicBezTo>
                    <a:lnTo>
                      <a:pt x="9719" y="16200"/>
                    </a:lnTo>
                    <a:close/>
                  </a:path>
                </a:pathLst>
              </a:custGeom>
              <a:grpFill/>
              <a:ln w="372" cap="flat">
                <a:noFill/>
                <a:prstDash val="solid"/>
                <a:miter/>
              </a:ln>
            </p:spPr>
            <p:txBody>
              <a:bodyPr rtlCol="0" anchor="ctr"/>
              <a:lstStyle/>
              <a:p>
                <a:pPr algn="l"/>
                <a:endParaRPr lang="fr-FR"/>
              </a:p>
            </p:txBody>
          </p:sp>
          <p:sp>
            <p:nvSpPr>
              <p:cNvPr id="31" name="Forme libre : forme 30">
                <a:extLst>
                  <a:ext uri="{FF2B5EF4-FFF2-40B4-BE49-F238E27FC236}">
                    <a16:creationId xmlns:a16="http://schemas.microsoft.com/office/drawing/2014/main" id="{CEA1102C-244B-447F-8ED8-84EF1E27170E}"/>
                  </a:ext>
                </a:extLst>
              </p:cNvPr>
              <p:cNvSpPr/>
              <p:nvPr/>
            </p:nvSpPr>
            <p:spPr>
              <a:xfrm>
                <a:off x="11817601" y="6393867"/>
                <a:ext cx="28190" cy="54648"/>
              </a:xfrm>
              <a:custGeom>
                <a:avLst/>
                <a:gdLst>
                  <a:gd name="connsiteX0" fmla="*/ 7236 w 28190"/>
                  <a:gd name="connsiteY0" fmla="*/ 54648 h 54648"/>
                  <a:gd name="connsiteX1" fmla="*/ 18362 w 28190"/>
                  <a:gd name="connsiteY1" fmla="*/ 47951 h 54648"/>
                  <a:gd name="connsiteX2" fmla="*/ 18362 w 28190"/>
                  <a:gd name="connsiteY2" fmla="*/ 53891 h 54648"/>
                  <a:gd name="connsiteX3" fmla="*/ 28190 w 28190"/>
                  <a:gd name="connsiteY3" fmla="*/ 53891 h 54648"/>
                  <a:gd name="connsiteX4" fmla="*/ 28190 w 28190"/>
                  <a:gd name="connsiteY4" fmla="*/ 0 h 54648"/>
                  <a:gd name="connsiteX5" fmla="*/ 18362 w 28190"/>
                  <a:gd name="connsiteY5" fmla="*/ 0 h 54648"/>
                  <a:gd name="connsiteX6" fmla="*/ 18362 w 28190"/>
                  <a:gd name="connsiteY6" fmla="*/ 41147 h 54648"/>
                  <a:gd name="connsiteX7" fmla="*/ 12204 w 28190"/>
                  <a:gd name="connsiteY7" fmla="*/ 45790 h 54648"/>
                  <a:gd name="connsiteX8" fmla="*/ 9936 w 28190"/>
                  <a:gd name="connsiteY8" fmla="*/ 43415 h 54648"/>
                  <a:gd name="connsiteX9" fmla="*/ 9828 w 28190"/>
                  <a:gd name="connsiteY9" fmla="*/ 39634 h 54648"/>
                  <a:gd name="connsiteX10" fmla="*/ 9828 w 28190"/>
                  <a:gd name="connsiteY10" fmla="*/ 0 h 54648"/>
                  <a:gd name="connsiteX11" fmla="*/ 0 w 28190"/>
                  <a:gd name="connsiteY11" fmla="*/ 0 h 54648"/>
                  <a:gd name="connsiteX12" fmla="*/ 0 w 28190"/>
                  <a:gd name="connsiteY12" fmla="*/ 42552 h 54648"/>
                  <a:gd name="connsiteX13" fmla="*/ 865 w 28190"/>
                  <a:gd name="connsiteY13" fmla="*/ 50651 h 54648"/>
                  <a:gd name="connsiteX14" fmla="*/ 7236 w 28190"/>
                  <a:gd name="connsiteY14" fmla="*/ 54648 h 5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190" h="54648">
                    <a:moveTo>
                      <a:pt x="7236" y="54648"/>
                    </a:moveTo>
                    <a:cubicBezTo>
                      <a:pt x="10839" y="54648"/>
                      <a:pt x="14547" y="52416"/>
                      <a:pt x="18362" y="47951"/>
                    </a:cubicBezTo>
                    <a:lnTo>
                      <a:pt x="18362" y="53891"/>
                    </a:lnTo>
                    <a:lnTo>
                      <a:pt x="28190" y="53891"/>
                    </a:lnTo>
                    <a:lnTo>
                      <a:pt x="28190" y="0"/>
                    </a:lnTo>
                    <a:lnTo>
                      <a:pt x="18362" y="0"/>
                    </a:lnTo>
                    <a:lnTo>
                      <a:pt x="18362" y="41147"/>
                    </a:lnTo>
                    <a:cubicBezTo>
                      <a:pt x="16202" y="44244"/>
                      <a:pt x="14151" y="45790"/>
                      <a:pt x="12204" y="45790"/>
                    </a:cubicBezTo>
                    <a:cubicBezTo>
                      <a:pt x="10907" y="45790"/>
                      <a:pt x="10151" y="44999"/>
                      <a:pt x="9936" y="43415"/>
                    </a:cubicBezTo>
                    <a:cubicBezTo>
                      <a:pt x="9864" y="43271"/>
                      <a:pt x="9828" y="42009"/>
                      <a:pt x="9828" y="39634"/>
                    </a:cubicBezTo>
                    <a:lnTo>
                      <a:pt x="9828" y="0"/>
                    </a:lnTo>
                    <a:lnTo>
                      <a:pt x="0" y="0"/>
                    </a:lnTo>
                    <a:lnTo>
                      <a:pt x="0" y="42552"/>
                    </a:lnTo>
                    <a:cubicBezTo>
                      <a:pt x="0" y="46223"/>
                      <a:pt x="290" y="48922"/>
                      <a:pt x="865" y="50651"/>
                    </a:cubicBezTo>
                    <a:cubicBezTo>
                      <a:pt x="1802" y="53316"/>
                      <a:pt x="3925" y="54648"/>
                      <a:pt x="7236" y="54648"/>
                    </a:cubicBezTo>
                    <a:close/>
                  </a:path>
                </a:pathLst>
              </a:custGeom>
              <a:grpFill/>
              <a:ln w="372" cap="flat">
                <a:noFill/>
                <a:prstDash val="solid"/>
                <a:miter/>
              </a:ln>
            </p:spPr>
            <p:txBody>
              <a:bodyPr rtlCol="0" anchor="ctr"/>
              <a:lstStyle/>
              <a:p>
                <a:pPr algn="l"/>
                <a:endParaRPr lang="fr-FR"/>
              </a:p>
            </p:txBody>
          </p:sp>
        </p:grpSp>
      </p:grpSp>
      <p:grpSp>
        <p:nvGrpSpPr>
          <p:cNvPr id="36" name="Graphique 34">
            <a:extLst>
              <a:ext uri="{FF2B5EF4-FFF2-40B4-BE49-F238E27FC236}">
                <a16:creationId xmlns:a16="http://schemas.microsoft.com/office/drawing/2014/main" id="{033AD922-7AA4-4889-A4AE-40AD56F87FA3}"/>
              </a:ext>
            </a:extLst>
          </p:cNvPr>
          <p:cNvGrpSpPr/>
          <p:nvPr/>
        </p:nvGrpSpPr>
        <p:grpSpPr>
          <a:xfrm>
            <a:off x="2212901" y="6362240"/>
            <a:ext cx="199111" cy="199111"/>
            <a:chOff x="8204200" y="3295650"/>
            <a:chExt cx="266700" cy="266700"/>
          </a:xfrm>
          <a:solidFill>
            <a:schemeClr val="accent1"/>
          </a:solidFill>
        </p:grpSpPr>
        <p:sp>
          <p:nvSpPr>
            <p:cNvPr id="37" name="Forme libre : forme 36">
              <a:extLst>
                <a:ext uri="{FF2B5EF4-FFF2-40B4-BE49-F238E27FC236}">
                  <a16:creationId xmlns:a16="http://schemas.microsoft.com/office/drawing/2014/main" id="{DE1A89D0-235D-439D-A6EF-17D7369E6730}"/>
                </a:ext>
              </a:extLst>
            </p:cNvPr>
            <p:cNvSpPr/>
            <p:nvPr/>
          </p:nvSpPr>
          <p:spPr>
            <a:xfrm>
              <a:off x="8204200" y="3320653"/>
              <a:ext cx="266700" cy="216693"/>
            </a:xfrm>
            <a:custGeom>
              <a:avLst/>
              <a:gdLst>
                <a:gd name="connsiteX0" fmla="*/ 266700 w 266700"/>
                <a:gd name="connsiteY0" fmla="*/ 25653 h 216693"/>
                <a:gd name="connsiteX1" fmla="*/ 235196 w 266700"/>
                <a:gd name="connsiteY1" fmla="*/ 34288 h 216693"/>
                <a:gd name="connsiteX2" fmla="*/ 259249 w 266700"/>
                <a:gd name="connsiteY2" fmla="*/ 4067 h 216693"/>
                <a:gd name="connsiteX3" fmla="*/ 224578 w 266700"/>
                <a:gd name="connsiteY3" fmla="*/ 17302 h 216693"/>
                <a:gd name="connsiteX4" fmla="*/ 184640 w 266700"/>
                <a:gd name="connsiteY4" fmla="*/ 0 h 216693"/>
                <a:gd name="connsiteX5" fmla="*/ 130000 w 266700"/>
                <a:gd name="connsiteY5" fmla="*/ 54690 h 216693"/>
                <a:gd name="connsiteX6" fmla="*/ 131266 w 266700"/>
                <a:gd name="connsiteY6" fmla="*/ 67158 h 216693"/>
                <a:gd name="connsiteX7" fmla="*/ 18569 w 266700"/>
                <a:gd name="connsiteY7" fmla="*/ 9968 h 216693"/>
                <a:gd name="connsiteX8" fmla="*/ 11085 w 266700"/>
                <a:gd name="connsiteY8" fmla="*/ 37605 h 216693"/>
                <a:gd name="connsiteX9" fmla="*/ 35371 w 266700"/>
                <a:gd name="connsiteY9" fmla="*/ 83044 h 216693"/>
                <a:gd name="connsiteX10" fmla="*/ 10668 w 266700"/>
                <a:gd name="connsiteY10" fmla="*/ 76310 h 216693"/>
                <a:gd name="connsiteX11" fmla="*/ 10668 w 266700"/>
                <a:gd name="connsiteY11" fmla="*/ 76910 h 216693"/>
                <a:gd name="connsiteX12" fmla="*/ 54473 w 266700"/>
                <a:gd name="connsiteY12" fmla="*/ 130633 h 216693"/>
                <a:gd name="connsiteX13" fmla="*/ 40138 w 266700"/>
                <a:gd name="connsiteY13" fmla="*/ 132433 h 216693"/>
                <a:gd name="connsiteX14" fmla="*/ 29787 w 266700"/>
                <a:gd name="connsiteY14" fmla="*/ 131500 h 216693"/>
                <a:gd name="connsiteX15" fmla="*/ 80877 w 266700"/>
                <a:gd name="connsiteY15" fmla="*/ 169588 h 216693"/>
                <a:gd name="connsiteX16" fmla="*/ 13085 w 266700"/>
                <a:gd name="connsiteY16" fmla="*/ 192907 h 216693"/>
                <a:gd name="connsiteX17" fmla="*/ 0 w 266700"/>
                <a:gd name="connsiteY17" fmla="*/ 192157 h 216693"/>
                <a:gd name="connsiteX18" fmla="*/ 83877 w 266700"/>
                <a:gd name="connsiteY18" fmla="*/ 216694 h 216693"/>
                <a:gd name="connsiteX19" fmla="*/ 239497 w 266700"/>
                <a:gd name="connsiteY19" fmla="*/ 61108 h 216693"/>
                <a:gd name="connsiteX20" fmla="*/ 239297 w 266700"/>
                <a:gd name="connsiteY20" fmla="*/ 54040 h 216693"/>
                <a:gd name="connsiteX21" fmla="*/ 266700 w 266700"/>
                <a:gd name="connsiteY21" fmla="*/ 25653 h 21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00" h="216693">
                  <a:moveTo>
                    <a:pt x="266700" y="25653"/>
                  </a:moveTo>
                  <a:cubicBezTo>
                    <a:pt x="256782" y="30004"/>
                    <a:pt x="246214" y="32887"/>
                    <a:pt x="235196" y="34288"/>
                  </a:cubicBezTo>
                  <a:cubicBezTo>
                    <a:pt x="246531" y="27520"/>
                    <a:pt x="255182" y="16885"/>
                    <a:pt x="259249" y="4067"/>
                  </a:cubicBezTo>
                  <a:cubicBezTo>
                    <a:pt x="248681" y="10368"/>
                    <a:pt x="237013" y="14819"/>
                    <a:pt x="224578" y="17302"/>
                  </a:cubicBezTo>
                  <a:cubicBezTo>
                    <a:pt x="214543" y="6617"/>
                    <a:pt x="200242" y="0"/>
                    <a:pt x="184640" y="0"/>
                  </a:cubicBezTo>
                  <a:cubicBezTo>
                    <a:pt x="154369" y="0"/>
                    <a:pt x="130000" y="24570"/>
                    <a:pt x="130000" y="54690"/>
                  </a:cubicBezTo>
                  <a:cubicBezTo>
                    <a:pt x="130000" y="59024"/>
                    <a:pt x="130366" y="63191"/>
                    <a:pt x="131266" y="67158"/>
                  </a:cubicBezTo>
                  <a:cubicBezTo>
                    <a:pt x="85811" y="64941"/>
                    <a:pt x="45589" y="43155"/>
                    <a:pt x="18569" y="9968"/>
                  </a:cubicBezTo>
                  <a:cubicBezTo>
                    <a:pt x="13852" y="18152"/>
                    <a:pt x="11085" y="27520"/>
                    <a:pt x="11085" y="37605"/>
                  </a:cubicBezTo>
                  <a:cubicBezTo>
                    <a:pt x="11085" y="56540"/>
                    <a:pt x="20836" y="73326"/>
                    <a:pt x="35371" y="83044"/>
                  </a:cubicBezTo>
                  <a:cubicBezTo>
                    <a:pt x="26587" y="82877"/>
                    <a:pt x="17969" y="80327"/>
                    <a:pt x="10668" y="76310"/>
                  </a:cubicBezTo>
                  <a:cubicBezTo>
                    <a:pt x="10668" y="76476"/>
                    <a:pt x="10668" y="76693"/>
                    <a:pt x="10668" y="76910"/>
                  </a:cubicBezTo>
                  <a:cubicBezTo>
                    <a:pt x="10668" y="103480"/>
                    <a:pt x="29620" y="125549"/>
                    <a:pt x="54473" y="130633"/>
                  </a:cubicBezTo>
                  <a:cubicBezTo>
                    <a:pt x="50023" y="131850"/>
                    <a:pt x="45172" y="132433"/>
                    <a:pt x="40138" y="132433"/>
                  </a:cubicBezTo>
                  <a:cubicBezTo>
                    <a:pt x="36638" y="132433"/>
                    <a:pt x="33104" y="132233"/>
                    <a:pt x="29787" y="131500"/>
                  </a:cubicBezTo>
                  <a:cubicBezTo>
                    <a:pt x="36871" y="153152"/>
                    <a:pt x="56974" y="169071"/>
                    <a:pt x="80877" y="169588"/>
                  </a:cubicBezTo>
                  <a:cubicBezTo>
                    <a:pt x="62274" y="184140"/>
                    <a:pt x="38655" y="192907"/>
                    <a:pt x="13085" y="192907"/>
                  </a:cubicBezTo>
                  <a:cubicBezTo>
                    <a:pt x="8601" y="192907"/>
                    <a:pt x="4301" y="192707"/>
                    <a:pt x="0" y="192157"/>
                  </a:cubicBezTo>
                  <a:cubicBezTo>
                    <a:pt x="24220" y="207776"/>
                    <a:pt x="52923" y="216694"/>
                    <a:pt x="83877" y="216694"/>
                  </a:cubicBezTo>
                  <a:cubicBezTo>
                    <a:pt x="184490" y="216694"/>
                    <a:pt x="239497" y="133350"/>
                    <a:pt x="239497" y="61108"/>
                  </a:cubicBezTo>
                  <a:cubicBezTo>
                    <a:pt x="239497" y="58691"/>
                    <a:pt x="239413" y="56357"/>
                    <a:pt x="239297" y="54040"/>
                  </a:cubicBezTo>
                  <a:cubicBezTo>
                    <a:pt x="250148" y="46339"/>
                    <a:pt x="259266" y="36721"/>
                    <a:pt x="266700" y="25653"/>
                  </a:cubicBezTo>
                  <a:close/>
                </a:path>
              </a:pathLst>
            </a:custGeom>
            <a:grpFill/>
            <a:ln w="521" cap="flat">
              <a:noFill/>
              <a:prstDash val="solid"/>
              <a:miter/>
            </a:ln>
          </p:spPr>
          <p:txBody>
            <a:bodyPr rtlCol="0" anchor="ctr"/>
            <a:lstStyle/>
            <a:p>
              <a:pPr algn="l"/>
              <a:endParaRPr lang="fr-FR"/>
            </a:p>
          </p:txBody>
        </p:sp>
      </p:grpSp>
      <p:grpSp>
        <p:nvGrpSpPr>
          <p:cNvPr id="38" name="Graphique 32">
            <a:extLst>
              <a:ext uri="{FF2B5EF4-FFF2-40B4-BE49-F238E27FC236}">
                <a16:creationId xmlns:a16="http://schemas.microsoft.com/office/drawing/2014/main" id="{69FB53BB-344F-4FB8-A41A-86ECDE84C886}"/>
              </a:ext>
            </a:extLst>
          </p:cNvPr>
          <p:cNvGrpSpPr/>
          <p:nvPr/>
        </p:nvGrpSpPr>
        <p:grpSpPr>
          <a:xfrm>
            <a:off x="442762" y="6362629"/>
            <a:ext cx="198333" cy="198333"/>
            <a:chOff x="2637814" y="3296171"/>
            <a:chExt cx="265658" cy="265658"/>
          </a:xfrm>
          <a:solidFill>
            <a:schemeClr val="accent1"/>
          </a:solidFill>
        </p:grpSpPr>
        <p:sp>
          <p:nvSpPr>
            <p:cNvPr id="39" name="Forme libre : forme 38">
              <a:extLst>
                <a:ext uri="{FF2B5EF4-FFF2-40B4-BE49-F238E27FC236}">
                  <a16:creationId xmlns:a16="http://schemas.microsoft.com/office/drawing/2014/main" id="{54A8E5D0-F1E3-470D-A155-503DBEA51365}"/>
                </a:ext>
              </a:extLst>
            </p:cNvPr>
            <p:cNvSpPr/>
            <p:nvPr/>
          </p:nvSpPr>
          <p:spPr>
            <a:xfrm>
              <a:off x="2637814" y="3296171"/>
              <a:ext cx="265658" cy="265658"/>
            </a:xfrm>
            <a:custGeom>
              <a:avLst/>
              <a:gdLst>
                <a:gd name="connsiteX0" fmla="*/ 239092 w 265658"/>
                <a:gd name="connsiteY0" fmla="*/ 0 h 265658"/>
                <a:gd name="connsiteX1" fmla="*/ 26566 w 265658"/>
                <a:gd name="connsiteY1" fmla="*/ 0 h 265658"/>
                <a:gd name="connsiteX2" fmla="*/ 0 w 265658"/>
                <a:gd name="connsiteY2" fmla="*/ 26566 h 265658"/>
                <a:gd name="connsiteX3" fmla="*/ 0 w 265658"/>
                <a:gd name="connsiteY3" fmla="*/ 239092 h 265658"/>
                <a:gd name="connsiteX4" fmla="*/ 26566 w 265658"/>
                <a:gd name="connsiteY4" fmla="*/ 265658 h 265658"/>
                <a:gd name="connsiteX5" fmla="*/ 239092 w 265658"/>
                <a:gd name="connsiteY5" fmla="*/ 265658 h 265658"/>
                <a:gd name="connsiteX6" fmla="*/ 265658 w 265658"/>
                <a:gd name="connsiteY6" fmla="*/ 239092 h 265658"/>
                <a:gd name="connsiteX7" fmla="*/ 265658 w 265658"/>
                <a:gd name="connsiteY7" fmla="*/ 26566 h 265658"/>
                <a:gd name="connsiteX8" fmla="*/ 239092 w 265658"/>
                <a:gd name="connsiteY8" fmla="*/ 0 h 265658"/>
                <a:gd name="connsiteX9" fmla="*/ 79697 w 265658"/>
                <a:gd name="connsiteY9" fmla="*/ 225809 h 265658"/>
                <a:gd name="connsiteX10" fmla="*/ 39849 w 265658"/>
                <a:gd name="connsiteY10" fmla="*/ 225809 h 265658"/>
                <a:gd name="connsiteX11" fmla="*/ 39849 w 265658"/>
                <a:gd name="connsiteY11" fmla="*/ 106263 h 265658"/>
                <a:gd name="connsiteX12" fmla="*/ 79697 w 265658"/>
                <a:gd name="connsiteY12" fmla="*/ 106263 h 265658"/>
                <a:gd name="connsiteX13" fmla="*/ 79697 w 265658"/>
                <a:gd name="connsiteY13" fmla="*/ 225809 h 265658"/>
                <a:gd name="connsiteX14" fmla="*/ 59773 w 265658"/>
                <a:gd name="connsiteY14" fmla="*/ 83682 h 265658"/>
                <a:gd name="connsiteX15" fmla="*/ 35864 w 265658"/>
                <a:gd name="connsiteY15" fmla="*/ 59773 h 265658"/>
                <a:gd name="connsiteX16" fmla="*/ 59773 w 265658"/>
                <a:gd name="connsiteY16" fmla="*/ 35864 h 265658"/>
                <a:gd name="connsiteX17" fmla="*/ 83682 w 265658"/>
                <a:gd name="connsiteY17" fmla="*/ 59773 h 265658"/>
                <a:gd name="connsiteX18" fmla="*/ 59773 w 265658"/>
                <a:gd name="connsiteY18" fmla="*/ 83682 h 265658"/>
                <a:gd name="connsiteX19" fmla="*/ 225809 w 265658"/>
                <a:gd name="connsiteY19" fmla="*/ 225809 h 265658"/>
                <a:gd name="connsiteX20" fmla="*/ 185961 w 265658"/>
                <a:gd name="connsiteY20" fmla="*/ 225809 h 265658"/>
                <a:gd name="connsiteX21" fmla="*/ 185961 w 265658"/>
                <a:gd name="connsiteY21" fmla="*/ 155410 h 265658"/>
                <a:gd name="connsiteX22" fmla="*/ 166036 w 265658"/>
                <a:gd name="connsiteY22" fmla="*/ 135486 h 265658"/>
                <a:gd name="connsiteX23" fmla="*/ 146112 w 265658"/>
                <a:gd name="connsiteY23" fmla="*/ 155410 h 265658"/>
                <a:gd name="connsiteX24" fmla="*/ 146112 w 265658"/>
                <a:gd name="connsiteY24" fmla="*/ 225809 h 265658"/>
                <a:gd name="connsiteX25" fmla="*/ 106263 w 265658"/>
                <a:gd name="connsiteY25" fmla="*/ 225809 h 265658"/>
                <a:gd name="connsiteX26" fmla="*/ 106263 w 265658"/>
                <a:gd name="connsiteY26" fmla="*/ 106263 h 265658"/>
                <a:gd name="connsiteX27" fmla="*/ 146112 w 265658"/>
                <a:gd name="connsiteY27" fmla="*/ 106263 h 265658"/>
                <a:gd name="connsiteX28" fmla="*/ 146112 w 265658"/>
                <a:gd name="connsiteY28" fmla="*/ 122203 h 265658"/>
                <a:gd name="connsiteX29" fmla="*/ 179319 w 265658"/>
                <a:gd name="connsiteY29" fmla="*/ 103607 h 265658"/>
                <a:gd name="connsiteX30" fmla="*/ 225809 w 265658"/>
                <a:gd name="connsiteY30" fmla="*/ 150097 h 265658"/>
                <a:gd name="connsiteX31" fmla="*/ 225809 w 265658"/>
                <a:gd name="connsiteY31" fmla="*/ 225809 h 26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5658" h="265658">
                  <a:moveTo>
                    <a:pt x="239092" y="0"/>
                  </a:moveTo>
                  <a:lnTo>
                    <a:pt x="26566" y="0"/>
                  </a:lnTo>
                  <a:cubicBezTo>
                    <a:pt x="11955" y="0"/>
                    <a:pt x="0" y="11955"/>
                    <a:pt x="0" y="26566"/>
                  </a:cubicBezTo>
                  <a:lnTo>
                    <a:pt x="0" y="239092"/>
                  </a:lnTo>
                  <a:cubicBezTo>
                    <a:pt x="0" y="253703"/>
                    <a:pt x="11955" y="265658"/>
                    <a:pt x="26566" y="265658"/>
                  </a:cubicBezTo>
                  <a:lnTo>
                    <a:pt x="239092" y="265658"/>
                  </a:lnTo>
                  <a:cubicBezTo>
                    <a:pt x="253703" y="265658"/>
                    <a:pt x="265658" y="253703"/>
                    <a:pt x="265658" y="239092"/>
                  </a:cubicBezTo>
                  <a:lnTo>
                    <a:pt x="265658" y="26566"/>
                  </a:lnTo>
                  <a:cubicBezTo>
                    <a:pt x="265658" y="11955"/>
                    <a:pt x="253703" y="0"/>
                    <a:pt x="239092" y="0"/>
                  </a:cubicBezTo>
                  <a:close/>
                  <a:moveTo>
                    <a:pt x="79697" y="225809"/>
                  </a:moveTo>
                  <a:lnTo>
                    <a:pt x="39849" y="225809"/>
                  </a:lnTo>
                  <a:lnTo>
                    <a:pt x="39849" y="106263"/>
                  </a:lnTo>
                  <a:lnTo>
                    <a:pt x="79697" y="106263"/>
                  </a:lnTo>
                  <a:lnTo>
                    <a:pt x="79697" y="225809"/>
                  </a:lnTo>
                  <a:close/>
                  <a:moveTo>
                    <a:pt x="59773" y="83682"/>
                  </a:moveTo>
                  <a:cubicBezTo>
                    <a:pt x="46490" y="83682"/>
                    <a:pt x="35864" y="73056"/>
                    <a:pt x="35864" y="59773"/>
                  </a:cubicBezTo>
                  <a:cubicBezTo>
                    <a:pt x="35864" y="46490"/>
                    <a:pt x="46490" y="35864"/>
                    <a:pt x="59773" y="35864"/>
                  </a:cubicBezTo>
                  <a:cubicBezTo>
                    <a:pt x="73056" y="35864"/>
                    <a:pt x="83682" y="46490"/>
                    <a:pt x="83682" y="59773"/>
                  </a:cubicBezTo>
                  <a:cubicBezTo>
                    <a:pt x="83682" y="73056"/>
                    <a:pt x="73056" y="83682"/>
                    <a:pt x="59773" y="83682"/>
                  </a:cubicBezTo>
                  <a:close/>
                  <a:moveTo>
                    <a:pt x="225809" y="225809"/>
                  </a:moveTo>
                  <a:lnTo>
                    <a:pt x="185961" y="225809"/>
                  </a:lnTo>
                  <a:lnTo>
                    <a:pt x="185961" y="155410"/>
                  </a:lnTo>
                  <a:cubicBezTo>
                    <a:pt x="185961" y="144784"/>
                    <a:pt x="176663" y="135486"/>
                    <a:pt x="166036" y="135486"/>
                  </a:cubicBezTo>
                  <a:cubicBezTo>
                    <a:pt x="155410" y="135486"/>
                    <a:pt x="146112" y="144784"/>
                    <a:pt x="146112" y="155410"/>
                  </a:cubicBezTo>
                  <a:lnTo>
                    <a:pt x="146112" y="225809"/>
                  </a:lnTo>
                  <a:lnTo>
                    <a:pt x="106263" y="225809"/>
                  </a:lnTo>
                  <a:lnTo>
                    <a:pt x="106263" y="106263"/>
                  </a:lnTo>
                  <a:lnTo>
                    <a:pt x="146112" y="106263"/>
                  </a:lnTo>
                  <a:lnTo>
                    <a:pt x="146112" y="122203"/>
                  </a:lnTo>
                  <a:cubicBezTo>
                    <a:pt x="152753" y="111576"/>
                    <a:pt x="167365" y="103607"/>
                    <a:pt x="179319" y="103607"/>
                  </a:cubicBezTo>
                  <a:cubicBezTo>
                    <a:pt x="204557" y="103607"/>
                    <a:pt x="225809" y="124859"/>
                    <a:pt x="225809" y="150097"/>
                  </a:cubicBezTo>
                  <a:lnTo>
                    <a:pt x="225809" y="225809"/>
                  </a:lnTo>
                  <a:close/>
                </a:path>
              </a:pathLst>
            </a:custGeom>
            <a:grpFill/>
            <a:ln w="504" cap="flat">
              <a:noFill/>
              <a:prstDash val="solid"/>
              <a:miter/>
            </a:ln>
          </p:spPr>
          <p:txBody>
            <a:bodyPr rtlCol="0" anchor="ctr"/>
            <a:lstStyle/>
            <a:p>
              <a:pPr algn="l"/>
              <a:endParaRPr lang="fr-FR"/>
            </a:p>
          </p:txBody>
        </p:sp>
      </p:grpSp>
      <p:sp>
        <p:nvSpPr>
          <p:cNvPr id="40" name="ZoneTexte 39">
            <a:extLst>
              <a:ext uri="{FF2B5EF4-FFF2-40B4-BE49-F238E27FC236}">
                <a16:creationId xmlns:a16="http://schemas.microsoft.com/office/drawing/2014/main" id="{BC03A7F7-71DE-49DE-AE9E-DC2C4CD18C3C}"/>
              </a:ext>
            </a:extLst>
          </p:cNvPr>
          <p:cNvSpPr txBox="1"/>
          <p:nvPr userDrawn="1"/>
        </p:nvSpPr>
        <p:spPr>
          <a:xfrm>
            <a:off x="704921" y="6338685"/>
            <a:ext cx="1507872" cy="246221"/>
          </a:xfrm>
          <a:prstGeom prst="rect">
            <a:avLst/>
          </a:prstGeom>
          <a:noFill/>
        </p:spPr>
        <p:txBody>
          <a:bodyPr wrap="square" rtlCol="0">
            <a:spAutoFit/>
          </a:bodyPr>
          <a:lstStyle/>
          <a:p>
            <a:pPr algn="l"/>
            <a:r>
              <a:rPr lang="fr-FR" sz="1000">
                <a:solidFill>
                  <a:schemeClr val="accent1"/>
                </a:solidFill>
              </a:rPr>
              <a:t>École Polytechnique</a:t>
            </a:r>
          </a:p>
        </p:txBody>
      </p:sp>
      <p:sp>
        <p:nvSpPr>
          <p:cNvPr id="41" name="ZoneTexte 40">
            <a:extLst>
              <a:ext uri="{FF2B5EF4-FFF2-40B4-BE49-F238E27FC236}">
                <a16:creationId xmlns:a16="http://schemas.microsoft.com/office/drawing/2014/main" id="{641898A1-7514-447B-AC34-6470CF8BC917}"/>
              </a:ext>
            </a:extLst>
          </p:cNvPr>
          <p:cNvSpPr txBox="1"/>
          <p:nvPr userDrawn="1"/>
        </p:nvSpPr>
        <p:spPr>
          <a:xfrm>
            <a:off x="2373870" y="6338685"/>
            <a:ext cx="1196587" cy="246221"/>
          </a:xfrm>
          <a:prstGeom prst="rect">
            <a:avLst/>
          </a:prstGeom>
          <a:noFill/>
        </p:spPr>
        <p:txBody>
          <a:bodyPr wrap="square" rtlCol="0">
            <a:spAutoFit/>
          </a:bodyPr>
          <a:lstStyle/>
          <a:p>
            <a:pPr algn="l"/>
            <a:r>
              <a:rPr lang="fr-FR" sz="1000">
                <a:solidFill>
                  <a:schemeClr val="accent1"/>
                </a:solidFill>
              </a:rPr>
              <a:t>@polytechnique</a:t>
            </a:r>
          </a:p>
        </p:txBody>
      </p:sp>
      <p:sp>
        <p:nvSpPr>
          <p:cNvPr id="46" name="ZoneTexte 45">
            <a:extLst>
              <a:ext uri="{FF2B5EF4-FFF2-40B4-BE49-F238E27FC236}">
                <a16:creationId xmlns:a16="http://schemas.microsoft.com/office/drawing/2014/main" id="{5F0E770B-7757-417D-8240-8DB1C33DA866}"/>
              </a:ext>
            </a:extLst>
          </p:cNvPr>
          <p:cNvSpPr txBox="1"/>
          <p:nvPr userDrawn="1"/>
        </p:nvSpPr>
        <p:spPr>
          <a:xfrm>
            <a:off x="442762" y="4684692"/>
            <a:ext cx="3500374" cy="338554"/>
          </a:xfrm>
          <a:prstGeom prst="rect">
            <a:avLst/>
          </a:prstGeom>
          <a:noFill/>
        </p:spPr>
        <p:txBody>
          <a:bodyPr wrap="square" rtlCol="0">
            <a:spAutoFit/>
          </a:bodyPr>
          <a:lstStyle/>
          <a:p>
            <a:pPr algn="l"/>
            <a:r>
              <a:rPr lang="fr-FR" sz="1600" dirty="0" err="1" smtClean="0">
                <a:solidFill>
                  <a:schemeClr val="bg1"/>
                </a:solidFill>
              </a:rPr>
              <a:t>polytechnique.edu</a:t>
            </a:r>
            <a:endParaRPr lang="fr-FR" sz="1600" dirty="0" smtClean="0">
              <a:solidFill>
                <a:schemeClr val="bg1"/>
              </a:solidFill>
            </a:endParaRPr>
          </a:p>
        </p:txBody>
      </p:sp>
      <p:sp>
        <p:nvSpPr>
          <p:cNvPr id="47" name="ZoneTexte 46">
            <a:extLst>
              <a:ext uri="{FF2B5EF4-FFF2-40B4-BE49-F238E27FC236}">
                <a16:creationId xmlns:a16="http://schemas.microsoft.com/office/drawing/2014/main" id="{A93068CE-4B75-4C3E-B432-8F4238951C23}"/>
              </a:ext>
            </a:extLst>
          </p:cNvPr>
          <p:cNvSpPr txBox="1"/>
          <p:nvPr userDrawn="1"/>
        </p:nvSpPr>
        <p:spPr>
          <a:xfrm>
            <a:off x="442762" y="5357227"/>
            <a:ext cx="3500374" cy="338554"/>
          </a:xfrm>
          <a:prstGeom prst="rect">
            <a:avLst/>
          </a:prstGeom>
          <a:noFill/>
        </p:spPr>
        <p:txBody>
          <a:bodyPr wrap="square" rtlCol="0">
            <a:spAutoFit/>
          </a:bodyPr>
          <a:lstStyle/>
          <a:p>
            <a:pPr algn="l"/>
            <a:r>
              <a:rPr lang="fr-FR" sz="1600">
                <a:solidFill>
                  <a:schemeClr val="bg1"/>
                </a:solidFill>
              </a:rPr>
              <a:t>fondationx.org</a:t>
            </a:r>
          </a:p>
        </p:txBody>
      </p:sp>
      <p:sp>
        <p:nvSpPr>
          <p:cNvPr id="48" name="ZoneTexte 47">
            <a:extLst>
              <a:ext uri="{FF2B5EF4-FFF2-40B4-BE49-F238E27FC236}">
                <a16:creationId xmlns:a16="http://schemas.microsoft.com/office/drawing/2014/main" id="{7E86E396-37CD-4175-9209-5B8267C59CE6}"/>
              </a:ext>
            </a:extLst>
          </p:cNvPr>
          <p:cNvSpPr txBox="1"/>
          <p:nvPr userDrawn="1"/>
        </p:nvSpPr>
        <p:spPr>
          <a:xfrm>
            <a:off x="442762" y="5670585"/>
            <a:ext cx="3500374" cy="338554"/>
          </a:xfrm>
          <a:prstGeom prst="rect">
            <a:avLst/>
          </a:prstGeom>
          <a:noFill/>
        </p:spPr>
        <p:txBody>
          <a:bodyPr wrap="square" rtlCol="0">
            <a:spAutoFit/>
          </a:bodyPr>
          <a:lstStyle/>
          <a:p>
            <a:pPr algn="l"/>
            <a:r>
              <a:rPr lang="fr-FR" sz="1600">
                <a:solidFill>
                  <a:schemeClr val="bg1"/>
                </a:solidFill>
              </a:rPr>
              <a:t>xpuissancevous.fr</a:t>
            </a:r>
          </a:p>
        </p:txBody>
      </p:sp>
      <p:pic>
        <p:nvPicPr>
          <p:cNvPr id="32" name="Image 31" descr="Une image contenant bâtiment, dessin, fenêtre, table&#10;&#10;Description générée automatiquement">
            <a:extLst>
              <a:ext uri="{FF2B5EF4-FFF2-40B4-BE49-F238E27FC236}">
                <a16:creationId xmlns:a16="http://schemas.microsoft.com/office/drawing/2014/main" id="{52E2F5AF-C25A-4E5D-A34E-3DE790B3BC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1143" y="555527"/>
            <a:ext cx="2794992" cy="1345769"/>
          </a:xfrm>
          <a:prstGeom prst="rect">
            <a:avLst/>
          </a:prstGeom>
        </p:spPr>
      </p:pic>
      <p:sp>
        <p:nvSpPr>
          <p:cNvPr id="33" name="ZoneTexte 32">
            <a:extLst>
              <a:ext uri="{FF2B5EF4-FFF2-40B4-BE49-F238E27FC236}">
                <a16:creationId xmlns:a16="http://schemas.microsoft.com/office/drawing/2014/main" id="{5F0E770B-7757-417D-8240-8DB1C33DA866}"/>
              </a:ext>
            </a:extLst>
          </p:cNvPr>
          <p:cNvSpPr txBox="1"/>
          <p:nvPr userDrawn="1"/>
        </p:nvSpPr>
        <p:spPr>
          <a:xfrm>
            <a:off x="454044" y="5016678"/>
            <a:ext cx="3500374" cy="338554"/>
          </a:xfrm>
          <a:prstGeom prst="rect">
            <a:avLst/>
          </a:prstGeom>
          <a:noFill/>
        </p:spPr>
        <p:txBody>
          <a:bodyPr wrap="square" rtlCol="0">
            <a:spAutoFit/>
          </a:bodyPr>
          <a:lstStyle/>
          <a:p>
            <a:pPr algn="l"/>
            <a:r>
              <a:rPr lang="fr-FR" sz="1600" dirty="0" err="1" smtClean="0">
                <a:solidFill>
                  <a:schemeClr val="bg1"/>
                </a:solidFill>
              </a:rPr>
              <a:t>ip-paris.fr</a:t>
            </a:r>
            <a:endParaRPr lang="fr-FR" sz="1600" dirty="0" smtClean="0">
              <a:solidFill>
                <a:schemeClr val="bg1"/>
              </a:solidFill>
            </a:endParaRPr>
          </a:p>
        </p:txBody>
      </p:sp>
    </p:spTree>
    <p:extLst>
      <p:ext uri="{BB962C8B-B14F-4D97-AF65-F5344CB8AC3E}">
        <p14:creationId xmlns:p14="http://schemas.microsoft.com/office/powerpoint/2010/main" val="2278429229"/>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3 parties">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2" name="ZoneTexte 1">
            <a:extLst>
              <a:ext uri="{FF2B5EF4-FFF2-40B4-BE49-F238E27FC236}">
                <a16:creationId xmlns:a16="http://schemas.microsoft.com/office/drawing/2014/main" id="{04082D62-511A-4BA2-B90D-33D7A914D7EC}"/>
              </a:ext>
            </a:extLst>
          </p:cNvPr>
          <p:cNvSpPr txBox="1"/>
          <p:nvPr userDrawn="1"/>
        </p:nvSpPr>
        <p:spPr>
          <a:xfrm>
            <a:off x="5302353" y="545043"/>
            <a:ext cx="1587294" cy="461665"/>
          </a:xfrm>
          <a:prstGeom prst="rect">
            <a:avLst/>
          </a:prstGeom>
          <a:noFill/>
        </p:spPr>
        <p:txBody>
          <a:bodyPr wrap="none" rtlCol="0">
            <a:spAutoFit/>
          </a:bodyPr>
          <a:lstStyle/>
          <a:p>
            <a:r>
              <a:rPr lang="fr-FR" sz="2400">
                <a:solidFill>
                  <a:schemeClr val="accent1"/>
                </a:solidFill>
                <a:latin typeface="+mj-lt"/>
              </a:rPr>
              <a:t>Sommaire</a:t>
            </a:r>
          </a:p>
        </p:txBody>
      </p:sp>
      <p:sp>
        <p:nvSpPr>
          <p:cNvPr id="30" name="Espace réservé du texte 29">
            <a:extLst>
              <a:ext uri="{FF2B5EF4-FFF2-40B4-BE49-F238E27FC236}">
                <a16:creationId xmlns:a16="http://schemas.microsoft.com/office/drawing/2014/main" id="{FBCE4A06-2EA8-460B-91F3-DE52D0268EA6}"/>
              </a:ext>
            </a:extLst>
          </p:cNvPr>
          <p:cNvSpPr>
            <a:spLocks noGrp="1"/>
          </p:cNvSpPr>
          <p:nvPr>
            <p:ph type="body" sz="quarter" idx="31" hasCustomPrompt="1"/>
          </p:nvPr>
        </p:nvSpPr>
        <p:spPr>
          <a:xfrm>
            <a:off x="616764" y="2971800"/>
            <a:ext cx="3509462" cy="914400"/>
          </a:xfrm>
        </p:spPr>
        <p:txBody>
          <a:bodyPr/>
          <a:lstStyle>
            <a:lvl1pPr algn="ctr">
              <a:defRPr/>
            </a:lvl1pPr>
          </a:lstStyle>
          <a:p>
            <a:pPr lvl="0"/>
            <a:r>
              <a:rPr lang="fr-FR"/>
              <a:t>Nom de la partie</a:t>
            </a:r>
          </a:p>
        </p:txBody>
      </p:sp>
      <p:pic>
        <p:nvPicPr>
          <p:cNvPr id="32" name="Image 31">
            <a:extLst>
              <a:ext uri="{FF2B5EF4-FFF2-40B4-BE49-F238E27FC236}">
                <a16:creationId xmlns:a16="http://schemas.microsoft.com/office/drawing/2014/main" id="{FC556175-A278-4916-A89D-077B2C945C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1979" y="3841952"/>
            <a:ext cx="2359031" cy="473004"/>
          </a:xfrm>
          <a:prstGeom prst="rect">
            <a:avLst/>
          </a:prstGeom>
        </p:spPr>
      </p:pic>
      <p:sp>
        <p:nvSpPr>
          <p:cNvPr id="31" name="ZoneTexte 30">
            <a:extLst>
              <a:ext uri="{FF2B5EF4-FFF2-40B4-BE49-F238E27FC236}">
                <a16:creationId xmlns:a16="http://schemas.microsoft.com/office/drawing/2014/main" id="{D9674544-E4F4-4D64-91FE-240974F5B076}"/>
              </a:ext>
            </a:extLst>
          </p:cNvPr>
          <p:cNvSpPr txBox="1"/>
          <p:nvPr userDrawn="1"/>
        </p:nvSpPr>
        <p:spPr>
          <a:xfrm>
            <a:off x="1859855" y="4191051"/>
            <a:ext cx="378630" cy="369332"/>
          </a:xfrm>
          <a:prstGeom prst="rect">
            <a:avLst/>
          </a:prstGeom>
          <a:noFill/>
        </p:spPr>
        <p:txBody>
          <a:bodyPr wrap="none" rtlCol="0">
            <a:spAutoFit/>
          </a:bodyPr>
          <a:lstStyle/>
          <a:p>
            <a:r>
              <a:rPr lang="fr-FR">
                <a:latin typeface="+mj-lt"/>
              </a:rPr>
              <a:t>p.</a:t>
            </a:r>
          </a:p>
        </p:txBody>
      </p:sp>
      <p:sp>
        <p:nvSpPr>
          <p:cNvPr id="36" name="Espace réservé du texte 29">
            <a:extLst>
              <a:ext uri="{FF2B5EF4-FFF2-40B4-BE49-F238E27FC236}">
                <a16:creationId xmlns:a16="http://schemas.microsoft.com/office/drawing/2014/main" id="{9F5F9B49-9656-499B-B6EB-A7A1E895BB0B}"/>
              </a:ext>
            </a:extLst>
          </p:cNvPr>
          <p:cNvSpPr>
            <a:spLocks noGrp="1"/>
          </p:cNvSpPr>
          <p:nvPr>
            <p:ph type="body" sz="quarter" idx="34" hasCustomPrompt="1"/>
          </p:nvPr>
        </p:nvSpPr>
        <p:spPr>
          <a:xfrm>
            <a:off x="8065774" y="2971800"/>
            <a:ext cx="3509462" cy="914400"/>
          </a:xfrm>
        </p:spPr>
        <p:txBody>
          <a:bodyPr/>
          <a:lstStyle>
            <a:lvl1pPr algn="ctr">
              <a:defRPr/>
            </a:lvl1pPr>
          </a:lstStyle>
          <a:p>
            <a:pPr lvl="0"/>
            <a:r>
              <a:rPr lang="fr-FR"/>
              <a:t>Nom de la partie</a:t>
            </a:r>
          </a:p>
        </p:txBody>
      </p:sp>
      <p:pic>
        <p:nvPicPr>
          <p:cNvPr id="37" name="Image 36">
            <a:extLst>
              <a:ext uri="{FF2B5EF4-FFF2-40B4-BE49-F238E27FC236}">
                <a16:creationId xmlns:a16="http://schemas.microsoft.com/office/drawing/2014/main" id="{9752C183-852F-47AC-947D-5A3CE0C142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40989" y="3841952"/>
            <a:ext cx="2359031" cy="473004"/>
          </a:xfrm>
          <a:prstGeom prst="rect">
            <a:avLst/>
          </a:prstGeom>
        </p:spPr>
      </p:pic>
      <p:sp>
        <p:nvSpPr>
          <p:cNvPr id="39" name="ZoneTexte 38">
            <a:extLst>
              <a:ext uri="{FF2B5EF4-FFF2-40B4-BE49-F238E27FC236}">
                <a16:creationId xmlns:a16="http://schemas.microsoft.com/office/drawing/2014/main" id="{09302496-3BF9-40E4-B22A-C34CA83830FB}"/>
              </a:ext>
            </a:extLst>
          </p:cNvPr>
          <p:cNvSpPr txBox="1"/>
          <p:nvPr userDrawn="1"/>
        </p:nvSpPr>
        <p:spPr>
          <a:xfrm>
            <a:off x="9308865" y="4191051"/>
            <a:ext cx="378630" cy="369332"/>
          </a:xfrm>
          <a:prstGeom prst="rect">
            <a:avLst/>
          </a:prstGeom>
          <a:noFill/>
        </p:spPr>
        <p:txBody>
          <a:bodyPr wrap="none" rtlCol="0">
            <a:spAutoFit/>
          </a:bodyPr>
          <a:lstStyle/>
          <a:p>
            <a:r>
              <a:rPr lang="fr-FR">
                <a:latin typeface="+mj-lt"/>
              </a:rPr>
              <a:t>p.</a:t>
            </a:r>
          </a:p>
        </p:txBody>
      </p:sp>
      <p:sp>
        <p:nvSpPr>
          <p:cNvPr id="16" name="Espace réservé du texte 29">
            <a:extLst>
              <a:ext uri="{FF2B5EF4-FFF2-40B4-BE49-F238E27FC236}">
                <a16:creationId xmlns:a16="http://schemas.microsoft.com/office/drawing/2014/main" id="{C9A9DC5B-8DE8-4585-A7BA-AD214A60C46F}"/>
              </a:ext>
            </a:extLst>
          </p:cNvPr>
          <p:cNvSpPr>
            <a:spLocks noGrp="1"/>
          </p:cNvSpPr>
          <p:nvPr>
            <p:ph type="body" sz="quarter" idx="37" hasCustomPrompt="1"/>
          </p:nvPr>
        </p:nvSpPr>
        <p:spPr>
          <a:xfrm>
            <a:off x="4341269" y="2971800"/>
            <a:ext cx="3509462" cy="914400"/>
          </a:xfrm>
        </p:spPr>
        <p:txBody>
          <a:bodyPr/>
          <a:lstStyle>
            <a:lvl1pPr algn="ctr">
              <a:defRPr/>
            </a:lvl1pPr>
          </a:lstStyle>
          <a:p>
            <a:pPr lvl="0"/>
            <a:r>
              <a:rPr lang="fr-FR"/>
              <a:t>Nom de la partie</a:t>
            </a:r>
          </a:p>
        </p:txBody>
      </p:sp>
      <p:pic>
        <p:nvPicPr>
          <p:cNvPr id="17" name="Image 16">
            <a:extLst>
              <a:ext uri="{FF2B5EF4-FFF2-40B4-BE49-F238E27FC236}">
                <a16:creationId xmlns:a16="http://schemas.microsoft.com/office/drawing/2014/main" id="{7014BB7F-08E0-4CB9-A206-80A2E77F82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6484" y="3841952"/>
            <a:ext cx="2359031" cy="473004"/>
          </a:xfrm>
          <a:prstGeom prst="rect">
            <a:avLst/>
          </a:prstGeom>
        </p:spPr>
      </p:pic>
      <p:sp>
        <p:nvSpPr>
          <p:cNvPr id="20" name="ZoneTexte 19">
            <a:extLst>
              <a:ext uri="{FF2B5EF4-FFF2-40B4-BE49-F238E27FC236}">
                <a16:creationId xmlns:a16="http://schemas.microsoft.com/office/drawing/2014/main" id="{BF5BCA60-F61E-4223-A7E8-D66C80172FCE}"/>
              </a:ext>
            </a:extLst>
          </p:cNvPr>
          <p:cNvSpPr txBox="1"/>
          <p:nvPr userDrawn="1"/>
        </p:nvSpPr>
        <p:spPr>
          <a:xfrm>
            <a:off x="5584360" y="4191051"/>
            <a:ext cx="378630" cy="369332"/>
          </a:xfrm>
          <a:prstGeom prst="rect">
            <a:avLst/>
          </a:prstGeom>
          <a:noFill/>
        </p:spPr>
        <p:txBody>
          <a:bodyPr wrap="none" rtlCol="0">
            <a:spAutoFit/>
          </a:bodyPr>
          <a:lstStyle/>
          <a:p>
            <a:r>
              <a:rPr lang="fr-FR">
                <a:latin typeface="+mj-lt"/>
              </a:rPr>
              <a:t>p.</a:t>
            </a:r>
          </a:p>
        </p:txBody>
      </p:sp>
      <p:sp>
        <p:nvSpPr>
          <p:cNvPr id="21" name="Espace réservé du texte 3">
            <a:extLst>
              <a:ext uri="{FF2B5EF4-FFF2-40B4-BE49-F238E27FC236}">
                <a16:creationId xmlns:a16="http://schemas.microsoft.com/office/drawing/2014/main" id="{CDEA3B56-D1E4-4F63-9D69-AE7A63958AED}"/>
              </a:ext>
            </a:extLst>
          </p:cNvPr>
          <p:cNvSpPr>
            <a:spLocks noGrp="1"/>
          </p:cNvSpPr>
          <p:nvPr>
            <p:ph type="body" sz="quarter" idx="71" hasCustomPrompt="1"/>
          </p:nvPr>
        </p:nvSpPr>
        <p:spPr>
          <a:xfrm>
            <a:off x="2076388" y="4279135"/>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24" name="Espace réservé du texte 3">
            <a:extLst>
              <a:ext uri="{FF2B5EF4-FFF2-40B4-BE49-F238E27FC236}">
                <a16:creationId xmlns:a16="http://schemas.microsoft.com/office/drawing/2014/main" id="{42EC0A56-B946-4AA1-9360-2680CC96D051}"/>
              </a:ext>
            </a:extLst>
          </p:cNvPr>
          <p:cNvSpPr>
            <a:spLocks noGrp="1"/>
          </p:cNvSpPr>
          <p:nvPr>
            <p:ph type="body" sz="quarter" idx="72" hasCustomPrompt="1"/>
          </p:nvPr>
        </p:nvSpPr>
        <p:spPr>
          <a:xfrm>
            <a:off x="934311" y="2608226"/>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25" name="Espace réservé du texte 3">
            <a:extLst>
              <a:ext uri="{FF2B5EF4-FFF2-40B4-BE49-F238E27FC236}">
                <a16:creationId xmlns:a16="http://schemas.microsoft.com/office/drawing/2014/main" id="{6C3A65F2-1517-4BFC-89AC-E24C522E76D8}"/>
              </a:ext>
            </a:extLst>
          </p:cNvPr>
          <p:cNvSpPr>
            <a:spLocks noGrp="1"/>
          </p:cNvSpPr>
          <p:nvPr>
            <p:ph type="body" sz="quarter" idx="73" hasCustomPrompt="1"/>
          </p:nvPr>
        </p:nvSpPr>
        <p:spPr>
          <a:xfrm>
            <a:off x="5804628" y="4279135"/>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26" name="Espace réservé du texte 3">
            <a:extLst>
              <a:ext uri="{FF2B5EF4-FFF2-40B4-BE49-F238E27FC236}">
                <a16:creationId xmlns:a16="http://schemas.microsoft.com/office/drawing/2014/main" id="{85B45F6D-8FD8-4171-AA3A-7C1321228186}"/>
              </a:ext>
            </a:extLst>
          </p:cNvPr>
          <p:cNvSpPr>
            <a:spLocks noGrp="1"/>
          </p:cNvSpPr>
          <p:nvPr>
            <p:ph type="body" sz="quarter" idx="74" hasCustomPrompt="1"/>
          </p:nvPr>
        </p:nvSpPr>
        <p:spPr>
          <a:xfrm>
            <a:off x="4662551" y="2608226"/>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27" name="Espace réservé du texte 3">
            <a:extLst>
              <a:ext uri="{FF2B5EF4-FFF2-40B4-BE49-F238E27FC236}">
                <a16:creationId xmlns:a16="http://schemas.microsoft.com/office/drawing/2014/main" id="{C574D68C-B933-42F6-A620-A9CF0895E996}"/>
              </a:ext>
            </a:extLst>
          </p:cNvPr>
          <p:cNvSpPr>
            <a:spLocks noGrp="1"/>
          </p:cNvSpPr>
          <p:nvPr>
            <p:ph type="body" sz="quarter" idx="75" hasCustomPrompt="1"/>
          </p:nvPr>
        </p:nvSpPr>
        <p:spPr>
          <a:xfrm>
            <a:off x="9526876" y="4279135"/>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28" name="Espace réservé du texte 3">
            <a:extLst>
              <a:ext uri="{FF2B5EF4-FFF2-40B4-BE49-F238E27FC236}">
                <a16:creationId xmlns:a16="http://schemas.microsoft.com/office/drawing/2014/main" id="{6AF6136F-358D-4EF9-B26D-6BEE861C40C2}"/>
              </a:ext>
            </a:extLst>
          </p:cNvPr>
          <p:cNvSpPr>
            <a:spLocks noGrp="1"/>
          </p:cNvSpPr>
          <p:nvPr>
            <p:ph type="body" sz="quarter" idx="76" hasCustomPrompt="1"/>
          </p:nvPr>
        </p:nvSpPr>
        <p:spPr>
          <a:xfrm>
            <a:off x="8384799" y="2608226"/>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Tree>
    <p:extLst>
      <p:ext uri="{BB962C8B-B14F-4D97-AF65-F5344CB8AC3E}">
        <p14:creationId xmlns:p14="http://schemas.microsoft.com/office/powerpoint/2010/main" val="2353547406"/>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ommaire 4 parties">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2" name="ZoneTexte 1">
            <a:extLst>
              <a:ext uri="{FF2B5EF4-FFF2-40B4-BE49-F238E27FC236}">
                <a16:creationId xmlns:a16="http://schemas.microsoft.com/office/drawing/2014/main" id="{04082D62-511A-4BA2-B90D-33D7A914D7EC}"/>
              </a:ext>
            </a:extLst>
          </p:cNvPr>
          <p:cNvSpPr txBox="1"/>
          <p:nvPr userDrawn="1"/>
        </p:nvSpPr>
        <p:spPr>
          <a:xfrm>
            <a:off x="5302353" y="545043"/>
            <a:ext cx="1587294" cy="461665"/>
          </a:xfrm>
          <a:prstGeom prst="rect">
            <a:avLst/>
          </a:prstGeom>
          <a:noFill/>
        </p:spPr>
        <p:txBody>
          <a:bodyPr wrap="none" rtlCol="0">
            <a:spAutoFit/>
          </a:bodyPr>
          <a:lstStyle/>
          <a:p>
            <a:r>
              <a:rPr lang="fr-FR" sz="2400">
                <a:solidFill>
                  <a:schemeClr val="accent1"/>
                </a:solidFill>
                <a:latin typeface="+mj-lt"/>
              </a:rPr>
              <a:t>Sommaire</a:t>
            </a:r>
          </a:p>
        </p:txBody>
      </p:sp>
      <p:sp>
        <p:nvSpPr>
          <p:cNvPr id="30" name="Espace réservé du texte 29">
            <a:extLst>
              <a:ext uri="{FF2B5EF4-FFF2-40B4-BE49-F238E27FC236}">
                <a16:creationId xmlns:a16="http://schemas.microsoft.com/office/drawing/2014/main" id="{FBCE4A06-2EA8-460B-91F3-DE52D0268EA6}"/>
              </a:ext>
            </a:extLst>
          </p:cNvPr>
          <p:cNvSpPr>
            <a:spLocks noGrp="1"/>
          </p:cNvSpPr>
          <p:nvPr>
            <p:ph type="body" sz="quarter" idx="31" hasCustomPrompt="1"/>
          </p:nvPr>
        </p:nvSpPr>
        <p:spPr>
          <a:xfrm>
            <a:off x="1523587" y="2187292"/>
            <a:ext cx="3509462" cy="914400"/>
          </a:xfrm>
        </p:spPr>
        <p:txBody>
          <a:bodyPr/>
          <a:lstStyle>
            <a:lvl1pPr algn="ctr">
              <a:defRPr/>
            </a:lvl1pPr>
          </a:lstStyle>
          <a:p>
            <a:pPr lvl="0"/>
            <a:r>
              <a:rPr lang="fr-FR"/>
              <a:t>Nom de la partie</a:t>
            </a:r>
          </a:p>
        </p:txBody>
      </p:sp>
      <p:pic>
        <p:nvPicPr>
          <p:cNvPr id="32" name="Image 31">
            <a:extLst>
              <a:ext uri="{FF2B5EF4-FFF2-40B4-BE49-F238E27FC236}">
                <a16:creationId xmlns:a16="http://schemas.microsoft.com/office/drawing/2014/main" id="{FC556175-A278-4916-A89D-077B2C945C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98802" y="3057444"/>
            <a:ext cx="2359031" cy="473004"/>
          </a:xfrm>
          <a:prstGeom prst="rect">
            <a:avLst/>
          </a:prstGeom>
        </p:spPr>
      </p:pic>
      <p:sp>
        <p:nvSpPr>
          <p:cNvPr id="31" name="ZoneTexte 30">
            <a:extLst>
              <a:ext uri="{FF2B5EF4-FFF2-40B4-BE49-F238E27FC236}">
                <a16:creationId xmlns:a16="http://schemas.microsoft.com/office/drawing/2014/main" id="{D9674544-E4F4-4D64-91FE-240974F5B076}"/>
              </a:ext>
            </a:extLst>
          </p:cNvPr>
          <p:cNvSpPr txBox="1"/>
          <p:nvPr userDrawn="1"/>
        </p:nvSpPr>
        <p:spPr>
          <a:xfrm>
            <a:off x="2766678" y="3406543"/>
            <a:ext cx="378630" cy="369332"/>
          </a:xfrm>
          <a:prstGeom prst="rect">
            <a:avLst/>
          </a:prstGeom>
          <a:noFill/>
        </p:spPr>
        <p:txBody>
          <a:bodyPr wrap="none" rtlCol="0">
            <a:spAutoFit/>
          </a:bodyPr>
          <a:lstStyle/>
          <a:p>
            <a:r>
              <a:rPr lang="fr-FR">
                <a:latin typeface="+mj-lt"/>
              </a:rPr>
              <a:t>p.</a:t>
            </a:r>
          </a:p>
        </p:txBody>
      </p:sp>
      <p:sp>
        <p:nvSpPr>
          <p:cNvPr id="36" name="Espace réservé du texte 29">
            <a:extLst>
              <a:ext uri="{FF2B5EF4-FFF2-40B4-BE49-F238E27FC236}">
                <a16:creationId xmlns:a16="http://schemas.microsoft.com/office/drawing/2014/main" id="{9F5F9B49-9656-499B-B6EB-A7A1E895BB0B}"/>
              </a:ext>
            </a:extLst>
          </p:cNvPr>
          <p:cNvSpPr>
            <a:spLocks noGrp="1"/>
          </p:cNvSpPr>
          <p:nvPr>
            <p:ph type="body" sz="quarter" idx="34" hasCustomPrompt="1"/>
          </p:nvPr>
        </p:nvSpPr>
        <p:spPr>
          <a:xfrm>
            <a:off x="7158953" y="2187292"/>
            <a:ext cx="3509462" cy="914400"/>
          </a:xfrm>
        </p:spPr>
        <p:txBody>
          <a:bodyPr/>
          <a:lstStyle>
            <a:lvl1pPr algn="ctr">
              <a:defRPr/>
            </a:lvl1pPr>
          </a:lstStyle>
          <a:p>
            <a:pPr lvl="0"/>
            <a:r>
              <a:rPr lang="fr-FR"/>
              <a:t>Nom de la partie</a:t>
            </a:r>
          </a:p>
        </p:txBody>
      </p:sp>
      <p:pic>
        <p:nvPicPr>
          <p:cNvPr id="37" name="Image 36">
            <a:extLst>
              <a:ext uri="{FF2B5EF4-FFF2-40B4-BE49-F238E27FC236}">
                <a16:creationId xmlns:a16="http://schemas.microsoft.com/office/drawing/2014/main" id="{9752C183-852F-47AC-947D-5A3CE0C142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4168" y="3057444"/>
            <a:ext cx="2359031" cy="473004"/>
          </a:xfrm>
          <a:prstGeom prst="rect">
            <a:avLst/>
          </a:prstGeom>
        </p:spPr>
      </p:pic>
      <p:sp>
        <p:nvSpPr>
          <p:cNvPr id="39" name="ZoneTexte 38">
            <a:extLst>
              <a:ext uri="{FF2B5EF4-FFF2-40B4-BE49-F238E27FC236}">
                <a16:creationId xmlns:a16="http://schemas.microsoft.com/office/drawing/2014/main" id="{09302496-3BF9-40E4-B22A-C34CA83830FB}"/>
              </a:ext>
            </a:extLst>
          </p:cNvPr>
          <p:cNvSpPr txBox="1"/>
          <p:nvPr userDrawn="1"/>
        </p:nvSpPr>
        <p:spPr>
          <a:xfrm>
            <a:off x="8402044" y="3406543"/>
            <a:ext cx="378630" cy="369332"/>
          </a:xfrm>
          <a:prstGeom prst="rect">
            <a:avLst/>
          </a:prstGeom>
          <a:noFill/>
        </p:spPr>
        <p:txBody>
          <a:bodyPr wrap="none" rtlCol="0">
            <a:spAutoFit/>
          </a:bodyPr>
          <a:lstStyle/>
          <a:p>
            <a:r>
              <a:rPr lang="fr-FR">
                <a:latin typeface="+mj-lt"/>
              </a:rPr>
              <a:t>p.</a:t>
            </a:r>
          </a:p>
        </p:txBody>
      </p:sp>
      <p:sp>
        <p:nvSpPr>
          <p:cNvPr id="41" name="Espace réservé du texte 29">
            <a:extLst>
              <a:ext uri="{FF2B5EF4-FFF2-40B4-BE49-F238E27FC236}">
                <a16:creationId xmlns:a16="http://schemas.microsoft.com/office/drawing/2014/main" id="{56B3ABFA-9DCF-4CB5-BAEF-73648819A18E}"/>
              </a:ext>
            </a:extLst>
          </p:cNvPr>
          <p:cNvSpPr>
            <a:spLocks noGrp="1"/>
          </p:cNvSpPr>
          <p:nvPr>
            <p:ph type="body" sz="quarter" idx="37" hasCustomPrompt="1"/>
          </p:nvPr>
        </p:nvSpPr>
        <p:spPr>
          <a:xfrm>
            <a:off x="1523587" y="4436914"/>
            <a:ext cx="3509462" cy="914400"/>
          </a:xfrm>
        </p:spPr>
        <p:txBody>
          <a:bodyPr/>
          <a:lstStyle>
            <a:lvl1pPr algn="ctr">
              <a:defRPr/>
            </a:lvl1pPr>
          </a:lstStyle>
          <a:p>
            <a:pPr lvl="0"/>
            <a:r>
              <a:rPr lang="fr-FR"/>
              <a:t>Nom de la partie</a:t>
            </a:r>
          </a:p>
        </p:txBody>
      </p:sp>
      <p:pic>
        <p:nvPicPr>
          <p:cNvPr id="42" name="Image 41">
            <a:extLst>
              <a:ext uri="{FF2B5EF4-FFF2-40B4-BE49-F238E27FC236}">
                <a16:creationId xmlns:a16="http://schemas.microsoft.com/office/drawing/2014/main" id="{A5561D1F-5CCE-4DD8-9369-D8860E7A73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98802" y="5307066"/>
            <a:ext cx="2359031" cy="473004"/>
          </a:xfrm>
          <a:prstGeom prst="rect">
            <a:avLst/>
          </a:prstGeom>
        </p:spPr>
      </p:pic>
      <p:sp>
        <p:nvSpPr>
          <p:cNvPr id="44" name="ZoneTexte 43">
            <a:extLst>
              <a:ext uri="{FF2B5EF4-FFF2-40B4-BE49-F238E27FC236}">
                <a16:creationId xmlns:a16="http://schemas.microsoft.com/office/drawing/2014/main" id="{F86E4847-4174-468A-8518-DA790381AE21}"/>
              </a:ext>
            </a:extLst>
          </p:cNvPr>
          <p:cNvSpPr txBox="1"/>
          <p:nvPr userDrawn="1"/>
        </p:nvSpPr>
        <p:spPr>
          <a:xfrm>
            <a:off x="2766678" y="5656165"/>
            <a:ext cx="378630" cy="369332"/>
          </a:xfrm>
          <a:prstGeom prst="rect">
            <a:avLst/>
          </a:prstGeom>
          <a:noFill/>
        </p:spPr>
        <p:txBody>
          <a:bodyPr wrap="none" rtlCol="0">
            <a:spAutoFit/>
          </a:bodyPr>
          <a:lstStyle/>
          <a:p>
            <a:r>
              <a:rPr lang="fr-FR">
                <a:latin typeface="+mj-lt"/>
              </a:rPr>
              <a:t>p.</a:t>
            </a:r>
          </a:p>
        </p:txBody>
      </p:sp>
      <p:sp>
        <p:nvSpPr>
          <p:cNvPr id="46" name="Espace réservé du texte 29">
            <a:extLst>
              <a:ext uri="{FF2B5EF4-FFF2-40B4-BE49-F238E27FC236}">
                <a16:creationId xmlns:a16="http://schemas.microsoft.com/office/drawing/2014/main" id="{8BA10C54-F7A0-4E42-9337-4531A2F280FC}"/>
              </a:ext>
            </a:extLst>
          </p:cNvPr>
          <p:cNvSpPr>
            <a:spLocks noGrp="1"/>
          </p:cNvSpPr>
          <p:nvPr>
            <p:ph type="body" sz="quarter" idx="40" hasCustomPrompt="1"/>
          </p:nvPr>
        </p:nvSpPr>
        <p:spPr>
          <a:xfrm>
            <a:off x="7158953" y="4436914"/>
            <a:ext cx="3509462" cy="914400"/>
          </a:xfrm>
        </p:spPr>
        <p:txBody>
          <a:bodyPr/>
          <a:lstStyle>
            <a:lvl1pPr algn="ctr">
              <a:defRPr/>
            </a:lvl1pPr>
          </a:lstStyle>
          <a:p>
            <a:pPr lvl="0"/>
            <a:r>
              <a:rPr lang="fr-FR"/>
              <a:t>Nom de la partie</a:t>
            </a:r>
          </a:p>
        </p:txBody>
      </p:sp>
      <p:pic>
        <p:nvPicPr>
          <p:cNvPr id="47" name="Image 46">
            <a:extLst>
              <a:ext uri="{FF2B5EF4-FFF2-40B4-BE49-F238E27FC236}">
                <a16:creationId xmlns:a16="http://schemas.microsoft.com/office/drawing/2014/main" id="{9195FC02-B02A-4A68-B2A8-A3774C179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4168" y="5307066"/>
            <a:ext cx="2359031" cy="473004"/>
          </a:xfrm>
          <a:prstGeom prst="rect">
            <a:avLst/>
          </a:prstGeom>
        </p:spPr>
      </p:pic>
      <p:sp>
        <p:nvSpPr>
          <p:cNvPr id="49" name="ZoneTexte 48">
            <a:extLst>
              <a:ext uri="{FF2B5EF4-FFF2-40B4-BE49-F238E27FC236}">
                <a16:creationId xmlns:a16="http://schemas.microsoft.com/office/drawing/2014/main" id="{EAAA39FA-00E6-445B-9D2E-3B9EBBBFD833}"/>
              </a:ext>
            </a:extLst>
          </p:cNvPr>
          <p:cNvSpPr txBox="1"/>
          <p:nvPr userDrawn="1"/>
        </p:nvSpPr>
        <p:spPr>
          <a:xfrm>
            <a:off x="8402044" y="5656165"/>
            <a:ext cx="378630" cy="369332"/>
          </a:xfrm>
          <a:prstGeom prst="rect">
            <a:avLst/>
          </a:prstGeom>
          <a:noFill/>
        </p:spPr>
        <p:txBody>
          <a:bodyPr wrap="none" rtlCol="0">
            <a:spAutoFit/>
          </a:bodyPr>
          <a:lstStyle/>
          <a:p>
            <a:r>
              <a:rPr lang="fr-FR">
                <a:latin typeface="+mj-lt"/>
              </a:rPr>
              <a:t>p.</a:t>
            </a:r>
          </a:p>
        </p:txBody>
      </p:sp>
      <p:sp>
        <p:nvSpPr>
          <p:cNvPr id="25" name="Espace réservé du texte 3">
            <a:extLst>
              <a:ext uri="{FF2B5EF4-FFF2-40B4-BE49-F238E27FC236}">
                <a16:creationId xmlns:a16="http://schemas.microsoft.com/office/drawing/2014/main" id="{5833A513-D77B-431F-8D79-DCD2209BD94B}"/>
              </a:ext>
            </a:extLst>
          </p:cNvPr>
          <p:cNvSpPr>
            <a:spLocks noGrp="1"/>
          </p:cNvSpPr>
          <p:nvPr>
            <p:ph type="body" sz="quarter" idx="64" hasCustomPrompt="1"/>
          </p:nvPr>
        </p:nvSpPr>
        <p:spPr>
          <a:xfrm>
            <a:off x="8618443" y="5748964"/>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27" name="Espace réservé du texte 3">
            <a:extLst>
              <a:ext uri="{FF2B5EF4-FFF2-40B4-BE49-F238E27FC236}">
                <a16:creationId xmlns:a16="http://schemas.microsoft.com/office/drawing/2014/main" id="{312B64AE-2E80-4EFA-B742-87C9E9886D13}"/>
              </a:ext>
            </a:extLst>
          </p:cNvPr>
          <p:cNvSpPr>
            <a:spLocks noGrp="1"/>
          </p:cNvSpPr>
          <p:nvPr>
            <p:ph type="body" sz="quarter" idx="66" hasCustomPrompt="1"/>
          </p:nvPr>
        </p:nvSpPr>
        <p:spPr>
          <a:xfrm>
            <a:off x="7478068" y="4078055"/>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29" name="Espace réservé du texte 3">
            <a:extLst>
              <a:ext uri="{FF2B5EF4-FFF2-40B4-BE49-F238E27FC236}">
                <a16:creationId xmlns:a16="http://schemas.microsoft.com/office/drawing/2014/main" id="{8AE0C179-4826-4138-B444-2E4A4FD845C0}"/>
              </a:ext>
            </a:extLst>
          </p:cNvPr>
          <p:cNvSpPr>
            <a:spLocks noGrp="1"/>
          </p:cNvSpPr>
          <p:nvPr>
            <p:ph type="body" sz="quarter" idx="67" hasCustomPrompt="1"/>
          </p:nvPr>
        </p:nvSpPr>
        <p:spPr>
          <a:xfrm>
            <a:off x="2983209" y="5748964"/>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34" name="Espace réservé du texte 3">
            <a:extLst>
              <a:ext uri="{FF2B5EF4-FFF2-40B4-BE49-F238E27FC236}">
                <a16:creationId xmlns:a16="http://schemas.microsoft.com/office/drawing/2014/main" id="{DA32D896-9CF9-44B3-8E0F-57A558F1E27E}"/>
              </a:ext>
            </a:extLst>
          </p:cNvPr>
          <p:cNvSpPr>
            <a:spLocks noGrp="1"/>
          </p:cNvSpPr>
          <p:nvPr>
            <p:ph type="body" sz="quarter" idx="68" hasCustomPrompt="1"/>
          </p:nvPr>
        </p:nvSpPr>
        <p:spPr>
          <a:xfrm>
            <a:off x="1841132" y="4078055"/>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0" name="Espace réservé du texte 3">
            <a:extLst>
              <a:ext uri="{FF2B5EF4-FFF2-40B4-BE49-F238E27FC236}">
                <a16:creationId xmlns:a16="http://schemas.microsoft.com/office/drawing/2014/main" id="{33415037-BC7F-44E6-8FF3-F538DF92491F}"/>
              </a:ext>
            </a:extLst>
          </p:cNvPr>
          <p:cNvSpPr>
            <a:spLocks noGrp="1"/>
          </p:cNvSpPr>
          <p:nvPr>
            <p:ph type="body" sz="quarter" idx="69" hasCustomPrompt="1"/>
          </p:nvPr>
        </p:nvSpPr>
        <p:spPr>
          <a:xfrm>
            <a:off x="8618443" y="3501505"/>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1" name="Espace réservé du texte 3">
            <a:extLst>
              <a:ext uri="{FF2B5EF4-FFF2-40B4-BE49-F238E27FC236}">
                <a16:creationId xmlns:a16="http://schemas.microsoft.com/office/drawing/2014/main" id="{2D7D4B80-8CF0-4881-8CD7-96F74542AD94}"/>
              </a:ext>
            </a:extLst>
          </p:cNvPr>
          <p:cNvSpPr>
            <a:spLocks noGrp="1"/>
          </p:cNvSpPr>
          <p:nvPr>
            <p:ph type="body" sz="quarter" idx="70" hasCustomPrompt="1"/>
          </p:nvPr>
        </p:nvSpPr>
        <p:spPr>
          <a:xfrm>
            <a:off x="7478068" y="1830596"/>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2" name="Espace réservé du texte 3">
            <a:extLst>
              <a:ext uri="{FF2B5EF4-FFF2-40B4-BE49-F238E27FC236}">
                <a16:creationId xmlns:a16="http://schemas.microsoft.com/office/drawing/2014/main" id="{05F76022-AB0B-4EA1-B77F-78663100671C}"/>
              </a:ext>
            </a:extLst>
          </p:cNvPr>
          <p:cNvSpPr>
            <a:spLocks noGrp="1"/>
          </p:cNvSpPr>
          <p:nvPr>
            <p:ph type="body" sz="quarter" idx="71" hasCustomPrompt="1"/>
          </p:nvPr>
        </p:nvSpPr>
        <p:spPr>
          <a:xfrm>
            <a:off x="2983209" y="3501505"/>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3" name="Espace réservé du texte 3">
            <a:extLst>
              <a:ext uri="{FF2B5EF4-FFF2-40B4-BE49-F238E27FC236}">
                <a16:creationId xmlns:a16="http://schemas.microsoft.com/office/drawing/2014/main" id="{ADE94577-5074-4CA4-B66B-FB172E02101A}"/>
              </a:ext>
            </a:extLst>
          </p:cNvPr>
          <p:cNvSpPr>
            <a:spLocks noGrp="1"/>
          </p:cNvSpPr>
          <p:nvPr>
            <p:ph type="body" sz="quarter" idx="72" hasCustomPrompt="1"/>
          </p:nvPr>
        </p:nvSpPr>
        <p:spPr>
          <a:xfrm>
            <a:off x="1841132" y="1830596"/>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Tree>
    <p:extLst>
      <p:ext uri="{BB962C8B-B14F-4D97-AF65-F5344CB8AC3E}">
        <p14:creationId xmlns:p14="http://schemas.microsoft.com/office/powerpoint/2010/main" val="559136849"/>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5 parties">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2" name="ZoneTexte 1">
            <a:extLst>
              <a:ext uri="{FF2B5EF4-FFF2-40B4-BE49-F238E27FC236}">
                <a16:creationId xmlns:a16="http://schemas.microsoft.com/office/drawing/2014/main" id="{04082D62-511A-4BA2-B90D-33D7A914D7EC}"/>
              </a:ext>
            </a:extLst>
          </p:cNvPr>
          <p:cNvSpPr txBox="1"/>
          <p:nvPr userDrawn="1"/>
        </p:nvSpPr>
        <p:spPr>
          <a:xfrm>
            <a:off x="5302353" y="545043"/>
            <a:ext cx="1587294" cy="461665"/>
          </a:xfrm>
          <a:prstGeom prst="rect">
            <a:avLst/>
          </a:prstGeom>
          <a:noFill/>
        </p:spPr>
        <p:txBody>
          <a:bodyPr wrap="none" rtlCol="0">
            <a:spAutoFit/>
          </a:bodyPr>
          <a:lstStyle/>
          <a:p>
            <a:r>
              <a:rPr lang="fr-FR" sz="2400">
                <a:solidFill>
                  <a:schemeClr val="accent1"/>
                </a:solidFill>
                <a:latin typeface="+mj-lt"/>
              </a:rPr>
              <a:t>Sommaire</a:t>
            </a:r>
          </a:p>
        </p:txBody>
      </p:sp>
      <p:sp>
        <p:nvSpPr>
          <p:cNvPr id="30" name="Espace réservé du texte 29">
            <a:extLst>
              <a:ext uri="{FF2B5EF4-FFF2-40B4-BE49-F238E27FC236}">
                <a16:creationId xmlns:a16="http://schemas.microsoft.com/office/drawing/2014/main" id="{FBCE4A06-2EA8-460B-91F3-DE52D0268EA6}"/>
              </a:ext>
            </a:extLst>
          </p:cNvPr>
          <p:cNvSpPr>
            <a:spLocks noGrp="1"/>
          </p:cNvSpPr>
          <p:nvPr>
            <p:ph type="body" sz="quarter" idx="31" hasCustomPrompt="1"/>
          </p:nvPr>
        </p:nvSpPr>
        <p:spPr>
          <a:xfrm>
            <a:off x="616764" y="2230767"/>
            <a:ext cx="3509462" cy="914400"/>
          </a:xfrm>
        </p:spPr>
        <p:txBody>
          <a:bodyPr/>
          <a:lstStyle>
            <a:lvl1pPr algn="ctr">
              <a:defRPr/>
            </a:lvl1pPr>
          </a:lstStyle>
          <a:p>
            <a:pPr lvl="0"/>
            <a:r>
              <a:rPr lang="fr-FR"/>
              <a:t>Nom de la partie</a:t>
            </a:r>
          </a:p>
        </p:txBody>
      </p:sp>
      <p:pic>
        <p:nvPicPr>
          <p:cNvPr id="32" name="Image 31">
            <a:extLst>
              <a:ext uri="{FF2B5EF4-FFF2-40B4-BE49-F238E27FC236}">
                <a16:creationId xmlns:a16="http://schemas.microsoft.com/office/drawing/2014/main" id="{FC556175-A278-4916-A89D-077B2C945C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1979" y="3100919"/>
            <a:ext cx="2359031" cy="473004"/>
          </a:xfrm>
          <a:prstGeom prst="rect">
            <a:avLst/>
          </a:prstGeom>
        </p:spPr>
      </p:pic>
      <p:sp>
        <p:nvSpPr>
          <p:cNvPr id="31" name="ZoneTexte 30">
            <a:extLst>
              <a:ext uri="{FF2B5EF4-FFF2-40B4-BE49-F238E27FC236}">
                <a16:creationId xmlns:a16="http://schemas.microsoft.com/office/drawing/2014/main" id="{D9674544-E4F4-4D64-91FE-240974F5B076}"/>
              </a:ext>
            </a:extLst>
          </p:cNvPr>
          <p:cNvSpPr txBox="1"/>
          <p:nvPr userDrawn="1"/>
        </p:nvSpPr>
        <p:spPr>
          <a:xfrm>
            <a:off x="1859855" y="3450018"/>
            <a:ext cx="378630" cy="369332"/>
          </a:xfrm>
          <a:prstGeom prst="rect">
            <a:avLst/>
          </a:prstGeom>
          <a:noFill/>
        </p:spPr>
        <p:txBody>
          <a:bodyPr wrap="none" rtlCol="0">
            <a:spAutoFit/>
          </a:bodyPr>
          <a:lstStyle/>
          <a:p>
            <a:r>
              <a:rPr lang="fr-FR">
                <a:latin typeface="+mj-lt"/>
              </a:rPr>
              <a:t>p.</a:t>
            </a:r>
          </a:p>
        </p:txBody>
      </p:sp>
      <p:sp>
        <p:nvSpPr>
          <p:cNvPr id="36" name="Espace réservé du texte 29">
            <a:extLst>
              <a:ext uri="{FF2B5EF4-FFF2-40B4-BE49-F238E27FC236}">
                <a16:creationId xmlns:a16="http://schemas.microsoft.com/office/drawing/2014/main" id="{9F5F9B49-9656-499B-B6EB-A7A1E895BB0B}"/>
              </a:ext>
            </a:extLst>
          </p:cNvPr>
          <p:cNvSpPr>
            <a:spLocks noGrp="1"/>
          </p:cNvSpPr>
          <p:nvPr>
            <p:ph type="body" sz="quarter" idx="34" hasCustomPrompt="1"/>
          </p:nvPr>
        </p:nvSpPr>
        <p:spPr>
          <a:xfrm>
            <a:off x="8065774" y="2230767"/>
            <a:ext cx="3509462" cy="914400"/>
          </a:xfrm>
        </p:spPr>
        <p:txBody>
          <a:bodyPr/>
          <a:lstStyle>
            <a:lvl1pPr algn="ctr">
              <a:defRPr/>
            </a:lvl1pPr>
          </a:lstStyle>
          <a:p>
            <a:pPr lvl="0"/>
            <a:r>
              <a:rPr lang="fr-FR"/>
              <a:t>Nom de la partie</a:t>
            </a:r>
          </a:p>
        </p:txBody>
      </p:sp>
      <p:pic>
        <p:nvPicPr>
          <p:cNvPr id="37" name="Image 36">
            <a:extLst>
              <a:ext uri="{FF2B5EF4-FFF2-40B4-BE49-F238E27FC236}">
                <a16:creationId xmlns:a16="http://schemas.microsoft.com/office/drawing/2014/main" id="{9752C183-852F-47AC-947D-5A3CE0C142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40989" y="3100919"/>
            <a:ext cx="2359031" cy="473004"/>
          </a:xfrm>
          <a:prstGeom prst="rect">
            <a:avLst/>
          </a:prstGeom>
        </p:spPr>
      </p:pic>
      <p:sp>
        <p:nvSpPr>
          <p:cNvPr id="39" name="ZoneTexte 38">
            <a:extLst>
              <a:ext uri="{FF2B5EF4-FFF2-40B4-BE49-F238E27FC236}">
                <a16:creationId xmlns:a16="http://schemas.microsoft.com/office/drawing/2014/main" id="{09302496-3BF9-40E4-B22A-C34CA83830FB}"/>
              </a:ext>
            </a:extLst>
          </p:cNvPr>
          <p:cNvSpPr txBox="1"/>
          <p:nvPr userDrawn="1"/>
        </p:nvSpPr>
        <p:spPr>
          <a:xfrm>
            <a:off x="9308865" y="3450018"/>
            <a:ext cx="378630" cy="369332"/>
          </a:xfrm>
          <a:prstGeom prst="rect">
            <a:avLst/>
          </a:prstGeom>
          <a:noFill/>
        </p:spPr>
        <p:txBody>
          <a:bodyPr wrap="none" rtlCol="0">
            <a:spAutoFit/>
          </a:bodyPr>
          <a:lstStyle/>
          <a:p>
            <a:r>
              <a:rPr lang="fr-FR">
                <a:latin typeface="+mj-lt"/>
              </a:rPr>
              <a:t>p.</a:t>
            </a:r>
          </a:p>
        </p:txBody>
      </p:sp>
      <p:sp>
        <p:nvSpPr>
          <p:cNvPr id="16" name="Espace réservé du texte 29">
            <a:extLst>
              <a:ext uri="{FF2B5EF4-FFF2-40B4-BE49-F238E27FC236}">
                <a16:creationId xmlns:a16="http://schemas.microsoft.com/office/drawing/2014/main" id="{C9A9DC5B-8DE8-4585-A7BA-AD214A60C46F}"/>
              </a:ext>
            </a:extLst>
          </p:cNvPr>
          <p:cNvSpPr>
            <a:spLocks noGrp="1"/>
          </p:cNvSpPr>
          <p:nvPr>
            <p:ph type="body" sz="quarter" idx="37" hasCustomPrompt="1"/>
          </p:nvPr>
        </p:nvSpPr>
        <p:spPr>
          <a:xfrm>
            <a:off x="4341269" y="2230767"/>
            <a:ext cx="3509462" cy="914400"/>
          </a:xfrm>
        </p:spPr>
        <p:txBody>
          <a:bodyPr/>
          <a:lstStyle>
            <a:lvl1pPr algn="ctr">
              <a:defRPr/>
            </a:lvl1pPr>
          </a:lstStyle>
          <a:p>
            <a:pPr lvl="0"/>
            <a:r>
              <a:rPr lang="fr-FR"/>
              <a:t>Nom de la partie</a:t>
            </a:r>
          </a:p>
        </p:txBody>
      </p:sp>
      <p:pic>
        <p:nvPicPr>
          <p:cNvPr id="17" name="Image 16">
            <a:extLst>
              <a:ext uri="{FF2B5EF4-FFF2-40B4-BE49-F238E27FC236}">
                <a16:creationId xmlns:a16="http://schemas.microsoft.com/office/drawing/2014/main" id="{7014BB7F-08E0-4CB9-A206-80A2E77F82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6484" y="3100919"/>
            <a:ext cx="2359031" cy="473004"/>
          </a:xfrm>
          <a:prstGeom prst="rect">
            <a:avLst/>
          </a:prstGeom>
        </p:spPr>
      </p:pic>
      <p:sp>
        <p:nvSpPr>
          <p:cNvPr id="20" name="ZoneTexte 19">
            <a:extLst>
              <a:ext uri="{FF2B5EF4-FFF2-40B4-BE49-F238E27FC236}">
                <a16:creationId xmlns:a16="http://schemas.microsoft.com/office/drawing/2014/main" id="{BF5BCA60-F61E-4223-A7E8-D66C80172FCE}"/>
              </a:ext>
            </a:extLst>
          </p:cNvPr>
          <p:cNvSpPr txBox="1"/>
          <p:nvPr userDrawn="1"/>
        </p:nvSpPr>
        <p:spPr>
          <a:xfrm>
            <a:off x="5584360" y="3450018"/>
            <a:ext cx="378630" cy="369332"/>
          </a:xfrm>
          <a:prstGeom prst="rect">
            <a:avLst/>
          </a:prstGeom>
          <a:noFill/>
        </p:spPr>
        <p:txBody>
          <a:bodyPr wrap="none" rtlCol="0">
            <a:spAutoFit/>
          </a:bodyPr>
          <a:lstStyle/>
          <a:p>
            <a:r>
              <a:rPr lang="fr-FR">
                <a:latin typeface="+mj-lt"/>
              </a:rPr>
              <a:t>p.</a:t>
            </a:r>
          </a:p>
        </p:txBody>
      </p:sp>
      <p:sp>
        <p:nvSpPr>
          <p:cNvPr id="24" name="Espace réservé du texte 29">
            <a:extLst>
              <a:ext uri="{FF2B5EF4-FFF2-40B4-BE49-F238E27FC236}">
                <a16:creationId xmlns:a16="http://schemas.microsoft.com/office/drawing/2014/main" id="{BEB6CB4C-EE85-410F-A62A-4E801443D731}"/>
              </a:ext>
            </a:extLst>
          </p:cNvPr>
          <p:cNvSpPr>
            <a:spLocks noGrp="1"/>
          </p:cNvSpPr>
          <p:nvPr>
            <p:ph type="body" sz="quarter" idx="40" hasCustomPrompt="1"/>
          </p:nvPr>
        </p:nvSpPr>
        <p:spPr>
          <a:xfrm>
            <a:off x="2469736" y="4557006"/>
            <a:ext cx="3509462" cy="914400"/>
          </a:xfrm>
        </p:spPr>
        <p:txBody>
          <a:bodyPr/>
          <a:lstStyle>
            <a:lvl1pPr algn="ctr">
              <a:defRPr/>
            </a:lvl1pPr>
          </a:lstStyle>
          <a:p>
            <a:pPr lvl="0"/>
            <a:r>
              <a:rPr lang="fr-FR"/>
              <a:t>Nom de la partie</a:t>
            </a:r>
          </a:p>
        </p:txBody>
      </p:sp>
      <p:pic>
        <p:nvPicPr>
          <p:cNvPr id="25" name="Image 24">
            <a:extLst>
              <a:ext uri="{FF2B5EF4-FFF2-40B4-BE49-F238E27FC236}">
                <a16:creationId xmlns:a16="http://schemas.microsoft.com/office/drawing/2014/main" id="{C79ECE77-ADD7-41FD-BA55-0C300E438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4951" y="5427158"/>
            <a:ext cx="2359031" cy="473004"/>
          </a:xfrm>
          <a:prstGeom prst="rect">
            <a:avLst/>
          </a:prstGeom>
        </p:spPr>
      </p:pic>
      <p:sp>
        <p:nvSpPr>
          <p:cNvPr id="27" name="ZoneTexte 26">
            <a:extLst>
              <a:ext uri="{FF2B5EF4-FFF2-40B4-BE49-F238E27FC236}">
                <a16:creationId xmlns:a16="http://schemas.microsoft.com/office/drawing/2014/main" id="{024582B9-B077-4E51-8D8F-A31F29D9A3DE}"/>
              </a:ext>
            </a:extLst>
          </p:cNvPr>
          <p:cNvSpPr txBox="1"/>
          <p:nvPr userDrawn="1"/>
        </p:nvSpPr>
        <p:spPr>
          <a:xfrm>
            <a:off x="3712827" y="5776257"/>
            <a:ext cx="378630" cy="369332"/>
          </a:xfrm>
          <a:prstGeom prst="rect">
            <a:avLst/>
          </a:prstGeom>
          <a:noFill/>
        </p:spPr>
        <p:txBody>
          <a:bodyPr wrap="none" rtlCol="0">
            <a:spAutoFit/>
          </a:bodyPr>
          <a:lstStyle/>
          <a:p>
            <a:r>
              <a:rPr lang="fr-FR">
                <a:latin typeface="+mj-lt"/>
              </a:rPr>
              <a:t>p.</a:t>
            </a:r>
          </a:p>
        </p:txBody>
      </p:sp>
      <p:sp>
        <p:nvSpPr>
          <p:cNvPr id="29" name="Espace réservé du texte 29">
            <a:extLst>
              <a:ext uri="{FF2B5EF4-FFF2-40B4-BE49-F238E27FC236}">
                <a16:creationId xmlns:a16="http://schemas.microsoft.com/office/drawing/2014/main" id="{FDD45935-D284-45AE-B666-1DDBA57499C0}"/>
              </a:ext>
            </a:extLst>
          </p:cNvPr>
          <p:cNvSpPr>
            <a:spLocks noGrp="1"/>
          </p:cNvSpPr>
          <p:nvPr>
            <p:ph type="body" sz="quarter" idx="43" hasCustomPrompt="1"/>
          </p:nvPr>
        </p:nvSpPr>
        <p:spPr>
          <a:xfrm>
            <a:off x="6212803" y="4557006"/>
            <a:ext cx="3509462" cy="914400"/>
          </a:xfrm>
        </p:spPr>
        <p:txBody>
          <a:bodyPr/>
          <a:lstStyle>
            <a:lvl1pPr algn="ctr">
              <a:defRPr/>
            </a:lvl1pPr>
          </a:lstStyle>
          <a:p>
            <a:pPr lvl="0"/>
            <a:r>
              <a:rPr lang="fr-FR"/>
              <a:t>Nom de la partie</a:t>
            </a:r>
          </a:p>
        </p:txBody>
      </p:sp>
      <p:pic>
        <p:nvPicPr>
          <p:cNvPr id="34" name="Image 33">
            <a:extLst>
              <a:ext uri="{FF2B5EF4-FFF2-40B4-BE49-F238E27FC236}">
                <a16:creationId xmlns:a16="http://schemas.microsoft.com/office/drawing/2014/main" id="{18B9FACE-8654-4A00-9A35-C561915A1F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88018" y="5427158"/>
            <a:ext cx="2359031" cy="473004"/>
          </a:xfrm>
          <a:prstGeom prst="rect">
            <a:avLst/>
          </a:prstGeom>
        </p:spPr>
      </p:pic>
      <p:sp>
        <p:nvSpPr>
          <p:cNvPr id="41" name="ZoneTexte 40">
            <a:extLst>
              <a:ext uri="{FF2B5EF4-FFF2-40B4-BE49-F238E27FC236}">
                <a16:creationId xmlns:a16="http://schemas.microsoft.com/office/drawing/2014/main" id="{A997CA1B-ED03-4871-8B05-FAE5BA8EF7A8}"/>
              </a:ext>
            </a:extLst>
          </p:cNvPr>
          <p:cNvSpPr txBox="1"/>
          <p:nvPr userDrawn="1"/>
        </p:nvSpPr>
        <p:spPr>
          <a:xfrm>
            <a:off x="7455894" y="5776257"/>
            <a:ext cx="378630" cy="369332"/>
          </a:xfrm>
          <a:prstGeom prst="rect">
            <a:avLst/>
          </a:prstGeom>
          <a:noFill/>
        </p:spPr>
        <p:txBody>
          <a:bodyPr wrap="none" rtlCol="0">
            <a:spAutoFit/>
          </a:bodyPr>
          <a:lstStyle/>
          <a:p>
            <a:r>
              <a:rPr lang="fr-FR">
                <a:latin typeface="+mj-lt"/>
              </a:rPr>
              <a:t>p.</a:t>
            </a:r>
          </a:p>
        </p:txBody>
      </p:sp>
      <p:sp>
        <p:nvSpPr>
          <p:cNvPr id="42" name="Espace réservé du texte 3">
            <a:extLst>
              <a:ext uri="{FF2B5EF4-FFF2-40B4-BE49-F238E27FC236}">
                <a16:creationId xmlns:a16="http://schemas.microsoft.com/office/drawing/2014/main" id="{29299EFB-1AED-4273-89CA-E1D29DF0BCBC}"/>
              </a:ext>
            </a:extLst>
          </p:cNvPr>
          <p:cNvSpPr>
            <a:spLocks noGrp="1"/>
          </p:cNvSpPr>
          <p:nvPr>
            <p:ph type="body" sz="quarter" idx="58" hasCustomPrompt="1"/>
          </p:nvPr>
        </p:nvSpPr>
        <p:spPr>
          <a:xfrm>
            <a:off x="9524481" y="3541206"/>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43" name="Espace réservé du texte 3">
            <a:extLst>
              <a:ext uri="{FF2B5EF4-FFF2-40B4-BE49-F238E27FC236}">
                <a16:creationId xmlns:a16="http://schemas.microsoft.com/office/drawing/2014/main" id="{3291880D-6B68-46E5-AAB4-D24774492E5F}"/>
              </a:ext>
            </a:extLst>
          </p:cNvPr>
          <p:cNvSpPr>
            <a:spLocks noGrp="1"/>
          </p:cNvSpPr>
          <p:nvPr>
            <p:ph type="body" sz="quarter" idx="62" hasCustomPrompt="1"/>
          </p:nvPr>
        </p:nvSpPr>
        <p:spPr>
          <a:xfrm>
            <a:off x="5802348" y="3541206"/>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44" name="Espace réservé du texte 3">
            <a:extLst>
              <a:ext uri="{FF2B5EF4-FFF2-40B4-BE49-F238E27FC236}">
                <a16:creationId xmlns:a16="http://schemas.microsoft.com/office/drawing/2014/main" id="{E1B29782-869A-4A3B-A068-6E384A1AF417}"/>
              </a:ext>
            </a:extLst>
          </p:cNvPr>
          <p:cNvSpPr>
            <a:spLocks noGrp="1"/>
          </p:cNvSpPr>
          <p:nvPr>
            <p:ph type="body" sz="quarter" idx="63" hasCustomPrompt="1"/>
          </p:nvPr>
        </p:nvSpPr>
        <p:spPr>
          <a:xfrm>
            <a:off x="2077838" y="3541206"/>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45" name="Espace réservé du texte 3">
            <a:extLst>
              <a:ext uri="{FF2B5EF4-FFF2-40B4-BE49-F238E27FC236}">
                <a16:creationId xmlns:a16="http://schemas.microsoft.com/office/drawing/2014/main" id="{4ACE2BD5-FF62-4B16-A755-EDB7A5719E18}"/>
              </a:ext>
            </a:extLst>
          </p:cNvPr>
          <p:cNvSpPr>
            <a:spLocks noGrp="1"/>
          </p:cNvSpPr>
          <p:nvPr>
            <p:ph type="body" sz="quarter" idx="64" hasCustomPrompt="1"/>
          </p:nvPr>
        </p:nvSpPr>
        <p:spPr>
          <a:xfrm>
            <a:off x="7672293" y="5866655"/>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46" name="Espace réservé du texte 3">
            <a:extLst>
              <a:ext uri="{FF2B5EF4-FFF2-40B4-BE49-F238E27FC236}">
                <a16:creationId xmlns:a16="http://schemas.microsoft.com/office/drawing/2014/main" id="{B757EDA7-9CDC-4B8D-A35A-5DA86158AF47}"/>
              </a:ext>
            </a:extLst>
          </p:cNvPr>
          <p:cNvSpPr>
            <a:spLocks noGrp="1"/>
          </p:cNvSpPr>
          <p:nvPr>
            <p:ph type="body" sz="quarter" idx="65" hasCustomPrompt="1"/>
          </p:nvPr>
        </p:nvSpPr>
        <p:spPr>
          <a:xfrm>
            <a:off x="3929226" y="5866655"/>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47" name="Espace réservé du texte 3">
            <a:extLst>
              <a:ext uri="{FF2B5EF4-FFF2-40B4-BE49-F238E27FC236}">
                <a16:creationId xmlns:a16="http://schemas.microsoft.com/office/drawing/2014/main" id="{1849CDC8-EC7C-4E42-8863-72EA571190FA}"/>
              </a:ext>
            </a:extLst>
          </p:cNvPr>
          <p:cNvSpPr>
            <a:spLocks noGrp="1"/>
          </p:cNvSpPr>
          <p:nvPr>
            <p:ph type="body" sz="quarter" idx="52" hasCustomPrompt="1"/>
          </p:nvPr>
        </p:nvSpPr>
        <p:spPr>
          <a:xfrm>
            <a:off x="4658816" y="1855740"/>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48" name="Espace réservé du texte 3">
            <a:extLst>
              <a:ext uri="{FF2B5EF4-FFF2-40B4-BE49-F238E27FC236}">
                <a16:creationId xmlns:a16="http://schemas.microsoft.com/office/drawing/2014/main" id="{89B2EFB5-05D2-45A5-B541-4162DDAE2DE9}"/>
              </a:ext>
            </a:extLst>
          </p:cNvPr>
          <p:cNvSpPr>
            <a:spLocks noGrp="1"/>
          </p:cNvSpPr>
          <p:nvPr>
            <p:ph type="body" sz="quarter" idx="53" hasCustomPrompt="1"/>
          </p:nvPr>
        </p:nvSpPr>
        <p:spPr>
          <a:xfrm>
            <a:off x="8383321" y="1855740"/>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49" name="Espace réservé du texte 3">
            <a:extLst>
              <a:ext uri="{FF2B5EF4-FFF2-40B4-BE49-F238E27FC236}">
                <a16:creationId xmlns:a16="http://schemas.microsoft.com/office/drawing/2014/main" id="{20796934-5FF6-4E68-A8D4-A880411CE23F}"/>
              </a:ext>
            </a:extLst>
          </p:cNvPr>
          <p:cNvSpPr>
            <a:spLocks noGrp="1"/>
          </p:cNvSpPr>
          <p:nvPr>
            <p:ph type="body" sz="quarter" idx="54" hasCustomPrompt="1"/>
          </p:nvPr>
        </p:nvSpPr>
        <p:spPr>
          <a:xfrm>
            <a:off x="935880" y="1855740"/>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0" name="Espace réservé du texte 3">
            <a:extLst>
              <a:ext uri="{FF2B5EF4-FFF2-40B4-BE49-F238E27FC236}">
                <a16:creationId xmlns:a16="http://schemas.microsoft.com/office/drawing/2014/main" id="{C3E2837B-13BF-4327-9B11-11F5F2821DAE}"/>
              </a:ext>
            </a:extLst>
          </p:cNvPr>
          <p:cNvSpPr>
            <a:spLocks noGrp="1"/>
          </p:cNvSpPr>
          <p:nvPr>
            <p:ph type="body" sz="quarter" idx="66" hasCustomPrompt="1"/>
          </p:nvPr>
        </p:nvSpPr>
        <p:spPr>
          <a:xfrm>
            <a:off x="6530348" y="4184464"/>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1" name="Espace réservé du texte 3">
            <a:extLst>
              <a:ext uri="{FF2B5EF4-FFF2-40B4-BE49-F238E27FC236}">
                <a16:creationId xmlns:a16="http://schemas.microsoft.com/office/drawing/2014/main" id="{64206929-C59B-4E00-8579-310AB62C424F}"/>
              </a:ext>
            </a:extLst>
          </p:cNvPr>
          <p:cNvSpPr>
            <a:spLocks noGrp="1"/>
          </p:cNvSpPr>
          <p:nvPr>
            <p:ph type="body" sz="quarter" idx="67" hasCustomPrompt="1"/>
          </p:nvPr>
        </p:nvSpPr>
        <p:spPr>
          <a:xfrm>
            <a:off x="2788066" y="4184464"/>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Tree>
    <p:extLst>
      <p:ext uri="{BB962C8B-B14F-4D97-AF65-F5344CB8AC3E}">
        <p14:creationId xmlns:p14="http://schemas.microsoft.com/office/powerpoint/2010/main" val="2124375959"/>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6 parties">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2" name="ZoneTexte 1">
            <a:extLst>
              <a:ext uri="{FF2B5EF4-FFF2-40B4-BE49-F238E27FC236}">
                <a16:creationId xmlns:a16="http://schemas.microsoft.com/office/drawing/2014/main" id="{04082D62-511A-4BA2-B90D-33D7A914D7EC}"/>
              </a:ext>
            </a:extLst>
          </p:cNvPr>
          <p:cNvSpPr txBox="1"/>
          <p:nvPr userDrawn="1"/>
        </p:nvSpPr>
        <p:spPr>
          <a:xfrm>
            <a:off x="5302353" y="545043"/>
            <a:ext cx="1587294" cy="461665"/>
          </a:xfrm>
          <a:prstGeom prst="rect">
            <a:avLst/>
          </a:prstGeom>
          <a:noFill/>
        </p:spPr>
        <p:txBody>
          <a:bodyPr wrap="none" rtlCol="0">
            <a:spAutoFit/>
          </a:bodyPr>
          <a:lstStyle/>
          <a:p>
            <a:r>
              <a:rPr lang="fr-FR" sz="2400">
                <a:solidFill>
                  <a:schemeClr val="accent1"/>
                </a:solidFill>
                <a:latin typeface="+mj-lt"/>
              </a:rPr>
              <a:t>Sommaire</a:t>
            </a:r>
          </a:p>
        </p:txBody>
      </p:sp>
      <p:sp>
        <p:nvSpPr>
          <p:cNvPr id="30" name="Espace réservé du texte 29">
            <a:extLst>
              <a:ext uri="{FF2B5EF4-FFF2-40B4-BE49-F238E27FC236}">
                <a16:creationId xmlns:a16="http://schemas.microsoft.com/office/drawing/2014/main" id="{FBCE4A06-2EA8-460B-91F3-DE52D0268EA6}"/>
              </a:ext>
            </a:extLst>
          </p:cNvPr>
          <p:cNvSpPr>
            <a:spLocks noGrp="1"/>
          </p:cNvSpPr>
          <p:nvPr>
            <p:ph type="body" sz="quarter" idx="31" hasCustomPrompt="1"/>
          </p:nvPr>
        </p:nvSpPr>
        <p:spPr>
          <a:xfrm>
            <a:off x="616764" y="2230767"/>
            <a:ext cx="3509462" cy="914400"/>
          </a:xfrm>
        </p:spPr>
        <p:txBody>
          <a:bodyPr/>
          <a:lstStyle>
            <a:lvl1pPr algn="ctr">
              <a:defRPr/>
            </a:lvl1pPr>
          </a:lstStyle>
          <a:p>
            <a:pPr lvl="0"/>
            <a:r>
              <a:rPr lang="fr-FR"/>
              <a:t>Nom de la partie</a:t>
            </a:r>
          </a:p>
        </p:txBody>
      </p:sp>
      <p:pic>
        <p:nvPicPr>
          <p:cNvPr id="32" name="Image 31">
            <a:extLst>
              <a:ext uri="{FF2B5EF4-FFF2-40B4-BE49-F238E27FC236}">
                <a16:creationId xmlns:a16="http://schemas.microsoft.com/office/drawing/2014/main" id="{FC556175-A278-4916-A89D-077B2C945C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1979" y="3100919"/>
            <a:ext cx="2359031" cy="473004"/>
          </a:xfrm>
          <a:prstGeom prst="rect">
            <a:avLst/>
          </a:prstGeom>
        </p:spPr>
      </p:pic>
      <p:sp>
        <p:nvSpPr>
          <p:cNvPr id="31" name="ZoneTexte 30">
            <a:extLst>
              <a:ext uri="{FF2B5EF4-FFF2-40B4-BE49-F238E27FC236}">
                <a16:creationId xmlns:a16="http://schemas.microsoft.com/office/drawing/2014/main" id="{D9674544-E4F4-4D64-91FE-240974F5B076}"/>
              </a:ext>
            </a:extLst>
          </p:cNvPr>
          <p:cNvSpPr txBox="1"/>
          <p:nvPr userDrawn="1"/>
        </p:nvSpPr>
        <p:spPr>
          <a:xfrm>
            <a:off x="1859855" y="3450018"/>
            <a:ext cx="378630" cy="369332"/>
          </a:xfrm>
          <a:prstGeom prst="rect">
            <a:avLst/>
          </a:prstGeom>
          <a:noFill/>
        </p:spPr>
        <p:txBody>
          <a:bodyPr wrap="none" rtlCol="0">
            <a:spAutoFit/>
          </a:bodyPr>
          <a:lstStyle/>
          <a:p>
            <a:r>
              <a:rPr lang="fr-FR">
                <a:latin typeface="+mj-lt"/>
              </a:rPr>
              <a:t>p.</a:t>
            </a:r>
          </a:p>
        </p:txBody>
      </p:sp>
      <p:sp>
        <p:nvSpPr>
          <p:cNvPr id="36" name="Espace réservé du texte 29">
            <a:extLst>
              <a:ext uri="{FF2B5EF4-FFF2-40B4-BE49-F238E27FC236}">
                <a16:creationId xmlns:a16="http://schemas.microsoft.com/office/drawing/2014/main" id="{9F5F9B49-9656-499B-B6EB-A7A1E895BB0B}"/>
              </a:ext>
            </a:extLst>
          </p:cNvPr>
          <p:cNvSpPr>
            <a:spLocks noGrp="1"/>
          </p:cNvSpPr>
          <p:nvPr>
            <p:ph type="body" sz="quarter" idx="34" hasCustomPrompt="1"/>
          </p:nvPr>
        </p:nvSpPr>
        <p:spPr>
          <a:xfrm>
            <a:off x="8065774" y="2230767"/>
            <a:ext cx="3509462" cy="914400"/>
          </a:xfrm>
        </p:spPr>
        <p:txBody>
          <a:bodyPr/>
          <a:lstStyle>
            <a:lvl1pPr algn="ctr">
              <a:defRPr/>
            </a:lvl1pPr>
          </a:lstStyle>
          <a:p>
            <a:pPr lvl="0"/>
            <a:r>
              <a:rPr lang="fr-FR"/>
              <a:t>Nom de la partie</a:t>
            </a:r>
          </a:p>
        </p:txBody>
      </p:sp>
      <p:pic>
        <p:nvPicPr>
          <p:cNvPr id="37" name="Image 36">
            <a:extLst>
              <a:ext uri="{FF2B5EF4-FFF2-40B4-BE49-F238E27FC236}">
                <a16:creationId xmlns:a16="http://schemas.microsoft.com/office/drawing/2014/main" id="{9752C183-852F-47AC-947D-5A3CE0C142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40989" y="3100919"/>
            <a:ext cx="2359031" cy="473004"/>
          </a:xfrm>
          <a:prstGeom prst="rect">
            <a:avLst/>
          </a:prstGeom>
        </p:spPr>
      </p:pic>
      <p:sp>
        <p:nvSpPr>
          <p:cNvPr id="39" name="ZoneTexte 38">
            <a:extLst>
              <a:ext uri="{FF2B5EF4-FFF2-40B4-BE49-F238E27FC236}">
                <a16:creationId xmlns:a16="http://schemas.microsoft.com/office/drawing/2014/main" id="{09302496-3BF9-40E4-B22A-C34CA83830FB}"/>
              </a:ext>
            </a:extLst>
          </p:cNvPr>
          <p:cNvSpPr txBox="1"/>
          <p:nvPr userDrawn="1"/>
        </p:nvSpPr>
        <p:spPr>
          <a:xfrm>
            <a:off x="9308865" y="3450018"/>
            <a:ext cx="378630" cy="369332"/>
          </a:xfrm>
          <a:prstGeom prst="rect">
            <a:avLst/>
          </a:prstGeom>
          <a:noFill/>
        </p:spPr>
        <p:txBody>
          <a:bodyPr wrap="none" rtlCol="0">
            <a:spAutoFit/>
          </a:bodyPr>
          <a:lstStyle/>
          <a:p>
            <a:r>
              <a:rPr lang="fr-FR">
                <a:latin typeface="+mj-lt"/>
              </a:rPr>
              <a:t>p.</a:t>
            </a:r>
          </a:p>
        </p:txBody>
      </p:sp>
      <p:sp>
        <p:nvSpPr>
          <p:cNvPr id="16" name="Espace réservé du texte 29">
            <a:extLst>
              <a:ext uri="{FF2B5EF4-FFF2-40B4-BE49-F238E27FC236}">
                <a16:creationId xmlns:a16="http://schemas.microsoft.com/office/drawing/2014/main" id="{C9A9DC5B-8DE8-4585-A7BA-AD214A60C46F}"/>
              </a:ext>
            </a:extLst>
          </p:cNvPr>
          <p:cNvSpPr>
            <a:spLocks noGrp="1"/>
          </p:cNvSpPr>
          <p:nvPr>
            <p:ph type="body" sz="quarter" idx="37" hasCustomPrompt="1"/>
          </p:nvPr>
        </p:nvSpPr>
        <p:spPr>
          <a:xfrm>
            <a:off x="4341269" y="2230767"/>
            <a:ext cx="3509462" cy="914400"/>
          </a:xfrm>
        </p:spPr>
        <p:txBody>
          <a:bodyPr/>
          <a:lstStyle>
            <a:lvl1pPr algn="ctr">
              <a:defRPr/>
            </a:lvl1pPr>
          </a:lstStyle>
          <a:p>
            <a:pPr lvl="0"/>
            <a:r>
              <a:rPr lang="fr-FR"/>
              <a:t>Nom de la partie</a:t>
            </a:r>
          </a:p>
        </p:txBody>
      </p:sp>
      <p:pic>
        <p:nvPicPr>
          <p:cNvPr id="17" name="Image 16">
            <a:extLst>
              <a:ext uri="{FF2B5EF4-FFF2-40B4-BE49-F238E27FC236}">
                <a16:creationId xmlns:a16="http://schemas.microsoft.com/office/drawing/2014/main" id="{7014BB7F-08E0-4CB9-A206-80A2E77F82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6484" y="3100919"/>
            <a:ext cx="2359031" cy="473004"/>
          </a:xfrm>
          <a:prstGeom prst="rect">
            <a:avLst/>
          </a:prstGeom>
        </p:spPr>
      </p:pic>
      <p:sp>
        <p:nvSpPr>
          <p:cNvPr id="20" name="ZoneTexte 19">
            <a:extLst>
              <a:ext uri="{FF2B5EF4-FFF2-40B4-BE49-F238E27FC236}">
                <a16:creationId xmlns:a16="http://schemas.microsoft.com/office/drawing/2014/main" id="{BF5BCA60-F61E-4223-A7E8-D66C80172FCE}"/>
              </a:ext>
            </a:extLst>
          </p:cNvPr>
          <p:cNvSpPr txBox="1"/>
          <p:nvPr userDrawn="1"/>
        </p:nvSpPr>
        <p:spPr>
          <a:xfrm>
            <a:off x="5584360" y="3450018"/>
            <a:ext cx="378630" cy="369332"/>
          </a:xfrm>
          <a:prstGeom prst="rect">
            <a:avLst/>
          </a:prstGeom>
          <a:noFill/>
        </p:spPr>
        <p:txBody>
          <a:bodyPr wrap="none" rtlCol="0">
            <a:spAutoFit/>
          </a:bodyPr>
          <a:lstStyle/>
          <a:p>
            <a:r>
              <a:rPr lang="fr-FR">
                <a:latin typeface="+mj-lt"/>
              </a:rPr>
              <a:t>p.</a:t>
            </a:r>
          </a:p>
        </p:txBody>
      </p:sp>
      <p:sp>
        <p:nvSpPr>
          <p:cNvPr id="26" name="Espace réservé du texte 29">
            <a:extLst>
              <a:ext uri="{FF2B5EF4-FFF2-40B4-BE49-F238E27FC236}">
                <a16:creationId xmlns:a16="http://schemas.microsoft.com/office/drawing/2014/main" id="{B24FC65C-DE77-49BF-9609-62386EC9D419}"/>
              </a:ext>
            </a:extLst>
          </p:cNvPr>
          <p:cNvSpPr>
            <a:spLocks noGrp="1"/>
          </p:cNvSpPr>
          <p:nvPr>
            <p:ph type="body" sz="quarter" idx="44" hasCustomPrompt="1"/>
          </p:nvPr>
        </p:nvSpPr>
        <p:spPr>
          <a:xfrm>
            <a:off x="616764" y="4538868"/>
            <a:ext cx="3509462" cy="914400"/>
          </a:xfrm>
        </p:spPr>
        <p:txBody>
          <a:bodyPr/>
          <a:lstStyle>
            <a:lvl1pPr algn="ctr">
              <a:defRPr/>
            </a:lvl1pPr>
          </a:lstStyle>
          <a:p>
            <a:pPr lvl="0"/>
            <a:r>
              <a:rPr lang="fr-FR"/>
              <a:t>Nom de la partie</a:t>
            </a:r>
          </a:p>
        </p:txBody>
      </p:sp>
      <p:pic>
        <p:nvPicPr>
          <p:cNvPr id="27" name="Image 26">
            <a:extLst>
              <a:ext uri="{FF2B5EF4-FFF2-40B4-BE49-F238E27FC236}">
                <a16:creationId xmlns:a16="http://schemas.microsoft.com/office/drawing/2014/main" id="{7F2BE2DC-D1E7-4FD3-AB10-37B48AB96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1979" y="5409020"/>
            <a:ext cx="2359031" cy="473004"/>
          </a:xfrm>
          <a:prstGeom prst="rect">
            <a:avLst/>
          </a:prstGeom>
        </p:spPr>
      </p:pic>
      <p:sp>
        <p:nvSpPr>
          <p:cNvPr id="29" name="ZoneTexte 28">
            <a:extLst>
              <a:ext uri="{FF2B5EF4-FFF2-40B4-BE49-F238E27FC236}">
                <a16:creationId xmlns:a16="http://schemas.microsoft.com/office/drawing/2014/main" id="{5250CE9E-ECF6-4333-8FBF-5CFA03BF5FDE}"/>
              </a:ext>
            </a:extLst>
          </p:cNvPr>
          <p:cNvSpPr txBox="1"/>
          <p:nvPr userDrawn="1"/>
        </p:nvSpPr>
        <p:spPr>
          <a:xfrm>
            <a:off x="1859855" y="5758119"/>
            <a:ext cx="378630" cy="369332"/>
          </a:xfrm>
          <a:prstGeom prst="rect">
            <a:avLst/>
          </a:prstGeom>
          <a:noFill/>
        </p:spPr>
        <p:txBody>
          <a:bodyPr wrap="none" rtlCol="0">
            <a:spAutoFit/>
          </a:bodyPr>
          <a:lstStyle/>
          <a:p>
            <a:r>
              <a:rPr lang="fr-FR">
                <a:latin typeface="+mj-lt"/>
              </a:rPr>
              <a:t>p.</a:t>
            </a:r>
          </a:p>
        </p:txBody>
      </p:sp>
      <p:sp>
        <p:nvSpPr>
          <p:cNvPr id="40" name="Espace réservé du texte 29">
            <a:extLst>
              <a:ext uri="{FF2B5EF4-FFF2-40B4-BE49-F238E27FC236}">
                <a16:creationId xmlns:a16="http://schemas.microsoft.com/office/drawing/2014/main" id="{185A2799-165C-48DB-B772-AD16DAFA7821}"/>
              </a:ext>
            </a:extLst>
          </p:cNvPr>
          <p:cNvSpPr>
            <a:spLocks noGrp="1"/>
          </p:cNvSpPr>
          <p:nvPr>
            <p:ph type="body" sz="quarter" idx="47" hasCustomPrompt="1"/>
          </p:nvPr>
        </p:nvSpPr>
        <p:spPr>
          <a:xfrm>
            <a:off x="8065774" y="4538868"/>
            <a:ext cx="3509462" cy="914400"/>
          </a:xfrm>
        </p:spPr>
        <p:txBody>
          <a:bodyPr/>
          <a:lstStyle>
            <a:lvl1pPr algn="ctr">
              <a:defRPr/>
            </a:lvl1pPr>
          </a:lstStyle>
          <a:p>
            <a:pPr lvl="0"/>
            <a:r>
              <a:rPr lang="fr-FR"/>
              <a:t>Nom de la partie</a:t>
            </a:r>
          </a:p>
        </p:txBody>
      </p:sp>
      <p:pic>
        <p:nvPicPr>
          <p:cNvPr id="41" name="Image 40">
            <a:extLst>
              <a:ext uri="{FF2B5EF4-FFF2-40B4-BE49-F238E27FC236}">
                <a16:creationId xmlns:a16="http://schemas.microsoft.com/office/drawing/2014/main" id="{2185242B-3F56-44BA-80F5-D3C3EEC0BA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40989" y="5409020"/>
            <a:ext cx="2359031" cy="473004"/>
          </a:xfrm>
          <a:prstGeom prst="rect">
            <a:avLst/>
          </a:prstGeom>
        </p:spPr>
      </p:pic>
      <p:sp>
        <p:nvSpPr>
          <p:cNvPr id="43" name="ZoneTexte 42">
            <a:extLst>
              <a:ext uri="{FF2B5EF4-FFF2-40B4-BE49-F238E27FC236}">
                <a16:creationId xmlns:a16="http://schemas.microsoft.com/office/drawing/2014/main" id="{DADFCCF7-5FC6-483B-8C29-6867BC0CE26B}"/>
              </a:ext>
            </a:extLst>
          </p:cNvPr>
          <p:cNvSpPr txBox="1"/>
          <p:nvPr userDrawn="1"/>
        </p:nvSpPr>
        <p:spPr>
          <a:xfrm>
            <a:off x="9308865" y="5758119"/>
            <a:ext cx="378630" cy="369332"/>
          </a:xfrm>
          <a:prstGeom prst="rect">
            <a:avLst/>
          </a:prstGeom>
          <a:noFill/>
        </p:spPr>
        <p:txBody>
          <a:bodyPr wrap="none" rtlCol="0">
            <a:spAutoFit/>
          </a:bodyPr>
          <a:lstStyle/>
          <a:p>
            <a:r>
              <a:rPr lang="fr-FR">
                <a:latin typeface="+mj-lt"/>
              </a:rPr>
              <a:t>p.</a:t>
            </a:r>
          </a:p>
        </p:txBody>
      </p:sp>
      <p:sp>
        <p:nvSpPr>
          <p:cNvPr id="45" name="Espace réservé du texte 29">
            <a:extLst>
              <a:ext uri="{FF2B5EF4-FFF2-40B4-BE49-F238E27FC236}">
                <a16:creationId xmlns:a16="http://schemas.microsoft.com/office/drawing/2014/main" id="{1B9438E3-46C3-4682-932E-27C04581AB7B}"/>
              </a:ext>
            </a:extLst>
          </p:cNvPr>
          <p:cNvSpPr>
            <a:spLocks noGrp="1"/>
          </p:cNvSpPr>
          <p:nvPr>
            <p:ph type="body" sz="quarter" idx="50" hasCustomPrompt="1"/>
          </p:nvPr>
        </p:nvSpPr>
        <p:spPr>
          <a:xfrm>
            <a:off x="4341269" y="4538868"/>
            <a:ext cx="3509462" cy="914400"/>
          </a:xfrm>
        </p:spPr>
        <p:txBody>
          <a:bodyPr/>
          <a:lstStyle>
            <a:lvl1pPr algn="ctr">
              <a:defRPr/>
            </a:lvl1pPr>
          </a:lstStyle>
          <a:p>
            <a:pPr lvl="0"/>
            <a:r>
              <a:rPr lang="fr-FR"/>
              <a:t>Nom de la partie</a:t>
            </a:r>
          </a:p>
        </p:txBody>
      </p:sp>
      <p:pic>
        <p:nvPicPr>
          <p:cNvPr id="46" name="Image 45">
            <a:extLst>
              <a:ext uri="{FF2B5EF4-FFF2-40B4-BE49-F238E27FC236}">
                <a16:creationId xmlns:a16="http://schemas.microsoft.com/office/drawing/2014/main" id="{970354C5-E75C-4A59-9365-32BC19BE5B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6484" y="5409020"/>
            <a:ext cx="2359031" cy="473004"/>
          </a:xfrm>
          <a:prstGeom prst="rect">
            <a:avLst/>
          </a:prstGeom>
        </p:spPr>
      </p:pic>
      <p:sp>
        <p:nvSpPr>
          <p:cNvPr id="48" name="ZoneTexte 47">
            <a:extLst>
              <a:ext uri="{FF2B5EF4-FFF2-40B4-BE49-F238E27FC236}">
                <a16:creationId xmlns:a16="http://schemas.microsoft.com/office/drawing/2014/main" id="{9000E209-2DFE-4008-B356-BB483CB9FF42}"/>
              </a:ext>
            </a:extLst>
          </p:cNvPr>
          <p:cNvSpPr txBox="1"/>
          <p:nvPr userDrawn="1"/>
        </p:nvSpPr>
        <p:spPr>
          <a:xfrm>
            <a:off x="5584360" y="5758119"/>
            <a:ext cx="378630" cy="369332"/>
          </a:xfrm>
          <a:prstGeom prst="rect">
            <a:avLst/>
          </a:prstGeom>
          <a:noFill/>
        </p:spPr>
        <p:txBody>
          <a:bodyPr wrap="none" rtlCol="0">
            <a:spAutoFit/>
          </a:bodyPr>
          <a:lstStyle/>
          <a:p>
            <a:r>
              <a:rPr lang="fr-FR">
                <a:latin typeface="+mj-lt"/>
              </a:rPr>
              <a:t>p.</a:t>
            </a:r>
          </a:p>
        </p:txBody>
      </p:sp>
      <p:sp>
        <p:nvSpPr>
          <p:cNvPr id="4" name="Espace réservé du texte 3">
            <a:extLst>
              <a:ext uri="{FF2B5EF4-FFF2-40B4-BE49-F238E27FC236}">
                <a16:creationId xmlns:a16="http://schemas.microsoft.com/office/drawing/2014/main" id="{B0559BF0-698B-4FE1-90EC-6CD5C0E88753}"/>
              </a:ext>
            </a:extLst>
          </p:cNvPr>
          <p:cNvSpPr>
            <a:spLocks noGrp="1"/>
          </p:cNvSpPr>
          <p:nvPr>
            <p:ph type="body" sz="quarter" idx="52" hasCustomPrompt="1"/>
          </p:nvPr>
        </p:nvSpPr>
        <p:spPr>
          <a:xfrm>
            <a:off x="4658816" y="1855740"/>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49" name="Espace réservé du texte 3">
            <a:extLst>
              <a:ext uri="{FF2B5EF4-FFF2-40B4-BE49-F238E27FC236}">
                <a16:creationId xmlns:a16="http://schemas.microsoft.com/office/drawing/2014/main" id="{B690A87E-A6D7-4504-8441-14869D2C7CE4}"/>
              </a:ext>
            </a:extLst>
          </p:cNvPr>
          <p:cNvSpPr>
            <a:spLocks noGrp="1"/>
          </p:cNvSpPr>
          <p:nvPr>
            <p:ph type="body" sz="quarter" idx="53" hasCustomPrompt="1"/>
          </p:nvPr>
        </p:nvSpPr>
        <p:spPr>
          <a:xfrm>
            <a:off x="8383321" y="1855740"/>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0" name="Espace réservé du texte 3">
            <a:extLst>
              <a:ext uri="{FF2B5EF4-FFF2-40B4-BE49-F238E27FC236}">
                <a16:creationId xmlns:a16="http://schemas.microsoft.com/office/drawing/2014/main" id="{27F6FA5E-127B-4FF9-97CF-6D2A0CA8B9E2}"/>
              </a:ext>
            </a:extLst>
          </p:cNvPr>
          <p:cNvSpPr>
            <a:spLocks noGrp="1"/>
          </p:cNvSpPr>
          <p:nvPr>
            <p:ph type="body" sz="quarter" idx="54" hasCustomPrompt="1"/>
          </p:nvPr>
        </p:nvSpPr>
        <p:spPr>
          <a:xfrm>
            <a:off x="935880" y="1855740"/>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1" name="Espace réservé du texte 3">
            <a:extLst>
              <a:ext uri="{FF2B5EF4-FFF2-40B4-BE49-F238E27FC236}">
                <a16:creationId xmlns:a16="http://schemas.microsoft.com/office/drawing/2014/main" id="{0F753764-7AAE-4EF5-9DB1-E7BB06D1CC91}"/>
              </a:ext>
            </a:extLst>
          </p:cNvPr>
          <p:cNvSpPr>
            <a:spLocks noGrp="1"/>
          </p:cNvSpPr>
          <p:nvPr>
            <p:ph type="body" sz="quarter" idx="55" hasCustomPrompt="1"/>
          </p:nvPr>
        </p:nvSpPr>
        <p:spPr>
          <a:xfrm>
            <a:off x="4659600" y="4173739"/>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2" name="Espace réservé du texte 3">
            <a:extLst>
              <a:ext uri="{FF2B5EF4-FFF2-40B4-BE49-F238E27FC236}">
                <a16:creationId xmlns:a16="http://schemas.microsoft.com/office/drawing/2014/main" id="{69427134-8B4B-4A37-9DE4-667BF3A1C5B2}"/>
              </a:ext>
            </a:extLst>
          </p:cNvPr>
          <p:cNvSpPr>
            <a:spLocks noGrp="1"/>
          </p:cNvSpPr>
          <p:nvPr>
            <p:ph type="body" sz="quarter" idx="56" hasCustomPrompt="1"/>
          </p:nvPr>
        </p:nvSpPr>
        <p:spPr>
          <a:xfrm>
            <a:off x="8383321" y="4173739"/>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3" name="Espace réservé du texte 3">
            <a:extLst>
              <a:ext uri="{FF2B5EF4-FFF2-40B4-BE49-F238E27FC236}">
                <a16:creationId xmlns:a16="http://schemas.microsoft.com/office/drawing/2014/main" id="{C7FA6967-ED67-4115-87F8-D4337D4D9721}"/>
              </a:ext>
            </a:extLst>
          </p:cNvPr>
          <p:cNvSpPr>
            <a:spLocks noGrp="1"/>
          </p:cNvSpPr>
          <p:nvPr>
            <p:ph type="body" sz="quarter" idx="57" hasCustomPrompt="1"/>
          </p:nvPr>
        </p:nvSpPr>
        <p:spPr>
          <a:xfrm>
            <a:off x="935880" y="4173739"/>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4" name="Espace réservé du texte 3">
            <a:extLst>
              <a:ext uri="{FF2B5EF4-FFF2-40B4-BE49-F238E27FC236}">
                <a16:creationId xmlns:a16="http://schemas.microsoft.com/office/drawing/2014/main" id="{53C7B4E9-14A9-466A-B5B5-DD715319C4EC}"/>
              </a:ext>
            </a:extLst>
          </p:cNvPr>
          <p:cNvSpPr>
            <a:spLocks noGrp="1"/>
          </p:cNvSpPr>
          <p:nvPr>
            <p:ph type="body" sz="quarter" idx="58" hasCustomPrompt="1"/>
          </p:nvPr>
        </p:nvSpPr>
        <p:spPr>
          <a:xfrm>
            <a:off x="9524481" y="3541206"/>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5" name="Espace réservé du texte 3">
            <a:extLst>
              <a:ext uri="{FF2B5EF4-FFF2-40B4-BE49-F238E27FC236}">
                <a16:creationId xmlns:a16="http://schemas.microsoft.com/office/drawing/2014/main" id="{8B5FB979-4CDC-4460-A8D6-9B848CF37553}"/>
              </a:ext>
            </a:extLst>
          </p:cNvPr>
          <p:cNvSpPr>
            <a:spLocks noGrp="1"/>
          </p:cNvSpPr>
          <p:nvPr>
            <p:ph type="body" sz="quarter" idx="59" hasCustomPrompt="1"/>
          </p:nvPr>
        </p:nvSpPr>
        <p:spPr>
          <a:xfrm>
            <a:off x="9524481" y="5842834"/>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6" name="Espace réservé du texte 3">
            <a:extLst>
              <a:ext uri="{FF2B5EF4-FFF2-40B4-BE49-F238E27FC236}">
                <a16:creationId xmlns:a16="http://schemas.microsoft.com/office/drawing/2014/main" id="{38B4751C-FDED-4C9D-A55C-284EB59B7850}"/>
              </a:ext>
            </a:extLst>
          </p:cNvPr>
          <p:cNvSpPr>
            <a:spLocks noGrp="1"/>
          </p:cNvSpPr>
          <p:nvPr>
            <p:ph type="body" sz="quarter" idx="60" hasCustomPrompt="1"/>
          </p:nvPr>
        </p:nvSpPr>
        <p:spPr>
          <a:xfrm>
            <a:off x="5802348" y="5842834"/>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7" name="Espace réservé du texte 3">
            <a:extLst>
              <a:ext uri="{FF2B5EF4-FFF2-40B4-BE49-F238E27FC236}">
                <a16:creationId xmlns:a16="http://schemas.microsoft.com/office/drawing/2014/main" id="{706DA092-9808-44D1-A59C-E5AB4D2DE280}"/>
              </a:ext>
            </a:extLst>
          </p:cNvPr>
          <p:cNvSpPr>
            <a:spLocks noGrp="1"/>
          </p:cNvSpPr>
          <p:nvPr>
            <p:ph type="body" sz="quarter" idx="61" hasCustomPrompt="1"/>
          </p:nvPr>
        </p:nvSpPr>
        <p:spPr>
          <a:xfrm>
            <a:off x="2077838" y="5842834"/>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8" name="Espace réservé du texte 3">
            <a:extLst>
              <a:ext uri="{FF2B5EF4-FFF2-40B4-BE49-F238E27FC236}">
                <a16:creationId xmlns:a16="http://schemas.microsoft.com/office/drawing/2014/main" id="{5195A989-1D88-4AB3-B1C7-F39812A0D6A8}"/>
              </a:ext>
            </a:extLst>
          </p:cNvPr>
          <p:cNvSpPr>
            <a:spLocks noGrp="1"/>
          </p:cNvSpPr>
          <p:nvPr>
            <p:ph type="body" sz="quarter" idx="62" hasCustomPrompt="1"/>
          </p:nvPr>
        </p:nvSpPr>
        <p:spPr>
          <a:xfrm>
            <a:off x="5802348" y="3541206"/>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9" name="Espace réservé du texte 3">
            <a:extLst>
              <a:ext uri="{FF2B5EF4-FFF2-40B4-BE49-F238E27FC236}">
                <a16:creationId xmlns:a16="http://schemas.microsoft.com/office/drawing/2014/main" id="{3CCA0D8D-AE13-4434-B556-7BEF9016C85D}"/>
              </a:ext>
            </a:extLst>
          </p:cNvPr>
          <p:cNvSpPr>
            <a:spLocks noGrp="1"/>
          </p:cNvSpPr>
          <p:nvPr>
            <p:ph type="body" sz="quarter" idx="63" hasCustomPrompt="1"/>
          </p:nvPr>
        </p:nvSpPr>
        <p:spPr>
          <a:xfrm>
            <a:off x="2077838" y="3541206"/>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Tree>
    <p:extLst>
      <p:ext uri="{BB962C8B-B14F-4D97-AF65-F5344CB8AC3E}">
        <p14:creationId xmlns:p14="http://schemas.microsoft.com/office/powerpoint/2010/main" val="2108821259"/>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maire 2 parties">
    <p:spTree>
      <p:nvGrpSpPr>
        <p:cNvPr id="1" name=""/>
        <p:cNvGrpSpPr/>
        <p:nvPr/>
      </p:nvGrpSpPr>
      <p:grpSpPr>
        <a:xfrm>
          <a:off x="0" y="0"/>
          <a:ext cx="0" cy="0"/>
          <a:chOff x="0" y="0"/>
          <a:chExt cx="0" cy="0"/>
        </a:xfrm>
      </p:grpSpPr>
      <p:sp>
        <p:nvSpPr>
          <p:cNvPr id="18" name="Espace réservé du numéro de diapositive 5">
            <a:extLst>
              <a:ext uri="{FF2B5EF4-FFF2-40B4-BE49-F238E27FC236}">
                <a16:creationId xmlns:a16="http://schemas.microsoft.com/office/drawing/2014/main" id="{28D1308F-5AB3-4092-91D0-0DC59ADC3719}"/>
              </a:ext>
            </a:extLst>
          </p:cNvPr>
          <p:cNvSpPr>
            <a:spLocks noGrp="1"/>
          </p:cNvSpPr>
          <p:nvPr>
            <p:ph type="sldNum" sz="quarter" idx="4"/>
          </p:nvPr>
        </p:nvSpPr>
        <p:spPr>
          <a:xfrm>
            <a:off x="92328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sp>
        <p:nvSpPr>
          <p:cNvPr id="23" name="Espace réservé de la date 3">
            <a:extLst>
              <a:ext uri="{FF2B5EF4-FFF2-40B4-BE49-F238E27FC236}">
                <a16:creationId xmlns:a16="http://schemas.microsoft.com/office/drawing/2014/main" id="{29FA8D36-B856-46A1-99BE-CDB8A6C38091}"/>
              </a:ext>
            </a:extLst>
          </p:cNvPr>
          <p:cNvSpPr>
            <a:spLocks noGrp="1"/>
          </p:cNvSpPr>
          <p:nvPr>
            <p:ph type="dt" sz="half" idx="2"/>
          </p:nvPr>
        </p:nvSpPr>
        <p:spPr>
          <a:xfrm>
            <a:off x="2160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2" name="ZoneTexte 1">
            <a:extLst>
              <a:ext uri="{FF2B5EF4-FFF2-40B4-BE49-F238E27FC236}">
                <a16:creationId xmlns:a16="http://schemas.microsoft.com/office/drawing/2014/main" id="{04082D62-511A-4BA2-B90D-33D7A914D7EC}"/>
              </a:ext>
            </a:extLst>
          </p:cNvPr>
          <p:cNvSpPr txBox="1"/>
          <p:nvPr userDrawn="1"/>
        </p:nvSpPr>
        <p:spPr>
          <a:xfrm>
            <a:off x="5302353" y="545043"/>
            <a:ext cx="1587294" cy="461665"/>
          </a:xfrm>
          <a:prstGeom prst="rect">
            <a:avLst/>
          </a:prstGeom>
          <a:noFill/>
        </p:spPr>
        <p:txBody>
          <a:bodyPr wrap="none" rtlCol="0">
            <a:spAutoFit/>
          </a:bodyPr>
          <a:lstStyle/>
          <a:p>
            <a:r>
              <a:rPr lang="fr-FR" sz="2400">
                <a:solidFill>
                  <a:schemeClr val="accent1"/>
                </a:solidFill>
                <a:latin typeface="+mj-lt"/>
              </a:rPr>
              <a:t>Sommaire</a:t>
            </a:r>
          </a:p>
        </p:txBody>
      </p:sp>
      <p:sp>
        <p:nvSpPr>
          <p:cNvPr id="30" name="Espace réservé du texte 29">
            <a:extLst>
              <a:ext uri="{FF2B5EF4-FFF2-40B4-BE49-F238E27FC236}">
                <a16:creationId xmlns:a16="http://schemas.microsoft.com/office/drawing/2014/main" id="{FBCE4A06-2EA8-460B-91F3-DE52D0268EA6}"/>
              </a:ext>
            </a:extLst>
          </p:cNvPr>
          <p:cNvSpPr>
            <a:spLocks noGrp="1"/>
          </p:cNvSpPr>
          <p:nvPr>
            <p:ph type="body" sz="quarter" idx="31" hasCustomPrompt="1"/>
          </p:nvPr>
        </p:nvSpPr>
        <p:spPr>
          <a:xfrm>
            <a:off x="1523587" y="2971800"/>
            <a:ext cx="3509462" cy="914400"/>
          </a:xfrm>
        </p:spPr>
        <p:txBody>
          <a:bodyPr/>
          <a:lstStyle>
            <a:lvl1pPr algn="ctr">
              <a:defRPr/>
            </a:lvl1pPr>
          </a:lstStyle>
          <a:p>
            <a:pPr lvl="0"/>
            <a:r>
              <a:rPr lang="fr-FR"/>
              <a:t>Nom de la partie</a:t>
            </a:r>
          </a:p>
        </p:txBody>
      </p:sp>
      <p:pic>
        <p:nvPicPr>
          <p:cNvPr id="32" name="Image 31">
            <a:extLst>
              <a:ext uri="{FF2B5EF4-FFF2-40B4-BE49-F238E27FC236}">
                <a16:creationId xmlns:a16="http://schemas.microsoft.com/office/drawing/2014/main" id="{FC556175-A278-4916-A89D-077B2C945C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98802" y="3841952"/>
            <a:ext cx="2359031" cy="473004"/>
          </a:xfrm>
          <a:prstGeom prst="rect">
            <a:avLst/>
          </a:prstGeom>
        </p:spPr>
      </p:pic>
      <p:sp>
        <p:nvSpPr>
          <p:cNvPr id="31" name="ZoneTexte 30">
            <a:extLst>
              <a:ext uri="{FF2B5EF4-FFF2-40B4-BE49-F238E27FC236}">
                <a16:creationId xmlns:a16="http://schemas.microsoft.com/office/drawing/2014/main" id="{D9674544-E4F4-4D64-91FE-240974F5B076}"/>
              </a:ext>
            </a:extLst>
          </p:cNvPr>
          <p:cNvSpPr txBox="1"/>
          <p:nvPr userDrawn="1"/>
        </p:nvSpPr>
        <p:spPr>
          <a:xfrm>
            <a:off x="2766678" y="4191051"/>
            <a:ext cx="378630" cy="369332"/>
          </a:xfrm>
          <a:prstGeom prst="rect">
            <a:avLst/>
          </a:prstGeom>
          <a:noFill/>
        </p:spPr>
        <p:txBody>
          <a:bodyPr wrap="none" rtlCol="0">
            <a:spAutoFit/>
          </a:bodyPr>
          <a:lstStyle/>
          <a:p>
            <a:r>
              <a:rPr lang="fr-FR">
                <a:latin typeface="+mj-lt"/>
              </a:rPr>
              <a:t>p.</a:t>
            </a:r>
          </a:p>
        </p:txBody>
      </p:sp>
      <p:sp>
        <p:nvSpPr>
          <p:cNvPr id="36" name="Espace réservé du texte 29">
            <a:extLst>
              <a:ext uri="{FF2B5EF4-FFF2-40B4-BE49-F238E27FC236}">
                <a16:creationId xmlns:a16="http://schemas.microsoft.com/office/drawing/2014/main" id="{9F5F9B49-9656-499B-B6EB-A7A1E895BB0B}"/>
              </a:ext>
            </a:extLst>
          </p:cNvPr>
          <p:cNvSpPr>
            <a:spLocks noGrp="1"/>
          </p:cNvSpPr>
          <p:nvPr>
            <p:ph type="body" sz="quarter" idx="34" hasCustomPrompt="1"/>
          </p:nvPr>
        </p:nvSpPr>
        <p:spPr>
          <a:xfrm>
            <a:off x="7158953" y="2971800"/>
            <a:ext cx="3509462" cy="914400"/>
          </a:xfrm>
        </p:spPr>
        <p:txBody>
          <a:bodyPr/>
          <a:lstStyle>
            <a:lvl1pPr algn="ctr">
              <a:defRPr/>
            </a:lvl1pPr>
          </a:lstStyle>
          <a:p>
            <a:pPr lvl="0"/>
            <a:r>
              <a:rPr lang="fr-FR"/>
              <a:t>Nom de la partie</a:t>
            </a:r>
          </a:p>
        </p:txBody>
      </p:sp>
      <p:pic>
        <p:nvPicPr>
          <p:cNvPr id="37" name="Image 36">
            <a:extLst>
              <a:ext uri="{FF2B5EF4-FFF2-40B4-BE49-F238E27FC236}">
                <a16:creationId xmlns:a16="http://schemas.microsoft.com/office/drawing/2014/main" id="{9752C183-852F-47AC-947D-5A3CE0C142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4168" y="3841952"/>
            <a:ext cx="2359031" cy="473004"/>
          </a:xfrm>
          <a:prstGeom prst="rect">
            <a:avLst/>
          </a:prstGeom>
        </p:spPr>
      </p:pic>
      <p:sp>
        <p:nvSpPr>
          <p:cNvPr id="39" name="ZoneTexte 38">
            <a:extLst>
              <a:ext uri="{FF2B5EF4-FFF2-40B4-BE49-F238E27FC236}">
                <a16:creationId xmlns:a16="http://schemas.microsoft.com/office/drawing/2014/main" id="{09302496-3BF9-40E4-B22A-C34CA83830FB}"/>
              </a:ext>
            </a:extLst>
          </p:cNvPr>
          <p:cNvSpPr txBox="1"/>
          <p:nvPr userDrawn="1"/>
        </p:nvSpPr>
        <p:spPr>
          <a:xfrm>
            <a:off x="8402044" y="4191051"/>
            <a:ext cx="378630" cy="369332"/>
          </a:xfrm>
          <a:prstGeom prst="rect">
            <a:avLst/>
          </a:prstGeom>
          <a:noFill/>
        </p:spPr>
        <p:txBody>
          <a:bodyPr wrap="none" rtlCol="0">
            <a:spAutoFit/>
          </a:bodyPr>
          <a:lstStyle/>
          <a:p>
            <a:r>
              <a:rPr lang="fr-FR">
                <a:latin typeface="+mj-lt"/>
              </a:rPr>
              <a:t>p.</a:t>
            </a:r>
          </a:p>
        </p:txBody>
      </p:sp>
      <p:sp>
        <p:nvSpPr>
          <p:cNvPr id="51" name="Espace réservé du texte 3">
            <a:extLst>
              <a:ext uri="{FF2B5EF4-FFF2-40B4-BE49-F238E27FC236}">
                <a16:creationId xmlns:a16="http://schemas.microsoft.com/office/drawing/2014/main" id="{8B9361FB-00AB-454D-BC47-A77BAE34909E}"/>
              </a:ext>
            </a:extLst>
          </p:cNvPr>
          <p:cNvSpPr>
            <a:spLocks noGrp="1"/>
          </p:cNvSpPr>
          <p:nvPr>
            <p:ph type="body" sz="quarter" idx="71" hasCustomPrompt="1"/>
          </p:nvPr>
        </p:nvSpPr>
        <p:spPr>
          <a:xfrm>
            <a:off x="2983209" y="4282308"/>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2" name="Espace réservé du texte 3">
            <a:extLst>
              <a:ext uri="{FF2B5EF4-FFF2-40B4-BE49-F238E27FC236}">
                <a16:creationId xmlns:a16="http://schemas.microsoft.com/office/drawing/2014/main" id="{67EF17FF-EB7B-4972-A29F-D76309F008C0}"/>
              </a:ext>
            </a:extLst>
          </p:cNvPr>
          <p:cNvSpPr>
            <a:spLocks noGrp="1"/>
          </p:cNvSpPr>
          <p:nvPr>
            <p:ph type="body" sz="quarter" idx="72" hasCustomPrompt="1"/>
          </p:nvPr>
        </p:nvSpPr>
        <p:spPr>
          <a:xfrm>
            <a:off x="1841132" y="2611399"/>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3" name="Espace réservé du texte 3">
            <a:extLst>
              <a:ext uri="{FF2B5EF4-FFF2-40B4-BE49-F238E27FC236}">
                <a16:creationId xmlns:a16="http://schemas.microsoft.com/office/drawing/2014/main" id="{EE3A4220-FFB5-4B4C-B1BA-AB4112F8CDB5}"/>
              </a:ext>
            </a:extLst>
          </p:cNvPr>
          <p:cNvSpPr>
            <a:spLocks noGrp="1"/>
          </p:cNvSpPr>
          <p:nvPr>
            <p:ph type="body" sz="quarter" idx="73" hasCustomPrompt="1"/>
          </p:nvPr>
        </p:nvSpPr>
        <p:spPr>
          <a:xfrm>
            <a:off x="8618311" y="4282308"/>
            <a:ext cx="59048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
        <p:nvSpPr>
          <p:cNvPr id="54" name="Espace réservé du texte 3">
            <a:extLst>
              <a:ext uri="{FF2B5EF4-FFF2-40B4-BE49-F238E27FC236}">
                <a16:creationId xmlns:a16="http://schemas.microsoft.com/office/drawing/2014/main" id="{318A8CDE-6DE7-4A26-96C5-2AFF24E395CB}"/>
              </a:ext>
            </a:extLst>
          </p:cNvPr>
          <p:cNvSpPr>
            <a:spLocks noGrp="1"/>
          </p:cNvSpPr>
          <p:nvPr>
            <p:ph type="body" sz="quarter" idx="74" hasCustomPrompt="1"/>
          </p:nvPr>
        </p:nvSpPr>
        <p:spPr>
          <a:xfrm>
            <a:off x="7476234" y="2611399"/>
            <a:ext cx="2872800" cy="259200"/>
          </a:xfrm>
        </p:spPr>
        <p:txBody>
          <a:bodyPr anchor="ctr">
            <a:noAutofit/>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None/>
              <a:defRPr sz="1800"/>
            </a:lvl5pPr>
          </a:lstStyle>
          <a:p>
            <a:pPr lvl="0"/>
            <a:r>
              <a:rPr lang="fr-FR"/>
              <a:t>#</a:t>
            </a:r>
          </a:p>
        </p:txBody>
      </p:sp>
    </p:spTree>
    <p:extLst>
      <p:ext uri="{BB962C8B-B14F-4D97-AF65-F5344CB8AC3E}">
        <p14:creationId xmlns:p14="http://schemas.microsoft.com/office/powerpoint/2010/main" val="667428989"/>
      </p:ext>
    </p:extLst>
  </p:cSld>
  <p:clrMapOvr>
    <a:masterClrMapping/>
  </p:clrMapOvr>
  <p:hf hdr="0" dt="0"/>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ercalaire 1">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5ABF9AA9-B850-4C77-A0C6-0403E09774B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344985" y="-6440208"/>
            <a:ext cx="20959864" cy="20152434"/>
          </a:xfrm>
          <a:prstGeom prst="rect">
            <a:avLst/>
          </a:prstGeom>
        </p:spPr>
      </p:pic>
      <p:sp>
        <p:nvSpPr>
          <p:cNvPr id="15" name="Rectangle 14">
            <a:extLst>
              <a:ext uri="{FF2B5EF4-FFF2-40B4-BE49-F238E27FC236}">
                <a16:creationId xmlns:a16="http://schemas.microsoft.com/office/drawing/2014/main" id="{036D5990-149B-4764-B431-25C2F6C755C3}"/>
              </a:ext>
            </a:extLst>
          </p:cNvPr>
          <p:cNvSpPr/>
          <p:nvPr userDrawn="1"/>
        </p:nvSpPr>
        <p:spPr>
          <a:xfrm>
            <a:off x="216000" y="211668"/>
            <a:ext cx="11760000" cy="6434664"/>
          </a:xfrm>
          <a:prstGeom prst="rect">
            <a:avLst/>
          </a:prstGeom>
          <a:solidFill>
            <a:schemeClr val="bg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10">
            <a:extLst>
              <a:ext uri="{FF2B5EF4-FFF2-40B4-BE49-F238E27FC236}">
                <a16:creationId xmlns:a16="http://schemas.microsoft.com/office/drawing/2014/main" id="{88B10F08-0DC4-47AC-946F-E3BFE31243A9}"/>
              </a:ext>
            </a:extLst>
          </p:cNvPr>
          <p:cNvSpPr>
            <a:spLocks noGrp="1"/>
          </p:cNvSpPr>
          <p:nvPr>
            <p:ph type="body" sz="quarter" idx="10" hasCustomPrompt="1"/>
          </p:nvPr>
        </p:nvSpPr>
        <p:spPr>
          <a:xfrm>
            <a:off x="3959542" y="409289"/>
            <a:ext cx="4272916" cy="5451475"/>
          </a:xfrm>
        </p:spPr>
        <p:txBody>
          <a:bodyPr wrap="square" bIns="0">
            <a:noAutofit/>
          </a:bodyPr>
          <a:lstStyle>
            <a:lvl1pPr algn="ctr">
              <a:defRPr sz="40000">
                <a:solidFill>
                  <a:schemeClr val="accent1">
                    <a:alpha val="30000"/>
                  </a:schemeClr>
                </a:solidFill>
              </a:defRPr>
            </a:lvl1pPr>
          </a:lstStyle>
          <a:p>
            <a:pPr lvl="0"/>
            <a:r>
              <a:rPr lang="fr-FR"/>
              <a:t>#</a:t>
            </a:r>
          </a:p>
        </p:txBody>
      </p:sp>
      <p:sp>
        <p:nvSpPr>
          <p:cNvPr id="13" name="Espace réservé du texte 12">
            <a:extLst>
              <a:ext uri="{FF2B5EF4-FFF2-40B4-BE49-F238E27FC236}">
                <a16:creationId xmlns:a16="http://schemas.microsoft.com/office/drawing/2014/main" id="{BFDDED56-6434-4177-AE73-021ACDBF4DC4}"/>
              </a:ext>
            </a:extLst>
          </p:cNvPr>
          <p:cNvSpPr>
            <a:spLocks noGrp="1"/>
          </p:cNvSpPr>
          <p:nvPr>
            <p:ph type="body" sz="quarter" idx="11" hasCustomPrompt="1"/>
          </p:nvPr>
        </p:nvSpPr>
        <p:spPr>
          <a:xfrm>
            <a:off x="2542381" y="2339014"/>
            <a:ext cx="7107238" cy="2105986"/>
          </a:xfrm>
        </p:spPr>
        <p:txBody>
          <a:bodyPr bIns="0" anchor="ctr" anchorCtr="0">
            <a:normAutofit/>
          </a:bodyPr>
          <a:lstStyle>
            <a:lvl1pPr algn="ctr">
              <a:defRPr sz="6600"/>
            </a:lvl1pPr>
          </a:lstStyle>
          <a:p>
            <a:pPr lvl="0"/>
            <a:r>
              <a:rPr lang="fr-FR"/>
              <a:t>Titre</a:t>
            </a:r>
          </a:p>
          <a:p>
            <a:pPr lvl="0"/>
            <a:r>
              <a:rPr lang="fr-FR"/>
              <a:t>intercalaire</a:t>
            </a:r>
          </a:p>
        </p:txBody>
      </p:sp>
      <p:sp>
        <p:nvSpPr>
          <p:cNvPr id="17" name="Espace réservé du texte 16">
            <a:extLst>
              <a:ext uri="{FF2B5EF4-FFF2-40B4-BE49-F238E27FC236}">
                <a16:creationId xmlns:a16="http://schemas.microsoft.com/office/drawing/2014/main" id="{FA303689-EAD2-4664-9B6D-CC3995AF9970}"/>
              </a:ext>
            </a:extLst>
          </p:cNvPr>
          <p:cNvSpPr>
            <a:spLocks noGrp="1"/>
          </p:cNvSpPr>
          <p:nvPr>
            <p:ph type="body" sz="quarter" idx="12" hasCustomPrompt="1"/>
          </p:nvPr>
        </p:nvSpPr>
        <p:spPr>
          <a:xfrm>
            <a:off x="4874419" y="325945"/>
            <a:ext cx="2443162" cy="166688"/>
          </a:xfrm>
        </p:spPr>
        <p:txBody>
          <a:bodyPr anchor="ctr" anchorCtr="0">
            <a:noAutofit/>
          </a:bodyPr>
          <a:lstStyle>
            <a:lvl1pPr algn="ctr">
              <a:defRPr sz="1000">
                <a:latin typeface="+mn-lt"/>
              </a:defRPr>
            </a:lvl1pPr>
          </a:lstStyle>
          <a:p>
            <a:pPr lvl="0"/>
            <a:r>
              <a:rPr lang="fr-FR"/>
              <a:t>Titre de la présentation</a:t>
            </a:r>
          </a:p>
        </p:txBody>
      </p:sp>
      <p:sp>
        <p:nvSpPr>
          <p:cNvPr id="18" name="Espace réservé du texte 16">
            <a:extLst>
              <a:ext uri="{FF2B5EF4-FFF2-40B4-BE49-F238E27FC236}">
                <a16:creationId xmlns:a16="http://schemas.microsoft.com/office/drawing/2014/main" id="{C2C42C35-2203-453E-8846-A139565C6A90}"/>
              </a:ext>
            </a:extLst>
          </p:cNvPr>
          <p:cNvSpPr>
            <a:spLocks noGrp="1"/>
          </p:cNvSpPr>
          <p:nvPr>
            <p:ph type="body" sz="quarter" idx="13" hasCustomPrompt="1"/>
          </p:nvPr>
        </p:nvSpPr>
        <p:spPr>
          <a:xfrm>
            <a:off x="4874419" y="6448711"/>
            <a:ext cx="2443162" cy="166688"/>
          </a:xfrm>
        </p:spPr>
        <p:txBody>
          <a:bodyPr anchor="ctr" anchorCtr="0">
            <a:noAutofit/>
          </a:bodyPr>
          <a:lstStyle>
            <a:lvl1pPr algn="ctr">
              <a:defRPr sz="1000">
                <a:latin typeface="+mn-lt"/>
              </a:defRPr>
            </a:lvl1pPr>
          </a:lstStyle>
          <a:p>
            <a:pPr lvl="0"/>
            <a:r>
              <a:rPr lang="fr-FR"/>
              <a:t>Date</a:t>
            </a:r>
          </a:p>
        </p:txBody>
      </p:sp>
    </p:spTree>
    <p:extLst>
      <p:ext uri="{BB962C8B-B14F-4D97-AF65-F5344CB8AC3E}">
        <p14:creationId xmlns:p14="http://schemas.microsoft.com/office/powerpoint/2010/main" val="22881002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8"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9DF027D0-67BB-49C6-A2CB-8F38BDC62966}"/>
              </a:ext>
            </a:extLst>
          </p:cNvPr>
          <p:cNvPicPr>
            <a:picLocks noChangeAspect="1"/>
          </p:cNvPicPr>
          <p:nvPr userDrawn="1"/>
        </p:nvPicPr>
        <p:blipFill>
          <a:blip r:embed="rId38">
            <a:extLst>
              <a:ext uri="{96DAC541-7B7A-43D3-8B79-37D633B846F1}">
                <asvg:svgBlip xmlns="" xmlns:asvg="http://schemas.microsoft.com/office/drawing/2016/SVG/main" r:embed="rId48"/>
              </a:ext>
            </a:extLst>
          </a:blip>
          <a:stretch>
            <a:fillRect/>
          </a:stretch>
        </p:blipFill>
        <p:spPr>
          <a:xfrm>
            <a:off x="-4344985" y="-6440208"/>
            <a:ext cx="20959864" cy="20152434"/>
          </a:xfrm>
          <a:prstGeom prst="rect">
            <a:avLst/>
          </a:prstGeom>
        </p:spPr>
      </p:pic>
      <p:sp>
        <p:nvSpPr>
          <p:cNvPr id="10" name="Rectangle 9">
            <a:extLst>
              <a:ext uri="{FF2B5EF4-FFF2-40B4-BE49-F238E27FC236}">
                <a16:creationId xmlns:a16="http://schemas.microsoft.com/office/drawing/2014/main" id="{A75D773B-9A18-4DB5-AFA3-FD3E77BCE9D7}"/>
              </a:ext>
            </a:extLst>
          </p:cNvPr>
          <p:cNvSpPr/>
          <p:nvPr userDrawn="1"/>
        </p:nvSpPr>
        <p:spPr>
          <a:xfrm>
            <a:off x="216000" y="211668"/>
            <a:ext cx="11760000" cy="6434664"/>
          </a:xfrm>
          <a:prstGeom prst="rect">
            <a:avLst/>
          </a:prstGeom>
          <a:solidFill>
            <a:schemeClr val="bg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66963042-96AA-4AC5-BC06-2021F1ABDDFB}"/>
              </a:ext>
            </a:extLst>
          </p:cNvPr>
          <p:cNvSpPr>
            <a:spLocks noGrp="1"/>
          </p:cNvSpPr>
          <p:nvPr>
            <p:ph type="title"/>
          </p:nvPr>
        </p:nvSpPr>
        <p:spPr>
          <a:xfrm>
            <a:off x="838200" y="211669"/>
            <a:ext cx="10515600" cy="1161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25BF0D9-BD47-4AE8-94DE-5C299557540B}"/>
              </a:ext>
            </a:extLst>
          </p:cNvPr>
          <p:cNvSpPr>
            <a:spLocks noGrp="1"/>
          </p:cNvSpPr>
          <p:nvPr>
            <p:ph type="body" idx="1"/>
          </p:nvPr>
        </p:nvSpPr>
        <p:spPr>
          <a:xfrm>
            <a:off x="838200" y="1825625"/>
            <a:ext cx="10515600" cy="4351338"/>
          </a:xfrm>
          <a:prstGeom prst="rect">
            <a:avLst/>
          </a:prstGeom>
        </p:spPr>
        <p:txBody>
          <a:bodyPr vert="horz" lIns="0" tIns="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err="1"/>
              <a:t>egzegzeg</a:t>
            </a:r>
            <a:r>
              <a:rPr lang="fr-FR"/>
              <a:t>	</a:t>
            </a:r>
          </a:p>
          <a:p>
            <a:pPr lvl="6"/>
            <a:r>
              <a:rPr lang="fr-FR" err="1"/>
              <a:t>ergerhbe</a:t>
            </a:r>
            <a:endParaRPr lang="fr-FR"/>
          </a:p>
          <a:p>
            <a:pPr lvl="7"/>
            <a:r>
              <a:rPr lang="fr-FR" err="1"/>
              <a:t>ergerher</a:t>
            </a:r>
            <a:endParaRPr lang="fr-FR"/>
          </a:p>
          <a:p>
            <a:pPr lvl="8"/>
            <a:r>
              <a:rPr lang="fr-FR" err="1"/>
              <a:t>zregerhe</a:t>
            </a:r>
            <a:endParaRPr lang="fr-FR"/>
          </a:p>
          <a:p>
            <a:pPr lvl="8"/>
            <a:r>
              <a:rPr lang="fr-FR" err="1"/>
              <a:t>egzzeg</a:t>
            </a:r>
            <a:endParaRPr lang="fr-FR"/>
          </a:p>
        </p:txBody>
      </p:sp>
      <p:sp>
        <p:nvSpPr>
          <p:cNvPr id="4" name="Espace réservé de la date 3">
            <a:extLst>
              <a:ext uri="{FF2B5EF4-FFF2-40B4-BE49-F238E27FC236}">
                <a16:creationId xmlns:a16="http://schemas.microsoft.com/office/drawing/2014/main" id="{28F2A72A-089A-4238-B26C-02416B4BBF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Century Gothic" panose="020B0502020202020204" pitchFamily="34" charset="0"/>
              </a:defRPr>
            </a:lvl1pPr>
          </a:lstStyle>
          <a:p>
            <a:fld id="{1A1AFEE4-A953-4A5B-AB42-BD074F39E929}" type="datetimeFigureOut">
              <a:rPr lang="fr-FR" smtClean="0"/>
              <a:pPr/>
              <a:t>08/04/2021</a:t>
            </a:fld>
            <a:endParaRPr lang="fr-FR"/>
          </a:p>
        </p:txBody>
      </p:sp>
      <p:sp>
        <p:nvSpPr>
          <p:cNvPr id="5" name="Espace réservé du pied de page 4">
            <a:extLst>
              <a:ext uri="{FF2B5EF4-FFF2-40B4-BE49-F238E27FC236}">
                <a16:creationId xmlns:a16="http://schemas.microsoft.com/office/drawing/2014/main" id="{0891D457-68B5-41F5-8F0F-F99FA8D568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8695304-04A7-48F0-9008-E5829A9A9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C099187-7A9C-4FE6-9452-51D4CB057F0C}" type="slidenum">
              <a:rPr lang="fr-FR" smtClean="0"/>
              <a:pPr/>
              <a:t>‹N°›</a:t>
            </a:fld>
            <a:endParaRPr lang="fr-FR"/>
          </a:p>
        </p:txBody>
      </p:sp>
      <p:grpSp>
        <p:nvGrpSpPr>
          <p:cNvPr id="11" name="Graphique 1">
            <a:extLst>
              <a:ext uri="{FF2B5EF4-FFF2-40B4-BE49-F238E27FC236}">
                <a16:creationId xmlns:a16="http://schemas.microsoft.com/office/drawing/2014/main" id="{3DC875A8-C38B-4DFE-8A3F-5C9985D1B7DB}"/>
              </a:ext>
            </a:extLst>
          </p:cNvPr>
          <p:cNvGrpSpPr/>
          <p:nvPr userDrawn="1"/>
        </p:nvGrpSpPr>
        <p:grpSpPr>
          <a:xfrm flipV="1">
            <a:off x="4848862" y="1350060"/>
            <a:ext cx="2371726" cy="45720"/>
            <a:chOff x="4119563" y="1594453"/>
            <a:chExt cx="3952875" cy="76200"/>
          </a:xfrm>
        </p:grpSpPr>
        <p:sp>
          <p:nvSpPr>
            <p:cNvPr id="12" name="Forme libre : forme 12">
              <a:extLst>
                <a:ext uri="{FF2B5EF4-FFF2-40B4-BE49-F238E27FC236}">
                  <a16:creationId xmlns:a16="http://schemas.microsoft.com/office/drawing/2014/main" id="{B9E8631A-F8B2-4ED6-9F0B-74ADFBB3765B}"/>
                </a:ext>
              </a:extLst>
            </p:cNvPr>
            <p:cNvSpPr/>
            <p:nvPr/>
          </p:nvSpPr>
          <p:spPr>
            <a:xfrm>
              <a:off x="5570221" y="1594408"/>
              <a:ext cx="1038225" cy="76200"/>
            </a:xfrm>
            <a:custGeom>
              <a:avLst/>
              <a:gdLst>
                <a:gd name="connsiteX0" fmla="*/ 1046798 w 1038225"/>
                <a:gd name="connsiteY0" fmla="*/ 42907 h 76200"/>
                <a:gd name="connsiteX1" fmla="*/ 1046798 w 1038225"/>
                <a:gd name="connsiteY1" fmla="*/ 42907 h 76200"/>
                <a:gd name="connsiteX2" fmla="*/ 521970 w 1038225"/>
                <a:gd name="connsiteY2" fmla="*/ 45 h 76200"/>
                <a:gd name="connsiteX3" fmla="*/ 0 w 1038225"/>
                <a:gd name="connsiteY3" fmla="*/ 41002 h 76200"/>
                <a:gd name="connsiteX4" fmla="*/ 0 w 1038225"/>
                <a:gd name="connsiteY4" fmla="*/ 41002 h 76200"/>
                <a:gd name="connsiteX5" fmla="*/ 0 w 1038225"/>
                <a:gd name="connsiteY5" fmla="*/ 41002 h 76200"/>
                <a:gd name="connsiteX6" fmla="*/ 0 w 1038225"/>
                <a:gd name="connsiteY6" fmla="*/ 41002 h 76200"/>
                <a:gd name="connsiteX7" fmla="*/ 0 w 1038225"/>
                <a:gd name="connsiteY7" fmla="*/ 41002 h 76200"/>
                <a:gd name="connsiteX8" fmla="*/ 513397 w 1038225"/>
                <a:gd name="connsiteY8" fmla="*/ 80055 h 76200"/>
                <a:gd name="connsiteX9" fmla="*/ 1046798 w 1038225"/>
                <a:gd name="connsiteY9" fmla="*/ 42907 h 76200"/>
                <a:gd name="connsiteX10" fmla="*/ 1046798 w 1038225"/>
                <a:gd name="connsiteY10" fmla="*/ 42907 h 76200"/>
                <a:gd name="connsiteX11" fmla="*/ 1046798 w 1038225"/>
                <a:gd name="connsiteY11" fmla="*/ 42907 h 76200"/>
                <a:gd name="connsiteX12" fmla="*/ 1046798 w 1038225"/>
                <a:gd name="connsiteY12" fmla="*/ 429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8225" h="76200">
                  <a:moveTo>
                    <a:pt x="1046798" y="42907"/>
                  </a:moveTo>
                  <a:lnTo>
                    <a:pt x="1046798" y="42907"/>
                  </a:lnTo>
                  <a:cubicBezTo>
                    <a:pt x="943927" y="15285"/>
                    <a:pt x="746760" y="45"/>
                    <a:pt x="521970" y="45"/>
                  </a:cubicBezTo>
                  <a:cubicBezTo>
                    <a:pt x="297180" y="-908"/>
                    <a:pt x="102870" y="13380"/>
                    <a:pt x="0" y="41002"/>
                  </a:cubicBezTo>
                  <a:lnTo>
                    <a:pt x="0" y="41002"/>
                  </a:lnTo>
                  <a:lnTo>
                    <a:pt x="0" y="41002"/>
                  </a:lnTo>
                  <a:lnTo>
                    <a:pt x="0" y="41002"/>
                  </a:lnTo>
                  <a:lnTo>
                    <a:pt x="0" y="41002"/>
                  </a:lnTo>
                  <a:cubicBezTo>
                    <a:pt x="102870" y="68625"/>
                    <a:pt x="288608" y="79102"/>
                    <a:pt x="513397" y="80055"/>
                  </a:cubicBezTo>
                  <a:cubicBezTo>
                    <a:pt x="738188" y="80055"/>
                    <a:pt x="943927" y="70530"/>
                    <a:pt x="1046798" y="42907"/>
                  </a:cubicBezTo>
                  <a:lnTo>
                    <a:pt x="1046798" y="42907"/>
                  </a:lnTo>
                  <a:lnTo>
                    <a:pt x="1046798" y="42907"/>
                  </a:lnTo>
                  <a:lnTo>
                    <a:pt x="1046798" y="42907"/>
                  </a:lnTo>
                </a:path>
              </a:pathLst>
            </a:custGeom>
            <a:solidFill>
              <a:srgbClr val="B18C49"/>
            </a:solidFill>
            <a:ln w="9525" cap="flat">
              <a:noFill/>
              <a:prstDash val="solid"/>
              <a:miter/>
            </a:ln>
          </p:spPr>
          <p:txBody>
            <a:bodyPr rtlCol="0" anchor="ctr"/>
            <a:lstStyle/>
            <a:p>
              <a:endParaRPr lang="fr-FR"/>
            </a:p>
          </p:txBody>
        </p:sp>
        <p:sp>
          <p:nvSpPr>
            <p:cNvPr id="13" name="Forme libre : forme 13">
              <a:extLst>
                <a:ext uri="{FF2B5EF4-FFF2-40B4-BE49-F238E27FC236}">
                  <a16:creationId xmlns:a16="http://schemas.microsoft.com/office/drawing/2014/main" id="{A698FE81-AB59-4C4E-A98B-8B31D593DB1C}"/>
                </a:ext>
              </a:extLst>
            </p:cNvPr>
            <p:cNvSpPr/>
            <p:nvPr/>
          </p:nvSpPr>
          <p:spPr>
            <a:xfrm>
              <a:off x="4119563" y="1629696"/>
              <a:ext cx="1266825" cy="9525"/>
            </a:xfrm>
            <a:custGeom>
              <a:avLst/>
              <a:gdLst>
                <a:gd name="connsiteX0" fmla="*/ 0 w 1266825"/>
                <a:gd name="connsiteY0" fmla="*/ 0 h 9525"/>
                <a:gd name="connsiteX1" fmla="*/ 1269683 w 1266825"/>
                <a:gd name="connsiteY1" fmla="*/ 0 h 9525"/>
                <a:gd name="connsiteX2" fmla="*/ 1269683 w 1266825"/>
                <a:gd name="connsiteY2" fmla="*/ 9525 h 9525"/>
                <a:gd name="connsiteX3" fmla="*/ 0 w 1266825"/>
                <a:gd name="connsiteY3" fmla="*/ 9525 h 9525"/>
              </a:gdLst>
              <a:ahLst/>
              <a:cxnLst>
                <a:cxn ang="0">
                  <a:pos x="connsiteX0" y="connsiteY0"/>
                </a:cxn>
                <a:cxn ang="0">
                  <a:pos x="connsiteX1" y="connsiteY1"/>
                </a:cxn>
                <a:cxn ang="0">
                  <a:pos x="connsiteX2" y="connsiteY2"/>
                </a:cxn>
                <a:cxn ang="0">
                  <a:pos x="connsiteX3" y="connsiteY3"/>
                </a:cxn>
              </a:cxnLst>
              <a:rect l="l" t="t" r="r" b="b"/>
              <a:pathLst>
                <a:path w="1266825" h="9525">
                  <a:moveTo>
                    <a:pt x="0" y="0"/>
                  </a:moveTo>
                  <a:lnTo>
                    <a:pt x="1269683" y="0"/>
                  </a:lnTo>
                  <a:lnTo>
                    <a:pt x="1269683" y="9525"/>
                  </a:lnTo>
                  <a:lnTo>
                    <a:pt x="0" y="9525"/>
                  </a:lnTo>
                  <a:close/>
                </a:path>
              </a:pathLst>
            </a:custGeom>
            <a:solidFill>
              <a:srgbClr val="B18C49"/>
            </a:solidFill>
            <a:ln w="9525" cap="flat">
              <a:noFill/>
              <a:prstDash val="solid"/>
              <a:miter/>
            </a:ln>
          </p:spPr>
          <p:txBody>
            <a:bodyPr rtlCol="0" anchor="ctr"/>
            <a:lstStyle/>
            <a:p>
              <a:endParaRPr lang="fr-FR"/>
            </a:p>
          </p:txBody>
        </p:sp>
        <p:sp>
          <p:nvSpPr>
            <p:cNvPr id="14" name="Forme libre : forme 14">
              <a:extLst>
                <a:ext uri="{FF2B5EF4-FFF2-40B4-BE49-F238E27FC236}">
                  <a16:creationId xmlns:a16="http://schemas.microsoft.com/office/drawing/2014/main" id="{D71CFF13-7E31-4C08-8F3B-12B57E822F37}"/>
                </a:ext>
              </a:extLst>
            </p:cNvPr>
            <p:cNvSpPr/>
            <p:nvPr/>
          </p:nvSpPr>
          <p:spPr>
            <a:xfrm>
              <a:off x="6797993" y="1629696"/>
              <a:ext cx="1266825" cy="9525"/>
            </a:xfrm>
            <a:custGeom>
              <a:avLst/>
              <a:gdLst>
                <a:gd name="connsiteX0" fmla="*/ 0 w 1266825"/>
                <a:gd name="connsiteY0" fmla="*/ 0 h 9525"/>
                <a:gd name="connsiteX1" fmla="*/ 1269683 w 1266825"/>
                <a:gd name="connsiteY1" fmla="*/ 0 h 9525"/>
                <a:gd name="connsiteX2" fmla="*/ 1269683 w 1266825"/>
                <a:gd name="connsiteY2" fmla="*/ 9525 h 9525"/>
                <a:gd name="connsiteX3" fmla="*/ 0 w 1266825"/>
                <a:gd name="connsiteY3" fmla="*/ 9525 h 9525"/>
              </a:gdLst>
              <a:ahLst/>
              <a:cxnLst>
                <a:cxn ang="0">
                  <a:pos x="connsiteX0" y="connsiteY0"/>
                </a:cxn>
                <a:cxn ang="0">
                  <a:pos x="connsiteX1" y="connsiteY1"/>
                </a:cxn>
                <a:cxn ang="0">
                  <a:pos x="connsiteX2" y="connsiteY2"/>
                </a:cxn>
                <a:cxn ang="0">
                  <a:pos x="connsiteX3" y="connsiteY3"/>
                </a:cxn>
              </a:cxnLst>
              <a:rect l="l" t="t" r="r" b="b"/>
              <a:pathLst>
                <a:path w="1266825" h="9525">
                  <a:moveTo>
                    <a:pt x="0" y="0"/>
                  </a:moveTo>
                  <a:lnTo>
                    <a:pt x="1269683" y="0"/>
                  </a:lnTo>
                  <a:lnTo>
                    <a:pt x="1269683" y="9525"/>
                  </a:lnTo>
                  <a:lnTo>
                    <a:pt x="0" y="9525"/>
                  </a:lnTo>
                  <a:close/>
                </a:path>
              </a:pathLst>
            </a:custGeom>
            <a:solidFill>
              <a:srgbClr val="B18C49"/>
            </a:solidFill>
            <a:ln w="9525" cap="flat">
              <a:noFill/>
              <a:prstDash val="solid"/>
              <a:miter/>
            </a:ln>
          </p:spPr>
          <p:txBody>
            <a:bodyPr rtlCol="0" anchor="ctr"/>
            <a:lstStyle/>
            <a:p>
              <a:endParaRPr lang="fr-FR"/>
            </a:p>
          </p:txBody>
        </p:sp>
      </p:grpSp>
    </p:spTree>
    <p:extLst>
      <p:ext uri="{BB962C8B-B14F-4D97-AF65-F5344CB8AC3E}">
        <p14:creationId xmlns:p14="http://schemas.microsoft.com/office/powerpoint/2010/main" val="3019973778"/>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94" r:id="rId3"/>
    <p:sldLayoutId id="2147483685" r:id="rId4"/>
    <p:sldLayoutId id="2147483684" r:id="rId5"/>
    <p:sldLayoutId id="2147483686" r:id="rId6"/>
    <p:sldLayoutId id="2147483687" r:id="rId7"/>
    <p:sldLayoutId id="2147483683" r:id="rId8"/>
    <p:sldLayoutId id="2147483677" r:id="rId9"/>
    <p:sldLayoutId id="2147483678" r:id="rId10"/>
    <p:sldLayoutId id="2147483679" r:id="rId11"/>
    <p:sldLayoutId id="2147483680" r:id="rId12"/>
    <p:sldLayoutId id="2147483662" r:id="rId13"/>
    <p:sldLayoutId id="2147483688" r:id="rId14"/>
    <p:sldLayoutId id="2147483689" r:id="rId15"/>
    <p:sldLayoutId id="2147483690" r:id="rId16"/>
    <p:sldLayoutId id="2147483666" r:id="rId17"/>
    <p:sldLayoutId id="2147483651" r:id="rId18"/>
    <p:sldLayoutId id="2147483661" r:id="rId19"/>
    <p:sldLayoutId id="2147483650" r:id="rId20"/>
    <p:sldLayoutId id="2147483658" r:id="rId21"/>
    <p:sldLayoutId id="2147483668" r:id="rId22"/>
    <p:sldLayoutId id="2147483670" r:id="rId23"/>
    <p:sldLayoutId id="2147483654" r:id="rId24"/>
    <p:sldLayoutId id="2147483652" r:id="rId25"/>
    <p:sldLayoutId id="2147483653" r:id="rId26"/>
    <p:sldLayoutId id="2147483681" r:id="rId27"/>
    <p:sldLayoutId id="2147483655" r:id="rId28"/>
    <p:sldLayoutId id="2147483660" r:id="rId29"/>
    <p:sldLayoutId id="2147483665" r:id="rId30"/>
    <p:sldLayoutId id="2147483657" r:id="rId31"/>
    <p:sldLayoutId id="2147483669" r:id="rId32"/>
    <p:sldLayoutId id="2147483691" r:id="rId33"/>
    <p:sldLayoutId id="2147483692" r:id="rId34"/>
    <p:sldLayoutId id="2147483698" r:id="rId35"/>
    <p:sldLayoutId id="2147483682" r:id="rId36"/>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2400" kern="1200">
          <a:solidFill>
            <a:schemeClr val="accent1"/>
          </a:solidFill>
          <a:latin typeface="Georgia" panose="020405020504050203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Georgia" panose="02040502050405020303" pitchFamily="18"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Georgia" panose="02040502050405020303" pitchFamily="18"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Georgia" panose="02040502050405020303" pitchFamily="18"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71450" indent="-17145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Century Gothic" panose="020B0502020202020204" pitchFamily="34" charset="0"/>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95B19190-D156-41D8-A155-55FCD8A4585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344985" y="-6440208"/>
            <a:ext cx="20959864" cy="20152434"/>
          </a:xfrm>
          <a:prstGeom prst="rect">
            <a:avLst/>
          </a:prstGeom>
        </p:spPr>
      </p:pic>
      <p:sp>
        <p:nvSpPr>
          <p:cNvPr id="7" name="Rectangle 6">
            <a:extLst>
              <a:ext uri="{FF2B5EF4-FFF2-40B4-BE49-F238E27FC236}">
                <a16:creationId xmlns:a16="http://schemas.microsoft.com/office/drawing/2014/main" id="{C351DCB3-0391-46CE-9788-77A473FC06F9}"/>
              </a:ext>
            </a:extLst>
          </p:cNvPr>
          <p:cNvSpPr/>
          <p:nvPr/>
        </p:nvSpPr>
        <p:spPr>
          <a:xfrm>
            <a:off x="216000" y="211668"/>
            <a:ext cx="11760000" cy="6434664"/>
          </a:xfrm>
          <a:prstGeom prst="rect">
            <a:avLst/>
          </a:prstGeom>
          <a:solidFill>
            <a:schemeClr val="bg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EE150115-63D8-4603-AD46-A0855589EB2B}"/>
              </a:ext>
            </a:extLst>
          </p:cNvPr>
          <p:cNvSpPr/>
          <p:nvPr/>
        </p:nvSpPr>
        <p:spPr>
          <a:xfrm>
            <a:off x="748827" y="1232893"/>
            <a:ext cx="9378394" cy="1446550"/>
          </a:xfrm>
          <a:prstGeom prst="rect">
            <a:avLst/>
          </a:prstGeom>
        </p:spPr>
        <p:txBody>
          <a:bodyPr wrap="square">
            <a:spAutoFit/>
          </a:bodyPr>
          <a:lstStyle/>
          <a:p>
            <a:r>
              <a:rPr lang="fr-FR" sz="4400">
                <a:latin typeface="+mj-lt"/>
                <a:ea typeface="Helvetica Neue" panose="02000503000000020004" pitchFamily="2"/>
                <a:cs typeface="Helvetica Neue" panose="02000503000000020004" pitchFamily="2"/>
              </a:rPr>
              <a:t>Instructions </a:t>
            </a:r>
          </a:p>
          <a:p>
            <a:r>
              <a:rPr lang="fr-FR" sz="4400">
                <a:latin typeface="+mj-lt"/>
                <a:ea typeface="Helvetica Neue" panose="02000503000000020004" pitchFamily="2"/>
                <a:cs typeface="Helvetica Neue" panose="02000503000000020004" pitchFamily="2"/>
              </a:rPr>
              <a:t>d’utilisation</a:t>
            </a:r>
          </a:p>
        </p:txBody>
      </p:sp>
      <p:sp>
        <p:nvSpPr>
          <p:cNvPr id="4" name="Rectangle 3">
            <a:extLst>
              <a:ext uri="{FF2B5EF4-FFF2-40B4-BE49-F238E27FC236}">
                <a16:creationId xmlns:a16="http://schemas.microsoft.com/office/drawing/2014/main" id="{C38C1133-D32A-4A4A-AA95-66FBE3EB17FF}"/>
              </a:ext>
            </a:extLst>
          </p:cNvPr>
          <p:cNvSpPr/>
          <p:nvPr/>
        </p:nvSpPr>
        <p:spPr>
          <a:xfrm>
            <a:off x="748826" y="3136165"/>
            <a:ext cx="10021843" cy="646331"/>
          </a:xfrm>
          <a:prstGeom prst="rect">
            <a:avLst/>
          </a:prstGeom>
        </p:spPr>
        <p:txBody>
          <a:bodyPr wrap="square">
            <a:spAutoFit/>
          </a:bodyPr>
          <a:lstStyle/>
          <a:p>
            <a:r>
              <a:rPr lang="fr-FR" dirty="0">
                <a:solidFill>
                  <a:schemeClr val="accent1"/>
                </a:solidFill>
                <a:latin typeface="+mj-lt"/>
                <a:ea typeface="Helvetica Neue" panose="02000503000000020004" pitchFamily="2"/>
                <a:cs typeface="Helvetica Neue" panose="02000503000000020004" pitchFamily="2"/>
              </a:rPr>
              <a:t>Afin de respecter l’univers et codes graphiques </a:t>
            </a:r>
            <a:r>
              <a:rPr lang="fr-FR" dirty="0">
                <a:solidFill>
                  <a:schemeClr val="accent1"/>
                </a:solidFill>
                <a:latin typeface="+mj-lt"/>
                <a:ea typeface="Helvetica Neue" panose="02000503000000020004" pitchFamily="2"/>
              </a:rPr>
              <a:t>de </a:t>
            </a:r>
            <a:r>
              <a:rPr lang="fr-FR" b="1" dirty="0" smtClean="0">
                <a:solidFill>
                  <a:schemeClr val="accent1"/>
                </a:solidFill>
                <a:latin typeface="+mj-lt"/>
                <a:ea typeface="Helvetica Neue" panose="02000503000000020004" pitchFamily="2"/>
              </a:rPr>
              <a:t>l’</a:t>
            </a:r>
            <a:r>
              <a:rPr lang="fr-FR" dirty="0" smtClean="0">
                <a:solidFill>
                  <a:schemeClr val="accent1"/>
                </a:solidFill>
                <a:latin typeface="+mj-lt"/>
                <a:ea typeface="Helvetica Neue" panose="02000503000000020004" pitchFamily="2"/>
              </a:rPr>
              <a:t>, </a:t>
            </a:r>
            <a:endParaRPr lang="fr-FR" dirty="0">
              <a:solidFill>
                <a:schemeClr val="accent1"/>
              </a:solidFill>
              <a:latin typeface="+mj-lt"/>
              <a:ea typeface="Helvetica Neue" panose="02000503000000020004" pitchFamily="2"/>
            </a:endParaRPr>
          </a:p>
          <a:p>
            <a:r>
              <a:rPr lang="fr-FR" dirty="0">
                <a:solidFill>
                  <a:schemeClr val="accent1"/>
                </a:solidFill>
                <a:latin typeface="+mj-lt"/>
                <a:ea typeface="Helvetica Neue" panose="02000503000000020004" pitchFamily="2"/>
                <a:cs typeface="Helvetica Neue" panose="02000503000000020004" pitchFamily="2"/>
              </a:rPr>
              <a:t>merci de respecter les recommandations mises en place dans ce Template. </a:t>
            </a:r>
          </a:p>
        </p:txBody>
      </p:sp>
      <p:sp>
        <p:nvSpPr>
          <p:cNvPr id="5" name="Rectangle 4">
            <a:extLst>
              <a:ext uri="{FF2B5EF4-FFF2-40B4-BE49-F238E27FC236}">
                <a16:creationId xmlns:a16="http://schemas.microsoft.com/office/drawing/2014/main" id="{A85B19BD-B6C0-4517-877C-4DB4137DEE7F}"/>
              </a:ext>
            </a:extLst>
          </p:cNvPr>
          <p:cNvSpPr/>
          <p:nvPr/>
        </p:nvSpPr>
        <p:spPr>
          <a:xfrm>
            <a:off x="748827" y="3956124"/>
            <a:ext cx="3884397" cy="1668983"/>
          </a:xfrm>
          <a:prstGeom prst="rect">
            <a:avLst/>
          </a:prstGeom>
        </p:spPr>
        <p:txBody>
          <a:bodyPr wrap="none">
            <a:spAutoFit/>
          </a:bodyPr>
          <a:lstStyle/>
          <a:p>
            <a:pPr marL="285750" lvl="2" indent="-285750">
              <a:lnSpc>
                <a:spcPct val="120000"/>
              </a:lnSpc>
              <a:spcBef>
                <a:spcPts val="600"/>
              </a:spcBef>
              <a:buFont typeface="Helvetica Neue" panose="02000503000000020004" pitchFamily="2"/>
              <a:buChar char="-"/>
            </a:pPr>
            <a:r>
              <a:rPr lang="fr-FR" sz="1400">
                <a:solidFill>
                  <a:schemeClr val="accent1"/>
                </a:solidFill>
                <a:latin typeface="+mj-lt"/>
                <a:ea typeface="Helvetica Neue" panose="02000503000000020004" pitchFamily="2"/>
                <a:cs typeface="Helvetica Neue" panose="02000503000000020004" pitchFamily="2"/>
              </a:rPr>
              <a:t>Couleurs et typographie</a:t>
            </a:r>
          </a:p>
          <a:p>
            <a:pPr marL="285750" lvl="2" indent="-285750">
              <a:lnSpc>
                <a:spcPct val="120000"/>
              </a:lnSpc>
              <a:spcBef>
                <a:spcPts val="600"/>
              </a:spcBef>
              <a:buFont typeface="Helvetica Neue" panose="02000503000000020004" pitchFamily="2"/>
              <a:buChar char="-"/>
            </a:pPr>
            <a:r>
              <a:rPr lang="fr-FR" sz="1400">
                <a:solidFill>
                  <a:schemeClr val="accent1"/>
                </a:solidFill>
                <a:latin typeface="+mj-lt"/>
                <a:ea typeface="Helvetica Neue" panose="02000503000000020004" pitchFamily="2"/>
                <a:cs typeface="Helvetica Neue" panose="02000503000000020004" pitchFamily="2"/>
              </a:rPr>
              <a:t>Conseils</a:t>
            </a:r>
          </a:p>
          <a:p>
            <a:pPr marL="285750" lvl="2" indent="-285750">
              <a:lnSpc>
                <a:spcPct val="120000"/>
              </a:lnSpc>
              <a:spcBef>
                <a:spcPts val="600"/>
              </a:spcBef>
              <a:buFont typeface="Helvetica Neue" panose="02000503000000020004" pitchFamily="2"/>
              <a:buChar char="-"/>
            </a:pPr>
            <a:r>
              <a:rPr lang="fr-FR" sz="1400">
                <a:solidFill>
                  <a:schemeClr val="accent1"/>
                </a:solidFill>
                <a:latin typeface="+mj-lt"/>
                <a:ea typeface="Helvetica Neue" panose="02000503000000020004" pitchFamily="2"/>
                <a:cs typeface="Helvetica Neue" panose="02000503000000020004" pitchFamily="2"/>
              </a:rPr>
              <a:t>Dispositions &amp; Utilisation du masque</a:t>
            </a:r>
          </a:p>
          <a:p>
            <a:pPr marL="285750" lvl="2" indent="-285750">
              <a:lnSpc>
                <a:spcPct val="120000"/>
              </a:lnSpc>
              <a:spcBef>
                <a:spcPts val="600"/>
              </a:spcBef>
              <a:buFont typeface="Helvetica Neue" panose="02000503000000020004" pitchFamily="2"/>
              <a:buChar char="-"/>
            </a:pPr>
            <a:r>
              <a:rPr lang="fr-FR" sz="1400">
                <a:solidFill>
                  <a:schemeClr val="accent1"/>
                </a:solidFill>
                <a:latin typeface="+mj-lt"/>
                <a:ea typeface="Helvetica Neue" panose="02000503000000020004" pitchFamily="2"/>
                <a:cs typeface="Helvetica Neue" panose="02000503000000020004" pitchFamily="2"/>
              </a:rPr>
              <a:t>Assets graphiques (formes, pictogrammes)</a:t>
            </a:r>
          </a:p>
          <a:p>
            <a:pPr marL="285750" lvl="2" indent="-285750">
              <a:lnSpc>
                <a:spcPct val="120000"/>
              </a:lnSpc>
              <a:spcBef>
                <a:spcPts val="600"/>
              </a:spcBef>
              <a:buFont typeface="Helvetica Neue" panose="02000503000000020004" pitchFamily="2"/>
              <a:buChar char="-"/>
            </a:pPr>
            <a:r>
              <a:rPr lang="fr-FR" sz="1400">
                <a:solidFill>
                  <a:schemeClr val="accent1"/>
                </a:solidFill>
                <a:latin typeface="+mj-lt"/>
                <a:ea typeface="Helvetica Neue" panose="02000503000000020004" pitchFamily="2"/>
                <a:cs typeface="Helvetica Neue" panose="02000503000000020004" pitchFamily="2"/>
              </a:rPr>
              <a:t>Exemples de slide</a:t>
            </a:r>
          </a:p>
        </p:txBody>
      </p:sp>
    </p:spTree>
    <p:extLst>
      <p:ext uri="{BB962C8B-B14F-4D97-AF65-F5344CB8AC3E}">
        <p14:creationId xmlns:p14="http://schemas.microsoft.com/office/powerpoint/2010/main" val="199540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483C7AE-ECFB-4184-958A-7A1E23B1576F}"/>
              </a:ext>
            </a:extLst>
          </p:cNvPr>
          <p:cNvSpPr>
            <a:spLocks noGrp="1"/>
          </p:cNvSpPr>
          <p:nvPr>
            <p:ph type="sldNum" sz="quarter" idx="4"/>
          </p:nvPr>
        </p:nvSpPr>
        <p:spPr/>
        <p:txBody>
          <a:bodyPr/>
          <a:lstStyle/>
          <a:p>
            <a:fld id="{5C099187-7A9C-4FE6-9452-51D4CB057F0C}" type="slidenum">
              <a:rPr lang="fr-FR" smtClean="0"/>
              <a:pPr/>
              <a:t>10</a:t>
            </a:fld>
            <a:endParaRPr lang="fr-FR"/>
          </a:p>
        </p:txBody>
      </p:sp>
      <p:sp>
        <p:nvSpPr>
          <p:cNvPr id="10" name="Espace réservé du texte 9">
            <a:extLst>
              <a:ext uri="{FF2B5EF4-FFF2-40B4-BE49-F238E27FC236}">
                <a16:creationId xmlns:a16="http://schemas.microsoft.com/office/drawing/2014/main" id="{817E3B98-77A2-4429-8382-024068328889}"/>
              </a:ext>
            </a:extLst>
          </p:cNvPr>
          <p:cNvSpPr>
            <a:spLocks noGrp="1"/>
          </p:cNvSpPr>
          <p:nvPr>
            <p:ph type="body" sz="quarter" idx="31"/>
          </p:nvPr>
        </p:nvSpPr>
        <p:spPr/>
        <p:txBody>
          <a:bodyPr/>
          <a:lstStyle/>
          <a:p>
            <a:endParaRPr lang="fr-FR"/>
          </a:p>
        </p:txBody>
      </p:sp>
      <p:sp>
        <p:nvSpPr>
          <p:cNvPr id="11" name="Espace réservé du texte 10">
            <a:extLst>
              <a:ext uri="{FF2B5EF4-FFF2-40B4-BE49-F238E27FC236}">
                <a16:creationId xmlns:a16="http://schemas.microsoft.com/office/drawing/2014/main" id="{7CA955C8-53EB-4DA2-8378-A28D85D645C0}"/>
              </a:ext>
            </a:extLst>
          </p:cNvPr>
          <p:cNvSpPr>
            <a:spLocks noGrp="1"/>
          </p:cNvSpPr>
          <p:nvPr>
            <p:ph type="body" sz="quarter" idx="34"/>
          </p:nvPr>
        </p:nvSpPr>
        <p:spPr/>
        <p:txBody>
          <a:bodyPr/>
          <a:lstStyle/>
          <a:p>
            <a:endParaRPr lang="fr-FR"/>
          </a:p>
        </p:txBody>
      </p:sp>
      <p:sp>
        <p:nvSpPr>
          <p:cNvPr id="12" name="Espace réservé du texte 11">
            <a:extLst>
              <a:ext uri="{FF2B5EF4-FFF2-40B4-BE49-F238E27FC236}">
                <a16:creationId xmlns:a16="http://schemas.microsoft.com/office/drawing/2014/main" id="{BCC16A7C-892B-476B-8209-728068B6909A}"/>
              </a:ext>
            </a:extLst>
          </p:cNvPr>
          <p:cNvSpPr>
            <a:spLocks noGrp="1"/>
          </p:cNvSpPr>
          <p:nvPr>
            <p:ph type="body" sz="quarter" idx="71"/>
          </p:nvPr>
        </p:nvSpPr>
        <p:spPr/>
        <p:txBody>
          <a:bodyPr/>
          <a:lstStyle/>
          <a:p>
            <a:endParaRPr lang="fr-FR"/>
          </a:p>
        </p:txBody>
      </p:sp>
      <p:sp>
        <p:nvSpPr>
          <p:cNvPr id="13" name="Espace réservé du texte 12">
            <a:extLst>
              <a:ext uri="{FF2B5EF4-FFF2-40B4-BE49-F238E27FC236}">
                <a16:creationId xmlns:a16="http://schemas.microsoft.com/office/drawing/2014/main" id="{A42F90DF-1FC7-43AD-B1A1-38380E4D2C23}"/>
              </a:ext>
            </a:extLst>
          </p:cNvPr>
          <p:cNvSpPr>
            <a:spLocks noGrp="1"/>
          </p:cNvSpPr>
          <p:nvPr>
            <p:ph type="body" sz="quarter" idx="72"/>
          </p:nvPr>
        </p:nvSpPr>
        <p:spPr/>
        <p:txBody>
          <a:bodyPr/>
          <a:lstStyle/>
          <a:p>
            <a:endParaRPr lang="fr-FR"/>
          </a:p>
        </p:txBody>
      </p:sp>
      <p:sp>
        <p:nvSpPr>
          <p:cNvPr id="14" name="Espace réservé du texte 13">
            <a:extLst>
              <a:ext uri="{FF2B5EF4-FFF2-40B4-BE49-F238E27FC236}">
                <a16:creationId xmlns:a16="http://schemas.microsoft.com/office/drawing/2014/main" id="{24E09975-3B10-4C28-9460-9386005DB10A}"/>
              </a:ext>
            </a:extLst>
          </p:cNvPr>
          <p:cNvSpPr>
            <a:spLocks noGrp="1"/>
          </p:cNvSpPr>
          <p:nvPr>
            <p:ph type="body" sz="quarter" idx="73"/>
          </p:nvPr>
        </p:nvSpPr>
        <p:spPr/>
        <p:txBody>
          <a:bodyPr/>
          <a:lstStyle/>
          <a:p>
            <a:endParaRPr lang="fr-FR"/>
          </a:p>
        </p:txBody>
      </p:sp>
      <p:sp>
        <p:nvSpPr>
          <p:cNvPr id="15" name="Espace réservé du texte 14">
            <a:extLst>
              <a:ext uri="{FF2B5EF4-FFF2-40B4-BE49-F238E27FC236}">
                <a16:creationId xmlns:a16="http://schemas.microsoft.com/office/drawing/2014/main" id="{ADDEBA52-10AE-4146-A2BA-DC88E899A0D2}"/>
              </a:ext>
            </a:extLst>
          </p:cNvPr>
          <p:cNvSpPr>
            <a:spLocks noGrp="1"/>
          </p:cNvSpPr>
          <p:nvPr>
            <p:ph type="body" sz="quarter" idx="74"/>
          </p:nvPr>
        </p:nvSpPr>
        <p:spPr/>
        <p:txBody>
          <a:bodyPr/>
          <a:lstStyle/>
          <a:p>
            <a:endParaRPr lang="fr-FR"/>
          </a:p>
        </p:txBody>
      </p:sp>
    </p:spTree>
    <p:extLst>
      <p:ext uri="{BB962C8B-B14F-4D97-AF65-F5344CB8AC3E}">
        <p14:creationId xmlns:p14="http://schemas.microsoft.com/office/powerpoint/2010/main" val="35920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913D0F1-5721-4393-8450-7A9CB72A9571}"/>
              </a:ext>
            </a:extLst>
          </p:cNvPr>
          <p:cNvSpPr>
            <a:spLocks noGrp="1"/>
          </p:cNvSpPr>
          <p:nvPr>
            <p:ph type="sldNum" sz="quarter" idx="4"/>
          </p:nvPr>
        </p:nvSpPr>
        <p:spPr/>
        <p:txBody>
          <a:bodyPr/>
          <a:lstStyle/>
          <a:p>
            <a:fld id="{5C099187-7A9C-4FE6-9452-51D4CB057F0C}" type="slidenum">
              <a:rPr lang="fr-FR" smtClean="0"/>
              <a:pPr/>
              <a:t>11</a:t>
            </a:fld>
            <a:endParaRPr lang="fr-FR"/>
          </a:p>
        </p:txBody>
      </p:sp>
      <p:sp>
        <p:nvSpPr>
          <p:cNvPr id="13" name="Espace réservé du texte 12">
            <a:extLst>
              <a:ext uri="{FF2B5EF4-FFF2-40B4-BE49-F238E27FC236}">
                <a16:creationId xmlns:a16="http://schemas.microsoft.com/office/drawing/2014/main" id="{DC2ECA31-D88A-4677-9F2B-B9F27A1F600E}"/>
              </a:ext>
            </a:extLst>
          </p:cNvPr>
          <p:cNvSpPr>
            <a:spLocks noGrp="1"/>
          </p:cNvSpPr>
          <p:nvPr>
            <p:ph type="body" sz="quarter" idx="31"/>
          </p:nvPr>
        </p:nvSpPr>
        <p:spPr/>
        <p:txBody>
          <a:bodyPr/>
          <a:lstStyle/>
          <a:p>
            <a:endParaRPr lang="fr-FR"/>
          </a:p>
        </p:txBody>
      </p:sp>
      <p:sp>
        <p:nvSpPr>
          <p:cNvPr id="14" name="Espace réservé du texte 13">
            <a:extLst>
              <a:ext uri="{FF2B5EF4-FFF2-40B4-BE49-F238E27FC236}">
                <a16:creationId xmlns:a16="http://schemas.microsoft.com/office/drawing/2014/main" id="{2C11035F-A25B-4730-A2EC-F13A633050EA}"/>
              </a:ext>
            </a:extLst>
          </p:cNvPr>
          <p:cNvSpPr>
            <a:spLocks noGrp="1"/>
          </p:cNvSpPr>
          <p:nvPr>
            <p:ph type="body" sz="quarter" idx="34"/>
          </p:nvPr>
        </p:nvSpPr>
        <p:spPr/>
        <p:txBody>
          <a:bodyPr/>
          <a:lstStyle/>
          <a:p>
            <a:endParaRPr lang="fr-FR"/>
          </a:p>
        </p:txBody>
      </p:sp>
      <p:sp>
        <p:nvSpPr>
          <p:cNvPr id="15" name="Espace réservé du texte 14">
            <a:extLst>
              <a:ext uri="{FF2B5EF4-FFF2-40B4-BE49-F238E27FC236}">
                <a16:creationId xmlns:a16="http://schemas.microsoft.com/office/drawing/2014/main" id="{C7EFED78-8B2B-45FA-BAA7-F2125ACAFF53}"/>
              </a:ext>
            </a:extLst>
          </p:cNvPr>
          <p:cNvSpPr>
            <a:spLocks noGrp="1"/>
          </p:cNvSpPr>
          <p:nvPr>
            <p:ph type="body" sz="quarter" idx="37"/>
          </p:nvPr>
        </p:nvSpPr>
        <p:spPr/>
        <p:txBody>
          <a:bodyPr/>
          <a:lstStyle/>
          <a:p>
            <a:endParaRPr lang="fr-FR"/>
          </a:p>
        </p:txBody>
      </p:sp>
      <p:sp>
        <p:nvSpPr>
          <p:cNvPr id="16" name="Espace réservé du texte 15">
            <a:extLst>
              <a:ext uri="{FF2B5EF4-FFF2-40B4-BE49-F238E27FC236}">
                <a16:creationId xmlns:a16="http://schemas.microsoft.com/office/drawing/2014/main" id="{E61FAD35-ACEA-41F5-B99A-32C87858F2C5}"/>
              </a:ext>
            </a:extLst>
          </p:cNvPr>
          <p:cNvSpPr>
            <a:spLocks noGrp="1"/>
          </p:cNvSpPr>
          <p:nvPr>
            <p:ph type="body" sz="quarter" idx="71"/>
          </p:nvPr>
        </p:nvSpPr>
        <p:spPr/>
        <p:txBody>
          <a:bodyPr/>
          <a:lstStyle/>
          <a:p>
            <a:endParaRPr lang="fr-FR"/>
          </a:p>
        </p:txBody>
      </p:sp>
      <p:sp>
        <p:nvSpPr>
          <p:cNvPr id="17" name="Espace réservé du texte 16">
            <a:extLst>
              <a:ext uri="{FF2B5EF4-FFF2-40B4-BE49-F238E27FC236}">
                <a16:creationId xmlns:a16="http://schemas.microsoft.com/office/drawing/2014/main" id="{68A45788-AA09-4985-B8D9-A2F17925C47B}"/>
              </a:ext>
            </a:extLst>
          </p:cNvPr>
          <p:cNvSpPr>
            <a:spLocks noGrp="1"/>
          </p:cNvSpPr>
          <p:nvPr>
            <p:ph type="body" sz="quarter" idx="72"/>
          </p:nvPr>
        </p:nvSpPr>
        <p:spPr/>
        <p:txBody>
          <a:bodyPr/>
          <a:lstStyle/>
          <a:p>
            <a:endParaRPr lang="fr-FR"/>
          </a:p>
        </p:txBody>
      </p:sp>
      <p:sp>
        <p:nvSpPr>
          <p:cNvPr id="18" name="Espace réservé du texte 17">
            <a:extLst>
              <a:ext uri="{FF2B5EF4-FFF2-40B4-BE49-F238E27FC236}">
                <a16:creationId xmlns:a16="http://schemas.microsoft.com/office/drawing/2014/main" id="{D862EEFF-9C0C-4BDD-98D3-F19816B3DBE6}"/>
              </a:ext>
            </a:extLst>
          </p:cNvPr>
          <p:cNvSpPr>
            <a:spLocks noGrp="1"/>
          </p:cNvSpPr>
          <p:nvPr>
            <p:ph type="body" sz="quarter" idx="73"/>
          </p:nvPr>
        </p:nvSpPr>
        <p:spPr/>
        <p:txBody>
          <a:bodyPr/>
          <a:lstStyle/>
          <a:p>
            <a:endParaRPr lang="fr-FR"/>
          </a:p>
        </p:txBody>
      </p:sp>
      <p:sp>
        <p:nvSpPr>
          <p:cNvPr id="19" name="Espace réservé du texte 18">
            <a:extLst>
              <a:ext uri="{FF2B5EF4-FFF2-40B4-BE49-F238E27FC236}">
                <a16:creationId xmlns:a16="http://schemas.microsoft.com/office/drawing/2014/main" id="{5BAD72DD-AC08-4005-B58E-2732FE8340CB}"/>
              </a:ext>
            </a:extLst>
          </p:cNvPr>
          <p:cNvSpPr>
            <a:spLocks noGrp="1"/>
          </p:cNvSpPr>
          <p:nvPr>
            <p:ph type="body" sz="quarter" idx="74"/>
          </p:nvPr>
        </p:nvSpPr>
        <p:spPr/>
        <p:txBody>
          <a:bodyPr/>
          <a:lstStyle/>
          <a:p>
            <a:endParaRPr lang="fr-FR"/>
          </a:p>
        </p:txBody>
      </p:sp>
      <p:sp>
        <p:nvSpPr>
          <p:cNvPr id="20" name="Espace réservé du texte 19">
            <a:extLst>
              <a:ext uri="{FF2B5EF4-FFF2-40B4-BE49-F238E27FC236}">
                <a16:creationId xmlns:a16="http://schemas.microsoft.com/office/drawing/2014/main" id="{3FA73912-865F-48C3-BA9A-CBD228C0BB58}"/>
              </a:ext>
            </a:extLst>
          </p:cNvPr>
          <p:cNvSpPr>
            <a:spLocks noGrp="1"/>
          </p:cNvSpPr>
          <p:nvPr>
            <p:ph type="body" sz="quarter" idx="75"/>
          </p:nvPr>
        </p:nvSpPr>
        <p:spPr/>
        <p:txBody>
          <a:bodyPr/>
          <a:lstStyle/>
          <a:p>
            <a:endParaRPr lang="fr-FR"/>
          </a:p>
        </p:txBody>
      </p:sp>
      <p:sp>
        <p:nvSpPr>
          <p:cNvPr id="21" name="Espace réservé du texte 20">
            <a:extLst>
              <a:ext uri="{FF2B5EF4-FFF2-40B4-BE49-F238E27FC236}">
                <a16:creationId xmlns:a16="http://schemas.microsoft.com/office/drawing/2014/main" id="{00F978AC-5947-4543-978E-4509EA18B809}"/>
              </a:ext>
            </a:extLst>
          </p:cNvPr>
          <p:cNvSpPr>
            <a:spLocks noGrp="1"/>
          </p:cNvSpPr>
          <p:nvPr>
            <p:ph type="body" sz="quarter" idx="76"/>
          </p:nvPr>
        </p:nvSpPr>
        <p:spPr/>
        <p:txBody>
          <a:bodyPr/>
          <a:lstStyle/>
          <a:p>
            <a:endParaRPr lang="fr-FR"/>
          </a:p>
        </p:txBody>
      </p:sp>
    </p:spTree>
    <p:extLst>
      <p:ext uri="{BB962C8B-B14F-4D97-AF65-F5344CB8AC3E}">
        <p14:creationId xmlns:p14="http://schemas.microsoft.com/office/powerpoint/2010/main" val="4012794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095E03C-E17E-4A46-970F-98756CECC881}"/>
              </a:ext>
            </a:extLst>
          </p:cNvPr>
          <p:cNvSpPr>
            <a:spLocks noGrp="1"/>
          </p:cNvSpPr>
          <p:nvPr>
            <p:ph type="sldNum" sz="quarter" idx="4"/>
          </p:nvPr>
        </p:nvSpPr>
        <p:spPr/>
        <p:txBody>
          <a:bodyPr/>
          <a:lstStyle/>
          <a:p>
            <a:fld id="{5C099187-7A9C-4FE6-9452-51D4CB057F0C}" type="slidenum">
              <a:rPr lang="fr-FR" smtClean="0"/>
              <a:pPr/>
              <a:t>12</a:t>
            </a:fld>
            <a:endParaRPr lang="fr-FR"/>
          </a:p>
        </p:txBody>
      </p:sp>
      <p:sp>
        <p:nvSpPr>
          <p:cNvPr id="29" name="Espace réservé du texte 28">
            <a:extLst>
              <a:ext uri="{FF2B5EF4-FFF2-40B4-BE49-F238E27FC236}">
                <a16:creationId xmlns:a16="http://schemas.microsoft.com/office/drawing/2014/main" id="{85ED1C5B-2FD1-4B39-9D2C-1AFFBC77A669}"/>
              </a:ext>
            </a:extLst>
          </p:cNvPr>
          <p:cNvSpPr>
            <a:spLocks noGrp="1"/>
          </p:cNvSpPr>
          <p:nvPr>
            <p:ph type="body" sz="quarter" idx="31"/>
          </p:nvPr>
        </p:nvSpPr>
        <p:spPr/>
        <p:txBody>
          <a:bodyPr/>
          <a:lstStyle/>
          <a:p>
            <a:endParaRPr lang="fr-FR"/>
          </a:p>
        </p:txBody>
      </p:sp>
      <p:sp>
        <p:nvSpPr>
          <p:cNvPr id="30" name="Espace réservé du texte 29">
            <a:extLst>
              <a:ext uri="{FF2B5EF4-FFF2-40B4-BE49-F238E27FC236}">
                <a16:creationId xmlns:a16="http://schemas.microsoft.com/office/drawing/2014/main" id="{10E35E0F-14D7-4EDA-96ED-CAA438EF5911}"/>
              </a:ext>
            </a:extLst>
          </p:cNvPr>
          <p:cNvSpPr>
            <a:spLocks noGrp="1"/>
          </p:cNvSpPr>
          <p:nvPr>
            <p:ph type="body" sz="quarter" idx="34"/>
          </p:nvPr>
        </p:nvSpPr>
        <p:spPr/>
        <p:txBody>
          <a:bodyPr/>
          <a:lstStyle/>
          <a:p>
            <a:endParaRPr lang="fr-FR"/>
          </a:p>
        </p:txBody>
      </p:sp>
      <p:sp>
        <p:nvSpPr>
          <p:cNvPr id="31" name="Espace réservé du texte 30">
            <a:extLst>
              <a:ext uri="{FF2B5EF4-FFF2-40B4-BE49-F238E27FC236}">
                <a16:creationId xmlns:a16="http://schemas.microsoft.com/office/drawing/2014/main" id="{B4895ED5-DA79-41FE-9301-3F4B619BEFC0}"/>
              </a:ext>
            </a:extLst>
          </p:cNvPr>
          <p:cNvSpPr>
            <a:spLocks noGrp="1"/>
          </p:cNvSpPr>
          <p:nvPr>
            <p:ph type="body" sz="quarter" idx="37"/>
          </p:nvPr>
        </p:nvSpPr>
        <p:spPr/>
        <p:txBody>
          <a:bodyPr/>
          <a:lstStyle/>
          <a:p>
            <a:endParaRPr lang="fr-FR"/>
          </a:p>
        </p:txBody>
      </p:sp>
      <p:sp>
        <p:nvSpPr>
          <p:cNvPr id="32" name="Espace réservé du texte 31">
            <a:extLst>
              <a:ext uri="{FF2B5EF4-FFF2-40B4-BE49-F238E27FC236}">
                <a16:creationId xmlns:a16="http://schemas.microsoft.com/office/drawing/2014/main" id="{5C8E4BDE-1DCC-4E09-8167-FE6F3B5E3BE1}"/>
              </a:ext>
            </a:extLst>
          </p:cNvPr>
          <p:cNvSpPr>
            <a:spLocks noGrp="1"/>
          </p:cNvSpPr>
          <p:nvPr>
            <p:ph type="body" sz="quarter" idx="40"/>
          </p:nvPr>
        </p:nvSpPr>
        <p:spPr/>
        <p:txBody>
          <a:bodyPr/>
          <a:lstStyle/>
          <a:p>
            <a:endParaRPr lang="fr-FR"/>
          </a:p>
        </p:txBody>
      </p:sp>
      <p:sp>
        <p:nvSpPr>
          <p:cNvPr id="33" name="Espace réservé du texte 32">
            <a:extLst>
              <a:ext uri="{FF2B5EF4-FFF2-40B4-BE49-F238E27FC236}">
                <a16:creationId xmlns:a16="http://schemas.microsoft.com/office/drawing/2014/main" id="{122BF905-5702-4212-AC68-58CCA68CA9C7}"/>
              </a:ext>
            </a:extLst>
          </p:cNvPr>
          <p:cNvSpPr>
            <a:spLocks noGrp="1"/>
          </p:cNvSpPr>
          <p:nvPr>
            <p:ph type="body" sz="quarter" idx="64"/>
          </p:nvPr>
        </p:nvSpPr>
        <p:spPr/>
        <p:txBody>
          <a:bodyPr/>
          <a:lstStyle/>
          <a:p>
            <a:endParaRPr lang="fr-FR"/>
          </a:p>
        </p:txBody>
      </p:sp>
      <p:sp>
        <p:nvSpPr>
          <p:cNvPr id="34" name="Espace réservé du texte 33">
            <a:extLst>
              <a:ext uri="{FF2B5EF4-FFF2-40B4-BE49-F238E27FC236}">
                <a16:creationId xmlns:a16="http://schemas.microsoft.com/office/drawing/2014/main" id="{F6035C70-0491-44BD-B03F-EBBE57B92C90}"/>
              </a:ext>
            </a:extLst>
          </p:cNvPr>
          <p:cNvSpPr>
            <a:spLocks noGrp="1"/>
          </p:cNvSpPr>
          <p:nvPr>
            <p:ph type="body" sz="quarter" idx="66"/>
          </p:nvPr>
        </p:nvSpPr>
        <p:spPr/>
        <p:txBody>
          <a:bodyPr/>
          <a:lstStyle/>
          <a:p>
            <a:endParaRPr lang="fr-FR"/>
          </a:p>
        </p:txBody>
      </p:sp>
      <p:sp>
        <p:nvSpPr>
          <p:cNvPr id="35" name="Espace réservé du texte 34">
            <a:extLst>
              <a:ext uri="{FF2B5EF4-FFF2-40B4-BE49-F238E27FC236}">
                <a16:creationId xmlns:a16="http://schemas.microsoft.com/office/drawing/2014/main" id="{007D58D7-CEFB-4907-A543-B9942A421E56}"/>
              </a:ext>
            </a:extLst>
          </p:cNvPr>
          <p:cNvSpPr>
            <a:spLocks noGrp="1"/>
          </p:cNvSpPr>
          <p:nvPr>
            <p:ph type="body" sz="quarter" idx="67"/>
          </p:nvPr>
        </p:nvSpPr>
        <p:spPr/>
        <p:txBody>
          <a:bodyPr/>
          <a:lstStyle/>
          <a:p>
            <a:endParaRPr lang="fr-FR"/>
          </a:p>
        </p:txBody>
      </p:sp>
      <p:sp>
        <p:nvSpPr>
          <p:cNvPr id="36" name="Espace réservé du texte 35">
            <a:extLst>
              <a:ext uri="{FF2B5EF4-FFF2-40B4-BE49-F238E27FC236}">
                <a16:creationId xmlns:a16="http://schemas.microsoft.com/office/drawing/2014/main" id="{6E89A2E9-717C-42F9-9A97-1B140C0B0058}"/>
              </a:ext>
            </a:extLst>
          </p:cNvPr>
          <p:cNvSpPr>
            <a:spLocks noGrp="1"/>
          </p:cNvSpPr>
          <p:nvPr>
            <p:ph type="body" sz="quarter" idx="68"/>
          </p:nvPr>
        </p:nvSpPr>
        <p:spPr/>
        <p:txBody>
          <a:bodyPr/>
          <a:lstStyle/>
          <a:p>
            <a:endParaRPr lang="fr-FR"/>
          </a:p>
        </p:txBody>
      </p:sp>
      <p:sp>
        <p:nvSpPr>
          <p:cNvPr id="37" name="Espace réservé du texte 36">
            <a:extLst>
              <a:ext uri="{FF2B5EF4-FFF2-40B4-BE49-F238E27FC236}">
                <a16:creationId xmlns:a16="http://schemas.microsoft.com/office/drawing/2014/main" id="{D3473CBB-7B80-4E7E-9D72-858E2ADCFA4F}"/>
              </a:ext>
            </a:extLst>
          </p:cNvPr>
          <p:cNvSpPr>
            <a:spLocks noGrp="1"/>
          </p:cNvSpPr>
          <p:nvPr>
            <p:ph type="body" sz="quarter" idx="69"/>
          </p:nvPr>
        </p:nvSpPr>
        <p:spPr/>
        <p:txBody>
          <a:bodyPr/>
          <a:lstStyle/>
          <a:p>
            <a:endParaRPr lang="fr-FR"/>
          </a:p>
        </p:txBody>
      </p:sp>
      <p:sp>
        <p:nvSpPr>
          <p:cNvPr id="38" name="Espace réservé du texte 37">
            <a:extLst>
              <a:ext uri="{FF2B5EF4-FFF2-40B4-BE49-F238E27FC236}">
                <a16:creationId xmlns:a16="http://schemas.microsoft.com/office/drawing/2014/main" id="{EABB364F-3683-458D-B3A3-7D3DE21DC922}"/>
              </a:ext>
            </a:extLst>
          </p:cNvPr>
          <p:cNvSpPr>
            <a:spLocks noGrp="1"/>
          </p:cNvSpPr>
          <p:nvPr>
            <p:ph type="body" sz="quarter" idx="70"/>
          </p:nvPr>
        </p:nvSpPr>
        <p:spPr/>
        <p:txBody>
          <a:bodyPr/>
          <a:lstStyle/>
          <a:p>
            <a:endParaRPr lang="fr-FR"/>
          </a:p>
        </p:txBody>
      </p:sp>
      <p:sp>
        <p:nvSpPr>
          <p:cNvPr id="39" name="Espace réservé du texte 38">
            <a:extLst>
              <a:ext uri="{FF2B5EF4-FFF2-40B4-BE49-F238E27FC236}">
                <a16:creationId xmlns:a16="http://schemas.microsoft.com/office/drawing/2014/main" id="{CD7B3986-DFA5-4B56-B5B3-35B508B4E990}"/>
              </a:ext>
            </a:extLst>
          </p:cNvPr>
          <p:cNvSpPr>
            <a:spLocks noGrp="1"/>
          </p:cNvSpPr>
          <p:nvPr>
            <p:ph type="body" sz="quarter" idx="71"/>
          </p:nvPr>
        </p:nvSpPr>
        <p:spPr/>
        <p:txBody>
          <a:bodyPr/>
          <a:lstStyle/>
          <a:p>
            <a:endParaRPr lang="fr-FR"/>
          </a:p>
        </p:txBody>
      </p:sp>
      <p:sp>
        <p:nvSpPr>
          <p:cNvPr id="40" name="Espace réservé du texte 39">
            <a:extLst>
              <a:ext uri="{FF2B5EF4-FFF2-40B4-BE49-F238E27FC236}">
                <a16:creationId xmlns:a16="http://schemas.microsoft.com/office/drawing/2014/main" id="{3863E2A5-0D69-4997-9EA6-728138E33A4D}"/>
              </a:ext>
            </a:extLst>
          </p:cNvPr>
          <p:cNvSpPr>
            <a:spLocks noGrp="1"/>
          </p:cNvSpPr>
          <p:nvPr>
            <p:ph type="body" sz="quarter" idx="72"/>
          </p:nvPr>
        </p:nvSpPr>
        <p:spPr/>
        <p:txBody>
          <a:bodyPr/>
          <a:lstStyle/>
          <a:p>
            <a:endParaRPr lang="fr-FR"/>
          </a:p>
        </p:txBody>
      </p:sp>
    </p:spTree>
    <p:extLst>
      <p:ext uri="{BB962C8B-B14F-4D97-AF65-F5344CB8AC3E}">
        <p14:creationId xmlns:p14="http://schemas.microsoft.com/office/powerpoint/2010/main" val="380219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95266F4-8A61-4D4F-9BAD-02AC26FBF198}"/>
              </a:ext>
            </a:extLst>
          </p:cNvPr>
          <p:cNvSpPr>
            <a:spLocks noGrp="1"/>
          </p:cNvSpPr>
          <p:nvPr>
            <p:ph type="sldNum" sz="quarter" idx="4"/>
          </p:nvPr>
        </p:nvSpPr>
        <p:spPr/>
        <p:txBody>
          <a:bodyPr/>
          <a:lstStyle/>
          <a:p>
            <a:fld id="{5C099187-7A9C-4FE6-9452-51D4CB057F0C}" type="slidenum">
              <a:rPr lang="fr-FR" smtClean="0"/>
              <a:pPr/>
              <a:t>13</a:t>
            </a:fld>
            <a:endParaRPr lang="fr-FR"/>
          </a:p>
        </p:txBody>
      </p:sp>
      <p:sp>
        <p:nvSpPr>
          <p:cNvPr id="67" name="Espace réservé du texte 66">
            <a:extLst>
              <a:ext uri="{FF2B5EF4-FFF2-40B4-BE49-F238E27FC236}">
                <a16:creationId xmlns:a16="http://schemas.microsoft.com/office/drawing/2014/main" id="{61BB9800-A516-4BCF-B0C0-0BB14552575A}"/>
              </a:ext>
            </a:extLst>
          </p:cNvPr>
          <p:cNvSpPr>
            <a:spLocks noGrp="1"/>
          </p:cNvSpPr>
          <p:nvPr>
            <p:ph type="body" sz="quarter" idx="31"/>
          </p:nvPr>
        </p:nvSpPr>
        <p:spPr/>
        <p:txBody>
          <a:bodyPr/>
          <a:lstStyle/>
          <a:p>
            <a:endParaRPr lang="fr-FR"/>
          </a:p>
        </p:txBody>
      </p:sp>
      <p:sp>
        <p:nvSpPr>
          <p:cNvPr id="68" name="Espace réservé du texte 67">
            <a:extLst>
              <a:ext uri="{FF2B5EF4-FFF2-40B4-BE49-F238E27FC236}">
                <a16:creationId xmlns:a16="http://schemas.microsoft.com/office/drawing/2014/main" id="{F4EEFE23-A580-45B7-B7D5-A56D9D31DCFF}"/>
              </a:ext>
            </a:extLst>
          </p:cNvPr>
          <p:cNvSpPr>
            <a:spLocks noGrp="1"/>
          </p:cNvSpPr>
          <p:nvPr>
            <p:ph type="body" sz="quarter" idx="34"/>
          </p:nvPr>
        </p:nvSpPr>
        <p:spPr/>
        <p:txBody>
          <a:bodyPr/>
          <a:lstStyle/>
          <a:p>
            <a:endParaRPr lang="fr-FR"/>
          </a:p>
        </p:txBody>
      </p:sp>
      <p:sp>
        <p:nvSpPr>
          <p:cNvPr id="69" name="Espace réservé du texte 68">
            <a:extLst>
              <a:ext uri="{FF2B5EF4-FFF2-40B4-BE49-F238E27FC236}">
                <a16:creationId xmlns:a16="http://schemas.microsoft.com/office/drawing/2014/main" id="{89A2811F-5AE9-4392-B15B-491468237AAF}"/>
              </a:ext>
            </a:extLst>
          </p:cNvPr>
          <p:cNvSpPr>
            <a:spLocks noGrp="1"/>
          </p:cNvSpPr>
          <p:nvPr>
            <p:ph type="body" sz="quarter" idx="37"/>
          </p:nvPr>
        </p:nvSpPr>
        <p:spPr/>
        <p:txBody>
          <a:bodyPr/>
          <a:lstStyle/>
          <a:p>
            <a:endParaRPr lang="fr-FR"/>
          </a:p>
        </p:txBody>
      </p:sp>
      <p:sp>
        <p:nvSpPr>
          <p:cNvPr id="70" name="Espace réservé du texte 69">
            <a:extLst>
              <a:ext uri="{FF2B5EF4-FFF2-40B4-BE49-F238E27FC236}">
                <a16:creationId xmlns:a16="http://schemas.microsoft.com/office/drawing/2014/main" id="{2FB69775-83C6-421B-885C-40C389B64352}"/>
              </a:ext>
            </a:extLst>
          </p:cNvPr>
          <p:cNvSpPr>
            <a:spLocks noGrp="1"/>
          </p:cNvSpPr>
          <p:nvPr>
            <p:ph type="body" sz="quarter" idx="40"/>
          </p:nvPr>
        </p:nvSpPr>
        <p:spPr/>
        <p:txBody>
          <a:bodyPr/>
          <a:lstStyle/>
          <a:p>
            <a:endParaRPr lang="fr-FR"/>
          </a:p>
        </p:txBody>
      </p:sp>
      <p:sp>
        <p:nvSpPr>
          <p:cNvPr id="71" name="Espace réservé du texte 70">
            <a:extLst>
              <a:ext uri="{FF2B5EF4-FFF2-40B4-BE49-F238E27FC236}">
                <a16:creationId xmlns:a16="http://schemas.microsoft.com/office/drawing/2014/main" id="{3C220F66-E5AC-4DBC-AE50-D3574A80C3A0}"/>
              </a:ext>
            </a:extLst>
          </p:cNvPr>
          <p:cNvSpPr>
            <a:spLocks noGrp="1"/>
          </p:cNvSpPr>
          <p:nvPr>
            <p:ph type="body" sz="quarter" idx="43"/>
          </p:nvPr>
        </p:nvSpPr>
        <p:spPr/>
        <p:txBody>
          <a:bodyPr/>
          <a:lstStyle/>
          <a:p>
            <a:endParaRPr lang="fr-FR"/>
          </a:p>
        </p:txBody>
      </p:sp>
      <p:sp>
        <p:nvSpPr>
          <p:cNvPr id="75" name="Espace réservé du texte 74">
            <a:extLst>
              <a:ext uri="{FF2B5EF4-FFF2-40B4-BE49-F238E27FC236}">
                <a16:creationId xmlns:a16="http://schemas.microsoft.com/office/drawing/2014/main" id="{D32556E9-C78C-4F07-9B35-F86BA6A97E58}"/>
              </a:ext>
            </a:extLst>
          </p:cNvPr>
          <p:cNvSpPr>
            <a:spLocks noGrp="1"/>
          </p:cNvSpPr>
          <p:nvPr>
            <p:ph type="body" sz="quarter" idx="58"/>
          </p:nvPr>
        </p:nvSpPr>
        <p:spPr/>
        <p:txBody>
          <a:bodyPr/>
          <a:lstStyle/>
          <a:p>
            <a:endParaRPr lang="fr-FR"/>
          </a:p>
        </p:txBody>
      </p:sp>
      <p:sp>
        <p:nvSpPr>
          <p:cNvPr id="76" name="Espace réservé du texte 75">
            <a:extLst>
              <a:ext uri="{FF2B5EF4-FFF2-40B4-BE49-F238E27FC236}">
                <a16:creationId xmlns:a16="http://schemas.microsoft.com/office/drawing/2014/main" id="{5283DF5F-8995-4E0A-8E96-8FC3A42CE685}"/>
              </a:ext>
            </a:extLst>
          </p:cNvPr>
          <p:cNvSpPr>
            <a:spLocks noGrp="1"/>
          </p:cNvSpPr>
          <p:nvPr>
            <p:ph type="body" sz="quarter" idx="62"/>
          </p:nvPr>
        </p:nvSpPr>
        <p:spPr/>
        <p:txBody>
          <a:bodyPr/>
          <a:lstStyle/>
          <a:p>
            <a:endParaRPr lang="fr-FR"/>
          </a:p>
        </p:txBody>
      </p:sp>
      <p:sp>
        <p:nvSpPr>
          <p:cNvPr id="77" name="Espace réservé du texte 76">
            <a:extLst>
              <a:ext uri="{FF2B5EF4-FFF2-40B4-BE49-F238E27FC236}">
                <a16:creationId xmlns:a16="http://schemas.microsoft.com/office/drawing/2014/main" id="{19CAAE4C-D3E7-4ADD-AA6A-C60DE905073B}"/>
              </a:ext>
            </a:extLst>
          </p:cNvPr>
          <p:cNvSpPr>
            <a:spLocks noGrp="1"/>
          </p:cNvSpPr>
          <p:nvPr>
            <p:ph type="body" sz="quarter" idx="63"/>
          </p:nvPr>
        </p:nvSpPr>
        <p:spPr/>
        <p:txBody>
          <a:bodyPr/>
          <a:lstStyle/>
          <a:p>
            <a:endParaRPr lang="fr-FR"/>
          </a:p>
        </p:txBody>
      </p:sp>
      <p:sp>
        <p:nvSpPr>
          <p:cNvPr id="78" name="Espace réservé du texte 77">
            <a:extLst>
              <a:ext uri="{FF2B5EF4-FFF2-40B4-BE49-F238E27FC236}">
                <a16:creationId xmlns:a16="http://schemas.microsoft.com/office/drawing/2014/main" id="{A0E9B9F2-1568-4A34-811B-09E1A90DBD8E}"/>
              </a:ext>
            </a:extLst>
          </p:cNvPr>
          <p:cNvSpPr>
            <a:spLocks noGrp="1"/>
          </p:cNvSpPr>
          <p:nvPr>
            <p:ph type="body" sz="quarter" idx="64"/>
          </p:nvPr>
        </p:nvSpPr>
        <p:spPr/>
        <p:txBody>
          <a:bodyPr/>
          <a:lstStyle/>
          <a:p>
            <a:endParaRPr lang="fr-FR"/>
          </a:p>
        </p:txBody>
      </p:sp>
      <p:sp>
        <p:nvSpPr>
          <p:cNvPr id="79" name="Espace réservé du texte 78">
            <a:extLst>
              <a:ext uri="{FF2B5EF4-FFF2-40B4-BE49-F238E27FC236}">
                <a16:creationId xmlns:a16="http://schemas.microsoft.com/office/drawing/2014/main" id="{4AECF275-6F1D-4D0F-8B7B-49D5F374871F}"/>
              </a:ext>
            </a:extLst>
          </p:cNvPr>
          <p:cNvSpPr>
            <a:spLocks noGrp="1"/>
          </p:cNvSpPr>
          <p:nvPr>
            <p:ph type="body" sz="quarter" idx="65"/>
          </p:nvPr>
        </p:nvSpPr>
        <p:spPr/>
        <p:txBody>
          <a:bodyPr/>
          <a:lstStyle/>
          <a:p>
            <a:endParaRPr lang="fr-FR"/>
          </a:p>
        </p:txBody>
      </p:sp>
      <p:sp>
        <p:nvSpPr>
          <p:cNvPr id="72" name="Espace réservé du texte 71">
            <a:extLst>
              <a:ext uri="{FF2B5EF4-FFF2-40B4-BE49-F238E27FC236}">
                <a16:creationId xmlns:a16="http://schemas.microsoft.com/office/drawing/2014/main" id="{6B31A24F-25D4-497D-9B8A-3F3F5829FFC9}"/>
              </a:ext>
            </a:extLst>
          </p:cNvPr>
          <p:cNvSpPr>
            <a:spLocks noGrp="1"/>
          </p:cNvSpPr>
          <p:nvPr>
            <p:ph type="body" sz="quarter" idx="52"/>
          </p:nvPr>
        </p:nvSpPr>
        <p:spPr/>
        <p:txBody>
          <a:bodyPr/>
          <a:lstStyle/>
          <a:p>
            <a:endParaRPr lang="fr-FR"/>
          </a:p>
        </p:txBody>
      </p:sp>
      <p:sp>
        <p:nvSpPr>
          <p:cNvPr id="73" name="Espace réservé du texte 72">
            <a:extLst>
              <a:ext uri="{FF2B5EF4-FFF2-40B4-BE49-F238E27FC236}">
                <a16:creationId xmlns:a16="http://schemas.microsoft.com/office/drawing/2014/main" id="{9411ED90-CCAF-4947-8BED-D2209BC4251B}"/>
              </a:ext>
            </a:extLst>
          </p:cNvPr>
          <p:cNvSpPr>
            <a:spLocks noGrp="1"/>
          </p:cNvSpPr>
          <p:nvPr>
            <p:ph type="body" sz="quarter" idx="53"/>
          </p:nvPr>
        </p:nvSpPr>
        <p:spPr/>
        <p:txBody>
          <a:bodyPr/>
          <a:lstStyle/>
          <a:p>
            <a:endParaRPr lang="fr-FR"/>
          </a:p>
        </p:txBody>
      </p:sp>
      <p:sp>
        <p:nvSpPr>
          <p:cNvPr id="74" name="Espace réservé du texte 73">
            <a:extLst>
              <a:ext uri="{FF2B5EF4-FFF2-40B4-BE49-F238E27FC236}">
                <a16:creationId xmlns:a16="http://schemas.microsoft.com/office/drawing/2014/main" id="{1E6722C9-92F7-4752-A883-6ADC30FAB650}"/>
              </a:ext>
            </a:extLst>
          </p:cNvPr>
          <p:cNvSpPr>
            <a:spLocks noGrp="1"/>
          </p:cNvSpPr>
          <p:nvPr>
            <p:ph type="body" sz="quarter" idx="54"/>
          </p:nvPr>
        </p:nvSpPr>
        <p:spPr/>
        <p:txBody>
          <a:bodyPr/>
          <a:lstStyle/>
          <a:p>
            <a:endParaRPr lang="fr-FR"/>
          </a:p>
        </p:txBody>
      </p:sp>
      <p:sp>
        <p:nvSpPr>
          <p:cNvPr id="80" name="Espace réservé du texte 79">
            <a:extLst>
              <a:ext uri="{FF2B5EF4-FFF2-40B4-BE49-F238E27FC236}">
                <a16:creationId xmlns:a16="http://schemas.microsoft.com/office/drawing/2014/main" id="{73B92DE0-110A-4FDC-9271-C17909C28BF5}"/>
              </a:ext>
            </a:extLst>
          </p:cNvPr>
          <p:cNvSpPr>
            <a:spLocks noGrp="1"/>
          </p:cNvSpPr>
          <p:nvPr>
            <p:ph type="body" sz="quarter" idx="66"/>
          </p:nvPr>
        </p:nvSpPr>
        <p:spPr/>
        <p:txBody>
          <a:bodyPr/>
          <a:lstStyle/>
          <a:p>
            <a:endParaRPr lang="fr-FR"/>
          </a:p>
        </p:txBody>
      </p:sp>
      <p:sp>
        <p:nvSpPr>
          <p:cNvPr id="81" name="Espace réservé du texte 80">
            <a:extLst>
              <a:ext uri="{FF2B5EF4-FFF2-40B4-BE49-F238E27FC236}">
                <a16:creationId xmlns:a16="http://schemas.microsoft.com/office/drawing/2014/main" id="{8BFB5A62-F62C-4829-8870-5A05FA0914FF}"/>
              </a:ext>
            </a:extLst>
          </p:cNvPr>
          <p:cNvSpPr>
            <a:spLocks noGrp="1"/>
          </p:cNvSpPr>
          <p:nvPr>
            <p:ph type="body" sz="quarter" idx="67"/>
          </p:nvPr>
        </p:nvSpPr>
        <p:spPr/>
        <p:txBody>
          <a:bodyPr/>
          <a:lstStyle/>
          <a:p>
            <a:endParaRPr lang="fr-FR"/>
          </a:p>
        </p:txBody>
      </p:sp>
    </p:spTree>
    <p:extLst>
      <p:ext uri="{BB962C8B-B14F-4D97-AF65-F5344CB8AC3E}">
        <p14:creationId xmlns:p14="http://schemas.microsoft.com/office/powerpoint/2010/main" val="281591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8049AAB-F883-4CAA-B1C1-891C0983F22D}"/>
              </a:ext>
            </a:extLst>
          </p:cNvPr>
          <p:cNvSpPr>
            <a:spLocks noGrp="1"/>
          </p:cNvSpPr>
          <p:nvPr>
            <p:ph type="sldNum" sz="quarter" idx="4"/>
          </p:nvPr>
        </p:nvSpPr>
        <p:spPr/>
        <p:txBody>
          <a:bodyPr/>
          <a:lstStyle/>
          <a:p>
            <a:fld id="{5C099187-7A9C-4FE6-9452-51D4CB057F0C}" type="slidenum">
              <a:rPr lang="fr-FR" smtClean="0"/>
              <a:pPr/>
              <a:t>14</a:t>
            </a:fld>
            <a:endParaRPr lang="fr-FR"/>
          </a:p>
        </p:txBody>
      </p:sp>
      <p:sp>
        <p:nvSpPr>
          <p:cNvPr id="479" name="Espace réservé du texte 478">
            <a:extLst>
              <a:ext uri="{FF2B5EF4-FFF2-40B4-BE49-F238E27FC236}">
                <a16:creationId xmlns:a16="http://schemas.microsoft.com/office/drawing/2014/main" id="{CC19A173-2F07-4F7D-8514-9EF53C7C29D6}"/>
              </a:ext>
            </a:extLst>
          </p:cNvPr>
          <p:cNvSpPr>
            <a:spLocks noGrp="1"/>
          </p:cNvSpPr>
          <p:nvPr>
            <p:ph type="body" sz="quarter" idx="31"/>
          </p:nvPr>
        </p:nvSpPr>
        <p:spPr/>
        <p:txBody>
          <a:bodyPr/>
          <a:lstStyle/>
          <a:p>
            <a:endParaRPr lang="fr-FR"/>
          </a:p>
        </p:txBody>
      </p:sp>
      <p:sp>
        <p:nvSpPr>
          <p:cNvPr id="480" name="Espace réservé du texte 479">
            <a:extLst>
              <a:ext uri="{FF2B5EF4-FFF2-40B4-BE49-F238E27FC236}">
                <a16:creationId xmlns:a16="http://schemas.microsoft.com/office/drawing/2014/main" id="{7F349811-418C-4578-98FA-1713AC4A0C2C}"/>
              </a:ext>
            </a:extLst>
          </p:cNvPr>
          <p:cNvSpPr>
            <a:spLocks noGrp="1"/>
          </p:cNvSpPr>
          <p:nvPr>
            <p:ph type="body" sz="quarter" idx="34"/>
          </p:nvPr>
        </p:nvSpPr>
        <p:spPr/>
        <p:txBody>
          <a:bodyPr/>
          <a:lstStyle/>
          <a:p>
            <a:endParaRPr lang="fr-FR"/>
          </a:p>
        </p:txBody>
      </p:sp>
      <p:sp>
        <p:nvSpPr>
          <p:cNvPr id="481" name="Espace réservé du texte 480">
            <a:extLst>
              <a:ext uri="{FF2B5EF4-FFF2-40B4-BE49-F238E27FC236}">
                <a16:creationId xmlns:a16="http://schemas.microsoft.com/office/drawing/2014/main" id="{B84CD94E-4858-423E-B981-7124895F0F26}"/>
              </a:ext>
            </a:extLst>
          </p:cNvPr>
          <p:cNvSpPr>
            <a:spLocks noGrp="1"/>
          </p:cNvSpPr>
          <p:nvPr>
            <p:ph type="body" sz="quarter" idx="37"/>
          </p:nvPr>
        </p:nvSpPr>
        <p:spPr/>
        <p:txBody>
          <a:bodyPr/>
          <a:lstStyle/>
          <a:p>
            <a:endParaRPr lang="fr-FR"/>
          </a:p>
        </p:txBody>
      </p:sp>
      <p:sp>
        <p:nvSpPr>
          <p:cNvPr id="482" name="Espace réservé du texte 481">
            <a:extLst>
              <a:ext uri="{FF2B5EF4-FFF2-40B4-BE49-F238E27FC236}">
                <a16:creationId xmlns:a16="http://schemas.microsoft.com/office/drawing/2014/main" id="{E3519053-1B9A-4A28-9866-0E9B43E4269A}"/>
              </a:ext>
            </a:extLst>
          </p:cNvPr>
          <p:cNvSpPr>
            <a:spLocks noGrp="1"/>
          </p:cNvSpPr>
          <p:nvPr>
            <p:ph type="body" sz="quarter" idx="44"/>
          </p:nvPr>
        </p:nvSpPr>
        <p:spPr/>
        <p:txBody>
          <a:bodyPr/>
          <a:lstStyle/>
          <a:p>
            <a:endParaRPr lang="fr-FR"/>
          </a:p>
        </p:txBody>
      </p:sp>
      <p:sp>
        <p:nvSpPr>
          <p:cNvPr id="483" name="Espace réservé du texte 482">
            <a:extLst>
              <a:ext uri="{FF2B5EF4-FFF2-40B4-BE49-F238E27FC236}">
                <a16:creationId xmlns:a16="http://schemas.microsoft.com/office/drawing/2014/main" id="{8F5555AE-EA4A-4408-9E9E-172F02359FBD}"/>
              </a:ext>
            </a:extLst>
          </p:cNvPr>
          <p:cNvSpPr>
            <a:spLocks noGrp="1"/>
          </p:cNvSpPr>
          <p:nvPr>
            <p:ph type="body" sz="quarter" idx="47"/>
          </p:nvPr>
        </p:nvSpPr>
        <p:spPr/>
        <p:txBody>
          <a:bodyPr/>
          <a:lstStyle/>
          <a:p>
            <a:endParaRPr lang="fr-FR"/>
          </a:p>
        </p:txBody>
      </p:sp>
      <p:sp>
        <p:nvSpPr>
          <p:cNvPr id="484" name="Espace réservé du texte 483">
            <a:extLst>
              <a:ext uri="{FF2B5EF4-FFF2-40B4-BE49-F238E27FC236}">
                <a16:creationId xmlns:a16="http://schemas.microsoft.com/office/drawing/2014/main" id="{B5A0E4A2-5A9A-4E82-A3E7-6BDC56B15A34}"/>
              </a:ext>
            </a:extLst>
          </p:cNvPr>
          <p:cNvSpPr>
            <a:spLocks noGrp="1"/>
          </p:cNvSpPr>
          <p:nvPr>
            <p:ph type="body" sz="quarter" idx="50"/>
          </p:nvPr>
        </p:nvSpPr>
        <p:spPr/>
        <p:txBody>
          <a:bodyPr/>
          <a:lstStyle/>
          <a:p>
            <a:endParaRPr lang="fr-FR"/>
          </a:p>
        </p:txBody>
      </p:sp>
      <p:sp>
        <p:nvSpPr>
          <p:cNvPr id="485" name="Espace réservé du texte 484">
            <a:extLst>
              <a:ext uri="{FF2B5EF4-FFF2-40B4-BE49-F238E27FC236}">
                <a16:creationId xmlns:a16="http://schemas.microsoft.com/office/drawing/2014/main" id="{AD006970-E4CA-4FAC-A782-00D7E61C6CFC}"/>
              </a:ext>
            </a:extLst>
          </p:cNvPr>
          <p:cNvSpPr>
            <a:spLocks noGrp="1"/>
          </p:cNvSpPr>
          <p:nvPr>
            <p:ph type="body" sz="quarter" idx="52"/>
          </p:nvPr>
        </p:nvSpPr>
        <p:spPr/>
        <p:txBody>
          <a:bodyPr/>
          <a:lstStyle/>
          <a:p>
            <a:endParaRPr lang="fr-FR"/>
          </a:p>
        </p:txBody>
      </p:sp>
      <p:sp>
        <p:nvSpPr>
          <p:cNvPr id="486" name="Espace réservé du texte 485">
            <a:extLst>
              <a:ext uri="{FF2B5EF4-FFF2-40B4-BE49-F238E27FC236}">
                <a16:creationId xmlns:a16="http://schemas.microsoft.com/office/drawing/2014/main" id="{039206AA-2281-4F60-8105-D90BD1C9642D}"/>
              </a:ext>
            </a:extLst>
          </p:cNvPr>
          <p:cNvSpPr>
            <a:spLocks noGrp="1"/>
          </p:cNvSpPr>
          <p:nvPr>
            <p:ph type="body" sz="quarter" idx="53"/>
          </p:nvPr>
        </p:nvSpPr>
        <p:spPr/>
        <p:txBody>
          <a:bodyPr/>
          <a:lstStyle/>
          <a:p>
            <a:endParaRPr lang="fr-FR"/>
          </a:p>
        </p:txBody>
      </p:sp>
      <p:sp>
        <p:nvSpPr>
          <p:cNvPr id="487" name="Espace réservé du texte 486">
            <a:extLst>
              <a:ext uri="{FF2B5EF4-FFF2-40B4-BE49-F238E27FC236}">
                <a16:creationId xmlns:a16="http://schemas.microsoft.com/office/drawing/2014/main" id="{65B992F9-FB6F-49C3-A627-7FA61CD99128}"/>
              </a:ext>
            </a:extLst>
          </p:cNvPr>
          <p:cNvSpPr>
            <a:spLocks noGrp="1"/>
          </p:cNvSpPr>
          <p:nvPr>
            <p:ph type="body" sz="quarter" idx="54"/>
          </p:nvPr>
        </p:nvSpPr>
        <p:spPr/>
        <p:txBody>
          <a:bodyPr/>
          <a:lstStyle/>
          <a:p>
            <a:endParaRPr lang="fr-FR"/>
          </a:p>
        </p:txBody>
      </p:sp>
      <p:sp>
        <p:nvSpPr>
          <p:cNvPr id="488" name="Espace réservé du texte 487">
            <a:extLst>
              <a:ext uri="{FF2B5EF4-FFF2-40B4-BE49-F238E27FC236}">
                <a16:creationId xmlns:a16="http://schemas.microsoft.com/office/drawing/2014/main" id="{FFCA0647-9EBF-4DAD-ADB8-F76EF9E256E0}"/>
              </a:ext>
            </a:extLst>
          </p:cNvPr>
          <p:cNvSpPr>
            <a:spLocks noGrp="1"/>
          </p:cNvSpPr>
          <p:nvPr>
            <p:ph type="body" sz="quarter" idx="55"/>
          </p:nvPr>
        </p:nvSpPr>
        <p:spPr/>
        <p:txBody>
          <a:bodyPr/>
          <a:lstStyle/>
          <a:p>
            <a:endParaRPr lang="fr-FR"/>
          </a:p>
        </p:txBody>
      </p:sp>
      <p:sp>
        <p:nvSpPr>
          <p:cNvPr id="489" name="Espace réservé du texte 488">
            <a:extLst>
              <a:ext uri="{FF2B5EF4-FFF2-40B4-BE49-F238E27FC236}">
                <a16:creationId xmlns:a16="http://schemas.microsoft.com/office/drawing/2014/main" id="{A5AFC676-15BA-4259-AAFD-3BAA27430C8C}"/>
              </a:ext>
            </a:extLst>
          </p:cNvPr>
          <p:cNvSpPr>
            <a:spLocks noGrp="1"/>
          </p:cNvSpPr>
          <p:nvPr>
            <p:ph type="body" sz="quarter" idx="56"/>
          </p:nvPr>
        </p:nvSpPr>
        <p:spPr/>
        <p:txBody>
          <a:bodyPr/>
          <a:lstStyle/>
          <a:p>
            <a:endParaRPr lang="fr-FR"/>
          </a:p>
        </p:txBody>
      </p:sp>
      <p:sp>
        <p:nvSpPr>
          <p:cNvPr id="490" name="Espace réservé du texte 489">
            <a:extLst>
              <a:ext uri="{FF2B5EF4-FFF2-40B4-BE49-F238E27FC236}">
                <a16:creationId xmlns:a16="http://schemas.microsoft.com/office/drawing/2014/main" id="{A87E1525-C2C5-44B8-838C-82F492359EC3}"/>
              </a:ext>
            </a:extLst>
          </p:cNvPr>
          <p:cNvSpPr>
            <a:spLocks noGrp="1"/>
          </p:cNvSpPr>
          <p:nvPr>
            <p:ph type="body" sz="quarter" idx="57"/>
          </p:nvPr>
        </p:nvSpPr>
        <p:spPr/>
        <p:txBody>
          <a:bodyPr/>
          <a:lstStyle/>
          <a:p>
            <a:endParaRPr lang="fr-FR"/>
          </a:p>
        </p:txBody>
      </p:sp>
      <p:sp>
        <p:nvSpPr>
          <p:cNvPr id="491" name="Espace réservé du texte 490">
            <a:extLst>
              <a:ext uri="{FF2B5EF4-FFF2-40B4-BE49-F238E27FC236}">
                <a16:creationId xmlns:a16="http://schemas.microsoft.com/office/drawing/2014/main" id="{C256CD12-08C1-4396-8641-0A21F370E9D5}"/>
              </a:ext>
            </a:extLst>
          </p:cNvPr>
          <p:cNvSpPr>
            <a:spLocks noGrp="1"/>
          </p:cNvSpPr>
          <p:nvPr>
            <p:ph type="body" sz="quarter" idx="58"/>
          </p:nvPr>
        </p:nvSpPr>
        <p:spPr/>
        <p:txBody>
          <a:bodyPr/>
          <a:lstStyle/>
          <a:p>
            <a:endParaRPr lang="fr-FR"/>
          </a:p>
        </p:txBody>
      </p:sp>
      <p:sp>
        <p:nvSpPr>
          <p:cNvPr id="492" name="Espace réservé du texte 491">
            <a:extLst>
              <a:ext uri="{FF2B5EF4-FFF2-40B4-BE49-F238E27FC236}">
                <a16:creationId xmlns:a16="http://schemas.microsoft.com/office/drawing/2014/main" id="{14C4C858-F12F-4104-A6D0-B5BA4697B2A9}"/>
              </a:ext>
            </a:extLst>
          </p:cNvPr>
          <p:cNvSpPr>
            <a:spLocks noGrp="1"/>
          </p:cNvSpPr>
          <p:nvPr>
            <p:ph type="body" sz="quarter" idx="59"/>
          </p:nvPr>
        </p:nvSpPr>
        <p:spPr/>
        <p:txBody>
          <a:bodyPr/>
          <a:lstStyle/>
          <a:p>
            <a:endParaRPr lang="fr-FR"/>
          </a:p>
        </p:txBody>
      </p:sp>
      <p:sp>
        <p:nvSpPr>
          <p:cNvPr id="493" name="Espace réservé du texte 492">
            <a:extLst>
              <a:ext uri="{FF2B5EF4-FFF2-40B4-BE49-F238E27FC236}">
                <a16:creationId xmlns:a16="http://schemas.microsoft.com/office/drawing/2014/main" id="{424D6309-A269-4016-A376-5E7DFB1727A5}"/>
              </a:ext>
            </a:extLst>
          </p:cNvPr>
          <p:cNvSpPr>
            <a:spLocks noGrp="1"/>
          </p:cNvSpPr>
          <p:nvPr>
            <p:ph type="body" sz="quarter" idx="60"/>
          </p:nvPr>
        </p:nvSpPr>
        <p:spPr/>
        <p:txBody>
          <a:bodyPr/>
          <a:lstStyle/>
          <a:p>
            <a:endParaRPr lang="fr-FR"/>
          </a:p>
        </p:txBody>
      </p:sp>
      <p:sp>
        <p:nvSpPr>
          <p:cNvPr id="494" name="Espace réservé du texte 493">
            <a:extLst>
              <a:ext uri="{FF2B5EF4-FFF2-40B4-BE49-F238E27FC236}">
                <a16:creationId xmlns:a16="http://schemas.microsoft.com/office/drawing/2014/main" id="{0E08AC13-2B8B-4568-8057-72A0822ACDDA}"/>
              </a:ext>
            </a:extLst>
          </p:cNvPr>
          <p:cNvSpPr>
            <a:spLocks noGrp="1"/>
          </p:cNvSpPr>
          <p:nvPr>
            <p:ph type="body" sz="quarter" idx="61"/>
          </p:nvPr>
        </p:nvSpPr>
        <p:spPr/>
        <p:txBody>
          <a:bodyPr/>
          <a:lstStyle/>
          <a:p>
            <a:endParaRPr lang="fr-FR"/>
          </a:p>
        </p:txBody>
      </p:sp>
      <p:sp>
        <p:nvSpPr>
          <p:cNvPr id="495" name="Espace réservé du texte 494">
            <a:extLst>
              <a:ext uri="{FF2B5EF4-FFF2-40B4-BE49-F238E27FC236}">
                <a16:creationId xmlns:a16="http://schemas.microsoft.com/office/drawing/2014/main" id="{4351A77E-D38E-4559-A064-0F34878580B6}"/>
              </a:ext>
            </a:extLst>
          </p:cNvPr>
          <p:cNvSpPr>
            <a:spLocks noGrp="1"/>
          </p:cNvSpPr>
          <p:nvPr>
            <p:ph type="body" sz="quarter" idx="62"/>
          </p:nvPr>
        </p:nvSpPr>
        <p:spPr/>
        <p:txBody>
          <a:bodyPr/>
          <a:lstStyle/>
          <a:p>
            <a:endParaRPr lang="fr-FR"/>
          </a:p>
        </p:txBody>
      </p:sp>
      <p:sp>
        <p:nvSpPr>
          <p:cNvPr id="496" name="Espace réservé du texte 495">
            <a:extLst>
              <a:ext uri="{FF2B5EF4-FFF2-40B4-BE49-F238E27FC236}">
                <a16:creationId xmlns:a16="http://schemas.microsoft.com/office/drawing/2014/main" id="{00A3B7D8-1EF1-4BCF-86AD-FBEDC7D6D28E}"/>
              </a:ext>
            </a:extLst>
          </p:cNvPr>
          <p:cNvSpPr>
            <a:spLocks noGrp="1"/>
          </p:cNvSpPr>
          <p:nvPr>
            <p:ph type="body" sz="quarter" idx="63"/>
          </p:nvPr>
        </p:nvSpPr>
        <p:spPr/>
        <p:txBody>
          <a:bodyPr/>
          <a:lstStyle/>
          <a:p>
            <a:endParaRPr lang="fr-FR"/>
          </a:p>
        </p:txBody>
      </p:sp>
    </p:spTree>
    <p:extLst>
      <p:ext uri="{BB962C8B-B14F-4D97-AF65-F5344CB8AC3E}">
        <p14:creationId xmlns:p14="http://schemas.microsoft.com/office/powerpoint/2010/main" val="392737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C8BB17B-4190-4C77-9ED1-50BCCE6FFBC1}"/>
              </a:ext>
            </a:extLst>
          </p:cNvPr>
          <p:cNvSpPr>
            <a:spLocks noGrp="1"/>
          </p:cNvSpPr>
          <p:nvPr>
            <p:ph type="body" sz="quarter" idx="10"/>
          </p:nvPr>
        </p:nvSpPr>
        <p:spPr/>
        <p:txBody>
          <a:bodyPr/>
          <a:lstStyle/>
          <a:p>
            <a:endParaRPr lang="fr-FR" dirty="0"/>
          </a:p>
        </p:txBody>
      </p:sp>
      <p:sp>
        <p:nvSpPr>
          <p:cNvPr id="3" name="Espace réservé du texte 2">
            <a:extLst>
              <a:ext uri="{FF2B5EF4-FFF2-40B4-BE49-F238E27FC236}">
                <a16:creationId xmlns:a16="http://schemas.microsoft.com/office/drawing/2014/main" id="{1C777FA5-F3B5-43C0-8F30-808F7A748C9E}"/>
              </a:ext>
            </a:extLst>
          </p:cNvPr>
          <p:cNvSpPr>
            <a:spLocks noGrp="1"/>
          </p:cNvSpPr>
          <p:nvPr>
            <p:ph type="body" sz="quarter" idx="11"/>
          </p:nvPr>
        </p:nvSpPr>
        <p:spPr/>
        <p:txBody>
          <a:bodyPr/>
          <a:lstStyle/>
          <a:p>
            <a:endParaRPr lang="fr-FR" dirty="0"/>
          </a:p>
        </p:txBody>
      </p:sp>
      <p:sp>
        <p:nvSpPr>
          <p:cNvPr id="4" name="Espace réservé du texte 3">
            <a:extLst>
              <a:ext uri="{FF2B5EF4-FFF2-40B4-BE49-F238E27FC236}">
                <a16:creationId xmlns:a16="http://schemas.microsoft.com/office/drawing/2014/main" id="{60AA3243-A5AC-415E-B0E6-2F565C06F632}"/>
              </a:ext>
            </a:extLst>
          </p:cNvPr>
          <p:cNvSpPr>
            <a:spLocks noGrp="1"/>
          </p:cNvSpPr>
          <p:nvPr>
            <p:ph type="body" sz="quarter" idx="12"/>
          </p:nvPr>
        </p:nvSpPr>
        <p:spPr/>
        <p:txBody>
          <a:bodyPr/>
          <a:lstStyle/>
          <a:p>
            <a:endParaRPr lang="fr-FR"/>
          </a:p>
        </p:txBody>
      </p:sp>
      <p:sp>
        <p:nvSpPr>
          <p:cNvPr id="5" name="Espace réservé du texte 4">
            <a:extLst>
              <a:ext uri="{FF2B5EF4-FFF2-40B4-BE49-F238E27FC236}">
                <a16:creationId xmlns:a16="http://schemas.microsoft.com/office/drawing/2014/main" id="{CD2EDD40-DB65-4295-95B7-76DB7786E0A6}"/>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25971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739EBAA-85CE-45DE-AFB6-1E3FCE756380}"/>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AB6353CE-5C36-40F0-9D6A-5A987E2961BE}"/>
              </a:ext>
            </a:extLst>
          </p:cNvPr>
          <p:cNvSpPr>
            <a:spLocks noGrp="1"/>
          </p:cNvSpPr>
          <p:nvPr>
            <p:ph type="body" sz="quarter" idx="12"/>
          </p:nvPr>
        </p:nvSpPr>
        <p:spPr/>
        <p:txBody>
          <a:bodyPr/>
          <a:lstStyle/>
          <a:p>
            <a:endParaRPr lang="fr-FR"/>
          </a:p>
        </p:txBody>
      </p:sp>
      <p:sp>
        <p:nvSpPr>
          <p:cNvPr id="4" name="Espace réservé du texte 3">
            <a:extLst>
              <a:ext uri="{FF2B5EF4-FFF2-40B4-BE49-F238E27FC236}">
                <a16:creationId xmlns:a16="http://schemas.microsoft.com/office/drawing/2014/main" id="{8B8840FF-F0C8-47CD-ABC6-9C65DA9C6C66}"/>
              </a:ext>
            </a:extLst>
          </p:cNvPr>
          <p:cNvSpPr>
            <a:spLocks noGrp="1"/>
          </p:cNvSpPr>
          <p:nvPr>
            <p:ph type="body" sz="quarter" idx="13"/>
          </p:nvPr>
        </p:nvSpPr>
        <p:spPr/>
        <p:txBody>
          <a:bodyPr/>
          <a:lstStyle/>
          <a:p>
            <a:endParaRPr lang="fr-FR"/>
          </a:p>
        </p:txBody>
      </p:sp>
      <p:sp>
        <p:nvSpPr>
          <p:cNvPr id="5" name="Espace réservé du texte 4">
            <a:extLst>
              <a:ext uri="{FF2B5EF4-FFF2-40B4-BE49-F238E27FC236}">
                <a16:creationId xmlns:a16="http://schemas.microsoft.com/office/drawing/2014/main" id="{9E731892-5C90-4406-A5BE-0C8EFEDA439C}"/>
              </a:ext>
            </a:extLst>
          </p:cNvPr>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1489797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9D749AE-8B29-418D-B24D-4B17EC93382D}"/>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8674A0C2-284A-4F89-8502-4AD79092F078}"/>
              </a:ext>
            </a:extLst>
          </p:cNvPr>
          <p:cNvSpPr>
            <a:spLocks noGrp="1"/>
          </p:cNvSpPr>
          <p:nvPr>
            <p:ph type="body" sz="quarter" idx="12"/>
          </p:nvPr>
        </p:nvSpPr>
        <p:spPr/>
        <p:txBody>
          <a:bodyPr/>
          <a:lstStyle/>
          <a:p>
            <a:endParaRPr lang="fr-FR"/>
          </a:p>
        </p:txBody>
      </p:sp>
      <p:sp>
        <p:nvSpPr>
          <p:cNvPr id="4" name="Espace réservé du texte 3">
            <a:extLst>
              <a:ext uri="{FF2B5EF4-FFF2-40B4-BE49-F238E27FC236}">
                <a16:creationId xmlns:a16="http://schemas.microsoft.com/office/drawing/2014/main" id="{241F1739-A706-482C-9802-728000A3E634}"/>
              </a:ext>
            </a:extLst>
          </p:cNvPr>
          <p:cNvSpPr>
            <a:spLocks noGrp="1"/>
          </p:cNvSpPr>
          <p:nvPr>
            <p:ph type="body" sz="quarter" idx="13"/>
          </p:nvPr>
        </p:nvSpPr>
        <p:spPr/>
        <p:txBody>
          <a:bodyPr/>
          <a:lstStyle/>
          <a:p>
            <a:endParaRPr lang="fr-FR"/>
          </a:p>
        </p:txBody>
      </p:sp>
      <p:sp>
        <p:nvSpPr>
          <p:cNvPr id="5" name="Espace réservé du texte 4">
            <a:extLst>
              <a:ext uri="{FF2B5EF4-FFF2-40B4-BE49-F238E27FC236}">
                <a16:creationId xmlns:a16="http://schemas.microsoft.com/office/drawing/2014/main" id="{2C624AB6-6888-4F6A-A65D-6823B20915FA}"/>
              </a:ext>
            </a:extLst>
          </p:cNvPr>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661365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775902-44D9-471F-8F12-31A57061F4F0}"/>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C2DE5081-621E-41CD-8FB7-85CC7CAC69C1}"/>
              </a:ext>
            </a:extLst>
          </p:cNvPr>
          <p:cNvSpPr>
            <a:spLocks noGrp="1"/>
          </p:cNvSpPr>
          <p:nvPr>
            <p:ph type="body" sz="quarter" idx="12"/>
          </p:nvPr>
        </p:nvSpPr>
        <p:spPr/>
        <p:txBody>
          <a:bodyPr/>
          <a:lstStyle/>
          <a:p>
            <a:endParaRPr lang="fr-FR"/>
          </a:p>
        </p:txBody>
      </p:sp>
      <p:sp>
        <p:nvSpPr>
          <p:cNvPr id="4" name="Espace réservé du texte 3">
            <a:extLst>
              <a:ext uri="{FF2B5EF4-FFF2-40B4-BE49-F238E27FC236}">
                <a16:creationId xmlns:a16="http://schemas.microsoft.com/office/drawing/2014/main" id="{A576041A-121E-4335-A02E-0AC46532D8E3}"/>
              </a:ext>
            </a:extLst>
          </p:cNvPr>
          <p:cNvSpPr>
            <a:spLocks noGrp="1"/>
          </p:cNvSpPr>
          <p:nvPr>
            <p:ph type="body" sz="quarter" idx="13"/>
          </p:nvPr>
        </p:nvSpPr>
        <p:spPr/>
        <p:txBody>
          <a:bodyPr/>
          <a:lstStyle/>
          <a:p>
            <a:endParaRPr lang="fr-FR"/>
          </a:p>
        </p:txBody>
      </p:sp>
      <p:sp>
        <p:nvSpPr>
          <p:cNvPr id="5" name="Espace réservé du texte 4">
            <a:extLst>
              <a:ext uri="{FF2B5EF4-FFF2-40B4-BE49-F238E27FC236}">
                <a16:creationId xmlns:a16="http://schemas.microsoft.com/office/drawing/2014/main" id="{FD0198A3-A927-41D4-B558-264A1BB3A7DD}"/>
              </a:ext>
            </a:extLst>
          </p:cNvPr>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19108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7A11E9AA-7F02-40D8-9FB4-D91BF5E19193}"/>
              </a:ext>
            </a:extLst>
          </p:cNvPr>
          <p:cNvSpPr>
            <a:spLocks noGrp="1"/>
          </p:cNvSpPr>
          <p:nvPr>
            <p:ph type="body" sz="quarter" idx="10"/>
          </p:nvPr>
        </p:nvSpPr>
        <p:spPr/>
        <p:txBody>
          <a:bodyPr/>
          <a:lstStyle/>
          <a:p>
            <a:endParaRPr lang="fr-FR"/>
          </a:p>
        </p:txBody>
      </p:sp>
      <p:sp>
        <p:nvSpPr>
          <p:cNvPr id="23" name="Espace réservé du texte 22">
            <a:extLst>
              <a:ext uri="{FF2B5EF4-FFF2-40B4-BE49-F238E27FC236}">
                <a16:creationId xmlns:a16="http://schemas.microsoft.com/office/drawing/2014/main" id="{91CA82AB-4DF6-423F-97F9-07A01FAFCA61}"/>
              </a:ext>
            </a:extLst>
          </p:cNvPr>
          <p:cNvSpPr>
            <a:spLocks noGrp="1"/>
          </p:cNvSpPr>
          <p:nvPr>
            <p:ph type="body" sz="quarter" idx="11"/>
          </p:nvPr>
        </p:nvSpPr>
        <p:spPr>
          <a:xfrm>
            <a:off x="2542381" y="2339014"/>
            <a:ext cx="7107238" cy="2105986"/>
          </a:xfrm>
        </p:spPr>
        <p:txBody>
          <a:bodyPr/>
          <a:lstStyle/>
          <a:p>
            <a:endParaRPr lang="fr-FR"/>
          </a:p>
        </p:txBody>
      </p:sp>
      <p:sp>
        <p:nvSpPr>
          <p:cNvPr id="24" name="Espace réservé du texte 23">
            <a:extLst>
              <a:ext uri="{FF2B5EF4-FFF2-40B4-BE49-F238E27FC236}">
                <a16:creationId xmlns:a16="http://schemas.microsoft.com/office/drawing/2014/main" id="{1CEDE6D3-275E-47AD-80DE-680F49875784}"/>
              </a:ext>
            </a:extLst>
          </p:cNvPr>
          <p:cNvSpPr>
            <a:spLocks noGrp="1"/>
          </p:cNvSpPr>
          <p:nvPr>
            <p:ph type="body" sz="quarter" idx="12"/>
          </p:nvPr>
        </p:nvSpPr>
        <p:spPr/>
        <p:txBody>
          <a:bodyPr/>
          <a:lstStyle/>
          <a:p>
            <a:endParaRPr lang="fr-FR"/>
          </a:p>
        </p:txBody>
      </p:sp>
      <p:sp>
        <p:nvSpPr>
          <p:cNvPr id="25" name="Espace réservé du texte 24">
            <a:extLst>
              <a:ext uri="{FF2B5EF4-FFF2-40B4-BE49-F238E27FC236}">
                <a16:creationId xmlns:a16="http://schemas.microsoft.com/office/drawing/2014/main" id="{8D468C65-DB90-4657-9E32-4CCBC21FE176}"/>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2691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Graphique 30">
            <a:extLst>
              <a:ext uri="{FF2B5EF4-FFF2-40B4-BE49-F238E27FC236}">
                <a16:creationId xmlns:a16="http://schemas.microsoft.com/office/drawing/2014/main" id="{BF688EDD-59AF-49D0-97CD-2226DEE9F92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344985" y="-6440208"/>
            <a:ext cx="20959864" cy="20152434"/>
          </a:xfrm>
          <a:prstGeom prst="rect">
            <a:avLst/>
          </a:prstGeom>
        </p:spPr>
      </p:pic>
      <p:sp>
        <p:nvSpPr>
          <p:cNvPr id="32" name="Rectangle 31">
            <a:extLst>
              <a:ext uri="{FF2B5EF4-FFF2-40B4-BE49-F238E27FC236}">
                <a16:creationId xmlns:a16="http://schemas.microsoft.com/office/drawing/2014/main" id="{6A24C472-6C0B-4655-BFF1-1C5D7F1C0DF4}"/>
              </a:ext>
            </a:extLst>
          </p:cNvPr>
          <p:cNvSpPr/>
          <p:nvPr/>
        </p:nvSpPr>
        <p:spPr>
          <a:xfrm>
            <a:off x="223453" y="211668"/>
            <a:ext cx="11760000" cy="6434664"/>
          </a:xfrm>
          <a:prstGeom prst="rect">
            <a:avLst/>
          </a:prstGeom>
          <a:solidFill>
            <a:schemeClr val="bg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043257C0-5FE0-49D5-BC27-E9478E0292AB}"/>
              </a:ext>
            </a:extLst>
          </p:cNvPr>
          <p:cNvSpPr/>
          <p:nvPr/>
        </p:nvSpPr>
        <p:spPr>
          <a:xfrm>
            <a:off x="6528628" y="4060243"/>
            <a:ext cx="5454825" cy="1630190"/>
          </a:xfrm>
          <a:prstGeom prst="rect">
            <a:avLst/>
          </a:prstGeom>
          <a:noFill/>
        </p:spPr>
        <p:txBody>
          <a:bodyPr wrap="square">
            <a:spAutoFit/>
          </a:bodyPr>
          <a:lstStyle/>
          <a:p>
            <a:pPr lvl="0">
              <a:lnSpc>
                <a:spcPct val="90000"/>
              </a:lnSpc>
              <a:spcBef>
                <a:spcPts val="1000"/>
              </a:spcBef>
            </a:pPr>
            <a:r>
              <a:rPr lang="fr-FR" sz="2400">
                <a:latin typeface="+mj-lt"/>
              </a:rPr>
              <a:t>Niveau 1 : Georgia, corps 24</a:t>
            </a:r>
          </a:p>
          <a:p>
            <a:pPr lvl="0">
              <a:lnSpc>
                <a:spcPct val="90000"/>
              </a:lnSpc>
              <a:spcBef>
                <a:spcPts val="1000"/>
              </a:spcBef>
            </a:pPr>
            <a:r>
              <a:rPr lang="fr-FR">
                <a:latin typeface="+mj-lt"/>
              </a:rPr>
              <a:t>Niveau 2 : Georgia, corps 18</a:t>
            </a:r>
          </a:p>
          <a:p>
            <a:pPr>
              <a:lnSpc>
                <a:spcPct val="90000"/>
              </a:lnSpc>
              <a:spcBef>
                <a:spcPts val="1000"/>
              </a:spcBef>
            </a:pPr>
            <a:r>
              <a:rPr lang="fr-FR" sz="1200" b="1">
                <a:latin typeface="+mj-lt"/>
              </a:rPr>
              <a:t>Niveau 3 : Georgia gras, corps 12 </a:t>
            </a:r>
          </a:p>
          <a:p>
            <a:pPr>
              <a:lnSpc>
                <a:spcPct val="90000"/>
              </a:lnSpc>
              <a:spcBef>
                <a:spcPts val="1000"/>
              </a:spcBef>
            </a:pPr>
            <a:r>
              <a:rPr lang="fr-FR" sz="1000"/>
              <a:t>Niveau 4 : Century Gothic, corps 10 </a:t>
            </a:r>
          </a:p>
          <a:p>
            <a:pPr marL="171450" indent="-171450">
              <a:lnSpc>
                <a:spcPct val="90000"/>
              </a:lnSpc>
              <a:spcBef>
                <a:spcPts val="1000"/>
              </a:spcBef>
              <a:buFont typeface="Arial" panose="020B0604020202020204" pitchFamily="34" charset="0"/>
              <a:buChar char="•"/>
            </a:pPr>
            <a:r>
              <a:rPr lang="fr-FR" sz="1000"/>
              <a:t>Niveau 5 : Century Gothic, corps 10 - avec puce </a:t>
            </a:r>
          </a:p>
        </p:txBody>
      </p:sp>
      <p:sp>
        <p:nvSpPr>
          <p:cNvPr id="4" name="Rectangle 3">
            <a:extLst>
              <a:ext uri="{FF2B5EF4-FFF2-40B4-BE49-F238E27FC236}">
                <a16:creationId xmlns:a16="http://schemas.microsoft.com/office/drawing/2014/main" id="{74E6E8E9-FEF6-42D5-9635-C447E170187B}"/>
              </a:ext>
            </a:extLst>
          </p:cNvPr>
          <p:cNvSpPr/>
          <p:nvPr/>
        </p:nvSpPr>
        <p:spPr>
          <a:xfrm>
            <a:off x="746846" y="1818419"/>
            <a:ext cx="4739554" cy="646331"/>
          </a:xfrm>
          <a:prstGeom prst="rect">
            <a:avLst/>
          </a:prstGeom>
        </p:spPr>
        <p:txBody>
          <a:bodyPr wrap="square">
            <a:spAutoFit/>
          </a:bodyPr>
          <a:lstStyle/>
          <a:p>
            <a:r>
              <a:rPr lang="fr-FR" sz="1200" b="1">
                <a:solidFill>
                  <a:schemeClr val="accent1"/>
                </a:solidFill>
                <a:latin typeface="+mj-lt"/>
                <a:ea typeface="Helvetica Neue" panose="02000503000000020004" pitchFamily="2"/>
                <a:cs typeface="Helvetica Neue" panose="02000503000000020004" pitchFamily="2"/>
              </a:rPr>
              <a:t>Vous avez accès dans ce Template a une palette de couleur définie selon la charte et codes de l’école Polytechnique, qui sont à respecter :</a:t>
            </a:r>
          </a:p>
        </p:txBody>
      </p:sp>
      <p:sp>
        <p:nvSpPr>
          <p:cNvPr id="5" name="Rectangle 4">
            <a:extLst>
              <a:ext uri="{FF2B5EF4-FFF2-40B4-BE49-F238E27FC236}">
                <a16:creationId xmlns:a16="http://schemas.microsoft.com/office/drawing/2014/main" id="{94C26FC3-2AA7-4AD1-9FDA-AA6926F83CB1}"/>
              </a:ext>
            </a:extLst>
          </p:cNvPr>
          <p:cNvSpPr/>
          <p:nvPr/>
        </p:nvSpPr>
        <p:spPr>
          <a:xfrm>
            <a:off x="753429" y="3439305"/>
            <a:ext cx="2904172" cy="276999"/>
          </a:xfrm>
          <a:prstGeom prst="rect">
            <a:avLst/>
          </a:prstGeom>
        </p:spPr>
        <p:txBody>
          <a:bodyPr wrap="square">
            <a:spAutoFit/>
          </a:bodyPr>
          <a:lstStyle/>
          <a:p>
            <a:r>
              <a:rPr lang="fr-FR" sz="1200" i="1">
                <a:solidFill>
                  <a:schemeClr val="bg1">
                    <a:lumMod val="50000"/>
                  </a:schemeClr>
                </a:solidFill>
                <a:latin typeface="+mj-lt"/>
                <a:ea typeface="Helvetica Neue" panose="02000503000000020004" pitchFamily="2"/>
                <a:cs typeface="Helvetica Neue" panose="02000503000000020004" pitchFamily="2"/>
              </a:rPr>
              <a:t>Couleurs principales</a:t>
            </a:r>
          </a:p>
        </p:txBody>
      </p:sp>
      <p:sp>
        <p:nvSpPr>
          <p:cNvPr id="6" name="Rectangle 5">
            <a:extLst>
              <a:ext uri="{FF2B5EF4-FFF2-40B4-BE49-F238E27FC236}">
                <a16:creationId xmlns:a16="http://schemas.microsoft.com/office/drawing/2014/main" id="{8E06F497-8F1C-40E1-92A7-0A51350084EB}"/>
              </a:ext>
            </a:extLst>
          </p:cNvPr>
          <p:cNvSpPr/>
          <p:nvPr/>
        </p:nvSpPr>
        <p:spPr>
          <a:xfrm>
            <a:off x="6528627" y="1012978"/>
            <a:ext cx="3864484" cy="523220"/>
          </a:xfrm>
          <a:prstGeom prst="rect">
            <a:avLst/>
          </a:prstGeom>
        </p:spPr>
        <p:txBody>
          <a:bodyPr wrap="square">
            <a:spAutoFit/>
          </a:bodyPr>
          <a:lstStyle/>
          <a:p>
            <a:r>
              <a:rPr lang="fr-FR" sz="2800">
                <a:latin typeface="+mj-lt"/>
                <a:ea typeface="Helvetica Neue" panose="02000503000000020004" pitchFamily="2"/>
                <a:cs typeface="Helvetica Neue" panose="02000503000000020004" pitchFamily="2"/>
              </a:rPr>
              <a:t>Typographie</a:t>
            </a:r>
          </a:p>
        </p:txBody>
      </p:sp>
      <p:cxnSp>
        <p:nvCxnSpPr>
          <p:cNvPr id="7" name="Connecteur droit 6">
            <a:extLst>
              <a:ext uri="{FF2B5EF4-FFF2-40B4-BE49-F238E27FC236}">
                <a16:creationId xmlns:a16="http://schemas.microsoft.com/office/drawing/2014/main" id="{4C470DCD-6312-43B5-AE2E-A2BB3ABAD6D7}"/>
              </a:ext>
            </a:extLst>
          </p:cNvPr>
          <p:cNvCxnSpPr>
            <a:cxnSpLocks/>
          </p:cNvCxnSpPr>
          <p:nvPr/>
        </p:nvCxnSpPr>
        <p:spPr>
          <a:xfrm>
            <a:off x="6096000" y="976336"/>
            <a:ext cx="0" cy="5225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C14D137-1B7D-41F9-802B-29DB1018C1AA}"/>
              </a:ext>
            </a:extLst>
          </p:cNvPr>
          <p:cNvSpPr>
            <a:spLocks noChangeAspect="1"/>
          </p:cNvSpPr>
          <p:nvPr/>
        </p:nvSpPr>
        <p:spPr>
          <a:xfrm>
            <a:off x="897208" y="3916994"/>
            <a:ext cx="336000" cy="3360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
        <p:nvSpPr>
          <p:cNvPr id="9" name="Rectangle 8">
            <a:extLst>
              <a:ext uri="{FF2B5EF4-FFF2-40B4-BE49-F238E27FC236}">
                <a16:creationId xmlns:a16="http://schemas.microsoft.com/office/drawing/2014/main" id="{BAB7CBA9-4689-4625-A5B6-084AFABAEA94}"/>
              </a:ext>
            </a:extLst>
          </p:cNvPr>
          <p:cNvSpPr>
            <a:spLocks noChangeAspect="1"/>
          </p:cNvSpPr>
          <p:nvPr/>
        </p:nvSpPr>
        <p:spPr>
          <a:xfrm>
            <a:off x="1480047" y="3916994"/>
            <a:ext cx="336000" cy="3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
        <p:nvSpPr>
          <p:cNvPr id="10" name="Rectangle 9">
            <a:extLst>
              <a:ext uri="{FF2B5EF4-FFF2-40B4-BE49-F238E27FC236}">
                <a16:creationId xmlns:a16="http://schemas.microsoft.com/office/drawing/2014/main" id="{D10018C4-EE07-4BE1-A610-95BB38BF6539}"/>
              </a:ext>
            </a:extLst>
          </p:cNvPr>
          <p:cNvSpPr>
            <a:spLocks noChangeAspect="1"/>
          </p:cNvSpPr>
          <p:nvPr/>
        </p:nvSpPr>
        <p:spPr>
          <a:xfrm>
            <a:off x="2062885" y="3916994"/>
            <a:ext cx="336000" cy="3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
        <p:nvSpPr>
          <p:cNvPr id="11" name="Rectangle 10">
            <a:extLst>
              <a:ext uri="{FF2B5EF4-FFF2-40B4-BE49-F238E27FC236}">
                <a16:creationId xmlns:a16="http://schemas.microsoft.com/office/drawing/2014/main" id="{A1A7590E-F441-4E1B-90D3-88A21BA3A9E9}"/>
              </a:ext>
            </a:extLst>
          </p:cNvPr>
          <p:cNvSpPr>
            <a:spLocks noChangeAspect="1"/>
          </p:cNvSpPr>
          <p:nvPr/>
        </p:nvSpPr>
        <p:spPr>
          <a:xfrm>
            <a:off x="2645724" y="3916994"/>
            <a:ext cx="336000" cy="3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
        <p:nvSpPr>
          <p:cNvPr id="12" name="Rectangle 11">
            <a:extLst>
              <a:ext uri="{FF2B5EF4-FFF2-40B4-BE49-F238E27FC236}">
                <a16:creationId xmlns:a16="http://schemas.microsoft.com/office/drawing/2014/main" id="{AFC99E05-1E99-470A-9DFA-1F70DD65E930}"/>
              </a:ext>
            </a:extLst>
          </p:cNvPr>
          <p:cNvSpPr>
            <a:spLocks noChangeAspect="1"/>
          </p:cNvSpPr>
          <p:nvPr/>
        </p:nvSpPr>
        <p:spPr>
          <a:xfrm>
            <a:off x="897208" y="5026338"/>
            <a:ext cx="336000" cy="33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
        <p:nvSpPr>
          <p:cNvPr id="13" name="Rectangle 12">
            <a:extLst>
              <a:ext uri="{FF2B5EF4-FFF2-40B4-BE49-F238E27FC236}">
                <a16:creationId xmlns:a16="http://schemas.microsoft.com/office/drawing/2014/main" id="{C35CD1C0-2878-460B-BE49-F41BD0918BB6}"/>
              </a:ext>
            </a:extLst>
          </p:cNvPr>
          <p:cNvSpPr>
            <a:spLocks noChangeAspect="1"/>
          </p:cNvSpPr>
          <p:nvPr/>
        </p:nvSpPr>
        <p:spPr>
          <a:xfrm>
            <a:off x="1480047" y="5026338"/>
            <a:ext cx="336000" cy="33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
        <p:nvSpPr>
          <p:cNvPr id="14" name="Rectangle 13">
            <a:extLst>
              <a:ext uri="{FF2B5EF4-FFF2-40B4-BE49-F238E27FC236}">
                <a16:creationId xmlns:a16="http://schemas.microsoft.com/office/drawing/2014/main" id="{22B4C9C3-4EF0-4EA9-B9D2-2A59277EE575}"/>
              </a:ext>
            </a:extLst>
          </p:cNvPr>
          <p:cNvSpPr>
            <a:spLocks noChangeAspect="1"/>
          </p:cNvSpPr>
          <p:nvPr/>
        </p:nvSpPr>
        <p:spPr>
          <a:xfrm>
            <a:off x="2062885" y="5026338"/>
            <a:ext cx="336000" cy="33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
        <p:nvSpPr>
          <p:cNvPr id="15" name="Rectangle 14">
            <a:extLst>
              <a:ext uri="{FF2B5EF4-FFF2-40B4-BE49-F238E27FC236}">
                <a16:creationId xmlns:a16="http://schemas.microsoft.com/office/drawing/2014/main" id="{C26A6BD2-E18D-4EBB-9050-2FBD31A1EB60}"/>
              </a:ext>
            </a:extLst>
          </p:cNvPr>
          <p:cNvSpPr>
            <a:spLocks noChangeAspect="1"/>
          </p:cNvSpPr>
          <p:nvPr/>
        </p:nvSpPr>
        <p:spPr>
          <a:xfrm>
            <a:off x="2645724" y="5026338"/>
            <a:ext cx="336000" cy="33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
        <p:nvSpPr>
          <p:cNvPr id="16" name="Rectangle 15">
            <a:extLst>
              <a:ext uri="{FF2B5EF4-FFF2-40B4-BE49-F238E27FC236}">
                <a16:creationId xmlns:a16="http://schemas.microsoft.com/office/drawing/2014/main" id="{2D15380C-0292-4E68-9ED8-EA324FEE0601}"/>
              </a:ext>
            </a:extLst>
          </p:cNvPr>
          <p:cNvSpPr>
            <a:spLocks noChangeAspect="1"/>
          </p:cNvSpPr>
          <p:nvPr/>
        </p:nvSpPr>
        <p:spPr>
          <a:xfrm>
            <a:off x="3228563" y="5026338"/>
            <a:ext cx="336000" cy="336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cxnSp>
        <p:nvCxnSpPr>
          <p:cNvPr id="17" name="Connecteur droit 31">
            <a:extLst>
              <a:ext uri="{FF2B5EF4-FFF2-40B4-BE49-F238E27FC236}">
                <a16:creationId xmlns:a16="http://schemas.microsoft.com/office/drawing/2014/main" id="{4465AE44-DA62-4661-AFCE-C7506E2D73C2}"/>
              </a:ext>
            </a:extLst>
          </p:cNvPr>
          <p:cNvCxnSpPr>
            <a:cxnSpLocks/>
          </p:cNvCxnSpPr>
          <p:nvPr/>
        </p:nvCxnSpPr>
        <p:spPr>
          <a:xfrm>
            <a:off x="897208" y="4422907"/>
            <a:ext cx="437288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C41BF4E-6772-4ED0-8A66-635A7CFCB81B}"/>
              </a:ext>
            </a:extLst>
          </p:cNvPr>
          <p:cNvSpPr/>
          <p:nvPr/>
        </p:nvSpPr>
        <p:spPr>
          <a:xfrm>
            <a:off x="753429" y="4621045"/>
            <a:ext cx="3218801" cy="276999"/>
          </a:xfrm>
          <a:prstGeom prst="rect">
            <a:avLst/>
          </a:prstGeom>
        </p:spPr>
        <p:txBody>
          <a:bodyPr wrap="square">
            <a:spAutoFit/>
          </a:bodyPr>
          <a:lstStyle/>
          <a:p>
            <a:r>
              <a:rPr lang="fr-FR" sz="1200" i="1">
                <a:solidFill>
                  <a:schemeClr val="bg1">
                    <a:lumMod val="50000"/>
                  </a:schemeClr>
                </a:solidFill>
                <a:latin typeface="+mj-lt"/>
                <a:ea typeface="Helvetica Neue" panose="02000503000000020004" pitchFamily="2"/>
                <a:cs typeface="Helvetica Neue" panose="02000503000000020004" pitchFamily="2"/>
              </a:rPr>
              <a:t>Couleurs secondaires</a:t>
            </a:r>
          </a:p>
        </p:txBody>
      </p:sp>
      <p:sp>
        <p:nvSpPr>
          <p:cNvPr id="19" name="Rectangle 18">
            <a:extLst>
              <a:ext uri="{FF2B5EF4-FFF2-40B4-BE49-F238E27FC236}">
                <a16:creationId xmlns:a16="http://schemas.microsoft.com/office/drawing/2014/main" id="{101DCAF0-230B-4F5A-A2B2-75EC62FDFE3A}"/>
              </a:ext>
            </a:extLst>
          </p:cNvPr>
          <p:cNvSpPr/>
          <p:nvPr/>
        </p:nvSpPr>
        <p:spPr>
          <a:xfrm>
            <a:off x="746846" y="2456273"/>
            <a:ext cx="4916529" cy="461665"/>
          </a:xfrm>
          <a:prstGeom prst="rect">
            <a:avLst/>
          </a:prstGeom>
        </p:spPr>
        <p:txBody>
          <a:bodyPr wrap="square">
            <a:spAutoFit/>
          </a:bodyPr>
          <a:lstStyle/>
          <a:p>
            <a:r>
              <a:rPr lang="fr-FR" sz="1200">
                <a:solidFill>
                  <a:schemeClr val="accent1"/>
                </a:solidFill>
                <a:latin typeface="+mj-lt"/>
                <a:ea typeface="Helvetica Neue" panose="02000503000000020004" pitchFamily="2"/>
                <a:cs typeface="Helvetica Neue" panose="02000503000000020004" pitchFamily="2"/>
              </a:rPr>
              <a:t>Les couleurs principales à utiliser sont le Bleu et le Doré, avec en compléments les couleurs secondaires :</a:t>
            </a:r>
          </a:p>
        </p:txBody>
      </p:sp>
      <p:sp>
        <p:nvSpPr>
          <p:cNvPr id="20" name="Rectangle 19">
            <a:extLst>
              <a:ext uri="{FF2B5EF4-FFF2-40B4-BE49-F238E27FC236}">
                <a16:creationId xmlns:a16="http://schemas.microsoft.com/office/drawing/2014/main" id="{476E2D0A-5E82-4784-989A-44720EB254F7}"/>
              </a:ext>
            </a:extLst>
          </p:cNvPr>
          <p:cNvSpPr/>
          <p:nvPr/>
        </p:nvSpPr>
        <p:spPr>
          <a:xfrm>
            <a:off x="6528628" y="1818419"/>
            <a:ext cx="5360849" cy="1154162"/>
          </a:xfrm>
          <a:prstGeom prst="rect">
            <a:avLst/>
          </a:prstGeom>
          <a:noFill/>
        </p:spPr>
        <p:txBody>
          <a:bodyPr wrap="square">
            <a:spAutoFit/>
          </a:bodyPr>
          <a:lstStyle/>
          <a:p>
            <a:r>
              <a:rPr lang="fr-FR" sz="1200" b="1">
                <a:solidFill>
                  <a:schemeClr val="accent1"/>
                </a:solidFill>
                <a:latin typeface="+mj-lt"/>
                <a:ea typeface="Helvetica Neue" panose="02000503000000020004" pitchFamily="2"/>
                <a:cs typeface="Helvetica Neue" panose="02000503000000020004" pitchFamily="2"/>
              </a:rPr>
              <a:t>En respect de la mise en place d’une charte, les typographies utilisée pour ce Template sont la Georgia et la Century Gothic.</a:t>
            </a:r>
          </a:p>
          <a:p>
            <a:endParaRPr lang="fr-FR" sz="1200" b="1">
              <a:solidFill>
                <a:schemeClr val="accent1"/>
              </a:solidFill>
              <a:latin typeface="+mj-lt"/>
              <a:ea typeface="Helvetica Neue" panose="02000503000000020004" pitchFamily="2"/>
              <a:cs typeface="Helvetica Neue" panose="02000503000000020004" pitchFamily="2"/>
            </a:endParaRPr>
          </a:p>
          <a:p>
            <a:r>
              <a:rPr lang="fr-FR" sz="1100">
                <a:solidFill>
                  <a:schemeClr val="accent1"/>
                </a:solidFill>
                <a:latin typeface="+mj-lt"/>
                <a:ea typeface="Helvetica Neue" panose="02000503000000020004" pitchFamily="2"/>
                <a:cs typeface="Helvetica Neue" panose="02000503000000020004" pitchFamily="2"/>
              </a:rPr>
              <a:t>Il est autorisé de l’utiliser dans ses déclinaisons :</a:t>
            </a:r>
          </a:p>
          <a:p>
            <a:r>
              <a:rPr lang="fr-FR" sz="1100">
                <a:solidFill>
                  <a:schemeClr val="accent1"/>
                </a:solidFill>
                <a:latin typeface="+mj-lt"/>
                <a:ea typeface="Helvetica Neue" panose="02000503000000020004" pitchFamily="2"/>
                <a:cs typeface="Helvetica Neue" panose="02000503000000020004" pitchFamily="2"/>
              </a:rPr>
              <a:t>minuscule, CAPITALE, </a:t>
            </a:r>
            <a:r>
              <a:rPr lang="fr-FR" sz="1100" i="1">
                <a:solidFill>
                  <a:schemeClr val="accent1"/>
                </a:solidFill>
                <a:latin typeface="+mj-lt"/>
                <a:ea typeface="Helvetica Neue" panose="02000503000000020004" pitchFamily="2"/>
                <a:cs typeface="Helvetica Neue" panose="02000503000000020004" pitchFamily="2"/>
              </a:rPr>
              <a:t>italique, </a:t>
            </a:r>
            <a:r>
              <a:rPr lang="fr-FR" sz="1100" b="1">
                <a:solidFill>
                  <a:schemeClr val="accent1"/>
                </a:solidFill>
                <a:latin typeface="+mj-lt"/>
                <a:ea typeface="Helvetica Neue" panose="02000503000000020004" pitchFamily="2"/>
                <a:cs typeface="Helvetica Neue" panose="02000503000000020004" pitchFamily="2"/>
              </a:rPr>
              <a:t>Gras</a:t>
            </a:r>
          </a:p>
          <a:p>
            <a:endParaRPr lang="fr-FR" sz="1100">
              <a:solidFill>
                <a:schemeClr val="accent1"/>
              </a:solidFill>
              <a:latin typeface="+mj-lt"/>
              <a:ea typeface="Helvetica Neue" panose="02000503000000020004" pitchFamily="2"/>
              <a:cs typeface="Helvetica Neue" panose="02000503000000020004" pitchFamily="2"/>
            </a:endParaRPr>
          </a:p>
        </p:txBody>
      </p:sp>
      <p:sp>
        <p:nvSpPr>
          <p:cNvPr id="21" name="Rectangle 20">
            <a:extLst>
              <a:ext uri="{FF2B5EF4-FFF2-40B4-BE49-F238E27FC236}">
                <a16:creationId xmlns:a16="http://schemas.microsoft.com/office/drawing/2014/main" id="{25A7DEA3-BA4F-4D59-9141-FEBD66D6FDBD}"/>
              </a:ext>
            </a:extLst>
          </p:cNvPr>
          <p:cNvSpPr/>
          <p:nvPr/>
        </p:nvSpPr>
        <p:spPr>
          <a:xfrm>
            <a:off x="6528628" y="3334444"/>
            <a:ext cx="4228272" cy="461665"/>
          </a:xfrm>
          <a:prstGeom prst="rect">
            <a:avLst/>
          </a:prstGeom>
        </p:spPr>
        <p:txBody>
          <a:bodyPr wrap="square">
            <a:spAutoFit/>
          </a:bodyPr>
          <a:lstStyle/>
          <a:p>
            <a:r>
              <a:rPr lang="fr-FR" sz="1200" b="1">
                <a:latin typeface="+mj-lt"/>
                <a:ea typeface="Helvetica Neue" panose="02000503000000020004" pitchFamily="2"/>
                <a:cs typeface="Helvetica Neue" panose="02000503000000020004" pitchFamily="2"/>
              </a:rPr>
              <a:t>Dans ce document les différents niveaux de textes </a:t>
            </a:r>
            <a:br>
              <a:rPr lang="fr-FR" sz="1200" b="1">
                <a:latin typeface="+mj-lt"/>
                <a:ea typeface="Helvetica Neue" panose="02000503000000020004" pitchFamily="2"/>
                <a:cs typeface="Helvetica Neue" panose="02000503000000020004" pitchFamily="2"/>
              </a:rPr>
            </a:br>
            <a:r>
              <a:rPr lang="fr-FR" sz="1200" b="1">
                <a:latin typeface="+mj-lt"/>
                <a:ea typeface="Helvetica Neue" panose="02000503000000020004" pitchFamily="2"/>
                <a:cs typeface="Helvetica Neue" panose="02000503000000020004" pitchFamily="2"/>
              </a:rPr>
              <a:t>et puces sont définis comme suit :</a:t>
            </a:r>
          </a:p>
        </p:txBody>
      </p:sp>
      <p:sp>
        <p:nvSpPr>
          <p:cNvPr id="22" name="Rectangle 21">
            <a:extLst>
              <a:ext uri="{FF2B5EF4-FFF2-40B4-BE49-F238E27FC236}">
                <a16:creationId xmlns:a16="http://schemas.microsoft.com/office/drawing/2014/main" id="{3F4A9E72-59E2-45E4-8060-59A7FA8FAD17}"/>
              </a:ext>
            </a:extLst>
          </p:cNvPr>
          <p:cNvSpPr/>
          <p:nvPr/>
        </p:nvSpPr>
        <p:spPr>
          <a:xfrm>
            <a:off x="746845" y="1012978"/>
            <a:ext cx="3864484" cy="523220"/>
          </a:xfrm>
          <a:prstGeom prst="rect">
            <a:avLst/>
          </a:prstGeom>
        </p:spPr>
        <p:txBody>
          <a:bodyPr wrap="square">
            <a:spAutoFit/>
          </a:bodyPr>
          <a:lstStyle/>
          <a:p>
            <a:r>
              <a:rPr lang="fr-FR" sz="2800">
                <a:latin typeface="+mj-lt"/>
                <a:ea typeface="Helvetica Neue" panose="02000503000000020004" pitchFamily="2"/>
                <a:cs typeface="Helvetica Neue" panose="02000503000000020004" pitchFamily="2"/>
              </a:rPr>
              <a:t>Couleurs</a:t>
            </a:r>
          </a:p>
        </p:txBody>
      </p:sp>
      <p:sp>
        <p:nvSpPr>
          <p:cNvPr id="23" name="Rectangle 22">
            <a:extLst>
              <a:ext uri="{FF2B5EF4-FFF2-40B4-BE49-F238E27FC236}">
                <a16:creationId xmlns:a16="http://schemas.microsoft.com/office/drawing/2014/main" id="{99B52C51-D697-449B-9E39-D1C534E4E10C}"/>
              </a:ext>
            </a:extLst>
          </p:cNvPr>
          <p:cNvSpPr>
            <a:spLocks noChangeAspect="1"/>
          </p:cNvSpPr>
          <p:nvPr/>
        </p:nvSpPr>
        <p:spPr>
          <a:xfrm>
            <a:off x="3228563" y="3916994"/>
            <a:ext cx="336000" cy="3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latin typeface="+mj-lt"/>
              <a:ea typeface="Helvetica Neue" panose="02000503000000020004" pitchFamily="2"/>
              <a:cs typeface="Helvetica Neue" panose="02000503000000020004" pitchFamily="2"/>
            </a:endParaRPr>
          </a:p>
        </p:txBody>
      </p:sp>
      <p:sp>
        <p:nvSpPr>
          <p:cNvPr id="25" name="Rectangle 24">
            <a:extLst>
              <a:ext uri="{FF2B5EF4-FFF2-40B4-BE49-F238E27FC236}">
                <a16:creationId xmlns:a16="http://schemas.microsoft.com/office/drawing/2014/main" id="{91A6651C-F8DF-48A9-8DAA-1AD420A722CF}"/>
              </a:ext>
            </a:extLst>
          </p:cNvPr>
          <p:cNvSpPr>
            <a:spLocks noChangeAspect="1"/>
          </p:cNvSpPr>
          <p:nvPr/>
        </p:nvSpPr>
        <p:spPr>
          <a:xfrm>
            <a:off x="897208" y="5557910"/>
            <a:ext cx="336000" cy="3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
        <p:nvSpPr>
          <p:cNvPr id="26" name="Rectangle 25">
            <a:extLst>
              <a:ext uri="{FF2B5EF4-FFF2-40B4-BE49-F238E27FC236}">
                <a16:creationId xmlns:a16="http://schemas.microsoft.com/office/drawing/2014/main" id="{25AE3509-AB72-4A81-B081-A147EEB31E17}"/>
              </a:ext>
            </a:extLst>
          </p:cNvPr>
          <p:cNvSpPr>
            <a:spLocks noChangeAspect="1"/>
          </p:cNvSpPr>
          <p:nvPr/>
        </p:nvSpPr>
        <p:spPr>
          <a:xfrm>
            <a:off x="1480047" y="5557910"/>
            <a:ext cx="336000" cy="33600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
        <p:nvSpPr>
          <p:cNvPr id="27" name="Rectangle 26">
            <a:extLst>
              <a:ext uri="{FF2B5EF4-FFF2-40B4-BE49-F238E27FC236}">
                <a16:creationId xmlns:a16="http://schemas.microsoft.com/office/drawing/2014/main" id="{9326E4BB-6A65-42CD-B4D7-DD9C293B6D89}"/>
              </a:ext>
            </a:extLst>
          </p:cNvPr>
          <p:cNvSpPr>
            <a:spLocks noChangeAspect="1"/>
          </p:cNvSpPr>
          <p:nvPr/>
        </p:nvSpPr>
        <p:spPr>
          <a:xfrm>
            <a:off x="2062885" y="5557910"/>
            <a:ext cx="336000" cy="3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
        <p:nvSpPr>
          <p:cNvPr id="28" name="Rectangle 27">
            <a:extLst>
              <a:ext uri="{FF2B5EF4-FFF2-40B4-BE49-F238E27FC236}">
                <a16:creationId xmlns:a16="http://schemas.microsoft.com/office/drawing/2014/main" id="{E02CA587-9819-4525-B590-E795D2D03059}"/>
              </a:ext>
            </a:extLst>
          </p:cNvPr>
          <p:cNvSpPr>
            <a:spLocks noChangeAspect="1"/>
          </p:cNvSpPr>
          <p:nvPr/>
        </p:nvSpPr>
        <p:spPr>
          <a:xfrm>
            <a:off x="2645724" y="5557910"/>
            <a:ext cx="336000" cy="336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
        <p:nvSpPr>
          <p:cNvPr id="29" name="Rectangle 28">
            <a:extLst>
              <a:ext uri="{FF2B5EF4-FFF2-40B4-BE49-F238E27FC236}">
                <a16:creationId xmlns:a16="http://schemas.microsoft.com/office/drawing/2014/main" id="{72609C6E-46A8-4329-8C95-3451515AD309}"/>
              </a:ext>
            </a:extLst>
          </p:cNvPr>
          <p:cNvSpPr>
            <a:spLocks noChangeAspect="1"/>
          </p:cNvSpPr>
          <p:nvPr/>
        </p:nvSpPr>
        <p:spPr>
          <a:xfrm>
            <a:off x="3228563" y="5557910"/>
            <a:ext cx="336000" cy="336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a typeface="Helvetica Neue" panose="02000503000000020004" pitchFamily="2"/>
              <a:cs typeface="Helvetica Neue" panose="02000503000000020004" pitchFamily="2"/>
            </a:endParaRPr>
          </a:p>
        </p:txBody>
      </p:sp>
    </p:spTree>
    <p:extLst>
      <p:ext uri="{BB962C8B-B14F-4D97-AF65-F5344CB8AC3E}">
        <p14:creationId xmlns:p14="http://schemas.microsoft.com/office/powerpoint/2010/main" val="117780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8C64519-7B70-47EA-980A-EDCBFAA52B15}"/>
              </a:ext>
            </a:extLst>
          </p:cNvPr>
          <p:cNvSpPr>
            <a:spLocks noGrp="1"/>
          </p:cNvSpPr>
          <p:nvPr>
            <p:ph type="sldNum" sz="quarter" idx="4"/>
          </p:nvPr>
        </p:nvSpPr>
        <p:spPr/>
        <p:txBody>
          <a:bodyPr/>
          <a:lstStyle/>
          <a:p>
            <a:fld id="{5C099187-7A9C-4FE6-9452-51D4CB057F0C}" type="slidenum">
              <a:rPr lang="fr-FR" smtClean="0"/>
              <a:pPr/>
              <a:t>20</a:t>
            </a:fld>
            <a:endParaRPr lang="fr-FR"/>
          </a:p>
        </p:txBody>
      </p:sp>
      <p:sp>
        <p:nvSpPr>
          <p:cNvPr id="3" name="Titre 2">
            <a:extLst>
              <a:ext uri="{FF2B5EF4-FFF2-40B4-BE49-F238E27FC236}">
                <a16:creationId xmlns:a16="http://schemas.microsoft.com/office/drawing/2014/main" id="{5AE40C11-F666-4252-BC9A-50B043F684DC}"/>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193731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6B8456E-3061-427A-B292-B5D0BE4CF20A}"/>
              </a:ext>
            </a:extLst>
          </p:cNvPr>
          <p:cNvSpPr>
            <a:spLocks noGrp="1"/>
          </p:cNvSpPr>
          <p:nvPr>
            <p:ph type="sldNum" sz="quarter" idx="4"/>
          </p:nvPr>
        </p:nvSpPr>
        <p:spPr/>
        <p:txBody>
          <a:bodyPr/>
          <a:lstStyle/>
          <a:p>
            <a:fld id="{5C099187-7A9C-4FE6-9452-51D4CB057F0C}" type="slidenum">
              <a:rPr lang="fr-FR" smtClean="0"/>
              <a:pPr/>
              <a:t>21</a:t>
            </a:fld>
            <a:endParaRPr lang="fr-FR"/>
          </a:p>
        </p:txBody>
      </p:sp>
      <p:sp>
        <p:nvSpPr>
          <p:cNvPr id="131" name="Titre 130">
            <a:extLst>
              <a:ext uri="{FF2B5EF4-FFF2-40B4-BE49-F238E27FC236}">
                <a16:creationId xmlns:a16="http://schemas.microsoft.com/office/drawing/2014/main" id="{B4F7F195-A938-4B38-988F-D6781A2B1272}"/>
              </a:ext>
            </a:extLst>
          </p:cNvPr>
          <p:cNvSpPr>
            <a:spLocks noGrp="1"/>
          </p:cNvSpPr>
          <p:nvPr>
            <p:ph type="title"/>
          </p:nvPr>
        </p:nvSpPr>
        <p:spPr/>
        <p:txBody>
          <a:bodyPr/>
          <a:lstStyle/>
          <a:p>
            <a:endParaRPr lang="fr-FR"/>
          </a:p>
        </p:txBody>
      </p:sp>
      <p:sp>
        <p:nvSpPr>
          <p:cNvPr id="132" name="Espace réservé du texte 131">
            <a:extLst>
              <a:ext uri="{FF2B5EF4-FFF2-40B4-BE49-F238E27FC236}">
                <a16:creationId xmlns:a16="http://schemas.microsoft.com/office/drawing/2014/main" id="{834B8779-E11F-405C-83BD-243BC3015523}"/>
              </a:ext>
            </a:extLst>
          </p:cNvPr>
          <p:cNvSpPr>
            <a:spLocks noGrp="1"/>
          </p:cNvSpPr>
          <p:nvPr>
            <p:ph type="body" sz="quarter" idx="10"/>
          </p:nvPr>
        </p:nvSpPr>
        <p:spPr/>
        <p:txBody>
          <a:bodyPr/>
          <a:lstStyle/>
          <a:p>
            <a:endParaRPr lang="fr-FR" dirty="0"/>
          </a:p>
        </p:txBody>
      </p:sp>
      <p:grpSp>
        <p:nvGrpSpPr>
          <p:cNvPr id="4" name="Corse">
            <a:extLst>
              <a:ext uri="{FF2B5EF4-FFF2-40B4-BE49-F238E27FC236}">
                <a16:creationId xmlns:a16="http://schemas.microsoft.com/office/drawing/2014/main" id="{6DBC0D55-E007-44F5-B2A2-228280CB176E}"/>
              </a:ext>
            </a:extLst>
          </p:cNvPr>
          <p:cNvGrpSpPr/>
          <p:nvPr/>
        </p:nvGrpSpPr>
        <p:grpSpPr>
          <a:xfrm>
            <a:off x="10557382" y="5063539"/>
            <a:ext cx="353988" cy="752225"/>
            <a:chOff x="8097838" y="5275263"/>
            <a:chExt cx="508000" cy="1079500"/>
          </a:xfrm>
          <a:solidFill>
            <a:schemeClr val="accent4"/>
          </a:solidFill>
        </p:grpSpPr>
        <p:sp>
          <p:nvSpPr>
            <p:cNvPr id="5" name="2B Haute-Corse">
              <a:extLst>
                <a:ext uri="{FF2B5EF4-FFF2-40B4-BE49-F238E27FC236}">
                  <a16:creationId xmlns:a16="http://schemas.microsoft.com/office/drawing/2014/main" id="{267223C7-7A7B-4A3D-A67C-76C67DD53E15}"/>
                </a:ext>
              </a:extLst>
            </p:cNvPr>
            <p:cNvSpPr>
              <a:spLocks/>
            </p:cNvSpPr>
            <p:nvPr userDrawn="1"/>
          </p:nvSpPr>
          <p:spPr bwMode="auto">
            <a:xfrm>
              <a:off x="8120063" y="5275263"/>
              <a:ext cx="485775" cy="769937"/>
            </a:xfrm>
            <a:custGeom>
              <a:avLst/>
              <a:gdLst>
                <a:gd name="T0" fmla="*/ 382 w 1429"/>
                <a:gd name="T1" fmla="*/ 790 h 2271"/>
                <a:gd name="T2" fmla="*/ 438 w 1429"/>
                <a:gd name="T3" fmla="*/ 763 h 2271"/>
                <a:gd name="T4" fmla="*/ 544 w 1429"/>
                <a:gd name="T5" fmla="*/ 755 h 2271"/>
                <a:gd name="T6" fmla="*/ 638 w 1429"/>
                <a:gd name="T7" fmla="*/ 694 h 2271"/>
                <a:gd name="T8" fmla="*/ 653 w 1429"/>
                <a:gd name="T9" fmla="*/ 616 h 2271"/>
                <a:gd name="T10" fmla="*/ 770 w 1429"/>
                <a:gd name="T11" fmla="*/ 546 h 2271"/>
                <a:gd name="T12" fmla="*/ 861 w 1429"/>
                <a:gd name="T13" fmla="*/ 546 h 2271"/>
                <a:gd name="T14" fmla="*/ 950 w 1429"/>
                <a:gd name="T15" fmla="*/ 646 h 2271"/>
                <a:gd name="T16" fmla="*/ 1006 w 1429"/>
                <a:gd name="T17" fmla="*/ 566 h 2271"/>
                <a:gd name="T18" fmla="*/ 1006 w 1429"/>
                <a:gd name="T19" fmla="*/ 402 h 2271"/>
                <a:gd name="T20" fmla="*/ 988 w 1429"/>
                <a:gd name="T21" fmla="*/ 284 h 2271"/>
                <a:gd name="T22" fmla="*/ 1006 w 1429"/>
                <a:gd name="T23" fmla="*/ 173 h 2271"/>
                <a:gd name="T24" fmla="*/ 980 w 1429"/>
                <a:gd name="T25" fmla="*/ 41 h 2271"/>
                <a:gd name="T26" fmla="*/ 1067 w 1429"/>
                <a:gd name="T27" fmla="*/ 9 h 2271"/>
                <a:gd name="T28" fmla="*/ 1144 w 1429"/>
                <a:gd name="T29" fmla="*/ 96 h 2271"/>
                <a:gd name="T30" fmla="*/ 1182 w 1429"/>
                <a:gd name="T31" fmla="*/ 235 h 2271"/>
                <a:gd name="T32" fmla="*/ 1223 w 1429"/>
                <a:gd name="T33" fmla="*/ 393 h 2271"/>
                <a:gd name="T34" fmla="*/ 1182 w 1429"/>
                <a:gd name="T35" fmla="*/ 546 h 2271"/>
                <a:gd name="T36" fmla="*/ 1203 w 1429"/>
                <a:gd name="T37" fmla="*/ 694 h 2271"/>
                <a:gd name="T38" fmla="*/ 1312 w 1429"/>
                <a:gd name="T39" fmla="*/ 831 h 2271"/>
                <a:gd name="T40" fmla="*/ 1340 w 1429"/>
                <a:gd name="T41" fmla="*/ 990 h 2271"/>
                <a:gd name="T42" fmla="*/ 1362 w 1429"/>
                <a:gd name="T43" fmla="*/ 1096 h 2271"/>
                <a:gd name="T44" fmla="*/ 1362 w 1429"/>
                <a:gd name="T45" fmla="*/ 1192 h 2271"/>
                <a:gd name="T46" fmla="*/ 1377 w 1429"/>
                <a:gd name="T47" fmla="*/ 1281 h 2271"/>
                <a:gd name="T48" fmla="*/ 1409 w 1429"/>
                <a:gd name="T49" fmla="*/ 1428 h 2271"/>
                <a:gd name="T50" fmla="*/ 1429 w 1429"/>
                <a:gd name="T51" fmla="*/ 1643 h 2271"/>
                <a:gd name="T52" fmla="*/ 1362 w 1429"/>
                <a:gd name="T53" fmla="*/ 1822 h 2271"/>
                <a:gd name="T54" fmla="*/ 1249 w 1429"/>
                <a:gd name="T55" fmla="*/ 2113 h 2271"/>
                <a:gd name="T56" fmla="*/ 1194 w 1429"/>
                <a:gd name="T57" fmla="*/ 2213 h 2271"/>
                <a:gd name="T58" fmla="*/ 1015 w 1429"/>
                <a:gd name="T59" fmla="*/ 2183 h 2271"/>
                <a:gd name="T60" fmla="*/ 1000 w 1429"/>
                <a:gd name="T61" fmla="*/ 2087 h 2271"/>
                <a:gd name="T62" fmla="*/ 980 w 1429"/>
                <a:gd name="T63" fmla="*/ 2057 h 2271"/>
                <a:gd name="T64" fmla="*/ 882 w 1429"/>
                <a:gd name="T65" fmla="*/ 1918 h 2271"/>
                <a:gd name="T66" fmla="*/ 832 w 1429"/>
                <a:gd name="T67" fmla="*/ 1790 h 2271"/>
                <a:gd name="T68" fmla="*/ 694 w 1429"/>
                <a:gd name="T69" fmla="*/ 1634 h 2271"/>
                <a:gd name="T70" fmla="*/ 653 w 1429"/>
                <a:gd name="T71" fmla="*/ 1595 h 2271"/>
                <a:gd name="T72" fmla="*/ 585 w 1429"/>
                <a:gd name="T73" fmla="*/ 1554 h 2271"/>
                <a:gd name="T74" fmla="*/ 468 w 1429"/>
                <a:gd name="T75" fmla="*/ 1504 h 2271"/>
                <a:gd name="T76" fmla="*/ 438 w 1429"/>
                <a:gd name="T77" fmla="*/ 1439 h 2271"/>
                <a:gd name="T78" fmla="*/ 349 w 1429"/>
                <a:gd name="T79" fmla="*/ 1398 h 2271"/>
                <a:gd name="T80" fmla="*/ 147 w 1429"/>
                <a:gd name="T81" fmla="*/ 1352 h 2271"/>
                <a:gd name="T82" fmla="*/ 85 w 1429"/>
                <a:gd name="T83" fmla="*/ 1311 h 2271"/>
                <a:gd name="T84" fmla="*/ 41 w 1429"/>
                <a:gd name="T85" fmla="*/ 1281 h 2271"/>
                <a:gd name="T86" fmla="*/ 97 w 1429"/>
                <a:gd name="T87" fmla="*/ 1234 h 2271"/>
                <a:gd name="T88" fmla="*/ 85 w 1429"/>
                <a:gd name="T89" fmla="*/ 1172 h 2271"/>
                <a:gd name="T90" fmla="*/ 117 w 1429"/>
                <a:gd name="T91" fmla="*/ 1116 h 2271"/>
                <a:gd name="T92" fmla="*/ 97 w 1429"/>
                <a:gd name="T93" fmla="*/ 1075 h 2271"/>
                <a:gd name="T94" fmla="*/ 156 w 1429"/>
                <a:gd name="T95" fmla="*/ 990 h 2271"/>
                <a:gd name="T96" fmla="*/ 162 w 1429"/>
                <a:gd name="T97" fmla="*/ 899 h 2271"/>
                <a:gd name="T98" fmla="*/ 215 w 1429"/>
                <a:gd name="T99" fmla="*/ 917 h 2271"/>
                <a:gd name="T100" fmla="*/ 279 w 1429"/>
                <a:gd name="T101" fmla="*/ 852 h 2271"/>
                <a:gd name="T102" fmla="*/ 362 w 1429"/>
                <a:gd name="T103" fmla="*/ 831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9" h="2271">
                  <a:moveTo>
                    <a:pt x="362" y="831"/>
                  </a:moveTo>
                  <a:lnTo>
                    <a:pt x="382" y="831"/>
                  </a:lnTo>
                  <a:lnTo>
                    <a:pt x="382" y="790"/>
                  </a:lnTo>
                  <a:lnTo>
                    <a:pt x="418" y="781"/>
                  </a:lnTo>
                  <a:lnTo>
                    <a:pt x="418" y="770"/>
                  </a:lnTo>
                  <a:lnTo>
                    <a:pt x="438" y="763"/>
                  </a:lnTo>
                  <a:lnTo>
                    <a:pt x="479" y="770"/>
                  </a:lnTo>
                  <a:lnTo>
                    <a:pt x="523" y="755"/>
                  </a:lnTo>
                  <a:lnTo>
                    <a:pt x="544" y="755"/>
                  </a:lnTo>
                  <a:lnTo>
                    <a:pt x="577" y="743"/>
                  </a:lnTo>
                  <a:lnTo>
                    <a:pt x="597" y="713"/>
                  </a:lnTo>
                  <a:lnTo>
                    <a:pt x="638" y="694"/>
                  </a:lnTo>
                  <a:lnTo>
                    <a:pt x="626" y="664"/>
                  </a:lnTo>
                  <a:lnTo>
                    <a:pt x="638" y="646"/>
                  </a:lnTo>
                  <a:lnTo>
                    <a:pt x="653" y="616"/>
                  </a:lnTo>
                  <a:lnTo>
                    <a:pt x="683" y="596"/>
                  </a:lnTo>
                  <a:lnTo>
                    <a:pt x="694" y="587"/>
                  </a:lnTo>
                  <a:lnTo>
                    <a:pt x="770" y="546"/>
                  </a:lnTo>
                  <a:lnTo>
                    <a:pt x="820" y="566"/>
                  </a:lnTo>
                  <a:lnTo>
                    <a:pt x="841" y="546"/>
                  </a:lnTo>
                  <a:lnTo>
                    <a:pt x="861" y="546"/>
                  </a:lnTo>
                  <a:lnTo>
                    <a:pt x="874" y="566"/>
                  </a:lnTo>
                  <a:lnTo>
                    <a:pt x="909" y="575"/>
                  </a:lnTo>
                  <a:lnTo>
                    <a:pt x="950" y="646"/>
                  </a:lnTo>
                  <a:lnTo>
                    <a:pt x="988" y="629"/>
                  </a:lnTo>
                  <a:lnTo>
                    <a:pt x="1000" y="607"/>
                  </a:lnTo>
                  <a:lnTo>
                    <a:pt x="1006" y="566"/>
                  </a:lnTo>
                  <a:lnTo>
                    <a:pt x="1026" y="520"/>
                  </a:lnTo>
                  <a:lnTo>
                    <a:pt x="1015" y="470"/>
                  </a:lnTo>
                  <a:lnTo>
                    <a:pt x="1006" y="402"/>
                  </a:lnTo>
                  <a:lnTo>
                    <a:pt x="988" y="382"/>
                  </a:lnTo>
                  <a:lnTo>
                    <a:pt x="958" y="341"/>
                  </a:lnTo>
                  <a:lnTo>
                    <a:pt x="988" y="284"/>
                  </a:lnTo>
                  <a:lnTo>
                    <a:pt x="971" y="215"/>
                  </a:lnTo>
                  <a:lnTo>
                    <a:pt x="988" y="193"/>
                  </a:lnTo>
                  <a:lnTo>
                    <a:pt x="1006" y="173"/>
                  </a:lnTo>
                  <a:lnTo>
                    <a:pt x="1006" y="137"/>
                  </a:lnTo>
                  <a:lnTo>
                    <a:pt x="988" y="96"/>
                  </a:lnTo>
                  <a:lnTo>
                    <a:pt x="980" y="41"/>
                  </a:lnTo>
                  <a:lnTo>
                    <a:pt x="988" y="20"/>
                  </a:lnTo>
                  <a:lnTo>
                    <a:pt x="1000" y="9"/>
                  </a:lnTo>
                  <a:lnTo>
                    <a:pt x="1067" y="9"/>
                  </a:lnTo>
                  <a:lnTo>
                    <a:pt x="1097" y="0"/>
                  </a:lnTo>
                  <a:lnTo>
                    <a:pt x="1144" y="41"/>
                  </a:lnTo>
                  <a:lnTo>
                    <a:pt x="1144" y="96"/>
                  </a:lnTo>
                  <a:lnTo>
                    <a:pt x="1162" y="137"/>
                  </a:lnTo>
                  <a:lnTo>
                    <a:pt x="1173" y="193"/>
                  </a:lnTo>
                  <a:lnTo>
                    <a:pt x="1182" y="235"/>
                  </a:lnTo>
                  <a:lnTo>
                    <a:pt x="1194" y="284"/>
                  </a:lnTo>
                  <a:lnTo>
                    <a:pt x="1214" y="332"/>
                  </a:lnTo>
                  <a:lnTo>
                    <a:pt x="1223" y="393"/>
                  </a:lnTo>
                  <a:lnTo>
                    <a:pt x="1194" y="479"/>
                  </a:lnTo>
                  <a:lnTo>
                    <a:pt x="1194" y="511"/>
                  </a:lnTo>
                  <a:lnTo>
                    <a:pt x="1182" y="546"/>
                  </a:lnTo>
                  <a:lnTo>
                    <a:pt x="1182" y="575"/>
                  </a:lnTo>
                  <a:lnTo>
                    <a:pt x="1182" y="652"/>
                  </a:lnTo>
                  <a:lnTo>
                    <a:pt x="1203" y="694"/>
                  </a:lnTo>
                  <a:lnTo>
                    <a:pt x="1244" y="743"/>
                  </a:lnTo>
                  <a:lnTo>
                    <a:pt x="1249" y="743"/>
                  </a:lnTo>
                  <a:lnTo>
                    <a:pt x="1312" y="831"/>
                  </a:lnTo>
                  <a:lnTo>
                    <a:pt x="1332" y="908"/>
                  </a:lnTo>
                  <a:lnTo>
                    <a:pt x="1332" y="958"/>
                  </a:lnTo>
                  <a:lnTo>
                    <a:pt x="1340" y="990"/>
                  </a:lnTo>
                  <a:lnTo>
                    <a:pt x="1340" y="1010"/>
                  </a:lnTo>
                  <a:lnTo>
                    <a:pt x="1362" y="1075"/>
                  </a:lnTo>
                  <a:lnTo>
                    <a:pt x="1362" y="1096"/>
                  </a:lnTo>
                  <a:lnTo>
                    <a:pt x="1362" y="1128"/>
                  </a:lnTo>
                  <a:lnTo>
                    <a:pt x="1362" y="1164"/>
                  </a:lnTo>
                  <a:lnTo>
                    <a:pt x="1362" y="1192"/>
                  </a:lnTo>
                  <a:lnTo>
                    <a:pt x="1362" y="1225"/>
                  </a:lnTo>
                  <a:lnTo>
                    <a:pt x="1368" y="1260"/>
                  </a:lnTo>
                  <a:lnTo>
                    <a:pt x="1377" y="1281"/>
                  </a:lnTo>
                  <a:lnTo>
                    <a:pt x="1397" y="1342"/>
                  </a:lnTo>
                  <a:lnTo>
                    <a:pt x="1409" y="1372"/>
                  </a:lnTo>
                  <a:lnTo>
                    <a:pt x="1409" y="1428"/>
                  </a:lnTo>
                  <a:lnTo>
                    <a:pt x="1409" y="1457"/>
                  </a:lnTo>
                  <a:lnTo>
                    <a:pt x="1418" y="1608"/>
                  </a:lnTo>
                  <a:lnTo>
                    <a:pt x="1429" y="1643"/>
                  </a:lnTo>
                  <a:lnTo>
                    <a:pt x="1429" y="1693"/>
                  </a:lnTo>
                  <a:lnTo>
                    <a:pt x="1429" y="1712"/>
                  </a:lnTo>
                  <a:lnTo>
                    <a:pt x="1362" y="1822"/>
                  </a:lnTo>
                  <a:lnTo>
                    <a:pt x="1290" y="1948"/>
                  </a:lnTo>
                  <a:lnTo>
                    <a:pt x="1258" y="2045"/>
                  </a:lnTo>
                  <a:lnTo>
                    <a:pt x="1249" y="2113"/>
                  </a:lnTo>
                  <a:lnTo>
                    <a:pt x="1249" y="2204"/>
                  </a:lnTo>
                  <a:lnTo>
                    <a:pt x="1214" y="2191"/>
                  </a:lnTo>
                  <a:lnTo>
                    <a:pt x="1194" y="2213"/>
                  </a:lnTo>
                  <a:lnTo>
                    <a:pt x="1126" y="2271"/>
                  </a:lnTo>
                  <a:lnTo>
                    <a:pt x="1006" y="2230"/>
                  </a:lnTo>
                  <a:lnTo>
                    <a:pt x="1015" y="2183"/>
                  </a:lnTo>
                  <a:lnTo>
                    <a:pt x="1026" y="2133"/>
                  </a:lnTo>
                  <a:lnTo>
                    <a:pt x="988" y="2113"/>
                  </a:lnTo>
                  <a:lnTo>
                    <a:pt x="1000" y="2087"/>
                  </a:lnTo>
                  <a:lnTo>
                    <a:pt x="1000" y="2078"/>
                  </a:lnTo>
                  <a:lnTo>
                    <a:pt x="980" y="2065"/>
                  </a:lnTo>
                  <a:lnTo>
                    <a:pt x="980" y="2057"/>
                  </a:lnTo>
                  <a:lnTo>
                    <a:pt x="971" y="1981"/>
                  </a:lnTo>
                  <a:lnTo>
                    <a:pt x="971" y="1907"/>
                  </a:lnTo>
                  <a:lnTo>
                    <a:pt x="882" y="1918"/>
                  </a:lnTo>
                  <a:lnTo>
                    <a:pt x="841" y="1866"/>
                  </a:lnTo>
                  <a:lnTo>
                    <a:pt x="832" y="1857"/>
                  </a:lnTo>
                  <a:lnTo>
                    <a:pt x="832" y="1790"/>
                  </a:lnTo>
                  <a:lnTo>
                    <a:pt x="744" y="1725"/>
                  </a:lnTo>
                  <a:lnTo>
                    <a:pt x="724" y="1663"/>
                  </a:lnTo>
                  <a:lnTo>
                    <a:pt x="694" y="1634"/>
                  </a:lnTo>
                  <a:lnTo>
                    <a:pt x="694" y="1608"/>
                  </a:lnTo>
                  <a:lnTo>
                    <a:pt x="683" y="1586"/>
                  </a:lnTo>
                  <a:lnTo>
                    <a:pt x="653" y="1595"/>
                  </a:lnTo>
                  <a:lnTo>
                    <a:pt x="638" y="1575"/>
                  </a:lnTo>
                  <a:lnTo>
                    <a:pt x="605" y="1567"/>
                  </a:lnTo>
                  <a:lnTo>
                    <a:pt x="585" y="1554"/>
                  </a:lnTo>
                  <a:lnTo>
                    <a:pt x="523" y="1537"/>
                  </a:lnTo>
                  <a:lnTo>
                    <a:pt x="509" y="1495"/>
                  </a:lnTo>
                  <a:lnTo>
                    <a:pt x="468" y="1504"/>
                  </a:lnTo>
                  <a:lnTo>
                    <a:pt x="447" y="1489"/>
                  </a:lnTo>
                  <a:lnTo>
                    <a:pt x="438" y="1478"/>
                  </a:lnTo>
                  <a:lnTo>
                    <a:pt x="438" y="1439"/>
                  </a:lnTo>
                  <a:lnTo>
                    <a:pt x="409" y="1428"/>
                  </a:lnTo>
                  <a:lnTo>
                    <a:pt x="403" y="1372"/>
                  </a:lnTo>
                  <a:lnTo>
                    <a:pt x="349" y="1398"/>
                  </a:lnTo>
                  <a:lnTo>
                    <a:pt x="273" y="1387"/>
                  </a:lnTo>
                  <a:lnTo>
                    <a:pt x="203" y="1352"/>
                  </a:lnTo>
                  <a:lnTo>
                    <a:pt x="147" y="1352"/>
                  </a:lnTo>
                  <a:lnTo>
                    <a:pt x="138" y="1322"/>
                  </a:lnTo>
                  <a:lnTo>
                    <a:pt x="106" y="1331"/>
                  </a:lnTo>
                  <a:lnTo>
                    <a:pt x="85" y="1311"/>
                  </a:lnTo>
                  <a:lnTo>
                    <a:pt x="30" y="1322"/>
                  </a:lnTo>
                  <a:lnTo>
                    <a:pt x="0" y="1301"/>
                  </a:lnTo>
                  <a:lnTo>
                    <a:pt x="41" y="1281"/>
                  </a:lnTo>
                  <a:lnTo>
                    <a:pt x="20" y="1234"/>
                  </a:lnTo>
                  <a:lnTo>
                    <a:pt x="44" y="1214"/>
                  </a:lnTo>
                  <a:lnTo>
                    <a:pt x="97" y="1234"/>
                  </a:lnTo>
                  <a:lnTo>
                    <a:pt x="106" y="1192"/>
                  </a:lnTo>
                  <a:lnTo>
                    <a:pt x="76" y="1184"/>
                  </a:lnTo>
                  <a:lnTo>
                    <a:pt x="85" y="1172"/>
                  </a:lnTo>
                  <a:lnTo>
                    <a:pt x="106" y="1164"/>
                  </a:lnTo>
                  <a:lnTo>
                    <a:pt x="126" y="1128"/>
                  </a:lnTo>
                  <a:lnTo>
                    <a:pt x="117" y="1116"/>
                  </a:lnTo>
                  <a:lnTo>
                    <a:pt x="76" y="1116"/>
                  </a:lnTo>
                  <a:lnTo>
                    <a:pt x="76" y="1096"/>
                  </a:lnTo>
                  <a:lnTo>
                    <a:pt x="97" y="1075"/>
                  </a:lnTo>
                  <a:lnTo>
                    <a:pt x="97" y="1025"/>
                  </a:lnTo>
                  <a:lnTo>
                    <a:pt x="162" y="1010"/>
                  </a:lnTo>
                  <a:lnTo>
                    <a:pt x="156" y="990"/>
                  </a:lnTo>
                  <a:lnTo>
                    <a:pt x="162" y="969"/>
                  </a:lnTo>
                  <a:lnTo>
                    <a:pt x="138" y="917"/>
                  </a:lnTo>
                  <a:lnTo>
                    <a:pt x="162" y="899"/>
                  </a:lnTo>
                  <a:lnTo>
                    <a:pt x="182" y="928"/>
                  </a:lnTo>
                  <a:lnTo>
                    <a:pt x="203" y="917"/>
                  </a:lnTo>
                  <a:lnTo>
                    <a:pt x="215" y="917"/>
                  </a:lnTo>
                  <a:lnTo>
                    <a:pt x="235" y="949"/>
                  </a:lnTo>
                  <a:lnTo>
                    <a:pt x="273" y="917"/>
                  </a:lnTo>
                  <a:lnTo>
                    <a:pt x="279" y="852"/>
                  </a:lnTo>
                  <a:lnTo>
                    <a:pt x="332" y="831"/>
                  </a:lnTo>
                  <a:lnTo>
                    <a:pt x="341" y="819"/>
                  </a:lnTo>
                  <a:lnTo>
                    <a:pt x="362" y="831"/>
                  </a:lnTo>
                </a:path>
              </a:pathLst>
            </a:custGeom>
            <a:grpFill/>
            <a:ln w="3175" cap="flat" cmpd="sng">
              <a:solidFill>
                <a:schemeClr val="accent4"/>
              </a:solidFill>
              <a:prstDash val="solid"/>
              <a:round/>
              <a:headEnd type="none" w="med" len="med"/>
              <a:tailEnd type="none" w="med" len="med"/>
            </a:ln>
            <a:effectLst/>
          </p:spPr>
          <p:txBody>
            <a:bodyPr/>
            <a:lstStyle/>
            <a:p>
              <a:endParaRPr lang="fr-FR"/>
            </a:p>
          </p:txBody>
        </p:sp>
        <p:sp>
          <p:nvSpPr>
            <p:cNvPr id="6" name="2A Corse-du-Sud">
              <a:extLst>
                <a:ext uri="{FF2B5EF4-FFF2-40B4-BE49-F238E27FC236}">
                  <a16:creationId xmlns:a16="http://schemas.microsoft.com/office/drawing/2014/main" id="{6FFF1122-D534-4B7C-9754-5A7306E76DFB}"/>
                </a:ext>
              </a:extLst>
            </p:cNvPr>
            <p:cNvSpPr>
              <a:spLocks/>
            </p:cNvSpPr>
            <p:nvPr userDrawn="1"/>
          </p:nvSpPr>
          <p:spPr bwMode="auto">
            <a:xfrm>
              <a:off x="8097838" y="5716588"/>
              <a:ext cx="460375" cy="638175"/>
            </a:xfrm>
            <a:custGeom>
              <a:avLst/>
              <a:gdLst>
                <a:gd name="T0" fmla="*/ 1031 w 1352"/>
                <a:gd name="T1" fmla="*/ 604 h 1879"/>
                <a:gd name="T2" fmla="*/ 1041 w 1352"/>
                <a:gd name="T3" fmla="*/ 763 h 1879"/>
                <a:gd name="T4" fmla="*/ 1049 w 1352"/>
                <a:gd name="T5" fmla="*/ 811 h 1879"/>
                <a:gd name="T6" fmla="*/ 1065 w 1352"/>
                <a:gd name="T7" fmla="*/ 927 h 1879"/>
                <a:gd name="T8" fmla="*/ 1275 w 1352"/>
                <a:gd name="T9" fmla="*/ 889 h 1879"/>
                <a:gd name="T10" fmla="*/ 1332 w 1352"/>
                <a:gd name="T11" fmla="*/ 1084 h 1879"/>
                <a:gd name="T12" fmla="*/ 1352 w 1352"/>
                <a:gd name="T13" fmla="*/ 1233 h 1879"/>
                <a:gd name="T14" fmla="*/ 1339 w 1352"/>
                <a:gd name="T15" fmla="*/ 1261 h 1879"/>
                <a:gd name="T16" fmla="*/ 1295 w 1352"/>
                <a:gd name="T17" fmla="*/ 1379 h 1879"/>
                <a:gd name="T18" fmla="*/ 1320 w 1352"/>
                <a:gd name="T19" fmla="*/ 1417 h 1879"/>
                <a:gd name="T20" fmla="*/ 1213 w 1352"/>
                <a:gd name="T21" fmla="*/ 1635 h 1879"/>
                <a:gd name="T22" fmla="*/ 1157 w 1352"/>
                <a:gd name="T23" fmla="*/ 1761 h 1879"/>
                <a:gd name="T24" fmla="*/ 1193 w 1352"/>
                <a:gd name="T25" fmla="*/ 1761 h 1879"/>
                <a:gd name="T26" fmla="*/ 1065 w 1352"/>
                <a:gd name="T27" fmla="*/ 1849 h 1879"/>
                <a:gd name="T28" fmla="*/ 950 w 1352"/>
                <a:gd name="T29" fmla="*/ 1837 h 1879"/>
                <a:gd name="T30" fmla="*/ 950 w 1352"/>
                <a:gd name="T31" fmla="*/ 1741 h 1879"/>
                <a:gd name="T32" fmla="*/ 875 w 1352"/>
                <a:gd name="T33" fmla="*/ 1721 h 1879"/>
                <a:gd name="T34" fmla="*/ 715 w 1352"/>
                <a:gd name="T35" fmla="*/ 1670 h 1879"/>
                <a:gd name="T36" fmla="*/ 481 w 1352"/>
                <a:gd name="T37" fmla="*/ 1524 h 1879"/>
                <a:gd name="T38" fmla="*/ 481 w 1352"/>
                <a:gd name="T39" fmla="*/ 1402 h 1879"/>
                <a:gd name="T40" fmla="*/ 521 w 1352"/>
                <a:gd name="T41" fmla="*/ 1407 h 1879"/>
                <a:gd name="T42" fmla="*/ 597 w 1352"/>
                <a:gd name="T43" fmla="*/ 1318 h 1879"/>
                <a:gd name="T44" fmla="*/ 543 w 1352"/>
                <a:gd name="T45" fmla="*/ 1283 h 1879"/>
                <a:gd name="T46" fmla="*/ 472 w 1352"/>
                <a:gd name="T47" fmla="*/ 1288 h 1879"/>
                <a:gd name="T48" fmla="*/ 435 w 1352"/>
                <a:gd name="T49" fmla="*/ 1261 h 1879"/>
                <a:gd name="T50" fmla="*/ 329 w 1352"/>
                <a:gd name="T51" fmla="*/ 1222 h 1879"/>
                <a:gd name="T52" fmla="*/ 316 w 1352"/>
                <a:gd name="T53" fmla="*/ 1192 h 1879"/>
                <a:gd name="T54" fmla="*/ 343 w 1352"/>
                <a:gd name="T55" fmla="*/ 1084 h 1879"/>
                <a:gd name="T56" fmla="*/ 425 w 1352"/>
                <a:gd name="T57" fmla="*/ 1028 h 1879"/>
                <a:gd name="T58" fmla="*/ 445 w 1352"/>
                <a:gd name="T59" fmla="*/ 985 h 1879"/>
                <a:gd name="T60" fmla="*/ 455 w 1352"/>
                <a:gd name="T61" fmla="*/ 909 h 1879"/>
                <a:gd name="T62" fmla="*/ 363 w 1352"/>
                <a:gd name="T63" fmla="*/ 849 h 1879"/>
                <a:gd name="T64" fmla="*/ 217 w 1352"/>
                <a:gd name="T65" fmla="*/ 902 h 1879"/>
                <a:gd name="T66" fmla="*/ 181 w 1352"/>
                <a:gd name="T67" fmla="*/ 872 h 1879"/>
                <a:gd name="T68" fmla="*/ 225 w 1352"/>
                <a:gd name="T69" fmla="*/ 773 h 1879"/>
                <a:gd name="T70" fmla="*/ 225 w 1352"/>
                <a:gd name="T71" fmla="*/ 702 h 1879"/>
                <a:gd name="T72" fmla="*/ 343 w 1352"/>
                <a:gd name="T73" fmla="*/ 604 h 1879"/>
                <a:gd name="T74" fmla="*/ 306 w 1352"/>
                <a:gd name="T75" fmla="*/ 564 h 1879"/>
                <a:gd name="T76" fmla="*/ 210 w 1352"/>
                <a:gd name="T77" fmla="*/ 522 h 1879"/>
                <a:gd name="T78" fmla="*/ 104 w 1352"/>
                <a:gd name="T79" fmla="*/ 448 h 1879"/>
                <a:gd name="T80" fmla="*/ 63 w 1352"/>
                <a:gd name="T81" fmla="*/ 439 h 1879"/>
                <a:gd name="T82" fmla="*/ 63 w 1352"/>
                <a:gd name="T83" fmla="*/ 404 h 1879"/>
                <a:gd name="T84" fmla="*/ 63 w 1352"/>
                <a:gd name="T85" fmla="*/ 295 h 1879"/>
                <a:gd name="T86" fmla="*/ 225 w 1352"/>
                <a:gd name="T87" fmla="*/ 214 h 1879"/>
                <a:gd name="T88" fmla="*/ 181 w 1352"/>
                <a:gd name="T89" fmla="*/ 138 h 1879"/>
                <a:gd name="T90" fmla="*/ 91 w 1352"/>
                <a:gd name="T91" fmla="*/ 118 h 1879"/>
                <a:gd name="T92" fmla="*/ 43 w 1352"/>
                <a:gd name="T93" fmla="*/ 86 h 1879"/>
                <a:gd name="T94" fmla="*/ 0 w 1352"/>
                <a:gd name="T95" fmla="*/ 22 h 1879"/>
                <a:gd name="T96" fmla="*/ 30 w 1352"/>
                <a:gd name="T97" fmla="*/ 22 h 1879"/>
                <a:gd name="T98" fmla="*/ 149 w 1352"/>
                <a:gd name="T99" fmla="*/ 10 h 1879"/>
                <a:gd name="T100" fmla="*/ 210 w 1352"/>
                <a:gd name="T101" fmla="*/ 52 h 1879"/>
                <a:gd name="T102" fmla="*/ 412 w 1352"/>
                <a:gd name="T103" fmla="*/ 98 h 1879"/>
                <a:gd name="T104" fmla="*/ 501 w 1352"/>
                <a:gd name="T105" fmla="*/ 138 h 1879"/>
                <a:gd name="T106" fmla="*/ 531 w 1352"/>
                <a:gd name="T107" fmla="*/ 204 h 1879"/>
                <a:gd name="T108" fmla="*/ 649 w 1352"/>
                <a:gd name="T109" fmla="*/ 253 h 1879"/>
                <a:gd name="T110" fmla="*/ 715 w 1352"/>
                <a:gd name="T111" fmla="*/ 295 h 1879"/>
                <a:gd name="T112" fmla="*/ 758 w 1352"/>
                <a:gd name="T113" fmla="*/ 333 h 1879"/>
                <a:gd name="T114" fmla="*/ 895 w 1352"/>
                <a:gd name="T115" fmla="*/ 488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2" h="1879">
                  <a:moveTo>
                    <a:pt x="903" y="564"/>
                  </a:moveTo>
                  <a:lnTo>
                    <a:pt x="943" y="616"/>
                  </a:lnTo>
                  <a:lnTo>
                    <a:pt x="1031" y="604"/>
                  </a:lnTo>
                  <a:lnTo>
                    <a:pt x="1031" y="677"/>
                  </a:lnTo>
                  <a:lnTo>
                    <a:pt x="1041" y="753"/>
                  </a:lnTo>
                  <a:lnTo>
                    <a:pt x="1041" y="763"/>
                  </a:lnTo>
                  <a:lnTo>
                    <a:pt x="1061" y="773"/>
                  </a:lnTo>
                  <a:lnTo>
                    <a:pt x="1061" y="783"/>
                  </a:lnTo>
                  <a:lnTo>
                    <a:pt x="1049" y="811"/>
                  </a:lnTo>
                  <a:lnTo>
                    <a:pt x="1087" y="831"/>
                  </a:lnTo>
                  <a:lnTo>
                    <a:pt x="1075" y="879"/>
                  </a:lnTo>
                  <a:lnTo>
                    <a:pt x="1065" y="927"/>
                  </a:lnTo>
                  <a:lnTo>
                    <a:pt x="1186" y="968"/>
                  </a:lnTo>
                  <a:lnTo>
                    <a:pt x="1256" y="909"/>
                  </a:lnTo>
                  <a:lnTo>
                    <a:pt x="1275" y="889"/>
                  </a:lnTo>
                  <a:lnTo>
                    <a:pt x="1310" y="902"/>
                  </a:lnTo>
                  <a:lnTo>
                    <a:pt x="1332" y="1061"/>
                  </a:lnTo>
                  <a:lnTo>
                    <a:pt x="1332" y="1084"/>
                  </a:lnTo>
                  <a:lnTo>
                    <a:pt x="1339" y="1160"/>
                  </a:lnTo>
                  <a:lnTo>
                    <a:pt x="1352" y="1180"/>
                  </a:lnTo>
                  <a:lnTo>
                    <a:pt x="1352" y="1233"/>
                  </a:lnTo>
                  <a:lnTo>
                    <a:pt x="1320" y="1241"/>
                  </a:lnTo>
                  <a:lnTo>
                    <a:pt x="1320" y="1261"/>
                  </a:lnTo>
                  <a:lnTo>
                    <a:pt x="1339" y="1261"/>
                  </a:lnTo>
                  <a:lnTo>
                    <a:pt x="1332" y="1298"/>
                  </a:lnTo>
                  <a:lnTo>
                    <a:pt x="1310" y="1349"/>
                  </a:lnTo>
                  <a:lnTo>
                    <a:pt x="1295" y="1379"/>
                  </a:lnTo>
                  <a:lnTo>
                    <a:pt x="1256" y="1379"/>
                  </a:lnTo>
                  <a:lnTo>
                    <a:pt x="1262" y="1402"/>
                  </a:lnTo>
                  <a:lnTo>
                    <a:pt x="1320" y="1417"/>
                  </a:lnTo>
                  <a:lnTo>
                    <a:pt x="1285" y="1488"/>
                  </a:lnTo>
                  <a:lnTo>
                    <a:pt x="1203" y="1554"/>
                  </a:lnTo>
                  <a:lnTo>
                    <a:pt x="1213" y="1635"/>
                  </a:lnTo>
                  <a:lnTo>
                    <a:pt x="1166" y="1711"/>
                  </a:lnTo>
                  <a:lnTo>
                    <a:pt x="1147" y="1741"/>
                  </a:lnTo>
                  <a:lnTo>
                    <a:pt x="1157" y="1761"/>
                  </a:lnTo>
                  <a:lnTo>
                    <a:pt x="1186" y="1741"/>
                  </a:lnTo>
                  <a:lnTo>
                    <a:pt x="1193" y="1741"/>
                  </a:lnTo>
                  <a:lnTo>
                    <a:pt x="1193" y="1761"/>
                  </a:lnTo>
                  <a:lnTo>
                    <a:pt x="1137" y="1872"/>
                  </a:lnTo>
                  <a:lnTo>
                    <a:pt x="1065" y="1879"/>
                  </a:lnTo>
                  <a:lnTo>
                    <a:pt x="1065" y="1849"/>
                  </a:lnTo>
                  <a:lnTo>
                    <a:pt x="1019" y="1837"/>
                  </a:lnTo>
                  <a:lnTo>
                    <a:pt x="989" y="1830"/>
                  </a:lnTo>
                  <a:lnTo>
                    <a:pt x="950" y="1837"/>
                  </a:lnTo>
                  <a:lnTo>
                    <a:pt x="943" y="1830"/>
                  </a:lnTo>
                  <a:lnTo>
                    <a:pt x="969" y="1753"/>
                  </a:lnTo>
                  <a:lnTo>
                    <a:pt x="950" y="1741"/>
                  </a:lnTo>
                  <a:lnTo>
                    <a:pt x="913" y="1753"/>
                  </a:lnTo>
                  <a:lnTo>
                    <a:pt x="903" y="1711"/>
                  </a:lnTo>
                  <a:lnTo>
                    <a:pt x="875" y="1721"/>
                  </a:lnTo>
                  <a:lnTo>
                    <a:pt x="799" y="1682"/>
                  </a:lnTo>
                  <a:lnTo>
                    <a:pt x="787" y="1702"/>
                  </a:lnTo>
                  <a:lnTo>
                    <a:pt x="715" y="1670"/>
                  </a:lnTo>
                  <a:lnTo>
                    <a:pt x="639" y="1635"/>
                  </a:lnTo>
                  <a:lnTo>
                    <a:pt x="472" y="1544"/>
                  </a:lnTo>
                  <a:lnTo>
                    <a:pt x="481" y="1524"/>
                  </a:lnTo>
                  <a:lnTo>
                    <a:pt x="467" y="1498"/>
                  </a:lnTo>
                  <a:lnTo>
                    <a:pt x="455" y="1488"/>
                  </a:lnTo>
                  <a:lnTo>
                    <a:pt x="481" y="1402"/>
                  </a:lnTo>
                  <a:lnTo>
                    <a:pt x="501" y="1402"/>
                  </a:lnTo>
                  <a:lnTo>
                    <a:pt x="511" y="1407"/>
                  </a:lnTo>
                  <a:lnTo>
                    <a:pt x="521" y="1407"/>
                  </a:lnTo>
                  <a:lnTo>
                    <a:pt x="563" y="1372"/>
                  </a:lnTo>
                  <a:lnTo>
                    <a:pt x="582" y="1372"/>
                  </a:lnTo>
                  <a:lnTo>
                    <a:pt x="597" y="1318"/>
                  </a:lnTo>
                  <a:lnTo>
                    <a:pt x="649" y="1298"/>
                  </a:lnTo>
                  <a:lnTo>
                    <a:pt x="649" y="1288"/>
                  </a:lnTo>
                  <a:lnTo>
                    <a:pt x="543" y="1283"/>
                  </a:lnTo>
                  <a:lnTo>
                    <a:pt x="511" y="1261"/>
                  </a:lnTo>
                  <a:lnTo>
                    <a:pt x="481" y="1261"/>
                  </a:lnTo>
                  <a:lnTo>
                    <a:pt x="472" y="1288"/>
                  </a:lnTo>
                  <a:lnTo>
                    <a:pt x="455" y="1283"/>
                  </a:lnTo>
                  <a:lnTo>
                    <a:pt x="455" y="1261"/>
                  </a:lnTo>
                  <a:lnTo>
                    <a:pt x="435" y="1261"/>
                  </a:lnTo>
                  <a:lnTo>
                    <a:pt x="445" y="1212"/>
                  </a:lnTo>
                  <a:lnTo>
                    <a:pt x="336" y="1253"/>
                  </a:lnTo>
                  <a:lnTo>
                    <a:pt x="329" y="1222"/>
                  </a:lnTo>
                  <a:lnTo>
                    <a:pt x="267" y="1233"/>
                  </a:lnTo>
                  <a:lnTo>
                    <a:pt x="267" y="1200"/>
                  </a:lnTo>
                  <a:lnTo>
                    <a:pt x="316" y="1192"/>
                  </a:lnTo>
                  <a:lnTo>
                    <a:pt x="363" y="1135"/>
                  </a:lnTo>
                  <a:lnTo>
                    <a:pt x="329" y="1104"/>
                  </a:lnTo>
                  <a:lnTo>
                    <a:pt x="343" y="1084"/>
                  </a:lnTo>
                  <a:lnTo>
                    <a:pt x="363" y="1094"/>
                  </a:lnTo>
                  <a:lnTo>
                    <a:pt x="412" y="1061"/>
                  </a:lnTo>
                  <a:lnTo>
                    <a:pt x="425" y="1028"/>
                  </a:lnTo>
                  <a:lnTo>
                    <a:pt x="382" y="1018"/>
                  </a:lnTo>
                  <a:lnTo>
                    <a:pt x="382" y="998"/>
                  </a:lnTo>
                  <a:lnTo>
                    <a:pt x="445" y="985"/>
                  </a:lnTo>
                  <a:lnTo>
                    <a:pt x="435" y="955"/>
                  </a:lnTo>
                  <a:lnTo>
                    <a:pt x="412" y="927"/>
                  </a:lnTo>
                  <a:lnTo>
                    <a:pt x="455" y="909"/>
                  </a:lnTo>
                  <a:lnTo>
                    <a:pt x="445" y="889"/>
                  </a:lnTo>
                  <a:lnTo>
                    <a:pt x="405" y="849"/>
                  </a:lnTo>
                  <a:lnTo>
                    <a:pt x="363" y="849"/>
                  </a:lnTo>
                  <a:lnTo>
                    <a:pt x="353" y="879"/>
                  </a:lnTo>
                  <a:lnTo>
                    <a:pt x="267" y="902"/>
                  </a:lnTo>
                  <a:lnTo>
                    <a:pt x="217" y="902"/>
                  </a:lnTo>
                  <a:lnTo>
                    <a:pt x="169" y="927"/>
                  </a:lnTo>
                  <a:lnTo>
                    <a:pt x="169" y="917"/>
                  </a:lnTo>
                  <a:lnTo>
                    <a:pt x="181" y="872"/>
                  </a:lnTo>
                  <a:lnTo>
                    <a:pt x="139" y="793"/>
                  </a:lnTo>
                  <a:lnTo>
                    <a:pt x="181" y="783"/>
                  </a:lnTo>
                  <a:lnTo>
                    <a:pt x="225" y="773"/>
                  </a:lnTo>
                  <a:lnTo>
                    <a:pt x="245" y="763"/>
                  </a:lnTo>
                  <a:lnTo>
                    <a:pt x="245" y="741"/>
                  </a:lnTo>
                  <a:lnTo>
                    <a:pt x="225" y="702"/>
                  </a:lnTo>
                  <a:lnTo>
                    <a:pt x="225" y="680"/>
                  </a:lnTo>
                  <a:lnTo>
                    <a:pt x="336" y="626"/>
                  </a:lnTo>
                  <a:lnTo>
                    <a:pt x="343" y="604"/>
                  </a:lnTo>
                  <a:lnTo>
                    <a:pt x="343" y="596"/>
                  </a:lnTo>
                  <a:lnTo>
                    <a:pt x="306" y="584"/>
                  </a:lnTo>
                  <a:lnTo>
                    <a:pt x="306" y="564"/>
                  </a:lnTo>
                  <a:lnTo>
                    <a:pt x="299" y="551"/>
                  </a:lnTo>
                  <a:lnTo>
                    <a:pt x="267" y="500"/>
                  </a:lnTo>
                  <a:lnTo>
                    <a:pt x="210" y="522"/>
                  </a:lnTo>
                  <a:lnTo>
                    <a:pt x="200" y="500"/>
                  </a:lnTo>
                  <a:lnTo>
                    <a:pt x="104" y="480"/>
                  </a:lnTo>
                  <a:lnTo>
                    <a:pt x="104" y="448"/>
                  </a:lnTo>
                  <a:lnTo>
                    <a:pt x="91" y="439"/>
                  </a:lnTo>
                  <a:lnTo>
                    <a:pt x="63" y="460"/>
                  </a:lnTo>
                  <a:lnTo>
                    <a:pt x="63" y="439"/>
                  </a:lnTo>
                  <a:lnTo>
                    <a:pt x="104" y="411"/>
                  </a:lnTo>
                  <a:lnTo>
                    <a:pt x="104" y="404"/>
                  </a:lnTo>
                  <a:lnTo>
                    <a:pt x="63" y="404"/>
                  </a:lnTo>
                  <a:lnTo>
                    <a:pt x="73" y="384"/>
                  </a:lnTo>
                  <a:lnTo>
                    <a:pt x="91" y="372"/>
                  </a:lnTo>
                  <a:lnTo>
                    <a:pt x="63" y="295"/>
                  </a:lnTo>
                  <a:lnTo>
                    <a:pt x="30" y="295"/>
                  </a:lnTo>
                  <a:lnTo>
                    <a:pt x="23" y="273"/>
                  </a:lnTo>
                  <a:lnTo>
                    <a:pt x="225" y="214"/>
                  </a:lnTo>
                  <a:lnTo>
                    <a:pt x="237" y="194"/>
                  </a:lnTo>
                  <a:lnTo>
                    <a:pt x="225" y="177"/>
                  </a:lnTo>
                  <a:lnTo>
                    <a:pt x="181" y="138"/>
                  </a:lnTo>
                  <a:lnTo>
                    <a:pt x="126" y="128"/>
                  </a:lnTo>
                  <a:lnTo>
                    <a:pt x="104" y="138"/>
                  </a:lnTo>
                  <a:lnTo>
                    <a:pt x="91" y="118"/>
                  </a:lnTo>
                  <a:lnTo>
                    <a:pt x="126" y="76"/>
                  </a:lnTo>
                  <a:lnTo>
                    <a:pt x="91" y="52"/>
                  </a:lnTo>
                  <a:lnTo>
                    <a:pt x="43" y="86"/>
                  </a:lnTo>
                  <a:lnTo>
                    <a:pt x="23" y="86"/>
                  </a:lnTo>
                  <a:lnTo>
                    <a:pt x="23" y="42"/>
                  </a:lnTo>
                  <a:lnTo>
                    <a:pt x="0" y="22"/>
                  </a:lnTo>
                  <a:lnTo>
                    <a:pt x="10" y="10"/>
                  </a:lnTo>
                  <a:lnTo>
                    <a:pt x="23" y="10"/>
                  </a:lnTo>
                  <a:lnTo>
                    <a:pt x="30" y="22"/>
                  </a:lnTo>
                  <a:lnTo>
                    <a:pt x="63" y="0"/>
                  </a:lnTo>
                  <a:lnTo>
                    <a:pt x="91" y="22"/>
                  </a:lnTo>
                  <a:lnTo>
                    <a:pt x="149" y="10"/>
                  </a:lnTo>
                  <a:lnTo>
                    <a:pt x="169" y="30"/>
                  </a:lnTo>
                  <a:lnTo>
                    <a:pt x="200" y="22"/>
                  </a:lnTo>
                  <a:lnTo>
                    <a:pt x="210" y="52"/>
                  </a:lnTo>
                  <a:lnTo>
                    <a:pt x="267" y="52"/>
                  </a:lnTo>
                  <a:lnTo>
                    <a:pt x="336" y="86"/>
                  </a:lnTo>
                  <a:lnTo>
                    <a:pt x="412" y="98"/>
                  </a:lnTo>
                  <a:lnTo>
                    <a:pt x="467" y="71"/>
                  </a:lnTo>
                  <a:lnTo>
                    <a:pt x="472" y="128"/>
                  </a:lnTo>
                  <a:lnTo>
                    <a:pt x="501" y="138"/>
                  </a:lnTo>
                  <a:lnTo>
                    <a:pt x="501" y="177"/>
                  </a:lnTo>
                  <a:lnTo>
                    <a:pt x="511" y="189"/>
                  </a:lnTo>
                  <a:lnTo>
                    <a:pt x="531" y="204"/>
                  </a:lnTo>
                  <a:lnTo>
                    <a:pt x="573" y="194"/>
                  </a:lnTo>
                  <a:lnTo>
                    <a:pt x="587" y="237"/>
                  </a:lnTo>
                  <a:lnTo>
                    <a:pt x="649" y="253"/>
                  </a:lnTo>
                  <a:lnTo>
                    <a:pt x="669" y="266"/>
                  </a:lnTo>
                  <a:lnTo>
                    <a:pt x="700" y="273"/>
                  </a:lnTo>
                  <a:lnTo>
                    <a:pt x="715" y="295"/>
                  </a:lnTo>
                  <a:lnTo>
                    <a:pt x="745" y="285"/>
                  </a:lnTo>
                  <a:lnTo>
                    <a:pt x="758" y="305"/>
                  </a:lnTo>
                  <a:lnTo>
                    <a:pt x="758" y="333"/>
                  </a:lnTo>
                  <a:lnTo>
                    <a:pt x="787" y="362"/>
                  </a:lnTo>
                  <a:lnTo>
                    <a:pt x="807" y="424"/>
                  </a:lnTo>
                  <a:lnTo>
                    <a:pt x="895" y="488"/>
                  </a:lnTo>
                  <a:lnTo>
                    <a:pt x="895" y="556"/>
                  </a:lnTo>
                  <a:lnTo>
                    <a:pt x="903" y="564"/>
                  </a:lnTo>
                </a:path>
              </a:pathLst>
            </a:custGeom>
            <a:grpFill/>
            <a:ln w="3175" cap="flat" cmpd="sng">
              <a:solidFill>
                <a:schemeClr val="accent4"/>
              </a:solidFill>
              <a:prstDash val="solid"/>
              <a:round/>
              <a:headEnd type="none" w="med" len="med"/>
              <a:tailEnd type="none" w="med" len="med"/>
            </a:ln>
            <a:effectLst/>
          </p:spPr>
          <p:txBody>
            <a:bodyPr/>
            <a:lstStyle/>
            <a:p>
              <a:endParaRPr lang="fr-FR"/>
            </a:p>
          </p:txBody>
        </p:sp>
      </p:grpSp>
      <p:grpSp>
        <p:nvGrpSpPr>
          <p:cNvPr id="7" name="Provence-Alpes-Côte d'Azur">
            <a:extLst>
              <a:ext uri="{FF2B5EF4-FFF2-40B4-BE49-F238E27FC236}">
                <a16:creationId xmlns:a16="http://schemas.microsoft.com/office/drawing/2014/main" id="{59FA2028-AA41-45E0-A548-2B8671500D2D}"/>
              </a:ext>
            </a:extLst>
          </p:cNvPr>
          <p:cNvGrpSpPr/>
          <p:nvPr/>
        </p:nvGrpSpPr>
        <p:grpSpPr>
          <a:xfrm>
            <a:off x="9693429" y="4355562"/>
            <a:ext cx="1141612" cy="980105"/>
            <a:chOff x="6858000" y="4259263"/>
            <a:chExt cx="1638300" cy="1406525"/>
          </a:xfrm>
          <a:solidFill>
            <a:schemeClr val="tx1"/>
          </a:solidFill>
        </p:grpSpPr>
        <p:sp>
          <p:nvSpPr>
            <p:cNvPr id="8" name="84 Vaucluse">
              <a:extLst>
                <a:ext uri="{FF2B5EF4-FFF2-40B4-BE49-F238E27FC236}">
                  <a16:creationId xmlns:a16="http://schemas.microsoft.com/office/drawing/2014/main" id="{76D7405B-4C58-467C-8CA8-F521276CCA7E}"/>
                </a:ext>
              </a:extLst>
            </p:cNvPr>
            <p:cNvSpPr>
              <a:spLocks/>
            </p:cNvSpPr>
            <p:nvPr userDrawn="1"/>
          </p:nvSpPr>
          <p:spPr bwMode="auto">
            <a:xfrm>
              <a:off x="7043738" y="4814888"/>
              <a:ext cx="536575" cy="427037"/>
            </a:xfrm>
            <a:custGeom>
              <a:avLst/>
              <a:gdLst>
                <a:gd name="T0" fmla="*/ 1312 w 1580"/>
                <a:gd name="T1" fmla="*/ 853 h 1252"/>
                <a:gd name="T2" fmla="*/ 1324 w 1580"/>
                <a:gd name="T3" fmla="*/ 753 h 1252"/>
                <a:gd name="T4" fmla="*/ 1214 w 1580"/>
                <a:gd name="T5" fmla="*/ 695 h 1252"/>
                <a:gd name="T6" fmla="*/ 1255 w 1580"/>
                <a:gd name="T7" fmla="*/ 547 h 1252"/>
                <a:gd name="T8" fmla="*/ 1185 w 1580"/>
                <a:gd name="T9" fmla="*/ 374 h 1252"/>
                <a:gd name="T10" fmla="*/ 1109 w 1580"/>
                <a:gd name="T11" fmla="*/ 333 h 1252"/>
                <a:gd name="T12" fmla="*/ 1032 w 1580"/>
                <a:gd name="T13" fmla="*/ 303 h 1252"/>
                <a:gd name="T14" fmla="*/ 1021 w 1580"/>
                <a:gd name="T15" fmla="*/ 214 h 1252"/>
                <a:gd name="T16" fmla="*/ 980 w 1580"/>
                <a:gd name="T17" fmla="*/ 194 h 1252"/>
                <a:gd name="T18" fmla="*/ 915 w 1580"/>
                <a:gd name="T19" fmla="*/ 206 h 1252"/>
                <a:gd name="T20" fmla="*/ 824 w 1580"/>
                <a:gd name="T21" fmla="*/ 165 h 1252"/>
                <a:gd name="T22" fmla="*/ 694 w 1580"/>
                <a:gd name="T23" fmla="*/ 153 h 1252"/>
                <a:gd name="T24" fmla="*/ 694 w 1580"/>
                <a:gd name="T25" fmla="*/ 97 h 1252"/>
                <a:gd name="T26" fmla="*/ 715 w 1580"/>
                <a:gd name="T27" fmla="*/ 12 h 1252"/>
                <a:gd name="T28" fmla="*/ 589 w 1580"/>
                <a:gd name="T29" fmla="*/ 77 h 1252"/>
                <a:gd name="T30" fmla="*/ 520 w 1580"/>
                <a:gd name="T31" fmla="*/ 56 h 1252"/>
                <a:gd name="T32" fmla="*/ 394 w 1580"/>
                <a:gd name="T33" fmla="*/ 118 h 1252"/>
                <a:gd name="T34" fmla="*/ 306 w 1580"/>
                <a:gd name="T35" fmla="*/ 138 h 1252"/>
                <a:gd name="T36" fmla="*/ 236 w 1580"/>
                <a:gd name="T37" fmla="*/ 194 h 1252"/>
                <a:gd name="T38" fmla="*/ 214 w 1580"/>
                <a:gd name="T39" fmla="*/ 97 h 1252"/>
                <a:gd name="T40" fmla="*/ 88 w 1580"/>
                <a:gd name="T41" fmla="*/ 12 h 1252"/>
                <a:gd name="T42" fmla="*/ 0 w 1580"/>
                <a:gd name="T43" fmla="*/ 0 h 1252"/>
                <a:gd name="T44" fmla="*/ 0 w 1580"/>
                <a:gd name="T45" fmla="*/ 118 h 1252"/>
                <a:gd name="T46" fmla="*/ 41 w 1580"/>
                <a:gd name="T47" fmla="*/ 174 h 1252"/>
                <a:gd name="T48" fmla="*/ 88 w 1580"/>
                <a:gd name="T49" fmla="*/ 227 h 1252"/>
                <a:gd name="T50" fmla="*/ 110 w 1580"/>
                <a:gd name="T51" fmla="*/ 324 h 1252"/>
                <a:gd name="T52" fmla="*/ 97 w 1580"/>
                <a:gd name="T53" fmla="*/ 365 h 1252"/>
                <a:gd name="T54" fmla="*/ 127 w 1580"/>
                <a:gd name="T55" fmla="*/ 483 h 1252"/>
                <a:gd name="T56" fmla="*/ 168 w 1580"/>
                <a:gd name="T57" fmla="*/ 483 h 1252"/>
                <a:gd name="T58" fmla="*/ 214 w 1580"/>
                <a:gd name="T59" fmla="*/ 539 h 1252"/>
                <a:gd name="T60" fmla="*/ 244 w 1580"/>
                <a:gd name="T61" fmla="*/ 567 h 1252"/>
                <a:gd name="T62" fmla="*/ 286 w 1580"/>
                <a:gd name="T63" fmla="*/ 623 h 1252"/>
                <a:gd name="T64" fmla="*/ 244 w 1580"/>
                <a:gd name="T65" fmla="*/ 656 h 1252"/>
                <a:gd name="T66" fmla="*/ 201 w 1580"/>
                <a:gd name="T67" fmla="*/ 753 h 1252"/>
                <a:gd name="T68" fmla="*/ 201 w 1580"/>
                <a:gd name="T69" fmla="*/ 791 h 1252"/>
                <a:gd name="T70" fmla="*/ 342 w 1580"/>
                <a:gd name="T71" fmla="*/ 823 h 1252"/>
                <a:gd name="T72" fmla="*/ 450 w 1580"/>
                <a:gd name="T73" fmla="*/ 868 h 1252"/>
                <a:gd name="T74" fmla="*/ 512 w 1580"/>
                <a:gd name="T75" fmla="*/ 920 h 1252"/>
                <a:gd name="T76" fmla="*/ 576 w 1580"/>
                <a:gd name="T77" fmla="*/ 991 h 1252"/>
                <a:gd name="T78" fmla="*/ 689 w 1580"/>
                <a:gd name="T79" fmla="*/ 1087 h 1252"/>
                <a:gd name="T80" fmla="*/ 845 w 1580"/>
                <a:gd name="T81" fmla="*/ 1087 h 1252"/>
                <a:gd name="T82" fmla="*/ 915 w 1580"/>
                <a:gd name="T83" fmla="*/ 1109 h 1252"/>
                <a:gd name="T84" fmla="*/ 958 w 1580"/>
                <a:gd name="T85" fmla="*/ 1115 h 1252"/>
                <a:gd name="T86" fmla="*/ 1041 w 1580"/>
                <a:gd name="T87" fmla="*/ 1165 h 1252"/>
                <a:gd name="T88" fmla="*/ 1097 w 1580"/>
                <a:gd name="T89" fmla="*/ 1196 h 1252"/>
                <a:gd name="T90" fmla="*/ 1297 w 1580"/>
                <a:gd name="T91" fmla="*/ 1252 h 1252"/>
                <a:gd name="T92" fmla="*/ 1429 w 1580"/>
                <a:gd name="T93" fmla="*/ 1217 h 1252"/>
                <a:gd name="T94" fmla="*/ 1547 w 1580"/>
                <a:gd name="T95" fmla="*/ 1124 h 1252"/>
                <a:gd name="T96" fmla="*/ 1511 w 1580"/>
                <a:gd name="T97" fmla="*/ 1046 h 1252"/>
                <a:gd name="T98" fmla="*/ 1450 w 1580"/>
                <a:gd name="T99" fmla="*/ 950 h 1252"/>
                <a:gd name="T100" fmla="*/ 1312 w 1580"/>
                <a:gd name="T101" fmla="*/ 920 h 1252"/>
                <a:gd name="T102" fmla="*/ 1277 w 1580"/>
                <a:gd name="T103" fmla="*/ 879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0" h="1252">
                  <a:moveTo>
                    <a:pt x="1277" y="879"/>
                  </a:moveTo>
                  <a:lnTo>
                    <a:pt x="1297" y="864"/>
                  </a:lnTo>
                  <a:lnTo>
                    <a:pt x="1312" y="853"/>
                  </a:lnTo>
                  <a:lnTo>
                    <a:pt x="1333" y="812"/>
                  </a:lnTo>
                  <a:lnTo>
                    <a:pt x="1353" y="753"/>
                  </a:lnTo>
                  <a:lnTo>
                    <a:pt x="1324" y="753"/>
                  </a:lnTo>
                  <a:lnTo>
                    <a:pt x="1303" y="706"/>
                  </a:lnTo>
                  <a:lnTo>
                    <a:pt x="1268" y="715"/>
                  </a:lnTo>
                  <a:lnTo>
                    <a:pt x="1214" y="695"/>
                  </a:lnTo>
                  <a:lnTo>
                    <a:pt x="1214" y="645"/>
                  </a:lnTo>
                  <a:lnTo>
                    <a:pt x="1227" y="597"/>
                  </a:lnTo>
                  <a:lnTo>
                    <a:pt x="1255" y="547"/>
                  </a:lnTo>
                  <a:lnTo>
                    <a:pt x="1247" y="461"/>
                  </a:lnTo>
                  <a:lnTo>
                    <a:pt x="1194" y="470"/>
                  </a:lnTo>
                  <a:lnTo>
                    <a:pt x="1185" y="374"/>
                  </a:lnTo>
                  <a:lnTo>
                    <a:pt x="1129" y="374"/>
                  </a:lnTo>
                  <a:lnTo>
                    <a:pt x="1118" y="333"/>
                  </a:lnTo>
                  <a:lnTo>
                    <a:pt x="1109" y="333"/>
                  </a:lnTo>
                  <a:lnTo>
                    <a:pt x="1097" y="303"/>
                  </a:lnTo>
                  <a:lnTo>
                    <a:pt x="1068" y="312"/>
                  </a:lnTo>
                  <a:lnTo>
                    <a:pt x="1032" y="303"/>
                  </a:lnTo>
                  <a:lnTo>
                    <a:pt x="1032" y="236"/>
                  </a:lnTo>
                  <a:lnTo>
                    <a:pt x="1032" y="214"/>
                  </a:lnTo>
                  <a:lnTo>
                    <a:pt x="1021" y="214"/>
                  </a:lnTo>
                  <a:lnTo>
                    <a:pt x="1021" y="206"/>
                  </a:lnTo>
                  <a:lnTo>
                    <a:pt x="1000" y="194"/>
                  </a:lnTo>
                  <a:lnTo>
                    <a:pt x="980" y="194"/>
                  </a:lnTo>
                  <a:lnTo>
                    <a:pt x="958" y="214"/>
                  </a:lnTo>
                  <a:lnTo>
                    <a:pt x="941" y="206"/>
                  </a:lnTo>
                  <a:lnTo>
                    <a:pt x="915" y="206"/>
                  </a:lnTo>
                  <a:lnTo>
                    <a:pt x="882" y="174"/>
                  </a:lnTo>
                  <a:lnTo>
                    <a:pt x="845" y="165"/>
                  </a:lnTo>
                  <a:lnTo>
                    <a:pt x="824" y="165"/>
                  </a:lnTo>
                  <a:lnTo>
                    <a:pt x="824" y="206"/>
                  </a:lnTo>
                  <a:lnTo>
                    <a:pt x="715" y="186"/>
                  </a:lnTo>
                  <a:lnTo>
                    <a:pt x="694" y="153"/>
                  </a:lnTo>
                  <a:lnTo>
                    <a:pt x="715" y="138"/>
                  </a:lnTo>
                  <a:lnTo>
                    <a:pt x="706" y="110"/>
                  </a:lnTo>
                  <a:lnTo>
                    <a:pt x="694" y="97"/>
                  </a:lnTo>
                  <a:lnTo>
                    <a:pt x="694" y="68"/>
                  </a:lnTo>
                  <a:lnTo>
                    <a:pt x="715" y="36"/>
                  </a:lnTo>
                  <a:lnTo>
                    <a:pt x="715" y="12"/>
                  </a:lnTo>
                  <a:lnTo>
                    <a:pt x="639" y="77"/>
                  </a:lnTo>
                  <a:lnTo>
                    <a:pt x="609" y="68"/>
                  </a:lnTo>
                  <a:lnTo>
                    <a:pt x="589" y="77"/>
                  </a:lnTo>
                  <a:lnTo>
                    <a:pt x="574" y="27"/>
                  </a:lnTo>
                  <a:lnTo>
                    <a:pt x="533" y="47"/>
                  </a:lnTo>
                  <a:lnTo>
                    <a:pt x="520" y="56"/>
                  </a:lnTo>
                  <a:lnTo>
                    <a:pt x="470" y="77"/>
                  </a:lnTo>
                  <a:lnTo>
                    <a:pt x="450" y="88"/>
                  </a:lnTo>
                  <a:lnTo>
                    <a:pt x="394" y="118"/>
                  </a:lnTo>
                  <a:lnTo>
                    <a:pt x="353" y="118"/>
                  </a:lnTo>
                  <a:lnTo>
                    <a:pt x="327" y="118"/>
                  </a:lnTo>
                  <a:lnTo>
                    <a:pt x="306" y="138"/>
                  </a:lnTo>
                  <a:lnTo>
                    <a:pt x="297" y="153"/>
                  </a:lnTo>
                  <a:lnTo>
                    <a:pt x="244" y="194"/>
                  </a:lnTo>
                  <a:lnTo>
                    <a:pt x="236" y="194"/>
                  </a:lnTo>
                  <a:lnTo>
                    <a:pt x="236" y="165"/>
                  </a:lnTo>
                  <a:lnTo>
                    <a:pt x="214" y="118"/>
                  </a:lnTo>
                  <a:lnTo>
                    <a:pt x="214" y="97"/>
                  </a:lnTo>
                  <a:lnTo>
                    <a:pt x="214" y="47"/>
                  </a:lnTo>
                  <a:lnTo>
                    <a:pt x="160" y="12"/>
                  </a:lnTo>
                  <a:lnTo>
                    <a:pt x="88" y="12"/>
                  </a:lnTo>
                  <a:lnTo>
                    <a:pt x="88" y="21"/>
                  </a:lnTo>
                  <a:lnTo>
                    <a:pt x="41" y="21"/>
                  </a:lnTo>
                  <a:lnTo>
                    <a:pt x="0" y="0"/>
                  </a:lnTo>
                  <a:lnTo>
                    <a:pt x="0" y="68"/>
                  </a:lnTo>
                  <a:lnTo>
                    <a:pt x="0" y="77"/>
                  </a:lnTo>
                  <a:lnTo>
                    <a:pt x="0" y="118"/>
                  </a:lnTo>
                  <a:lnTo>
                    <a:pt x="0" y="138"/>
                  </a:lnTo>
                  <a:lnTo>
                    <a:pt x="12" y="145"/>
                  </a:lnTo>
                  <a:lnTo>
                    <a:pt x="41" y="174"/>
                  </a:lnTo>
                  <a:lnTo>
                    <a:pt x="30" y="214"/>
                  </a:lnTo>
                  <a:lnTo>
                    <a:pt x="30" y="227"/>
                  </a:lnTo>
                  <a:lnTo>
                    <a:pt x="88" y="227"/>
                  </a:lnTo>
                  <a:lnTo>
                    <a:pt x="82" y="256"/>
                  </a:lnTo>
                  <a:lnTo>
                    <a:pt x="110" y="271"/>
                  </a:lnTo>
                  <a:lnTo>
                    <a:pt x="110" y="324"/>
                  </a:lnTo>
                  <a:lnTo>
                    <a:pt x="97" y="324"/>
                  </a:lnTo>
                  <a:lnTo>
                    <a:pt x="97" y="344"/>
                  </a:lnTo>
                  <a:lnTo>
                    <a:pt x="97" y="365"/>
                  </a:lnTo>
                  <a:lnTo>
                    <a:pt x="88" y="430"/>
                  </a:lnTo>
                  <a:lnTo>
                    <a:pt x="110" y="470"/>
                  </a:lnTo>
                  <a:lnTo>
                    <a:pt x="127" y="483"/>
                  </a:lnTo>
                  <a:lnTo>
                    <a:pt x="160" y="470"/>
                  </a:lnTo>
                  <a:lnTo>
                    <a:pt x="168" y="470"/>
                  </a:lnTo>
                  <a:lnTo>
                    <a:pt x="168" y="483"/>
                  </a:lnTo>
                  <a:lnTo>
                    <a:pt x="168" y="491"/>
                  </a:lnTo>
                  <a:lnTo>
                    <a:pt x="209" y="506"/>
                  </a:lnTo>
                  <a:lnTo>
                    <a:pt x="214" y="539"/>
                  </a:lnTo>
                  <a:lnTo>
                    <a:pt x="223" y="539"/>
                  </a:lnTo>
                  <a:lnTo>
                    <a:pt x="223" y="559"/>
                  </a:lnTo>
                  <a:lnTo>
                    <a:pt x="244" y="567"/>
                  </a:lnTo>
                  <a:lnTo>
                    <a:pt x="256" y="597"/>
                  </a:lnTo>
                  <a:lnTo>
                    <a:pt x="286" y="609"/>
                  </a:lnTo>
                  <a:lnTo>
                    <a:pt x="286" y="623"/>
                  </a:lnTo>
                  <a:lnTo>
                    <a:pt x="286" y="635"/>
                  </a:lnTo>
                  <a:lnTo>
                    <a:pt x="277" y="665"/>
                  </a:lnTo>
                  <a:lnTo>
                    <a:pt x="244" y="656"/>
                  </a:lnTo>
                  <a:lnTo>
                    <a:pt x="244" y="695"/>
                  </a:lnTo>
                  <a:lnTo>
                    <a:pt x="209" y="726"/>
                  </a:lnTo>
                  <a:lnTo>
                    <a:pt x="201" y="753"/>
                  </a:lnTo>
                  <a:lnTo>
                    <a:pt x="147" y="771"/>
                  </a:lnTo>
                  <a:lnTo>
                    <a:pt x="147" y="782"/>
                  </a:lnTo>
                  <a:lnTo>
                    <a:pt x="201" y="791"/>
                  </a:lnTo>
                  <a:lnTo>
                    <a:pt x="244" y="803"/>
                  </a:lnTo>
                  <a:lnTo>
                    <a:pt x="306" y="803"/>
                  </a:lnTo>
                  <a:lnTo>
                    <a:pt x="342" y="823"/>
                  </a:lnTo>
                  <a:lnTo>
                    <a:pt x="403" y="844"/>
                  </a:lnTo>
                  <a:lnTo>
                    <a:pt x="415" y="853"/>
                  </a:lnTo>
                  <a:lnTo>
                    <a:pt x="450" y="868"/>
                  </a:lnTo>
                  <a:lnTo>
                    <a:pt x="479" y="888"/>
                  </a:lnTo>
                  <a:lnTo>
                    <a:pt x="492" y="900"/>
                  </a:lnTo>
                  <a:lnTo>
                    <a:pt x="512" y="920"/>
                  </a:lnTo>
                  <a:lnTo>
                    <a:pt x="561" y="970"/>
                  </a:lnTo>
                  <a:lnTo>
                    <a:pt x="574" y="981"/>
                  </a:lnTo>
                  <a:lnTo>
                    <a:pt x="576" y="991"/>
                  </a:lnTo>
                  <a:lnTo>
                    <a:pt x="576" y="1026"/>
                  </a:lnTo>
                  <a:lnTo>
                    <a:pt x="630" y="1059"/>
                  </a:lnTo>
                  <a:lnTo>
                    <a:pt x="689" y="1087"/>
                  </a:lnTo>
                  <a:lnTo>
                    <a:pt x="715" y="1100"/>
                  </a:lnTo>
                  <a:lnTo>
                    <a:pt x="776" y="1124"/>
                  </a:lnTo>
                  <a:lnTo>
                    <a:pt x="845" y="1087"/>
                  </a:lnTo>
                  <a:lnTo>
                    <a:pt x="862" y="1087"/>
                  </a:lnTo>
                  <a:lnTo>
                    <a:pt x="882" y="1100"/>
                  </a:lnTo>
                  <a:lnTo>
                    <a:pt x="915" y="1109"/>
                  </a:lnTo>
                  <a:lnTo>
                    <a:pt x="941" y="1115"/>
                  </a:lnTo>
                  <a:lnTo>
                    <a:pt x="941" y="1109"/>
                  </a:lnTo>
                  <a:lnTo>
                    <a:pt x="958" y="1115"/>
                  </a:lnTo>
                  <a:lnTo>
                    <a:pt x="971" y="1124"/>
                  </a:lnTo>
                  <a:lnTo>
                    <a:pt x="1000" y="1144"/>
                  </a:lnTo>
                  <a:lnTo>
                    <a:pt x="1041" y="1165"/>
                  </a:lnTo>
                  <a:lnTo>
                    <a:pt x="1056" y="1176"/>
                  </a:lnTo>
                  <a:lnTo>
                    <a:pt x="1077" y="1185"/>
                  </a:lnTo>
                  <a:lnTo>
                    <a:pt x="1097" y="1196"/>
                  </a:lnTo>
                  <a:lnTo>
                    <a:pt x="1151" y="1217"/>
                  </a:lnTo>
                  <a:lnTo>
                    <a:pt x="1205" y="1232"/>
                  </a:lnTo>
                  <a:lnTo>
                    <a:pt x="1297" y="1252"/>
                  </a:lnTo>
                  <a:lnTo>
                    <a:pt x="1374" y="1241"/>
                  </a:lnTo>
                  <a:lnTo>
                    <a:pt x="1394" y="1232"/>
                  </a:lnTo>
                  <a:lnTo>
                    <a:pt x="1429" y="1217"/>
                  </a:lnTo>
                  <a:lnTo>
                    <a:pt x="1483" y="1176"/>
                  </a:lnTo>
                  <a:lnTo>
                    <a:pt x="1521" y="1176"/>
                  </a:lnTo>
                  <a:lnTo>
                    <a:pt x="1547" y="1124"/>
                  </a:lnTo>
                  <a:lnTo>
                    <a:pt x="1580" y="1115"/>
                  </a:lnTo>
                  <a:lnTo>
                    <a:pt x="1580" y="1100"/>
                  </a:lnTo>
                  <a:lnTo>
                    <a:pt x="1511" y="1046"/>
                  </a:lnTo>
                  <a:lnTo>
                    <a:pt x="1511" y="1005"/>
                  </a:lnTo>
                  <a:lnTo>
                    <a:pt x="1483" y="996"/>
                  </a:lnTo>
                  <a:lnTo>
                    <a:pt x="1450" y="950"/>
                  </a:lnTo>
                  <a:lnTo>
                    <a:pt x="1420" y="929"/>
                  </a:lnTo>
                  <a:lnTo>
                    <a:pt x="1394" y="920"/>
                  </a:lnTo>
                  <a:lnTo>
                    <a:pt x="1312" y="920"/>
                  </a:lnTo>
                  <a:lnTo>
                    <a:pt x="1303" y="940"/>
                  </a:lnTo>
                  <a:lnTo>
                    <a:pt x="1277" y="940"/>
                  </a:lnTo>
                  <a:lnTo>
                    <a:pt x="1277" y="879"/>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9" name="83 Var">
              <a:extLst>
                <a:ext uri="{FF2B5EF4-FFF2-40B4-BE49-F238E27FC236}">
                  <a16:creationId xmlns:a16="http://schemas.microsoft.com/office/drawing/2014/main" id="{F8532349-9806-4CBF-B6EA-8500129300B0}"/>
                </a:ext>
              </a:extLst>
            </p:cNvPr>
            <p:cNvSpPr>
              <a:spLocks noEditPoints="1"/>
            </p:cNvSpPr>
            <p:nvPr userDrawn="1"/>
          </p:nvSpPr>
          <p:spPr bwMode="auto">
            <a:xfrm>
              <a:off x="7535863" y="5121275"/>
              <a:ext cx="608012" cy="544513"/>
            </a:xfrm>
            <a:custGeom>
              <a:avLst/>
              <a:gdLst>
                <a:gd name="T0" fmla="*/ 713 w 1789"/>
                <a:gd name="T1" fmla="*/ 106 h 1607"/>
                <a:gd name="T2" fmla="*/ 830 w 1789"/>
                <a:gd name="T3" fmla="*/ 72 h 1607"/>
                <a:gd name="T4" fmla="*/ 1040 w 1789"/>
                <a:gd name="T5" fmla="*/ 43 h 1607"/>
                <a:gd name="T6" fmla="*/ 1136 w 1789"/>
                <a:gd name="T7" fmla="*/ 30 h 1607"/>
                <a:gd name="T8" fmla="*/ 1212 w 1789"/>
                <a:gd name="T9" fmla="*/ 62 h 1607"/>
                <a:gd name="T10" fmla="*/ 1331 w 1789"/>
                <a:gd name="T11" fmla="*/ 0 h 1607"/>
                <a:gd name="T12" fmla="*/ 1393 w 1789"/>
                <a:gd name="T13" fmla="*/ 99 h 1607"/>
                <a:gd name="T14" fmla="*/ 1558 w 1789"/>
                <a:gd name="T15" fmla="*/ 207 h 1607"/>
                <a:gd name="T16" fmla="*/ 1596 w 1789"/>
                <a:gd name="T17" fmla="*/ 326 h 1607"/>
                <a:gd name="T18" fmla="*/ 1713 w 1789"/>
                <a:gd name="T19" fmla="*/ 351 h 1607"/>
                <a:gd name="T20" fmla="*/ 1755 w 1789"/>
                <a:gd name="T21" fmla="*/ 442 h 1607"/>
                <a:gd name="T22" fmla="*/ 1765 w 1789"/>
                <a:gd name="T23" fmla="*/ 574 h 1607"/>
                <a:gd name="T24" fmla="*/ 1713 w 1789"/>
                <a:gd name="T25" fmla="*/ 692 h 1607"/>
                <a:gd name="T26" fmla="*/ 1540 w 1789"/>
                <a:gd name="T27" fmla="*/ 732 h 1607"/>
                <a:gd name="T28" fmla="*/ 1383 w 1789"/>
                <a:gd name="T29" fmla="*/ 968 h 1607"/>
                <a:gd name="T30" fmla="*/ 1393 w 1789"/>
                <a:gd name="T31" fmla="*/ 1040 h 1607"/>
                <a:gd name="T32" fmla="*/ 1449 w 1789"/>
                <a:gd name="T33" fmla="*/ 1010 h 1607"/>
                <a:gd name="T34" fmla="*/ 1449 w 1789"/>
                <a:gd name="T35" fmla="*/ 1074 h 1607"/>
                <a:gd name="T36" fmla="*/ 1419 w 1789"/>
                <a:gd name="T37" fmla="*/ 1182 h 1607"/>
                <a:gd name="T38" fmla="*/ 1363 w 1789"/>
                <a:gd name="T39" fmla="*/ 1202 h 1607"/>
                <a:gd name="T40" fmla="*/ 1212 w 1789"/>
                <a:gd name="T41" fmla="*/ 1261 h 1607"/>
                <a:gd name="T42" fmla="*/ 1030 w 1789"/>
                <a:gd name="T43" fmla="*/ 1321 h 1607"/>
                <a:gd name="T44" fmla="*/ 796 w 1789"/>
                <a:gd name="T45" fmla="*/ 1360 h 1607"/>
                <a:gd name="T46" fmla="*/ 734 w 1789"/>
                <a:gd name="T47" fmla="*/ 1530 h 1607"/>
                <a:gd name="T48" fmla="*/ 713 w 1789"/>
                <a:gd name="T49" fmla="*/ 1498 h 1607"/>
                <a:gd name="T50" fmla="*/ 554 w 1789"/>
                <a:gd name="T51" fmla="*/ 1427 h 1607"/>
                <a:gd name="T52" fmla="*/ 436 w 1789"/>
                <a:gd name="T53" fmla="*/ 1370 h 1607"/>
                <a:gd name="T54" fmla="*/ 382 w 1789"/>
                <a:gd name="T55" fmla="*/ 1437 h 1607"/>
                <a:gd name="T56" fmla="*/ 404 w 1789"/>
                <a:gd name="T57" fmla="*/ 1468 h 1607"/>
                <a:gd name="T58" fmla="*/ 286 w 1789"/>
                <a:gd name="T59" fmla="*/ 1508 h 1607"/>
                <a:gd name="T60" fmla="*/ 210 w 1789"/>
                <a:gd name="T61" fmla="*/ 1351 h 1607"/>
                <a:gd name="T62" fmla="*/ 89 w 1789"/>
                <a:gd name="T63" fmla="*/ 1283 h 1607"/>
                <a:gd name="T64" fmla="*/ 61 w 1789"/>
                <a:gd name="T65" fmla="*/ 1165 h 1607"/>
                <a:gd name="T66" fmla="*/ 160 w 1789"/>
                <a:gd name="T67" fmla="*/ 1050 h 1607"/>
                <a:gd name="T68" fmla="*/ 71 w 1789"/>
                <a:gd name="T69" fmla="*/ 968 h 1607"/>
                <a:gd name="T70" fmla="*/ 119 w 1789"/>
                <a:gd name="T71" fmla="*/ 831 h 1607"/>
                <a:gd name="T72" fmla="*/ 137 w 1789"/>
                <a:gd name="T73" fmla="*/ 762 h 1607"/>
                <a:gd name="T74" fmla="*/ 71 w 1789"/>
                <a:gd name="T75" fmla="*/ 540 h 1607"/>
                <a:gd name="T76" fmla="*/ 84 w 1789"/>
                <a:gd name="T77" fmla="*/ 351 h 1607"/>
                <a:gd name="T78" fmla="*/ 131 w 1789"/>
                <a:gd name="T79" fmla="*/ 212 h 1607"/>
                <a:gd name="T80" fmla="*/ 332 w 1789"/>
                <a:gd name="T81" fmla="*/ 187 h 1607"/>
                <a:gd name="T82" fmla="*/ 382 w 1789"/>
                <a:gd name="T83" fmla="*/ 161 h 1607"/>
                <a:gd name="T84" fmla="*/ 513 w 1789"/>
                <a:gd name="T85" fmla="*/ 296 h 1607"/>
                <a:gd name="T86" fmla="*/ 597 w 1789"/>
                <a:gd name="T87" fmla="*/ 187 h 1607"/>
                <a:gd name="T88" fmla="*/ 1183 w 1789"/>
                <a:gd name="T89" fmla="*/ 1468 h 1607"/>
                <a:gd name="T90" fmla="*/ 1097 w 1789"/>
                <a:gd name="T91" fmla="*/ 1574 h 1607"/>
                <a:gd name="T92" fmla="*/ 1052 w 1789"/>
                <a:gd name="T93" fmla="*/ 1574 h 1607"/>
                <a:gd name="T94" fmla="*/ 1040 w 1789"/>
                <a:gd name="T95" fmla="*/ 1554 h 1607"/>
                <a:gd name="T96" fmla="*/ 816 w 1789"/>
                <a:gd name="T97" fmla="*/ 1574 h 1607"/>
                <a:gd name="T98" fmla="*/ 893 w 1789"/>
                <a:gd name="T99" fmla="*/ 1574 h 1607"/>
                <a:gd name="T100" fmla="*/ 225 w 1789"/>
                <a:gd name="T101" fmla="*/ 1456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9" h="1607">
                  <a:moveTo>
                    <a:pt x="597" y="187"/>
                  </a:moveTo>
                  <a:lnTo>
                    <a:pt x="617" y="161"/>
                  </a:lnTo>
                  <a:lnTo>
                    <a:pt x="648" y="161"/>
                  </a:lnTo>
                  <a:lnTo>
                    <a:pt x="658" y="168"/>
                  </a:lnTo>
                  <a:lnTo>
                    <a:pt x="713" y="106"/>
                  </a:lnTo>
                  <a:lnTo>
                    <a:pt x="724" y="85"/>
                  </a:lnTo>
                  <a:lnTo>
                    <a:pt x="754" y="30"/>
                  </a:lnTo>
                  <a:lnTo>
                    <a:pt x="774" y="43"/>
                  </a:lnTo>
                  <a:lnTo>
                    <a:pt x="816" y="30"/>
                  </a:lnTo>
                  <a:lnTo>
                    <a:pt x="830" y="72"/>
                  </a:lnTo>
                  <a:lnTo>
                    <a:pt x="956" y="161"/>
                  </a:lnTo>
                  <a:lnTo>
                    <a:pt x="989" y="139"/>
                  </a:lnTo>
                  <a:lnTo>
                    <a:pt x="999" y="149"/>
                  </a:lnTo>
                  <a:lnTo>
                    <a:pt x="1040" y="99"/>
                  </a:lnTo>
                  <a:lnTo>
                    <a:pt x="1040" y="43"/>
                  </a:lnTo>
                  <a:lnTo>
                    <a:pt x="1075" y="30"/>
                  </a:lnTo>
                  <a:lnTo>
                    <a:pt x="1095" y="30"/>
                  </a:lnTo>
                  <a:lnTo>
                    <a:pt x="1116" y="20"/>
                  </a:lnTo>
                  <a:lnTo>
                    <a:pt x="1126" y="30"/>
                  </a:lnTo>
                  <a:lnTo>
                    <a:pt x="1136" y="30"/>
                  </a:lnTo>
                  <a:lnTo>
                    <a:pt x="1178" y="0"/>
                  </a:lnTo>
                  <a:lnTo>
                    <a:pt x="1183" y="0"/>
                  </a:lnTo>
                  <a:lnTo>
                    <a:pt x="1212" y="43"/>
                  </a:lnTo>
                  <a:lnTo>
                    <a:pt x="1212" y="50"/>
                  </a:lnTo>
                  <a:lnTo>
                    <a:pt x="1212" y="62"/>
                  </a:lnTo>
                  <a:lnTo>
                    <a:pt x="1232" y="43"/>
                  </a:lnTo>
                  <a:lnTo>
                    <a:pt x="1244" y="30"/>
                  </a:lnTo>
                  <a:lnTo>
                    <a:pt x="1274" y="10"/>
                  </a:lnTo>
                  <a:lnTo>
                    <a:pt x="1287" y="0"/>
                  </a:lnTo>
                  <a:lnTo>
                    <a:pt x="1331" y="0"/>
                  </a:lnTo>
                  <a:lnTo>
                    <a:pt x="1343" y="20"/>
                  </a:lnTo>
                  <a:lnTo>
                    <a:pt x="1351" y="43"/>
                  </a:lnTo>
                  <a:lnTo>
                    <a:pt x="1363" y="72"/>
                  </a:lnTo>
                  <a:lnTo>
                    <a:pt x="1373" y="72"/>
                  </a:lnTo>
                  <a:lnTo>
                    <a:pt x="1393" y="99"/>
                  </a:lnTo>
                  <a:lnTo>
                    <a:pt x="1419" y="85"/>
                  </a:lnTo>
                  <a:lnTo>
                    <a:pt x="1469" y="106"/>
                  </a:lnTo>
                  <a:lnTo>
                    <a:pt x="1469" y="126"/>
                  </a:lnTo>
                  <a:lnTo>
                    <a:pt x="1518" y="119"/>
                  </a:lnTo>
                  <a:lnTo>
                    <a:pt x="1558" y="207"/>
                  </a:lnTo>
                  <a:lnTo>
                    <a:pt x="1540" y="212"/>
                  </a:lnTo>
                  <a:lnTo>
                    <a:pt x="1540" y="265"/>
                  </a:lnTo>
                  <a:lnTo>
                    <a:pt x="1578" y="296"/>
                  </a:lnTo>
                  <a:lnTo>
                    <a:pt x="1588" y="303"/>
                  </a:lnTo>
                  <a:lnTo>
                    <a:pt x="1596" y="326"/>
                  </a:lnTo>
                  <a:lnTo>
                    <a:pt x="1626" y="326"/>
                  </a:lnTo>
                  <a:lnTo>
                    <a:pt x="1636" y="331"/>
                  </a:lnTo>
                  <a:lnTo>
                    <a:pt x="1649" y="351"/>
                  </a:lnTo>
                  <a:lnTo>
                    <a:pt x="1674" y="361"/>
                  </a:lnTo>
                  <a:lnTo>
                    <a:pt x="1713" y="351"/>
                  </a:lnTo>
                  <a:lnTo>
                    <a:pt x="1732" y="351"/>
                  </a:lnTo>
                  <a:lnTo>
                    <a:pt x="1745" y="361"/>
                  </a:lnTo>
                  <a:lnTo>
                    <a:pt x="1755" y="373"/>
                  </a:lnTo>
                  <a:lnTo>
                    <a:pt x="1732" y="412"/>
                  </a:lnTo>
                  <a:lnTo>
                    <a:pt x="1755" y="442"/>
                  </a:lnTo>
                  <a:lnTo>
                    <a:pt x="1725" y="457"/>
                  </a:lnTo>
                  <a:lnTo>
                    <a:pt x="1713" y="498"/>
                  </a:lnTo>
                  <a:lnTo>
                    <a:pt x="1745" y="518"/>
                  </a:lnTo>
                  <a:lnTo>
                    <a:pt x="1725" y="560"/>
                  </a:lnTo>
                  <a:lnTo>
                    <a:pt x="1765" y="574"/>
                  </a:lnTo>
                  <a:lnTo>
                    <a:pt x="1789" y="594"/>
                  </a:lnTo>
                  <a:lnTo>
                    <a:pt x="1780" y="656"/>
                  </a:lnTo>
                  <a:lnTo>
                    <a:pt x="1745" y="700"/>
                  </a:lnTo>
                  <a:lnTo>
                    <a:pt x="1713" y="700"/>
                  </a:lnTo>
                  <a:lnTo>
                    <a:pt x="1713" y="692"/>
                  </a:lnTo>
                  <a:lnTo>
                    <a:pt x="1693" y="700"/>
                  </a:lnTo>
                  <a:lnTo>
                    <a:pt x="1693" y="732"/>
                  </a:lnTo>
                  <a:lnTo>
                    <a:pt x="1596" y="742"/>
                  </a:lnTo>
                  <a:lnTo>
                    <a:pt x="1565" y="722"/>
                  </a:lnTo>
                  <a:lnTo>
                    <a:pt x="1540" y="732"/>
                  </a:lnTo>
                  <a:lnTo>
                    <a:pt x="1500" y="818"/>
                  </a:lnTo>
                  <a:lnTo>
                    <a:pt x="1510" y="872"/>
                  </a:lnTo>
                  <a:lnTo>
                    <a:pt x="1449" y="879"/>
                  </a:lnTo>
                  <a:lnTo>
                    <a:pt x="1427" y="937"/>
                  </a:lnTo>
                  <a:lnTo>
                    <a:pt x="1383" y="968"/>
                  </a:lnTo>
                  <a:lnTo>
                    <a:pt x="1363" y="988"/>
                  </a:lnTo>
                  <a:lnTo>
                    <a:pt x="1331" y="1010"/>
                  </a:lnTo>
                  <a:lnTo>
                    <a:pt x="1331" y="1030"/>
                  </a:lnTo>
                  <a:lnTo>
                    <a:pt x="1343" y="1040"/>
                  </a:lnTo>
                  <a:lnTo>
                    <a:pt x="1393" y="1040"/>
                  </a:lnTo>
                  <a:lnTo>
                    <a:pt x="1412" y="1018"/>
                  </a:lnTo>
                  <a:lnTo>
                    <a:pt x="1427" y="1018"/>
                  </a:lnTo>
                  <a:lnTo>
                    <a:pt x="1439" y="1030"/>
                  </a:lnTo>
                  <a:lnTo>
                    <a:pt x="1449" y="1018"/>
                  </a:lnTo>
                  <a:lnTo>
                    <a:pt x="1449" y="1010"/>
                  </a:lnTo>
                  <a:lnTo>
                    <a:pt x="1469" y="998"/>
                  </a:lnTo>
                  <a:lnTo>
                    <a:pt x="1489" y="1030"/>
                  </a:lnTo>
                  <a:lnTo>
                    <a:pt x="1482" y="1055"/>
                  </a:lnTo>
                  <a:lnTo>
                    <a:pt x="1459" y="1064"/>
                  </a:lnTo>
                  <a:lnTo>
                    <a:pt x="1449" y="1074"/>
                  </a:lnTo>
                  <a:lnTo>
                    <a:pt x="1449" y="1136"/>
                  </a:lnTo>
                  <a:lnTo>
                    <a:pt x="1482" y="1156"/>
                  </a:lnTo>
                  <a:lnTo>
                    <a:pt x="1469" y="1165"/>
                  </a:lnTo>
                  <a:lnTo>
                    <a:pt x="1439" y="1165"/>
                  </a:lnTo>
                  <a:lnTo>
                    <a:pt x="1419" y="1182"/>
                  </a:lnTo>
                  <a:lnTo>
                    <a:pt x="1427" y="1212"/>
                  </a:lnTo>
                  <a:lnTo>
                    <a:pt x="1419" y="1212"/>
                  </a:lnTo>
                  <a:lnTo>
                    <a:pt x="1412" y="1225"/>
                  </a:lnTo>
                  <a:lnTo>
                    <a:pt x="1383" y="1242"/>
                  </a:lnTo>
                  <a:lnTo>
                    <a:pt x="1363" y="1202"/>
                  </a:lnTo>
                  <a:lnTo>
                    <a:pt x="1363" y="1192"/>
                  </a:lnTo>
                  <a:lnTo>
                    <a:pt x="1294" y="1192"/>
                  </a:lnTo>
                  <a:lnTo>
                    <a:pt x="1267" y="1212"/>
                  </a:lnTo>
                  <a:lnTo>
                    <a:pt x="1267" y="1232"/>
                  </a:lnTo>
                  <a:lnTo>
                    <a:pt x="1212" y="1261"/>
                  </a:lnTo>
                  <a:lnTo>
                    <a:pt x="1156" y="1261"/>
                  </a:lnTo>
                  <a:lnTo>
                    <a:pt x="1148" y="1283"/>
                  </a:lnTo>
                  <a:lnTo>
                    <a:pt x="1107" y="1274"/>
                  </a:lnTo>
                  <a:lnTo>
                    <a:pt x="1040" y="1301"/>
                  </a:lnTo>
                  <a:lnTo>
                    <a:pt x="1030" y="1321"/>
                  </a:lnTo>
                  <a:lnTo>
                    <a:pt x="1050" y="1380"/>
                  </a:lnTo>
                  <a:lnTo>
                    <a:pt x="1040" y="1399"/>
                  </a:lnTo>
                  <a:lnTo>
                    <a:pt x="902" y="1338"/>
                  </a:lnTo>
                  <a:lnTo>
                    <a:pt x="850" y="1360"/>
                  </a:lnTo>
                  <a:lnTo>
                    <a:pt x="796" y="1360"/>
                  </a:lnTo>
                  <a:lnTo>
                    <a:pt x="744" y="1427"/>
                  </a:lnTo>
                  <a:lnTo>
                    <a:pt x="744" y="1508"/>
                  </a:lnTo>
                  <a:lnTo>
                    <a:pt x="766" y="1518"/>
                  </a:lnTo>
                  <a:lnTo>
                    <a:pt x="744" y="1530"/>
                  </a:lnTo>
                  <a:lnTo>
                    <a:pt x="734" y="1530"/>
                  </a:lnTo>
                  <a:lnTo>
                    <a:pt x="724" y="1518"/>
                  </a:lnTo>
                  <a:lnTo>
                    <a:pt x="668" y="1530"/>
                  </a:lnTo>
                  <a:lnTo>
                    <a:pt x="658" y="1518"/>
                  </a:lnTo>
                  <a:lnTo>
                    <a:pt x="658" y="1508"/>
                  </a:lnTo>
                  <a:lnTo>
                    <a:pt x="713" y="1498"/>
                  </a:lnTo>
                  <a:lnTo>
                    <a:pt x="705" y="1456"/>
                  </a:lnTo>
                  <a:lnTo>
                    <a:pt x="705" y="1427"/>
                  </a:lnTo>
                  <a:lnTo>
                    <a:pt x="678" y="1417"/>
                  </a:lnTo>
                  <a:lnTo>
                    <a:pt x="577" y="1437"/>
                  </a:lnTo>
                  <a:lnTo>
                    <a:pt x="554" y="1427"/>
                  </a:lnTo>
                  <a:lnTo>
                    <a:pt x="554" y="1399"/>
                  </a:lnTo>
                  <a:lnTo>
                    <a:pt x="521" y="1392"/>
                  </a:lnTo>
                  <a:lnTo>
                    <a:pt x="501" y="1380"/>
                  </a:lnTo>
                  <a:lnTo>
                    <a:pt x="424" y="1399"/>
                  </a:lnTo>
                  <a:lnTo>
                    <a:pt x="436" y="1370"/>
                  </a:lnTo>
                  <a:lnTo>
                    <a:pt x="362" y="1370"/>
                  </a:lnTo>
                  <a:lnTo>
                    <a:pt x="352" y="1399"/>
                  </a:lnTo>
                  <a:lnTo>
                    <a:pt x="394" y="1399"/>
                  </a:lnTo>
                  <a:lnTo>
                    <a:pt x="382" y="1427"/>
                  </a:lnTo>
                  <a:lnTo>
                    <a:pt x="382" y="1437"/>
                  </a:lnTo>
                  <a:lnTo>
                    <a:pt x="394" y="1437"/>
                  </a:lnTo>
                  <a:lnTo>
                    <a:pt x="404" y="1427"/>
                  </a:lnTo>
                  <a:lnTo>
                    <a:pt x="451" y="1427"/>
                  </a:lnTo>
                  <a:lnTo>
                    <a:pt x="451" y="1456"/>
                  </a:lnTo>
                  <a:lnTo>
                    <a:pt x="404" y="1468"/>
                  </a:lnTo>
                  <a:lnTo>
                    <a:pt x="382" y="1456"/>
                  </a:lnTo>
                  <a:lnTo>
                    <a:pt x="362" y="1447"/>
                  </a:lnTo>
                  <a:lnTo>
                    <a:pt x="328" y="1508"/>
                  </a:lnTo>
                  <a:lnTo>
                    <a:pt x="318" y="1508"/>
                  </a:lnTo>
                  <a:lnTo>
                    <a:pt x="286" y="1508"/>
                  </a:lnTo>
                  <a:lnTo>
                    <a:pt x="236" y="1468"/>
                  </a:lnTo>
                  <a:lnTo>
                    <a:pt x="256" y="1417"/>
                  </a:lnTo>
                  <a:lnTo>
                    <a:pt x="243" y="1380"/>
                  </a:lnTo>
                  <a:lnTo>
                    <a:pt x="200" y="1380"/>
                  </a:lnTo>
                  <a:lnTo>
                    <a:pt x="210" y="1351"/>
                  </a:lnTo>
                  <a:lnTo>
                    <a:pt x="200" y="1338"/>
                  </a:lnTo>
                  <a:lnTo>
                    <a:pt x="137" y="1338"/>
                  </a:lnTo>
                  <a:lnTo>
                    <a:pt x="84" y="1331"/>
                  </a:lnTo>
                  <a:lnTo>
                    <a:pt x="71" y="1301"/>
                  </a:lnTo>
                  <a:lnTo>
                    <a:pt x="89" y="1283"/>
                  </a:lnTo>
                  <a:lnTo>
                    <a:pt x="84" y="1261"/>
                  </a:lnTo>
                  <a:lnTo>
                    <a:pt x="51" y="1261"/>
                  </a:lnTo>
                  <a:lnTo>
                    <a:pt x="61" y="1242"/>
                  </a:lnTo>
                  <a:lnTo>
                    <a:pt x="61" y="1202"/>
                  </a:lnTo>
                  <a:lnTo>
                    <a:pt x="61" y="1165"/>
                  </a:lnTo>
                  <a:lnTo>
                    <a:pt x="99" y="1149"/>
                  </a:lnTo>
                  <a:lnTo>
                    <a:pt x="89" y="1136"/>
                  </a:lnTo>
                  <a:lnTo>
                    <a:pt x="180" y="1094"/>
                  </a:lnTo>
                  <a:lnTo>
                    <a:pt x="167" y="1064"/>
                  </a:lnTo>
                  <a:lnTo>
                    <a:pt x="160" y="1050"/>
                  </a:lnTo>
                  <a:lnTo>
                    <a:pt x="131" y="998"/>
                  </a:lnTo>
                  <a:lnTo>
                    <a:pt x="71" y="1010"/>
                  </a:lnTo>
                  <a:lnTo>
                    <a:pt x="51" y="998"/>
                  </a:lnTo>
                  <a:lnTo>
                    <a:pt x="61" y="975"/>
                  </a:lnTo>
                  <a:lnTo>
                    <a:pt x="71" y="968"/>
                  </a:lnTo>
                  <a:lnTo>
                    <a:pt x="61" y="949"/>
                  </a:lnTo>
                  <a:lnTo>
                    <a:pt x="89" y="934"/>
                  </a:lnTo>
                  <a:lnTo>
                    <a:pt x="51" y="838"/>
                  </a:lnTo>
                  <a:lnTo>
                    <a:pt x="89" y="818"/>
                  </a:lnTo>
                  <a:lnTo>
                    <a:pt x="119" y="831"/>
                  </a:lnTo>
                  <a:lnTo>
                    <a:pt x="137" y="831"/>
                  </a:lnTo>
                  <a:lnTo>
                    <a:pt x="190" y="816"/>
                  </a:lnTo>
                  <a:lnTo>
                    <a:pt x="200" y="796"/>
                  </a:lnTo>
                  <a:lnTo>
                    <a:pt x="190" y="796"/>
                  </a:lnTo>
                  <a:lnTo>
                    <a:pt x="137" y="762"/>
                  </a:lnTo>
                  <a:lnTo>
                    <a:pt x="137" y="755"/>
                  </a:lnTo>
                  <a:lnTo>
                    <a:pt x="99" y="700"/>
                  </a:lnTo>
                  <a:lnTo>
                    <a:pt x="71" y="685"/>
                  </a:lnTo>
                  <a:lnTo>
                    <a:pt x="99" y="548"/>
                  </a:lnTo>
                  <a:lnTo>
                    <a:pt x="71" y="540"/>
                  </a:lnTo>
                  <a:lnTo>
                    <a:pt x="0" y="518"/>
                  </a:lnTo>
                  <a:lnTo>
                    <a:pt x="0" y="498"/>
                  </a:lnTo>
                  <a:lnTo>
                    <a:pt x="51" y="488"/>
                  </a:lnTo>
                  <a:lnTo>
                    <a:pt x="33" y="432"/>
                  </a:lnTo>
                  <a:lnTo>
                    <a:pt x="84" y="351"/>
                  </a:lnTo>
                  <a:lnTo>
                    <a:pt x="190" y="331"/>
                  </a:lnTo>
                  <a:lnTo>
                    <a:pt x="210" y="275"/>
                  </a:lnTo>
                  <a:lnTo>
                    <a:pt x="180" y="275"/>
                  </a:lnTo>
                  <a:lnTo>
                    <a:pt x="167" y="235"/>
                  </a:lnTo>
                  <a:lnTo>
                    <a:pt x="131" y="212"/>
                  </a:lnTo>
                  <a:lnTo>
                    <a:pt x="131" y="197"/>
                  </a:lnTo>
                  <a:lnTo>
                    <a:pt x="167" y="149"/>
                  </a:lnTo>
                  <a:lnTo>
                    <a:pt x="227" y="168"/>
                  </a:lnTo>
                  <a:lnTo>
                    <a:pt x="256" y="212"/>
                  </a:lnTo>
                  <a:lnTo>
                    <a:pt x="332" y="187"/>
                  </a:lnTo>
                  <a:lnTo>
                    <a:pt x="332" y="149"/>
                  </a:lnTo>
                  <a:lnTo>
                    <a:pt x="352" y="139"/>
                  </a:lnTo>
                  <a:lnTo>
                    <a:pt x="362" y="139"/>
                  </a:lnTo>
                  <a:lnTo>
                    <a:pt x="362" y="149"/>
                  </a:lnTo>
                  <a:lnTo>
                    <a:pt x="382" y="161"/>
                  </a:lnTo>
                  <a:lnTo>
                    <a:pt x="382" y="197"/>
                  </a:lnTo>
                  <a:lnTo>
                    <a:pt x="451" y="212"/>
                  </a:lnTo>
                  <a:lnTo>
                    <a:pt x="451" y="255"/>
                  </a:lnTo>
                  <a:lnTo>
                    <a:pt x="481" y="275"/>
                  </a:lnTo>
                  <a:lnTo>
                    <a:pt x="513" y="296"/>
                  </a:lnTo>
                  <a:lnTo>
                    <a:pt x="532" y="283"/>
                  </a:lnTo>
                  <a:lnTo>
                    <a:pt x="521" y="255"/>
                  </a:lnTo>
                  <a:lnTo>
                    <a:pt x="554" y="242"/>
                  </a:lnTo>
                  <a:lnTo>
                    <a:pt x="574" y="235"/>
                  </a:lnTo>
                  <a:lnTo>
                    <a:pt x="597" y="187"/>
                  </a:lnTo>
                  <a:close/>
                  <a:moveTo>
                    <a:pt x="1193" y="1530"/>
                  </a:moveTo>
                  <a:lnTo>
                    <a:pt x="1212" y="1488"/>
                  </a:lnTo>
                  <a:lnTo>
                    <a:pt x="1244" y="1478"/>
                  </a:lnTo>
                  <a:lnTo>
                    <a:pt x="1244" y="1456"/>
                  </a:lnTo>
                  <a:lnTo>
                    <a:pt x="1183" y="1468"/>
                  </a:lnTo>
                  <a:lnTo>
                    <a:pt x="1178" y="1498"/>
                  </a:lnTo>
                  <a:lnTo>
                    <a:pt x="1148" y="1518"/>
                  </a:lnTo>
                  <a:lnTo>
                    <a:pt x="1148" y="1545"/>
                  </a:lnTo>
                  <a:lnTo>
                    <a:pt x="1193" y="1530"/>
                  </a:lnTo>
                  <a:close/>
                  <a:moveTo>
                    <a:pt x="1097" y="1574"/>
                  </a:moveTo>
                  <a:lnTo>
                    <a:pt x="1116" y="1545"/>
                  </a:lnTo>
                  <a:lnTo>
                    <a:pt x="1116" y="1540"/>
                  </a:lnTo>
                  <a:lnTo>
                    <a:pt x="1107" y="1540"/>
                  </a:lnTo>
                  <a:lnTo>
                    <a:pt x="1075" y="1540"/>
                  </a:lnTo>
                  <a:lnTo>
                    <a:pt x="1052" y="1574"/>
                  </a:lnTo>
                  <a:lnTo>
                    <a:pt x="1055" y="1574"/>
                  </a:lnTo>
                  <a:lnTo>
                    <a:pt x="1097" y="1574"/>
                  </a:lnTo>
                  <a:close/>
                  <a:moveTo>
                    <a:pt x="1052" y="1530"/>
                  </a:moveTo>
                  <a:lnTo>
                    <a:pt x="1040" y="1530"/>
                  </a:lnTo>
                  <a:lnTo>
                    <a:pt x="1040" y="1554"/>
                  </a:lnTo>
                  <a:lnTo>
                    <a:pt x="1052" y="1530"/>
                  </a:lnTo>
                  <a:close/>
                  <a:moveTo>
                    <a:pt x="893" y="1574"/>
                  </a:moveTo>
                  <a:lnTo>
                    <a:pt x="880" y="1530"/>
                  </a:lnTo>
                  <a:lnTo>
                    <a:pt x="873" y="1530"/>
                  </a:lnTo>
                  <a:lnTo>
                    <a:pt x="816" y="1574"/>
                  </a:lnTo>
                  <a:lnTo>
                    <a:pt x="784" y="1554"/>
                  </a:lnTo>
                  <a:lnTo>
                    <a:pt x="764" y="1564"/>
                  </a:lnTo>
                  <a:lnTo>
                    <a:pt x="754" y="1574"/>
                  </a:lnTo>
                  <a:lnTo>
                    <a:pt x="818" y="1607"/>
                  </a:lnTo>
                  <a:lnTo>
                    <a:pt x="893" y="1574"/>
                  </a:lnTo>
                  <a:close/>
                  <a:moveTo>
                    <a:pt x="741" y="1545"/>
                  </a:moveTo>
                  <a:lnTo>
                    <a:pt x="724" y="1545"/>
                  </a:lnTo>
                  <a:lnTo>
                    <a:pt x="734" y="1554"/>
                  </a:lnTo>
                  <a:lnTo>
                    <a:pt x="741" y="1545"/>
                  </a:lnTo>
                  <a:close/>
                  <a:moveTo>
                    <a:pt x="225" y="1456"/>
                  </a:moveTo>
                  <a:lnTo>
                    <a:pt x="210" y="1448"/>
                  </a:lnTo>
                  <a:lnTo>
                    <a:pt x="210" y="1468"/>
                  </a:lnTo>
                  <a:lnTo>
                    <a:pt x="217" y="1468"/>
                  </a:lnTo>
                  <a:lnTo>
                    <a:pt x="225" y="1456"/>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10" name="13 Bouches-du-Rhône">
              <a:extLst>
                <a:ext uri="{FF2B5EF4-FFF2-40B4-BE49-F238E27FC236}">
                  <a16:creationId xmlns:a16="http://schemas.microsoft.com/office/drawing/2014/main" id="{EB9E4774-3E7D-4A14-A239-0F239EC2471E}"/>
                </a:ext>
              </a:extLst>
            </p:cNvPr>
            <p:cNvSpPr>
              <a:spLocks noEditPoints="1"/>
            </p:cNvSpPr>
            <p:nvPr userDrawn="1"/>
          </p:nvSpPr>
          <p:spPr bwMode="auto">
            <a:xfrm>
              <a:off x="6858000" y="5081588"/>
              <a:ext cx="749300" cy="487362"/>
            </a:xfrm>
            <a:custGeom>
              <a:avLst/>
              <a:gdLst>
                <a:gd name="T0" fmla="*/ 2133 w 2204"/>
                <a:gd name="T1" fmla="*/ 872 h 1438"/>
                <a:gd name="T2" fmla="*/ 2133 w 2204"/>
                <a:gd name="T3" fmla="*/ 948 h 1438"/>
                <a:gd name="T4" fmla="*/ 2058 w 2204"/>
                <a:gd name="T5" fmla="*/ 1064 h 1438"/>
                <a:gd name="T6" fmla="*/ 2123 w 2204"/>
                <a:gd name="T7" fmla="*/ 1115 h 1438"/>
                <a:gd name="T8" fmla="*/ 2091 w 2204"/>
                <a:gd name="T9" fmla="*/ 1266 h 1438"/>
                <a:gd name="T10" fmla="*/ 1977 w 2204"/>
                <a:gd name="T11" fmla="*/ 1378 h 1438"/>
                <a:gd name="T12" fmla="*/ 1815 w 2204"/>
                <a:gd name="T13" fmla="*/ 1359 h 1438"/>
                <a:gd name="T14" fmla="*/ 1615 w 2204"/>
                <a:gd name="T15" fmla="*/ 1231 h 1438"/>
                <a:gd name="T16" fmla="*/ 1487 w 2204"/>
                <a:gd name="T17" fmla="*/ 1064 h 1438"/>
                <a:gd name="T18" fmla="*/ 1213 w 2204"/>
                <a:gd name="T19" fmla="*/ 1125 h 1438"/>
                <a:gd name="T20" fmla="*/ 1157 w 2204"/>
                <a:gd name="T21" fmla="*/ 1009 h 1438"/>
                <a:gd name="T22" fmla="*/ 1332 w 2204"/>
                <a:gd name="T23" fmla="*/ 948 h 1438"/>
                <a:gd name="T24" fmla="*/ 1302 w 2204"/>
                <a:gd name="T25" fmla="*/ 872 h 1438"/>
                <a:gd name="T26" fmla="*/ 1241 w 2204"/>
                <a:gd name="T27" fmla="*/ 761 h 1438"/>
                <a:gd name="T28" fmla="*/ 1100 w 2204"/>
                <a:gd name="T29" fmla="*/ 753 h 1438"/>
                <a:gd name="T30" fmla="*/ 1163 w 2204"/>
                <a:gd name="T31" fmla="*/ 986 h 1438"/>
                <a:gd name="T32" fmla="*/ 981 w 2204"/>
                <a:gd name="T33" fmla="*/ 935 h 1438"/>
                <a:gd name="T34" fmla="*/ 930 w 2204"/>
                <a:gd name="T35" fmla="*/ 1092 h 1438"/>
                <a:gd name="T36" fmla="*/ 609 w 2204"/>
                <a:gd name="T37" fmla="*/ 1064 h 1438"/>
                <a:gd name="T38" fmla="*/ 538 w 2204"/>
                <a:gd name="T39" fmla="*/ 1074 h 1438"/>
                <a:gd name="T40" fmla="*/ 526 w 2204"/>
                <a:gd name="T41" fmla="*/ 996 h 1438"/>
                <a:gd name="T42" fmla="*/ 0 w 2204"/>
                <a:gd name="T43" fmla="*/ 910 h 1438"/>
                <a:gd name="T44" fmla="*/ 129 w 2204"/>
                <a:gd name="T45" fmla="*/ 721 h 1438"/>
                <a:gd name="T46" fmla="*/ 186 w 2204"/>
                <a:gd name="T47" fmla="*/ 741 h 1438"/>
                <a:gd name="T48" fmla="*/ 343 w 2204"/>
                <a:gd name="T49" fmla="*/ 617 h 1438"/>
                <a:gd name="T50" fmla="*/ 323 w 2204"/>
                <a:gd name="T51" fmla="*/ 499 h 1438"/>
                <a:gd name="T52" fmla="*/ 548 w 2204"/>
                <a:gd name="T53" fmla="*/ 458 h 1438"/>
                <a:gd name="T54" fmla="*/ 597 w 2204"/>
                <a:gd name="T55" fmla="*/ 160 h 1438"/>
                <a:gd name="T56" fmla="*/ 644 w 2204"/>
                <a:gd name="T57" fmla="*/ 49 h 1438"/>
                <a:gd name="T58" fmla="*/ 854 w 2204"/>
                <a:gd name="T59" fmla="*/ 21 h 1438"/>
                <a:gd name="T60" fmla="*/ 1026 w 2204"/>
                <a:gd name="T61" fmla="*/ 106 h 1438"/>
                <a:gd name="T62" fmla="*/ 1122 w 2204"/>
                <a:gd name="T63" fmla="*/ 208 h 1438"/>
                <a:gd name="T64" fmla="*/ 1324 w 2204"/>
                <a:gd name="T65" fmla="*/ 342 h 1438"/>
                <a:gd name="T66" fmla="*/ 1487 w 2204"/>
                <a:gd name="T67" fmla="*/ 332 h 1438"/>
                <a:gd name="T68" fmla="*/ 1588 w 2204"/>
                <a:gd name="T69" fmla="*/ 382 h 1438"/>
                <a:gd name="T70" fmla="*/ 1752 w 2204"/>
                <a:gd name="T71" fmla="*/ 450 h 1438"/>
                <a:gd name="T72" fmla="*/ 2030 w 2204"/>
                <a:gd name="T73" fmla="*/ 394 h 1438"/>
                <a:gd name="T74" fmla="*/ 2174 w 2204"/>
                <a:gd name="T75" fmla="*/ 394 h 1438"/>
                <a:gd name="T76" fmla="*/ 2046 w 2204"/>
                <a:gd name="T77" fmla="*/ 607 h 1438"/>
                <a:gd name="T78" fmla="*/ 674 w 2204"/>
                <a:gd name="T79" fmla="*/ 1105 h 1438"/>
                <a:gd name="T80" fmla="*/ 715 w 2204"/>
                <a:gd name="T81" fmla="*/ 1016 h 1438"/>
                <a:gd name="T82" fmla="*/ 556 w 2204"/>
                <a:gd name="T83" fmla="*/ 1105 h 1438"/>
                <a:gd name="T84" fmla="*/ 568 w 2204"/>
                <a:gd name="T85" fmla="*/ 989 h 1438"/>
                <a:gd name="T86" fmla="*/ 472 w 2204"/>
                <a:gd name="T87" fmla="*/ 913 h 1438"/>
                <a:gd name="T88" fmla="*/ 511 w 2204"/>
                <a:gd name="T89" fmla="*/ 839 h 1438"/>
                <a:gd name="T90" fmla="*/ 578 w 2204"/>
                <a:gd name="T91" fmla="*/ 822 h 1438"/>
                <a:gd name="T92" fmla="*/ 419 w 2204"/>
                <a:gd name="T93" fmla="*/ 691 h 1438"/>
                <a:gd name="T94" fmla="*/ 323 w 2204"/>
                <a:gd name="T95" fmla="*/ 802 h 1438"/>
                <a:gd name="T96" fmla="*/ 119 w 2204"/>
                <a:gd name="T97" fmla="*/ 839 h 1438"/>
                <a:gd name="T98" fmla="*/ 96 w 2204"/>
                <a:gd name="T99" fmla="*/ 809 h 1438"/>
                <a:gd name="T100" fmla="*/ 1977 w 2204"/>
                <a:gd name="T101" fmla="*/ 1438 h 1438"/>
                <a:gd name="T102" fmla="*/ 1625 w 2204"/>
                <a:gd name="T103" fmla="*/ 1418 h 1438"/>
                <a:gd name="T104" fmla="*/ 1645 w 2204"/>
                <a:gd name="T105" fmla="*/ 1378 h 1438"/>
                <a:gd name="T106" fmla="*/ 1600 w 2204"/>
                <a:gd name="T107" fmla="*/ 1362 h 1438"/>
                <a:gd name="T108" fmla="*/ 1547 w 2204"/>
                <a:gd name="T109" fmla="*/ 1203 h 1438"/>
                <a:gd name="T110" fmla="*/ 1497 w 2204"/>
                <a:gd name="T111" fmla="*/ 1243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4" h="1438">
                  <a:moveTo>
                    <a:pt x="2066" y="657"/>
                  </a:moveTo>
                  <a:lnTo>
                    <a:pt x="2091" y="665"/>
                  </a:lnTo>
                  <a:lnTo>
                    <a:pt x="2066" y="802"/>
                  </a:lnTo>
                  <a:lnTo>
                    <a:pt x="2091" y="817"/>
                  </a:lnTo>
                  <a:lnTo>
                    <a:pt x="2133" y="872"/>
                  </a:lnTo>
                  <a:lnTo>
                    <a:pt x="2133" y="879"/>
                  </a:lnTo>
                  <a:lnTo>
                    <a:pt x="2182" y="910"/>
                  </a:lnTo>
                  <a:lnTo>
                    <a:pt x="2194" y="910"/>
                  </a:lnTo>
                  <a:lnTo>
                    <a:pt x="2182" y="933"/>
                  </a:lnTo>
                  <a:lnTo>
                    <a:pt x="2133" y="948"/>
                  </a:lnTo>
                  <a:lnTo>
                    <a:pt x="2113" y="948"/>
                  </a:lnTo>
                  <a:lnTo>
                    <a:pt x="2083" y="935"/>
                  </a:lnTo>
                  <a:lnTo>
                    <a:pt x="2046" y="955"/>
                  </a:lnTo>
                  <a:lnTo>
                    <a:pt x="2083" y="1049"/>
                  </a:lnTo>
                  <a:lnTo>
                    <a:pt x="2058" y="1064"/>
                  </a:lnTo>
                  <a:lnTo>
                    <a:pt x="2066" y="1085"/>
                  </a:lnTo>
                  <a:lnTo>
                    <a:pt x="2058" y="1092"/>
                  </a:lnTo>
                  <a:lnTo>
                    <a:pt x="2046" y="1115"/>
                  </a:lnTo>
                  <a:lnTo>
                    <a:pt x="2066" y="1125"/>
                  </a:lnTo>
                  <a:lnTo>
                    <a:pt x="2123" y="1115"/>
                  </a:lnTo>
                  <a:lnTo>
                    <a:pt x="2152" y="1167"/>
                  </a:lnTo>
                  <a:lnTo>
                    <a:pt x="2162" y="1181"/>
                  </a:lnTo>
                  <a:lnTo>
                    <a:pt x="2174" y="1211"/>
                  </a:lnTo>
                  <a:lnTo>
                    <a:pt x="2083" y="1253"/>
                  </a:lnTo>
                  <a:lnTo>
                    <a:pt x="2091" y="1266"/>
                  </a:lnTo>
                  <a:lnTo>
                    <a:pt x="2058" y="1282"/>
                  </a:lnTo>
                  <a:lnTo>
                    <a:pt x="2058" y="1319"/>
                  </a:lnTo>
                  <a:lnTo>
                    <a:pt x="2058" y="1359"/>
                  </a:lnTo>
                  <a:lnTo>
                    <a:pt x="2046" y="1378"/>
                  </a:lnTo>
                  <a:lnTo>
                    <a:pt x="1977" y="1378"/>
                  </a:lnTo>
                  <a:lnTo>
                    <a:pt x="1962" y="1418"/>
                  </a:lnTo>
                  <a:lnTo>
                    <a:pt x="1879" y="1369"/>
                  </a:lnTo>
                  <a:lnTo>
                    <a:pt x="1871" y="1329"/>
                  </a:lnTo>
                  <a:lnTo>
                    <a:pt x="1849" y="1329"/>
                  </a:lnTo>
                  <a:lnTo>
                    <a:pt x="1815" y="1359"/>
                  </a:lnTo>
                  <a:lnTo>
                    <a:pt x="1696" y="1342"/>
                  </a:lnTo>
                  <a:lnTo>
                    <a:pt x="1568" y="1349"/>
                  </a:lnTo>
                  <a:lnTo>
                    <a:pt x="1568" y="1342"/>
                  </a:lnTo>
                  <a:lnTo>
                    <a:pt x="1623" y="1266"/>
                  </a:lnTo>
                  <a:lnTo>
                    <a:pt x="1615" y="1231"/>
                  </a:lnTo>
                  <a:lnTo>
                    <a:pt x="1588" y="1201"/>
                  </a:lnTo>
                  <a:lnTo>
                    <a:pt x="1603" y="1135"/>
                  </a:lnTo>
                  <a:lnTo>
                    <a:pt x="1568" y="1074"/>
                  </a:lnTo>
                  <a:lnTo>
                    <a:pt x="1517" y="1054"/>
                  </a:lnTo>
                  <a:lnTo>
                    <a:pt x="1487" y="1064"/>
                  </a:lnTo>
                  <a:lnTo>
                    <a:pt x="1420" y="1115"/>
                  </a:lnTo>
                  <a:lnTo>
                    <a:pt x="1408" y="1115"/>
                  </a:lnTo>
                  <a:lnTo>
                    <a:pt x="1358" y="1115"/>
                  </a:lnTo>
                  <a:lnTo>
                    <a:pt x="1282" y="1125"/>
                  </a:lnTo>
                  <a:lnTo>
                    <a:pt x="1213" y="1125"/>
                  </a:lnTo>
                  <a:lnTo>
                    <a:pt x="1145" y="1135"/>
                  </a:lnTo>
                  <a:lnTo>
                    <a:pt x="1120" y="1092"/>
                  </a:lnTo>
                  <a:lnTo>
                    <a:pt x="1122" y="1074"/>
                  </a:lnTo>
                  <a:lnTo>
                    <a:pt x="1080" y="1029"/>
                  </a:lnTo>
                  <a:lnTo>
                    <a:pt x="1157" y="1009"/>
                  </a:lnTo>
                  <a:lnTo>
                    <a:pt x="1186" y="986"/>
                  </a:lnTo>
                  <a:lnTo>
                    <a:pt x="1226" y="986"/>
                  </a:lnTo>
                  <a:lnTo>
                    <a:pt x="1253" y="978"/>
                  </a:lnTo>
                  <a:lnTo>
                    <a:pt x="1262" y="996"/>
                  </a:lnTo>
                  <a:lnTo>
                    <a:pt x="1332" y="948"/>
                  </a:lnTo>
                  <a:lnTo>
                    <a:pt x="1332" y="935"/>
                  </a:lnTo>
                  <a:lnTo>
                    <a:pt x="1391" y="890"/>
                  </a:lnTo>
                  <a:lnTo>
                    <a:pt x="1400" y="829"/>
                  </a:lnTo>
                  <a:lnTo>
                    <a:pt x="1358" y="809"/>
                  </a:lnTo>
                  <a:lnTo>
                    <a:pt x="1302" y="872"/>
                  </a:lnTo>
                  <a:lnTo>
                    <a:pt x="1312" y="890"/>
                  </a:lnTo>
                  <a:lnTo>
                    <a:pt x="1302" y="890"/>
                  </a:lnTo>
                  <a:lnTo>
                    <a:pt x="1272" y="849"/>
                  </a:lnTo>
                  <a:lnTo>
                    <a:pt x="1236" y="783"/>
                  </a:lnTo>
                  <a:lnTo>
                    <a:pt x="1241" y="761"/>
                  </a:lnTo>
                  <a:lnTo>
                    <a:pt x="1226" y="753"/>
                  </a:lnTo>
                  <a:lnTo>
                    <a:pt x="1145" y="753"/>
                  </a:lnTo>
                  <a:lnTo>
                    <a:pt x="1107" y="691"/>
                  </a:lnTo>
                  <a:lnTo>
                    <a:pt x="1100" y="703"/>
                  </a:lnTo>
                  <a:lnTo>
                    <a:pt x="1100" y="753"/>
                  </a:lnTo>
                  <a:lnTo>
                    <a:pt x="1080" y="794"/>
                  </a:lnTo>
                  <a:lnTo>
                    <a:pt x="1100" y="859"/>
                  </a:lnTo>
                  <a:lnTo>
                    <a:pt x="1157" y="859"/>
                  </a:lnTo>
                  <a:lnTo>
                    <a:pt x="1157" y="910"/>
                  </a:lnTo>
                  <a:lnTo>
                    <a:pt x="1163" y="986"/>
                  </a:lnTo>
                  <a:lnTo>
                    <a:pt x="1145" y="996"/>
                  </a:lnTo>
                  <a:lnTo>
                    <a:pt x="1080" y="996"/>
                  </a:lnTo>
                  <a:lnTo>
                    <a:pt x="1067" y="1009"/>
                  </a:lnTo>
                  <a:lnTo>
                    <a:pt x="1046" y="948"/>
                  </a:lnTo>
                  <a:lnTo>
                    <a:pt x="981" y="935"/>
                  </a:lnTo>
                  <a:lnTo>
                    <a:pt x="930" y="955"/>
                  </a:lnTo>
                  <a:lnTo>
                    <a:pt x="878" y="1009"/>
                  </a:lnTo>
                  <a:lnTo>
                    <a:pt x="878" y="1049"/>
                  </a:lnTo>
                  <a:lnTo>
                    <a:pt x="930" y="1085"/>
                  </a:lnTo>
                  <a:lnTo>
                    <a:pt x="930" y="1092"/>
                  </a:lnTo>
                  <a:lnTo>
                    <a:pt x="900" y="1115"/>
                  </a:lnTo>
                  <a:lnTo>
                    <a:pt x="864" y="1147"/>
                  </a:lnTo>
                  <a:lnTo>
                    <a:pt x="791" y="1105"/>
                  </a:lnTo>
                  <a:lnTo>
                    <a:pt x="617" y="1105"/>
                  </a:lnTo>
                  <a:lnTo>
                    <a:pt x="609" y="1064"/>
                  </a:lnTo>
                  <a:lnTo>
                    <a:pt x="609" y="1016"/>
                  </a:lnTo>
                  <a:lnTo>
                    <a:pt x="548" y="996"/>
                  </a:lnTo>
                  <a:lnTo>
                    <a:pt x="548" y="1016"/>
                  </a:lnTo>
                  <a:lnTo>
                    <a:pt x="558" y="1049"/>
                  </a:lnTo>
                  <a:lnTo>
                    <a:pt x="538" y="1074"/>
                  </a:lnTo>
                  <a:lnTo>
                    <a:pt x="548" y="1105"/>
                  </a:lnTo>
                  <a:lnTo>
                    <a:pt x="518" y="1105"/>
                  </a:lnTo>
                  <a:lnTo>
                    <a:pt x="482" y="1085"/>
                  </a:lnTo>
                  <a:lnTo>
                    <a:pt x="482" y="1049"/>
                  </a:lnTo>
                  <a:lnTo>
                    <a:pt x="526" y="996"/>
                  </a:lnTo>
                  <a:lnTo>
                    <a:pt x="498" y="948"/>
                  </a:lnTo>
                  <a:lnTo>
                    <a:pt x="442" y="920"/>
                  </a:lnTo>
                  <a:lnTo>
                    <a:pt x="353" y="910"/>
                  </a:lnTo>
                  <a:lnTo>
                    <a:pt x="247" y="933"/>
                  </a:lnTo>
                  <a:lnTo>
                    <a:pt x="0" y="910"/>
                  </a:lnTo>
                  <a:lnTo>
                    <a:pt x="10" y="849"/>
                  </a:lnTo>
                  <a:lnTo>
                    <a:pt x="20" y="829"/>
                  </a:lnTo>
                  <a:lnTo>
                    <a:pt x="129" y="773"/>
                  </a:lnTo>
                  <a:lnTo>
                    <a:pt x="109" y="741"/>
                  </a:lnTo>
                  <a:lnTo>
                    <a:pt x="129" y="721"/>
                  </a:lnTo>
                  <a:lnTo>
                    <a:pt x="129" y="733"/>
                  </a:lnTo>
                  <a:lnTo>
                    <a:pt x="129" y="741"/>
                  </a:lnTo>
                  <a:lnTo>
                    <a:pt x="149" y="761"/>
                  </a:lnTo>
                  <a:lnTo>
                    <a:pt x="174" y="741"/>
                  </a:lnTo>
                  <a:lnTo>
                    <a:pt x="186" y="741"/>
                  </a:lnTo>
                  <a:lnTo>
                    <a:pt x="255" y="691"/>
                  </a:lnTo>
                  <a:lnTo>
                    <a:pt x="255" y="685"/>
                  </a:lnTo>
                  <a:lnTo>
                    <a:pt x="267" y="665"/>
                  </a:lnTo>
                  <a:lnTo>
                    <a:pt x="311" y="665"/>
                  </a:lnTo>
                  <a:lnTo>
                    <a:pt x="343" y="617"/>
                  </a:lnTo>
                  <a:lnTo>
                    <a:pt x="323" y="607"/>
                  </a:lnTo>
                  <a:lnTo>
                    <a:pt x="311" y="607"/>
                  </a:lnTo>
                  <a:lnTo>
                    <a:pt x="303" y="617"/>
                  </a:lnTo>
                  <a:lnTo>
                    <a:pt x="270" y="589"/>
                  </a:lnTo>
                  <a:lnTo>
                    <a:pt x="323" y="499"/>
                  </a:lnTo>
                  <a:lnTo>
                    <a:pt x="343" y="499"/>
                  </a:lnTo>
                  <a:lnTo>
                    <a:pt x="353" y="443"/>
                  </a:lnTo>
                  <a:lnTo>
                    <a:pt x="442" y="435"/>
                  </a:lnTo>
                  <a:lnTo>
                    <a:pt x="498" y="458"/>
                  </a:lnTo>
                  <a:lnTo>
                    <a:pt x="548" y="458"/>
                  </a:lnTo>
                  <a:lnTo>
                    <a:pt x="526" y="394"/>
                  </a:lnTo>
                  <a:lnTo>
                    <a:pt x="548" y="327"/>
                  </a:lnTo>
                  <a:lnTo>
                    <a:pt x="587" y="256"/>
                  </a:lnTo>
                  <a:lnTo>
                    <a:pt x="568" y="189"/>
                  </a:lnTo>
                  <a:lnTo>
                    <a:pt x="597" y="160"/>
                  </a:lnTo>
                  <a:lnTo>
                    <a:pt x="587" y="137"/>
                  </a:lnTo>
                  <a:lnTo>
                    <a:pt x="568" y="137"/>
                  </a:lnTo>
                  <a:lnTo>
                    <a:pt x="558" y="106"/>
                  </a:lnTo>
                  <a:lnTo>
                    <a:pt x="587" y="106"/>
                  </a:lnTo>
                  <a:lnTo>
                    <a:pt x="644" y="49"/>
                  </a:lnTo>
                  <a:lnTo>
                    <a:pt x="685" y="0"/>
                  </a:lnTo>
                  <a:lnTo>
                    <a:pt x="693" y="0"/>
                  </a:lnTo>
                  <a:lnTo>
                    <a:pt x="748" y="10"/>
                  </a:lnTo>
                  <a:lnTo>
                    <a:pt x="791" y="21"/>
                  </a:lnTo>
                  <a:lnTo>
                    <a:pt x="854" y="21"/>
                  </a:lnTo>
                  <a:lnTo>
                    <a:pt x="888" y="41"/>
                  </a:lnTo>
                  <a:lnTo>
                    <a:pt x="950" y="61"/>
                  </a:lnTo>
                  <a:lnTo>
                    <a:pt x="962" y="71"/>
                  </a:lnTo>
                  <a:lnTo>
                    <a:pt x="996" y="86"/>
                  </a:lnTo>
                  <a:lnTo>
                    <a:pt x="1026" y="106"/>
                  </a:lnTo>
                  <a:lnTo>
                    <a:pt x="1039" y="117"/>
                  </a:lnTo>
                  <a:lnTo>
                    <a:pt x="1059" y="137"/>
                  </a:lnTo>
                  <a:lnTo>
                    <a:pt x="1107" y="189"/>
                  </a:lnTo>
                  <a:lnTo>
                    <a:pt x="1120" y="199"/>
                  </a:lnTo>
                  <a:lnTo>
                    <a:pt x="1122" y="208"/>
                  </a:lnTo>
                  <a:lnTo>
                    <a:pt x="1122" y="243"/>
                  </a:lnTo>
                  <a:lnTo>
                    <a:pt x="1176" y="276"/>
                  </a:lnTo>
                  <a:lnTo>
                    <a:pt x="1236" y="304"/>
                  </a:lnTo>
                  <a:lnTo>
                    <a:pt x="1262" y="317"/>
                  </a:lnTo>
                  <a:lnTo>
                    <a:pt x="1324" y="342"/>
                  </a:lnTo>
                  <a:lnTo>
                    <a:pt x="1391" y="304"/>
                  </a:lnTo>
                  <a:lnTo>
                    <a:pt x="1408" y="304"/>
                  </a:lnTo>
                  <a:lnTo>
                    <a:pt x="1430" y="317"/>
                  </a:lnTo>
                  <a:lnTo>
                    <a:pt x="1462" y="327"/>
                  </a:lnTo>
                  <a:lnTo>
                    <a:pt x="1487" y="332"/>
                  </a:lnTo>
                  <a:lnTo>
                    <a:pt x="1487" y="327"/>
                  </a:lnTo>
                  <a:lnTo>
                    <a:pt x="1507" y="332"/>
                  </a:lnTo>
                  <a:lnTo>
                    <a:pt x="1517" y="342"/>
                  </a:lnTo>
                  <a:lnTo>
                    <a:pt x="1547" y="362"/>
                  </a:lnTo>
                  <a:lnTo>
                    <a:pt x="1588" y="382"/>
                  </a:lnTo>
                  <a:lnTo>
                    <a:pt x="1603" y="394"/>
                  </a:lnTo>
                  <a:lnTo>
                    <a:pt x="1623" y="403"/>
                  </a:lnTo>
                  <a:lnTo>
                    <a:pt x="1645" y="413"/>
                  </a:lnTo>
                  <a:lnTo>
                    <a:pt x="1696" y="435"/>
                  </a:lnTo>
                  <a:lnTo>
                    <a:pt x="1752" y="450"/>
                  </a:lnTo>
                  <a:lnTo>
                    <a:pt x="1844" y="470"/>
                  </a:lnTo>
                  <a:lnTo>
                    <a:pt x="1921" y="458"/>
                  </a:lnTo>
                  <a:lnTo>
                    <a:pt x="1940" y="450"/>
                  </a:lnTo>
                  <a:lnTo>
                    <a:pt x="1977" y="435"/>
                  </a:lnTo>
                  <a:lnTo>
                    <a:pt x="2030" y="394"/>
                  </a:lnTo>
                  <a:lnTo>
                    <a:pt x="2066" y="394"/>
                  </a:lnTo>
                  <a:lnTo>
                    <a:pt x="2091" y="342"/>
                  </a:lnTo>
                  <a:lnTo>
                    <a:pt x="2123" y="332"/>
                  </a:lnTo>
                  <a:lnTo>
                    <a:pt x="2162" y="352"/>
                  </a:lnTo>
                  <a:lnTo>
                    <a:pt x="2174" y="394"/>
                  </a:lnTo>
                  <a:lnTo>
                    <a:pt x="2204" y="394"/>
                  </a:lnTo>
                  <a:lnTo>
                    <a:pt x="2182" y="450"/>
                  </a:lnTo>
                  <a:lnTo>
                    <a:pt x="2076" y="470"/>
                  </a:lnTo>
                  <a:lnTo>
                    <a:pt x="2030" y="549"/>
                  </a:lnTo>
                  <a:lnTo>
                    <a:pt x="2046" y="607"/>
                  </a:lnTo>
                  <a:lnTo>
                    <a:pt x="1997" y="617"/>
                  </a:lnTo>
                  <a:lnTo>
                    <a:pt x="1997" y="637"/>
                  </a:lnTo>
                  <a:lnTo>
                    <a:pt x="2066" y="657"/>
                  </a:lnTo>
                  <a:close/>
                  <a:moveTo>
                    <a:pt x="735" y="1074"/>
                  </a:moveTo>
                  <a:lnTo>
                    <a:pt x="674" y="1105"/>
                  </a:lnTo>
                  <a:lnTo>
                    <a:pt x="667" y="1092"/>
                  </a:lnTo>
                  <a:lnTo>
                    <a:pt x="644" y="1074"/>
                  </a:lnTo>
                  <a:lnTo>
                    <a:pt x="644" y="1051"/>
                  </a:lnTo>
                  <a:lnTo>
                    <a:pt x="693" y="1009"/>
                  </a:lnTo>
                  <a:lnTo>
                    <a:pt x="715" y="1016"/>
                  </a:lnTo>
                  <a:lnTo>
                    <a:pt x="728" y="1039"/>
                  </a:lnTo>
                  <a:lnTo>
                    <a:pt x="735" y="1074"/>
                  </a:lnTo>
                  <a:close/>
                  <a:moveTo>
                    <a:pt x="609" y="1105"/>
                  </a:moveTo>
                  <a:lnTo>
                    <a:pt x="578" y="1092"/>
                  </a:lnTo>
                  <a:lnTo>
                    <a:pt x="556" y="1105"/>
                  </a:lnTo>
                  <a:lnTo>
                    <a:pt x="597" y="1115"/>
                  </a:lnTo>
                  <a:lnTo>
                    <a:pt x="609" y="1105"/>
                  </a:lnTo>
                  <a:close/>
                  <a:moveTo>
                    <a:pt x="548" y="935"/>
                  </a:moveTo>
                  <a:lnTo>
                    <a:pt x="556" y="955"/>
                  </a:lnTo>
                  <a:lnTo>
                    <a:pt x="568" y="989"/>
                  </a:lnTo>
                  <a:lnTo>
                    <a:pt x="548" y="989"/>
                  </a:lnTo>
                  <a:lnTo>
                    <a:pt x="526" y="968"/>
                  </a:lnTo>
                  <a:lnTo>
                    <a:pt x="511" y="935"/>
                  </a:lnTo>
                  <a:lnTo>
                    <a:pt x="472" y="920"/>
                  </a:lnTo>
                  <a:lnTo>
                    <a:pt x="472" y="913"/>
                  </a:lnTo>
                  <a:lnTo>
                    <a:pt x="548" y="935"/>
                  </a:lnTo>
                  <a:close/>
                  <a:moveTo>
                    <a:pt x="409" y="859"/>
                  </a:moveTo>
                  <a:lnTo>
                    <a:pt x="399" y="829"/>
                  </a:lnTo>
                  <a:lnTo>
                    <a:pt x="501" y="809"/>
                  </a:lnTo>
                  <a:lnTo>
                    <a:pt x="511" y="839"/>
                  </a:lnTo>
                  <a:lnTo>
                    <a:pt x="439" y="829"/>
                  </a:lnTo>
                  <a:lnTo>
                    <a:pt x="449" y="872"/>
                  </a:lnTo>
                  <a:lnTo>
                    <a:pt x="526" y="890"/>
                  </a:lnTo>
                  <a:lnTo>
                    <a:pt x="578" y="839"/>
                  </a:lnTo>
                  <a:lnTo>
                    <a:pt x="578" y="822"/>
                  </a:lnTo>
                  <a:lnTo>
                    <a:pt x="536" y="822"/>
                  </a:lnTo>
                  <a:lnTo>
                    <a:pt x="526" y="802"/>
                  </a:lnTo>
                  <a:lnTo>
                    <a:pt x="556" y="763"/>
                  </a:lnTo>
                  <a:lnTo>
                    <a:pt x="548" y="711"/>
                  </a:lnTo>
                  <a:lnTo>
                    <a:pt x="419" y="691"/>
                  </a:lnTo>
                  <a:lnTo>
                    <a:pt x="373" y="723"/>
                  </a:lnTo>
                  <a:lnTo>
                    <a:pt x="383" y="773"/>
                  </a:lnTo>
                  <a:lnTo>
                    <a:pt x="439" y="783"/>
                  </a:lnTo>
                  <a:lnTo>
                    <a:pt x="439" y="802"/>
                  </a:lnTo>
                  <a:lnTo>
                    <a:pt x="323" y="802"/>
                  </a:lnTo>
                  <a:lnTo>
                    <a:pt x="323" y="859"/>
                  </a:lnTo>
                  <a:lnTo>
                    <a:pt x="311" y="913"/>
                  </a:lnTo>
                  <a:lnTo>
                    <a:pt x="353" y="890"/>
                  </a:lnTo>
                  <a:lnTo>
                    <a:pt x="409" y="859"/>
                  </a:lnTo>
                  <a:close/>
                  <a:moveTo>
                    <a:pt x="119" y="839"/>
                  </a:moveTo>
                  <a:lnTo>
                    <a:pt x="109" y="913"/>
                  </a:lnTo>
                  <a:lnTo>
                    <a:pt x="20" y="900"/>
                  </a:lnTo>
                  <a:lnTo>
                    <a:pt x="20" y="849"/>
                  </a:lnTo>
                  <a:lnTo>
                    <a:pt x="48" y="829"/>
                  </a:lnTo>
                  <a:lnTo>
                    <a:pt x="96" y="809"/>
                  </a:lnTo>
                  <a:lnTo>
                    <a:pt x="119" y="839"/>
                  </a:lnTo>
                  <a:close/>
                  <a:moveTo>
                    <a:pt x="1987" y="1418"/>
                  </a:moveTo>
                  <a:lnTo>
                    <a:pt x="1967" y="1418"/>
                  </a:lnTo>
                  <a:lnTo>
                    <a:pt x="1967" y="1425"/>
                  </a:lnTo>
                  <a:lnTo>
                    <a:pt x="1977" y="1438"/>
                  </a:lnTo>
                  <a:lnTo>
                    <a:pt x="1987" y="1418"/>
                  </a:lnTo>
                  <a:close/>
                  <a:moveTo>
                    <a:pt x="1656" y="1425"/>
                  </a:moveTo>
                  <a:lnTo>
                    <a:pt x="1656" y="1418"/>
                  </a:lnTo>
                  <a:lnTo>
                    <a:pt x="1625" y="1410"/>
                  </a:lnTo>
                  <a:lnTo>
                    <a:pt x="1625" y="1418"/>
                  </a:lnTo>
                  <a:lnTo>
                    <a:pt x="1645" y="1425"/>
                  </a:lnTo>
                  <a:lnTo>
                    <a:pt x="1656" y="1425"/>
                  </a:lnTo>
                  <a:close/>
                  <a:moveTo>
                    <a:pt x="1664" y="1391"/>
                  </a:moveTo>
                  <a:lnTo>
                    <a:pt x="1656" y="1378"/>
                  </a:lnTo>
                  <a:lnTo>
                    <a:pt x="1645" y="1378"/>
                  </a:lnTo>
                  <a:lnTo>
                    <a:pt x="1635" y="1378"/>
                  </a:lnTo>
                  <a:lnTo>
                    <a:pt x="1656" y="1400"/>
                  </a:lnTo>
                  <a:lnTo>
                    <a:pt x="1664" y="1391"/>
                  </a:lnTo>
                  <a:close/>
                  <a:moveTo>
                    <a:pt x="1625" y="1372"/>
                  </a:moveTo>
                  <a:lnTo>
                    <a:pt x="1600" y="1362"/>
                  </a:lnTo>
                  <a:lnTo>
                    <a:pt x="1600" y="1372"/>
                  </a:lnTo>
                  <a:lnTo>
                    <a:pt x="1625" y="1378"/>
                  </a:lnTo>
                  <a:lnTo>
                    <a:pt x="1625" y="1372"/>
                  </a:lnTo>
                  <a:close/>
                  <a:moveTo>
                    <a:pt x="1527" y="1211"/>
                  </a:moveTo>
                  <a:lnTo>
                    <a:pt x="1547" y="1203"/>
                  </a:lnTo>
                  <a:lnTo>
                    <a:pt x="1547" y="1181"/>
                  </a:lnTo>
                  <a:lnTo>
                    <a:pt x="1539" y="1181"/>
                  </a:lnTo>
                  <a:lnTo>
                    <a:pt x="1507" y="1203"/>
                  </a:lnTo>
                  <a:lnTo>
                    <a:pt x="1507" y="1211"/>
                  </a:lnTo>
                  <a:lnTo>
                    <a:pt x="1497" y="1243"/>
                  </a:lnTo>
                  <a:lnTo>
                    <a:pt x="1507" y="1253"/>
                  </a:lnTo>
                  <a:lnTo>
                    <a:pt x="1527" y="1211"/>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11" name="06 Alpes-Maritimes">
              <a:extLst>
                <a:ext uri="{FF2B5EF4-FFF2-40B4-BE49-F238E27FC236}">
                  <a16:creationId xmlns:a16="http://schemas.microsoft.com/office/drawing/2014/main" id="{42F899C4-BF54-44E8-B922-EBF5EDDD2FD2}"/>
                </a:ext>
              </a:extLst>
            </p:cNvPr>
            <p:cNvSpPr>
              <a:spLocks/>
            </p:cNvSpPr>
            <p:nvPr userDrawn="1"/>
          </p:nvSpPr>
          <p:spPr bwMode="auto">
            <a:xfrm>
              <a:off x="7993063" y="4749800"/>
              <a:ext cx="503237" cy="573088"/>
            </a:xfrm>
            <a:custGeom>
              <a:avLst/>
              <a:gdLst>
                <a:gd name="T0" fmla="*/ 1160 w 1476"/>
                <a:gd name="T1" fmla="*/ 1115 h 1689"/>
                <a:gd name="T2" fmla="*/ 1251 w 1476"/>
                <a:gd name="T3" fmla="*/ 1059 h 1689"/>
                <a:gd name="T4" fmla="*/ 1231 w 1476"/>
                <a:gd name="T5" fmla="*/ 997 h 1689"/>
                <a:gd name="T6" fmla="*/ 1289 w 1476"/>
                <a:gd name="T7" fmla="*/ 829 h 1689"/>
                <a:gd name="T8" fmla="*/ 1400 w 1476"/>
                <a:gd name="T9" fmla="*/ 687 h 1689"/>
                <a:gd name="T10" fmla="*/ 1405 w 1476"/>
                <a:gd name="T11" fmla="*/ 581 h 1689"/>
                <a:gd name="T12" fmla="*/ 1426 w 1476"/>
                <a:gd name="T13" fmla="*/ 410 h 1689"/>
                <a:gd name="T14" fmla="*/ 1414 w 1476"/>
                <a:gd name="T15" fmla="*/ 293 h 1689"/>
                <a:gd name="T16" fmla="*/ 1328 w 1476"/>
                <a:gd name="T17" fmla="*/ 349 h 1689"/>
                <a:gd name="T18" fmla="*/ 1074 w 1476"/>
                <a:gd name="T19" fmla="*/ 430 h 1689"/>
                <a:gd name="T20" fmla="*/ 948 w 1476"/>
                <a:gd name="T21" fmla="*/ 382 h 1689"/>
                <a:gd name="T22" fmla="*/ 783 w 1476"/>
                <a:gd name="T23" fmla="*/ 339 h 1689"/>
                <a:gd name="T24" fmla="*/ 733 w 1476"/>
                <a:gd name="T25" fmla="*/ 293 h 1689"/>
                <a:gd name="T26" fmla="*/ 520 w 1476"/>
                <a:gd name="T27" fmla="*/ 251 h 1689"/>
                <a:gd name="T28" fmla="*/ 465 w 1476"/>
                <a:gd name="T29" fmla="*/ 221 h 1689"/>
                <a:gd name="T30" fmla="*/ 401 w 1476"/>
                <a:gd name="T31" fmla="*/ 91 h 1689"/>
                <a:gd name="T32" fmla="*/ 273 w 1476"/>
                <a:gd name="T33" fmla="*/ 19 h 1689"/>
                <a:gd name="T34" fmla="*/ 174 w 1476"/>
                <a:gd name="T35" fmla="*/ 91 h 1689"/>
                <a:gd name="T36" fmla="*/ 126 w 1476"/>
                <a:gd name="T37" fmla="*/ 207 h 1689"/>
                <a:gd name="T38" fmla="*/ 76 w 1476"/>
                <a:gd name="T39" fmla="*/ 312 h 1689"/>
                <a:gd name="T40" fmla="*/ 61 w 1476"/>
                <a:gd name="T41" fmla="*/ 369 h 1689"/>
                <a:gd name="T42" fmla="*/ 83 w 1476"/>
                <a:gd name="T43" fmla="*/ 488 h 1689"/>
                <a:gd name="T44" fmla="*/ 146 w 1476"/>
                <a:gd name="T45" fmla="*/ 561 h 1689"/>
                <a:gd name="T46" fmla="*/ 214 w 1476"/>
                <a:gd name="T47" fmla="*/ 697 h 1689"/>
                <a:gd name="T48" fmla="*/ 283 w 1476"/>
                <a:gd name="T49" fmla="*/ 776 h 1689"/>
                <a:gd name="T50" fmla="*/ 340 w 1476"/>
                <a:gd name="T51" fmla="*/ 829 h 1689"/>
                <a:gd name="T52" fmla="*/ 389 w 1476"/>
                <a:gd name="T53" fmla="*/ 839 h 1689"/>
                <a:gd name="T54" fmla="*/ 349 w 1476"/>
                <a:gd name="T55" fmla="*/ 911 h 1689"/>
                <a:gd name="T56" fmla="*/ 263 w 1476"/>
                <a:gd name="T57" fmla="*/ 852 h 1689"/>
                <a:gd name="T58" fmla="*/ 157 w 1476"/>
                <a:gd name="T59" fmla="*/ 958 h 1689"/>
                <a:gd name="T60" fmla="*/ 49 w 1476"/>
                <a:gd name="T61" fmla="*/ 948 h 1689"/>
                <a:gd name="T62" fmla="*/ 68 w 1476"/>
                <a:gd name="T63" fmla="*/ 997 h 1689"/>
                <a:gd name="T64" fmla="*/ 106 w 1476"/>
                <a:gd name="T65" fmla="*/ 1074 h 1689"/>
                <a:gd name="T66" fmla="*/ 0 w 1476"/>
                <a:gd name="T67" fmla="*/ 1115 h 1689"/>
                <a:gd name="T68" fmla="*/ 30 w 1476"/>
                <a:gd name="T69" fmla="*/ 1162 h 1689"/>
                <a:gd name="T70" fmla="*/ 126 w 1476"/>
                <a:gd name="T71" fmla="*/ 1199 h 1689"/>
                <a:gd name="T72" fmla="*/ 214 w 1476"/>
                <a:gd name="T73" fmla="*/ 1302 h 1689"/>
                <a:gd name="T74" fmla="*/ 234 w 1476"/>
                <a:gd name="T75" fmla="*/ 1388 h 1689"/>
                <a:gd name="T76" fmla="*/ 283 w 1476"/>
                <a:gd name="T77" fmla="*/ 1418 h 1689"/>
                <a:gd name="T78" fmla="*/ 333 w 1476"/>
                <a:gd name="T79" fmla="*/ 1456 h 1689"/>
                <a:gd name="T80" fmla="*/ 401 w 1476"/>
                <a:gd name="T81" fmla="*/ 1456 h 1689"/>
                <a:gd name="T82" fmla="*/ 411 w 1476"/>
                <a:gd name="T83" fmla="*/ 1537 h 1689"/>
                <a:gd name="T84" fmla="*/ 401 w 1476"/>
                <a:gd name="T85" fmla="*/ 1613 h 1689"/>
                <a:gd name="T86" fmla="*/ 445 w 1476"/>
                <a:gd name="T87" fmla="*/ 1689 h 1689"/>
                <a:gd name="T88" fmla="*/ 458 w 1476"/>
                <a:gd name="T89" fmla="*/ 1623 h 1689"/>
                <a:gd name="T90" fmla="*/ 584 w 1476"/>
                <a:gd name="T91" fmla="*/ 1564 h 1689"/>
                <a:gd name="T92" fmla="*/ 657 w 1476"/>
                <a:gd name="T93" fmla="*/ 1507 h 1689"/>
                <a:gd name="T94" fmla="*/ 715 w 1476"/>
                <a:gd name="T95" fmla="*/ 1552 h 1689"/>
                <a:gd name="T96" fmla="*/ 715 w 1476"/>
                <a:gd name="T97" fmla="*/ 1494 h 1689"/>
                <a:gd name="T98" fmla="*/ 743 w 1476"/>
                <a:gd name="T99" fmla="*/ 1337 h 1689"/>
                <a:gd name="T100" fmla="*/ 840 w 1476"/>
                <a:gd name="T101" fmla="*/ 1302 h 1689"/>
                <a:gd name="T102" fmla="*/ 936 w 1476"/>
                <a:gd name="T103" fmla="*/ 1273 h 1689"/>
                <a:gd name="T104" fmla="*/ 968 w 1476"/>
                <a:gd name="T105" fmla="*/ 1231 h 1689"/>
                <a:gd name="T106" fmla="*/ 1021 w 1476"/>
                <a:gd name="T107" fmla="*/ 1261 h 1689"/>
                <a:gd name="T108" fmla="*/ 1008 w 1476"/>
                <a:gd name="T109" fmla="*/ 1199 h 1689"/>
                <a:gd name="T110" fmla="*/ 1054 w 1476"/>
                <a:gd name="T111" fmla="*/ 1189 h 1689"/>
                <a:gd name="T112" fmla="*/ 1135 w 1476"/>
                <a:gd name="T113" fmla="*/ 1135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6" h="1689">
                  <a:moveTo>
                    <a:pt x="1135" y="1135"/>
                  </a:moveTo>
                  <a:lnTo>
                    <a:pt x="1143" y="1125"/>
                  </a:lnTo>
                  <a:lnTo>
                    <a:pt x="1160" y="1115"/>
                  </a:lnTo>
                  <a:lnTo>
                    <a:pt x="1190" y="1135"/>
                  </a:lnTo>
                  <a:lnTo>
                    <a:pt x="1190" y="1095"/>
                  </a:lnTo>
                  <a:lnTo>
                    <a:pt x="1251" y="1059"/>
                  </a:lnTo>
                  <a:lnTo>
                    <a:pt x="1251" y="1049"/>
                  </a:lnTo>
                  <a:lnTo>
                    <a:pt x="1231" y="1027"/>
                  </a:lnTo>
                  <a:lnTo>
                    <a:pt x="1231" y="997"/>
                  </a:lnTo>
                  <a:lnTo>
                    <a:pt x="1200" y="943"/>
                  </a:lnTo>
                  <a:lnTo>
                    <a:pt x="1200" y="882"/>
                  </a:lnTo>
                  <a:lnTo>
                    <a:pt x="1289" y="829"/>
                  </a:lnTo>
                  <a:lnTo>
                    <a:pt x="1289" y="753"/>
                  </a:lnTo>
                  <a:lnTo>
                    <a:pt x="1309" y="733"/>
                  </a:lnTo>
                  <a:lnTo>
                    <a:pt x="1400" y="687"/>
                  </a:lnTo>
                  <a:lnTo>
                    <a:pt x="1426" y="637"/>
                  </a:lnTo>
                  <a:lnTo>
                    <a:pt x="1405" y="615"/>
                  </a:lnTo>
                  <a:lnTo>
                    <a:pt x="1405" y="581"/>
                  </a:lnTo>
                  <a:lnTo>
                    <a:pt x="1466" y="549"/>
                  </a:lnTo>
                  <a:lnTo>
                    <a:pt x="1476" y="465"/>
                  </a:lnTo>
                  <a:lnTo>
                    <a:pt x="1426" y="410"/>
                  </a:lnTo>
                  <a:lnTo>
                    <a:pt x="1405" y="402"/>
                  </a:lnTo>
                  <a:lnTo>
                    <a:pt x="1405" y="349"/>
                  </a:lnTo>
                  <a:lnTo>
                    <a:pt x="1414" y="293"/>
                  </a:lnTo>
                  <a:lnTo>
                    <a:pt x="1350" y="293"/>
                  </a:lnTo>
                  <a:lnTo>
                    <a:pt x="1350" y="324"/>
                  </a:lnTo>
                  <a:lnTo>
                    <a:pt x="1328" y="349"/>
                  </a:lnTo>
                  <a:lnTo>
                    <a:pt x="1251" y="339"/>
                  </a:lnTo>
                  <a:lnTo>
                    <a:pt x="1074" y="402"/>
                  </a:lnTo>
                  <a:lnTo>
                    <a:pt x="1074" y="430"/>
                  </a:lnTo>
                  <a:lnTo>
                    <a:pt x="1021" y="430"/>
                  </a:lnTo>
                  <a:lnTo>
                    <a:pt x="978" y="430"/>
                  </a:lnTo>
                  <a:lnTo>
                    <a:pt x="948" y="382"/>
                  </a:lnTo>
                  <a:lnTo>
                    <a:pt x="840" y="382"/>
                  </a:lnTo>
                  <a:lnTo>
                    <a:pt x="798" y="334"/>
                  </a:lnTo>
                  <a:lnTo>
                    <a:pt x="783" y="339"/>
                  </a:lnTo>
                  <a:lnTo>
                    <a:pt x="763" y="324"/>
                  </a:lnTo>
                  <a:lnTo>
                    <a:pt x="743" y="312"/>
                  </a:lnTo>
                  <a:lnTo>
                    <a:pt x="733" y="293"/>
                  </a:lnTo>
                  <a:lnTo>
                    <a:pt x="667" y="293"/>
                  </a:lnTo>
                  <a:lnTo>
                    <a:pt x="564" y="231"/>
                  </a:lnTo>
                  <a:lnTo>
                    <a:pt x="520" y="251"/>
                  </a:lnTo>
                  <a:lnTo>
                    <a:pt x="508" y="243"/>
                  </a:lnTo>
                  <a:lnTo>
                    <a:pt x="488" y="243"/>
                  </a:lnTo>
                  <a:lnTo>
                    <a:pt x="465" y="221"/>
                  </a:lnTo>
                  <a:lnTo>
                    <a:pt x="458" y="145"/>
                  </a:lnTo>
                  <a:lnTo>
                    <a:pt x="401" y="125"/>
                  </a:lnTo>
                  <a:lnTo>
                    <a:pt x="401" y="91"/>
                  </a:lnTo>
                  <a:lnTo>
                    <a:pt x="333" y="29"/>
                  </a:lnTo>
                  <a:lnTo>
                    <a:pt x="305" y="0"/>
                  </a:lnTo>
                  <a:lnTo>
                    <a:pt x="273" y="19"/>
                  </a:lnTo>
                  <a:lnTo>
                    <a:pt x="263" y="29"/>
                  </a:lnTo>
                  <a:lnTo>
                    <a:pt x="244" y="39"/>
                  </a:lnTo>
                  <a:lnTo>
                    <a:pt x="174" y="91"/>
                  </a:lnTo>
                  <a:lnTo>
                    <a:pt x="167" y="175"/>
                  </a:lnTo>
                  <a:lnTo>
                    <a:pt x="126" y="175"/>
                  </a:lnTo>
                  <a:lnTo>
                    <a:pt x="126" y="207"/>
                  </a:lnTo>
                  <a:lnTo>
                    <a:pt x="83" y="221"/>
                  </a:lnTo>
                  <a:lnTo>
                    <a:pt x="76" y="293"/>
                  </a:lnTo>
                  <a:lnTo>
                    <a:pt x="76" y="312"/>
                  </a:lnTo>
                  <a:lnTo>
                    <a:pt x="68" y="324"/>
                  </a:lnTo>
                  <a:lnTo>
                    <a:pt x="61" y="339"/>
                  </a:lnTo>
                  <a:lnTo>
                    <a:pt x="61" y="369"/>
                  </a:lnTo>
                  <a:lnTo>
                    <a:pt x="40" y="382"/>
                  </a:lnTo>
                  <a:lnTo>
                    <a:pt x="61" y="423"/>
                  </a:lnTo>
                  <a:lnTo>
                    <a:pt x="83" y="488"/>
                  </a:lnTo>
                  <a:lnTo>
                    <a:pt x="96" y="500"/>
                  </a:lnTo>
                  <a:lnTo>
                    <a:pt x="138" y="539"/>
                  </a:lnTo>
                  <a:lnTo>
                    <a:pt x="146" y="561"/>
                  </a:lnTo>
                  <a:lnTo>
                    <a:pt x="138" y="637"/>
                  </a:lnTo>
                  <a:lnTo>
                    <a:pt x="197" y="667"/>
                  </a:lnTo>
                  <a:lnTo>
                    <a:pt x="214" y="697"/>
                  </a:lnTo>
                  <a:lnTo>
                    <a:pt x="263" y="721"/>
                  </a:lnTo>
                  <a:lnTo>
                    <a:pt x="263" y="733"/>
                  </a:lnTo>
                  <a:lnTo>
                    <a:pt x="283" y="776"/>
                  </a:lnTo>
                  <a:lnTo>
                    <a:pt x="283" y="805"/>
                  </a:lnTo>
                  <a:lnTo>
                    <a:pt x="320" y="793"/>
                  </a:lnTo>
                  <a:lnTo>
                    <a:pt x="340" y="829"/>
                  </a:lnTo>
                  <a:lnTo>
                    <a:pt x="349" y="829"/>
                  </a:lnTo>
                  <a:lnTo>
                    <a:pt x="369" y="839"/>
                  </a:lnTo>
                  <a:lnTo>
                    <a:pt x="389" y="839"/>
                  </a:lnTo>
                  <a:lnTo>
                    <a:pt x="424" y="889"/>
                  </a:lnTo>
                  <a:lnTo>
                    <a:pt x="389" y="901"/>
                  </a:lnTo>
                  <a:lnTo>
                    <a:pt x="349" y="911"/>
                  </a:lnTo>
                  <a:lnTo>
                    <a:pt x="313" y="882"/>
                  </a:lnTo>
                  <a:lnTo>
                    <a:pt x="273" y="872"/>
                  </a:lnTo>
                  <a:lnTo>
                    <a:pt x="263" y="852"/>
                  </a:lnTo>
                  <a:lnTo>
                    <a:pt x="222" y="882"/>
                  </a:lnTo>
                  <a:lnTo>
                    <a:pt x="202" y="930"/>
                  </a:lnTo>
                  <a:lnTo>
                    <a:pt x="157" y="958"/>
                  </a:lnTo>
                  <a:lnTo>
                    <a:pt x="106" y="943"/>
                  </a:lnTo>
                  <a:lnTo>
                    <a:pt x="49" y="930"/>
                  </a:lnTo>
                  <a:lnTo>
                    <a:pt x="49" y="948"/>
                  </a:lnTo>
                  <a:lnTo>
                    <a:pt x="76" y="948"/>
                  </a:lnTo>
                  <a:lnTo>
                    <a:pt x="83" y="988"/>
                  </a:lnTo>
                  <a:lnTo>
                    <a:pt x="68" y="997"/>
                  </a:lnTo>
                  <a:lnTo>
                    <a:pt x="49" y="1039"/>
                  </a:lnTo>
                  <a:lnTo>
                    <a:pt x="96" y="1059"/>
                  </a:lnTo>
                  <a:lnTo>
                    <a:pt x="106" y="1074"/>
                  </a:lnTo>
                  <a:lnTo>
                    <a:pt x="20" y="1103"/>
                  </a:lnTo>
                  <a:lnTo>
                    <a:pt x="7" y="1115"/>
                  </a:lnTo>
                  <a:lnTo>
                    <a:pt x="0" y="1115"/>
                  </a:lnTo>
                  <a:lnTo>
                    <a:pt x="7" y="1135"/>
                  </a:lnTo>
                  <a:lnTo>
                    <a:pt x="20" y="1162"/>
                  </a:lnTo>
                  <a:lnTo>
                    <a:pt x="30" y="1162"/>
                  </a:lnTo>
                  <a:lnTo>
                    <a:pt x="49" y="1189"/>
                  </a:lnTo>
                  <a:lnTo>
                    <a:pt x="76" y="1175"/>
                  </a:lnTo>
                  <a:lnTo>
                    <a:pt x="126" y="1199"/>
                  </a:lnTo>
                  <a:lnTo>
                    <a:pt x="126" y="1219"/>
                  </a:lnTo>
                  <a:lnTo>
                    <a:pt x="174" y="1211"/>
                  </a:lnTo>
                  <a:lnTo>
                    <a:pt x="214" y="1302"/>
                  </a:lnTo>
                  <a:lnTo>
                    <a:pt x="197" y="1307"/>
                  </a:lnTo>
                  <a:lnTo>
                    <a:pt x="197" y="1357"/>
                  </a:lnTo>
                  <a:lnTo>
                    <a:pt x="234" y="1388"/>
                  </a:lnTo>
                  <a:lnTo>
                    <a:pt x="244" y="1398"/>
                  </a:lnTo>
                  <a:lnTo>
                    <a:pt x="255" y="1418"/>
                  </a:lnTo>
                  <a:lnTo>
                    <a:pt x="283" y="1418"/>
                  </a:lnTo>
                  <a:lnTo>
                    <a:pt x="293" y="1426"/>
                  </a:lnTo>
                  <a:lnTo>
                    <a:pt x="305" y="1446"/>
                  </a:lnTo>
                  <a:lnTo>
                    <a:pt x="333" y="1456"/>
                  </a:lnTo>
                  <a:lnTo>
                    <a:pt x="369" y="1446"/>
                  </a:lnTo>
                  <a:lnTo>
                    <a:pt x="389" y="1446"/>
                  </a:lnTo>
                  <a:lnTo>
                    <a:pt x="401" y="1456"/>
                  </a:lnTo>
                  <a:lnTo>
                    <a:pt x="411" y="1466"/>
                  </a:lnTo>
                  <a:lnTo>
                    <a:pt x="389" y="1507"/>
                  </a:lnTo>
                  <a:lnTo>
                    <a:pt x="411" y="1537"/>
                  </a:lnTo>
                  <a:lnTo>
                    <a:pt x="381" y="1552"/>
                  </a:lnTo>
                  <a:lnTo>
                    <a:pt x="369" y="1593"/>
                  </a:lnTo>
                  <a:lnTo>
                    <a:pt x="401" y="1613"/>
                  </a:lnTo>
                  <a:lnTo>
                    <a:pt x="381" y="1655"/>
                  </a:lnTo>
                  <a:lnTo>
                    <a:pt x="424" y="1669"/>
                  </a:lnTo>
                  <a:lnTo>
                    <a:pt x="445" y="1689"/>
                  </a:lnTo>
                  <a:lnTo>
                    <a:pt x="478" y="1679"/>
                  </a:lnTo>
                  <a:lnTo>
                    <a:pt x="478" y="1643"/>
                  </a:lnTo>
                  <a:lnTo>
                    <a:pt x="458" y="1623"/>
                  </a:lnTo>
                  <a:lnTo>
                    <a:pt x="478" y="1572"/>
                  </a:lnTo>
                  <a:lnTo>
                    <a:pt x="584" y="1552"/>
                  </a:lnTo>
                  <a:lnTo>
                    <a:pt x="584" y="1564"/>
                  </a:lnTo>
                  <a:lnTo>
                    <a:pt x="596" y="1572"/>
                  </a:lnTo>
                  <a:lnTo>
                    <a:pt x="616" y="1552"/>
                  </a:lnTo>
                  <a:lnTo>
                    <a:pt x="657" y="1507"/>
                  </a:lnTo>
                  <a:lnTo>
                    <a:pt x="692" y="1507"/>
                  </a:lnTo>
                  <a:lnTo>
                    <a:pt x="702" y="1547"/>
                  </a:lnTo>
                  <a:lnTo>
                    <a:pt x="715" y="1552"/>
                  </a:lnTo>
                  <a:lnTo>
                    <a:pt x="733" y="1547"/>
                  </a:lnTo>
                  <a:lnTo>
                    <a:pt x="743" y="1537"/>
                  </a:lnTo>
                  <a:lnTo>
                    <a:pt x="715" y="1494"/>
                  </a:lnTo>
                  <a:lnTo>
                    <a:pt x="715" y="1411"/>
                  </a:lnTo>
                  <a:lnTo>
                    <a:pt x="733" y="1357"/>
                  </a:lnTo>
                  <a:lnTo>
                    <a:pt x="743" y="1337"/>
                  </a:lnTo>
                  <a:lnTo>
                    <a:pt x="776" y="1327"/>
                  </a:lnTo>
                  <a:lnTo>
                    <a:pt x="811" y="1327"/>
                  </a:lnTo>
                  <a:lnTo>
                    <a:pt x="840" y="1302"/>
                  </a:lnTo>
                  <a:lnTo>
                    <a:pt x="860" y="1273"/>
                  </a:lnTo>
                  <a:lnTo>
                    <a:pt x="928" y="1251"/>
                  </a:lnTo>
                  <a:lnTo>
                    <a:pt x="936" y="1273"/>
                  </a:lnTo>
                  <a:lnTo>
                    <a:pt x="948" y="1251"/>
                  </a:lnTo>
                  <a:lnTo>
                    <a:pt x="948" y="1239"/>
                  </a:lnTo>
                  <a:lnTo>
                    <a:pt x="968" y="1231"/>
                  </a:lnTo>
                  <a:lnTo>
                    <a:pt x="978" y="1231"/>
                  </a:lnTo>
                  <a:lnTo>
                    <a:pt x="978" y="1281"/>
                  </a:lnTo>
                  <a:lnTo>
                    <a:pt x="1021" y="1261"/>
                  </a:lnTo>
                  <a:lnTo>
                    <a:pt x="988" y="1231"/>
                  </a:lnTo>
                  <a:lnTo>
                    <a:pt x="1008" y="1211"/>
                  </a:lnTo>
                  <a:lnTo>
                    <a:pt x="1008" y="1199"/>
                  </a:lnTo>
                  <a:lnTo>
                    <a:pt x="1027" y="1189"/>
                  </a:lnTo>
                  <a:lnTo>
                    <a:pt x="1039" y="1199"/>
                  </a:lnTo>
                  <a:lnTo>
                    <a:pt x="1054" y="1189"/>
                  </a:lnTo>
                  <a:lnTo>
                    <a:pt x="1084" y="1189"/>
                  </a:lnTo>
                  <a:lnTo>
                    <a:pt x="1104" y="1175"/>
                  </a:lnTo>
                  <a:lnTo>
                    <a:pt x="1135" y="1135"/>
                  </a:lnTo>
                </a:path>
              </a:pathLst>
            </a:custGeom>
            <a:grpFill/>
            <a:ln w="3175" cmpd="sng">
              <a:solidFill>
                <a:schemeClr val="tx1"/>
              </a:solidFill>
              <a:prstDash val="solid"/>
              <a:round/>
              <a:headEnd/>
              <a:tailEnd/>
            </a:ln>
          </p:spPr>
          <p:txBody>
            <a:bodyPr/>
            <a:lstStyle/>
            <a:p>
              <a:endParaRPr lang="fr-FR"/>
            </a:p>
          </p:txBody>
        </p:sp>
        <p:sp>
          <p:nvSpPr>
            <p:cNvPr id="12" name="05 Hautes-Alpes">
              <a:extLst>
                <a:ext uri="{FF2B5EF4-FFF2-40B4-BE49-F238E27FC236}">
                  <a16:creationId xmlns:a16="http://schemas.microsoft.com/office/drawing/2014/main" id="{C03CAD71-8270-4E53-BEAD-38F95014F94D}"/>
                </a:ext>
              </a:extLst>
            </p:cNvPr>
            <p:cNvSpPr>
              <a:spLocks/>
            </p:cNvSpPr>
            <p:nvPr userDrawn="1"/>
          </p:nvSpPr>
          <p:spPr bwMode="auto">
            <a:xfrm>
              <a:off x="7402513" y="4259263"/>
              <a:ext cx="771525" cy="635000"/>
            </a:xfrm>
            <a:custGeom>
              <a:avLst/>
              <a:gdLst>
                <a:gd name="T0" fmla="*/ 2141 w 2268"/>
                <a:gd name="T1" fmla="*/ 511 h 1863"/>
                <a:gd name="T2" fmla="*/ 2185 w 2268"/>
                <a:gd name="T3" fmla="*/ 734 h 1863"/>
                <a:gd name="T4" fmla="*/ 2196 w 2268"/>
                <a:gd name="T5" fmla="*/ 797 h 1863"/>
                <a:gd name="T6" fmla="*/ 2100 w 2268"/>
                <a:gd name="T7" fmla="*/ 823 h 1863"/>
                <a:gd name="T8" fmla="*/ 1886 w 2268"/>
                <a:gd name="T9" fmla="*/ 979 h 1863"/>
                <a:gd name="T10" fmla="*/ 1682 w 2268"/>
                <a:gd name="T11" fmla="*/ 1226 h 1863"/>
                <a:gd name="T12" fmla="*/ 1511 w 2268"/>
                <a:gd name="T13" fmla="*/ 1302 h 1863"/>
                <a:gd name="T14" fmla="*/ 1385 w 2268"/>
                <a:gd name="T15" fmla="*/ 1275 h 1863"/>
                <a:gd name="T16" fmla="*/ 1296 w 2268"/>
                <a:gd name="T17" fmla="*/ 1169 h 1863"/>
                <a:gd name="T18" fmla="*/ 1268 w 2268"/>
                <a:gd name="T19" fmla="*/ 1254 h 1863"/>
                <a:gd name="T20" fmla="*/ 1121 w 2268"/>
                <a:gd name="T21" fmla="*/ 1295 h 1863"/>
                <a:gd name="T22" fmla="*/ 1121 w 2268"/>
                <a:gd name="T23" fmla="*/ 1449 h 1863"/>
                <a:gd name="T24" fmla="*/ 1012 w 2268"/>
                <a:gd name="T25" fmla="*/ 1302 h 1863"/>
                <a:gd name="T26" fmla="*/ 906 w 2268"/>
                <a:gd name="T27" fmla="*/ 1295 h 1863"/>
                <a:gd name="T28" fmla="*/ 873 w 2268"/>
                <a:gd name="T29" fmla="*/ 1343 h 1863"/>
                <a:gd name="T30" fmla="*/ 767 w 2268"/>
                <a:gd name="T31" fmla="*/ 1419 h 1863"/>
                <a:gd name="T32" fmla="*/ 711 w 2268"/>
                <a:gd name="T33" fmla="*/ 1536 h 1863"/>
                <a:gd name="T34" fmla="*/ 711 w 2268"/>
                <a:gd name="T35" fmla="*/ 1627 h 1863"/>
                <a:gd name="T36" fmla="*/ 711 w 2268"/>
                <a:gd name="T37" fmla="*/ 1733 h 1863"/>
                <a:gd name="T38" fmla="*/ 603 w 2268"/>
                <a:gd name="T39" fmla="*/ 1636 h 1863"/>
                <a:gd name="T40" fmla="*/ 629 w 2268"/>
                <a:gd name="T41" fmla="*/ 1754 h 1863"/>
                <a:gd name="T42" fmla="*/ 691 w 2268"/>
                <a:gd name="T43" fmla="*/ 1842 h 1863"/>
                <a:gd name="T44" fmla="*/ 483 w 2268"/>
                <a:gd name="T45" fmla="*/ 1810 h 1863"/>
                <a:gd name="T46" fmla="*/ 385 w 2268"/>
                <a:gd name="T47" fmla="*/ 1781 h 1863"/>
                <a:gd name="T48" fmla="*/ 373 w 2268"/>
                <a:gd name="T49" fmla="*/ 1683 h 1863"/>
                <a:gd name="T50" fmla="*/ 318 w 2268"/>
                <a:gd name="T51" fmla="*/ 1663 h 1863"/>
                <a:gd name="T52" fmla="*/ 297 w 2268"/>
                <a:gd name="T53" fmla="*/ 1577 h 1863"/>
                <a:gd name="T54" fmla="*/ 171 w 2268"/>
                <a:gd name="T55" fmla="*/ 1566 h 1863"/>
                <a:gd name="T56" fmla="*/ 73 w 2268"/>
                <a:gd name="T57" fmla="*/ 1557 h 1863"/>
                <a:gd name="T58" fmla="*/ 21 w 2268"/>
                <a:gd name="T59" fmla="*/ 1519 h 1863"/>
                <a:gd name="T60" fmla="*/ 0 w 2268"/>
                <a:gd name="T61" fmla="*/ 1419 h 1863"/>
                <a:gd name="T62" fmla="*/ 103 w 2268"/>
                <a:gd name="T63" fmla="*/ 1413 h 1863"/>
                <a:gd name="T64" fmla="*/ 53 w 2268"/>
                <a:gd name="T65" fmla="*/ 1330 h 1863"/>
                <a:gd name="T66" fmla="*/ 41 w 2268"/>
                <a:gd name="T67" fmla="*/ 1275 h 1863"/>
                <a:gd name="T68" fmla="*/ 171 w 2268"/>
                <a:gd name="T69" fmla="*/ 1302 h 1863"/>
                <a:gd name="T70" fmla="*/ 256 w 2268"/>
                <a:gd name="T71" fmla="*/ 1330 h 1863"/>
                <a:gd name="T72" fmla="*/ 309 w 2268"/>
                <a:gd name="T73" fmla="*/ 1267 h 1863"/>
                <a:gd name="T74" fmla="*/ 256 w 2268"/>
                <a:gd name="T75" fmla="*/ 1193 h 1863"/>
                <a:gd name="T76" fmla="*/ 268 w 2268"/>
                <a:gd name="T77" fmla="*/ 1075 h 1863"/>
                <a:gd name="T78" fmla="*/ 309 w 2268"/>
                <a:gd name="T79" fmla="*/ 957 h 1863"/>
                <a:gd name="T80" fmla="*/ 465 w 2268"/>
                <a:gd name="T81" fmla="*/ 957 h 1863"/>
                <a:gd name="T82" fmla="*/ 541 w 2268"/>
                <a:gd name="T83" fmla="*/ 881 h 1863"/>
                <a:gd name="T84" fmla="*/ 541 w 2268"/>
                <a:gd name="T85" fmla="*/ 784 h 1863"/>
                <a:gd name="T86" fmla="*/ 670 w 2268"/>
                <a:gd name="T87" fmla="*/ 755 h 1863"/>
                <a:gd name="T88" fmla="*/ 735 w 2268"/>
                <a:gd name="T89" fmla="*/ 687 h 1863"/>
                <a:gd name="T90" fmla="*/ 767 w 2268"/>
                <a:gd name="T91" fmla="*/ 628 h 1863"/>
                <a:gd name="T92" fmla="*/ 843 w 2268"/>
                <a:gd name="T93" fmla="*/ 628 h 1863"/>
                <a:gd name="T94" fmla="*/ 1003 w 2268"/>
                <a:gd name="T95" fmla="*/ 552 h 1863"/>
                <a:gd name="T96" fmla="*/ 1129 w 2268"/>
                <a:gd name="T97" fmla="*/ 511 h 1863"/>
                <a:gd name="T98" fmla="*/ 1247 w 2268"/>
                <a:gd name="T99" fmla="*/ 470 h 1863"/>
                <a:gd name="T100" fmla="*/ 1212 w 2268"/>
                <a:gd name="T101" fmla="*/ 318 h 1863"/>
                <a:gd name="T102" fmla="*/ 1032 w 2268"/>
                <a:gd name="T103" fmla="*/ 235 h 1863"/>
                <a:gd name="T104" fmla="*/ 1053 w 2268"/>
                <a:gd name="T105" fmla="*/ 71 h 1863"/>
                <a:gd name="T106" fmla="*/ 1140 w 2268"/>
                <a:gd name="T107" fmla="*/ 49 h 1863"/>
                <a:gd name="T108" fmla="*/ 1238 w 2268"/>
                <a:gd name="T109" fmla="*/ 117 h 1863"/>
                <a:gd name="T110" fmla="*/ 1365 w 2268"/>
                <a:gd name="T111" fmla="*/ 147 h 1863"/>
                <a:gd name="T112" fmla="*/ 1461 w 2268"/>
                <a:gd name="T113" fmla="*/ 49 h 1863"/>
                <a:gd name="T114" fmla="*/ 1580 w 2268"/>
                <a:gd name="T115" fmla="*/ 0 h 1863"/>
                <a:gd name="T116" fmla="*/ 1780 w 2268"/>
                <a:gd name="T117" fmla="*/ 223 h 1863"/>
                <a:gd name="T118" fmla="*/ 1808 w 2268"/>
                <a:gd name="T119" fmla="*/ 296 h 1863"/>
                <a:gd name="T120" fmla="*/ 1914 w 2268"/>
                <a:gd name="T121" fmla="*/ 478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 h="1863">
                  <a:moveTo>
                    <a:pt x="2012" y="511"/>
                  </a:moveTo>
                  <a:lnTo>
                    <a:pt x="2044" y="470"/>
                  </a:lnTo>
                  <a:lnTo>
                    <a:pt x="2109" y="500"/>
                  </a:lnTo>
                  <a:lnTo>
                    <a:pt x="2141" y="511"/>
                  </a:lnTo>
                  <a:lnTo>
                    <a:pt x="2170" y="552"/>
                  </a:lnTo>
                  <a:lnTo>
                    <a:pt x="2141" y="608"/>
                  </a:lnTo>
                  <a:lnTo>
                    <a:pt x="2176" y="649"/>
                  </a:lnTo>
                  <a:lnTo>
                    <a:pt x="2185" y="734"/>
                  </a:lnTo>
                  <a:lnTo>
                    <a:pt x="2246" y="755"/>
                  </a:lnTo>
                  <a:lnTo>
                    <a:pt x="2268" y="810"/>
                  </a:lnTo>
                  <a:lnTo>
                    <a:pt x="2259" y="810"/>
                  </a:lnTo>
                  <a:lnTo>
                    <a:pt x="2196" y="797"/>
                  </a:lnTo>
                  <a:lnTo>
                    <a:pt x="2176" y="805"/>
                  </a:lnTo>
                  <a:lnTo>
                    <a:pt x="2161" y="805"/>
                  </a:lnTo>
                  <a:lnTo>
                    <a:pt x="2150" y="805"/>
                  </a:lnTo>
                  <a:lnTo>
                    <a:pt x="2100" y="823"/>
                  </a:lnTo>
                  <a:lnTo>
                    <a:pt x="2088" y="873"/>
                  </a:lnTo>
                  <a:lnTo>
                    <a:pt x="2032" y="873"/>
                  </a:lnTo>
                  <a:lnTo>
                    <a:pt x="1953" y="970"/>
                  </a:lnTo>
                  <a:lnTo>
                    <a:pt x="1886" y="979"/>
                  </a:lnTo>
                  <a:lnTo>
                    <a:pt x="1767" y="1116"/>
                  </a:lnTo>
                  <a:lnTo>
                    <a:pt x="1726" y="1107"/>
                  </a:lnTo>
                  <a:lnTo>
                    <a:pt x="1717" y="1193"/>
                  </a:lnTo>
                  <a:lnTo>
                    <a:pt x="1682" y="1226"/>
                  </a:lnTo>
                  <a:lnTo>
                    <a:pt x="1671" y="1302"/>
                  </a:lnTo>
                  <a:lnTo>
                    <a:pt x="1609" y="1302"/>
                  </a:lnTo>
                  <a:lnTo>
                    <a:pt x="1574" y="1302"/>
                  </a:lnTo>
                  <a:lnTo>
                    <a:pt x="1511" y="1302"/>
                  </a:lnTo>
                  <a:lnTo>
                    <a:pt x="1461" y="1302"/>
                  </a:lnTo>
                  <a:lnTo>
                    <a:pt x="1415" y="1275"/>
                  </a:lnTo>
                  <a:lnTo>
                    <a:pt x="1394" y="1267"/>
                  </a:lnTo>
                  <a:lnTo>
                    <a:pt x="1385" y="1275"/>
                  </a:lnTo>
                  <a:lnTo>
                    <a:pt x="1374" y="1275"/>
                  </a:lnTo>
                  <a:lnTo>
                    <a:pt x="1353" y="1246"/>
                  </a:lnTo>
                  <a:lnTo>
                    <a:pt x="1344" y="1226"/>
                  </a:lnTo>
                  <a:lnTo>
                    <a:pt x="1296" y="1169"/>
                  </a:lnTo>
                  <a:lnTo>
                    <a:pt x="1259" y="1184"/>
                  </a:lnTo>
                  <a:lnTo>
                    <a:pt x="1259" y="1193"/>
                  </a:lnTo>
                  <a:lnTo>
                    <a:pt x="1277" y="1213"/>
                  </a:lnTo>
                  <a:lnTo>
                    <a:pt x="1268" y="1254"/>
                  </a:lnTo>
                  <a:lnTo>
                    <a:pt x="1247" y="1287"/>
                  </a:lnTo>
                  <a:lnTo>
                    <a:pt x="1212" y="1254"/>
                  </a:lnTo>
                  <a:lnTo>
                    <a:pt x="1170" y="1287"/>
                  </a:lnTo>
                  <a:lnTo>
                    <a:pt x="1121" y="1295"/>
                  </a:lnTo>
                  <a:lnTo>
                    <a:pt x="1129" y="1322"/>
                  </a:lnTo>
                  <a:lnTo>
                    <a:pt x="1140" y="1330"/>
                  </a:lnTo>
                  <a:lnTo>
                    <a:pt x="1170" y="1393"/>
                  </a:lnTo>
                  <a:lnTo>
                    <a:pt x="1121" y="1449"/>
                  </a:lnTo>
                  <a:lnTo>
                    <a:pt x="1053" y="1343"/>
                  </a:lnTo>
                  <a:lnTo>
                    <a:pt x="1032" y="1352"/>
                  </a:lnTo>
                  <a:lnTo>
                    <a:pt x="1012" y="1343"/>
                  </a:lnTo>
                  <a:lnTo>
                    <a:pt x="1012" y="1302"/>
                  </a:lnTo>
                  <a:lnTo>
                    <a:pt x="971" y="1295"/>
                  </a:lnTo>
                  <a:lnTo>
                    <a:pt x="956" y="1287"/>
                  </a:lnTo>
                  <a:lnTo>
                    <a:pt x="906" y="1275"/>
                  </a:lnTo>
                  <a:lnTo>
                    <a:pt x="906" y="1295"/>
                  </a:lnTo>
                  <a:lnTo>
                    <a:pt x="915" y="1302"/>
                  </a:lnTo>
                  <a:lnTo>
                    <a:pt x="906" y="1352"/>
                  </a:lnTo>
                  <a:lnTo>
                    <a:pt x="895" y="1343"/>
                  </a:lnTo>
                  <a:lnTo>
                    <a:pt x="873" y="1343"/>
                  </a:lnTo>
                  <a:lnTo>
                    <a:pt x="843" y="1363"/>
                  </a:lnTo>
                  <a:lnTo>
                    <a:pt x="830" y="1393"/>
                  </a:lnTo>
                  <a:lnTo>
                    <a:pt x="788" y="1413"/>
                  </a:lnTo>
                  <a:lnTo>
                    <a:pt x="767" y="1419"/>
                  </a:lnTo>
                  <a:lnTo>
                    <a:pt x="767" y="1428"/>
                  </a:lnTo>
                  <a:lnTo>
                    <a:pt x="735" y="1440"/>
                  </a:lnTo>
                  <a:lnTo>
                    <a:pt x="721" y="1481"/>
                  </a:lnTo>
                  <a:lnTo>
                    <a:pt x="711" y="1536"/>
                  </a:lnTo>
                  <a:lnTo>
                    <a:pt x="691" y="1557"/>
                  </a:lnTo>
                  <a:lnTo>
                    <a:pt x="670" y="1586"/>
                  </a:lnTo>
                  <a:lnTo>
                    <a:pt x="711" y="1607"/>
                  </a:lnTo>
                  <a:lnTo>
                    <a:pt x="711" y="1627"/>
                  </a:lnTo>
                  <a:lnTo>
                    <a:pt x="711" y="1648"/>
                  </a:lnTo>
                  <a:lnTo>
                    <a:pt x="691" y="1657"/>
                  </a:lnTo>
                  <a:lnTo>
                    <a:pt x="711" y="1713"/>
                  </a:lnTo>
                  <a:lnTo>
                    <a:pt x="711" y="1733"/>
                  </a:lnTo>
                  <a:lnTo>
                    <a:pt x="691" y="1733"/>
                  </a:lnTo>
                  <a:lnTo>
                    <a:pt x="639" y="1672"/>
                  </a:lnTo>
                  <a:lnTo>
                    <a:pt x="639" y="1648"/>
                  </a:lnTo>
                  <a:lnTo>
                    <a:pt x="603" y="1636"/>
                  </a:lnTo>
                  <a:lnTo>
                    <a:pt x="583" y="1636"/>
                  </a:lnTo>
                  <a:lnTo>
                    <a:pt x="574" y="1692"/>
                  </a:lnTo>
                  <a:lnTo>
                    <a:pt x="583" y="1713"/>
                  </a:lnTo>
                  <a:lnTo>
                    <a:pt x="629" y="1754"/>
                  </a:lnTo>
                  <a:lnTo>
                    <a:pt x="639" y="1774"/>
                  </a:lnTo>
                  <a:lnTo>
                    <a:pt x="639" y="1789"/>
                  </a:lnTo>
                  <a:lnTo>
                    <a:pt x="700" y="1810"/>
                  </a:lnTo>
                  <a:lnTo>
                    <a:pt x="691" y="1842"/>
                  </a:lnTo>
                  <a:lnTo>
                    <a:pt x="629" y="1842"/>
                  </a:lnTo>
                  <a:lnTo>
                    <a:pt x="533" y="1801"/>
                  </a:lnTo>
                  <a:lnTo>
                    <a:pt x="511" y="1822"/>
                  </a:lnTo>
                  <a:lnTo>
                    <a:pt x="483" y="1810"/>
                  </a:lnTo>
                  <a:lnTo>
                    <a:pt x="405" y="1863"/>
                  </a:lnTo>
                  <a:lnTo>
                    <a:pt x="385" y="1863"/>
                  </a:lnTo>
                  <a:lnTo>
                    <a:pt x="373" y="1801"/>
                  </a:lnTo>
                  <a:lnTo>
                    <a:pt x="385" y="1781"/>
                  </a:lnTo>
                  <a:lnTo>
                    <a:pt x="373" y="1766"/>
                  </a:lnTo>
                  <a:lnTo>
                    <a:pt x="373" y="1754"/>
                  </a:lnTo>
                  <a:lnTo>
                    <a:pt x="385" y="1713"/>
                  </a:lnTo>
                  <a:lnTo>
                    <a:pt x="373" y="1683"/>
                  </a:lnTo>
                  <a:lnTo>
                    <a:pt x="338" y="1704"/>
                  </a:lnTo>
                  <a:lnTo>
                    <a:pt x="318" y="1683"/>
                  </a:lnTo>
                  <a:lnTo>
                    <a:pt x="309" y="1663"/>
                  </a:lnTo>
                  <a:lnTo>
                    <a:pt x="318" y="1663"/>
                  </a:lnTo>
                  <a:lnTo>
                    <a:pt x="309" y="1648"/>
                  </a:lnTo>
                  <a:lnTo>
                    <a:pt x="277" y="1636"/>
                  </a:lnTo>
                  <a:lnTo>
                    <a:pt x="309" y="1596"/>
                  </a:lnTo>
                  <a:lnTo>
                    <a:pt x="297" y="1577"/>
                  </a:lnTo>
                  <a:lnTo>
                    <a:pt x="241" y="1586"/>
                  </a:lnTo>
                  <a:lnTo>
                    <a:pt x="212" y="1586"/>
                  </a:lnTo>
                  <a:lnTo>
                    <a:pt x="179" y="1586"/>
                  </a:lnTo>
                  <a:lnTo>
                    <a:pt x="171" y="1566"/>
                  </a:lnTo>
                  <a:lnTo>
                    <a:pt x="149" y="1557"/>
                  </a:lnTo>
                  <a:lnTo>
                    <a:pt x="115" y="1577"/>
                  </a:lnTo>
                  <a:lnTo>
                    <a:pt x="103" y="1557"/>
                  </a:lnTo>
                  <a:lnTo>
                    <a:pt x="73" y="1557"/>
                  </a:lnTo>
                  <a:lnTo>
                    <a:pt x="73" y="1531"/>
                  </a:lnTo>
                  <a:lnTo>
                    <a:pt x="41" y="1531"/>
                  </a:lnTo>
                  <a:lnTo>
                    <a:pt x="21" y="1531"/>
                  </a:lnTo>
                  <a:lnTo>
                    <a:pt x="21" y="1519"/>
                  </a:lnTo>
                  <a:lnTo>
                    <a:pt x="32" y="1510"/>
                  </a:lnTo>
                  <a:lnTo>
                    <a:pt x="21" y="1440"/>
                  </a:lnTo>
                  <a:lnTo>
                    <a:pt x="0" y="1440"/>
                  </a:lnTo>
                  <a:lnTo>
                    <a:pt x="0" y="1419"/>
                  </a:lnTo>
                  <a:lnTo>
                    <a:pt x="21" y="1401"/>
                  </a:lnTo>
                  <a:lnTo>
                    <a:pt x="82" y="1419"/>
                  </a:lnTo>
                  <a:lnTo>
                    <a:pt x="95" y="1413"/>
                  </a:lnTo>
                  <a:lnTo>
                    <a:pt x="103" y="1413"/>
                  </a:lnTo>
                  <a:lnTo>
                    <a:pt x="115" y="1393"/>
                  </a:lnTo>
                  <a:lnTo>
                    <a:pt x="82" y="1371"/>
                  </a:lnTo>
                  <a:lnTo>
                    <a:pt x="62" y="1363"/>
                  </a:lnTo>
                  <a:lnTo>
                    <a:pt x="53" y="1330"/>
                  </a:lnTo>
                  <a:lnTo>
                    <a:pt x="62" y="1322"/>
                  </a:lnTo>
                  <a:lnTo>
                    <a:pt x="53" y="1302"/>
                  </a:lnTo>
                  <a:lnTo>
                    <a:pt x="41" y="1302"/>
                  </a:lnTo>
                  <a:lnTo>
                    <a:pt x="41" y="1275"/>
                  </a:lnTo>
                  <a:lnTo>
                    <a:pt x="73" y="1275"/>
                  </a:lnTo>
                  <a:lnTo>
                    <a:pt x="95" y="1287"/>
                  </a:lnTo>
                  <a:lnTo>
                    <a:pt x="115" y="1287"/>
                  </a:lnTo>
                  <a:lnTo>
                    <a:pt x="171" y="1302"/>
                  </a:lnTo>
                  <a:lnTo>
                    <a:pt x="199" y="1310"/>
                  </a:lnTo>
                  <a:lnTo>
                    <a:pt x="199" y="1302"/>
                  </a:lnTo>
                  <a:lnTo>
                    <a:pt x="221" y="1310"/>
                  </a:lnTo>
                  <a:lnTo>
                    <a:pt x="256" y="1330"/>
                  </a:lnTo>
                  <a:lnTo>
                    <a:pt x="277" y="1287"/>
                  </a:lnTo>
                  <a:lnTo>
                    <a:pt x="277" y="1267"/>
                  </a:lnTo>
                  <a:lnTo>
                    <a:pt x="309" y="1254"/>
                  </a:lnTo>
                  <a:lnTo>
                    <a:pt x="309" y="1267"/>
                  </a:lnTo>
                  <a:lnTo>
                    <a:pt x="329" y="1254"/>
                  </a:lnTo>
                  <a:lnTo>
                    <a:pt x="309" y="1226"/>
                  </a:lnTo>
                  <a:lnTo>
                    <a:pt x="288" y="1193"/>
                  </a:lnTo>
                  <a:lnTo>
                    <a:pt x="256" y="1193"/>
                  </a:lnTo>
                  <a:lnTo>
                    <a:pt x="241" y="1172"/>
                  </a:lnTo>
                  <a:lnTo>
                    <a:pt x="247" y="1137"/>
                  </a:lnTo>
                  <a:lnTo>
                    <a:pt x="268" y="1096"/>
                  </a:lnTo>
                  <a:lnTo>
                    <a:pt x="268" y="1075"/>
                  </a:lnTo>
                  <a:lnTo>
                    <a:pt x="277" y="1066"/>
                  </a:lnTo>
                  <a:lnTo>
                    <a:pt x="309" y="1031"/>
                  </a:lnTo>
                  <a:lnTo>
                    <a:pt x="288" y="970"/>
                  </a:lnTo>
                  <a:lnTo>
                    <a:pt x="309" y="957"/>
                  </a:lnTo>
                  <a:lnTo>
                    <a:pt x="359" y="970"/>
                  </a:lnTo>
                  <a:lnTo>
                    <a:pt x="414" y="990"/>
                  </a:lnTo>
                  <a:lnTo>
                    <a:pt x="444" y="949"/>
                  </a:lnTo>
                  <a:lnTo>
                    <a:pt x="465" y="957"/>
                  </a:lnTo>
                  <a:lnTo>
                    <a:pt x="491" y="957"/>
                  </a:lnTo>
                  <a:lnTo>
                    <a:pt x="503" y="914"/>
                  </a:lnTo>
                  <a:lnTo>
                    <a:pt x="524" y="914"/>
                  </a:lnTo>
                  <a:lnTo>
                    <a:pt x="541" y="881"/>
                  </a:lnTo>
                  <a:lnTo>
                    <a:pt x="541" y="860"/>
                  </a:lnTo>
                  <a:lnTo>
                    <a:pt x="524" y="860"/>
                  </a:lnTo>
                  <a:lnTo>
                    <a:pt x="503" y="851"/>
                  </a:lnTo>
                  <a:lnTo>
                    <a:pt x="541" y="784"/>
                  </a:lnTo>
                  <a:lnTo>
                    <a:pt x="533" y="755"/>
                  </a:lnTo>
                  <a:lnTo>
                    <a:pt x="609" y="775"/>
                  </a:lnTo>
                  <a:lnTo>
                    <a:pt x="639" y="755"/>
                  </a:lnTo>
                  <a:lnTo>
                    <a:pt x="670" y="755"/>
                  </a:lnTo>
                  <a:lnTo>
                    <a:pt x="700" y="747"/>
                  </a:lnTo>
                  <a:lnTo>
                    <a:pt x="711" y="714"/>
                  </a:lnTo>
                  <a:lnTo>
                    <a:pt x="735" y="705"/>
                  </a:lnTo>
                  <a:lnTo>
                    <a:pt x="735" y="687"/>
                  </a:lnTo>
                  <a:lnTo>
                    <a:pt x="700" y="667"/>
                  </a:lnTo>
                  <a:lnTo>
                    <a:pt x="700" y="658"/>
                  </a:lnTo>
                  <a:lnTo>
                    <a:pt x="735" y="628"/>
                  </a:lnTo>
                  <a:lnTo>
                    <a:pt x="767" y="628"/>
                  </a:lnTo>
                  <a:lnTo>
                    <a:pt x="776" y="587"/>
                  </a:lnTo>
                  <a:lnTo>
                    <a:pt x="808" y="587"/>
                  </a:lnTo>
                  <a:lnTo>
                    <a:pt x="830" y="608"/>
                  </a:lnTo>
                  <a:lnTo>
                    <a:pt x="843" y="628"/>
                  </a:lnTo>
                  <a:lnTo>
                    <a:pt x="895" y="576"/>
                  </a:lnTo>
                  <a:lnTo>
                    <a:pt x="915" y="561"/>
                  </a:lnTo>
                  <a:lnTo>
                    <a:pt x="947" y="532"/>
                  </a:lnTo>
                  <a:lnTo>
                    <a:pt x="1003" y="552"/>
                  </a:lnTo>
                  <a:lnTo>
                    <a:pt x="1032" y="532"/>
                  </a:lnTo>
                  <a:lnTo>
                    <a:pt x="1073" y="552"/>
                  </a:lnTo>
                  <a:lnTo>
                    <a:pt x="1109" y="541"/>
                  </a:lnTo>
                  <a:lnTo>
                    <a:pt x="1129" y="511"/>
                  </a:lnTo>
                  <a:lnTo>
                    <a:pt x="1192" y="500"/>
                  </a:lnTo>
                  <a:lnTo>
                    <a:pt x="1227" y="552"/>
                  </a:lnTo>
                  <a:lnTo>
                    <a:pt x="1247" y="532"/>
                  </a:lnTo>
                  <a:lnTo>
                    <a:pt x="1247" y="470"/>
                  </a:lnTo>
                  <a:lnTo>
                    <a:pt x="1247" y="422"/>
                  </a:lnTo>
                  <a:lnTo>
                    <a:pt x="1247" y="361"/>
                  </a:lnTo>
                  <a:lnTo>
                    <a:pt x="1200" y="353"/>
                  </a:lnTo>
                  <a:lnTo>
                    <a:pt x="1212" y="318"/>
                  </a:lnTo>
                  <a:lnTo>
                    <a:pt x="1192" y="296"/>
                  </a:lnTo>
                  <a:lnTo>
                    <a:pt x="1192" y="244"/>
                  </a:lnTo>
                  <a:lnTo>
                    <a:pt x="1099" y="264"/>
                  </a:lnTo>
                  <a:lnTo>
                    <a:pt x="1032" y="235"/>
                  </a:lnTo>
                  <a:lnTo>
                    <a:pt x="1044" y="138"/>
                  </a:lnTo>
                  <a:lnTo>
                    <a:pt x="1053" y="117"/>
                  </a:lnTo>
                  <a:lnTo>
                    <a:pt x="1064" y="108"/>
                  </a:lnTo>
                  <a:lnTo>
                    <a:pt x="1053" y="71"/>
                  </a:lnTo>
                  <a:lnTo>
                    <a:pt x="1082" y="21"/>
                  </a:lnTo>
                  <a:lnTo>
                    <a:pt x="1088" y="11"/>
                  </a:lnTo>
                  <a:lnTo>
                    <a:pt x="1121" y="41"/>
                  </a:lnTo>
                  <a:lnTo>
                    <a:pt x="1140" y="49"/>
                  </a:lnTo>
                  <a:lnTo>
                    <a:pt x="1192" y="29"/>
                  </a:lnTo>
                  <a:lnTo>
                    <a:pt x="1238" y="49"/>
                  </a:lnTo>
                  <a:lnTo>
                    <a:pt x="1259" y="88"/>
                  </a:lnTo>
                  <a:lnTo>
                    <a:pt x="1238" y="117"/>
                  </a:lnTo>
                  <a:lnTo>
                    <a:pt x="1288" y="138"/>
                  </a:lnTo>
                  <a:lnTo>
                    <a:pt x="1335" y="126"/>
                  </a:lnTo>
                  <a:lnTo>
                    <a:pt x="1344" y="126"/>
                  </a:lnTo>
                  <a:lnTo>
                    <a:pt x="1365" y="147"/>
                  </a:lnTo>
                  <a:lnTo>
                    <a:pt x="1406" y="138"/>
                  </a:lnTo>
                  <a:lnTo>
                    <a:pt x="1394" y="71"/>
                  </a:lnTo>
                  <a:lnTo>
                    <a:pt x="1435" y="41"/>
                  </a:lnTo>
                  <a:lnTo>
                    <a:pt x="1461" y="49"/>
                  </a:lnTo>
                  <a:lnTo>
                    <a:pt x="1502" y="29"/>
                  </a:lnTo>
                  <a:lnTo>
                    <a:pt x="1502" y="21"/>
                  </a:lnTo>
                  <a:lnTo>
                    <a:pt x="1524" y="0"/>
                  </a:lnTo>
                  <a:lnTo>
                    <a:pt x="1580" y="0"/>
                  </a:lnTo>
                  <a:lnTo>
                    <a:pt x="1600" y="21"/>
                  </a:lnTo>
                  <a:lnTo>
                    <a:pt x="1671" y="188"/>
                  </a:lnTo>
                  <a:lnTo>
                    <a:pt x="1767" y="199"/>
                  </a:lnTo>
                  <a:lnTo>
                    <a:pt x="1780" y="223"/>
                  </a:lnTo>
                  <a:lnTo>
                    <a:pt x="1758" y="235"/>
                  </a:lnTo>
                  <a:lnTo>
                    <a:pt x="1758" y="244"/>
                  </a:lnTo>
                  <a:lnTo>
                    <a:pt x="1780" y="255"/>
                  </a:lnTo>
                  <a:lnTo>
                    <a:pt x="1808" y="296"/>
                  </a:lnTo>
                  <a:lnTo>
                    <a:pt x="1780" y="331"/>
                  </a:lnTo>
                  <a:lnTo>
                    <a:pt x="1788" y="402"/>
                  </a:lnTo>
                  <a:lnTo>
                    <a:pt x="1814" y="414"/>
                  </a:lnTo>
                  <a:lnTo>
                    <a:pt x="1914" y="478"/>
                  </a:lnTo>
                  <a:lnTo>
                    <a:pt x="1973" y="500"/>
                  </a:lnTo>
                  <a:lnTo>
                    <a:pt x="2012" y="511"/>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13" name="04 Alpes-de-Haute-Provence">
              <a:extLst>
                <a:ext uri="{FF2B5EF4-FFF2-40B4-BE49-F238E27FC236}">
                  <a16:creationId xmlns:a16="http://schemas.microsoft.com/office/drawing/2014/main" id="{BC7F2501-75D3-49F5-B24A-BE6F88A20DA8}"/>
                </a:ext>
              </a:extLst>
            </p:cNvPr>
            <p:cNvSpPr>
              <a:spLocks/>
            </p:cNvSpPr>
            <p:nvPr userDrawn="1"/>
          </p:nvSpPr>
          <p:spPr bwMode="auto">
            <a:xfrm>
              <a:off x="7445375" y="4557713"/>
              <a:ext cx="692150" cy="663575"/>
            </a:xfrm>
            <a:custGeom>
              <a:avLst/>
              <a:gdLst>
                <a:gd name="T0" fmla="*/ 1833 w 2032"/>
                <a:gd name="T1" fmla="*/ 1449 h 1959"/>
                <a:gd name="T2" fmla="*/ 1959 w 2032"/>
                <a:gd name="T3" fmla="*/ 1478 h 1959"/>
                <a:gd name="T4" fmla="*/ 1980 w 2032"/>
                <a:gd name="T5" fmla="*/ 1408 h 1959"/>
                <a:gd name="T6" fmla="*/ 1894 w 2032"/>
                <a:gd name="T7" fmla="*/ 1372 h 1959"/>
                <a:gd name="T8" fmla="*/ 1824 w 2032"/>
                <a:gd name="T9" fmla="*/ 1263 h 1959"/>
                <a:gd name="T10" fmla="*/ 1748 w 2032"/>
                <a:gd name="T11" fmla="*/ 1107 h 1959"/>
                <a:gd name="T12" fmla="*/ 1651 w 2032"/>
                <a:gd name="T13" fmla="*/ 949 h 1959"/>
                <a:gd name="T14" fmla="*/ 1685 w 2032"/>
                <a:gd name="T15" fmla="*/ 881 h 1959"/>
                <a:gd name="T16" fmla="*/ 1735 w 2032"/>
                <a:gd name="T17" fmla="*/ 743 h 1959"/>
                <a:gd name="T18" fmla="*/ 1874 w 2032"/>
                <a:gd name="T19" fmla="*/ 596 h 1959"/>
                <a:gd name="T20" fmla="*/ 1980 w 2032"/>
                <a:gd name="T21" fmla="*/ 437 h 1959"/>
                <a:gd name="T22" fmla="*/ 1874 w 2032"/>
                <a:gd name="T23" fmla="*/ 320 h 1959"/>
                <a:gd name="T24" fmla="*/ 1941 w 2032"/>
                <a:gd name="T25" fmla="*/ 106 h 1959"/>
                <a:gd name="T26" fmla="*/ 1824 w 2032"/>
                <a:gd name="T27" fmla="*/ 97 h 1959"/>
                <a:gd name="T28" fmla="*/ 1588 w 2032"/>
                <a:gd name="T29" fmla="*/ 320 h 1959"/>
                <a:gd name="T30" fmla="*/ 1445 w 2032"/>
                <a:gd name="T31" fmla="*/ 429 h 1959"/>
                <a:gd name="T32" fmla="*/ 1265 w 2032"/>
                <a:gd name="T33" fmla="*/ 394 h 1959"/>
                <a:gd name="T34" fmla="*/ 1215 w 2032"/>
                <a:gd name="T35" fmla="*/ 353 h 1959"/>
                <a:gd name="T36" fmla="*/ 1148 w 2032"/>
                <a:gd name="T37" fmla="*/ 340 h 1959"/>
                <a:gd name="T38" fmla="*/ 1041 w 2032"/>
                <a:gd name="T39" fmla="*/ 414 h 1959"/>
                <a:gd name="T40" fmla="*/ 1041 w 2032"/>
                <a:gd name="T41" fmla="*/ 520 h 1959"/>
                <a:gd name="T42" fmla="*/ 883 w 2032"/>
                <a:gd name="T43" fmla="*/ 470 h 1959"/>
                <a:gd name="T44" fmla="*/ 777 w 2032"/>
                <a:gd name="T45" fmla="*/ 402 h 1959"/>
                <a:gd name="T46" fmla="*/ 766 w 2032"/>
                <a:gd name="T47" fmla="*/ 470 h 1959"/>
                <a:gd name="T48" fmla="*/ 659 w 2032"/>
                <a:gd name="T49" fmla="*/ 540 h 1959"/>
                <a:gd name="T50" fmla="*/ 592 w 2032"/>
                <a:gd name="T51" fmla="*/ 608 h 1959"/>
                <a:gd name="T52" fmla="*/ 582 w 2032"/>
                <a:gd name="T53" fmla="*/ 734 h 1959"/>
                <a:gd name="T54" fmla="*/ 582 w 2032"/>
                <a:gd name="T55" fmla="*/ 840 h 1959"/>
                <a:gd name="T56" fmla="*/ 510 w 2032"/>
                <a:gd name="T57" fmla="*/ 775 h 1959"/>
                <a:gd name="T58" fmla="*/ 454 w 2032"/>
                <a:gd name="T59" fmla="*/ 840 h 1959"/>
                <a:gd name="T60" fmla="*/ 571 w 2032"/>
                <a:gd name="T61" fmla="*/ 937 h 1959"/>
                <a:gd name="T62" fmla="*/ 382 w 2032"/>
                <a:gd name="T63" fmla="*/ 949 h 1959"/>
                <a:gd name="T64" fmla="*/ 218 w 2032"/>
                <a:gd name="T65" fmla="*/ 990 h 1959"/>
                <a:gd name="T66" fmla="*/ 209 w 2032"/>
                <a:gd name="T67" fmla="*/ 1066 h 1959"/>
                <a:gd name="T68" fmla="*/ 159 w 2032"/>
                <a:gd name="T69" fmla="*/ 990 h 1959"/>
                <a:gd name="T70" fmla="*/ 118 w 2032"/>
                <a:gd name="T71" fmla="*/ 1046 h 1959"/>
                <a:gd name="T72" fmla="*/ 29 w 2032"/>
                <a:gd name="T73" fmla="*/ 1116 h 1959"/>
                <a:gd name="T74" fmla="*/ 70 w 2032"/>
                <a:gd name="T75" fmla="*/ 1310 h 1959"/>
                <a:gd name="T76" fmla="*/ 83 w 2032"/>
                <a:gd name="T77" fmla="*/ 1478 h 1959"/>
                <a:gd name="T78" fmla="*/ 148 w 2032"/>
                <a:gd name="T79" fmla="*/ 1575 h 1959"/>
                <a:gd name="T80" fmla="*/ 92 w 2032"/>
                <a:gd name="T81" fmla="*/ 1703 h 1959"/>
                <a:gd name="T82" fmla="*/ 235 w 2032"/>
                <a:gd name="T83" fmla="*/ 1692 h 1959"/>
                <a:gd name="T84" fmla="*/ 326 w 2032"/>
                <a:gd name="T85" fmla="*/ 1809 h 1959"/>
                <a:gd name="T86" fmla="*/ 521 w 2032"/>
                <a:gd name="T87" fmla="*/ 1878 h 1959"/>
                <a:gd name="T88" fmla="*/ 627 w 2032"/>
                <a:gd name="T89" fmla="*/ 1801 h 1959"/>
                <a:gd name="T90" fmla="*/ 714 w 2032"/>
                <a:gd name="T91" fmla="*/ 1878 h 1959"/>
                <a:gd name="T92" fmla="*/ 797 w 2032"/>
                <a:gd name="T93" fmla="*/ 1948 h 1959"/>
                <a:gd name="T94" fmla="*/ 862 w 2032"/>
                <a:gd name="T95" fmla="*/ 1850 h 1959"/>
                <a:gd name="T96" fmla="*/ 980 w 2032"/>
                <a:gd name="T97" fmla="*/ 1768 h 1959"/>
                <a:gd name="T98" fmla="*/ 1083 w 2032"/>
                <a:gd name="T99" fmla="*/ 1692 h 1959"/>
                <a:gd name="T100" fmla="*/ 1265 w 2032"/>
                <a:gd name="T101" fmla="*/ 1809 h 1959"/>
                <a:gd name="T102" fmla="*/ 1362 w 2032"/>
                <a:gd name="T103" fmla="*/ 1692 h 1959"/>
                <a:gd name="T104" fmla="*/ 1445 w 2032"/>
                <a:gd name="T105" fmla="*/ 1663 h 1959"/>
                <a:gd name="T106" fmla="*/ 1480 w 2032"/>
                <a:gd name="T107" fmla="*/ 1724 h 1959"/>
                <a:gd name="T108" fmla="*/ 1553 w 2032"/>
                <a:gd name="T109" fmla="*/ 1663 h 1959"/>
                <a:gd name="T110" fmla="*/ 1629 w 2032"/>
                <a:gd name="T111" fmla="*/ 1672 h 1959"/>
                <a:gd name="T112" fmla="*/ 1679 w 2032"/>
                <a:gd name="T113" fmla="*/ 1566 h 1959"/>
                <a:gd name="T114" fmla="*/ 1659 w 2032"/>
                <a:gd name="T115" fmla="*/ 149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2" h="1959">
                  <a:moveTo>
                    <a:pt x="1715" y="1510"/>
                  </a:moveTo>
                  <a:lnTo>
                    <a:pt x="1768" y="1525"/>
                  </a:lnTo>
                  <a:lnTo>
                    <a:pt x="1812" y="1499"/>
                  </a:lnTo>
                  <a:lnTo>
                    <a:pt x="1833" y="1449"/>
                  </a:lnTo>
                  <a:lnTo>
                    <a:pt x="1874" y="1419"/>
                  </a:lnTo>
                  <a:lnTo>
                    <a:pt x="1883" y="1439"/>
                  </a:lnTo>
                  <a:lnTo>
                    <a:pt x="1924" y="1449"/>
                  </a:lnTo>
                  <a:lnTo>
                    <a:pt x="1959" y="1478"/>
                  </a:lnTo>
                  <a:lnTo>
                    <a:pt x="2000" y="1469"/>
                  </a:lnTo>
                  <a:lnTo>
                    <a:pt x="2032" y="1458"/>
                  </a:lnTo>
                  <a:lnTo>
                    <a:pt x="2000" y="1408"/>
                  </a:lnTo>
                  <a:lnTo>
                    <a:pt x="1980" y="1408"/>
                  </a:lnTo>
                  <a:lnTo>
                    <a:pt x="1959" y="1398"/>
                  </a:lnTo>
                  <a:lnTo>
                    <a:pt x="1950" y="1398"/>
                  </a:lnTo>
                  <a:lnTo>
                    <a:pt x="1930" y="1360"/>
                  </a:lnTo>
                  <a:lnTo>
                    <a:pt x="1894" y="1372"/>
                  </a:lnTo>
                  <a:lnTo>
                    <a:pt x="1894" y="1343"/>
                  </a:lnTo>
                  <a:lnTo>
                    <a:pt x="1874" y="1302"/>
                  </a:lnTo>
                  <a:lnTo>
                    <a:pt x="1874" y="1289"/>
                  </a:lnTo>
                  <a:lnTo>
                    <a:pt x="1824" y="1263"/>
                  </a:lnTo>
                  <a:lnTo>
                    <a:pt x="1807" y="1233"/>
                  </a:lnTo>
                  <a:lnTo>
                    <a:pt x="1748" y="1204"/>
                  </a:lnTo>
                  <a:lnTo>
                    <a:pt x="1757" y="1128"/>
                  </a:lnTo>
                  <a:lnTo>
                    <a:pt x="1748" y="1107"/>
                  </a:lnTo>
                  <a:lnTo>
                    <a:pt x="1707" y="1066"/>
                  </a:lnTo>
                  <a:lnTo>
                    <a:pt x="1694" y="1055"/>
                  </a:lnTo>
                  <a:lnTo>
                    <a:pt x="1670" y="990"/>
                  </a:lnTo>
                  <a:lnTo>
                    <a:pt x="1651" y="949"/>
                  </a:lnTo>
                  <a:lnTo>
                    <a:pt x="1670" y="937"/>
                  </a:lnTo>
                  <a:lnTo>
                    <a:pt x="1670" y="908"/>
                  </a:lnTo>
                  <a:lnTo>
                    <a:pt x="1679" y="893"/>
                  </a:lnTo>
                  <a:lnTo>
                    <a:pt x="1685" y="881"/>
                  </a:lnTo>
                  <a:lnTo>
                    <a:pt x="1685" y="860"/>
                  </a:lnTo>
                  <a:lnTo>
                    <a:pt x="1694" y="790"/>
                  </a:lnTo>
                  <a:lnTo>
                    <a:pt x="1735" y="775"/>
                  </a:lnTo>
                  <a:lnTo>
                    <a:pt x="1735" y="743"/>
                  </a:lnTo>
                  <a:lnTo>
                    <a:pt x="1777" y="743"/>
                  </a:lnTo>
                  <a:lnTo>
                    <a:pt x="1785" y="658"/>
                  </a:lnTo>
                  <a:lnTo>
                    <a:pt x="1853" y="608"/>
                  </a:lnTo>
                  <a:lnTo>
                    <a:pt x="1874" y="596"/>
                  </a:lnTo>
                  <a:lnTo>
                    <a:pt x="1883" y="587"/>
                  </a:lnTo>
                  <a:lnTo>
                    <a:pt x="1915" y="567"/>
                  </a:lnTo>
                  <a:lnTo>
                    <a:pt x="1915" y="457"/>
                  </a:lnTo>
                  <a:lnTo>
                    <a:pt x="1980" y="437"/>
                  </a:lnTo>
                  <a:lnTo>
                    <a:pt x="1971" y="422"/>
                  </a:lnTo>
                  <a:lnTo>
                    <a:pt x="1930" y="402"/>
                  </a:lnTo>
                  <a:lnTo>
                    <a:pt x="1924" y="361"/>
                  </a:lnTo>
                  <a:lnTo>
                    <a:pt x="1874" y="320"/>
                  </a:lnTo>
                  <a:lnTo>
                    <a:pt x="1853" y="296"/>
                  </a:lnTo>
                  <a:lnTo>
                    <a:pt x="1844" y="243"/>
                  </a:lnTo>
                  <a:lnTo>
                    <a:pt x="1941" y="158"/>
                  </a:lnTo>
                  <a:lnTo>
                    <a:pt x="1941" y="106"/>
                  </a:lnTo>
                  <a:lnTo>
                    <a:pt x="1991" y="67"/>
                  </a:lnTo>
                  <a:lnTo>
                    <a:pt x="1959" y="0"/>
                  </a:lnTo>
                  <a:lnTo>
                    <a:pt x="1903" y="0"/>
                  </a:lnTo>
                  <a:lnTo>
                    <a:pt x="1824" y="97"/>
                  </a:lnTo>
                  <a:lnTo>
                    <a:pt x="1757" y="106"/>
                  </a:lnTo>
                  <a:lnTo>
                    <a:pt x="1638" y="243"/>
                  </a:lnTo>
                  <a:lnTo>
                    <a:pt x="1597" y="234"/>
                  </a:lnTo>
                  <a:lnTo>
                    <a:pt x="1588" y="320"/>
                  </a:lnTo>
                  <a:lnTo>
                    <a:pt x="1553" y="353"/>
                  </a:lnTo>
                  <a:lnTo>
                    <a:pt x="1542" y="429"/>
                  </a:lnTo>
                  <a:lnTo>
                    <a:pt x="1480" y="429"/>
                  </a:lnTo>
                  <a:lnTo>
                    <a:pt x="1445" y="429"/>
                  </a:lnTo>
                  <a:lnTo>
                    <a:pt x="1382" y="429"/>
                  </a:lnTo>
                  <a:lnTo>
                    <a:pt x="1332" y="429"/>
                  </a:lnTo>
                  <a:lnTo>
                    <a:pt x="1286" y="402"/>
                  </a:lnTo>
                  <a:lnTo>
                    <a:pt x="1265" y="394"/>
                  </a:lnTo>
                  <a:lnTo>
                    <a:pt x="1256" y="402"/>
                  </a:lnTo>
                  <a:lnTo>
                    <a:pt x="1245" y="402"/>
                  </a:lnTo>
                  <a:lnTo>
                    <a:pt x="1224" y="373"/>
                  </a:lnTo>
                  <a:lnTo>
                    <a:pt x="1215" y="353"/>
                  </a:lnTo>
                  <a:lnTo>
                    <a:pt x="1167" y="296"/>
                  </a:lnTo>
                  <a:lnTo>
                    <a:pt x="1130" y="311"/>
                  </a:lnTo>
                  <a:lnTo>
                    <a:pt x="1130" y="320"/>
                  </a:lnTo>
                  <a:lnTo>
                    <a:pt x="1148" y="340"/>
                  </a:lnTo>
                  <a:lnTo>
                    <a:pt x="1139" y="381"/>
                  </a:lnTo>
                  <a:lnTo>
                    <a:pt x="1118" y="414"/>
                  </a:lnTo>
                  <a:lnTo>
                    <a:pt x="1083" y="381"/>
                  </a:lnTo>
                  <a:lnTo>
                    <a:pt x="1041" y="414"/>
                  </a:lnTo>
                  <a:lnTo>
                    <a:pt x="992" y="422"/>
                  </a:lnTo>
                  <a:lnTo>
                    <a:pt x="1000" y="449"/>
                  </a:lnTo>
                  <a:lnTo>
                    <a:pt x="1011" y="457"/>
                  </a:lnTo>
                  <a:lnTo>
                    <a:pt x="1041" y="520"/>
                  </a:lnTo>
                  <a:lnTo>
                    <a:pt x="992" y="576"/>
                  </a:lnTo>
                  <a:lnTo>
                    <a:pt x="924" y="470"/>
                  </a:lnTo>
                  <a:lnTo>
                    <a:pt x="903" y="479"/>
                  </a:lnTo>
                  <a:lnTo>
                    <a:pt x="883" y="470"/>
                  </a:lnTo>
                  <a:lnTo>
                    <a:pt x="883" y="429"/>
                  </a:lnTo>
                  <a:lnTo>
                    <a:pt x="842" y="422"/>
                  </a:lnTo>
                  <a:lnTo>
                    <a:pt x="827" y="414"/>
                  </a:lnTo>
                  <a:lnTo>
                    <a:pt x="777" y="402"/>
                  </a:lnTo>
                  <a:lnTo>
                    <a:pt x="777" y="422"/>
                  </a:lnTo>
                  <a:lnTo>
                    <a:pt x="786" y="429"/>
                  </a:lnTo>
                  <a:lnTo>
                    <a:pt x="777" y="479"/>
                  </a:lnTo>
                  <a:lnTo>
                    <a:pt x="766" y="470"/>
                  </a:lnTo>
                  <a:lnTo>
                    <a:pt x="744" y="470"/>
                  </a:lnTo>
                  <a:lnTo>
                    <a:pt x="714" y="490"/>
                  </a:lnTo>
                  <a:lnTo>
                    <a:pt x="701" y="520"/>
                  </a:lnTo>
                  <a:lnTo>
                    <a:pt x="659" y="540"/>
                  </a:lnTo>
                  <a:lnTo>
                    <a:pt x="638" y="546"/>
                  </a:lnTo>
                  <a:lnTo>
                    <a:pt x="638" y="555"/>
                  </a:lnTo>
                  <a:lnTo>
                    <a:pt x="606" y="567"/>
                  </a:lnTo>
                  <a:lnTo>
                    <a:pt x="592" y="608"/>
                  </a:lnTo>
                  <a:lnTo>
                    <a:pt x="582" y="663"/>
                  </a:lnTo>
                  <a:lnTo>
                    <a:pt x="562" y="684"/>
                  </a:lnTo>
                  <a:lnTo>
                    <a:pt x="541" y="713"/>
                  </a:lnTo>
                  <a:lnTo>
                    <a:pt x="582" y="734"/>
                  </a:lnTo>
                  <a:lnTo>
                    <a:pt x="582" y="754"/>
                  </a:lnTo>
                  <a:lnTo>
                    <a:pt x="582" y="775"/>
                  </a:lnTo>
                  <a:lnTo>
                    <a:pt x="562" y="784"/>
                  </a:lnTo>
                  <a:lnTo>
                    <a:pt x="582" y="840"/>
                  </a:lnTo>
                  <a:lnTo>
                    <a:pt x="582" y="860"/>
                  </a:lnTo>
                  <a:lnTo>
                    <a:pt x="562" y="860"/>
                  </a:lnTo>
                  <a:lnTo>
                    <a:pt x="510" y="799"/>
                  </a:lnTo>
                  <a:lnTo>
                    <a:pt x="510" y="775"/>
                  </a:lnTo>
                  <a:lnTo>
                    <a:pt x="474" y="763"/>
                  </a:lnTo>
                  <a:lnTo>
                    <a:pt x="454" y="763"/>
                  </a:lnTo>
                  <a:lnTo>
                    <a:pt x="445" y="819"/>
                  </a:lnTo>
                  <a:lnTo>
                    <a:pt x="454" y="840"/>
                  </a:lnTo>
                  <a:lnTo>
                    <a:pt x="500" y="881"/>
                  </a:lnTo>
                  <a:lnTo>
                    <a:pt x="510" y="901"/>
                  </a:lnTo>
                  <a:lnTo>
                    <a:pt x="510" y="916"/>
                  </a:lnTo>
                  <a:lnTo>
                    <a:pt x="571" y="937"/>
                  </a:lnTo>
                  <a:lnTo>
                    <a:pt x="562" y="969"/>
                  </a:lnTo>
                  <a:lnTo>
                    <a:pt x="500" y="969"/>
                  </a:lnTo>
                  <a:lnTo>
                    <a:pt x="404" y="928"/>
                  </a:lnTo>
                  <a:lnTo>
                    <a:pt x="382" y="949"/>
                  </a:lnTo>
                  <a:lnTo>
                    <a:pt x="354" y="937"/>
                  </a:lnTo>
                  <a:lnTo>
                    <a:pt x="276" y="990"/>
                  </a:lnTo>
                  <a:lnTo>
                    <a:pt x="256" y="990"/>
                  </a:lnTo>
                  <a:lnTo>
                    <a:pt x="218" y="990"/>
                  </a:lnTo>
                  <a:lnTo>
                    <a:pt x="218" y="1019"/>
                  </a:lnTo>
                  <a:lnTo>
                    <a:pt x="256" y="1034"/>
                  </a:lnTo>
                  <a:lnTo>
                    <a:pt x="256" y="1066"/>
                  </a:lnTo>
                  <a:lnTo>
                    <a:pt x="209" y="1066"/>
                  </a:lnTo>
                  <a:lnTo>
                    <a:pt x="200" y="1055"/>
                  </a:lnTo>
                  <a:lnTo>
                    <a:pt x="200" y="1025"/>
                  </a:lnTo>
                  <a:lnTo>
                    <a:pt x="168" y="1019"/>
                  </a:lnTo>
                  <a:lnTo>
                    <a:pt x="159" y="990"/>
                  </a:lnTo>
                  <a:lnTo>
                    <a:pt x="148" y="990"/>
                  </a:lnTo>
                  <a:lnTo>
                    <a:pt x="112" y="990"/>
                  </a:lnTo>
                  <a:lnTo>
                    <a:pt x="103" y="1025"/>
                  </a:lnTo>
                  <a:lnTo>
                    <a:pt x="118" y="1046"/>
                  </a:lnTo>
                  <a:lnTo>
                    <a:pt x="112" y="1066"/>
                  </a:lnTo>
                  <a:lnTo>
                    <a:pt x="83" y="1066"/>
                  </a:lnTo>
                  <a:lnTo>
                    <a:pt x="70" y="1096"/>
                  </a:lnTo>
                  <a:lnTo>
                    <a:pt x="29" y="1116"/>
                  </a:lnTo>
                  <a:lnTo>
                    <a:pt x="0" y="1137"/>
                  </a:lnTo>
                  <a:lnTo>
                    <a:pt x="9" y="1233"/>
                  </a:lnTo>
                  <a:lnTo>
                    <a:pt x="62" y="1224"/>
                  </a:lnTo>
                  <a:lnTo>
                    <a:pt x="70" y="1310"/>
                  </a:lnTo>
                  <a:lnTo>
                    <a:pt x="42" y="1360"/>
                  </a:lnTo>
                  <a:lnTo>
                    <a:pt x="29" y="1408"/>
                  </a:lnTo>
                  <a:lnTo>
                    <a:pt x="29" y="1458"/>
                  </a:lnTo>
                  <a:lnTo>
                    <a:pt x="83" y="1478"/>
                  </a:lnTo>
                  <a:lnTo>
                    <a:pt x="118" y="1469"/>
                  </a:lnTo>
                  <a:lnTo>
                    <a:pt x="139" y="1516"/>
                  </a:lnTo>
                  <a:lnTo>
                    <a:pt x="168" y="1516"/>
                  </a:lnTo>
                  <a:lnTo>
                    <a:pt x="148" y="1575"/>
                  </a:lnTo>
                  <a:lnTo>
                    <a:pt x="127" y="1616"/>
                  </a:lnTo>
                  <a:lnTo>
                    <a:pt x="112" y="1627"/>
                  </a:lnTo>
                  <a:lnTo>
                    <a:pt x="92" y="1642"/>
                  </a:lnTo>
                  <a:lnTo>
                    <a:pt x="92" y="1703"/>
                  </a:lnTo>
                  <a:lnTo>
                    <a:pt x="118" y="1703"/>
                  </a:lnTo>
                  <a:lnTo>
                    <a:pt x="127" y="1683"/>
                  </a:lnTo>
                  <a:lnTo>
                    <a:pt x="209" y="1683"/>
                  </a:lnTo>
                  <a:lnTo>
                    <a:pt x="235" y="1692"/>
                  </a:lnTo>
                  <a:lnTo>
                    <a:pt x="265" y="1713"/>
                  </a:lnTo>
                  <a:lnTo>
                    <a:pt x="298" y="1759"/>
                  </a:lnTo>
                  <a:lnTo>
                    <a:pt x="326" y="1768"/>
                  </a:lnTo>
                  <a:lnTo>
                    <a:pt x="326" y="1809"/>
                  </a:lnTo>
                  <a:lnTo>
                    <a:pt x="395" y="1863"/>
                  </a:lnTo>
                  <a:lnTo>
                    <a:pt x="432" y="1809"/>
                  </a:lnTo>
                  <a:lnTo>
                    <a:pt x="491" y="1830"/>
                  </a:lnTo>
                  <a:lnTo>
                    <a:pt x="521" y="1878"/>
                  </a:lnTo>
                  <a:lnTo>
                    <a:pt x="597" y="1850"/>
                  </a:lnTo>
                  <a:lnTo>
                    <a:pt x="597" y="1809"/>
                  </a:lnTo>
                  <a:lnTo>
                    <a:pt x="618" y="1801"/>
                  </a:lnTo>
                  <a:lnTo>
                    <a:pt x="627" y="1801"/>
                  </a:lnTo>
                  <a:lnTo>
                    <a:pt x="627" y="1809"/>
                  </a:lnTo>
                  <a:lnTo>
                    <a:pt x="647" y="1822"/>
                  </a:lnTo>
                  <a:lnTo>
                    <a:pt x="647" y="1863"/>
                  </a:lnTo>
                  <a:lnTo>
                    <a:pt x="714" y="1878"/>
                  </a:lnTo>
                  <a:lnTo>
                    <a:pt x="714" y="1919"/>
                  </a:lnTo>
                  <a:lnTo>
                    <a:pt x="744" y="1939"/>
                  </a:lnTo>
                  <a:lnTo>
                    <a:pt x="777" y="1959"/>
                  </a:lnTo>
                  <a:lnTo>
                    <a:pt x="797" y="1948"/>
                  </a:lnTo>
                  <a:lnTo>
                    <a:pt x="786" y="1919"/>
                  </a:lnTo>
                  <a:lnTo>
                    <a:pt x="818" y="1907"/>
                  </a:lnTo>
                  <a:lnTo>
                    <a:pt x="838" y="1898"/>
                  </a:lnTo>
                  <a:lnTo>
                    <a:pt x="862" y="1850"/>
                  </a:lnTo>
                  <a:lnTo>
                    <a:pt x="883" y="1822"/>
                  </a:lnTo>
                  <a:lnTo>
                    <a:pt x="915" y="1822"/>
                  </a:lnTo>
                  <a:lnTo>
                    <a:pt x="924" y="1830"/>
                  </a:lnTo>
                  <a:lnTo>
                    <a:pt x="980" y="1768"/>
                  </a:lnTo>
                  <a:lnTo>
                    <a:pt x="992" y="1744"/>
                  </a:lnTo>
                  <a:lnTo>
                    <a:pt x="1021" y="1692"/>
                  </a:lnTo>
                  <a:lnTo>
                    <a:pt x="1041" y="1703"/>
                  </a:lnTo>
                  <a:lnTo>
                    <a:pt x="1083" y="1692"/>
                  </a:lnTo>
                  <a:lnTo>
                    <a:pt x="1098" y="1733"/>
                  </a:lnTo>
                  <a:lnTo>
                    <a:pt x="1224" y="1822"/>
                  </a:lnTo>
                  <a:lnTo>
                    <a:pt x="1256" y="1801"/>
                  </a:lnTo>
                  <a:lnTo>
                    <a:pt x="1265" y="1809"/>
                  </a:lnTo>
                  <a:lnTo>
                    <a:pt x="1306" y="1759"/>
                  </a:lnTo>
                  <a:lnTo>
                    <a:pt x="1306" y="1703"/>
                  </a:lnTo>
                  <a:lnTo>
                    <a:pt x="1341" y="1692"/>
                  </a:lnTo>
                  <a:lnTo>
                    <a:pt x="1362" y="1692"/>
                  </a:lnTo>
                  <a:lnTo>
                    <a:pt x="1382" y="1683"/>
                  </a:lnTo>
                  <a:lnTo>
                    <a:pt x="1395" y="1692"/>
                  </a:lnTo>
                  <a:lnTo>
                    <a:pt x="1403" y="1692"/>
                  </a:lnTo>
                  <a:lnTo>
                    <a:pt x="1445" y="1663"/>
                  </a:lnTo>
                  <a:lnTo>
                    <a:pt x="1451" y="1663"/>
                  </a:lnTo>
                  <a:lnTo>
                    <a:pt x="1480" y="1703"/>
                  </a:lnTo>
                  <a:lnTo>
                    <a:pt x="1480" y="1713"/>
                  </a:lnTo>
                  <a:lnTo>
                    <a:pt x="1480" y="1724"/>
                  </a:lnTo>
                  <a:lnTo>
                    <a:pt x="1501" y="1703"/>
                  </a:lnTo>
                  <a:lnTo>
                    <a:pt x="1512" y="1692"/>
                  </a:lnTo>
                  <a:lnTo>
                    <a:pt x="1542" y="1672"/>
                  </a:lnTo>
                  <a:lnTo>
                    <a:pt x="1553" y="1663"/>
                  </a:lnTo>
                  <a:lnTo>
                    <a:pt x="1597" y="1663"/>
                  </a:lnTo>
                  <a:lnTo>
                    <a:pt x="1609" y="1683"/>
                  </a:lnTo>
                  <a:lnTo>
                    <a:pt x="1618" y="1683"/>
                  </a:lnTo>
                  <a:lnTo>
                    <a:pt x="1629" y="1672"/>
                  </a:lnTo>
                  <a:lnTo>
                    <a:pt x="1715" y="1642"/>
                  </a:lnTo>
                  <a:lnTo>
                    <a:pt x="1707" y="1627"/>
                  </a:lnTo>
                  <a:lnTo>
                    <a:pt x="1659" y="1607"/>
                  </a:lnTo>
                  <a:lnTo>
                    <a:pt x="1679" y="1566"/>
                  </a:lnTo>
                  <a:lnTo>
                    <a:pt x="1694" y="1554"/>
                  </a:lnTo>
                  <a:lnTo>
                    <a:pt x="1685" y="1516"/>
                  </a:lnTo>
                  <a:lnTo>
                    <a:pt x="1659" y="1516"/>
                  </a:lnTo>
                  <a:lnTo>
                    <a:pt x="1659" y="1499"/>
                  </a:lnTo>
                  <a:lnTo>
                    <a:pt x="1715" y="1510"/>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grpSp>
      <p:grpSp>
        <p:nvGrpSpPr>
          <p:cNvPr id="14" name="l'Occitanie">
            <a:extLst>
              <a:ext uri="{FF2B5EF4-FFF2-40B4-BE49-F238E27FC236}">
                <a16:creationId xmlns:a16="http://schemas.microsoft.com/office/drawing/2014/main" id="{8E8B4BB2-DFD0-450A-8CF2-DDF55CD55286}"/>
              </a:ext>
            </a:extLst>
          </p:cNvPr>
          <p:cNvGrpSpPr/>
          <p:nvPr/>
        </p:nvGrpSpPr>
        <p:grpSpPr>
          <a:xfrm>
            <a:off x="8169066" y="4428572"/>
            <a:ext cx="1721268" cy="1236747"/>
            <a:chOff x="4670425" y="4364038"/>
            <a:chExt cx="2470150" cy="1774825"/>
          </a:xfrm>
          <a:solidFill>
            <a:schemeClr val="accent1"/>
          </a:solidFill>
        </p:grpSpPr>
        <p:grpSp>
          <p:nvGrpSpPr>
            <p:cNvPr id="15" name="Midi-Pyrénées">
              <a:extLst>
                <a:ext uri="{FF2B5EF4-FFF2-40B4-BE49-F238E27FC236}">
                  <a16:creationId xmlns:a16="http://schemas.microsoft.com/office/drawing/2014/main" id="{32D37E4F-70DB-425E-A5A4-5FEFE1BC5F97}"/>
                </a:ext>
              </a:extLst>
            </p:cNvPr>
            <p:cNvGrpSpPr/>
            <p:nvPr/>
          </p:nvGrpSpPr>
          <p:grpSpPr>
            <a:xfrm>
              <a:off x="4670425" y="4364038"/>
              <a:ext cx="1806575" cy="1619250"/>
              <a:chOff x="4670425" y="4364038"/>
              <a:chExt cx="1806575" cy="1619250"/>
            </a:xfrm>
            <a:grpFill/>
          </p:grpSpPr>
          <p:sp>
            <p:nvSpPr>
              <p:cNvPr id="22" name="82 Tarn-et-Garonne">
                <a:extLst>
                  <a:ext uri="{FF2B5EF4-FFF2-40B4-BE49-F238E27FC236}">
                    <a16:creationId xmlns:a16="http://schemas.microsoft.com/office/drawing/2014/main" id="{11C46CD6-B588-42F3-9BAF-CF178FE62ECC}"/>
                  </a:ext>
                </a:extLst>
              </p:cNvPr>
              <p:cNvSpPr>
                <a:spLocks/>
              </p:cNvSpPr>
              <p:nvPr userDrawn="1"/>
            </p:nvSpPr>
            <p:spPr bwMode="auto">
              <a:xfrm>
                <a:off x="5200650" y="4787900"/>
                <a:ext cx="593725" cy="406400"/>
              </a:xfrm>
              <a:custGeom>
                <a:avLst/>
                <a:gdLst>
                  <a:gd name="T0" fmla="*/ 77 w 1745"/>
                  <a:gd name="T1" fmla="*/ 659 h 1194"/>
                  <a:gd name="T2" fmla="*/ 0 w 1745"/>
                  <a:gd name="T3" fmla="*/ 618 h 1194"/>
                  <a:gd name="T4" fmla="*/ 77 w 1745"/>
                  <a:gd name="T5" fmla="*/ 488 h 1194"/>
                  <a:gd name="T6" fmla="*/ 177 w 1745"/>
                  <a:gd name="T7" fmla="*/ 499 h 1194"/>
                  <a:gd name="T8" fmla="*/ 203 w 1745"/>
                  <a:gd name="T9" fmla="*/ 423 h 1194"/>
                  <a:gd name="T10" fmla="*/ 156 w 1745"/>
                  <a:gd name="T11" fmla="*/ 403 h 1194"/>
                  <a:gd name="T12" fmla="*/ 253 w 1745"/>
                  <a:gd name="T13" fmla="*/ 285 h 1194"/>
                  <a:gd name="T14" fmla="*/ 266 w 1745"/>
                  <a:gd name="T15" fmla="*/ 176 h 1194"/>
                  <a:gd name="T16" fmla="*/ 194 w 1745"/>
                  <a:gd name="T17" fmla="*/ 115 h 1194"/>
                  <a:gd name="T18" fmla="*/ 214 w 1745"/>
                  <a:gd name="T19" fmla="*/ 29 h 1194"/>
                  <a:gd name="T20" fmla="*/ 307 w 1745"/>
                  <a:gd name="T21" fmla="*/ 50 h 1194"/>
                  <a:gd name="T22" fmla="*/ 448 w 1745"/>
                  <a:gd name="T23" fmla="*/ 50 h 1194"/>
                  <a:gd name="T24" fmla="*/ 550 w 1745"/>
                  <a:gd name="T25" fmla="*/ 29 h 1194"/>
                  <a:gd name="T26" fmla="*/ 530 w 1745"/>
                  <a:gd name="T27" fmla="*/ 135 h 1194"/>
                  <a:gd name="T28" fmla="*/ 617 w 1745"/>
                  <a:gd name="T29" fmla="*/ 197 h 1194"/>
                  <a:gd name="T30" fmla="*/ 704 w 1745"/>
                  <a:gd name="T31" fmla="*/ 232 h 1194"/>
                  <a:gd name="T32" fmla="*/ 765 w 1745"/>
                  <a:gd name="T33" fmla="*/ 265 h 1194"/>
                  <a:gd name="T34" fmla="*/ 912 w 1745"/>
                  <a:gd name="T35" fmla="*/ 315 h 1194"/>
                  <a:gd name="T36" fmla="*/ 1021 w 1745"/>
                  <a:gd name="T37" fmla="*/ 209 h 1194"/>
                  <a:gd name="T38" fmla="*/ 1086 w 1745"/>
                  <a:gd name="T39" fmla="*/ 306 h 1194"/>
                  <a:gd name="T40" fmla="*/ 1147 w 1745"/>
                  <a:gd name="T41" fmla="*/ 217 h 1194"/>
                  <a:gd name="T42" fmla="*/ 1215 w 1745"/>
                  <a:gd name="T43" fmla="*/ 189 h 1194"/>
                  <a:gd name="T44" fmla="*/ 1235 w 1745"/>
                  <a:gd name="T45" fmla="*/ 197 h 1194"/>
                  <a:gd name="T46" fmla="*/ 1291 w 1745"/>
                  <a:gd name="T47" fmla="*/ 197 h 1194"/>
                  <a:gd name="T48" fmla="*/ 1403 w 1745"/>
                  <a:gd name="T49" fmla="*/ 135 h 1194"/>
                  <a:gd name="T50" fmla="*/ 1480 w 1745"/>
                  <a:gd name="T51" fmla="*/ 115 h 1194"/>
                  <a:gd name="T52" fmla="*/ 1589 w 1745"/>
                  <a:gd name="T53" fmla="*/ 106 h 1194"/>
                  <a:gd name="T54" fmla="*/ 1589 w 1745"/>
                  <a:gd name="T55" fmla="*/ 176 h 1194"/>
                  <a:gd name="T56" fmla="*/ 1703 w 1745"/>
                  <a:gd name="T57" fmla="*/ 224 h 1194"/>
                  <a:gd name="T58" fmla="*/ 1597 w 1745"/>
                  <a:gd name="T59" fmla="*/ 350 h 1194"/>
                  <a:gd name="T60" fmla="*/ 1653 w 1745"/>
                  <a:gd name="T61" fmla="*/ 403 h 1194"/>
                  <a:gd name="T62" fmla="*/ 1715 w 1745"/>
                  <a:gd name="T63" fmla="*/ 412 h 1194"/>
                  <a:gd name="T64" fmla="*/ 1745 w 1745"/>
                  <a:gd name="T65" fmla="*/ 453 h 1194"/>
                  <a:gd name="T66" fmla="*/ 1653 w 1745"/>
                  <a:gd name="T67" fmla="*/ 468 h 1194"/>
                  <a:gd name="T68" fmla="*/ 1617 w 1745"/>
                  <a:gd name="T69" fmla="*/ 509 h 1194"/>
                  <a:gd name="T70" fmla="*/ 1512 w 1745"/>
                  <a:gd name="T71" fmla="*/ 499 h 1194"/>
                  <a:gd name="T72" fmla="*/ 1491 w 1745"/>
                  <a:gd name="T73" fmla="*/ 529 h 1194"/>
                  <a:gd name="T74" fmla="*/ 1439 w 1745"/>
                  <a:gd name="T75" fmla="*/ 579 h 1194"/>
                  <a:gd name="T76" fmla="*/ 1276 w 1745"/>
                  <a:gd name="T77" fmla="*/ 540 h 1194"/>
                  <a:gd name="T78" fmla="*/ 1320 w 1745"/>
                  <a:gd name="T79" fmla="*/ 646 h 1194"/>
                  <a:gd name="T80" fmla="*/ 1265 w 1745"/>
                  <a:gd name="T81" fmla="*/ 744 h 1194"/>
                  <a:gd name="T82" fmla="*/ 1215 w 1745"/>
                  <a:gd name="T83" fmla="*/ 832 h 1194"/>
                  <a:gd name="T84" fmla="*/ 1159 w 1745"/>
                  <a:gd name="T85" fmla="*/ 882 h 1194"/>
                  <a:gd name="T86" fmla="*/ 1106 w 1745"/>
                  <a:gd name="T87" fmla="*/ 923 h 1194"/>
                  <a:gd name="T88" fmla="*/ 1047 w 1745"/>
                  <a:gd name="T89" fmla="*/ 967 h 1194"/>
                  <a:gd name="T90" fmla="*/ 1009 w 1745"/>
                  <a:gd name="T91" fmla="*/ 947 h 1194"/>
                  <a:gd name="T92" fmla="*/ 918 w 1745"/>
                  <a:gd name="T93" fmla="*/ 979 h 1194"/>
                  <a:gd name="T94" fmla="*/ 812 w 1745"/>
                  <a:gd name="T95" fmla="*/ 1040 h 1194"/>
                  <a:gd name="T96" fmla="*/ 812 w 1745"/>
                  <a:gd name="T97" fmla="*/ 1070 h 1194"/>
                  <a:gd name="T98" fmla="*/ 800 w 1745"/>
                  <a:gd name="T99" fmla="*/ 1125 h 1194"/>
                  <a:gd name="T100" fmla="*/ 724 w 1745"/>
                  <a:gd name="T101" fmla="*/ 1146 h 1194"/>
                  <a:gd name="T102" fmla="*/ 659 w 1745"/>
                  <a:gd name="T103" fmla="*/ 1158 h 1194"/>
                  <a:gd name="T104" fmla="*/ 556 w 1745"/>
                  <a:gd name="T105" fmla="*/ 1097 h 1194"/>
                  <a:gd name="T106" fmla="*/ 433 w 1745"/>
                  <a:gd name="T107" fmla="*/ 1138 h 1194"/>
                  <a:gd name="T108" fmla="*/ 285 w 1745"/>
                  <a:gd name="T109" fmla="*/ 1146 h 1194"/>
                  <a:gd name="T110" fmla="*/ 224 w 1745"/>
                  <a:gd name="T111" fmla="*/ 1084 h 1194"/>
                  <a:gd name="T112" fmla="*/ 203 w 1745"/>
                  <a:gd name="T113" fmla="*/ 1029 h 1194"/>
                  <a:gd name="T114" fmla="*/ 188 w 1745"/>
                  <a:gd name="T115" fmla="*/ 958 h 1194"/>
                  <a:gd name="T116" fmla="*/ 156 w 1745"/>
                  <a:gd name="T117" fmla="*/ 891 h 1194"/>
                  <a:gd name="T118" fmla="*/ 30 w 1745"/>
                  <a:gd name="T119" fmla="*/ 891 h 1194"/>
                  <a:gd name="T120" fmla="*/ 71 w 1745"/>
                  <a:gd name="T121" fmla="*/ 805 h 1194"/>
                  <a:gd name="T122" fmla="*/ 118 w 1745"/>
                  <a:gd name="T123" fmla="*/ 735 h 1194"/>
                  <a:gd name="T124" fmla="*/ 168 w 1745"/>
                  <a:gd name="T125" fmla="*/ 6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5" h="1194">
                    <a:moveTo>
                      <a:pt x="168" y="668"/>
                    </a:moveTo>
                    <a:lnTo>
                      <a:pt x="147" y="646"/>
                    </a:lnTo>
                    <a:lnTo>
                      <a:pt x="97" y="638"/>
                    </a:lnTo>
                    <a:lnTo>
                      <a:pt x="77" y="659"/>
                    </a:lnTo>
                    <a:lnTo>
                      <a:pt x="30" y="676"/>
                    </a:lnTo>
                    <a:lnTo>
                      <a:pt x="21" y="659"/>
                    </a:lnTo>
                    <a:lnTo>
                      <a:pt x="21" y="626"/>
                    </a:lnTo>
                    <a:lnTo>
                      <a:pt x="0" y="618"/>
                    </a:lnTo>
                    <a:lnTo>
                      <a:pt x="10" y="562"/>
                    </a:lnTo>
                    <a:lnTo>
                      <a:pt x="51" y="520"/>
                    </a:lnTo>
                    <a:lnTo>
                      <a:pt x="77" y="520"/>
                    </a:lnTo>
                    <a:lnTo>
                      <a:pt x="77" y="488"/>
                    </a:lnTo>
                    <a:lnTo>
                      <a:pt x="77" y="468"/>
                    </a:lnTo>
                    <a:lnTo>
                      <a:pt x="118" y="468"/>
                    </a:lnTo>
                    <a:lnTo>
                      <a:pt x="156" y="499"/>
                    </a:lnTo>
                    <a:lnTo>
                      <a:pt x="177" y="499"/>
                    </a:lnTo>
                    <a:lnTo>
                      <a:pt x="194" y="488"/>
                    </a:lnTo>
                    <a:lnTo>
                      <a:pt x="203" y="464"/>
                    </a:lnTo>
                    <a:lnTo>
                      <a:pt x="203" y="444"/>
                    </a:lnTo>
                    <a:lnTo>
                      <a:pt x="203" y="423"/>
                    </a:lnTo>
                    <a:lnTo>
                      <a:pt x="194" y="403"/>
                    </a:lnTo>
                    <a:lnTo>
                      <a:pt x="188" y="412"/>
                    </a:lnTo>
                    <a:lnTo>
                      <a:pt x="168" y="412"/>
                    </a:lnTo>
                    <a:lnTo>
                      <a:pt x="156" y="403"/>
                    </a:lnTo>
                    <a:lnTo>
                      <a:pt x="168" y="371"/>
                    </a:lnTo>
                    <a:lnTo>
                      <a:pt x="233" y="371"/>
                    </a:lnTo>
                    <a:lnTo>
                      <a:pt x="266" y="306"/>
                    </a:lnTo>
                    <a:lnTo>
                      <a:pt x="253" y="285"/>
                    </a:lnTo>
                    <a:lnTo>
                      <a:pt x="266" y="232"/>
                    </a:lnTo>
                    <a:lnTo>
                      <a:pt x="285" y="232"/>
                    </a:lnTo>
                    <a:lnTo>
                      <a:pt x="294" y="217"/>
                    </a:lnTo>
                    <a:lnTo>
                      <a:pt x="266" y="176"/>
                    </a:lnTo>
                    <a:lnTo>
                      <a:pt x="244" y="167"/>
                    </a:lnTo>
                    <a:lnTo>
                      <a:pt x="214" y="176"/>
                    </a:lnTo>
                    <a:lnTo>
                      <a:pt x="188" y="147"/>
                    </a:lnTo>
                    <a:lnTo>
                      <a:pt x="194" y="115"/>
                    </a:lnTo>
                    <a:lnTo>
                      <a:pt x="203" y="115"/>
                    </a:lnTo>
                    <a:lnTo>
                      <a:pt x="214" y="79"/>
                    </a:lnTo>
                    <a:lnTo>
                      <a:pt x="214" y="70"/>
                    </a:lnTo>
                    <a:lnTo>
                      <a:pt x="214" y="29"/>
                    </a:lnTo>
                    <a:lnTo>
                      <a:pt x="244" y="0"/>
                    </a:lnTo>
                    <a:lnTo>
                      <a:pt x="266" y="9"/>
                    </a:lnTo>
                    <a:lnTo>
                      <a:pt x="285" y="79"/>
                    </a:lnTo>
                    <a:lnTo>
                      <a:pt x="307" y="50"/>
                    </a:lnTo>
                    <a:lnTo>
                      <a:pt x="329" y="59"/>
                    </a:lnTo>
                    <a:lnTo>
                      <a:pt x="362" y="39"/>
                    </a:lnTo>
                    <a:lnTo>
                      <a:pt x="403" y="50"/>
                    </a:lnTo>
                    <a:lnTo>
                      <a:pt x="448" y="50"/>
                    </a:lnTo>
                    <a:lnTo>
                      <a:pt x="459" y="20"/>
                    </a:lnTo>
                    <a:lnTo>
                      <a:pt x="509" y="0"/>
                    </a:lnTo>
                    <a:lnTo>
                      <a:pt x="550" y="0"/>
                    </a:lnTo>
                    <a:lnTo>
                      <a:pt x="550" y="29"/>
                    </a:lnTo>
                    <a:lnTo>
                      <a:pt x="489" y="39"/>
                    </a:lnTo>
                    <a:lnTo>
                      <a:pt x="480" y="79"/>
                    </a:lnTo>
                    <a:lnTo>
                      <a:pt x="509" y="91"/>
                    </a:lnTo>
                    <a:lnTo>
                      <a:pt x="530" y="135"/>
                    </a:lnTo>
                    <a:lnTo>
                      <a:pt x="550" y="135"/>
                    </a:lnTo>
                    <a:lnTo>
                      <a:pt x="576" y="156"/>
                    </a:lnTo>
                    <a:lnTo>
                      <a:pt x="617" y="156"/>
                    </a:lnTo>
                    <a:lnTo>
                      <a:pt x="617" y="197"/>
                    </a:lnTo>
                    <a:lnTo>
                      <a:pt x="647" y="209"/>
                    </a:lnTo>
                    <a:lnTo>
                      <a:pt x="659" y="224"/>
                    </a:lnTo>
                    <a:lnTo>
                      <a:pt x="674" y="217"/>
                    </a:lnTo>
                    <a:lnTo>
                      <a:pt x="704" y="232"/>
                    </a:lnTo>
                    <a:lnTo>
                      <a:pt x="724" y="209"/>
                    </a:lnTo>
                    <a:lnTo>
                      <a:pt x="777" y="189"/>
                    </a:lnTo>
                    <a:lnTo>
                      <a:pt x="777" y="244"/>
                    </a:lnTo>
                    <a:lnTo>
                      <a:pt x="765" y="265"/>
                    </a:lnTo>
                    <a:lnTo>
                      <a:pt x="765" y="293"/>
                    </a:lnTo>
                    <a:lnTo>
                      <a:pt x="821" y="315"/>
                    </a:lnTo>
                    <a:lnTo>
                      <a:pt x="862" y="350"/>
                    </a:lnTo>
                    <a:lnTo>
                      <a:pt x="912" y="315"/>
                    </a:lnTo>
                    <a:lnTo>
                      <a:pt x="918" y="306"/>
                    </a:lnTo>
                    <a:lnTo>
                      <a:pt x="951" y="285"/>
                    </a:lnTo>
                    <a:lnTo>
                      <a:pt x="988" y="273"/>
                    </a:lnTo>
                    <a:lnTo>
                      <a:pt x="1021" y="209"/>
                    </a:lnTo>
                    <a:lnTo>
                      <a:pt x="1029" y="209"/>
                    </a:lnTo>
                    <a:lnTo>
                      <a:pt x="1047" y="232"/>
                    </a:lnTo>
                    <a:lnTo>
                      <a:pt x="1064" y="232"/>
                    </a:lnTo>
                    <a:lnTo>
                      <a:pt x="1086" y="306"/>
                    </a:lnTo>
                    <a:lnTo>
                      <a:pt x="1118" y="315"/>
                    </a:lnTo>
                    <a:lnTo>
                      <a:pt x="1162" y="293"/>
                    </a:lnTo>
                    <a:lnTo>
                      <a:pt x="1162" y="265"/>
                    </a:lnTo>
                    <a:lnTo>
                      <a:pt x="1147" y="217"/>
                    </a:lnTo>
                    <a:lnTo>
                      <a:pt x="1159" y="209"/>
                    </a:lnTo>
                    <a:lnTo>
                      <a:pt x="1159" y="189"/>
                    </a:lnTo>
                    <a:lnTo>
                      <a:pt x="1162" y="176"/>
                    </a:lnTo>
                    <a:lnTo>
                      <a:pt x="1215" y="189"/>
                    </a:lnTo>
                    <a:lnTo>
                      <a:pt x="1215" y="224"/>
                    </a:lnTo>
                    <a:lnTo>
                      <a:pt x="1244" y="244"/>
                    </a:lnTo>
                    <a:lnTo>
                      <a:pt x="1257" y="217"/>
                    </a:lnTo>
                    <a:lnTo>
                      <a:pt x="1235" y="197"/>
                    </a:lnTo>
                    <a:lnTo>
                      <a:pt x="1235" y="189"/>
                    </a:lnTo>
                    <a:lnTo>
                      <a:pt x="1265" y="197"/>
                    </a:lnTo>
                    <a:lnTo>
                      <a:pt x="1276" y="209"/>
                    </a:lnTo>
                    <a:lnTo>
                      <a:pt x="1291" y="197"/>
                    </a:lnTo>
                    <a:lnTo>
                      <a:pt x="1291" y="189"/>
                    </a:lnTo>
                    <a:lnTo>
                      <a:pt x="1291" y="176"/>
                    </a:lnTo>
                    <a:lnTo>
                      <a:pt x="1333" y="156"/>
                    </a:lnTo>
                    <a:lnTo>
                      <a:pt x="1403" y="135"/>
                    </a:lnTo>
                    <a:lnTo>
                      <a:pt x="1418" y="135"/>
                    </a:lnTo>
                    <a:lnTo>
                      <a:pt x="1430" y="156"/>
                    </a:lnTo>
                    <a:lnTo>
                      <a:pt x="1450" y="126"/>
                    </a:lnTo>
                    <a:lnTo>
                      <a:pt x="1480" y="115"/>
                    </a:lnTo>
                    <a:lnTo>
                      <a:pt x="1512" y="135"/>
                    </a:lnTo>
                    <a:lnTo>
                      <a:pt x="1535" y="106"/>
                    </a:lnTo>
                    <a:lnTo>
                      <a:pt x="1547" y="126"/>
                    </a:lnTo>
                    <a:lnTo>
                      <a:pt x="1589" y="106"/>
                    </a:lnTo>
                    <a:lnTo>
                      <a:pt x="1589" y="115"/>
                    </a:lnTo>
                    <a:lnTo>
                      <a:pt x="1556" y="147"/>
                    </a:lnTo>
                    <a:lnTo>
                      <a:pt x="1576" y="156"/>
                    </a:lnTo>
                    <a:lnTo>
                      <a:pt x="1589" y="176"/>
                    </a:lnTo>
                    <a:lnTo>
                      <a:pt x="1567" y="197"/>
                    </a:lnTo>
                    <a:lnTo>
                      <a:pt x="1617" y="224"/>
                    </a:lnTo>
                    <a:lnTo>
                      <a:pt x="1665" y="217"/>
                    </a:lnTo>
                    <a:lnTo>
                      <a:pt x="1703" y="224"/>
                    </a:lnTo>
                    <a:lnTo>
                      <a:pt x="1686" y="293"/>
                    </a:lnTo>
                    <a:lnTo>
                      <a:pt x="1653" y="293"/>
                    </a:lnTo>
                    <a:lnTo>
                      <a:pt x="1617" y="350"/>
                    </a:lnTo>
                    <a:lnTo>
                      <a:pt x="1597" y="350"/>
                    </a:lnTo>
                    <a:lnTo>
                      <a:pt x="1597" y="362"/>
                    </a:lnTo>
                    <a:lnTo>
                      <a:pt x="1617" y="371"/>
                    </a:lnTo>
                    <a:lnTo>
                      <a:pt x="1626" y="403"/>
                    </a:lnTo>
                    <a:lnTo>
                      <a:pt x="1653" y="403"/>
                    </a:lnTo>
                    <a:lnTo>
                      <a:pt x="1653" y="432"/>
                    </a:lnTo>
                    <a:lnTo>
                      <a:pt x="1665" y="423"/>
                    </a:lnTo>
                    <a:lnTo>
                      <a:pt x="1673" y="412"/>
                    </a:lnTo>
                    <a:lnTo>
                      <a:pt x="1715" y="412"/>
                    </a:lnTo>
                    <a:lnTo>
                      <a:pt x="1715" y="423"/>
                    </a:lnTo>
                    <a:lnTo>
                      <a:pt x="1715" y="432"/>
                    </a:lnTo>
                    <a:lnTo>
                      <a:pt x="1715" y="453"/>
                    </a:lnTo>
                    <a:lnTo>
                      <a:pt x="1745" y="453"/>
                    </a:lnTo>
                    <a:lnTo>
                      <a:pt x="1745" y="468"/>
                    </a:lnTo>
                    <a:lnTo>
                      <a:pt x="1723" y="468"/>
                    </a:lnTo>
                    <a:lnTo>
                      <a:pt x="1715" y="479"/>
                    </a:lnTo>
                    <a:lnTo>
                      <a:pt x="1653" y="468"/>
                    </a:lnTo>
                    <a:lnTo>
                      <a:pt x="1638" y="453"/>
                    </a:lnTo>
                    <a:lnTo>
                      <a:pt x="1606" y="464"/>
                    </a:lnTo>
                    <a:lnTo>
                      <a:pt x="1638" y="488"/>
                    </a:lnTo>
                    <a:lnTo>
                      <a:pt x="1617" y="509"/>
                    </a:lnTo>
                    <a:lnTo>
                      <a:pt x="1556" y="488"/>
                    </a:lnTo>
                    <a:lnTo>
                      <a:pt x="1547" y="499"/>
                    </a:lnTo>
                    <a:lnTo>
                      <a:pt x="1526" y="488"/>
                    </a:lnTo>
                    <a:lnTo>
                      <a:pt x="1512" y="499"/>
                    </a:lnTo>
                    <a:lnTo>
                      <a:pt x="1526" y="529"/>
                    </a:lnTo>
                    <a:lnTo>
                      <a:pt x="1521" y="562"/>
                    </a:lnTo>
                    <a:lnTo>
                      <a:pt x="1500" y="549"/>
                    </a:lnTo>
                    <a:lnTo>
                      <a:pt x="1491" y="529"/>
                    </a:lnTo>
                    <a:lnTo>
                      <a:pt x="1480" y="520"/>
                    </a:lnTo>
                    <a:lnTo>
                      <a:pt x="1450" y="549"/>
                    </a:lnTo>
                    <a:lnTo>
                      <a:pt x="1459" y="570"/>
                    </a:lnTo>
                    <a:lnTo>
                      <a:pt x="1439" y="579"/>
                    </a:lnTo>
                    <a:lnTo>
                      <a:pt x="1403" y="549"/>
                    </a:lnTo>
                    <a:lnTo>
                      <a:pt x="1361" y="540"/>
                    </a:lnTo>
                    <a:lnTo>
                      <a:pt x="1353" y="540"/>
                    </a:lnTo>
                    <a:lnTo>
                      <a:pt x="1276" y="540"/>
                    </a:lnTo>
                    <a:lnTo>
                      <a:pt x="1265" y="579"/>
                    </a:lnTo>
                    <a:lnTo>
                      <a:pt x="1291" y="585"/>
                    </a:lnTo>
                    <a:lnTo>
                      <a:pt x="1279" y="626"/>
                    </a:lnTo>
                    <a:lnTo>
                      <a:pt x="1320" y="646"/>
                    </a:lnTo>
                    <a:lnTo>
                      <a:pt x="1333" y="676"/>
                    </a:lnTo>
                    <a:lnTo>
                      <a:pt x="1291" y="735"/>
                    </a:lnTo>
                    <a:lnTo>
                      <a:pt x="1279" y="735"/>
                    </a:lnTo>
                    <a:lnTo>
                      <a:pt x="1265" y="744"/>
                    </a:lnTo>
                    <a:lnTo>
                      <a:pt x="1265" y="774"/>
                    </a:lnTo>
                    <a:lnTo>
                      <a:pt x="1244" y="774"/>
                    </a:lnTo>
                    <a:lnTo>
                      <a:pt x="1224" y="794"/>
                    </a:lnTo>
                    <a:lnTo>
                      <a:pt x="1215" y="832"/>
                    </a:lnTo>
                    <a:lnTo>
                      <a:pt x="1127" y="832"/>
                    </a:lnTo>
                    <a:lnTo>
                      <a:pt x="1106" y="841"/>
                    </a:lnTo>
                    <a:lnTo>
                      <a:pt x="1106" y="861"/>
                    </a:lnTo>
                    <a:lnTo>
                      <a:pt x="1159" y="882"/>
                    </a:lnTo>
                    <a:lnTo>
                      <a:pt x="1159" y="891"/>
                    </a:lnTo>
                    <a:lnTo>
                      <a:pt x="1159" y="923"/>
                    </a:lnTo>
                    <a:lnTo>
                      <a:pt x="1127" y="923"/>
                    </a:lnTo>
                    <a:lnTo>
                      <a:pt x="1106" y="923"/>
                    </a:lnTo>
                    <a:lnTo>
                      <a:pt x="1097" y="923"/>
                    </a:lnTo>
                    <a:lnTo>
                      <a:pt x="1077" y="947"/>
                    </a:lnTo>
                    <a:lnTo>
                      <a:pt x="1064" y="947"/>
                    </a:lnTo>
                    <a:lnTo>
                      <a:pt x="1047" y="967"/>
                    </a:lnTo>
                    <a:lnTo>
                      <a:pt x="1042" y="967"/>
                    </a:lnTo>
                    <a:lnTo>
                      <a:pt x="1029" y="947"/>
                    </a:lnTo>
                    <a:lnTo>
                      <a:pt x="1021" y="943"/>
                    </a:lnTo>
                    <a:lnTo>
                      <a:pt x="1009" y="947"/>
                    </a:lnTo>
                    <a:lnTo>
                      <a:pt x="1001" y="967"/>
                    </a:lnTo>
                    <a:lnTo>
                      <a:pt x="979" y="999"/>
                    </a:lnTo>
                    <a:lnTo>
                      <a:pt x="938" y="999"/>
                    </a:lnTo>
                    <a:lnTo>
                      <a:pt x="918" y="979"/>
                    </a:lnTo>
                    <a:lnTo>
                      <a:pt x="862" y="967"/>
                    </a:lnTo>
                    <a:lnTo>
                      <a:pt x="841" y="999"/>
                    </a:lnTo>
                    <a:lnTo>
                      <a:pt x="853" y="1029"/>
                    </a:lnTo>
                    <a:lnTo>
                      <a:pt x="812" y="1040"/>
                    </a:lnTo>
                    <a:lnTo>
                      <a:pt x="795" y="1029"/>
                    </a:lnTo>
                    <a:lnTo>
                      <a:pt x="777" y="1049"/>
                    </a:lnTo>
                    <a:lnTo>
                      <a:pt x="795" y="1070"/>
                    </a:lnTo>
                    <a:lnTo>
                      <a:pt x="812" y="1070"/>
                    </a:lnTo>
                    <a:lnTo>
                      <a:pt x="841" y="1070"/>
                    </a:lnTo>
                    <a:lnTo>
                      <a:pt x="853" y="1105"/>
                    </a:lnTo>
                    <a:lnTo>
                      <a:pt x="832" y="1117"/>
                    </a:lnTo>
                    <a:lnTo>
                      <a:pt x="800" y="1125"/>
                    </a:lnTo>
                    <a:lnTo>
                      <a:pt x="795" y="1138"/>
                    </a:lnTo>
                    <a:lnTo>
                      <a:pt x="777" y="1138"/>
                    </a:lnTo>
                    <a:lnTo>
                      <a:pt x="745" y="1138"/>
                    </a:lnTo>
                    <a:lnTo>
                      <a:pt x="724" y="1146"/>
                    </a:lnTo>
                    <a:lnTo>
                      <a:pt x="724" y="1166"/>
                    </a:lnTo>
                    <a:lnTo>
                      <a:pt x="659" y="1194"/>
                    </a:lnTo>
                    <a:lnTo>
                      <a:pt x="639" y="1188"/>
                    </a:lnTo>
                    <a:lnTo>
                      <a:pt x="659" y="1158"/>
                    </a:lnTo>
                    <a:lnTo>
                      <a:pt x="598" y="1146"/>
                    </a:lnTo>
                    <a:lnTo>
                      <a:pt x="598" y="1125"/>
                    </a:lnTo>
                    <a:lnTo>
                      <a:pt x="576" y="1105"/>
                    </a:lnTo>
                    <a:lnTo>
                      <a:pt x="556" y="1097"/>
                    </a:lnTo>
                    <a:lnTo>
                      <a:pt x="521" y="1138"/>
                    </a:lnTo>
                    <a:lnTo>
                      <a:pt x="500" y="1125"/>
                    </a:lnTo>
                    <a:lnTo>
                      <a:pt x="459" y="1105"/>
                    </a:lnTo>
                    <a:lnTo>
                      <a:pt x="433" y="1138"/>
                    </a:lnTo>
                    <a:lnTo>
                      <a:pt x="403" y="1125"/>
                    </a:lnTo>
                    <a:lnTo>
                      <a:pt x="342" y="1138"/>
                    </a:lnTo>
                    <a:lnTo>
                      <a:pt x="320" y="1158"/>
                    </a:lnTo>
                    <a:lnTo>
                      <a:pt x="285" y="1146"/>
                    </a:lnTo>
                    <a:lnTo>
                      <a:pt x="285" y="1158"/>
                    </a:lnTo>
                    <a:lnTo>
                      <a:pt x="203" y="1158"/>
                    </a:lnTo>
                    <a:lnTo>
                      <a:pt x="214" y="1117"/>
                    </a:lnTo>
                    <a:lnTo>
                      <a:pt x="224" y="1084"/>
                    </a:lnTo>
                    <a:lnTo>
                      <a:pt x="244" y="1075"/>
                    </a:lnTo>
                    <a:lnTo>
                      <a:pt x="244" y="1070"/>
                    </a:lnTo>
                    <a:lnTo>
                      <a:pt x="203" y="1049"/>
                    </a:lnTo>
                    <a:lnTo>
                      <a:pt x="203" y="1029"/>
                    </a:lnTo>
                    <a:lnTo>
                      <a:pt x="224" y="1029"/>
                    </a:lnTo>
                    <a:lnTo>
                      <a:pt x="214" y="1029"/>
                    </a:lnTo>
                    <a:lnTo>
                      <a:pt x="194" y="988"/>
                    </a:lnTo>
                    <a:lnTo>
                      <a:pt x="188" y="958"/>
                    </a:lnTo>
                    <a:lnTo>
                      <a:pt x="203" y="947"/>
                    </a:lnTo>
                    <a:lnTo>
                      <a:pt x="214" y="943"/>
                    </a:lnTo>
                    <a:lnTo>
                      <a:pt x="194" y="911"/>
                    </a:lnTo>
                    <a:lnTo>
                      <a:pt x="156" y="891"/>
                    </a:lnTo>
                    <a:lnTo>
                      <a:pt x="138" y="902"/>
                    </a:lnTo>
                    <a:lnTo>
                      <a:pt x="97" y="882"/>
                    </a:lnTo>
                    <a:lnTo>
                      <a:pt x="86" y="870"/>
                    </a:lnTo>
                    <a:lnTo>
                      <a:pt x="30" y="891"/>
                    </a:lnTo>
                    <a:lnTo>
                      <a:pt x="21" y="850"/>
                    </a:lnTo>
                    <a:lnTo>
                      <a:pt x="21" y="841"/>
                    </a:lnTo>
                    <a:lnTo>
                      <a:pt x="41" y="826"/>
                    </a:lnTo>
                    <a:lnTo>
                      <a:pt x="71" y="805"/>
                    </a:lnTo>
                    <a:lnTo>
                      <a:pt x="77" y="785"/>
                    </a:lnTo>
                    <a:lnTo>
                      <a:pt x="86" y="774"/>
                    </a:lnTo>
                    <a:lnTo>
                      <a:pt x="97" y="774"/>
                    </a:lnTo>
                    <a:lnTo>
                      <a:pt x="118" y="735"/>
                    </a:lnTo>
                    <a:lnTo>
                      <a:pt x="106" y="724"/>
                    </a:lnTo>
                    <a:lnTo>
                      <a:pt x="97" y="688"/>
                    </a:lnTo>
                    <a:lnTo>
                      <a:pt x="156" y="676"/>
                    </a:lnTo>
                    <a:lnTo>
                      <a:pt x="168" y="668"/>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23" name="81 Tarn">
                <a:extLst>
                  <a:ext uri="{FF2B5EF4-FFF2-40B4-BE49-F238E27FC236}">
                    <a16:creationId xmlns:a16="http://schemas.microsoft.com/office/drawing/2014/main" id="{F724061F-13AB-4AE4-839B-8E1C28DE5C03}"/>
                  </a:ext>
                </a:extLst>
              </p:cNvPr>
              <p:cNvSpPr>
                <a:spLocks/>
              </p:cNvSpPr>
              <p:nvPr userDrawn="1"/>
            </p:nvSpPr>
            <p:spPr bwMode="auto">
              <a:xfrm>
                <a:off x="5576888" y="4919663"/>
                <a:ext cx="661987" cy="531812"/>
              </a:xfrm>
              <a:custGeom>
                <a:avLst/>
                <a:gdLst>
                  <a:gd name="T0" fmla="*/ 1411 w 1950"/>
                  <a:gd name="T1" fmla="*/ 565 h 1566"/>
                  <a:gd name="T2" fmla="*/ 1430 w 1950"/>
                  <a:gd name="T3" fmla="*/ 637 h 1566"/>
                  <a:gd name="T4" fmla="*/ 1461 w 1950"/>
                  <a:gd name="T5" fmla="*/ 723 h 1566"/>
                  <a:gd name="T6" fmla="*/ 1556 w 1950"/>
                  <a:gd name="T7" fmla="*/ 832 h 1566"/>
                  <a:gd name="T8" fmla="*/ 1736 w 1950"/>
                  <a:gd name="T9" fmla="*/ 893 h 1566"/>
                  <a:gd name="T10" fmla="*/ 1791 w 1950"/>
                  <a:gd name="T11" fmla="*/ 862 h 1566"/>
                  <a:gd name="T12" fmla="*/ 1897 w 1950"/>
                  <a:gd name="T13" fmla="*/ 882 h 1566"/>
                  <a:gd name="T14" fmla="*/ 1918 w 1950"/>
                  <a:gd name="T15" fmla="*/ 1049 h 1566"/>
                  <a:gd name="T16" fmla="*/ 1791 w 1950"/>
                  <a:gd name="T17" fmla="*/ 1088 h 1566"/>
                  <a:gd name="T18" fmla="*/ 1653 w 1950"/>
                  <a:gd name="T19" fmla="*/ 1076 h 1566"/>
                  <a:gd name="T20" fmla="*/ 1543 w 1950"/>
                  <a:gd name="T21" fmla="*/ 1040 h 1566"/>
                  <a:gd name="T22" fmla="*/ 1535 w 1950"/>
                  <a:gd name="T23" fmla="*/ 1263 h 1566"/>
                  <a:gd name="T24" fmla="*/ 1565 w 1950"/>
                  <a:gd name="T25" fmla="*/ 1393 h 1566"/>
                  <a:gd name="T26" fmla="*/ 1535 w 1950"/>
                  <a:gd name="T27" fmla="*/ 1428 h 1566"/>
                  <a:gd name="T28" fmla="*/ 1420 w 1950"/>
                  <a:gd name="T29" fmla="*/ 1490 h 1566"/>
                  <a:gd name="T30" fmla="*/ 1235 w 1950"/>
                  <a:gd name="T31" fmla="*/ 1469 h 1566"/>
                  <a:gd name="T32" fmla="*/ 1142 w 1950"/>
                  <a:gd name="T33" fmla="*/ 1478 h 1566"/>
                  <a:gd name="T34" fmla="*/ 1023 w 1950"/>
                  <a:gd name="T35" fmla="*/ 1437 h 1566"/>
                  <a:gd name="T36" fmla="*/ 971 w 1950"/>
                  <a:gd name="T37" fmla="*/ 1469 h 1566"/>
                  <a:gd name="T38" fmla="*/ 899 w 1950"/>
                  <a:gd name="T39" fmla="*/ 1555 h 1566"/>
                  <a:gd name="T40" fmla="*/ 782 w 1950"/>
                  <a:gd name="T41" fmla="*/ 1534 h 1566"/>
                  <a:gd name="T42" fmla="*/ 676 w 1950"/>
                  <a:gd name="T43" fmla="*/ 1469 h 1566"/>
                  <a:gd name="T44" fmla="*/ 706 w 1950"/>
                  <a:gd name="T45" fmla="*/ 1373 h 1566"/>
                  <a:gd name="T46" fmla="*/ 650 w 1950"/>
                  <a:gd name="T47" fmla="*/ 1373 h 1566"/>
                  <a:gd name="T48" fmla="*/ 532 w 1950"/>
                  <a:gd name="T49" fmla="*/ 1341 h 1566"/>
                  <a:gd name="T50" fmla="*/ 461 w 1950"/>
                  <a:gd name="T51" fmla="*/ 1285 h 1566"/>
                  <a:gd name="T52" fmla="*/ 420 w 1950"/>
                  <a:gd name="T53" fmla="*/ 1202 h 1566"/>
                  <a:gd name="T54" fmla="*/ 324 w 1950"/>
                  <a:gd name="T55" fmla="*/ 1167 h 1566"/>
                  <a:gd name="T56" fmla="*/ 255 w 1950"/>
                  <a:gd name="T57" fmla="*/ 1117 h 1566"/>
                  <a:gd name="T58" fmla="*/ 268 w 1950"/>
                  <a:gd name="T59" fmla="*/ 1029 h 1566"/>
                  <a:gd name="T60" fmla="*/ 194 w 1950"/>
                  <a:gd name="T61" fmla="*/ 958 h 1566"/>
                  <a:gd name="T62" fmla="*/ 159 w 1950"/>
                  <a:gd name="T63" fmla="*/ 862 h 1566"/>
                  <a:gd name="T64" fmla="*/ 118 w 1950"/>
                  <a:gd name="T65" fmla="*/ 764 h 1566"/>
                  <a:gd name="T66" fmla="*/ 41 w 1950"/>
                  <a:gd name="T67" fmla="*/ 658 h 1566"/>
                  <a:gd name="T68" fmla="*/ 12 w 1950"/>
                  <a:gd name="T69" fmla="*/ 576 h 1566"/>
                  <a:gd name="T70" fmla="*/ 53 w 1950"/>
                  <a:gd name="T71" fmla="*/ 500 h 1566"/>
                  <a:gd name="T72" fmla="*/ 109 w 1950"/>
                  <a:gd name="T73" fmla="*/ 450 h 1566"/>
                  <a:gd name="T74" fmla="*/ 159 w 1950"/>
                  <a:gd name="T75" fmla="*/ 362 h 1566"/>
                  <a:gd name="T76" fmla="*/ 214 w 1950"/>
                  <a:gd name="T77" fmla="*/ 264 h 1566"/>
                  <a:gd name="T78" fmla="*/ 170 w 1950"/>
                  <a:gd name="T79" fmla="*/ 158 h 1566"/>
                  <a:gd name="T80" fmla="*/ 333 w 1950"/>
                  <a:gd name="T81" fmla="*/ 197 h 1566"/>
                  <a:gd name="T82" fmla="*/ 385 w 1950"/>
                  <a:gd name="T83" fmla="*/ 147 h 1566"/>
                  <a:gd name="T84" fmla="*/ 406 w 1950"/>
                  <a:gd name="T85" fmla="*/ 117 h 1566"/>
                  <a:gd name="T86" fmla="*/ 511 w 1950"/>
                  <a:gd name="T87" fmla="*/ 127 h 1566"/>
                  <a:gd name="T88" fmla="*/ 547 w 1950"/>
                  <a:gd name="T89" fmla="*/ 86 h 1566"/>
                  <a:gd name="T90" fmla="*/ 685 w 1950"/>
                  <a:gd name="T91" fmla="*/ 82 h 1566"/>
                  <a:gd name="T92" fmla="*/ 735 w 1950"/>
                  <a:gd name="T93" fmla="*/ 21 h 1566"/>
                  <a:gd name="T94" fmla="*/ 767 w 1950"/>
                  <a:gd name="T95" fmla="*/ 21 h 1566"/>
                  <a:gd name="T96" fmla="*/ 791 w 1950"/>
                  <a:gd name="T97" fmla="*/ 30 h 1566"/>
                  <a:gd name="T98" fmla="*/ 864 w 1950"/>
                  <a:gd name="T99" fmla="*/ 41 h 1566"/>
                  <a:gd name="T100" fmla="*/ 929 w 1950"/>
                  <a:gd name="T101" fmla="*/ 62 h 1566"/>
                  <a:gd name="T102" fmla="*/ 899 w 1950"/>
                  <a:gd name="T103" fmla="*/ 117 h 1566"/>
                  <a:gd name="T104" fmla="*/ 1047 w 1950"/>
                  <a:gd name="T105" fmla="*/ 127 h 1566"/>
                  <a:gd name="T106" fmla="*/ 1185 w 1950"/>
                  <a:gd name="T107" fmla="*/ 203 h 1566"/>
                  <a:gd name="T108" fmla="*/ 1294 w 1950"/>
                  <a:gd name="T109" fmla="*/ 320 h 1566"/>
                  <a:gd name="T110" fmla="*/ 1333 w 1950"/>
                  <a:gd name="T111" fmla="*/ 403 h 1566"/>
                  <a:gd name="T112" fmla="*/ 1333 w 1950"/>
                  <a:gd name="T113" fmla="*/ 488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50" h="1566">
                    <a:moveTo>
                      <a:pt x="1385" y="509"/>
                    </a:moveTo>
                    <a:lnTo>
                      <a:pt x="1400" y="529"/>
                    </a:lnTo>
                    <a:lnTo>
                      <a:pt x="1411" y="541"/>
                    </a:lnTo>
                    <a:lnTo>
                      <a:pt x="1411" y="565"/>
                    </a:lnTo>
                    <a:lnTo>
                      <a:pt x="1411" y="576"/>
                    </a:lnTo>
                    <a:lnTo>
                      <a:pt x="1411" y="597"/>
                    </a:lnTo>
                    <a:lnTo>
                      <a:pt x="1450" y="617"/>
                    </a:lnTo>
                    <a:lnTo>
                      <a:pt x="1430" y="637"/>
                    </a:lnTo>
                    <a:lnTo>
                      <a:pt x="1430" y="658"/>
                    </a:lnTo>
                    <a:lnTo>
                      <a:pt x="1420" y="667"/>
                    </a:lnTo>
                    <a:lnTo>
                      <a:pt x="1420" y="678"/>
                    </a:lnTo>
                    <a:lnTo>
                      <a:pt x="1461" y="723"/>
                    </a:lnTo>
                    <a:lnTo>
                      <a:pt x="1471" y="735"/>
                    </a:lnTo>
                    <a:lnTo>
                      <a:pt x="1482" y="743"/>
                    </a:lnTo>
                    <a:lnTo>
                      <a:pt x="1515" y="806"/>
                    </a:lnTo>
                    <a:lnTo>
                      <a:pt x="1556" y="832"/>
                    </a:lnTo>
                    <a:lnTo>
                      <a:pt x="1597" y="873"/>
                    </a:lnTo>
                    <a:lnTo>
                      <a:pt x="1621" y="873"/>
                    </a:lnTo>
                    <a:lnTo>
                      <a:pt x="1673" y="903"/>
                    </a:lnTo>
                    <a:lnTo>
                      <a:pt x="1736" y="893"/>
                    </a:lnTo>
                    <a:lnTo>
                      <a:pt x="1744" y="862"/>
                    </a:lnTo>
                    <a:lnTo>
                      <a:pt x="1779" y="841"/>
                    </a:lnTo>
                    <a:lnTo>
                      <a:pt x="1791" y="841"/>
                    </a:lnTo>
                    <a:lnTo>
                      <a:pt x="1791" y="862"/>
                    </a:lnTo>
                    <a:lnTo>
                      <a:pt x="1832" y="862"/>
                    </a:lnTo>
                    <a:lnTo>
                      <a:pt x="1840" y="873"/>
                    </a:lnTo>
                    <a:lnTo>
                      <a:pt x="1853" y="882"/>
                    </a:lnTo>
                    <a:lnTo>
                      <a:pt x="1897" y="882"/>
                    </a:lnTo>
                    <a:lnTo>
                      <a:pt x="1918" y="893"/>
                    </a:lnTo>
                    <a:lnTo>
                      <a:pt x="1950" y="970"/>
                    </a:lnTo>
                    <a:lnTo>
                      <a:pt x="1929" y="979"/>
                    </a:lnTo>
                    <a:lnTo>
                      <a:pt x="1918" y="1049"/>
                    </a:lnTo>
                    <a:lnTo>
                      <a:pt x="1868" y="1049"/>
                    </a:lnTo>
                    <a:lnTo>
                      <a:pt x="1862" y="1068"/>
                    </a:lnTo>
                    <a:lnTo>
                      <a:pt x="1821" y="1068"/>
                    </a:lnTo>
                    <a:lnTo>
                      <a:pt x="1791" y="1088"/>
                    </a:lnTo>
                    <a:lnTo>
                      <a:pt x="1771" y="1076"/>
                    </a:lnTo>
                    <a:lnTo>
                      <a:pt x="1749" y="1096"/>
                    </a:lnTo>
                    <a:lnTo>
                      <a:pt x="1694" y="1126"/>
                    </a:lnTo>
                    <a:lnTo>
                      <a:pt x="1653" y="1076"/>
                    </a:lnTo>
                    <a:lnTo>
                      <a:pt x="1597" y="1049"/>
                    </a:lnTo>
                    <a:lnTo>
                      <a:pt x="1556" y="1055"/>
                    </a:lnTo>
                    <a:lnTo>
                      <a:pt x="1556" y="1049"/>
                    </a:lnTo>
                    <a:lnTo>
                      <a:pt x="1543" y="1040"/>
                    </a:lnTo>
                    <a:lnTo>
                      <a:pt x="1506" y="1167"/>
                    </a:lnTo>
                    <a:lnTo>
                      <a:pt x="1515" y="1172"/>
                    </a:lnTo>
                    <a:lnTo>
                      <a:pt x="1506" y="1222"/>
                    </a:lnTo>
                    <a:lnTo>
                      <a:pt x="1535" y="1263"/>
                    </a:lnTo>
                    <a:lnTo>
                      <a:pt x="1576" y="1300"/>
                    </a:lnTo>
                    <a:lnTo>
                      <a:pt x="1585" y="1319"/>
                    </a:lnTo>
                    <a:lnTo>
                      <a:pt x="1565" y="1311"/>
                    </a:lnTo>
                    <a:lnTo>
                      <a:pt x="1565" y="1393"/>
                    </a:lnTo>
                    <a:lnTo>
                      <a:pt x="1576" y="1414"/>
                    </a:lnTo>
                    <a:lnTo>
                      <a:pt x="1576" y="1417"/>
                    </a:lnTo>
                    <a:lnTo>
                      <a:pt x="1535" y="1414"/>
                    </a:lnTo>
                    <a:lnTo>
                      <a:pt x="1535" y="1428"/>
                    </a:lnTo>
                    <a:lnTo>
                      <a:pt x="1502" y="1458"/>
                    </a:lnTo>
                    <a:lnTo>
                      <a:pt x="1491" y="1478"/>
                    </a:lnTo>
                    <a:lnTo>
                      <a:pt x="1441" y="1499"/>
                    </a:lnTo>
                    <a:lnTo>
                      <a:pt x="1420" y="1490"/>
                    </a:lnTo>
                    <a:lnTo>
                      <a:pt x="1374" y="1499"/>
                    </a:lnTo>
                    <a:lnTo>
                      <a:pt x="1333" y="1469"/>
                    </a:lnTo>
                    <a:lnTo>
                      <a:pt x="1294" y="1469"/>
                    </a:lnTo>
                    <a:lnTo>
                      <a:pt x="1235" y="1469"/>
                    </a:lnTo>
                    <a:lnTo>
                      <a:pt x="1205" y="1499"/>
                    </a:lnTo>
                    <a:lnTo>
                      <a:pt x="1164" y="1499"/>
                    </a:lnTo>
                    <a:lnTo>
                      <a:pt x="1155" y="1499"/>
                    </a:lnTo>
                    <a:lnTo>
                      <a:pt x="1142" y="1478"/>
                    </a:lnTo>
                    <a:lnTo>
                      <a:pt x="1129" y="1478"/>
                    </a:lnTo>
                    <a:lnTo>
                      <a:pt x="1059" y="1449"/>
                    </a:lnTo>
                    <a:lnTo>
                      <a:pt x="1038" y="1458"/>
                    </a:lnTo>
                    <a:lnTo>
                      <a:pt x="1023" y="1437"/>
                    </a:lnTo>
                    <a:lnTo>
                      <a:pt x="1012" y="1428"/>
                    </a:lnTo>
                    <a:lnTo>
                      <a:pt x="1003" y="1428"/>
                    </a:lnTo>
                    <a:lnTo>
                      <a:pt x="971" y="1458"/>
                    </a:lnTo>
                    <a:lnTo>
                      <a:pt x="971" y="1469"/>
                    </a:lnTo>
                    <a:lnTo>
                      <a:pt x="949" y="1478"/>
                    </a:lnTo>
                    <a:lnTo>
                      <a:pt x="962" y="1532"/>
                    </a:lnTo>
                    <a:lnTo>
                      <a:pt x="941" y="1566"/>
                    </a:lnTo>
                    <a:lnTo>
                      <a:pt x="899" y="1555"/>
                    </a:lnTo>
                    <a:lnTo>
                      <a:pt x="873" y="1510"/>
                    </a:lnTo>
                    <a:lnTo>
                      <a:pt x="823" y="1532"/>
                    </a:lnTo>
                    <a:lnTo>
                      <a:pt x="791" y="1534"/>
                    </a:lnTo>
                    <a:lnTo>
                      <a:pt x="782" y="1534"/>
                    </a:lnTo>
                    <a:lnTo>
                      <a:pt x="767" y="1546"/>
                    </a:lnTo>
                    <a:lnTo>
                      <a:pt x="735" y="1546"/>
                    </a:lnTo>
                    <a:lnTo>
                      <a:pt x="715" y="1478"/>
                    </a:lnTo>
                    <a:lnTo>
                      <a:pt x="676" y="1469"/>
                    </a:lnTo>
                    <a:lnTo>
                      <a:pt x="676" y="1449"/>
                    </a:lnTo>
                    <a:lnTo>
                      <a:pt x="659" y="1437"/>
                    </a:lnTo>
                    <a:lnTo>
                      <a:pt x="665" y="1393"/>
                    </a:lnTo>
                    <a:lnTo>
                      <a:pt x="706" y="1373"/>
                    </a:lnTo>
                    <a:lnTo>
                      <a:pt x="706" y="1341"/>
                    </a:lnTo>
                    <a:lnTo>
                      <a:pt x="659" y="1332"/>
                    </a:lnTo>
                    <a:lnTo>
                      <a:pt x="659" y="1373"/>
                    </a:lnTo>
                    <a:lnTo>
                      <a:pt x="650" y="1373"/>
                    </a:lnTo>
                    <a:lnTo>
                      <a:pt x="630" y="1393"/>
                    </a:lnTo>
                    <a:lnTo>
                      <a:pt x="580" y="1361"/>
                    </a:lnTo>
                    <a:lnTo>
                      <a:pt x="567" y="1361"/>
                    </a:lnTo>
                    <a:lnTo>
                      <a:pt x="532" y="1341"/>
                    </a:lnTo>
                    <a:lnTo>
                      <a:pt x="520" y="1341"/>
                    </a:lnTo>
                    <a:lnTo>
                      <a:pt x="483" y="1319"/>
                    </a:lnTo>
                    <a:lnTo>
                      <a:pt x="483" y="1311"/>
                    </a:lnTo>
                    <a:lnTo>
                      <a:pt x="461" y="1285"/>
                    </a:lnTo>
                    <a:lnTo>
                      <a:pt x="461" y="1263"/>
                    </a:lnTo>
                    <a:lnTo>
                      <a:pt x="441" y="1263"/>
                    </a:lnTo>
                    <a:lnTo>
                      <a:pt x="429" y="1243"/>
                    </a:lnTo>
                    <a:lnTo>
                      <a:pt x="420" y="1202"/>
                    </a:lnTo>
                    <a:lnTo>
                      <a:pt x="385" y="1185"/>
                    </a:lnTo>
                    <a:lnTo>
                      <a:pt x="353" y="1185"/>
                    </a:lnTo>
                    <a:lnTo>
                      <a:pt x="353" y="1172"/>
                    </a:lnTo>
                    <a:lnTo>
                      <a:pt x="324" y="1167"/>
                    </a:lnTo>
                    <a:lnTo>
                      <a:pt x="303" y="1146"/>
                    </a:lnTo>
                    <a:lnTo>
                      <a:pt x="288" y="1146"/>
                    </a:lnTo>
                    <a:lnTo>
                      <a:pt x="277" y="1146"/>
                    </a:lnTo>
                    <a:lnTo>
                      <a:pt x="255" y="1117"/>
                    </a:lnTo>
                    <a:lnTo>
                      <a:pt x="205" y="1096"/>
                    </a:lnTo>
                    <a:lnTo>
                      <a:pt x="214" y="1055"/>
                    </a:lnTo>
                    <a:lnTo>
                      <a:pt x="255" y="1049"/>
                    </a:lnTo>
                    <a:lnTo>
                      <a:pt x="268" y="1029"/>
                    </a:lnTo>
                    <a:lnTo>
                      <a:pt x="247" y="979"/>
                    </a:lnTo>
                    <a:lnTo>
                      <a:pt x="170" y="970"/>
                    </a:lnTo>
                    <a:lnTo>
                      <a:pt x="173" y="949"/>
                    </a:lnTo>
                    <a:lnTo>
                      <a:pt x="194" y="958"/>
                    </a:lnTo>
                    <a:lnTo>
                      <a:pt x="227" y="929"/>
                    </a:lnTo>
                    <a:lnTo>
                      <a:pt x="214" y="903"/>
                    </a:lnTo>
                    <a:lnTo>
                      <a:pt x="170" y="882"/>
                    </a:lnTo>
                    <a:lnTo>
                      <a:pt x="159" y="862"/>
                    </a:lnTo>
                    <a:lnTo>
                      <a:pt x="159" y="812"/>
                    </a:lnTo>
                    <a:lnTo>
                      <a:pt x="151" y="812"/>
                    </a:lnTo>
                    <a:lnTo>
                      <a:pt x="138" y="764"/>
                    </a:lnTo>
                    <a:lnTo>
                      <a:pt x="118" y="764"/>
                    </a:lnTo>
                    <a:lnTo>
                      <a:pt x="68" y="735"/>
                    </a:lnTo>
                    <a:lnTo>
                      <a:pt x="68" y="688"/>
                    </a:lnTo>
                    <a:lnTo>
                      <a:pt x="41" y="667"/>
                    </a:lnTo>
                    <a:lnTo>
                      <a:pt x="41" y="658"/>
                    </a:lnTo>
                    <a:lnTo>
                      <a:pt x="32" y="647"/>
                    </a:lnTo>
                    <a:lnTo>
                      <a:pt x="32" y="637"/>
                    </a:lnTo>
                    <a:lnTo>
                      <a:pt x="32" y="626"/>
                    </a:lnTo>
                    <a:lnTo>
                      <a:pt x="12" y="576"/>
                    </a:lnTo>
                    <a:lnTo>
                      <a:pt x="21" y="541"/>
                    </a:lnTo>
                    <a:lnTo>
                      <a:pt x="53" y="541"/>
                    </a:lnTo>
                    <a:lnTo>
                      <a:pt x="53" y="509"/>
                    </a:lnTo>
                    <a:lnTo>
                      <a:pt x="53" y="500"/>
                    </a:lnTo>
                    <a:lnTo>
                      <a:pt x="0" y="479"/>
                    </a:lnTo>
                    <a:lnTo>
                      <a:pt x="0" y="459"/>
                    </a:lnTo>
                    <a:lnTo>
                      <a:pt x="21" y="450"/>
                    </a:lnTo>
                    <a:lnTo>
                      <a:pt x="109" y="450"/>
                    </a:lnTo>
                    <a:lnTo>
                      <a:pt x="118" y="412"/>
                    </a:lnTo>
                    <a:lnTo>
                      <a:pt x="138" y="392"/>
                    </a:lnTo>
                    <a:lnTo>
                      <a:pt x="159" y="392"/>
                    </a:lnTo>
                    <a:lnTo>
                      <a:pt x="159" y="362"/>
                    </a:lnTo>
                    <a:lnTo>
                      <a:pt x="173" y="353"/>
                    </a:lnTo>
                    <a:lnTo>
                      <a:pt x="185" y="353"/>
                    </a:lnTo>
                    <a:lnTo>
                      <a:pt x="227" y="294"/>
                    </a:lnTo>
                    <a:lnTo>
                      <a:pt x="214" y="264"/>
                    </a:lnTo>
                    <a:lnTo>
                      <a:pt x="173" y="244"/>
                    </a:lnTo>
                    <a:lnTo>
                      <a:pt x="185" y="203"/>
                    </a:lnTo>
                    <a:lnTo>
                      <a:pt x="159" y="197"/>
                    </a:lnTo>
                    <a:lnTo>
                      <a:pt x="170" y="158"/>
                    </a:lnTo>
                    <a:lnTo>
                      <a:pt x="247" y="158"/>
                    </a:lnTo>
                    <a:lnTo>
                      <a:pt x="255" y="158"/>
                    </a:lnTo>
                    <a:lnTo>
                      <a:pt x="297" y="167"/>
                    </a:lnTo>
                    <a:lnTo>
                      <a:pt x="333" y="197"/>
                    </a:lnTo>
                    <a:lnTo>
                      <a:pt x="353" y="188"/>
                    </a:lnTo>
                    <a:lnTo>
                      <a:pt x="344" y="167"/>
                    </a:lnTo>
                    <a:lnTo>
                      <a:pt x="374" y="138"/>
                    </a:lnTo>
                    <a:lnTo>
                      <a:pt x="385" y="147"/>
                    </a:lnTo>
                    <a:lnTo>
                      <a:pt x="394" y="167"/>
                    </a:lnTo>
                    <a:lnTo>
                      <a:pt x="415" y="180"/>
                    </a:lnTo>
                    <a:lnTo>
                      <a:pt x="420" y="147"/>
                    </a:lnTo>
                    <a:lnTo>
                      <a:pt x="406" y="117"/>
                    </a:lnTo>
                    <a:lnTo>
                      <a:pt x="420" y="106"/>
                    </a:lnTo>
                    <a:lnTo>
                      <a:pt x="441" y="117"/>
                    </a:lnTo>
                    <a:lnTo>
                      <a:pt x="450" y="106"/>
                    </a:lnTo>
                    <a:lnTo>
                      <a:pt x="511" y="127"/>
                    </a:lnTo>
                    <a:lnTo>
                      <a:pt x="532" y="106"/>
                    </a:lnTo>
                    <a:lnTo>
                      <a:pt x="500" y="82"/>
                    </a:lnTo>
                    <a:lnTo>
                      <a:pt x="532" y="71"/>
                    </a:lnTo>
                    <a:lnTo>
                      <a:pt x="547" y="86"/>
                    </a:lnTo>
                    <a:lnTo>
                      <a:pt x="609" y="97"/>
                    </a:lnTo>
                    <a:lnTo>
                      <a:pt x="617" y="86"/>
                    </a:lnTo>
                    <a:lnTo>
                      <a:pt x="639" y="86"/>
                    </a:lnTo>
                    <a:lnTo>
                      <a:pt x="685" y="82"/>
                    </a:lnTo>
                    <a:lnTo>
                      <a:pt x="685" y="62"/>
                    </a:lnTo>
                    <a:lnTo>
                      <a:pt x="726" y="50"/>
                    </a:lnTo>
                    <a:lnTo>
                      <a:pt x="726" y="21"/>
                    </a:lnTo>
                    <a:lnTo>
                      <a:pt x="735" y="21"/>
                    </a:lnTo>
                    <a:lnTo>
                      <a:pt x="747" y="21"/>
                    </a:lnTo>
                    <a:lnTo>
                      <a:pt x="747" y="30"/>
                    </a:lnTo>
                    <a:lnTo>
                      <a:pt x="756" y="30"/>
                    </a:lnTo>
                    <a:lnTo>
                      <a:pt x="767" y="21"/>
                    </a:lnTo>
                    <a:lnTo>
                      <a:pt x="776" y="30"/>
                    </a:lnTo>
                    <a:lnTo>
                      <a:pt x="776" y="41"/>
                    </a:lnTo>
                    <a:lnTo>
                      <a:pt x="782" y="41"/>
                    </a:lnTo>
                    <a:lnTo>
                      <a:pt x="791" y="30"/>
                    </a:lnTo>
                    <a:lnTo>
                      <a:pt x="791" y="9"/>
                    </a:lnTo>
                    <a:lnTo>
                      <a:pt x="803" y="9"/>
                    </a:lnTo>
                    <a:lnTo>
                      <a:pt x="853" y="0"/>
                    </a:lnTo>
                    <a:lnTo>
                      <a:pt x="864" y="41"/>
                    </a:lnTo>
                    <a:lnTo>
                      <a:pt x="894" y="41"/>
                    </a:lnTo>
                    <a:lnTo>
                      <a:pt x="894" y="62"/>
                    </a:lnTo>
                    <a:lnTo>
                      <a:pt x="908" y="71"/>
                    </a:lnTo>
                    <a:lnTo>
                      <a:pt x="929" y="62"/>
                    </a:lnTo>
                    <a:lnTo>
                      <a:pt x="971" y="82"/>
                    </a:lnTo>
                    <a:lnTo>
                      <a:pt x="941" y="97"/>
                    </a:lnTo>
                    <a:lnTo>
                      <a:pt x="899" y="97"/>
                    </a:lnTo>
                    <a:lnTo>
                      <a:pt x="899" y="117"/>
                    </a:lnTo>
                    <a:lnTo>
                      <a:pt x="971" y="127"/>
                    </a:lnTo>
                    <a:lnTo>
                      <a:pt x="1023" y="106"/>
                    </a:lnTo>
                    <a:lnTo>
                      <a:pt x="1038" y="106"/>
                    </a:lnTo>
                    <a:lnTo>
                      <a:pt x="1047" y="127"/>
                    </a:lnTo>
                    <a:lnTo>
                      <a:pt x="1047" y="147"/>
                    </a:lnTo>
                    <a:lnTo>
                      <a:pt x="1109" y="147"/>
                    </a:lnTo>
                    <a:lnTo>
                      <a:pt x="1142" y="188"/>
                    </a:lnTo>
                    <a:lnTo>
                      <a:pt x="1185" y="203"/>
                    </a:lnTo>
                    <a:lnTo>
                      <a:pt x="1218" y="244"/>
                    </a:lnTo>
                    <a:lnTo>
                      <a:pt x="1218" y="277"/>
                    </a:lnTo>
                    <a:lnTo>
                      <a:pt x="1283" y="286"/>
                    </a:lnTo>
                    <a:lnTo>
                      <a:pt x="1294" y="320"/>
                    </a:lnTo>
                    <a:lnTo>
                      <a:pt x="1315" y="342"/>
                    </a:lnTo>
                    <a:lnTo>
                      <a:pt x="1333" y="362"/>
                    </a:lnTo>
                    <a:lnTo>
                      <a:pt x="1324" y="383"/>
                    </a:lnTo>
                    <a:lnTo>
                      <a:pt x="1333" y="403"/>
                    </a:lnTo>
                    <a:lnTo>
                      <a:pt x="1374" y="423"/>
                    </a:lnTo>
                    <a:lnTo>
                      <a:pt x="1374" y="450"/>
                    </a:lnTo>
                    <a:lnTo>
                      <a:pt x="1333" y="468"/>
                    </a:lnTo>
                    <a:lnTo>
                      <a:pt x="1333" y="488"/>
                    </a:lnTo>
                    <a:lnTo>
                      <a:pt x="1385" y="509"/>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24" name="65 Hautes-Pyrénées">
                <a:extLst>
                  <a:ext uri="{FF2B5EF4-FFF2-40B4-BE49-F238E27FC236}">
                    <a16:creationId xmlns:a16="http://schemas.microsoft.com/office/drawing/2014/main" id="{905BDB6E-7120-4F81-9447-20CF36A16CEC}"/>
                  </a:ext>
                </a:extLst>
              </p:cNvPr>
              <p:cNvSpPr>
                <a:spLocks/>
              </p:cNvSpPr>
              <p:nvPr userDrawn="1"/>
            </p:nvSpPr>
            <p:spPr bwMode="auto">
              <a:xfrm>
                <a:off x="4670425" y="5287963"/>
                <a:ext cx="471488" cy="614362"/>
              </a:xfrm>
              <a:custGeom>
                <a:avLst/>
                <a:gdLst>
                  <a:gd name="T0" fmla="*/ 361 w 1384"/>
                  <a:gd name="T1" fmla="*/ 1763 h 1809"/>
                  <a:gd name="T2" fmla="*/ 567 w 1384"/>
                  <a:gd name="T3" fmla="*/ 1733 h 1809"/>
                  <a:gd name="T4" fmla="*/ 705 w 1384"/>
                  <a:gd name="T5" fmla="*/ 1692 h 1809"/>
                  <a:gd name="T6" fmla="*/ 864 w 1384"/>
                  <a:gd name="T7" fmla="*/ 1809 h 1809"/>
                  <a:gd name="T8" fmla="*/ 1011 w 1384"/>
                  <a:gd name="T9" fmla="*/ 1742 h 1809"/>
                  <a:gd name="T10" fmla="*/ 1138 w 1384"/>
                  <a:gd name="T11" fmla="*/ 1754 h 1809"/>
                  <a:gd name="T12" fmla="*/ 1097 w 1384"/>
                  <a:gd name="T13" fmla="*/ 1625 h 1809"/>
                  <a:gd name="T14" fmla="*/ 1108 w 1384"/>
                  <a:gd name="T15" fmla="*/ 1527 h 1809"/>
                  <a:gd name="T16" fmla="*/ 1128 w 1384"/>
                  <a:gd name="T17" fmla="*/ 1458 h 1809"/>
                  <a:gd name="T18" fmla="*/ 1193 w 1384"/>
                  <a:gd name="T19" fmla="*/ 1449 h 1809"/>
                  <a:gd name="T20" fmla="*/ 1256 w 1384"/>
                  <a:gd name="T21" fmla="*/ 1458 h 1809"/>
                  <a:gd name="T22" fmla="*/ 1291 w 1384"/>
                  <a:gd name="T23" fmla="*/ 1401 h 1809"/>
                  <a:gd name="T24" fmla="*/ 1312 w 1384"/>
                  <a:gd name="T25" fmla="*/ 1330 h 1809"/>
                  <a:gd name="T26" fmla="*/ 1373 w 1384"/>
                  <a:gd name="T27" fmla="*/ 1295 h 1809"/>
                  <a:gd name="T28" fmla="*/ 1343 w 1384"/>
                  <a:gd name="T29" fmla="*/ 1243 h 1809"/>
                  <a:gd name="T30" fmla="*/ 1353 w 1384"/>
                  <a:gd name="T31" fmla="*/ 1181 h 1809"/>
                  <a:gd name="T32" fmla="*/ 1332 w 1384"/>
                  <a:gd name="T33" fmla="*/ 1137 h 1809"/>
                  <a:gd name="T34" fmla="*/ 1271 w 1384"/>
                  <a:gd name="T35" fmla="*/ 1146 h 1809"/>
                  <a:gd name="T36" fmla="*/ 1234 w 1384"/>
                  <a:gd name="T37" fmla="*/ 1181 h 1809"/>
                  <a:gd name="T38" fmla="*/ 1247 w 1384"/>
                  <a:gd name="T39" fmla="*/ 1105 h 1809"/>
                  <a:gd name="T40" fmla="*/ 1267 w 1384"/>
                  <a:gd name="T41" fmla="*/ 1048 h 1809"/>
                  <a:gd name="T42" fmla="*/ 1165 w 1384"/>
                  <a:gd name="T43" fmla="*/ 966 h 1809"/>
                  <a:gd name="T44" fmla="*/ 1108 w 1384"/>
                  <a:gd name="T45" fmla="*/ 929 h 1809"/>
                  <a:gd name="T46" fmla="*/ 1214 w 1384"/>
                  <a:gd name="T47" fmla="*/ 810 h 1809"/>
                  <a:gd name="T48" fmla="*/ 1282 w 1384"/>
                  <a:gd name="T49" fmla="*/ 773 h 1809"/>
                  <a:gd name="T50" fmla="*/ 1291 w 1384"/>
                  <a:gd name="T51" fmla="*/ 702 h 1809"/>
                  <a:gd name="T52" fmla="*/ 1353 w 1384"/>
                  <a:gd name="T53" fmla="*/ 646 h 1809"/>
                  <a:gd name="T54" fmla="*/ 1343 w 1384"/>
                  <a:gd name="T55" fmla="*/ 596 h 1809"/>
                  <a:gd name="T56" fmla="*/ 1247 w 1384"/>
                  <a:gd name="T57" fmla="*/ 561 h 1809"/>
                  <a:gd name="T58" fmla="*/ 1152 w 1384"/>
                  <a:gd name="T59" fmla="*/ 550 h 1809"/>
                  <a:gd name="T60" fmla="*/ 1026 w 1384"/>
                  <a:gd name="T61" fmla="*/ 541 h 1809"/>
                  <a:gd name="T62" fmla="*/ 950 w 1384"/>
                  <a:gd name="T63" fmla="*/ 520 h 1809"/>
                  <a:gd name="T64" fmla="*/ 882 w 1384"/>
                  <a:gd name="T65" fmla="*/ 444 h 1809"/>
                  <a:gd name="T66" fmla="*/ 781 w 1384"/>
                  <a:gd name="T67" fmla="*/ 467 h 1809"/>
                  <a:gd name="T68" fmla="*/ 694 w 1384"/>
                  <a:gd name="T69" fmla="*/ 402 h 1809"/>
                  <a:gd name="T70" fmla="*/ 685 w 1384"/>
                  <a:gd name="T71" fmla="*/ 340 h 1809"/>
                  <a:gd name="T72" fmla="*/ 694 w 1384"/>
                  <a:gd name="T73" fmla="*/ 285 h 1809"/>
                  <a:gd name="T74" fmla="*/ 658 w 1384"/>
                  <a:gd name="T75" fmla="*/ 175 h 1809"/>
                  <a:gd name="T76" fmla="*/ 567 w 1384"/>
                  <a:gd name="T77" fmla="*/ 167 h 1809"/>
                  <a:gd name="T78" fmla="*/ 499 w 1384"/>
                  <a:gd name="T79" fmla="*/ 84 h 1809"/>
                  <a:gd name="T80" fmla="*/ 402 w 1384"/>
                  <a:gd name="T81" fmla="*/ 0 h 1809"/>
                  <a:gd name="T82" fmla="*/ 373 w 1384"/>
                  <a:gd name="T83" fmla="*/ 84 h 1809"/>
                  <a:gd name="T84" fmla="*/ 429 w 1384"/>
                  <a:gd name="T85" fmla="*/ 147 h 1809"/>
                  <a:gd name="T86" fmla="*/ 429 w 1384"/>
                  <a:gd name="T87" fmla="*/ 212 h 1809"/>
                  <a:gd name="T88" fmla="*/ 402 w 1384"/>
                  <a:gd name="T89" fmla="*/ 273 h 1809"/>
                  <a:gd name="T90" fmla="*/ 402 w 1384"/>
                  <a:gd name="T91" fmla="*/ 370 h 1809"/>
                  <a:gd name="T92" fmla="*/ 471 w 1384"/>
                  <a:gd name="T93" fmla="*/ 314 h 1809"/>
                  <a:gd name="T94" fmla="*/ 491 w 1384"/>
                  <a:gd name="T95" fmla="*/ 402 h 1809"/>
                  <a:gd name="T96" fmla="*/ 499 w 1384"/>
                  <a:gd name="T97" fmla="*/ 478 h 1809"/>
                  <a:gd name="T98" fmla="*/ 520 w 1384"/>
                  <a:gd name="T99" fmla="*/ 528 h 1809"/>
                  <a:gd name="T100" fmla="*/ 438 w 1384"/>
                  <a:gd name="T101" fmla="*/ 576 h 1809"/>
                  <a:gd name="T102" fmla="*/ 417 w 1384"/>
                  <a:gd name="T103" fmla="*/ 702 h 1809"/>
                  <a:gd name="T104" fmla="*/ 373 w 1384"/>
                  <a:gd name="T105" fmla="*/ 831 h 1809"/>
                  <a:gd name="T106" fmla="*/ 311 w 1384"/>
                  <a:gd name="T107" fmla="*/ 831 h 1809"/>
                  <a:gd name="T108" fmla="*/ 276 w 1384"/>
                  <a:gd name="T109" fmla="*/ 890 h 1809"/>
                  <a:gd name="T110" fmla="*/ 193 w 1384"/>
                  <a:gd name="T111" fmla="*/ 957 h 1809"/>
                  <a:gd name="T112" fmla="*/ 146 w 1384"/>
                  <a:gd name="T113" fmla="*/ 1096 h 1809"/>
                  <a:gd name="T114" fmla="*/ 55 w 1384"/>
                  <a:gd name="T115" fmla="*/ 1146 h 1809"/>
                  <a:gd name="T116" fmla="*/ 32 w 1384"/>
                  <a:gd name="T117" fmla="*/ 1295 h 1809"/>
                  <a:gd name="T118" fmla="*/ 109 w 1384"/>
                  <a:gd name="T119" fmla="*/ 1507 h 1809"/>
                  <a:gd name="T120" fmla="*/ 226 w 1384"/>
                  <a:gd name="T121" fmla="*/ 1554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4" h="1809">
                    <a:moveTo>
                      <a:pt x="243" y="1605"/>
                    </a:moveTo>
                    <a:lnTo>
                      <a:pt x="302" y="1701"/>
                    </a:lnTo>
                    <a:lnTo>
                      <a:pt x="352" y="1713"/>
                    </a:lnTo>
                    <a:lnTo>
                      <a:pt x="361" y="1763"/>
                    </a:lnTo>
                    <a:lnTo>
                      <a:pt x="449" y="1778"/>
                    </a:lnTo>
                    <a:lnTo>
                      <a:pt x="491" y="1754"/>
                    </a:lnTo>
                    <a:lnTo>
                      <a:pt x="532" y="1763"/>
                    </a:lnTo>
                    <a:lnTo>
                      <a:pt x="567" y="1733"/>
                    </a:lnTo>
                    <a:lnTo>
                      <a:pt x="575" y="1722"/>
                    </a:lnTo>
                    <a:lnTo>
                      <a:pt x="597" y="1742"/>
                    </a:lnTo>
                    <a:lnTo>
                      <a:pt x="649" y="1713"/>
                    </a:lnTo>
                    <a:lnTo>
                      <a:pt x="705" y="1692"/>
                    </a:lnTo>
                    <a:lnTo>
                      <a:pt x="746" y="1713"/>
                    </a:lnTo>
                    <a:lnTo>
                      <a:pt x="823" y="1733"/>
                    </a:lnTo>
                    <a:lnTo>
                      <a:pt x="823" y="1774"/>
                    </a:lnTo>
                    <a:lnTo>
                      <a:pt x="864" y="1809"/>
                    </a:lnTo>
                    <a:lnTo>
                      <a:pt x="909" y="1789"/>
                    </a:lnTo>
                    <a:lnTo>
                      <a:pt x="909" y="1763"/>
                    </a:lnTo>
                    <a:lnTo>
                      <a:pt x="961" y="1722"/>
                    </a:lnTo>
                    <a:lnTo>
                      <a:pt x="1011" y="1742"/>
                    </a:lnTo>
                    <a:lnTo>
                      <a:pt x="1020" y="1774"/>
                    </a:lnTo>
                    <a:lnTo>
                      <a:pt x="1056" y="1789"/>
                    </a:lnTo>
                    <a:lnTo>
                      <a:pt x="1138" y="1774"/>
                    </a:lnTo>
                    <a:lnTo>
                      <a:pt x="1138" y="1754"/>
                    </a:lnTo>
                    <a:lnTo>
                      <a:pt x="1087" y="1701"/>
                    </a:lnTo>
                    <a:lnTo>
                      <a:pt x="1108" y="1672"/>
                    </a:lnTo>
                    <a:lnTo>
                      <a:pt x="1108" y="1657"/>
                    </a:lnTo>
                    <a:lnTo>
                      <a:pt x="1097" y="1625"/>
                    </a:lnTo>
                    <a:lnTo>
                      <a:pt x="1108" y="1595"/>
                    </a:lnTo>
                    <a:lnTo>
                      <a:pt x="1108" y="1575"/>
                    </a:lnTo>
                    <a:lnTo>
                      <a:pt x="1097" y="1554"/>
                    </a:lnTo>
                    <a:lnTo>
                      <a:pt x="1108" y="1527"/>
                    </a:lnTo>
                    <a:lnTo>
                      <a:pt x="1108" y="1507"/>
                    </a:lnTo>
                    <a:lnTo>
                      <a:pt x="1117" y="1486"/>
                    </a:lnTo>
                    <a:lnTo>
                      <a:pt x="1108" y="1469"/>
                    </a:lnTo>
                    <a:lnTo>
                      <a:pt x="1128" y="1458"/>
                    </a:lnTo>
                    <a:lnTo>
                      <a:pt x="1138" y="1428"/>
                    </a:lnTo>
                    <a:lnTo>
                      <a:pt x="1152" y="1428"/>
                    </a:lnTo>
                    <a:lnTo>
                      <a:pt x="1173" y="1449"/>
                    </a:lnTo>
                    <a:lnTo>
                      <a:pt x="1193" y="1449"/>
                    </a:lnTo>
                    <a:lnTo>
                      <a:pt x="1206" y="1449"/>
                    </a:lnTo>
                    <a:lnTo>
                      <a:pt x="1214" y="1458"/>
                    </a:lnTo>
                    <a:lnTo>
                      <a:pt x="1247" y="1458"/>
                    </a:lnTo>
                    <a:lnTo>
                      <a:pt x="1256" y="1458"/>
                    </a:lnTo>
                    <a:lnTo>
                      <a:pt x="1271" y="1449"/>
                    </a:lnTo>
                    <a:lnTo>
                      <a:pt x="1271" y="1428"/>
                    </a:lnTo>
                    <a:lnTo>
                      <a:pt x="1282" y="1416"/>
                    </a:lnTo>
                    <a:lnTo>
                      <a:pt x="1291" y="1401"/>
                    </a:lnTo>
                    <a:lnTo>
                      <a:pt x="1302" y="1371"/>
                    </a:lnTo>
                    <a:lnTo>
                      <a:pt x="1302" y="1360"/>
                    </a:lnTo>
                    <a:lnTo>
                      <a:pt x="1302" y="1351"/>
                    </a:lnTo>
                    <a:lnTo>
                      <a:pt x="1312" y="1330"/>
                    </a:lnTo>
                    <a:lnTo>
                      <a:pt x="1323" y="1319"/>
                    </a:lnTo>
                    <a:lnTo>
                      <a:pt x="1323" y="1310"/>
                    </a:lnTo>
                    <a:lnTo>
                      <a:pt x="1343" y="1310"/>
                    </a:lnTo>
                    <a:lnTo>
                      <a:pt x="1373" y="1295"/>
                    </a:lnTo>
                    <a:lnTo>
                      <a:pt x="1384" y="1263"/>
                    </a:lnTo>
                    <a:lnTo>
                      <a:pt x="1364" y="1254"/>
                    </a:lnTo>
                    <a:lnTo>
                      <a:pt x="1364" y="1243"/>
                    </a:lnTo>
                    <a:lnTo>
                      <a:pt x="1343" y="1243"/>
                    </a:lnTo>
                    <a:lnTo>
                      <a:pt x="1332" y="1234"/>
                    </a:lnTo>
                    <a:lnTo>
                      <a:pt x="1332" y="1213"/>
                    </a:lnTo>
                    <a:lnTo>
                      <a:pt x="1353" y="1213"/>
                    </a:lnTo>
                    <a:lnTo>
                      <a:pt x="1353" y="1181"/>
                    </a:lnTo>
                    <a:lnTo>
                      <a:pt x="1332" y="1172"/>
                    </a:lnTo>
                    <a:lnTo>
                      <a:pt x="1332" y="1166"/>
                    </a:lnTo>
                    <a:lnTo>
                      <a:pt x="1343" y="1157"/>
                    </a:lnTo>
                    <a:lnTo>
                      <a:pt x="1332" y="1137"/>
                    </a:lnTo>
                    <a:lnTo>
                      <a:pt x="1302" y="1137"/>
                    </a:lnTo>
                    <a:lnTo>
                      <a:pt x="1302" y="1146"/>
                    </a:lnTo>
                    <a:lnTo>
                      <a:pt x="1291" y="1146"/>
                    </a:lnTo>
                    <a:lnTo>
                      <a:pt x="1271" y="1146"/>
                    </a:lnTo>
                    <a:lnTo>
                      <a:pt x="1267" y="1166"/>
                    </a:lnTo>
                    <a:lnTo>
                      <a:pt x="1256" y="1166"/>
                    </a:lnTo>
                    <a:lnTo>
                      <a:pt x="1247" y="1181"/>
                    </a:lnTo>
                    <a:lnTo>
                      <a:pt x="1234" y="1181"/>
                    </a:lnTo>
                    <a:lnTo>
                      <a:pt x="1214" y="1172"/>
                    </a:lnTo>
                    <a:lnTo>
                      <a:pt x="1226" y="1146"/>
                    </a:lnTo>
                    <a:lnTo>
                      <a:pt x="1226" y="1116"/>
                    </a:lnTo>
                    <a:lnTo>
                      <a:pt x="1247" y="1105"/>
                    </a:lnTo>
                    <a:lnTo>
                      <a:pt x="1267" y="1116"/>
                    </a:lnTo>
                    <a:lnTo>
                      <a:pt x="1267" y="1105"/>
                    </a:lnTo>
                    <a:lnTo>
                      <a:pt x="1267" y="1075"/>
                    </a:lnTo>
                    <a:lnTo>
                      <a:pt x="1267" y="1048"/>
                    </a:lnTo>
                    <a:lnTo>
                      <a:pt x="1226" y="1007"/>
                    </a:lnTo>
                    <a:lnTo>
                      <a:pt x="1214" y="1007"/>
                    </a:lnTo>
                    <a:lnTo>
                      <a:pt x="1184" y="1007"/>
                    </a:lnTo>
                    <a:lnTo>
                      <a:pt x="1165" y="966"/>
                    </a:lnTo>
                    <a:lnTo>
                      <a:pt x="1128" y="979"/>
                    </a:lnTo>
                    <a:lnTo>
                      <a:pt x="1128" y="966"/>
                    </a:lnTo>
                    <a:lnTo>
                      <a:pt x="1128" y="957"/>
                    </a:lnTo>
                    <a:lnTo>
                      <a:pt x="1108" y="929"/>
                    </a:lnTo>
                    <a:lnTo>
                      <a:pt x="1128" y="901"/>
                    </a:lnTo>
                    <a:lnTo>
                      <a:pt x="1138" y="881"/>
                    </a:lnTo>
                    <a:lnTo>
                      <a:pt x="1173" y="849"/>
                    </a:lnTo>
                    <a:lnTo>
                      <a:pt x="1214" y="810"/>
                    </a:lnTo>
                    <a:lnTo>
                      <a:pt x="1193" y="805"/>
                    </a:lnTo>
                    <a:lnTo>
                      <a:pt x="1214" y="784"/>
                    </a:lnTo>
                    <a:lnTo>
                      <a:pt x="1256" y="784"/>
                    </a:lnTo>
                    <a:lnTo>
                      <a:pt x="1282" y="773"/>
                    </a:lnTo>
                    <a:lnTo>
                      <a:pt x="1282" y="743"/>
                    </a:lnTo>
                    <a:lnTo>
                      <a:pt x="1267" y="734"/>
                    </a:lnTo>
                    <a:lnTo>
                      <a:pt x="1282" y="714"/>
                    </a:lnTo>
                    <a:lnTo>
                      <a:pt x="1291" y="702"/>
                    </a:lnTo>
                    <a:lnTo>
                      <a:pt x="1291" y="693"/>
                    </a:lnTo>
                    <a:lnTo>
                      <a:pt x="1323" y="667"/>
                    </a:lnTo>
                    <a:lnTo>
                      <a:pt x="1353" y="667"/>
                    </a:lnTo>
                    <a:lnTo>
                      <a:pt x="1353" y="646"/>
                    </a:lnTo>
                    <a:lnTo>
                      <a:pt x="1353" y="637"/>
                    </a:lnTo>
                    <a:lnTo>
                      <a:pt x="1384" y="637"/>
                    </a:lnTo>
                    <a:lnTo>
                      <a:pt x="1384" y="617"/>
                    </a:lnTo>
                    <a:lnTo>
                      <a:pt x="1343" y="596"/>
                    </a:lnTo>
                    <a:lnTo>
                      <a:pt x="1323" y="584"/>
                    </a:lnTo>
                    <a:lnTo>
                      <a:pt x="1291" y="576"/>
                    </a:lnTo>
                    <a:lnTo>
                      <a:pt x="1256" y="561"/>
                    </a:lnTo>
                    <a:lnTo>
                      <a:pt x="1247" y="561"/>
                    </a:lnTo>
                    <a:lnTo>
                      <a:pt x="1234" y="561"/>
                    </a:lnTo>
                    <a:lnTo>
                      <a:pt x="1214" y="550"/>
                    </a:lnTo>
                    <a:lnTo>
                      <a:pt x="1184" y="561"/>
                    </a:lnTo>
                    <a:lnTo>
                      <a:pt x="1152" y="550"/>
                    </a:lnTo>
                    <a:lnTo>
                      <a:pt x="1138" y="541"/>
                    </a:lnTo>
                    <a:lnTo>
                      <a:pt x="1108" y="528"/>
                    </a:lnTo>
                    <a:lnTo>
                      <a:pt x="1108" y="561"/>
                    </a:lnTo>
                    <a:lnTo>
                      <a:pt x="1026" y="541"/>
                    </a:lnTo>
                    <a:lnTo>
                      <a:pt x="1037" y="508"/>
                    </a:lnTo>
                    <a:lnTo>
                      <a:pt x="1020" y="500"/>
                    </a:lnTo>
                    <a:lnTo>
                      <a:pt x="1000" y="508"/>
                    </a:lnTo>
                    <a:lnTo>
                      <a:pt x="950" y="520"/>
                    </a:lnTo>
                    <a:lnTo>
                      <a:pt x="941" y="467"/>
                    </a:lnTo>
                    <a:lnTo>
                      <a:pt x="909" y="467"/>
                    </a:lnTo>
                    <a:lnTo>
                      <a:pt x="902" y="431"/>
                    </a:lnTo>
                    <a:lnTo>
                      <a:pt x="882" y="444"/>
                    </a:lnTo>
                    <a:lnTo>
                      <a:pt x="864" y="446"/>
                    </a:lnTo>
                    <a:lnTo>
                      <a:pt x="831" y="458"/>
                    </a:lnTo>
                    <a:lnTo>
                      <a:pt x="811" y="467"/>
                    </a:lnTo>
                    <a:lnTo>
                      <a:pt x="781" y="467"/>
                    </a:lnTo>
                    <a:lnTo>
                      <a:pt x="746" y="458"/>
                    </a:lnTo>
                    <a:lnTo>
                      <a:pt x="735" y="446"/>
                    </a:lnTo>
                    <a:lnTo>
                      <a:pt x="735" y="402"/>
                    </a:lnTo>
                    <a:lnTo>
                      <a:pt x="694" y="402"/>
                    </a:lnTo>
                    <a:lnTo>
                      <a:pt x="685" y="370"/>
                    </a:lnTo>
                    <a:lnTo>
                      <a:pt x="673" y="370"/>
                    </a:lnTo>
                    <a:lnTo>
                      <a:pt x="673" y="349"/>
                    </a:lnTo>
                    <a:lnTo>
                      <a:pt x="685" y="340"/>
                    </a:lnTo>
                    <a:lnTo>
                      <a:pt x="714" y="326"/>
                    </a:lnTo>
                    <a:lnTo>
                      <a:pt x="714" y="305"/>
                    </a:lnTo>
                    <a:lnTo>
                      <a:pt x="705" y="294"/>
                    </a:lnTo>
                    <a:lnTo>
                      <a:pt x="694" y="285"/>
                    </a:lnTo>
                    <a:lnTo>
                      <a:pt x="673" y="264"/>
                    </a:lnTo>
                    <a:lnTo>
                      <a:pt x="673" y="223"/>
                    </a:lnTo>
                    <a:lnTo>
                      <a:pt x="673" y="203"/>
                    </a:lnTo>
                    <a:lnTo>
                      <a:pt x="658" y="175"/>
                    </a:lnTo>
                    <a:lnTo>
                      <a:pt x="629" y="188"/>
                    </a:lnTo>
                    <a:lnTo>
                      <a:pt x="608" y="175"/>
                    </a:lnTo>
                    <a:lnTo>
                      <a:pt x="608" y="167"/>
                    </a:lnTo>
                    <a:lnTo>
                      <a:pt x="567" y="167"/>
                    </a:lnTo>
                    <a:lnTo>
                      <a:pt x="547" y="134"/>
                    </a:lnTo>
                    <a:lnTo>
                      <a:pt x="520" y="125"/>
                    </a:lnTo>
                    <a:lnTo>
                      <a:pt x="512" y="84"/>
                    </a:lnTo>
                    <a:lnTo>
                      <a:pt x="499" y="84"/>
                    </a:lnTo>
                    <a:lnTo>
                      <a:pt x="491" y="29"/>
                    </a:lnTo>
                    <a:lnTo>
                      <a:pt x="479" y="8"/>
                    </a:lnTo>
                    <a:lnTo>
                      <a:pt x="458" y="0"/>
                    </a:lnTo>
                    <a:lnTo>
                      <a:pt x="402" y="0"/>
                    </a:lnTo>
                    <a:lnTo>
                      <a:pt x="402" y="21"/>
                    </a:lnTo>
                    <a:lnTo>
                      <a:pt x="361" y="29"/>
                    </a:lnTo>
                    <a:lnTo>
                      <a:pt x="361" y="49"/>
                    </a:lnTo>
                    <a:lnTo>
                      <a:pt x="373" y="84"/>
                    </a:lnTo>
                    <a:lnTo>
                      <a:pt x="382" y="114"/>
                    </a:lnTo>
                    <a:lnTo>
                      <a:pt x="414" y="114"/>
                    </a:lnTo>
                    <a:lnTo>
                      <a:pt x="414" y="134"/>
                    </a:lnTo>
                    <a:lnTo>
                      <a:pt x="429" y="147"/>
                    </a:lnTo>
                    <a:lnTo>
                      <a:pt x="438" y="167"/>
                    </a:lnTo>
                    <a:lnTo>
                      <a:pt x="438" y="175"/>
                    </a:lnTo>
                    <a:lnTo>
                      <a:pt x="429" y="197"/>
                    </a:lnTo>
                    <a:lnTo>
                      <a:pt x="429" y="212"/>
                    </a:lnTo>
                    <a:lnTo>
                      <a:pt x="458" y="253"/>
                    </a:lnTo>
                    <a:lnTo>
                      <a:pt x="458" y="264"/>
                    </a:lnTo>
                    <a:lnTo>
                      <a:pt x="449" y="273"/>
                    </a:lnTo>
                    <a:lnTo>
                      <a:pt x="402" y="273"/>
                    </a:lnTo>
                    <a:lnTo>
                      <a:pt x="402" y="314"/>
                    </a:lnTo>
                    <a:lnTo>
                      <a:pt x="402" y="329"/>
                    </a:lnTo>
                    <a:lnTo>
                      <a:pt x="414" y="349"/>
                    </a:lnTo>
                    <a:lnTo>
                      <a:pt x="402" y="370"/>
                    </a:lnTo>
                    <a:lnTo>
                      <a:pt x="417" y="381"/>
                    </a:lnTo>
                    <a:lnTo>
                      <a:pt x="438" y="361"/>
                    </a:lnTo>
                    <a:lnTo>
                      <a:pt x="458" y="340"/>
                    </a:lnTo>
                    <a:lnTo>
                      <a:pt x="471" y="314"/>
                    </a:lnTo>
                    <a:lnTo>
                      <a:pt x="491" y="314"/>
                    </a:lnTo>
                    <a:lnTo>
                      <a:pt x="479" y="349"/>
                    </a:lnTo>
                    <a:lnTo>
                      <a:pt x="499" y="349"/>
                    </a:lnTo>
                    <a:lnTo>
                      <a:pt x="491" y="402"/>
                    </a:lnTo>
                    <a:lnTo>
                      <a:pt x="491" y="422"/>
                    </a:lnTo>
                    <a:lnTo>
                      <a:pt x="491" y="458"/>
                    </a:lnTo>
                    <a:lnTo>
                      <a:pt x="499" y="458"/>
                    </a:lnTo>
                    <a:lnTo>
                      <a:pt x="499" y="478"/>
                    </a:lnTo>
                    <a:lnTo>
                      <a:pt x="520" y="500"/>
                    </a:lnTo>
                    <a:lnTo>
                      <a:pt x="532" y="508"/>
                    </a:lnTo>
                    <a:lnTo>
                      <a:pt x="520" y="508"/>
                    </a:lnTo>
                    <a:lnTo>
                      <a:pt x="520" y="528"/>
                    </a:lnTo>
                    <a:lnTo>
                      <a:pt x="499" y="541"/>
                    </a:lnTo>
                    <a:lnTo>
                      <a:pt x="449" y="541"/>
                    </a:lnTo>
                    <a:lnTo>
                      <a:pt x="438" y="550"/>
                    </a:lnTo>
                    <a:lnTo>
                      <a:pt x="438" y="576"/>
                    </a:lnTo>
                    <a:lnTo>
                      <a:pt x="414" y="617"/>
                    </a:lnTo>
                    <a:lnTo>
                      <a:pt x="449" y="637"/>
                    </a:lnTo>
                    <a:lnTo>
                      <a:pt x="438" y="646"/>
                    </a:lnTo>
                    <a:lnTo>
                      <a:pt x="417" y="702"/>
                    </a:lnTo>
                    <a:lnTo>
                      <a:pt x="414" y="743"/>
                    </a:lnTo>
                    <a:lnTo>
                      <a:pt x="393" y="743"/>
                    </a:lnTo>
                    <a:lnTo>
                      <a:pt x="373" y="743"/>
                    </a:lnTo>
                    <a:lnTo>
                      <a:pt x="373" y="831"/>
                    </a:lnTo>
                    <a:lnTo>
                      <a:pt x="332" y="831"/>
                    </a:lnTo>
                    <a:lnTo>
                      <a:pt x="332" y="840"/>
                    </a:lnTo>
                    <a:lnTo>
                      <a:pt x="323" y="840"/>
                    </a:lnTo>
                    <a:lnTo>
                      <a:pt x="311" y="831"/>
                    </a:lnTo>
                    <a:lnTo>
                      <a:pt x="311" y="819"/>
                    </a:lnTo>
                    <a:lnTo>
                      <a:pt x="297" y="840"/>
                    </a:lnTo>
                    <a:lnTo>
                      <a:pt x="285" y="881"/>
                    </a:lnTo>
                    <a:lnTo>
                      <a:pt x="276" y="890"/>
                    </a:lnTo>
                    <a:lnTo>
                      <a:pt x="265" y="922"/>
                    </a:lnTo>
                    <a:lnTo>
                      <a:pt x="226" y="946"/>
                    </a:lnTo>
                    <a:lnTo>
                      <a:pt x="193" y="946"/>
                    </a:lnTo>
                    <a:lnTo>
                      <a:pt x="193" y="957"/>
                    </a:lnTo>
                    <a:lnTo>
                      <a:pt x="185" y="1048"/>
                    </a:lnTo>
                    <a:lnTo>
                      <a:pt x="193" y="1055"/>
                    </a:lnTo>
                    <a:lnTo>
                      <a:pt x="206" y="1063"/>
                    </a:lnTo>
                    <a:lnTo>
                      <a:pt x="146" y="1096"/>
                    </a:lnTo>
                    <a:lnTo>
                      <a:pt x="117" y="1075"/>
                    </a:lnTo>
                    <a:lnTo>
                      <a:pt x="87" y="1083"/>
                    </a:lnTo>
                    <a:lnTo>
                      <a:pt x="87" y="1146"/>
                    </a:lnTo>
                    <a:lnTo>
                      <a:pt x="55" y="1146"/>
                    </a:lnTo>
                    <a:lnTo>
                      <a:pt x="50" y="1234"/>
                    </a:lnTo>
                    <a:lnTo>
                      <a:pt x="67" y="1263"/>
                    </a:lnTo>
                    <a:lnTo>
                      <a:pt x="55" y="1295"/>
                    </a:lnTo>
                    <a:lnTo>
                      <a:pt x="32" y="1295"/>
                    </a:lnTo>
                    <a:lnTo>
                      <a:pt x="0" y="1319"/>
                    </a:lnTo>
                    <a:lnTo>
                      <a:pt x="11" y="1458"/>
                    </a:lnTo>
                    <a:lnTo>
                      <a:pt x="87" y="1507"/>
                    </a:lnTo>
                    <a:lnTo>
                      <a:pt x="109" y="1507"/>
                    </a:lnTo>
                    <a:lnTo>
                      <a:pt x="117" y="1519"/>
                    </a:lnTo>
                    <a:lnTo>
                      <a:pt x="117" y="1534"/>
                    </a:lnTo>
                    <a:lnTo>
                      <a:pt x="193" y="1575"/>
                    </a:lnTo>
                    <a:lnTo>
                      <a:pt x="226" y="1554"/>
                    </a:lnTo>
                    <a:lnTo>
                      <a:pt x="243" y="1605"/>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25" name="46 Lot">
                <a:extLst>
                  <a:ext uri="{FF2B5EF4-FFF2-40B4-BE49-F238E27FC236}">
                    <a16:creationId xmlns:a16="http://schemas.microsoft.com/office/drawing/2014/main" id="{997FB09A-EBC4-45EE-B818-C0CD0B39B164}"/>
                  </a:ext>
                </a:extLst>
              </p:cNvPr>
              <p:cNvSpPr>
                <a:spLocks/>
              </p:cNvSpPr>
              <p:nvPr userDrawn="1"/>
            </p:nvSpPr>
            <p:spPr bwMode="auto">
              <a:xfrm>
                <a:off x="5319713" y="4364038"/>
                <a:ext cx="573087" cy="542925"/>
              </a:xfrm>
              <a:custGeom>
                <a:avLst/>
                <a:gdLst>
                  <a:gd name="T0" fmla="*/ 1462 w 1685"/>
                  <a:gd name="T1" fmla="*/ 117 h 1602"/>
                  <a:gd name="T2" fmla="*/ 1547 w 1685"/>
                  <a:gd name="T3" fmla="*/ 256 h 1602"/>
                  <a:gd name="T4" fmla="*/ 1579 w 1685"/>
                  <a:gd name="T5" fmla="*/ 388 h 1602"/>
                  <a:gd name="T6" fmla="*/ 1629 w 1685"/>
                  <a:gd name="T7" fmla="*/ 470 h 1602"/>
                  <a:gd name="T8" fmla="*/ 1609 w 1685"/>
                  <a:gd name="T9" fmla="*/ 526 h 1602"/>
                  <a:gd name="T10" fmla="*/ 1579 w 1685"/>
                  <a:gd name="T11" fmla="*/ 665 h 1602"/>
                  <a:gd name="T12" fmla="*/ 1642 w 1685"/>
                  <a:gd name="T13" fmla="*/ 747 h 1602"/>
                  <a:gd name="T14" fmla="*/ 1664 w 1685"/>
                  <a:gd name="T15" fmla="*/ 879 h 1602"/>
                  <a:gd name="T16" fmla="*/ 1559 w 1685"/>
                  <a:gd name="T17" fmla="*/ 908 h 1602"/>
                  <a:gd name="T18" fmla="*/ 1503 w 1685"/>
                  <a:gd name="T19" fmla="*/ 921 h 1602"/>
                  <a:gd name="T20" fmla="*/ 1491 w 1685"/>
                  <a:gd name="T21" fmla="*/ 899 h 1602"/>
                  <a:gd name="T22" fmla="*/ 1386 w 1685"/>
                  <a:gd name="T23" fmla="*/ 970 h 1602"/>
                  <a:gd name="T24" fmla="*/ 1295 w 1685"/>
                  <a:gd name="T25" fmla="*/ 1038 h 1602"/>
                  <a:gd name="T26" fmla="*/ 1276 w 1685"/>
                  <a:gd name="T27" fmla="*/ 1079 h 1602"/>
                  <a:gd name="T28" fmla="*/ 1206 w 1685"/>
                  <a:gd name="T29" fmla="*/ 1079 h 1602"/>
                  <a:gd name="T30" fmla="*/ 1226 w 1685"/>
                  <a:gd name="T31" fmla="*/ 1205 h 1602"/>
                  <a:gd name="T32" fmla="*/ 1239 w 1685"/>
                  <a:gd name="T33" fmla="*/ 1358 h 1602"/>
                  <a:gd name="T34" fmla="*/ 1130 w 1685"/>
                  <a:gd name="T35" fmla="*/ 1367 h 1602"/>
                  <a:gd name="T36" fmla="*/ 1053 w 1685"/>
                  <a:gd name="T37" fmla="*/ 1387 h 1602"/>
                  <a:gd name="T38" fmla="*/ 941 w 1685"/>
                  <a:gd name="T39" fmla="*/ 1449 h 1602"/>
                  <a:gd name="T40" fmla="*/ 885 w 1685"/>
                  <a:gd name="T41" fmla="*/ 1449 h 1602"/>
                  <a:gd name="T42" fmla="*/ 865 w 1685"/>
                  <a:gd name="T43" fmla="*/ 1441 h 1602"/>
                  <a:gd name="T44" fmla="*/ 797 w 1685"/>
                  <a:gd name="T45" fmla="*/ 1469 h 1602"/>
                  <a:gd name="T46" fmla="*/ 736 w 1685"/>
                  <a:gd name="T47" fmla="*/ 1558 h 1602"/>
                  <a:gd name="T48" fmla="*/ 671 w 1685"/>
                  <a:gd name="T49" fmla="*/ 1461 h 1602"/>
                  <a:gd name="T50" fmla="*/ 562 w 1685"/>
                  <a:gd name="T51" fmla="*/ 1567 h 1602"/>
                  <a:gd name="T52" fmla="*/ 415 w 1685"/>
                  <a:gd name="T53" fmla="*/ 1517 h 1602"/>
                  <a:gd name="T54" fmla="*/ 354 w 1685"/>
                  <a:gd name="T55" fmla="*/ 1484 h 1602"/>
                  <a:gd name="T56" fmla="*/ 267 w 1685"/>
                  <a:gd name="T57" fmla="*/ 1449 h 1602"/>
                  <a:gd name="T58" fmla="*/ 180 w 1685"/>
                  <a:gd name="T59" fmla="*/ 1387 h 1602"/>
                  <a:gd name="T60" fmla="*/ 200 w 1685"/>
                  <a:gd name="T61" fmla="*/ 1281 h 1602"/>
                  <a:gd name="T62" fmla="*/ 89 w 1685"/>
                  <a:gd name="T63" fmla="*/ 1252 h 1602"/>
                  <a:gd name="T64" fmla="*/ 53 w 1685"/>
                  <a:gd name="T65" fmla="*/ 1123 h 1602"/>
                  <a:gd name="T66" fmla="*/ 0 w 1685"/>
                  <a:gd name="T67" fmla="*/ 949 h 1602"/>
                  <a:gd name="T68" fmla="*/ 83 w 1685"/>
                  <a:gd name="T69" fmla="*/ 921 h 1602"/>
                  <a:gd name="T70" fmla="*/ 171 w 1685"/>
                  <a:gd name="T71" fmla="*/ 843 h 1602"/>
                  <a:gd name="T72" fmla="*/ 226 w 1685"/>
                  <a:gd name="T73" fmla="*/ 750 h 1602"/>
                  <a:gd name="T74" fmla="*/ 365 w 1685"/>
                  <a:gd name="T75" fmla="*/ 652 h 1602"/>
                  <a:gd name="T76" fmla="*/ 471 w 1685"/>
                  <a:gd name="T77" fmla="*/ 588 h 1602"/>
                  <a:gd name="T78" fmla="*/ 445 w 1685"/>
                  <a:gd name="T79" fmla="*/ 470 h 1602"/>
                  <a:gd name="T80" fmla="*/ 532 w 1685"/>
                  <a:gd name="T81" fmla="*/ 382 h 1602"/>
                  <a:gd name="T82" fmla="*/ 638 w 1685"/>
                  <a:gd name="T83" fmla="*/ 312 h 1602"/>
                  <a:gd name="T84" fmla="*/ 638 w 1685"/>
                  <a:gd name="T85" fmla="*/ 236 h 1602"/>
                  <a:gd name="T86" fmla="*/ 601 w 1685"/>
                  <a:gd name="T87" fmla="*/ 67 h 1602"/>
                  <a:gd name="T88" fmla="*/ 697 w 1685"/>
                  <a:gd name="T89" fmla="*/ 21 h 1602"/>
                  <a:gd name="T90" fmla="*/ 797 w 1685"/>
                  <a:gd name="T91" fmla="*/ 26 h 1602"/>
                  <a:gd name="T92" fmla="*/ 894 w 1685"/>
                  <a:gd name="T93" fmla="*/ 26 h 1602"/>
                  <a:gd name="T94" fmla="*/ 983 w 1685"/>
                  <a:gd name="T95" fmla="*/ 109 h 1602"/>
                  <a:gd name="T96" fmla="*/ 1053 w 1685"/>
                  <a:gd name="T97" fmla="*/ 165 h 1602"/>
                  <a:gd name="T98" fmla="*/ 1130 w 1685"/>
                  <a:gd name="T99" fmla="*/ 227 h 1602"/>
                  <a:gd name="T100" fmla="*/ 1185 w 1685"/>
                  <a:gd name="T101" fmla="*/ 206 h 1602"/>
                  <a:gd name="T102" fmla="*/ 1315 w 1685"/>
                  <a:gd name="T103" fmla="*/ 13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5" h="1602">
                    <a:moveTo>
                      <a:pt x="1345" y="173"/>
                    </a:moveTo>
                    <a:lnTo>
                      <a:pt x="1415" y="139"/>
                    </a:lnTo>
                    <a:lnTo>
                      <a:pt x="1432" y="139"/>
                    </a:lnTo>
                    <a:lnTo>
                      <a:pt x="1462" y="117"/>
                    </a:lnTo>
                    <a:lnTo>
                      <a:pt x="1503" y="139"/>
                    </a:lnTo>
                    <a:lnTo>
                      <a:pt x="1512" y="186"/>
                    </a:lnTo>
                    <a:lnTo>
                      <a:pt x="1523" y="215"/>
                    </a:lnTo>
                    <a:lnTo>
                      <a:pt x="1547" y="256"/>
                    </a:lnTo>
                    <a:lnTo>
                      <a:pt x="1523" y="271"/>
                    </a:lnTo>
                    <a:lnTo>
                      <a:pt x="1532" y="332"/>
                    </a:lnTo>
                    <a:lnTo>
                      <a:pt x="1568" y="382"/>
                    </a:lnTo>
                    <a:lnTo>
                      <a:pt x="1579" y="388"/>
                    </a:lnTo>
                    <a:lnTo>
                      <a:pt x="1588" y="429"/>
                    </a:lnTo>
                    <a:lnTo>
                      <a:pt x="1609" y="442"/>
                    </a:lnTo>
                    <a:lnTo>
                      <a:pt x="1629" y="450"/>
                    </a:lnTo>
                    <a:lnTo>
                      <a:pt x="1629" y="470"/>
                    </a:lnTo>
                    <a:lnTo>
                      <a:pt x="1642" y="479"/>
                    </a:lnTo>
                    <a:lnTo>
                      <a:pt x="1642" y="492"/>
                    </a:lnTo>
                    <a:lnTo>
                      <a:pt x="1642" y="505"/>
                    </a:lnTo>
                    <a:lnTo>
                      <a:pt x="1609" y="526"/>
                    </a:lnTo>
                    <a:lnTo>
                      <a:pt x="1620" y="568"/>
                    </a:lnTo>
                    <a:lnTo>
                      <a:pt x="1609" y="629"/>
                    </a:lnTo>
                    <a:lnTo>
                      <a:pt x="1588" y="652"/>
                    </a:lnTo>
                    <a:lnTo>
                      <a:pt x="1579" y="665"/>
                    </a:lnTo>
                    <a:lnTo>
                      <a:pt x="1588" y="674"/>
                    </a:lnTo>
                    <a:lnTo>
                      <a:pt x="1620" y="674"/>
                    </a:lnTo>
                    <a:lnTo>
                      <a:pt x="1642" y="715"/>
                    </a:lnTo>
                    <a:lnTo>
                      <a:pt x="1642" y="747"/>
                    </a:lnTo>
                    <a:lnTo>
                      <a:pt x="1642" y="782"/>
                    </a:lnTo>
                    <a:lnTo>
                      <a:pt x="1650" y="791"/>
                    </a:lnTo>
                    <a:lnTo>
                      <a:pt x="1685" y="823"/>
                    </a:lnTo>
                    <a:lnTo>
                      <a:pt x="1664" y="879"/>
                    </a:lnTo>
                    <a:lnTo>
                      <a:pt x="1650" y="879"/>
                    </a:lnTo>
                    <a:lnTo>
                      <a:pt x="1629" y="867"/>
                    </a:lnTo>
                    <a:lnTo>
                      <a:pt x="1609" y="921"/>
                    </a:lnTo>
                    <a:lnTo>
                      <a:pt x="1559" y="908"/>
                    </a:lnTo>
                    <a:lnTo>
                      <a:pt x="1538" y="921"/>
                    </a:lnTo>
                    <a:lnTo>
                      <a:pt x="1523" y="899"/>
                    </a:lnTo>
                    <a:lnTo>
                      <a:pt x="1512" y="888"/>
                    </a:lnTo>
                    <a:lnTo>
                      <a:pt x="1503" y="921"/>
                    </a:lnTo>
                    <a:lnTo>
                      <a:pt x="1491" y="929"/>
                    </a:lnTo>
                    <a:lnTo>
                      <a:pt x="1482" y="921"/>
                    </a:lnTo>
                    <a:lnTo>
                      <a:pt x="1491" y="908"/>
                    </a:lnTo>
                    <a:lnTo>
                      <a:pt x="1491" y="899"/>
                    </a:lnTo>
                    <a:lnTo>
                      <a:pt x="1482" y="888"/>
                    </a:lnTo>
                    <a:lnTo>
                      <a:pt x="1441" y="929"/>
                    </a:lnTo>
                    <a:lnTo>
                      <a:pt x="1386" y="949"/>
                    </a:lnTo>
                    <a:lnTo>
                      <a:pt x="1386" y="970"/>
                    </a:lnTo>
                    <a:lnTo>
                      <a:pt x="1365" y="982"/>
                    </a:lnTo>
                    <a:lnTo>
                      <a:pt x="1336" y="1005"/>
                    </a:lnTo>
                    <a:lnTo>
                      <a:pt x="1336" y="1017"/>
                    </a:lnTo>
                    <a:lnTo>
                      <a:pt x="1295" y="1038"/>
                    </a:lnTo>
                    <a:lnTo>
                      <a:pt x="1288" y="1038"/>
                    </a:lnTo>
                    <a:lnTo>
                      <a:pt x="1295" y="1066"/>
                    </a:lnTo>
                    <a:lnTo>
                      <a:pt x="1288" y="1079"/>
                    </a:lnTo>
                    <a:lnTo>
                      <a:pt x="1276" y="1079"/>
                    </a:lnTo>
                    <a:lnTo>
                      <a:pt x="1267" y="1047"/>
                    </a:lnTo>
                    <a:lnTo>
                      <a:pt x="1247" y="1047"/>
                    </a:lnTo>
                    <a:lnTo>
                      <a:pt x="1239" y="1079"/>
                    </a:lnTo>
                    <a:lnTo>
                      <a:pt x="1206" y="1079"/>
                    </a:lnTo>
                    <a:lnTo>
                      <a:pt x="1185" y="1088"/>
                    </a:lnTo>
                    <a:lnTo>
                      <a:pt x="1185" y="1114"/>
                    </a:lnTo>
                    <a:lnTo>
                      <a:pt x="1197" y="1176"/>
                    </a:lnTo>
                    <a:lnTo>
                      <a:pt x="1226" y="1205"/>
                    </a:lnTo>
                    <a:lnTo>
                      <a:pt x="1226" y="1261"/>
                    </a:lnTo>
                    <a:lnTo>
                      <a:pt x="1256" y="1302"/>
                    </a:lnTo>
                    <a:lnTo>
                      <a:pt x="1276" y="1331"/>
                    </a:lnTo>
                    <a:lnTo>
                      <a:pt x="1239" y="1358"/>
                    </a:lnTo>
                    <a:lnTo>
                      <a:pt x="1197" y="1378"/>
                    </a:lnTo>
                    <a:lnTo>
                      <a:pt x="1185" y="1358"/>
                    </a:lnTo>
                    <a:lnTo>
                      <a:pt x="1162" y="1387"/>
                    </a:lnTo>
                    <a:lnTo>
                      <a:pt x="1130" y="1367"/>
                    </a:lnTo>
                    <a:lnTo>
                      <a:pt x="1100" y="1378"/>
                    </a:lnTo>
                    <a:lnTo>
                      <a:pt x="1080" y="1408"/>
                    </a:lnTo>
                    <a:lnTo>
                      <a:pt x="1068" y="1387"/>
                    </a:lnTo>
                    <a:lnTo>
                      <a:pt x="1053" y="1387"/>
                    </a:lnTo>
                    <a:lnTo>
                      <a:pt x="983" y="1408"/>
                    </a:lnTo>
                    <a:lnTo>
                      <a:pt x="941" y="1428"/>
                    </a:lnTo>
                    <a:lnTo>
                      <a:pt x="941" y="1441"/>
                    </a:lnTo>
                    <a:lnTo>
                      <a:pt x="941" y="1449"/>
                    </a:lnTo>
                    <a:lnTo>
                      <a:pt x="926" y="1461"/>
                    </a:lnTo>
                    <a:lnTo>
                      <a:pt x="915" y="1449"/>
                    </a:lnTo>
                    <a:lnTo>
                      <a:pt x="885" y="1441"/>
                    </a:lnTo>
                    <a:lnTo>
                      <a:pt x="885" y="1449"/>
                    </a:lnTo>
                    <a:lnTo>
                      <a:pt x="907" y="1469"/>
                    </a:lnTo>
                    <a:lnTo>
                      <a:pt x="894" y="1496"/>
                    </a:lnTo>
                    <a:lnTo>
                      <a:pt x="865" y="1476"/>
                    </a:lnTo>
                    <a:lnTo>
                      <a:pt x="865" y="1441"/>
                    </a:lnTo>
                    <a:lnTo>
                      <a:pt x="812" y="1428"/>
                    </a:lnTo>
                    <a:lnTo>
                      <a:pt x="809" y="1441"/>
                    </a:lnTo>
                    <a:lnTo>
                      <a:pt x="809" y="1461"/>
                    </a:lnTo>
                    <a:lnTo>
                      <a:pt x="797" y="1469"/>
                    </a:lnTo>
                    <a:lnTo>
                      <a:pt x="812" y="1517"/>
                    </a:lnTo>
                    <a:lnTo>
                      <a:pt x="812" y="1545"/>
                    </a:lnTo>
                    <a:lnTo>
                      <a:pt x="768" y="1567"/>
                    </a:lnTo>
                    <a:lnTo>
                      <a:pt x="736" y="1558"/>
                    </a:lnTo>
                    <a:lnTo>
                      <a:pt x="714" y="1484"/>
                    </a:lnTo>
                    <a:lnTo>
                      <a:pt x="697" y="1484"/>
                    </a:lnTo>
                    <a:lnTo>
                      <a:pt x="679" y="1461"/>
                    </a:lnTo>
                    <a:lnTo>
                      <a:pt x="671" y="1461"/>
                    </a:lnTo>
                    <a:lnTo>
                      <a:pt x="638" y="1525"/>
                    </a:lnTo>
                    <a:lnTo>
                      <a:pt x="601" y="1537"/>
                    </a:lnTo>
                    <a:lnTo>
                      <a:pt x="568" y="1558"/>
                    </a:lnTo>
                    <a:lnTo>
                      <a:pt x="562" y="1567"/>
                    </a:lnTo>
                    <a:lnTo>
                      <a:pt x="512" y="1602"/>
                    </a:lnTo>
                    <a:lnTo>
                      <a:pt x="471" y="1567"/>
                    </a:lnTo>
                    <a:lnTo>
                      <a:pt x="415" y="1545"/>
                    </a:lnTo>
                    <a:lnTo>
                      <a:pt x="415" y="1517"/>
                    </a:lnTo>
                    <a:lnTo>
                      <a:pt x="427" y="1496"/>
                    </a:lnTo>
                    <a:lnTo>
                      <a:pt x="427" y="1441"/>
                    </a:lnTo>
                    <a:lnTo>
                      <a:pt x="374" y="1461"/>
                    </a:lnTo>
                    <a:lnTo>
                      <a:pt x="354" y="1484"/>
                    </a:lnTo>
                    <a:lnTo>
                      <a:pt x="324" y="1469"/>
                    </a:lnTo>
                    <a:lnTo>
                      <a:pt x="309" y="1476"/>
                    </a:lnTo>
                    <a:lnTo>
                      <a:pt x="297" y="1461"/>
                    </a:lnTo>
                    <a:lnTo>
                      <a:pt x="267" y="1449"/>
                    </a:lnTo>
                    <a:lnTo>
                      <a:pt x="267" y="1408"/>
                    </a:lnTo>
                    <a:lnTo>
                      <a:pt x="226" y="1408"/>
                    </a:lnTo>
                    <a:lnTo>
                      <a:pt x="200" y="1387"/>
                    </a:lnTo>
                    <a:lnTo>
                      <a:pt x="180" y="1387"/>
                    </a:lnTo>
                    <a:lnTo>
                      <a:pt x="159" y="1343"/>
                    </a:lnTo>
                    <a:lnTo>
                      <a:pt x="130" y="1331"/>
                    </a:lnTo>
                    <a:lnTo>
                      <a:pt x="139" y="1291"/>
                    </a:lnTo>
                    <a:lnTo>
                      <a:pt x="200" y="1281"/>
                    </a:lnTo>
                    <a:lnTo>
                      <a:pt x="200" y="1252"/>
                    </a:lnTo>
                    <a:lnTo>
                      <a:pt x="159" y="1252"/>
                    </a:lnTo>
                    <a:lnTo>
                      <a:pt x="109" y="1272"/>
                    </a:lnTo>
                    <a:lnTo>
                      <a:pt x="89" y="1252"/>
                    </a:lnTo>
                    <a:lnTo>
                      <a:pt x="98" y="1226"/>
                    </a:lnTo>
                    <a:lnTo>
                      <a:pt x="98" y="1176"/>
                    </a:lnTo>
                    <a:lnTo>
                      <a:pt x="83" y="1176"/>
                    </a:lnTo>
                    <a:lnTo>
                      <a:pt x="53" y="1123"/>
                    </a:lnTo>
                    <a:lnTo>
                      <a:pt x="53" y="1088"/>
                    </a:lnTo>
                    <a:lnTo>
                      <a:pt x="33" y="1066"/>
                    </a:lnTo>
                    <a:lnTo>
                      <a:pt x="53" y="1038"/>
                    </a:lnTo>
                    <a:lnTo>
                      <a:pt x="0" y="949"/>
                    </a:lnTo>
                    <a:lnTo>
                      <a:pt x="20" y="941"/>
                    </a:lnTo>
                    <a:lnTo>
                      <a:pt x="42" y="962"/>
                    </a:lnTo>
                    <a:lnTo>
                      <a:pt x="83" y="929"/>
                    </a:lnTo>
                    <a:lnTo>
                      <a:pt x="83" y="921"/>
                    </a:lnTo>
                    <a:lnTo>
                      <a:pt x="130" y="899"/>
                    </a:lnTo>
                    <a:lnTo>
                      <a:pt x="171" y="899"/>
                    </a:lnTo>
                    <a:lnTo>
                      <a:pt x="171" y="879"/>
                    </a:lnTo>
                    <a:lnTo>
                      <a:pt x="171" y="843"/>
                    </a:lnTo>
                    <a:lnTo>
                      <a:pt x="200" y="811"/>
                    </a:lnTo>
                    <a:lnTo>
                      <a:pt x="215" y="791"/>
                    </a:lnTo>
                    <a:lnTo>
                      <a:pt x="235" y="782"/>
                    </a:lnTo>
                    <a:lnTo>
                      <a:pt x="226" y="750"/>
                    </a:lnTo>
                    <a:lnTo>
                      <a:pt x="235" y="715"/>
                    </a:lnTo>
                    <a:lnTo>
                      <a:pt x="332" y="685"/>
                    </a:lnTo>
                    <a:lnTo>
                      <a:pt x="332" y="674"/>
                    </a:lnTo>
                    <a:lnTo>
                      <a:pt x="365" y="652"/>
                    </a:lnTo>
                    <a:lnTo>
                      <a:pt x="406" y="617"/>
                    </a:lnTo>
                    <a:lnTo>
                      <a:pt x="427" y="629"/>
                    </a:lnTo>
                    <a:lnTo>
                      <a:pt x="436" y="576"/>
                    </a:lnTo>
                    <a:lnTo>
                      <a:pt x="471" y="588"/>
                    </a:lnTo>
                    <a:lnTo>
                      <a:pt x="462" y="526"/>
                    </a:lnTo>
                    <a:lnTo>
                      <a:pt x="450" y="505"/>
                    </a:lnTo>
                    <a:lnTo>
                      <a:pt x="436" y="479"/>
                    </a:lnTo>
                    <a:lnTo>
                      <a:pt x="445" y="470"/>
                    </a:lnTo>
                    <a:lnTo>
                      <a:pt x="482" y="450"/>
                    </a:lnTo>
                    <a:lnTo>
                      <a:pt x="523" y="450"/>
                    </a:lnTo>
                    <a:lnTo>
                      <a:pt x="532" y="442"/>
                    </a:lnTo>
                    <a:lnTo>
                      <a:pt x="532" y="382"/>
                    </a:lnTo>
                    <a:lnTo>
                      <a:pt x="588" y="373"/>
                    </a:lnTo>
                    <a:lnTo>
                      <a:pt x="588" y="344"/>
                    </a:lnTo>
                    <a:lnTo>
                      <a:pt x="601" y="323"/>
                    </a:lnTo>
                    <a:lnTo>
                      <a:pt x="638" y="312"/>
                    </a:lnTo>
                    <a:lnTo>
                      <a:pt x="638" y="291"/>
                    </a:lnTo>
                    <a:lnTo>
                      <a:pt x="618" y="282"/>
                    </a:lnTo>
                    <a:lnTo>
                      <a:pt x="601" y="256"/>
                    </a:lnTo>
                    <a:lnTo>
                      <a:pt x="638" y="236"/>
                    </a:lnTo>
                    <a:lnTo>
                      <a:pt x="629" y="195"/>
                    </a:lnTo>
                    <a:lnTo>
                      <a:pt x="618" y="173"/>
                    </a:lnTo>
                    <a:lnTo>
                      <a:pt x="609" y="165"/>
                    </a:lnTo>
                    <a:lnTo>
                      <a:pt x="601" y="67"/>
                    </a:lnTo>
                    <a:lnTo>
                      <a:pt x="659" y="48"/>
                    </a:lnTo>
                    <a:lnTo>
                      <a:pt x="671" y="48"/>
                    </a:lnTo>
                    <a:lnTo>
                      <a:pt x="697" y="35"/>
                    </a:lnTo>
                    <a:lnTo>
                      <a:pt x="697" y="21"/>
                    </a:lnTo>
                    <a:lnTo>
                      <a:pt x="756" y="0"/>
                    </a:lnTo>
                    <a:lnTo>
                      <a:pt x="777" y="0"/>
                    </a:lnTo>
                    <a:lnTo>
                      <a:pt x="788" y="26"/>
                    </a:lnTo>
                    <a:lnTo>
                      <a:pt x="797" y="26"/>
                    </a:lnTo>
                    <a:lnTo>
                      <a:pt x="812" y="13"/>
                    </a:lnTo>
                    <a:lnTo>
                      <a:pt x="865" y="21"/>
                    </a:lnTo>
                    <a:lnTo>
                      <a:pt x="874" y="21"/>
                    </a:lnTo>
                    <a:lnTo>
                      <a:pt x="894" y="26"/>
                    </a:lnTo>
                    <a:lnTo>
                      <a:pt x="926" y="35"/>
                    </a:lnTo>
                    <a:lnTo>
                      <a:pt x="950" y="76"/>
                    </a:lnTo>
                    <a:lnTo>
                      <a:pt x="970" y="76"/>
                    </a:lnTo>
                    <a:lnTo>
                      <a:pt x="983" y="109"/>
                    </a:lnTo>
                    <a:lnTo>
                      <a:pt x="1003" y="109"/>
                    </a:lnTo>
                    <a:lnTo>
                      <a:pt x="1011" y="145"/>
                    </a:lnTo>
                    <a:lnTo>
                      <a:pt x="1024" y="145"/>
                    </a:lnTo>
                    <a:lnTo>
                      <a:pt x="1053" y="165"/>
                    </a:lnTo>
                    <a:lnTo>
                      <a:pt x="1059" y="195"/>
                    </a:lnTo>
                    <a:lnTo>
                      <a:pt x="1089" y="236"/>
                    </a:lnTo>
                    <a:lnTo>
                      <a:pt x="1121" y="215"/>
                    </a:lnTo>
                    <a:lnTo>
                      <a:pt x="1130" y="227"/>
                    </a:lnTo>
                    <a:lnTo>
                      <a:pt x="1141" y="227"/>
                    </a:lnTo>
                    <a:lnTo>
                      <a:pt x="1162" y="227"/>
                    </a:lnTo>
                    <a:lnTo>
                      <a:pt x="1171" y="206"/>
                    </a:lnTo>
                    <a:lnTo>
                      <a:pt x="1185" y="206"/>
                    </a:lnTo>
                    <a:lnTo>
                      <a:pt x="1206" y="186"/>
                    </a:lnTo>
                    <a:lnTo>
                      <a:pt x="1256" y="173"/>
                    </a:lnTo>
                    <a:lnTo>
                      <a:pt x="1288" y="130"/>
                    </a:lnTo>
                    <a:lnTo>
                      <a:pt x="1315" y="130"/>
                    </a:lnTo>
                    <a:lnTo>
                      <a:pt x="1323" y="154"/>
                    </a:lnTo>
                    <a:lnTo>
                      <a:pt x="1345" y="173"/>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26" name="32 Gers">
                <a:extLst>
                  <a:ext uri="{FF2B5EF4-FFF2-40B4-BE49-F238E27FC236}">
                    <a16:creationId xmlns:a16="http://schemas.microsoft.com/office/drawing/2014/main" id="{4C82AF3D-A1DA-4019-A699-FE7F157F6DC8}"/>
                  </a:ext>
                </a:extLst>
              </p:cNvPr>
              <p:cNvSpPr>
                <a:spLocks/>
              </p:cNvSpPr>
              <p:nvPr userDrawn="1"/>
            </p:nvSpPr>
            <p:spPr bwMode="auto">
              <a:xfrm>
                <a:off x="4708525" y="4986338"/>
                <a:ext cx="704850" cy="504825"/>
              </a:xfrm>
              <a:custGeom>
                <a:avLst/>
                <a:gdLst>
                  <a:gd name="T0" fmla="*/ 508 w 2075"/>
                  <a:gd name="T1" fmla="*/ 209 h 1481"/>
                  <a:gd name="T2" fmla="*/ 617 w 2075"/>
                  <a:gd name="T3" fmla="*/ 139 h 1481"/>
                  <a:gd name="T4" fmla="*/ 694 w 2075"/>
                  <a:gd name="T5" fmla="*/ 111 h 1481"/>
                  <a:gd name="T6" fmla="*/ 832 w 2075"/>
                  <a:gd name="T7" fmla="*/ 159 h 1481"/>
                  <a:gd name="T8" fmla="*/ 1056 w 2075"/>
                  <a:gd name="T9" fmla="*/ 41 h 1481"/>
                  <a:gd name="T10" fmla="*/ 1162 w 2075"/>
                  <a:gd name="T11" fmla="*/ 41 h 1481"/>
                  <a:gd name="T12" fmla="*/ 1299 w 2075"/>
                  <a:gd name="T13" fmla="*/ 61 h 1481"/>
                  <a:gd name="T14" fmla="*/ 1470 w 2075"/>
                  <a:gd name="T15" fmla="*/ 41 h 1481"/>
                  <a:gd name="T16" fmla="*/ 1596 w 2075"/>
                  <a:gd name="T17" fmla="*/ 61 h 1481"/>
                  <a:gd name="T18" fmla="*/ 1567 w 2075"/>
                  <a:gd name="T19" fmla="*/ 150 h 1481"/>
                  <a:gd name="T20" fmla="*/ 1490 w 2075"/>
                  <a:gd name="T21" fmla="*/ 241 h 1481"/>
                  <a:gd name="T22" fmla="*/ 1546 w 2075"/>
                  <a:gd name="T23" fmla="*/ 297 h 1481"/>
                  <a:gd name="T24" fmla="*/ 1652 w 2075"/>
                  <a:gd name="T25" fmla="*/ 362 h 1481"/>
                  <a:gd name="T26" fmla="*/ 1652 w 2075"/>
                  <a:gd name="T27" fmla="*/ 444 h 1481"/>
                  <a:gd name="T28" fmla="*/ 1663 w 2075"/>
                  <a:gd name="T29" fmla="*/ 532 h 1481"/>
                  <a:gd name="T30" fmla="*/ 1778 w 2075"/>
                  <a:gd name="T31" fmla="*/ 659 h 1481"/>
                  <a:gd name="T32" fmla="*/ 1882 w 2075"/>
                  <a:gd name="T33" fmla="*/ 735 h 1481"/>
                  <a:gd name="T34" fmla="*/ 1929 w 2075"/>
                  <a:gd name="T35" fmla="*/ 817 h 1481"/>
                  <a:gd name="T36" fmla="*/ 1999 w 2075"/>
                  <a:gd name="T37" fmla="*/ 865 h 1481"/>
                  <a:gd name="T38" fmla="*/ 2055 w 2075"/>
                  <a:gd name="T39" fmla="*/ 923 h 1481"/>
                  <a:gd name="T40" fmla="*/ 1938 w 2075"/>
                  <a:gd name="T41" fmla="*/ 1060 h 1481"/>
                  <a:gd name="T42" fmla="*/ 1897 w 2075"/>
                  <a:gd name="T43" fmla="*/ 1073 h 1481"/>
                  <a:gd name="T44" fmla="*/ 1882 w 2075"/>
                  <a:gd name="T45" fmla="*/ 1116 h 1481"/>
                  <a:gd name="T46" fmla="*/ 1852 w 2075"/>
                  <a:gd name="T47" fmla="*/ 1214 h 1481"/>
                  <a:gd name="T48" fmla="*/ 1791 w 2075"/>
                  <a:gd name="T49" fmla="*/ 1296 h 1481"/>
                  <a:gd name="T50" fmla="*/ 1761 w 2075"/>
                  <a:gd name="T51" fmla="*/ 1393 h 1481"/>
                  <a:gd name="T52" fmla="*/ 1682 w 2075"/>
                  <a:gd name="T53" fmla="*/ 1329 h 1481"/>
                  <a:gd name="T54" fmla="*/ 1567 w 2075"/>
                  <a:gd name="T55" fmla="*/ 1296 h 1481"/>
                  <a:gd name="T56" fmla="*/ 1437 w 2075"/>
                  <a:gd name="T57" fmla="*/ 1296 h 1481"/>
                  <a:gd name="T58" fmla="*/ 1373 w 2075"/>
                  <a:gd name="T59" fmla="*/ 1372 h 1481"/>
                  <a:gd name="T60" fmla="*/ 1299 w 2075"/>
                  <a:gd name="T61" fmla="*/ 1469 h 1481"/>
                  <a:gd name="T62" fmla="*/ 1182 w 2075"/>
                  <a:gd name="T63" fmla="*/ 1461 h 1481"/>
                  <a:gd name="T64" fmla="*/ 1075 w 2075"/>
                  <a:gd name="T65" fmla="*/ 1446 h 1481"/>
                  <a:gd name="T66" fmla="*/ 917 w 2075"/>
                  <a:gd name="T67" fmla="*/ 1426 h 1481"/>
                  <a:gd name="T68" fmla="*/ 832 w 2075"/>
                  <a:gd name="T69" fmla="*/ 1352 h 1481"/>
                  <a:gd name="T70" fmla="*/ 722 w 2075"/>
                  <a:gd name="T71" fmla="*/ 1343 h 1481"/>
                  <a:gd name="T72" fmla="*/ 626 w 2075"/>
                  <a:gd name="T73" fmla="*/ 1287 h 1481"/>
                  <a:gd name="T74" fmla="*/ 576 w 2075"/>
                  <a:gd name="T75" fmla="*/ 1225 h 1481"/>
                  <a:gd name="T76" fmla="*/ 564 w 2075"/>
                  <a:gd name="T77" fmla="*/ 1149 h 1481"/>
                  <a:gd name="T78" fmla="*/ 499 w 2075"/>
                  <a:gd name="T79" fmla="*/ 1060 h 1481"/>
                  <a:gd name="T80" fmla="*/ 403 w 2075"/>
                  <a:gd name="T81" fmla="*/ 969 h 1481"/>
                  <a:gd name="T82" fmla="*/ 293 w 2075"/>
                  <a:gd name="T83" fmla="*/ 885 h 1481"/>
                  <a:gd name="T84" fmla="*/ 167 w 2075"/>
                  <a:gd name="T85" fmla="*/ 934 h 1481"/>
                  <a:gd name="T86" fmla="*/ 58 w 2075"/>
                  <a:gd name="T87" fmla="*/ 914 h 1481"/>
                  <a:gd name="T88" fmla="*/ 20 w 2075"/>
                  <a:gd name="T89" fmla="*/ 817 h 1481"/>
                  <a:gd name="T90" fmla="*/ 37 w 2075"/>
                  <a:gd name="T91" fmla="*/ 726 h 1481"/>
                  <a:gd name="T92" fmla="*/ 126 w 2075"/>
                  <a:gd name="T93" fmla="*/ 629 h 1481"/>
                  <a:gd name="T94" fmla="*/ 84 w 2075"/>
                  <a:gd name="T95" fmla="*/ 520 h 1481"/>
                  <a:gd name="T96" fmla="*/ 117 w 2075"/>
                  <a:gd name="T97" fmla="*/ 394 h 1481"/>
                  <a:gd name="T98" fmla="*/ 97 w 2075"/>
                  <a:gd name="T99" fmla="*/ 326 h 1481"/>
                  <a:gd name="T100" fmla="*/ 176 w 2075"/>
                  <a:gd name="T101" fmla="*/ 247 h 1481"/>
                  <a:gd name="T102" fmla="*/ 243 w 2075"/>
                  <a:gd name="T103" fmla="*/ 241 h 1481"/>
                  <a:gd name="T104" fmla="*/ 411 w 2075"/>
                  <a:gd name="T105" fmla="*/ 200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5" h="1481">
                    <a:moveTo>
                      <a:pt x="458" y="326"/>
                    </a:moveTo>
                    <a:lnTo>
                      <a:pt x="508" y="317"/>
                    </a:lnTo>
                    <a:lnTo>
                      <a:pt x="508" y="297"/>
                    </a:lnTo>
                    <a:lnTo>
                      <a:pt x="488" y="209"/>
                    </a:lnTo>
                    <a:lnTo>
                      <a:pt x="508" y="209"/>
                    </a:lnTo>
                    <a:lnTo>
                      <a:pt x="508" y="180"/>
                    </a:lnTo>
                    <a:lnTo>
                      <a:pt x="520" y="159"/>
                    </a:lnTo>
                    <a:lnTo>
                      <a:pt x="564" y="159"/>
                    </a:lnTo>
                    <a:lnTo>
                      <a:pt x="585" y="129"/>
                    </a:lnTo>
                    <a:lnTo>
                      <a:pt x="617" y="139"/>
                    </a:lnTo>
                    <a:lnTo>
                      <a:pt x="605" y="180"/>
                    </a:lnTo>
                    <a:lnTo>
                      <a:pt x="637" y="189"/>
                    </a:lnTo>
                    <a:lnTo>
                      <a:pt x="646" y="139"/>
                    </a:lnTo>
                    <a:lnTo>
                      <a:pt x="681" y="111"/>
                    </a:lnTo>
                    <a:lnTo>
                      <a:pt x="694" y="111"/>
                    </a:lnTo>
                    <a:lnTo>
                      <a:pt x="714" y="91"/>
                    </a:lnTo>
                    <a:lnTo>
                      <a:pt x="735" y="103"/>
                    </a:lnTo>
                    <a:lnTo>
                      <a:pt x="735" y="117"/>
                    </a:lnTo>
                    <a:lnTo>
                      <a:pt x="793" y="139"/>
                    </a:lnTo>
                    <a:lnTo>
                      <a:pt x="832" y="159"/>
                    </a:lnTo>
                    <a:lnTo>
                      <a:pt x="852" y="150"/>
                    </a:lnTo>
                    <a:lnTo>
                      <a:pt x="852" y="129"/>
                    </a:lnTo>
                    <a:lnTo>
                      <a:pt x="1029" y="103"/>
                    </a:lnTo>
                    <a:lnTo>
                      <a:pt x="1043" y="61"/>
                    </a:lnTo>
                    <a:lnTo>
                      <a:pt x="1056" y="41"/>
                    </a:lnTo>
                    <a:lnTo>
                      <a:pt x="1084" y="33"/>
                    </a:lnTo>
                    <a:lnTo>
                      <a:pt x="1117" y="41"/>
                    </a:lnTo>
                    <a:lnTo>
                      <a:pt x="1125" y="20"/>
                    </a:lnTo>
                    <a:lnTo>
                      <a:pt x="1158" y="33"/>
                    </a:lnTo>
                    <a:lnTo>
                      <a:pt x="1162" y="41"/>
                    </a:lnTo>
                    <a:lnTo>
                      <a:pt x="1193" y="41"/>
                    </a:lnTo>
                    <a:lnTo>
                      <a:pt x="1223" y="0"/>
                    </a:lnTo>
                    <a:lnTo>
                      <a:pt x="1255" y="0"/>
                    </a:lnTo>
                    <a:lnTo>
                      <a:pt x="1290" y="53"/>
                    </a:lnTo>
                    <a:lnTo>
                      <a:pt x="1299" y="61"/>
                    </a:lnTo>
                    <a:lnTo>
                      <a:pt x="1331" y="103"/>
                    </a:lnTo>
                    <a:lnTo>
                      <a:pt x="1361" y="91"/>
                    </a:lnTo>
                    <a:lnTo>
                      <a:pt x="1396" y="41"/>
                    </a:lnTo>
                    <a:lnTo>
                      <a:pt x="1449" y="33"/>
                    </a:lnTo>
                    <a:lnTo>
                      <a:pt x="1470" y="41"/>
                    </a:lnTo>
                    <a:lnTo>
                      <a:pt x="1470" y="74"/>
                    </a:lnTo>
                    <a:lnTo>
                      <a:pt x="1479" y="91"/>
                    </a:lnTo>
                    <a:lnTo>
                      <a:pt x="1526" y="74"/>
                    </a:lnTo>
                    <a:lnTo>
                      <a:pt x="1546" y="53"/>
                    </a:lnTo>
                    <a:lnTo>
                      <a:pt x="1596" y="61"/>
                    </a:lnTo>
                    <a:lnTo>
                      <a:pt x="1617" y="83"/>
                    </a:lnTo>
                    <a:lnTo>
                      <a:pt x="1605" y="91"/>
                    </a:lnTo>
                    <a:lnTo>
                      <a:pt x="1546" y="103"/>
                    </a:lnTo>
                    <a:lnTo>
                      <a:pt x="1555" y="139"/>
                    </a:lnTo>
                    <a:lnTo>
                      <a:pt x="1567" y="150"/>
                    </a:lnTo>
                    <a:lnTo>
                      <a:pt x="1546" y="189"/>
                    </a:lnTo>
                    <a:lnTo>
                      <a:pt x="1535" y="189"/>
                    </a:lnTo>
                    <a:lnTo>
                      <a:pt x="1526" y="200"/>
                    </a:lnTo>
                    <a:lnTo>
                      <a:pt x="1520" y="220"/>
                    </a:lnTo>
                    <a:lnTo>
                      <a:pt x="1490" y="241"/>
                    </a:lnTo>
                    <a:lnTo>
                      <a:pt x="1470" y="256"/>
                    </a:lnTo>
                    <a:lnTo>
                      <a:pt x="1470" y="265"/>
                    </a:lnTo>
                    <a:lnTo>
                      <a:pt x="1479" y="306"/>
                    </a:lnTo>
                    <a:lnTo>
                      <a:pt x="1535" y="285"/>
                    </a:lnTo>
                    <a:lnTo>
                      <a:pt x="1546" y="297"/>
                    </a:lnTo>
                    <a:lnTo>
                      <a:pt x="1587" y="317"/>
                    </a:lnTo>
                    <a:lnTo>
                      <a:pt x="1605" y="306"/>
                    </a:lnTo>
                    <a:lnTo>
                      <a:pt x="1643" y="326"/>
                    </a:lnTo>
                    <a:lnTo>
                      <a:pt x="1663" y="358"/>
                    </a:lnTo>
                    <a:lnTo>
                      <a:pt x="1652" y="362"/>
                    </a:lnTo>
                    <a:lnTo>
                      <a:pt x="1637" y="373"/>
                    </a:lnTo>
                    <a:lnTo>
                      <a:pt x="1643" y="403"/>
                    </a:lnTo>
                    <a:lnTo>
                      <a:pt x="1663" y="444"/>
                    </a:lnTo>
                    <a:lnTo>
                      <a:pt x="1673" y="444"/>
                    </a:lnTo>
                    <a:lnTo>
                      <a:pt x="1652" y="444"/>
                    </a:lnTo>
                    <a:lnTo>
                      <a:pt x="1652" y="464"/>
                    </a:lnTo>
                    <a:lnTo>
                      <a:pt x="1693" y="485"/>
                    </a:lnTo>
                    <a:lnTo>
                      <a:pt x="1693" y="490"/>
                    </a:lnTo>
                    <a:lnTo>
                      <a:pt x="1673" y="499"/>
                    </a:lnTo>
                    <a:lnTo>
                      <a:pt x="1663" y="532"/>
                    </a:lnTo>
                    <a:lnTo>
                      <a:pt x="1652" y="573"/>
                    </a:lnTo>
                    <a:lnTo>
                      <a:pt x="1734" y="573"/>
                    </a:lnTo>
                    <a:lnTo>
                      <a:pt x="1756" y="618"/>
                    </a:lnTo>
                    <a:lnTo>
                      <a:pt x="1769" y="629"/>
                    </a:lnTo>
                    <a:lnTo>
                      <a:pt x="1778" y="659"/>
                    </a:lnTo>
                    <a:lnTo>
                      <a:pt x="1791" y="659"/>
                    </a:lnTo>
                    <a:lnTo>
                      <a:pt x="1819" y="679"/>
                    </a:lnTo>
                    <a:lnTo>
                      <a:pt x="1832" y="720"/>
                    </a:lnTo>
                    <a:lnTo>
                      <a:pt x="1873" y="726"/>
                    </a:lnTo>
                    <a:lnTo>
                      <a:pt x="1882" y="735"/>
                    </a:lnTo>
                    <a:lnTo>
                      <a:pt x="1873" y="776"/>
                    </a:lnTo>
                    <a:lnTo>
                      <a:pt x="1861" y="787"/>
                    </a:lnTo>
                    <a:lnTo>
                      <a:pt x="1897" y="808"/>
                    </a:lnTo>
                    <a:lnTo>
                      <a:pt x="1897" y="817"/>
                    </a:lnTo>
                    <a:lnTo>
                      <a:pt x="1929" y="817"/>
                    </a:lnTo>
                    <a:lnTo>
                      <a:pt x="1929" y="826"/>
                    </a:lnTo>
                    <a:lnTo>
                      <a:pt x="1917" y="846"/>
                    </a:lnTo>
                    <a:lnTo>
                      <a:pt x="1958" y="865"/>
                    </a:lnTo>
                    <a:lnTo>
                      <a:pt x="1979" y="852"/>
                    </a:lnTo>
                    <a:lnTo>
                      <a:pt x="1999" y="865"/>
                    </a:lnTo>
                    <a:lnTo>
                      <a:pt x="1999" y="893"/>
                    </a:lnTo>
                    <a:lnTo>
                      <a:pt x="2014" y="923"/>
                    </a:lnTo>
                    <a:lnTo>
                      <a:pt x="2034" y="914"/>
                    </a:lnTo>
                    <a:lnTo>
                      <a:pt x="2055" y="914"/>
                    </a:lnTo>
                    <a:lnTo>
                      <a:pt x="2055" y="923"/>
                    </a:lnTo>
                    <a:lnTo>
                      <a:pt x="2075" y="991"/>
                    </a:lnTo>
                    <a:lnTo>
                      <a:pt x="2014" y="991"/>
                    </a:lnTo>
                    <a:lnTo>
                      <a:pt x="2005" y="1019"/>
                    </a:lnTo>
                    <a:lnTo>
                      <a:pt x="1958" y="1019"/>
                    </a:lnTo>
                    <a:lnTo>
                      <a:pt x="1938" y="1060"/>
                    </a:lnTo>
                    <a:lnTo>
                      <a:pt x="1929" y="1060"/>
                    </a:lnTo>
                    <a:lnTo>
                      <a:pt x="1917" y="1040"/>
                    </a:lnTo>
                    <a:lnTo>
                      <a:pt x="1908" y="1040"/>
                    </a:lnTo>
                    <a:lnTo>
                      <a:pt x="1861" y="1052"/>
                    </a:lnTo>
                    <a:lnTo>
                      <a:pt x="1897" y="1073"/>
                    </a:lnTo>
                    <a:lnTo>
                      <a:pt x="1888" y="1082"/>
                    </a:lnTo>
                    <a:lnTo>
                      <a:pt x="1873" y="1082"/>
                    </a:lnTo>
                    <a:lnTo>
                      <a:pt x="1861" y="1088"/>
                    </a:lnTo>
                    <a:lnTo>
                      <a:pt x="1873" y="1097"/>
                    </a:lnTo>
                    <a:lnTo>
                      <a:pt x="1882" y="1116"/>
                    </a:lnTo>
                    <a:lnTo>
                      <a:pt x="1852" y="1158"/>
                    </a:lnTo>
                    <a:lnTo>
                      <a:pt x="1841" y="1158"/>
                    </a:lnTo>
                    <a:lnTo>
                      <a:pt x="1819" y="1179"/>
                    </a:lnTo>
                    <a:lnTo>
                      <a:pt x="1852" y="1199"/>
                    </a:lnTo>
                    <a:lnTo>
                      <a:pt x="1852" y="1214"/>
                    </a:lnTo>
                    <a:lnTo>
                      <a:pt x="1832" y="1225"/>
                    </a:lnTo>
                    <a:lnTo>
                      <a:pt x="1841" y="1234"/>
                    </a:lnTo>
                    <a:lnTo>
                      <a:pt x="1819" y="1266"/>
                    </a:lnTo>
                    <a:lnTo>
                      <a:pt x="1819" y="1296"/>
                    </a:lnTo>
                    <a:lnTo>
                      <a:pt x="1791" y="1296"/>
                    </a:lnTo>
                    <a:lnTo>
                      <a:pt x="1778" y="1307"/>
                    </a:lnTo>
                    <a:lnTo>
                      <a:pt x="1791" y="1352"/>
                    </a:lnTo>
                    <a:lnTo>
                      <a:pt x="1791" y="1363"/>
                    </a:lnTo>
                    <a:lnTo>
                      <a:pt x="1778" y="1385"/>
                    </a:lnTo>
                    <a:lnTo>
                      <a:pt x="1761" y="1393"/>
                    </a:lnTo>
                    <a:lnTo>
                      <a:pt x="1743" y="1372"/>
                    </a:lnTo>
                    <a:lnTo>
                      <a:pt x="1743" y="1343"/>
                    </a:lnTo>
                    <a:lnTo>
                      <a:pt x="1715" y="1343"/>
                    </a:lnTo>
                    <a:lnTo>
                      <a:pt x="1715" y="1352"/>
                    </a:lnTo>
                    <a:lnTo>
                      <a:pt x="1682" y="1329"/>
                    </a:lnTo>
                    <a:lnTo>
                      <a:pt x="1673" y="1307"/>
                    </a:lnTo>
                    <a:lnTo>
                      <a:pt x="1652" y="1307"/>
                    </a:lnTo>
                    <a:lnTo>
                      <a:pt x="1626" y="1296"/>
                    </a:lnTo>
                    <a:lnTo>
                      <a:pt x="1587" y="1287"/>
                    </a:lnTo>
                    <a:lnTo>
                      <a:pt x="1567" y="1296"/>
                    </a:lnTo>
                    <a:lnTo>
                      <a:pt x="1535" y="1275"/>
                    </a:lnTo>
                    <a:lnTo>
                      <a:pt x="1520" y="1307"/>
                    </a:lnTo>
                    <a:lnTo>
                      <a:pt x="1470" y="1275"/>
                    </a:lnTo>
                    <a:lnTo>
                      <a:pt x="1449" y="1287"/>
                    </a:lnTo>
                    <a:lnTo>
                      <a:pt x="1437" y="1296"/>
                    </a:lnTo>
                    <a:lnTo>
                      <a:pt x="1437" y="1329"/>
                    </a:lnTo>
                    <a:lnTo>
                      <a:pt x="1429" y="1343"/>
                    </a:lnTo>
                    <a:lnTo>
                      <a:pt x="1417" y="1363"/>
                    </a:lnTo>
                    <a:lnTo>
                      <a:pt x="1394" y="1352"/>
                    </a:lnTo>
                    <a:lnTo>
                      <a:pt x="1373" y="1372"/>
                    </a:lnTo>
                    <a:lnTo>
                      <a:pt x="1373" y="1385"/>
                    </a:lnTo>
                    <a:lnTo>
                      <a:pt x="1361" y="1393"/>
                    </a:lnTo>
                    <a:lnTo>
                      <a:pt x="1353" y="1405"/>
                    </a:lnTo>
                    <a:lnTo>
                      <a:pt x="1331" y="1446"/>
                    </a:lnTo>
                    <a:lnTo>
                      <a:pt x="1299" y="1469"/>
                    </a:lnTo>
                    <a:lnTo>
                      <a:pt x="1290" y="1469"/>
                    </a:lnTo>
                    <a:lnTo>
                      <a:pt x="1234" y="1469"/>
                    </a:lnTo>
                    <a:lnTo>
                      <a:pt x="1234" y="1481"/>
                    </a:lnTo>
                    <a:lnTo>
                      <a:pt x="1214" y="1469"/>
                    </a:lnTo>
                    <a:lnTo>
                      <a:pt x="1182" y="1461"/>
                    </a:lnTo>
                    <a:lnTo>
                      <a:pt x="1147" y="1446"/>
                    </a:lnTo>
                    <a:lnTo>
                      <a:pt x="1138" y="1446"/>
                    </a:lnTo>
                    <a:lnTo>
                      <a:pt x="1125" y="1446"/>
                    </a:lnTo>
                    <a:lnTo>
                      <a:pt x="1105" y="1435"/>
                    </a:lnTo>
                    <a:lnTo>
                      <a:pt x="1075" y="1446"/>
                    </a:lnTo>
                    <a:lnTo>
                      <a:pt x="1043" y="1435"/>
                    </a:lnTo>
                    <a:lnTo>
                      <a:pt x="1029" y="1426"/>
                    </a:lnTo>
                    <a:lnTo>
                      <a:pt x="999" y="1413"/>
                    </a:lnTo>
                    <a:lnTo>
                      <a:pt x="999" y="1446"/>
                    </a:lnTo>
                    <a:lnTo>
                      <a:pt x="917" y="1426"/>
                    </a:lnTo>
                    <a:lnTo>
                      <a:pt x="928" y="1393"/>
                    </a:lnTo>
                    <a:lnTo>
                      <a:pt x="911" y="1385"/>
                    </a:lnTo>
                    <a:lnTo>
                      <a:pt x="891" y="1393"/>
                    </a:lnTo>
                    <a:lnTo>
                      <a:pt x="841" y="1405"/>
                    </a:lnTo>
                    <a:lnTo>
                      <a:pt x="832" y="1352"/>
                    </a:lnTo>
                    <a:lnTo>
                      <a:pt x="800" y="1352"/>
                    </a:lnTo>
                    <a:lnTo>
                      <a:pt x="793" y="1316"/>
                    </a:lnTo>
                    <a:lnTo>
                      <a:pt x="773" y="1329"/>
                    </a:lnTo>
                    <a:lnTo>
                      <a:pt x="755" y="1331"/>
                    </a:lnTo>
                    <a:lnTo>
                      <a:pt x="722" y="1343"/>
                    </a:lnTo>
                    <a:lnTo>
                      <a:pt x="702" y="1352"/>
                    </a:lnTo>
                    <a:lnTo>
                      <a:pt x="672" y="1352"/>
                    </a:lnTo>
                    <a:lnTo>
                      <a:pt x="637" y="1343"/>
                    </a:lnTo>
                    <a:lnTo>
                      <a:pt x="626" y="1331"/>
                    </a:lnTo>
                    <a:lnTo>
                      <a:pt x="626" y="1287"/>
                    </a:lnTo>
                    <a:lnTo>
                      <a:pt x="585" y="1287"/>
                    </a:lnTo>
                    <a:lnTo>
                      <a:pt x="576" y="1255"/>
                    </a:lnTo>
                    <a:lnTo>
                      <a:pt x="564" y="1255"/>
                    </a:lnTo>
                    <a:lnTo>
                      <a:pt x="564" y="1234"/>
                    </a:lnTo>
                    <a:lnTo>
                      <a:pt x="576" y="1225"/>
                    </a:lnTo>
                    <a:lnTo>
                      <a:pt x="605" y="1211"/>
                    </a:lnTo>
                    <a:lnTo>
                      <a:pt x="605" y="1190"/>
                    </a:lnTo>
                    <a:lnTo>
                      <a:pt x="596" y="1179"/>
                    </a:lnTo>
                    <a:lnTo>
                      <a:pt x="585" y="1170"/>
                    </a:lnTo>
                    <a:lnTo>
                      <a:pt x="564" y="1149"/>
                    </a:lnTo>
                    <a:lnTo>
                      <a:pt x="564" y="1108"/>
                    </a:lnTo>
                    <a:lnTo>
                      <a:pt x="564" y="1088"/>
                    </a:lnTo>
                    <a:lnTo>
                      <a:pt x="549" y="1060"/>
                    </a:lnTo>
                    <a:lnTo>
                      <a:pt x="520" y="1073"/>
                    </a:lnTo>
                    <a:lnTo>
                      <a:pt x="499" y="1060"/>
                    </a:lnTo>
                    <a:lnTo>
                      <a:pt x="499" y="1052"/>
                    </a:lnTo>
                    <a:lnTo>
                      <a:pt x="458" y="1052"/>
                    </a:lnTo>
                    <a:lnTo>
                      <a:pt x="438" y="1019"/>
                    </a:lnTo>
                    <a:lnTo>
                      <a:pt x="411" y="1010"/>
                    </a:lnTo>
                    <a:lnTo>
                      <a:pt x="403" y="969"/>
                    </a:lnTo>
                    <a:lnTo>
                      <a:pt x="390" y="969"/>
                    </a:lnTo>
                    <a:lnTo>
                      <a:pt x="382" y="914"/>
                    </a:lnTo>
                    <a:lnTo>
                      <a:pt x="370" y="893"/>
                    </a:lnTo>
                    <a:lnTo>
                      <a:pt x="349" y="885"/>
                    </a:lnTo>
                    <a:lnTo>
                      <a:pt x="293" y="885"/>
                    </a:lnTo>
                    <a:lnTo>
                      <a:pt x="293" y="906"/>
                    </a:lnTo>
                    <a:lnTo>
                      <a:pt x="252" y="914"/>
                    </a:lnTo>
                    <a:lnTo>
                      <a:pt x="252" y="934"/>
                    </a:lnTo>
                    <a:lnTo>
                      <a:pt x="214" y="934"/>
                    </a:lnTo>
                    <a:lnTo>
                      <a:pt x="167" y="934"/>
                    </a:lnTo>
                    <a:lnTo>
                      <a:pt x="156" y="914"/>
                    </a:lnTo>
                    <a:lnTo>
                      <a:pt x="147" y="906"/>
                    </a:lnTo>
                    <a:lnTo>
                      <a:pt x="106" y="923"/>
                    </a:lnTo>
                    <a:lnTo>
                      <a:pt x="97" y="906"/>
                    </a:lnTo>
                    <a:lnTo>
                      <a:pt x="58" y="914"/>
                    </a:lnTo>
                    <a:lnTo>
                      <a:pt x="37" y="893"/>
                    </a:lnTo>
                    <a:lnTo>
                      <a:pt x="50" y="852"/>
                    </a:lnTo>
                    <a:lnTo>
                      <a:pt x="0" y="852"/>
                    </a:lnTo>
                    <a:lnTo>
                      <a:pt x="0" y="808"/>
                    </a:lnTo>
                    <a:lnTo>
                      <a:pt x="20" y="817"/>
                    </a:lnTo>
                    <a:lnTo>
                      <a:pt x="28" y="796"/>
                    </a:lnTo>
                    <a:lnTo>
                      <a:pt x="58" y="776"/>
                    </a:lnTo>
                    <a:lnTo>
                      <a:pt x="58" y="746"/>
                    </a:lnTo>
                    <a:lnTo>
                      <a:pt x="37" y="735"/>
                    </a:lnTo>
                    <a:lnTo>
                      <a:pt x="37" y="726"/>
                    </a:lnTo>
                    <a:lnTo>
                      <a:pt x="58" y="711"/>
                    </a:lnTo>
                    <a:lnTo>
                      <a:pt x="50" y="679"/>
                    </a:lnTo>
                    <a:lnTo>
                      <a:pt x="97" y="659"/>
                    </a:lnTo>
                    <a:lnTo>
                      <a:pt x="117" y="638"/>
                    </a:lnTo>
                    <a:lnTo>
                      <a:pt x="126" y="629"/>
                    </a:lnTo>
                    <a:lnTo>
                      <a:pt x="126" y="609"/>
                    </a:lnTo>
                    <a:lnTo>
                      <a:pt x="97" y="603"/>
                    </a:lnTo>
                    <a:lnTo>
                      <a:pt x="97" y="581"/>
                    </a:lnTo>
                    <a:lnTo>
                      <a:pt x="106" y="581"/>
                    </a:lnTo>
                    <a:lnTo>
                      <a:pt x="84" y="520"/>
                    </a:lnTo>
                    <a:lnTo>
                      <a:pt x="97" y="485"/>
                    </a:lnTo>
                    <a:lnTo>
                      <a:pt x="117" y="485"/>
                    </a:lnTo>
                    <a:lnTo>
                      <a:pt x="134" y="475"/>
                    </a:lnTo>
                    <a:lnTo>
                      <a:pt x="134" y="434"/>
                    </a:lnTo>
                    <a:lnTo>
                      <a:pt x="117" y="394"/>
                    </a:lnTo>
                    <a:lnTo>
                      <a:pt x="117" y="382"/>
                    </a:lnTo>
                    <a:lnTo>
                      <a:pt x="147" y="373"/>
                    </a:lnTo>
                    <a:lnTo>
                      <a:pt x="134" y="338"/>
                    </a:lnTo>
                    <a:lnTo>
                      <a:pt x="106" y="338"/>
                    </a:lnTo>
                    <a:lnTo>
                      <a:pt x="97" y="326"/>
                    </a:lnTo>
                    <a:lnTo>
                      <a:pt x="76" y="317"/>
                    </a:lnTo>
                    <a:lnTo>
                      <a:pt x="97" y="285"/>
                    </a:lnTo>
                    <a:lnTo>
                      <a:pt x="126" y="285"/>
                    </a:lnTo>
                    <a:lnTo>
                      <a:pt x="167" y="247"/>
                    </a:lnTo>
                    <a:lnTo>
                      <a:pt x="176" y="247"/>
                    </a:lnTo>
                    <a:lnTo>
                      <a:pt x="188" y="256"/>
                    </a:lnTo>
                    <a:lnTo>
                      <a:pt x="202" y="241"/>
                    </a:lnTo>
                    <a:lnTo>
                      <a:pt x="223" y="247"/>
                    </a:lnTo>
                    <a:lnTo>
                      <a:pt x="232" y="241"/>
                    </a:lnTo>
                    <a:lnTo>
                      <a:pt x="243" y="241"/>
                    </a:lnTo>
                    <a:lnTo>
                      <a:pt x="273" y="265"/>
                    </a:lnTo>
                    <a:lnTo>
                      <a:pt x="273" y="230"/>
                    </a:lnTo>
                    <a:lnTo>
                      <a:pt x="349" y="189"/>
                    </a:lnTo>
                    <a:lnTo>
                      <a:pt x="370" y="170"/>
                    </a:lnTo>
                    <a:lnTo>
                      <a:pt x="411" y="200"/>
                    </a:lnTo>
                    <a:lnTo>
                      <a:pt x="423" y="241"/>
                    </a:lnTo>
                    <a:lnTo>
                      <a:pt x="390" y="256"/>
                    </a:lnTo>
                    <a:lnTo>
                      <a:pt x="438" y="306"/>
                    </a:lnTo>
                    <a:lnTo>
                      <a:pt x="458" y="326"/>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27" name="31 Haute-Garonne">
                <a:extLst>
                  <a:ext uri="{FF2B5EF4-FFF2-40B4-BE49-F238E27FC236}">
                    <a16:creationId xmlns:a16="http://schemas.microsoft.com/office/drawing/2014/main" id="{400069CA-0566-4816-B5E9-F023C4202053}"/>
                  </a:ext>
                </a:extLst>
              </p:cNvPr>
              <p:cNvSpPr>
                <a:spLocks/>
              </p:cNvSpPr>
              <p:nvPr userDrawn="1"/>
            </p:nvSpPr>
            <p:spPr bwMode="auto">
              <a:xfrm>
                <a:off x="5038725" y="5102225"/>
                <a:ext cx="777875" cy="793750"/>
              </a:xfrm>
              <a:custGeom>
                <a:avLst/>
                <a:gdLst>
                  <a:gd name="T0" fmla="*/ 791 w 2283"/>
                  <a:gd name="T1" fmla="*/ 1704 h 2336"/>
                  <a:gd name="T2" fmla="*/ 800 w 2283"/>
                  <a:gd name="T3" fmla="*/ 1602 h 2336"/>
                  <a:gd name="T4" fmla="*/ 874 w 2283"/>
                  <a:gd name="T5" fmla="*/ 1476 h 2336"/>
                  <a:gd name="T6" fmla="*/ 1077 w 2283"/>
                  <a:gd name="T7" fmla="*/ 1504 h 2336"/>
                  <a:gd name="T8" fmla="*/ 1207 w 2283"/>
                  <a:gd name="T9" fmla="*/ 1546 h 2336"/>
                  <a:gd name="T10" fmla="*/ 1130 w 2283"/>
                  <a:gd name="T11" fmla="*/ 1416 h 2336"/>
                  <a:gd name="T12" fmla="*/ 1216 w 2283"/>
                  <a:gd name="T13" fmla="*/ 1387 h 2336"/>
                  <a:gd name="T14" fmla="*/ 1344 w 2283"/>
                  <a:gd name="T15" fmla="*/ 1331 h 2336"/>
                  <a:gd name="T16" fmla="*/ 1227 w 2283"/>
                  <a:gd name="T17" fmla="*/ 1240 h 2336"/>
                  <a:gd name="T18" fmla="*/ 1374 w 2283"/>
                  <a:gd name="T19" fmla="*/ 1234 h 2336"/>
                  <a:gd name="T20" fmla="*/ 1480 w 2283"/>
                  <a:gd name="T21" fmla="*/ 1331 h 2336"/>
                  <a:gd name="T22" fmla="*/ 1500 w 2283"/>
                  <a:gd name="T23" fmla="*/ 1249 h 2336"/>
                  <a:gd name="T24" fmla="*/ 1577 w 2283"/>
                  <a:gd name="T25" fmla="*/ 1234 h 2336"/>
                  <a:gd name="T26" fmla="*/ 1736 w 2283"/>
                  <a:gd name="T27" fmla="*/ 1299 h 2336"/>
                  <a:gd name="T28" fmla="*/ 1804 w 2283"/>
                  <a:gd name="T29" fmla="*/ 1173 h 2336"/>
                  <a:gd name="T30" fmla="*/ 1921 w 2283"/>
                  <a:gd name="T31" fmla="*/ 1108 h 2336"/>
                  <a:gd name="T32" fmla="*/ 1997 w 2283"/>
                  <a:gd name="T33" fmla="*/ 958 h 2336"/>
                  <a:gd name="T34" fmla="*/ 2088 w 2283"/>
                  <a:gd name="T35" fmla="*/ 1005 h 2336"/>
                  <a:gd name="T36" fmla="*/ 2186 w 2283"/>
                  <a:gd name="T37" fmla="*/ 969 h 2336"/>
                  <a:gd name="T38" fmla="*/ 2242 w 2283"/>
                  <a:gd name="T39" fmla="*/ 852 h 2336"/>
                  <a:gd name="T40" fmla="*/ 2157 w 2283"/>
                  <a:gd name="T41" fmla="*/ 820 h 2336"/>
                  <a:gd name="T42" fmla="*/ 2038 w 2283"/>
                  <a:gd name="T43" fmla="*/ 722 h 2336"/>
                  <a:gd name="T44" fmla="*/ 1901 w 2283"/>
                  <a:gd name="T45" fmla="*/ 626 h 2336"/>
                  <a:gd name="T46" fmla="*/ 1832 w 2283"/>
                  <a:gd name="T47" fmla="*/ 508 h 2336"/>
                  <a:gd name="T48" fmla="*/ 1791 w 2283"/>
                  <a:gd name="T49" fmla="*/ 362 h 2336"/>
                  <a:gd name="T50" fmla="*/ 1645 w 2283"/>
                  <a:gd name="T51" fmla="*/ 194 h 2336"/>
                  <a:gd name="T52" fmla="*/ 1589 w 2283"/>
                  <a:gd name="T53" fmla="*/ 35 h 2336"/>
                  <a:gd name="T54" fmla="*/ 1513 w 2283"/>
                  <a:gd name="T55" fmla="*/ 44 h 2336"/>
                  <a:gd name="T56" fmla="*/ 1389 w 2283"/>
                  <a:gd name="T57" fmla="*/ 56 h 2336"/>
                  <a:gd name="T58" fmla="*/ 1266 w 2283"/>
                  <a:gd name="T59" fmla="*/ 147 h 2336"/>
                  <a:gd name="T60" fmla="*/ 1248 w 2283"/>
                  <a:gd name="T61" fmla="*/ 215 h 2336"/>
                  <a:gd name="T62" fmla="*/ 1069 w 2283"/>
                  <a:gd name="T63" fmla="*/ 223 h 2336"/>
                  <a:gd name="T64" fmla="*/ 904 w 2283"/>
                  <a:gd name="T65" fmla="*/ 215 h 2336"/>
                  <a:gd name="T66" fmla="*/ 791 w 2283"/>
                  <a:gd name="T67" fmla="*/ 291 h 2336"/>
                  <a:gd name="T68" fmla="*/ 895 w 2283"/>
                  <a:gd name="T69" fmla="*/ 438 h 2336"/>
                  <a:gd name="T70" fmla="*/ 980 w 2283"/>
                  <a:gd name="T71" fmla="*/ 527 h 2336"/>
                  <a:gd name="T72" fmla="*/ 1077 w 2283"/>
                  <a:gd name="T73" fmla="*/ 585 h 2336"/>
                  <a:gd name="T74" fmla="*/ 939 w 2283"/>
                  <a:gd name="T75" fmla="*/ 702 h 2336"/>
                  <a:gd name="T76" fmla="*/ 895 w 2283"/>
                  <a:gd name="T77" fmla="*/ 759 h 2336"/>
                  <a:gd name="T78" fmla="*/ 854 w 2283"/>
                  <a:gd name="T79" fmla="*/ 887 h 2336"/>
                  <a:gd name="T80" fmla="*/ 813 w 2283"/>
                  <a:gd name="T81" fmla="*/ 1025 h 2336"/>
                  <a:gd name="T82" fmla="*/ 704 w 2283"/>
                  <a:gd name="T83" fmla="*/ 991 h 2336"/>
                  <a:gd name="T84" fmla="*/ 542 w 2283"/>
                  <a:gd name="T85" fmla="*/ 969 h 2336"/>
                  <a:gd name="T86" fmla="*/ 416 w 2283"/>
                  <a:gd name="T87" fmla="*/ 1014 h 2336"/>
                  <a:gd name="T88" fmla="*/ 312 w 2283"/>
                  <a:gd name="T89" fmla="*/ 1131 h 2336"/>
                  <a:gd name="T90" fmla="*/ 266 w 2283"/>
                  <a:gd name="T91" fmla="*/ 1214 h 2336"/>
                  <a:gd name="T92" fmla="*/ 195 w 2283"/>
                  <a:gd name="T93" fmla="*/ 1320 h 2336"/>
                  <a:gd name="T94" fmla="*/ 41 w 2283"/>
                  <a:gd name="T95" fmla="*/ 1448 h 2336"/>
                  <a:gd name="T96" fmla="*/ 127 w 2283"/>
                  <a:gd name="T97" fmla="*/ 1554 h 2336"/>
                  <a:gd name="T98" fmla="*/ 139 w 2283"/>
                  <a:gd name="T99" fmla="*/ 1663 h 2336"/>
                  <a:gd name="T100" fmla="*/ 184 w 2283"/>
                  <a:gd name="T101" fmla="*/ 1693 h 2336"/>
                  <a:gd name="T102" fmla="*/ 245 w 2283"/>
                  <a:gd name="T103" fmla="*/ 1719 h 2336"/>
                  <a:gd name="T104" fmla="*/ 277 w 2283"/>
                  <a:gd name="T105" fmla="*/ 1801 h 2336"/>
                  <a:gd name="T106" fmla="*/ 215 w 2283"/>
                  <a:gd name="T107" fmla="*/ 1898 h 2336"/>
                  <a:gd name="T108" fmla="*/ 169 w 2283"/>
                  <a:gd name="T109" fmla="*/ 2005 h 2336"/>
                  <a:gd name="T110" fmla="*/ 51 w 2283"/>
                  <a:gd name="T111" fmla="*/ 1975 h 2336"/>
                  <a:gd name="T112" fmla="*/ 21 w 2283"/>
                  <a:gd name="T113" fmla="*/ 2122 h 2336"/>
                  <a:gd name="T114" fmla="*/ 51 w 2283"/>
                  <a:gd name="T115" fmla="*/ 2321 h 2336"/>
                  <a:gd name="T116" fmla="*/ 225 w 2283"/>
                  <a:gd name="T117" fmla="*/ 2325 h 2336"/>
                  <a:gd name="T118" fmla="*/ 297 w 2283"/>
                  <a:gd name="T119" fmla="*/ 2152 h 2336"/>
                  <a:gd name="T120" fmla="*/ 375 w 2283"/>
                  <a:gd name="T121" fmla="*/ 2016 h 2336"/>
                  <a:gd name="T122" fmla="*/ 568 w 2283"/>
                  <a:gd name="T123" fmla="*/ 1957 h 2336"/>
                  <a:gd name="T124" fmla="*/ 674 w 2283"/>
                  <a:gd name="T125" fmla="*/ 183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3" h="2336">
                    <a:moveTo>
                      <a:pt x="737" y="1810"/>
                    </a:moveTo>
                    <a:lnTo>
                      <a:pt x="765" y="1801"/>
                    </a:lnTo>
                    <a:lnTo>
                      <a:pt x="783" y="1769"/>
                    </a:lnTo>
                    <a:lnTo>
                      <a:pt x="791" y="1769"/>
                    </a:lnTo>
                    <a:lnTo>
                      <a:pt x="800" y="1740"/>
                    </a:lnTo>
                    <a:lnTo>
                      <a:pt x="813" y="1740"/>
                    </a:lnTo>
                    <a:lnTo>
                      <a:pt x="791" y="1704"/>
                    </a:lnTo>
                    <a:lnTo>
                      <a:pt x="778" y="1704"/>
                    </a:lnTo>
                    <a:lnTo>
                      <a:pt x="778" y="1671"/>
                    </a:lnTo>
                    <a:lnTo>
                      <a:pt x="791" y="1671"/>
                    </a:lnTo>
                    <a:lnTo>
                      <a:pt x="783" y="1652"/>
                    </a:lnTo>
                    <a:lnTo>
                      <a:pt x="778" y="1630"/>
                    </a:lnTo>
                    <a:lnTo>
                      <a:pt x="778" y="1610"/>
                    </a:lnTo>
                    <a:lnTo>
                      <a:pt x="800" y="1602"/>
                    </a:lnTo>
                    <a:lnTo>
                      <a:pt x="783" y="1567"/>
                    </a:lnTo>
                    <a:lnTo>
                      <a:pt x="800" y="1546"/>
                    </a:lnTo>
                    <a:lnTo>
                      <a:pt x="800" y="1534"/>
                    </a:lnTo>
                    <a:lnTo>
                      <a:pt x="813" y="1534"/>
                    </a:lnTo>
                    <a:lnTo>
                      <a:pt x="854" y="1567"/>
                    </a:lnTo>
                    <a:lnTo>
                      <a:pt x="874" y="1526"/>
                    </a:lnTo>
                    <a:lnTo>
                      <a:pt x="874" y="1476"/>
                    </a:lnTo>
                    <a:lnTo>
                      <a:pt x="930" y="1493"/>
                    </a:lnTo>
                    <a:lnTo>
                      <a:pt x="960" y="1469"/>
                    </a:lnTo>
                    <a:lnTo>
                      <a:pt x="971" y="1457"/>
                    </a:lnTo>
                    <a:lnTo>
                      <a:pt x="980" y="1457"/>
                    </a:lnTo>
                    <a:lnTo>
                      <a:pt x="1036" y="1493"/>
                    </a:lnTo>
                    <a:lnTo>
                      <a:pt x="1047" y="1484"/>
                    </a:lnTo>
                    <a:lnTo>
                      <a:pt x="1077" y="1504"/>
                    </a:lnTo>
                    <a:lnTo>
                      <a:pt x="1097" y="1534"/>
                    </a:lnTo>
                    <a:lnTo>
                      <a:pt x="1097" y="1554"/>
                    </a:lnTo>
                    <a:lnTo>
                      <a:pt x="1110" y="1595"/>
                    </a:lnTo>
                    <a:lnTo>
                      <a:pt x="1145" y="1587"/>
                    </a:lnTo>
                    <a:lnTo>
                      <a:pt x="1166" y="1587"/>
                    </a:lnTo>
                    <a:lnTo>
                      <a:pt x="1166" y="1546"/>
                    </a:lnTo>
                    <a:lnTo>
                      <a:pt x="1207" y="1546"/>
                    </a:lnTo>
                    <a:lnTo>
                      <a:pt x="1227" y="1513"/>
                    </a:lnTo>
                    <a:lnTo>
                      <a:pt x="1195" y="1484"/>
                    </a:lnTo>
                    <a:lnTo>
                      <a:pt x="1186" y="1476"/>
                    </a:lnTo>
                    <a:lnTo>
                      <a:pt x="1166" y="1476"/>
                    </a:lnTo>
                    <a:lnTo>
                      <a:pt x="1130" y="1469"/>
                    </a:lnTo>
                    <a:lnTo>
                      <a:pt x="1110" y="1448"/>
                    </a:lnTo>
                    <a:lnTo>
                      <a:pt x="1130" y="1416"/>
                    </a:lnTo>
                    <a:lnTo>
                      <a:pt x="1130" y="1396"/>
                    </a:lnTo>
                    <a:lnTo>
                      <a:pt x="1145" y="1387"/>
                    </a:lnTo>
                    <a:lnTo>
                      <a:pt x="1153" y="1407"/>
                    </a:lnTo>
                    <a:lnTo>
                      <a:pt x="1166" y="1407"/>
                    </a:lnTo>
                    <a:lnTo>
                      <a:pt x="1175" y="1387"/>
                    </a:lnTo>
                    <a:lnTo>
                      <a:pt x="1186" y="1378"/>
                    </a:lnTo>
                    <a:lnTo>
                      <a:pt x="1216" y="1387"/>
                    </a:lnTo>
                    <a:lnTo>
                      <a:pt x="1236" y="1387"/>
                    </a:lnTo>
                    <a:lnTo>
                      <a:pt x="1257" y="1396"/>
                    </a:lnTo>
                    <a:lnTo>
                      <a:pt x="1271" y="1378"/>
                    </a:lnTo>
                    <a:lnTo>
                      <a:pt x="1266" y="1366"/>
                    </a:lnTo>
                    <a:lnTo>
                      <a:pt x="1303" y="1352"/>
                    </a:lnTo>
                    <a:lnTo>
                      <a:pt x="1333" y="1352"/>
                    </a:lnTo>
                    <a:lnTo>
                      <a:pt x="1344" y="1331"/>
                    </a:lnTo>
                    <a:lnTo>
                      <a:pt x="1333" y="1311"/>
                    </a:lnTo>
                    <a:lnTo>
                      <a:pt x="1333" y="1290"/>
                    </a:lnTo>
                    <a:lnTo>
                      <a:pt x="1303" y="1290"/>
                    </a:lnTo>
                    <a:lnTo>
                      <a:pt x="1266" y="1281"/>
                    </a:lnTo>
                    <a:lnTo>
                      <a:pt x="1266" y="1261"/>
                    </a:lnTo>
                    <a:lnTo>
                      <a:pt x="1236" y="1249"/>
                    </a:lnTo>
                    <a:lnTo>
                      <a:pt x="1227" y="1240"/>
                    </a:lnTo>
                    <a:lnTo>
                      <a:pt x="1227" y="1205"/>
                    </a:lnTo>
                    <a:lnTo>
                      <a:pt x="1266" y="1173"/>
                    </a:lnTo>
                    <a:lnTo>
                      <a:pt x="1266" y="1164"/>
                    </a:lnTo>
                    <a:lnTo>
                      <a:pt x="1312" y="1164"/>
                    </a:lnTo>
                    <a:lnTo>
                      <a:pt x="1353" y="1214"/>
                    </a:lnTo>
                    <a:lnTo>
                      <a:pt x="1362" y="1234"/>
                    </a:lnTo>
                    <a:lnTo>
                      <a:pt x="1374" y="1234"/>
                    </a:lnTo>
                    <a:lnTo>
                      <a:pt x="1409" y="1270"/>
                    </a:lnTo>
                    <a:lnTo>
                      <a:pt x="1389" y="1320"/>
                    </a:lnTo>
                    <a:lnTo>
                      <a:pt x="1409" y="1340"/>
                    </a:lnTo>
                    <a:lnTo>
                      <a:pt x="1430" y="1352"/>
                    </a:lnTo>
                    <a:lnTo>
                      <a:pt x="1439" y="1352"/>
                    </a:lnTo>
                    <a:lnTo>
                      <a:pt x="1472" y="1357"/>
                    </a:lnTo>
                    <a:lnTo>
                      <a:pt x="1480" y="1331"/>
                    </a:lnTo>
                    <a:lnTo>
                      <a:pt x="1518" y="1340"/>
                    </a:lnTo>
                    <a:lnTo>
                      <a:pt x="1518" y="1331"/>
                    </a:lnTo>
                    <a:lnTo>
                      <a:pt x="1500" y="1311"/>
                    </a:lnTo>
                    <a:lnTo>
                      <a:pt x="1513" y="1290"/>
                    </a:lnTo>
                    <a:lnTo>
                      <a:pt x="1513" y="1270"/>
                    </a:lnTo>
                    <a:lnTo>
                      <a:pt x="1500" y="1270"/>
                    </a:lnTo>
                    <a:lnTo>
                      <a:pt x="1500" y="1249"/>
                    </a:lnTo>
                    <a:lnTo>
                      <a:pt x="1500" y="1205"/>
                    </a:lnTo>
                    <a:lnTo>
                      <a:pt x="1527" y="1214"/>
                    </a:lnTo>
                    <a:lnTo>
                      <a:pt x="1527" y="1234"/>
                    </a:lnTo>
                    <a:lnTo>
                      <a:pt x="1535" y="1240"/>
                    </a:lnTo>
                    <a:lnTo>
                      <a:pt x="1557" y="1234"/>
                    </a:lnTo>
                    <a:lnTo>
                      <a:pt x="1568" y="1240"/>
                    </a:lnTo>
                    <a:lnTo>
                      <a:pt x="1577" y="1234"/>
                    </a:lnTo>
                    <a:lnTo>
                      <a:pt x="1589" y="1261"/>
                    </a:lnTo>
                    <a:lnTo>
                      <a:pt x="1598" y="1270"/>
                    </a:lnTo>
                    <a:lnTo>
                      <a:pt x="1618" y="1249"/>
                    </a:lnTo>
                    <a:lnTo>
                      <a:pt x="1618" y="1240"/>
                    </a:lnTo>
                    <a:lnTo>
                      <a:pt x="1706" y="1281"/>
                    </a:lnTo>
                    <a:lnTo>
                      <a:pt x="1706" y="1311"/>
                    </a:lnTo>
                    <a:lnTo>
                      <a:pt x="1736" y="1299"/>
                    </a:lnTo>
                    <a:lnTo>
                      <a:pt x="1728" y="1270"/>
                    </a:lnTo>
                    <a:lnTo>
                      <a:pt x="1750" y="1234"/>
                    </a:lnTo>
                    <a:lnTo>
                      <a:pt x="1771" y="1240"/>
                    </a:lnTo>
                    <a:lnTo>
                      <a:pt x="1791" y="1223"/>
                    </a:lnTo>
                    <a:lnTo>
                      <a:pt x="1804" y="1214"/>
                    </a:lnTo>
                    <a:lnTo>
                      <a:pt x="1812" y="1193"/>
                    </a:lnTo>
                    <a:lnTo>
                      <a:pt x="1804" y="1173"/>
                    </a:lnTo>
                    <a:lnTo>
                      <a:pt x="1832" y="1164"/>
                    </a:lnTo>
                    <a:lnTo>
                      <a:pt x="1832" y="1123"/>
                    </a:lnTo>
                    <a:lnTo>
                      <a:pt x="1832" y="1110"/>
                    </a:lnTo>
                    <a:lnTo>
                      <a:pt x="1865" y="1097"/>
                    </a:lnTo>
                    <a:lnTo>
                      <a:pt x="1889" y="1110"/>
                    </a:lnTo>
                    <a:lnTo>
                      <a:pt x="1901" y="1108"/>
                    </a:lnTo>
                    <a:lnTo>
                      <a:pt x="1921" y="1108"/>
                    </a:lnTo>
                    <a:lnTo>
                      <a:pt x="1930" y="1110"/>
                    </a:lnTo>
                    <a:lnTo>
                      <a:pt x="1951" y="1108"/>
                    </a:lnTo>
                    <a:lnTo>
                      <a:pt x="1942" y="1014"/>
                    </a:lnTo>
                    <a:lnTo>
                      <a:pt x="1971" y="1005"/>
                    </a:lnTo>
                    <a:lnTo>
                      <a:pt x="1971" y="993"/>
                    </a:lnTo>
                    <a:lnTo>
                      <a:pt x="1962" y="969"/>
                    </a:lnTo>
                    <a:lnTo>
                      <a:pt x="1997" y="958"/>
                    </a:lnTo>
                    <a:lnTo>
                      <a:pt x="2006" y="949"/>
                    </a:lnTo>
                    <a:lnTo>
                      <a:pt x="1992" y="928"/>
                    </a:lnTo>
                    <a:lnTo>
                      <a:pt x="2006" y="908"/>
                    </a:lnTo>
                    <a:lnTo>
                      <a:pt x="2060" y="949"/>
                    </a:lnTo>
                    <a:lnTo>
                      <a:pt x="2068" y="958"/>
                    </a:lnTo>
                    <a:lnTo>
                      <a:pt x="2068" y="1005"/>
                    </a:lnTo>
                    <a:lnTo>
                      <a:pt x="2088" y="1005"/>
                    </a:lnTo>
                    <a:lnTo>
                      <a:pt x="2097" y="993"/>
                    </a:lnTo>
                    <a:lnTo>
                      <a:pt x="2109" y="958"/>
                    </a:lnTo>
                    <a:lnTo>
                      <a:pt x="2144" y="958"/>
                    </a:lnTo>
                    <a:lnTo>
                      <a:pt x="2157" y="949"/>
                    </a:lnTo>
                    <a:lnTo>
                      <a:pt x="2166" y="958"/>
                    </a:lnTo>
                    <a:lnTo>
                      <a:pt x="2174" y="969"/>
                    </a:lnTo>
                    <a:lnTo>
                      <a:pt x="2186" y="969"/>
                    </a:lnTo>
                    <a:lnTo>
                      <a:pt x="2194" y="978"/>
                    </a:lnTo>
                    <a:lnTo>
                      <a:pt x="2242" y="958"/>
                    </a:lnTo>
                    <a:lnTo>
                      <a:pt x="2262" y="949"/>
                    </a:lnTo>
                    <a:lnTo>
                      <a:pt x="2253" y="928"/>
                    </a:lnTo>
                    <a:lnTo>
                      <a:pt x="2253" y="908"/>
                    </a:lnTo>
                    <a:lnTo>
                      <a:pt x="2236" y="896"/>
                    </a:lnTo>
                    <a:lnTo>
                      <a:pt x="2242" y="852"/>
                    </a:lnTo>
                    <a:lnTo>
                      <a:pt x="2283" y="832"/>
                    </a:lnTo>
                    <a:lnTo>
                      <a:pt x="2283" y="800"/>
                    </a:lnTo>
                    <a:lnTo>
                      <a:pt x="2236" y="791"/>
                    </a:lnTo>
                    <a:lnTo>
                      <a:pt x="2236" y="832"/>
                    </a:lnTo>
                    <a:lnTo>
                      <a:pt x="2227" y="832"/>
                    </a:lnTo>
                    <a:lnTo>
                      <a:pt x="2207" y="852"/>
                    </a:lnTo>
                    <a:lnTo>
                      <a:pt x="2157" y="820"/>
                    </a:lnTo>
                    <a:lnTo>
                      <a:pt x="2144" y="820"/>
                    </a:lnTo>
                    <a:lnTo>
                      <a:pt x="2109" y="800"/>
                    </a:lnTo>
                    <a:lnTo>
                      <a:pt x="2097" y="800"/>
                    </a:lnTo>
                    <a:lnTo>
                      <a:pt x="2060" y="778"/>
                    </a:lnTo>
                    <a:lnTo>
                      <a:pt x="2060" y="770"/>
                    </a:lnTo>
                    <a:lnTo>
                      <a:pt x="2038" y="744"/>
                    </a:lnTo>
                    <a:lnTo>
                      <a:pt x="2038" y="722"/>
                    </a:lnTo>
                    <a:lnTo>
                      <a:pt x="2018" y="722"/>
                    </a:lnTo>
                    <a:lnTo>
                      <a:pt x="2006" y="702"/>
                    </a:lnTo>
                    <a:lnTo>
                      <a:pt x="1997" y="661"/>
                    </a:lnTo>
                    <a:lnTo>
                      <a:pt x="1962" y="644"/>
                    </a:lnTo>
                    <a:lnTo>
                      <a:pt x="1930" y="644"/>
                    </a:lnTo>
                    <a:lnTo>
                      <a:pt x="1930" y="631"/>
                    </a:lnTo>
                    <a:lnTo>
                      <a:pt x="1901" y="626"/>
                    </a:lnTo>
                    <a:lnTo>
                      <a:pt x="1880" y="605"/>
                    </a:lnTo>
                    <a:lnTo>
                      <a:pt x="1865" y="605"/>
                    </a:lnTo>
                    <a:lnTo>
                      <a:pt x="1854" y="605"/>
                    </a:lnTo>
                    <a:lnTo>
                      <a:pt x="1832" y="576"/>
                    </a:lnTo>
                    <a:lnTo>
                      <a:pt x="1782" y="555"/>
                    </a:lnTo>
                    <a:lnTo>
                      <a:pt x="1791" y="514"/>
                    </a:lnTo>
                    <a:lnTo>
                      <a:pt x="1832" y="508"/>
                    </a:lnTo>
                    <a:lnTo>
                      <a:pt x="1845" y="488"/>
                    </a:lnTo>
                    <a:lnTo>
                      <a:pt x="1824" y="438"/>
                    </a:lnTo>
                    <a:lnTo>
                      <a:pt x="1747" y="429"/>
                    </a:lnTo>
                    <a:lnTo>
                      <a:pt x="1750" y="408"/>
                    </a:lnTo>
                    <a:lnTo>
                      <a:pt x="1771" y="417"/>
                    </a:lnTo>
                    <a:lnTo>
                      <a:pt x="1804" y="388"/>
                    </a:lnTo>
                    <a:lnTo>
                      <a:pt x="1791" y="362"/>
                    </a:lnTo>
                    <a:lnTo>
                      <a:pt x="1747" y="341"/>
                    </a:lnTo>
                    <a:lnTo>
                      <a:pt x="1736" y="321"/>
                    </a:lnTo>
                    <a:lnTo>
                      <a:pt x="1736" y="271"/>
                    </a:lnTo>
                    <a:lnTo>
                      <a:pt x="1728" y="271"/>
                    </a:lnTo>
                    <a:lnTo>
                      <a:pt x="1715" y="223"/>
                    </a:lnTo>
                    <a:lnTo>
                      <a:pt x="1695" y="223"/>
                    </a:lnTo>
                    <a:lnTo>
                      <a:pt x="1645" y="194"/>
                    </a:lnTo>
                    <a:lnTo>
                      <a:pt x="1645" y="147"/>
                    </a:lnTo>
                    <a:lnTo>
                      <a:pt x="1618" y="126"/>
                    </a:lnTo>
                    <a:lnTo>
                      <a:pt x="1618" y="117"/>
                    </a:lnTo>
                    <a:lnTo>
                      <a:pt x="1609" y="106"/>
                    </a:lnTo>
                    <a:lnTo>
                      <a:pt x="1609" y="96"/>
                    </a:lnTo>
                    <a:lnTo>
                      <a:pt x="1609" y="85"/>
                    </a:lnTo>
                    <a:lnTo>
                      <a:pt x="1589" y="35"/>
                    </a:lnTo>
                    <a:lnTo>
                      <a:pt x="1598" y="0"/>
                    </a:lnTo>
                    <a:lnTo>
                      <a:pt x="1577" y="0"/>
                    </a:lnTo>
                    <a:lnTo>
                      <a:pt x="1568" y="0"/>
                    </a:lnTo>
                    <a:lnTo>
                      <a:pt x="1548" y="24"/>
                    </a:lnTo>
                    <a:lnTo>
                      <a:pt x="1535" y="24"/>
                    </a:lnTo>
                    <a:lnTo>
                      <a:pt x="1518" y="44"/>
                    </a:lnTo>
                    <a:lnTo>
                      <a:pt x="1513" y="44"/>
                    </a:lnTo>
                    <a:lnTo>
                      <a:pt x="1500" y="24"/>
                    </a:lnTo>
                    <a:lnTo>
                      <a:pt x="1492" y="20"/>
                    </a:lnTo>
                    <a:lnTo>
                      <a:pt x="1480" y="24"/>
                    </a:lnTo>
                    <a:lnTo>
                      <a:pt x="1472" y="44"/>
                    </a:lnTo>
                    <a:lnTo>
                      <a:pt x="1450" y="76"/>
                    </a:lnTo>
                    <a:lnTo>
                      <a:pt x="1409" y="76"/>
                    </a:lnTo>
                    <a:lnTo>
                      <a:pt x="1389" y="56"/>
                    </a:lnTo>
                    <a:lnTo>
                      <a:pt x="1333" y="44"/>
                    </a:lnTo>
                    <a:lnTo>
                      <a:pt x="1312" y="76"/>
                    </a:lnTo>
                    <a:lnTo>
                      <a:pt x="1324" y="106"/>
                    </a:lnTo>
                    <a:lnTo>
                      <a:pt x="1283" y="117"/>
                    </a:lnTo>
                    <a:lnTo>
                      <a:pt x="1266" y="106"/>
                    </a:lnTo>
                    <a:lnTo>
                      <a:pt x="1248" y="126"/>
                    </a:lnTo>
                    <a:lnTo>
                      <a:pt x="1266" y="147"/>
                    </a:lnTo>
                    <a:lnTo>
                      <a:pt x="1283" y="147"/>
                    </a:lnTo>
                    <a:lnTo>
                      <a:pt x="1312" y="147"/>
                    </a:lnTo>
                    <a:lnTo>
                      <a:pt x="1324" y="182"/>
                    </a:lnTo>
                    <a:lnTo>
                      <a:pt x="1303" y="194"/>
                    </a:lnTo>
                    <a:lnTo>
                      <a:pt x="1271" y="202"/>
                    </a:lnTo>
                    <a:lnTo>
                      <a:pt x="1266" y="215"/>
                    </a:lnTo>
                    <a:lnTo>
                      <a:pt x="1248" y="215"/>
                    </a:lnTo>
                    <a:lnTo>
                      <a:pt x="1216" y="215"/>
                    </a:lnTo>
                    <a:lnTo>
                      <a:pt x="1195" y="223"/>
                    </a:lnTo>
                    <a:lnTo>
                      <a:pt x="1195" y="243"/>
                    </a:lnTo>
                    <a:lnTo>
                      <a:pt x="1130" y="271"/>
                    </a:lnTo>
                    <a:lnTo>
                      <a:pt x="1110" y="265"/>
                    </a:lnTo>
                    <a:lnTo>
                      <a:pt x="1130" y="235"/>
                    </a:lnTo>
                    <a:lnTo>
                      <a:pt x="1069" y="223"/>
                    </a:lnTo>
                    <a:lnTo>
                      <a:pt x="1069" y="202"/>
                    </a:lnTo>
                    <a:lnTo>
                      <a:pt x="1047" y="182"/>
                    </a:lnTo>
                    <a:lnTo>
                      <a:pt x="1027" y="174"/>
                    </a:lnTo>
                    <a:lnTo>
                      <a:pt x="992" y="215"/>
                    </a:lnTo>
                    <a:lnTo>
                      <a:pt x="971" y="202"/>
                    </a:lnTo>
                    <a:lnTo>
                      <a:pt x="930" y="182"/>
                    </a:lnTo>
                    <a:lnTo>
                      <a:pt x="904" y="215"/>
                    </a:lnTo>
                    <a:lnTo>
                      <a:pt x="874" y="202"/>
                    </a:lnTo>
                    <a:lnTo>
                      <a:pt x="813" y="215"/>
                    </a:lnTo>
                    <a:lnTo>
                      <a:pt x="791" y="235"/>
                    </a:lnTo>
                    <a:lnTo>
                      <a:pt x="756" y="223"/>
                    </a:lnTo>
                    <a:lnTo>
                      <a:pt x="756" y="235"/>
                    </a:lnTo>
                    <a:lnTo>
                      <a:pt x="778" y="280"/>
                    </a:lnTo>
                    <a:lnTo>
                      <a:pt x="791" y="291"/>
                    </a:lnTo>
                    <a:lnTo>
                      <a:pt x="800" y="321"/>
                    </a:lnTo>
                    <a:lnTo>
                      <a:pt x="813" y="321"/>
                    </a:lnTo>
                    <a:lnTo>
                      <a:pt x="841" y="341"/>
                    </a:lnTo>
                    <a:lnTo>
                      <a:pt x="854" y="382"/>
                    </a:lnTo>
                    <a:lnTo>
                      <a:pt x="895" y="388"/>
                    </a:lnTo>
                    <a:lnTo>
                      <a:pt x="904" y="397"/>
                    </a:lnTo>
                    <a:lnTo>
                      <a:pt x="895" y="438"/>
                    </a:lnTo>
                    <a:lnTo>
                      <a:pt x="883" y="449"/>
                    </a:lnTo>
                    <a:lnTo>
                      <a:pt x="919" y="470"/>
                    </a:lnTo>
                    <a:lnTo>
                      <a:pt x="919" y="479"/>
                    </a:lnTo>
                    <a:lnTo>
                      <a:pt x="951" y="479"/>
                    </a:lnTo>
                    <a:lnTo>
                      <a:pt x="951" y="488"/>
                    </a:lnTo>
                    <a:lnTo>
                      <a:pt x="939" y="508"/>
                    </a:lnTo>
                    <a:lnTo>
                      <a:pt x="980" y="527"/>
                    </a:lnTo>
                    <a:lnTo>
                      <a:pt x="1001" y="514"/>
                    </a:lnTo>
                    <a:lnTo>
                      <a:pt x="1021" y="527"/>
                    </a:lnTo>
                    <a:lnTo>
                      <a:pt x="1021" y="555"/>
                    </a:lnTo>
                    <a:lnTo>
                      <a:pt x="1036" y="585"/>
                    </a:lnTo>
                    <a:lnTo>
                      <a:pt x="1056" y="576"/>
                    </a:lnTo>
                    <a:lnTo>
                      <a:pt x="1077" y="576"/>
                    </a:lnTo>
                    <a:lnTo>
                      <a:pt x="1077" y="585"/>
                    </a:lnTo>
                    <a:lnTo>
                      <a:pt x="1097" y="653"/>
                    </a:lnTo>
                    <a:lnTo>
                      <a:pt x="1036" y="653"/>
                    </a:lnTo>
                    <a:lnTo>
                      <a:pt x="1027" y="681"/>
                    </a:lnTo>
                    <a:lnTo>
                      <a:pt x="980" y="681"/>
                    </a:lnTo>
                    <a:lnTo>
                      <a:pt x="960" y="722"/>
                    </a:lnTo>
                    <a:lnTo>
                      <a:pt x="951" y="722"/>
                    </a:lnTo>
                    <a:lnTo>
                      <a:pt x="939" y="702"/>
                    </a:lnTo>
                    <a:lnTo>
                      <a:pt x="930" y="702"/>
                    </a:lnTo>
                    <a:lnTo>
                      <a:pt x="883" y="714"/>
                    </a:lnTo>
                    <a:lnTo>
                      <a:pt x="919" y="735"/>
                    </a:lnTo>
                    <a:lnTo>
                      <a:pt x="910" y="744"/>
                    </a:lnTo>
                    <a:lnTo>
                      <a:pt x="895" y="744"/>
                    </a:lnTo>
                    <a:lnTo>
                      <a:pt x="883" y="750"/>
                    </a:lnTo>
                    <a:lnTo>
                      <a:pt x="895" y="759"/>
                    </a:lnTo>
                    <a:lnTo>
                      <a:pt x="904" y="778"/>
                    </a:lnTo>
                    <a:lnTo>
                      <a:pt x="874" y="820"/>
                    </a:lnTo>
                    <a:lnTo>
                      <a:pt x="863" y="820"/>
                    </a:lnTo>
                    <a:lnTo>
                      <a:pt x="841" y="841"/>
                    </a:lnTo>
                    <a:lnTo>
                      <a:pt x="874" y="861"/>
                    </a:lnTo>
                    <a:lnTo>
                      <a:pt x="874" y="876"/>
                    </a:lnTo>
                    <a:lnTo>
                      <a:pt x="854" y="887"/>
                    </a:lnTo>
                    <a:lnTo>
                      <a:pt x="863" y="896"/>
                    </a:lnTo>
                    <a:lnTo>
                      <a:pt x="841" y="928"/>
                    </a:lnTo>
                    <a:lnTo>
                      <a:pt x="841" y="958"/>
                    </a:lnTo>
                    <a:lnTo>
                      <a:pt x="813" y="958"/>
                    </a:lnTo>
                    <a:lnTo>
                      <a:pt x="800" y="969"/>
                    </a:lnTo>
                    <a:lnTo>
                      <a:pt x="813" y="1014"/>
                    </a:lnTo>
                    <a:lnTo>
                      <a:pt x="813" y="1025"/>
                    </a:lnTo>
                    <a:lnTo>
                      <a:pt x="800" y="1047"/>
                    </a:lnTo>
                    <a:lnTo>
                      <a:pt x="783" y="1055"/>
                    </a:lnTo>
                    <a:lnTo>
                      <a:pt x="765" y="1034"/>
                    </a:lnTo>
                    <a:lnTo>
                      <a:pt x="765" y="1005"/>
                    </a:lnTo>
                    <a:lnTo>
                      <a:pt x="737" y="1005"/>
                    </a:lnTo>
                    <a:lnTo>
                      <a:pt x="737" y="1014"/>
                    </a:lnTo>
                    <a:lnTo>
                      <a:pt x="704" y="991"/>
                    </a:lnTo>
                    <a:lnTo>
                      <a:pt x="695" y="969"/>
                    </a:lnTo>
                    <a:lnTo>
                      <a:pt x="674" y="969"/>
                    </a:lnTo>
                    <a:lnTo>
                      <a:pt x="648" y="958"/>
                    </a:lnTo>
                    <a:lnTo>
                      <a:pt x="609" y="949"/>
                    </a:lnTo>
                    <a:lnTo>
                      <a:pt x="589" y="958"/>
                    </a:lnTo>
                    <a:lnTo>
                      <a:pt x="557" y="937"/>
                    </a:lnTo>
                    <a:lnTo>
                      <a:pt x="542" y="969"/>
                    </a:lnTo>
                    <a:lnTo>
                      <a:pt x="492" y="937"/>
                    </a:lnTo>
                    <a:lnTo>
                      <a:pt x="471" y="949"/>
                    </a:lnTo>
                    <a:lnTo>
                      <a:pt x="459" y="958"/>
                    </a:lnTo>
                    <a:lnTo>
                      <a:pt x="459" y="991"/>
                    </a:lnTo>
                    <a:lnTo>
                      <a:pt x="451" y="1005"/>
                    </a:lnTo>
                    <a:lnTo>
                      <a:pt x="439" y="1025"/>
                    </a:lnTo>
                    <a:lnTo>
                      <a:pt x="416" y="1014"/>
                    </a:lnTo>
                    <a:lnTo>
                      <a:pt x="395" y="1034"/>
                    </a:lnTo>
                    <a:lnTo>
                      <a:pt x="395" y="1047"/>
                    </a:lnTo>
                    <a:lnTo>
                      <a:pt x="383" y="1055"/>
                    </a:lnTo>
                    <a:lnTo>
                      <a:pt x="375" y="1067"/>
                    </a:lnTo>
                    <a:lnTo>
                      <a:pt x="353" y="1108"/>
                    </a:lnTo>
                    <a:lnTo>
                      <a:pt x="321" y="1131"/>
                    </a:lnTo>
                    <a:lnTo>
                      <a:pt x="312" y="1131"/>
                    </a:lnTo>
                    <a:lnTo>
                      <a:pt x="256" y="1131"/>
                    </a:lnTo>
                    <a:lnTo>
                      <a:pt x="256" y="1143"/>
                    </a:lnTo>
                    <a:lnTo>
                      <a:pt x="297" y="1164"/>
                    </a:lnTo>
                    <a:lnTo>
                      <a:pt x="297" y="1184"/>
                    </a:lnTo>
                    <a:lnTo>
                      <a:pt x="266" y="1184"/>
                    </a:lnTo>
                    <a:lnTo>
                      <a:pt x="266" y="1193"/>
                    </a:lnTo>
                    <a:lnTo>
                      <a:pt x="266" y="1214"/>
                    </a:lnTo>
                    <a:lnTo>
                      <a:pt x="236" y="1214"/>
                    </a:lnTo>
                    <a:lnTo>
                      <a:pt x="204" y="1240"/>
                    </a:lnTo>
                    <a:lnTo>
                      <a:pt x="204" y="1249"/>
                    </a:lnTo>
                    <a:lnTo>
                      <a:pt x="195" y="1261"/>
                    </a:lnTo>
                    <a:lnTo>
                      <a:pt x="180" y="1281"/>
                    </a:lnTo>
                    <a:lnTo>
                      <a:pt x="195" y="1290"/>
                    </a:lnTo>
                    <a:lnTo>
                      <a:pt x="195" y="1320"/>
                    </a:lnTo>
                    <a:lnTo>
                      <a:pt x="169" y="1331"/>
                    </a:lnTo>
                    <a:lnTo>
                      <a:pt x="127" y="1331"/>
                    </a:lnTo>
                    <a:lnTo>
                      <a:pt x="106" y="1352"/>
                    </a:lnTo>
                    <a:lnTo>
                      <a:pt x="127" y="1357"/>
                    </a:lnTo>
                    <a:lnTo>
                      <a:pt x="86" y="1396"/>
                    </a:lnTo>
                    <a:lnTo>
                      <a:pt x="51" y="1428"/>
                    </a:lnTo>
                    <a:lnTo>
                      <a:pt x="41" y="1448"/>
                    </a:lnTo>
                    <a:lnTo>
                      <a:pt x="21" y="1476"/>
                    </a:lnTo>
                    <a:lnTo>
                      <a:pt x="41" y="1504"/>
                    </a:lnTo>
                    <a:lnTo>
                      <a:pt x="41" y="1513"/>
                    </a:lnTo>
                    <a:lnTo>
                      <a:pt x="41" y="1526"/>
                    </a:lnTo>
                    <a:lnTo>
                      <a:pt x="78" y="1513"/>
                    </a:lnTo>
                    <a:lnTo>
                      <a:pt x="97" y="1554"/>
                    </a:lnTo>
                    <a:lnTo>
                      <a:pt x="127" y="1554"/>
                    </a:lnTo>
                    <a:lnTo>
                      <a:pt x="139" y="1554"/>
                    </a:lnTo>
                    <a:lnTo>
                      <a:pt x="180" y="1595"/>
                    </a:lnTo>
                    <a:lnTo>
                      <a:pt x="180" y="1622"/>
                    </a:lnTo>
                    <a:lnTo>
                      <a:pt x="180" y="1652"/>
                    </a:lnTo>
                    <a:lnTo>
                      <a:pt x="180" y="1663"/>
                    </a:lnTo>
                    <a:lnTo>
                      <a:pt x="160" y="1652"/>
                    </a:lnTo>
                    <a:lnTo>
                      <a:pt x="139" y="1663"/>
                    </a:lnTo>
                    <a:lnTo>
                      <a:pt x="139" y="1693"/>
                    </a:lnTo>
                    <a:lnTo>
                      <a:pt x="127" y="1719"/>
                    </a:lnTo>
                    <a:lnTo>
                      <a:pt x="147" y="1728"/>
                    </a:lnTo>
                    <a:lnTo>
                      <a:pt x="160" y="1728"/>
                    </a:lnTo>
                    <a:lnTo>
                      <a:pt x="169" y="1713"/>
                    </a:lnTo>
                    <a:lnTo>
                      <a:pt x="180" y="1713"/>
                    </a:lnTo>
                    <a:lnTo>
                      <a:pt x="184" y="1693"/>
                    </a:lnTo>
                    <a:lnTo>
                      <a:pt x="204" y="1693"/>
                    </a:lnTo>
                    <a:lnTo>
                      <a:pt x="215" y="1693"/>
                    </a:lnTo>
                    <a:lnTo>
                      <a:pt x="215" y="1684"/>
                    </a:lnTo>
                    <a:lnTo>
                      <a:pt x="245" y="1684"/>
                    </a:lnTo>
                    <a:lnTo>
                      <a:pt x="256" y="1704"/>
                    </a:lnTo>
                    <a:lnTo>
                      <a:pt x="245" y="1713"/>
                    </a:lnTo>
                    <a:lnTo>
                      <a:pt x="245" y="1719"/>
                    </a:lnTo>
                    <a:lnTo>
                      <a:pt x="266" y="1728"/>
                    </a:lnTo>
                    <a:lnTo>
                      <a:pt x="266" y="1760"/>
                    </a:lnTo>
                    <a:lnTo>
                      <a:pt x="245" y="1760"/>
                    </a:lnTo>
                    <a:lnTo>
                      <a:pt x="245" y="1781"/>
                    </a:lnTo>
                    <a:lnTo>
                      <a:pt x="256" y="1790"/>
                    </a:lnTo>
                    <a:lnTo>
                      <a:pt x="277" y="1790"/>
                    </a:lnTo>
                    <a:lnTo>
                      <a:pt x="277" y="1801"/>
                    </a:lnTo>
                    <a:lnTo>
                      <a:pt x="297" y="1810"/>
                    </a:lnTo>
                    <a:lnTo>
                      <a:pt x="286" y="1842"/>
                    </a:lnTo>
                    <a:lnTo>
                      <a:pt x="256" y="1857"/>
                    </a:lnTo>
                    <a:lnTo>
                      <a:pt x="236" y="1857"/>
                    </a:lnTo>
                    <a:lnTo>
                      <a:pt x="236" y="1866"/>
                    </a:lnTo>
                    <a:lnTo>
                      <a:pt x="225" y="1877"/>
                    </a:lnTo>
                    <a:lnTo>
                      <a:pt x="215" y="1898"/>
                    </a:lnTo>
                    <a:lnTo>
                      <a:pt x="215" y="1907"/>
                    </a:lnTo>
                    <a:lnTo>
                      <a:pt x="215" y="1918"/>
                    </a:lnTo>
                    <a:lnTo>
                      <a:pt x="204" y="1948"/>
                    </a:lnTo>
                    <a:lnTo>
                      <a:pt x="195" y="1963"/>
                    </a:lnTo>
                    <a:lnTo>
                      <a:pt x="184" y="1975"/>
                    </a:lnTo>
                    <a:lnTo>
                      <a:pt x="184" y="1996"/>
                    </a:lnTo>
                    <a:lnTo>
                      <a:pt x="169" y="2005"/>
                    </a:lnTo>
                    <a:lnTo>
                      <a:pt x="160" y="2005"/>
                    </a:lnTo>
                    <a:lnTo>
                      <a:pt x="127" y="2005"/>
                    </a:lnTo>
                    <a:lnTo>
                      <a:pt x="119" y="1996"/>
                    </a:lnTo>
                    <a:lnTo>
                      <a:pt x="106" y="1996"/>
                    </a:lnTo>
                    <a:lnTo>
                      <a:pt x="86" y="1996"/>
                    </a:lnTo>
                    <a:lnTo>
                      <a:pt x="65" y="1975"/>
                    </a:lnTo>
                    <a:lnTo>
                      <a:pt x="51" y="1975"/>
                    </a:lnTo>
                    <a:lnTo>
                      <a:pt x="41" y="2005"/>
                    </a:lnTo>
                    <a:lnTo>
                      <a:pt x="21" y="2016"/>
                    </a:lnTo>
                    <a:lnTo>
                      <a:pt x="30" y="2033"/>
                    </a:lnTo>
                    <a:lnTo>
                      <a:pt x="21" y="2054"/>
                    </a:lnTo>
                    <a:lnTo>
                      <a:pt x="21" y="2074"/>
                    </a:lnTo>
                    <a:lnTo>
                      <a:pt x="10" y="2101"/>
                    </a:lnTo>
                    <a:lnTo>
                      <a:pt x="21" y="2122"/>
                    </a:lnTo>
                    <a:lnTo>
                      <a:pt x="21" y="2142"/>
                    </a:lnTo>
                    <a:lnTo>
                      <a:pt x="10" y="2172"/>
                    </a:lnTo>
                    <a:lnTo>
                      <a:pt x="21" y="2204"/>
                    </a:lnTo>
                    <a:lnTo>
                      <a:pt x="21" y="2219"/>
                    </a:lnTo>
                    <a:lnTo>
                      <a:pt x="0" y="2248"/>
                    </a:lnTo>
                    <a:lnTo>
                      <a:pt x="51" y="2301"/>
                    </a:lnTo>
                    <a:lnTo>
                      <a:pt x="51" y="2321"/>
                    </a:lnTo>
                    <a:lnTo>
                      <a:pt x="106" y="2325"/>
                    </a:lnTo>
                    <a:lnTo>
                      <a:pt x="106" y="2321"/>
                    </a:lnTo>
                    <a:lnTo>
                      <a:pt x="127" y="2310"/>
                    </a:lnTo>
                    <a:lnTo>
                      <a:pt x="195" y="2325"/>
                    </a:lnTo>
                    <a:lnTo>
                      <a:pt x="204" y="2321"/>
                    </a:lnTo>
                    <a:lnTo>
                      <a:pt x="204" y="2310"/>
                    </a:lnTo>
                    <a:lnTo>
                      <a:pt x="225" y="2325"/>
                    </a:lnTo>
                    <a:lnTo>
                      <a:pt x="321" y="2336"/>
                    </a:lnTo>
                    <a:lnTo>
                      <a:pt x="321" y="2325"/>
                    </a:lnTo>
                    <a:lnTo>
                      <a:pt x="312" y="2219"/>
                    </a:lnTo>
                    <a:lnTo>
                      <a:pt x="286" y="2210"/>
                    </a:lnTo>
                    <a:lnTo>
                      <a:pt x="301" y="2183"/>
                    </a:lnTo>
                    <a:lnTo>
                      <a:pt x="286" y="2163"/>
                    </a:lnTo>
                    <a:lnTo>
                      <a:pt x="297" y="2152"/>
                    </a:lnTo>
                    <a:lnTo>
                      <a:pt x="301" y="2130"/>
                    </a:lnTo>
                    <a:lnTo>
                      <a:pt x="312" y="2122"/>
                    </a:lnTo>
                    <a:lnTo>
                      <a:pt x="312" y="2101"/>
                    </a:lnTo>
                    <a:lnTo>
                      <a:pt x="312" y="2081"/>
                    </a:lnTo>
                    <a:lnTo>
                      <a:pt x="301" y="2066"/>
                    </a:lnTo>
                    <a:lnTo>
                      <a:pt x="333" y="2024"/>
                    </a:lnTo>
                    <a:lnTo>
                      <a:pt x="375" y="2016"/>
                    </a:lnTo>
                    <a:lnTo>
                      <a:pt x="492" y="2066"/>
                    </a:lnTo>
                    <a:lnTo>
                      <a:pt x="501" y="2054"/>
                    </a:lnTo>
                    <a:lnTo>
                      <a:pt x="589" y="2081"/>
                    </a:lnTo>
                    <a:lnTo>
                      <a:pt x="589" y="2054"/>
                    </a:lnTo>
                    <a:lnTo>
                      <a:pt x="577" y="2005"/>
                    </a:lnTo>
                    <a:lnTo>
                      <a:pt x="557" y="1996"/>
                    </a:lnTo>
                    <a:lnTo>
                      <a:pt x="568" y="1957"/>
                    </a:lnTo>
                    <a:lnTo>
                      <a:pt x="568" y="1948"/>
                    </a:lnTo>
                    <a:lnTo>
                      <a:pt x="548" y="1940"/>
                    </a:lnTo>
                    <a:lnTo>
                      <a:pt x="548" y="1907"/>
                    </a:lnTo>
                    <a:lnTo>
                      <a:pt x="568" y="1898"/>
                    </a:lnTo>
                    <a:lnTo>
                      <a:pt x="639" y="1866"/>
                    </a:lnTo>
                    <a:lnTo>
                      <a:pt x="618" y="1842"/>
                    </a:lnTo>
                    <a:lnTo>
                      <a:pt x="674" y="1831"/>
                    </a:lnTo>
                    <a:lnTo>
                      <a:pt x="695" y="1822"/>
                    </a:lnTo>
                    <a:lnTo>
                      <a:pt x="715" y="1822"/>
                    </a:lnTo>
                    <a:lnTo>
                      <a:pt x="737" y="1810"/>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28" name="12 Aveyron">
                <a:extLst>
                  <a:ext uri="{FF2B5EF4-FFF2-40B4-BE49-F238E27FC236}">
                    <a16:creationId xmlns:a16="http://schemas.microsoft.com/office/drawing/2014/main" id="{4B521050-0DB5-4D5F-8938-6D14D67A8AA5}"/>
                  </a:ext>
                </a:extLst>
              </p:cNvPr>
              <p:cNvSpPr>
                <a:spLocks/>
              </p:cNvSpPr>
              <p:nvPr userDrawn="1"/>
            </p:nvSpPr>
            <p:spPr bwMode="auto">
              <a:xfrm>
                <a:off x="5722938" y="4432300"/>
                <a:ext cx="754062" cy="815975"/>
              </a:xfrm>
              <a:custGeom>
                <a:avLst/>
                <a:gdLst>
                  <a:gd name="T0" fmla="*/ 1489 w 2224"/>
                  <a:gd name="T1" fmla="*/ 2321 h 2398"/>
                  <a:gd name="T2" fmla="*/ 1606 w 2224"/>
                  <a:gd name="T3" fmla="*/ 2377 h 2398"/>
                  <a:gd name="T4" fmla="*/ 1682 w 2224"/>
                  <a:gd name="T5" fmla="*/ 2290 h 2398"/>
                  <a:gd name="T6" fmla="*/ 1695 w 2224"/>
                  <a:gd name="T7" fmla="*/ 2121 h 2398"/>
                  <a:gd name="T8" fmla="*/ 1927 w 2224"/>
                  <a:gd name="T9" fmla="*/ 2130 h 2398"/>
                  <a:gd name="T10" fmla="*/ 2001 w 2224"/>
                  <a:gd name="T11" fmla="*/ 2004 h 2398"/>
                  <a:gd name="T12" fmla="*/ 2127 w 2224"/>
                  <a:gd name="T13" fmla="*/ 1872 h 2398"/>
                  <a:gd name="T14" fmla="*/ 2215 w 2224"/>
                  <a:gd name="T15" fmla="*/ 1742 h 2398"/>
                  <a:gd name="T16" fmla="*/ 2064 w 2224"/>
                  <a:gd name="T17" fmla="*/ 1664 h 2398"/>
                  <a:gd name="T18" fmla="*/ 1979 w 2224"/>
                  <a:gd name="T19" fmla="*/ 1625 h 2398"/>
                  <a:gd name="T20" fmla="*/ 2118 w 2224"/>
                  <a:gd name="T21" fmla="*/ 1478 h 2398"/>
                  <a:gd name="T22" fmla="*/ 1882 w 2224"/>
                  <a:gd name="T23" fmla="*/ 1437 h 2398"/>
                  <a:gd name="T24" fmla="*/ 1800 w 2224"/>
                  <a:gd name="T25" fmla="*/ 1278 h 2398"/>
                  <a:gd name="T26" fmla="*/ 1800 w 2224"/>
                  <a:gd name="T27" fmla="*/ 1213 h 2398"/>
                  <a:gd name="T28" fmla="*/ 1753 w 2224"/>
                  <a:gd name="T29" fmla="*/ 1055 h 2398"/>
                  <a:gd name="T30" fmla="*/ 1786 w 2224"/>
                  <a:gd name="T31" fmla="*/ 958 h 2398"/>
                  <a:gd name="T32" fmla="*/ 1695 w 2224"/>
                  <a:gd name="T33" fmla="*/ 811 h 2398"/>
                  <a:gd name="T34" fmla="*/ 1635 w 2224"/>
                  <a:gd name="T35" fmla="*/ 661 h 2398"/>
                  <a:gd name="T36" fmla="*/ 1550 w 2224"/>
                  <a:gd name="T37" fmla="*/ 564 h 2398"/>
                  <a:gd name="T38" fmla="*/ 1489 w 2224"/>
                  <a:gd name="T39" fmla="*/ 429 h 2398"/>
                  <a:gd name="T40" fmla="*/ 1489 w 2224"/>
                  <a:gd name="T41" fmla="*/ 340 h 2398"/>
                  <a:gd name="T42" fmla="*/ 1424 w 2224"/>
                  <a:gd name="T43" fmla="*/ 273 h 2398"/>
                  <a:gd name="T44" fmla="*/ 1285 w 2224"/>
                  <a:gd name="T45" fmla="*/ 97 h 2398"/>
                  <a:gd name="T46" fmla="*/ 1203 w 2224"/>
                  <a:gd name="T47" fmla="*/ 21 h 2398"/>
                  <a:gd name="T48" fmla="*/ 1086 w 2224"/>
                  <a:gd name="T49" fmla="*/ 126 h 2398"/>
                  <a:gd name="T50" fmla="*/ 1021 w 2224"/>
                  <a:gd name="T51" fmla="*/ 299 h 2398"/>
                  <a:gd name="T52" fmla="*/ 982 w 2224"/>
                  <a:gd name="T53" fmla="*/ 423 h 2398"/>
                  <a:gd name="T54" fmla="*/ 886 w 2224"/>
                  <a:gd name="T55" fmla="*/ 555 h 2398"/>
                  <a:gd name="T56" fmla="*/ 817 w 2224"/>
                  <a:gd name="T57" fmla="*/ 576 h 2398"/>
                  <a:gd name="T58" fmla="*/ 713 w 2224"/>
                  <a:gd name="T59" fmla="*/ 576 h 2398"/>
                  <a:gd name="T60" fmla="*/ 562 w 2224"/>
                  <a:gd name="T61" fmla="*/ 544 h 2398"/>
                  <a:gd name="T62" fmla="*/ 479 w 2224"/>
                  <a:gd name="T63" fmla="*/ 673 h 2398"/>
                  <a:gd name="T64" fmla="*/ 353 w 2224"/>
                  <a:gd name="T65" fmla="*/ 715 h 2398"/>
                  <a:gd name="T66" fmla="*/ 297 w 2224"/>
                  <a:gd name="T67" fmla="*/ 715 h 2398"/>
                  <a:gd name="T68" fmla="*/ 201 w 2224"/>
                  <a:gd name="T69" fmla="*/ 743 h 2398"/>
                  <a:gd name="T70" fmla="*/ 110 w 2224"/>
                  <a:gd name="T71" fmla="*/ 832 h 2398"/>
                  <a:gd name="T72" fmla="*/ 82 w 2224"/>
                  <a:gd name="T73" fmla="*/ 841 h 2398"/>
                  <a:gd name="T74" fmla="*/ 0 w 2224"/>
                  <a:gd name="T75" fmla="*/ 908 h 2398"/>
                  <a:gd name="T76" fmla="*/ 91 w 2224"/>
                  <a:gd name="T77" fmla="*/ 1125 h 2398"/>
                  <a:gd name="T78" fmla="*/ 54 w 2224"/>
                  <a:gd name="T79" fmla="*/ 1222 h 2398"/>
                  <a:gd name="T80" fmla="*/ 151 w 2224"/>
                  <a:gd name="T81" fmla="*/ 1339 h 2398"/>
                  <a:gd name="T82" fmla="*/ 82 w 2224"/>
                  <a:gd name="T83" fmla="*/ 1417 h 2398"/>
                  <a:gd name="T84" fmla="*/ 138 w 2224"/>
                  <a:gd name="T85" fmla="*/ 1458 h 2398"/>
                  <a:gd name="T86" fmla="*/ 210 w 2224"/>
                  <a:gd name="T87" fmla="*/ 1499 h 2398"/>
                  <a:gd name="T88" fmla="*/ 297 w 2224"/>
                  <a:gd name="T89" fmla="*/ 1449 h 2398"/>
                  <a:gd name="T90" fmla="*/ 338 w 2224"/>
                  <a:gd name="T91" fmla="*/ 1449 h 2398"/>
                  <a:gd name="T92" fmla="*/ 362 w 2224"/>
                  <a:gd name="T93" fmla="*/ 1437 h 2398"/>
                  <a:gd name="T94" fmla="*/ 465 w 2224"/>
                  <a:gd name="T95" fmla="*/ 1490 h 2398"/>
                  <a:gd name="T96" fmla="*/ 470 w 2224"/>
                  <a:gd name="T97" fmla="*/ 1525 h 2398"/>
                  <a:gd name="T98" fmla="*/ 618 w 2224"/>
                  <a:gd name="T99" fmla="*/ 1555 h 2398"/>
                  <a:gd name="T100" fmla="*/ 789 w 2224"/>
                  <a:gd name="T101" fmla="*/ 1672 h 2398"/>
                  <a:gd name="T102" fmla="*/ 904 w 2224"/>
                  <a:gd name="T103" fmla="*/ 1790 h 2398"/>
                  <a:gd name="T104" fmla="*/ 904 w 2224"/>
                  <a:gd name="T105" fmla="*/ 1896 h 2398"/>
                  <a:gd name="T106" fmla="*/ 982 w 2224"/>
                  <a:gd name="T107" fmla="*/ 1993 h 2398"/>
                  <a:gd name="T108" fmla="*/ 1001 w 2224"/>
                  <a:gd name="T109" fmla="*/ 2086 h 2398"/>
                  <a:gd name="T110" fmla="*/ 1053 w 2224"/>
                  <a:gd name="T111" fmla="*/ 2171 h 2398"/>
                  <a:gd name="T112" fmla="*/ 1244 w 2224"/>
                  <a:gd name="T113" fmla="*/ 2331 h 2398"/>
                  <a:gd name="T114" fmla="*/ 1362 w 2224"/>
                  <a:gd name="T115" fmla="*/ 2290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24" h="2398">
                    <a:moveTo>
                      <a:pt x="1403" y="2290"/>
                    </a:moveTo>
                    <a:lnTo>
                      <a:pt x="1411" y="2301"/>
                    </a:lnTo>
                    <a:lnTo>
                      <a:pt x="1424" y="2310"/>
                    </a:lnTo>
                    <a:lnTo>
                      <a:pt x="1468" y="2310"/>
                    </a:lnTo>
                    <a:lnTo>
                      <a:pt x="1489" y="2321"/>
                    </a:lnTo>
                    <a:lnTo>
                      <a:pt x="1521" y="2398"/>
                    </a:lnTo>
                    <a:lnTo>
                      <a:pt x="1550" y="2386"/>
                    </a:lnTo>
                    <a:lnTo>
                      <a:pt x="1576" y="2377"/>
                    </a:lnTo>
                    <a:lnTo>
                      <a:pt x="1585" y="2377"/>
                    </a:lnTo>
                    <a:lnTo>
                      <a:pt x="1606" y="2377"/>
                    </a:lnTo>
                    <a:lnTo>
                      <a:pt x="1635" y="2398"/>
                    </a:lnTo>
                    <a:lnTo>
                      <a:pt x="1695" y="2398"/>
                    </a:lnTo>
                    <a:lnTo>
                      <a:pt x="1695" y="2377"/>
                    </a:lnTo>
                    <a:lnTo>
                      <a:pt x="1676" y="2351"/>
                    </a:lnTo>
                    <a:lnTo>
                      <a:pt x="1682" y="2290"/>
                    </a:lnTo>
                    <a:lnTo>
                      <a:pt x="1704" y="2249"/>
                    </a:lnTo>
                    <a:lnTo>
                      <a:pt x="1695" y="2234"/>
                    </a:lnTo>
                    <a:lnTo>
                      <a:pt x="1676" y="2192"/>
                    </a:lnTo>
                    <a:lnTo>
                      <a:pt x="1695" y="2163"/>
                    </a:lnTo>
                    <a:lnTo>
                      <a:pt x="1695" y="2121"/>
                    </a:lnTo>
                    <a:lnTo>
                      <a:pt x="1753" y="2130"/>
                    </a:lnTo>
                    <a:lnTo>
                      <a:pt x="1773" y="2163"/>
                    </a:lnTo>
                    <a:lnTo>
                      <a:pt x="1808" y="2163"/>
                    </a:lnTo>
                    <a:lnTo>
                      <a:pt x="1918" y="2163"/>
                    </a:lnTo>
                    <a:lnTo>
                      <a:pt x="1927" y="2130"/>
                    </a:lnTo>
                    <a:lnTo>
                      <a:pt x="1947" y="2130"/>
                    </a:lnTo>
                    <a:lnTo>
                      <a:pt x="1959" y="2106"/>
                    </a:lnTo>
                    <a:lnTo>
                      <a:pt x="1927" y="2075"/>
                    </a:lnTo>
                    <a:lnTo>
                      <a:pt x="1968" y="2013"/>
                    </a:lnTo>
                    <a:lnTo>
                      <a:pt x="2001" y="2004"/>
                    </a:lnTo>
                    <a:lnTo>
                      <a:pt x="2077" y="2004"/>
                    </a:lnTo>
                    <a:lnTo>
                      <a:pt x="2085" y="1989"/>
                    </a:lnTo>
                    <a:lnTo>
                      <a:pt x="2105" y="1969"/>
                    </a:lnTo>
                    <a:lnTo>
                      <a:pt x="2085" y="1928"/>
                    </a:lnTo>
                    <a:lnTo>
                      <a:pt x="2127" y="1872"/>
                    </a:lnTo>
                    <a:lnTo>
                      <a:pt x="2174" y="1861"/>
                    </a:lnTo>
                    <a:lnTo>
                      <a:pt x="2183" y="1820"/>
                    </a:lnTo>
                    <a:lnTo>
                      <a:pt x="2224" y="1801"/>
                    </a:lnTo>
                    <a:lnTo>
                      <a:pt x="2224" y="1760"/>
                    </a:lnTo>
                    <a:lnTo>
                      <a:pt x="2215" y="1742"/>
                    </a:lnTo>
                    <a:lnTo>
                      <a:pt x="2138" y="1705"/>
                    </a:lnTo>
                    <a:lnTo>
                      <a:pt x="2127" y="1705"/>
                    </a:lnTo>
                    <a:lnTo>
                      <a:pt x="2118" y="1692"/>
                    </a:lnTo>
                    <a:lnTo>
                      <a:pt x="2077" y="1705"/>
                    </a:lnTo>
                    <a:lnTo>
                      <a:pt x="2064" y="1664"/>
                    </a:lnTo>
                    <a:lnTo>
                      <a:pt x="2056" y="1651"/>
                    </a:lnTo>
                    <a:lnTo>
                      <a:pt x="2044" y="1651"/>
                    </a:lnTo>
                    <a:lnTo>
                      <a:pt x="2021" y="1672"/>
                    </a:lnTo>
                    <a:lnTo>
                      <a:pt x="1968" y="1625"/>
                    </a:lnTo>
                    <a:lnTo>
                      <a:pt x="1979" y="1625"/>
                    </a:lnTo>
                    <a:lnTo>
                      <a:pt x="2044" y="1586"/>
                    </a:lnTo>
                    <a:lnTo>
                      <a:pt x="2044" y="1555"/>
                    </a:lnTo>
                    <a:lnTo>
                      <a:pt x="2056" y="1525"/>
                    </a:lnTo>
                    <a:lnTo>
                      <a:pt x="2056" y="1499"/>
                    </a:lnTo>
                    <a:lnTo>
                      <a:pt x="2118" y="1478"/>
                    </a:lnTo>
                    <a:lnTo>
                      <a:pt x="2097" y="1417"/>
                    </a:lnTo>
                    <a:lnTo>
                      <a:pt x="2001" y="1408"/>
                    </a:lnTo>
                    <a:lnTo>
                      <a:pt x="1927" y="1437"/>
                    </a:lnTo>
                    <a:lnTo>
                      <a:pt x="1912" y="1437"/>
                    </a:lnTo>
                    <a:lnTo>
                      <a:pt x="1882" y="1437"/>
                    </a:lnTo>
                    <a:lnTo>
                      <a:pt x="1903" y="1408"/>
                    </a:lnTo>
                    <a:lnTo>
                      <a:pt x="1912" y="1361"/>
                    </a:lnTo>
                    <a:lnTo>
                      <a:pt x="1862" y="1331"/>
                    </a:lnTo>
                    <a:lnTo>
                      <a:pt x="1808" y="1331"/>
                    </a:lnTo>
                    <a:lnTo>
                      <a:pt x="1800" y="1278"/>
                    </a:lnTo>
                    <a:lnTo>
                      <a:pt x="1795" y="1270"/>
                    </a:lnTo>
                    <a:lnTo>
                      <a:pt x="1786" y="1299"/>
                    </a:lnTo>
                    <a:lnTo>
                      <a:pt x="1765" y="1299"/>
                    </a:lnTo>
                    <a:lnTo>
                      <a:pt x="1765" y="1255"/>
                    </a:lnTo>
                    <a:lnTo>
                      <a:pt x="1800" y="1213"/>
                    </a:lnTo>
                    <a:lnTo>
                      <a:pt x="1800" y="1172"/>
                    </a:lnTo>
                    <a:lnTo>
                      <a:pt x="1773" y="1172"/>
                    </a:lnTo>
                    <a:lnTo>
                      <a:pt x="1773" y="1125"/>
                    </a:lnTo>
                    <a:lnTo>
                      <a:pt x="1753" y="1096"/>
                    </a:lnTo>
                    <a:lnTo>
                      <a:pt x="1753" y="1055"/>
                    </a:lnTo>
                    <a:lnTo>
                      <a:pt x="1786" y="1046"/>
                    </a:lnTo>
                    <a:lnTo>
                      <a:pt x="1786" y="1025"/>
                    </a:lnTo>
                    <a:lnTo>
                      <a:pt x="1773" y="1008"/>
                    </a:lnTo>
                    <a:lnTo>
                      <a:pt x="1786" y="988"/>
                    </a:lnTo>
                    <a:lnTo>
                      <a:pt x="1786" y="958"/>
                    </a:lnTo>
                    <a:lnTo>
                      <a:pt x="1753" y="890"/>
                    </a:lnTo>
                    <a:lnTo>
                      <a:pt x="1732" y="882"/>
                    </a:lnTo>
                    <a:lnTo>
                      <a:pt x="1704" y="852"/>
                    </a:lnTo>
                    <a:lnTo>
                      <a:pt x="1682" y="841"/>
                    </a:lnTo>
                    <a:lnTo>
                      <a:pt x="1695" y="811"/>
                    </a:lnTo>
                    <a:lnTo>
                      <a:pt x="1695" y="791"/>
                    </a:lnTo>
                    <a:lnTo>
                      <a:pt x="1704" y="723"/>
                    </a:lnTo>
                    <a:lnTo>
                      <a:pt x="1695" y="702"/>
                    </a:lnTo>
                    <a:lnTo>
                      <a:pt x="1676" y="682"/>
                    </a:lnTo>
                    <a:lnTo>
                      <a:pt x="1635" y="661"/>
                    </a:lnTo>
                    <a:lnTo>
                      <a:pt x="1635" y="658"/>
                    </a:lnTo>
                    <a:lnTo>
                      <a:pt x="1626" y="658"/>
                    </a:lnTo>
                    <a:lnTo>
                      <a:pt x="1576" y="576"/>
                    </a:lnTo>
                    <a:lnTo>
                      <a:pt x="1565" y="564"/>
                    </a:lnTo>
                    <a:lnTo>
                      <a:pt x="1550" y="564"/>
                    </a:lnTo>
                    <a:lnTo>
                      <a:pt x="1539" y="555"/>
                    </a:lnTo>
                    <a:lnTo>
                      <a:pt x="1530" y="544"/>
                    </a:lnTo>
                    <a:lnTo>
                      <a:pt x="1509" y="520"/>
                    </a:lnTo>
                    <a:lnTo>
                      <a:pt x="1500" y="509"/>
                    </a:lnTo>
                    <a:lnTo>
                      <a:pt x="1489" y="429"/>
                    </a:lnTo>
                    <a:lnTo>
                      <a:pt x="1480" y="403"/>
                    </a:lnTo>
                    <a:lnTo>
                      <a:pt x="1500" y="370"/>
                    </a:lnTo>
                    <a:lnTo>
                      <a:pt x="1468" y="340"/>
                    </a:lnTo>
                    <a:lnTo>
                      <a:pt x="1468" y="332"/>
                    </a:lnTo>
                    <a:lnTo>
                      <a:pt x="1489" y="340"/>
                    </a:lnTo>
                    <a:lnTo>
                      <a:pt x="1500" y="299"/>
                    </a:lnTo>
                    <a:lnTo>
                      <a:pt x="1468" y="286"/>
                    </a:lnTo>
                    <a:lnTo>
                      <a:pt x="1448" y="299"/>
                    </a:lnTo>
                    <a:lnTo>
                      <a:pt x="1433" y="286"/>
                    </a:lnTo>
                    <a:lnTo>
                      <a:pt x="1424" y="273"/>
                    </a:lnTo>
                    <a:lnTo>
                      <a:pt x="1392" y="126"/>
                    </a:lnTo>
                    <a:lnTo>
                      <a:pt x="1315" y="138"/>
                    </a:lnTo>
                    <a:lnTo>
                      <a:pt x="1294" y="167"/>
                    </a:lnTo>
                    <a:lnTo>
                      <a:pt x="1274" y="156"/>
                    </a:lnTo>
                    <a:lnTo>
                      <a:pt x="1285" y="97"/>
                    </a:lnTo>
                    <a:lnTo>
                      <a:pt x="1285" y="56"/>
                    </a:lnTo>
                    <a:lnTo>
                      <a:pt x="1233" y="0"/>
                    </a:lnTo>
                    <a:lnTo>
                      <a:pt x="1224" y="0"/>
                    </a:lnTo>
                    <a:lnTo>
                      <a:pt x="1212" y="30"/>
                    </a:lnTo>
                    <a:lnTo>
                      <a:pt x="1203" y="21"/>
                    </a:lnTo>
                    <a:lnTo>
                      <a:pt x="1188" y="65"/>
                    </a:lnTo>
                    <a:lnTo>
                      <a:pt x="1156" y="65"/>
                    </a:lnTo>
                    <a:lnTo>
                      <a:pt x="1147" y="76"/>
                    </a:lnTo>
                    <a:lnTo>
                      <a:pt x="1114" y="138"/>
                    </a:lnTo>
                    <a:lnTo>
                      <a:pt x="1086" y="126"/>
                    </a:lnTo>
                    <a:lnTo>
                      <a:pt x="1053" y="176"/>
                    </a:lnTo>
                    <a:lnTo>
                      <a:pt x="1073" y="203"/>
                    </a:lnTo>
                    <a:lnTo>
                      <a:pt x="1032" y="223"/>
                    </a:lnTo>
                    <a:lnTo>
                      <a:pt x="1042" y="286"/>
                    </a:lnTo>
                    <a:lnTo>
                      <a:pt x="1021" y="299"/>
                    </a:lnTo>
                    <a:lnTo>
                      <a:pt x="991" y="312"/>
                    </a:lnTo>
                    <a:lnTo>
                      <a:pt x="971" y="349"/>
                    </a:lnTo>
                    <a:lnTo>
                      <a:pt x="971" y="382"/>
                    </a:lnTo>
                    <a:lnTo>
                      <a:pt x="982" y="403"/>
                    </a:lnTo>
                    <a:lnTo>
                      <a:pt x="982" y="423"/>
                    </a:lnTo>
                    <a:lnTo>
                      <a:pt x="956" y="438"/>
                    </a:lnTo>
                    <a:lnTo>
                      <a:pt x="936" y="468"/>
                    </a:lnTo>
                    <a:lnTo>
                      <a:pt x="904" y="479"/>
                    </a:lnTo>
                    <a:lnTo>
                      <a:pt x="895" y="544"/>
                    </a:lnTo>
                    <a:lnTo>
                      <a:pt x="886" y="555"/>
                    </a:lnTo>
                    <a:lnTo>
                      <a:pt x="865" y="544"/>
                    </a:lnTo>
                    <a:lnTo>
                      <a:pt x="865" y="555"/>
                    </a:lnTo>
                    <a:lnTo>
                      <a:pt x="865" y="564"/>
                    </a:lnTo>
                    <a:lnTo>
                      <a:pt x="832" y="564"/>
                    </a:lnTo>
                    <a:lnTo>
                      <a:pt x="817" y="576"/>
                    </a:lnTo>
                    <a:lnTo>
                      <a:pt x="776" y="564"/>
                    </a:lnTo>
                    <a:lnTo>
                      <a:pt x="767" y="564"/>
                    </a:lnTo>
                    <a:lnTo>
                      <a:pt x="747" y="564"/>
                    </a:lnTo>
                    <a:lnTo>
                      <a:pt x="747" y="555"/>
                    </a:lnTo>
                    <a:lnTo>
                      <a:pt x="713" y="576"/>
                    </a:lnTo>
                    <a:lnTo>
                      <a:pt x="691" y="564"/>
                    </a:lnTo>
                    <a:lnTo>
                      <a:pt x="680" y="529"/>
                    </a:lnTo>
                    <a:lnTo>
                      <a:pt x="659" y="520"/>
                    </a:lnTo>
                    <a:lnTo>
                      <a:pt x="594" y="529"/>
                    </a:lnTo>
                    <a:lnTo>
                      <a:pt x="562" y="544"/>
                    </a:lnTo>
                    <a:lnTo>
                      <a:pt x="542" y="544"/>
                    </a:lnTo>
                    <a:lnTo>
                      <a:pt x="512" y="564"/>
                    </a:lnTo>
                    <a:lnTo>
                      <a:pt x="520" y="605"/>
                    </a:lnTo>
                    <a:lnTo>
                      <a:pt x="500" y="617"/>
                    </a:lnTo>
                    <a:lnTo>
                      <a:pt x="479" y="673"/>
                    </a:lnTo>
                    <a:lnTo>
                      <a:pt x="465" y="673"/>
                    </a:lnTo>
                    <a:lnTo>
                      <a:pt x="444" y="661"/>
                    </a:lnTo>
                    <a:lnTo>
                      <a:pt x="424" y="715"/>
                    </a:lnTo>
                    <a:lnTo>
                      <a:pt x="374" y="702"/>
                    </a:lnTo>
                    <a:lnTo>
                      <a:pt x="353" y="715"/>
                    </a:lnTo>
                    <a:lnTo>
                      <a:pt x="338" y="693"/>
                    </a:lnTo>
                    <a:lnTo>
                      <a:pt x="327" y="682"/>
                    </a:lnTo>
                    <a:lnTo>
                      <a:pt x="318" y="715"/>
                    </a:lnTo>
                    <a:lnTo>
                      <a:pt x="306" y="723"/>
                    </a:lnTo>
                    <a:lnTo>
                      <a:pt x="297" y="715"/>
                    </a:lnTo>
                    <a:lnTo>
                      <a:pt x="306" y="702"/>
                    </a:lnTo>
                    <a:lnTo>
                      <a:pt x="306" y="693"/>
                    </a:lnTo>
                    <a:lnTo>
                      <a:pt x="297" y="682"/>
                    </a:lnTo>
                    <a:lnTo>
                      <a:pt x="256" y="723"/>
                    </a:lnTo>
                    <a:lnTo>
                      <a:pt x="201" y="743"/>
                    </a:lnTo>
                    <a:lnTo>
                      <a:pt x="201" y="764"/>
                    </a:lnTo>
                    <a:lnTo>
                      <a:pt x="180" y="776"/>
                    </a:lnTo>
                    <a:lnTo>
                      <a:pt x="151" y="799"/>
                    </a:lnTo>
                    <a:lnTo>
                      <a:pt x="151" y="811"/>
                    </a:lnTo>
                    <a:lnTo>
                      <a:pt x="110" y="832"/>
                    </a:lnTo>
                    <a:lnTo>
                      <a:pt x="103" y="832"/>
                    </a:lnTo>
                    <a:lnTo>
                      <a:pt x="110" y="860"/>
                    </a:lnTo>
                    <a:lnTo>
                      <a:pt x="103" y="873"/>
                    </a:lnTo>
                    <a:lnTo>
                      <a:pt x="91" y="873"/>
                    </a:lnTo>
                    <a:lnTo>
                      <a:pt x="82" y="841"/>
                    </a:lnTo>
                    <a:lnTo>
                      <a:pt x="62" y="841"/>
                    </a:lnTo>
                    <a:lnTo>
                      <a:pt x="54" y="873"/>
                    </a:lnTo>
                    <a:lnTo>
                      <a:pt x="21" y="873"/>
                    </a:lnTo>
                    <a:lnTo>
                      <a:pt x="0" y="882"/>
                    </a:lnTo>
                    <a:lnTo>
                      <a:pt x="0" y="908"/>
                    </a:lnTo>
                    <a:lnTo>
                      <a:pt x="12" y="970"/>
                    </a:lnTo>
                    <a:lnTo>
                      <a:pt x="41" y="999"/>
                    </a:lnTo>
                    <a:lnTo>
                      <a:pt x="41" y="1055"/>
                    </a:lnTo>
                    <a:lnTo>
                      <a:pt x="71" y="1096"/>
                    </a:lnTo>
                    <a:lnTo>
                      <a:pt x="91" y="1125"/>
                    </a:lnTo>
                    <a:lnTo>
                      <a:pt x="54" y="1152"/>
                    </a:lnTo>
                    <a:lnTo>
                      <a:pt x="54" y="1161"/>
                    </a:lnTo>
                    <a:lnTo>
                      <a:pt x="21" y="1193"/>
                    </a:lnTo>
                    <a:lnTo>
                      <a:pt x="41" y="1202"/>
                    </a:lnTo>
                    <a:lnTo>
                      <a:pt x="54" y="1222"/>
                    </a:lnTo>
                    <a:lnTo>
                      <a:pt x="32" y="1243"/>
                    </a:lnTo>
                    <a:lnTo>
                      <a:pt x="82" y="1270"/>
                    </a:lnTo>
                    <a:lnTo>
                      <a:pt x="130" y="1263"/>
                    </a:lnTo>
                    <a:lnTo>
                      <a:pt x="168" y="1270"/>
                    </a:lnTo>
                    <a:lnTo>
                      <a:pt x="151" y="1339"/>
                    </a:lnTo>
                    <a:lnTo>
                      <a:pt x="118" y="1339"/>
                    </a:lnTo>
                    <a:lnTo>
                      <a:pt x="82" y="1396"/>
                    </a:lnTo>
                    <a:lnTo>
                      <a:pt x="62" y="1396"/>
                    </a:lnTo>
                    <a:lnTo>
                      <a:pt x="62" y="1408"/>
                    </a:lnTo>
                    <a:lnTo>
                      <a:pt x="82" y="1417"/>
                    </a:lnTo>
                    <a:lnTo>
                      <a:pt x="91" y="1449"/>
                    </a:lnTo>
                    <a:lnTo>
                      <a:pt x="118" y="1449"/>
                    </a:lnTo>
                    <a:lnTo>
                      <a:pt x="118" y="1478"/>
                    </a:lnTo>
                    <a:lnTo>
                      <a:pt x="130" y="1469"/>
                    </a:lnTo>
                    <a:lnTo>
                      <a:pt x="138" y="1458"/>
                    </a:lnTo>
                    <a:lnTo>
                      <a:pt x="180" y="1458"/>
                    </a:lnTo>
                    <a:lnTo>
                      <a:pt x="180" y="1469"/>
                    </a:lnTo>
                    <a:lnTo>
                      <a:pt x="180" y="1478"/>
                    </a:lnTo>
                    <a:lnTo>
                      <a:pt x="180" y="1499"/>
                    </a:lnTo>
                    <a:lnTo>
                      <a:pt x="210" y="1499"/>
                    </a:lnTo>
                    <a:lnTo>
                      <a:pt x="210" y="1514"/>
                    </a:lnTo>
                    <a:lnTo>
                      <a:pt x="256" y="1510"/>
                    </a:lnTo>
                    <a:lnTo>
                      <a:pt x="256" y="1490"/>
                    </a:lnTo>
                    <a:lnTo>
                      <a:pt x="297" y="1478"/>
                    </a:lnTo>
                    <a:lnTo>
                      <a:pt x="297" y="1449"/>
                    </a:lnTo>
                    <a:lnTo>
                      <a:pt x="306" y="1449"/>
                    </a:lnTo>
                    <a:lnTo>
                      <a:pt x="318" y="1449"/>
                    </a:lnTo>
                    <a:lnTo>
                      <a:pt x="318" y="1458"/>
                    </a:lnTo>
                    <a:lnTo>
                      <a:pt x="327" y="1458"/>
                    </a:lnTo>
                    <a:lnTo>
                      <a:pt x="338" y="1449"/>
                    </a:lnTo>
                    <a:lnTo>
                      <a:pt x="347" y="1458"/>
                    </a:lnTo>
                    <a:lnTo>
                      <a:pt x="347" y="1469"/>
                    </a:lnTo>
                    <a:lnTo>
                      <a:pt x="353" y="1469"/>
                    </a:lnTo>
                    <a:lnTo>
                      <a:pt x="362" y="1458"/>
                    </a:lnTo>
                    <a:lnTo>
                      <a:pt x="362" y="1437"/>
                    </a:lnTo>
                    <a:lnTo>
                      <a:pt x="374" y="1437"/>
                    </a:lnTo>
                    <a:lnTo>
                      <a:pt x="424" y="1428"/>
                    </a:lnTo>
                    <a:lnTo>
                      <a:pt x="435" y="1469"/>
                    </a:lnTo>
                    <a:lnTo>
                      <a:pt x="465" y="1469"/>
                    </a:lnTo>
                    <a:lnTo>
                      <a:pt x="465" y="1490"/>
                    </a:lnTo>
                    <a:lnTo>
                      <a:pt x="479" y="1499"/>
                    </a:lnTo>
                    <a:lnTo>
                      <a:pt x="500" y="1490"/>
                    </a:lnTo>
                    <a:lnTo>
                      <a:pt x="542" y="1510"/>
                    </a:lnTo>
                    <a:lnTo>
                      <a:pt x="512" y="1525"/>
                    </a:lnTo>
                    <a:lnTo>
                      <a:pt x="470" y="1525"/>
                    </a:lnTo>
                    <a:lnTo>
                      <a:pt x="470" y="1545"/>
                    </a:lnTo>
                    <a:lnTo>
                      <a:pt x="542" y="1555"/>
                    </a:lnTo>
                    <a:lnTo>
                      <a:pt x="594" y="1534"/>
                    </a:lnTo>
                    <a:lnTo>
                      <a:pt x="609" y="1534"/>
                    </a:lnTo>
                    <a:lnTo>
                      <a:pt x="618" y="1555"/>
                    </a:lnTo>
                    <a:lnTo>
                      <a:pt x="618" y="1575"/>
                    </a:lnTo>
                    <a:lnTo>
                      <a:pt x="680" y="1575"/>
                    </a:lnTo>
                    <a:lnTo>
                      <a:pt x="713" y="1616"/>
                    </a:lnTo>
                    <a:lnTo>
                      <a:pt x="756" y="1631"/>
                    </a:lnTo>
                    <a:lnTo>
                      <a:pt x="789" y="1672"/>
                    </a:lnTo>
                    <a:lnTo>
                      <a:pt x="789" y="1705"/>
                    </a:lnTo>
                    <a:lnTo>
                      <a:pt x="854" y="1714"/>
                    </a:lnTo>
                    <a:lnTo>
                      <a:pt x="865" y="1748"/>
                    </a:lnTo>
                    <a:lnTo>
                      <a:pt x="886" y="1770"/>
                    </a:lnTo>
                    <a:lnTo>
                      <a:pt x="904" y="1790"/>
                    </a:lnTo>
                    <a:lnTo>
                      <a:pt x="895" y="1811"/>
                    </a:lnTo>
                    <a:lnTo>
                      <a:pt x="904" y="1831"/>
                    </a:lnTo>
                    <a:lnTo>
                      <a:pt x="945" y="1851"/>
                    </a:lnTo>
                    <a:lnTo>
                      <a:pt x="945" y="1878"/>
                    </a:lnTo>
                    <a:lnTo>
                      <a:pt x="904" y="1896"/>
                    </a:lnTo>
                    <a:lnTo>
                      <a:pt x="904" y="1916"/>
                    </a:lnTo>
                    <a:lnTo>
                      <a:pt x="956" y="1937"/>
                    </a:lnTo>
                    <a:lnTo>
                      <a:pt x="971" y="1957"/>
                    </a:lnTo>
                    <a:lnTo>
                      <a:pt x="982" y="1969"/>
                    </a:lnTo>
                    <a:lnTo>
                      <a:pt x="982" y="1993"/>
                    </a:lnTo>
                    <a:lnTo>
                      <a:pt x="982" y="2004"/>
                    </a:lnTo>
                    <a:lnTo>
                      <a:pt x="982" y="2025"/>
                    </a:lnTo>
                    <a:lnTo>
                      <a:pt x="1021" y="2045"/>
                    </a:lnTo>
                    <a:lnTo>
                      <a:pt x="1001" y="2065"/>
                    </a:lnTo>
                    <a:lnTo>
                      <a:pt x="1001" y="2086"/>
                    </a:lnTo>
                    <a:lnTo>
                      <a:pt x="991" y="2095"/>
                    </a:lnTo>
                    <a:lnTo>
                      <a:pt x="991" y="2106"/>
                    </a:lnTo>
                    <a:lnTo>
                      <a:pt x="1032" y="2151"/>
                    </a:lnTo>
                    <a:lnTo>
                      <a:pt x="1042" y="2163"/>
                    </a:lnTo>
                    <a:lnTo>
                      <a:pt x="1053" y="2171"/>
                    </a:lnTo>
                    <a:lnTo>
                      <a:pt x="1086" y="2234"/>
                    </a:lnTo>
                    <a:lnTo>
                      <a:pt x="1127" y="2260"/>
                    </a:lnTo>
                    <a:lnTo>
                      <a:pt x="1168" y="2301"/>
                    </a:lnTo>
                    <a:lnTo>
                      <a:pt x="1192" y="2301"/>
                    </a:lnTo>
                    <a:lnTo>
                      <a:pt x="1244" y="2331"/>
                    </a:lnTo>
                    <a:lnTo>
                      <a:pt x="1307" y="2321"/>
                    </a:lnTo>
                    <a:lnTo>
                      <a:pt x="1315" y="2290"/>
                    </a:lnTo>
                    <a:lnTo>
                      <a:pt x="1350" y="2269"/>
                    </a:lnTo>
                    <a:lnTo>
                      <a:pt x="1362" y="2269"/>
                    </a:lnTo>
                    <a:lnTo>
                      <a:pt x="1362" y="2290"/>
                    </a:lnTo>
                    <a:lnTo>
                      <a:pt x="1403" y="2290"/>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29" name="09 Ariège">
                <a:extLst>
                  <a:ext uri="{FF2B5EF4-FFF2-40B4-BE49-F238E27FC236}">
                    <a16:creationId xmlns:a16="http://schemas.microsoft.com/office/drawing/2014/main" id="{095FA541-3071-48D8-81FA-3D1E9751EE77}"/>
                  </a:ext>
                </a:extLst>
              </p:cNvPr>
              <p:cNvSpPr>
                <a:spLocks/>
              </p:cNvSpPr>
              <p:nvPr userDrawn="1"/>
            </p:nvSpPr>
            <p:spPr bwMode="auto">
              <a:xfrm>
                <a:off x="5226050" y="5499100"/>
                <a:ext cx="650875" cy="484188"/>
              </a:xfrm>
              <a:custGeom>
                <a:avLst/>
                <a:gdLst>
                  <a:gd name="T0" fmla="*/ 1668 w 1915"/>
                  <a:gd name="T1" fmla="*/ 1116 h 1428"/>
                  <a:gd name="T2" fmla="*/ 1735 w 1915"/>
                  <a:gd name="T3" fmla="*/ 1075 h 1428"/>
                  <a:gd name="T4" fmla="*/ 1832 w 1915"/>
                  <a:gd name="T5" fmla="*/ 1146 h 1428"/>
                  <a:gd name="T6" fmla="*/ 1902 w 1915"/>
                  <a:gd name="T7" fmla="*/ 1263 h 1428"/>
                  <a:gd name="T8" fmla="*/ 1694 w 1915"/>
                  <a:gd name="T9" fmla="*/ 1275 h 1428"/>
                  <a:gd name="T10" fmla="*/ 1568 w 1915"/>
                  <a:gd name="T11" fmla="*/ 1372 h 1428"/>
                  <a:gd name="T12" fmla="*/ 1353 w 1915"/>
                  <a:gd name="T13" fmla="*/ 1428 h 1428"/>
                  <a:gd name="T14" fmla="*/ 1284 w 1915"/>
                  <a:gd name="T15" fmla="*/ 1352 h 1428"/>
                  <a:gd name="T16" fmla="*/ 979 w 1915"/>
                  <a:gd name="T17" fmla="*/ 1278 h 1428"/>
                  <a:gd name="T18" fmla="*/ 911 w 1915"/>
                  <a:gd name="T19" fmla="*/ 1278 h 1428"/>
                  <a:gd name="T20" fmla="*/ 735 w 1915"/>
                  <a:gd name="T21" fmla="*/ 1172 h 1428"/>
                  <a:gd name="T22" fmla="*/ 562 w 1915"/>
                  <a:gd name="T23" fmla="*/ 1116 h 1428"/>
                  <a:gd name="T24" fmla="*/ 356 w 1915"/>
                  <a:gd name="T25" fmla="*/ 1008 h 1428"/>
                  <a:gd name="T26" fmla="*/ 189 w 1915"/>
                  <a:gd name="T27" fmla="*/ 966 h 1428"/>
                  <a:gd name="T28" fmla="*/ 41 w 1915"/>
                  <a:gd name="T29" fmla="*/ 890 h 1428"/>
                  <a:gd name="T30" fmla="*/ 20 w 1915"/>
                  <a:gd name="T31" fmla="*/ 784 h 1428"/>
                  <a:gd name="T32" fmla="*/ 91 w 1915"/>
                  <a:gd name="T33" fmla="*/ 702 h 1428"/>
                  <a:gd name="T34" fmla="*/ 167 w 1915"/>
                  <a:gd name="T35" fmla="*/ 658 h 1428"/>
                  <a:gd name="T36" fmla="*/ 243 w 1915"/>
                  <a:gd name="T37" fmla="*/ 605 h 1428"/>
                  <a:gd name="T38" fmla="*/ 230 w 1915"/>
                  <a:gd name="T39" fmla="*/ 540 h 1428"/>
                  <a:gd name="T40" fmla="*/ 230 w 1915"/>
                  <a:gd name="T41" fmla="*/ 466 h 1428"/>
                  <a:gd name="T42" fmla="*/ 252 w 1915"/>
                  <a:gd name="T43" fmla="*/ 382 h 1428"/>
                  <a:gd name="T44" fmla="*/ 326 w 1915"/>
                  <a:gd name="T45" fmla="*/ 362 h 1428"/>
                  <a:gd name="T46" fmla="*/ 423 w 1915"/>
                  <a:gd name="T47" fmla="*/ 293 h 1428"/>
                  <a:gd name="T48" fmla="*/ 529 w 1915"/>
                  <a:gd name="T49" fmla="*/ 340 h 1428"/>
                  <a:gd name="T50" fmla="*/ 597 w 1915"/>
                  <a:gd name="T51" fmla="*/ 423 h 1428"/>
                  <a:gd name="T52" fmla="*/ 679 w 1915"/>
                  <a:gd name="T53" fmla="*/ 349 h 1428"/>
                  <a:gd name="T54" fmla="*/ 582 w 1915"/>
                  <a:gd name="T55" fmla="*/ 305 h 1428"/>
                  <a:gd name="T56" fmla="*/ 597 w 1915"/>
                  <a:gd name="T57" fmla="*/ 223 h 1428"/>
                  <a:gd name="T58" fmla="*/ 638 w 1915"/>
                  <a:gd name="T59" fmla="*/ 214 h 1428"/>
                  <a:gd name="T60" fmla="*/ 723 w 1915"/>
                  <a:gd name="T61" fmla="*/ 214 h 1428"/>
                  <a:gd name="T62" fmla="*/ 796 w 1915"/>
                  <a:gd name="T63" fmla="*/ 167 h 1428"/>
                  <a:gd name="T64" fmla="*/ 718 w 1915"/>
                  <a:gd name="T65" fmla="*/ 117 h 1428"/>
                  <a:gd name="T66" fmla="*/ 679 w 1915"/>
                  <a:gd name="T67" fmla="*/ 41 h 1428"/>
                  <a:gd name="T68" fmla="*/ 805 w 1915"/>
                  <a:gd name="T69" fmla="*/ 50 h 1428"/>
                  <a:gd name="T70" fmla="*/ 841 w 1915"/>
                  <a:gd name="T71" fmla="*/ 156 h 1428"/>
                  <a:gd name="T72" fmla="*/ 924 w 1915"/>
                  <a:gd name="T73" fmla="*/ 193 h 1428"/>
                  <a:gd name="T74" fmla="*/ 952 w 1915"/>
                  <a:gd name="T75" fmla="*/ 147 h 1428"/>
                  <a:gd name="T76" fmla="*/ 952 w 1915"/>
                  <a:gd name="T77" fmla="*/ 85 h 1428"/>
                  <a:gd name="T78" fmla="*/ 987 w 1915"/>
                  <a:gd name="T79" fmla="*/ 76 h 1428"/>
                  <a:gd name="T80" fmla="*/ 1041 w 1915"/>
                  <a:gd name="T81" fmla="*/ 97 h 1428"/>
                  <a:gd name="T82" fmla="*/ 1158 w 1915"/>
                  <a:gd name="T83" fmla="*/ 117 h 1428"/>
                  <a:gd name="T84" fmla="*/ 1202 w 1915"/>
                  <a:gd name="T85" fmla="*/ 70 h 1428"/>
                  <a:gd name="T86" fmla="*/ 1256 w 1915"/>
                  <a:gd name="T87" fmla="*/ 214 h 1428"/>
                  <a:gd name="T88" fmla="*/ 1373 w 1915"/>
                  <a:gd name="T89" fmla="*/ 305 h 1428"/>
                  <a:gd name="T90" fmla="*/ 1449 w 1915"/>
                  <a:gd name="T91" fmla="*/ 320 h 1428"/>
                  <a:gd name="T92" fmla="*/ 1499 w 1915"/>
                  <a:gd name="T93" fmla="*/ 320 h 1428"/>
                  <a:gd name="T94" fmla="*/ 1529 w 1915"/>
                  <a:gd name="T95" fmla="*/ 349 h 1428"/>
                  <a:gd name="T96" fmla="*/ 1596 w 1915"/>
                  <a:gd name="T97" fmla="*/ 390 h 1428"/>
                  <a:gd name="T98" fmla="*/ 1576 w 1915"/>
                  <a:gd name="T99" fmla="*/ 488 h 1428"/>
                  <a:gd name="T100" fmla="*/ 1646 w 1915"/>
                  <a:gd name="T101" fmla="*/ 549 h 1428"/>
                  <a:gd name="T102" fmla="*/ 1646 w 1915"/>
                  <a:gd name="T103" fmla="*/ 667 h 1428"/>
                  <a:gd name="T104" fmla="*/ 1609 w 1915"/>
                  <a:gd name="T105" fmla="*/ 681 h 1428"/>
                  <a:gd name="T106" fmla="*/ 1609 w 1915"/>
                  <a:gd name="T107" fmla="*/ 734 h 1428"/>
                  <a:gd name="T108" fmla="*/ 1618 w 1915"/>
                  <a:gd name="T109" fmla="*/ 860 h 1428"/>
                  <a:gd name="T110" fmla="*/ 1458 w 1915"/>
                  <a:gd name="T111" fmla="*/ 958 h 1428"/>
                  <a:gd name="T112" fmla="*/ 1540 w 1915"/>
                  <a:gd name="T113" fmla="*/ 1046 h 1428"/>
                  <a:gd name="T114" fmla="*/ 1576 w 1915"/>
                  <a:gd name="T115" fmla="*/ 1096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15" h="1428">
                    <a:moveTo>
                      <a:pt x="1596" y="1116"/>
                    </a:moveTo>
                    <a:lnTo>
                      <a:pt x="1646" y="1116"/>
                    </a:lnTo>
                    <a:lnTo>
                      <a:pt x="1659" y="1116"/>
                    </a:lnTo>
                    <a:lnTo>
                      <a:pt x="1668" y="1116"/>
                    </a:lnTo>
                    <a:lnTo>
                      <a:pt x="1688" y="1105"/>
                    </a:lnTo>
                    <a:lnTo>
                      <a:pt x="1705" y="1105"/>
                    </a:lnTo>
                    <a:lnTo>
                      <a:pt x="1714" y="1096"/>
                    </a:lnTo>
                    <a:lnTo>
                      <a:pt x="1735" y="1075"/>
                    </a:lnTo>
                    <a:lnTo>
                      <a:pt x="1785" y="1084"/>
                    </a:lnTo>
                    <a:lnTo>
                      <a:pt x="1805" y="1125"/>
                    </a:lnTo>
                    <a:lnTo>
                      <a:pt x="1820" y="1146"/>
                    </a:lnTo>
                    <a:lnTo>
                      <a:pt x="1832" y="1146"/>
                    </a:lnTo>
                    <a:lnTo>
                      <a:pt x="1861" y="1172"/>
                    </a:lnTo>
                    <a:lnTo>
                      <a:pt x="1902" y="1192"/>
                    </a:lnTo>
                    <a:lnTo>
                      <a:pt x="1915" y="1213"/>
                    </a:lnTo>
                    <a:lnTo>
                      <a:pt x="1902" y="1263"/>
                    </a:lnTo>
                    <a:lnTo>
                      <a:pt x="1852" y="1243"/>
                    </a:lnTo>
                    <a:lnTo>
                      <a:pt x="1735" y="1263"/>
                    </a:lnTo>
                    <a:lnTo>
                      <a:pt x="1722" y="1275"/>
                    </a:lnTo>
                    <a:lnTo>
                      <a:pt x="1694" y="1275"/>
                    </a:lnTo>
                    <a:lnTo>
                      <a:pt x="1668" y="1263"/>
                    </a:lnTo>
                    <a:lnTo>
                      <a:pt x="1646" y="1289"/>
                    </a:lnTo>
                    <a:lnTo>
                      <a:pt x="1626" y="1339"/>
                    </a:lnTo>
                    <a:lnTo>
                      <a:pt x="1568" y="1372"/>
                    </a:lnTo>
                    <a:lnTo>
                      <a:pt x="1520" y="1361"/>
                    </a:lnTo>
                    <a:lnTo>
                      <a:pt x="1479" y="1417"/>
                    </a:lnTo>
                    <a:lnTo>
                      <a:pt x="1414" y="1417"/>
                    </a:lnTo>
                    <a:lnTo>
                      <a:pt x="1353" y="1428"/>
                    </a:lnTo>
                    <a:lnTo>
                      <a:pt x="1341" y="1407"/>
                    </a:lnTo>
                    <a:lnTo>
                      <a:pt x="1276" y="1402"/>
                    </a:lnTo>
                    <a:lnTo>
                      <a:pt x="1284" y="1361"/>
                    </a:lnTo>
                    <a:lnTo>
                      <a:pt x="1284" y="1352"/>
                    </a:lnTo>
                    <a:lnTo>
                      <a:pt x="1085" y="1319"/>
                    </a:lnTo>
                    <a:lnTo>
                      <a:pt x="1061" y="1278"/>
                    </a:lnTo>
                    <a:lnTo>
                      <a:pt x="1029" y="1275"/>
                    </a:lnTo>
                    <a:lnTo>
                      <a:pt x="979" y="1278"/>
                    </a:lnTo>
                    <a:lnTo>
                      <a:pt x="970" y="1289"/>
                    </a:lnTo>
                    <a:lnTo>
                      <a:pt x="952" y="1289"/>
                    </a:lnTo>
                    <a:lnTo>
                      <a:pt x="944" y="1275"/>
                    </a:lnTo>
                    <a:lnTo>
                      <a:pt x="911" y="1278"/>
                    </a:lnTo>
                    <a:lnTo>
                      <a:pt x="924" y="1361"/>
                    </a:lnTo>
                    <a:lnTo>
                      <a:pt x="861" y="1361"/>
                    </a:lnTo>
                    <a:lnTo>
                      <a:pt x="776" y="1192"/>
                    </a:lnTo>
                    <a:lnTo>
                      <a:pt x="735" y="1172"/>
                    </a:lnTo>
                    <a:lnTo>
                      <a:pt x="744" y="1137"/>
                    </a:lnTo>
                    <a:lnTo>
                      <a:pt x="718" y="1137"/>
                    </a:lnTo>
                    <a:lnTo>
                      <a:pt x="605" y="1146"/>
                    </a:lnTo>
                    <a:lnTo>
                      <a:pt x="562" y="1116"/>
                    </a:lnTo>
                    <a:lnTo>
                      <a:pt x="479" y="1161"/>
                    </a:lnTo>
                    <a:lnTo>
                      <a:pt x="432" y="1116"/>
                    </a:lnTo>
                    <a:lnTo>
                      <a:pt x="423" y="1055"/>
                    </a:lnTo>
                    <a:lnTo>
                      <a:pt x="356" y="1008"/>
                    </a:lnTo>
                    <a:lnTo>
                      <a:pt x="293" y="1008"/>
                    </a:lnTo>
                    <a:lnTo>
                      <a:pt x="243" y="988"/>
                    </a:lnTo>
                    <a:lnTo>
                      <a:pt x="217" y="999"/>
                    </a:lnTo>
                    <a:lnTo>
                      <a:pt x="189" y="966"/>
                    </a:lnTo>
                    <a:lnTo>
                      <a:pt x="156" y="978"/>
                    </a:lnTo>
                    <a:lnTo>
                      <a:pt x="137" y="988"/>
                    </a:lnTo>
                    <a:lnTo>
                      <a:pt x="41" y="917"/>
                    </a:lnTo>
                    <a:lnTo>
                      <a:pt x="41" y="890"/>
                    </a:lnTo>
                    <a:lnTo>
                      <a:pt x="29" y="841"/>
                    </a:lnTo>
                    <a:lnTo>
                      <a:pt x="9" y="832"/>
                    </a:lnTo>
                    <a:lnTo>
                      <a:pt x="20" y="793"/>
                    </a:lnTo>
                    <a:lnTo>
                      <a:pt x="20" y="784"/>
                    </a:lnTo>
                    <a:lnTo>
                      <a:pt x="0" y="776"/>
                    </a:lnTo>
                    <a:lnTo>
                      <a:pt x="0" y="743"/>
                    </a:lnTo>
                    <a:lnTo>
                      <a:pt x="20" y="734"/>
                    </a:lnTo>
                    <a:lnTo>
                      <a:pt x="91" y="702"/>
                    </a:lnTo>
                    <a:lnTo>
                      <a:pt x="70" y="678"/>
                    </a:lnTo>
                    <a:lnTo>
                      <a:pt x="126" y="667"/>
                    </a:lnTo>
                    <a:lnTo>
                      <a:pt x="147" y="658"/>
                    </a:lnTo>
                    <a:lnTo>
                      <a:pt x="167" y="658"/>
                    </a:lnTo>
                    <a:lnTo>
                      <a:pt x="189" y="646"/>
                    </a:lnTo>
                    <a:lnTo>
                      <a:pt x="217" y="637"/>
                    </a:lnTo>
                    <a:lnTo>
                      <a:pt x="235" y="605"/>
                    </a:lnTo>
                    <a:lnTo>
                      <a:pt x="243" y="605"/>
                    </a:lnTo>
                    <a:lnTo>
                      <a:pt x="252" y="576"/>
                    </a:lnTo>
                    <a:lnTo>
                      <a:pt x="265" y="576"/>
                    </a:lnTo>
                    <a:lnTo>
                      <a:pt x="243" y="540"/>
                    </a:lnTo>
                    <a:lnTo>
                      <a:pt x="230" y="540"/>
                    </a:lnTo>
                    <a:lnTo>
                      <a:pt x="230" y="507"/>
                    </a:lnTo>
                    <a:lnTo>
                      <a:pt x="243" y="507"/>
                    </a:lnTo>
                    <a:lnTo>
                      <a:pt x="235" y="488"/>
                    </a:lnTo>
                    <a:lnTo>
                      <a:pt x="230" y="466"/>
                    </a:lnTo>
                    <a:lnTo>
                      <a:pt x="230" y="446"/>
                    </a:lnTo>
                    <a:lnTo>
                      <a:pt x="252" y="438"/>
                    </a:lnTo>
                    <a:lnTo>
                      <a:pt x="235" y="403"/>
                    </a:lnTo>
                    <a:lnTo>
                      <a:pt x="252" y="382"/>
                    </a:lnTo>
                    <a:lnTo>
                      <a:pt x="252" y="370"/>
                    </a:lnTo>
                    <a:lnTo>
                      <a:pt x="265" y="370"/>
                    </a:lnTo>
                    <a:lnTo>
                      <a:pt x="306" y="403"/>
                    </a:lnTo>
                    <a:lnTo>
                      <a:pt x="326" y="362"/>
                    </a:lnTo>
                    <a:lnTo>
                      <a:pt x="326" y="312"/>
                    </a:lnTo>
                    <a:lnTo>
                      <a:pt x="382" y="329"/>
                    </a:lnTo>
                    <a:lnTo>
                      <a:pt x="412" y="305"/>
                    </a:lnTo>
                    <a:lnTo>
                      <a:pt x="423" y="293"/>
                    </a:lnTo>
                    <a:lnTo>
                      <a:pt x="432" y="293"/>
                    </a:lnTo>
                    <a:lnTo>
                      <a:pt x="488" y="329"/>
                    </a:lnTo>
                    <a:lnTo>
                      <a:pt x="499" y="320"/>
                    </a:lnTo>
                    <a:lnTo>
                      <a:pt x="529" y="340"/>
                    </a:lnTo>
                    <a:lnTo>
                      <a:pt x="549" y="370"/>
                    </a:lnTo>
                    <a:lnTo>
                      <a:pt x="549" y="390"/>
                    </a:lnTo>
                    <a:lnTo>
                      <a:pt x="562" y="431"/>
                    </a:lnTo>
                    <a:lnTo>
                      <a:pt x="597" y="423"/>
                    </a:lnTo>
                    <a:lnTo>
                      <a:pt x="618" y="423"/>
                    </a:lnTo>
                    <a:lnTo>
                      <a:pt x="618" y="382"/>
                    </a:lnTo>
                    <a:lnTo>
                      <a:pt x="659" y="382"/>
                    </a:lnTo>
                    <a:lnTo>
                      <a:pt x="679" y="349"/>
                    </a:lnTo>
                    <a:lnTo>
                      <a:pt x="647" y="320"/>
                    </a:lnTo>
                    <a:lnTo>
                      <a:pt x="638" y="312"/>
                    </a:lnTo>
                    <a:lnTo>
                      <a:pt x="618" y="312"/>
                    </a:lnTo>
                    <a:lnTo>
                      <a:pt x="582" y="305"/>
                    </a:lnTo>
                    <a:lnTo>
                      <a:pt x="562" y="284"/>
                    </a:lnTo>
                    <a:lnTo>
                      <a:pt x="582" y="252"/>
                    </a:lnTo>
                    <a:lnTo>
                      <a:pt x="582" y="232"/>
                    </a:lnTo>
                    <a:lnTo>
                      <a:pt x="597" y="223"/>
                    </a:lnTo>
                    <a:lnTo>
                      <a:pt x="605" y="243"/>
                    </a:lnTo>
                    <a:lnTo>
                      <a:pt x="618" y="243"/>
                    </a:lnTo>
                    <a:lnTo>
                      <a:pt x="627" y="223"/>
                    </a:lnTo>
                    <a:lnTo>
                      <a:pt x="638" y="214"/>
                    </a:lnTo>
                    <a:lnTo>
                      <a:pt x="668" y="223"/>
                    </a:lnTo>
                    <a:lnTo>
                      <a:pt x="688" y="223"/>
                    </a:lnTo>
                    <a:lnTo>
                      <a:pt x="709" y="232"/>
                    </a:lnTo>
                    <a:lnTo>
                      <a:pt x="723" y="214"/>
                    </a:lnTo>
                    <a:lnTo>
                      <a:pt x="718" y="202"/>
                    </a:lnTo>
                    <a:lnTo>
                      <a:pt x="755" y="188"/>
                    </a:lnTo>
                    <a:lnTo>
                      <a:pt x="785" y="188"/>
                    </a:lnTo>
                    <a:lnTo>
                      <a:pt x="796" y="167"/>
                    </a:lnTo>
                    <a:lnTo>
                      <a:pt x="785" y="147"/>
                    </a:lnTo>
                    <a:lnTo>
                      <a:pt x="785" y="126"/>
                    </a:lnTo>
                    <a:lnTo>
                      <a:pt x="755" y="126"/>
                    </a:lnTo>
                    <a:lnTo>
                      <a:pt x="718" y="117"/>
                    </a:lnTo>
                    <a:lnTo>
                      <a:pt x="718" y="97"/>
                    </a:lnTo>
                    <a:lnTo>
                      <a:pt x="688" y="85"/>
                    </a:lnTo>
                    <a:lnTo>
                      <a:pt x="679" y="76"/>
                    </a:lnTo>
                    <a:lnTo>
                      <a:pt x="679" y="41"/>
                    </a:lnTo>
                    <a:lnTo>
                      <a:pt x="718" y="9"/>
                    </a:lnTo>
                    <a:lnTo>
                      <a:pt x="718" y="0"/>
                    </a:lnTo>
                    <a:lnTo>
                      <a:pt x="764" y="0"/>
                    </a:lnTo>
                    <a:lnTo>
                      <a:pt x="805" y="50"/>
                    </a:lnTo>
                    <a:lnTo>
                      <a:pt x="814" y="70"/>
                    </a:lnTo>
                    <a:lnTo>
                      <a:pt x="826" y="70"/>
                    </a:lnTo>
                    <a:lnTo>
                      <a:pt x="861" y="106"/>
                    </a:lnTo>
                    <a:lnTo>
                      <a:pt x="841" y="156"/>
                    </a:lnTo>
                    <a:lnTo>
                      <a:pt x="861" y="176"/>
                    </a:lnTo>
                    <a:lnTo>
                      <a:pt x="882" y="188"/>
                    </a:lnTo>
                    <a:lnTo>
                      <a:pt x="891" y="188"/>
                    </a:lnTo>
                    <a:lnTo>
                      <a:pt x="924" y="193"/>
                    </a:lnTo>
                    <a:lnTo>
                      <a:pt x="932" y="167"/>
                    </a:lnTo>
                    <a:lnTo>
                      <a:pt x="970" y="176"/>
                    </a:lnTo>
                    <a:lnTo>
                      <a:pt x="970" y="167"/>
                    </a:lnTo>
                    <a:lnTo>
                      <a:pt x="952" y="147"/>
                    </a:lnTo>
                    <a:lnTo>
                      <a:pt x="965" y="126"/>
                    </a:lnTo>
                    <a:lnTo>
                      <a:pt x="965" y="106"/>
                    </a:lnTo>
                    <a:lnTo>
                      <a:pt x="952" y="106"/>
                    </a:lnTo>
                    <a:lnTo>
                      <a:pt x="952" y="85"/>
                    </a:lnTo>
                    <a:lnTo>
                      <a:pt x="952" y="41"/>
                    </a:lnTo>
                    <a:lnTo>
                      <a:pt x="979" y="50"/>
                    </a:lnTo>
                    <a:lnTo>
                      <a:pt x="979" y="70"/>
                    </a:lnTo>
                    <a:lnTo>
                      <a:pt x="987" y="76"/>
                    </a:lnTo>
                    <a:lnTo>
                      <a:pt x="1009" y="70"/>
                    </a:lnTo>
                    <a:lnTo>
                      <a:pt x="1020" y="76"/>
                    </a:lnTo>
                    <a:lnTo>
                      <a:pt x="1029" y="70"/>
                    </a:lnTo>
                    <a:lnTo>
                      <a:pt x="1041" y="97"/>
                    </a:lnTo>
                    <a:lnTo>
                      <a:pt x="1050" y="106"/>
                    </a:lnTo>
                    <a:lnTo>
                      <a:pt x="1070" y="85"/>
                    </a:lnTo>
                    <a:lnTo>
                      <a:pt x="1070" y="76"/>
                    </a:lnTo>
                    <a:lnTo>
                      <a:pt x="1158" y="117"/>
                    </a:lnTo>
                    <a:lnTo>
                      <a:pt x="1158" y="147"/>
                    </a:lnTo>
                    <a:lnTo>
                      <a:pt x="1188" y="135"/>
                    </a:lnTo>
                    <a:lnTo>
                      <a:pt x="1180" y="106"/>
                    </a:lnTo>
                    <a:lnTo>
                      <a:pt x="1202" y="70"/>
                    </a:lnTo>
                    <a:lnTo>
                      <a:pt x="1223" y="76"/>
                    </a:lnTo>
                    <a:lnTo>
                      <a:pt x="1276" y="176"/>
                    </a:lnTo>
                    <a:lnTo>
                      <a:pt x="1276" y="193"/>
                    </a:lnTo>
                    <a:lnTo>
                      <a:pt x="1256" y="214"/>
                    </a:lnTo>
                    <a:lnTo>
                      <a:pt x="1264" y="243"/>
                    </a:lnTo>
                    <a:lnTo>
                      <a:pt x="1353" y="293"/>
                    </a:lnTo>
                    <a:lnTo>
                      <a:pt x="1353" y="305"/>
                    </a:lnTo>
                    <a:lnTo>
                      <a:pt x="1373" y="305"/>
                    </a:lnTo>
                    <a:lnTo>
                      <a:pt x="1382" y="305"/>
                    </a:lnTo>
                    <a:lnTo>
                      <a:pt x="1414" y="320"/>
                    </a:lnTo>
                    <a:lnTo>
                      <a:pt x="1423" y="320"/>
                    </a:lnTo>
                    <a:lnTo>
                      <a:pt x="1449" y="320"/>
                    </a:lnTo>
                    <a:lnTo>
                      <a:pt x="1444" y="305"/>
                    </a:lnTo>
                    <a:lnTo>
                      <a:pt x="1449" y="305"/>
                    </a:lnTo>
                    <a:lnTo>
                      <a:pt x="1470" y="329"/>
                    </a:lnTo>
                    <a:lnTo>
                      <a:pt x="1499" y="320"/>
                    </a:lnTo>
                    <a:lnTo>
                      <a:pt x="1512" y="382"/>
                    </a:lnTo>
                    <a:lnTo>
                      <a:pt x="1520" y="382"/>
                    </a:lnTo>
                    <a:lnTo>
                      <a:pt x="1529" y="362"/>
                    </a:lnTo>
                    <a:lnTo>
                      <a:pt x="1529" y="349"/>
                    </a:lnTo>
                    <a:lnTo>
                      <a:pt x="1561" y="349"/>
                    </a:lnTo>
                    <a:lnTo>
                      <a:pt x="1568" y="370"/>
                    </a:lnTo>
                    <a:lnTo>
                      <a:pt x="1588" y="370"/>
                    </a:lnTo>
                    <a:lnTo>
                      <a:pt x="1596" y="390"/>
                    </a:lnTo>
                    <a:lnTo>
                      <a:pt x="1596" y="411"/>
                    </a:lnTo>
                    <a:lnTo>
                      <a:pt x="1596" y="438"/>
                    </a:lnTo>
                    <a:lnTo>
                      <a:pt x="1609" y="479"/>
                    </a:lnTo>
                    <a:lnTo>
                      <a:pt x="1576" y="488"/>
                    </a:lnTo>
                    <a:lnTo>
                      <a:pt x="1588" y="507"/>
                    </a:lnTo>
                    <a:lnTo>
                      <a:pt x="1626" y="520"/>
                    </a:lnTo>
                    <a:lnTo>
                      <a:pt x="1626" y="540"/>
                    </a:lnTo>
                    <a:lnTo>
                      <a:pt x="1646" y="549"/>
                    </a:lnTo>
                    <a:lnTo>
                      <a:pt x="1626" y="596"/>
                    </a:lnTo>
                    <a:lnTo>
                      <a:pt x="1638" y="605"/>
                    </a:lnTo>
                    <a:lnTo>
                      <a:pt x="1646" y="617"/>
                    </a:lnTo>
                    <a:lnTo>
                      <a:pt x="1646" y="667"/>
                    </a:lnTo>
                    <a:lnTo>
                      <a:pt x="1668" y="678"/>
                    </a:lnTo>
                    <a:lnTo>
                      <a:pt x="1668" y="681"/>
                    </a:lnTo>
                    <a:lnTo>
                      <a:pt x="1646" y="702"/>
                    </a:lnTo>
                    <a:lnTo>
                      <a:pt x="1609" y="681"/>
                    </a:lnTo>
                    <a:lnTo>
                      <a:pt x="1588" y="693"/>
                    </a:lnTo>
                    <a:lnTo>
                      <a:pt x="1576" y="702"/>
                    </a:lnTo>
                    <a:lnTo>
                      <a:pt x="1568" y="722"/>
                    </a:lnTo>
                    <a:lnTo>
                      <a:pt x="1609" y="734"/>
                    </a:lnTo>
                    <a:lnTo>
                      <a:pt x="1638" y="743"/>
                    </a:lnTo>
                    <a:lnTo>
                      <a:pt x="1646" y="793"/>
                    </a:lnTo>
                    <a:lnTo>
                      <a:pt x="1638" y="852"/>
                    </a:lnTo>
                    <a:lnTo>
                      <a:pt x="1618" y="860"/>
                    </a:lnTo>
                    <a:lnTo>
                      <a:pt x="1596" y="882"/>
                    </a:lnTo>
                    <a:lnTo>
                      <a:pt x="1499" y="890"/>
                    </a:lnTo>
                    <a:lnTo>
                      <a:pt x="1479" y="902"/>
                    </a:lnTo>
                    <a:lnTo>
                      <a:pt x="1458" y="958"/>
                    </a:lnTo>
                    <a:lnTo>
                      <a:pt x="1520" y="988"/>
                    </a:lnTo>
                    <a:lnTo>
                      <a:pt x="1529" y="999"/>
                    </a:lnTo>
                    <a:lnTo>
                      <a:pt x="1561" y="1040"/>
                    </a:lnTo>
                    <a:lnTo>
                      <a:pt x="1540" y="1046"/>
                    </a:lnTo>
                    <a:lnTo>
                      <a:pt x="1529" y="1055"/>
                    </a:lnTo>
                    <a:lnTo>
                      <a:pt x="1561" y="1075"/>
                    </a:lnTo>
                    <a:lnTo>
                      <a:pt x="1568" y="1084"/>
                    </a:lnTo>
                    <a:lnTo>
                      <a:pt x="1576" y="1096"/>
                    </a:lnTo>
                    <a:lnTo>
                      <a:pt x="1596" y="1116"/>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grpSp>
        <p:grpSp>
          <p:nvGrpSpPr>
            <p:cNvPr id="16" name="Languedoc-Roussillon">
              <a:extLst>
                <a:ext uri="{FF2B5EF4-FFF2-40B4-BE49-F238E27FC236}">
                  <a16:creationId xmlns:a16="http://schemas.microsoft.com/office/drawing/2014/main" id="{981722A2-7137-47A4-815E-A62DAAF1D71A}"/>
                </a:ext>
              </a:extLst>
            </p:cNvPr>
            <p:cNvGrpSpPr/>
            <p:nvPr/>
          </p:nvGrpSpPr>
          <p:grpSpPr>
            <a:xfrm>
              <a:off x="5641975" y="4411663"/>
              <a:ext cx="1498600" cy="1727200"/>
              <a:chOff x="5641975" y="4411663"/>
              <a:chExt cx="1498600" cy="1727200"/>
            </a:xfrm>
            <a:grpFill/>
          </p:grpSpPr>
          <p:sp>
            <p:nvSpPr>
              <p:cNvPr id="17" name="66 Pyrénées-Orientales">
                <a:extLst>
                  <a:ext uri="{FF2B5EF4-FFF2-40B4-BE49-F238E27FC236}">
                    <a16:creationId xmlns:a16="http://schemas.microsoft.com/office/drawing/2014/main" id="{3845E219-7B50-4977-A8C5-6822F7867E9A}"/>
                  </a:ext>
                </a:extLst>
              </p:cNvPr>
              <p:cNvSpPr>
                <a:spLocks/>
              </p:cNvSpPr>
              <p:nvPr userDrawn="1"/>
            </p:nvSpPr>
            <p:spPr bwMode="auto">
              <a:xfrm>
                <a:off x="5656263" y="5756275"/>
                <a:ext cx="704850" cy="382588"/>
              </a:xfrm>
              <a:custGeom>
                <a:avLst/>
                <a:gdLst>
                  <a:gd name="T0" fmla="*/ 1957 w 2076"/>
                  <a:gd name="T1" fmla="*/ 753 h 1121"/>
                  <a:gd name="T2" fmla="*/ 2013 w 2076"/>
                  <a:gd name="T3" fmla="*/ 781 h 1121"/>
                  <a:gd name="T4" fmla="*/ 2043 w 2076"/>
                  <a:gd name="T5" fmla="*/ 850 h 1121"/>
                  <a:gd name="T6" fmla="*/ 1993 w 2076"/>
                  <a:gd name="T7" fmla="*/ 927 h 1121"/>
                  <a:gd name="T8" fmla="*/ 1841 w 2076"/>
                  <a:gd name="T9" fmla="*/ 872 h 1121"/>
                  <a:gd name="T10" fmla="*/ 1750 w 2076"/>
                  <a:gd name="T11" fmla="*/ 838 h 1121"/>
                  <a:gd name="T12" fmla="*/ 1654 w 2076"/>
                  <a:gd name="T13" fmla="*/ 877 h 1121"/>
                  <a:gd name="T14" fmla="*/ 1606 w 2076"/>
                  <a:gd name="T15" fmla="*/ 887 h 1121"/>
                  <a:gd name="T16" fmla="*/ 1439 w 2076"/>
                  <a:gd name="T17" fmla="*/ 948 h 1121"/>
                  <a:gd name="T18" fmla="*/ 1351 w 2076"/>
                  <a:gd name="T19" fmla="*/ 1025 h 1121"/>
                  <a:gd name="T20" fmla="*/ 1351 w 2076"/>
                  <a:gd name="T21" fmla="*/ 1064 h 1121"/>
                  <a:gd name="T22" fmla="*/ 1237 w 2076"/>
                  <a:gd name="T23" fmla="*/ 1086 h 1121"/>
                  <a:gd name="T24" fmla="*/ 1138 w 2076"/>
                  <a:gd name="T25" fmla="*/ 1116 h 1121"/>
                  <a:gd name="T26" fmla="*/ 1080 w 2076"/>
                  <a:gd name="T27" fmla="*/ 1094 h 1121"/>
                  <a:gd name="T28" fmla="*/ 769 w 2076"/>
                  <a:gd name="T29" fmla="*/ 927 h 1121"/>
                  <a:gd name="T30" fmla="*/ 589 w 2076"/>
                  <a:gd name="T31" fmla="*/ 978 h 1121"/>
                  <a:gd name="T32" fmla="*/ 532 w 2076"/>
                  <a:gd name="T33" fmla="*/ 1054 h 1121"/>
                  <a:gd name="T34" fmla="*/ 425 w 2076"/>
                  <a:gd name="T35" fmla="*/ 1106 h 1121"/>
                  <a:gd name="T36" fmla="*/ 332 w 2076"/>
                  <a:gd name="T37" fmla="*/ 956 h 1121"/>
                  <a:gd name="T38" fmla="*/ 298 w 2076"/>
                  <a:gd name="T39" fmla="*/ 897 h 1121"/>
                  <a:gd name="T40" fmla="*/ 236 w 2076"/>
                  <a:gd name="T41" fmla="*/ 907 h 1121"/>
                  <a:gd name="T42" fmla="*/ 0 w 2076"/>
                  <a:gd name="T43" fmla="*/ 758 h 1121"/>
                  <a:gd name="T44" fmla="*/ 89 w 2076"/>
                  <a:gd name="T45" fmla="*/ 665 h 1121"/>
                  <a:gd name="T46" fmla="*/ 256 w 2076"/>
                  <a:gd name="T47" fmla="*/ 596 h 1121"/>
                  <a:gd name="T48" fmla="*/ 385 w 2076"/>
                  <a:gd name="T49" fmla="*/ 528 h 1121"/>
                  <a:gd name="T50" fmla="*/ 461 w 2076"/>
                  <a:gd name="T51" fmla="*/ 513 h 1121"/>
                  <a:gd name="T52" fmla="*/ 638 w 2076"/>
                  <a:gd name="T53" fmla="*/ 500 h 1121"/>
                  <a:gd name="T54" fmla="*/ 675 w 2076"/>
                  <a:gd name="T55" fmla="*/ 515 h 1121"/>
                  <a:gd name="T56" fmla="*/ 779 w 2076"/>
                  <a:gd name="T57" fmla="*/ 397 h 1121"/>
                  <a:gd name="T58" fmla="*/ 865 w 2076"/>
                  <a:gd name="T59" fmla="*/ 397 h 1121"/>
                  <a:gd name="T60" fmla="*/ 908 w 2076"/>
                  <a:gd name="T61" fmla="*/ 333 h 1121"/>
                  <a:gd name="T62" fmla="*/ 888 w 2076"/>
                  <a:gd name="T63" fmla="*/ 266 h 1121"/>
                  <a:gd name="T64" fmla="*/ 921 w 2076"/>
                  <a:gd name="T65" fmla="*/ 139 h 1121"/>
                  <a:gd name="T66" fmla="*/ 1040 w 2076"/>
                  <a:gd name="T67" fmla="*/ 154 h 1121"/>
                  <a:gd name="T68" fmla="*/ 1138 w 2076"/>
                  <a:gd name="T69" fmla="*/ 149 h 1121"/>
                  <a:gd name="T70" fmla="*/ 1215 w 2076"/>
                  <a:gd name="T71" fmla="*/ 149 h 1121"/>
                  <a:gd name="T72" fmla="*/ 1321 w 2076"/>
                  <a:gd name="T73" fmla="*/ 154 h 1121"/>
                  <a:gd name="T74" fmla="*/ 1469 w 2076"/>
                  <a:gd name="T75" fmla="*/ 139 h 1121"/>
                  <a:gd name="T76" fmla="*/ 1545 w 2076"/>
                  <a:gd name="T77" fmla="*/ 38 h 1121"/>
                  <a:gd name="T78" fmla="*/ 1684 w 2076"/>
                  <a:gd name="T79" fmla="*/ 38 h 1121"/>
                  <a:gd name="T80" fmla="*/ 1745 w 2076"/>
                  <a:gd name="T81" fmla="*/ 119 h 1121"/>
                  <a:gd name="T82" fmla="*/ 1760 w 2076"/>
                  <a:gd name="T83" fmla="*/ 195 h 1121"/>
                  <a:gd name="T84" fmla="*/ 1841 w 2076"/>
                  <a:gd name="T85" fmla="*/ 205 h 1121"/>
                  <a:gd name="T86" fmla="*/ 1851 w 2076"/>
                  <a:gd name="T87" fmla="*/ 139 h 1121"/>
                  <a:gd name="T88" fmla="*/ 1871 w 2076"/>
                  <a:gd name="T89" fmla="*/ 343 h 1121"/>
                  <a:gd name="T90" fmla="*/ 1871 w 2076"/>
                  <a:gd name="T91" fmla="*/ 535 h 1121"/>
                  <a:gd name="T92" fmla="*/ 1897 w 2076"/>
                  <a:gd name="T93" fmla="*/ 727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6" h="1121">
                    <a:moveTo>
                      <a:pt x="1917" y="735"/>
                    </a:moveTo>
                    <a:lnTo>
                      <a:pt x="1945" y="742"/>
                    </a:lnTo>
                    <a:lnTo>
                      <a:pt x="1957" y="753"/>
                    </a:lnTo>
                    <a:lnTo>
                      <a:pt x="2001" y="758"/>
                    </a:lnTo>
                    <a:lnTo>
                      <a:pt x="2013" y="768"/>
                    </a:lnTo>
                    <a:lnTo>
                      <a:pt x="2013" y="781"/>
                    </a:lnTo>
                    <a:lnTo>
                      <a:pt x="2001" y="788"/>
                    </a:lnTo>
                    <a:lnTo>
                      <a:pt x="2001" y="838"/>
                    </a:lnTo>
                    <a:lnTo>
                      <a:pt x="2043" y="850"/>
                    </a:lnTo>
                    <a:lnTo>
                      <a:pt x="2056" y="887"/>
                    </a:lnTo>
                    <a:lnTo>
                      <a:pt x="2076" y="919"/>
                    </a:lnTo>
                    <a:lnTo>
                      <a:pt x="1993" y="927"/>
                    </a:lnTo>
                    <a:lnTo>
                      <a:pt x="1945" y="948"/>
                    </a:lnTo>
                    <a:lnTo>
                      <a:pt x="1879" y="859"/>
                    </a:lnTo>
                    <a:lnTo>
                      <a:pt x="1841" y="872"/>
                    </a:lnTo>
                    <a:lnTo>
                      <a:pt x="1831" y="859"/>
                    </a:lnTo>
                    <a:lnTo>
                      <a:pt x="1772" y="872"/>
                    </a:lnTo>
                    <a:lnTo>
                      <a:pt x="1750" y="838"/>
                    </a:lnTo>
                    <a:lnTo>
                      <a:pt x="1725" y="859"/>
                    </a:lnTo>
                    <a:lnTo>
                      <a:pt x="1715" y="887"/>
                    </a:lnTo>
                    <a:lnTo>
                      <a:pt x="1654" y="877"/>
                    </a:lnTo>
                    <a:lnTo>
                      <a:pt x="1641" y="872"/>
                    </a:lnTo>
                    <a:lnTo>
                      <a:pt x="1626" y="887"/>
                    </a:lnTo>
                    <a:lnTo>
                      <a:pt x="1606" y="887"/>
                    </a:lnTo>
                    <a:lnTo>
                      <a:pt x="1500" y="978"/>
                    </a:lnTo>
                    <a:lnTo>
                      <a:pt x="1469" y="948"/>
                    </a:lnTo>
                    <a:lnTo>
                      <a:pt x="1439" y="948"/>
                    </a:lnTo>
                    <a:lnTo>
                      <a:pt x="1427" y="956"/>
                    </a:lnTo>
                    <a:lnTo>
                      <a:pt x="1363" y="988"/>
                    </a:lnTo>
                    <a:lnTo>
                      <a:pt x="1351" y="1025"/>
                    </a:lnTo>
                    <a:lnTo>
                      <a:pt x="1331" y="1025"/>
                    </a:lnTo>
                    <a:lnTo>
                      <a:pt x="1343" y="1044"/>
                    </a:lnTo>
                    <a:lnTo>
                      <a:pt x="1351" y="1064"/>
                    </a:lnTo>
                    <a:lnTo>
                      <a:pt x="1363" y="1106"/>
                    </a:lnTo>
                    <a:lnTo>
                      <a:pt x="1282" y="1106"/>
                    </a:lnTo>
                    <a:lnTo>
                      <a:pt x="1237" y="1086"/>
                    </a:lnTo>
                    <a:lnTo>
                      <a:pt x="1196" y="1086"/>
                    </a:lnTo>
                    <a:lnTo>
                      <a:pt x="1166" y="1121"/>
                    </a:lnTo>
                    <a:lnTo>
                      <a:pt x="1138" y="1116"/>
                    </a:lnTo>
                    <a:lnTo>
                      <a:pt x="1118" y="1106"/>
                    </a:lnTo>
                    <a:lnTo>
                      <a:pt x="1090" y="1116"/>
                    </a:lnTo>
                    <a:lnTo>
                      <a:pt x="1080" y="1094"/>
                    </a:lnTo>
                    <a:lnTo>
                      <a:pt x="1012" y="1015"/>
                    </a:lnTo>
                    <a:lnTo>
                      <a:pt x="855" y="956"/>
                    </a:lnTo>
                    <a:lnTo>
                      <a:pt x="769" y="927"/>
                    </a:lnTo>
                    <a:lnTo>
                      <a:pt x="688" y="978"/>
                    </a:lnTo>
                    <a:lnTo>
                      <a:pt x="630" y="956"/>
                    </a:lnTo>
                    <a:lnTo>
                      <a:pt x="589" y="978"/>
                    </a:lnTo>
                    <a:lnTo>
                      <a:pt x="557" y="1015"/>
                    </a:lnTo>
                    <a:lnTo>
                      <a:pt x="557" y="1033"/>
                    </a:lnTo>
                    <a:lnTo>
                      <a:pt x="532" y="1054"/>
                    </a:lnTo>
                    <a:lnTo>
                      <a:pt x="523" y="1074"/>
                    </a:lnTo>
                    <a:lnTo>
                      <a:pt x="431" y="1086"/>
                    </a:lnTo>
                    <a:lnTo>
                      <a:pt x="425" y="1106"/>
                    </a:lnTo>
                    <a:lnTo>
                      <a:pt x="375" y="1074"/>
                    </a:lnTo>
                    <a:lnTo>
                      <a:pt x="345" y="1033"/>
                    </a:lnTo>
                    <a:lnTo>
                      <a:pt x="332" y="956"/>
                    </a:lnTo>
                    <a:lnTo>
                      <a:pt x="313" y="948"/>
                    </a:lnTo>
                    <a:lnTo>
                      <a:pt x="313" y="919"/>
                    </a:lnTo>
                    <a:lnTo>
                      <a:pt x="298" y="897"/>
                    </a:lnTo>
                    <a:lnTo>
                      <a:pt x="278" y="907"/>
                    </a:lnTo>
                    <a:lnTo>
                      <a:pt x="256" y="897"/>
                    </a:lnTo>
                    <a:lnTo>
                      <a:pt x="236" y="907"/>
                    </a:lnTo>
                    <a:lnTo>
                      <a:pt x="180" y="850"/>
                    </a:lnTo>
                    <a:lnTo>
                      <a:pt x="13" y="811"/>
                    </a:lnTo>
                    <a:lnTo>
                      <a:pt x="0" y="758"/>
                    </a:lnTo>
                    <a:lnTo>
                      <a:pt x="35" y="685"/>
                    </a:lnTo>
                    <a:lnTo>
                      <a:pt x="64" y="685"/>
                    </a:lnTo>
                    <a:lnTo>
                      <a:pt x="89" y="665"/>
                    </a:lnTo>
                    <a:lnTo>
                      <a:pt x="150" y="652"/>
                    </a:lnTo>
                    <a:lnTo>
                      <a:pt x="217" y="652"/>
                    </a:lnTo>
                    <a:lnTo>
                      <a:pt x="256" y="596"/>
                    </a:lnTo>
                    <a:lnTo>
                      <a:pt x="303" y="609"/>
                    </a:lnTo>
                    <a:lnTo>
                      <a:pt x="362" y="576"/>
                    </a:lnTo>
                    <a:lnTo>
                      <a:pt x="385" y="528"/>
                    </a:lnTo>
                    <a:lnTo>
                      <a:pt x="405" y="500"/>
                    </a:lnTo>
                    <a:lnTo>
                      <a:pt x="431" y="513"/>
                    </a:lnTo>
                    <a:lnTo>
                      <a:pt x="461" y="513"/>
                    </a:lnTo>
                    <a:lnTo>
                      <a:pt x="471" y="500"/>
                    </a:lnTo>
                    <a:lnTo>
                      <a:pt x="589" y="480"/>
                    </a:lnTo>
                    <a:lnTo>
                      <a:pt x="638" y="500"/>
                    </a:lnTo>
                    <a:lnTo>
                      <a:pt x="650" y="513"/>
                    </a:lnTo>
                    <a:lnTo>
                      <a:pt x="650" y="515"/>
                    </a:lnTo>
                    <a:lnTo>
                      <a:pt x="675" y="515"/>
                    </a:lnTo>
                    <a:lnTo>
                      <a:pt x="675" y="500"/>
                    </a:lnTo>
                    <a:lnTo>
                      <a:pt x="757" y="458"/>
                    </a:lnTo>
                    <a:lnTo>
                      <a:pt x="779" y="397"/>
                    </a:lnTo>
                    <a:lnTo>
                      <a:pt x="789" y="397"/>
                    </a:lnTo>
                    <a:lnTo>
                      <a:pt x="814" y="419"/>
                    </a:lnTo>
                    <a:lnTo>
                      <a:pt x="865" y="397"/>
                    </a:lnTo>
                    <a:lnTo>
                      <a:pt x="875" y="394"/>
                    </a:lnTo>
                    <a:lnTo>
                      <a:pt x="910" y="362"/>
                    </a:lnTo>
                    <a:lnTo>
                      <a:pt x="908" y="333"/>
                    </a:lnTo>
                    <a:lnTo>
                      <a:pt x="908" y="321"/>
                    </a:lnTo>
                    <a:lnTo>
                      <a:pt x="908" y="301"/>
                    </a:lnTo>
                    <a:lnTo>
                      <a:pt x="888" y="266"/>
                    </a:lnTo>
                    <a:lnTo>
                      <a:pt x="888" y="225"/>
                    </a:lnTo>
                    <a:lnTo>
                      <a:pt x="865" y="165"/>
                    </a:lnTo>
                    <a:lnTo>
                      <a:pt x="921" y="139"/>
                    </a:lnTo>
                    <a:lnTo>
                      <a:pt x="941" y="139"/>
                    </a:lnTo>
                    <a:lnTo>
                      <a:pt x="971" y="149"/>
                    </a:lnTo>
                    <a:lnTo>
                      <a:pt x="1040" y="154"/>
                    </a:lnTo>
                    <a:lnTo>
                      <a:pt x="1060" y="154"/>
                    </a:lnTo>
                    <a:lnTo>
                      <a:pt x="1108" y="139"/>
                    </a:lnTo>
                    <a:lnTo>
                      <a:pt x="1138" y="149"/>
                    </a:lnTo>
                    <a:lnTo>
                      <a:pt x="1151" y="149"/>
                    </a:lnTo>
                    <a:lnTo>
                      <a:pt x="1196" y="149"/>
                    </a:lnTo>
                    <a:lnTo>
                      <a:pt x="1215" y="149"/>
                    </a:lnTo>
                    <a:lnTo>
                      <a:pt x="1257" y="165"/>
                    </a:lnTo>
                    <a:lnTo>
                      <a:pt x="1301" y="154"/>
                    </a:lnTo>
                    <a:lnTo>
                      <a:pt x="1321" y="154"/>
                    </a:lnTo>
                    <a:lnTo>
                      <a:pt x="1351" y="154"/>
                    </a:lnTo>
                    <a:lnTo>
                      <a:pt x="1439" y="165"/>
                    </a:lnTo>
                    <a:lnTo>
                      <a:pt x="1469" y="139"/>
                    </a:lnTo>
                    <a:lnTo>
                      <a:pt x="1482" y="89"/>
                    </a:lnTo>
                    <a:lnTo>
                      <a:pt x="1515" y="48"/>
                    </a:lnTo>
                    <a:lnTo>
                      <a:pt x="1545" y="38"/>
                    </a:lnTo>
                    <a:lnTo>
                      <a:pt x="1634" y="0"/>
                    </a:lnTo>
                    <a:lnTo>
                      <a:pt x="1664" y="38"/>
                    </a:lnTo>
                    <a:lnTo>
                      <a:pt x="1684" y="38"/>
                    </a:lnTo>
                    <a:lnTo>
                      <a:pt x="1695" y="69"/>
                    </a:lnTo>
                    <a:lnTo>
                      <a:pt x="1772" y="99"/>
                    </a:lnTo>
                    <a:lnTo>
                      <a:pt x="1745" y="119"/>
                    </a:lnTo>
                    <a:lnTo>
                      <a:pt x="1733" y="149"/>
                    </a:lnTo>
                    <a:lnTo>
                      <a:pt x="1750" y="149"/>
                    </a:lnTo>
                    <a:lnTo>
                      <a:pt x="1760" y="195"/>
                    </a:lnTo>
                    <a:lnTo>
                      <a:pt x="1780" y="225"/>
                    </a:lnTo>
                    <a:lnTo>
                      <a:pt x="1801" y="215"/>
                    </a:lnTo>
                    <a:lnTo>
                      <a:pt x="1841" y="205"/>
                    </a:lnTo>
                    <a:lnTo>
                      <a:pt x="1841" y="175"/>
                    </a:lnTo>
                    <a:lnTo>
                      <a:pt x="1851" y="165"/>
                    </a:lnTo>
                    <a:lnTo>
                      <a:pt x="1851" y="139"/>
                    </a:lnTo>
                    <a:lnTo>
                      <a:pt x="1871" y="149"/>
                    </a:lnTo>
                    <a:lnTo>
                      <a:pt x="1871" y="276"/>
                    </a:lnTo>
                    <a:lnTo>
                      <a:pt x="1871" y="343"/>
                    </a:lnTo>
                    <a:lnTo>
                      <a:pt x="1871" y="394"/>
                    </a:lnTo>
                    <a:lnTo>
                      <a:pt x="1871" y="470"/>
                    </a:lnTo>
                    <a:lnTo>
                      <a:pt x="1871" y="535"/>
                    </a:lnTo>
                    <a:lnTo>
                      <a:pt x="1879" y="619"/>
                    </a:lnTo>
                    <a:lnTo>
                      <a:pt x="1879" y="639"/>
                    </a:lnTo>
                    <a:lnTo>
                      <a:pt x="1897" y="727"/>
                    </a:lnTo>
                    <a:lnTo>
                      <a:pt x="1917" y="735"/>
                    </a:lnTo>
                  </a:path>
                </a:pathLst>
              </a:custGeom>
              <a:grpFill/>
              <a:ln w="3175" cmpd="sng">
                <a:solidFill>
                  <a:schemeClr val="accent1"/>
                </a:solidFill>
                <a:prstDash val="solid"/>
                <a:round/>
                <a:headEnd/>
                <a:tailEnd/>
              </a:ln>
            </p:spPr>
            <p:txBody>
              <a:bodyPr/>
              <a:lstStyle/>
              <a:p>
                <a:endParaRPr lang="fr-FR"/>
              </a:p>
            </p:txBody>
          </p:sp>
          <p:sp>
            <p:nvSpPr>
              <p:cNvPr id="18" name="48 Lozère">
                <a:extLst>
                  <a:ext uri="{FF2B5EF4-FFF2-40B4-BE49-F238E27FC236}">
                    <a16:creationId xmlns:a16="http://schemas.microsoft.com/office/drawing/2014/main" id="{AC92E14C-81B9-46EA-B5B6-BA5C5127BD21}"/>
                  </a:ext>
                </a:extLst>
              </p:cNvPr>
              <p:cNvSpPr>
                <a:spLocks/>
              </p:cNvSpPr>
              <p:nvPr userDrawn="1"/>
            </p:nvSpPr>
            <p:spPr bwMode="auto">
              <a:xfrm>
                <a:off x="6254750" y="4411663"/>
                <a:ext cx="479425" cy="557212"/>
              </a:xfrm>
              <a:custGeom>
                <a:avLst/>
                <a:gdLst>
                  <a:gd name="T0" fmla="*/ 935 w 1414"/>
                  <a:gd name="T1" fmla="*/ 1581 h 1642"/>
                  <a:gd name="T2" fmla="*/ 944 w 1414"/>
                  <a:gd name="T3" fmla="*/ 1525 h 1642"/>
                  <a:gd name="T4" fmla="*/ 980 w 1414"/>
                  <a:gd name="T5" fmla="*/ 1525 h 1642"/>
                  <a:gd name="T6" fmla="*/ 1076 w 1414"/>
                  <a:gd name="T7" fmla="*/ 1566 h 1642"/>
                  <a:gd name="T8" fmla="*/ 1158 w 1414"/>
                  <a:gd name="T9" fmla="*/ 1612 h 1642"/>
                  <a:gd name="T10" fmla="*/ 1247 w 1414"/>
                  <a:gd name="T11" fmla="*/ 1612 h 1642"/>
                  <a:gd name="T12" fmla="*/ 1308 w 1414"/>
                  <a:gd name="T13" fmla="*/ 1557 h 1642"/>
                  <a:gd name="T14" fmla="*/ 1385 w 1414"/>
                  <a:gd name="T15" fmla="*/ 1536 h 1642"/>
                  <a:gd name="T16" fmla="*/ 1344 w 1414"/>
                  <a:gd name="T17" fmla="*/ 1475 h 1642"/>
                  <a:gd name="T18" fmla="*/ 1385 w 1414"/>
                  <a:gd name="T19" fmla="*/ 1366 h 1642"/>
                  <a:gd name="T20" fmla="*/ 1364 w 1414"/>
                  <a:gd name="T21" fmla="*/ 1337 h 1642"/>
                  <a:gd name="T22" fmla="*/ 1332 w 1414"/>
                  <a:gd name="T23" fmla="*/ 1310 h 1642"/>
                  <a:gd name="T24" fmla="*/ 1318 w 1414"/>
                  <a:gd name="T25" fmla="*/ 1269 h 1642"/>
                  <a:gd name="T26" fmla="*/ 1323 w 1414"/>
                  <a:gd name="T27" fmla="*/ 1204 h 1642"/>
                  <a:gd name="T28" fmla="*/ 1256 w 1414"/>
                  <a:gd name="T29" fmla="*/ 1101 h 1642"/>
                  <a:gd name="T30" fmla="*/ 1332 w 1414"/>
                  <a:gd name="T31" fmla="*/ 1087 h 1642"/>
                  <a:gd name="T32" fmla="*/ 1414 w 1414"/>
                  <a:gd name="T33" fmla="*/ 969 h 1642"/>
                  <a:gd name="T34" fmla="*/ 1385 w 1414"/>
                  <a:gd name="T35" fmla="*/ 858 h 1642"/>
                  <a:gd name="T36" fmla="*/ 1332 w 1414"/>
                  <a:gd name="T37" fmla="*/ 749 h 1642"/>
                  <a:gd name="T38" fmla="*/ 1277 w 1414"/>
                  <a:gd name="T39" fmla="*/ 684 h 1642"/>
                  <a:gd name="T40" fmla="*/ 1256 w 1414"/>
                  <a:gd name="T41" fmla="*/ 622 h 1642"/>
                  <a:gd name="T42" fmla="*/ 1247 w 1414"/>
                  <a:gd name="T43" fmla="*/ 513 h 1642"/>
                  <a:gd name="T44" fmla="*/ 1226 w 1414"/>
                  <a:gd name="T45" fmla="*/ 437 h 1642"/>
                  <a:gd name="T46" fmla="*/ 1171 w 1414"/>
                  <a:gd name="T47" fmla="*/ 407 h 1642"/>
                  <a:gd name="T48" fmla="*/ 1130 w 1414"/>
                  <a:gd name="T49" fmla="*/ 379 h 1642"/>
                  <a:gd name="T50" fmla="*/ 1073 w 1414"/>
                  <a:gd name="T51" fmla="*/ 290 h 1642"/>
                  <a:gd name="T52" fmla="*/ 924 w 1414"/>
                  <a:gd name="T53" fmla="*/ 249 h 1642"/>
                  <a:gd name="T54" fmla="*/ 915 w 1414"/>
                  <a:gd name="T55" fmla="*/ 173 h 1642"/>
                  <a:gd name="T56" fmla="*/ 844 w 1414"/>
                  <a:gd name="T57" fmla="*/ 173 h 1642"/>
                  <a:gd name="T58" fmla="*/ 818 w 1414"/>
                  <a:gd name="T59" fmla="*/ 261 h 1642"/>
                  <a:gd name="T60" fmla="*/ 726 w 1414"/>
                  <a:gd name="T61" fmla="*/ 281 h 1642"/>
                  <a:gd name="T62" fmla="*/ 629 w 1414"/>
                  <a:gd name="T63" fmla="*/ 223 h 1642"/>
                  <a:gd name="T64" fmla="*/ 597 w 1414"/>
                  <a:gd name="T65" fmla="*/ 108 h 1642"/>
                  <a:gd name="T66" fmla="*/ 582 w 1414"/>
                  <a:gd name="T67" fmla="*/ 34 h 1642"/>
                  <a:gd name="T68" fmla="*/ 532 w 1414"/>
                  <a:gd name="T69" fmla="*/ 6 h 1642"/>
                  <a:gd name="T70" fmla="*/ 479 w 1414"/>
                  <a:gd name="T71" fmla="*/ 26 h 1642"/>
                  <a:gd name="T72" fmla="*/ 382 w 1414"/>
                  <a:gd name="T73" fmla="*/ 56 h 1642"/>
                  <a:gd name="T74" fmla="*/ 353 w 1414"/>
                  <a:gd name="T75" fmla="*/ 108 h 1642"/>
                  <a:gd name="T76" fmla="*/ 338 w 1414"/>
                  <a:gd name="T77" fmla="*/ 164 h 1642"/>
                  <a:gd name="T78" fmla="*/ 243 w 1414"/>
                  <a:gd name="T79" fmla="*/ 164 h 1642"/>
                  <a:gd name="T80" fmla="*/ 200 w 1414"/>
                  <a:gd name="T81" fmla="*/ 132 h 1642"/>
                  <a:gd name="T82" fmla="*/ 159 w 1414"/>
                  <a:gd name="T83" fmla="*/ 223 h 1642"/>
                  <a:gd name="T84" fmla="*/ 150 w 1414"/>
                  <a:gd name="T85" fmla="*/ 270 h 1642"/>
                  <a:gd name="T86" fmla="*/ 111 w 1414"/>
                  <a:gd name="T87" fmla="*/ 290 h 1642"/>
                  <a:gd name="T88" fmla="*/ 91 w 1414"/>
                  <a:gd name="T89" fmla="*/ 387 h 1642"/>
                  <a:gd name="T90" fmla="*/ 82 w 1414"/>
                  <a:gd name="T91" fmla="*/ 496 h 1642"/>
                  <a:gd name="T92" fmla="*/ 0 w 1414"/>
                  <a:gd name="T93" fmla="*/ 631 h 1642"/>
                  <a:gd name="T94" fmla="*/ 70 w 1414"/>
                  <a:gd name="T95" fmla="*/ 725 h 1642"/>
                  <a:gd name="T96" fmla="*/ 130 w 1414"/>
                  <a:gd name="T97" fmla="*/ 769 h 1642"/>
                  <a:gd name="T98" fmla="*/ 130 w 1414"/>
                  <a:gd name="T99" fmla="*/ 878 h 1642"/>
                  <a:gd name="T100" fmla="*/ 167 w 1414"/>
                  <a:gd name="T101" fmla="*/ 949 h 1642"/>
                  <a:gd name="T102" fmla="*/ 221 w 1414"/>
                  <a:gd name="T103" fmla="*/ 1055 h 1642"/>
                  <a:gd name="T104" fmla="*/ 221 w 1414"/>
                  <a:gd name="T105" fmla="*/ 1113 h 1642"/>
                  <a:gd name="T106" fmla="*/ 208 w 1414"/>
                  <a:gd name="T107" fmla="*/ 1192 h 1642"/>
                  <a:gd name="T108" fmla="*/ 235 w 1414"/>
                  <a:gd name="T109" fmla="*/ 1280 h 1642"/>
                  <a:gd name="T110" fmla="*/ 221 w 1414"/>
                  <a:gd name="T111" fmla="*/ 1366 h 1642"/>
                  <a:gd name="T112" fmla="*/ 243 w 1414"/>
                  <a:gd name="T113" fmla="*/ 1398 h 1642"/>
                  <a:gd name="T114" fmla="*/ 338 w 1414"/>
                  <a:gd name="T115" fmla="*/ 1475 h 1642"/>
                  <a:gd name="T116" fmla="*/ 362 w 1414"/>
                  <a:gd name="T117" fmla="*/ 1504 h 1642"/>
                  <a:gd name="T118" fmla="*/ 553 w 1414"/>
                  <a:gd name="T119" fmla="*/ 1545 h 1642"/>
                  <a:gd name="T120" fmla="*/ 735 w 1414"/>
                  <a:gd name="T121" fmla="*/ 1622 h 1642"/>
                  <a:gd name="T122" fmla="*/ 915 w 1414"/>
                  <a:gd name="T123" fmla="*/ 1633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4" h="1642">
                    <a:moveTo>
                      <a:pt x="915" y="1633"/>
                    </a:moveTo>
                    <a:lnTo>
                      <a:pt x="915" y="1592"/>
                    </a:lnTo>
                    <a:lnTo>
                      <a:pt x="935" y="1581"/>
                    </a:lnTo>
                    <a:lnTo>
                      <a:pt x="902" y="1566"/>
                    </a:lnTo>
                    <a:lnTo>
                      <a:pt x="935" y="1516"/>
                    </a:lnTo>
                    <a:lnTo>
                      <a:pt x="944" y="1525"/>
                    </a:lnTo>
                    <a:lnTo>
                      <a:pt x="970" y="1504"/>
                    </a:lnTo>
                    <a:lnTo>
                      <a:pt x="980" y="1504"/>
                    </a:lnTo>
                    <a:lnTo>
                      <a:pt x="980" y="1525"/>
                    </a:lnTo>
                    <a:lnTo>
                      <a:pt x="1011" y="1545"/>
                    </a:lnTo>
                    <a:lnTo>
                      <a:pt x="1041" y="1545"/>
                    </a:lnTo>
                    <a:lnTo>
                      <a:pt x="1076" y="1566"/>
                    </a:lnTo>
                    <a:lnTo>
                      <a:pt x="1108" y="1581"/>
                    </a:lnTo>
                    <a:lnTo>
                      <a:pt x="1138" y="1612"/>
                    </a:lnTo>
                    <a:lnTo>
                      <a:pt x="1158" y="1612"/>
                    </a:lnTo>
                    <a:lnTo>
                      <a:pt x="1179" y="1601"/>
                    </a:lnTo>
                    <a:lnTo>
                      <a:pt x="1191" y="1592"/>
                    </a:lnTo>
                    <a:lnTo>
                      <a:pt x="1247" y="1612"/>
                    </a:lnTo>
                    <a:lnTo>
                      <a:pt x="1277" y="1577"/>
                    </a:lnTo>
                    <a:lnTo>
                      <a:pt x="1297" y="1566"/>
                    </a:lnTo>
                    <a:lnTo>
                      <a:pt x="1308" y="1557"/>
                    </a:lnTo>
                    <a:lnTo>
                      <a:pt x="1323" y="1536"/>
                    </a:lnTo>
                    <a:lnTo>
                      <a:pt x="1318" y="1504"/>
                    </a:lnTo>
                    <a:lnTo>
                      <a:pt x="1385" y="1536"/>
                    </a:lnTo>
                    <a:lnTo>
                      <a:pt x="1385" y="1525"/>
                    </a:lnTo>
                    <a:lnTo>
                      <a:pt x="1364" y="1484"/>
                    </a:lnTo>
                    <a:lnTo>
                      <a:pt x="1344" y="1475"/>
                    </a:lnTo>
                    <a:lnTo>
                      <a:pt x="1353" y="1439"/>
                    </a:lnTo>
                    <a:lnTo>
                      <a:pt x="1353" y="1378"/>
                    </a:lnTo>
                    <a:lnTo>
                      <a:pt x="1385" y="1366"/>
                    </a:lnTo>
                    <a:lnTo>
                      <a:pt x="1385" y="1357"/>
                    </a:lnTo>
                    <a:lnTo>
                      <a:pt x="1373" y="1345"/>
                    </a:lnTo>
                    <a:lnTo>
                      <a:pt x="1364" y="1337"/>
                    </a:lnTo>
                    <a:lnTo>
                      <a:pt x="1344" y="1337"/>
                    </a:lnTo>
                    <a:lnTo>
                      <a:pt x="1323" y="1322"/>
                    </a:lnTo>
                    <a:lnTo>
                      <a:pt x="1332" y="1310"/>
                    </a:lnTo>
                    <a:lnTo>
                      <a:pt x="1323" y="1289"/>
                    </a:lnTo>
                    <a:lnTo>
                      <a:pt x="1318" y="1280"/>
                    </a:lnTo>
                    <a:lnTo>
                      <a:pt x="1318" y="1269"/>
                    </a:lnTo>
                    <a:lnTo>
                      <a:pt x="1344" y="1219"/>
                    </a:lnTo>
                    <a:lnTo>
                      <a:pt x="1344" y="1213"/>
                    </a:lnTo>
                    <a:lnTo>
                      <a:pt x="1323" y="1204"/>
                    </a:lnTo>
                    <a:lnTo>
                      <a:pt x="1297" y="1142"/>
                    </a:lnTo>
                    <a:lnTo>
                      <a:pt x="1256" y="1113"/>
                    </a:lnTo>
                    <a:lnTo>
                      <a:pt x="1256" y="1101"/>
                    </a:lnTo>
                    <a:lnTo>
                      <a:pt x="1277" y="1101"/>
                    </a:lnTo>
                    <a:lnTo>
                      <a:pt x="1297" y="1075"/>
                    </a:lnTo>
                    <a:lnTo>
                      <a:pt x="1332" y="1087"/>
                    </a:lnTo>
                    <a:lnTo>
                      <a:pt x="1373" y="1037"/>
                    </a:lnTo>
                    <a:lnTo>
                      <a:pt x="1394" y="984"/>
                    </a:lnTo>
                    <a:lnTo>
                      <a:pt x="1414" y="969"/>
                    </a:lnTo>
                    <a:lnTo>
                      <a:pt x="1394" y="940"/>
                    </a:lnTo>
                    <a:lnTo>
                      <a:pt x="1394" y="878"/>
                    </a:lnTo>
                    <a:lnTo>
                      <a:pt x="1385" y="858"/>
                    </a:lnTo>
                    <a:lnTo>
                      <a:pt x="1364" y="810"/>
                    </a:lnTo>
                    <a:lnTo>
                      <a:pt x="1353" y="790"/>
                    </a:lnTo>
                    <a:lnTo>
                      <a:pt x="1332" y="749"/>
                    </a:lnTo>
                    <a:lnTo>
                      <a:pt x="1308" y="749"/>
                    </a:lnTo>
                    <a:lnTo>
                      <a:pt x="1277" y="713"/>
                    </a:lnTo>
                    <a:lnTo>
                      <a:pt x="1277" y="684"/>
                    </a:lnTo>
                    <a:lnTo>
                      <a:pt x="1267" y="672"/>
                    </a:lnTo>
                    <a:lnTo>
                      <a:pt x="1256" y="663"/>
                    </a:lnTo>
                    <a:lnTo>
                      <a:pt x="1256" y="622"/>
                    </a:lnTo>
                    <a:lnTo>
                      <a:pt x="1256" y="608"/>
                    </a:lnTo>
                    <a:lnTo>
                      <a:pt x="1226" y="546"/>
                    </a:lnTo>
                    <a:lnTo>
                      <a:pt x="1247" y="513"/>
                    </a:lnTo>
                    <a:lnTo>
                      <a:pt x="1214" y="513"/>
                    </a:lnTo>
                    <a:lnTo>
                      <a:pt x="1214" y="490"/>
                    </a:lnTo>
                    <a:lnTo>
                      <a:pt x="1226" y="437"/>
                    </a:lnTo>
                    <a:lnTo>
                      <a:pt x="1206" y="416"/>
                    </a:lnTo>
                    <a:lnTo>
                      <a:pt x="1179" y="429"/>
                    </a:lnTo>
                    <a:lnTo>
                      <a:pt x="1171" y="407"/>
                    </a:lnTo>
                    <a:lnTo>
                      <a:pt x="1179" y="366"/>
                    </a:lnTo>
                    <a:lnTo>
                      <a:pt x="1150" y="366"/>
                    </a:lnTo>
                    <a:lnTo>
                      <a:pt x="1130" y="379"/>
                    </a:lnTo>
                    <a:lnTo>
                      <a:pt x="1117" y="340"/>
                    </a:lnTo>
                    <a:lnTo>
                      <a:pt x="1073" y="320"/>
                    </a:lnTo>
                    <a:lnTo>
                      <a:pt x="1073" y="290"/>
                    </a:lnTo>
                    <a:lnTo>
                      <a:pt x="1041" y="249"/>
                    </a:lnTo>
                    <a:lnTo>
                      <a:pt x="935" y="261"/>
                    </a:lnTo>
                    <a:lnTo>
                      <a:pt x="924" y="249"/>
                    </a:lnTo>
                    <a:lnTo>
                      <a:pt x="944" y="234"/>
                    </a:lnTo>
                    <a:lnTo>
                      <a:pt x="944" y="214"/>
                    </a:lnTo>
                    <a:lnTo>
                      <a:pt x="915" y="173"/>
                    </a:lnTo>
                    <a:lnTo>
                      <a:pt x="885" y="173"/>
                    </a:lnTo>
                    <a:lnTo>
                      <a:pt x="852" y="173"/>
                    </a:lnTo>
                    <a:lnTo>
                      <a:pt x="844" y="173"/>
                    </a:lnTo>
                    <a:lnTo>
                      <a:pt x="826" y="270"/>
                    </a:lnTo>
                    <a:lnTo>
                      <a:pt x="818" y="270"/>
                    </a:lnTo>
                    <a:lnTo>
                      <a:pt x="818" y="261"/>
                    </a:lnTo>
                    <a:lnTo>
                      <a:pt x="796" y="261"/>
                    </a:lnTo>
                    <a:lnTo>
                      <a:pt x="796" y="270"/>
                    </a:lnTo>
                    <a:lnTo>
                      <a:pt x="726" y="281"/>
                    </a:lnTo>
                    <a:lnTo>
                      <a:pt x="700" y="311"/>
                    </a:lnTo>
                    <a:lnTo>
                      <a:pt x="679" y="311"/>
                    </a:lnTo>
                    <a:lnTo>
                      <a:pt x="629" y="223"/>
                    </a:lnTo>
                    <a:lnTo>
                      <a:pt x="618" y="173"/>
                    </a:lnTo>
                    <a:lnTo>
                      <a:pt x="609" y="164"/>
                    </a:lnTo>
                    <a:lnTo>
                      <a:pt x="597" y="108"/>
                    </a:lnTo>
                    <a:lnTo>
                      <a:pt x="594" y="108"/>
                    </a:lnTo>
                    <a:lnTo>
                      <a:pt x="594" y="56"/>
                    </a:lnTo>
                    <a:lnTo>
                      <a:pt x="582" y="34"/>
                    </a:lnTo>
                    <a:lnTo>
                      <a:pt x="573" y="26"/>
                    </a:lnTo>
                    <a:lnTo>
                      <a:pt x="562" y="34"/>
                    </a:lnTo>
                    <a:lnTo>
                      <a:pt x="532" y="6"/>
                    </a:lnTo>
                    <a:lnTo>
                      <a:pt x="512" y="0"/>
                    </a:lnTo>
                    <a:lnTo>
                      <a:pt x="499" y="26"/>
                    </a:lnTo>
                    <a:lnTo>
                      <a:pt x="479" y="26"/>
                    </a:lnTo>
                    <a:lnTo>
                      <a:pt x="414" y="88"/>
                    </a:lnTo>
                    <a:lnTo>
                      <a:pt x="394" y="76"/>
                    </a:lnTo>
                    <a:lnTo>
                      <a:pt x="382" y="56"/>
                    </a:lnTo>
                    <a:lnTo>
                      <a:pt x="373" y="56"/>
                    </a:lnTo>
                    <a:lnTo>
                      <a:pt x="353" y="67"/>
                    </a:lnTo>
                    <a:lnTo>
                      <a:pt x="353" y="108"/>
                    </a:lnTo>
                    <a:lnTo>
                      <a:pt x="338" y="117"/>
                    </a:lnTo>
                    <a:lnTo>
                      <a:pt x="347" y="164"/>
                    </a:lnTo>
                    <a:lnTo>
                      <a:pt x="338" y="164"/>
                    </a:lnTo>
                    <a:lnTo>
                      <a:pt x="338" y="173"/>
                    </a:lnTo>
                    <a:lnTo>
                      <a:pt x="276" y="205"/>
                    </a:lnTo>
                    <a:lnTo>
                      <a:pt x="243" y="164"/>
                    </a:lnTo>
                    <a:lnTo>
                      <a:pt x="235" y="152"/>
                    </a:lnTo>
                    <a:lnTo>
                      <a:pt x="221" y="132"/>
                    </a:lnTo>
                    <a:lnTo>
                      <a:pt x="200" y="132"/>
                    </a:lnTo>
                    <a:lnTo>
                      <a:pt x="159" y="173"/>
                    </a:lnTo>
                    <a:lnTo>
                      <a:pt x="167" y="214"/>
                    </a:lnTo>
                    <a:lnTo>
                      <a:pt x="159" y="223"/>
                    </a:lnTo>
                    <a:lnTo>
                      <a:pt x="159" y="243"/>
                    </a:lnTo>
                    <a:lnTo>
                      <a:pt x="159" y="270"/>
                    </a:lnTo>
                    <a:lnTo>
                      <a:pt x="150" y="270"/>
                    </a:lnTo>
                    <a:lnTo>
                      <a:pt x="117" y="261"/>
                    </a:lnTo>
                    <a:lnTo>
                      <a:pt x="117" y="281"/>
                    </a:lnTo>
                    <a:lnTo>
                      <a:pt x="111" y="290"/>
                    </a:lnTo>
                    <a:lnTo>
                      <a:pt x="82" y="340"/>
                    </a:lnTo>
                    <a:lnTo>
                      <a:pt x="91" y="379"/>
                    </a:lnTo>
                    <a:lnTo>
                      <a:pt x="91" y="387"/>
                    </a:lnTo>
                    <a:lnTo>
                      <a:pt x="82" y="407"/>
                    </a:lnTo>
                    <a:lnTo>
                      <a:pt x="61" y="470"/>
                    </a:lnTo>
                    <a:lnTo>
                      <a:pt x="82" y="496"/>
                    </a:lnTo>
                    <a:lnTo>
                      <a:pt x="52" y="496"/>
                    </a:lnTo>
                    <a:lnTo>
                      <a:pt x="11" y="608"/>
                    </a:lnTo>
                    <a:lnTo>
                      <a:pt x="0" y="631"/>
                    </a:lnTo>
                    <a:lnTo>
                      <a:pt x="11" y="643"/>
                    </a:lnTo>
                    <a:lnTo>
                      <a:pt x="61" y="725"/>
                    </a:lnTo>
                    <a:lnTo>
                      <a:pt x="70" y="725"/>
                    </a:lnTo>
                    <a:lnTo>
                      <a:pt x="70" y="728"/>
                    </a:lnTo>
                    <a:lnTo>
                      <a:pt x="111" y="749"/>
                    </a:lnTo>
                    <a:lnTo>
                      <a:pt x="130" y="769"/>
                    </a:lnTo>
                    <a:lnTo>
                      <a:pt x="139" y="790"/>
                    </a:lnTo>
                    <a:lnTo>
                      <a:pt x="130" y="858"/>
                    </a:lnTo>
                    <a:lnTo>
                      <a:pt x="130" y="878"/>
                    </a:lnTo>
                    <a:lnTo>
                      <a:pt x="117" y="908"/>
                    </a:lnTo>
                    <a:lnTo>
                      <a:pt x="139" y="919"/>
                    </a:lnTo>
                    <a:lnTo>
                      <a:pt x="167" y="949"/>
                    </a:lnTo>
                    <a:lnTo>
                      <a:pt x="188" y="957"/>
                    </a:lnTo>
                    <a:lnTo>
                      <a:pt x="221" y="1025"/>
                    </a:lnTo>
                    <a:lnTo>
                      <a:pt x="221" y="1055"/>
                    </a:lnTo>
                    <a:lnTo>
                      <a:pt x="208" y="1075"/>
                    </a:lnTo>
                    <a:lnTo>
                      <a:pt x="221" y="1092"/>
                    </a:lnTo>
                    <a:lnTo>
                      <a:pt x="221" y="1113"/>
                    </a:lnTo>
                    <a:lnTo>
                      <a:pt x="188" y="1122"/>
                    </a:lnTo>
                    <a:lnTo>
                      <a:pt x="188" y="1163"/>
                    </a:lnTo>
                    <a:lnTo>
                      <a:pt x="208" y="1192"/>
                    </a:lnTo>
                    <a:lnTo>
                      <a:pt x="208" y="1239"/>
                    </a:lnTo>
                    <a:lnTo>
                      <a:pt x="235" y="1239"/>
                    </a:lnTo>
                    <a:lnTo>
                      <a:pt x="235" y="1280"/>
                    </a:lnTo>
                    <a:lnTo>
                      <a:pt x="200" y="1322"/>
                    </a:lnTo>
                    <a:lnTo>
                      <a:pt x="200" y="1366"/>
                    </a:lnTo>
                    <a:lnTo>
                      <a:pt x="221" y="1366"/>
                    </a:lnTo>
                    <a:lnTo>
                      <a:pt x="230" y="1337"/>
                    </a:lnTo>
                    <a:lnTo>
                      <a:pt x="235" y="1345"/>
                    </a:lnTo>
                    <a:lnTo>
                      <a:pt x="243" y="1398"/>
                    </a:lnTo>
                    <a:lnTo>
                      <a:pt x="297" y="1398"/>
                    </a:lnTo>
                    <a:lnTo>
                      <a:pt x="347" y="1428"/>
                    </a:lnTo>
                    <a:lnTo>
                      <a:pt x="338" y="1475"/>
                    </a:lnTo>
                    <a:lnTo>
                      <a:pt x="317" y="1504"/>
                    </a:lnTo>
                    <a:lnTo>
                      <a:pt x="347" y="1504"/>
                    </a:lnTo>
                    <a:lnTo>
                      <a:pt x="362" y="1504"/>
                    </a:lnTo>
                    <a:lnTo>
                      <a:pt x="436" y="1475"/>
                    </a:lnTo>
                    <a:lnTo>
                      <a:pt x="532" y="1484"/>
                    </a:lnTo>
                    <a:lnTo>
                      <a:pt x="553" y="1545"/>
                    </a:lnTo>
                    <a:lnTo>
                      <a:pt x="629" y="1577"/>
                    </a:lnTo>
                    <a:lnTo>
                      <a:pt x="638" y="1612"/>
                    </a:lnTo>
                    <a:lnTo>
                      <a:pt x="735" y="1622"/>
                    </a:lnTo>
                    <a:lnTo>
                      <a:pt x="796" y="1642"/>
                    </a:lnTo>
                    <a:lnTo>
                      <a:pt x="826" y="1633"/>
                    </a:lnTo>
                    <a:lnTo>
                      <a:pt x="915" y="1633"/>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19" name="34 Hérault">
                <a:extLst>
                  <a:ext uri="{FF2B5EF4-FFF2-40B4-BE49-F238E27FC236}">
                    <a16:creationId xmlns:a16="http://schemas.microsoft.com/office/drawing/2014/main" id="{0722212C-CF11-4B3D-8CFC-71999861B98E}"/>
                  </a:ext>
                </a:extLst>
              </p:cNvPr>
              <p:cNvSpPr>
                <a:spLocks noEditPoints="1"/>
              </p:cNvSpPr>
              <p:nvPr userDrawn="1"/>
            </p:nvSpPr>
            <p:spPr bwMode="auto">
              <a:xfrm>
                <a:off x="6051550" y="5064125"/>
                <a:ext cx="787400" cy="496888"/>
              </a:xfrm>
              <a:custGeom>
                <a:avLst/>
                <a:gdLst>
                  <a:gd name="T0" fmla="*/ 1611 w 2316"/>
                  <a:gd name="T1" fmla="*/ 1111 h 1468"/>
                  <a:gd name="T2" fmla="*/ 1910 w 2316"/>
                  <a:gd name="T3" fmla="*/ 867 h 1468"/>
                  <a:gd name="T4" fmla="*/ 2200 w 2316"/>
                  <a:gd name="T5" fmla="*/ 771 h 1468"/>
                  <a:gd name="T6" fmla="*/ 2018 w 2316"/>
                  <a:gd name="T7" fmla="*/ 811 h 1468"/>
                  <a:gd name="T8" fmla="*/ 1915 w 2316"/>
                  <a:gd name="T9" fmla="*/ 811 h 1468"/>
                  <a:gd name="T10" fmla="*/ 1996 w 2316"/>
                  <a:gd name="T11" fmla="*/ 778 h 1468"/>
                  <a:gd name="T12" fmla="*/ 2154 w 2316"/>
                  <a:gd name="T13" fmla="*/ 695 h 1468"/>
                  <a:gd name="T14" fmla="*/ 2190 w 2316"/>
                  <a:gd name="T15" fmla="*/ 735 h 1468"/>
                  <a:gd name="T16" fmla="*/ 2270 w 2316"/>
                  <a:gd name="T17" fmla="*/ 528 h 1468"/>
                  <a:gd name="T18" fmla="*/ 2230 w 2316"/>
                  <a:gd name="T19" fmla="*/ 439 h 1468"/>
                  <a:gd name="T20" fmla="*/ 2172 w 2316"/>
                  <a:gd name="T21" fmla="*/ 417 h 1468"/>
                  <a:gd name="T22" fmla="*/ 2102 w 2316"/>
                  <a:gd name="T23" fmla="*/ 372 h 1468"/>
                  <a:gd name="T24" fmla="*/ 2073 w 2316"/>
                  <a:gd name="T25" fmla="*/ 321 h 1468"/>
                  <a:gd name="T26" fmla="*/ 1977 w 2316"/>
                  <a:gd name="T27" fmla="*/ 311 h 1468"/>
                  <a:gd name="T28" fmla="*/ 1934 w 2316"/>
                  <a:gd name="T29" fmla="*/ 225 h 1468"/>
                  <a:gd name="T30" fmla="*/ 1750 w 2316"/>
                  <a:gd name="T31" fmla="*/ 153 h 1468"/>
                  <a:gd name="T32" fmla="*/ 1730 w 2316"/>
                  <a:gd name="T33" fmla="*/ 10 h 1468"/>
                  <a:gd name="T34" fmla="*/ 1583 w 2316"/>
                  <a:gd name="T35" fmla="*/ 35 h 1468"/>
                  <a:gd name="T36" fmla="*/ 1505 w 2316"/>
                  <a:gd name="T37" fmla="*/ 106 h 1468"/>
                  <a:gd name="T38" fmla="*/ 1436 w 2316"/>
                  <a:gd name="T39" fmla="*/ 244 h 1468"/>
                  <a:gd name="T40" fmla="*/ 1340 w 2316"/>
                  <a:gd name="T41" fmla="*/ 153 h 1468"/>
                  <a:gd name="T42" fmla="*/ 1222 w 2316"/>
                  <a:gd name="T43" fmla="*/ 195 h 1468"/>
                  <a:gd name="T44" fmla="*/ 1136 w 2316"/>
                  <a:gd name="T45" fmla="*/ 118 h 1468"/>
                  <a:gd name="T46" fmla="*/ 998 w 2316"/>
                  <a:gd name="T47" fmla="*/ 163 h 1468"/>
                  <a:gd name="T48" fmla="*/ 956 w 2316"/>
                  <a:gd name="T49" fmla="*/ 278 h 1468"/>
                  <a:gd name="T50" fmla="*/ 781 w 2316"/>
                  <a:gd name="T51" fmla="*/ 278 h 1468"/>
                  <a:gd name="T52" fmla="*/ 724 w 2316"/>
                  <a:gd name="T53" fmla="*/ 382 h 1468"/>
                  <a:gd name="T54" fmla="*/ 724 w 2316"/>
                  <a:gd name="T55" fmla="*/ 528 h 1468"/>
                  <a:gd name="T56" fmla="*/ 614 w 2316"/>
                  <a:gd name="T57" fmla="*/ 528 h 1468"/>
                  <a:gd name="T58" fmla="*/ 529 w 2316"/>
                  <a:gd name="T59" fmla="*/ 554 h 1468"/>
                  <a:gd name="T60" fmla="*/ 422 w 2316"/>
                  <a:gd name="T61" fmla="*/ 644 h 1468"/>
                  <a:gd name="T62" fmla="*/ 293 w 2316"/>
                  <a:gd name="T63" fmla="*/ 702 h 1468"/>
                  <a:gd name="T64" fmla="*/ 155 w 2316"/>
                  <a:gd name="T65" fmla="*/ 626 h 1468"/>
                  <a:gd name="T66" fmla="*/ 106 w 2316"/>
                  <a:gd name="T67" fmla="*/ 801 h 1468"/>
                  <a:gd name="T68" fmla="*/ 165 w 2316"/>
                  <a:gd name="T69" fmla="*/ 887 h 1468"/>
                  <a:gd name="T70" fmla="*/ 135 w 2316"/>
                  <a:gd name="T71" fmla="*/ 990 h 1468"/>
                  <a:gd name="T72" fmla="*/ 41 w 2316"/>
                  <a:gd name="T73" fmla="*/ 1076 h 1468"/>
                  <a:gd name="T74" fmla="*/ 41 w 2316"/>
                  <a:gd name="T75" fmla="*/ 1111 h 1468"/>
                  <a:gd name="T76" fmla="*/ 71 w 2316"/>
                  <a:gd name="T77" fmla="*/ 1246 h 1468"/>
                  <a:gd name="T78" fmla="*/ 106 w 2316"/>
                  <a:gd name="T79" fmla="*/ 1337 h 1468"/>
                  <a:gd name="T80" fmla="*/ 217 w 2316"/>
                  <a:gd name="T81" fmla="*/ 1278 h 1468"/>
                  <a:gd name="T82" fmla="*/ 220 w 2316"/>
                  <a:gd name="T83" fmla="*/ 1354 h 1468"/>
                  <a:gd name="T84" fmla="*/ 303 w 2316"/>
                  <a:gd name="T85" fmla="*/ 1397 h 1468"/>
                  <a:gd name="T86" fmla="*/ 344 w 2316"/>
                  <a:gd name="T87" fmla="*/ 1354 h 1468"/>
                  <a:gd name="T88" fmla="*/ 369 w 2316"/>
                  <a:gd name="T89" fmla="*/ 1266 h 1468"/>
                  <a:gd name="T90" fmla="*/ 460 w 2316"/>
                  <a:gd name="T91" fmla="*/ 1230 h 1468"/>
                  <a:gd name="T92" fmla="*/ 488 w 2316"/>
                  <a:gd name="T93" fmla="*/ 1215 h 1468"/>
                  <a:gd name="T94" fmla="*/ 559 w 2316"/>
                  <a:gd name="T95" fmla="*/ 1278 h 1468"/>
                  <a:gd name="T96" fmla="*/ 655 w 2316"/>
                  <a:gd name="T97" fmla="*/ 1308 h 1468"/>
                  <a:gd name="T98" fmla="*/ 781 w 2316"/>
                  <a:gd name="T99" fmla="*/ 1384 h 1468"/>
                  <a:gd name="T100" fmla="*/ 919 w 2316"/>
                  <a:gd name="T101" fmla="*/ 1407 h 1468"/>
                  <a:gd name="T102" fmla="*/ 1070 w 2316"/>
                  <a:gd name="T103" fmla="*/ 1397 h 1468"/>
                  <a:gd name="T104" fmla="*/ 1244 w 2316"/>
                  <a:gd name="T105" fmla="*/ 1321 h 1468"/>
                  <a:gd name="T106" fmla="*/ 1419 w 2316"/>
                  <a:gd name="T107" fmla="*/ 1266 h 1468"/>
                  <a:gd name="T108" fmla="*/ 1548 w 2316"/>
                  <a:gd name="T109" fmla="*/ 1028 h 1468"/>
                  <a:gd name="T110" fmla="*/ 1611 w 2316"/>
                  <a:gd name="T111" fmla="*/ 1015 h 1468"/>
                  <a:gd name="T112" fmla="*/ 1563 w 2316"/>
                  <a:gd name="T113" fmla="*/ 1109 h 1468"/>
                  <a:gd name="T114" fmla="*/ 1393 w 2316"/>
                  <a:gd name="T115" fmla="*/ 1227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16" h="1468">
                    <a:moveTo>
                      <a:pt x="1436" y="1238"/>
                    </a:moveTo>
                    <a:lnTo>
                      <a:pt x="1535" y="1142"/>
                    </a:lnTo>
                    <a:lnTo>
                      <a:pt x="1563" y="1124"/>
                    </a:lnTo>
                    <a:lnTo>
                      <a:pt x="1611" y="1111"/>
                    </a:lnTo>
                    <a:lnTo>
                      <a:pt x="1666" y="1066"/>
                    </a:lnTo>
                    <a:lnTo>
                      <a:pt x="1762" y="1015"/>
                    </a:lnTo>
                    <a:lnTo>
                      <a:pt x="1796" y="970"/>
                    </a:lnTo>
                    <a:lnTo>
                      <a:pt x="1910" y="867"/>
                    </a:lnTo>
                    <a:lnTo>
                      <a:pt x="2006" y="821"/>
                    </a:lnTo>
                    <a:lnTo>
                      <a:pt x="2082" y="791"/>
                    </a:lnTo>
                    <a:lnTo>
                      <a:pt x="2178" y="791"/>
                    </a:lnTo>
                    <a:lnTo>
                      <a:pt x="2200" y="771"/>
                    </a:lnTo>
                    <a:lnTo>
                      <a:pt x="2172" y="745"/>
                    </a:lnTo>
                    <a:lnTo>
                      <a:pt x="2144" y="771"/>
                    </a:lnTo>
                    <a:lnTo>
                      <a:pt x="2082" y="791"/>
                    </a:lnTo>
                    <a:lnTo>
                      <a:pt x="2018" y="811"/>
                    </a:lnTo>
                    <a:lnTo>
                      <a:pt x="2006" y="811"/>
                    </a:lnTo>
                    <a:lnTo>
                      <a:pt x="1944" y="841"/>
                    </a:lnTo>
                    <a:lnTo>
                      <a:pt x="1915" y="833"/>
                    </a:lnTo>
                    <a:lnTo>
                      <a:pt x="1915" y="811"/>
                    </a:lnTo>
                    <a:lnTo>
                      <a:pt x="1925" y="811"/>
                    </a:lnTo>
                    <a:lnTo>
                      <a:pt x="1957" y="811"/>
                    </a:lnTo>
                    <a:lnTo>
                      <a:pt x="1964" y="811"/>
                    </a:lnTo>
                    <a:lnTo>
                      <a:pt x="1996" y="778"/>
                    </a:lnTo>
                    <a:lnTo>
                      <a:pt x="2018" y="771"/>
                    </a:lnTo>
                    <a:lnTo>
                      <a:pt x="2053" y="735"/>
                    </a:lnTo>
                    <a:lnTo>
                      <a:pt x="2154" y="702"/>
                    </a:lnTo>
                    <a:lnTo>
                      <a:pt x="2154" y="695"/>
                    </a:lnTo>
                    <a:lnTo>
                      <a:pt x="2159" y="695"/>
                    </a:lnTo>
                    <a:lnTo>
                      <a:pt x="2172" y="695"/>
                    </a:lnTo>
                    <a:lnTo>
                      <a:pt x="2172" y="735"/>
                    </a:lnTo>
                    <a:lnTo>
                      <a:pt x="2190" y="735"/>
                    </a:lnTo>
                    <a:lnTo>
                      <a:pt x="2263" y="735"/>
                    </a:lnTo>
                    <a:lnTo>
                      <a:pt x="2250" y="702"/>
                    </a:lnTo>
                    <a:lnTo>
                      <a:pt x="2316" y="619"/>
                    </a:lnTo>
                    <a:lnTo>
                      <a:pt x="2270" y="528"/>
                    </a:lnTo>
                    <a:lnTo>
                      <a:pt x="2263" y="500"/>
                    </a:lnTo>
                    <a:lnTo>
                      <a:pt x="2250" y="478"/>
                    </a:lnTo>
                    <a:lnTo>
                      <a:pt x="2240" y="451"/>
                    </a:lnTo>
                    <a:lnTo>
                      <a:pt x="2230" y="439"/>
                    </a:lnTo>
                    <a:lnTo>
                      <a:pt x="2220" y="429"/>
                    </a:lnTo>
                    <a:lnTo>
                      <a:pt x="2200" y="439"/>
                    </a:lnTo>
                    <a:lnTo>
                      <a:pt x="2190" y="429"/>
                    </a:lnTo>
                    <a:lnTo>
                      <a:pt x="2172" y="417"/>
                    </a:lnTo>
                    <a:lnTo>
                      <a:pt x="2172" y="409"/>
                    </a:lnTo>
                    <a:lnTo>
                      <a:pt x="2154" y="387"/>
                    </a:lnTo>
                    <a:lnTo>
                      <a:pt x="2124" y="387"/>
                    </a:lnTo>
                    <a:lnTo>
                      <a:pt x="2102" y="372"/>
                    </a:lnTo>
                    <a:lnTo>
                      <a:pt x="2102" y="362"/>
                    </a:lnTo>
                    <a:lnTo>
                      <a:pt x="2102" y="353"/>
                    </a:lnTo>
                    <a:lnTo>
                      <a:pt x="2094" y="340"/>
                    </a:lnTo>
                    <a:lnTo>
                      <a:pt x="2073" y="321"/>
                    </a:lnTo>
                    <a:lnTo>
                      <a:pt x="2036" y="301"/>
                    </a:lnTo>
                    <a:lnTo>
                      <a:pt x="2026" y="301"/>
                    </a:lnTo>
                    <a:lnTo>
                      <a:pt x="1996" y="321"/>
                    </a:lnTo>
                    <a:lnTo>
                      <a:pt x="1977" y="311"/>
                    </a:lnTo>
                    <a:lnTo>
                      <a:pt x="1996" y="244"/>
                    </a:lnTo>
                    <a:lnTo>
                      <a:pt x="1977" y="234"/>
                    </a:lnTo>
                    <a:lnTo>
                      <a:pt x="1964" y="225"/>
                    </a:lnTo>
                    <a:lnTo>
                      <a:pt x="1934" y="225"/>
                    </a:lnTo>
                    <a:lnTo>
                      <a:pt x="1915" y="215"/>
                    </a:lnTo>
                    <a:lnTo>
                      <a:pt x="1915" y="163"/>
                    </a:lnTo>
                    <a:lnTo>
                      <a:pt x="1796" y="195"/>
                    </a:lnTo>
                    <a:lnTo>
                      <a:pt x="1750" y="153"/>
                    </a:lnTo>
                    <a:lnTo>
                      <a:pt x="1791" y="96"/>
                    </a:lnTo>
                    <a:lnTo>
                      <a:pt x="1782" y="57"/>
                    </a:lnTo>
                    <a:lnTo>
                      <a:pt x="1742" y="57"/>
                    </a:lnTo>
                    <a:lnTo>
                      <a:pt x="1730" y="10"/>
                    </a:lnTo>
                    <a:lnTo>
                      <a:pt x="1644" y="0"/>
                    </a:lnTo>
                    <a:lnTo>
                      <a:pt x="1631" y="20"/>
                    </a:lnTo>
                    <a:lnTo>
                      <a:pt x="1611" y="27"/>
                    </a:lnTo>
                    <a:lnTo>
                      <a:pt x="1583" y="35"/>
                    </a:lnTo>
                    <a:lnTo>
                      <a:pt x="1583" y="65"/>
                    </a:lnTo>
                    <a:lnTo>
                      <a:pt x="1570" y="118"/>
                    </a:lnTo>
                    <a:lnTo>
                      <a:pt x="1553" y="118"/>
                    </a:lnTo>
                    <a:lnTo>
                      <a:pt x="1505" y="106"/>
                    </a:lnTo>
                    <a:lnTo>
                      <a:pt x="1464" y="141"/>
                    </a:lnTo>
                    <a:lnTo>
                      <a:pt x="1436" y="202"/>
                    </a:lnTo>
                    <a:lnTo>
                      <a:pt x="1464" y="225"/>
                    </a:lnTo>
                    <a:lnTo>
                      <a:pt x="1436" y="244"/>
                    </a:lnTo>
                    <a:lnTo>
                      <a:pt x="1419" y="234"/>
                    </a:lnTo>
                    <a:lnTo>
                      <a:pt x="1370" y="225"/>
                    </a:lnTo>
                    <a:lnTo>
                      <a:pt x="1360" y="163"/>
                    </a:lnTo>
                    <a:lnTo>
                      <a:pt x="1340" y="153"/>
                    </a:lnTo>
                    <a:lnTo>
                      <a:pt x="1328" y="163"/>
                    </a:lnTo>
                    <a:lnTo>
                      <a:pt x="1320" y="163"/>
                    </a:lnTo>
                    <a:lnTo>
                      <a:pt x="1244" y="215"/>
                    </a:lnTo>
                    <a:lnTo>
                      <a:pt x="1222" y="195"/>
                    </a:lnTo>
                    <a:lnTo>
                      <a:pt x="1244" y="153"/>
                    </a:lnTo>
                    <a:lnTo>
                      <a:pt x="1222" y="126"/>
                    </a:lnTo>
                    <a:lnTo>
                      <a:pt x="1168" y="126"/>
                    </a:lnTo>
                    <a:lnTo>
                      <a:pt x="1136" y="118"/>
                    </a:lnTo>
                    <a:lnTo>
                      <a:pt x="1113" y="138"/>
                    </a:lnTo>
                    <a:lnTo>
                      <a:pt x="1106" y="153"/>
                    </a:lnTo>
                    <a:lnTo>
                      <a:pt x="1030" y="153"/>
                    </a:lnTo>
                    <a:lnTo>
                      <a:pt x="998" y="163"/>
                    </a:lnTo>
                    <a:lnTo>
                      <a:pt x="956" y="225"/>
                    </a:lnTo>
                    <a:lnTo>
                      <a:pt x="988" y="257"/>
                    </a:lnTo>
                    <a:lnTo>
                      <a:pt x="976" y="278"/>
                    </a:lnTo>
                    <a:lnTo>
                      <a:pt x="956" y="278"/>
                    </a:lnTo>
                    <a:lnTo>
                      <a:pt x="946" y="311"/>
                    </a:lnTo>
                    <a:lnTo>
                      <a:pt x="837" y="311"/>
                    </a:lnTo>
                    <a:lnTo>
                      <a:pt x="804" y="311"/>
                    </a:lnTo>
                    <a:lnTo>
                      <a:pt x="781" y="278"/>
                    </a:lnTo>
                    <a:lnTo>
                      <a:pt x="724" y="271"/>
                    </a:lnTo>
                    <a:lnTo>
                      <a:pt x="724" y="311"/>
                    </a:lnTo>
                    <a:lnTo>
                      <a:pt x="705" y="340"/>
                    </a:lnTo>
                    <a:lnTo>
                      <a:pt x="724" y="382"/>
                    </a:lnTo>
                    <a:lnTo>
                      <a:pt x="731" y="397"/>
                    </a:lnTo>
                    <a:lnTo>
                      <a:pt x="713" y="439"/>
                    </a:lnTo>
                    <a:lnTo>
                      <a:pt x="705" y="500"/>
                    </a:lnTo>
                    <a:lnTo>
                      <a:pt x="724" y="528"/>
                    </a:lnTo>
                    <a:lnTo>
                      <a:pt x="724" y="548"/>
                    </a:lnTo>
                    <a:lnTo>
                      <a:pt x="665" y="548"/>
                    </a:lnTo>
                    <a:lnTo>
                      <a:pt x="635" y="528"/>
                    </a:lnTo>
                    <a:lnTo>
                      <a:pt x="614" y="528"/>
                    </a:lnTo>
                    <a:lnTo>
                      <a:pt x="606" y="528"/>
                    </a:lnTo>
                    <a:lnTo>
                      <a:pt x="579" y="535"/>
                    </a:lnTo>
                    <a:lnTo>
                      <a:pt x="549" y="548"/>
                    </a:lnTo>
                    <a:lnTo>
                      <a:pt x="529" y="554"/>
                    </a:lnTo>
                    <a:lnTo>
                      <a:pt x="518" y="626"/>
                    </a:lnTo>
                    <a:lnTo>
                      <a:pt x="468" y="626"/>
                    </a:lnTo>
                    <a:lnTo>
                      <a:pt x="460" y="644"/>
                    </a:lnTo>
                    <a:lnTo>
                      <a:pt x="422" y="644"/>
                    </a:lnTo>
                    <a:lnTo>
                      <a:pt x="392" y="665"/>
                    </a:lnTo>
                    <a:lnTo>
                      <a:pt x="369" y="652"/>
                    </a:lnTo>
                    <a:lnTo>
                      <a:pt x="349" y="672"/>
                    </a:lnTo>
                    <a:lnTo>
                      <a:pt x="293" y="702"/>
                    </a:lnTo>
                    <a:lnTo>
                      <a:pt x="253" y="652"/>
                    </a:lnTo>
                    <a:lnTo>
                      <a:pt x="197" y="626"/>
                    </a:lnTo>
                    <a:lnTo>
                      <a:pt x="155" y="631"/>
                    </a:lnTo>
                    <a:lnTo>
                      <a:pt x="155" y="626"/>
                    </a:lnTo>
                    <a:lnTo>
                      <a:pt x="142" y="619"/>
                    </a:lnTo>
                    <a:lnTo>
                      <a:pt x="106" y="745"/>
                    </a:lnTo>
                    <a:lnTo>
                      <a:pt x="116" y="748"/>
                    </a:lnTo>
                    <a:lnTo>
                      <a:pt x="106" y="801"/>
                    </a:lnTo>
                    <a:lnTo>
                      <a:pt x="135" y="841"/>
                    </a:lnTo>
                    <a:lnTo>
                      <a:pt x="177" y="877"/>
                    </a:lnTo>
                    <a:lnTo>
                      <a:pt x="185" y="897"/>
                    </a:lnTo>
                    <a:lnTo>
                      <a:pt x="165" y="887"/>
                    </a:lnTo>
                    <a:lnTo>
                      <a:pt x="165" y="970"/>
                    </a:lnTo>
                    <a:lnTo>
                      <a:pt x="177" y="990"/>
                    </a:lnTo>
                    <a:lnTo>
                      <a:pt x="177" y="993"/>
                    </a:lnTo>
                    <a:lnTo>
                      <a:pt x="135" y="990"/>
                    </a:lnTo>
                    <a:lnTo>
                      <a:pt x="135" y="1005"/>
                    </a:lnTo>
                    <a:lnTo>
                      <a:pt x="103" y="1035"/>
                    </a:lnTo>
                    <a:lnTo>
                      <a:pt x="91" y="1054"/>
                    </a:lnTo>
                    <a:lnTo>
                      <a:pt x="41" y="1076"/>
                    </a:lnTo>
                    <a:lnTo>
                      <a:pt x="49" y="1096"/>
                    </a:lnTo>
                    <a:lnTo>
                      <a:pt x="71" y="1096"/>
                    </a:lnTo>
                    <a:lnTo>
                      <a:pt x="71" y="1111"/>
                    </a:lnTo>
                    <a:lnTo>
                      <a:pt x="41" y="1111"/>
                    </a:lnTo>
                    <a:lnTo>
                      <a:pt x="30" y="1111"/>
                    </a:lnTo>
                    <a:lnTo>
                      <a:pt x="0" y="1227"/>
                    </a:lnTo>
                    <a:lnTo>
                      <a:pt x="20" y="1238"/>
                    </a:lnTo>
                    <a:lnTo>
                      <a:pt x="71" y="1246"/>
                    </a:lnTo>
                    <a:lnTo>
                      <a:pt x="71" y="1278"/>
                    </a:lnTo>
                    <a:lnTo>
                      <a:pt x="91" y="1278"/>
                    </a:lnTo>
                    <a:lnTo>
                      <a:pt x="91" y="1308"/>
                    </a:lnTo>
                    <a:lnTo>
                      <a:pt x="106" y="1337"/>
                    </a:lnTo>
                    <a:lnTo>
                      <a:pt x="142" y="1321"/>
                    </a:lnTo>
                    <a:lnTo>
                      <a:pt x="165" y="1328"/>
                    </a:lnTo>
                    <a:lnTo>
                      <a:pt x="207" y="1266"/>
                    </a:lnTo>
                    <a:lnTo>
                      <a:pt x="217" y="1278"/>
                    </a:lnTo>
                    <a:lnTo>
                      <a:pt x="220" y="1301"/>
                    </a:lnTo>
                    <a:lnTo>
                      <a:pt x="231" y="1321"/>
                    </a:lnTo>
                    <a:lnTo>
                      <a:pt x="220" y="1337"/>
                    </a:lnTo>
                    <a:lnTo>
                      <a:pt x="220" y="1354"/>
                    </a:lnTo>
                    <a:lnTo>
                      <a:pt x="231" y="1354"/>
                    </a:lnTo>
                    <a:lnTo>
                      <a:pt x="241" y="1354"/>
                    </a:lnTo>
                    <a:lnTo>
                      <a:pt x="273" y="1377"/>
                    </a:lnTo>
                    <a:lnTo>
                      <a:pt x="303" y="1397"/>
                    </a:lnTo>
                    <a:lnTo>
                      <a:pt x="323" y="1384"/>
                    </a:lnTo>
                    <a:lnTo>
                      <a:pt x="334" y="1377"/>
                    </a:lnTo>
                    <a:lnTo>
                      <a:pt x="344" y="1377"/>
                    </a:lnTo>
                    <a:lnTo>
                      <a:pt x="344" y="1354"/>
                    </a:lnTo>
                    <a:lnTo>
                      <a:pt x="349" y="1328"/>
                    </a:lnTo>
                    <a:lnTo>
                      <a:pt x="369" y="1308"/>
                    </a:lnTo>
                    <a:lnTo>
                      <a:pt x="392" y="1288"/>
                    </a:lnTo>
                    <a:lnTo>
                      <a:pt x="369" y="1266"/>
                    </a:lnTo>
                    <a:lnTo>
                      <a:pt x="392" y="1258"/>
                    </a:lnTo>
                    <a:lnTo>
                      <a:pt x="422" y="1258"/>
                    </a:lnTo>
                    <a:lnTo>
                      <a:pt x="453" y="1258"/>
                    </a:lnTo>
                    <a:lnTo>
                      <a:pt x="460" y="1230"/>
                    </a:lnTo>
                    <a:lnTo>
                      <a:pt x="440" y="1162"/>
                    </a:lnTo>
                    <a:lnTo>
                      <a:pt x="460" y="1152"/>
                    </a:lnTo>
                    <a:lnTo>
                      <a:pt x="488" y="1192"/>
                    </a:lnTo>
                    <a:lnTo>
                      <a:pt x="488" y="1215"/>
                    </a:lnTo>
                    <a:lnTo>
                      <a:pt x="488" y="1258"/>
                    </a:lnTo>
                    <a:lnTo>
                      <a:pt x="518" y="1266"/>
                    </a:lnTo>
                    <a:lnTo>
                      <a:pt x="537" y="1258"/>
                    </a:lnTo>
                    <a:lnTo>
                      <a:pt x="559" y="1278"/>
                    </a:lnTo>
                    <a:lnTo>
                      <a:pt x="584" y="1278"/>
                    </a:lnTo>
                    <a:lnTo>
                      <a:pt x="635" y="1266"/>
                    </a:lnTo>
                    <a:lnTo>
                      <a:pt x="648" y="1266"/>
                    </a:lnTo>
                    <a:lnTo>
                      <a:pt x="655" y="1308"/>
                    </a:lnTo>
                    <a:lnTo>
                      <a:pt x="655" y="1349"/>
                    </a:lnTo>
                    <a:lnTo>
                      <a:pt x="713" y="1349"/>
                    </a:lnTo>
                    <a:lnTo>
                      <a:pt x="724" y="1349"/>
                    </a:lnTo>
                    <a:lnTo>
                      <a:pt x="781" y="1384"/>
                    </a:lnTo>
                    <a:lnTo>
                      <a:pt x="837" y="1384"/>
                    </a:lnTo>
                    <a:lnTo>
                      <a:pt x="850" y="1397"/>
                    </a:lnTo>
                    <a:lnTo>
                      <a:pt x="870" y="1414"/>
                    </a:lnTo>
                    <a:lnTo>
                      <a:pt x="919" y="1407"/>
                    </a:lnTo>
                    <a:lnTo>
                      <a:pt x="931" y="1407"/>
                    </a:lnTo>
                    <a:lnTo>
                      <a:pt x="976" y="1468"/>
                    </a:lnTo>
                    <a:lnTo>
                      <a:pt x="1030" y="1433"/>
                    </a:lnTo>
                    <a:lnTo>
                      <a:pt x="1070" y="1397"/>
                    </a:lnTo>
                    <a:lnTo>
                      <a:pt x="1085" y="1384"/>
                    </a:lnTo>
                    <a:lnTo>
                      <a:pt x="1126" y="1354"/>
                    </a:lnTo>
                    <a:lnTo>
                      <a:pt x="1156" y="1349"/>
                    </a:lnTo>
                    <a:lnTo>
                      <a:pt x="1244" y="1321"/>
                    </a:lnTo>
                    <a:lnTo>
                      <a:pt x="1360" y="1354"/>
                    </a:lnTo>
                    <a:lnTo>
                      <a:pt x="1383" y="1337"/>
                    </a:lnTo>
                    <a:lnTo>
                      <a:pt x="1399" y="1288"/>
                    </a:lnTo>
                    <a:lnTo>
                      <a:pt x="1419" y="1266"/>
                    </a:lnTo>
                    <a:lnTo>
                      <a:pt x="1436" y="1238"/>
                    </a:lnTo>
                    <a:close/>
                    <a:moveTo>
                      <a:pt x="1444" y="1111"/>
                    </a:moveTo>
                    <a:lnTo>
                      <a:pt x="1515" y="1056"/>
                    </a:lnTo>
                    <a:lnTo>
                      <a:pt x="1548" y="1028"/>
                    </a:lnTo>
                    <a:lnTo>
                      <a:pt x="1550" y="1015"/>
                    </a:lnTo>
                    <a:lnTo>
                      <a:pt x="1583" y="1015"/>
                    </a:lnTo>
                    <a:lnTo>
                      <a:pt x="1604" y="1028"/>
                    </a:lnTo>
                    <a:lnTo>
                      <a:pt x="1611" y="1015"/>
                    </a:lnTo>
                    <a:lnTo>
                      <a:pt x="1634" y="1046"/>
                    </a:lnTo>
                    <a:lnTo>
                      <a:pt x="1634" y="1056"/>
                    </a:lnTo>
                    <a:lnTo>
                      <a:pt x="1583" y="1066"/>
                    </a:lnTo>
                    <a:lnTo>
                      <a:pt x="1563" y="1109"/>
                    </a:lnTo>
                    <a:lnTo>
                      <a:pt x="1444" y="1215"/>
                    </a:lnTo>
                    <a:lnTo>
                      <a:pt x="1432" y="1230"/>
                    </a:lnTo>
                    <a:lnTo>
                      <a:pt x="1412" y="1246"/>
                    </a:lnTo>
                    <a:lnTo>
                      <a:pt x="1393" y="1227"/>
                    </a:lnTo>
                    <a:lnTo>
                      <a:pt x="1399" y="1185"/>
                    </a:lnTo>
                    <a:lnTo>
                      <a:pt x="1444" y="1111"/>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20" name="30 Gard">
                <a:extLst>
                  <a:ext uri="{FF2B5EF4-FFF2-40B4-BE49-F238E27FC236}">
                    <a16:creationId xmlns:a16="http://schemas.microsoft.com/office/drawing/2014/main" id="{78FBD45A-2B0F-4DD9-91D0-4E627B4449DD}"/>
                  </a:ext>
                </a:extLst>
              </p:cNvPr>
              <p:cNvSpPr>
                <a:spLocks/>
              </p:cNvSpPr>
              <p:nvPr userDrawn="1"/>
            </p:nvSpPr>
            <p:spPr bwMode="auto">
              <a:xfrm>
                <a:off x="6389688" y="4740275"/>
                <a:ext cx="750887" cy="650875"/>
              </a:xfrm>
              <a:custGeom>
                <a:avLst/>
                <a:gdLst>
                  <a:gd name="T0" fmla="*/ 1503 w 2206"/>
                  <a:gd name="T1" fmla="*/ 1748 h 1919"/>
                  <a:gd name="T2" fmla="*/ 1629 w 2206"/>
                  <a:gd name="T3" fmla="*/ 1693 h 1919"/>
                  <a:gd name="T4" fmla="*/ 1685 w 2206"/>
                  <a:gd name="T5" fmla="*/ 1614 h 1919"/>
                  <a:gd name="T6" fmla="*/ 1726 w 2206"/>
                  <a:gd name="T7" fmla="*/ 1449 h 1919"/>
                  <a:gd name="T8" fmla="*/ 1920 w 2206"/>
                  <a:gd name="T9" fmla="*/ 1332 h 1919"/>
                  <a:gd name="T10" fmla="*/ 1941 w 2206"/>
                  <a:gd name="T11" fmla="*/ 1143 h 1919"/>
                  <a:gd name="T12" fmla="*/ 2067 w 2206"/>
                  <a:gd name="T13" fmla="*/ 1005 h 1919"/>
                  <a:gd name="T14" fmla="*/ 2164 w 2206"/>
                  <a:gd name="T15" fmla="*/ 879 h 1919"/>
                  <a:gd name="T16" fmla="*/ 2176 w 2206"/>
                  <a:gd name="T17" fmla="*/ 820 h 1919"/>
                  <a:gd name="T18" fmla="*/ 2129 w 2206"/>
                  <a:gd name="T19" fmla="*/ 729 h 1919"/>
                  <a:gd name="T20" fmla="*/ 2047 w 2206"/>
                  <a:gd name="T21" fmla="*/ 706 h 1919"/>
                  <a:gd name="T22" fmla="*/ 2017 w 2206"/>
                  <a:gd name="T23" fmla="*/ 547 h 1919"/>
                  <a:gd name="T24" fmla="*/ 1950 w 2206"/>
                  <a:gd name="T25" fmla="*/ 450 h 1919"/>
                  <a:gd name="T26" fmla="*/ 1920 w 2206"/>
                  <a:gd name="T27" fmla="*/ 341 h 1919"/>
                  <a:gd name="T28" fmla="*/ 1815 w 2206"/>
                  <a:gd name="T29" fmla="*/ 279 h 1919"/>
                  <a:gd name="T30" fmla="*/ 1726 w 2206"/>
                  <a:gd name="T31" fmla="*/ 214 h 1919"/>
                  <a:gd name="T32" fmla="*/ 1641 w 2206"/>
                  <a:gd name="T33" fmla="*/ 320 h 1919"/>
                  <a:gd name="T34" fmla="*/ 1547 w 2206"/>
                  <a:gd name="T35" fmla="*/ 203 h 1919"/>
                  <a:gd name="T36" fmla="*/ 1421 w 2206"/>
                  <a:gd name="T37" fmla="*/ 320 h 1919"/>
                  <a:gd name="T38" fmla="*/ 1267 w 2206"/>
                  <a:gd name="T39" fmla="*/ 270 h 1919"/>
                  <a:gd name="T40" fmla="*/ 1165 w 2206"/>
                  <a:gd name="T41" fmla="*/ 250 h 1919"/>
                  <a:gd name="T42" fmla="*/ 1079 w 2206"/>
                  <a:gd name="T43" fmla="*/ 270 h 1919"/>
                  <a:gd name="T44" fmla="*/ 1079 w 2206"/>
                  <a:gd name="T45" fmla="*/ 144 h 1919"/>
                  <a:gd name="T46" fmla="*/ 1079 w 2206"/>
                  <a:gd name="T47" fmla="*/ 47 h 1919"/>
                  <a:gd name="T48" fmla="*/ 970 w 2206"/>
                  <a:gd name="T49" fmla="*/ 68 h 1919"/>
                  <a:gd name="T50" fmla="*/ 853 w 2206"/>
                  <a:gd name="T51" fmla="*/ 144 h 1919"/>
                  <a:gd name="T52" fmla="*/ 915 w 2206"/>
                  <a:gd name="T53" fmla="*/ 300 h 1919"/>
                  <a:gd name="T54" fmla="*/ 941 w 2206"/>
                  <a:gd name="T55" fmla="*/ 368 h 1919"/>
                  <a:gd name="T56" fmla="*/ 950 w 2206"/>
                  <a:gd name="T57" fmla="*/ 409 h 1919"/>
                  <a:gd name="T58" fmla="*/ 982 w 2206"/>
                  <a:gd name="T59" fmla="*/ 567 h 1919"/>
                  <a:gd name="T60" fmla="*/ 874 w 2206"/>
                  <a:gd name="T61" fmla="*/ 608 h 1919"/>
                  <a:gd name="T62" fmla="*/ 735 w 2206"/>
                  <a:gd name="T63" fmla="*/ 643 h 1919"/>
                  <a:gd name="T64" fmla="*/ 577 w 2206"/>
                  <a:gd name="T65" fmla="*/ 556 h 1919"/>
                  <a:gd name="T66" fmla="*/ 499 w 2206"/>
                  <a:gd name="T67" fmla="*/ 597 h 1919"/>
                  <a:gd name="T68" fmla="*/ 393 w 2206"/>
                  <a:gd name="T69" fmla="*/ 673 h 1919"/>
                  <a:gd name="T70" fmla="*/ 88 w 2206"/>
                  <a:gd name="T71" fmla="*/ 597 h 1919"/>
                  <a:gd name="T72" fmla="*/ 0 w 2206"/>
                  <a:gd name="T73" fmla="*/ 723 h 1919"/>
                  <a:gd name="T74" fmla="*/ 109 w 2206"/>
                  <a:gd name="T75" fmla="*/ 803 h 1919"/>
                  <a:gd name="T76" fmla="*/ 256 w 2206"/>
                  <a:gd name="T77" fmla="*/ 858 h 1919"/>
                  <a:gd name="T78" fmla="*/ 117 w 2206"/>
                  <a:gd name="T79" fmla="*/ 1026 h 1919"/>
                  <a:gd name="T80" fmla="*/ 226 w 2206"/>
                  <a:gd name="T81" fmla="*/ 1143 h 1919"/>
                  <a:gd name="T82" fmla="*/ 365 w 2206"/>
                  <a:gd name="T83" fmla="*/ 1111 h 1919"/>
                  <a:gd name="T84" fmla="*/ 441 w 2206"/>
                  <a:gd name="T85" fmla="*/ 1152 h 1919"/>
                  <a:gd name="T86" fmla="*/ 588 w 2206"/>
                  <a:gd name="T87" fmla="*/ 1014 h 1919"/>
                  <a:gd name="T88" fmla="*/ 735 w 2206"/>
                  <a:gd name="T89" fmla="*/ 959 h 1919"/>
                  <a:gd name="T90" fmla="*/ 803 w 2206"/>
                  <a:gd name="T91" fmla="*/ 1143 h 1919"/>
                  <a:gd name="T92" fmla="*/ 982 w 2206"/>
                  <a:gd name="T93" fmla="*/ 1184 h 1919"/>
                  <a:gd name="T94" fmla="*/ 1041 w 2206"/>
                  <a:gd name="T95" fmla="*/ 1249 h 1919"/>
                  <a:gd name="T96" fmla="*/ 1108 w 2206"/>
                  <a:gd name="T97" fmla="*/ 1323 h 1919"/>
                  <a:gd name="T98" fmla="*/ 1197 w 2206"/>
                  <a:gd name="T99" fmla="*/ 1379 h 1919"/>
                  <a:gd name="T100" fmla="*/ 1256 w 2206"/>
                  <a:gd name="T101" fmla="*/ 1429 h 1919"/>
                  <a:gd name="T102" fmla="*/ 1267 w 2206"/>
                  <a:gd name="T103" fmla="*/ 1685 h 1919"/>
                  <a:gd name="T104" fmla="*/ 1185 w 2206"/>
                  <a:gd name="T105" fmla="*/ 1739 h 1919"/>
                  <a:gd name="T106" fmla="*/ 1373 w 2206"/>
                  <a:gd name="T107" fmla="*/ 1919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6" h="1919">
                    <a:moveTo>
                      <a:pt x="1503" y="1781"/>
                    </a:moveTo>
                    <a:lnTo>
                      <a:pt x="1482" y="1748"/>
                    </a:lnTo>
                    <a:lnTo>
                      <a:pt x="1503" y="1728"/>
                    </a:lnTo>
                    <a:lnTo>
                      <a:pt x="1503" y="1739"/>
                    </a:lnTo>
                    <a:lnTo>
                      <a:pt x="1503" y="1748"/>
                    </a:lnTo>
                    <a:lnTo>
                      <a:pt x="1523" y="1769"/>
                    </a:lnTo>
                    <a:lnTo>
                      <a:pt x="1547" y="1748"/>
                    </a:lnTo>
                    <a:lnTo>
                      <a:pt x="1559" y="1748"/>
                    </a:lnTo>
                    <a:lnTo>
                      <a:pt x="1629" y="1698"/>
                    </a:lnTo>
                    <a:lnTo>
                      <a:pt x="1629" y="1693"/>
                    </a:lnTo>
                    <a:lnTo>
                      <a:pt x="1641" y="1672"/>
                    </a:lnTo>
                    <a:lnTo>
                      <a:pt x="1685" y="1672"/>
                    </a:lnTo>
                    <a:lnTo>
                      <a:pt x="1718" y="1622"/>
                    </a:lnTo>
                    <a:lnTo>
                      <a:pt x="1696" y="1614"/>
                    </a:lnTo>
                    <a:lnTo>
                      <a:pt x="1685" y="1614"/>
                    </a:lnTo>
                    <a:lnTo>
                      <a:pt x="1676" y="1622"/>
                    </a:lnTo>
                    <a:lnTo>
                      <a:pt x="1644" y="1594"/>
                    </a:lnTo>
                    <a:lnTo>
                      <a:pt x="1696" y="1505"/>
                    </a:lnTo>
                    <a:lnTo>
                      <a:pt x="1718" y="1505"/>
                    </a:lnTo>
                    <a:lnTo>
                      <a:pt x="1726" y="1449"/>
                    </a:lnTo>
                    <a:lnTo>
                      <a:pt x="1815" y="1440"/>
                    </a:lnTo>
                    <a:lnTo>
                      <a:pt x="1874" y="1464"/>
                    </a:lnTo>
                    <a:lnTo>
                      <a:pt x="1920" y="1464"/>
                    </a:lnTo>
                    <a:lnTo>
                      <a:pt x="1900" y="1399"/>
                    </a:lnTo>
                    <a:lnTo>
                      <a:pt x="1920" y="1332"/>
                    </a:lnTo>
                    <a:lnTo>
                      <a:pt x="1961" y="1261"/>
                    </a:lnTo>
                    <a:lnTo>
                      <a:pt x="1941" y="1193"/>
                    </a:lnTo>
                    <a:lnTo>
                      <a:pt x="1970" y="1163"/>
                    </a:lnTo>
                    <a:lnTo>
                      <a:pt x="1961" y="1143"/>
                    </a:lnTo>
                    <a:lnTo>
                      <a:pt x="1941" y="1143"/>
                    </a:lnTo>
                    <a:lnTo>
                      <a:pt x="1932" y="1111"/>
                    </a:lnTo>
                    <a:lnTo>
                      <a:pt x="1961" y="1111"/>
                    </a:lnTo>
                    <a:lnTo>
                      <a:pt x="2017" y="1055"/>
                    </a:lnTo>
                    <a:lnTo>
                      <a:pt x="2058" y="1005"/>
                    </a:lnTo>
                    <a:lnTo>
                      <a:pt x="2067" y="1005"/>
                    </a:lnTo>
                    <a:lnTo>
                      <a:pt x="2067" y="994"/>
                    </a:lnTo>
                    <a:lnTo>
                      <a:pt x="2121" y="976"/>
                    </a:lnTo>
                    <a:lnTo>
                      <a:pt x="2129" y="949"/>
                    </a:lnTo>
                    <a:lnTo>
                      <a:pt x="2164" y="918"/>
                    </a:lnTo>
                    <a:lnTo>
                      <a:pt x="2164" y="879"/>
                    </a:lnTo>
                    <a:lnTo>
                      <a:pt x="2197" y="888"/>
                    </a:lnTo>
                    <a:lnTo>
                      <a:pt x="2206" y="858"/>
                    </a:lnTo>
                    <a:lnTo>
                      <a:pt x="2206" y="846"/>
                    </a:lnTo>
                    <a:lnTo>
                      <a:pt x="2206" y="832"/>
                    </a:lnTo>
                    <a:lnTo>
                      <a:pt x="2176" y="820"/>
                    </a:lnTo>
                    <a:lnTo>
                      <a:pt x="2164" y="790"/>
                    </a:lnTo>
                    <a:lnTo>
                      <a:pt x="2143" y="782"/>
                    </a:lnTo>
                    <a:lnTo>
                      <a:pt x="2143" y="762"/>
                    </a:lnTo>
                    <a:lnTo>
                      <a:pt x="2134" y="762"/>
                    </a:lnTo>
                    <a:lnTo>
                      <a:pt x="2129" y="729"/>
                    </a:lnTo>
                    <a:lnTo>
                      <a:pt x="2088" y="714"/>
                    </a:lnTo>
                    <a:lnTo>
                      <a:pt x="2088" y="706"/>
                    </a:lnTo>
                    <a:lnTo>
                      <a:pt x="2088" y="693"/>
                    </a:lnTo>
                    <a:lnTo>
                      <a:pt x="2080" y="693"/>
                    </a:lnTo>
                    <a:lnTo>
                      <a:pt x="2047" y="706"/>
                    </a:lnTo>
                    <a:lnTo>
                      <a:pt x="2030" y="693"/>
                    </a:lnTo>
                    <a:lnTo>
                      <a:pt x="2008" y="653"/>
                    </a:lnTo>
                    <a:lnTo>
                      <a:pt x="2017" y="588"/>
                    </a:lnTo>
                    <a:lnTo>
                      <a:pt x="2017" y="567"/>
                    </a:lnTo>
                    <a:lnTo>
                      <a:pt x="2017" y="547"/>
                    </a:lnTo>
                    <a:lnTo>
                      <a:pt x="2030" y="547"/>
                    </a:lnTo>
                    <a:lnTo>
                      <a:pt x="2030" y="494"/>
                    </a:lnTo>
                    <a:lnTo>
                      <a:pt x="2002" y="479"/>
                    </a:lnTo>
                    <a:lnTo>
                      <a:pt x="2008" y="450"/>
                    </a:lnTo>
                    <a:lnTo>
                      <a:pt x="1950" y="450"/>
                    </a:lnTo>
                    <a:lnTo>
                      <a:pt x="1950" y="437"/>
                    </a:lnTo>
                    <a:lnTo>
                      <a:pt x="1961" y="397"/>
                    </a:lnTo>
                    <a:lnTo>
                      <a:pt x="1932" y="368"/>
                    </a:lnTo>
                    <a:lnTo>
                      <a:pt x="1920" y="361"/>
                    </a:lnTo>
                    <a:lnTo>
                      <a:pt x="1920" y="341"/>
                    </a:lnTo>
                    <a:lnTo>
                      <a:pt x="1900" y="320"/>
                    </a:lnTo>
                    <a:lnTo>
                      <a:pt x="1885" y="333"/>
                    </a:lnTo>
                    <a:lnTo>
                      <a:pt x="1865" y="300"/>
                    </a:lnTo>
                    <a:lnTo>
                      <a:pt x="1844" y="300"/>
                    </a:lnTo>
                    <a:lnTo>
                      <a:pt x="1815" y="279"/>
                    </a:lnTo>
                    <a:lnTo>
                      <a:pt x="1802" y="291"/>
                    </a:lnTo>
                    <a:lnTo>
                      <a:pt x="1782" y="250"/>
                    </a:lnTo>
                    <a:lnTo>
                      <a:pt x="1774" y="244"/>
                    </a:lnTo>
                    <a:lnTo>
                      <a:pt x="1726" y="223"/>
                    </a:lnTo>
                    <a:lnTo>
                      <a:pt x="1726" y="214"/>
                    </a:lnTo>
                    <a:lnTo>
                      <a:pt x="1655" y="214"/>
                    </a:lnTo>
                    <a:lnTo>
                      <a:pt x="1655" y="223"/>
                    </a:lnTo>
                    <a:lnTo>
                      <a:pt x="1644" y="223"/>
                    </a:lnTo>
                    <a:lnTo>
                      <a:pt x="1644" y="300"/>
                    </a:lnTo>
                    <a:lnTo>
                      <a:pt x="1641" y="320"/>
                    </a:lnTo>
                    <a:lnTo>
                      <a:pt x="1579" y="320"/>
                    </a:lnTo>
                    <a:lnTo>
                      <a:pt x="1568" y="311"/>
                    </a:lnTo>
                    <a:lnTo>
                      <a:pt x="1579" y="244"/>
                    </a:lnTo>
                    <a:lnTo>
                      <a:pt x="1559" y="214"/>
                    </a:lnTo>
                    <a:lnTo>
                      <a:pt x="1547" y="203"/>
                    </a:lnTo>
                    <a:lnTo>
                      <a:pt x="1527" y="223"/>
                    </a:lnTo>
                    <a:lnTo>
                      <a:pt x="1470" y="223"/>
                    </a:lnTo>
                    <a:lnTo>
                      <a:pt x="1449" y="259"/>
                    </a:lnTo>
                    <a:lnTo>
                      <a:pt x="1421" y="270"/>
                    </a:lnTo>
                    <a:lnTo>
                      <a:pt x="1421" y="320"/>
                    </a:lnTo>
                    <a:lnTo>
                      <a:pt x="1386" y="368"/>
                    </a:lnTo>
                    <a:lnTo>
                      <a:pt x="1344" y="353"/>
                    </a:lnTo>
                    <a:lnTo>
                      <a:pt x="1323" y="320"/>
                    </a:lnTo>
                    <a:lnTo>
                      <a:pt x="1276" y="300"/>
                    </a:lnTo>
                    <a:lnTo>
                      <a:pt x="1267" y="270"/>
                    </a:lnTo>
                    <a:lnTo>
                      <a:pt x="1215" y="279"/>
                    </a:lnTo>
                    <a:lnTo>
                      <a:pt x="1197" y="244"/>
                    </a:lnTo>
                    <a:lnTo>
                      <a:pt x="1197" y="235"/>
                    </a:lnTo>
                    <a:lnTo>
                      <a:pt x="1176" y="250"/>
                    </a:lnTo>
                    <a:lnTo>
                      <a:pt x="1165" y="250"/>
                    </a:lnTo>
                    <a:lnTo>
                      <a:pt x="1150" y="244"/>
                    </a:lnTo>
                    <a:lnTo>
                      <a:pt x="1120" y="250"/>
                    </a:lnTo>
                    <a:lnTo>
                      <a:pt x="1100" y="270"/>
                    </a:lnTo>
                    <a:lnTo>
                      <a:pt x="1089" y="270"/>
                    </a:lnTo>
                    <a:lnTo>
                      <a:pt x="1079" y="270"/>
                    </a:lnTo>
                    <a:lnTo>
                      <a:pt x="1067" y="250"/>
                    </a:lnTo>
                    <a:lnTo>
                      <a:pt x="1089" y="235"/>
                    </a:lnTo>
                    <a:lnTo>
                      <a:pt x="1089" y="194"/>
                    </a:lnTo>
                    <a:lnTo>
                      <a:pt x="1089" y="153"/>
                    </a:lnTo>
                    <a:lnTo>
                      <a:pt x="1079" y="144"/>
                    </a:lnTo>
                    <a:lnTo>
                      <a:pt x="1079" y="118"/>
                    </a:lnTo>
                    <a:lnTo>
                      <a:pt x="1100" y="123"/>
                    </a:lnTo>
                    <a:lnTo>
                      <a:pt x="1108" y="106"/>
                    </a:lnTo>
                    <a:lnTo>
                      <a:pt x="1067" y="68"/>
                    </a:lnTo>
                    <a:lnTo>
                      <a:pt x="1079" y="47"/>
                    </a:lnTo>
                    <a:lnTo>
                      <a:pt x="1059" y="27"/>
                    </a:lnTo>
                    <a:lnTo>
                      <a:pt x="1032" y="6"/>
                    </a:lnTo>
                    <a:lnTo>
                      <a:pt x="1011" y="0"/>
                    </a:lnTo>
                    <a:lnTo>
                      <a:pt x="991" y="15"/>
                    </a:lnTo>
                    <a:lnTo>
                      <a:pt x="970" y="68"/>
                    </a:lnTo>
                    <a:lnTo>
                      <a:pt x="929" y="118"/>
                    </a:lnTo>
                    <a:lnTo>
                      <a:pt x="894" y="106"/>
                    </a:lnTo>
                    <a:lnTo>
                      <a:pt x="874" y="132"/>
                    </a:lnTo>
                    <a:lnTo>
                      <a:pt x="853" y="132"/>
                    </a:lnTo>
                    <a:lnTo>
                      <a:pt x="853" y="144"/>
                    </a:lnTo>
                    <a:lnTo>
                      <a:pt x="894" y="173"/>
                    </a:lnTo>
                    <a:lnTo>
                      <a:pt x="920" y="235"/>
                    </a:lnTo>
                    <a:lnTo>
                      <a:pt x="941" y="244"/>
                    </a:lnTo>
                    <a:lnTo>
                      <a:pt x="941" y="250"/>
                    </a:lnTo>
                    <a:lnTo>
                      <a:pt x="915" y="300"/>
                    </a:lnTo>
                    <a:lnTo>
                      <a:pt x="915" y="311"/>
                    </a:lnTo>
                    <a:lnTo>
                      <a:pt x="920" y="320"/>
                    </a:lnTo>
                    <a:lnTo>
                      <a:pt x="929" y="341"/>
                    </a:lnTo>
                    <a:lnTo>
                      <a:pt x="920" y="353"/>
                    </a:lnTo>
                    <a:lnTo>
                      <a:pt x="941" y="368"/>
                    </a:lnTo>
                    <a:lnTo>
                      <a:pt x="961" y="368"/>
                    </a:lnTo>
                    <a:lnTo>
                      <a:pt x="970" y="376"/>
                    </a:lnTo>
                    <a:lnTo>
                      <a:pt x="982" y="388"/>
                    </a:lnTo>
                    <a:lnTo>
                      <a:pt x="982" y="397"/>
                    </a:lnTo>
                    <a:lnTo>
                      <a:pt x="950" y="409"/>
                    </a:lnTo>
                    <a:lnTo>
                      <a:pt x="950" y="470"/>
                    </a:lnTo>
                    <a:lnTo>
                      <a:pt x="941" y="506"/>
                    </a:lnTo>
                    <a:lnTo>
                      <a:pt x="961" y="515"/>
                    </a:lnTo>
                    <a:lnTo>
                      <a:pt x="982" y="556"/>
                    </a:lnTo>
                    <a:lnTo>
                      <a:pt x="982" y="567"/>
                    </a:lnTo>
                    <a:lnTo>
                      <a:pt x="915" y="535"/>
                    </a:lnTo>
                    <a:lnTo>
                      <a:pt x="920" y="567"/>
                    </a:lnTo>
                    <a:lnTo>
                      <a:pt x="905" y="588"/>
                    </a:lnTo>
                    <a:lnTo>
                      <a:pt x="894" y="597"/>
                    </a:lnTo>
                    <a:lnTo>
                      <a:pt x="874" y="608"/>
                    </a:lnTo>
                    <a:lnTo>
                      <a:pt x="844" y="643"/>
                    </a:lnTo>
                    <a:lnTo>
                      <a:pt x="788" y="623"/>
                    </a:lnTo>
                    <a:lnTo>
                      <a:pt x="776" y="632"/>
                    </a:lnTo>
                    <a:lnTo>
                      <a:pt x="755" y="643"/>
                    </a:lnTo>
                    <a:lnTo>
                      <a:pt x="735" y="643"/>
                    </a:lnTo>
                    <a:lnTo>
                      <a:pt x="705" y="612"/>
                    </a:lnTo>
                    <a:lnTo>
                      <a:pt x="673" y="597"/>
                    </a:lnTo>
                    <a:lnTo>
                      <a:pt x="638" y="576"/>
                    </a:lnTo>
                    <a:lnTo>
                      <a:pt x="608" y="576"/>
                    </a:lnTo>
                    <a:lnTo>
                      <a:pt x="577" y="556"/>
                    </a:lnTo>
                    <a:lnTo>
                      <a:pt x="577" y="535"/>
                    </a:lnTo>
                    <a:lnTo>
                      <a:pt x="567" y="535"/>
                    </a:lnTo>
                    <a:lnTo>
                      <a:pt x="541" y="556"/>
                    </a:lnTo>
                    <a:lnTo>
                      <a:pt x="532" y="547"/>
                    </a:lnTo>
                    <a:lnTo>
                      <a:pt x="499" y="597"/>
                    </a:lnTo>
                    <a:lnTo>
                      <a:pt x="532" y="612"/>
                    </a:lnTo>
                    <a:lnTo>
                      <a:pt x="512" y="623"/>
                    </a:lnTo>
                    <a:lnTo>
                      <a:pt x="512" y="664"/>
                    </a:lnTo>
                    <a:lnTo>
                      <a:pt x="423" y="664"/>
                    </a:lnTo>
                    <a:lnTo>
                      <a:pt x="393" y="673"/>
                    </a:lnTo>
                    <a:lnTo>
                      <a:pt x="332" y="653"/>
                    </a:lnTo>
                    <a:lnTo>
                      <a:pt x="235" y="643"/>
                    </a:lnTo>
                    <a:lnTo>
                      <a:pt x="226" y="608"/>
                    </a:lnTo>
                    <a:lnTo>
                      <a:pt x="150" y="576"/>
                    </a:lnTo>
                    <a:lnTo>
                      <a:pt x="88" y="597"/>
                    </a:lnTo>
                    <a:lnTo>
                      <a:pt x="88" y="623"/>
                    </a:lnTo>
                    <a:lnTo>
                      <a:pt x="76" y="653"/>
                    </a:lnTo>
                    <a:lnTo>
                      <a:pt x="76" y="684"/>
                    </a:lnTo>
                    <a:lnTo>
                      <a:pt x="11" y="723"/>
                    </a:lnTo>
                    <a:lnTo>
                      <a:pt x="0" y="723"/>
                    </a:lnTo>
                    <a:lnTo>
                      <a:pt x="53" y="770"/>
                    </a:lnTo>
                    <a:lnTo>
                      <a:pt x="76" y="749"/>
                    </a:lnTo>
                    <a:lnTo>
                      <a:pt x="88" y="749"/>
                    </a:lnTo>
                    <a:lnTo>
                      <a:pt x="96" y="762"/>
                    </a:lnTo>
                    <a:lnTo>
                      <a:pt x="109" y="803"/>
                    </a:lnTo>
                    <a:lnTo>
                      <a:pt x="150" y="790"/>
                    </a:lnTo>
                    <a:lnTo>
                      <a:pt x="159" y="803"/>
                    </a:lnTo>
                    <a:lnTo>
                      <a:pt x="170" y="803"/>
                    </a:lnTo>
                    <a:lnTo>
                      <a:pt x="247" y="840"/>
                    </a:lnTo>
                    <a:lnTo>
                      <a:pt x="256" y="858"/>
                    </a:lnTo>
                    <a:lnTo>
                      <a:pt x="256" y="899"/>
                    </a:lnTo>
                    <a:lnTo>
                      <a:pt x="215" y="918"/>
                    </a:lnTo>
                    <a:lnTo>
                      <a:pt x="206" y="959"/>
                    </a:lnTo>
                    <a:lnTo>
                      <a:pt x="159" y="970"/>
                    </a:lnTo>
                    <a:lnTo>
                      <a:pt x="117" y="1026"/>
                    </a:lnTo>
                    <a:lnTo>
                      <a:pt x="137" y="1067"/>
                    </a:lnTo>
                    <a:lnTo>
                      <a:pt x="170" y="1076"/>
                    </a:lnTo>
                    <a:lnTo>
                      <a:pt x="226" y="1076"/>
                    </a:lnTo>
                    <a:lnTo>
                      <a:pt x="247" y="1102"/>
                    </a:lnTo>
                    <a:lnTo>
                      <a:pt x="226" y="1143"/>
                    </a:lnTo>
                    <a:lnTo>
                      <a:pt x="247" y="1163"/>
                    </a:lnTo>
                    <a:lnTo>
                      <a:pt x="323" y="1111"/>
                    </a:lnTo>
                    <a:lnTo>
                      <a:pt x="332" y="1111"/>
                    </a:lnTo>
                    <a:lnTo>
                      <a:pt x="343" y="1102"/>
                    </a:lnTo>
                    <a:lnTo>
                      <a:pt x="365" y="1111"/>
                    </a:lnTo>
                    <a:lnTo>
                      <a:pt x="373" y="1173"/>
                    </a:lnTo>
                    <a:lnTo>
                      <a:pt x="423" y="1184"/>
                    </a:lnTo>
                    <a:lnTo>
                      <a:pt x="441" y="1193"/>
                    </a:lnTo>
                    <a:lnTo>
                      <a:pt x="471" y="1173"/>
                    </a:lnTo>
                    <a:lnTo>
                      <a:pt x="441" y="1152"/>
                    </a:lnTo>
                    <a:lnTo>
                      <a:pt x="471" y="1091"/>
                    </a:lnTo>
                    <a:lnTo>
                      <a:pt x="512" y="1055"/>
                    </a:lnTo>
                    <a:lnTo>
                      <a:pt x="558" y="1067"/>
                    </a:lnTo>
                    <a:lnTo>
                      <a:pt x="577" y="1067"/>
                    </a:lnTo>
                    <a:lnTo>
                      <a:pt x="588" y="1014"/>
                    </a:lnTo>
                    <a:lnTo>
                      <a:pt x="588" y="985"/>
                    </a:lnTo>
                    <a:lnTo>
                      <a:pt x="618" y="976"/>
                    </a:lnTo>
                    <a:lnTo>
                      <a:pt x="638" y="970"/>
                    </a:lnTo>
                    <a:lnTo>
                      <a:pt x="649" y="949"/>
                    </a:lnTo>
                    <a:lnTo>
                      <a:pt x="735" y="959"/>
                    </a:lnTo>
                    <a:lnTo>
                      <a:pt x="747" y="1005"/>
                    </a:lnTo>
                    <a:lnTo>
                      <a:pt x="788" y="1005"/>
                    </a:lnTo>
                    <a:lnTo>
                      <a:pt x="796" y="1046"/>
                    </a:lnTo>
                    <a:lnTo>
                      <a:pt x="755" y="1102"/>
                    </a:lnTo>
                    <a:lnTo>
                      <a:pt x="803" y="1143"/>
                    </a:lnTo>
                    <a:lnTo>
                      <a:pt x="920" y="1111"/>
                    </a:lnTo>
                    <a:lnTo>
                      <a:pt x="920" y="1163"/>
                    </a:lnTo>
                    <a:lnTo>
                      <a:pt x="941" y="1173"/>
                    </a:lnTo>
                    <a:lnTo>
                      <a:pt x="970" y="1173"/>
                    </a:lnTo>
                    <a:lnTo>
                      <a:pt x="982" y="1184"/>
                    </a:lnTo>
                    <a:lnTo>
                      <a:pt x="1002" y="1193"/>
                    </a:lnTo>
                    <a:lnTo>
                      <a:pt x="982" y="1261"/>
                    </a:lnTo>
                    <a:lnTo>
                      <a:pt x="1002" y="1269"/>
                    </a:lnTo>
                    <a:lnTo>
                      <a:pt x="1032" y="1249"/>
                    </a:lnTo>
                    <a:lnTo>
                      <a:pt x="1041" y="1249"/>
                    </a:lnTo>
                    <a:lnTo>
                      <a:pt x="1079" y="1269"/>
                    </a:lnTo>
                    <a:lnTo>
                      <a:pt x="1100" y="1290"/>
                    </a:lnTo>
                    <a:lnTo>
                      <a:pt x="1108" y="1302"/>
                    </a:lnTo>
                    <a:lnTo>
                      <a:pt x="1108" y="1310"/>
                    </a:lnTo>
                    <a:lnTo>
                      <a:pt x="1108" y="1323"/>
                    </a:lnTo>
                    <a:lnTo>
                      <a:pt x="1130" y="1338"/>
                    </a:lnTo>
                    <a:lnTo>
                      <a:pt x="1158" y="1338"/>
                    </a:lnTo>
                    <a:lnTo>
                      <a:pt x="1176" y="1358"/>
                    </a:lnTo>
                    <a:lnTo>
                      <a:pt x="1176" y="1367"/>
                    </a:lnTo>
                    <a:lnTo>
                      <a:pt x="1197" y="1379"/>
                    </a:lnTo>
                    <a:lnTo>
                      <a:pt x="1206" y="1388"/>
                    </a:lnTo>
                    <a:lnTo>
                      <a:pt x="1226" y="1379"/>
                    </a:lnTo>
                    <a:lnTo>
                      <a:pt x="1235" y="1388"/>
                    </a:lnTo>
                    <a:lnTo>
                      <a:pt x="1247" y="1399"/>
                    </a:lnTo>
                    <a:lnTo>
                      <a:pt x="1256" y="1429"/>
                    </a:lnTo>
                    <a:lnTo>
                      <a:pt x="1267" y="1449"/>
                    </a:lnTo>
                    <a:lnTo>
                      <a:pt x="1276" y="1475"/>
                    </a:lnTo>
                    <a:lnTo>
                      <a:pt x="1323" y="1566"/>
                    </a:lnTo>
                    <a:lnTo>
                      <a:pt x="1256" y="1652"/>
                    </a:lnTo>
                    <a:lnTo>
                      <a:pt x="1267" y="1685"/>
                    </a:lnTo>
                    <a:lnTo>
                      <a:pt x="1197" y="1685"/>
                    </a:lnTo>
                    <a:lnTo>
                      <a:pt x="1176" y="1685"/>
                    </a:lnTo>
                    <a:lnTo>
                      <a:pt x="1176" y="1693"/>
                    </a:lnTo>
                    <a:lnTo>
                      <a:pt x="1206" y="1720"/>
                    </a:lnTo>
                    <a:lnTo>
                      <a:pt x="1185" y="1739"/>
                    </a:lnTo>
                    <a:lnTo>
                      <a:pt x="1247" y="1802"/>
                    </a:lnTo>
                    <a:lnTo>
                      <a:pt x="1226" y="1837"/>
                    </a:lnTo>
                    <a:lnTo>
                      <a:pt x="1235" y="1867"/>
                    </a:lnTo>
                    <a:lnTo>
                      <a:pt x="1293" y="1908"/>
                    </a:lnTo>
                    <a:lnTo>
                      <a:pt x="1373" y="1919"/>
                    </a:lnTo>
                    <a:lnTo>
                      <a:pt x="1386" y="1858"/>
                    </a:lnTo>
                    <a:lnTo>
                      <a:pt x="1394" y="1837"/>
                    </a:lnTo>
                    <a:lnTo>
                      <a:pt x="1503" y="1781"/>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21" name="11 Aude">
                <a:extLst>
                  <a:ext uri="{FF2B5EF4-FFF2-40B4-BE49-F238E27FC236}">
                    <a16:creationId xmlns:a16="http://schemas.microsoft.com/office/drawing/2014/main" id="{43BADFB9-6FDA-4247-A2BB-66AC190572A9}"/>
                  </a:ext>
                </a:extLst>
              </p:cNvPr>
              <p:cNvSpPr>
                <a:spLocks noEditPoints="1"/>
              </p:cNvSpPr>
              <p:nvPr userDrawn="1"/>
            </p:nvSpPr>
            <p:spPr bwMode="auto">
              <a:xfrm>
                <a:off x="5641975" y="5405438"/>
                <a:ext cx="741363" cy="525462"/>
              </a:xfrm>
              <a:custGeom>
                <a:avLst/>
                <a:gdLst>
                  <a:gd name="T0" fmla="*/ 306 w 2179"/>
                  <a:gd name="T1" fmla="*/ 625 h 1552"/>
                  <a:gd name="T2" fmla="*/ 247 w 2179"/>
                  <a:gd name="T3" fmla="*/ 604 h 1552"/>
                  <a:gd name="T4" fmla="*/ 192 w 2179"/>
                  <a:gd name="T5" fmla="*/ 596 h 1552"/>
                  <a:gd name="T6" fmla="*/ 42 w 2179"/>
                  <a:gd name="T7" fmla="*/ 519 h 1552"/>
                  <a:gd name="T8" fmla="*/ 20 w 2179"/>
                  <a:gd name="T9" fmla="*/ 335 h 1552"/>
                  <a:gd name="T10" fmla="*/ 62 w 2179"/>
                  <a:gd name="T11" fmla="*/ 233 h 1552"/>
                  <a:gd name="T12" fmla="*/ 151 w 2179"/>
                  <a:gd name="T13" fmla="*/ 220 h 1552"/>
                  <a:gd name="T14" fmla="*/ 199 w 2179"/>
                  <a:gd name="T15" fmla="*/ 106 h 1552"/>
                  <a:gd name="T16" fmla="*/ 234 w 2179"/>
                  <a:gd name="T17" fmla="*/ 20 h 1552"/>
                  <a:gd name="T18" fmla="*/ 325 w 2179"/>
                  <a:gd name="T19" fmla="*/ 106 h 1552"/>
                  <a:gd name="T20" fmla="*/ 399 w 2179"/>
                  <a:gd name="T21" fmla="*/ 81 h 1552"/>
                  <a:gd name="T22" fmla="*/ 480 w 2179"/>
                  <a:gd name="T23" fmla="*/ 39 h 1552"/>
                  <a:gd name="T24" fmla="*/ 594 w 2179"/>
                  <a:gd name="T25" fmla="*/ 106 h 1552"/>
                  <a:gd name="T26" fmla="*/ 764 w 2179"/>
                  <a:gd name="T27" fmla="*/ 101 h 1552"/>
                  <a:gd name="T28" fmla="*/ 816 w 2179"/>
                  <a:gd name="T29" fmla="*/ 0 h 1552"/>
                  <a:gd name="T30" fmla="*/ 945 w 2179"/>
                  <a:gd name="T31" fmla="*/ 49 h 1552"/>
                  <a:gd name="T32" fmla="*/ 1097 w 2179"/>
                  <a:gd name="T33" fmla="*/ 39 h 1552"/>
                  <a:gd name="T34" fmla="*/ 1252 w 2179"/>
                  <a:gd name="T35" fmla="*/ 91 h 1552"/>
                  <a:gd name="T36" fmla="*/ 1203 w 2179"/>
                  <a:gd name="T37" fmla="*/ 220 h 1552"/>
                  <a:gd name="T38" fmla="*/ 1294 w 2179"/>
                  <a:gd name="T39" fmla="*/ 306 h 1552"/>
                  <a:gd name="T40" fmla="*/ 1420 w 2179"/>
                  <a:gd name="T41" fmla="*/ 276 h 1552"/>
                  <a:gd name="T42" fmla="*/ 1434 w 2179"/>
                  <a:gd name="T43" fmla="*/ 352 h 1552"/>
                  <a:gd name="T44" fmla="*/ 1537 w 2179"/>
                  <a:gd name="T45" fmla="*/ 372 h 1552"/>
                  <a:gd name="T46" fmla="*/ 1595 w 2179"/>
                  <a:gd name="T47" fmla="*/ 283 h 1552"/>
                  <a:gd name="T48" fmla="*/ 1666 w 2179"/>
                  <a:gd name="T49" fmla="*/ 222 h 1552"/>
                  <a:gd name="T50" fmla="*/ 1691 w 2179"/>
                  <a:gd name="T51" fmla="*/ 253 h 1552"/>
                  <a:gd name="T52" fmla="*/ 1838 w 2179"/>
                  <a:gd name="T53" fmla="*/ 263 h 1552"/>
                  <a:gd name="T54" fmla="*/ 1927 w 2179"/>
                  <a:gd name="T55" fmla="*/ 344 h 1552"/>
                  <a:gd name="T56" fmla="*/ 2124 w 2179"/>
                  <a:gd name="T57" fmla="*/ 402 h 1552"/>
                  <a:gd name="T58" fmla="*/ 1977 w 2179"/>
                  <a:gd name="T59" fmla="*/ 751 h 1552"/>
                  <a:gd name="T60" fmla="*/ 1901 w 2179"/>
                  <a:gd name="T61" fmla="*/ 665 h 1552"/>
                  <a:gd name="T62" fmla="*/ 1964 w 2179"/>
                  <a:gd name="T63" fmla="*/ 761 h 1552"/>
                  <a:gd name="T64" fmla="*/ 1881 w 2179"/>
                  <a:gd name="T65" fmla="*/ 966 h 1552"/>
                  <a:gd name="T66" fmla="*/ 1911 w 2179"/>
                  <a:gd name="T67" fmla="*/ 1007 h 1552"/>
                  <a:gd name="T68" fmla="*/ 1868 w 2179"/>
                  <a:gd name="T69" fmla="*/ 1133 h 1552"/>
                  <a:gd name="T70" fmla="*/ 1868 w 2179"/>
                  <a:gd name="T71" fmla="*/ 1017 h 1552"/>
                  <a:gd name="T72" fmla="*/ 1721 w 2179"/>
                  <a:gd name="T73" fmla="*/ 1072 h 1552"/>
                  <a:gd name="T74" fmla="*/ 1519 w 2179"/>
                  <a:gd name="T75" fmla="*/ 1125 h 1552"/>
                  <a:gd name="T76" fmla="*/ 1338 w 2179"/>
                  <a:gd name="T77" fmla="*/ 1190 h 1552"/>
                  <a:gd name="T78" fmla="*/ 1175 w 2179"/>
                  <a:gd name="T79" fmla="*/ 1185 h 1552"/>
                  <a:gd name="T80" fmla="*/ 981 w 2179"/>
                  <a:gd name="T81" fmla="*/ 1175 h 1552"/>
                  <a:gd name="T82" fmla="*/ 945 w 2179"/>
                  <a:gd name="T83" fmla="*/ 1337 h 1552"/>
                  <a:gd name="T84" fmla="*/ 902 w 2179"/>
                  <a:gd name="T85" fmla="*/ 1433 h 1552"/>
                  <a:gd name="T86" fmla="*/ 712 w 2179"/>
                  <a:gd name="T87" fmla="*/ 1537 h 1552"/>
                  <a:gd name="T88" fmla="*/ 687 w 2179"/>
                  <a:gd name="T89" fmla="*/ 1488 h 1552"/>
                  <a:gd name="T90" fmla="*/ 579 w 2179"/>
                  <a:gd name="T91" fmla="*/ 1398 h 1552"/>
                  <a:gd name="T92" fmla="*/ 462 w 2179"/>
                  <a:gd name="T93" fmla="*/ 1377 h 1552"/>
                  <a:gd name="T94" fmla="*/ 353 w 2179"/>
                  <a:gd name="T95" fmla="*/ 1370 h 1552"/>
                  <a:gd name="T96" fmla="*/ 338 w 2179"/>
                  <a:gd name="T97" fmla="*/ 1312 h 1552"/>
                  <a:gd name="T98" fmla="*/ 276 w 2179"/>
                  <a:gd name="T99" fmla="*/ 1163 h 1552"/>
                  <a:gd name="T100" fmla="*/ 412 w 2179"/>
                  <a:gd name="T101" fmla="*/ 1017 h 1552"/>
                  <a:gd name="T102" fmla="*/ 382 w 2179"/>
                  <a:gd name="T103" fmla="*/ 956 h 1552"/>
                  <a:gd name="T104" fmla="*/ 422 w 2179"/>
                  <a:gd name="T105" fmla="*/ 890 h 1552"/>
                  <a:gd name="T106" fmla="*/ 399 w 2179"/>
                  <a:gd name="T107" fmla="*/ 793 h 1552"/>
                  <a:gd name="T108" fmla="*/ 372 w 2179"/>
                  <a:gd name="T109" fmla="*/ 685 h 1552"/>
                  <a:gd name="T110" fmla="*/ 1858 w 2179"/>
                  <a:gd name="T111" fmla="*/ 781 h 1552"/>
                  <a:gd name="T112" fmla="*/ 1826 w 2179"/>
                  <a:gd name="T113" fmla="*/ 705 h 1552"/>
                  <a:gd name="T114" fmla="*/ 1838 w 2179"/>
                  <a:gd name="T115" fmla="*/ 581 h 1552"/>
                  <a:gd name="T116" fmla="*/ 1888 w 2179"/>
                  <a:gd name="T117" fmla="*/ 761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79" h="1552">
                    <a:moveTo>
                      <a:pt x="372" y="665"/>
                    </a:moveTo>
                    <a:lnTo>
                      <a:pt x="365" y="645"/>
                    </a:lnTo>
                    <a:lnTo>
                      <a:pt x="345" y="645"/>
                    </a:lnTo>
                    <a:lnTo>
                      <a:pt x="338" y="625"/>
                    </a:lnTo>
                    <a:lnTo>
                      <a:pt x="306" y="625"/>
                    </a:lnTo>
                    <a:lnTo>
                      <a:pt x="306" y="638"/>
                    </a:lnTo>
                    <a:lnTo>
                      <a:pt x="296" y="658"/>
                    </a:lnTo>
                    <a:lnTo>
                      <a:pt x="288" y="658"/>
                    </a:lnTo>
                    <a:lnTo>
                      <a:pt x="276" y="596"/>
                    </a:lnTo>
                    <a:lnTo>
                      <a:pt x="247" y="604"/>
                    </a:lnTo>
                    <a:lnTo>
                      <a:pt x="227" y="581"/>
                    </a:lnTo>
                    <a:lnTo>
                      <a:pt x="219" y="581"/>
                    </a:lnTo>
                    <a:lnTo>
                      <a:pt x="227" y="596"/>
                    </a:lnTo>
                    <a:lnTo>
                      <a:pt x="199" y="596"/>
                    </a:lnTo>
                    <a:lnTo>
                      <a:pt x="192" y="596"/>
                    </a:lnTo>
                    <a:lnTo>
                      <a:pt x="158" y="581"/>
                    </a:lnTo>
                    <a:lnTo>
                      <a:pt x="151" y="581"/>
                    </a:lnTo>
                    <a:lnTo>
                      <a:pt x="128" y="581"/>
                    </a:lnTo>
                    <a:lnTo>
                      <a:pt x="128" y="569"/>
                    </a:lnTo>
                    <a:lnTo>
                      <a:pt x="42" y="519"/>
                    </a:lnTo>
                    <a:lnTo>
                      <a:pt x="32" y="490"/>
                    </a:lnTo>
                    <a:lnTo>
                      <a:pt x="52" y="470"/>
                    </a:lnTo>
                    <a:lnTo>
                      <a:pt x="52" y="450"/>
                    </a:lnTo>
                    <a:lnTo>
                      <a:pt x="0" y="352"/>
                    </a:lnTo>
                    <a:lnTo>
                      <a:pt x="20" y="335"/>
                    </a:lnTo>
                    <a:lnTo>
                      <a:pt x="32" y="325"/>
                    </a:lnTo>
                    <a:lnTo>
                      <a:pt x="42" y="306"/>
                    </a:lnTo>
                    <a:lnTo>
                      <a:pt x="32" y="283"/>
                    </a:lnTo>
                    <a:lnTo>
                      <a:pt x="62" y="276"/>
                    </a:lnTo>
                    <a:lnTo>
                      <a:pt x="62" y="233"/>
                    </a:lnTo>
                    <a:lnTo>
                      <a:pt x="62" y="222"/>
                    </a:lnTo>
                    <a:lnTo>
                      <a:pt x="93" y="207"/>
                    </a:lnTo>
                    <a:lnTo>
                      <a:pt x="118" y="222"/>
                    </a:lnTo>
                    <a:lnTo>
                      <a:pt x="128" y="220"/>
                    </a:lnTo>
                    <a:lnTo>
                      <a:pt x="151" y="220"/>
                    </a:lnTo>
                    <a:lnTo>
                      <a:pt x="158" y="222"/>
                    </a:lnTo>
                    <a:lnTo>
                      <a:pt x="179" y="220"/>
                    </a:lnTo>
                    <a:lnTo>
                      <a:pt x="171" y="126"/>
                    </a:lnTo>
                    <a:lnTo>
                      <a:pt x="199" y="116"/>
                    </a:lnTo>
                    <a:lnTo>
                      <a:pt x="199" y="106"/>
                    </a:lnTo>
                    <a:lnTo>
                      <a:pt x="192" y="81"/>
                    </a:lnTo>
                    <a:lnTo>
                      <a:pt x="227" y="69"/>
                    </a:lnTo>
                    <a:lnTo>
                      <a:pt x="234" y="61"/>
                    </a:lnTo>
                    <a:lnTo>
                      <a:pt x="219" y="39"/>
                    </a:lnTo>
                    <a:lnTo>
                      <a:pt x="234" y="20"/>
                    </a:lnTo>
                    <a:lnTo>
                      <a:pt x="288" y="61"/>
                    </a:lnTo>
                    <a:lnTo>
                      <a:pt x="296" y="69"/>
                    </a:lnTo>
                    <a:lnTo>
                      <a:pt x="296" y="116"/>
                    </a:lnTo>
                    <a:lnTo>
                      <a:pt x="318" y="116"/>
                    </a:lnTo>
                    <a:lnTo>
                      <a:pt x="325" y="106"/>
                    </a:lnTo>
                    <a:lnTo>
                      <a:pt x="338" y="69"/>
                    </a:lnTo>
                    <a:lnTo>
                      <a:pt x="372" y="69"/>
                    </a:lnTo>
                    <a:lnTo>
                      <a:pt x="382" y="61"/>
                    </a:lnTo>
                    <a:lnTo>
                      <a:pt x="392" y="69"/>
                    </a:lnTo>
                    <a:lnTo>
                      <a:pt x="399" y="81"/>
                    </a:lnTo>
                    <a:lnTo>
                      <a:pt x="412" y="81"/>
                    </a:lnTo>
                    <a:lnTo>
                      <a:pt x="422" y="91"/>
                    </a:lnTo>
                    <a:lnTo>
                      <a:pt x="468" y="69"/>
                    </a:lnTo>
                    <a:lnTo>
                      <a:pt x="488" y="61"/>
                    </a:lnTo>
                    <a:lnTo>
                      <a:pt x="480" y="39"/>
                    </a:lnTo>
                    <a:lnTo>
                      <a:pt x="518" y="49"/>
                    </a:lnTo>
                    <a:lnTo>
                      <a:pt x="540" y="116"/>
                    </a:lnTo>
                    <a:lnTo>
                      <a:pt x="571" y="116"/>
                    </a:lnTo>
                    <a:lnTo>
                      <a:pt x="586" y="106"/>
                    </a:lnTo>
                    <a:lnTo>
                      <a:pt x="594" y="106"/>
                    </a:lnTo>
                    <a:lnTo>
                      <a:pt x="626" y="101"/>
                    </a:lnTo>
                    <a:lnTo>
                      <a:pt x="677" y="81"/>
                    </a:lnTo>
                    <a:lnTo>
                      <a:pt x="702" y="126"/>
                    </a:lnTo>
                    <a:lnTo>
                      <a:pt x="745" y="137"/>
                    </a:lnTo>
                    <a:lnTo>
                      <a:pt x="764" y="101"/>
                    </a:lnTo>
                    <a:lnTo>
                      <a:pt x="755" y="49"/>
                    </a:lnTo>
                    <a:lnTo>
                      <a:pt x="774" y="39"/>
                    </a:lnTo>
                    <a:lnTo>
                      <a:pt x="774" y="30"/>
                    </a:lnTo>
                    <a:lnTo>
                      <a:pt x="806" y="0"/>
                    </a:lnTo>
                    <a:lnTo>
                      <a:pt x="816" y="0"/>
                    </a:lnTo>
                    <a:lnTo>
                      <a:pt x="826" y="8"/>
                    </a:lnTo>
                    <a:lnTo>
                      <a:pt x="841" y="30"/>
                    </a:lnTo>
                    <a:lnTo>
                      <a:pt x="862" y="20"/>
                    </a:lnTo>
                    <a:lnTo>
                      <a:pt x="932" y="49"/>
                    </a:lnTo>
                    <a:lnTo>
                      <a:pt x="945" y="49"/>
                    </a:lnTo>
                    <a:lnTo>
                      <a:pt x="958" y="69"/>
                    </a:lnTo>
                    <a:lnTo>
                      <a:pt x="968" y="69"/>
                    </a:lnTo>
                    <a:lnTo>
                      <a:pt x="1008" y="69"/>
                    </a:lnTo>
                    <a:lnTo>
                      <a:pt x="1038" y="39"/>
                    </a:lnTo>
                    <a:lnTo>
                      <a:pt x="1097" y="39"/>
                    </a:lnTo>
                    <a:lnTo>
                      <a:pt x="1137" y="39"/>
                    </a:lnTo>
                    <a:lnTo>
                      <a:pt x="1175" y="69"/>
                    </a:lnTo>
                    <a:lnTo>
                      <a:pt x="1225" y="61"/>
                    </a:lnTo>
                    <a:lnTo>
                      <a:pt x="1244" y="69"/>
                    </a:lnTo>
                    <a:lnTo>
                      <a:pt x="1252" y="91"/>
                    </a:lnTo>
                    <a:lnTo>
                      <a:pt x="1274" y="91"/>
                    </a:lnTo>
                    <a:lnTo>
                      <a:pt x="1274" y="106"/>
                    </a:lnTo>
                    <a:lnTo>
                      <a:pt x="1244" y="106"/>
                    </a:lnTo>
                    <a:lnTo>
                      <a:pt x="1233" y="106"/>
                    </a:lnTo>
                    <a:lnTo>
                      <a:pt x="1203" y="220"/>
                    </a:lnTo>
                    <a:lnTo>
                      <a:pt x="1225" y="233"/>
                    </a:lnTo>
                    <a:lnTo>
                      <a:pt x="1274" y="243"/>
                    </a:lnTo>
                    <a:lnTo>
                      <a:pt x="1274" y="276"/>
                    </a:lnTo>
                    <a:lnTo>
                      <a:pt x="1294" y="276"/>
                    </a:lnTo>
                    <a:lnTo>
                      <a:pt x="1294" y="306"/>
                    </a:lnTo>
                    <a:lnTo>
                      <a:pt x="1309" y="335"/>
                    </a:lnTo>
                    <a:lnTo>
                      <a:pt x="1348" y="318"/>
                    </a:lnTo>
                    <a:lnTo>
                      <a:pt x="1368" y="325"/>
                    </a:lnTo>
                    <a:lnTo>
                      <a:pt x="1410" y="263"/>
                    </a:lnTo>
                    <a:lnTo>
                      <a:pt x="1420" y="276"/>
                    </a:lnTo>
                    <a:lnTo>
                      <a:pt x="1425" y="296"/>
                    </a:lnTo>
                    <a:lnTo>
                      <a:pt x="1434" y="318"/>
                    </a:lnTo>
                    <a:lnTo>
                      <a:pt x="1425" y="335"/>
                    </a:lnTo>
                    <a:lnTo>
                      <a:pt x="1425" y="352"/>
                    </a:lnTo>
                    <a:lnTo>
                      <a:pt x="1434" y="352"/>
                    </a:lnTo>
                    <a:lnTo>
                      <a:pt x="1444" y="352"/>
                    </a:lnTo>
                    <a:lnTo>
                      <a:pt x="1476" y="372"/>
                    </a:lnTo>
                    <a:lnTo>
                      <a:pt x="1506" y="394"/>
                    </a:lnTo>
                    <a:lnTo>
                      <a:pt x="1526" y="382"/>
                    </a:lnTo>
                    <a:lnTo>
                      <a:pt x="1537" y="372"/>
                    </a:lnTo>
                    <a:lnTo>
                      <a:pt x="1547" y="372"/>
                    </a:lnTo>
                    <a:lnTo>
                      <a:pt x="1547" y="352"/>
                    </a:lnTo>
                    <a:lnTo>
                      <a:pt x="1552" y="325"/>
                    </a:lnTo>
                    <a:lnTo>
                      <a:pt x="1575" y="306"/>
                    </a:lnTo>
                    <a:lnTo>
                      <a:pt x="1595" y="283"/>
                    </a:lnTo>
                    <a:lnTo>
                      <a:pt x="1575" y="263"/>
                    </a:lnTo>
                    <a:lnTo>
                      <a:pt x="1595" y="253"/>
                    </a:lnTo>
                    <a:lnTo>
                      <a:pt x="1625" y="253"/>
                    </a:lnTo>
                    <a:lnTo>
                      <a:pt x="1656" y="253"/>
                    </a:lnTo>
                    <a:lnTo>
                      <a:pt x="1666" y="222"/>
                    </a:lnTo>
                    <a:lnTo>
                      <a:pt x="1643" y="157"/>
                    </a:lnTo>
                    <a:lnTo>
                      <a:pt x="1666" y="145"/>
                    </a:lnTo>
                    <a:lnTo>
                      <a:pt x="1691" y="187"/>
                    </a:lnTo>
                    <a:lnTo>
                      <a:pt x="1691" y="207"/>
                    </a:lnTo>
                    <a:lnTo>
                      <a:pt x="1691" y="253"/>
                    </a:lnTo>
                    <a:lnTo>
                      <a:pt x="1721" y="263"/>
                    </a:lnTo>
                    <a:lnTo>
                      <a:pt x="1742" y="253"/>
                    </a:lnTo>
                    <a:lnTo>
                      <a:pt x="1762" y="276"/>
                    </a:lnTo>
                    <a:lnTo>
                      <a:pt x="1790" y="276"/>
                    </a:lnTo>
                    <a:lnTo>
                      <a:pt x="1838" y="263"/>
                    </a:lnTo>
                    <a:lnTo>
                      <a:pt x="1851" y="263"/>
                    </a:lnTo>
                    <a:lnTo>
                      <a:pt x="1858" y="306"/>
                    </a:lnTo>
                    <a:lnTo>
                      <a:pt x="1858" y="344"/>
                    </a:lnTo>
                    <a:lnTo>
                      <a:pt x="1916" y="344"/>
                    </a:lnTo>
                    <a:lnTo>
                      <a:pt x="1927" y="344"/>
                    </a:lnTo>
                    <a:lnTo>
                      <a:pt x="1987" y="382"/>
                    </a:lnTo>
                    <a:lnTo>
                      <a:pt x="2040" y="382"/>
                    </a:lnTo>
                    <a:lnTo>
                      <a:pt x="2053" y="394"/>
                    </a:lnTo>
                    <a:lnTo>
                      <a:pt x="2073" y="412"/>
                    </a:lnTo>
                    <a:lnTo>
                      <a:pt x="2124" y="402"/>
                    </a:lnTo>
                    <a:lnTo>
                      <a:pt x="2134" y="402"/>
                    </a:lnTo>
                    <a:lnTo>
                      <a:pt x="2179" y="463"/>
                    </a:lnTo>
                    <a:lnTo>
                      <a:pt x="2103" y="549"/>
                    </a:lnTo>
                    <a:lnTo>
                      <a:pt x="2063" y="604"/>
                    </a:lnTo>
                    <a:lnTo>
                      <a:pt x="1977" y="751"/>
                    </a:lnTo>
                    <a:lnTo>
                      <a:pt x="1957" y="741"/>
                    </a:lnTo>
                    <a:lnTo>
                      <a:pt x="1957" y="712"/>
                    </a:lnTo>
                    <a:lnTo>
                      <a:pt x="1916" y="705"/>
                    </a:lnTo>
                    <a:lnTo>
                      <a:pt x="1916" y="675"/>
                    </a:lnTo>
                    <a:lnTo>
                      <a:pt x="1901" y="665"/>
                    </a:lnTo>
                    <a:lnTo>
                      <a:pt x="1888" y="731"/>
                    </a:lnTo>
                    <a:lnTo>
                      <a:pt x="1901" y="751"/>
                    </a:lnTo>
                    <a:lnTo>
                      <a:pt x="1934" y="774"/>
                    </a:lnTo>
                    <a:lnTo>
                      <a:pt x="1957" y="761"/>
                    </a:lnTo>
                    <a:lnTo>
                      <a:pt x="1964" y="761"/>
                    </a:lnTo>
                    <a:lnTo>
                      <a:pt x="1916" y="931"/>
                    </a:lnTo>
                    <a:lnTo>
                      <a:pt x="1911" y="941"/>
                    </a:lnTo>
                    <a:lnTo>
                      <a:pt x="1911" y="988"/>
                    </a:lnTo>
                    <a:lnTo>
                      <a:pt x="1881" y="976"/>
                    </a:lnTo>
                    <a:lnTo>
                      <a:pt x="1881" y="966"/>
                    </a:lnTo>
                    <a:lnTo>
                      <a:pt x="1888" y="911"/>
                    </a:lnTo>
                    <a:lnTo>
                      <a:pt x="1851" y="918"/>
                    </a:lnTo>
                    <a:lnTo>
                      <a:pt x="1838" y="951"/>
                    </a:lnTo>
                    <a:lnTo>
                      <a:pt x="1868" y="988"/>
                    </a:lnTo>
                    <a:lnTo>
                      <a:pt x="1911" y="1007"/>
                    </a:lnTo>
                    <a:lnTo>
                      <a:pt x="1911" y="1017"/>
                    </a:lnTo>
                    <a:lnTo>
                      <a:pt x="1934" y="1027"/>
                    </a:lnTo>
                    <a:lnTo>
                      <a:pt x="1911" y="1185"/>
                    </a:lnTo>
                    <a:lnTo>
                      <a:pt x="1888" y="1175"/>
                    </a:lnTo>
                    <a:lnTo>
                      <a:pt x="1868" y="1133"/>
                    </a:lnTo>
                    <a:lnTo>
                      <a:pt x="1911" y="1057"/>
                    </a:lnTo>
                    <a:lnTo>
                      <a:pt x="1901" y="1057"/>
                    </a:lnTo>
                    <a:lnTo>
                      <a:pt x="1888" y="1067"/>
                    </a:lnTo>
                    <a:lnTo>
                      <a:pt x="1868" y="1067"/>
                    </a:lnTo>
                    <a:lnTo>
                      <a:pt x="1868" y="1017"/>
                    </a:lnTo>
                    <a:lnTo>
                      <a:pt x="1858" y="1017"/>
                    </a:lnTo>
                    <a:lnTo>
                      <a:pt x="1838" y="1113"/>
                    </a:lnTo>
                    <a:lnTo>
                      <a:pt x="1809" y="1133"/>
                    </a:lnTo>
                    <a:lnTo>
                      <a:pt x="1732" y="1103"/>
                    </a:lnTo>
                    <a:lnTo>
                      <a:pt x="1721" y="1072"/>
                    </a:lnTo>
                    <a:lnTo>
                      <a:pt x="1701" y="1072"/>
                    </a:lnTo>
                    <a:lnTo>
                      <a:pt x="1671" y="1037"/>
                    </a:lnTo>
                    <a:lnTo>
                      <a:pt x="1582" y="1072"/>
                    </a:lnTo>
                    <a:lnTo>
                      <a:pt x="1552" y="1084"/>
                    </a:lnTo>
                    <a:lnTo>
                      <a:pt x="1519" y="1125"/>
                    </a:lnTo>
                    <a:lnTo>
                      <a:pt x="1506" y="1175"/>
                    </a:lnTo>
                    <a:lnTo>
                      <a:pt x="1476" y="1201"/>
                    </a:lnTo>
                    <a:lnTo>
                      <a:pt x="1388" y="1190"/>
                    </a:lnTo>
                    <a:lnTo>
                      <a:pt x="1358" y="1190"/>
                    </a:lnTo>
                    <a:lnTo>
                      <a:pt x="1338" y="1190"/>
                    </a:lnTo>
                    <a:lnTo>
                      <a:pt x="1294" y="1201"/>
                    </a:lnTo>
                    <a:lnTo>
                      <a:pt x="1252" y="1185"/>
                    </a:lnTo>
                    <a:lnTo>
                      <a:pt x="1233" y="1185"/>
                    </a:lnTo>
                    <a:lnTo>
                      <a:pt x="1188" y="1185"/>
                    </a:lnTo>
                    <a:lnTo>
                      <a:pt x="1175" y="1185"/>
                    </a:lnTo>
                    <a:lnTo>
                      <a:pt x="1148" y="1175"/>
                    </a:lnTo>
                    <a:lnTo>
                      <a:pt x="1097" y="1190"/>
                    </a:lnTo>
                    <a:lnTo>
                      <a:pt x="1077" y="1190"/>
                    </a:lnTo>
                    <a:lnTo>
                      <a:pt x="1008" y="1185"/>
                    </a:lnTo>
                    <a:lnTo>
                      <a:pt x="981" y="1175"/>
                    </a:lnTo>
                    <a:lnTo>
                      <a:pt x="958" y="1175"/>
                    </a:lnTo>
                    <a:lnTo>
                      <a:pt x="902" y="1201"/>
                    </a:lnTo>
                    <a:lnTo>
                      <a:pt x="925" y="1261"/>
                    </a:lnTo>
                    <a:lnTo>
                      <a:pt x="925" y="1300"/>
                    </a:lnTo>
                    <a:lnTo>
                      <a:pt x="945" y="1337"/>
                    </a:lnTo>
                    <a:lnTo>
                      <a:pt x="945" y="1357"/>
                    </a:lnTo>
                    <a:lnTo>
                      <a:pt x="945" y="1370"/>
                    </a:lnTo>
                    <a:lnTo>
                      <a:pt x="947" y="1398"/>
                    </a:lnTo>
                    <a:lnTo>
                      <a:pt x="912" y="1431"/>
                    </a:lnTo>
                    <a:lnTo>
                      <a:pt x="902" y="1433"/>
                    </a:lnTo>
                    <a:lnTo>
                      <a:pt x="851" y="1453"/>
                    </a:lnTo>
                    <a:lnTo>
                      <a:pt x="826" y="1433"/>
                    </a:lnTo>
                    <a:lnTo>
                      <a:pt x="816" y="1433"/>
                    </a:lnTo>
                    <a:lnTo>
                      <a:pt x="794" y="1494"/>
                    </a:lnTo>
                    <a:lnTo>
                      <a:pt x="712" y="1537"/>
                    </a:lnTo>
                    <a:lnTo>
                      <a:pt x="712" y="1552"/>
                    </a:lnTo>
                    <a:lnTo>
                      <a:pt x="687" y="1552"/>
                    </a:lnTo>
                    <a:lnTo>
                      <a:pt x="687" y="1549"/>
                    </a:lnTo>
                    <a:lnTo>
                      <a:pt x="677" y="1537"/>
                    </a:lnTo>
                    <a:lnTo>
                      <a:pt x="687" y="1488"/>
                    </a:lnTo>
                    <a:lnTo>
                      <a:pt x="677" y="1466"/>
                    </a:lnTo>
                    <a:lnTo>
                      <a:pt x="636" y="1446"/>
                    </a:lnTo>
                    <a:lnTo>
                      <a:pt x="606" y="1418"/>
                    </a:lnTo>
                    <a:lnTo>
                      <a:pt x="594" y="1418"/>
                    </a:lnTo>
                    <a:lnTo>
                      <a:pt x="579" y="1398"/>
                    </a:lnTo>
                    <a:lnTo>
                      <a:pt x="560" y="1357"/>
                    </a:lnTo>
                    <a:lnTo>
                      <a:pt x="510" y="1350"/>
                    </a:lnTo>
                    <a:lnTo>
                      <a:pt x="488" y="1370"/>
                    </a:lnTo>
                    <a:lnTo>
                      <a:pt x="480" y="1377"/>
                    </a:lnTo>
                    <a:lnTo>
                      <a:pt x="462" y="1377"/>
                    </a:lnTo>
                    <a:lnTo>
                      <a:pt x="442" y="1390"/>
                    </a:lnTo>
                    <a:lnTo>
                      <a:pt x="434" y="1390"/>
                    </a:lnTo>
                    <a:lnTo>
                      <a:pt x="422" y="1390"/>
                    </a:lnTo>
                    <a:lnTo>
                      <a:pt x="372" y="1390"/>
                    </a:lnTo>
                    <a:lnTo>
                      <a:pt x="353" y="1370"/>
                    </a:lnTo>
                    <a:lnTo>
                      <a:pt x="345" y="1357"/>
                    </a:lnTo>
                    <a:lnTo>
                      <a:pt x="338" y="1350"/>
                    </a:lnTo>
                    <a:lnTo>
                      <a:pt x="306" y="1327"/>
                    </a:lnTo>
                    <a:lnTo>
                      <a:pt x="318" y="1320"/>
                    </a:lnTo>
                    <a:lnTo>
                      <a:pt x="338" y="1312"/>
                    </a:lnTo>
                    <a:lnTo>
                      <a:pt x="306" y="1274"/>
                    </a:lnTo>
                    <a:lnTo>
                      <a:pt x="296" y="1261"/>
                    </a:lnTo>
                    <a:lnTo>
                      <a:pt x="234" y="1231"/>
                    </a:lnTo>
                    <a:lnTo>
                      <a:pt x="257" y="1175"/>
                    </a:lnTo>
                    <a:lnTo>
                      <a:pt x="276" y="1163"/>
                    </a:lnTo>
                    <a:lnTo>
                      <a:pt x="372" y="1155"/>
                    </a:lnTo>
                    <a:lnTo>
                      <a:pt x="392" y="1133"/>
                    </a:lnTo>
                    <a:lnTo>
                      <a:pt x="412" y="1125"/>
                    </a:lnTo>
                    <a:lnTo>
                      <a:pt x="422" y="1067"/>
                    </a:lnTo>
                    <a:lnTo>
                      <a:pt x="412" y="1017"/>
                    </a:lnTo>
                    <a:lnTo>
                      <a:pt x="382" y="1007"/>
                    </a:lnTo>
                    <a:lnTo>
                      <a:pt x="345" y="996"/>
                    </a:lnTo>
                    <a:lnTo>
                      <a:pt x="353" y="976"/>
                    </a:lnTo>
                    <a:lnTo>
                      <a:pt x="365" y="966"/>
                    </a:lnTo>
                    <a:lnTo>
                      <a:pt x="382" y="956"/>
                    </a:lnTo>
                    <a:lnTo>
                      <a:pt x="422" y="976"/>
                    </a:lnTo>
                    <a:lnTo>
                      <a:pt x="442" y="956"/>
                    </a:lnTo>
                    <a:lnTo>
                      <a:pt x="442" y="951"/>
                    </a:lnTo>
                    <a:lnTo>
                      <a:pt x="422" y="941"/>
                    </a:lnTo>
                    <a:lnTo>
                      <a:pt x="422" y="890"/>
                    </a:lnTo>
                    <a:lnTo>
                      <a:pt x="412" y="880"/>
                    </a:lnTo>
                    <a:lnTo>
                      <a:pt x="399" y="870"/>
                    </a:lnTo>
                    <a:lnTo>
                      <a:pt x="422" y="822"/>
                    </a:lnTo>
                    <a:lnTo>
                      <a:pt x="399" y="812"/>
                    </a:lnTo>
                    <a:lnTo>
                      <a:pt x="399" y="793"/>
                    </a:lnTo>
                    <a:lnTo>
                      <a:pt x="365" y="781"/>
                    </a:lnTo>
                    <a:lnTo>
                      <a:pt x="353" y="761"/>
                    </a:lnTo>
                    <a:lnTo>
                      <a:pt x="382" y="751"/>
                    </a:lnTo>
                    <a:lnTo>
                      <a:pt x="372" y="712"/>
                    </a:lnTo>
                    <a:lnTo>
                      <a:pt x="372" y="685"/>
                    </a:lnTo>
                    <a:lnTo>
                      <a:pt x="372" y="665"/>
                    </a:lnTo>
                    <a:close/>
                    <a:moveTo>
                      <a:pt x="1901" y="793"/>
                    </a:moveTo>
                    <a:lnTo>
                      <a:pt x="1881" y="822"/>
                    </a:lnTo>
                    <a:lnTo>
                      <a:pt x="1858" y="803"/>
                    </a:lnTo>
                    <a:lnTo>
                      <a:pt x="1858" y="781"/>
                    </a:lnTo>
                    <a:lnTo>
                      <a:pt x="1809" y="761"/>
                    </a:lnTo>
                    <a:lnTo>
                      <a:pt x="1809" y="741"/>
                    </a:lnTo>
                    <a:lnTo>
                      <a:pt x="1790" y="741"/>
                    </a:lnTo>
                    <a:lnTo>
                      <a:pt x="1790" y="719"/>
                    </a:lnTo>
                    <a:lnTo>
                      <a:pt x="1826" y="705"/>
                    </a:lnTo>
                    <a:lnTo>
                      <a:pt x="1819" y="685"/>
                    </a:lnTo>
                    <a:lnTo>
                      <a:pt x="1809" y="675"/>
                    </a:lnTo>
                    <a:lnTo>
                      <a:pt x="1826" y="638"/>
                    </a:lnTo>
                    <a:lnTo>
                      <a:pt x="1826" y="609"/>
                    </a:lnTo>
                    <a:lnTo>
                      <a:pt x="1838" y="581"/>
                    </a:lnTo>
                    <a:lnTo>
                      <a:pt x="1868" y="596"/>
                    </a:lnTo>
                    <a:lnTo>
                      <a:pt x="1848" y="638"/>
                    </a:lnTo>
                    <a:lnTo>
                      <a:pt x="1881" y="665"/>
                    </a:lnTo>
                    <a:lnTo>
                      <a:pt x="1868" y="719"/>
                    </a:lnTo>
                    <a:lnTo>
                      <a:pt x="1888" y="761"/>
                    </a:lnTo>
                    <a:lnTo>
                      <a:pt x="1901" y="793"/>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grpSp>
      </p:grpSp>
      <p:grpSp>
        <p:nvGrpSpPr>
          <p:cNvPr id="30" name="Nouvelle-Aquitaine">
            <a:extLst>
              <a:ext uri="{FF2B5EF4-FFF2-40B4-BE49-F238E27FC236}">
                <a16:creationId xmlns:a16="http://schemas.microsoft.com/office/drawing/2014/main" id="{901B0362-76E2-4BDF-9B3F-D90960E25FED}"/>
              </a:ext>
            </a:extLst>
          </p:cNvPr>
          <p:cNvGrpSpPr/>
          <p:nvPr/>
        </p:nvGrpSpPr>
        <p:grpSpPr>
          <a:xfrm>
            <a:off x="7686757" y="3447361"/>
            <a:ext cx="1464627" cy="1995609"/>
            <a:chOff x="3978275" y="2955925"/>
            <a:chExt cx="2101850" cy="2863850"/>
          </a:xfrm>
          <a:solidFill>
            <a:schemeClr val="tx1"/>
          </a:solidFill>
        </p:grpSpPr>
        <p:grpSp>
          <p:nvGrpSpPr>
            <p:cNvPr id="31" name="Aquitaine">
              <a:extLst>
                <a:ext uri="{FF2B5EF4-FFF2-40B4-BE49-F238E27FC236}">
                  <a16:creationId xmlns:a16="http://schemas.microsoft.com/office/drawing/2014/main" id="{2E37FA94-B5B8-4840-B48A-8D374A1F198C}"/>
                </a:ext>
              </a:extLst>
            </p:cNvPr>
            <p:cNvGrpSpPr/>
            <p:nvPr/>
          </p:nvGrpSpPr>
          <p:grpSpPr>
            <a:xfrm>
              <a:off x="3978275" y="3919538"/>
              <a:ext cx="1563688" cy="1900237"/>
              <a:chOff x="3978275" y="3919538"/>
              <a:chExt cx="1563688" cy="1900237"/>
            </a:xfrm>
            <a:grpFill/>
          </p:grpSpPr>
          <p:sp>
            <p:nvSpPr>
              <p:cNvPr id="41" name="64 Pyrénées-Atlantiques">
                <a:extLst>
                  <a:ext uri="{FF2B5EF4-FFF2-40B4-BE49-F238E27FC236}">
                    <a16:creationId xmlns:a16="http://schemas.microsoft.com/office/drawing/2014/main" id="{A89B30C7-D393-4057-9BFB-24E7EF41F913}"/>
                  </a:ext>
                </a:extLst>
              </p:cNvPr>
              <p:cNvSpPr>
                <a:spLocks noEditPoints="1"/>
              </p:cNvSpPr>
              <p:nvPr userDrawn="1"/>
            </p:nvSpPr>
            <p:spPr bwMode="auto">
              <a:xfrm>
                <a:off x="3978275" y="5291138"/>
                <a:ext cx="871538" cy="528637"/>
              </a:xfrm>
              <a:custGeom>
                <a:avLst/>
                <a:gdLst>
                  <a:gd name="T0" fmla="*/ 1528 w 2568"/>
                  <a:gd name="T1" fmla="*/ 1347 h 1554"/>
                  <a:gd name="T2" fmla="*/ 1634 w 2568"/>
                  <a:gd name="T3" fmla="*/ 1508 h 1554"/>
                  <a:gd name="T4" fmla="*/ 1771 w 2568"/>
                  <a:gd name="T5" fmla="*/ 1466 h 1554"/>
                  <a:gd name="T6" fmla="*/ 2092 w 2568"/>
                  <a:gd name="T7" fmla="*/ 1284 h 1554"/>
                  <a:gd name="T8" fmla="*/ 2125 w 2568"/>
                  <a:gd name="T9" fmla="*/ 1074 h 1554"/>
                  <a:gd name="T10" fmla="*/ 2223 w 2568"/>
                  <a:gd name="T11" fmla="*/ 1040 h 1554"/>
                  <a:gd name="T12" fmla="*/ 2314 w 2568"/>
                  <a:gd name="T13" fmla="*/ 882 h 1554"/>
                  <a:gd name="T14" fmla="*/ 2361 w 2568"/>
                  <a:gd name="T15" fmla="*/ 831 h 1554"/>
                  <a:gd name="T16" fmla="*/ 2430 w 2568"/>
                  <a:gd name="T17" fmla="*/ 735 h 1554"/>
                  <a:gd name="T18" fmla="*/ 2452 w 2568"/>
                  <a:gd name="T19" fmla="*/ 609 h 1554"/>
                  <a:gd name="T20" fmla="*/ 2558 w 2568"/>
                  <a:gd name="T21" fmla="*/ 520 h 1554"/>
                  <a:gd name="T22" fmla="*/ 2537 w 2568"/>
                  <a:gd name="T23" fmla="*/ 449 h 1554"/>
                  <a:gd name="T24" fmla="*/ 2517 w 2568"/>
                  <a:gd name="T25" fmla="*/ 341 h 1554"/>
                  <a:gd name="T26" fmla="*/ 2454 w 2568"/>
                  <a:gd name="T27" fmla="*/ 372 h 1554"/>
                  <a:gd name="T28" fmla="*/ 2440 w 2568"/>
                  <a:gd name="T29" fmla="*/ 265 h 1554"/>
                  <a:gd name="T30" fmla="*/ 2467 w 2568"/>
                  <a:gd name="T31" fmla="*/ 187 h 1554"/>
                  <a:gd name="T32" fmla="*/ 2452 w 2568"/>
                  <a:gd name="T33" fmla="*/ 106 h 1554"/>
                  <a:gd name="T34" fmla="*/ 2314 w 2568"/>
                  <a:gd name="T35" fmla="*/ 40 h 1554"/>
                  <a:gd name="T36" fmla="*/ 2203 w 2568"/>
                  <a:gd name="T37" fmla="*/ 20 h 1554"/>
                  <a:gd name="T38" fmla="*/ 2112 w 2568"/>
                  <a:gd name="T39" fmla="*/ 50 h 1554"/>
                  <a:gd name="T40" fmla="*/ 1971 w 2568"/>
                  <a:gd name="T41" fmla="*/ 50 h 1554"/>
                  <a:gd name="T42" fmla="*/ 1920 w 2568"/>
                  <a:gd name="T43" fmla="*/ 0 h 1554"/>
                  <a:gd name="T44" fmla="*/ 1771 w 2568"/>
                  <a:gd name="T45" fmla="*/ 76 h 1554"/>
                  <a:gd name="T46" fmla="*/ 1705 w 2568"/>
                  <a:gd name="T47" fmla="*/ 86 h 1554"/>
                  <a:gd name="T48" fmla="*/ 1624 w 2568"/>
                  <a:gd name="T49" fmla="*/ 28 h 1554"/>
                  <a:gd name="T50" fmla="*/ 1508 w 2568"/>
                  <a:gd name="T51" fmla="*/ 76 h 1554"/>
                  <a:gd name="T52" fmla="*/ 1442 w 2568"/>
                  <a:gd name="T53" fmla="*/ 28 h 1554"/>
                  <a:gd name="T54" fmla="*/ 1358 w 2568"/>
                  <a:gd name="T55" fmla="*/ 70 h 1554"/>
                  <a:gd name="T56" fmla="*/ 1186 w 2568"/>
                  <a:gd name="T57" fmla="*/ 86 h 1554"/>
                  <a:gd name="T58" fmla="*/ 1089 w 2568"/>
                  <a:gd name="T59" fmla="*/ 139 h 1554"/>
                  <a:gd name="T60" fmla="*/ 984 w 2568"/>
                  <a:gd name="T61" fmla="*/ 116 h 1554"/>
                  <a:gd name="T62" fmla="*/ 909 w 2568"/>
                  <a:gd name="T63" fmla="*/ 146 h 1554"/>
                  <a:gd name="T64" fmla="*/ 941 w 2568"/>
                  <a:gd name="T65" fmla="*/ 96 h 1554"/>
                  <a:gd name="T66" fmla="*/ 784 w 2568"/>
                  <a:gd name="T67" fmla="*/ 96 h 1554"/>
                  <a:gd name="T68" fmla="*/ 666 w 2568"/>
                  <a:gd name="T69" fmla="*/ 116 h 1554"/>
                  <a:gd name="T70" fmla="*/ 525 w 2568"/>
                  <a:gd name="T71" fmla="*/ 96 h 1554"/>
                  <a:gd name="T72" fmla="*/ 395 w 2568"/>
                  <a:gd name="T73" fmla="*/ 63 h 1554"/>
                  <a:gd name="T74" fmla="*/ 284 w 2568"/>
                  <a:gd name="T75" fmla="*/ 215 h 1554"/>
                  <a:gd name="T76" fmla="*/ 195 w 2568"/>
                  <a:gd name="T77" fmla="*/ 306 h 1554"/>
                  <a:gd name="T78" fmla="*/ 59 w 2568"/>
                  <a:gd name="T79" fmla="*/ 316 h 1554"/>
                  <a:gd name="T80" fmla="*/ 49 w 2568"/>
                  <a:gd name="T81" fmla="*/ 402 h 1554"/>
                  <a:gd name="T82" fmla="*/ 216 w 2568"/>
                  <a:gd name="T83" fmla="*/ 478 h 1554"/>
                  <a:gd name="T84" fmla="*/ 325 w 2568"/>
                  <a:gd name="T85" fmla="*/ 520 h 1554"/>
                  <a:gd name="T86" fmla="*/ 527 w 2568"/>
                  <a:gd name="T87" fmla="*/ 566 h 1554"/>
                  <a:gd name="T88" fmla="*/ 421 w 2568"/>
                  <a:gd name="T89" fmla="*/ 902 h 1554"/>
                  <a:gd name="T90" fmla="*/ 589 w 2568"/>
                  <a:gd name="T91" fmla="*/ 1040 h 1554"/>
                  <a:gd name="T92" fmla="*/ 698 w 2568"/>
                  <a:gd name="T93" fmla="*/ 978 h 1554"/>
                  <a:gd name="T94" fmla="*/ 888 w 2568"/>
                  <a:gd name="T95" fmla="*/ 1054 h 1554"/>
                  <a:gd name="T96" fmla="*/ 1070 w 2568"/>
                  <a:gd name="T97" fmla="*/ 1129 h 1554"/>
                  <a:gd name="T98" fmla="*/ 1379 w 2568"/>
                  <a:gd name="T99" fmla="*/ 1193 h 1554"/>
                  <a:gd name="T100" fmla="*/ 2398 w 2568"/>
                  <a:gd name="T101" fmla="*/ 629 h 1554"/>
                  <a:gd name="T102" fmla="*/ 2334 w 2568"/>
                  <a:gd name="T103" fmla="*/ 609 h 1554"/>
                  <a:gd name="T104" fmla="*/ 2398 w 2568"/>
                  <a:gd name="T105" fmla="*/ 629 h 1554"/>
                  <a:gd name="T106" fmla="*/ 2410 w 2568"/>
                  <a:gd name="T107" fmla="*/ 449 h 1554"/>
                  <a:gd name="T108" fmla="*/ 2398 w 2568"/>
                  <a:gd name="T109" fmla="*/ 510 h 1554"/>
                  <a:gd name="T110" fmla="*/ 2420 w 2568"/>
                  <a:gd name="T111" fmla="*/ 540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8" h="1554">
                    <a:moveTo>
                      <a:pt x="1462" y="1244"/>
                    </a:moveTo>
                    <a:lnTo>
                      <a:pt x="1469" y="1284"/>
                    </a:lnTo>
                    <a:lnTo>
                      <a:pt x="1452" y="1286"/>
                    </a:lnTo>
                    <a:lnTo>
                      <a:pt x="1496" y="1360"/>
                    </a:lnTo>
                    <a:lnTo>
                      <a:pt x="1528" y="1347"/>
                    </a:lnTo>
                    <a:lnTo>
                      <a:pt x="1545" y="1370"/>
                    </a:lnTo>
                    <a:lnTo>
                      <a:pt x="1558" y="1400"/>
                    </a:lnTo>
                    <a:lnTo>
                      <a:pt x="1587" y="1405"/>
                    </a:lnTo>
                    <a:lnTo>
                      <a:pt x="1624" y="1446"/>
                    </a:lnTo>
                    <a:lnTo>
                      <a:pt x="1634" y="1508"/>
                    </a:lnTo>
                    <a:lnTo>
                      <a:pt x="1675" y="1508"/>
                    </a:lnTo>
                    <a:lnTo>
                      <a:pt x="1664" y="1542"/>
                    </a:lnTo>
                    <a:lnTo>
                      <a:pt x="1683" y="1542"/>
                    </a:lnTo>
                    <a:lnTo>
                      <a:pt x="1705" y="1554"/>
                    </a:lnTo>
                    <a:lnTo>
                      <a:pt x="1771" y="1466"/>
                    </a:lnTo>
                    <a:lnTo>
                      <a:pt x="1859" y="1534"/>
                    </a:lnTo>
                    <a:lnTo>
                      <a:pt x="2048" y="1446"/>
                    </a:lnTo>
                    <a:lnTo>
                      <a:pt x="2036" y="1309"/>
                    </a:lnTo>
                    <a:lnTo>
                      <a:pt x="2070" y="1284"/>
                    </a:lnTo>
                    <a:lnTo>
                      <a:pt x="2092" y="1284"/>
                    </a:lnTo>
                    <a:lnTo>
                      <a:pt x="2105" y="1251"/>
                    </a:lnTo>
                    <a:lnTo>
                      <a:pt x="2087" y="1225"/>
                    </a:lnTo>
                    <a:lnTo>
                      <a:pt x="2092" y="1136"/>
                    </a:lnTo>
                    <a:lnTo>
                      <a:pt x="2125" y="1136"/>
                    </a:lnTo>
                    <a:lnTo>
                      <a:pt x="2125" y="1074"/>
                    </a:lnTo>
                    <a:lnTo>
                      <a:pt x="2155" y="1067"/>
                    </a:lnTo>
                    <a:lnTo>
                      <a:pt x="2183" y="1087"/>
                    </a:lnTo>
                    <a:lnTo>
                      <a:pt x="2243" y="1054"/>
                    </a:lnTo>
                    <a:lnTo>
                      <a:pt x="2231" y="1045"/>
                    </a:lnTo>
                    <a:lnTo>
                      <a:pt x="2223" y="1040"/>
                    </a:lnTo>
                    <a:lnTo>
                      <a:pt x="2231" y="948"/>
                    </a:lnTo>
                    <a:lnTo>
                      <a:pt x="2231" y="937"/>
                    </a:lnTo>
                    <a:lnTo>
                      <a:pt x="2262" y="937"/>
                    </a:lnTo>
                    <a:lnTo>
                      <a:pt x="2302" y="914"/>
                    </a:lnTo>
                    <a:lnTo>
                      <a:pt x="2314" y="882"/>
                    </a:lnTo>
                    <a:lnTo>
                      <a:pt x="2322" y="872"/>
                    </a:lnTo>
                    <a:lnTo>
                      <a:pt x="2334" y="831"/>
                    </a:lnTo>
                    <a:lnTo>
                      <a:pt x="2349" y="811"/>
                    </a:lnTo>
                    <a:lnTo>
                      <a:pt x="2349" y="823"/>
                    </a:lnTo>
                    <a:lnTo>
                      <a:pt x="2361" y="831"/>
                    </a:lnTo>
                    <a:lnTo>
                      <a:pt x="2368" y="831"/>
                    </a:lnTo>
                    <a:lnTo>
                      <a:pt x="2368" y="823"/>
                    </a:lnTo>
                    <a:lnTo>
                      <a:pt x="2410" y="823"/>
                    </a:lnTo>
                    <a:lnTo>
                      <a:pt x="2410" y="735"/>
                    </a:lnTo>
                    <a:lnTo>
                      <a:pt x="2430" y="735"/>
                    </a:lnTo>
                    <a:lnTo>
                      <a:pt x="2452" y="735"/>
                    </a:lnTo>
                    <a:lnTo>
                      <a:pt x="2454" y="692"/>
                    </a:lnTo>
                    <a:lnTo>
                      <a:pt x="2474" y="636"/>
                    </a:lnTo>
                    <a:lnTo>
                      <a:pt x="2487" y="629"/>
                    </a:lnTo>
                    <a:lnTo>
                      <a:pt x="2452" y="609"/>
                    </a:lnTo>
                    <a:lnTo>
                      <a:pt x="2474" y="566"/>
                    </a:lnTo>
                    <a:lnTo>
                      <a:pt x="2474" y="540"/>
                    </a:lnTo>
                    <a:lnTo>
                      <a:pt x="2487" y="533"/>
                    </a:lnTo>
                    <a:lnTo>
                      <a:pt x="2537" y="533"/>
                    </a:lnTo>
                    <a:lnTo>
                      <a:pt x="2558" y="520"/>
                    </a:lnTo>
                    <a:lnTo>
                      <a:pt x="2558" y="498"/>
                    </a:lnTo>
                    <a:lnTo>
                      <a:pt x="2568" y="498"/>
                    </a:lnTo>
                    <a:lnTo>
                      <a:pt x="2558" y="490"/>
                    </a:lnTo>
                    <a:lnTo>
                      <a:pt x="2537" y="468"/>
                    </a:lnTo>
                    <a:lnTo>
                      <a:pt x="2537" y="449"/>
                    </a:lnTo>
                    <a:lnTo>
                      <a:pt x="2529" y="449"/>
                    </a:lnTo>
                    <a:lnTo>
                      <a:pt x="2529" y="414"/>
                    </a:lnTo>
                    <a:lnTo>
                      <a:pt x="2529" y="392"/>
                    </a:lnTo>
                    <a:lnTo>
                      <a:pt x="2537" y="341"/>
                    </a:lnTo>
                    <a:lnTo>
                      <a:pt x="2517" y="341"/>
                    </a:lnTo>
                    <a:lnTo>
                      <a:pt x="2529" y="306"/>
                    </a:lnTo>
                    <a:lnTo>
                      <a:pt x="2507" y="306"/>
                    </a:lnTo>
                    <a:lnTo>
                      <a:pt x="2497" y="331"/>
                    </a:lnTo>
                    <a:lnTo>
                      <a:pt x="2474" y="353"/>
                    </a:lnTo>
                    <a:lnTo>
                      <a:pt x="2454" y="372"/>
                    </a:lnTo>
                    <a:lnTo>
                      <a:pt x="2440" y="361"/>
                    </a:lnTo>
                    <a:lnTo>
                      <a:pt x="2452" y="341"/>
                    </a:lnTo>
                    <a:lnTo>
                      <a:pt x="2440" y="321"/>
                    </a:lnTo>
                    <a:lnTo>
                      <a:pt x="2440" y="306"/>
                    </a:lnTo>
                    <a:lnTo>
                      <a:pt x="2440" y="265"/>
                    </a:lnTo>
                    <a:lnTo>
                      <a:pt x="2487" y="265"/>
                    </a:lnTo>
                    <a:lnTo>
                      <a:pt x="2497" y="255"/>
                    </a:lnTo>
                    <a:lnTo>
                      <a:pt x="2497" y="245"/>
                    </a:lnTo>
                    <a:lnTo>
                      <a:pt x="2467" y="202"/>
                    </a:lnTo>
                    <a:lnTo>
                      <a:pt x="2467" y="187"/>
                    </a:lnTo>
                    <a:lnTo>
                      <a:pt x="2474" y="169"/>
                    </a:lnTo>
                    <a:lnTo>
                      <a:pt x="2474" y="159"/>
                    </a:lnTo>
                    <a:lnTo>
                      <a:pt x="2467" y="139"/>
                    </a:lnTo>
                    <a:lnTo>
                      <a:pt x="2452" y="126"/>
                    </a:lnTo>
                    <a:lnTo>
                      <a:pt x="2452" y="106"/>
                    </a:lnTo>
                    <a:lnTo>
                      <a:pt x="2420" y="106"/>
                    </a:lnTo>
                    <a:lnTo>
                      <a:pt x="2410" y="76"/>
                    </a:lnTo>
                    <a:lnTo>
                      <a:pt x="2398" y="40"/>
                    </a:lnTo>
                    <a:lnTo>
                      <a:pt x="2361" y="40"/>
                    </a:lnTo>
                    <a:lnTo>
                      <a:pt x="2314" y="40"/>
                    </a:lnTo>
                    <a:lnTo>
                      <a:pt x="2302" y="20"/>
                    </a:lnTo>
                    <a:lnTo>
                      <a:pt x="2292" y="10"/>
                    </a:lnTo>
                    <a:lnTo>
                      <a:pt x="2251" y="28"/>
                    </a:lnTo>
                    <a:lnTo>
                      <a:pt x="2243" y="10"/>
                    </a:lnTo>
                    <a:lnTo>
                      <a:pt x="2203" y="20"/>
                    </a:lnTo>
                    <a:lnTo>
                      <a:pt x="2196" y="28"/>
                    </a:lnTo>
                    <a:lnTo>
                      <a:pt x="2147" y="20"/>
                    </a:lnTo>
                    <a:lnTo>
                      <a:pt x="2135" y="28"/>
                    </a:lnTo>
                    <a:lnTo>
                      <a:pt x="2125" y="50"/>
                    </a:lnTo>
                    <a:lnTo>
                      <a:pt x="2112" y="50"/>
                    </a:lnTo>
                    <a:lnTo>
                      <a:pt x="2112" y="70"/>
                    </a:lnTo>
                    <a:lnTo>
                      <a:pt x="2070" y="76"/>
                    </a:lnTo>
                    <a:lnTo>
                      <a:pt x="2048" y="76"/>
                    </a:lnTo>
                    <a:lnTo>
                      <a:pt x="2048" y="70"/>
                    </a:lnTo>
                    <a:lnTo>
                      <a:pt x="1971" y="50"/>
                    </a:lnTo>
                    <a:lnTo>
                      <a:pt x="1920" y="76"/>
                    </a:lnTo>
                    <a:lnTo>
                      <a:pt x="1897" y="76"/>
                    </a:lnTo>
                    <a:lnTo>
                      <a:pt x="1890" y="50"/>
                    </a:lnTo>
                    <a:lnTo>
                      <a:pt x="1930" y="20"/>
                    </a:lnTo>
                    <a:lnTo>
                      <a:pt x="1920" y="0"/>
                    </a:lnTo>
                    <a:lnTo>
                      <a:pt x="1877" y="0"/>
                    </a:lnTo>
                    <a:lnTo>
                      <a:pt x="1844" y="28"/>
                    </a:lnTo>
                    <a:lnTo>
                      <a:pt x="1821" y="40"/>
                    </a:lnTo>
                    <a:lnTo>
                      <a:pt x="1801" y="70"/>
                    </a:lnTo>
                    <a:lnTo>
                      <a:pt x="1771" y="76"/>
                    </a:lnTo>
                    <a:lnTo>
                      <a:pt x="1760" y="86"/>
                    </a:lnTo>
                    <a:lnTo>
                      <a:pt x="1740" y="86"/>
                    </a:lnTo>
                    <a:lnTo>
                      <a:pt x="1740" y="70"/>
                    </a:lnTo>
                    <a:lnTo>
                      <a:pt x="1730" y="63"/>
                    </a:lnTo>
                    <a:lnTo>
                      <a:pt x="1705" y="86"/>
                    </a:lnTo>
                    <a:lnTo>
                      <a:pt x="1664" y="96"/>
                    </a:lnTo>
                    <a:lnTo>
                      <a:pt x="1664" y="86"/>
                    </a:lnTo>
                    <a:lnTo>
                      <a:pt x="1642" y="70"/>
                    </a:lnTo>
                    <a:lnTo>
                      <a:pt x="1614" y="63"/>
                    </a:lnTo>
                    <a:lnTo>
                      <a:pt x="1624" y="28"/>
                    </a:lnTo>
                    <a:lnTo>
                      <a:pt x="1607" y="28"/>
                    </a:lnTo>
                    <a:lnTo>
                      <a:pt x="1577" y="50"/>
                    </a:lnTo>
                    <a:lnTo>
                      <a:pt x="1558" y="50"/>
                    </a:lnTo>
                    <a:lnTo>
                      <a:pt x="1538" y="76"/>
                    </a:lnTo>
                    <a:lnTo>
                      <a:pt x="1508" y="76"/>
                    </a:lnTo>
                    <a:lnTo>
                      <a:pt x="1508" y="50"/>
                    </a:lnTo>
                    <a:lnTo>
                      <a:pt x="1481" y="28"/>
                    </a:lnTo>
                    <a:lnTo>
                      <a:pt x="1452" y="10"/>
                    </a:lnTo>
                    <a:lnTo>
                      <a:pt x="1442" y="10"/>
                    </a:lnTo>
                    <a:lnTo>
                      <a:pt x="1442" y="28"/>
                    </a:lnTo>
                    <a:lnTo>
                      <a:pt x="1422" y="40"/>
                    </a:lnTo>
                    <a:lnTo>
                      <a:pt x="1399" y="50"/>
                    </a:lnTo>
                    <a:lnTo>
                      <a:pt x="1379" y="40"/>
                    </a:lnTo>
                    <a:lnTo>
                      <a:pt x="1358" y="50"/>
                    </a:lnTo>
                    <a:lnTo>
                      <a:pt x="1358" y="70"/>
                    </a:lnTo>
                    <a:lnTo>
                      <a:pt x="1323" y="70"/>
                    </a:lnTo>
                    <a:lnTo>
                      <a:pt x="1303" y="70"/>
                    </a:lnTo>
                    <a:lnTo>
                      <a:pt x="1255" y="63"/>
                    </a:lnTo>
                    <a:lnTo>
                      <a:pt x="1227" y="76"/>
                    </a:lnTo>
                    <a:lnTo>
                      <a:pt x="1186" y="86"/>
                    </a:lnTo>
                    <a:lnTo>
                      <a:pt x="1136" y="76"/>
                    </a:lnTo>
                    <a:lnTo>
                      <a:pt x="1136" y="126"/>
                    </a:lnTo>
                    <a:lnTo>
                      <a:pt x="1136" y="139"/>
                    </a:lnTo>
                    <a:lnTo>
                      <a:pt x="1101" y="139"/>
                    </a:lnTo>
                    <a:lnTo>
                      <a:pt x="1089" y="139"/>
                    </a:lnTo>
                    <a:lnTo>
                      <a:pt x="1089" y="126"/>
                    </a:lnTo>
                    <a:lnTo>
                      <a:pt x="1028" y="126"/>
                    </a:lnTo>
                    <a:lnTo>
                      <a:pt x="1028" y="116"/>
                    </a:lnTo>
                    <a:lnTo>
                      <a:pt x="1018" y="106"/>
                    </a:lnTo>
                    <a:lnTo>
                      <a:pt x="984" y="116"/>
                    </a:lnTo>
                    <a:lnTo>
                      <a:pt x="951" y="139"/>
                    </a:lnTo>
                    <a:lnTo>
                      <a:pt x="931" y="146"/>
                    </a:lnTo>
                    <a:lnTo>
                      <a:pt x="931" y="159"/>
                    </a:lnTo>
                    <a:lnTo>
                      <a:pt x="909" y="159"/>
                    </a:lnTo>
                    <a:lnTo>
                      <a:pt x="909" y="146"/>
                    </a:lnTo>
                    <a:lnTo>
                      <a:pt x="893" y="159"/>
                    </a:lnTo>
                    <a:lnTo>
                      <a:pt x="888" y="146"/>
                    </a:lnTo>
                    <a:lnTo>
                      <a:pt x="901" y="126"/>
                    </a:lnTo>
                    <a:lnTo>
                      <a:pt x="941" y="126"/>
                    </a:lnTo>
                    <a:lnTo>
                      <a:pt x="941" y="96"/>
                    </a:lnTo>
                    <a:lnTo>
                      <a:pt x="909" y="70"/>
                    </a:lnTo>
                    <a:lnTo>
                      <a:pt x="893" y="50"/>
                    </a:lnTo>
                    <a:lnTo>
                      <a:pt x="853" y="50"/>
                    </a:lnTo>
                    <a:lnTo>
                      <a:pt x="845" y="63"/>
                    </a:lnTo>
                    <a:lnTo>
                      <a:pt x="784" y="96"/>
                    </a:lnTo>
                    <a:lnTo>
                      <a:pt x="764" y="96"/>
                    </a:lnTo>
                    <a:lnTo>
                      <a:pt x="764" y="106"/>
                    </a:lnTo>
                    <a:lnTo>
                      <a:pt x="727" y="126"/>
                    </a:lnTo>
                    <a:lnTo>
                      <a:pt x="678" y="116"/>
                    </a:lnTo>
                    <a:lnTo>
                      <a:pt x="666" y="116"/>
                    </a:lnTo>
                    <a:lnTo>
                      <a:pt x="658" y="116"/>
                    </a:lnTo>
                    <a:lnTo>
                      <a:pt x="602" y="139"/>
                    </a:lnTo>
                    <a:lnTo>
                      <a:pt x="547" y="126"/>
                    </a:lnTo>
                    <a:lnTo>
                      <a:pt x="540" y="126"/>
                    </a:lnTo>
                    <a:lnTo>
                      <a:pt x="525" y="96"/>
                    </a:lnTo>
                    <a:lnTo>
                      <a:pt x="471" y="86"/>
                    </a:lnTo>
                    <a:lnTo>
                      <a:pt x="483" y="50"/>
                    </a:lnTo>
                    <a:lnTo>
                      <a:pt x="451" y="40"/>
                    </a:lnTo>
                    <a:lnTo>
                      <a:pt x="431" y="70"/>
                    </a:lnTo>
                    <a:lnTo>
                      <a:pt x="395" y="63"/>
                    </a:lnTo>
                    <a:lnTo>
                      <a:pt x="387" y="70"/>
                    </a:lnTo>
                    <a:lnTo>
                      <a:pt x="355" y="126"/>
                    </a:lnTo>
                    <a:lnTo>
                      <a:pt x="325" y="159"/>
                    </a:lnTo>
                    <a:lnTo>
                      <a:pt x="312" y="177"/>
                    </a:lnTo>
                    <a:lnTo>
                      <a:pt x="284" y="215"/>
                    </a:lnTo>
                    <a:lnTo>
                      <a:pt x="269" y="245"/>
                    </a:lnTo>
                    <a:lnTo>
                      <a:pt x="256" y="255"/>
                    </a:lnTo>
                    <a:lnTo>
                      <a:pt x="249" y="255"/>
                    </a:lnTo>
                    <a:lnTo>
                      <a:pt x="188" y="283"/>
                    </a:lnTo>
                    <a:lnTo>
                      <a:pt x="195" y="306"/>
                    </a:lnTo>
                    <a:lnTo>
                      <a:pt x="175" y="316"/>
                    </a:lnTo>
                    <a:lnTo>
                      <a:pt x="160" y="306"/>
                    </a:lnTo>
                    <a:lnTo>
                      <a:pt x="76" y="321"/>
                    </a:lnTo>
                    <a:lnTo>
                      <a:pt x="69" y="316"/>
                    </a:lnTo>
                    <a:lnTo>
                      <a:pt x="59" y="316"/>
                    </a:lnTo>
                    <a:lnTo>
                      <a:pt x="49" y="331"/>
                    </a:lnTo>
                    <a:lnTo>
                      <a:pt x="0" y="331"/>
                    </a:lnTo>
                    <a:lnTo>
                      <a:pt x="22" y="402"/>
                    </a:lnTo>
                    <a:lnTo>
                      <a:pt x="39" y="392"/>
                    </a:lnTo>
                    <a:lnTo>
                      <a:pt x="49" y="402"/>
                    </a:lnTo>
                    <a:lnTo>
                      <a:pt x="76" y="468"/>
                    </a:lnTo>
                    <a:lnTo>
                      <a:pt x="89" y="490"/>
                    </a:lnTo>
                    <a:lnTo>
                      <a:pt x="118" y="468"/>
                    </a:lnTo>
                    <a:lnTo>
                      <a:pt x="160" y="459"/>
                    </a:lnTo>
                    <a:lnTo>
                      <a:pt x="216" y="478"/>
                    </a:lnTo>
                    <a:lnTo>
                      <a:pt x="226" y="478"/>
                    </a:lnTo>
                    <a:lnTo>
                      <a:pt x="226" y="540"/>
                    </a:lnTo>
                    <a:lnTo>
                      <a:pt x="249" y="574"/>
                    </a:lnTo>
                    <a:lnTo>
                      <a:pt x="294" y="586"/>
                    </a:lnTo>
                    <a:lnTo>
                      <a:pt x="325" y="520"/>
                    </a:lnTo>
                    <a:lnTo>
                      <a:pt x="365" y="510"/>
                    </a:lnTo>
                    <a:lnTo>
                      <a:pt x="395" y="510"/>
                    </a:lnTo>
                    <a:lnTo>
                      <a:pt x="421" y="540"/>
                    </a:lnTo>
                    <a:lnTo>
                      <a:pt x="483" y="566"/>
                    </a:lnTo>
                    <a:lnTo>
                      <a:pt x="527" y="566"/>
                    </a:lnTo>
                    <a:lnTo>
                      <a:pt x="559" y="596"/>
                    </a:lnTo>
                    <a:lnTo>
                      <a:pt x="569" y="636"/>
                    </a:lnTo>
                    <a:lnTo>
                      <a:pt x="525" y="796"/>
                    </a:lnTo>
                    <a:lnTo>
                      <a:pt x="503" y="852"/>
                    </a:lnTo>
                    <a:lnTo>
                      <a:pt x="421" y="902"/>
                    </a:lnTo>
                    <a:lnTo>
                      <a:pt x="421" y="914"/>
                    </a:lnTo>
                    <a:lnTo>
                      <a:pt x="451" y="958"/>
                    </a:lnTo>
                    <a:lnTo>
                      <a:pt x="463" y="991"/>
                    </a:lnTo>
                    <a:lnTo>
                      <a:pt x="569" y="1030"/>
                    </a:lnTo>
                    <a:lnTo>
                      <a:pt x="589" y="1040"/>
                    </a:lnTo>
                    <a:lnTo>
                      <a:pt x="631" y="882"/>
                    </a:lnTo>
                    <a:lnTo>
                      <a:pt x="707" y="872"/>
                    </a:lnTo>
                    <a:lnTo>
                      <a:pt x="698" y="892"/>
                    </a:lnTo>
                    <a:lnTo>
                      <a:pt x="658" y="958"/>
                    </a:lnTo>
                    <a:lnTo>
                      <a:pt x="698" y="978"/>
                    </a:lnTo>
                    <a:lnTo>
                      <a:pt x="714" y="1020"/>
                    </a:lnTo>
                    <a:lnTo>
                      <a:pt x="737" y="1010"/>
                    </a:lnTo>
                    <a:lnTo>
                      <a:pt x="784" y="998"/>
                    </a:lnTo>
                    <a:lnTo>
                      <a:pt x="845" y="1030"/>
                    </a:lnTo>
                    <a:lnTo>
                      <a:pt x="888" y="1054"/>
                    </a:lnTo>
                    <a:lnTo>
                      <a:pt x="893" y="1087"/>
                    </a:lnTo>
                    <a:lnTo>
                      <a:pt x="909" y="1074"/>
                    </a:lnTo>
                    <a:lnTo>
                      <a:pt x="931" y="1067"/>
                    </a:lnTo>
                    <a:lnTo>
                      <a:pt x="964" y="1087"/>
                    </a:lnTo>
                    <a:lnTo>
                      <a:pt x="1070" y="1129"/>
                    </a:lnTo>
                    <a:lnTo>
                      <a:pt x="1124" y="1183"/>
                    </a:lnTo>
                    <a:lnTo>
                      <a:pt x="1136" y="1193"/>
                    </a:lnTo>
                    <a:lnTo>
                      <a:pt x="1240" y="1205"/>
                    </a:lnTo>
                    <a:lnTo>
                      <a:pt x="1346" y="1225"/>
                    </a:lnTo>
                    <a:lnTo>
                      <a:pt x="1379" y="1193"/>
                    </a:lnTo>
                    <a:lnTo>
                      <a:pt x="1442" y="1193"/>
                    </a:lnTo>
                    <a:lnTo>
                      <a:pt x="1442" y="1213"/>
                    </a:lnTo>
                    <a:lnTo>
                      <a:pt x="1452" y="1225"/>
                    </a:lnTo>
                    <a:lnTo>
                      <a:pt x="1462" y="1244"/>
                    </a:lnTo>
                    <a:close/>
                    <a:moveTo>
                      <a:pt x="2398" y="629"/>
                    </a:moveTo>
                    <a:lnTo>
                      <a:pt x="2378" y="665"/>
                    </a:lnTo>
                    <a:lnTo>
                      <a:pt x="2368" y="685"/>
                    </a:lnTo>
                    <a:lnTo>
                      <a:pt x="2339" y="685"/>
                    </a:lnTo>
                    <a:lnTo>
                      <a:pt x="2322" y="629"/>
                    </a:lnTo>
                    <a:lnTo>
                      <a:pt x="2334" y="609"/>
                    </a:lnTo>
                    <a:lnTo>
                      <a:pt x="2339" y="574"/>
                    </a:lnTo>
                    <a:lnTo>
                      <a:pt x="2361" y="566"/>
                    </a:lnTo>
                    <a:lnTo>
                      <a:pt x="2390" y="574"/>
                    </a:lnTo>
                    <a:lnTo>
                      <a:pt x="2378" y="609"/>
                    </a:lnTo>
                    <a:lnTo>
                      <a:pt x="2398" y="629"/>
                    </a:lnTo>
                    <a:close/>
                    <a:moveTo>
                      <a:pt x="2430" y="520"/>
                    </a:moveTo>
                    <a:lnTo>
                      <a:pt x="2430" y="498"/>
                    </a:lnTo>
                    <a:lnTo>
                      <a:pt x="2430" y="490"/>
                    </a:lnTo>
                    <a:lnTo>
                      <a:pt x="2420" y="449"/>
                    </a:lnTo>
                    <a:lnTo>
                      <a:pt x="2410" y="449"/>
                    </a:lnTo>
                    <a:lnTo>
                      <a:pt x="2398" y="437"/>
                    </a:lnTo>
                    <a:lnTo>
                      <a:pt x="2368" y="437"/>
                    </a:lnTo>
                    <a:lnTo>
                      <a:pt x="2378" y="468"/>
                    </a:lnTo>
                    <a:lnTo>
                      <a:pt x="2398" y="468"/>
                    </a:lnTo>
                    <a:lnTo>
                      <a:pt x="2398" y="510"/>
                    </a:lnTo>
                    <a:lnTo>
                      <a:pt x="2368" y="510"/>
                    </a:lnTo>
                    <a:lnTo>
                      <a:pt x="2361" y="540"/>
                    </a:lnTo>
                    <a:lnTo>
                      <a:pt x="2368" y="555"/>
                    </a:lnTo>
                    <a:lnTo>
                      <a:pt x="2410" y="566"/>
                    </a:lnTo>
                    <a:lnTo>
                      <a:pt x="2420" y="540"/>
                    </a:lnTo>
                    <a:lnTo>
                      <a:pt x="2430" y="520"/>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42" name="47 Lot-et-Garonne">
                <a:extLst>
                  <a:ext uri="{FF2B5EF4-FFF2-40B4-BE49-F238E27FC236}">
                    <a16:creationId xmlns:a16="http://schemas.microsoft.com/office/drawing/2014/main" id="{48EA3C05-9BA5-4A1B-AEE3-9C0F7AF39717}"/>
                  </a:ext>
                </a:extLst>
              </p:cNvPr>
              <p:cNvSpPr>
                <a:spLocks/>
              </p:cNvSpPr>
              <p:nvPr userDrawn="1"/>
            </p:nvSpPr>
            <p:spPr bwMode="auto">
              <a:xfrm>
                <a:off x="4786313" y="4535488"/>
                <a:ext cx="577850" cy="515937"/>
              </a:xfrm>
              <a:custGeom>
                <a:avLst/>
                <a:gdLst>
                  <a:gd name="T0" fmla="*/ 1294 w 1697"/>
                  <a:gd name="T1" fmla="*/ 1267 h 1521"/>
                  <a:gd name="T2" fmla="*/ 1373 w 1697"/>
                  <a:gd name="T3" fmla="*/ 1246 h 1521"/>
                  <a:gd name="T4" fmla="*/ 1420 w 1697"/>
                  <a:gd name="T5" fmla="*/ 1191 h 1521"/>
                  <a:gd name="T6" fmla="*/ 1385 w 1697"/>
                  <a:gd name="T7" fmla="*/ 1159 h 1521"/>
                  <a:gd name="T8" fmla="*/ 1483 w 1697"/>
                  <a:gd name="T9" fmla="*/ 1053 h 1521"/>
                  <a:gd name="T10" fmla="*/ 1511 w 1697"/>
                  <a:gd name="T11" fmla="*/ 964 h 1521"/>
                  <a:gd name="T12" fmla="*/ 1405 w 1697"/>
                  <a:gd name="T13" fmla="*/ 894 h 1521"/>
                  <a:gd name="T14" fmla="*/ 1431 w 1697"/>
                  <a:gd name="T15" fmla="*/ 817 h 1521"/>
                  <a:gd name="T16" fmla="*/ 1502 w 1697"/>
                  <a:gd name="T17" fmla="*/ 826 h 1521"/>
                  <a:gd name="T18" fmla="*/ 1620 w 1697"/>
                  <a:gd name="T19" fmla="*/ 797 h 1521"/>
                  <a:gd name="T20" fmla="*/ 1665 w 1697"/>
                  <a:gd name="T21" fmla="*/ 721 h 1521"/>
                  <a:gd name="T22" fmla="*/ 1620 w 1697"/>
                  <a:gd name="T23" fmla="*/ 583 h 1521"/>
                  <a:gd name="T24" fmla="*/ 1587 w 1697"/>
                  <a:gd name="T25" fmla="*/ 436 h 1521"/>
                  <a:gd name="T26" fmla="*/ 1697 w 1697"/>
                  <a:gd name="T27" fmla="*/ 394 h 1521"/>
                  <a:gd name="T28" fmla="*/ 1609 w 1697"/>
                  <a:gd name="T29" fmla="*/ 318 h 1521"/>
                  <a:gd name="T30" fmla="*/ 1546 w 1697"/>
                  <a:gd name="T31" fmla="*/ 265 h 1521"/>
                  <a:gd name="T32" fmla="*/ 1450 w 1697"/>
                  <a:gd name="T33" fmla="*/ 306 h 1521"/>
                  <a:gd name="T34" fmla="*/ 1364 w 1697"/>
                  <a:gd name="T35" fmla="*/ 338 h 1521"/>
                  <a:gd name="T36" fmla="*/ 1364 w 1697"/>
                  <a:gd name="T37" fmla="*/ 242 h 1521"/>
                  <a:gd name="T38" fmla="*/ 1335 w 1697"/>
                  <a:gd name="T39" fmla="*/ 147 h 1521"/>
                  <a:gd name="T40" fmla="*/ 1268 w 1697"/>
                  <a:gd name="T41" fmla="*/ 169 h 1521"/>
                  <a:gd name="T42" fmla="*/ 1175 w 1697"/>
                  <a:gd name="T43" fmla="*/ 180 h 1521"/>
                  <a:gd name="T44" fmla="*/ 1121 w 1697"/>
                  <a:gd name="T45" fmla="*/ 130 h 1521"/>
                  <a:gd name="T46" fmla="*/ 1023 w 1697"/>
                  <a:gd name="T47" fmla="*/ 147 h 1521"/>
                  <a:gd name="T48" fmla="*/ 906 w 1697"/>
                  <a:gd name="T49" fmla="*/ 189 h 1521"/>
                  <a:gd name="T50" fmla="*/ 797 w 1697"/>
                  <a:gd name="T51" fmla="*/ 242 h 1521"/>
                  <a:gd name="T52" fmla="*/ 715 w 1697"/>
                  <a:gd name="T53" fmla="*/ 139 h 1521"/>
                  <a:gd name="T54" fmla="*/ 685 w 1697"/>
                  <a:gd name="T55" fmla="*/ 63 h 1521"/>
                  <a:gd name="T56" fmla="*/ 561 w 1697"/>
                  <a:gd name="T57" fmla="*/ 21 h 1521"/>
                  <a:gd name="T58" fmla="*/ 523 w 1697"/>
                  <a:gd name="T59" fmla="*/ 71 h 1521"/>
                  <a:gd name="T60" fmla="*/ 470 w 1697"/>
                  <a:gd name="T61" fmla="*/ 33 h 1521"/>
                  <a:gd name="T62" fmla="*/ 373 w 1697"/>
                  <a:gd name="T63" fmla="*/ 104 h 1521"/>
                  <a:gd name="T64" fmla="*/ 405 w 1697"/>
                  <a:gd name="T65" fmla="*/ 169 h 1521"/>
                  <a:gd name="T66" fmla="*/ 462 w 1697"/>
                  <a:gd name="T67" fmla="*/ 221 h 1521"/>
                  <a:gd name="T68" fmla="*/ 427 w 1697"/>
                  <a:gd name="T69" fmla="*/ 297 h 1521"/>
                  <a:gd name="T70" fmla="*/ 364 w 1697"/>
                  <a:gd name="T71" fmla="*/ 338 h 1521"/>
                  <a:gd name="T72" fmla="*/ 256 w 1697"/>
                  <a:gd name="T73" fmla="*/ 394 h 1521"/>
                  <a:gd name="T74" fmla="*/ 234 w 1697"/>
                  <a:gd name="T75" fmla="*/ 444 h 1521"/>
                  <a:gd name="T76" fmla="*/ 206 w 1697"/>
                  <a:gd name="T77" fmla="*/ 574 h 1521"/>
                  <a:gd name="T78" fmla="*/ 191 w 1697"/>
                  <a:gd name="T79" fmla="*/ 639 h 1521"/>
                  <a:gd name="T80" fmla="*/ 226 w 1697"/>
                  <a:gd name="T81" fmla="*/ 735 h 1521"/>
                  <a:gd name="T82" fmla="*/ 158 w 1697"/>
                  <a:gd name="T83" fmla="*/ 756 h 1521"/>
                  <a:gd name="T84" fmla="*/ 97 w 1697"/>
                  <a:gd name="T85" fmla="*/ 826 h 1521"/>
                  <a:gd name="T86" fmla="*/ 108 w 1697"/>
                  <a:gd name="T87" fmla="*/ 979 h 1521"/>
                  <a:gd name="T88" fmla="*/ 32 w 1697"/>
                  <a:gd name="T89" fmla="*/ 991 h 1521"/>
                  <a:gd name="T90" fmla="*/ 108 w 1697"/>
                  <a:gd name="T91" fmla="*/ 1170 h 1521"/>
                  <a:gd name="T92" fmla="*/ 373 w 1697"/>
                  <a:gd name="T93" fmla="*/ 1246 h 1521"/>
                  <a:gd name="T94" fmla="*/ 267 w 1697"/>
                  <a:gd name="T95" fmla="*/ 1423 h 1521"/>
                  <a:gd name="T96" fmla="*/ 353 w 1697"/>
                  <a:gd name="T97" fmla="*/ 1461 h 1521"/>
                  <a:gd name="T98" fmla="*/ 414 w 1697"/>
                  <a:gd name="T99" fmla="*/ 1471 h 1521"/>
                  <a:gd name="T100" fmla="*/ 503 w 1697"/>
                  <a:gd name="T101" fmla="*/ 1435 h 1521"/>
                  <a:gd name="T102" fmla="*/ 620 w 1697"/>
                  <a:gd name="T103" fmla="*/ 1482 h 1521"/>
                  <a:gd name="T104" fmla="*/ 824 w 1697"/>
                  <a:gd name="T105" fmla="*/ 1373 h 1521"/>
                  <a:gd name="T106" fmla="*/ 926 w 1697"/>
                  <a:gd name="T107" fmla="*/ 1365 h 1521"/>
                  <a:gd name="T108" fmla="*/ 1023 w 1697"/>
                  <a:gd name="T109" fmla="*/ 1332 h 1521"/>
                  <a:gd name="T110" fmla="*/ 1129 w 1697"/>
                  <a:gd name="T111" fmla="*/ 1423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7" h="1521">
                    <a:moveTo>
                      <a:pt x="1217" y="1365"/>
                    </a:moveTo>
                    <a:lnTo>
                      <a:pt x="1227" y="1309"/>
                    </a:lnTo>
                    <a:lnTo>
                      <a:pt x="1268" y="1267"/>
                    </a:lnTo>
                    <a:lnTo>
                      <a:pt x="1294" y="1267"/>
                    </a:lnTo>
                    <a:lnTo>
                      <a:pt x="1294" y="1235"/>
                    </a:lnTo>
                    <a:lnTo>
                      <a:pt x="1294" y="1215"/>
                    </a:lnTo>
                    <a:lnTo>
                      <a:pt x="1335" y="1215"/>
                    </a:lnTo>
                    <a:lnTo>
                      <a:pt x="1373" y="1246"/>
                    </a:lnTo>
                    <a:lnTo>
                      <a:pt x="1394" y="1246"/>
                    </a:lnTo>
                    <a:lnTo>
                      <a:pt x="1411" y="1235"/>
                    </a:lnTo>
                    <a:lnTo>
                      <a:pt x="1420" y="1211"/>
                    </a:lnTo>
                    <a:lnTo>
                      <a:pt x="1420" y="1191"/>
                    </a:lnTo>
                    <a:lnTo>
                      <a:pt x="1420" y="1170"/>
                    </a:lnTo>
                    <a:lnTo>
                      <a:pt x="1411" y="1150"/>
                    </a:lnTo>
                    <a:lnTo>
                      <a:pt x="1405" y="1159"/>
                    </a:lnTo>
                    <a:lnTo>
                      <a:pt x="1385" y="1159"/>
                    </a:lnTo>
                    <a:lnTo>
                      <a:pt x="1373" y="1150"/>
                    </a:lnTo>
                    <a:lnTo>
                      <a:pt x="1385" y="1118"/>
                    </a:lnTo>
                    <a:lnTo>
                      <a:pt x="1450" y="1118"/>
                    </a:lnTo>
                    <a:lnTo>
                      <a:pt x="1483" y="1053"/>
                    </a:lnTo>
                    <a:lnTo>
                      <a:pt x="1470" y="1032"/>
                    </a:lnTo>
                    <a:lnTo>
                      <a:pt x="1483" y="979"/>
                    </a:lnTo>
                    <a:lnTo>
                      <a:pt x="1502" y="979"/>
                    </a:lnTo>
                    <a:lnTo>
                      <a:pt x="1511" y="964"/>
                    </a:lnTo>
                    <a:lnTo>
                      <a:pt x="1483" y="923"/>
                    </a:lnTo>
                    <a:lnTo>
                      <a:pt x="1461" y="914"/>
                    </a:lnTo>
                    <a:lnTo>
                      <a:pt x="1431" y="923"/>
                    </a:lnTo>
                    <a:lnTo>
                      <a:pt x="1405" y="894"/>
                    </a:lnTo>
                    <a:lnTo>
                      <a:pt x="1411" y="862"/>
                    </a:lnTo>
                    <a:lnTo>
                      <a:pt x="1420" y="862"/>
                    </a:lnTo>
                    <a:lnTo>
                      <a:pt x="1431" y="826"/>
                    </a:lnTo>
                    <a:lnTo>
                      <a:pt x="1431" y="817"/>
                    </a:lnTo>
                    <a:lnTo>
                      <a:pt x="1431" y="776"/>
                    </a:lnTo>
                    <a:lnTo>
                      <a:pt x="1461" y="747"/>
                    </a:lnTo>
                    <a:lnTo>
                      <a:pt x="1483" y="756"/>
                    </a:lnTo>
                    <a:lnTo>
                      <a:pt x="1502" y="826"/>
                    </a:lnTo>
                    <a:lnTo>
                      <a:pt x="1524" y="797"/>
                    </a:lnTo>
                    <a:lnTo>
                      <a:pt x="1546" y="806"/>
                    </a:lnTo>
                    <a:lnTo>
                      <a:pt x="1579" y="786"/>
                    </a:lnTo>
                    <a:lnTo>
                      <a:pt x="1620" y="797"/>
                    </a:lnTo>
                    <a:lnTo>
                      <a:pt x="1665" y="797"/>
                    </a:lnTo>
                    <a:lnTo>
                      <a:pt x="1676" y="767"/>
                    </a:lnTo>
                    <a:lnTo>
                      <a:pt x="1656" y="747"/>
                    </a:lnTo>
                    <a:lnTo>
                      <a:pt x="1665" y="721"/>
                    </a:lnTo>
                    <a:lnTo>
                      <a:pt x="1665" y="671"/>
                    </a:lnTo>
                    <a:lnTo>
                      <a:pt x="1650" y="671"/>
                    </a:lnTo>
                    <a:lnTo>
                      <a:pt x="1620" y="618"/>
                    </a:lnTo>
                    <a:lnTo>
                      <a:pt x="1620" y="583"/>
                    </a:lnTo>
                    <a:lnTo>
                      <a:pt x="1600" y="561"/>
                    </a:lnTo>
                    <a:lnTo>
                      <a:pt x="1620" y="533"/>
                    </a:lnTo>
                    <a:lnTo>
                      <a:pt x="1567" y="444"/>
                    </a:lnTo>
                    <a:lnTo>
                      <a:pt x="1587" y="436"/>
                    </a:lnTo>
                    <a:lnTo>
                      <a:pt x="1609" y="457"/>
                    </a:lnTo>
                    <a:lnTo>
                      <a:pt x="1650" y="424"/>
                    </a:lnTo>
                    <a:lnTo>
                      <a:pt x="1650" y="416"/>
                    </a:lnTo>
                    <a:lnTo>
                      <a:pt x="1697" y="394"/>
                    </a:lnTo>
                    <a:lnTo>
                      <a:pt x="1697" y="359"/>
                    </a:lnTo>
                    <a:lnTo>
                      <a:pt x="1676" y="347"/>
                    </a:lnTo>
                    <a:lnTo>
                      <a:pt x="1641" y="327"/>
                    </a:lnTo>
                    <a:lnTo>
                      <a:pt x="1609" y="318"/>
                    </a:lnTo>
                    <a:lnTo>
                      <a:pt x="1587" y="277"/>
                    </a:lnTo>
                    <a:lnTo>
                      <a:pt x="1579" y="256"/>
                    </a:lnTo>
                    <a:lnTo>
                      <a:pt x="1567" y="256"/>
                    </a:lnTo>
                    <a:lnTo>
                      <a:pt x="1546" y="265"/>
                    </a:lnTo>
                    <a:lnTo>
                      <a:pt x="1524" y="256"/>
                    </a:lnTo>
                    <a:lnTo>
                      <a:pt x="1483" y="297"/>
                    </a:lnTo>
                    <a:lnTo>
                      <a:pt x="1461" y="297"/>
                    </a:lnTo>
                    <a:lnTo>
                      <a:pt x="1450" y="306"/>
                    </a:lnTo>
                    <a:lnTo>
                      <a:pt x="1420" y="306"/>
                    </a:lnTo>
                    <a:lnTo>
                      <a:pt x="1411" y="338"/>
                    </a:lnTo>
                    <a:lnTo>
                      <a:pt x="1394" y="338"/>
                    </a:lnTo>
                    <a:lnTo>
                      <a:pt x="1364" y="338"/>
                    </a:lnTo>
                    <a:lnTo>
                      <a:pt x="1355" y="306"/>
                    </a:lnTo>
                    <a:lnTo>
                      <a:pt x="1344" y="286"/>
                    </a:lnTo>
                    <a:lnTo>
                      <a:pt x="1364" y="265"/>
                    </a:lnTo>
                    <a:lnTo>
                      <a:pt x="1364" y="242"/>
                    </a:lnTo>
                    <a:lnTo>
                      <a:pt x="1385" y="201"/>
                    </a:lnTo>
                    <a:lnTo>
                      <a:pt x="1355" y="189"/>
                    </a:lnTo>
                    <a:lnTo>
                      <a:pt x="1364" y="169"/>
                    </a:lnTo>
                    <a:lnTo>
                      <a:pt x="1335" y="147"/>
                    </a:lnTo>
                    <a:lnTo>
                      <a:pt x="1314" y="139"/>
                    </a:lnTo>
                    <a:lnTo>
                      <a:pt x="1294" y="169"/>
                    </a:lnTo>
                    <a:lnTo>
                      <a:pt x="1277" y="160"/>
                    </a:lnTo>
                    <a:lnTo>
                      <a:pt x="1268" y="169"/>
                    </a:lnTo>
                    <a:lnTo>
                      <a:pt x="1238" y="169"/>
                    </a:lnTo>
                    <a:lnTo>
                      <a:pt x="1227" y="189"/>
                    </a:lnTo>
                    <a:lnTo>
                      <a:pt x="1217" y="189"/>
                    </a:lnTo>
                    <a:lnTo>
                      <a:pt x="1175" y="180"/>
                    </a:lnTo>
                    <a:lnTo>
                      <a:pt x="1164" y="189"/>
                    </a:lnTo>
                    <a:lnTo>
                      <a:pt x="1129" y="180"/>
                    </a:lnTo>
                    <a:lnTo>
                      <a:pt x="1129" y="147"/>
                    </a:lnTo>
                    <a:lnTo>
                      <a:pt x="1121" y="130"/>
                    </a:lnTo>
                    <a:lnTo>
                      <a:pt x="1088" y="130"/>
                    </a:lnTo>
                    <a:lnTo>
                      <a:pt x="1079" y="147"/>
                    </a:lnTo>
                    <a:lnTo>
                      <a:pt x="1043" y="139"/>
                    </a:lnTo>
                    <a:lnTo>
                      <a:pt x="1023" y="147"/>
                    </a:lnTo>
                    <a:lnTo>
                      <a:pt x="1002" y="189"/>
                    </a:lnTo>
                    <a:lnTo>
                      <a:pt x="961" y="201"/>
                    </a:lnTo>
                    <a:lnTo>
                      <a:pt x="941" y="169"/>
                    </a:lnTo>
                    <a:lnTo>
                      <a:pt x="906" y="189"/>
                    </a:lnTo>
                    <a:lnTo>
                      <a:pt x="865" y="189"/>
                    </a:lnTo>
                    <a:lnTo>
                      <a:pt x="843" y="221"/>
                    </a:lnTo>
                    <a:lnTo>
                      <a:pt x="802" y="221"/>
                    </a:lnTo>
                    <a:lnTo>
                      <a:pt x="797" y="242"/>
                    </a:lnTo>
                    <a:lnTo>
                      <a:pt x="726" y="201"/>
                    </a:lnTo>
                    <a:lnTo>
                      <a:pt x="715" y="210"/>
                    </a:lnTo>
                    <a:lnTo>
                      <a:pt x="696" y="201"/>
                    </a:lnTo>
                    <a:lnTo>
                      <a:pt x="715" y="139"/>
                    </a:lnTo>
                    <a:lnTo>
                      <a:pt x="696" y="124"/>
                    </a:lnTo>
                    <a:lnTo>
                      <a:pt x="696" y="104"/>
                    </a:lnTo>
                    <a:lnTo>
                      <a:pt x="696" y="83"/>
                    </a:lnTo>
                    <a:lnTo>
                      <a:pt x="685" y="63"/>
                    </a:lnTo>
                    <a:lnTo>
                      <a:pt x="650" y="13"/>
                    </a:lnTo>
                    <a:lnTo>
                      <a:pt x="629" y="0"/>
                    </a:lnTo>
                    <a:lnTo>
                      <a:pt x="600" y="21"/>
                    </a:lnTo>
                    <a:lnTo>
                      <a:pt x="561" y="21"/>
                    </a:lnTo>
                    <a:lnTo>
                      <a:pt x="553" y="0"/>
                    </a:lnTo>
                    <a:lnTo>
                      <a:pt x="531" y="0"/>
                    </a:lnTo>
                    <a:lnTo>
                      <a:pt x="523" y="33"/>
                    </a:lnTo>
                    <a:lnTo>
                      <a:pt x="523" y="71"/>
                    </a:lnTo>
                    <a:lnTo>
                      <a:pt x="503" y="71"/>
                    </a:lnTo>
                    <a:lnTo>
                      <a:pt x="490" y="33"/>
                    </a:lnTo>
                    <a:lnTo>
                      <a:pt x="482" y="33"/>
                    </a:lnTo>
                    <a:lnTo>
                      <a:pt x="470" y="33"/>
                    </a:lnTo>
                    <a:lnTo>
                      <a:pt x="440" y="50"/>
                    </a:lnTo>
                    <a:lnTo>
                      <a:pt x="427" y="50"/>
                    </a:lnTo>
                    <a:lnTo>
                      <a:pt x="405" y="104"/>
                    </a:lnTo>
                    <a:lnTo>
                      <a:pt x="373" y="104"/>
                    </a:lnTo>
                    <a:lnTo>
                      <a:pt x="364" y="112"/>
                    </a:lnTo>
                    <a:lnTo>
                      <a:pt x="373" y="147"/>
                    </a:lnTo>
                    <a:lnTo>
                      <a:pt x="405" y="147"/>
                    </a:lnTo>
                    <a:lnTo>
                      <a:pt x="405" y="169"/>
                    </a:lnTo>
                    <a:lnTo>
                      <a:pt x="440" y="169"/>
                    </a:lnTo>
                    <a:lnTo>
                      <a:pt x="449" y="180"/>
                    </a:lnTo>
                    <a:lnTo>
                      <a:pt x="470" y="189"/>
                    </a:lnTo>
                    <a:lnTo>
                      <a:pt x="462" y="221"/>
                    </a:lnTo>
                    <a:lnTo>
                      <a:pt x="440" y="245"/>
                    </a:lnTo>
                    <a:lnTo>
                      <a:pt x="414" y="242"/>
                    </a:lnTo>
                    <a:lnTo>
                      <a:pt x="414" y="256"/>
                    </a:lnTo>
                    <a:lnTo>
                      <a:pt x="427" y="297"/>
                    </a:lnTo>
                    <a:lnTo>
                      <a:pt x="405" y="306"/>
                    </a:lnTo>
                    <a:lnTo>
                      <a:pt x="385" y="318"/>
                    </a:lnTo>
                    <a:lnTo>
                      <a:pt x="373" y="318"/>
                    </a:lnTo>
                    <a:lnTo>
                      <a:pt x="364" y="338"/>
                    </a:lnTo>
                    <a:lnTo>
                      <a:pt x="332" y="347"/>
                    </a:lnTo>
                    <a:lnTo>
                      <a:pt x="317" y="403"/>
                    </a:lnTo>
                    <a:lnTo>
                      <a:pt x="267" y="394"/>
                    </a:lnTo>
                    <a:lnTo>
                      <a:pt x="256" y="394"/>
                    </a:lnTo>
                    <a:lnTo>
                      <a:pt x="247" y="416"/>
                    </a:lnTo>
                    <a:lnTo>
                      <a:pt x="214" y="394"/>
                    </a:lnTo>
                    <a:lnTo>
                      <a:pt x="206" y="403"/>
                    </a:lnTo>
                    <a:lnTo>
                      <a:pt x="234" y="444"/>
                    </a:lnTo>
                    <a:lnTo>
                      <a:pt x="214" y="457"/>
                    </a:lnTo>
                    <a:lnTo>
                      <a:pt x="191" y="485"/>
                    </a:lnTo>
                    <a:lnTo>
                      <a:pt x="191" y="512"/>
                    </a:lnTo>
                    <a:lnTo>
                      <a:pt x="206" y="574"/>
                    </a:lnTo>
                    <a:lnTo>
                      <a:pt x="214" y="591"/>
                    </a:lnTo>
                    <a:lnTo>
                      <a:pt x="206" y="603"/>
                    </a:lnTo>
                    <a:lnTo>
                      <a:pt x="199" y="630"/>
                    </a:lnTo>
                    <a:lnTo>
                      <a:pt x="191" y="639"/>
                    </a:lnTo>
                    <a:lnTo>
                      <a:pt x="206" y="700"/>
                    </a:lnTo>
                    <a:lnTo>
                      <a:pt x="226" y="709"/>
                    </a:lnTo>
                    <a:lnTo>
                      <a:pt x="214" y="721"/>
                    </a:lnTo>
                    <a:lnTo>
                      <a:pt x="226" y="735"/>
                    </a:lnTo>
                    <a:lnTo>
                      <a:pt x="214" y="747"/>
                    </a:lnTo>
                    <a:lnTo>
                      <a:pt x="199" y="747"/>
                    </a:lnTo>
                    <a:lnTo>
                      <a:pt x="158" y="767"/>
                    </a:lnTo>
                    <a:lnTo>
                      <a:pt x="158" y="756"/>
                    </a:lnTo>
                    <a:lnTo>
                      <a:pt x="88" y="776"/>
                    </a:lnTo>
                    <a:lnTo>
                      <a:pt x="76" y="806"/>
                    </a:lnTo>
                    <a:lnTo>
                      <a:pt x="88" y="817"/>
                    </a:lnTo>
                    <a:lnTo>
                      <a:pt x="97" y="826"/>
                    </a:lnTo>
                    <a:lnTo>
                      <a:pt x="150" y="882"/>
                    </a:lnTo>
                    <a:lnTo>
                      <a:pt x="150" y="936"/>
                    </a:lnTo>
                    <a:lnTo>
                      <a:pt x="117" y="944"/>
                    </a:lnTo>
                    <a:lnTo>
                      <a:pt x="108" y="979"/>
                    </a:lnTo>
                    <a:lnTo>
                      <a:pt x="76" y="991"/>
                    </a:lnTo>
                    <a:lnTo>
                      <a:pt x="52" y="1012"/>
                    </a:lnTo>
                    <a:lnTo>
                      <a:pt x="41" y="1000"/>
                    </a:lnTo>
                    <a:lnTo>
                      <a:pt x="32" y="991"/>
                    </a:lnTo>
                    <a:lnTo>
                      <a:pt x="0" y="1020"/>
                    </a:lnTo>
                    <a:lnTo>
                      <a:pt x="11" y="1040"/>
                    </a:lnTo>
                    <a:lnTo>
                      <a:pt x="11" y="1159"/>
                    </a:lnTo>
                    <a:lnTo>
                      <a:pt x="108" y="1170"/>
                    </a:lnTo>
                    <a:lnTo>
                      <a:pt x="191" y="1170"/>
                    </a:lnTo>
                    <a:lnTo>
                      <a:pt x="234" y="1211"/>
                    </a:lnTo>
                    <a:lnTo>
                      <a:pt x="373" y="1226"/>
                    </a:lnTo>
                    <a:lnTo>
                      <a:pt x="373" y="1246"/>
                    </a:lnTo>
                    <a:lnTo>
                      <a:pt x="344" y="1276"/>
                    </a:lnTo>
                    <a:lnTo>
                      <a:pt x="323" y="1296"/>
                    </a:lnTo>
                    <a:lnTo>
                      <a:pt x="297" y="1365"/>
                    </a:lnTo>
                    <a:lnTo>
                      <a:pt x="267" y="1423"/>
                    </a:lnTo>
                    <a:lnTo>
                      <a:pt x="267" y="1435"/>
                    </a:lnTo>
                    <a:lnTo>
                      <a:pt x="288" y="1491"/>
                    </a:lnTo>
                    <a:lnTo>
                      <a:pt x="332" y="1491"/>
                    </a:lnTo>
                    <a:lnTo>
                      <a:pt x="353" y="1461"/>
                    </a:lnTo>
                    <a:lnTo>
                      <a:pt x="385" y="1471"/>
                    </a:lnTo>
                    <a:lnTo>
                      <a:pt x="373" y="1512"/>
                    </a:lnTo>
                    <a:lnTo>
                      <a:pt x="405" y="1521"/>
                    </a:lnTo>
                    <a:lnTo>
                      <a:pt x="414" y="1471"/>
                    </a:lnTo>
                    <a:lnTo>
                      <a:pt x="449" y="1443"/>
                    </a:lnTo>
                    <a:lnTo>
                      <a:pt x="462" y="1443"/>
                    </a:lnTo>
                    <a:lnTo>
                      <a:pt x="482" y="1423"/>
                    </a:lnTo>
                    <a:lnTo>
                      <a:pt x="503" y="1435"/>
                    </a:lnTo>
                    <a:lnTo>
                      <a:pt x="503" y="1449"/>
                    </a:lnTo>
                    <a:lnTo>
                      <a:pt x="561" y="1471"/>
                    </a:lnTo>
                    <a:lnTo>
                      <a:pt x="600" y="1491"/>
                    </a:lnTo>
                    <a:lnTo>
                      <a:pt x="620" y="1482"/>
                    </a:lnTo>
                    <a:lnTo>
                      <a:pt x="620" y="1461"/>
                    </a:lnTo>
                    <a:lnTo>
                      <a:pt x="797" y="1435"/>
                    </a:lnTo>
                    <a:lnTo>
                      <a:pt x="811" y="1393"/>
                    </a:lnTo>
                    <a:lnTo>
                      <a:pt x="824" y="1373"/>
                    </a:lnTo>
                    <a:lnTo>
                      <a:pt x="852" y="1365"/>
                    </a:lnTo>
                    <a:lnTo>
                      <a:pt x="885" y="1373"/>
                    </a:lnTo>
                    <a:lnTo>
                      <a:pt x="893" y="1352"/>
                    </a:lnTo>
                    <a:lnTo>
                      <a:pt x="926" y="1365"/>
                    </a:lnTo>
                    <a:lnTo>
                      <a:pt x="930" y="1373"/>
                    </a:lnTo>
                    <a:lnTo>
                      <a:pt x="961" y="1373"/>
                    </a:lnTo>
                    <a:lnTo>
                      <a:pt x="991" y="1332"/>
                    </a:lnTo>
                    <a:lnTo>
                      <a:pt x="1023" y="1332"/>
                    </a:lnTo>
                    <a:lnTo>
                      <a:pt x="1058" y="1385"/>
                    </a:lnTo>
                    <a:lnTo>
                      <a:pt x="1067" y="1393"/>
                    </a:lnTo>
                    <a:lnTo>
                      <a:pt x="1099" y="1435"/>
                    </a:lnTo>
                    <a:lnTo>
                      <a:pt x="1129" y="1423"/>
                    </a:lnTo>
                    <a:lnTo>
                      <a:pt x="1164" y="1373"/>
                    </a:lnTo>
                    <a:lnTo>
                      <a:pt x="1217" y="1365"/>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43" name="40 Landes">
                <a:extLst>
                  <a:ext uri="{FF2B5EF4-FFF2-40B4-BE49-F238E27FC236}">
                    <a16:creationId xmlns:a16="http://schemas.microsoft.com/office/drawing/2014/main" id="{B4FB564D-58BB-477F-8C3D-1C4C4A9A4B8B}"/>
                  </a:ext>
                </a:extLst>
              </p:cNvPr>
              <p:cNvSpPr>
                <a:spLocks noEditPoints="1"/>
              </p:cNvSpPr>
              <p:nvPr userDrawn="1"/>
            </p:nvSpPr>
            <p:spPr bwMode="auto">
              <a:xfrm>
                <a:off x="4113213" y="4665663"/>
                <a:ext cx="800100" cy="677862"/>
              </a:xfrm>
              <a:custGeom>
                <a:avLst/>
                <a:gdLst>
                  <a:gd name="T0" fmla="*/ 1801 w 2355"/>
                  <a:gd name="T1" fmla="*/ 1625 h 1998"/>
                  <a:gd name="T2" fmla="*/ 1811 w 2355"/>
                  <a:gd name="T3" fmla="*/ 1693 h 1998"/>
                  <a:gd name="T4" fmla="*/ 1752 w 2355"/>
                  <a:gd name="T5" fmla="*/ 1754 h 1998"/>
                  <a:gd name="T6" fmla="*/ 1811 w 2355"/>
                  <a:gd name="T7" fmla="*/ 1860 h 1998"/>
                  <a:gd name="T8" fmla="*/ 1732 w 2355"/>
                  <a:gd name="T9" fmla="*/ 1890 h 1998"/>
                  <a:gd name="T10" fmla="*/ 1656 w 2355"/>
                  <a:gd name="T11" fmla="*/ 1916 h 1998"/>
                  <a:gd name="T12" fmla="*/ 1505 w 2355"/>
                  <a:gd name="T13" fmla="*/ 1916 h 1998"/>
                  <a:gd name="T14" fmla="*/ 1485 w 2355"/>
                  <a:gd name="T15" fmla="*/ 1840 h 1998"/>
                  <a:gd name="T16" fmla="*/ 1379 w 2355"/>
                  <a:gd name="T17" fmla="*/ 1916 h 1998"/>
                  <a:gd name="T18" fmla="*/ 1338 w 2355"/>
                  <a:gd name="T19" fmla="*/ 1902 h 1998"/>
                  <a:gd name="T20" fmla="*/ 1249 w 2355"/>
                  <a:gd name="T21" fmla="*/ 1912 h 1998"/>
                  <a:gd name="T22" fmla="*/ 1184 w 2355"/>
                  <a:gd name="T23" fmla="*/ 1890 h 1998"/>
                  <a:gd name="T24" fmla="*/ 1113 w 2355"/>
                  <a:gd name="T25" fmla="*/ 1890 h 1998"/>
                  <a:gd name="T26" fmla="*/ 1047 w 2355"/>
                  <a:gd name="T27" fmla="*/ 1870 h 1998"/>
                  <a:gd name="T28" fmla="*/ 961 w 2355"/>
                  <a:gd name="T29" fmla="*/ 1890 h 1998"/>
                  <a:gd name="T30" fmla="*/ 857 w 2355"/>
                  <a:gd name="T31" fmla="*/ 1902 h 1998"/>
                  <a:gd name="T32" fmla="*/ 741 w 2355"/>
                  <a:gd name="T33" fmla="*/ 1966 h 1998"/>
                  <a:gd name="T34" fmla="*/ 694 w 2355"/>
                  <a:gd name="T35" fmla="*/ 1966 h 1998"/>
                  <a:gd name="T36" fmla="*/ 589 w 2355"/>
                  <a:gd name="T37" fmla="*/ 1958 h 1998"/>
                  <a:gd name="T38" fmla="*/ 514 w 2355"/>
                  <a:gd name="T39" fmla="*/ 1998 h 1998"/>
                  <a:gd name="T40" fmla="*/ 504 w 2355"/>
                  <a:gd name="T41" fmla="*/ 1966 h 1998"/>
                  <a:gd name="T42" fmla="*/ 498 w 2355"/>
                  <a:gd name="T43" fmla="*/ 1890 h 1998"/>
                  <a:gd name="T44" fmla="*/ 367 w 2355"/>
                  <a:gd name="T45" fmla="*/ 1936 h 1998"/>
                  <a:gd name="T46" fmla="*/ 271 w 2355"/>
                  <a:gd name="T47" fmla="*/ 1958 h 1998"/>
                  <a:gd name="T48" fmla="*/ 142 w 2355"/>
                  <a:gd name="T49" fmla="*/ 1966 h 1998"/>
                  <a:gd name="T50" fmla="*/ 56 w 2355"/>
                  <a:gd name="T51" fmla="*/ 1882 h 1998"/>
                  <a:gd name="T52" fmla="*/ 66 w 2355"/>
                  <a:gd name="T53" fmla="*/ 1794 h 1998"/>
                  <a:gd name="T54" fmla="*/ 142 w 2355"/>
                  <a:gd name="T55" fmla="*/ 1491 h 1998"/>
                  <a:gd name="T56" fmla="*/ 226 w 2355"/>
                  <a:gd name="T57" fmla="*/ 1225 h 1998"/>
                  <a:gd name="T58" fmla="*/ 389 w 2355"/>
                  <a:gd name="T59" fmla="*/ 490 h 1998"/>
                  <a:gd name="T60" fmla="*/ 534 w 2355"/>
                  <a:gd name="T61" fmla="*/ 94 h 1998"/>
                  <a:gd name="T62" fmla="*/ 665 w 2355"/>
                  <a:gd name="T63" fmla="*/ 116 h 1998"/>
                  <a:gd name="T64" fmla="*/ 685 w 2355"/>
                  <a:gd name="T65" fmla="*/ 33 h 1998"/>
                  <a:gd name="T66" fmla="*/ 832 w 2355"/>
                  <a:gd name="T67" fmla="*/ 53 h 1998"/>
                  <a:gd name="T68" fmla="*/ 880 w 2355"/>
                  <a:gd name="T69" fmla="*/ 200 h 1998"/>
                  <a:gd name="T70" fmla="*/ 1113 w 2355"/>
                  <a:gd name="T71" fmla="*/ 220 h 1998"/>
                  <a:gd name="T72" fmla="*/ 1249 w 2355"/>
                  <a:gd name="T73" fmla="*/ 180 h 1998"/>
                  <a:gd name="T74" fmla="*/ 1358 w 2355"/>
                  <a:gd name="T75" fmla="*/ 306 h 1998"/>
                  <a:gd name="T76" fmla="*/ 1517 w 2355"/>
                  <a:gd name="T77" fmla="*/ 434 h 1998"/>
                  <a:gd name="T78" fmla="*/ 1634 w 2355"/>
                  <a:gd name="T79" fmla="*/ 649 h 1998"/>
                  <a:gd name="T80" fmla="*/ 1811 w 2355"/>
                  <a:gd name="T81" fmla="*/ 690 h 1998"/>
                  <a:gd name="T82" fmla="*/ 1980 w 2355"/>
                  <a:gd name="T83" fmla="*/ 639 h 1998"/>
                  <a:gd name="T84" fmla="*/ 2173 w 2355"/>
                  <a:gd name="T85" fmla="*/ 788 h 1998"/>
                  <a:gd name="T86" fmla="*/ 2326 w 2355"/>
                  <a:gd name="T87" fmla="*/ 892 h 1998"/>
                  <a:gd name="T88" fmla="*/ 2249 w 2355"/>
                  <a:gd name="T89" fmla="*/ 1052 h 1998"/>
                  <a:gd name="T90" fmla="*/ 2238 w 2355"/>
                  <a:gd name="T91" fmla="*/ 1158 h 1998"/>
                  <a:gd name="T92" fmla="*/ 2188 w 2355"/>
                  <a:gd name="T93" fmla="*/ 1254 h 1998"/>
                  <a:gd name="T94" fmla="*/ 2122 w 2355"/>
                  <a:gd name="T95" fmla="*/ 1119 h 1998"/>
                  <a:gd name="T96" fmla="*/ 1993 w 2355"/>
                  <a:gd name="T97" fmla="*/ 1190 h 1998"/>
                  <a:gd name="T98" fmla="*/ 1939 w 2355"/>
                  <a:gd name="T99" fmla="*/ 1205 h 1998"/>
                  <a:gd name="T100" fmla="*/ 1851 w 2355"/>
                  <a:gd name="T101" fmla="*/ 1235 h 1998"/>
                  <a:gd name="T102" fmla="*/ 1884 w 2355"/>
                  <a:gd name="T103" fmla="*/ 1286 h 1998"/>
                  <a:gd name="T104" fmla="*/ 1884 w 2355"/>
                  <a:gd name="T105" fmla="*/ 1385 h 1998"/>
                  <a:gd name="T106" fmla="*/ 1838 w 2355"/>
                  <a:gd name="T107" fmla="*/ 1468 h 1998"/>
                  <a:gd name="T108" fmla="*/ 1877 w 2355"/>
                  <a:gd name="T109" fmla="*/ 1557 h 1998"/>
                  <a:gd name="T110" fmla="*/ 556 w 2355"/>
                  <a:gd name="T111" fmla="*/ 407 h 1998"/>
                  <a:gd name="T112" fmla="*/ 514 w 2355"/>
                  <a:gd name="T113" fmla="*/ 364 h 1998"/>
                  <a:gd name="T114" fmla="*/ 608 w 2355"/>
                  <a:gd name="T115" fmla="*/ 326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5" h="1998">
                    <a:moveTo>
                      <a:pt x="1877" y="1577"/>
                    </a:moveTo>
                    <a:lnTo>
                      <a:pt x="1869" y="1584"/>
                    </a:lnTo>
                    <a:lnTo>
                      <a:pt x="1851" y="1604"/>
                    </a:lnTo>
                    <a:lnTo>
                      <a:pt x="1801" y="1625"/>
                    </a:lnTo>
                    <a:lnTo>
                      <a:pt x="1811" y="1658"/>
                    </a:lnTo>
                    <a:lnTo>
                      <a:pt x="1791" y="1673"/>
                    </a:lnTo>
                    <a:lnTo>
                      <a:pt x="1791" y="1680"/>
                    </a:lnTo>
                    <a:lnTo>
                      <a:pt x="1811" y="1693"/>
                    </a:lnTo>
                    <a:lnTo>
                      <a:pt x="1811" y="1723"/>
                    </a:lnTo>
                    <a:lnTo>
                      <a:pt x="1781" y="1744"/>
                    </a:lnTo>
                    <a:lnTo>
                      <a:pt x="1773" y="1764"/>
                    </a:lnTo>
                    <a:lnTo>
                      <a:pt x="1752" y="1754"/>
                    </a:lnTo>
                    <a:lnTo>
                      <a:pt x="1752" y="1799"/>
                    </a:lnTo>
                    <a:lnTo>
                      <a:pt x="1801" y="1799"/>
                    </a:lnTo>
                    <a:lnTo>
                      <a:pt x="1791" y="1840"/>
                    </a:lnTo>
                    <a:lnTo>
                      <a:pt x="1811" y="1860"/>
                    </a:lnTo>
                    <a:lnTo>
                      <a:pt x="1801" y="1870"/>
                    </a:lnTo>
                    <a:lnTo>
                      <a:pt x="1752" y="1860"/>
                    </a:lnTo>
                    <a:lnTo>
                      <a:pt x="1740" y="1870"/>
                    </a:lnTo>
                    <a:lnTo>
                      <a:pt x="1732" y="1890"/>
                    </a:lnTo>
                    <a:lnTo>
                      <a:pt x="1720" y="1890"/>
                    </a:lnTo>
                    <a:lnTo>
                      <a:pt x="1720" y="1912"/>
                    </a:lnTo>
                    <a:lnTo>
                      <a:pt x="1675" y="1916"/>
                    </a:lnTo>
                    <a:lnTo>
                      <a:pt x="1656" y="1916"/>
                    </a:lnTo>
                    <a:lnTo>
                      <a:pt x="1656" y="1912"/>
                    </a:lnTo>
                    <a:lnTo>
                      <a:pt x="1579" y="1890"/>
                    </a:lnTo>
                    <a:lnTo>
                      <a:pt x="1525" y="1916"/>
                    </a:lnTo>
                    <a:lnTo>
                      <a:pt x="1505" y="1916"/>
                    </a:lnTo>
                    <a:lnTo>
                      <a:pt x="1495" y="1890"/>
                    </a:lnTo>
                    <a:lnTo>
                      <a:pt x="1537" y="1860"/>
                    </a:lnTo>
                    <a:lnTo>
                      <a:pt x="1525" y="1840"/>
                    </a:lnTo>
                    <a:lnTo>
                      <a:pt x="1485" y="1840"/>
                    </a:lnTo>
                    <a:lnTo>
                      <a:pt x="1449" y="1870"/>
                    </a:lnTo>
                    <a:lnTo>
                      <a:pt x="1429" y="1882"/>
                    </a:lnTo>
                    <a:lnTo>
                      <a:pt x="1409" y="1912"/>
                    </a:lnTo>
                    <a:lnTo>
                      <a:pt x="1379" y="1916"/>
                    </a:lnTo>
                    <a:lnTo>
                      <a:pt x="1368" y="1928"/>
                    </a:lnTo>
                    <a:lnTo>
                      <a:pt x="1348" y="1928"/>
                    </a:lnTo>
                    <a:lnTo>
                      <a:pt x="1348" y="1912"/>
                    </a:lnTo>
                    <a:lnTo>
                      <a:pt x="1338" y="1902"/>
                    </a:lnTo>
                    <a:lnTo>
                      <a:pt x="1310" y="1928"/>
                    </a:lnTo>
                    <a:lnTo>
                      <a:pt x="1269" y="1936"/>
                    </a:lnTo>
                    <a:lnTo>
                      <a:pt x="1269" y="1928"/>
                    </a:lnTo>
                    <a:lnTo>
                      <a:pt x="1249" y="1912"/>
                    </a:lnTo>
                    <a:lnTo>
                      <a:pt x="1219" y="1902"/>
                    </a:lnTo>
                    <a:lnTo>
                      <a:pt x="1232" y="1870"/>
                    </a:lnTo>
                    <a:lnTo>
                      <a:pt x="1214" y="1870"/>
                    </a:lnTo>
                    <a:lnTo>
                      <a:pt x="1184" y="1890"/>
                    </a:lnTo>
                    <a:lnTo>
                      <a:pt x="1165" y="1890"/>
                    </a:lnTo>
                    <a:lnTo>
                      <a:pt x="1143" y="1916"/>
                    </a:lnTo>
                    <a:lnTo>
                      <a:pt x="1113" y="1916"/>
                    </a:lnTo>
                    <a:lnTo>
                      <a:pt x="1113" y="1890"/>
                    </a:lnTo>
                    <a:lnTo>
                      <a:pt x="1088" y="1870"/>
                    </a:lnTo>
                    <a:lnTo>
                      <a:pt x="1054" y="1852"/>
                    </a:lnTo>
                    <a:lnTo>
                      <a:pt x="1047" y="1852"/>
                    </a:lnTo>
                    <a:lnTo>
                      <a:pt x="1047" y="1870"/>
                    </a:lnTo>
                    <a:lnTo>
                      <a:pt x="1024" y="1882"/>
                    </a:lnTo>
                    <a:lnTo>
                      <a:pt x="1004" y="1890"/>
                    </a:lnTo>
                    <a:lnTo>
                      <a:pt x="984" y="1882"/>
                    </a:lnTo>
                    <a:lnTo>
                      <a:pt x="961" y="1890"/>
                    </a:lnTo>
                    <a:lnTo>
                      <a:pt x="961" y="1912"/>
                    </a:lnTo>
                    <a:lnTo>
                      <a:pt x="928" y="1912"/>
                    </a:lnTo>
                    <a:lnTo>
                      <a:pt x="908" y="1912"/>
                    </a:lnTo>
                    <a:lnTo>
                      <a:pt x="857" y="1902"/>
                    </a:lnTo>
                    <a:lnTo>
                      <a:pt x="832" y="1916"/>
                    </a:lnTo>
                    <a:lnTo>
                      <a:pt x="791" y="1928"/>
                    </a:lnTo>
                    <a:lnTo>
                      <a:pt x="741" y="1916"/>
                    </a:lnTo>
                    <a:lnTo>
                      <a:pt x="741" y="1966"/>
                    </a:lnTo>
                    <a:lnTo>
                      <a:pt x="741" y="1978"/>
                    </a:lnTo>
                    <a:lnTo>
                      <a:pt x="704" y="1978"/>
                    </a:lnTo>
                    <a:lnTo>
                      <a:pt x="694" y="1978"/>
                    </a:lnTo>
                    <a:lnTo>
                      <a:pt x="694" y="1966"/>
                    </a:lnTo>
                    <a:lnTo>
                      <a:pt x="633" y="1966"/>
                    </a:lnTo>
                    <a:lnTo>
                      <a:pt x="633" y="1958"/>
                    </a:lnTo>
                    <a:lnTo>
                      <a:pt x="623" y="1946"/>
                    </a:lnTo>
                    <a:lnTo>
                      <a:pt x="589" y="1958"/>
                    </a:lnTo>
                    <a:lnTo>
                      <a:pt x="556" y="1978"/>
                    </a:lnTo>
                    <a:lnTo>
                      <a:pt x="534" y="1988"/>
                    </a:lnTo>
                    <a:lnTo>
                      <a:pt x="534" y="1998"/>
                    </a:lnTo>
                    <a:lnTo>
                      <a:pt x="514" y="1998"/>
                    </a:lnTo>
                    <a:lnTo>
                      <a:pt x="514" y="1988"/>
                    </a:lnTo>
                    <a:lnTo>
                      <a:pt x="498" y="1998"/>
                    </a:lnTo>
                    <a:lnTo>
                      <a:pt x="490" y="1988"/>
                    </a:lnTo>
                    <a:lnTo>
                      <a:pt x="504" y="1966"/>
                    </a:lnTo>
                    <a:lnTo>
                      <a:pt x="546" y="1966"/>
                    </a:lnTo>
                    <a:lnTo>
                      <a:pt x="546" y="1936"/>
                    </a:lnTo>
                    <a:lnTo>
                      <a:pt x="514" y="1912"/>
                    </a:lnTo>
                    <a:lnTo>
                      <a:pt x="498" y="1890"/>
                    </a:lnTo>
                    <a:lnTo>
                      <a:pt x="458" y="1890"/>
                    </a:lnTo>
                    <a:lnTo>
                      <a:pt x="450" y="1902"/>
                    </a:lnTo>
                    <a:lnTo>
                      <a:pt x="389" y="1936"/>
                    </a:lnTo>
                    <a:lnTo>
                      <a:pt x="367" y="1936"/>
                    </a:lnTo>
                    <a:lnTo>
                      <a:pt x="367" y="1946"/>
                    </a:lnTo>
                    <a:lnTo>
                      <a:pt x="332" y="1966"/>
                    </a:lnTo>
                    <a:lnTo>
                      <a:pt x="283" y="1958"/>
                    </a:lnTo>
                    <a:lnTo>
                      <a:pt x="271" y="1958"/>
                    </a:lnTo>
                    <a:lnTo>
                      <a:pt x="261" y="1958"/>
                    </a:lnTo>
                    <a:lnTo>
                      <a:pt x="207" y="1978"/>
                    </a:lnTo>
                    <a:lnTo>
                      <a:pt x="152" y="1966"/>
                    </a:lnTo>
                    <a:lnTo>
                      <a:pt x="142" y="1966"/>
                    </a:lnTo>
                    <a:lnTo>
                      <a:pt x="130" y="1936"/>
                    </a:lnTo>
                    <a:lnTo>
                      <a:pt x="76" y="1928"/>
                    </a:lnTo>
                    <a:lnTo>
                      <a:pt x="88" y="1890"/>
                    </a:lnTo>
                    <a:lnTo>
                      <a:pt x="56" y="1882"/>
                    </a:lnTo>
                    <a:lnTo>
                      <a:pt x="33" y="1912"/>
                    </a:lnTo>
                    <a:lnTo>
                      <a:pt x="0" y="1902"/>
                    </a:lnTo>
                    <a:lnTo>
                      <a:pt x="46" y="1820"/>
                    </a:lnTo>
                    <a:lnTo>
                      <a:pt x="66" y="1794"/>
                    </a:lnTo>
                    <a:lnTo>
                      <a:pt x="88" y="1744"/>
                    </a:lnTo>
                    <a:lnTo>
                      <a:pt x="117" y="1658"/>
                    </a:lnTo>
                    <a:lnTo>
                      <a:pt x="130" y="1604"/>
                    </a:lnTo>
                    <a:lnTo>
                      <a:pt x="142" y="1491"/>
                    </a:lnTo>
                    <a:lnTo>
                      <a:pt x="172" y="1414"/>
                    </a:lnTo>
                    <a:lnTo>
                      <a:pt x="172" y="1385"/>
                    </a:lnTo>
                    <a:lnTo>
                      <a:pt x="207" y="1311"/>
                    </a:lnTo>
                    <a:lnTo>
                      <a:pt x="226" y="1225"/>
                    </a:lnTo>
                    <a:lnTo>
                      <a:pt x="283" y="1003"/>
                    </a:lnTo>
                    <a:lnTo>
                      <a:pt x="319" y="831"/>
                    </a:lnTo>
                    <a:lnTo>
                      <a:pt x="339" y="766"/>
                    </a:lnTo>
                    <a:lnTo>
                      <a:pt x="389" y="490"/>
                    </a:lnTo>
                    <a:lnTo>
                      <a:pt x="399" y="414"/>
                    </a:lnTo>
                    <a:lnTo>
                      <a:pt x="415" y="364"/>
                    </a:lnTo>
                    <a:lnTo>
                      <a:pt x="458" y="109"/>
                    </a:lnTo>
                    <a:lnTo>
                      <a:pt x="534" y="94"/>
                    </a:lnTo>
                    <a:lnTo>
                      <a:pt x="546" y="190"/>
                    </a:lnTo>
                    <a:lnTo>
                      <a:pt x="576" y="200"/>
                    </a:lnTo>
                    <a:lnTo>
                      <a:pt x="643" y="139"/>
                    </a:lnTo>
                    <a:lnTo>
                      <a:pt x="665" y="116"/>
                    </a:lnTo>
                    <a:lnTo>
                      <a:pt x="704" y="81"/>
                    </a:lnTo>
                    <a:lnTo>
                      <a:pt x="672" y="53"/>
                    </a:lnTo>
                    <a:lnTo>
                      <a:pt x="672" y="40"/>
                    </a:lnTo>
                    <a:lnTo>
                      <a:pt x="685" y="33"/>
                    </a:lnTo>
                    <a:lnTo>
                      <a:pt x="704" y="0"/>
                    </a:lnTo>
                    <a:lnTo>
                      <a:pt x="781" y="40"/>
                    </a:lnTo>
                    <a:lnTo>
                      <a:pt x="810" y="40"/>
                    </a:lnTo>
                    <a:lnTo>
                      <a:pt x="832" y="53"/>
                    </a:lnTo>
                    <a:lnTo>
                      <a:pt x="842" y="101"/>
                    </a:lnTo>
                    <a:lnTo>
                      <a:pt x="832" y="129"/>
                    </a:lnTo>
                    <a:lnTo>
                      <a:pt x="771" y="220"/>
                    </a:lnTo>
                    <a:lnTo>
                      <a:pt x="880" y="200"/>
                    </a:lnTo>
                    <a:lnTo>
                      <a:pt x="928" y="180"/>
                    </a:lnTo>
                    <a:lnTo>
                      <a:pt x="948" y="200"/>
                    </a:lnTo>
                    <a:lnTo>
                      <a:pt x="1024" y="227"/>
                    </a:lnTo>
                    <a:lnTo>
                      <a:pt x="1113" y="220"/>
                    </a:lnTo>
                    <a:lnTo>
                      <a:pt x="1113" y="190"/>
                    </a:lnTo>
                    <a:lnTo>
                      <a:pt x="1219" y="190"/>
                    </a:lnTo>
                    <a:lnTo>
                      <a:pt x="1242" y="190"/>
                    </a:lnTo>
                    <a:lnTo>
                      <a:pt x="1249" y="180"/>
                    </a:lnTo>
                    <a:lnTo>
                      <a:pt x="1310" y="180"/>
                    </a:lnTo>
                    <a:lnTo>
                      <a:pt x="1333" y="220"/>
                    </a:lnTo>
                    <a:lnTo>
                      <a:pt x="1303" y="276"/>
                    </a:lnTo>
                    <a:lnTo>
                      <a:pt x="1358" y="306"/>
                    </a:lnTo>
                    <a:lnTo>
                      <a:pt x="1386" y="318"/>
                    </a:lnTo>
                    <a:lnTo>
                      <a:pt x="1449" y="343"/>
                    </a:lnTo>
                    <a:lnTo>
                      <a:pt x="1464" y="402"/>
                    </a:lnTo>
                    <a:lnTo>
                      <a:pt x="1517" y="434"/>
                    </a:lnTo>
                    <a:lnTo>
                      <a:pt x="1581" y="434"/>
                    </a:lnTo>
                    <a:lnTo>
                      <a:pt x="1581" y="478"/>
                    </a:lnTo>
                    <a:lnTo>
                      <a:pt x="1644" y="500"/>
                    </a:lnTo>
                    <a:lnTo>
                      <a:pt x="1634" y="649"/>
                    </a:lnTo>
                    <a:lnTo>
                      <a:pt x="1634" y="657"/>
                    </a:lnTo>
                    <a:lnTo>
                      <a:pt x="1663" y="657"/>
                    </a:lnTo>
                    <a:lnTo>
                      <a:pt x="1740" y="690"/>
                    </a:lnTo>
                    <a:lnTo>
                      <a:pt x="1811" y="690"/>
                    </a:lnTo>
                    <a:lnTo>
                      <a:pt x="1869" y="670"/>
                    </a:lnTo>
                    <a:lnTo>
                      <a:pt x="1869" y="561"/>
                    </a:lnTo>
                    <a:lnTo>
                      <a:pt x="1917" y="553"/>
                    </a:lnTo>
                    <a:lnTo>
                      <a:pt x="1980" y="639"/>
                    </a:lnTo>
                    <a:lnTo>
                      <a:pt x="1993" y="657"/>
                    </a:lnTo>
                    <a:lnTo>
                      <a:pt x="1993" y="776"/>
                    </a:lnTo>
                    <a:lnTo>
                      <a:pt x="2092" y="788"/>
                    </a:lnTo>
                    <a:lnTo>
                      <a:pt x="2173" y="788"/>
                    </a:lnTo>
                    <a:lnTo>
                      <a:pt x="2218" y="828"/>
                    </a:lnTo>
                    <a:lnTo>
                      <a:pt x="2355" y="843"/>
                    </a:lnTo>
                    <a:lnTo>
                      <a:pt x="2355" y="864"/>
                    </a:lnTo>
                    <a:lnTo>
                      <a:pt x="2326" y="892"/>
                    </a:lnTo>
                    <a:lnTo>
                      <a:pt x="2306" y="914"/>
                    </a:lnTo>
                    <a:lnTo>
                      <a:pt x="2279" y="980"/>
                    </a:lnTo>
                    <a:lnTo>
                      <a:pt x="2249" y="1040"/>
                    </a:lnTo>
                    <a:lnTo>
                      <a:pt x="2249" y="1052"/>
                    </a:lnTo>
                    <a:lnTo>
                      <a:pt x="2269" y="1109"/>
                    </a:lnTo>
                    <a:lnTo>
                      <a:pt x="2259" y="1129"/>
                    </a:lnTo>
                    <a:lnTo>
                      <a:pt x="2259" y="1158"/>
                    </a:lnTo>
                    <a:lnTo>
                      <a:pt x="2238" y="1158"/>
                    </a:lnTo>
                    <a:lnTo>
                      <a:pt x="2259" y="1246"/>
                    </a:lnTo>
                    <a:lnTo>
                      <a:pt x="2259" y="1266"/>
                    </a:lnTo>
                    <a:lnTo>
                      <a:pt x="2208" y="1276"/>
                    </a:lnTo>
                    <a:lnTo>
                      <a:pt x="2188" y="1254"/>
                    </a:lnTo>
                    <a:lnTo>
                      <a:pt x="2142" y="1205"/>
                    </a:lnTo>
                    <a:lnTo>
                      <a:pt x="2173" y="1190"/>
                    </a:lnTo>
                    <a:lnTo>
                      <a:pt x="2160" y="1148"/>
                    </a:lnTo>
                    <a:lnTo>
                      <a:pt x="2122" y="1119"/>
                    </a:lnTo>
                    <a:lnTo>
                      <a:pt x="2099" y="1139"/>
                    </a:lnTo>
                    <a:lnTo>
                      <a:pt x="2023" y="1177"/>
                    </a:lnTo>
                    <a:lnTo>
                      <a:pt x="2023" y="1215"/>
                    </a:lnTo>
                    <a:lnTo>
                      <a:pt x="1993" y="1190"/>
                    </a:lnTo>
                    <a:lnTo>
                      <a:pt x="1980" y="1190"/>
                    </a:lnTo>
                    <a:lnTo>
                      <a:pt x="1973" y="1195"/>
                    </a:lnTo>
                    <a:lnTo>
                      <a:pt x="1954" y="1190"/>
                    </a:lnTo>
                    <a:lnTo>
                      <a:pt x="1939" y="1205"/>
                    </a:lnTo>
                    <a:lnTo>
                      <a:pt x="1927" y="1195"/>
                    </a:lnTo>
                    <a:lnTo>
                      <a:pt x="1917" y="1195"/>
                    </a:lnTo>
                    <a:lnTo>
                      <a:pt x="1877" y="1235"/>
                    </a:lnTo>
                    <a:lnTo>
                      <a:pt x="1851" y="1235"/>
                    </a:lnTo>
                    <a:lnTo>
                      <a:pt x="1828" y="1266"/>
                    </a:lnTo>
                    <a:lnTo>
                      <a:pt x="1851" y="1276"/>
                    </a:lnTo>
                    <a:lnTo>
                      <a:pt x="1858" y="1286"/>
                    </a:lnTo>
                    <a:lnTo>
                      <a:pt x="1884" y="1286"/>
                    </a:lnTo>
                    <a:lnTo>
                      <a:pt x="1897" y="1323"/>
                    </a:lnTo>
                    <a:lnTo>
                      <a:pt x="1869" y="1331"/>
                    </a:lnTo>
                    <a:lnTo>
                      <a:pt x="1869" y="1342"/>
                    </a:lnTo>
                    <a:lnTo>
                      <a:pt x="1884" y="1385"/>
                    </a:lnTo>
                    <a:lnTo>
                      <a:pt x="1884" y="1424"/>
                    </a:lnTo>
                    <a:lnTo>
                      <a:pt x="1869" y="1433"/>
                    </a:lnTo>
                    <a:lnTo>
                      <a:pt x="1851" y="1433"/>
                    </a:lnTo>
                    <a:lnTo>
                      <a:pt x="1838" y="1468"/>
                    </a:lnTo>
                    <a:lnTo>
                      <a:pt x="1858" y="1529"/>
                    </a:lnTo>
                    <a:lnTo>
                      <a:pt x="1851" y="1529"/>
                    </a:lnTo>
                    <a:lnTo>
                      <a:pt x="1851" y="1552"/>
                    </a:lnTo>
                    <a:lnTo>
                      <a:pt x="1877" y="1557"/>
                    </a:lnTo>
                    <a:lnTo>
                      <a:pt x="1877" y="1577"/>
                    </a:lnTo>
                    <a:close/>
                    <a:moveTo>
                      <a:pt x="652" y="364"/>
                    </a:moveTo>
                    <a:lnTo>
                      <a:pt x="633" y="384"/>
                    </a:lnTo>
                    <a:lnTo>
                      <a:pt x="556" y="407"/>
                    </a:lnTo>
                    <a:lnTo>
                      <a:pt x="546" y="424"/>
                    </a:lnTo>
                    <a:lnTo>
                      <a:pt x="526" y="437"/>
                    </a:lnTo>
                    <a:lnTo>
                      <a:pt x="526" y="414"/>
                    </a:lnTo>
                    <a:lnTo>
                      <a:pt x="514" y="364"/>
                    </a:lnTo>
                    <a:lnTo>
                      <a:pt x="526" y="288"/>
                    </a:lnTo>
                    <a:lnTo>
                      <a:pt x="556" y="276"/>
                    </a:lnTo>
                    <a:lnTo>
                      <a:pt x="589" y="318"/>
                    </a:lnTo>
                    <a:lnTo>
                      <a:pt x="608" y="326"/>
                    </a:lnTo>
                    <a:lnTo>
                      <a:pt x="652" y="364"/>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44" name="33 Gironde">
                <a:extLst>
                  <a:ext uri="{FF2B5EF4-FFF2-40B4-BE49-F238E27FC236}">
                    <a16:creationId xmlns:a16="http://schemas.microsoft.com/office/drawing/2014/main" id="{705F0E3A-6320-4D3D-ACA3-5FF95DCBD5E5}"/>
                  </a:ext>
                </a:extLst>
              </p:cNvPr>
              <p:cNvSpPr>
                <a:spLocks noEditPoints="1"/>
              </p:cNvSpPr>
              <p:nvPr userDrawn="1"/>
            </p:nvSpPr>
            <p:spPr bwMode="auto">
              <a:xfrm>
                <a:off x="4260850" y="3987800"/>
                <a:ext cx="747713" cy="911225"/>
              </a:xfrm>
              <a:custGeom>
                <a:avLst/>
                <a:gdLst>
                  <a:gd name="T0" fmla="*/ 255 w 2203"/>
                  <a:gd name="T1" fmla="*/ 1768 h 2681"/>
                  <a:gd name="T2" fmla="*/ 344 w 2203"/>
                  <a:gd name="T3" fmla="*/ 1681 h 2681"/>
                  <a:gd name="T4" fmla="*/ 55 w 2203"/>
                  <a:gd name="T5" fmla="*/ 1817 h 2681"/>
                  <a:gd name="T6" fmla="*/ 173 w 2203"/>
                  <a:gd name="T7" fmla="*/ 842 h 2681"/>
                  <a:gd name="T8" fmla="*/ 247 w 2203"/>
                  <a:gd name="T9" fmla="*/ 192 h 2681"/>
                  <a:gd name="T10" fmla="*/ 405 w 2203"/>
                  <a:gd name="T11" fmla="*/ 44 h 2681"/>
                  <a:gd name="T12" fmla="*/ 430 w 2203"/>
                  <a:gd name="T13" fmla="*/ 162 h 2681"/>
                  <a:gd name="T14" fmla="*/ 658 w 2203"/>
                  <a:gd name="T15" fmla="*/ 391 h 2681"/>
                  <a:gd name="T16" fmla="*/ 782 w 2203"/>
                  <a:gd name="T17" fmla="*/ 662 h 2681"/>
                  <a:gd name="T18" fmla="*/ 843 w 2203"/>
                  <a:gd name="T19" fmla="*/ 948 h 2681"/>
                  <a:gd name="T20" fmla="*/ 928 w 2203"/>
                  <a:gd name="T21" fmla="*/ 1064 h 2681"/>
                  <a:gd name="T22" fmla="*/ 1057 w 2203"/>
                  <a:gd name="T23" fmla="*/ 1182 h 2681"/>
                  <a:gd name="T24" fmla="*/ 1067 w 2203"/>
                  <a:gd name="T25" fmla="*/ 1097 h 2681"/>
                  <a:gd name="T26" fmla="*/ 1001 w 2203"/>
                  <a:gd name="T27" fmla="*/ 1036 h 2681"/>
                  <a:gd name="T28" fmla="*/ 920 w 2203"/>
                  <a:gd name="T29" fmla="*/ 948 h 2681"/>
                  <a:gd name="T30" fmla="*/ 863 w 2203"/>
                  <a:gd name="T31" fmla="*/ 713 h 2681"/>
                  <a:gd name="T32" fmla="*/ 928 w 2203"/>
                  <a:gd name="T33" fmla="*/ 510 h 2681"/>
                  <a:gd name="T34" fmla="*/ 1026 w 2203"/>
                  <a:gd name="T35" fmla="*/ 480 h 2681"/>
                  <a:gd name="T36" fmla="*/ 1176 w 2203"/>
                  <a:gd name="T37" fmla="*/ 576 h 2681"/>
                  <a:gd name="T38" fmla="*/ 1237 w 2203"/>
                  <a:gd name="T39" fmla="*/ 695 h 2681"/>
                  <a:gd name="T40" fmla="*/ 1363 w 2203"/>
                  <a:gd name="T41" fmla="*/ 862 h 2681"/>
                  <a:gd name="T42" fmla="*/ 1502 w 2203"/>
                  <a:gd name="T43" fmla="*/ 938 h 2681"/>
                  <a:gd name="T44" fmla="*/ 1677 w 2203"/>
                  <a:gd name="T45" fmla="*/ 908 h 2681"/>
                  <a:gd name="T46" fmla="*/ 1864 w 2203"/>
                  <a:gd name="T47" fmla="*/ 918 h 2681"/>
                  <a:gd name="T48" fmla="*/ 1834 w 2203"/>
                  <a:gd name="T49" fmla="*/ 1182 h 2681"/>
                  <a:gd name="T50" fmla="*/ 1803 w 2203"/>
                  <a:gd name="T51" fmla="*/ 1342 h 2681"/>
                  <a:gd name="T52" fmla="*/ 1783 w 2203"/>
                  <a:gd name="T53" fmla="*/ 1438 h 2681"/>
                  <a:gd name="T54" fmla="*/ 1930 w 2203"/>
                  <a:gd name="T55" fmla="*/ 1480 h 2681"/>
                  <a:gd name="T56" fmla="*/ 2058 w 2203"/>
                  <a:gd name="T57" fmla="*/ 1458 h 2681"/>
                  <a:gd name="T58" fmla="*/ 2175 w 2203"/>
                  <a:gd name="T59" fmla="*/ 1408 h 2681"/>
                  <a:gd name="T60" fmla="*/ 2145 w 2203"/>
                  <a:gd name="T61" fmla="*/ 1546 h 2681"/>
                  <a:gd name="T62" fmla="*/ 2098 w 2203"/>
                  <a:gd name="T63" fmla="*/ 1610 h 2681"/>
                  <a:gd name="T64" fmla="*/ 2029 w 2203"/>
                  <a:gd name="T65" fmla="*/ 1645 h 2681"/>
                  <a:gd name="T66" fmla="*/ 1910 w 2203"/>
                  <a:gd name="T67" fmla="*/ 1723 h 2681"/>
                  <a:gd name="T68" fmla="*/ 2016 w 2203"/>
                  <a:gd name="T69" fmla="*/ 1797 h 2681"/>
                  <a:gd name="T70" fmla="*/ 1952 w 2203"/>
                  <a:gd name="T71" fmla="*/ 1913 h 2681"/>
                  <a:gd name="T72" fmla="*/ 1814 w 2203"/>
                  <a:gd name="T73" fmla="*/ 2002 h 2681"/>
                  <a:gd name="T74" fmla="*/ 1760 w 2203"/>
                  <a:gd name="T75" fmla="*/ 2064 h 2681"/>
                  <a:gd name="T76" fmla="*/ 1745 w 2203"/>
                  <a:gd name="T77" fmla="*/ 2239 h 2681"/>
                  <a:gd name="T78" fmla="*/ 1760 w 2203"/>
                  <a:gd name="T79" fmla="*/ 2355 h 2681"/>
                  <a:gd name="T80" fmla="*/ 1634 w 2203"/>
                  <a:gd name="T81" fmla="*/ 2426 h 2681"/>
                  <a:gd name="T82" fmla="*/ 1622 w 2203"/>
                  <a:gd name="T83" fmla="*/ 2600 h 2681"/>
                  <a:gd name="T84" fmla="*/ 1432 w 2203"/>
                  <a:gd name="T85" fmla="*/ 2550 h 2681"/>
                  <a:gd name="T86" fmla="*/ 1196 w 2203"/>
                  <a:gd name="T87" fmla="*/ 2640 h 2681"/>
                  <a:gd name="T88" fmla="*/ 1011 w 2203"/>
                  <a:gd name="T89" fmla="*/ 2335 h 2681"/>
                  <a:gd name="T90" fmla="*/ 812 w 2203"/>
                  <a:gd name="T91" fmla="*/ 2169 h 2681"/>
                  <a:gd name="T92" fmla="*/ 511 w 2203"/>
                  <a:gd name="T93" fmla="*/ 2191 h 2681"/>
                  <a:gd name="T94" fmla="*/ 392 w 2203"/>
                  <a:gd name="T95" fmla="*/ 2044 h 2681"/>
                  <a:gd name="T96" fmla="*/ 235 w 2203"/>
                  <a:gd name="T97" fmla="*/ 2044 h 2681"/>
                  <a:gd name="T98" fmla="*/ 0 w 2203"/>
                  <a:gd name="T99" fmla="*/ 1936 h 2681"/>
                  <a:gd name="T100" fmla="*/ 304 w 2203"/>
                  <a:gd name="T101" fmla="*/ 1162 h 2681"/>
                  <a:gd name="T102" fmla="*/ 289 w 2203"/>
                  <a:gd name="T103" fmla="*/ 1117 h 2681"/>
                  <a:gd name="T104" fmla="*/ 311 w 2203"/>
                  <a:gd name="T105" fmla="*/ 862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3" h="2681">
                    <a:moveTo>
                      <a:pt x="139" y="1733"/>
                    </a:moveTo>
                    <a:lnTo>
                      <a:pt x="173" y="1733"/>
                    </a:lnTo>
                    <a:lnTo>
                      <a:pt x="193" y="1746"/>
                    </a:lnTo>
                    <a:lnTo>
                      <a:pt x="215" y="1746"/>
                    </a:lnTo>
                    <a:lnTo>
                      <a:pt x="225" y="1768"/>
                    </a:lnTo>
                    <a:lnTo>
                      <a:pt x="255" y="1768"/>
                    </a:lnTo>
                    <a:lnTo>
                      <a:pt x="324" y="1756"/>
                    </a:lnTo>
                    <a:lnTo>
                      <a:pt x="344" y="1756"/>
                    </a:lnTo>
                    <a:lnTo>
                      <a:pt x="362" y="1723"/>
                    </a:lnTo>
                    <a:lnTo>
                      <a:pt x="301" y="1672"/>
                    </a:lnTo>
                    <a:lnTo>
                      <a:pt x="324" y="1672"/>
                    </a:lnTo>
                    <a:lnTo>
                      <a:pt x="344" y="1681"/>
                    </a:lnTo>
                    <a:lnTo>
                      <a:pt x="286" y="1632"/>
                    </a:lnTo>
                    <a:lnTo>
                      <a:pt x="225" y="1576"/>
                    </a:lnTo>
                    <a:lnTo>
                      <a:pt x="173" y="1546"/>
                    </a:lnTo>
                    <a:lnTo>
                      <a:pt x="89" y="1645"/>
                    </a:lnTo>
                    <a:lnTo>
                      <a:pt x="60" y="1756"/>
                    </a:lnTo>
                    <a:lnTo>
                      <a:pt x="55" y="1817"/>
                    </a:lnTo>
                    <a:lnTo>
                      <a:pt x="23" y="1810"/>
                    </a:lnTo>
                    <a:lnTo>
                      <a:pt x="43" y="1723"/>
                    </a:lnTo>
                    <a:lnTo>
                      <a:pt x="89" y="1450"/>
                    </a:lnTo>
                    <a:lnTo>
                      <a:pt x="119" y="1243"/>
                    </a:lnTo>
                    <a:lnTo>
                      <a:pt x="159" y="968"/>
                    </a:lnTo>
                    <a:lnTo>
                      <a:pt x="173" y="842"/>
                    </a:lnTo>
                    <a:lnTo>
                      <a:pt x="205" y="617"/>
                    </a:lnTo>
                    <a:lnTo>
                      <a:pt x="215" y="544"/>
                    </a:lnTo>
                    <a:lnTo>
                      <a:pt x="225" y="342"/>
                    </a:lnTo>
                    <a:lnTo>
                      <a:pt x="235" y="300"/>
                    </a:lnTo>
                    <a:lnTo>
                      <a:pt x="247" y="223"/>
                    </a:lnTo>
                    <a:lnTo>
                      <a:pt x="247" y="192"/>
                    </a:lnTo>
                    <a:lnTo>
                      <a:pt x="235" y="162"/>
                    </a:lnTo>
                    <a:lnTo>
                      <a:pt x="276" y="106"/>
                    </a:lnTo>
                    <a:lnTo>
                      <a:pt x="291" y="86"/>
                    </a:lnTo>
                    <a:lnTo>
                      <a:pt x="331" y="20"/>
                    </a:lnTo>
                    <a:lnTo>
                      <a:pt x="372" y="0"/>
                    </a:lnTo>
                    <a:lnTo>
                      <a:pt x="405" y="44"/>
                    </a:lnTo>
                    <a:lnTo>
                      <a:pt x="405" y="56"/>
                    </a:lnTo>
                    <a:lnTo>
                      <a:pt x="372" y="56"/>
                    </a:lnTo>
                    <a:lnTo>
                      <a:pt x="362" y="106"/>
                    </a:lnTo>
                    <a:lnTo>
                      <a:pt x="392" y="135"/>
                    </a:lnTo>
                    <a:lnTo>
                      <a:pt x="420" y="157"/>
                    </a:lnTo>
                    <a:lnTo>
                      <a:pt x="430" y="162"/>
                    </a:lnTo>
                    <a:lnTo>
                      <a:pt x="450" y="182"/>
                    </a:lnTo>
                    <a:lnTo>
                      <a:pt x="481" y="223"/>
                    </a:lnTo>
                    <a:lnTo>
                      <a:pt x="538" y="253"/>
                    </a:lnTo>
                    <a:lnTo>
                      <a:pt x="577" y="310"/>
                    </a:lnTo>
                    <a:lnTo>
                      <a:pt x="629" y="362"/>
                    </a:lnTo>
                    <a:lnTo>
                      <a:pt x="658" y="391"/>
                    </a:lnTo>
                    <a:lnTo>
                      <a:pt x="676" y="404"/>
                    </a:lnTo>
                    <a:lnTo>
                      <a:pt x="706" y="438"/>
                    </a:lnTo>
                    <a:lnTo>
                      <a:pt x="725" y="468"/>
                    </a:lnTo>
                    <a:lnTo>
                      <a:pt x="735" y="521"/>
                    </a:lnTo>
                    <a:lnTo>
                      <a:pt x="754" y="576"/>
                    </a:lnTo>
                    <a:lnTo>
                      <a:pt x="782" y="662"/>
                    </a:lnTo>
                    <a:lnTo>
                      <a:pt x="774" y="675"/>
                    </a:lnTo>
                    <a:lnTo>
                      <a:pt x="782" y="743"/>
                    </a:lnTo>
                    <a:lnTo>
                      <a:pt x="794" y="771"/>
                    </a:lnTo>
                    <a:lnTo>
                      <a:pt x="812" y="842"/>
                    </a:lnTo>
                    <a:lnTo>
                      <a:pt x="832" y="908"/>
                    </a:lnTo>
                    <a:lnTo>
                      <a:pt x="843" y="948"/>
                    </a:lnTo>
                    <a:lnTo>
                      <a:pt x="850" y="968"/>
                    </a:lnTo>
                    <a:lnTo>
                      <a:pt x="873" y="999"/>
                    </a:lnTo>
                    <a:lnTo>
                      <a:pt x="893" y="1024"/>
                    </a:lnTo>
                    <a:lnTo>
                      <a:pt x="900" y="1036"/>
                    </a:lnTo>
                    <a:lnTo>
                      <a:pt x="908" y="1056"/>
                    </a:lnTo>
                    <a:lnTo>
                      <a:pt x="928" y="1064"/>
                    </a:lnTo>
                    <a:lnTo>
                      <a:pt x="949" y="1086"/>
                    </a:lnTo>
                    <a:lnTo>
                      <a:pt x="981" y="1105"/>
                    </a:lnTo>
                    <a:lnTo>
                      <a:pt x="1024" y="1132"/>
                    </a:lnTo>
                    <a:lnTo>
                      <a:pt x="1038" y="1152"/>
                    </a:lnTo>
                    <a:lnTo>
                      <a:pt x="1038" y="1162"/>
                    </a:lnTo>
                    <a:lnTo>
                      <a:pt x="1057" y="1182"/>
                    </a:lnTo>
                    <a:lnTo>
                      <a:pt x="1057" y="1175"/>
                    </a:lnTo>
                    <a:lnTo>
                      <a:pt x="1057" y="1152"/>
                    </a:lnTo>
                    <a:lnTo>
                      <a:pt x="969" y="1056"/>
                    </a:lnTo>
                    <a:lnTo>
                      <a:pt x="961" y="1044"/>
                    </a:lnTo>
                    <a:lnTo>
                      <a:pt x="981" y="1044"/>
                    </a:lnTo>
                    <a:lnTo>
                      <a:pt x="1067" y="1097"/>
                    </a:lnTo>
                    <a:lnTo>
                      <a:pt x="1100" y="1125"/>
                    </a:lnTo>
                    <a:lnTo>
                      <a:pt x="1107" y="1117"/>
                    </a:lnTo>
                    <a:lnTo>
                      <a:pt x="1107" y="1105"/>
                    </a:lnTo>
                    <a:lnTo>
                      <a:pt x="1077" y="1076"/>
                    </a:lnTo>
                    <a:lnTo>
                      <a:pt x="1038" y="1044"/>
                    </a:lnTo>
                    <a:lnTo>
                      <a:pt x="1001" y="1036"/>
                    </a:lnTo>
                    <a:lnTo>
                      <a:pt x="981" y="1024"/>
                    </a:lnTo>
                    <a:lnTo>
                      <a:pt x="961" y="1024"/>
                    </a:lnTo>
                    <a:lnTo>
                      <a:pt x="949" y="1006"/>
                    </a:lnTo>
                    <a:lnTo>
                      <a:pt x="920" y="968"/>
                    </a:lnTo>
                    <a:lnTo>
                      <a:pt x="920" y="958"/>
                    </a:lnTo>
                    <a:lnTo>
                      <a:pt x="920" y="948"/>
                    </a:lnTo>
                    <a:lnTo>
                      <a:pt x="900" y="897"/>
                    </a:lnTo>
                    <a:lnTo>
                      <a:pt x="885" y="842"/>
                    </a:lnTo>
                    <a:lnTo>
                      <a:pt x="885" y="829"/>
                    </a:lnTo>
                    <a:lnTo>
                      <a:pt x="893" y="781"/>
                    </a:lnTo>
                    <a:lnTo>
                      <a:pt x="885" y="766"/>
                    </a:lnTo>
                    <a:lnTo>
                      <a:pt x="863" y="713"/>
                    </a:lnTo>
                    <a:lnTo>
                      <a:pt x="850" y="652"/>
                    </a:lnTo>
                    <a:lnTo>
                      <a:pt x="843" y="566"/>
                    </a:lnTo>
                    <a:lnTo>
                      <a:pt x="824" y="490"/>
                    </a:lnTo>
                    <a:lnTo>
                      <a:pt x="843" y="490"/>
                    </a:lnTo>
                    <a:lnTo>
                      <a:pt x="920" y="500"/>
                    </a:lnTo>
                    <a:lnTo>
                      <a:pt x="928" y="510"/>
                    </a:lnTo>
                    <a:lnTo>
                      <a:pt x="939" y="510"/>
                    </a:lnTo>
                    <a:lnTo>
                      <a:pt x="961" y="500"/>
                    </a:lnTo>
                    <a:lnTo>
                      <a:pt x="991" y="500"/>
                    </a:lnTo>
                    <a:lnTo>
                      <a:pt x="991" y="468"/>
                    </a:lnTo>
                    <a:lnTo>
                      <a:pt x="1011" y="460"/>
                    </a:lnTo>
                    <a:lnTo>
                      <a:pt x="1026" y="480"/>
                    </a:lnTo>
                    <a:lnTo>
                      <a:pt x="1024" y="510"/>
                    </a:lnTo>
                    <a:lnTo>
                      <a:pt x="1026" y="544"/>
                    </a:lnTo>
                    <a:lnTo>
                      <a:pt x="1057" y="556"/>
                    </a:lnTo>
                    <a:lnTo>
                      <a:pt x="1100" y="566"/>
                    </a:lnTo>
                    <a:lnTo>
                      <a:pt x="1139" y="556"/>
                    </a:lnTo>
                    <a:lnTo>
                      <a:pt x="1176" y="576"/>
                    </a:lnTo>
                    <a:lnTo>
                      <a:pt x="1206" y="586"/>
                    </a:lnTo>
                    <a:lnTo>
                      <a:pt x="1237" y="599"/>
                    </a:lnTo>
                    <a:lnTo>
                      <a:pt x="1226" y="627"/>
                    </a:lnTo>
                    <a:lnTo>
                      <a:pt x="1216" y="652"/>
                    </a:lnTo>
                    <a:lnTo>
                      <a:pt x="1245" y="652"/>
                    </a:lnTo>
                    <a:lnTo>
                      <a:pt x="1237" y="695"/>
                    </a:lnTo>
                    <a:lnTo>
                      <a:pt x="1226" y="736"/>
                    </a:lnTo>
                    <a:lnTo>
                      <a:pt x="1255" y="781"/>
                    </a:lnTo>
                    <a:lnTo>
                      <a:pt x="1272" y="842"/>
                    </a:lnTo>
                    <a:lnTo>
                      <a:pt x="1302" y="801"/>
                    </a:lnTo>
                    <a:lnTo>
                      <a:pt x="1351" y="819"/>
                    </a:lnTo>
                    <a:lnTo>
                      <a:pt x="1363" y="862"/>
                    </a:lnTo>
                    <a:lnTo>
                      <a:pt x="1383" y="849"/>
                    </a:lnTo>
                    <a:lnTo>
                      <a:pt x="1421" y="862"/>
                    </a:lnTo>
                    <a:lnTo>
                      <a:pt x="1432" y="872"/>
                    </a:lnTo>
                    <a:lnTo>
                      <a:pt x="1449" y="925"/>
                    </a:lnTo>
                    <a:lnTo>
                      <a:pt x="1489" y="925"/>
                    </a:lnTo>
                    <a:lnTo>
                      <a:pt x="1502" y="938"/>
                    </a:lnTo>
                    <a:lnTo>
                      <a:pt x="1509" y="948"/>
                    </a:lnTo>
                    <a:lnTo>
                      <a:pt x="1565" y="958"/>
                    </a:lnTo>
                    <a:lnTo>
                      <a:pt x="1600" y="968"/>
                    </a:lnTo>
                    <a:lnTo>
                      <a:pt x="1622" y="925"/>
                    </a:lnTo>
                    <a:lnTo>
                      <a:pt x="1642" y="918"/>
                    </a:lnTo>
                    <a:lnTo>
                      <a:pt x="1677" y="908"/>
                    </a:lnTo>
                    <a:lnTo>
                      <a:pt x="1697" y="925"/>
                    </a:lnTo>
                    <a:lnTo>
                      <a:pt x="1715" y="958"/>
                    </a:lnTo>
                    <a:lnTo>
                      <a:pt x="1738" y="938"/>
                    </a:lnTo>
                    <a:lnTo>
                      <a:pt x="1783" y="908"/>
                    </a:lnTo>
                    <a:lnTo>
                      <a:pt x="1803" y="918"/>
                    </a:lnTo>
                    <a:lnTo>
                      <a:pt x="1864" y="918"/>
                    </a:lnTo>
                    <a:lnTo>
                      <a:pt x="1879" y="999"/>
                    </a:lnTo>
                    <a:lnTo>
                      <a:pt x="1891" y="999"/>
                    </a:lnTo>
                    <a:lnTo>
                      <a:pt x="1891" y="1014"/>
                    </a:lnTo>
                    <a:lnTo>
                      <a:pt x="1844" y="1105"/>
                    </a:lnTo>
                    <a:lnTo>
                      <a:pt x="1844" y="1152"/>
                    </a:lnTo>
                    <a:lnTo>
                      <a:pt x="1834" y="1182"/>
                    </a:lnTo>
                    <a:lnTo>
                      <a:pt x="1814" y="1182"/>
                    </a:lnTo>
                    <a:lnTo>
                      <a:pt x="1793" y="1213"/>
                    </a:lnTo>
                    <a:lnTo>
                      <a:pt x="1793" y="1251"/>
                    </a:lnTo>
                    <a:lnTo>
                      <a:pt x="1814" y="1281"/>
                    </a:lnTo>
                    <a:lnTo>
                      <a:pt x="1821" y="1312"/>
                    </a:lnTo>
                    <a:lnTo>
                      <a:pt x="1803" y="1342"/>
                    </a:lnTo>
                    <a:lnTo>
                      <a:pt x="1783" y="1377"/>
                    </a:lnTo>
                    <a:lnTo>
                      <a:pt x="1773" y="1388"/>
                    </a:lnTo>
                    <a:lnTo>
                      <a:pt x="1760" y="1408"/>
                    </a:lnTo>
                    <a:lnTo>
                      <a:pt x="1738" y="1418"/>
                    </a:lnTo>
                    <a:lnTo>
                      <a:pt x="1738" y="1428"/>
                    </a:lnTo>
                    <a:lnTo>
                      <a:pt x="1783" y="1438"/>
                    </a:lnTo>
                    <a:lnTo>
                      <a:pt x="1814" y="1438"/>
                    </a:lnTo>
                    <a:lnTo>
                      <a:pt x="1834" y="1487"/>
                    </a:lnTo>
                    <a:lnTo>
                      <a:pt x="1854" y="1480"/>
                    </a:lnTo>
                    <a:lnTo>
                      <a:pt x="1869" y="1487"/>
                    </a:lnTo>
                    <a:lnTo>
                      <a:pt x="1899" y="1468"/>
                    </a:lnTo>
                    <a:lnTo>
                      <a:pt x="1930" y="1480"/>
                    </a:lnTo>
                    <a:lnTo>
                      <a:pt x="1930" y="1494"/>
                    </a:lnTo>
                    <a:lnTo>
                      <a:pt x="1940" y="1494"/>
                    </a:lnTo>
                    <a:lnTo>
                      <a:pt x="1940" y="1480"/>
                    </a:lnTo>
                    <a:lnTo>
                      <a:pt x="2029" y="1487"/>
                    </a:lnTo>
                    <a:lnTo>
                      <a:pt x="2036" y="1494"/>
                    </a:lnTo>
                    <a:lnTo>
                      <a:pt x="2058" y="1458"/>
                    </a:lnTo>
                    <a:lnTo>
                      <a:pt x="2068" y="1458"/>
                    </a:lnTo>
                    <a:lnTo>
                      <a:pt x="2088" y="1450"/>
                    </a:lnTo>
                    <a:lnTo>
                      <a:pt x="2107" y="1428"/>
                    </a:lnTo>
                    <a:lnTo>
                      <a:pt x="2107" y="1418"/>
                    </a:lnTo>
                    <a:lnTo>
                      <a:pt x="2112" y="1395"/>
                    </a:lnTo>
                    <a:lnTo>
                      <a:pt x="2175" y="1408"/>
                    </a:lnTo>
                    <a:lnTo>
                      <a:pt x="2203" y="1450"/>
                    </a:lnTo>
                    <a:lnTo>
                      <a:pt x="2197" y="1480"/>
                    </a:lnTo>
                    <a:lnTo>
                      <a:pt x="2135" y="1487"/>
                    </a:lnTo>
                    <a:lnTo>
                      <a:pt x="2135" y="1514"/>
                    </a:lnTo>
                    <a:lnTo>
                      <a:pt x="2135" y="1526"/>
                    </a:lnTo>
                    <a:lnTo>
                      <a:pt x="2145" y="1546"/>
                    </a:lnTo>
                    <a:lnTo>
                      <a:pt x="2145" y="1576"/>
                    </a:lnTo>
                    <a:lnTo>
                      <a:pt x="2167" y="1585"/>
                    </a:lnTo>
                    <a:lnTo>
                      <a:pt x="2175" y="1610"/>
                    </a:lnTo>
                    <a:lnTo>
                      <a:pt x="2145" y="1632"/>
                    </a:lnTo>
                    <a:lnTo>
                      <a:pt x="2107" y="1632"/>
                    </a:lnTo>
                    <a:lnTo>
                      <a:pt x="2098" y="1610"/>
                    </a:lnTo>
                    <a:lnTo>
                      <a:pt x="2078" y="1610"/>
                    </a:lnTo>
                    <a:lnTo>
                      <a:pt x="2068" y="1645"/>
                    </a:lnTo>
                    <a:lnTo>
                      <a:pt x="2068" y="1681"/>
                    </a:lnTo>
                    <a:lnTo>
                      <a:pt x="2048" y="1681"/>
                    </a:lnTo>
                    <a:lnTo>
                      <a:pt x="2036" y="1645"/>
                    </a:lnTo>
                    <a:lnTo>
                      <a:pt x="2029" y="1645"/>
                    </a:lnTo>
                    <a:lnTo>
                      <a:pt x="2016" y="1645"/>
                    </a:lnTo>
                    <a:lnTo>
                      <a:pt x="1987" y="1662"/>
                    </a:lnTo>
                    <a:lnTo>
                      <a:pt x="1972" y="1662"/>
                    </a:lnTo>
                    <a:lnTo>
                      <a:pt x="1952" y="1714"/>
                    </a:lnTo>
                    <a:lnTo>
                      <a:pt x="1920" y="1714"/>
                    </a:lnTo>
                    <a:lnTo>
                      <a:pt x="1910" y="1723"/>
                    </a:lnTo>
                    <a:lnTo>
                      <a:pt x="1920" y="1756"/>
                    </a:lnTo>
                    <a:lnTo>
                      <a:pt x="1952" y="1756"/>
                    </a:lnTo>
                    <a:lnTo>
                      <a:pt x="1952" y="1775"/>
                    </a:lnTo>
                    <a:lnTo>
                      <a:pt x="1987" y="1775"/>
                    </a:lnTo>
                    <a:lnTo>
                      <a:pt x="1997" y="1787"/>
                    </a:lnTo>
                    <a:lnTo>
                      <a:pt x="2016" y="1797"/>
                    </a:lnTo>
                    <a:lnTo>
                      <a:pt x="2006" y="1829"/>
                    </a:lnTo>
                    <a:lnTo>
                      <a:pt x="1987" y="1852"/>
                    </a:lnTo>
                    <a:lnTo>
                      <a:pt x="1960" y="1849"/>
                    </a:lnTo>
                    <a:lnTo>
                      <a:pt x="1960" y="1864"/>
                    </a:lnTo>
                    <a:lnTo>
                      <a:pt x="1972" y="1906"/>
                    </a:lnTo>
                    <a:lnTo>
                      <a:pt x="1952" y="1913"/>
                    </a:lnTo>
                    <a:lnTo>
                      <a:pt x="1930" y="1926"/>
                    </a:lnTo>
                    <a:lnTo>
                      <a:pt x="1920" y="1926"/>
                    </a:lnTo>
                    <a:lnTo>
                      <a:pt x="1910" y="1948"/>
                    </a:lnTo>
                    <a:lnTo>
                      <a:pt x="1879" y="1955"/>
                    </a:lnTo>
                    <a:lnTo>
                      <a:pt x="1864" y="2012"/>
                    </a:lnTo>
                    <a:lnTo>
                      <a:pt x="1814" y="2002"/>
                    </a:lnTo>
                    <a:lnTo>
                      <a:pt x="1803" y="2002"/>
                    </a:lnTo>
                    <a:lnTo>
                      <a:pt x="1793" y="2024"/>
                    </a:lnTo>
                    <a:lnTo>
                      <a:pt x="1760" y="2002"/>
                    </a:lnTo>
                    <a:lnTo>
                      <a:pt x="1753" y="2012"/>
                    </a:lnTo>
                    <a:lnTo>
                      <a:pt x="1783" y="2054"/>
                    </a:lnTo>
                    <a:lnTo>
                      <a:pt x="1760" y="2064"/>
                    </a:lnTo>
                    <a:lnTo>
                      <a:pt x="1738" y="2093"/>
                    </a:lnTo>
                    <a:lnTo>
                      <a:pt x="1738" y="2120"/>
                    </a:lnTo>
                    <a:lnTo>
                      <a:pt x="1753" y="2181"/>
                    </a:lnTo>
                    <a:lnTo>
                      <a:pt x="1760" y="2199"/>
                    </a:lnTo>
                    <a:lnTo>
                      <a:pt x="1753" y="2211"/>
                    </a:lnTo>
                    <a:lnTo>
                      <a:pt x="1745" y="2239"/>
                    </a:lnTo>
                    <a:lnTo>
                      <a:pt x="1738" y="2246"/>
                    </a:lnTo>
                    <a:lnTo>
                      <a:pt x="1753" y="2307"/>
                    </a:lnTo>
                    <a:lnTo>
                      <a:pt x="1773" y="2317"/>
                    </a:lnTo>
                    <a:lnTo>
                      <a:pt x="1760" y="2330"/>
                    </a:lnTo>
                    <a:lnTo>
                      <a:pt x="1773" y="2345"/>
                    </a:lnTo>
                    <a:lnTo>
                      <a:pt x="1760" y="2355"/>
                    </a:lnTo>
                    <a:lnTo>
                      <a:pt x="1745" y="2355"/>
                    </a:lnTo>
                    <a:lnTo>
                      <a:pt x="1707" y="2376"/>
                    </a:lnTo>
                    <a:lnTo>
                      <a:pt x="1707" y="2363"/>
                    </a:lnTo>
                    <a:lnTo>
                      <a:pt x="1634" y="2383"/>
                    </a:lnTo>
                    <a:lnTo>
                      <a:pt x="1622" y="2413"/>
                    </a:lnTo>
                    <a:lnTo>
                      <a:pt x="1634" y="2426"/>
                    </a:lnTo>
                    <a:lnTo>
                      <a:pt x="1642" y="2436"/>
                    </a:lnTo>
                    <a:lnTo>
                      <a:pt x="1697" y="2489"/>
                    </a:lnTo>
                    <a:lnTo>
                      <a:pt x="1697" y="2544"/>
                    </a:lnTo>
                    <a:lnTo>
                      <a:pt x="1664" y="2550"/>
                    </a:lnTo>
                    <a:lnTo>
                      <a:pt x="1654" y="2588"/>
                    </a:lnTo>
                    <a:lnTo>
                      <a:pt x="1622" y="2600"/>
                    </a:lnTo>
                    <a:lnTo>
                      <a:pt x="1600" y="2620"/>
                    </a:lnTo>
                    <a:lnTo>
                      <a:pt x="1588" y="2608"/>
                    </a:lnTo>
                    <a:lnTo>
                      <a:pt x="1578" y="2600"/>
                    </a:lnTo>
                    <a:lnTo>
                      <a:pt x="1545" y="2628"/>
                    </a:lnTo>
                    <a:lnTo>
                      <a:pt x="1482" y="2544"/>
                    </a:lnTo>
                    <a:lnTo>
                      <a:pt x="1432" y="2550"/>
                    </a:lnTo>
                    <a:lnTo>
                      <a:pt x="1432" y="2661"/>
                    </a:lnTo>
                    <a:lnTo>
                      <a:pt x="1373" y="2681"/>
                    </a:lnTo>
                    <a:lnTo>
                      <a:pt x="1302" y="2681"/>
                    </a:lnTo>
                    <a:lnTo>
                      <a:pt x="1226" y="2649"/>
                    </a:lnTo>
                    <a:lnTo>
                      <a:pt x="1196" y="2649"/>
                    </a:lnTo>
                    <a:lnTo>
                      <a:pt x="1196" y="2640"/>
                    </a:lnTo>
                    <a:lnTo>
                      <a:pt x="1206" y="2489"/>
                    </a:lnTo>
                    <a:lnTo>
                      <a:pt x="1144" y="2469"/>
                    </a:lnTo>
                    <a:lnTo>
                      <a:pt x="1144" y="2426"/>
                    </a:lnTo>
                    <a:lnTo>
                      <a:pt x="1077" y="2426"/>
                    </a:lnTo>
                    <a:lnTo>
                      <a:pt x="1026" y="2393"/>
                    </a:lnTo>
                    <a:lnTo>
                      <a:pt x="1011" y="2335"/>
                    </a:lnTo>
                    <a:lnTo>
                      <a:pt x="949" y="2307"/>
                    </a:lnTo>
                    <a:lnTo>
                      <a:pt x="920" y="2297"/>
                    </a:lnTo>
                    <a:lnTo>
                      <a:pt x="863" y="2267"/>
                    </a:lnTo>
                    <a:lnTo>
                      <a:pt x="893" y="2211"/>
                    </a:lnTo>
                    <a:lnTo>
                      <a:pt x="873" y="2169"/>
                    </a:lnTo>
                    <a:lnTo>
                      <a:pt x="812" y="2169"/>
                    </a:lnTo>
                    <a:lnTo>
                      <a:pt x="802" y="2181"/>
                    </a:lnTo>
                    <a:lnTo>
                      <a:pt x="782" y="2181"/>
                    </a:lnTo>
                    <a:lnTo>
                      <a:pt x="676" y="2181"/>
                    </a:lnTo>
                    <a:lnTo>
                      <a:pt x="676" y="2211"/>
                    </a:lnTo>
                    <a:lnTo>
                      <a:pt x="587" y="2216"/>
                    </a:lnTo>
                    <a:lnTo>
                      <a:pt x="511" y="2191"/>
                    </a:lnTo>
                    <a:lnTo>
                      <a:pt x="491" y="2169"/>
                    </a:lnTo>
                    <a:lnTo>
                      <a:pt x="440" y="2191"/>
                    </a:lnTo>
                    <a:lnTo>
                      <a:pt x="331" y="2211"/>
                    </a:lnTo>
                    <a:lnTo>
                      <a:pt x="392" y="2120"/>
                    </a:lnTo>
                    <a:lnTo>
                      <a:pt x="405" y="2093"/>
                    </a:lnTo>
                    <a:lnTo>
                      <a:pt x="392" y="2044"/>
                    </a:lnTo>
                    <a:lnTo>
                      <a:pt x="372" y="2032"/>
                    </a:lnTo>
                    <a:lnTo>
                      <a:pt x="344" y="2032"/>
                    </a:lnTo>
                    <a:lnTo>
                      <a:pt x="266" y="1992"/>
                    </a:lnTo>
                    <a:lnTo>
                      <a:pt x="247" y="2024"/>
                    </a:lnTo>
                    <a:lnTo>
                      <a:pt x="235" y="2032"/>
                    </a:lnTo>
                    <a:lnTo>
                      <a:pt x="235" y="2044"/>
                    </a:lnTo>
                    <a:lnTo>
                      <a:pt x="170" y="1982"/>
                    </a:lnTo>
                    <a:lnTo>
                      <a:pt x="149" y="1982"/>
                    </a:lnTo>
                    <a:lnTo>
                      <a:pt x="99" y="2024"/>
                    </a:lnTo>
                    <a:lnTo>
                      <a:pt x="99" y="2085"/>
                    </a:lnTo>
                    <a:lnTo>
                      <a:pt x="23" y="2100"/>
                    </a:lnTo>
                    <a:lnTo>
                      <a:pt x="0" y="1936"/>
                    </a:lnTo>
                    <a:lnTo>
                      <a:pt x="43" y="1926"/>
                    </a:lnTo>
                    <a:lnTo>
                      <a:pt x="99" y="1829"/>
                    </a:lnTo>
                    <a:lnTo>
                      <a:pt x="111" y="1775"/>
                    </a:lnTo>
                    <a:lnTo>
                      <a:pt x="119" y="1738"/>
                    </a:lnTo>
                    <a:lnTo>
                      <a:pt x="139" y="1733"/>
                    </a:lnTo>
                    <a:close/>
                    <a:moveTo>
                      <a:pt x="304" y="1162"/>
                    </a:moveTo>
                    <a:lnTo>
                      <a:pt x="255" y="1203"/>
                    </a:lnTo>
                    <a:lnTo>
                      <a:pt x="255" y="1193"/>
                    </a:lnTo>
                    <a:lnTo>
                      <a:pt x="225" y="1097"/>
                    </a:lnTo>
                    <a:lnTo>
                      <a:pt x="255" y="1086"/>
                    </a:lnTo>
                    <a:lnTo>
                      <a:pt x="266" y="1086"/>
                    </a:lnTo>
                    <a:lnTo>
                      <a:pt x="289" y="1117"/>
                    </a:lnTo>
                    <a:lnTo>
                      <a:pt x="304" y="1162"/>
                    </a:lnTo>
                    <a:close/>
                    <a:moveTo>
                      <a:pt x="247" y="753"/>
                    </a:moveTo>
                    <a:lnTo>
                      <a:pt x="266" y="685"/>
                    </a:lnTo>
                    <a:lnTo>
                      <a:pt x="291" y="685"/>
                    </a:lnTo>
                    <a:lnTo>
                      <a:pt x="331" y="771"/>
                    </a:lnTo>
                    <a:lnTo>
                      <a:pt x="311" y="862"/>
                    </a:lnTo>
                    <a:lnTo>
                      <a:pt x="291" y="930"/>
                    </a:lnTo>
                    <a:lnTo>
                      <a:pt x="266" y="960"/>
                    </a:lnTo>
                    <a:lnTo>
                      <a:pt x="225" y="948"/>
                    </a:lnTo>
                    <a:lnTo>
                      <a:pt x="235" y="852"/>
                    </a:lnTo>
                    <a:lnTo>
                      <a:pt x="247" y="753"/>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45" name="24 Dordogne">
                <a:extLst>
                  <a:ext uri="{FF2B5EF4-FFF2-40B4-BE49-F238E27FC236}">
                    <a16:creationId xmlns:a16="http://schemas.microsoft.com/office/drawing/2014/main" id="{C5012739-A513-4165-A227-04BEC92A361C}"/>
                  </a:ext>
                </a:extLst>
              </p:cNvPr>
              <p:cNvSpPr>
                <a:spLocks/>
              </p:cNvSpPr>
              <p:nvPr userDrawn="1"/>
            </p:nvSpPr>
            <p:spPr bwMode="auto">
              <a:xfrm>
                <a:off x="4849813" y="3919538"/>
                <a:ext cx="692150" cy="749300"/>
              </a:xfrm>
              <a:custGeom>
                <a:avLst/>
                <a:gdLst>
                  <a:gd name="T0" fmla="*/ 1173 w 2035"/>
                  <a:gd name="T1" fmla="*/ 2074 h 2203"/>
                  <a:gd name="T2" fmla="*/ 1220 w 2035"/>
                  <a:gd name="T3" fmla="*/ 2147 h 2203"/>
                  <a:gd name="T4" fmla="*/ 1333 w 2035"/>
                  <a:gd name="T5" fmla="*/ 2065 h 2203"/>
                  <a:gd name="T6" fmla="*/ 1418 w 2035"/>
                  <a:gd name="T7" fmla="*/ 2127 h 2203"/>
                  <a:gd name="T8" fmla="*/ 1547 w 2035"/>
                  <a:gd name="T9" fmla="*/ 2203 h 2203"/>
                  <a:gd name="T10" fmla="*/ 1611 w 2035"/>
                  <a:gd name="T11" fmla="*/ 2086 h 2203"/>
                  <a:gd name="T12" fmla="*/ 1741 w 2035"/>
                  <a:gd name="T13" fmla="*/ 1956 h 2203"/>
                  <a:gd name="T14" fmla="*/ 1838 w 2035"/>
                  <a:gd name="T15" fmla="*/ 1830 h 2203"/>
                  <a:gd name="T16" fmla="*/ 1899 w 2035"/>
                  <a:gd name="T17" fmla="*/ 1754 h 2203"/>
                  <a:gd name="T18" fmla="*/ 1977 w 2035"/>
                  <a:gd name="T19" fmla="*/ 1627 h 2203"/>
                  <a:gd name="T20" fmla="*/ 2014 w 2035"/>
                  <a:gd name="T21" fmla="*/ 1540 h 2203"/>
                  <a:gd name="T22" fmla="*/ 2035 w 2035"/>
                  <a:gd name="T23" fmla="*/ 1352 h 2203"/>
                  <a:gd name="T24" fmla="*/ 1938 w 2035"/>
                  <a:gd name="T25" fmla="*/ 1187 h 2203"/>
                  <a:gd name="T26" fmla="*/ 1964 w 2035"/>
                  <a:gd name="T27" fmla="*/ 1125 h 2203"/>
                  <a:gd name="T28" fmla="*/ 1771 w 2035"/>
                  <a:gd name="T29" fmla="*/ 1081 h 2203"/>
                  <a:gd name="T30" fmla="*/ 1791 w 2035"/>
                  <a:gd name="T31" fmla="*/ 990 h 2203"/>
                  <a:gd name="T32" fmla="*/ 1803 w 2035"/>
                  <a:gd name="T33" fmla="*/ 893 h 2203"/>
                  <a:gd name="T34" fmla="*/ 1750 w 2035"/>
                  <a:gd name="T35" fmla="*/ 764 h 2203"/>
                  <a:gd name="T36" fmla="*/ 1826 w 2035"/>
                  <a:gd name="T37" fmla="*/ 617 h 2203"/>
                  <a:gd name="T38" fmla="*/ 1782 w 2035"/>
                  <a:gd name="T39" fmla="*/ 581 h 2203"/>
                  <a:gd name="T40" fmla="*/ 1750 w 2035"/>
                  <a:gd name="T41" fmla="*/ 528 h 2203"/>
                  <a:gd name="T42" fmla="*/ 1624 w 2035"/>
                  <a:gd name="T43" fmla="*/ 472 h 2203"/>
                  <a:gd name="T44" fmla="*/ 1602 w 2035"/>
                  <a:gd name="T45" fmla="*/ 335 h 2203"/>
                  <a:gd name="T46" fmla="*/ 1485 w 2035"/>
                  <a:gd name="T47" fmla="*/ 284 h 2203"/>
                  <a:gd name="T48" fmla="*/ 1355 w 2035"/>
                  <a:gd name="T49" fmla="*/ 199 h 2203"/>
                  <a:gd name="T50" fmla="*/ 1229 w 2035"/>
                  <a:gd name="T51" fmla="*/ 229 h 2203"/>
                  <a:gd name="T52" fmla="*/ 1103 w 2035"/>
                  <a:gd name="T53" fmla="*/ 188 h 2203"/>
                  <a:gd name="T54" fmla="*/ 1067 w 2035"/>
                  <a:gd name="T55" fmla="*/ 28 h 2203"/>
                  <a:gd name="T56" fmla="*/ 908 w 2035"/>
                  <a:gd name="T57" fmla="*/ 28 h 2203"/>
                  <a:gd name="T58" fmla="*/ 852 w 2035"/>
                  <a:gd name="T59" fmla="*/ 138 h 2203"/>
                  <a:gd name="T60" fmla="*/ 770 w 2035"/>
                  <a:gd name="T61" fmla="*/ 158 h 2203"/>
                  <a:gd name="T62" fmla="*/ 759 w 2035"/>
                  <a:gd name="T63" fmla="*/ 275 h 2203"/>
                  <a:gd name="T64" fmla="*/ 694 w 2035"/>
                  <a:gd name="T65" fmla="*/ 355 h 2203"/>
                  <a:gd name="T66" fmla="*/ 611 w 2035"/>
                  <a:gd name="T67" fmla="*/ 422 h 2203"/>
                  <a:gd name="T68" fmla="*/ 514 w 2035"/>
                  <a:gd name="T69" fmla="*/ 498 h 2203"/>
                  <a:gd name="T70" fmla="*/ 494 w 2035"/>
                  <a:gd name="T71" fmla="*/ 508 h 2203"/>
                  <a:gd name="T72" fmla="*/ 429 w 2035"/>
                  <a:gd name="T73" fmla="*/ 591 h 2203"/>
                  <a:gd name="T74" fmla="*/ 429 w 2035"/>
                  <a:gd name="T75" fmla="*/ 784 h 2203"/>
                  <a:gd name="T76" fmla="*/ 340 w 2035"/>
                  <a:gd name="T77" fmla="*/ 851 h 2203"/>
                  <a:gd name="T78" fmla="*/ 279 w 2035"/>
                  <a:gd name="T79" fmla="*/ 914 h 2203"/>
                  <a:gd name="T80" fmla="*/ 194 w 2035"/>
                  <a:gd name="T81" fmla="*/ 914 h 2203"/>
                  <a:gd name="T82" fmla="*/ 106 w 2035"/>
                  <a:gd name="T83" fmla="*/ 951 h 2203"/>
                  <a:gd name="T84" fmla="*/ 65 w 2035"/>
                  <a:gd name="T85" fmla="*/ 1048 h 2203"/>
                  <a:gd name="T86" fmla="*/ 126 w 2035"/>
                  <a:gd name="T87" fmla="*/ 1116 h 2203"/>
                  <a:gd name="T88" fmla="*/ 106 w 2035"/>
                  <a:gd name="T89" fmla="*/ 1352 h 2203"/>
                  <a:gd name="T90" fmla="*/ 76 w 2035"/>
                  <a:gd name="T91" fmla="*/ 1477 h 2203"/>
                  <a:gd name="T92" fmla="*/ 23 w 2035"/>
                  <a:gd name="T93" fmla="*/ 1607 h 2203"/>
                  <a:gd name="T94" fmla="*/ 97 w 2035"/>
                  <a:gd name="T95" fmla="*/ 1686 h 2203"/>
                  <a:gd name="T96" fmla="*/ 194 w 2035"/>
                  <a:gd name="T97" fmla="*/ 1692 h 2203"/>
                  <a:gd name="T98" fmla="*/ 320 w 2035"/>
                  <a:gd name="T99" fmla="*/ 1657 h 2203"/>
                  <a:gd name="T100" fmla="*/ 377 w 2035"/>
                  <a:gd name="T101" fmla="*/ 1595 h 2203"/>
                  <a:gd name="T102" fmla="*/ 397 w 2035"/>
                  <a:gd name="T103" fmla="*/ 1713 h 2203"/>
                  <a:gd name="T104" fmla="*/ 438 w 2035"/>
                  <a:gd name="T105" fmla="*/ 1809 h 2203"/>
                  <a:gd name="T106" fmla="*/ 505 w 2035"/>
                  <a:gd name="T107" fmla="*/ 1933 h 2203"/>
                  <a:gd name="T108" fmla="*/ 606 w 2035"/>
                  <a:gd name="T109" fmla="*/ 2051 h 2203"/>
                  <a:gd name="T110" fmla="*/ 750 w 2035"/>
                  <a:gd name="T111" fmla="*/ 1978 h 2203"/>
                  <a:gd name="T112" fmla="*/ 888 w 2035"/>
                  <a:gd name="T113" fmla="*/ 1956 h 2203"/>
                  <a:gd name="T114" fmla="*/ 973 w 2035"/>
                  <a:gd name="T115" fmla="*/ 1998 h 2203"/>
                  <a:gd name="T116" fmla="*/ 1077 w 2035"/>
                  <a:gd name="T117" fmla="*/ 1978 h 2203"/>
                  <a:gd name="T118" fmla="*/ 1173 w 2035"/>
                  <a:gd name="T119" fmla="*/ 1978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5" h="2203">
                    <a:moveTo>
                      <a:pt x="1173" y="1978"/>
                    </a:moveTo>
                    <a:lnTo>
                      <a:pt x="1164" y="1998"/>
                    </a:lnTo>
                    <a:lnTo>
                      <a:pt x="1194" y="2010"/>
                    </a:lnTo>
                    <a:lnTo>
                      <a:pt x="1173" y="2051"/>
                    </a:lnTo>
                    <a:lnTo>
                      <a:pt x="1173" y="2074"/>
                    </a:lnTo>
                    <a:lnTo>
                      <a:pt x="1153" y="2095"/>
                    </a:lnTo>
                    <a:lnTo>
                      <a:pt x="1164" y="2115"/>
                    </a:lnTo>
                    <a:lnTo>
                      <a:pt x="1173" y="2147"/>
                    </a:lnTo>
                    <a:lnTo>
                      <a:pt x="1203" y="2147"/>
                    </a:lnTo>
                    <a:lnTo>
                      <a:pt x="1220" y="2147"/>
                    </a:lnTo>
                    <a:lnTo>
                      <a:pt x="1229" y="2115"/>
                    </a:lnTo>
                    <a:lnTo>
                      <a:pt x="1259" y="2115"/>
                    </a:lnTo>
                    <a:lnTo>
                      <a:pt x="1270" y="2106"/>
                    </a:lnTo>
                    <a:lnTo>
                      <a:pt x="1292" y="2106"/>
                    </a:lnTo>
                    <a:lnTo>
                      <a:pt x="1333" y="2065"/>
                    </a:lnTo>
                    <a:lnTo>
                      <a:pt x="1355" y="2074"/>
                    </a:lnTo>
                    <a:lnTo>
                      <a:pt x="1376" y="2065"/>
                    </a:lnTo>
                    <a:lnTo>
                      <a:pt x="1388" y="2065"/>
                    </a:lnTo>
                    <a:lnTo>
                      <a:pt x="1396" y="2086"/>
                    </a:lnTo>
                    <a:lnTo>
                      <a:pt x="1418" y="2127"/>
                    </a:lnTo>
                    <a:lnTo>
                      <a:pt x="1450" y="2136"/>
                    </a:lnTo>
                    <a:lnTo>
                      <a:pt x="1485" y="2156"/>
                    </a:lnTo>
                    <a:lnTo>
                      <a:pt x="1506" y="2168"/>
                    </a:lnTo>
                    <a:lnTo>
                      <a:pt x="1506" y="2203"/>
                    </a:lnTo>
                    <a:lnTo>
                      <a:pt x="1547" y="2203"/>
                    </a:lnTo>
                    <a:lnTo>
                      <a:pt x="1547" y="2183"/>
                    </a:lnTo>
                    <a:lnTo>
                      <a:pt x="1547" y="2147"/>
                    </a:lnTo>
                    <a:lnTo>
                      <a:pt x="1576" y="2115"/>
                    </a:lnTo>
                    <a:lnTo>
                      <a:pt x="1591" y="2095"/>
                    </a:lnTo>
                    <a:lnTo>
                      <a:pt x="1611" y="2086"/>
                    </a:lnTo>
                    <a:lnTo>
                      <a:pt x="1602" y="2054"/>
                    </a:lnTo>
                    <a:lnTo>
                      <a:pt x="1611" y="2019"/>
                    </a:lnTo>
                    <a:lnTo>
                      <a:pt x="1708" y="1989"/>
                    </a:lnTo>
                    <a:lnTo>
                      <a:pt x="1708" y="1978"/>
                    </a:lnTo>
                    <a:lnTo>
                      <a:pt x="1741" y="1956"/>
                    </a:lnTo>
                    <a:lnTo>
                      <a:pt x="1782" y="1921"/>
                    </a:lnTo>
                    <a:lnTo>
                      <a:pt x="1803" y="1933"/>
                    </a:lnTo>
                    <a:lnTo>
                      <a:pt x="1812" y="1880"/>
                    </a:lnTo>
                    <a:lnTo>
                      <a:pt x="1847" y="1892"/>
                    </a:lnTo>
                    <a:lnTo>
                      <a:pt x="1838" y="1830"/>
                    </a:lnTo>
                    <a:lnTo>
                      <a:pt x="1826" y="1809"/>
                    </a:lnTo>
                    <a:lnTo>
                      <a:pt x="1812" y="1783"/>
                    </a:lnTo>
                    <a:lnTo>
                      <a:pt x="1821" y="1774"/>
                    </a:lnTo>
                    <a:lnTo>
                      <a:pt x="1858" y="1754"/>
                    </a:lnTo>
                    <a:lnTo>
                      <a:pt x="1899" y="1754"/>
                    </a:lnTo>
                    <a:lnTo>
                      <a:pt x="1908" y="1746"/>
                    </a:lnTo>
                    <a:lnTo>
                      <a:pt x="1908" y="1686"/>
                    </a:lnTo>
                    <a:lnTo>
                      <a:pt x="1964" y="1677"/>
                    </a:lnTo>
                    <a:lnTo>
                      <a:pt x="1964" y="1648"/>
                    </a:lnTo>
                    <a:lnTo>
                      <a:pt x="1977" y="1627"/>
                    </a:lnTo>
                    <a:lnTo>
                      <a:pt x="2014" y="1616"/>
                    </a:lnTo>
                    <a:lnTo>
                      <a:pt x="2014" y="1595"/>
                    </a:lnTo>
                    <a:lnTo>
                      <a:pt x="1994" y="1586"/>
                    </a:lnTo>
                    <a:lnTo>
                      <a:pt x="1977" y="1560"/>
                    </a:lnTo>
                    <a:lnTo>
                      <a:pt x="2014" y="1540"/>
                    </a:lnTo>
                    <a:lnTo>
                      <a:pt x="2005" y="1499"/>
                    </a:lnTo>
                    <a:lnTo>
                      <a:pt x="1994" y="1477"/>
                    </a:lnTo>
                    <a:lnTo>
                      <a:pt x="1985" y="1469"/>
                    </a:lnTo>
                    <a:lnTo>
                      <a:pt x="1977" y="1371"/>
                    </a:lnTo>
                    <a:lnTo>
                      <a:pt x="2035" y="1352"/>
                    </a:lnTo>
                    <a:lnTo>
                      <a:pt x="2014" y="1325"/>
                    </a:lnTo>
                    <a:lnTo>
                      <a:pt x="1964" y="1263"/>
                    </a:lnTo>
                    <a:lnTo>
                      <a:pt x="1964" y="1234"/>
                    </a:lnTo>
                    <a:lnTo>
                      <a:pt x="1956" y="1198"/>
                    </a:lnTo>
                    <a:lnTo>
                      <a:pt x="1938" y="1187"/>
                    </a:lnTo>
                    <a:lnTo>
                      <a:pt x="1938" y="1178"/>
                    </a:lnTo>
                    <a:lnTo>
                      <a:pt x="1977" y="1166"/>
                    </a:lnTo>
                    <a:lnTo>
                      <a:pt x="1985" y="1146"/>
                    </a:lnTo>
                    <a:lnTo>
                      <a:pt x="1964" y="1137"/>
                    </a:lnTo>
                    <a:lnTo>
                      <a:pt x="1964" y="1125"/>
                    </a:lnTo>
                    <a:lnTo>
                      <a:pt x="1944" y="1116"/>
                    </a:lnTo>
                    <a:lnTo>
                      <a:pt x="1899" y="1125"/>
                    </a:lnTo>
                    <a:lnTo>
                      <a:pt x="1899" y="1107"/>
                    </a:lnTo>
                    <a:lnTo>
                      <a:pt x="1847" y="1116"/>
                    </a:lnTo>
                    <a:lnTo>
                      <a:pt x="1771" y="1081"/>
                    </a:lnTo>
                    <a:lnTo>
                      <a:pt x="1791" y="1061"/>
                    </a:lnTo>
                    <a:lnTo>
                      <a:pt x="1821" y="1040"/>
                    </a:lnTo>
                    <a:lnTo>
                      <a:pt x="1821" y="1020"/>
                    </a:lnTo>
                    <a:lnTo>
                      <a:pt x="1803" y="990"/>
                    </a:lnTo>
                    <a:lnTo>
                      <a:pt x="1791" y="990"/>
                    </a:lnTo>
                    <a:lnTo>
                      <a:pt x="1741" y="999"/>
                    </a:lnTo>
                    <a:lnTo>
                      <a:pt x="1741" y="969"/>
                    </a:lnTo>
                    <a:lnTo>
                      <a:pt x="1741" y="951"/>
                    </a:lnTo>
                    <a:lnTo>
                      <a:pt x="1803" y="922"/>
                    </a:lnTo>
                    <a:lnTo>
                      <a:pt x="1803" y="893"/>
                    </a:lnTo>
                    <a:lnTo>
                      <a:pt x="1750" y="881"/>
                    </a:lnTo>
                    <a:lnTo>
                      <a:pt x="1762" y="873"/>
                    </a:lnTo>
                    <a:lnTo>
                      <a:pt x="1730" y="851"/>
                    </a:lnTo>
                    <a:lnTo>
                      <a:pt x="1750" y="805"/>
                    </a:lnTo>
                    <a:lnTo>
                      <a:pt x="1750" y="764"/>
                    </a:lnTo>
                    <a:lnTo>
                      <a:pt x="1791" y="764"/>
                    </a:lnTo>
                    <a:lnTo>
                      <a:pt x="1812" y="719"/>
                    </a:lnTo>
                    <a:lnTo>
                      <a:pt x="1847" y="699"/>
                    </a:lnTo>
                    <a:lnTo>
                      <a:pt x="1867" y="646"/>
                    </a:lnTo>
                    <a:lnTo>
                      <a:pt x="1826" y="617"/>
                    </a:lnTo>
                    <a:lnTo>
                      <a:pt x="1821" y="637"/>
                    </a:lnTo>
                    <a:lnTo>
                      <a:pt x="1803" y="626"/>
                    </a:lnTo>
                    <a:lnTo>
                      <a:pt x="1791" y="617"/>
                    </a:lnTo>
                    <a:lnTo>
                      <a:pt x="1782" y="602"/>
                    </a:lnTo>
                    <a:lnTo>
                      <a:pt x="1782" y="581"/>
                    </a:lnTo>
                    <a:lnTo>
                      <a:pt x="1821" y="581"/>
                    </a:lnTo>
                    <a:lnTo>
                      <a:pt x="1821" y="540"/>
                    </a:lnTo>
                    <a:lnTo>
                      <a:pt x="1782" y="520"/>
                    </a:lnTo>
                    <a:lnTo>
                      <a:pt x="1762" y="540"/>
                    </a:lnTo>
                    <a:lnTo>
                      <a:pt x="1750" y="528"/>
                    </a:lnTo>
                    <a:lnTo>
                      <a:pt x="1750" y="498"/>
                    </a:lnTo>
                    <a:lnTo>
                      <a:pt x="1708" y="487"/>
                    </a:lnTo>
                    <a:lnTo>
                      <a:pt x="1685" y="498"/>
                    </a:lnTo>
                    <a:lnTo>
                      <a:pt x="1652" y="464"/>
                    </a:lnTo>
                    <a:lnTo>
                      <a:pt x="1624" y="472"/>
                    </a:lnTo>
                    <a:lnTo>
                      <a:pt x="1591" y="444"/>
                    </a:lnTo>
                    <a:lnTo>
                      <a:pt x="1652" y="372"/>
                    </a:lnTo>
                    <a:lnTo>
                      <a:pt x="1665" y="361"/>
                    </a:lnTo>
                    <a:lnTo>
                      <a:pt x="1624" y="335"/>
                    </a:lnTo>
                    <a:lnTo>
                      <a:pt x="1602" y="335"/>
                    </a:lnTo>
                    <a:lnTo>
                      <a:pt x="1556" y="355"/>
                    </a:lnTo>
                    <a:lnTo>
                      <a:pt x="1535" y="325"/>
                    </a:lnTo>
                    <a:lnTo>
                      <a:pt x="1526" y="325"/>
                    </a:lnTo>
                    <a:lnTo>
                      <a:pt x="1515" y="305"/>
                    </a:lnTo>
                    <a:lnTo>
                      <a:pt x="1485" y="284"/>
                    </a:lnTo>
                    <a:lnTo>
                      <a:pt x="1465" y="208"/>
                    </a:lnTo>
                    <a:lnTo>
                      <a:pt x="1429" y="199"/>
                    </a:lnTo>
                    <a:lnTo>
                      <a:pt x="1418" y="217"/>
                    </a:lnTo>
                    <a:lnTo>
                      <a:pt x="1396" y="208"/>
                    </a:lnTo>
                    <a:lnTo>
                      <a:pt x="1355" y="199"/>
                    </a:lnTo>
                    <a:lnTo>
                      <a:pt x="1292" y="217"/>
                    </a:lnTo>
                    <a:lnTo>
                      <a:pt x="1279" y="199"/>
                    </a:lnTo>
                    <a:lnTo>
                      <a:pt x="1259" y="179"/>
                    </a:lnTo>
                    <a:lnTo>
                      <a:pt x="1250" y="199"/>
                    </a:lnTo>
                    <a:lnTo>
                      <a:pt x="1229" y="229"/>
                    </a:lnTo>
                    <a:lnTo>
                      <a:pt x="1220" y="255"/>
                    </a:lnTo>
                    <a:lnTo>
                      <a:pt x="1182" y="264"/>
                    </a:lnTo>
                    <a:lnTo>
                      <a:pt x="1173" y="229"/>
                    </a:lnTo>
                    <a:lnTo>
                      <a:pt x="1132" y="238"/>
                    </a:lnTo>
                    <a:lnTo>
                      <a:pt x="1103" y="188"/>
                    </a:lnTo>
                    <a:lnTo>
                      <a:pt x="1112" y="147"/>
                    </a:lnTo>
                    <a:lnTo>
                      <a:pt x="1132" y="91"/>
                    </a:lnTo>
                    <a:lnTo>
                      <a:pt x="1123" y="91"/>
                    </a:lnTo>
                    <a:lnTo>
                      <a:pt x="1086" y="49"/>
                    </a:lnTo>
                    <a:lnTo>
                      <a:pt x="1067" y="28"/>
                    </a:lnTo>
                    <a:lnTo>
                      <a:pt x="1014" y="41"/>
                    </a:lnTo>
                    <a:lnTo>
                      <a:pt x="984" y="41"/>
                    </a:lnTo>
                    <a:lnTo>
                      <a:pt x="938" y="0"/>
                    </a:lnTo>
                    <a:lnTo>
                      <a:pt x="930" y="20"/>
                    </a:lnTo>
                    <a:lnTo>
                      <a:pt x="908" y="28"/>
                    </a:lnTo>
                    <a:lnTo>
                      <a:pt x="897" y="69"/>
                    </a:lnTo>
                    <a:lnTo>
                      <a:pt x="888" y="82"/>
                    </a:lnTo>
                    <a:lnTo>
                      <a:pt x="852" y="111"/>
                    </a:lnTo>
                    <a:lnTo>
                      <a:pt x="856" y="126"/>
                    </a:lnTo>
                    <a:lnTo>
                      <a:pt x="852" y="138"/>
                    </a:lnTo>
                    <a:lnTo>
                      <a:pt x="821" y="147"/>
                    </a:lnTo>
                    <a:lnTo>
                      <a:pt x="811" y="126"/>
                    </a:lnTo>
                    <a:lnTo>
                      <a:pt x="800" y="126"/>
                    </a:lnTo>
                    <a:lnTo>
                      <a:pt x="780" y="138"/>
                    </a:lnTo>
                    <a:lnTo>
                      <a:pt x="770" y="158"/>
                    </a:lnTo>
                    <a:lnTo>
                      <a:pt x="759" y="167"/>
                    </a:lnTo>
                    <a:lnTo>
                      <a:pt x="759" y="179"/>
                    </a:lnTo>
                    <a:lnTo>
                      <a:pt x="770" y="199"/>
                    </a:lnTo>
                    <a:lnTo>
                      <a:pt x="780" y="238"/>
                    </a:lnTo>
                    <a:lnTo>
                      <a:pt x="759" y="275"/>
                    </a:lnTo>
                    <a:lnTo>
                      <a:pt x="770" y="294"/>
                    </a:lnTo>
                    <a:lnTo>
                      <a:pt x="739" y="325"/>
                    </a:lnTo>
                    <a:lnTo>
                      <a:pt x="724" y="325"/>
                    </a:lnTo>
                    <a:lnTo>
                      <a:pt x="702" y="325"/>
                    </a:lnTo>
                    <a:lnTo>
                      <a:pt x="694" y="355"/>
                    </a:lnTo>
                    <a:lnTo>
                      <a:pt x="682" y="372"/>
                    </a:lnTo>
                    <a:lnTo>
                      <a:pt x="661" y="390"/>
                    </a:lnTo>
                    <a:lnTo>
                      <a:pt x="652" y="422"/>
                    </a:lnTo>
                    <a:lnTo>
                      <a:pt x="620" y="411"/>
                    </a:lnTo>
                    <a:lnTo>
                      <a:pt x="611" y="422"/>
                    </a:lnTo>
                    <a:lnTo>
                      <a:pt x="596" y="422"/>
                    </a:lnTo>
                    <a:lnTo>
                      <a:pt x="565" y="444"/>
                    </a:lnTo>
                    <a:lnTo>
                      <a:pt x="565" y="464"/>
                    </a:lnTo>
                    <a:lnTo>
                      <a:pt x="524" y="472"/>
                    </a:lnTo>
                    <a:lnTo>
                      <a:pt x="514" y="498"/>
                    </a:lnTo>
                    <a:lnTo>
                      <a:pt x="494" y="478"/>
                    </a:lnTo>
                    <a:lnTo>
                      <a:pt x="488" y="472"/>
                    </a:lnTo>
                    <a:lnTo>
                      <a:pt x="479" y="478"/>
                    </a:lnTo>
                    <a:lnTo>
                      <a:pt x="479" y="498"/>
                    </a:lnTo>
                    <a:lnTo>
                      <a:pt x="494" y="508"/>
                    </a:lnTo>
                    <a:lnTo>
                      <a:pt x="488" y="520"/>
                    </a:lnTo>
                    <a:lnTo>
                      <a:pt x="459" y="520"/>
                    </a:lnTo>
                    <a:lnTo>
                      <a:pt x="438" y="540"/>
                    </a:lnTo>
                    <a:lnTo>
                      <a:pt x="429" y="570"/>
                    </a:lnTo>
                    <a:lnTo>
                      <a:pt x="429" y="591"/>
                    </a:lnTo>
                    <a:lnTo>
                      <a:pt x="397" y="637"/>
                    </a:lnTo>
                    <a:lnTo>
                      <a:pt x="397" y="658"/>
                    </a:lnTo>
                    <a:lnTo>
                      <a:pt x="418" y="678"/>
                    </a:lnTo>
                    <a:lnTo>
                      <a:pt x="429" y="719"/>
                    </a:lnTo>
                    <a:lnTo>
                      <a:pt x="429" y="784"/>
                    </a:lnTo>
                    <a:lnTo>
                      <a:pt x="409" y="805"/>
                    </a:lnTo>
                    <a:lnTo>
                      <a:pt x="397" y="805"/>
                    </a:lnTo>
                    <a:lnTo>
                      <a:pt x="370" y="795"/>
                    </a:lnTo>
                    <a:lnTo>
                      <a:pt x="350" y="825"/>
                    </a:lnTo>
                    <a:lnTo>
                      <a:pt x="340" y="851"/>
                    </a:lnTo>
                    <a:lnTo>
                      <a:pt x="299" y="851"/>
                    </a:lnTo>
                    <a:lnTo>
                      <a:pt x="299" y="860"/>
                    </a:lnTo>
                    <a:lnTo>
                      <a:pt x="291" y="860"/>
                    </a:lnTo>
                    <a:lnTo>
                      <a:pt x="299" y="893"/>
                    </a:lnTo>
                    <a:lnTo>
                      <a:pt x="279" y="914"/>
                    </a:lnTo>
                    <a:lnTo>
                      <a:pt x="271" y="934"/>
                    </a:lnTo>
                    <a:lnTo>
                      <a:pt x="249" y="951"/>
                    </a:lnTo>
                    <a:lnTo>
                      <a:pt x="223" y="942"/>
                    </a:lnTo>
                    <a:lnTo>
                      <a:pt x="203" y="922"/>
                    </a:lnTo>
                    <a:lnTo>
                      <a:pt x="194" y="914"/>
                    </a:lnTo>
                    <a:lnTo>
                      <a:pt x="153" y="922"/>
                    </a:lnTo>
                    <a:lnTo>
                      <a:pt x="141" y="914"/>
                    </a:lnTo>
                    <a:lnTo>
                      <a:pt x="126" y="922"/>
                    </a:lnTo>
                    <a:lnTo>
                      <a:pt x="117" y="942"/>
                    </a:lnTo>
                    <a:lnTo>
                      <a:pt x="106" y="951"/>
                    </a:lnTo>
                    <a:lnTo>
                      <a:pt x="76" y="951"/>
                    </a:lnTo>
                    <a:lnTo>
                      <a:pt x="65" y="969"/>
                    </a:lnTo>
                    <a:lnTo>
                      <a:pt x="65" y="990"/>
                    </a:lnTo>
                    <a:lnTo>
                      <a:pt x="35" y="1028"/>
                    </a:lnTo>
                    <a:lnTo>
                      <a:pt x="65" y="1048"/>
                    </a:lnTo>
                    <a:lnTo>
                      <a:pt x="8" y="1081"/>
                    </a:lnTo>
                    <a:lnTo>
                      <a:pt x="0" y="1137"/>
                    </a:lnTo>
                    <a:lnTo>
                      <a:pt x="43" y="1107"/>
                    </a:lnTo>
                    <a:lnTo>
                      <a:pt x="65" y="1116"/>
                    </a:lnTo>
                    <a:lnTo>
                      <a:pt x="126" y="1116"/>
                    </a:lnTo>
                    <a:lnTo>
                      <a:pt x="141" y="1198"/>
                    </a:lnTo>
                    <a:lnTo>
                      <a:pt x="153" y="1198"/>
                    </a:lnTo>
                    <a:lnTo>
                      <a:pt x="153" y="1213"/>
                    </a:lnTo>
                    <a:lnTo>
                      <a:pt x="106" y="1304"/>
                    </a:lnTo>
                    <a:lnTo>
                      <a:pt x="106" y="1352"/>
                    </a:lnTo>
                    <a:lnTo>
                      <a:pt x="97" y="1380"/>
                    </a:lnTo>
                    <a:lnTo>
                      <a:pt x="76" y="1380"/>
                    </a:lnTo>
                    <a:lnTo>
                      <a:pt x="56" y="1413"/>
                    </a:lnTo>
                    <a:lnTo>
                      <a:pt x="56" y="1449"/>
                    </a:lnTo>
                    <a:lnTo>
                      <a:pt x="76" y="1477"/>
                    </a:lnTo>
                    <a:lnTo>
                      <a:pt x="85" y="1510"/>
                    </a:lnTo>
                    <a:lnTo>
                      <a:pt x="65" y="1540"/>
                    </a:lnTo>
                    <a:lnTo>
                      <a:pt x="43" y="1575"/>
                    </a:lnTo>
                    <a:lnTo>
                      <a:pt x="35" y="1586"/>
                    </a:lnTo>
                    <a:lnTo>
                      <a:pt x="23" y="1607"/>
                    </a:lnTo>
                    <a:lnTo>
                      <a:pt x="0" y="1616"/>
                    </a:lnTo>
                    <a:lnTo>
                      <a:pt x="0" y="1627"/>
                    </a:lnTo>
                    <a:lnTo>
                      <a:pt x="43" y="1636"/>
                    </a:lnTo>
                    <a:lnTo>
                      <a:pt x="76" y="1636"/>
                    </a:lnTo>
                    <a:lnTo>
                      <a:pt x="97" y="1686"/>
                    </a:lnTo>
                    <a:lnTo>
                      <a:pt x="117" y="1677"/>
                    </a:lnTo>
                    <a:lnTo>
                      <a:pt x="132" y="1686"/>
                    </a:lnTo>
                    <a:lnTo>
                      <a:pt x="162" y="1666"/>
                    </a:lnTo>
                    <a:lnTo>
                      <a:pt x="194" y="1677"/>
                    </a:lnTo>
                    <a:lnTo>
                      <a:pt x="194" y="1692"/>
                    </a:lnTo>
                    <a:lnTo>
                      <a:pt x="203" y="1692"/>
                    </a:lnTo>
                    <a:lnTo>
                      <a:pt x="203" y="1677"/>
                    </a:lnTo>
                    <a:lnTo>
                      <a:pt x="291" y="1686"/>
                    </a:lnTo>
                    <a:lnTo>
                      <a:pt x="299" y="1692"/>
                    </a:lnTo>
                    <a:lnTo>
                      <a:pt x="320" y="1657"/>
                    </a:lnTo>
                    <a:lnTo>
                      <a:pt x="332" y="1657"/>
                    </a:lnTo>
                    <a:lnTo>
                      <a:pt x="350" y="1648"/>
                    </a:lnTo>
                    <a:lnTo>
                      <a:pt x="370" y="1627"/>
                    </a:lnTo>
                    <a:lnTo>
                      <a:pt x="370" y="1616"/>
                    </a:lnTo>
                    <a:lnTo>
                      <a:pt x="377" y="1595"/>
                    </a:lnTo>
                    <a:lnTo>
                      <a:pt x="438" y="1607"/>
                    </a:lnTo>
                    <a:lnTo>
                      <a:pt x="468" y="1648"/>
                    </a:lnTo>
                    <a:lnTo>
                      <a:pt x="459" y="1677"/>
                    </a:lnTo>
                    <a:lnTo>
                      <a:pt x="397" y="1686"/>
                    </a:lnTo>
                    <a:lnTo>
                      <a:pt x="397" y="1713"/>
                    </a:lnTo>
                    <a:lnTo>
                      <a:pt x="397" y="1724"/>
                    </a:lnTo>
                    <a:lnTo>
                      <a:pt x="409" y="1746"/>
                    </a:lnTo>
                    <a:lnTo>
                      <a:pt x="409" y="1774"/>
                    </a:lnTo>
                    <a:lnTo>
                      <a:pt x="429" y="1783"/>
                    </a:lnTo>
                    <a:lnTo>
                      <a:pt x="438" y="1809"/>
                    </a:lnTo>
                    <a:lnTo>
                      <a:pt x="459" y="1822"/>
                    </a:lnTo>
                    <a:lnTo>
                      <a:pt x="494" y="1872"/>
                    </a:lnTo>
                    <a:lnTo>
                      <a:pt x="505" y="1892"/>
                    </a:lnTo>
                    <a:lnTo>
                      <a:pt x="505" y="1913"/>
                    </a:lnTo>
                    <a:lnTo>
                      <a:pt x="505" y="1933"/>
                    </a:lnTo>
                    <a:lnTo>
                      <a:pt x="524" y="1948"/>
                    </a:lnTo>
                    <a:lnTo>
                      <a:pt x="505" y="2010"/>
                    </a:lnTo>
                    <a:lnTo>
                      <a:pt x="524" y="2019"/>
                    </a:lnTo>
                    <a:lnTo>
                      <a:pt x="535" y="2010"/>
                    </a:lnTo>
                    <a:lnTo>
                      <a:pt x="606" y="2051"/>
                    </a:lnTo>
                    <a:lnTo>
                      <a:pt x="611" y="2030"/>
                    </a:lnTo>
                    <a:lnTo>
                      <a:pt x="652" y="2030"/>
                    </a:lnTo>
                    <a:lnTo>
                      <a:pt x="674" y="1998"/>
                    </a:lnTo>
                    <a:lnTo>
                      <a:pt x="715" y="1998"/>
                    </a:lnTo>
                    <a:lnTo>
                      <a:pt x="750" y="1978"/>
                    </a:lnTo>
                    <a:lnTo>
                      <a:pt x="770" y="2010"/>
                    </a:lnTo>
                    <a:lnTo>
                      <a:pt x="811" y="1998"/>
                    </a:lnTo>
                    <a:lnTo>
                      <a:pt x="832" y="1956"/>
                    </a:lnTo>
                    <a:lnTo>
                      <a:pt x="852" y="1948"/>
                    </a:lnTo>
                    <a:lnTo>
                      <a:pt x="888" y="1956"/>
                    </a:lnTo>
                    <a:lnTo>
                      <a:pt x="897" y="1939"/>
                    </a:lnTo>
                    <a:lnTo>
                      <a:pt x="930" y="1939"/>
                    </a:lnTo>
                    <a:lnTo>
                      <a:pt x="938" y="1956"/>
                    </a:lnTo>
                    <a:lnTo>
                      <a:pt x="938" y="1989"/>
                    </a:lnTo>
                    <a:lnTo>
                      <a:pt x="973" y="1998"/>
                    </a:lnTo>
                    <a:lnTo>
                      <a:pt x="984" y="1989"/>
                    </a:lnTo>
                    <a:lnTo>
                      <a:pt x="1026" y="1998"/>
                    </a:lnTo>
                    <a:lnTo>
                      <a:pt x="1036" y="1998"/>
                    </a:lnTo>
                    <a:lnTo>
                      <a:pt x="1047" y="1978"/>
                    </a:lnTo>
                    <a:lnTo>
                      <a:pt x="1077" y="1978"/>
                    </a:lnTo>
                    <a:lnTo>
                      <a:pt x="1086" y="1969"/>
                    </a:lnTo>
                    <a:lnTo>
                      <a:pt x="1103" y="1978"/>
                    </a:lnTo>
                    <a:lnTo>
                      <a:pt x="1123" y="1948"/>
                    </a:lnTo>
                    <a:lnTo>
                      <a:pt x="1144" y="1956"/>
                    </a:lnTo>
                    <a:lnTo>
                      <a:pt x="1173" y="1978"/>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grpSp>
        <p:grpSp>
          <p:nvGrpSpPr>
            <p:cNvPr id="32" name="Limousin">
              <a:extLst>
                <a:ext uri="{FF2B5EF4-FFF2-40B4-BE49-F238E27FC236}">
                  <a16:creationId xmlns:a16="http://schemas.microsoft.com/office/drawing/2014/main" id="{42984037-7C2C-4EA9-9C2B-7448AECCE941}"/>
                </a:ext>
              </a:extLst>
            </p:cNvPr>
            <p:cNvGrpSpPr/>
            <p:nvPr/>
          </p:nvGrpSpPr>
          <p:grpSpPr>
            <a:xfrm>
              <a:off x="5170488" y="3443288"/>
              <a:ext cx="909637" cy="1000125"/>
              <a:chOff x="5170488" y="3443288"/>
              <a:chExt cx="909637" cy="1000125"/>
            </a:xfrm>
            <a:grpFill/>
          </p:grpSpPr>
          <p:sp>
            <p:nvSpPr>
              <p:cNvPr id="38" name="87 Haute-Vienne">
                <a:extLst>
                  <a:ext uri="{FF2B5EF4-FFF2-40B4-BE49-F238E27FC236}">
                    <a16:creationId xmlns:a16="http://schemas.microsoft.com/office/drawing/2014/main" id="{9DA2F2EA-97A3-40CC-9C98-7EED95FD9FE0}"/>
                  </a:ext>
                </a:extLst>
              </p:cNvPr>
              <p:cNvSpPr>
                <a:spLocks/>
              </p:cNvSpPr>
              <p:nvPr userDrawn="1"/>
            </p:nvSpPr>
            <p:spPr bwMode="auto">
              <a:xfrm>
                <a:off x="5170488" y="3471863"/>
                <a:ext cx="588962" cy="631825"/>
              </a:xfrm>
              <a:custGeom>
                <a:avLst/>
                <a:gdLst>
                  <a:gd name="T0" fmla="*/ 1262 w 1733"/>
                  <a:gd name="T1" fmla="*/ 841 h 1860"/>
                  <a:gd name="T2" fmla="*/ 1194 w 1733"/>
                  <a:gd name="T3" fmla="*/ 919 h 1860"/>
                  <a:gd name="T4" fmla="*/ 1282 w 1733"/>
                  <a:gd name="T5" fmla="*/ 910 h 1860"/>
                  <a:gd name="T6" fmla="*/ 1367 w 1733"/>
                  <a:gd name="T7" fmla="*/ 975 h 1860"/>
                  <a:gd name="T8" fmla="*/ 1332 w 1733"/>
                  <a:gd name="T9" fmla="*/ 975 h 1860"/>
                  <a:gd name="T10" fmla="*/ 1312 w 1733"/>
                  <a:gd name="T11" fmla="*/ 988 h 1860"/>
                  <a:gd name="T12" fmla="*/ 1345 w 1733"/>
                  <a:gd name="T13" fmla="*/ 1073 h 1860"/>
                  <a:gd name="T14" fmla="*/ 1497 w 1733"/>
                  <a:gd name="T15" fmla="*/ 1070 h 1860"/>
                  <a:gd name="T16" fmla="*/ 1547 w 1733"/>
                  <a:gd name="T17" fmla="*/ 1070 h 1860"/>
                  <a:gd name="T18" fmla="*/ 1635 w 1733"/>
                  <a:gd name="T19" fmla="*/ 1125 h 1860"/>
                  <a:gd name="T20" fmla="*/ 1714 w 1733"/>
                  <a:gd name="T21" fmla="*/ 1222 h 1860"/>
                  <a:gd name="T22" fmla="*/ 1677 w 1733"/>
                  <a:gd name="T23" fmla="*/ 1313 h 1860"/>
                  <a:gd name="T24" fmla="*/ 1714 w 1733"/>
                  <a:gd name="T25" fmla="*/ 1361 h 1860"/>
                  <a:gd name="T26" fmla="*/ 1644 w 1733"/>
                  <a:gd name="T27" fmla="*/ 1422 h 1860"/>
                  <a:gd name="T28" fmla="*/ 1579 w 1733"/>
                  <a:gd name="T29" fmla="*/ 1411 h 1860"/>
                  <a:gd name="T30" fmla="*/ 1527 w 1733"/>
                  <a:gd name="T31" fmla="*/ 1446 h 1860"/>
                  <a:gd name="T32" fmla="*/ 1388 w 1733"/>
                  <a:gd name="T33" fmla="*/ 1528 h 1860"/>
                  <a:gd name="T34" fmla="*/ 1291 w 1733"/>
                  <a:gd name="T35" fmla="*/ 1595 h 1860"/>
                  <a:gd name="T36" fmla="*/ 1185 w 1733"/>
                  <a:gd name="T37" fmla="*/ 1645 h 1860"/>
                  <a:gd name="T38" fmla="*/ 1135 w 1733"/>
                  <a:gd name="T39" fmla="*/ 1645 h 1860"/>
                  <a:gd name="T40" fmla="*/ 1026 w 1733"/>
                  <a:gd name="T41" fmla="*/ 1722 h 1860"/>
                  <a:gd name="T42" fmla="*/ 874 w 1733"/>
                  <a:gd name="T43" fmla="*/ 1792 h 1860"/>
                  <a:gd name="T44" fmla="*/ 812 w 1733"/>
                  <a:gd name="T45" fmla="*/ 1848 h 1860"/>
                  <a:gd name="T46" fmla="*/ 714 w 1733"/>
                  <a:gd name="T47" fmla="*/ 1784 h 1860"/>
                  <a:gd name="T48" fmla="*/ 727 w 1733"/>
                  <a:gd name="T49" fmla="*/ 1681 h 1860"/>
                  <a:gd name="T50" fmla="*/ 597 w 1733"/>
                  <a:gd name="T51" fmla="*/ 1645 h 1860"/>
                  <a:gd name="T52" fmla="*/ 527 w 1733"/>
                  <a:gd name="T53" fmla="*/ 1528 h 1860"/>
                  <a:gd name="T54" fmla="*/ 417 w 1733"/>
                  <a:gd name="T55" fmla="*/ 1519 h 1860"/>
                  <a:gd name="T56" fmla="*/ 312 w 1733"/>
                  <a:gd name="T57" fmla="*/ 1519 h 1860"/>
                  <a:gd name="T58" fmla="*/ 235 w 1733"/>
                  <a:gd name="T59" fmla="*/ 1549 h 1860"/>
                  <a:gd name="T60" fmla="*/ 194 w 1733"/>
                  <a:gd name="T61" fmla="*/ 1411 h 1860"/>
                  <a:gd name="T62" fmla="*/ 76 w 1733"/>
                  <a:gd name="T63" fmla="*/ 1361 h 1860"/>
                  <a:gd name="T64" fmla="*/ 33 w 1733"/>
                  <a:gd name="T65" fmla="*/ 1293 h 1860"/>
                  <a:gd name="T66" fmla="*/ 98 w 1733"/>
                  <a:gd name="T67" fmla="*/ 1222 h 1860"/>
                  <a:gd name="T68" fmla="*/ 159 w 1733"/>
                  <a:gd name="T69" fmla="*/ 1146 h 1860"/>
                  <a:gd name="T70" fmla="*/ 206 w 1733"/>
                  <a:gd name="T71" fmla="*/ 1114 h 1860"/>
                  <a:gd name="T72" fmla="*/ 265 w 1733"/>
                  <a:gd name="T73" fmla="*/ 997 h 1860"/>
                  <a:gd name="T74" fmla="*/ 256 w 1733"/>
                  <a:gd name="T75" fmla="*/ 891 h 1860"/>
                  <a:gd name="T76" fmla="*/ 430 w 1733"/>
                  <a:gd name="T77" fmla="*/ 823 h 1860"/>
                  <a:gd name="T78" fmla="*/ 408 w 1733"/>
                  <a:gd name="T79" fmla="*/ 743 h 1860"/>
                  <a:gd name="T80" fmla="*/ 321 w 1733"/>
                  <a:gd name="T81" fmla="*/ 732 h 1860"/>
                  <a:gd name="T82" fmla="*/ 265 w 1733"/>
                  <a:gd name="T83" fmla="*/ 676 h 1860"/>
                  <a:gd name="T84" fmla="*/ 265 w 1733"/>
                  <a:gd name="T85" fmla="*/ 529 h 1860"/>
                  <a:gd name="T86" fmla="*/ 291 w 1733"/>
                  <a:gd name="T87" fmla="*/ 476 h 1860"/>
                  <a:gd name="T88" fmla="*/ 256 w 1733"/>
                  <a:gd name="T89" fmla="*/ 379 h 1860"/>
                  <a:gd name="T90" fmla="*/ 332 w 1733"/>
                  <a:gd name="T91" fmla="*/ 262 h 1860"/>
                  <a:gd name="T92" fmla="*/ 430 w 1733"/>
                  <a:gd name="T93" fmla="*/ 217 h 1860"/>
                  <a:gd name="T94" fmla="*/ 547 w 1733"/>
                  <a:gd name="T95" fmla="*/ 167 h 1860"/>
                  <a:gd name="T96" fmla="*/ 664 w 1733"/>
                  <a:gd name="T97" fmla="*/ 82 h 1860"/>
                  <a:gd name="T98" fmla="*/ 735 w 1733"/>
                  <a:gd name="T99" fmla="*/ 20 h 1860"/>
                  <a:gd name="T100" fmla="*/ 812 w 1733"/>
                  <a:gd name="T101" fmla="*/ 32 h 1860"/>
                  <a:gd name="T102" fmla="*/ 888 w 1733"/>
                  <a:gd name="T103" fmla="*/ 52 h 1860"/>
                  <a:gd name="T104" fmla="*/ 950 w 1733"/>
                  <a:gd name="T105" fmla="*/ 11 h 1860"/>
                  <a:gd name="T106" fmla="*/ 1018 w 1733"/>
                  <a:gd name="T107" fmla="*/ 20 h 1860"/>
                  <a:gd name="T108" fmla="*/ 1076 w 1733"/>
                  <a:gd name="T109" fmla="*/ 117 h 1860"/>
                  <a:gd name="T110" fmla="*/ 1097 w 1733"/>
                  <a:gd name="T111" fmla="*/ 197 h 1860"/>
                  <a:gd name="T112" fmla="*/ 1067 w 1733"/>
                  <a:gd name="T113" fmla="*/ 262 h 1860"/>
                  <a:gd name="T114" fmla="*/ 1039 w 1733"/>
                  <a:gd name="T115" fmla="*/ 399 h 1860"/>
                  <a:gd name="T116" fmla="*/ 1130 w 1733"/>
                  <a:gd name="T117" fmla="*/ 488 h 1860"/>
                  <a:gd name="T118" fmla="*/ 1174 w 1733"/>
                  <a:gd name="T119" fmla="*/ 550 h 1860"/>
                  <a:gd name="T120" fmla="*/ 1174 w 1733"/>
                  <a:gd name="T121" fmla="*/ 605 h 1860"/>
                  <a:gd name="T122" fmla="*/ 1226 w 1733"/>
                  <a:gd name="T123" fmla="*/ 687 h 1860"/>
                  <a:gd name="T124" fmla="*/ 1262 w 1733"/>
                  <a:gd name="T125" fmla="*/ 784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3" h="1860">
                    <a:moveTo>
                      <a:pt x="1262" y="784"/>
                    </a:moveTo>
                    <a:lnTo>
                      <a:pt x="1271" y="802"/>
                    </a:lnTo>
                    <a:lnTo>
                      <a:pt x="1271" y="828"/>
                    </a:lnTo>
                    <a:lnTo>
                      <a:pt x="1262" y="841"/>
                    </a:lnTo>
                    <a:lnTo>
                      <a:pt x="1206" y="869"/>
                    </a:lnTo>
                    <a:lnTo>
                      <a:pt x="1206" y="891"/>
                    </a:lnTo>
                    <a:lnTo>
                      <a:pt x="1185" y="899"/>
                    </a:lnTo>
                    <a:lnTo>
                      <a:pt x="1194" y="919"/>
                    </a:lnTo>
                    <a:lnTo>
                      <a:pt x="1226" y="919"/>
                    </a:lnTo>
                    <a:lnTo>
                      <a:pt x="1235" y="940"/>
                    </a:lnTo>
                    <a:lnTo>
                      <a:pt x="1282" y="940"/>
                    </a:lnTo>
                    <a:lnTo>
                      <a:pt x="1282" y="910"/>
                    </a:lnTo>
                    <a:lnTo>
                      <a:pt x="1312" y="910"/>
                    </a:lnTo>
                    <a:lnTo>
                      <a:pt x="1364" y="919"/>
                    </a:lnTo>
                    <a:lnTo>
                      <a:pt x="1353" y="940"/>
                    </a:lnTo>
                    <a:lnTo>
                      <a:pt x="1367" y="975"/>
                    </a:lnTo>
                    <a:lnTo>
                      <a:pt x="1367" y="988"/>
                    </a:lnTo>
                    <a:lnTo>
                      <a:pt x="1364" y="997"/>
                    </a:lnTo>
                    <a:lnTo>
                      <a:pt x="1353" y="975"/>
                    </a:lnTo>
                    <a:lnTo>
                      <a:pt x="1332" y="975"/>
                    </a:lnTo>
                    <a:lnTo>
                      <a:pt x="1332" y="1008"/>
                    </a:lnTo>
                    <a:lnTo>
                      <a:pt x="1323" y="1008"/>
                    </a:lnTo>
                    <a:lnTo>
                      <a:pt x="1323" y="988"/>
                    </a:lnTo>
                    <a:lnTo>
                      <a:pt x="1312" y="988"/>
                    </a:lnTo>
                    <a:lnTo>
                      <a:pt x="1303" y="1008"/>
                    </a:lnTo>
                    <a:lnTo>
                      <a:pt x="1312" y="1016"/>
                    </a:lnTo>
                    <a:lnTo>
                      <a:pt x="1312" y="1058"/>
                    </a:lnTo>
                    <a:lnTo>
                      <a:pt x="1345" y="1073"/>
                    </a:lnTo>
                    <a:lnTo>
                      <a:pt x="1379" y="1073"/>
                    </a:lnTo>
                    <a:lnTo>
                      <a:pt x="1388" y="1093"/>
                    </a:lnTo>
                    <a:lnTo>
                      <a:pt x="1491" y="1084"/>
                    </a:lnTo>
                    <a:lnTo>
                      <a:pt x="1497" y="1070"/>
                    </a:lnTo>
                    <a:lnTo>
                      <a:pt x="1518" y="1070"/>
                    </a:lnTo>
                    <a:lnTo>
                      <a:pt x="1518" y="1038"/>
                    </a:lnTo>
                    <a:lnTo>
                      <a:pt x="1538" y="1038"/>
                    </a:lnTo>
                    <a:lnTo>
                      <a:pt x="1547" y="1070"/>
                    </a:lnTo>
                    <a:lnTo>
                      <a:pt x="1547" y="1105"/>
                    </a:lnTo>
                    <a:lnTo>
                      <a:pt x="1614" y="1146"/>
                    </a:lnTo>
                    <a:lnTo>
                      <a:pt x="1623" y="1125"/>
                    </a:lnTo>
                    <a:lnTo>
                      <a:pt x="1635" y="1125"/>
                    </a:lnTo>
                    <a:lnTo>
                      <a:pt x="1655" y="1166"/>
                    </a:lnTo>
                    <a:lnTo>
                      <a:pt x="1694" y="1175"/>
                    </a:lnTo>
                    <a:lnTo>
                      <a:pt x="1705" y="1222"/>
                    </a:lnTo>
                    <a:lnTo>
                      <a:pt x="1714" y="1222"/>
                    </a:lnTo>
                    <a:lnTo>
                      <a:pt x="1714" y="1243"/>
                    </a:lnTo>
                    <a:lnTo>
                      <a:pt x="1685" y="1263"/>
                    </a:lnTo>
                    <a:lnTo>
                      <a:pt x="1694" y="1272"/>
                    </a:lnTo>
                    <a:lnTo>
                      <a:pt x="1677" y="1313"/>
                    </a:lnTo>
                    <a:lnTo>
                      <a:pt x="1694" y="1313"/>
                    </a:lnTo>
                    <a:lnTo>
                      <a:pt x="1694" y="1320"/>
                    </a:lnTo>
                    <a:lnTo>
                      <a:pt x="1685" y="1340"/>
                    </a:lnTo>
                    <a:lnTo>
                      <a:pt x="1714" y="1361"/>
                    </a:lnTo>
                    <a:lnTo>
                      <a:pt x="1733" y="1402"/>
                    </a:lnTo>
                    <a:lnTo>
                      <a:pt x="1685" y="1402"/>
                    </a:lnTo>
                    <a:lnTo>
                      <a:pt x="1677" y="1431"/>
                    </a:lnTo>
                    <a:lnTo>
                      <a:pt x="1644" y="1422"/>
                    </a:lnTo>
                    <a:lnTo>
                      <a:pt x="1644" y="1431"/>
                    </a:lnTo>
                    <a:lnTo>
                      <a:pt x="1609" y="1431"/>
                    </a:lnTo>
                    <a:lnTo>
                      <a:pt x="1609" y="1411"/>
                    </a:lnTo>
                    <a:lnTo>
                      <a:pt x="1579" y="1411"/>
                    </a:lnTo>
                    <a:lnTo>
                      <a:pt x="1579" y="1402"/>
                    </a:lnTo>
                    <a:lnTo>
                      <a:pt x="1559" y="1402"/>
                    </a:lnTo>
                    <a:lnTo>
                      <a:pt x="1547" y="1437"/>
                    </a:lnTo>
                    <a:lnTo>
                      <a:pt x="1527" y="1446"/>
                    </a:lnTo>
                    <a:lnTo>
                      <a:pt x="1518" y="1446"/>
                    </a:lnTo>
                    <a:lnTo>
                      <a:pt x="1506" y="1458"/>
                    </a:lnTo>
                    <a:lnTo>
                      <a:pt x="1441" y="1487"/>
                    </a:lnTo>
                    <a:lnTo>
                      <a:pt x="1388" y="1528"/>
                    </a:lnTo>
                    <a:lnTo>
                      <a:pt x="1379" y="1563"/>
                    </a:lnTo>
                    <a:lnTo>
                      <a:pt x="1367" y="1563"/>
                    </a:lnTo>
                    <a:lnTo>
                      <a:pt x="1345" y="1595"/>
                    </a:lnTo>
                    <a:lnTo>
                      <a:pt x="1291" y="1595"/>
                    </a:lnTo>
                    <a:lnTo>
                      <a:pt x="1282" y="1634"/>
                    </a:lnTo>
                    <a:lnTo>
                      <a:pt x="1226" y="1645"/>
                    </a:lnTo>
                    <a:lnTo>
                      <a:pt x="1194" y="1625"/>
                    </a:lnTo>
                    <a:lnTo>
                      <a:pt x="1185" y="1645"/>
                    </a:lnTo>
                    <a:lnTo>
                      <a:pt x="1152" y="1645"/>
                    </a:lnTo>
                    <a:lnTo>
                      <a:pt x="1152" y="1625"/>
                    </a:lnTo>
                    <a:lnTo>
                      <a:pt x="1135" y="1625"/>
                    </a:lnTo>
                    <a:lnTo>
                      <a:pt x="1135" y="1645"/>
                    </a:lnTo>
                    <a:lnTo>
                      <a:pt x="1109" y="1645"/>
                    </a:lnTo>
                    <a:lnTo>
                      <a:pt x="1089" y="1701"/>
                    </a:lnTo>
                    <a:lnTo>
                      <a:pt x="1056" y="1681"/>
                    </a:lnTo>
                    <a:lnTo>
                      <a:pt x="1026" y="1722"/>
                    </a:lnTo>
                    <a:lnTo>
                      <a:pt x="1026" y="1751"/>
                    </a:lnTo>
                    <a:lnTo>
                      <a:pt x="970" y="1807"/>
                    </a:lnTo>
                    <a:lnTo>
                      <a:pt x="883" y="1764"/>
                    </a:lnTo>
                    <a:lnTo>
                      <a:pt x="874" y="1792"/>
                    </a:lnTo>
                    <a:lnTo>
                      <a:pt x="865" y="1792"/>
                    </a:lnTo>
                    <a:lnTo>
                      <a:pt x="844" y="1840"/>
                    </a:lnTo>
                    <a:lnTo>
                      <a:pt x="824" y="1860"/>
                    </a:lnTo>
                    <a:lnTo>
                      <a:pt x="812" y="1848"/>
                    </a:lnTo>
                    <a:lnTo>
                      <a:pt x="812" y="1818"/>
                    </a:lnTo>
                    <a:lnTo>
                      <a:pt x="770" y="1807"/>
                    </a:lnTo>
                    <a:lnTo>
                      <a:pt x="747" y="1818"/>
                    </a:lnTo>
                    <a:lnTo>
                      <a:pt x="714" y="1784"/>
                    </a:lnTo>
                    <a:lnTo>
                      <a:pt x="686" y="1792"/>
                    </a:lnTo>
                    <a:lnTo>
                      <a:pt x="653" y="1764"/>
                    </a:lnTo>
                    <a:lnTo>
                      <a:pt x="714" y="1692"/>
                    </a:lnTo>
                    <a:lnTo>
                      <a:pt x="727" y="1681"/>
                    </a:lnTo>
                    <a:lnTo>
                      <a:pt x="686" y="1655"/>
                    </a:lnTo>
                    <a:lnTo>
                      <a:pt x="664" y="1655"/>
                    </a:lnTo>
                    <a:lnTo>
                      <a:pt x="618" y="1675"/>
                    </a:lnTo>
                    <a:lnTo>
                      <a:pt x="597" y="1645"/>
                    </a:lnTo>
                    <a:lnTo>
                      <a:pt x="588" y="1645"/>
                    </a:lnTo>
                    <a:lnTo>
                      <a:pt x="577" y="1625"/>
                    </a:lnTo>
                    <a:lnTo>
                      <a:pt x="547" y="1604"/>
                    </a:lnTo>
                    <a:lnTo>
                      <a:pt x="527" y="1528"/>
                    </a:lnTo>
                    <a:lnTo>
                      <a:pt x="491" y="1519"/>
                    </a:lnTo>
                    <a:lnTo>
                      <a:pt x="480" y="1537"/>
                    </a:lnTo>
                    <a:lnTo>
                      <a:pt x="458" y="1528"/>
                    </a:lnTo>
                    <a:lnTo>
                      <a:pt x="417" y="1519"/>
                    </a:lnTo>
                    <a:lnTo>
                      <a:pt x="354" y="1537"/>
                    </a:lnTo>
                    <a:lnTo>
                      <a:pt x="341" y="1519"/>
                    </a:lnTo>
                    <a:lnTo>
                      <a:pt x="321" y="1499"/>
                    </a:lnTo>
                    <a:lnTo>
                      <a:pt x="312" y="1519"/>
                    </a:lnTo>
                    <a:lnTo>
                      <a:pt x="291" y="1549"/>
                    </a:lnTo>
                    <a:lnTo>
                      <a:pt x="282" y="1575"/>
                    </a:lnTo>
                    <a:lnTo>
                      <a:pt x="244" y="1584"/>
                    </a:lnTo>
                    <a:lnTo>
                      <a:pt x="235" y="1549"/>
                    </a:lnTo>
                    <a:lnTo>
                      <a:pt x="194" y="1558"/>
                    </a:lnTo>
                    <a:lnTo>
                      <a:pt x="165" y="1508"/>
                    </a:lnTo>
                    <a:lnTo>
                      <a:pt x="174" y="1467"/>
                    </a:lnTo>
                    <a:lnTo>
                      <a:pt x="194" y="1411"/>
                    </a:lnTo>
                    <a:lnTo>
                      <a:pt x="185" y="1411"/>
                    </a:lnTo>
                    <a:lnTo>
                      <a:pt x="148" y="1369"/>
                    </a:lnTo>
                    <a:lnTo>
                      <a:pt x="129" y="1348"/>
                    </a:lnTo>
                    <a:lnTo>
                      <a:pt x="76" y="1361"/>
                    </a:lnTo>
                    <a:lnTo>
                      <a:pt x="46" y="1361"/>
                    </a:lnTo>
                    <a:lnTo>
                      <a:pt x="0" y="1320"/>
                    </a:lnTo>
                    <a:lnTo>
                      <a:pt x="12" y="1313"/>
                    </a:lnTo>
                    <a:lnTo>
                      <a:pt x="33" y="1293"/>
                    </a:lnTo>
                    <a:lnTo>
                      <a:pt x="33" y="1272"/>
                    </a:lnTo>
                    <a:lnTo>
                      <a:pt x="56" y="1263"/>
                    </a:lnTo>
                    <a:lnTo>
                      <a:pt x="56" y="1243"/>
                    </a:lnTo>
                    <a:lnTo>
                      <a:pt x="98" y="1222"/>
                    </a:lnTo>
                    <a:lnTo>
                      <a:pt x="118" y="1222"/>
                    </a:lnTo>
                    <a:lnTo>
                      <a:pt x="118" y="1146"/>
                    </a:lnTo>
                    <a:lnTo>
                      <a:pt x="129" y="1134"/>
                    </a:lnTo>
                    <a:lnTo>
                      <a:pt x="159" y="1146"/>
                    </a:lnTo>
                    <a:lnTo>
                      <a:pt x="165" y="1155"/>
                    </a:lnTo>
                    <a:lnTo>
                      <a:pt x="194" y="1175"/>
                    </a:lnTo>
                    <a:lnTo>
                      <a:pt x="206" y="1166"/>
                    </a:lnTo>
                    <a:lnTo>
                      <a:pt x="206" y="1114"/>
                    </a:lnTo>
                    <a:lnTo>
                      <a:pt x="226" y="1093"/>
                    </a:lnTo>
                    <a:lnTo>
                      <a:pt x="265" y="1029"/>
                    </a:lnTo>
                    <a:lnTo>
                      <a:pt x="256" y="1016"/>
                    </a:lnTo>
                    <a:lnTo>
                      <a:pt x="265" y="997"/>
                    </a:lnTo>
                    <a:lnTo>
                      <a:pt x="276" y="988"/>
                    </a:lnTo>
                    <a:lnTo>
                      <a:pt x="256" y="967"/>
                    </a:lnTo>
                    <a:lnTo>
                      <a:pt x="256" y="919"/>
                    </a:lnTo>
                    <a:lnTo>
                      <a:pt x="256" y="891"/>
                    </a:lnTo>
                    <a:lnTo>
                      <a:pt x="341" y="919"/>
                    </a:lnTo>
                    <a:lnTo>
                      <a:pt x="395" y="891"/>
                    </a:lnTo>
                    <a:lnTo>
                      <a:pt x="408" y="869"/>
                    </a:lnTo>
                    <a:lnTo>
                      <a:pt x="430" y="823"/>
                    </a:lnTo>
                    <a:lnTo>
                      <a:pt x="417" y="814"/>
                    </a:lnTo>
                    <a:lnTo>
                      <a:pt x="417" y="784"/>
                    </a:lnTo>
                    <a:lnTo>
                      <a:pt x="400" y="773"/>
                    </a:lnTo>
                    <a:lnTo>
                      <a:pt x="408" y="743"/>
                    </a:lnTo>
                    <a:lnTo>
                      <a:pt x="395" y="732"/>
                    </a:lnTo>
                    <a:lnTo>
                      <a:pt x="373" y="732"/>
                    </a:lnTo>
                    <a:lnTo>
                      <a:pt x="354" y="705"/>
                    </a:lnTo>
                    <a:lnTo>
                      <a:pt x="321" y="732"/>
                    </a:lnTo>
                    <a:lnTo>
                      <a:pt x="321" y="705"/>
                    </a:lnTo>
                    <a:lnTo>
                      <a:pt x="302" y="696"/>
                    </a:lnTo>
                    <a:lnTo>
                      <a:pt x="282" y="687"/>
                    </a:lnTo>
                    <a:lnTo>
                      <a:pt x="265" y="676"/>
                    </a:lnTo>
                    <a:lnTo>
                      <a:pt x="282" y="594"/>
                    </a:lnTo>
                    <a:lnTo>
                      <a:pt x="282" y="591"/>
                    </a:lnTo>
                    <a:lnTo>
                      <a:pt x="291" y="570"/>
                    </a:lnTo>
                    <a:lnTo>
                      <a:pt x="265" y="529"/>
                    </a:lnTo>
                    <a:lnTo>
                      <a:pt x="276" y="518"/>
                    </a:lnTo>
                    <a:lnTo>
                      <a:pt x="302" y="518"/>
                    </a:lnTo>
                    <a:lnTo>
                      <a:pt x="302" y="496"/>
                    </a:lnTo>
                    <a:lnTo>
                      <a:pt x="291" y="476"/>
                    </a:lnTo>
                    <a:lnTo>
                      <a:pt x="291" y="453"/>
                    </a:lnTo>
                    <a:lnTo>
                      <a:pt x="291" y="440"/>
                    </a:lnTo>
                    <a:lnTo>
                      <a:pt x="276" y="390"/>
                    </a:lnTo>
                    <a:lnTo>
                      <a:pt x="256" y="379"/>
                    </a:lnTo>
                    <a:lnTo>
                      <a:pt x="244" y="349"/>
                    </a:lnTo>
                    <a:lnTo>
                      <a:pt x="265" y="323"/>
                    </a:lnTo>
                    <a:lnTo>
                      <a:pt x="321" y="314"/>
                    </a:lnTo>
                    <a:lnTo>
                      <a:pt x="332" y="262"/>
                    </a:lnTo>
                    <a:lnTo>
                      <a:pt x="373" y="253"/>
                    </a:lnTo>
                    <a:lnTo>
                      <a:pt x="395" y="217"/>
                    </a:lnTo>
                    <a:lnTo>
                      <a:pt x="430" y="226"/>
                    </a:lnTo>
                    <a:lnTo>
                      <a:pt x="430" y="217"/>
                    </a:lnTo>
                    <a:lnTo>
                      <a:pt x="521" y="232"/>
                    </a:lnTo>
                    <a:lnTo>
                      <a:pt x="527" y="232"/>
                    </a:lnTo>
                    <a:lnTo>
                      <a:pt x="527" y="176"/>
                    </a:lnTo>
                    <a:lnTo>
                      <a:pt x="547" y="167"/>
                    </a:lnTo>
                    <a:lnTo>
                      <a:pt x="556" y="109"/>
                    </a:lnTo>
                    <a:lnTo>
                      <a:pt x="588" y="82"/>
                    </a:lnTo>
                    <a:lnTo>
                      <a:pt x="629" y="82"/>
                    </a:lnTo>
                    <a:lnTo>
                      <a:pt x="664" y="82"/>
                    </a:lnTo>
                    <a:lnTo>
                      <a:pt x="664" y="102"/>
                    </a:lnTo>
                    <a:lnTo>
                      <a:pt x="694" y="102"/>
                    </a:lnTo>
                    <a:lnTo>
                      <a:pt x="694" y="82"/>
                    </a:lnTo>
                    <a:lnTo>
                      <a:pt x="735" y="20"/>
                    </a:lnTo>
                    <a:lnTo>
                      <a:pt x="762" y="41"/>
                    </a:lnTo>
                    <a:lnTo>
                      <a:pt x="783" y="52"/>
                    </a:lnTo>
                    <a:lnTo>
                      <a:pt x="803" y="20"/>
                    </a:lnTo>
                    <a:lnTo>
                      <a:pt x="812" y="32"/>
                    </a:lnTo>
                    <a:lnTo>
                      <a:pt x="812" y="71"/>
                    </a:lnTo>
                    <a:lnTo>
                      <a:pt x="844" y="71"/>
                    </a:lnTo>
                    <a:lnTo>
                      <a:pt x="865" y="52"/>
                    </a:lnTo>
                    <a:lnTo>
                      <a:pt x="888" y="52"/>
                    </a:lnTo>
                    <a:lnTo>
                      <a:pt x="909" y="52"/>
                    </a:lnTo>
                    <a:lnTo>
                      <a:pt x="941" y="52"/>
                    </a:lnTo>
                    <a:lnTo>
                      <a:pt x="950" y="32"/>
                    </a:lnTo>
                    <a:lnTo>
                      <a:pt x="950" y="11"/>
                    </a:lnTo>
                    <a:lnTo>
                      <a:pt x="1000" y="0"/>
                    </a:lnTo>
                    <a:lnTo>
                      <a:pt x="1000" y="11"/>
                    </a:lnTo>
                    <a:lnTo>
                      <a:pt x="1006" y="20"/>
                    </a:lnTo>
                    <a:lnTo>
                      <a:pt x="1018" y="20"/>
                    </a:lnTo>
                    <a:lnTo>
                      <a:pt x="1026" y="41"/>
                    </a:lnTo>
                    <a:lnTo>
                      <a:pt x="1047" y="61"/>
                    </a:lnTo>
                    <a:lnTo>
                      <a:pt x="1076" y="102"/>
                    </a:lnTo>
                    <a:lnTo>
                      <a:pt x="1076" y="117"/>
                    </a:lnTo>
                    <a:lnTo>
                      <a:pt x="1117" y="138"/>
                    </a:lnTo>
                    <a:lnTo>
                      <a:pt x="1117" y="150"/>
                    </a:lnTo>
                    <a:lnTo>
                      <a:pt x="1109" y="197"/>
                    </a:lnTo>
                    <a:lnTo>
                      <a:pt x="1097" y="197"/>
                    </a:lnTo>
                    <a:lnTo>
                      <a:pt x="1076" y="232"/>
                    </a:lnTo>
                    <a:lnTo>
                      <a:pt x="1109" y="232"/>
                    </a:lnTo>
                    <a:lnTo>
                      <a:pt x="1109" y="253"/>
                    </a:lnTo>
                    <a:lnTo>
                      <a:pt x="1067" y="262"/>
                    </a:lnTo>
                    <a:lnTo>
                      <a:pt x="1076" y="314"/>
                    </a:lnTo>
                    <a:lnTo>
                      <a:pt x="1047" y="314"/>
                    </a:lnTo>
                    <a:lnTo>
                      <a:pt x="1026" y="358"/>
                    </a:lnTo>
                    <a:lnTo>
                      <a:pt x="1039" y="399"/>
                    </a:lnTo>
                    <a:lnTo>
                      <a:pt x="1056" y="432"/>
                    </a:lnTo>
                    <a:lnTo>
                      <a:pt x="1130" y="432"/>
                    </a:lnTo>
                    <a:lnTo>
                      <a:pt x="1135" y="461"/>
                    </a:lnTo>
                    <a:lnTo>
                      <a:pt x="1130" y="488"/>
                    </a:lnTo>
                    <a:lnTo>
                      <a:pt x="1144" y="496"/>
                    </a:lnTo>
                    <a:lnTo>
                      <a:pt x="1152" y="509"/>
                    </a:lnTo>
                    <a:lnTo>
                      <a:pt x="1174" y="509"/>
                    </a:lnTo>
                    <a:lnTo>
                      <a:pt x="1174" y="550"/>
                    </a:lnTo>
                    <a:lnTo>
                      <a:pt x="1165" y="570"/>
                    </a:lnTo>
                    <a:lnTo>
                      <a:pt x="1174" y="579"/>
                    </a:lnTo>
                    <a:lnTo>
                      <a:pt x="1174" y="594"/>
                    </a:lnTo>
                    <a:lnTo>
                      <a:pt x="1174" y="605"/>
                    </a:lnTo>
                    <a:lnTo>
                      <a:pt x="1194" y="605"/>
                    </a:lnTo>
                    <a:lnTo>
                      <a:pt x="1226" y="626"/>
                    </a:lnTo>
                    <a:lnTo>
                      <a:pt x="1226" y="676"/>
                    </a:lnTo>
                    <a:lnTo>
                      <a:pt x="1226" y="687"/>
                    </a:lnTo>
                    <a:lnTo>
                      <a:pt x="1247" y="711"/>
                    </a:lnTo>
                    <a:lnTo>
                      <a:pt x="1226" y="743"/>
                    </a:lnTo>
                    <a:lnTo>
                      <a:pt x="1226" y="784"/>
                    </a:lnTo>
                    <a:lnTo>
                      <a:pt x="1262" y="784"/>
                    </a:lnTo>
                  </a:path>
                </a:pathLst>
              </a:custGeom>
              <a:grpFill/>
              <a:ln w="3175" cmpd="sng">
                <a:solidFill>
                  <a:schemeClr val="tx1"/>
                </a:solidFill>
                <a:prstDash val="solid"/>
                <a:round/>
                <a:headEnd/>
                <a:tailEnd/>
              </a:ln>
            </p:spPr>
            <p:txBody>
              <a:bodyPr/>
              <a:lstStyle/>
              <a:p>
                <a:endParaRPr lang="fr-FR"/>
              </a:p>
            </p:txBody>
          </p:sp>
          <p:sp>
            <p:nvSpPr>
              <p:cNvPr id="39" name="23 Creuse">
                <a:extLst>
                  <a:ext uri="{FF2B5EF4-FFF2-40B4-BE49-F238E27FC236}">
                    <a16:creationId xmlns:a16="http://schemas.microsoft.com/office/drawing/2014/main" id="{566FB3C5-6990-42DA-84B7-9263AA946DAC}"/>
                  </a:ext>
                </a:extLst>
              </p:cNvPr>
              <p:cNvSpPr>
                <a:spLocks/>
              </p:cNvSpPr>
              <p:nvPr userDrawn="1"/>
            </p:nvSpPr>
            <p:spPr bwMode="auto">
              <a:xfrm>
                <a:off x="5518150" y="3443288"/>
                <a:ext cx="561975" cy="514350"/>
              </a:xfrm>
              <a:custGeom>
                <a:avLst/>
                <a:gdLst>
                  <a:gd name="T0" fmla="*/ 1629 w 1650"/>
                  <a:gd name="T1" fmla="*/ 828 h 1516"/>
                  <a:gd name="T2" fmla="*/ 1588 w 1650"/>
                  <a:gd name="T3" fmla="*/ 946 h 1516"/>
                  <a:gd name="T4" fmla="*/ 1568 w 1650"/>
                  <a:gd name="T5" fmla="*/ 1037 h 1516"/>
                  <a:gd name="T6" fmla="*/ 1442 w 1650"/>
                  <a:gd name="T7" fmla="*/ 1123 h 1516"/>
                  <a:gd name="T8" fmla="*/ 1414 w 1650"/>
                  <a:gd name="T9" fmla="*/ 1178 h 1516"/>
                  <a:gd name="T10" fmla="*/ 1344 w 1650"/>
                  <a:gd name="T11" fmla="*/ 1199 h 1516"/>
                  <a:gd name="T12" fmla="*/ 1483 w 1650"/>
                  <a:gd name="T13" fmla="*/ 1378 h 1516"/>
                  <a:gd name="T14" fmla="*/ 1323 w 1650"/>
                  <a:gd name="T15" fmla="*/ 1425 h 1516"/>
                  <a:gd name="T16" fmla="*/ 1256 w 1650"/>
                  <a:gd name="T17" fmla="*/ 1507 h 1516"/>
                  <a:gd name="T18" fmla="*/ 1180 w 1650"/>
                  <a:gd name="T19" fmla="*/ 1516 h 1516"/>
                  <a:gd name="T20" fmla="*/ 1089 w 1650"/>
                  <a:gd name="T21" fmla="*/ 1454 h 1516"/>
                  <a:gd name="T22" fmla="*/ 1054 w 1650"/>
                  <a:gd name="T23" fmla="*/ 1378 h 1516"/>
                  <a:gd name="T24" fmla="*/ 1000 w 1650"/>
                  <a:gd name="T25" fmla="*/ 1390 h 1516"/>
                  <a:gd name="T26" fmla="*/ 944 w 1650"/>
                  <a:gd name="T27" fmla="*/ 1390 h 1516"/>
                  <a:gd name="T28" fmla="*/ 883 w 1650"/>
                  <a:gd name="T29" fmla="*/ 1337 h 1516"/>
                  <a:gd name="T30" fmla="*/ 757 w 1650"/>
                  <a:gd name="T31" fmla="*/ 1405 h 1516"/>
                  <a:gd name="T32" fmla="*/ 688 w 1650"/>
                  <a:gd name="T33" fmla="*/ 1446 h 1516"/>
                  <a:gd name="T34" fmla="*/ 651 w 1650"/>
                  <a:gd name="T35" fmla="*/ 1398 h 1516"/>
                  <a:gd name="T36" fmla="*/ 688 w 1650"/>
                  <a:gd name="T37" fmla="*/ 1307 h 1516"/>
                  <a:gd name="T38" fmla="*/ 609 w 1650"/>
                  <a:gd name="T39" fmla="*/ 1210 h 1516"/>
                  <a:gd name="T40" fmla="*/ 521 w 1650"/>
                  <a:gd name="T41" fmla="*/ 1155 h 1516"/>
                  <a:gd name="T42" fmla="*/ 471 w 1650"/>
                  <a:gd name="T43" fmla="*/ 1155 h 1516"/>
                  <a:gd name="T44" fmla="*/ 319 w 1650"/>
                  <a:gd name="T45" fmla="*/ 1158 h 1516"/>
                  <a:gd name="T46" fmla="*/ 286 w 1650"/>
                  <a:gd name="T47" fmla="*/ 1073 h 1516"/>
                  <a:gd name="T48" fmla="*/ 306 w 1650"/>
                  <a:gd name="T49" fmla="*/ 1060 h 1516"/>
                  <a:gd name="T50" fmla="*/ 341 w 1650"/>
                  <a:gd name="T51" fmla="*/ 1060 h 1516"/>
                  <a:gd name="T52" fmla="*/ 256 w 1650"/>
                  <a:gd name="T53" fmla="*/ 995 h 1516"/>
                  <a:gd name="T54" fmla="*/ 168 w 1650"/>
                  <a:gd name="T55" fmla="*/ 1004 h 1516"/>
                  <a:gd name="T56" fmla="*/ 236 w 1650"/>
                  <a:gd name="T57" fmla="*/ 926 h 1516"/>
                  <a:gd name="T58" fmla="*/ 200 w 1650"/>
                  <a:gd name="T59" fmla="*/ 869 h 1516"/>
                  <a:gd name="T60" fmla="*/ 200 w 1650"/>
                  <a:gd name="T61" fmla="*/ 761 h 1516"/>
                  <a:gd name="T62" fmla="*/ 148 w 1650"/>
                  <a:gd name="T63" fmla="*/ 679 h 1516"/>
                  <a:gd name="T64" fmla="*/ 148 w 1650"/>
                  <a:gd name="T65" fmla="*/ 594 h 1516"/>
                  <a:gd name="T66" fmla="*/ 109 w 1650"/>
                  <a:gd name="T67" fmla="*/ 546 h 1516"/>
                  <a:gd name="T68" fmla="*/ 0 w 1650"/>
                  <a:gd name="T69" fmla="*/ 443 h 1516"/>
                  <a:gd name="T70" fmla="*/ 83 w 1650"/>
                  <a:gd name="T71" fmla="*/ 338 h 1516"/>
                  <a:gd name="T72" fmla="*/ 83 w 1650"/>
                  <a:gd name="T73" fmla="*/ 282 h 1516"/>
                  <a:gd name="T74" fmla="*/ 50 w 1650"/>
                  <a:gd name="T75" fmla="*/ 187 h 1516"/>
                  <a:gd name="T76" fmla="*/ 126 w 1650"/>
                  <a:gd name="T77" fmla="*/ 105 h 1516"/>
                  <a:gd name="T78" fmla="*/ 200 w 1650"/>
                  <a:gd name="T79" fmla="*/ 50 h 1516"/>
                  <a:gd name="T80" fmla="*/ 286 w 1650"/>
                  <a:gd name="T81" fmla="*/ 76 h 1516"/>
                  <a:gd name="T82" fmla="*/ 338 w 1650"/>
                  <a:gd name="T83" fmla="*/ 117 h 1516"/>
                  <a:gd name="T84" fmla="*/ 403 w 1650"/>
                  <a:gd name="T85" fmla="*/ 70 h 1516"/>
                  <a:gd name="T86" fmla="*/ 492 w 1650"/>
                  <a:gd name="T87" fmla="*/ 96 h 1516"/>
                  <a:gd name="T88" fmla="*/ 492 w 1650"/>
                  <a:gd name="T89" fmla="*/ 0 h 1516"/>
                  <a:gd name="T90" fmla="*/ 618 w 1650"/>
                  <a:gd name="T91" fmla="*/ 41 h 1516"/>
                  <a:gd name="T92" fmla="*/ 727 w 1650"/>
                  <a:gd name="T93" fmla="*/ 41 h 1516"/>
                  <a:gd name="T94" fmla="*/ 827 w 1650"/>
                  <a:gd name="T95" fmla="*/ 50 h 1516"/>
                  <a:gd name="T96" fmla="*/ 959 w 1650"/>
                  <a:gd name="T97" fmla="*/ 85 h 1516"/>
                  <a:gd name="T98" fmla="*/ 1067 w 1650"/>
                  <a:gd name="T99" fmla="*/ 59 h 1516"/>
                  <a:gd name="T100" fmla="*/ 1171 w 1650"/>
                  <a:gd name="T101" fmla="*/ 59 h 1516"/>
                  <a:gd name="T102" fmla="*/ 1227 w 1650"/>
                  <a:gd name="T103" fmla="*/ 137 h 1516"/>
                  <a:gd name="T104" fmla="*/ 1277 w 1650"/>
                  <a:gd name="T105" fmla="*/ 167 h 1516"/>
                  <a:gd name="T106" fmla="*/ 1310 w 1650"/>
                  <a:gd name="T107" fmla="*/ 243 h 1516"/>
                  <a:gd name="T108" fmla="*/ 1386 w 1650"/>
                  <a:gd name="T109" fmla="*/ 270 h 1516"/>
                  <a:gd name="T110" fmla="*/ 1424 w 1650"/>
                  <a:gd name="T111" fmla="*/ 302 h 1516"/>
                  <a:gd name="T112" fmla="*/ 1512 w 1650"/>
                  <a:gd name="T113" fmla="*/ 408 h 1516"/>
                  <a:gd name="T114" fmla="*/ 1579 w 1650"/>
                  <a:gd name="T115" fmla="*/ 538 h 1516"/>
                  <a:gd name="T116" fmla="*/ 1568 w 1650"/>
                  <a:gd name="T117" fmla="*/ 679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0" h="1516">
                    <a:moveTo>
                      <a:pt x="1568" y="690"/>
                    </a:moveTo>
                    <a:lnTo>
                      <a:pt x="1598" y="781"/>
                    </a:lnTo>
                    <a:lnTo>
                      <a:pt x="1639" y="796"/>
                    </a:lnTo>
                    <a:lnTo>
                      <a:pt x="1629" y="828"/>
                    </a:lnTo>
                    <a:lnTo>
                      <a:pt x="1618" y="887"/>
                    </a:lnTo>
                    <a:lnTo>
                      <a:pt x="1650" y="913"/>
                    </a:lnTo>
                    <a:lnTo>
                      <a:pt x="1639" y="934"/>
                    </a:lnTo>
                    <a:lnTo>
                      <a:pt x="1588" y="946"/>
                    </a:lnTo>
                    <a:lnTo>
                      <a:pt x="1588" y="967"/>
                    </a:lnTo>
                    <a:lnTo>
                      <a:pt x="1568" y="984"/>
                    </a:lnTo>
                    <a:lnTo>
                      <a:pt x="1559" y="1025"/>
                    </a:lnTo>
                    <a:lnTo>
                      <a:pt x="1568" y="1037"/>
                    </a:lnTo>
                    <a:lnTo>
                      <a:pt x="1568" y="1043"/>
                    </a:lnTo>
                    <a:lnTo>
                      <a:pt x="1501" y="1101"/>
                    </a:lnTo>
                    <a:lnTo>
                      <a:pt x="1483" y="1134"/>
                    </a:lnTo>
                    <a:lnTo>
                      <a:pt x="1442" y="1123"/>
                    </a:lnTo>
                    <a:lnTo>
                      <a:pt x="1424" y="1134"/>
                    </a:lnTo>
                    <a:lnTo>
                      <a:pt x="1429" y="1158"/>
                    </a:lnTo>
                    <a:lnTo>
                      <a:pt x="1414" y="1158"/>
                    </a:lnTo>
                    <a:lnTo>
                      <a:pt x="1414" y="1178"/>
                    </a:lnTo>
                    <a:lnTo>
                      <a:pt x="1386" y="1190"/>
                    </a:lnTo>
                    <a:lnTo>
                      <a:pt x="1373" y="1178"/>
                    </a:lnTo>
                    <a:lnTo>
                      <a:pt x="1364" y="1178"/>
                    </a:lnTo>
                    <a:lnTo>
                      <a:pt x="1344" y="1199"/>
                    </a:lnTo>
                    <a:lnTo>
                      <a:pt x="1403" y="1281"/>
                    </a:lnTo>
                    <a:lnTo>
                      <a:pt x="1403" y="1316"/>
                    </a:lnTo>
                    <a:lnTo>
                      <a:pt x="1451" y="1337"/>
                    </a:lnTo>
                    <a:lnTo>
                      <a:pt x="1483" y="1378"/>
                    </a:lnTo>
                    <a:lnTo>
                      <a:pt x="1451" y="1405"/>
                    </a:lnTo>
                    <a:lnTo>
                      <a:pt x="1451" y="1413"/>
                    </a:lnTo>
                    <a:lnTo>
                      <a:pt x="1414" y="1446"/>
                    </a:lnTo>
                    <a:lnTo>
                      <a:pt x="1323" y="1425"/>
                    </a:lnTo>
                    <a:lnTo>
                      <a:pt x="1297" y="1425"/>
                    </a:lnTo>
                    <a:lnTo>
                      <a:pt x="1297" y="1454"/>
                    </a:lnTo>
                    <a:lnTo>
                      <a:pt x="1277" y="1496"/>
                    </a:lnTo>
                    <a:lnTo>
                      <a:pt x="1256" y="1507"/>
                    </a:lnTo>
                    <a:lnTo>
                      <a:pt x="1247" y="1496"/>
                    </a:lnTo>
                    <a:lnTo>
                      <a:pt x="1227" y="1496"/>
                    </a:lnTo>
                    <a:lnTo>
                      <a:pt x="1227" y="1507"/>
                    </a:lnTo>
                    <a:lnTo>
                      <a:pt x="1180" y="1516"/>
                    </a:lnTo>
                    <a:lnTo>
                      <a:pt x="1191" y="1466"/>
                    </a:lnTo>
                    <a:lnTo>
                      <a:pt x="1139" y="1466"/>
                    </a:lnTo>
                    <a:lnTo>
                      <a:pt x="1097" y="1433"/>
                    </a:lnTo>
                    <a:lnTo>
                      <a:pt x="1089" y="1454"/>
                    </a:lnTo>
                    <a:lnTo>
                      <a:pt x="1076" y="1446"/>
                    </a:lnTo>
                    <a:lnTo>
                      <a:pt x="1089" y="1413"/>
                    </a:lnTo>
                    <a:lnTo>
                      <a:pt x="1067" y="1405"/>
                    </a:lnTo>
                    <a:lnTo>
                      <a:pt x="1054" y="1378"/>
                    </a:lnTo>
                    <a:lnTo>
                      <a:pt x="1041" y="1378"/>
                    </a:lnTo>
                    <a:lnTo>
                      <a:pt x="1032" y="1405"/>
                    </a:lnTo>
                    <a:lnTo>
                      <a:pt x="1012" y="1405"/>
                    </a:lnTo>
                    <a:lnTo>
                      <a:pt x="1000" y="1390"/>
                    </a:lnTo>
                    <a:lnTo>
                      <a:pt x="1000" y="1378"/>
                    </a:lnTo>
                    <a:lnTo>
                      <a:pt x="971" y="1398"/>
                    </a:lnTo>
                    <a:lnTo>
                      <a:pt x="959" y="1390"/>
                    </a:lnTo>
                    <a:lnTo>
                      <a:pt x="944" y="1390"/>
                    </a:lnTo>
                    <a:lnTo>
                      <a:pt x="935" y="1370"/>
                    </a:lnTo>
                    <a:lnTo>
                      <a:pt x="903" y="1328"/>
                    </a:lnTo>
                    <a:lnTo>
                      <a:pt x="883" y="1328"/>
                    </a:lnTo>
                    <a:lnTo>
                      <a:pt x="883" y="1337"/>
                    </a:lnTo>
                    <a:lnTo>
                      <a:pt x="827" y="1357"/>
                    </a:lnTo>
                    <a:lnTo>
                      <a:pt x="807" y="1405"/>
                    </a:lnTo>
                    <a:lnTo>
                      <a:pt x="798" y="1405"/>
                    </a:lnTo>
                    <a:lnTo>
                      <a:pt x="757" y="1405"/>
                    </a:lnTo>
                    <a:lnTo>
                      <a:pt x="748" y="1425"/>
                    </a:lnTo>
                    <a:lnTo>
                      <a:pt x="735" y="1433"/>
                    </a:lnTo>
                    <a:lnTo>
                      <a:pt x="727" y="1425"/>
                    </a:lnTo>
                    <a:lnTo>
                      <a:pt x="688" y="1446"/>
                    </a:lnTo>
                    <a:lnTo>
                      <a:pt x="659" y="1425"/>
                    </a:lnTo>
                    <a:lnTo>
                      <a:pt x="668" y="1405"/>
                    </a:lnTo>
                    <a:lnTo>
                      <a:pt x="668" y="1398"/>
                    </a:lnTo>
                    <a:lnTo>
                      <a:pt x="651" y="1398"/>
                    </a:lnTo>
                    <a:lnTo>
                      <a:pt x="668" y="1357"/>
                    </a:lnTo>
                    <a:lnTo>
                      <a:pt x="659" y="1348"/>
                    </a:lnTo>
                    <a:lnTo>
                      <a:pt x="688" y="1328"/>
                    </a:lnTo>
                    <a:lnTo>
                      <a:pt x="688" y="1307"/>
                    </a:lnTo>
                    <a:lnTo>
                      <a:pt x="679" y="1307"/>
                    </a:lnTo>
                    <a:lnTo>
                      <a:pt x="668" y="1260"/>
                    </a:lnTo>
                    <a:lnTo>
                      <a:pt x="629" y="1251"/>
                    </a:lnTo>
                    <a:lnTo>
                      <a:pt x="609" y="1210"/>
                    </a:lnTo>
                    <a:lnTo>
                      <a:pt x="597" y="1210"/>
                    </a:lnTo>
                    <a:lnTo>
                      <a:pt x="588" y="1231"/>
                    </a:lnTo>
                    <a:lnTo>
                      <a:pt x="521" y="1190"/>
                    </a:lnTo>
                    <a:lnTo>
                      <a:pt x="521" y="1155"/>
                    </a:lnTo>
                    <a:lnTo>
                      <a:pt x="512" y="1123"/>
                    </a:lnTo>
                    <a:lnTo>
                      <a:pt x="492" y="1123"/>
                    </a:lnTo>
                    <a:lnTo>
                      <a:pt x="492" y="1155"/>
                    </a:lnTo>
                    <a:lnTo>
                      <a:pt x="471" y="1155"/>
                    </a:lnTo>
                    <a:lnTo>
                      <a:pt x="465" y="1169"/>
                    </a:lnTo>
                    <a:lnTo>
                      <a:pt x="362" y="1178"/>
                    </a:lnTo>
                    <a:lnTo>
                      <a:pt x="353" y="1158"/>
                    </a:lnTo>
                    <a:lnTo>
                      <a:pt x="319" y="1158"/>
                    </a:lnTo>
                    <a:lnTo>
                      <a:pt x="286" y="1143"/>
                    </a:lnTo>
                    <a:lnTo>
                      <a:pt x="286" y="1101"/>
                    </a:lnTo>
                    <a:lnTo>
                      <a:pt x="277" y="1093"/>
                    </a:lnTo>
                    <a:lnTo>
                      <a:pt x="286" y="1073"/>
                    </a:lnTo>
                    <a:lnTo>
                      <a:pt x="297" y="1073"/>
                    </a:lnTo>
                    <a:lnTo>
                      <a:pt x="297" y="1093"/>
                    </a:lnTo>
                    <a:lnTo>
                      <a:pt x="306" y="1093"/>
                    </a:lnTo>
                    <a:lnTo>
                      <a:pt x="306" y="1060"/>
                    </a:lnTo>
                    <a:lnTo>
                      <a:pt x="327" y="1060"/>
                    </a:lnTo>
                    <a:lnTo>
                      <a:pt x="338" y="1082"/>
                    </a:lnTo>
                    <a:lnTo>
                      <a:pt x="341" y="1073"/>
                    </a:lnTo>
                    <a:lnTo>
                      <a:pt x="341" y="1060"/>
                    </a:lnTo>
                    <a:lnTo>
                      <a:pt x="327" y="1025"/>
                    </a:lnTo>
                    <a:lnTo>
                      <a:pt x="338" y="1004"/>
                    </a:lnTo>
                    <a:lnTo>
                      <a:pt x="286" y="995"/>
                    </a:lnTo>
                    <a:lnTo>
                      <a:pt x="256" y="995"/>
                    </a:lnTo>
                    <a:lnTo>
                      <a:pt x="256" y="1025"/>
                    </a:lnTo>
                    <a:lnTo>
                      <a:pt x="209" y="1025"/>
                    </a:lnTo>
                    <a:lnTo>
                      <a:pt x="200" y="1004"/>
                    </a:lnTo>
                    <a:lnTo>
                      <a:pt x="168" y="1004"/>
                    </a:lnTo>
                    <a:lnTo>
                      <a:pt x="159" y="984"/>
                    </a:lnTo>
                    <a:lnTo>
                      <a:pt x="180" y="976"/>
                    </a:lnTo>
                    <a:lnTo>
                      <a:pt x="180" y="954"/>
                    </a:lnTo>
                    <a:lnTo>
                      <a:pt x="236" y="926"/>
                    </a:lnTo>
                    <a:lnTo>
                      <a:pt x="245" y="913"/>
                    </a:lnTo>
                    <a:lnTo>
                      <a:pt x="245" y="887"/>
                    </a:lnTo>
                    <a:lnTo>
                      <a:pt x="236" y="869"/>
                    </a:lnTo>
                    <a:lnTo>
                      <a:pt x="200" y="869"/>
                    </a:lnTo>
                    <a:lnTo>
                      <a:pt x="200" y="828"/>
                    </a:lnTo>
                    <a:lnTo>
                      <a:pt x="221" y="796"/>
                    </a:lnTo>
                    <a:lnTo>
                      <a:pt x="200" y="772"/>
                    </a:lnTo>
                    <a:lnTo>
                      <a:pt x="200" y="761"/>
                    </a:lnTo>
                    <a:lnTo>
                      <a:pt x="200" y="711"/>
                    </a:lnTo>
                    <a:lnTo>
                      <a:pt x="168" y="690"/>
                    </a:lnTo>
                    <a:lnTo>
                      <a:pt x="148" y="690"/>
                    </a:lnTo>
                    <a:lnTo>
                      <a:pt x="148" y="679"/>
                    </a:lnTo>
                    <a:lnTo>
                      <a:pt x="148" y="664"/>
                    </a:lnTo>
                    <a:lnTo>
                      <a:pt x="139" y="655"/>
                    </a:lnTo>
                    <a:lnTo>
                      <a:pt x="148" y="635"/>
                    </a:lnTo>
                    <a:lnTo>
                      <a:pt x="148" y="594"/>
                    </a:lnTo>
                    <a:lnTo>
                      <a:pt x="126" y="594"/>
                    </a:lnTo>
                    <a:lnTo>
                      <a:pt x="118" y="581"/>
                    </a:lnTo>
                    <a:lnTo>
                      <a:pt x="104" y="573"/>
                    </a:lnTo>
                    <a:lnTo>
                      <a:pt x="109" y="546"/>
                    </a:lnTo>
                    <a:lnTo>
                      <a:pt x="104" y="517"/>
                    </a:lnTo>
                    <a:lnTo>
                      <a:pt x="30" y="517"/>
                    </a:lnTo>
                    <a:lnTo>
                      <a:pt x="13" y="484"/>
                    </a:lnTo>
                    <a:lnTo>
                      <a:pt x="0" y="443"/>
                    </a:lnTo>
                    <a:lnTo>
                      <a:pt x="21" y="399"/>
                    </a:lnTo>
                    <a:lnTo>
                      <a:pt x="50" y="399"/>
                    </a:lnTo>
                    <a:lnTo>
                      <a:pt x="41" y="347"/>
                    </a:lnTo>
                    <a:lnTo>
                      <a:pt x="83" y="338"/>
                    </a:lnTo>
                    <a:lnTo>
                      <a:pt x="83" y="317"/>
                    </a:lnTo>
                    <a:lnTo>
                      <a:pt x="50" y="317"/>
                    </a:lnTo>
                    <a:lnTo>
                      <a:pt x="71" y="282"/>
                    </a:lnTo>
                    <a:lnTo>
                      <a:pt x="83" y="282"/>
                    </a:lnTo>
                    <a:lnTo>
                      <a:pt x="91" y="235"/>
                    </a:lnTo>
                    <a:lnTo>
                      <a:pt x="91" y="223"/>
                    </a:lnTo>
                    <a:lnTo>
                      <a:pt x="50" y="202"/>
                    </a:lnTo>
                    <a:lnTo>
                      <a:pt x="50" y="187"/>
                    </a:lnTo>
                    <a:lnTo>
                      <a:pt x="83" y="176"/>
                    </a:lnTo>
                    <a:lnTo>
                      <a:pt x="83" y="156"/>
                    </a:lnTo>
                    <a:lnTo>
                      <a:pt x="118" y="137"/>
                    </a:lnTo>
                    <a:lnTo>
                      <a:pt x="126" y="105"/>
                    </a:lnTo>
                    <a:lnTo>
                      <a:pt x="148" y="105"/>
                    </a:lnTo>
                    <a:lnTo>
                      <a:pt x="148" y="85"/>
                    </a:lnTo>
                    <a:lnTo>
                      <a:pt x="168" y="76"/>
                    </a:lnTo>
                    <a:lnTo>
                      <a:pt x="200" y="50"/>
                    </a:lnTo>
                    <a:lnTo>
                      <a:pt x="221" y="59"/>
                    </a:lnTo>
                    <a:lnTo>
                      <a:pt x="221" y="105"/>
                    </a:lnTo>
                    <a:lnTo>
                      <a:pt x="256" y="85"/>
                    </a:lnTo>
                    <a:lnTo>
                      <a:pt x="286" y="76"/>
                    </a:lnTo>
                    <a:lnTo>
                      <a:pt x="306" y="59"/>
                    </a:lnTo>
                    <a:lnTo>
                      <a:pt x="327" y="70"/>
                    </a:lnTo>
                    <a:lnTo>
                      <a:pt x="319" y="96"/>
                    </a:lnTo>
                    <a:lnTo>
                      <a:pt x="338" y="117"/>
                    </a:lnTo>
                    <a:lnTo>
                      <a:pt x="353" y="126"/>
                    </a:lnTo>
                    <a:lnTo>
                      <a:pt x="362" y="117"/>
                    </a:lnTo>
                    <a:lnTo>
                      <a:pt x="382" y="85"/>
                    </a:lnTo>
                    <a:lnTo>
                      <a:pt x="403" y="70"/>
                    </a:lnTo>
                    <a:lnTo>
                      <a:pt x="415" y="70"/>
                    </a:lnTo>
                    <a:lnTo>
                      <a:pt x="445" y="117"/>
                    </a:lnTo>
                    <a:lnTo>
                      <a:pt x="465" y="117"/>
                    </a:lnTo>
                    <a:lnTo>
                      <a:pt x="492" y="96"/>
                    </a:lnTo>
                    <a:lnTo>
                      <a:pt x="512" y="41"/>
                    </a:lnTo>
                    <a:lnTo>
                      <a:pt x="501" y="20"/>
                    </a:lnTo>
                    <a:lnTo>
                      <a:pt x="492" y="9"/>
                    </a:lnTo>
                    <a:lnTo>
                      <a:pt x="492" y="0"/>
                    </a:lnTo>
                    <a:lnTo>
                      <a:pt x="562" y="0"/>
                    </a:lnTo>
                    <a:lnTo>
                      <a:pt x="588" y="41"/>
                    </a:lnTo>
                    <a:lnTo>
                      <a:pt x="618" y="50"/>
                    </a:lnTo>
                    <a:lnTo>
                      <a:pt x="618" y="41"/>
                    </a:lnTo>
                    <a:lnTo>
                      <a:pt x="668" y="41"/>
                    </a:lnTo>
                    <a:lnTo>
                      <a:pt x="679" y="20"/>
                    </a:lnTo>
                    <a:lnTo>
                      <a:pt x="700" y="20"/>
                    </a:lnTo>
                    <a:lnTo>
                      <a:pt x="727" y="41"/>
                    </a:lnTo>
                    <a:lnTo>
                      <a:pt x="785" y="29"/>
                    </a:lnTo>
                    <a:lnTo>
                      <a:pt x="798" y="20"/>
                    </a:lnTo>
                    <a:lnTo>
                      <a:pt x="818" y="41"/>
                    </a:lnTo>
                    <a:lnTo>
                      <a:pt x="827" y="50"/>
                    </a:lnTo>
                    <a:lnTo>
                      <a:pt x="874" y="59"/>
                    </a:lnTo>
                    <a:lnTo>
                      <a:pt x="915" y="70"/>
                    </a:lnTo>
                    <a:lnTo>
                      <a:pt x="944" y="76"/>
                    </a:lnTo>
                    <a:lnTo>
                      <a:pt x="959" y="85"/>
                    </a:lnTo>
                    <a:lnTo>
                      <a:pt x="980" y="59"/>
                    </a:lnTo>
                    <a:lnTo>
                      <a:pt x="1012" y="70"/>
                    </a:lnTo>
                    <a:lnTo>
                      <a:pt x="1054" y="59"/>
                    </a:lnTo>
                    <a:lnTo>
                      <a:pt x="1067" y="59"/>
                    </a:lnTo>
                    <a:lnTo>
                      <a:pt x="1089" y="50"/>
                    </a:lnTo>
                    <a:lnTo>
                      <a:pt x="1117" y="70"/>
                    </a:lnTo>
                    <a:lnTo>
                      <a:pt x="1159" y="59"/>
                    </a:lnTo>
                    <a:lnTo>
                      <a:pt x="1171" y="59"/>
                    </a:lnTo>
                    <a:lnTo>
                      <a:pt x="1195" y="59"/>
                    </a:lnTo>
                    <a:lnTo>
                      <a:pt x="1206" y="76"/>
                    </a:lnTo>
                    <a:lnTo>
                      <a:pt x="1206" y="126"/>
                    </a:lnTo>
                    <a:lnTo>
                      <a:pt x="1227" y="137"/>
                    </a:lnTo>
                    <a:lnTo>
                      <a:pt x="1247" y="146"/>
                    </a:lnTo>
                    <a:lnTo>
                      <a:pt x="1268" y="146"/>
                    </a:lnTo>
                    <a:lnTo>
                      <a:pt x="1277" y="156"/>
                    </a:lnTo>
                    <a:lnTo>
                      <a:pt x="1277" y="167"/>
                    </a:lnTo>
                    <a:lnTo>
                      <a:pt x="1236" y="187"/>
                    </a:lnTo>
                    <a:lnTo>
                      <a:pt x="1236" y="215"/>
                    </a:lnTo>
                    <a:lnTo>
                      <a:pt x="1277" y="243"/>
                    </a:lnTo>
                    <a:lnTo>
                      <a:pt x="1310" y="243"/>
                    </a:lnTo>
                    <a:lnTo>
                      <a:pt x="1312" y="270"/>
                    </a:lnTo>
                    <a:lnTo>
                      <a:pt x="1323" y="270"/>
                    </a:lnTo>
                    <a:lnTo>
                      <a:pt x="1344" y="235"/>
                    </a:lnTo>
                    <a:lnTo>
                      <a:pt x="1386" y="270"/>
                    </a:lnTo>
                    <a:lnTo>
                      <a:pt x="1394" y="317"/>
                    </a:lnTo>
                    <a:lnTo>
                      <a:pt x="1403" y="317"/>
                    </a:lnTo>
                    <a:lnTo>
                      <a:pt x="1403" y="302"/>
                    </a:lnTo>
                    <a:lnTo>
                      <a:pt x="1424" y="302"/>
                    </a:lnTo>
                    <a:lnTo>
                      <a:pt x="1462" y="326"/>
                    </a:lnTo>
                    <a:lnTo>
                      <a:pt x="1471" y="338"/>
                    </a:lnTo>
                    <a:lnTo>
                      <a:pt x="1483" y="388"/>
                    </a:lnTo>
                    <a:lnTo>
                      <a:pt x="1512" y="408"/>
                    </a:lnTo>
                    <a:lnTo>
                      <a:pt x="1512" y="421"/>
                    </a:lnTo>
                    <a:lnTo>
                      <a:pt x="1533" y="475"/>
                    </a:lnTo>
                    <a:lnTo>
                      <a:pt x="1533" y="517"/>
                    </a:lnTo>
                    <a:lnTo>
                      <a:pt x="1579" y="538"/>
                    </a:lnTo>
                    <a:lnTo>
                      <a:pt x="1588" y="594"/>
                    </a:lnTo>
                    <a:lnTo>
                      <a:pt x="1579" y="603"/>
                    </a:lnTo>
                    <a:lnTo>
                      <a:pt x="1568" y="644"/>
                    </a:lnTo>
                    <a:lnTo>
                      <a:pt x="1568" y="679"/>
                    </a:lnTo>
                    <a:lnTo>
                      <a:pt x="1568" y="690"/>
                    </a:lnTo>
                  </a:path>
                </a:pathLst>
              </a:custGeom>
              <a:grpFill/>
              <a:ln w="3175" cmpd="sng">
                <a:solidFill>
                  <a:schemeClr val="tx1"/>
                </a:solidFill>
                <a:prstDash val="solid"/>
                <a:round/>
                <a:headEnd/>
                <a:tailEnd/>
              </a:ln>
            </p:spPr>
            <p:txBody>
              <a:bodyPr/>
              <a:lstStyle/>
              <a:p>
                <a:endParaRPr lang="fr-FR"/>
              </a:p>
            </p:txBody>
          </p:sp>
          <p:sp>
            <p:nvSpPr>
              <p:cNvPr id="40" name="19 Corrèze">
                <a:extLst>
                  <a:ext uri="{FF2B5EF4-FFF2-40B4-BE49-F238E27FC236}">
                    <a16:creationId xmlns:a16="http://schemas.microsoft.com/office/drawing/2014/main" id="{A23FC2A9-00F7-42E8-BD6E-A4AEEAA15EB2}"/>
                  </a:ext>
                </a:extLst>
              </p:cNvPr>
              <p:cNvSpPr>
                <a:spLocks/>
              </p:cNvSpPr>
              <p:nvPr userDrawn="1"/>
            </p:nvSpPr>
            <p:spPr bwMode="auto">
              <a:xfrm>
                <a:off x="5438775" y="3894138"/>
                <a:ext cx="604838" cy="549275"/>
              </a:xfrm>
              <a:custGeom>
                <a:avLst/>
                <a:gdLst>
                  <a:gd name="T0" fmla="*/ 11 w 1776"/>
                  <a:gd name="T1" fmla="*/ 1076 h 1617"/>
                  <a:gd name="T2" fmla="*/ 73 w 1776"/>
                  <a:gd name="T3" fmla="*/ 970 h 1617"/>
                  <a:gd name="T4" fmla="*/ 20 w 1776"/>
                  <a:gd name="T5" fmla="*/ 882 h 1617"/>
                  <a:gd name="T6" fmla="*/ 117 w 1776"/>
                  <a:gd name="T7" fmla="*/ 776 h 1617"/>
                  <a:gd name="T8" fmla="*/ 73 w 1776"/>
                  <a:gd name="T9" fmla="*/ 703 h 1617"/>
                  <a:gd name="T10" fmla="*/ 91 w 1776"/>
                  <a:gd name="T11" fmla="*/ 658 h 1617"/>
                  <a:gd name="T12" fmla="*/ 82 w 1776"/>
                  <a:gd name="T13" fmla="*/ 549 h 1617"/>
                  <a:gd name="T14" fmla="*/ 234 w 1776"/>
                  <a:gd name="T15" fmla="*/ 479 h 1617"/>
                  <a:gd name="T16" fmla="*/ 343 w 1776"/>
                  <a:gd name="T17" fmla="*/ 402 h 1617"/>
                  <a:gd name="T18" fmla="*/ 393 w 1776"/>
                  <a:gd name="T19" fmla="*/ 402 h 1617"/>
                  <a:gd name="T20" fmla="*/ 499 w 1776"/>
                  <a:gd name="T21" fmla="*/ 352 h 1617"/>
                  <a:gd name="T22" fmla="*/ 596 w 1776"/>
                  <a:gd name="T23" fmla="*/ 285 h 1617"/>
                  <a:gd name="T24" fmla="*/ 735 w 1776"/>
                  <a:gd name="T25" fmla="*/ 203 h 1617"/>
                  <a:gd name="T26" fmla="*/ 787 w 1776"/>
                  <a:gd name="T27" fmla="*/ 168 h 1617"/>
                  <a:gd name="T28" fmla="*/ 852 w 1776"/>
                  <a:gd name="T29" fmla="*/ 179 h 1617"/>
                  <a:gd name="T30" fmla="*/ 922 w 1776"/>
                  <a:gd name="T31" fmla="*/ 118 h 1617"/>
                  <a:gd name="T32" fmla="*/ 991 w 1776"/>
                  <a:gd name="T33" fmla="*/ 77 h 1617"/>
                  <a:gd name="T34" fmla="*/ 1117 w 1776"/>
                  <a:gd name="T35" fmla="*/ 9 h 1617"/>
                  <a:gd name="T36" fmla="*/ 1178 w 1776"/>
                  <a:gd name="T37" fmla="*/ 62 h 1617"/>
                  <a:gd name="T38" fmla="*/ 1234 w 1776"/>
                  <a:gd name="T39" fmla="*/ 62 h 1617"/>
                  <a:gd name="T40" fmla="*/ 1288 w 1776"/>
                  <a:gd name="T41" fmla="*/ 50 h 1617"/>
                  <a:gd name="T42" fmla="*/ 1323 w 1776"/>
                  <a:gd name="T43" fmla="*/ 126 h 1617"/>
                  <a:gd name="T44" fmla="*/ 1414 w 1776"/>
                  <a:gd name="T45" fmla="*/ 188 h 1617"/>
                  <a:gd name="T46" fmla="*/ 1490 w 1776"/>
                  <a:gd name="T47" fmla="*/ 179 h 1617"/>
                  <a:gd name="T48" fmla="*/ 1557 w 1776"/>
                  <a:gd name="T49" fmla="*/ 97 h 1617"/>
                  <a:gd name="T50" fmla="*/ 1717 w 1776"/>
                  <a:gd name="T51" fmla="*/ 50 h 1617"/>
                  <a:gd name="T52" fmla="*/ 1767 w 1776"/>
                  <a:gd name="T53" fmla="*/ 126 h 1617"/>
                  <a:gd name="T54" fmla="*/ 1754 w 1776"/>
                  <a:gd name="T55" fmla="*/ 215 h 1617"/>
                  <a:gd name="T56" fmla="*/ 1676 w 1776"/>
                  <a:gd name="T57" fmla="*/ 306 h 1617"/>
                  <a:gd name="T58" fmla="*/ 1746 w 1776"/>
                  <a:gd name="T59" fmla="*/ 449 h 1617"/>
                  <a:gd name="T60" fmla="*/ 1735 w 1776"/>
                  <a:gd name="T61" fmla="*/ 549 h 1617"/>
                  <a:gd name="T62" fmla="*/ 1717 w 1776"/>
                  <a:gd name="T63" fmla="*/ 668 h 1617"/>
                  <a:gd name="T64" fmla="*/ 1705 w 1776"/>
                  <a:gd name="T65" fmla="*/ 764 h 1617"/>
                  <a:gd name="T66" fmla="*/ 1648 w 1776"/>
                  <a:gd name="T67" fmla="*/ 735 h 1617"/>
                  <a:gd name="T68" fmla="*/ 1531 w 1776"/>
                  <a:gd name="T69" fmla="*/ 679 h 1617"/>
                  <a:gd name="T70" fmla="*/ 1544 w 1776"/>
                  <a:gd name="T71" fmla="*/ 785 h 1617"/>
                  <a:gd name="T72" fmla="*/ 1490 w 1776"/>
                  <a:gd name="T73" fmla="*/ 841 h 1617"/>
                  <a:gd name="T74" fmla="*/ 1425 w 1776"/>
                  <a:gd name="T75" fmla="*/ 913 h 1617"/>
                  <a:gd name="T76" fmla="*/ 1351 w 1776"/>
                  <a:gd name="T77" fmla="*/ 1019 h 1617"/>
                  <a:gd name="T78" fmla="*/ 1331 w 1776"/>
                  <a:gd name="T79" fmla="*/ 1105 h 1617"/>
                  <a:gd name="T80" fmla="*/ 1331 w 1776"/>
                  <a:gd name="T81" fmla="*/ 1164 h 1617"/>
                  <a:gd name="T82" fmla="*/ 1234 w 1776"/>
                  <a:gd name="T83" fmla="*/ 1311 h 1617"/>
                  <a:gd name="T84" fmla="*/ 1214 w 1776"/>
                  <a:gd name="T85" fmla="*/ 1416 h 1617"/>
                  <a:gd name="T86" fmla="*/ 1149 w 1776"/>
                  <a:gd name="T87" fmla="*/ 1520 h 1617"/>
                  <a:gd name="T88" fmla="*/ 991 w 1776"/>
                  <a:gd name="T89" fmla="*/ 1554 h 1617"/>
                  <a:gd name="T90" fmla="*/ 902 w 1776"/>
                  <a:gd name="T91" fmla="*/ 1554 h 1617"/>
                  <a:gd name="T92" fmla="*/ 808 w 1776"/>
                  <a:gd name="T93" fmla="*/ 1608 h 1617"/>
                  <a:gd name="T94" fmla="*/ 735 w 1776"/>
                  <a:gd name="T95" fmla="*/ 1617 h 1617"/>
                  <a:gd name="T96" fmla="*/ 657 w 1776"/>
                  <a:gd name="T97" fmla="*/ 1526 h 1617"/>
                  <a:gd name="T98" fmla="*/ 596 w 1776"/>
                  <a:gd name="T99" fmla="*/ 1457 h 1617"/>
                  <a:gd name="T100" fmla="*/ 511 w 1776"/>
                  <a:gd name="T101" fmla="*/ 1402 h 1617"/>
                  <a:gd name="T102" fmla="*/ 423 w 1776"/>
                  <a:gd name="T103" fmla="*/ 1381 h 1617"/>
                  <a:gd name="T104" fmla="*/ 317 w 1776"/>
                  <a:gd name="T105" fmla="*/ 1429 h 1617"/>
                  <a:gd name="T106" fmla="*/ 234 w 1776"/>
                  <a:gd name="T107" fmla="*/ 1311 h 1617"/>
                  <a:gd name="T108" fmla="*/ 247 w 1776"/>
                  <a:gd name="T109" fmla="*/ 1243 h 1617"/>
                  <a:gd name="T110" fmla="*/ 214 w 1776"/>
                  <a:gd name="T111" fmla="*/ 1193 h 1617"/>
                  <a:gd name="T112" fmla="*/ 41 w 1776"/>
                  <a:gd name="T113" fmla="*/ 115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76" h="1617">
                    <a:moveTo>
                      <a:pt x="91" y="1097"/>
                    </a:moveTo>
                    <a:lnTo>
                      <a:pt x="73" y="1067"/>
                    </a:lnTo>
                    <a:lnTo>
                      <a:pt x="61" y="1067"/>
                    </a:lnTo>
                    <a:lnTo>
                      <a:pt x="11" y="1076"/>
                    </a:lnTo>
                    <a:lnTo>
                      <a:pt x="11" y="1046"/>
                    </a:lnTo>
                    <a:lnTo>
                      <a:pt x="11" y="1028"/>
                    </a:lnTo>
                    <a:lnTo>
                      <a:pt x="73" y="999"/>
                    </a:lnTo>
                    <a:lnTo>
                      <a:pt x="73" y="970"/>
                    </a:lnTo>
                    <a:lnTo>
                      <a:pt x="20" y="958"/>
                    </a:lnTo>
                    <a:lnTo>
                      <a:pt x="32" y="950"/>
                    </a:lnTo>
                    <a:lnTo>
                      <a:pt x="0" y="928"/>
                    </a:lnTo>
                    <a:lnTo>
                      <a:pt x="20" y="882"/>
                    </a:lnTo>
                    <a:lnTo>
                      <a:pt x="20" y="841"/>
                    </a:lnTo>
                    <a:lnTo>
                      <a:pt x="61" y="841"/>
                    </a:lnTo>
                    <a:lnTo>
                      <a:pt x="82" y="796"/>
                    </a:lnTo>
                    <a:lnTo>
                      <a:pt x="117" y="776"/>
                    </a:lnTo>
                    <a:lnTo>
                      <a:pt x="137" y="723"/>
                    </a:lnTo>
                    <a:lnTo>
                      <a:pt x="96" y="694"/>
                    </a:lnTo>
                    <a:lnTo>
                      <a:pt x="91" y="714"/>
                    </a:lnTo>
                    <a:lnTo>
                      <a:pt x="73" y="703"/>
                    </a:lnTo>
                    <a:lnTo>
                      <a:pt x="61" y="694"/>
                    </a:lnTo>
                    <a:lnTo>
                      <a:pt x="52" y="679"/>
                    </a:lnTo>
                    <a:lnTo>
                      <a:pt x="52" y="658"/>
                    </a:lnTo>
                    <a:lnTo>
                      <a:pt x="91" y="658"/>
                    </a:lnTo>
                    <a:lnTo>
                      <a:pt x="91" y="617"/>
                    </a:lnTo>
                    <a:lnTo>
                      <a:pt x="52" y="597"/>
                    </a:lnTo>
                    <a:lnTo>
                      <a:pt x="73" y="549"/>
                    </a:lnTo>
                    <a:lnTo>
                      <a:pt x="82" y="549"/>
                    </a:lnTo>
                    <a:lnTo>
                      <a:pt x="91" y="521"/>
                    </a:lnTo>
                    <a:lnTo>
                      <a:pt x="178" y="564"/>
                    </a:lnTo>
                    <a:lnTo>
                      <a:pt x="234" y="508"/>
                    </a:lnTo>
                    <a:lnTo>
                      <a:pt x="234" y="479"/>
                    </a:lnTo>
                    <a:lnTo>
                      <a:pt x="264" y="438"/>
                    </a:lnTo>
                    <a:lnTo>
                      <a:pt x="297" y="458"/>
                    </a:lnTo>
                    <a:lnTo>
                      <a:pt x="317" y="402"/>
                    </a:lnTo>
                    <a:lnTo>
                      <a:pt x="343" y="402"/>
                    </a:lnTo>
                    <a:lnTo>
                      <a:pt x="343" y="382"/>
                    </a:lnTo>
                    <a:lnTo>
                      <a:pt x="360" y="382"/>
                    </a:lnTo>
                    <a:lnTo>
                      <a:pt x="360" y="402"/>
                    </a:lnTo>
                    <a:lnTo>
                      <a:pt x="393" y="402"/>
                    </a:lnTo>
                    <a:lnTo>
                      <a:pt x="402" y="382"/>
                    </a:lnTo>
                    <a:lnTo>
                      <a:pt x="434" y="402"/>
                    </a:lnTo>
                    <a:lnTo>
                      <a:pt x="490" y="391"/>
                    </a:lnTo>
                    <a:lnTo>
                      <a:pt x="499" y="352"/>
                    </a:lnTo>
                    <a:lnTo>
                      <a:pt x="553" y="352"/>
                    </a:lnTo>
                    <a:lnTo>
                      <a:pt x="575" y="320"/>
                    </a:lnTo>
                    <a:lnTo>
                      <a:pt x="587" y="320"/>
                    </a:lnTo>
                    <a:lnTo>
                      <a:pt x="596" y="285"/>
                    </a:lnTo>
                    <a:lnTo>
                      <a:pt x="649" y="244"/>
                    </a:lnTo>
                    <a:lnTo>
                      <a:pt x="714" y="215"/>
                    </a:lnTo>
                    <a:lnTo>
                      <a:pt x="726" y="203"/>
                    </a:lnTo>
                    <a:lnTo>
                      <a:pt x="735" y="203"/>
                    </a:lnTo>
                    <a:lnTo>
                      <a:pt x="755" y="194"/>
                    </a:lnTo>
                    <a:lnTo>
                      <a:pt x="767" y="159"/>
                    </a:lnTo>
                    <a:lnTo>
                      <a:pt x="787" y="159"/>
                    </a:lnTo>
                    <a:lnTo>
                      <a:pt x="787" y="168"/>
                    </a:lnTo>
                    <a:lnTo>
                      <a:pt x="817" y="168"/>
                    </a:lnTo>
                    <a:lnTo>
                      <a:pt x="817" y="188"/>
                    </a:lnTo>
                    <a:lnTo>
                      <a:pt x="852" y="188"/>
                    </a:lnTo>
                    <a:lnTo>
                      <a:pt x="852" y="179"/>
                    </a:lnTo>
                    <a:lnTo>
                      <a:pt x="885" y="188"/>
                    </a:lnTo>
                    <a:lnTo>
                      <a:pt x="893" y="159"/>
                    </a:lnTo>
                    <a:lnTo>
                      <a:pt x="941" y="159"/>
                    </a:lnTo>
                    <a:lnTo>
                      <a:pt x="922" y="118"/>
                    </a:lnTo>
                    <a:lnTo>
                      <a:pt x="961" y="97"/>
                    </a:lnTo>
                    <a:lnTo>
                      <a:pt x="969" y="105"/>
                    </a:lnTo>
                    <a:lnTo>
                      <a:pt x="982" y="97"/>
                    </a:lnTo>
                    <a:lnTo>
                      <a:pt x="991" y="77"/>
                    </a:lnTo>
                    <a:lnTo>
                      <a:pt x="1032" y="77"/>
                    </a:lnTo>
                    <a:lnTo>
                      <a:pt x="1041" y="77"/>
                    </a:lnTo>
                    <a:lnTo>
                      <a:pt x="1061" y="29"/>
                    </a:lnTo>
                    <a:lnTo>
                      <a:pt x="1117" y="9"/>
                    </a:lnTo>
                    <a:lnTo>
                      <a:pt x="1117" y="0"/>
                    </a:lnTo>
                    <a:lnTo>
                      <a:pt x="1137" y="0"/>
                    </a:lnTo>
                    <a:lnTo>
                      <a:pt x="1169" y="42"/>
                    </a:lnTo>
                    <a:lnTo>
                      <a:pt x="1178" y="62"/>
                    </a:lnTo>
                    <a:lnTo>
                      <a:pt x="1193" y="62"/>
                    </a:lnTo>
                    <a:lnTo>
                      <a:pt x="1205" y="70"/>
                    </a:lnTo>
                    <a:lnTo>
                      <a:pt x="1234" y="50"/>
                    </a:lnTo>
                    <a:lnTo>
                      <a:pt x="1234" y="62"/>
                    </a:lnTo>
                    <a:lnTo>
                      <a:pt x="1246" y="77"/>
                    </a:lnTo>
                    <a:lnTo>
                      <a:pt x="1266" y="77"/>
                    </a:lnTo>
                    <a:lnTo>
                      <a:pt x="1275" y="50"/>
                    </a:lnTo>
                    <a:lnTo>
                      <a:pt x="1288" y="50"/>
                    </a:lnTo>
                    <a:lnTo>
                      <a:pt x="1301" y="77"/>
                    </a:lnTo>
                    <a:lnTo>
                      <a:pt x="1323" y="85"/>
                    </a:lnTo>
                    <a:lnTo>
                      <a:pt x="1310" y="118"/>
                    </a:lnTo>
                    <a:lnTo>
                      <a:pt x="1323" y="126"/>
                    </a:lnTo>
                    <a:lnTo>
                      <a:pt x="1331" y="105"/>
                    </a:lnTo>
                    <a:lnTo>
                      <a:pt x="1373" y="138"/>
                    </a:lnTo>
                    <a:lnTo>
                      <a:pt x="1425" y="138"/>
                    </a:lnTo>
                    <a:lnTo>
                      <a:pt x="1414" y="188"/>
                    </a:lnTo>
                    <a:lnTo>
                      <a:pt x="1461" y="179"/>
                    </a:lnTo>
                    <a:lnTo>
                      <a:pt x="1461" y="168"/>
                    </a:lnTo>
                    <a:lnTo>
                      <a:pt x="1481" y="168"/>
                    </a:lnTo>
                    <a:lnTo>
                      <a:pt x="1490" y="179"/>
                    </a:lnTo>
                    <a:lnTo>
                      <a:pt x="1511" y="168"/>
                    </a:lnTo>
                    <a:lnTo>
                      <a:pt x="1531" y="126"/>
                    </a:lnTo>
                    <a:lnTo>
                      <a:pt x="1531" y="97"/>
                    </a:lnTo>
                    <a:lnTo>
                      <a:pt x="1557" y="97"/>
                    </a:lnTo>
                    <a:lnTo>
                      <a:pt x="1648" y="118"/>
                    </a:lnTo>
                    <a:lnTo>
                      <a:pt x="1685" y="85"/>
                    </a:lnTo>
                    <a:lnTo>
                      <a:pt x="1685" y="77"/>
                    </a:lnTo>
                    <a:lnTo>
                      <a:pt x="1717" y="50"/>
                    </a:lnTo>
                    <a:lnTo>
                      <a:pt x="1726" y="50"/>
                    </a:lnTo>
                    <a:lnTo>
                      <a:pt x="1754" y="97"/>
                    </a:lnTo>
                    <a:lnTo>
                      <a:pt x="1754" y="126"/>
                    </a:lnTo>
                    <a:lnTo>
                      <a:pt x="1767" y="126"/>
                    </a:lnTo>
                    <a:lnTo>
                      <a:pt x="1776" y="146"/>
                    </a:lnTo>
                    <a:lnTo>
                      <a:pt x="1746" y="168"/>
                    </a:lnTo>
                    <a:lnTo>
                      <a:pt x="1767" y="194"/>
                    </a:lnTo>
                    <a:lnTo>
                      <a:pt x="1754" y="215"/>
                    </a:lnTo>
                    <a:lnTo>
                      <a:pt x="1754" y="235"/>
                    </a:lnTo>
                    <a:lnTo>
                      <a:pt x="1705" y="235"/>
                    </a:lnTo>
                    <a:lnTo>
                      <a:pt x="1705" y="294"/>
                    </a:lnTo>
                    <a:lnTo>
                      <a:pt x="1676" y="306"/>
                    </a:lnTo>
                    <a:lnTo>
                      <a:pt x="1726" y="402"/>
                    </a:lnTo>
                    <a:lnTo>
                      <a:pt x="1754" y="402"/>
                    </a:lnTo>
                    <a:lnTo>
                      <a:pt x="1754" y="412"/>
                    </a:lnTo>
                    <a:lnTo>
                      <a:pt x="1746" y="449"/>
                    </a:lnTo>
                    <a:lnTo>
                      <a:pt x="1754" y="458"/>
                    </a:lnTo>
                    <a:lnTo>
                      <a:pt x="1746" y="508"/>
                    </a:lnTo>
                    <a:lnTo>
                      <a:pt x="1754" y="521"/>
                    </a:lnTo>
                    <a:lnTo>
                      <a:pt x="1735" y="549"/>
                    </a:lnTo>
                    <a:lnTo>
                      <a:pt x="1735" y="575"/>
                    </a:lnTo>
                    <a:lnTo>
                      <a:pt x="1726" y="605"/>
                    </a:lnTo>
                    <a:lnTo>
                      <a:pt x="1726" y="627"/>
                    </a:lnTo>
                    <a:lnTo>
                      <a:pt x="1717" y="668"/>
                    </a:lnTo>
                    <a:lnTo>
                      <a:pt x="1767" y="694"/>
                    </a:lnTo>
                    <a:lnTo>
                      <a:pt x="1767" y="735"/>
                    </a:lnTo>
                    <a:lnTo>
                      <a:pt x="1717" y="744"/>
                    </a:lnTo>
                    <a:lnTo>
                      <a:pt x="1705" y="764"/>
                    </a:lnTo>
                    <a:lnTo>
                      <a:pt x="1696" y="755"/>
                    </a:lnTo>
                    <a:lnTo>
                      <a:pt x="1696" y="744"/>
                    </a:lnTo>
                    <a:lnTo>
                      <a:pt x="1663" y="735"/>
                    </a:lnTo>
                    <a:lnTo>
                      <a:pt x="1648" y="735"/>
                    </a:lnTo>
                    <a:lnTo>
                      <a:pt x="1607" y="714"/>
                    </a:lnTo>
                    <a:lnTo>
                      <a:pt x="1578" y="679"/>
                    </a:lnTo>
                    <a:lnTo>
                      <a:pt x="1546" y="668"/>
                    </a:lnTo>
                    <a:lnTo>
                      <a:pt x="1531" y="679"/>
                    </a:lnTo>
                    <a:lnTo>
                      <a:pt x="1546" y="714"/>
                    </a:lnTo>
                    <a:lnTo>
                      <a:pt x="1546" y="735"/>
                    </a:lnTo>
                    <a:lnTo>
                      <a:pt x="1546" y="755"/>
                    </a:lnTo>
                    <a:lnTo>
                      <a:pt x="1544" y="785"/>
                    </a:lnTo>
                    <a:lnTo>
                      <a:pt x="1531" y="800"/>
                    </a:lnTo>
                    <a:lnTo>
                      <a:pt x="1544" y="811"/>
                    </a:lnTo>
                    <a:lnTo>
                      <a:pt x="1522" y="841"/>
                    </a:lnTo>
                    <a:lnTo>
                      <a:pt x="1490" y="841"/>
                    </a:lnTo>
                    <a:lnTo>
                      <a:pt x="1470" y="872"/>
                    </a:lnTo>
                    <a:lnTo>
                      <a:pt x="1449" y="913"/>
                    </a:lnTo>
                    <a:lnTo>
                      <a:pt x="1429" y="913"/>
                    </a:lnTo>
                    <a:lnTo>
                      <a:pt x="1425" y="913"/>
                    </a:lnTo>
                    <a:lnTo>
                      <a:pt x="1405" y="928"/>
                    </a:lnTo>
                    <a:lnTo>
                      <a:pt x="1405" y="937"/>
                    </a:lnTo>
                    <a:lnTo>
                      <a:pt x="1384" y="958"/>
                    </a:lnTo>
                    <a:lnTo>
                      <a:pt x="1351" y="1019"/>
                    </a:lnTo>
                    <a:lnTo>
                      <a:pt x="1331" y="1028"/>
                    </a:lnTo>
                    <a:lnTo>
                      <a:pt x="1323" y="1041"/>
                    </a:lnTo>
                    <a:lnTo>
                      <a:pt x="1323" y="1046"/>
                    </a:lnTo>
                    <a:lnTo>
                      <a:pt x="1331" y="1105"/>
                    </a:lnTo>
                    <a:lnTo>
                      <a:pt x="1343" y="1138"/>
                    </a:lnTo>
                    <a:lnTo>
                      <a:pt x="1364" y="1147"/>
                    </a:lnTo>
                    <a:lnTo>
                      <a:pt x="1364" y="1158"/>
                    </a:lnTo>
                    <a:lnTo>
                      <a:pt x="1331" y="1164"/>
                    </a:lnTo>
                    <a:lnTo>
                      <a:pt x="1343" y="1193"/>
                    </a:lnTo>
                    <a:lnTo>
                      <a:pt x="1301" y="1202"/>
                    </a:lnTo>
                    <a:lnTo>
                      <a:pt x="1288" y="1311"/>
                    </a:lnTo>
                    <a:lnTo>
                      <a:pt x="1234" y="1311"/>
                    </a:lnTo>
                    <a:lnTo>
                      <a:pt x="1193" y="1352"/>
                    </a:lnTo>
                    <a:lnTo>
                      <a:pt x="1184" y="1361"/>
                    </a:lnTo>
                    <a:lnTo>
                      <a:pt x="1205" y="1394"/>
                    </a:lnTo>
                    <a:lnTo>
                      <a:pt x="1214" y="1416"/>
                    </a:lnTo>
                    <a:lnTo>
                      <a:pt x="1246" y="1457"/>
                    </a:lnTo>
                    <a:lnTo>
                      <a:pt x="1234" y="1498"/>
                    </a:lnTo>
                    <a:lnTo>
                      <a:pt x="1178" y="1498"/>
                    </a:lnTo>
                    <a:lnTo>
                      <a:pt x="1149" y="1520"/>
                    </a:lnTo>
                    <a:lnTo>
                      <a:pt x="1108" y="1498"/>
                    </a:lnTo>
                    <a:lnTo>
                      <a:pt x="1078" y="1520"/>
                    </a:lnTo>
                    <a:lnTo>
                      <a:pt x="1061" y="1520"/>
                    </a:lnTo>
                    <a:lnTo>
                      <a:pt x="991" y="1554"/>
                    </a:lnTo>
                    <a:lnTo>
                      <a:pt x="969" y="1535"/>
                    </a:lnTo>
                    <a:lnTo>
                      <a:pt x="961" y="1511"/>
                    </a:lnTo>
                    <a:lnTo>
                      <a:pt x="934" y="1511"/>
                    </a:lnTo>
                    <a:lnTo>
                      <a:pt x="902" y="1554"/>
                    </a:lnTo>
                    <a:lnTo>
                      <a:pt x="852" y="1567"/>
                    </a:lnTo>
                    <a:lnTo>
                      <a:pt x="831" y="1587"/>
                    </a:lnTo>
                    <a:lnTo>
                      <a:pt x="817" y="1587"/>
                    </a:lnTo>
                    <a:lnTo>
                      <a:pt x="808" y="1608"/>
                    </a:lnTo>
                    <a:lnTo>
                      <a:pt x="787" y="1608"/>
                    </a:lnTo>
                    <a:lnTo>
                      <a:pt x="776" y="1608"/>
                    </a:lnTo>
                    <a:lnTo>
                      <a:pt x="767" y="1596"/>
                    </a:lnTo>
                    <a:lnTo>
                      <a:pt x="735" y="1617"/>
                    </a:lnTo>
                    <a:lnTo>
                      <a:pt x="705" y="1576"/>
                    </a:lnTo>
                    <a:lnTo>
                      <a:pt x="699" y="1546"/>
                    </a:lnTo>
                    <a:lnTo>
                      <a:pt x="670" y="1526"/>
                    </a:lnTo>
                    <a:lnTo>
                      <a:pt x="657" y="1526"/>
                    </a:lnTo>
                    <a:lnTo>
                      <a:pt x="649" y="1490"/>
                    </a:lnTo>
                    <a:lnTo>
                      <a:pt x="629" y="1490"/>
                    </a:lnTo>
                    <a:lnTo>
                      <a:pt x="616" y="1457"/>
                    </a:lnTo>
                    <a:lnTo>
                      <a:pt x="596" y="1457"/>
                    </a:lnTo>
                    <a:lnTo>
                      <a:pt x="572" y="1416"/>
                    </a:lnTo>
                    <a:lnTo>
                      <a:pt x="540" y="1407"/>
                    </a:lnTo>
                    <a:lnTo>
                      <a:pt x="520" y="1402"/>
                    </a:lnTo>
                    <a:lnTo>
                      <a:pt x="511" y="1402"/>
                    </a:lnTo>
                    <a:lnTo>
                      <a:pt x="458" y="1394"/>
                    </a:lnTo>
                    <a:lnTo>
                      <a:pt x="443" y="1407"/>
                    </a:lnTo>
                    <a:lnTo>
                      <a:pt x="434" y="1407"/>
                    </a:lnTo>
                    <a:lnTo>
                      <a:pt x="423" y="1381"/>
                    </a:lnTo>
                    <a:lnTo>
                      <a:pt x="402" y="1381"/>
                    </a:lnTo>
                    <a:lnTo>
                      <a:pt x="343" y="1402"/>
                    </a:lnTo>
                    <a:lnTo>
                      <a:pt x="343" y="1416"/>
                    </a:lnTo>
                    <a:lnTo>
                      <a:pt x="317" y="1429"/>
                    </a:lnTo>
                    <a:lnTo>
                      <a:pt x="305" y="1429"/>
                    </a:lnTo>
                    <a:lnTo>
                      <a:pt x="284" y="1402"/>
                    </a:lnTo>
                    <a:lnTo>
                      <a:pt x="234" y="1340"/>
                    </a:lnTo>
                    <a:lnTo>
                      <a:pt x="234" y="1311"/>
                    </a:lnTo>
                    <a:lnTo>
                      <a:pt x="226" y="1275"/>
                    </a:lnTo>
                    <a:lnTo>
                      <a:pt x="208" y="1264"/>
                    </a:lnTo>
                    <a:lnTo>
                      <a:pt x="208" y="1255"/>
                    </a:lnTo>
                    <a:lnTo>
                      <a:pt x="247" y="1243"/>
                    </a:lnTo>
                    <a:lnTo>
                      <a:pt x="255" y="1223"/>
                    </a:lnTo>
                    <a:lnTo>
                      <a:pt x="234" y="1214"/>
                    </a:lnTo>
                    <a:lnTo>
                      <a:pt x="234" y="1202"/>
                    </a:lnTo>
                    <a:lnTo>
                      <a:pt x="214" y="1193"/>
                    </a:lnTo>
                    <a:lnTo>
                      <a:pt x="169" y="1202"/>
                    </a:lnTo>
                    <a:lnTo>
                      <a:pt x="169" y="1184"/>
                    </a:lnTo>
                    <a:lnTo>
                      <a:pt x="117" y="1193"/>
                    </a:lnTo>
                    <a:lnTo>
                      <a:pt x="41" y="1158"/>
                    </a:lnTo>
                    <a:lnTo>
                      <a:pt x="61" y="1138"/>
                    </a:lnTo>
                    <a:lnTo>
                      <a:pt x="91" y="1117"/>
                    </a:lnTo>
                    <a:lnTo>
                      <a:pt x="91" y="1097"/>
                    </a:lnTo>
                  </a:path>
                </a:pathLst>
              </a:custGeom>
              <a:grpFill/>
              <a:ln w="3175" cmpd="sng">
                <a:solidFill>
                  <a:schemeClr val="tx1"/>
                </a:solidFill>
                <a:prstDash val="solid"/>
                <a:round/>
                <a:headEnd/>
                <a:tailEnd/>
              </a:ln>
            </p:spPr>
            <p:txBody>
              <a:bodyPr/>
              <a:lstStyle/>
              <a:p>
                <a:endParaRPr lang="fr-FR"/>
              </a:p>
            </p:txBody>
          </p:sp>
        </p:grpSp>
        <p:grpSp>
          <p:nvGrpSpPr>
            <p:cNvPr id="33" name="Poitou-Charentes">
              <a:extLst>
                <a:ext uri="{FF2B5EF4-FFF2-40B4-BE49-F238E27FC236}">
                  <a16:creationId xmlns:a16="http://schemas.microsoft.com/office/drawing/2014/main" id="{50E3B565-3761-43D0-A550-E464333DEE92}"/>
                </a:ext>
              </a:extLst>
            </p:cNvPr>
            <p:cNvGrpSpPr/>
            <p:nvPr/>
          </p:nvGrpSpPr>
          <p:grpSpPr>
            <a:xfrm>
              <a:off x="4183063" y="2955925"/>
              <a:ext cx="1262062" cy="1360488"/>
              <a:chOff x="4183063" y="2955925"/>
              <a:chExt cx="1262062" cy="1360488"/>
            </a:xfrm>
            <a:grpFill/>
          </p:grpSpPr>
          <p:sp>
            <p:nvSpPr>
              <p:cNvPr id="34" name="86 Vienne">
                <a:extLst>
                  <a:ext uri="{FF2B5EF4-FFF2-40B4-BE49-F238E27FC236}">
                    <a16:creationId xmlns:a16="http://schemas.microsoft.com/office/drawing/2014/main" id="{42FFD4B4-F9F1-4860-87A8-75C6F4CA5263}"/>
                  </a:ext>
                </a:extLst>
              </p:cNvPr>
              <p:cNvSpPr>
                <a:spLocks/>
              </p:cNvSpPr>
              <p:nvPr userDrawn="1"/>
            </p:nvSpPr>
            <p:spPr bwMode="auto">
              <a:xfrm>
                <a:off x="4859338" y="2955925"/>
                <a:ext cx="585787" cy="738188"/>
              </a:xfrm>
              <a:custGeom>
                <a:avLst/>
                <a:gdLst>
                  <a:gd name="T0" fmla="*/ 1171 w 1727"/>
                  <a:gd name="T1" fmla="*/ 2010 h 2169"/>
                  <a:gd name="T2" fmla="*/ 1206 w 1727"/>
                  <a:gd name="T3" fmla="*/ 1990 h 2169"/>
                  <a:gd name="T4" fmla="*/ 1159 w 1727"/>
                  <a:gd name="T5" fmla="*/ 1863 h 2169"/>
                  <a:gd name="T6" fmla="*/ 1310 w 1727"/>
                  <a:gd name="T7" fmla="*/ 1731 h 2169"/>
                  <a:gd name="T8" fmla="*/ 1442 w 1727"/>
                  <a:gd name="T9" fmla="*/ 1690 h 2169"/>
                  <a:gd name="T10" fmla="*/ 1579 w 1727"/>
                  <a:gd name="T11" fmla="*/ 1596 h 2169"/>
                  <a:gd name="T12" fmla="*/ 1677 w 1727"/>
                  <a:gd name="T13" fmla="*/ 1555 h 2169"/>
                  <a:gd name="T14" fmla="*/ 1685 w 1727"/>
                  <a:gd name="T15" fmla="*/ 1470 h 2169"/>
                  <a:gd name="T16" fmla="*/ 1650 w 1727"/>
                  <a:gd name="T17" fmla="*/ 1382 h 2169"/>
                  <a:gd name="T18" fmla="*/ 1471 w 1727"/>
                  <a:gd name="T19" fmla="*/ 1256 h 2169"/>
                  <a:gd name="T20" fmla="*/ 1365 w 1727"/>
                  <a:gd name="T21" fmla="*/ 1174 h 2169"/>
                  <a:gd name="T22" fmla="*/ 1323 w 1727"/>
                  <a:gd name="T23" fmla="*/ 1035 h 2169"/>
                  <a:gd name="T24" fmla="*/ 1323 w 1727"/>
                  <a:gd name="T25" fmla="*/ 882 h 2169"/>
                  <a:gd name="T26" fmla="*/ 1269 w 1727"/>
                  <a:gd name="T27" fmla="*/ 821 h 2169"/>
                  <a:gd name="T28" fmla="*/ 1197 w 1727"/>
                  <a:gd name="T29" fmla="*/ 695 h 2169"/>
                  <a:gd name="T30" fmla="*/ 1141 w 1727"/>
                  <a:gd name="T31" fmla="*/ 606 h 2169"/>
                  <a:gd name="T32" fmla="*/ 1063 w 1727"/>
                  <a:gd name="T33" fmla="*/ 530 h 2169"/>
                  <a:gd name="T34" fmla="*/ 1003 w 1727"/>
                  <a:gd name="T35" fmla="*/ 392 h 2169"/>
                  <a:gd name="T36" fmla="*/ 907 w 1727"/>
                  <a:gd name="T37" fmla="*/ 342 h 2169"/>
                  <a:gd name="T38" fmla="*/ 927 w 1727"/>
                  <a:gd name="T39" fmla="*/ 418 h 2169"/>
                  <a:gd name="T40" fmla="*/ 716 w 1727"/>
                  <a:gd name="T41" fmla="*/ 459 h 2169"/>
                  <a:gd name="T42" fmla="*/ 597 w 1727"/>
                  <a:gd name="T43" fmla="*/ 459 h 2169"/>
                  <a:gd name="T44" fmla="*/ 542 w 1727"/>
                  <a:gd name="T45" fmla="*/ 342 h 2169"/>
                  <a:gd name="T46" fmla="*/ 491 w 1727"/>
                  <a:gd name="T47" fmla="*/ 212 h 2169"/>
                  <a:gd name="T48" fmla="*/ 374 w 1727"/>
                  <a:gd name="T49" fmla="*/ 203 h 2169"/>
                  <a:gd name="T50" fmla="*/ 327 w 1727"/>
                  <a:gd name="T51" fmla="*/ 127 h 2169"/>
                  <a:gd name="T52" fmla="*/ 248 w 1727"/>
                  <a:gd name="T53" fmla="*/ 56 h 2169"/>
                  <a:gd name="T54" fmla="*/ 171 w 1727"/>
                  <a:gd name="T55" fmla="*/ 0 h 2169"/>
                  <a:gd name="T56" fmla="*/ 62 w 1727"/>
                  <a:gd name="T57" fmla="*/ 147 h 2169"/>
                  <a:gd name="T58" fmla="*/ 20 w 1727"/>
                  <a:gd name="T59" fmla="*/ 253 h 2169"/>
                  <a:gd name="T60" fmla="*/ 103 w 1727"/>
                  <a:gd name="T61" fmla="*/ 362 h 2169"/>
                  <a:gd name="T62" fmla="*/ 118 w 1727"/>
                  <a:gd name="T63" fmla="*/ 509 h 2169"/>
                  <a:gd name="T64" fmla="*/ 150 w 1727"/>
                  <a:gd name="T65" fmla="*/ 647 h 2169"/>
                  <a:gd name="T66" fmla="*/ 103 w 1727"/>
                  <a:gd name="T67" fmla="*/ 682 h 2169"/>
                  <a:gd name="T68" fmla="*/ 103 w 1727"/>
                  <a:gd name="T69" fmla="*/ 764 h 2169"/>
                  <a:gd name="T70" fmla="*/ 171 w 1727"/>
                  <a:gd name="T71" fmla="*/ 832 h 2169"/>
                  <a:gd name="T72" fmla="*/ 109 w 1727"/>
                  <a:gd name="T73" fmla="*/ 938 h 2169"/>
                  <a:gd name="T74" fmla="*/ 83 w 1727"/>
                  <a:gd name="T75" fmla="*/ 1035 h 2169"/>
                  <a:gd name="T76" fmla="*/ 171 w 1727"/>
                  <a:gd name="T77" fmla="*/ 1117 h 2169"/>
                  <a:gd name="T78" fmla="*/ 74 w 1727"/>
                  <a:gd name="T79" fmla="*/ 1243 h 2169"/>
                  <a:gd name="T80" fmla="*/ 103 w 1727"/>
                  <a:gd name="T81" fmla="*/ 1352 h 2169"/>
                  <a:gd name="T82" fmla="*/ 130 w 1727"/>
                  <a:gd name="T83" fmla="*/ 1505 h 2169"/>
                  <a:gd name="T84" fmla="*/ 171 w 1727"/>
                  <a:gd name="T85" fmla="*/ 1631 h 2169"/>
                  <a:gd name="T86" fmla="*/ 268 w 1727"/>
                  <a:gd name="T87" fmla="*/ 1596 h 2169"/>
                  <a:gd name="T88" fmla="*/ 327 w 1727"/>
                  <a:gd name="T89" fmla="*/ 1664 h 2169"/>
                  <a:gd name="T90" fmla="*/ 317 w 1727"/>
                  <a:gd name="T91" fmla="*/ 1740 h 2169"/>
                  <a:gd name="T92" fmla="*/ 248 w 1727"/>
                  <a:gd name="T93" fmla="*/ 1850 h 2169"/>
                  <a:gd name="T94" fmla="*/ 317 w 1727"/>
                  <a:gd name="T95" fmla="*/ 1954 h 2169"/>
                  <a:gd name="T96" fmla="*/ 365 w 1727"/>
                  <a:gd name="T97" fmla="*/ 2010 h 2169"/>
                  <a:gd name="T98" fmla="*/ 386 w 1727"/>
                  <a:gd name="T99" fmla="*/ 2093 h 2169"/>
                  <a:gd name="T100" fmla="*/ 562 w 1727"/>
                  <a:gd name="T101" fmla="*/ 2140 h 2169"/>
                  <a:gd name="T102" fmla="*/ 727 w 1727"/>
                  <a:gd name="T103" fmla="*/ 2105 h 2169"/>
                  <a:gd name="T104" fmla="*/ 712 w 1727"/>
                  <a:gd name="T105" fmla="*/ 2032 h 2169"/>
                  <a:gd name="T106" fmla="*/ 768 w 1727"/>
                  <a:gd name="T107" fmla="*/ 2032 h 2169"/>
                  <a:gd name="T108" fmla="*/ 885 w 1727"/>
                  <a:gd name="T109" fmla="*/ 2119 h 2169"/>
                  <a:gd name="T110" fmla="*/ 1003 w 1727"/>
                  <a:gd name="T111" fmla="*/ 2052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7" h="2169">
                    <a:moveTo>
                      <a:pt x="1054" y="2010"/>
                    </a:moveTo>
                    <a:lnTo>
                      <a:pt x="1080" y="2023"/>
                    </a:lnTo>
                    <a:lnTo>
                      <a:pt x="1089" y="2010"/>
                    </a:lnTo>
                    <a:lnTo>
                      <a:pt x="1150" y="2023"/>
                    </a:lnTo>
                    <a:lnTo>
                      <a:pt x="1171" y="2010"/>
                    </a:lnTo>
                    <a:lnTo>
                      <a:pt x="1191" y="2010"/>
                    </a:lnTo>
                    <a:lnTo>
                      <a:pt x="1191" y="2032"/>
                    </a:lnTo>
                    <a:lnTo>
                      <a:pt x="1217" y="2032"/>
                    </a:lnTo>
                    <a:lnTo>
                      <a:pt x="1217" y="2010"/>
                    </a:lnTo>
                    <a:lnTo>
                      <a:pt x="1206" y="1990"/>
                    </a:lnTo>
                    <a:lnTo>
                      <a:pt x="1206" y="1967"/>
                    </a:lnTo>
                    <a:lnTo>
                      <a:pt x="1206" y="1954"/>
                    </a:lnTo>
                    <a:lnTo>
                      <a:pt x="1191" y="1904"/>
                    </a:lnTo>
                    <a:lnTo>
                      <a:pt x="1171" y="1893"/>
                    </a:lnTo>
                    <a:lnTo>
                      <a:pt x="1159" y="1863"/>
                    </a:lnTo>
                    <a:lnTo>
                      <a:pt x="1180" y="1837"/>
                    </a:lnTo>
                    <a:lnTo>
                      <a:pt x="1236" y="1828"/>
                    </a:lnTo>
                    <a:lnTo>
                      <a:pt x="1247" y="1776"/>
                    </a:lnTo>
                    <a:lnTo>
                      <a:pt x="1288" y="1767"/>
                    </a:lnTo>
                    <a:lnTo>
                      <a:pt x="1310" y="1731"/>
                    </a:lnTo>
                    <a:lnTo>
                      <a:pt x="1345" y="1740"/>
                    </a:lnTo>
                    <a:lnTo>
                      <a:pt x="1345" y="1731"/>
                    </a:lnTo>
                    <a:lnTo>
                      <a:pt x="1436" y="1746"/>
                    </a:lnTo>
                    <a:lnTo>
                      <a:pt x="1442" y="1746"/>
                    </a:lnTo>
                    <a:lnTo>
                      <a:pt x="1442" y="1690"/>
                    </a:lnTo>
                    <a:lnTo>
                      <a:pt x="1462" y="1681"/>
                    </a:lnTo>
                    <a:lnTo>
                      <a:pt x="1471" y="1623"/>
                    </a:lnTo>
                    <a:lnTo>
                      <a:pt x="1503" y="1596"/>
                    </a:lnTo>
                    <a:lnTo>
                      <a:pt x="1544" y="1596"/>
                    </a:lnTo>
                    <a:lnTo>
                      <a:pt x="1579" y="1596"/>
                    </a:lnTo>
                    <a:lnTo>
                      <a:pt x="1579" y="1616"/>
                    </a:lnTo>
                    <a:lnTo>
                      <a:pt x="1609" y="1616"/>
                    </a:lnTo>
                    <a:lnTo>
                      <a:pt x="1609" y="1596"/>
                    </a:lnTo>
                    <a:lnTo>
                      <a:pt x="1650" y="1534"/>
                    </a:lnTo>
                    <a:lnTo>
                      <a:pt x="1677" y="1555"/>
                    </a:lnTo>
                    <a:lnTo>
                      <a:pt x="1707" y="1514"/>
                    </a:lnTo>
                    <a:lnTo>
                      <a:pt x="1698" y="1499"/>
                    </a:lnTo>
                    <a:lnTo>
                      <a:pt x="1727" y="1458"/>
                    </a:lnTo>
                    <a:lnTo>
                      <a:pt x="1718" y="1449"/>
                    </a:lnTo>
                    <a:lnTo>
                      <a:pt x="1685" y="1470"/>
                    </a:lnTo>
                    <a:lnTo>
                      <a:pt x="1685" y="1438"/>
                    </a:lnTo>
                    <a:lnTo>
                      <a:pt x="1662" y="1438"/>
                    </a:lnTo>
                    <a:lnTo>
                      <a:pt x="1642" y="1429"/>
                    </a:lnTo>
                    <a:lnTo>
                      <a:pt x="1629" y="1388"/>
                    </a:lnTo>
                    <a:lnTo>
                      <a:pt x="1650" y="1382"/>
                    </a:lnTo>
                    <a:lnTo>
                      <a:pt x="1629" y="1341"/>
                    </a:lnTo>
                    <a:lnTo>
                      <a:pt x="1642" y="1319"/>
                    </a:lnTo>
                    <a:lnTo>
                      <a:pt x="1609" y="1278"/>
                    </a:lnTo>
                    <a:lnTo>
                      <a:pt x="1579" y="1258"/>
                    </a:lnTo>
                    <a:lnTo>
                      <a:pt x="1471" y="1256"/>
                    </a:lnTo>
                    <a:lnTo>
                      <a:pt x="1483" y="1235"/>
                    </a:lnTo>
                    <a:lnTo>
                      <a:pt x="1462" y="1193"/>
                    </a:lnTo>
                    <a:lnTo>
                      <a:pt x="1427" y="1193"/>
                    </a:lnTo>
                    <a:lnTo>
                      <a:pt x="1427" y="1182"/>
                    </a:lnTo>
                    <a:lnTo>
                      <a:pt x="1365" y="1174"/>
                    </a:lnTo>
                    <a:lnTo>
                      <a:pt x="1365" y="1141"/>
                    </a:lnTo>
                    <a:lnTo>
                      <a:pt x="1332" y="1137"/>
                    </a:lnTo>
                    <a:lnTo>
                      <a:pt x="1323" y="1105"/>
                    </a:lnTo>
                    <a:lnTo>
                      <a:pt x="1310" y="1064"/>
                    </a:lnTo>
                    <a:lnTo>
                      <a:pt x="1323" y="1035"/>
                    </a:lnTo>
                    <a:lnTo>
                      <a:pt x="1323" y="1000"/>
                    </a:lnTo>
                    <a:lnTo>
                      <a:pt x="1323" y="979"/>
                    </a:lnTo>
                    <a:lnTo>
                      <a:pt x="1345" y="947"/>
                    </a:lnTo>
                    <a:lnTo>
                      <a:pt x="1345" y="929"/>
                    </a:lnTo>
                    <a:lnTo>
                      <a:pt x="1323" y="882"/>
                    </a:lnTo>
                    <a:lnTo>
                      <a:pt x="1315" y="870"/>
                    </a:lnTo>
                    <a:lnTo>
                      <a:pt x="1288" y="862"/>
                    </a:lnTo>
                    <a:lnTo>
                      <a:pt x="1277" y="832"/>
                    </a:lnTo>
                    <a:lnTo>
                      <a:pt x="1269" y="832"/>
                    </a:lnTo>
                    <a:lnTo>
                      <a:pt x="1269" y="821"/>
                    </a:lnTo>
                    <a:lnTo>
                      <a:pt x="1247" y="812"/>
                    </a:lnTo>
                    <a:lnTo>
                      <a:pt x="1227" y="773"/>
                    </a:lnTo>
                    <a:lnTo>
                      <a:pt x="1206" y="764"/>
                    </a:lnTo>
                    <a:lnTo>
                      <a:pt x="1197" y="715"/>
                    </a:lnTo>
                    <a:lnTo>
                      <a:pt x="1197" y="695"/>
                    </a:lnTo>
                    <a:lnTo>
                      <a:pt x="1171" y="662"/>
                    </a:lnTo>
                    <a:lnTo>
                      <a:pt x="1191" y="647"/>
                    </a:lnTo>
                    <a:lnTo>
                      <a:pt x="1150" y="638"/>
                    </a:lnTo>
                    <a:lnTo>
                      <a:pt x="1150" y="626"/>
                    </a:lnTo>
                    <a:lnTo>
                      <a:pt x="1141" y="606"/>
                    </a:lnTo>
                    <a:lnTo>
                      <a:pt x="1121" y="617"/>
                    </a:lnTo>
                    <a:lnTo>
                      <a:pt x="1109" y="597"/>
                    </a:lnTo>
                    <a:lnTo>
                      <a:pt x="1089" y="585"/>
                    </a:lnTo>
                    <a:lnTo>
                      <a:pt x="1063" y="535"/>
                    </a:lnTo>
                    <a:lnTo>
                      <a:pt x="1063" y="530"/>
                    </a:lnTo>
                    <a:lnTo>
                      <a:pt x="1063" y="500"/>
                    </a:lnTo>
                    <a:lnTo>
                      <a:pt x="1054" y="439"/>
                    </a:lnTo>
                    <a:lnTo>
                      <a:pt x="1054" y="411"/>
                    </a:lnTo>
                    <a:lnTo>
                      <a:pt x="1054" y="403"/>
                    </a:lnTo>
                    <a:lnTo>
                      <a:pt x="1003" y="392"/>
                    </a:lnTo>
                    <a:lnTo>
                      <a:pt x="1003" y="383"/>
                    </a:lnTo>
                    <a:lnTo>
                      <a:pt x="971" y="383"/>
                    </a:lnTo>
                    <a:lnTo>
                      <a:pt x="950" y="362"/>
                    </a:lnTo>
                    <a:lnTo>
                      <a:pt x="950" y="342"/>
                    </a:lnTo>
                    <a:lnTo>
                      <a:pt x="907" y="342"/>
                    </a:lnTo>
                    <a:lnTo>
                      <a:pt x="885" y="342"/>
                    </a:lnTo>
                    <a:lnTo>
                      <a:pt x="885" y="362"/>
                    </a:lnTo>
                    <a:lnTo>
                      <a:pt x="885" y="383"/>
                    </a:lnTo>
                    <a:lnTo>
                      <a:pt x="927" y="403"/>
                    </a:lnTo>
                    <a:lnTo>
                      <a:pt x="927" y="418"/>
                    </a:lnTo>
                    <a:lnTo>
                      <a:pt x="927" y="426"/>
                    </a:lnTo>
                    <a:lnTo>
                      <a:pt x="865" y="426"/>
                    </a:lnTo>
                    <a:lnTo>
                      <a:pt x="809" y="426"/>
                    </a:lnTo>
                    <a:lnTo>
                      <a:pt x="788" y="439"/>
                    </a:lnTo>
                    <a:lnTo>
                      <a:pt x="716" y="459"/>
                    </a:lnTo>
                    <a:lnTo>
                      <a:pt x="716" y="480"/>
                    </a:lnTo>
                    <a:lnTo>
                      <a:pt x="671" y="468"/>
                    </a:lnTo>
                    <a:lnTo>
                      <a:pt x="638" y="448"/>
                    </a:lnTo>
                    <a:lnTo>
                      <a:pt x="610" y="439"/>
                    </a:lnTo>
                    <a:lnTo>
                      <a:pt x="597" y="459"/>
                    </a:lnTo>
                    <a:lnTo>
                      <a:pt x="562" y="468"/>
                    </a:lnTo>
                    <a:lnTo>
                      <a:pt x="532" y="426"/>
                    </a:lnTo>
                    <a:lnTo>
                      <a:pt x="532" y="403"/>
                    </a:lnTo>
                    <a:lnTo>
                      <a:pt x="521" y="362"/>
                    </a:lnTo>
                    <a:lnTo>
                      <a:pt x="542" y="342"/>
                    </a:lnTo>
                    <a:lnTo>
                      <a:pt x="532" y="300"/>
                    </a:lnTo>
                    <a:lnTo>
                      <a:pt x="553" y="286"/>
                    </a:lnTo>
                    <a:lnTo>
                      <a:pt x="542" y="244"/>
                    </a:lnTo>
                    <a:lnTo>
                      <a:pt x="491" y="253"/>
                    </a:lnTo>
                    <a:lnTo>
                      <a:pt x="491" y="212"/>
                    </a:lnTo>
                    <a:lnTo>
                      <a:pt x="456" y="203"/>
                    </a:lnTo>
                    <a:lnTo>
                      <a:pt x="415" y="233"/>
                    </a:lnTo>
                    <a:lnTo>
                      <a:pt x="395" y="212"/>
                    </a:lnTo>
                    <a:lnTo>
                      <a:pt x="374" y="224"/>
                    </a:lnTo>
                    <a:lnTo>
                      <a:pt x="374" y="203"/>
                    </a:lnTo>
                    <a:lnTo>
                      <a:pt x="406" y="168"/>
                    </a:lnTo>
                    <a:lnTo>
                      <a:pt x="386" y="136"/>
                    </a:lnTo>
                    <a:lnTo>
                      <a:pt x="386" y="115"/>
                    </a:lnTo>
                    <a:lnTo>
                      <a:pt x="354" y="136"/>
                    </a:lnTo>
                    <a:lnTo>
                      <a:pt x="327" y="127"/>
                    </a:lnTo>
                    <a:lnTo>
                      <a:pt x="327" y="97"/>
                    </a:lnTo>
                    <a:lnTo>
                      <a:pt x="289" y="86"/>
                    </a:lnTo>
                    <a:lnTo>
                      <a:pt x="276" y="106"/>
                    </a:lnTo>
                    <a:lnTo>
                      <a:pt x="256" y="97"/>
                    </a:lnTo>
                    <a:lnTo>
                      <a:pt x="248" y="56"/>
                    </a:lnTo>
                    <a:lnTo>
                      <a:pt x="226" y="56"/>
                    </a:lnTo>
                    <a:lnTo>
                      <a:pt x="221" y="10"/>
                    </a:lnTo>
                    <a:lnTo>
                      <a:pt x="200" y="19"/>
                    </a:lnTo>
                    <a:lnTo>
                      <a:pt x="180" y="10"/>
                    </a:lnTo>
                    <a:lnTo>
                      <a:pt x="171" y="0"/>
                    </a:lnTo>
                    <a:lnTo>
                      <a:pt x="139" y="30"/>
                    </a:lnTo>
                    <a:lnTo>
                      <a:pt x="103" y="86"/>
                    </a:lnTo>
                    <a:lnTo>
                      <a:pt x="109" y="97"/>
                    </a:lnTo>
                    <a:lnTo>
                      <a:pt x="103" y="156"/>
                    </a:lnTo>
                    <a:lnTo>
                      <a:pt x="62" y="147"/>
                    </a:lnTo>
                    <a:lnTo>
                      <a:pt x="42" y="136"/>
                    </a:lnTo>
                    <a:lnTo>
                      <a:pt x="12" y="147"/>
                    </a:lnTo>
                    <a:lnTo>
                      <a:pt x="12" y="168"/>
                    </a:lnTo>
                    <a:lnTo>
                      <a:pt x="0" y="203"/>
                    </a:lnTo>
                    <a:lnTo>
                      <a:pt x="20" y="253"/>
                    </a:lnTo>
                    <a:lnTo>
                      <a:pt x="20" y="286"/>
                    </a:lnTo>
                    <a:lnTo>
                      <a:pt x="20" y="309"/>
                    </a:lnTo>
                    <a:lnTo>
                      <a:pt x="20" y="350"/>
                    </a:lnTo>
                    <a:lnTo>
                      <a:pt x="74" y="329"/>
                    </a:lnTo>
                    <a:lnTo>
                      <a:pt x="103" y="362"/>
                    </a:lnTo>
                    <a:lnTo>
                      <a:pt x="74" y="403"/>
                    </a:lnTo>
                    <a:lnTo>
                      <a:pt x="103" y="439"/>
                    </a:lnTo>
                    <a:lnTo>
                      <a:pt x="103" y="448"/>
                    </a:lnTo>
                    <a:lnTo>
                      <a:pt x="109" y="468"/>
                    </a:lnTo>
                    <a:lnTo>
                      <a:pt x="118" y="509"/>
                    </a:lnTo>
                    <a:lnTo>
                      <a:pt x="109" y="530"/>
                    </a:lnTo>
                    <a:lnTo>
                      <a:pt x="103" y="530"/>
                    </a:lnTo>
                    <a:lnTo>
                      <a:pt x="94" y="565"/>
                    </a:lnTo>
                    <a:lnTo>
                      <a:pt x="171" y="617"/>
                    </a:lnTo>
                    <a:lnTo>
                      <a:pt x="150" y="647"/>
                    </a:lnTo>
                    <a:lnTo>
                      <a:pt x="130" y="638"/>
                    </a:lnTo>
                    <a:lnTo>
                      <a:pt x="109" y="626"/>
                    </a:lnTo>
                    <a:lnTo>
                      <a:pt x="74" y="647"/>
                    </a:lnTo>
                    <a:lnTo>
                      <a:pt x="74" y="662"/>
                    </a:lnTo>
                    <a:lnTo>
                      <a:pt x="103" y="682"/>
                    </a:lnTo>
                    <a:lnTo>
                      <a:pt x="118" y="673"/>
                    </a:lnTo>
                    <a:lnTo>
                      <a:pt x="139" y="695"/>
                    </a:lnTo>
                    <a:lnTo>
                      <a:pt x="109" y="723"/>
                    </a:lnTo>
                    <a:lnTo>
                      <a:pt x="103" y="736"/>
                    </a:lnTo>
                    <a:lnTo>
                      <a:pt x="103" y="764"/>
                    </a:lnTo>
                    <a:lnTo>
                      <a:pt x="109" y="799"/>
                    </a:lnTo>
                    <a:lnTo>
                      <a:pt x="130" y="799"/>
                    </a:lnTo>
                    <a:lnTo>
                      <a:pt x="139" y="812"/>
                    </a:lnTo>
                    <a:lnTo>
                      <a:pt x="159" y="841"/>
                    </a:lnTo>
                    <a:lnTo>
                      <a:pt x="171" y="832"/>
                    </a:lnTo>
                    <a:lnTo>
                      <a:pt x="171" y="849"/>
                    </a:lnTo>
                    <a:lnTo>
                      <a:pt x="118" y="870"/>
                    </a:lnTo>
                    <a:lnTo>
                      <a:pt x="130" y="897"/>
                    </a:lnTo>
                    <a:lnTo>
                      <a:pt x="94" y="918"/>
                    </a:lnTo>
                    <a:lnTo>
                      <a:pt x="109" y="938"/>
                    </a:lnTo>
                    <a:lnTo>
                      <a:pt x="74" y="968"/>
                    </a:lnTo>
                    <a:lnTo>
                      <a:pt x="74" y="1000"/>
                    </a:lnTo>
                    <a:lnTo>
                      <a:pt x="20" y="1035"/>
                    </a:lnTo>
                    <a:lnTo>
                      <a:pt x="33" y="1055"/>
                    </a:lnTo>
                    <a:lnTo>
                      <a:pt x="83" y="1035"/>
                    </a:lnTo>
                    <a:lnTo>
                      <a:pt x="109" y="1020"/>
                    </a:lnTo>
                    <a:lnTo>
                      <a:pt x="109" y="1076"/>
                    </a:lnTo>
                    <a:lnTo>
                      <a:pt x="150" y="1076"/>
                    </a:lnTo>
                    <a:lnTo>
                      <a:pt x="150" y="1105"/>
                    </a:lnTo>
                    <a:lnTo>
                      <a:pt x="171" y="1117"/>
                    </a:lnTo>
                    <a:lnTo>
                      <a:pt x="109" y="1152"/>
                    </a:lnTo>
                    <a:lnTo>
                      <a:pt x="103" y="1182"/>
                    </a:lnTo>
                    <a:lnTo>
                      <a:pt x="118" y="1193"/>
                    </a:lnTo>
                    <a:lnTo>
                      <a:pt x="109" y="1243"/>
                    </a:lnTo>
                    <a:lnTo>
                      <a:pt x="74" y="1243"/>
                    </a:lnTo>
                    <a:lnTo>
                      <a:pt x="74" y="1270"/>
                    </a:lnTo>
                    <a:lnTo>
                      <a:pt x="62" y="1278"/>
                    </a:lnTo>
                    <a:lnTo>
                      <a:pt x="62" y="1352"/>
                    </a:lnTo>
                    <a:lnTo>
                      <a:pt x="94" y="1341"/>
                    </a:lnTo>
                    <a:lnTo>
                      <a:pt x="103" y="1352"/>
                    </a:lnTo>
                    <a:lnTo>
                      <a:pt x="94" y="1382"/>
                    </a:lnTo>
                    <a:lnTo>
                      <a:pt x="103" y="1388"/>
                    </a:lnTo>
                    <a:lnTo>
                      <a:pt x="83" y="1479"/>
                    </a:lnTo>
                    <a:lnTo>
                      <a:pt x="103" y="1505"/>
                    </a:lnTo>
                    <a:lnTo>
                      <a:pt x="130" y="1505"/>
                    </a:lnTo>
                    <a:lnTo>
                      <a:pt x="150" y="1534"/>
                    </a:lnTo>
                    <a:lnTo>
                      <a:pt x="118" y="1575"/>
                    </a:lnTo>
                    <a:lnTo>
                      <a:pt x="139" y="1585"/>
                    </a:lnTo>
                    <a:lnTo>
                      <a:pt x="130" y="1623"/>
                    </a:lnTo>
                    <a:lnTo>
                      <a:pt x="171" y="1631"/>
                    </a:lnTo>
                    <a:lnTo>
                      <a:pt x="200" y="1664"/>
                    </a:lnTo>
                    <a:lnTo>
                      <a:pt x="221" y="1652"/>
                    </a:lnTo>
                    <a:lnTo>
                      <a:pt x="226" y="1631"/>
                    </a:lnTo>
                    <a:lnTo>
                      <a:pt x="226" y="1623"/>
                    </a:lnTo>
                    <a:lnTo>
                      <a:pt x="268" y="1596"/>
                    </a:lnTo>
                    <a:lnTo>
                      <a:pt x="289" y="1585"/>
                    </a:lnTo>
                    <a:lnTo>
                      <a:pt x="309" y="1596"/>
                    </a:lnTo>
                    <a:lnTo>
                      <a:pt x="339" y="1623"/>
                    </a:lnTo>
                    <a:lnTo>
                      <a:pt x="327" y="1644"/>
                    </a:lnTo>
                    <a:lnTo>
                      <a:pt x="327" y="1664"/>
                    </a:lnTo>
                    <a:lnTo>
                      <a:pt x="327" y="1672"/>
                    </a:lnTo>
                    <a:lnTo>
                      <a:pt x="309" y="1672"/>
                    </a:lnTo>
                    <a:lnTo>
                      <a:pt x="317" y="1699"/>
                    </a:lnTo>
                    <a:lnTo>
                      <a:pt x="327" y="1720"/>
                    </a:lnTo>
                    <a:lnTo>
                      <a:pt x="317" y="1740"/>
                    </a:lnTo>
                    <a:lnTo>
                      <a:pt x="276" y="1740"/>
                    </a:lnTo>
                    <a:lnTo>
                      <a:pt x="276" y="1787"/>
                    </a:lnTo>
                    <a:lnTo>
                      <a:pt x="289" y="1796"/>
                    </a:lnTo>
                    <a:lnTo>
                      <a:pt x="289" y="1817"/>
                    </a:lnTo>
                    <a:lnTo>
                      <a:pt x="248" y="1850"/>
                    </a:lnTo>
                    <a:lnTo>
                      <a:pt x="248" y="1893"/>
                    </a:lnTo>
                    <a:lnTo>
                      <a:pt x="268" y="1904"/>
                    </a:lnTo>
                    <a:lnTo>
                      <a:pt x="289" y="1913"/>
                    </a:lnTo>
                    <a:lnTo>
                      <a:pt x="297" y="1954"/>
                    </a:lnTo>
                    <a:lnTo>
                      <a:pt x="317" y="1954"/>
                    </a:lnTo>
                    <a:lnTo>
                      <a:pt x="327" y="1975"/>
                    </a:lnTo>
                    <a:lnTo>
                      <a:pt x="347" y="1975"/>
                    </a:lnTo>
                    <a:lnTo>
                      <a:pt x="354" y="1954"/>
                    </a:lnTo>
                    <a:lnTo>
                      <a:pt x="374" y="1954"/>
                    </a:lnTo>
                    <a:lnTo>
                      <a:pt x="365" y="2010"/>
                    </a:lnTo>
                    <a:lnTo>
                      <a:pt x="354" y="2032"/>
                    </a:lnTo>
                    <a:lnTo>
                      <a:pt x="347" y="2052"/>
                    </a:lnTo>
                    <a:lnTo>
                      <a:pt x="347" y="2064"/>
                    </a:lnTo>
                    <a:lnTo>
                      <a:pt x="347" y="2073"/>
                    </a:lnTo>
                    <a:lnTo>
                      <a:pt x="386" y="2093"/>
                    </a:lnTo>
                    <a:lnTo>
                      <a:pt x="415" y="2093"/>
                    </a:lnTo>
                    <a:lnTo>
                      <a:pt x="471" y="2149"/>
                    </a:lnTo>
                    <a:lnTo>
                      <a:pt x="512" y="2140"/>
                    </a:lnTo>
                    <a:lnTo>
                      <a:pt x="553" y="2140"/>
                    </a:lnTo>
                    <a:lnTo>
                      <a:pt x="562" y="2140"/>
                    </a:lnTo>
                    <a:lnTo>
                      <a:pt x="629" y="2140"/>
                    </a:lnTo>
                    <a:lnTo>
                      <a:pt x="638" y="2169"/>
                    </a:lnTo>
                    <a:lnTo>
                      <a:pt x="692" y="2169"/>
                    </a:lnTo>
                    <a:lnTo>
                      <a:pt x="727" y="2140"/>
                    </a:lnTo>
                    <a:lnTo>
                      <a:pt x="727" y="2105"/>
                    </a:lnTo>
                    <a:lnTo>
                      <a:pt x="716" y="2093"/>
                    </a:lnTo>
                    <a:lnTo>
                      <a:pt x="692" y="2105"/>
                    </a:lnTo>
                    <a:lnTo>
                      <a:pt x="692" y="2073"/>
                    </a:lnTo>
                    <a:lnTo>
                      <a:pt x="692" y="2064"/>
                    </a:lnTo>
                    <a:lnTo>
                      <a:pt x="712" y="2032"/>
                    </a:lnTo>
                    <a:lnTo>
                      <a:pt x="716" y="2023"/>
                    </a:lnTo>
                    <a:lnTo>
                      <a:pt x="736" y="2023"/>
                    </a:lnTo>
                    <a:lnTo>
                      <a:pt x="747" y="2010"/>
                    </a:lnTo>
                    <a:lnTo>
                      <a:pt x="768" y="2023"/>
                    </a:lnTo>
                    <a:lnTo>
                      <a:pt x="768" y="2032"/>
                    </a:lnTo>
                    <a:lnTo>
                      <a:pt x="798" y="2064"/>
                    </a:lnTo>
                    <a:lnTo>
                      <a:pt x="809" y="2105"/>
                    </a:lnTo>
                    <a:lnTo>
                      <a:pt x="844" y="2093"/>
                    </a:lnTo>
                    <a:lnTo>
                      <a:pt x="853" y="2119"/>
                    </a:lnTo>
                    <a:lnTo>
                      <a:pt x="885" y="2119"/>
                    </a:lnTo>
                    <a:lnTo>
                      <a:pt x="885" y="2128"/>
                    </a:lnTo>
                    <a:lnTo>
                      <a:pt x="907" y="2119"/>
                    </a:lnTo>
                    <a:lnTo>
                      <a:pt x="907" y="2093"/>
                    </a:lnTo>
                    <a:lnTo>
                      <a:pt x="1013" y="2093"/>
                    </a:lnTo>
                    <a:lnTo>
                      <a:pt x="1003" y="2052"/>
                    </a:lnTo>
                    <a:lnTo>
                      <a:pt x="1013" y="2032"/>
                    </a:lnTo>
                    <a:lnTo>
                      <a:pt x="1044" y="2023"/>
                    </a:lnTo>
                    <a:lnTo>
                      <a:pt x="1054" y="2010"/>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35" name="79 Deux-Sèvres">
                <a:extLst>
                  <a:ext uri="{FF2B5EF4-FFF2-40B4-BE49-F238E27FC236}">
                    <a16:creationId xmlns:a16="http://schemas.microsoft.com/office/drawing/2014/main" id="{5B04927B-9957-418E-AB52-7A0C80E7BAED}"/>
                  </a:ext>
                </a:extLst>
              </p:cNvPr>
              <p:cNvSpPr>
                <a:spLocks/>
              </p:cNvSpPr>
              <p:nvPr userDrawn="1"/>
            </p:nvSpPr>
            <p:spPr bwMode="auto">
              <a:xfrm>
                <a:off x="4500563" y="2995613"/>
                <a:ext cx="485775" cy="746125"/>
              </a:xfrm>
              <a:custGeom>
                <a:avLst/>
                <a:gdLst>
                  <a:gd name="T0" fmla="*/ 1149 w 1429"/>
                  <a:gd name="T1" fmla="*/ 450 h 2192"/>
                  <a:gd name="T2" fmla="*/ 1158 w 1429"/>
                  <a:gd name="T3" fmla="*/ 333 h 2192"/>
                  <a:gd name="T4" fmla="*/ 1075 w 1429"/>
                  <a:gd name="T5" fmla="*/ 235 h 2192"/>
                  <a:gd name="T6" fmla="*/ 1032 w 1429"/>
                  <a:gd name="T7" fmla="*/ 97 h 2192"/>
                  <a:gd name="T8" fmla="*/ 1012 w 1429"/>
                  <a:gd name="T9" fmla="*/ 32 h 2192"/>
                  <a:gd name="T10" fmla="*/ 873 w 1429"/>
                  <a:gd name="T11" fmla="*/ 0 h 2192"/>
                  <a:gd name="T12" fmla="*/ 685 w 1429"/>
                  <a:gd name="T13" fmla="*/ 21 h 2192"/>
                  <a:gd name="T14" fmla="*/ 587 w 1429"/>
                  <a:gd name="T15" fmla="*/ 53 h 2192"/>
                  <a:gd name="T16" fmla="*/ 491 w 1429"/>
                  <a:gd name="T17" fmla="*/ 138 h 2192"/>
                  <a:gd name="T18" fmla="*/ 373 w 1429"/>
                  <a:gd name="T19" fmla="*/ 194 h 2192"/>
                  <a:gd name="T20" fmla="*/ 255 w 1429"/>
                  <a:gd name="T21" fmla="*/ 205 h 2192"/>
                  <a:gd name="T22" fmla="*/ 76 w 1429"/>
                  <a:gd name="T23" fmla="*/ 194 h 2192"/>
                  <a:gd name="T24" fmla="*/ 41 w 1429"/>
                  <a:gd name="T25" fmla="*/ 247 h 2192"/>
                  <a:gd name="T26" fmla="*/ 97 w 1429"/>
                  <a:gd name="T27" fmla="*/ 324 h 2192"/>
                  <a:gd name="T28" fmla="*/ 147 w 1429"/>
                  <a:gd name="T29" fmla="*/ 461 h 2192"/>
                  <a:gd name="T30" fmla="*/ 235 w 1429"/>
                  <a:gd name="T31" fmla="*/ 558 h 2192"/>
                  <a:gd name="T32" fmla="*/ 264 w 1429"/>
                  <a:gd name="T33" fmla="*/ 706 h 2192"/>
                  <a:gd name="T34" fmla="*/ 297 w 1429"/>
                  <a:gd name="T35" fmla="*/ 814 h 2192"/>
                  <a:gd name="T36" fmla="*/ 332 w 1429"/>
                  <a:gd name="T37" fmla="*/ 885 h 2192"/>
                  <a:gd name="T38" fmla="*/ 353 w 1429"/>
                  <a:gd name="T39" fmla="*/ 1026 h 2192"/>
                  <a:gd name="T40" fmla="*/ 318 w 1429"/>
                  <a:gd name="T41" fmla="*/ 1141 h 2192"/>
                  <a:gd name="T42" fmla="*/ 318 w 1429"/>
                  <a:gd name="T43" fmla="*/ 1282 h 2192"/>
                  <a:gd name="T44" fmla="*/ 353 w 1429"/>
                  <a:gd name="T45" fmla="*/ 1323 h 2192"/>
                  <a:gd name="T46" fmla="*/ 414 w 1429"/>
                  <a:gd name="T47" fmla="*/ 1419 h 2192"/>
                  <a:gd name="T48" fmla="*/ 297 w 1429"/>
                  <a:gd name="T49" fmla="*/ 1501 h 2192"/>
                  <a:gd name="T50" fmla="*/ 188 w 1429"/>
                  <a:gd name="T51" fmla="*/ 1516 h 2192"/>
                  <a:gd name="T52" fmla="*/ 138 w 1429"/>
                  <a:gd name="T53" fmla="*/ 1616 h 2192"/>
                  <a:gd name="T54" fmla="*/ 235 w 1429"/>
                  <a:gd name="T55" fmla="*/ 1722 h 2192"/>
                  <a:gd name="T56" fmla="*/ 264 w 1429"/>
                  <a:gd name="T57" fmla="*/ 1778 h 2192"/>
                  <a:gd name="T58" fmla="*/ 332 w 1429"/>
                  <a:gd name="T59" fmla="*/ 1819 h 2192"/>
                  <a:gd name="T60" fmla="*/ 361 w 1429"/>
                  <a:gd name="T61" fmla="*/ 1831 h 2192"/>
                  <a:gd name="T62" fmla="*/ 459 w 1429"/>
                  <a:gd name="T63" fmla="*/ 1875 h 2192"/>
                  <a:gd name="T64" fmla="*/ 576 w 1429"/>
                  <a:gd name="T65" fmla="*/ 1908 h 2192"/>
                  <a:gd name="T66" fmla="*/ 659 w 1429"/>
                  <a:gd name="T67" fmla="*/ 1978 h 2192"/>
                  <a:gd name="T68" fmla="*/ 776 w 1429"/>
                  <a:gd name="T69" fmla="*/ 2013 h 2192"/>
                  <a:gd name="T70" fmla="*/ 882 w 1429"/>
                  <a:gd name="T71" fmla="*/ 2075 h 2192"/>
                  <a:gd name="T72" fmla="*/ 949 w 1429"/>
                  <a:gd name="T73" fmla="*/ 2164 h 2192"/>
                  <a:gd name="T74" fmla="*/ 1067 w 1429"/>
                  <a:gd name="T75" fmla="*/ 2164 h 2192"/>
                  <a:gd name="T76" fmla="*/ 1097 w 1429"/>
                  <a:gd name="T77" fmla="*/ 2095 h 2192"/>
                  <a:gd name="T78" fmla="*/ 1185 w 1429"/>
                  <a:gd name="T79" fmla="*/ 2004 h 2192"/>
                  <a:gd name="T80" fmla="*/ 1276 w 1429"/>
                  <a:gd name="T81" fmla="*/ 1949 h 2192"/>
                  <a:gd name="T82" fmla="*/ 1382 w 1429"/>
                  <a:gd name="T83" fmla="*/ 1990 h 2192"/>
                  <a:gd name="T84" fmla="*/ 1420 w 1429"/>
                  <a:gd name="T85" fmla="*/ 1895 h 2192"/>
                  <a:gd name="T86" fmla="*/ 1372 w 1429"/>
                  <a:gd name="T87" fmla="*/ 1839 h 2192"/>
                  <a:gd name="T88" fmla="*/ 1303 w 1429"/>
                  <a:gd name="T89" fmla="*/ 1735 h 2192"/>
                  <a:gd name="T90" fmla="*/ 1372 w 1429"/>
                  <a:gd name="T91" fmla="*/ 1625 h 2192"/>
                  <a:gd name="T92" fmla="*/ 1382 w 1429"/>
                  <a:gd name="T93" fmla="*/ 1549 h 2192"/>
                  <a:gd name="T94" fmla="*/ 1323 w 1429"/>
                  <a:gd name="T95" fmla="*/ 1481 h 2192"/>
                  <a:gd name="T96" fmla="*/ 1226 w 1429"/>
                  <a:gd name="T97" fmla="*/ 1516 h 2192"/>
                  <a:gd name="T98" fmla="*/ 1185 w 1429"/>
                  <a:gd name="T99" fmla="*/ 1390 h 2192"/>
                  <a:gd name="T100" fmla="*/ 1158 w 1429"/>
                  <a:gd name="T101" fmla="*/ 1237 h 2192"/>
                  <a:gd name="T102" fmla="*/ 1129 w 1429"/>
                  <a:gd name="T103" fmla="*/ 1128 h 2192"/>
                  <a:gd name="T104" fmla="*/ 1226 w 1429"/>
                  <a:gd name="T105" fmla="*/ 1002 h 2192"/>
                  <a:gd name="T106" fmla="*/ 1138 w 1429"/>
                  <a:gd name="T107" fmla="*/ 920 h 2192"/>
                  <a:gd name="T108" fmla="*/ 1164 w 1429"/>
                  <a:gd name="T109" fmla="*/ 823 h 2192"/>
                  <a:gd name="T110" fmla="*/ 1226 w 1429"/>
                  <a:gd name="T111" fmla="*/ 717 h 2192"/>
                  <a:gd name="T112" fmla="*/ 1158 w 1429"/>
                  <a:gd name="T113" fmla="*/ 649 h 2192"/>
                  <a:gd name="T114" fmla="*/ 1158 w 1429"/>
                  <a:gd name="T115" fmla="*/ 567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9" h="2192">
                    <a:moveTo>
                      <a:pt x="1164" y="511"/>
                    </a:moveTo>
                    <a:lnTo>
                      <a:pt x="1185" y="523"/>
                    </a:lnTo>
                    <a:lnTo>
                      <a:pt x="1205" y="532"/>
                    </a:lnTo>
                    <a:lnTo>
                      <a:pt x="1226" y="502"/>
                    </a:lnTo>
                    <a:lnTo>
                      <a:pt x="1149" y="450"/>
                    </a:lnTo>
                    <a:lnTo>
                      <a:pt x="1158" y="415"/>
                    </a:lnTo>
                    <a:lnTo>
                      <a:pt x="1164" y="415"/>
                    </a:lnTo>
                    <a:lnTo>
                      <a:pt x="1173" y="394"/>
                    </a:lnTo>
                    <a:lnTo>
                      <a:pt x="1164" y="353"/>
                    </a:lnTo>
                    <a:lnTo>
                      <a:pt x="1158" y="333"/>
                    </a:lnTo>
                    <a:lnTo>
                      <a:pt x="1158" y="324"/>
                    </a:lnTo>
                    <a:lnTo>
                      <a:pt x="1129" y="288"/>
                    </a:lnTo>
                    <a:lnTo>
                      <a:pt x="1158" y="247"/>
                    </a:lnTo>
                    <a:lnTo>
                      <a:pt x="1129" y="214"/>
                    </a:lnTo>
                    <a:lnTo>
                      <a:pt x="1075" y="235"/>
                    </a:lnTo>
                    <a:lnTo>
                      <a:pt x="1075" y="194"/>
                    </a:lnTo>
                    <a:lnTo>
                      <a:pt x="1075" y="171"/>
                    </a:lnTo>
                    <a:lnTo>
                      <a:pt x="1075" y="138"/>
                    </a:lnTo>
                    <a:lnTo>
                      <a:pt x="1055" y="88"/>
                    </a:lnTo>
                    <a:lnTo>
                      <a:pt x="1032" y="97"/>
                    </a:lnTo>
                    <a:lnTo>
                      <a:pt x="999" y="79"/>
                    </a:lnTo>
                    <a:lnTo>
                      <a:pt x="991" y="88"/>
                    </a:lnTo>
                    <a:lnTo>
                      <a:pt x="971" y="68"/>
                    </a:lnTo>
                    <a:lnTo>
                      <a:pt x="991" y="41"/>
                    </a:lnTo>
                    <a:lnTo>
                      <a:pt x="1012" y="32"/>
                    </a:lnTo>
                    <a:lnTo>
                      <a:pt x="1020" y="12"/>
                    </a:lnTo>
                    <a:lnTo>
                      <a:pt x="958" y="0"/>
                    </a:lnTo>
                    <a:lnTo>
                      <a:pt x="929" y="21"/>
                    </a:lnTo>
                    <a:lnTo>
                      <a:pt x="902" y="0"/>
                    </a:lnTo>
                    <a:lnTo>
                      <a:pt x="873" y="0"/>
                    </a:lnTo>
                    <a:lnTo>
                      <a:pt x="797" y="21"/>
                    </a:lnTo>
                    <a:lnTo>
                      <a:pt x="756" y="32"/>
                    </a:lnTo>
                    <a:lnTo>
                      <a:pt x="726" y="21"/>
                    </a:lnTo>
                    <a:lnTo>
                      <a:pt x="715" y="32"/>
                    </a:lnTo>
                    <a:lnTo>
                      <a:pt x="685" y="21"/>
                    </a:lnTo>
                    <a:lnTo>
                      <a:pt x="678" y="58"/>
                    </a:lnTo>
                    <a:lnTo>
                      <a:pt x="596" y="58"/>
                    </a:lnTo>
                    <a:lnTo>
                      <a:pt x="567" y="88"/>
                    </a:lnTo>
                    <a:lnTo>
                      <a:pt x="555" y="68"/>
                    </a:lnTo>
                    <a:lnTo>
                      <a:pt x="587" y="53"/>
                    </a:lnTo>
                    <a:lnTo>
                      <a:pt x="587" y="41"/>
                    </a:lnTo>
                    <a:lnTo>
                      <a:pt x="532" y="41"/>
                    </a:lnTo>
                    <a:lnTo>
                      <a:pt x="470" y="68"/>
                    </a:lnTo>
                    <a:lnTo>
                      <a:pt x="470" y="109"/>
                    </a:lnTo>
                    <a:lnTo>
                      <a:pt x="491" y="138"/>
                    </a:lnTo>
                    <a:lnTo>
                      <a:pt x="459" y="138"/>
                    </a:lnTo>
                    <a:lnTo>
                      <a:pt x="414" y="177"/>
                    </a:lnTo>
                    <a:lnTo>
                      <a:pt x="414" y="194"/>
                    </a:lnTo>
                    <a:lnTo>
                      <a:pt x="373" y="205"/>
                    </a:lnTo>
                    <a:lnTo>
                      <a:pt x="373" y="194"/>
                    </a:lnTo>
                    <a:lnTo>
                      <a:pt x="318" y="185"/>
                    </a:lnTo>
                    <a:lnTo>
                      <a:pt x="305" y="185"/>
                    </a:lnTo>
                    <a:lnTo>
                      <a:pt x="297" y="205"/>
                    </a:lnTo>
                    <a:lnTo>
                      <a:pt x="277" y="185"/>
                    </a:lnTo>
                    <a:lnTo>
                      <a:pt x="255" y="205"/>
                    </a:lnTo>
                    <a:lnTo>
                      <a:pt x="214" y="177"/>
                    </a:lnTo>
                    <a:lnTo>
                      <a:pt x="214" y="194"/>
                    </a:lnTo>
                    <a:lnTo>
                      <a:pt x="158" y="171"/>
                    </a:lnTo>
                    <a:lnTo>
                      <a:pt x="126" y="194"/>
                    </a:lnTo>
                    <a:lnTo>
                      <a:pt x="76" y="194"/>
                    </a:lnTo>
                    <a:lnTo>
                      <a:pt x="76" y="214"/>
                    </a:lnTo>
                    <a:lnTo>
                      <a:pt x="62" y="235"/>
                    </a:lnTo>
                    <a:lnTo>
                      <a:pt x="21" y="214"/>
                    </a:lnTo>
                    <a:lnTo>
                      <a:pt x="0" y="235"/>
                    </a:lnTo>
                    <a:lnTo>
                      <a:pt x="41" y="247"/>
                    </a:lnTo>
                    <a:lnTo>
                      <a:pt x="49" y="255"/>
                    </a:lnTo>
                    <a:lnTo>
                      <a:pt x="29" y="277"/>
                    </a:lnTo>
                    <a:lnTo>
                      <a:pt x="76" y="296"/>
                    </a:lnTo>
                    <a:lnTo>
                      <a:pt x="97" y="303"/>
                    </a:lnTo>
                    <a:lnTo>
                      <a:pt x="97" y="324"/>
                    </a:lnTo>
                    <a:lnTo>
                      <a:pt x="117" y="333"/>
                    </a:lnTo>
                    <a:lnTo>
                      <a:pt x="88" y="394"/>
                    </a:lnTo>
                    <a:lnTo>
                      <a:pt x="106" y="415"/>
                    </a:lnTo>
                    <a:lnTo>
                      <a:pt x="138" y="450"/>
                    </a:lnTo>
                    <a:lnTo>
                      <a:pt x="147" y="461"/>
                    </a:lnTo>
                    <a:lnTo>
                      <a:pt x="167" y="482"/>
                    </a:lnTo>
                    <a:lnTo>
                      <a:pt x="188" y="502"/>
                    </a:lnTo>
                    <a:lnTo>
                      <a:pt x="244" y="523"/>
                    </a:lnTo>
                    <a:lnTo>
                      <a:pt x="255" y="547"/>
                    </a:lnTo>
                    <a:lnTo>
                      <a:pt x="235" y="558"/>
                    </a:lnTo>
                    <a:lnTo>
                      <a:pt x="223" y="588"/>
                    </a:lnTo>
                    <a:lnTo>
                      <a:pt x="223" y="649"/>
                    </a:lnTo>
                    <a:lnTo>
                      <a:pt x="244" y="664"/>
                    </a:lnTo>
                    <a:lnTo>
                      <a:pt x="255" y="658"/>
                    </a:lnTo>
                    <a:lnTo>
                      <a:pt x="264" y="706"/>
                    </a:lnTo>
                    <a:lnTo>
                      <a:pt x="285" y="717"/>
                    </a:lnTo>
                    <a:lnTo>
                      <a:pt x="305" y="767"/>
                    </a:lnTo>
                    <a:lnTo>
                      <a:pt x="285" y="782"/>
                    </a:lnTo>
                    <a:lnTo>
                      <a:pt x="297" y="794"/>
                    </a:lnTo>
                    <a:lnTo>
                      <a:pt x="297" y="814"/>
                    </a:lnTo>
                    <a:lnTo>
                      <a:pt x="318" y="814"/>
                    </a:lnTo>
                    <a:lnTo>
                      <a:pt x="332" y="832"/>
                    </a:lnTo>
                    <a:lnTo>
                      <a:pt x="305" y="864"/>
                    </a:lnTo>
                    <a:lnTo>
                      <a:pt x="305" y="885"/>
                    </a:lnTo>
                    <a:lnTo>
                      <a:pt x="332" y="885"/>
                    </a:lnTo>
                    <a:lnTo>
                      <a:pt x="353" y="920"/>
                    </a:lnTo>
                    <a:lnTo>
                      <a:pt x="340" y="949"/>
                    </a:lnTo>
                    <a:lnTo>
                      <a:pt x="353" y="981"/>
                    </a:lnTo>
                    <a:lnTo>
                      <a:pt x="340" y="1002"/>
                    </a:lnTo>
                    <a:lnTo>
                      <a:pt x="353" y="1026"/>
                    </a:lnTo>
                    <a:lnTo>
                      <a:pt x="361" y="1026"/>
                    </a:lnTo>
                    <a:lnTo>
                      <a:pt x="361" y="1067"/>
                    </a:lnTo>
                    <a:lnTo>
                      <a:pt x="361" y="1087"/>
                    </a:lnTo>
                    <a:lnTo>
                      <a:pt x="318" y="1100"/>
                    </a:lnTo>
                    <a:lnTo>
                      <a:pt x="318" y="1141"/>
                    </a:lnTo>
                    <a:lnTo>
                      <a:pt x="320" y="1143"/>
                    </a:lnTo>
                    <a:lnTo>
                      <a:pt x="320" y="1176"/>
                    </a:lnTo>
                    <a:lnTo>
                      <a:pt x="353" y="1237"/>
                    </a:lnTo>
                    <a:lnTo>
                      <a:pt x="340" y="1258"/>
                    </a:lnTo>
                    <a:lnTo>
                      <a:pt x="318" y="1282"/>
                    </a:lnTo>
                    <a:lnTo>
                      <a:pt x="305" y="1302"/>
                    </a:lnTo>
                    <a:lnTo>
                      <a:pt x="318" y="1323"/>
                    </a:lnTo>
                    <a:lnTo>
                      <a:pt x="318" y="1343"/>
                    </a:lnTo>
                    <a:lnTo>
                      <a:pt x="332" y="1355"/>
                    </a:lnTo>
                    <a:lnTo>
                      <a:pt x="353" y="1323"/>
                    </a:lnTo>
                    <a:lnTo>
                      <a:pt x="373" y="1323"/>
                    </a:lnTo>
                    <a:lnTo>
                      <a:pt x="394" y="1343"/>
                    </a:lnTo>
                    <a:lnTo>
                      <a:pt x="403" y="1355"/>
                    </a:lnTo>
                    <a:lnTo>
                      <a:pt x="438" y="1373"/>
                    </a:lnTo>
                    <a:lnTo>
                      <a:pt x="414" y="1419"/>
                    </a:lnTo>
                    <a:lnTo>
                      <a:pt x="394" y="1431"/>
                    </a:lnTo>
                    <a:lnTo>
                      <a:pt x="353" y="1419"/>
                    </a:lnTo>
                    <a:lnTo>
                      <a:pt x="320" y="1460"/>
                    </a:lnTo>
                    <a:lnTo>
                      <a:pt x="305" y="1460"/>
                    </a:lnTo>
                    <a:lnTo>
                      <a:pt x="297" y="1501"/>
                    </a:lnTo>
                    <a:lnTo>
                      <a:pt x="285" y="1501"/>
                    </a:lnTo>
                    <a:lnTo>
                      <a:pt x="244" y="1501"/>
                    </a:lnTo>
                    <a:lnTo>
                      <a:pt x="223" y="1481"/>
                    </a:lnTo>
                    <a:lnTo>
                      <a:pt x="194" y="1501"/>
                    </a:lnTo>
                    <a:lnTo>
                      <a:pt x="188" y="1516"/>
                    </a:lnTo>
                    <a:lnTo>
                      <a:pt x="158" y="1516"/>
                    </a:lnTo>
                    <a:lnTo>
                      <a:pt x="158" y="1566"/>
                    </a:lnTo>
                    <a:lnTo>
                      <a:pt x="167" y="1575"/>
                    </a:lnTo>
                    <a:lnTo>
                      <a:pt x="167" y="1584"/>
                    </a:lnTo>
                    <a:lnTo>
                      <a:pt x="138" y="1616"/>
                    </a:lnTo>
                    <a:lnTo>
                      <a:pt x="158" y="1640"/>
                    </a:lnTo>
                    <a:lnTo>
                      <a:pt x="179" y="1652"/>
                    </a:lnTo>
                    <a:lnTo>
                      <a:pt x="203" y="1672"/>
                    </a:lnTo>
                    <a:lnTo>
                      <a:pt x="235" y="1693"/>
                    </a:lnTo>
                    <a:lnTo>
                      <a:pt x="235" y="1722"/>
                    </a:lnTo>
                    <a:lnTo>
                      <a:pt x="214" y="1735"/>
                    </a:lnTo>
                    <a:lnTo>
                      <a:pt x="223" y="1748"/>
                    </a:lnTo>
                    <a:lnTo>
                      <a:pt x="244" y="1748"/>
                    </a:lnTo>
                    <a:lnTo>
                      <a:pt x="255" y="1757"/>
                    </a:lnTo>
                    <a:lnTo>
                      <a:pt x="264" y="1778"/>
                    </a:lnTo>
                    <a:lnTo>
                      <a:pt x="285" y="1789"/>
                    </a:lnTo>
                    <a:lnTo>
                      <a:pt x="297" y="1789"/>
                    </a:lnTo>
                    <a:lnTo>
                      <a:pt x="320" y="1798"/>
                    </a:lnTo>
                    <a:lnTo>
                      <a:pt x="332" y="1798"/>
                    </a:lnTo>
                    <a:lnTo>
                      <a:pt x="332" y="1819"/>
                    </a:lnTo>
                    <a:lnTo>
                      <a:pt x="297" y="1819"/>
                    </a:lnTo>
                    <a:lnTo>
                      <a:pt x="297" y="1831"/>
                    </a:lnTo>
                    <a:lnTo>
                      <a:pt x="305" y="1852"/>
                    </a:lnTo>
                    <a:lnTo>
                      <a:pt x="361" y="1839"/>
                    </a:lnTo>
                    <a:lnTo>
                      <a:pt x="361" y="1831"/>
                    </a:lnTo>
                    <a:lnTo>
                      <a:pt x="403" y="1839"/>
                    </a:lnTo>
                    <a:lnTo>
                      <a:pt x="435" y="1839"/>
                    </a:lnTo>
                    <a:lnTo>
                      <a:pt x="438" y="1852"/>
                    </a:lnTo>
                    <a:lnTo>
                      <a:pt x="450" y="1860"/>
                    </a:lnTo>
                    <a:lnTo>
                      <a:pt x="459" y="1875"/>
                    </a:lnTo>
                    <a:lnTo>
                      <a:pt x="450" y="1895"/>
                    </a:lnTo>
                    <a:lnTo>
                      <a:pt x="479" y="1908"/>
                    </a:lnTo>
                    <a:lnTo>
                      <a:pt x="511" y="1917"/>
                    </a:lnTo>
                    <a:lnTo>
                      <a:pt x="550" y="1928"/>
                    </a:lnTo>
                    <a:lnTo>
                      <a:pt x="576" y="1908"/>
                    </a:lnTo>
                    <a:lnTo>
                      <a:pt x="576" y="1937"/>
                    </a:lnTo>
                    <a:lnTo>
                      <a:pt x="596" y="1958"/>
                    </a:lnTo>
                    <a:lnTo>
                      <a:pt x="617" y="1937"/>
                    </a:lnTo>
                    <a:lnTo>
                      <a:pt x="646" y="1937"/>
                    </a:lnTo>
                    <a:lnTo>
                      <a:pt x="659" y="1978"/>
                    </a:lnTo>
                    <a:lnTo>
                      <a:pt x="706" y="1969"/>
                    </a:lnTo>
                    <a:lnTo>
                      <a:pt x="735" y="1978"/>
                    </a:lnTo>
                    <a:lnTo>
                      <a:pt x="756" y="1969"/>
                    </a:lnTo>
                    <a:lnTo>
                      <a:pt x="776" y="1978"/>
                    </a:lnTo>
                    <a:lnTo>
                      <a:pt x="776" y="2013"/>
                    </a:lnTo>
                    <a:lnTo>
                      <a:pt x="823" y="2034"/>
                    </a:lnTo>
                    <a:lnTo>
                      <a:pt x="832" y="2034"/>
                    </a:lnTo>
                    <a:lnTo>
                      <a:pt x="852" y="2045"/>
                    </a:lnTo>
                    <a:lnTo>
                      <a:pt x="882" y="2034"/>
                    </a:lnTo>
                    <a:lnTo>
                      <a:pt x="882" y="2075"/>
                    </a:lnTo>
                    <a:lnTo>
                      <a:pt x="917" y="2066"/>
                    </a:lnTo>
                    <a:lnTo>
                      <a:pt x="917" y="2095"/>
                    </a:lnTo>
                    <a:lnTo>
                      <a:pt x="917" y="2122"/>
                    </a:lnTo>
                    <a:lnTo>
                      <a:pt x="938" y="2122"/>
                    </a:lnTo>
                    <a:lnTo>
                      <a:pt x="949" y="2164"/>
                    </a:lnTo>
                    <a:lnTo>
                      <a:pt x="949" y="2172"/>
                    </a:lnTo>
                    <a:lnTo>
                      <a:pt x="971" y="2183"/>
                    </a:lnTo>
                    <a:lnTo>
                      <a:pt x="991" y="2192"/>
                    </a:lnTo>
                    <a:lnTo>
                      <a:pt x="1047" y="2164"/>
                    </a:lnTo>
                    <a:lnTo>
                      <a:pt x="1067" y="2164"/>
                    </a:lnTo>
                    <a:lnTo>
                      <a:pt x="1075" y="2142"/>
                    </a:lnTo>
                    <a:lnTo>
                      <a:pt x="1067" y="2131"/>
                    </a:lnTo>
                    <a:lnTo>
                      <a:pt x="1075" y="2110"/>
                    </a:lnTo>
                    <a:lnTo>
                      <a:pt x="1075" y="2095"/>
                    </a:lnTo>
                    <a:lnTo>
                      <a:pt x="1097" y="2095"/>
                    </a:lnTo>
                    <a:lnTo>
                      <a:pt x="1108" y="2075"/>
                    </a:lnTo>
                    <a:lnTo>
                      <a:pt x="1088" y="2025"/>
                    </a:lnTo>
                    <a:lnTo>
                      <a:pt x="1149" y="2025"/>
                    </a:lnTo>
                    <a:lnTo>
                      <a:pt x="1164" y="2034"/>
                    </a:lnTo>
                    <a:lnTo>
                      <a:pt x="1185" y="2004"/>
                    </a:lnTo>
                    <a:lnTo>
                      <a:pt x="1214" y="2004"/>
                    </a:lnTo>
                    <a:lnTo>
                      <a:pt x="1214" y="1978"/>
                    </a:lnTo>
                    <a:lnTo>
                      <a:pt x="1235" y="1969"/>
                    </a:lnTo>
                    <a:lnTo>
                      <a:pt x="1276" y="1969"/>
                    </a:lnTo>
                    <a:lnTo>
                      <a:pt x="1276" y="1949"/>
                    </a:lnTo>
                    <a:lnTo>
                      <a:pt x="1303" y="1958"/>
                    </a:lnTo>
                    <a:lnTo>
                      <a:pt x="1331" y="1949"/>
                    </a:lnTo>
                    <a:lnTo>
                      <a:pt x="1344" y="1958"/>
                    </a:lnTo>
                    <a:lnTo>
                      <a:pt x="1372" y="1990"/>
                    </a:lnTo>
                    <a:lnTo>
                      <a:pt x="1382" y="1990"/>
                    </a:lnTo>
                    <a:lnTo>
                      <a:pt x="1402" y="1958"/>
                    </a:lnTo>
                    <a:lnTo>
                      <a:pt x="1402" y="1949"/>
                    </a:lnTo>
                    <a:lnTo>
                      <a:pt x="1402" y="1937"/>
                    </a:lnTo>
                    <a:lnTo>
                      <a:pt x="1409" y="1917"/>
                    </a:lnTo>
                    <a:lnTo>
                      <a:pt x="1420" y="1895"/>
                    </a:lnTo>
                    <a:lnTo>
                      <a:pt x="1429" y="1839"/>
                    </a:lnTo>
                    <a:lnTo>
                      <a:pt x="1409" y="1839"/>
                    </a:lnTo>
                    <a:lnTo>
                      <a:pt x="1402" y="1860"/>
                    </a:lnTo>
                    <a:lnTo>
                      <a:pt x="1382" y="1860"/>
                    </a:lnTo>
                    <a:lnTo>
                      <a:pt x="1372" y="1839"/>
                    </a:lnTo>
                    <a:lnTo>
                      <a:pt x="1352" y="1839"/>
                    </a:lnTo>
                    <a:lnTo>
                      <a:pt x="1344" y="1798"/>
                    </a:lnTo>
                    <a:lnTo>
                      <a:pt x="1323" y="1789"/>
                    </a:lnTo>
                    <a:lnTo>
                      <a:pt x="1303" y="1778"/>
                    </a:lnTo>
                    <a:lnTo>
                      <a:pt x="1303" y="1735"/>
                    </a:lnTo>
                    <a:lnTo>
                      <a:pt x="1344" y="1702"/>
                    </a:lnTo>
                    <a:lnTo>
                      <a:pt x="1344" y="1681"/>
                    </a:lnTo>
                    <a:lnTo>
                      <a:pt x="1331" y="1672"/>
                    </a:lnTo>
                    <a:lnTo>
                      <a:pt x="1331" y="1625"/>
                    </a:lnTo>
                    <a:lnTo>
                      <a:pt x="1372" y="1625"/>
                    </a:lnTo>
                    <a:lnTo>
                      <a:pt x="1382" y="1605"/>
                    </a:lnTo>
                    <a:lnTo>
                      <a:pt x="1372" y="1584"/>
                    </a:lnTo>
                    <a:lnTo>
                      <a:pt x="1364" y="1557"/>
                    </a:lnTo>
                    <a:lnTo>
                      <a:pt x="1382" y="1557"/>
                    </a:lnTo>
                    <a:lnTo>
                      <a:pt x="1382" y="1549"/>
                    </a:lnTo>
                    <a:lnTo>
                      <a:pt x="1382" y="1529"/>
                    </a:lnTo>
                    <a:lnTo>
                      <a:pt x="1394" y="1508"/>
                    </a:lnTo>
                    <a:lnTo>
                      <a:pt x="1364" y="1481"/>
                    </a:lnTo>
                    <a:lnTo>
                      <a:pt x="1344" y="1470"/>
                    </a:lnTo>
                    <a:lnTo>
                      <a:pt x="1323" y="1481"/>
                    </a:lnTo>
                    <a:lnTo>
                      <a:pt x="1281" y="1508"/>
                    </a:lnTo>
                    <a:lnTo>
                      <a:pt x="1281" y="1516"/>
                    </a:lnTo>
                    <a:lnTo>
                      <a:pt x="1276" y="1537"/>
                    </a:lnTo>
                    <a:lnTo>
                      <a:pt x="1255" y="1549"/>
                    </a:lnTo>
                    <a:lnTo>
                      <a:pt x="1226" y="1516"/>
                    </a:lnTo>
                    <a:lnTo>
                      <a:pt x="1185" y="1508"/>
                    </a:lnTo>
                    <a:lnTo>
                      <a:pt x="1194" y="1470"/>
                    </a:lnTo>
                    <a:lnTo>
                      <a:pt x="1173" y="1460"/>
                    </a:lnTo>
                    <a:lnTo>
                      <a:pt x="1205" y="1419"/>
                    </a:lnTo>
                    <a:lnTo>
                      <a:pt x="1185" y="1390"/>
                    </a:lnTo>
                    <a:lnTo>
                      <a:pt x="1158" y="1390"/>
                    </a:lnTo>
                    <a:lnTo>
                      <a:pt x="1138" y="1364"/>
                    </a:lnTo>
                    <a:lnTo>
                      <a:pt x="1158" y="1273"/>
                    </a:lnTo>
                    <a:lnTo>
                      <a:pt x="1149" y="1267"/>
                    </a:lnTo>
                    <a:lnTo>
                      <a:pt x="1158" y="1237"/>
                    </a:lnTo>
                    <a:lnTo>
                      <a:pt x="1149" y="1226"/>
                    </a:lnTo>
                    <a:lnTo>
                      <a:pt x="1117" y="1237"/>
                    </a:lnTo>
                    <a:lnTo>
                      <a:pt x="1117" y="1163"/>
                    </a:lnTo>
                    <a:lnTo>
                      <a:pt x="1129" y="1155"/>
                    </a:lnTo>
                    <a:lnTo>
                      <a:pt x="1129" y="1128"/>
                    </a:lnTo>
                    <a:lnTo>
                      <a:pt x="1164" y="1128"/>
                    </a:lnTo>
                    <a:lnTo>
                      <a:pt x="1173" y="1078"/>
                    </a:lnTo>
                    <a:lnTo>
                      <a:pt x="1158" y="1067"/>
                    </a:lnTo>
                    <a:lnTo>
                      <a:pt x="1164" y="1037"/>
                    </a:lnTo>
                    <a:lnTo>
                      <a:pt x="1226" y="1002"/>
                    </a:lnTo>
                    <a:lnTo>
                      <a:pt x="1205" y="990"/>
                    </a:lnTo>
                    <a:lnTo>
                      <a:pt x="1205" y="961"/>
                    </a:lnTo>
                    <a:lnTo>
                      <a:pt x="1164" y="961"/>
                    </a:lnTo>
                    <a:lnTo>
                      <a:pt x="1164" y="905"/>
                    </a:lnTo>
                    <a:lnTo>
                      <a:pt x="1138" y="920"/>
                    </a:lnTo>
                    <a:lnTo>
                      <a:pt x="1088" y="940"/>
                    </a:lnTo>
                    <a:lnTo>
                      <a:pt x="1075" y="920"/>
                    </a:lnTo>
                    <a:lnTo>
                      <a:pt x="1129" y="885"/>
                    </a:lnTo>
                    <a:lnTo>
                      <a:pt x="1129" y="853"/>
                    </a:lnTo>
                    <a:lnTo>
                      <a:pt x="1164" y="823"/>
                    </a:lnTo>
                    <a:lnTo>
                      <a:pt x="1149" y="803"/>
                    </a:lnTo>
                    <a:lnTo>
                      <a:pt x="1185" y="782"/>
                    </a:lnTo>
                    <a:lnTo>
                      <a:pt x="1173" y="755"/>
                    </a:lnTo>
                    <a:lnTo>
                      <a:pt x="1226" y="734"/>
                    </a:lnTo>
                    <a:lnTo>
                      <a:pt x="1226" y="717"/>
                    </a:lnTo>
                    <a:lnTo>
                      <a:pt x="1214" y="726"/>
                    </a:lnTo>
                    <a:lnTo>
                      <a:pt x="1194" y="697"/>
                    </a:lnTo>
                    <a:lnTo>
                      <a:pt x="1185" y="684"/>
                    </a:lnTo>
                    <a:lnTo>
                      <a:pt x="1164" y="684"/>
                    </a:lnTo>
                    <a:lnTo>
                      <a:pt x="1158" y="649"/>
                    </a:lnTo>
                    <a:lnTo>
                      <a:pt x="1158" y="621"/>
                    </a:lnTo>
                    <a:lnTo>
                      <a:pt x="1164" y="608"/>
                    </a:lnTo>
                    <a:lnTo>
                      <a:pt x="1194" y="580"/>
                    </a:lnTo>
                    <a:lnTo>
                      <a:pt x="1173" y="558"/>
                    </a:lnTo>
                    <a:lnTo>
                      <a:pt x="1158" y="567"/>
                    </a:lnTo>
                    <a:lnTo>
                      <a:pt x="1129" y="547"/>
                    </a:lnTo>
                    <a:lnTo>
                      <a:pt x="1129" y="532"/>
                    </a:lnTo>
                    <a:lnTo>
                      <a:pt x="1164" y="511"/>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36" name="17 Charente-Maritime">
                <a:extLst>
                  <a:ext uri="{FF2B5EF4-FFF2-40B4-BE49-F238E27FC236}">
                    <a16:creationId xmlns:a16="http://schemas.microsoft.com/office/drawing/2014/main" id="{C46EA6B3-9A1F-462F-8AC8-18765134A16F}"/>
                  </a:ext>
                </a:extLst>
              </p:cNvPr>
              <p:cNvSpPr>
                <a:spLocks noEditPoints="1"/>
              </p:cNvSpPr>
              <p:nvPr userDrawn="1"/>
            </p:nvSpPr>
            <p:spPr bwMode="auto">
              <a:xfrm>
                <a:off x="4183063" y="3467100"/>
                <a:ext cx="690562" cy="849313"/>
              </a:xfrm>
              <a:custGeom>
                <a:avLst/>
                <a:gdLst>
                  <a:gd name="T0" fmla="*/ 1693 w 2036"/>
                  <a:gd name="T1" fmla="*/ 1814 h 2499"/>
                  <a:gd name="T2" fmla="*/ 1693 w 2036"/>
                  <a:gd name="T3" fmla="*/ 1691 h 2499"/>
                  <a:gd name="T4" fmla="*/ 1634 w 2036"/>
                  <a:gd name="T5" fmla="*/ 1610 h 2499"/>
                  <a:gd name="T6" fmla="*/ 1551 w 2036"/>
                  <a:gd name="T7" fmla="*/ 1494 h 2499"/>
                  <a:gd name="T8" fmla="*/ 1516 w 2036"/>
                  <a:gd name="T9" fmla="*/ 1405 h 2499"/>
                  <a:gd name="T10" fmla="*/ 1508 w 2036"/>
                  <a:gd name="T11" fmla="*/ 1258 h 2499"/>
                  <a:gd name="T12" fmla="*/ 1569 w 2036"/>
                  <a:gd name="T13" fmla="*/ 1150 h 2499"/>
                  <a:gd name="T14" fmla="*/ 1735 w 2036"/>
                  <a:gd name="T15" fmla="*/ 1120 h 2499"/>
                  <a:gd name="T16" fmla="*/ 1841 w 2036"/>
                  <a:gd name="T17" fmla="*/ 1170 h 2499"/>
                  <a:gd name="T18" fmla="*/ 1908 w 2036"/>
                  <a:gd name="T19" fmla="*/ 1011 h 2499"/>
                  <a:gd name="T20" fmla="*/ 1868 w 2036"/>
                  <a:gd name="T21" fmla="*/ 885 h 2499"/>
                  <a:gd name="T22" fmla="*/ 1938 w 2036"/>
                  <a:gd name="T23" fmla="*/ 839 h 2499"/>
                  <a:gd name="T24" fmla="*/ 1855 w 2036"/>
                  <a:gd name="T25" fmla="*/ 711 h 2499"/>
                  <a:gd name="T26" fmla="*/ 1715 w 2036"/>
                  <a:gd name="T27" fmla="*/ 630 h 2499"/>
                  <a:gd name="T28" fmla="*/ 1558 w 2036"/>
                  <a:gd name="T29" fmla="*/ 554 h 2499"/>
                  <a:gd name="T30" fmla="*/ 1390 w 2036"/>
                  <a:gd name="T31" fmla="*/ 511 h 2499"/>
                  <a:gd name="T32" fmla="*/ 1301 w 2036"/>
                  <a:gd name="T33" fmla="*/ 455 h 2499"/>
                  <a:gd name="T34" fmla="*/ 1237 w 2036"/>
                  <a:gd name="T35" fmla="*/ 405 h 2499"/>
                  <a:gd name="T36" fmla="*/ 1175 w 2036"/>
                  <a:gd name="T37" fmla="*/ 339 h 2499"/>
                  <a:gd name="T38" fmla="*/ 1109 w 2036"/>
                  <a:gd name="T39" fmla="*/ 192 h 2499"/>
                  <a:gd name="T40" fmla="*/ 1003 w 2036"/>
                  <a:gd name="T41" fmla="*/ 68 h 2499"/>
                  <a:gd name="T42" fmla="*/ 843 w 2036"/>
                  <a:gd name="T43" fmla="*/ 117 h 2499"/>
                  <a:gd name="T44" fmla="*/ 800 w 2036"/>
                  <a:gd name="T45" fmla="*/ 6 h 2499"/>
                  <a:gd name="T46" fmla="*/ 608 w 2036"/>
                  <a:gd name="T47" fmla="*/ 192 h 2499"/>
                  <a:gd name="T48" fmla="*/ 461 w 2036"/>
                  <a:gd name="T49" fmla="*/ 339 h 2499"/>
                  <a:gd name="T50" fmla="*/ 547 w 2036"/>
                  <a:gd name="T51" fmla="*/ 491 h 2499"/>
                  <a:gd name="T52" fmla="*/ 663 w 2036"/>
                  <a:gd name="T53" fmla="*/ 691 h 2499"/>
                  <a:gd name="T54" fmla="*/ 641 w 2036"/>
                  <a:gd name="T55" fmla="*/ 809 h 2499"/>
                  <a:gd name="T56" fmla="*/ 580 w 2036"/>
                  <a:gd name="T57" fmla="*/ 973 h 2499"/>
                  <a:gd name="T58" fmla="*/ 547 w 2036"/>
                  <a:gd name="T59" fmla="*/ 1087 h 2499"/>
                  <a:gd name="T60" fmla="*/ 372 w 2036"/>
                  <a:gd name="T61" fmla="*/ 1087 h 2499"/>
                  <a:gd name="T62" fmla="*/ 461 w 2036"/>
                  <a:gd name="T63" fmla="*/ 1307 h 2499"/>
                  <a:gd name="T64" fmla="*/ 684 w 2036"/>
                  <a:gd name="T65" fmla="*/ 1453 h 2499"/>
                  <a:gd name="T66" fmla="*/ 793 w 2036"/>
                  <a:gd name="T67" fmla="*/ 1563 h 2499"/>
                  <a:gd name="T68" fmla="*/ 980 w 2036"/>
                  <a:gd name="T69" fmla="*/ 1746 h 2499"/>
                  <a:gd name="T70" fmla="*/ 1079 w 2036"/>
                  <a:gd name="T71" fmla="*/ 2019 h 2499"/>
                  <a:gd name="T72" fmla="*/ 1247 w 2036"/>
                  <a:gd name="T73" fmla="*/ 1992 h 2499"/>
                  <a:gd name="T74" fmla="*/ 1410 w 2036"/>
                  <a:gd name="T75" fmla="*/ 2108 h 2499"/>
                  <a:gd name="T76" fmla="*/ 1461 w 2036"/>
                  <a:gd name="T77" fmla="*/ 2267 h 2499"/>
                  <a:gd name="T78" fmla="*/ 1654 w 2036"/>
                  <a:gd name="T79" fmla="*/ 2393 h 2499"/>
                  <a:gd name="T80" fmla="*/ 1831 w 2036"/>
                  <a:gd name="T81" fmla="*/ 2499 h 2499"/>
                  <a:gd name="T82" fmla="*/ 1979 w 2036"/>
                  <a:gd name="T83" fmla="*/ 2413 h 2499"/>
                  <a:gd name="T84" fmla="*/ 1984 w 2036"/>
                  <a:gd name="T85" fmla="*/ 2206 h 2499"/>
                  <a:gd name="T86" fmla="*/ 1875 w 2036"/>
                  <a:gd name="T87" fmla="*/ 2118 h 2499"/>
                  <a:gd name="T88" fmla="*/ 1750 w 2036"/>
                  <a:gd name="T89" fmla="*/ 2068 h 2499"/>
                  <a:gd name="T90" fmla="*/ 1654 w 2036"/>
                  <a:gd name="T91" fmla="*/ 1999 h 2499"/>
                  <a:gd name="T92" fmla="*/ 1627 w 2036"/>
                  <a:gd name="T93" fmla="*/ 1949 h 2499"/>
                  <a:gd name="T94" fmla="*/ 441 w 2036"/>
                  <a:gd name="T95" fmla="*/ 1044 h 2499"/>
                  <a:gd name="T96" fmla="*/ 342 w 2036"/>
                  <a:gd name="T97" fmla="*/ 905 h 2499"/>
                  <a:gd name="T98" fmla="*/ 195 w 2036"/>
                  <a:gd name="T99" fmla="*/ 723 h 2499"/>
                  <a:gd name="T100" fmla="*/ 266 w 2036"/>
                  <a:gd name="T101" fmla="*/ 630 h 2499"/>
                  <a:gd name="T102" fmla="*/ 409 w 2036"/>
                  <a:gd name="T103" fmla="*/ 748 h 2499"/>
                  <a:gd name="T104" fmla="*/ 567 w 2036"/>
                  <a:gd name="T105" fmla="*/ 781 h 2499"/>
                  <a:gd name="T106" fmla="*/ 525 w 2036"/>
                  <a:gd name="T107" fmla="*/ 683 h 2499"/>
                  <a:gd name="T108" fmla="*/ 185 w 2036"/>
                  <a:gd name="T109" fmla="*/ 329 h 2499"/>
                  <a:gd name="T110" fmla="*/ 372 w 2036"/>
                  <a:gd name="T111" fmla="*/ 374 h 2499"/>
                  <a:gd name="T112" fmla="*/ 289 w 2036"/>
                  <a:gd name="T113" fmla="*/ 290 h 2499"/>
                  <a:gd name="T114" fmla="*/ 128 w 2036"/>
                  <a:gd name="T115" fmla="*/ 243 h 2499"/>
                  <a:gd name="T116" fmla="*/ 67 w 2036"/>
                  <a:gd name="T117" fmla="*/ 174 h 2499"/>
                  <a:gd name="T118" fmla="*/ 67 w 2036"/>
                  <a:gd name="T119" fmla="*/ 297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6" h="2499">
                    <a:moveTo>
                      <a:pt x="1654" y="1915"/>
                    </a:moveTo>
                    <a:lnTo>
                      <a:pt x="1703" y="1883"/>
                    </a:lnTo>
                    <a:lnTo>
                      <a:pt x="1715" y="1883"/>
                    </a:lnTo>
                    <a:lnTo>
                      <a:pt x="1715" y="1863"/>
                    </a:lnTo>
                    <a:lnTo>
                      <a:pt x="1693" y="1863"/>
                    </a:lnTo>
                    <a:lnTo>
                      <a:pt x="1703" y="1822"/>
                    </a:lnTo>
                    <a:lnTo>
                      <a:pt x="1693" y="1814"/>
                    </a:lnTo>
                    <a:lnTo>
                      <a:pt x="1680" y="1800"/>
                    </a:lnTo>
                    <a:lnTo>
                      <a:pt x="1654" y="1787"/>
                    </a:lnTo>
                    <a:lnTo>
                      <a:pt x="1663" y="1757"/>
                    </a:lnTo>
                    <a:lnTo>
                      <a:pt x="1680" y="1757"/>
                    </a:lnTo>
                    <a:lnTo>
                      <a:pt x="1723" y="1726"/>
                    </a:lnTo>
                    <a:lnTo>
                      <a:pt x="1723" y="1716"/>
                    </a:lnTo>
                    <a:lnTo>
                      <a:pt x="1693" y="1691"/>
                    </a:lnTo>
                    <a:lnTo>
                      <a:pt x="1693" y="1669"/>
                    </a:lnTo>
                    <a:lnTo>
                      <a:pt x="1680" y="1661"/>
                    </a:lnTo>
                    <a:lnTo>
                      <a:pt x="1673" y="1661"/>
                    </a:lnTo>
                    <a:lnTo>
                      <a:pt x="1619" y="1640"/>
                    </a:lnTo>
                    <a:lnTo>
                      <a:pt x="1607" y="1630"/>
                    </a:lnTo>
                    <a:lnTo>
                      <a:pt x="1619" y="1620"/>
                    </a:lnTo>
                    <a:lnTo>
                      <a:pt x="1634" y="1610"/>
                    </a:lnTo>
                    <a:lnTo>
                      <a:pt x="1654" y="1578"/>
                    </a:lnTo>
                    <a:lnTo>
                      <a:pt x="1634" y="1563"/>
                    </a:lnTo>
                    <a:lnTo>
                      <a:pt x="1619" y="1554"/>
                    </a:lnTo>
                    <a:lnTo>
                      <a:pt x="1607" y="1544"/>
                    </a:lnTo>
                    <a:lnTo>
                      <a:pt x="1599" y="1534"/>
                    </a:lnTo>
                    <a:lnTo>
                      <a:pt x="1558" y="1514"/>
                    </a:lnTo>
                    <a:lnTo>
                      <a:pt x="1551" y="1494"/>
                    </a:lnTo>
                    <a:lnTo>
                      <a:pt x="1538" y="1462"/>
                    </a:lnTo>
                    <a:lnTo>
                      <a:pt x="1528" y="1462"/>
                    </a:lnTo>
                    <a:lnTo>
                      <a:pt x="1508" y="1471"/>
                    </a:lnTo>
                    <a:lnTo>
                      <a:pt x="1491" y="1471"/>
                    </a:lnTo>
                    <a:lnTo>
                      <a:pt x="1473" y="1462"/>
                    </a:lnTo>
                    <a:lnTo>
                      <a:pt x="1496" y="1395"/>
                    </a:lnTo>
                    <a:lnTo>
                      <a:pt x="1516" y="1405"/>
                    </a:lnTo>
                    <a:lnTo>
                      <a:pt x="1538" y="1405"/>
                    </a:lnTo>
                    <a:lnTo>
                      <a:pt x="1528" y="1375"/>
                    </a:lnTo>
                    <a:lnTo>
                      <a:pt x="1508" y="1357"/>
                    </a:lnTo>
                    <a:lnTo>
                      <a:pt x="1491" y="1344"/>
                    </a:lnTo>
                    <a:lnTo>
                      <a:pt x="1491" y="1299"/>
                    </a:lnTo>
                    <a:lnTo>
                      <a:pt x="1491" y="1267"/>
                    </a:lnTo>
                    <a:lnTo>
                      <a:pt x="1508" y="1258"/>
                    </a:lnTo>
                    <a:lnTo>
                      <a:pt x="1496" y="1226"/>
                    </a:lnTo>
                    <a:lnTo>
                      <a:pt x="1440" y="1238"/>
                    </a:lnTo>
                    <a:lnTo>
                      <a:pt x="1440" y="1211"/>
                    </a:lnTo>
                    <a:lnTo>
                      <a:pt x="1461" y="1191"/>
                    </a:lnTo>
                    <a:lnTo>
                      <a:pt x="1516" y="1170"/>
                    </a:lnTo>
                    <a:lnTo>
                      <a:pt x="1516" y="1150"/>
                    </a:lnTo>
                    <a:lnTo>
                      <a:pt x="1569" y="1150"/>
                    </a:lnTo>
                    <a:lnTo>
                      <a:pt x="1569" y="1170"/>
                    </a:lnTo>
                    <a:lnTo>
                      <a:pt x="1607" y="1150"/>
                    </a:lnTo>
                    <a:lnTo>
                      <a:pt x="1627" y="1162"/>
                    </a:lnTo>
                    <a:lnTo>
                      <a:pt x="1647" y="1162"/>
                    </a:lnTo>
                    <a:lnTo>
                      <a:pt x="1663" y="1120"/>
                    </a:lnTo>
                    <a:lnTo>
                      <a:pt x="1693" y="1107"/>
                    </a:lnTo>
                    <a:lnTo>
                      <a:pt x="1735" y="1120"/>
                    </a:lnTo>
                    <a:lnTo>
                      <a:pt x="1740" y="1140"/>
                    </a:lnTo>
                    <a:lnTo>
                      <a:pt x="1750" y="1150"/>
                    </a:lnTo>
                    <a:lnTo>
                      <a:pt x="1762" y="1181"/>
                    </a:lnTo>
                    <a:lnTo>
                      <a:pt x="1799" y="1162"/>
                    </a:lnTo>
                    <a:lnTo>
                      <a:pt x="1821" y="1150"/>
                    </a:lnTo>
                    <a:lnTo>
                      <a:pt x="1841" y="1162"/>
                    </a:lnTo>
                    <a:lnTo>
                      <a:pt x="1841" y="1170"/>
                    </a:lnTo>
                    <a:lnTo>
                      <a:pt x="1853" y="1181"/>
                    </a:lnTo>
                    <a:lnTo>
                      <a:pt x="1868" y="1150"/>
                    </a:lnTo>
                    <a:lnTo>
                      <a:pt x="1855" y="1140"/>
                    </a:lnTo>
                    <a:lnTo>
                      <a:pt x="1875" y="1087"/>
                    </a:lnTo>
                    <a:lnTo>
                      <a:pt x="1868" y="1064"/>
                    </a:lnTo>
                    <a:lnTo>
                      <a:pt x="1898" y="1044"/>
                    </a:lnTo>
                    <a:lnTo>
                      <a:pt x="1908" y="1011"/>
                    </a:lnTo>
                    <a:lnTo>
                      <a:pt x="1888" y="981"/>
                    </a:lnTo>
                    <a:lnTo>
                      <a:pt x="1888" y="955"/>
                    </a:lnTo>
                    <a:lnTo>
                      <a:pt x="1875" y="955"/>
                    </a:lnTo>
                    <a:lnTo>
                      <a:pt x="1875" y="935"/>
                    </a:lnTo>
                    <a:lnTo>
                      <a:pt x="1888" y="925"/>
                    </a:lnTo>
                    <a:lnTo>
                      <a:pt x="1875" y="905"/>
                    </a:lnTo>
                    <a:lnTo>
                      <a:pt x="1868" y="885"/>
                    </a:lnTo>
                    <a:lnTo>
                      <a:pt x="1875" y="877"/>
                    </a:lnTo>
                    <a:lnTo>
                      <a:pt x="1898" y="885"/>
                    </a:lnTo>
                    <a:lnTo>
                      <a:pt x="1930" y="885"/>
                    </a:lnTo>
                    <a:lnTo>
                      <a:pt x="1949" y="885"/>
                    </a:lnTo>
                    <a:lnTo>
                      <a:pt x="1959" y="844"/>
                    </a:lnTo>
                    <a:lnTo>
                      <a:pt x="1959" y="839"/>
                    </a:lnTo>
                    <a:lnTo>
                      <a:pt x="1938" y="839"/>
                    </a:lnTo>
                    <a:lnTo>
                      <a:pt x="1930" y="809"/>
                    </a:lnTo>
                    <a:lnTo>
                      <a:pt x="1908" y="799"/>
                    </a:lnTo>
                    <a:lnTo>
                      <a:pt x="1888" y="787"/>
                    </a:lnTo>
                    <a:lnTo>
                      <a:pt x="1888" y="781"/>
                    </a:lnTo>
                    <a:lnTo>
                      <a:pt x="1875" y="738"/>
                    </a:lnTo>
                    <a:lnTo>
                      <a:pt x="1855" y="738"/>
                    </a:lnTo>
                    <a:lnTo>
                      <a:pt x="1855" y="711"/>
                    </a:lnTo>
                    <a:lnTo>
                      <a:pt x="1855" y="682"/>
                    </a:lnTo>
                    <a:lnTo>
                      <a:pt x="1821" y="691"/>
                    </a:lnTo>
                    <a:lnTo>
                      <a:pt x="1821" y="650"/>
                    </a:lnTo>
                    <a:lnTo>
                      <a:pt x="1791" y="662"/>
                    </a:lnTo>
                    <a:lnTo>
                      <a:pt x="1769" y="650"/>
                    </a:lnTo>
                    <a:lnTo>
                      <a:pt x="1762" y="650"/>
                    </a:lnTo>
                    <a:lnTo>
                      <a:pt x="1715" y="630"/>
                    </a:lnTo>
                    <a:lnTo>
                      <a:pt x="1715" y="595"/>
                    </a:lnTo>
                    <a:lnTo>
                      <a:pt x="1693" y="586"/>
                    </a:lnTo>
                    <a:lnTo>
                      <a:pt x="1673" y="595"/>
                    </a:lnTo>
                    <a:lnTo>
                      <a:pt x="1647" y="586"/>
                    </a:lnTo>
                    <a:lnTo>
                      <a:pt x="1599" y="595"/>
                    </a:lnTo>
                    <a:lnTo>
                      <a:pt x="1587" y="554"/>
                    </a:lnTo>
                    <a:lnTo>
                      <a:pt x="1558" y="554"/>
                    </a:lnTo>
                    <a:lnTo>
                      <a:pt x="1538" y="574"/>
                    </a:lnTo>
                    <a:lnTo>
                      <a:pt x="1516" y="554"/>
                    </a:lnTo>
                    <a:lnTo>
                      <a:pt x="1516" y="524"/>
                    </a:lnTo>
                    <a:lnTo>
                      <a:pt x="1491" y="544"/>
                    </a:lnTo>
                    <a:lnTo>
                      <a:pt x="1452" y="531"/>
                    </a:lnTo>
                    <a:lnTo>
                      <a:pt x="1420" y="524"/>
                    </a:lnTo>
                    <a:lnTo>
                      <a:pt x="1390" y="511"/>
                    </a:lnTo>
                    <a:lnTo>
                      <a:pt x="1400" y="491"/>
                    </a:lnTo>
                    <a:lnTo>
                      <a:pt x="1390" y="477"/>
                    </a:lnTo>
                    <a:lnTo>
                      <a:pt x="1377" y="467"/>
                    </a:lnTo>
                    <a:lnTo>
                      <a:pt x="1375" y="455"/>
                    </a:lnTo>
                    <a:lnTo>
                      <a:pt x="1343" y="455"/>
                    </a:lnTo>
                    <a:lnTo>
                      <a:pt x="1301" y="448"/>
                    </a:lnTo>
                    <a:lnTo>
                      <a:pt x="1301" y="455"/>
                    </a:lnTo>
                    <a:lnTo>
                      <a:pt x="1247" y="467"/>
                    </a:lnTo>
                    <a:lnTo>
                      <a:pt x="1237" y="448"/>
                    </a:lnTo>
                    <a:lnTo>
                      <a:pt x="1237" y="435"/>
                    </a:lnTo>
                    <a:lnTo>
                      <a:pt x="1271" y="435"/>
                    </a:lnTo>
                    <a:lnTo>
                      <a:pt x="1271" y="415"/>
                    </a:lnTo>
                    <a:lnTo>
                      <a:pt x="1262" y="415"/>
                    </a:lnTo>
                    <a:lnTo>
                      <a:pt x="1237" y="405"/>
                    </a:lnTo>
                    <a:lnTo>
                      <a:pt x="1225" y="405"/>
                    </a:lnTo>
                    <a:lnTo>
                      <a:pt x="1205" y="393"/>
                    </a:lnTo>
                    <a:lnTo>
                      <a:pt x="1195" y="374"/>
                    </a:lnTo>
                    <a:lnTo>
                      <a:pt x="1185" y="364"/>
                    </a:lnTo>
                    <a:lnTo>
                      <a:pt x="1164" y="364"/>
                    </a:lnTo>
                    <a:lnTo>
                      <a:pt x="1156" y="349"/>
                    </a:lnTo>
                    <a:lnTo>
                      <a:pt x="1175" y="339"/>
                    </a:lnTo>
                    <a:lnTo>
                      <a:pt x="1175" y="309"/>
                    </a:lnTo>
                    <a:lnTo>
                      <a:pt x="1144" y="288"/>
                    </a:lnTo>
                    <a:lnTo>
                      <a:pt x="1119" y="268"/>
                    </a:lnTo>
                    <a:lnTo>
                      <a:pt x="1099" y="255"/>
                    </a:lnTo>
                    <a:lnTo>
                      <a:pt x="1079" y="233"/>
                    </a:lnTo>
                    <a:lnTo>
                      <a:pt x="1109" y="201"/>
                    </a:lnTo>
                    <a:lnTo>
                      <a:pt x="1109" y="192"/>
                    </a:lnTo>
                    <a:lnTo>
                      <a:pt x="1099" y="182"/>
                    </a:lnTo>
                    <a:lnTo>
                      <a:pt x="1099" y="132"/>
                    </a:lnTo>
                    <a:lnTo>
                      <a:pt x="1086" y="125"/>
                    </a:lnTo>
                    <a:lnTo>
                      <a:pt x="1058" y="105"/>
                    </a:lnTo>
                    <a:lnTo>
                      <a:pt x="1018" y="98"/>
                    </a:lnTo>
                    <a:lnTo>
                      <a:pt x="1018" y="68"/>
                    </a:lnTo>
                    <a:lnTo>
                      <a:pt x="1003" y="68"/>
                    </a:lnTo>
                    <a:lnTo>
                      <a:pt x="969" y="68"/>
                    </a:lnTo>
                    <a:lnTo>
                      <a:pt x="961" y="105"/>
                    </a:lnTo>
                    <a:lnTo>
                      <a:pt x="949" y="105"/>
                    </a:lnTo>
                    <a:lnTo>
                      <a:pt x="912" y="86"/>
                    </a:lnTo>
                    <a:lnTo>
                      <a:pt x="899" y="98"/>
                    </a:lnTo>
                    <a:lnTo>
                      <a:pt x="884" y="105"/>
                    </a:lnTo>
                    <a:lnTo>
                      <a:pt x="843" y="117"/>
                    </a:lnTo>
                    <a:lnTo>
                      <a:pt x="813" y="86"/>
                    </a:lnTo>
                    <a:lnTo>
                      <a:pt x="835" y="56"/>
                    </a:lnTo>
                    <a:lnTo>
                      <a:pt x="853" y="14"/>
                    </a:lnTo>
                    <a:lnTo>
                      <a:pt x="853" y="0"/>
                    </a:lnTo>
                    <a:lnTo>
                      <a:pt x="823" y="6"/>
                    </a:lnTo>
                    <a:lnTo>
                      <a:pt x="813" y="6"/>
                    </a:lnTo>
                    <a:lnTo>
                      <a:pt x="800" y="6"/>
                    </a:lnTo>
                    <a:lnTo>
                      <a:pt x="800" y="26"/>
                    </a:lnTo>
                    <a:lnTo>
                      <a:pt x="694" y="36"/>
                    </a:lnTo>
                    <a:lnTo>
                      <a:pt x="676" y="56"/>
                    </a:lnTo>
                    <a:lnTo>
                      <a:pt x="656" y="86"/>
                    </a:lnTo>
                    <a:lnTo>
                      <a:pt x="598" y="98"/>
                    </a:lnTo>
                    <a:lnTo>
                      <a:pt x="587" y="105"/>
                    </a:lnTo>
                    <a:lnTo>
                      <a:pt x="608" y="192"/>
                    </a:lnTo>
                    <a:lnTo>
                      <a:pt x="580" y="221"/>
                    </a:lnTo>
                    <a:lnTo>
                      <a:pt x="567" y="233"/>
                    </a:lnTo>
                    <a:lnTo>
                      <a:pt x="522" y="255"/>
                    </a:lnTo>
                    <a:lnTo>
                      <a:pt x="481" y="288"/>
                    </a:lnTo>
                    <a:lnTo>
                      <a:pt x="471" y="297"/>
                    </a:lnTo>
                    <a:lnTo>
                      <a:pt x="481" y="329"/>
                    </a:lnTo>
                    <a:lnTo>
                      <a:pt x="461" y="339"/>
                    </a:lnTo>
                    <a:lnTo>
                      <a:pt x="441" y="386"/>
                    </a:lnTo>
                    <a:lnTo>
                      <a:pt x="471" y="415"/>
                    </a:lnTo>
                    <a:lnTo>
                      <a:pt x="510" y="405"/>
                    </a:lnTo>
                    <a:lnTo>
                      <a:pt x="510" y="428"/>
                    </a:lnTo>
                    <a:lnTo>
                      <a:pt x="525" y="448"/>
                    </a:lnTo>
                    <a:lnTo>
                      <a:pt x="537" y="482"/>
                    </a:lnTo>
                    <a:lnTo>
                      <a:pt x="547" y="491"/>
                    </a:lnTo>
                    <a:lnTo>
                      <a:pt x="567" y="511"/>
                    </a:lnTo>
                    <a:lnTo>
                      <a:pt x="587" y="504"/>
                    </a:lnTo>
                    <a:lnTo>
                      <a:pt x="598" y="511"/>
                    </a:lnTo>
                    <a:lnTo>
                      <a:pt x="618" y="595"/>
                    </a:lnTo>
                    <a:lnTo>
                      <a:pt x="656" y="607"/>
                    </a:lnTo>
                    <a:lnTo>
                      <a:pt x="656" y="662"/>
                    </a:lnTo>
                    <a:lnTo>
                      <a:pt x="663" y="691"/>
                    </a:lnTo>
                    <a:lnTo>
                      <a:pt x="656" y="711"/>
                    </a:lnTo>
                    <a:lnTo>
                      <a:pt x="628" y="721"/>
                    </a:lnTo>
                    <a:lnTo>
                      <a:pt x="598" y="721"/>
                    </a:lnTo>
                    <a:lnTo>
                      <a:pt x="618" y="748"/>
                    </a:lnTo>
                    <a:lnTo>
                      <a:pt x="628" y="781"/>
                    </a:lnTo>
                    <a:lnTo>
                      <a:pt x="641" y="787"/>
                    </a:lnTo>
                    <a:lnTo>
                      <a:pt x="641" y="809"/>
                    </a:lnTo>
                    <a:lnTo>
                      <a:pt x="608" y="809"/>
                    </a:lnTo>
                    <a:lnTo>
                      <a:pt x="608" y="829"/>
                    </a:lnTo>
                    <a:lnTo>
                      <a:pt x="628" y="839"/>
                    </a:lnTo>
                    <a:lnTo>
                      <a:pt x="628" y="857"/>
                    </a:lnTo>
                    <a:lnTo>
                      <a:pt x="618" y="895"/>
                    </a:lnTo>
                    <a:lnTo>
                      <a:pt x="598" y="935"/>
                    </a:lnTo>
                    <a:lnTo>
                      <a:pt x="580" y="973"/>
                    </a:lnTo>
                    <a:lnTo>
                      <a:pt x="557" y="981"/>
                    </a:lnTo>
                    <a:lnTo>
                      <a:pt x="490" y="991"/>
                    </a:lnTo>
                    <a:lnTo>
                      <a:pt x="490" y="1011"/>
                    </a:lnTo>
                    <a:lnTo>
                      <a:pt x="522" y="1044"/>
                    </a:lnTo>
                    <a:lnTo>
                      <a:pt x="537" y="1064"/>
                    </a:lnTo>
                    <a:lnTo>
                      <a:pt x="525" y="1072"/>
                    </a:lnTo>
                    <a:lnTo>
                      <a:pt x="547" y="1087"/>
                    </a:lnTo>
                    <a:lnTo>
                      <a:pt x="537" y="1107"/>
                    </a:lnTo>
                    <a:lnTo>
                      <a:pt x="510" y="1107"/>
                    </a:lnTo>
                    <a:lnTo>
                      <a:pt x="522" y="1087"/>
                    </a:lnTo>
                    <a:lnTo>
                      <a:pt x="510" y="1085"/>
                    </a:lnTo>
                    <a:lnTo>
                      <a:pt x="471" y="1072"/>
                    </a:lnTo>
                    <a:lnTo>
                      <a:pt x="429" y="1087"/>
                    </a:lnTo>
                    <a:lnTo>
                      <a:pt x="372" y="1087"/>
                    </a:lnTo>
                    <a:lnTo>
                      <a:pt x="385" y="1100"/>
                    </a:lnTo>
                    <a:lnTo>
                      <a:pt x="372" y="1246"/>
                    </a:lnTo>
                    <a:lnTo>
                      <a:pt x="385" y="1287"/>
                    </a:lnTo>
                    <a:lnTo>
                      <a:pt x="404" y="1329"/>
                    </a:lnTo>
                    <a:lnTo>
                      <a:pt x="419" y="1329"/>
                    </a:lnTo>
                    <a:lnTo>
                      <a:pt x="429" y="1307"/>
                    </a:lnTo>
                    <a:lnTo>
                      <a:pt x="461" y="1307"/>
                    </a:lnTo>
                    <a:lnTo>
                      <a:pt x="510" y="1334"/>
                    </a:lnTo>
                    <a:lnTo>
                      <a:pt x="522" y="1357"/>
                    </a:lnTo>
                    <a:lnTo>
                      <a:pt x="598" y="1395"/>
                    </a:lnTo>
                    <a:lnTo>
                      <a:pt x="628" y="1425"/>
                    </a:lnTo>
                    <a:lnTo>
                      <a:pt x="648" y="1438"/>
                    </a:lnTo>
                    <a:lnTo>
                      <a:pt x="663" y="1425"/>
                    </a:lnTo>
                    <a:lnTo>
                      <a:pt x="684" y="1453"/>
                    </a:lnTo>
                    <a:lnTo>
                      <a:pt x="684" y="1471"/>
                    </a:lnTo>
                    <a:lnTo>
                      <a:pt x="704" y="1481"/>
                    </a:lnTo>
                    <a:lnTo>
                      <a:pt x="717" y="1524"/>
                    </a:lnTo>
                    <a:lnTo>
                      <a:pt x="724" y="1524"/>
                    </a:lnTo>
                    <a:lnTo>
                      <a:pt x="724" y="1544"/>
                    </a:lnTo>
                    <a:lnTo>
                      <a:pt x="767" y="1573"/>
                    </a:lnTo>
                    <a:lnTo>
                      <a:pt x="793" y="1563"/>
                    </a:lnTo>
                    <a:lnTo>
                      <a:pt x="800" y="1573"/>
                    </a:lnTo>
                    <a:lnTo>
                      <a:pt x="813" y="1590"/>
                    </a:lnTo>
                    <a:lnTo>
                      <a:pt x="813" y="1610"/>
                    </a:lnTo>
                    <a:lnTo>
                      <a:pt x="835" y="1620"/>
                    </a:lnTo>
                    <a:lnTo>
                      <a:pt x="884" y="1650"/>
                    </a:lnTo>
                    <a:lnTo>
                      <a:pt x="949" y="1716"/>
                    </a:lnTo>
                    <a:lnTo>
                      <a:pt x="980" y="1746"/>
                    </a:lnTo>
                    <a:lnTo>
                      <a:pt x="990" y="1767"/>
                    </a:lnTo>
                    <a:lnTo>
                      <a:pt x="1003" y="1800"/>
                    </a:lnTo>
                    <a:lnTo>
                      <a:pt x="1018" y="1822"/>
                    </a:lnTo>
                    <a:lnTo>
                      <a:pt x="1028" y="1863"/>
                    </a:lnTo>
                    <a:lnTo>
                      <a:pt x="1045" y="1949"/>
                    </a:lnTo>
                    <a:lnTo>
                      <a:pt x="1058" y="2019"/>
                    </a:lnTo>
                    <a:lnTo>
                      <a:pt x="1079" y="2019"/>
                    </a:lnTo>
                    <a:lnTo>
                      <a:pt x="1156" y="2031"/>
                    </a:lnTo>
                    <a:lnTo>
                      <a:pt x="1164" y="2041"/>
                    </a:lnTo>
                    <a:lnTo>
                      <a:pt x="1175" y="2041"/>
                    </a:lnTo>
                    <a:lnTo>
                      <a:pt x="1195" y="2031"/>
                    </a:lnTo>
                    <a:lnTo>
                      <a:pt x="1225" y="2031"/>
                    </a:lnTo>
                    <a:lnTo>
                      <a:pt x="1225" y="1999"/>
                    </a:lnTo>
                    <a:lnTo>
                      <a:pt x="1247" y="1992"/>
                    </a:lnTo>
                    <a:lnTo>
                      <a:pt x="1262" y="2012"/>
                    </a:lnTo>
                    <a:lnTo>
                      <a:pt x="1257" y="2041"/>
                    </a:lnTo>
                    <a:lnTo>
                      <a:pt x="1262" y="2075"/>
                    </a:lnTo>
                    <a:lnTo>
                      <a:pt x="1293" y="2088"/>
                    </a:lnTo>
                    <a:lnTo>
                      <a:pt x="1333" y="2095"/>
                    </a:lnTo>
                    <a:lnTo>
                      <a:pt x="1375" y="2088"/>
                    </a:lnTo>
                    <a:lnTo>
                      <a:pt x="1410" y="2108"/>
                    </a:lnTo>
                    <a:lnTo>
                      <a:pt x="1440" y="2118"/>
                    </a:lnTo>
                    <a:lnTo>
                      <a:pt x="1473" y="2130"/>
                    </a:lnTo>
                    <a:lnTo>
                      <a:pt x="1461" y="2159"/>
                    </a:lnTo>
                    <a:lnTo>
                      <a:pt x="1452" y="2184"/>
                    </a:lnTo>
                    <a:lnTo>
                      <a:pt x="1481" y="2184"/>
                    </a:lnTo>
                    <a:lnTo>
                      <a:pt x="1473" y="2226"/>
                    </a:lnTo>
                    <a:lnTo>
                      <a:pt x="1461" y="2267"/>
                    </a:lnTo>
                    <a:lnTo>
                      <a:pt x="1491" y="2312"/>
                    </a:lnTo>
                    <a:lnTo>
                      <a:pt x="1508" y="2373"/>
                    </a:lnTo>
                    <a:lnTo>
                      <a:pt x="1538" y="2332"/>
                    </a:lnTo>
                    <a:lnTo>
                      <a:pt x="1587" y="2351"/>
                    </a:lnTo>
                    <a:lnTo>
                      <a:pt x="1599" y="2393"/>
                    </a:lnTo>
                    <a:lnTo>
                      <a:pt x="1619" y="2381"/>
                    </a:lnTo>
                    <a:lnTo>
                      <a:pt x="1654" y="2393"/>
                    </a:lnTo>
                    <a:lnTo>
                      <a:pt x="1663" y="2403"/>
                    </a:lnTo>
                    <a:lnTo>
                      <a:pt x="1680" y="2457"/>
                    </a:lnTo>
                    <a:lnTo>
                      <a:pt x="1723" y="2457"/>
                    </a:lnTo>
                    <a:lnTo>
                      <a:pt x="1735" y="2469"/>
                    </a:lnTo>
                    <a:lnTo>
                      <a:pt x="1740" y="2479"/>
                    </a:lnTo>
                    <a:lnTo>
                      <a:pt x="1799" y="2489"/>
                    </a:lnTo>
                    <a:lnTo>
                      <a:pt x="1831" y="2499"/>
                    </a:lnTo>
                    <a:lnTo>
                      <a:pt x="1855" y="2457"/>
                    </a:lnTo>
                    <a:lnTo>
                      <a:pt x="1875" y="2449"/>
                    </a:lnTo>
                    <a:lnTo>
                      <a:pt x="1908" y="2439"/>
                    </a:lnTo>
                    <a:lnTo>
                      <a:pt x="1930" y="2457"/>
                    </a:lnTo>
                    <a:lnTo>
                      <a:pt x="1949" y="2489"/>
                    </a:lnTo>
                    <a:lnTo>
                      <a:pt x="1969" y="2469"/>
                    </a:lnTo>
                    <a:lnTo>
                      <a:pt x="1979" y="2413"/>
                    </a:lnTo>
                    <a:lnTo>
                      <a:pt x="2036" y="2381"/>
                    </a:lnTo>
                    <a:lnTo>
                      <a:pt x="2006" y="2361"/>
                    </a:lnTo>
                    <a:lnTo>
                      <a:pt x="2036" y="2322"/>
                    </a:lnTo>
                    <a:lnTo>
                      <a:pt x="2036" y="2302"/>
                    </a:lnTo>
                    <a:lnTo>
                      <a:pt x="2036" y="2245"/>
                    </a:lnTo>
                    <a:lnTo>
                      <a:pt x="1994" y="2226"/>
                    </a:lnTo>
                    <a:lnTo>
                      <a:pt x="1984" y="2206"/>
                    </a:lnTo>
                    <a:lnTo>
                      <a:pt x="1979" y="2194"/>
                    </a:lnTo>
                    <a:lnTo>
                      <a:pt x="1959" y="2194"/>
                    </a:lnTo>
                    <a:lnTo>
                      <a:pt x="1898" y="2194"/>
                    </a:lnTo>
                    <a:lnTo>
                      <a:pt x="1868" y="2194"/>
                    </a:lnTo>
                    <a:lnTo>
                      <a:pt x="1855" y="2184"/>
                    </a:lnTo>
                    <a:lnTo>
                      <a:pt x="1875" y="2174"/>
                    </a:lnTo>
                    <a:lnTo>
                      <a:pt x="1875" y="2118"/>
                    </a:lnTo>
                    <a:lnTo>
                      <a:pt x="1853" y="2108"/>
                    </a:lnTo>
                    <a:lnTo>
                      <a:pt x="1831" y="2118"/>
                    </a:lnTo>
                    <a:lnTo>
                      <a:pt x="1831" y="2095"/>
                    </a:lnTo>
                    <a:lnTo>
                      <a:pt x="1821" y="2088"/>
                    </a:lnTo>
                    <a:lnTo>
                      <a:pt x="1791" y="2075"/>
                    </a:lnTo>
                    <a:lnTo>
                      <a:pt x="1762" y="2075"/>
                    </a:lnTo>
                    <a:lnTo>
                      <a:pt x="1750" y="2068"/>
                    </a:lnTo>
                    <a:lnTo>
                      <a:pt x="1723" y="2053"/>
                    </a:lnTo>
                    <a:lnTo>
                      <a:pt x="1680" y="2055"/>
                    </a:lnTo>
                    <a:lnTo>
                      <a:pt x="1680" y="2088"/>
                    </a:lnTo>
                    <a:lnTo>
                      <a:pt x="1654" y="2075"/>
                    </a:lnTo>
                    <a:lnTo>
                      <a:pt x="1654" y="2031"/>
                    </a:lnTo>
                    <a:lnTo>
                      <a:pt x="1654" y="2019"/>
                    </a:lnTo>
                    <a:lnTo>
                      <a:pt x="1654" y="1999"/>
                    </a:lnTo>
                    <a:lnTo>
                      <a:pt x="1663" y="1999"/>
                    </a:lnTo>
                    <a:lnTo>
                      <a:pt x="1680" y="2012"/>
                    </a:lnTo>
                    <a:lnTo>
                      <a:pt x="1703" y="1999"/>
                    </a:lnTo>
                    <a:lnTo>
                      <a:pt x="1703" y="1979"/>
                    </a:lnTo>
                    <a:lnTo>
                      <a:pt x="1663" y="1969"/>
                    </a:lnTo>
                    <a:lnTo>
                      <a:pt x="1654" y="1957"/>
                    </a:lnTo>
                    <a:lnTo>
                      <a:pt x="1627" y="1949"/>
                    </a:lnTo>
                    <a:lnTo>
                      <a:pt x="1627" y="1923"/>
                    </a:lnTo>
                    <a:lnTo>
                      <a:pt x="1654" y="1915"/>
                    </a:lnTo>
                    <a:close/>
                    <a:moveTo>
                      <a:pt x="461" y="905"/>
                    </a:moveTo>
                    <a:lnTo>
                      <a:pt x="461" y="968"/>
                    </a:lnTo>
                    <a:lnTo>
                      <a:pt x="429" y="968"/>
                    </a:lnTo>
                    <a:lnTo>
                      <a:pt x="448" y="1011"/>
                    </a:lnTo>
                    <a:lnTo>
                      <a:pt x="441" y="1044"/>
                    </a:lnTo>
                    <a:lnTo>
                      <a:pt x="421" y="1054"/>
                    </a:lnTo>
                    <a:lnTo>
                      <a:pt x="406" y="1085"/>
                    </a:lnTo>
                    <a:lnTo>
                      <a:pt x="372" y="1066"/>
                    </a:lnTo>
                    <a:lnTo>
                      <a:pt x="372" y="994"/>
                    </a:lnTo>
                    <a:lnTo>
                      <a:pt x="365" y="948"/>
                    </a:lnTo>
                    <a:lnTo>
                      <a:pt x="352" y="915"/>
                    </a:lnTo>
                    <a:lnTo>
                      <a:pt x="342" y="905"/>
                    </a:lnTo>
                    <a:lnTo>
                      <a:pt x="322" y="905"/>
                    </a:lnTo>
                    <a:lnTo>
                      <a:pt x="310" y="877"/>
                    </a:lnTo>
                    <a:lnTo>
                      <a:pt x="234" y="809"/>
                    </a:lnTo>
                    <a:lnTo>
                      <a:pt x="226" y="787"/>
                    </a:lnTo>
                    <a:lnTo>
                      <a:pt x="204" y="768"/>
                    </a:lnTo>
                    <a:lnTo>
                      <a:pt x="204" y="738"/>
                    </a:lnTo>
                    <a:lnTo>
                      <a:pt x="195" y="723"/>
                    </a:lnTo>
                    <a:lnTo>
                      <a:pt x="204" y="711"/>
                    </a:lnTo>
                    <a:lnTo>
                      <a:pt x="204" y="691"/>
                    </a:lnTo>
                    <a:lnTo>
                      <a:pt x="173" y="630"/>
                    </a:lnTo>
                    <a:lnTo>
                      <a:pt x="173" y="586"/>
                    </a:lnTo>
                    <a:lnTo>
                      <a:pt x="226" y="595"/>
                    </a:lnTo>
                    <a:lnTo>
                      <a:pt x="246" y="610"/>
                    </a:lnTo>
                    <a:lnTo>
                      <a:pt x="266" y="630"/>
                    </a:lnTo>
                    <a:lnTo>
                      <a:pt x="291" y="662"/>
                    </a:lnTo>
                    <a:lnTo>
                      <a:pt x="302" y="683"/>
                    </a:lnTo>
                    <a:lnTo>
                      <a:pt x="302" y="691"/>
                    </a:lnTo>
                    <a:lnTo>
                      <a:pt x="332" y="711"/>
                    </a:lnTo>
                    <a:lnTo>
                      <a:pt x="406" y="711"/>
                    </a:lnTo>
                    <a:lnTo>
                      <a:pt x="409" y="738"/>
                    </a:lnTo>
                    <a:lnTo>
                      <a:pt x="409" y="748"/>
                    </a:lnTo>
                    <a:lnTo>
                      <a:pt x="409" y="799"/>
                    </a:lnTo>
                    <a:lnTo>
                      <a:pt x="429" y="822"/>
                    </a:lnTo>
                    <a:lnTo>
                      <a:pt x="421" y="844"/>
                    </a:lnTo>
                    <a:lnTo>
                      <a:pt x="441" y="877"/>
                    </a:lnTo>
                    <a:lnTo>
                      <a:pt x="448" y="898"/>
                    </a:lnTo>
                    <a:lnTo>
                      <a:pt x="461" y="905"/>
                    </a:lnTo>
                    <a:close/>
                    <a:moveTo>
                      <a:pt x="567" y="781"/>
                    </a:moveTo>
                    <a:lnTo>
                      <a:pt x="567" y="768"/>
                    </a:lnTo>
                    <a:lnTo>
                      <a:pt x="560" y="761"/>
                    </a:lnTo>
                    <a:lnTo>
                      <a:pt x="547" y="768"/>
                    </a:lnTo>
                    <a:lnTo>
                      <a:pt x="547" y="787"/>
                    </a:lnTo>
                    <a:lnTo>
                      <a:pt x="560" y="787"/>
                    </a:lnTo>
                    <a:lnTo>
                      <a:pt x="567" y="781"/>
                    </a:lnTo>
                    <a:close/>
                    <a:moveTo>
                      <a:pt x="525" y="683"/>
                    </a:moveTo>
                    <a:lnTo>
                      <a:pt x="525" y="662"/>
                    </a:lnTo>
                    <a:lnTo>
                      <a:pt x="522" y="650"/>
                    </a:lnTo>
                    <a:lnTo>
                      <a:pt x="490" y="642"/>
                    </a:lnTo>
                    <a:lnTo>
                      <a:pt x="502" y="683"/>
                    </a:lnTo>
                    <a:lnTo>
                      <a:pt x="522" y="683"/>
                    </a:lnTo>
                    <a:lnTo>
                      <a:pt x="525" y="683"/>
                    </a:lnTo>
                    <a:close/>
                    <a:moveTo>
                      <a:pt x="185" y="329"/>
                    </a:moveTo>
                    <a:lnTo>
                      <a:pt x="266" y="366"/>
                    </a:lnTo>
                    <a:lnTo>
                      <a:pt x="266" y="374"/>
                    </a:lnTo>
                    <a:lnTo>
                      <a:pt x="322" y="405"/>
                    </a:lnTo>
                    <a:lnTo>
                      <a:pt x="365" y="415"/>
                    </a:lnTo>
                    <a:lnTo>
                      <a:pt x="406" y="386"/>
                    </a:lnTo>
                    <a:lnTo>
                      <a:pt x="406" y="374"/>
                    </a:lnTo>
                    <a:lnTo>
                      <a:pt x="372" y="374"/>
                    </a:lnTo>
                    <a:lnTo>
                      <a:pt x="365" y="359"/>
                    </a:lnTo>
                    <a:lnTo>
                      <a:pt x="365" y="339"/>
                    </a:lnTo>
                    <a:lnTo>
                      <a:pt x="342" y="319"/>
                    </a:lnTo>
                    <a:lnTo>
                      <a:pt x="322" y="329"/>
                    </a:lnTo>
                    <a:lnTo>
                      <a:pt x="310" y="329"/>
                    </a:lnTo>
                    <a:lnTo>
                      <a:pt x="289" y="297"/>
                    </a:lnTo>
                    <a:lnTo>
                      <a:pt x="289" y="290"/>
                    </a:lnTo>
                    <a:lnTo>
                      <a:pt x="214" y="290"/>
                    </a:lnTo>
                    <a:lnTo>
                      <a:pt x="173" y="278"/>
                    </a:lnTo>
                    <a:lnTo>
                      <a:pt x="165" y="268"/>
                    </a:lnTo>
                    <a:lnTo>
                      <a:pt x="195" y="260"/>
                    </a:lnTo>
                    <a:lnTo>
                      <a:pt x="195" y="243"/>
                    </a:lnTo>
                    <a:lnTo>
                      <a:pt x="138" y="243"/>
                    </a:lnTo>
                    <a:lnTo>
                      <a:pt x="128" y="243"/>
                    </a:lnTo>
                    <a:lnTo>
                      <a:pt x="108" y="268"/>
                    </a:lnTo>
                    <a:lnTo>
                      <a:pt x="67" y="260"/>
                    </a:lnTo>
                    <a:lnTo>
                      <a:pt x="67" y="233"/>
                    </a:lnTo>
                    <a:lnTo>
                      <a:pt x="108" y="243"/>
                    </a:lnTo>
                    <a:lnTo>
                      <a:pt x="118" y="221"/>
                    </a:lnTo>
                    <a:lnTo>
                      <a:pt x="97" y="184"/>
                    </a:lnTo>
                    <a:lnTo>
                      <a:pt x="67" y="174"/>
                    </a:lnTo>
                    <a:lnTo>
                      <a:pt x="47" y="192"/>
                    </a:lnTo>
                    <a:lnTo>
                      <a:pt x="32" y="201"/>
                    </a:lnTo>
                    <a:lnTo>
                      <a:pt x="0" y="201"/>
                    </a:lnTo>
                    <a:lnTo>
                      <a:pt x="0" y="221"/>
                    </a:lnTo>
                    <a:lnTo>
                      <a:pt x="19" y="248"/>
                    </a:lnTo>
                    <a:lnTo>
                      <a:pt x="19" y="278"/>
                    </a:lnTo>
                    <a:lnTo>
                      <a:pt x="67" y="297"/>
                    </a:lnTo>
                    <a:lnTo>
                      <a:pt x="118" y="290"/>
                    </a:lnTo>
                    <a:lnTo>
                      <a:pt x="185" y="329"/>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37" name="16 Charente">
                <a:extLst>
                  <a:ext uri="{FF2B5EF4-FFF2-40B4-BE49-F238E27FC236}">
                    <a16:creationId xmlns:a16="http://schemas.microsoft.com/office/drawing/2014/main" id="{ED86C460-AD5F-4180-B2CF-9346264D703A}"/>
                  </a:ext>
                </a:extLst>
              </p:cNvPr>
              <p:cNvSpPr>
                <a:spLocks/>
              </p:cNvSpPr>
              <p:nvPr userDrawn="1"/>
            </p:nvSpPr>
            <p:spPr bwMode="auto">
              <a:xfrm>
                <a:off x="4670425" y="3640138"/>
                <a:ext cx="646113" cy="609600"/>
              </a:xfrm>
              <a:custGeom>
                <a:avLst/>
                <a:gdLst>
                  <a:gd name="T0" fmla="*/ 575 w 1900"/>
                  <a:gd name="T1" fmla="*/ 200 h 1793"/>
                  <a:gd name="T2" fmla="*/ 664 w 1900"/>
                  <a:gd name="T3" fmla="*/ 139 h 1793"/>
                  <a:gd name="T4" fmla="*/ 776 w 1900"/>
                  <a:gd name="T5" fmla="*/ 74 h 1793"/>
                  <a:gd name="T6" fmla="*/ 872 w 1900"/>
                  <a:gd name="T7" fmla="*/ 95 h 1793"/>
                  <a:gd name="T8" fmla="*/ 1026 w 1900"/>
                  <a:gd name="T9" fmla="*/ 139 h 1793"/>
                  <a:gd name="T10" fmla="*/ 1193 w 1900"/>
                  <a:gd name="T11" fmla="*/ 159 h 1793"/>
                  <a:gd name="T12" fmla="*/ 1247 w 1900"/>
                  <a:gd name="T13" fmla="*/ 95 h 1793"/>
                  <a:gd name="T14" fmla="*/ 1291 w 1900"/>
                  <a:gd name="T15" fmla="*/ 13 h 1793"/>
                  <a:gd name="T16" fmla="*/ 1364 w 1900"/>
                  <a:gd name="T17" fmla="*/ 95 h 1793"/>
                  <a:gd name="T18" fmla="*/ 1462 w 1900"/>
                  <a:gd name="T19" fmla="*/ 109 h 1793"/>
                  <a:gd name="T20" fmla="*/ 1599 w 1900"/>
                  <a:gd name="T21" fmla="*/ 13 h 1793"/>
                  <a:gd name="T22" fmla="*/ 1726 w 1900"/>
                  <a:gd name="T23" fmla="*/ 0 h 1793"/>
                  <a:gd name="T24" fmla="*/ 1752 w 1900"/>
                  <a:gd name="T25" fmla="*/ 95 h 1793"/>
                  <a:gd name="T26" fmla="*/ 1791 w 1900"/>
                  <a:gd name="T27" fmla="*/ 209 h 1793"/>
                  <a:gd name="T28" fmla="*/ 1878 w 1900"/>
                  <a:gd name="T29" fmla="*/ 247 h 1793"/>
                  <a:gd name="T30" fmla="*/ 1878 w 1900"/>
                  <a:gd name="T31" fmla="*/ 373 h 1793"/>
                  <a:gd name="T32" fmla="*/ 1726 w 1900"/>
                  <a:gd name="T33" fmla="*/ 471 h 1793"/>
                  <a:gd name="T34" fmla="*/ 1696 w 1900"/>
                  <a:gd name="T35" fmla="*/ 597 h 1793"/>
                  <a:gd name="T36" fmla="*/ 1629 w 1900"/>
                  <a:gd name="T37" fmla="*/ 650 h 1793"/>
                  <a:gd name="T38" fmla="*/ 1526 w 1900"/>
                  <a:gd name="T39" fmla="*/ 747 h 1793"/>
                  <a:gd name="T40" fmla="*/ 1470 w 1900"/>
                  <a:gd name="T41" fmla="*/ 824 h 1793"/>
                  <a:gd name="T42" fmla="*/ 1384 w 1900"/>
                  <a:gd name="T43" fmla="*/ 935 h 1793"/>
                  <a:gd name="T44" fmla="*/ 1332 w 1900"/>
                  <a:gd name="T45" fmla="*/ 950 h 1793"/>
                  <a:gd name="T46" fmla="*/ 1302 w 1900"/>
                  <a:gd name="T47" fmla="*/ 1023 h 1793"/>
                  <a:gd name="T48" fmla="*/ 1256 w 1900"/>
                  <a:gd name="T49" fmla="*/ 1149 h 1793"/>
                  <a:gd name="T50" fmla="*/ 1184 w 1900"/>
                  <a:gd name="T51" fmla="*/ 1246 h 1793"/>
                  <a:gd name="T52" fmla="*/ 1097 w 1900"/>
                  <a:gd name="T53" fmla="*/ 1288 h 1793"/>
                  <a:gd name="T54" fmla="*/ 1011 w 1900"/>
                  <a:gd name="T55" fmla="*/ 1302 h 1793"/>
                  <a:gd name="T56" fmla="*/ 970 w 1900"/>
                  <a:gd name="T57" fmla="*/ 1364 h 1793"/>
                  <a:gd name="T58" fmla="*/ 950 w 1900"/>
                  <a:gd name="T59" fmla="*/ 1502 h 1793"/>
                  <a:gd name="T60" fmla="*/ 902 w 1900"/>
                  <a:gd name="T61" fmla="*/ 1619 h 1793"/>
                  <a:gd name="T62" fmla="*/ 823 w 1900"/>
                  <a:gd name="T63" fmla="*/ 1684 h 1793"/>
                  <a:gd name="T64" fmla="*/ 755 w 1900"/>
                  <a:gd name="T65" fmla="*/ 1766 h 1793"/>
                  <a:gd name="T66" fmla="*/ 658 w 1900"/>
                  <a:gd name="T67" fmla="*/ 1746 h 1793"/>
                  <a:gd name="T68" fmla="*/ 597 w 1900"/>
                  <a:gd name="T69" fmla="*/ 1738 h 1793"/>
                  <a:gd name="T70" fmla="*/ 458 w 1900"/>
                  <a:gd name="T71" fmla="*/ 1684 h 1793"/>
                  <a:gd name="T72" fmla="*/ 414 w 1900"/>
                  <a:gd name="T73" fmla="*/ 1599 h 1793"/>
                  <a:gd name="T74" fmla="*/ 323 w 1900"/>
                  <a:gd name="T75" fmla="*/ 1567 h 1793"/>
                  <a:gd name="T76" fmla="*/ 215 w 1900"/>
                  <a:gd name="T77" fmla="*/ 1567 h 1793"/>
                  <a:gd name="T78" fmla="*/ 243 w 1900"/>
                  <a:gd name="T79" fmla="*/ 1502 h 1793"/>
                  <a:gd name="T80" fmla="*/ 185 w 1900"/>
                  <a:gd name="T81" fmla="*/ 1441 h 1793"/>
                  <a:gd name="T82" fmla="*/ 276 w 1900"/>
                  <a:gd name="T83" fmla="*/ 1352 h 1793"/>
                  <a:gd name="T84" fmla="*/ 215 w 1900"/>
                  <a:gd name="T85" fmla="*/ 1276 h 1793"/>
                  <a:gd name="T86" fmla="*/ 256 w 1900"/>
                  <a:gd name="T87" fmla="*/ 1179 h 1793"/>
                  <a:gd name="T88" fmla="*/ 167 w 1900"/>
                  <a:gd name="T89" fmla="*/ 1118 h 1793"/>
                  <a:gd name="T90" fmla="*/ 178 w 1900"/>
                  <a:gd name="T91" fmla="*/ 1041 h 1793"/>
                  <a:gd name="T92" fmla="*/ 96 w 1900"/>
                  <a:gd name="T93" fmla="*/ 950 h 1793"/>
                  <a:gd name="T94" fmla="*/ 55 w 1900"/>
                  <a:gd name="T95" fmla="*/ 885 h 1793"/>
                  <a:gd name="T96" fmla="*/ 50 w 1900"/>
                  <a:gd name="T97" fmla="*/ 832 h 1793"/>
                  <a:gd name="T98" fmla="*/ 0 w 1900"/>
                  <a:gd name="T99" fmla="*/ 726 h 1793"/>
                  <a:gd name="T100" fmla="*/ 129 w 1900"/>
                  <a:gd name="T101" fmla="*/ 638 h 1793"/>
                  <a:gd name="T102" fmla="*/ 226 w 1900"/>
                  <a:gd name="T103" fmla="*/ 609 h 1793"/>
                  <a:gd name="T104" fmla="*/ 323 w 1900"/>
                  <a:gd name="T105" fmla="*/ 670 h 1793"/>
                  <a:gd name="T106" fmla="*/ 414 w 1900"/>
                  <a:gd name="T107" fmla="*/ 670 h 1793"/>
                  <a:gd name="T108" fmla="*/ 458 w 1900"/>
                  <a:gd name="T109" fmla="*/ 533 h 1793"/>
                  <a:gd name="T110" fmla="*/ 438 w 1900"/>
                  <a:gd name="T111" fmla="*/ 423 h 1793"/>
                  <a:gd name="T112" fmla="*/ 458 w 1900"/>
                  <a:gd name="T113" fmla="*/ 373 h 1793"/>
                  <a:gd name="T114" fmla="*/ 499 w 1900"/>
                  <a:gd name="T115" fmla="*/ 327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0" h="1793">
                    <a:moveTo>
                      <a:pt x="567" y="269"/>
                    </a:moveTo>
                    <a:lnTo>
                      <a:pt x="575" y="247"/>
                    </a:lnTo>
                    <a:lnTo>
                      <a:pt x="567" y="236"/>
                    </a:lnTo>
                    <a:lnTo>
                      <a:pt x="575" y="215"/>
                    </a:lnTo>
                    <a:lnTo>
                      <a:pt x="575" y="200"/>
                    </a:lnTo>
                    <a:lnTo>
                      <a:pt x="597" y="200"/>
                    </a:lnTo>
                    <a:lnTo>
                      <a:pt x="608" y="180"/>
                    </a:lnTo>
                    <a:lnTo>
                      <a:pt x="588" y="130"/>
                    </a:lnTo>
                    <a:lnTo>
                      <a:pt x="649" y="130"/>
                    </a:lnTo>
                    <a:lnTo>
                      <a:pt x="664" y="139"/>
                    </a:lnTo>
                    <a:lnTo>
                      <a:pt x="685" y="109"/>
                    </a:lnTo>
                    <a:lnTo>
                      <a:pt x="714" y="109"/>
                    </a:lnTo>
                    <a:lnTo>
                      <a:pt x="714" y="83"/>
                    </a:lnTo>
                    <a:lnTo>
                      <a:pt x="735" y="74"/>
                    </a:lnTo>
                    <a:lnTo>
                      <a:pt x="776" y="74"/>
                    </a:lnTo>
                    <a:lnTo>
                      <a:pt x="776" y="54"/>
                    </a:lnTo>
                    <a:lnTo>
                      <a:pt x="803" y="63"/>
                    </a:lnTo>
                    <a:lnTo>
                      <a:pt x="831" y="54"/>
                    </a:lnTo>
                    <a:lnTo>
                      <a:pt x="844" y="63"/>
                    </a:lnTo>
                    <a:lnTo>
                      <a:pt x="872" y="95"/>
                    </a:lnTo>
                    <a:lnTo>
                      <a:pt x="882" y="95"/>
                    </a:lnTo>
                    <a:lnTo>
                      <a:pt x="902" y="63"/>
                    </a:lnTo>
                    <a:lnTo>
                      <a:pt x="941" y="83"/>
                    </a:lnTo>
                    <a:lnTo>
                      <a:pt x="970" y="83"/>
                    </a:lnTo>
                    <a:lnTo>
                      <a:pt x="1026" y="139"/>
                    </a:lnTo>
                    <a:lnTo>
                      <a:pt x="1067" y="130"/>
                    </a:lnTo>
                    <a:lnTo>
                      <a:pt x="1108" y="130"/>
                    </a:lnTo>
                    <a:lnTo>
                      <a:pt x="1117" y="130"/>
                    </a:lnTo>
                    <a:lnTo>
                      <a:pt x="1184" y="130"/>
                    </a:lnTo>
                    <a:lnTo>
                      <a:pt x="1193" y="159"/>
                    </a:lnTo>
                    <a:lnTo>
                      <a:pt x="1247" y="159"/>
                    </a:lnTo>
                    <a:lnTo>
                      <a:pt x="1282" y="130"/>
                    </a:lnTo>
                    <a:lnTo>
                      <a:pt x="1282" y="95"/>
                    </a:lnTo>
                    <a:lnTo>
                      <a:pt x="1271" y="83"/>
                    </a:lnTo>
                    <a:lnTo>
                      <a:pt x="1247" y="95"/>
                    </a:lnTo>
                    <a:lnTo>
                      <a:pt x="1247" y="63"/>
                    </a:lnTo>
                    <a:lnTo>
                      <a:pt x="1247" y="54"/>
                    </a:lnTo>
                    <a:lnTo>
                      <a:pt x="1267" y="22"/>
                    </a:lnTo>
                    <a:lnTo>
                      <a:pt x="1271" y="13"/>
                    </a:lnTo>
                    <a:lnTo>
                      <a:pt x="1291" y="13"/>
                    </a:lnTo>
                    <a:lnTo>
                      <a:pt x="1302" y="0"/>
                    </a:lnTo>
                    <a:lnTo>
                      <a:pt x="1323" y="13"/>
                    </a:lnTo>
                    <a:lnTo>
                      <a:pt x="1323" y="22"/>
                    </a:lnTo>
                    <a:lnTo>
                      <a:pt x="1353" y="54"/>
                    </a:lnTo>
                    <a:lnTo>
                      <a:pt x="1364" y="95"/>
                    </a:lnTo>
                    <a:lnTo>
                      <a:pt x="1399" y="83"/>
                    </a:lnTo>
                    <a:lnTo>
                      <a:pt x="1408" y="109"/>
                    </a:lnTo>
                    <a:lnTo>
                      <a:pt x="1440" y="109"/>
                    </a:lnTo>
                    <a:lnTo>
                      <a:pt x="1440" y="118"/>
                    </a:lnTo>
                    <a:lnTo>
                      <a:pt x="1462" y="109"/>
                    </a:lnTo>
                    <a:lnTo>
                      <a:pt x="1462" y="83"/>
                    </a:lnTo>
                    <a:lnTo>
                      <a:pt x="1568" y="83"/>
                    </a:lnTo>
                    <a:lnTo>
                      <a:pt x="1558" y="42"/>
                    </a:lnTo>
                    <a:lnTo>
                      <a:pt x="1568" y="22"/>
                    </a:lnTo>
                    <a:lnTo>
                      <a:pt x="1599" y="13"/>
                    </a:lnTo>
                    <a:lnTo>
                      <a:pt x="1609" y="0"/>
                    </a:lnTo>
                    <a:lnTo>
                      <a:pt x="1635" y="13"/>
                    </a:lnTo>
                    <a:lnTo>
                      <a:pt x="1644" y="0"/>
                    </a:lnTo>
                    <a:lnTo>
                      <a:pt x="1705" y="13"/>
                    </a:lnTo>
                    <a:lnTo>
                      <a:pt x="1726" y="0"/>
                    </a:lnTo>
                    <a:lnTo>
                      <a:pt x="1746" y="0"/>
                    </a:lnTo>
                    <a:lnTo>
                      <a:pt x="1746" y="22"/>
                    </a:lnTo>
                    <a:lnTo>
                      <a:pt x="1735" y="33"/>
                    </a:lnTo>
                    <a:lnTo>
                      <a:pt x="1761" y="74"/>
                    </a:lnTo>
                    <a:lnTo>
                      <a:pt x="1752" y="95"/>
                    </a:lnTo>
                    <a:lnTo>
                      <a:pt x="1752" y="98"/>
                    </a:lnTo>
                    <a:lnTo>
                      <a:pt x="1735" y="180"/>
                    </a:lnTo>
                    <a:lnTo>
                      <a:pt x="1752" y="191"/>
                    </a:lnTo>
                    <a:lnTo>
                      <a:pt x="1772" y="200"/>
                    </a:lnTo>
                    <a:lnTo>
                      <a:pt x="1791" y="209"/>
                    </a:lnTo>
                    <a:lnTo>
                      <a:pt x="1791" y="236"/>
                    </a:lnTo>
                    <a:lnTo>
                      <a:pt x="1824" y="209"/>
                    </a:lnTo>
                    <a:lnTo>
                      <a:pt x="1843" y="236"/>
                    </a:lnTo>
                    <a:lnTo>
                      <a:pt x="1865" y="236"/>
                    </a:lnTo>
                    <a:lnTo>
                      <a:pt x="1878" y="247"/>
                    </a:lnTo>
                    <a:lnTo>
                      <a:pt x="1870" y="277"/>
                    </a:lnTo>
                    <a:lnTo>
                      <a:pt x="1887" y="288"/>
                    </a:lnTo>
                    <a:lnTo>
                      <a:pt x="1887" y="318"/>
                    </a:lnTo>
                    <a:lnTo>
                      <a:pt x="1900" y="327"/>
                    </a:lnTo>
                    <a:lnTo>
                      <a:pt x="1878" y="373"/>
                    </a:lnTo>
                    <a:lnTo>
                      <a:pt x="1865" y="395"/>
                    </a:lnTo>
                    <a:lnTo>
                      <a:pt x="1811" y="423"/>
                    </a:lnTo>
                    <a:lnTo>
                      <a:pt x="1726" y="395"/>
                    </a:lnTo>
                    <a:lnTo>
                      <a:pt x="1726" y="423"/>
                    </a:lnTo>
                    <a:lnTo>
                      <a:pt x="1726" y="471"/>
                    </a:lnTo>
                    <a:lnTo>
                      <a:pt x="1746" y="492"/>
                    </a:lnTo>
                    <a:lnTo>
                      <a:pt x="1735" y="501"/>
                    </a:lnTo>
                    <a:lnTo>
                      <a:pt x="1726" y="520"/>
                    </a:lnTo>
                    <a:lnTo>
                      <a:pt x="1735" y="533"/>
                    </a:lnTo>
                    <a:lnTo>
                      <a:pt x="1696" y="597"/>
                    </a:lnTo>
                    <a:lnTo>
                      <a:pt x="1676" y="618"/>
                    </a:lnTo>
                    <a:lnTo>
                      <a:pt x="1676" y="670"/>
                    </a:lnTo>
                    <a:lnTo>
                      <a:pt x="1664" y="679"/>
                    </a:lnTo>
                    <a:lnTo>
                      <a:pt x="1635" y="659"/>
                    </a:lnTo>
                    <a:lnTo>
                      <a:pt x="1629" y="650"/>
                    </a:lnTo>
                    <a:lnTo>
                      <a:pt x="1599" y="638"/>
                    </a:lnTo>
                    <a:lnTo>
                      <a:pt x="1588" y="650"/>
                    </a:lnTo>
                    <a:lnTo>
                      <a:pt x="1588" y="726"/>
                    </a:lnTo>
                    <a:lnTo>
                      <a:pt x="1568" y="726"/>
                    </a:lnTo>
                    <a:lnTo>
                      <a:pt x="1526" y="747"/>
                    </a:lnTo>
                    <a:lnTo>
                      <a:pt x="1526" y="767"/>
                    </a:lnTo>
                    <a:lnTo>
                      <a:pt x="1503" y="776"/>
                    </a:lnTo>
                    <a:lnTo>
                      <a:pt x="1503" y="797"/>
                    </a:lnTo>
                    <a:lnTo>
                      <a:pt x="1482" y="817"/>
                    </a:lnTo>
                    <a:lnTo>
                      <a:pt x="1470" y="824"/>
                    </a:lnTo>
                    <a:lnTo>
                      <a:pt x="1462" y="844"/>
                    </a:lnTo>
                    <a:lnTo>
                      <a:pt x="1440" y="852"/>
                    </a:lnTo>
                    <a:lnTo>
                      <a:pt x="1429" y="893"/>
                    </a:lnTo>
                    <a:lnTo>
                      <a:pt x="1420" y="906"/>
                    </a:lnTo>
                    <a:lnTo>
                      <a:pt x="1384" y="935"/>
                    </a:lnTo>
                    <a:lnTo>
                      <a:pt x="1388" y="950"/>
                    </a:lnTo>
                    <a:lnTo>
                      <a:pt x="1384" y="962"/>
                    </a:lnTo>
                    <a:lnTo>
                      <a:pt x="1353" y="971"/>
                    </a:lnTo>
                    <a:lnTo>
                      <a:pt x="1343" y="950"/>
                    </a:lnTo>
                    <a:lnTo>
                      <a:pt x="1332" y="950"/>
                    </a:lnTo>
                    <a:lnTo>
                      <a:pt x="1312" y="962"/>
                    </a:lnTo>
                    <a:lnTo>
                      <a:pt x="1302" y="982"/>
                    </a:lnTo>
                    <a:lnTo>
                      <a:pt x="1291" y="991"/>
                    </a:lnTo>
                    <a:lnTo>
                      <a:pt x="1291" y="1003"/>
                    </a:lnTo>
                    <a:lnTo>
                      <a:pt x="1302" y="1023"/>
                    </a:lnTo>
                    <a:lnTo>
                      <a:pt x="1312" y="1062"/>
                    </a:lnTo>
                    <a:lnTo>
                      <a:pt x="1291" y="1099"/>
                    </a:lnTo>
                    <a:lnTo>
                      <a:pt x="1302" y="1118"/>
                    </a:lnTo>
                    <a:lnTo>
                      <a:pt x="1271" y="1149"/>
                    </a:lnTo>
                    <a:lnTo>
                      <a:pt x="1256" y="1149"/>
                    </a:lnTo>
                    <a:lnTo>
                      <a:pt x="1234" y="1149"/>
                    </a:lnTo>
                    <a:lnTo>
                      <a:pt x="1226" y="1179"/>
                    </a:lnTo>
                    <a:lnTo>
                      <a:pt x="1214" y="1196"/>
                    </a:lnTo>
                    <a:lnTo>
                      <a:pt x="1193" y="1214"/>
                    </a:lnTo>
                    <a:lnTo>
                      <a:pt x="1184" y="1246"/>
                    </a:lnTo>
                    <a:lnTo>
                      <a:pt x="1152" y="1235"/>
                    </a:lnTo>
                    <a:lnTo>
                      <a:pt x="1143" y="1246"/>
                    </a:lnTo>
                    <a:lnTo>
                      <a:pt x="1128" y="1246"/>
                    </a:lnTo>
                    <a:lnTo>
                      <a:pt x="1097" y="1268"/>
                    </a:lnTo>
                    <a:lnTo>
                      <a:pt x="1097" y="1288"/>
                    </a:lnTo>
                    <a:lnTo>
                      <a:pt x="1056" y="1296"/>
                    </a:lnTo>
                    <a:lnTo>
                      <a:pt x="1046" y="1322"/>
                    </a:lnTo>
                    <a:lnTo>
                      <a:pt x="1026" y="1302"/>
                    </a:lnTo>
                    <a:lnTo>
                      <a:pt x="1020" y="1296"/>
                    </a:lnTo>
                    <a:lnTo>
                      <a:pt x="1011" y="1302"/>
                    </a:lnTo>
                    <a:lnTo>
                      <a:pt x="1011" y="1322"/>
                    </a:lnTo>
                    <a:lnTo>
                      <a:pt x="1026" y="1332"/>
                    </a:lnTo>
                    <a:lnTo>
                      <a:pt x="1020" y="1344"/>
                    </a:lnTo>
                    <a:lnTo>
                      <a:pt x="991" y="1344"/>
                    </a:lnTo>
                    <a:lnTo>
                      <a:pt x="970" y="1364"/>
                    </a:lnTo>
                    <a:lnTo>
                      <a:pt x="961" y="1394"/>
                    </a:lnTo>
                    <a:lnTo>
                      <a:pt x="961" y="1415"/>
                    </a:lnTo>
                    <a:lnTo>
                      <a:pt x="929" y="1461"/>
                    </a:lnTo>
                    <a:lnTo>
                      <a:pt x="929" y="1482"/>
                    </a:lnTo>
                    <a:lnTo>
                      <a:pt x="950" y="1502"/>
                    </a:lnTo>
                    <a:lnTo>
                      <a:pt x="961" y="1543"/>
                    </a:lnTo>
                    <a:lnTo>
                      <a:pt x="961" y="1608"/>
                    </a:lnTo>
                    <a:lnTo>
                      <a:pt x="941" y="1629"/>
                    </a:lnTo>
                    <a:lnTo>
                      <a:pt x="929" y="1629"/>
                    </a:lnTo>
                    <a:lnTo>
                      <a:pt x="902" y="1619"/>
                    </a:lnTo>
                    <a:lnTo>
                      <a:pt x="882" y="1649"/>
                    </a:lnTo>
                    <a:lnTo>
                      <a:pt x="872" y="1675"/>
                    </a:lnTo>
                    <a:lnTo>
                      <a:pt x="831" y="1675"/>
                    </a:lnTo>
                    <a:lnTo>
                      <a:pt x="831" y="1684"/>
                    </a:lnTo>
                    <a:lnTo>
                      <a:pt x="823" y="1684"/>
                    </a:lnTo>
                    <a:lnTo>
                      <a:pt x="831" y="1717"/>
                    </a:lnTo>
                    <a:lnTo>
                      <a:pt x="811" y="1738"/>
                    </a:lnTo>
                    <a:lnTo>
                      <a:pt x="803" y="1758"/>
                    </a:lnTo>
                    <a:lnTo>
                      <a:pt x="781" y="1775"/>
                    </a:lnTo>
                    <a:lnTo>
                      <a:pt x="755" y="1766"/>
                    </a:lnTo>
                    <a:lnTo>
                      <a:pt x="735" y="1746"/>
                    </a:lnTo>
                    <a:lnTo>
                      <a:pt x="726" y="1738"/>
                    </a:lnTo>
                    <a:lnTo>
                      <a:pt x="685" y="1746"/>
                    </a:lnTo>
                    <a:lnTo>
                      <a:pt x="673" y="1738"/>
                    </a:lnTo>
                    <a:lnTo>
                      <a:pt x="658" y="1746"/>
                    </a:lnTo>
                    <a:lnTo>
                      <a:pt x="649" y="1766"/>
                    </a:lnTo>
                    <a:lnTo>
                      <a:pt x="638" y="1775"/>
                    </a:lnTo>
                    <a:lnTo>
                      <a:pt x="608" y="1775"/>
                    </a:lnTo>
                    <a:lnTo>
                      <a:pt x="597" y="1793"/>
                    </a:lnTo>
                    <a:lnTo>
                      <a:pt x="597" y="1738"/>
                    </a:lnTo>
                    <a:lnTo>
                      <a:pt x="555" y="1717"/>
                    </a:lnTo>
                    <a:lnTo>
                      <a:pt x="547" y="1697"/>
                    </a:lnTo>
                    <a:lnTo>
                      <a:pt x="540" y="1684"/>
                    </a:lnTo>
                    <a:lnTo>
                      <a:pt x="520" y="1684"/>
                    </a:lnTo>
                    <a:lnTo>
                      <a:pt x="458" y="1684"/>
                    </a:lnTo>
                    <a:lnTo>
                      <a:pt x="429" y="1684"/>
                    </a:lnTo>
                    <a:lnTo>
                      <a:pt x="417" y="1675"/>
                    </a:lnTo>
                    <a:lnTo>
                      <a:pt x="438" y="1664"/>
                    </a:lnTo>
                    <a:lnTo>
                      <a:pt x="438" y="1608"/>
                    </a:lnTo>
                    <a:lnTo>
                      <a:pt x="414" y="1599"/>
                    </a:lnTo>
                    <a:lnTo>
                      <a:pt x="393" y="1608"/>
                    </a:lnTo>
                    <a:lnTo>
                      <a:pt x="393" y="1588"/>
                    </a:lnTo>
                    <a:lnTo>
                      <a:pt x="382" y="1578"/>
                    </a:lnTo>
                    <a:lnTo>
                      <a:pt x="352" y="1567"/>
                    </a:lnTo>
                    <a:lnTo>
                      <a:pt x="323" y="1567"/>
                    </a:lnTo>
                    <a:lnTo>
                      <a:pt x="311" y="1558"/>
                    </a:lnTo>
                    <a:lnTo>
                      <a:pt x="285" y="1543"/>
                    </a:lnTo>
                    <a:lnTo>
                      <a:pt x="243" y="1547"/>
                    </a:lnTo>
                    <a:lnTo>
                      <a:pt x="243" y="1578"/>
                    </a:lnTo>
                    <a:lnTo>
                      <a:pt x="215" y="1567"/>
                    </a:lnTo>
                    <a:lnTo>
                      <a:pt x="215" y="1523"/>
                    </a:lnTo>
                    <a:lnTo>
                      <a:pt x="215" y="1511"/>
                    </a:lnTo>
                    <a:lnTo>
                      <a:pt x="215" y="1491"/>
                    </a:lnTo>
                    <a:lnTo>
                      <a:pt x="226" y="1491"/>
                    </a:lnTo>
                    <a:lnTo>
                      <a:pt x="243" y="1502"/>
                    </a:lnTo>
                    <a:lnTo>
                      <a:pt x="265" y="1491"/>
                    </a:lnTo>
                    <a:lnTo>
                      <a:pt x="265" y="1470"/>
                    </a:lnTo>
                    <a:lnTo>
                      <a:pt x="226" y="1461"/>
                    </a:lnTo>
                    <a:lnTo>
                      <a:pt x="215" y="1450"/>
                    </a:lnTo>
                    <a:lnTo>
                      <a:pt x="185" y="1441"/>
                    </a:lnTo>
                    <a:lnTo>
                      <a:pt x="185" y="1415"/>
                    </a:lnTo>
                    <a:lnTo>
                      <a:pt x="215" y="1405"/>
                    </a:lnTo>
                    <a:lnTo>
                      <a:pt x="265" y="1374"/>
                    </a:lnTo>
                    <a:lnTo>
                      <a:pt x="276" y="1374"/>
                    </a:lnTo>
                    <a:lnTo>
                      <a:pt x="276" y="1352"/>
                    </a:lnTo>
                    <a:lnTo>
                      <a:pt x="256" y="1352"/>
                    </a:lnTo>
                    <a:lnTo>
                      <a:pt x="265" y="1311"/>
                    </a:lnTo>
                    <a:lnTo>
                      <a:pt x="256" y="1302"/>
                    </a:lnTo>
                    <a:lnTo>
                      <a:pt x="243" y="1288"/>
                    </a:lnTo>
                    <a:lnTo>
                      <a:pt x="215" y="1276"/>
                    </a:lnTo>
                    <a:lnTo>
                      <a:pt x="226" y="1246"/>
                    </a:lnTo>
                    <a:lnTo>
                      <a:pt x="243" y="1246"/>
                    </a:lnTo>
                    <a:lnTo>
                      <a:pt x="285" y="1214"/>
                    </a:lnTo>
                    <a:lnTo>
                      <a:pt x="285" y="1205"/>
                    </a:lnTo>
                    <a:lnTo>
                      <a:pt x="256" y="1179"/>
                    </a:lnTo>
                    <a:lnTo>
                      <a:pt x="256" y="1159"/>
                    </a:lnTo>
                    <a:lnTo>
                      <a:pt x="243" y="1149"/>
                    </a:lnTo>
                    <a:lnTo>
                      <a:pt x="235" y="1149"/>
                    </a:lnTo>
                    <a:lnTo>
                      <a:pt x="178" y="1129"/>
                    </a:lnTo>
                    <a:lnTo>
                      <a:pt x="167" y="1118"/>
                    </a:lnTo>
                    <a:lnTo>
                      <a:pt x="178" y="1108"/>
                    </a:lnTo>
                    <a:lnTo>
                      <a:pt x="193" y="1099"/>
                    </a:lnTo>
                    <a:lnTo>
                      <a:pt x="215" y="1067"/>
                    </a:lnTo>
                    <a:lnTo>
                      <a:pt x="193" y="1053"/>
                    </a:lnTo>
                    <a:lnTo>
                      <a:pt x="178" y="1041"/>
                    </a:lnTo>
                    <a:lnTo>
                      <a:pt x="167" y="1032"/>
                    </a:lnTo>
                    <a:lnTo>
                      <a:pt x="159" y="1023"/>
                    </a:lnTo>
                    <a:lnTo>
                      <a:pt x="117" y="1003"/>
                    </a:lnTo>
                    <a:lnTo>
                      <a:pt x="109" y="982"/>
                    </a:lnTo>
                    <a:lnTo>
                      <a:pt x="96" y="950"/>
                    </a:lnTo>
                    <a:lnTo>
                      <a:pt x="87" y="950"/>
                    </a:lnTo>
                    <a:lnTo>
                      <a:pt x="67" y="962"/>
                    </a:lnTo>
                    <a:lnTo>
                      <a:pt x="50" y="962"/>
                    </a:lnTo>
                    <a:lnTo>
                      <a:pt x="32" y="950"/>
                    </a:lnTo>
                    <a:lnTo>
                      <a:pt x="55" y="885"/>
                    </a:lnTo>
                    <a:lnTo>
                      <a:pt x="76" y="893"/>
                    </a:lnTo>
                    <a:lnTo>
                      <a:pt x="96" y="893"/>
                    </a:lnTo>
                    <a:lnTo>
                      <a:pt x="87" y="865"/>
                    </a:lnTo>
                    <a:lnTo>
                      <a:pt x="67" y="844"/>
                    </a:lnTo>
                    <a:lnTo>
                      <a:pt x="50" y="832"/>
                    </a:lnTo>
                    <a:lnTo>
                      <a:pt x="50" y="789"/>
                    </a:lnTo>
                    <a:lnTo>
                      <a:pt x="50" y="756"/>
                    </a:lnTo>
                    <a:lnTo>
                      <a:pt x="67" y="747"/>
                    </a:lnTo>
                    <a:lnTo>
                      <a:pt x="55" y="715"/>
                    </a:lnTo>
                    <a:lnTo>
                      <a:pt x="0" y="726"/>
                    </a:lnTo>
                    <a:lnTo>
                      <a:pt x="0" y="700"/>
                    </a:lnTo>
                    <a:lnTo>
                      <a:pt x="20" y="679"/>
                    </a:lnTo>
                    <a:lnTo>
                      <a:pt x="76" y="659"/>
                    </a:lnTo>
                    <a:lnTo>
                      <a:pt x="76" y="638"/>
                    </a:lnTo>
                    <a:lnTo>
                      <a:pt x="129" y="638"/>
                    </a:lnTo>
                    <a:lnTo>
                      <a:pt x="129" y="659"/>
                    </a:lnTo>
                    <a:lnTo>
                      <a:pt x="167" y="638"/>
                    </a:lnTo>
                    <a:lnTo>
                      <a:pt x="185" y="650"/>
                    </a:lnTo>
                    <a:lnTo>
                      <a:pt x="206" y="650"/>
                    </a:lnTo>
                    <a:lnTo>
                      <a:pt x="226" y="609"/>
                    </a:lnTo>
                    <a:lnTo>
                      <a:pt x="256" y="597"/>
                    </a:lnTo>
                    <a:lnTo>
                      <a:pt x="297" y="609"/>
                    </a:lnTo>
                    <a:lnTo>
                      <a:pt x="302" y="629"/>
                    </a:lnTo>
                    <a:lnTo>
                      <a:pt x="311" y="638"/>
                    </a:lnTo>
                    <a:lnTo>
                      <a:pt x="323" y="670"/>
                    </a:lnTo>
                    <a:lnTo>
                      <a:pt x="361" y="650"/>
                    </a:lnTo>
                    <a:lnTo>
                      <a:pt x="382" y="638"/>
                    </a:lnTo>
                    <a:lnTo>
                      <a:pt x="402" y="650"/>
                    </a:lnTo>
                    <a:lnTo>
                      <a:pt x="402" y="659"/>
                    </a:lnTo>
                    <a:lnTo>
                      <a:pt x="414" y="670"/>
                    </a:lnTo>
                    <a:lnTo>
                      <a:pt x="429" y="638"/>
                    </a:lnTo>
                    <a:lnTo>
                      <a:pt x="417" y="629"/>
                    </a:lnTo>
                    <a:lnTo>
                      <a:pt x="438" y="577"/>
                    </a:lnTo>
                    <a:lnTo>
                      <a:pt x="429" y="553"/>
                    </a:lnTo>
                    <a:lnTo>
                      <a:pt x="458" y="533"/>
                    </a:lnTo>
                    <a:lnTo>
                      <a:pt x="471" y="501"/>
                    </a:lnTo>
                    <a:lnTo>
                      <a:pt x="449" y="471"/>
                    </a:lnTo>
                    <a:lnTo>
                      <a:pt x="449" y="444"/>
                    </a:lnTo>
                    <a:lnTo>
                      <a:pt x="438" y="444"/>
                    </a:lnTo>
                    <a:lnTo>
                      <a:pt x="438" y="423"/>
                    </a:lnTo>
                    <a:lnTo>
                      <a:pt x="449" y="414"/>
                    </a:lnTo>
                    <a:lnTo>
                      <a:pt x="438" y="395"/>
                    </a:lnTo>
                    <a:lnTo>
                      <a:pt x="429" y="373"/>
                    </a:lnTo>
                    <a:lnTo>
                      <a:pt x="438" y="365"/>
                    </a:lnTo>
                    <a:lnTo>
                      <a:pt x="458" y="373"/>
                    </a:lnTo>
                    <a:lnTo>
                      <a:pt x="491" y="373"/>
                    </a:lnTo>
                    <a:lnTo>
                      <a:pt x="512" y="373"/>
                    </a:lnTo>
                    <a:lnTo>
                      <a:pt x="520" y="332"/>
                    </a:lnTo>
                    <a:lnTo>
                      <a:pt x="520" y="327"/>
                    </a:lnTo>
                    <a:lnTo>
                      <a:pt x="499" y="327"/>
                    </a:lnTo>
                    <a:lnTo>
                      <a:pt x="491" y="297"/>
                    </a:lnTo>
                    <a:lnTo>
                      <a:pt x="547" y="269"/>
                    </a:lnTo>
                    <a:lnTo>
                      <a:pt x="567" y="269"/>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grpSp>
      </p:grpSp>
      <p:grpSp>
        <p:nvGrpSpPr>
          <p:cNvPr id="46" name="Auvergne-Rhône-Alpes">
            <a:extLst>
              <a:ext uri="{FF2B5EF4-FFF2-40B4-BE49-F238E27FC236}">
                <a16:creationId xmlns:a16="http://schemas.microsoft.com/office/drawing/2014/main" id="{19A025A2-573E-4494-9382-2B597FAEF616}"/>
              </a:ext>
            </a:extLst>
          </p:cNvPr>
          <p:cNvGrpSpPr/>
          <p:nvPr/>
        </p:nvGrpSpPr>
        <p:grpSpPr>
          <a:xfrm>
            <a:off x="8976602" y="3626567"/>
            <a:ext cx="1646046" cy="1205773"/>
            <a:chOff x="5829300" y="3213100"/>
            <a:chExt cx="2362200" cy="1730375"/>
          </a:xfrm>
          <a:solidFill>
            <a:schemeClr val="accent3"/>
          </a:solidFill>
        </p:grpSpPr>
        <p:grpSp>
          <p:nvGrpSpPr>
            <p:cNvPr id="47" name="Auvergne">
              <a:extLst>
                <a:ext uri="{FF2B5EF4-FFF2-40B4-BE49-F238E27FC236}">
                  <a16:creationId xmlns:a16="http://schemas.microsoft.com/office/drawing/2014/main" id="{B4E550E5-4294-4DE3-94F4-1FD67BFC0B84}"/>
                </a:ext>
              </a:extLst>
            </p:cNvPr>
            <p:cNvGrpSpPr/>
            <p:nvPr/>
          </p:nvGrpSpPr>
          <p:grpSpPr>
            <a:xfrm>
              <a:off x="5829300" y="3213100"/>
              <a:ext cx="1119188" cy="1430338"/>
              <a:chOff x="5829300" y="3213100"/>
              <a:chExt cx="1119188" cy="1430338"/>
            </a:xfrm>
            <a:grpFill/>
          </p:grpSpPr>
          <p:sp>
            <p:nvSpPr>
              <p:cNvPr id="57" name="63 Puy-de-Dôme">
                <a:extLst>
                  <a:ext uri="{FF2B5EF4-FFF2-40B4-BE49-F238E27FC236}">
                    <a16:creationId xmlns:a16="http://schemas.microsoft.com/office/drawing/2014/main" id="{DCD81B59-9423-4B7D-A424-A84B07FF6644}"/>
                  </a:ext>
                </a:extLst>
              </p:cNvPr>
              <p:cNvSpPr>
                <a:spLocks/>
              </p:cNvSpPr>
              <p:nvPr userDrawn="1"/>
            </p:nvSpPr>
            <p:spPr bwMode="auto">
              <a:xfrm>
                <a:off x="5975350" y="3571875"/>
                <a:ext cx="738188" cy="631825"/>
              </a:xfrm>
              <a:custGeom>
                <a:avLst/>
                <a:gdLst>
                  <a:gd name="T0" fmla="*/ 1412 w 2171"/>
                  <a:gd name="T1" fmla="*/ 361 h 1862"/>
                  <a:gd name="T2" fmla="*/ 1447 w 2171"/>
                  <a:gd name="T3" fmla="*/ 402 h 1862"/>
                  <a:gd name="T4" fmla="*/ 1544 w 2171"/>
                  <a:gd name="T5" fmla="*/ 438 h 1862"/>
                  <a:gd name="T6" fmla="*/ 1670 w 2171"/>
                  <a:gd name="T7" fmla="*/ 547 h 1862"/>
                  <a:gd name="T8" fmla="*/ 1762 w 2171"/>
                  <a:gd name="T9" fmla="*/ 605 h 1862"/>
                  <a:gd name="T10" fmla="*/ 1839 w 2171"/>
                  <a:gd name="T11" fmla="*/ 681 h 1862"/>
                  <a:gd name="T12" fmla="*/ 1798 w 2171"/>
                  <a:gd name="T13" fmla="*/ 776 h 1862"/>
                  <a:gd name="T14" fmla="*/ 1762 w 2171"/>
                  <a:gd name="T15" fmla="*/ 881 h 1862"/>
                  <a:gd name="T16" fmla="*/ 1818 w 2171"/>
                  <a:gd name="T17" fmla="*/ 937 h 1862"/>
                  <a:gd name="T18" fmla="*/ 1870 w 2171"/>
                  <a:gd name="T19" fmla="*/ 1011 h 1862"/>
                  <a:gd name="T20" fmla="*/ 1891 w 2171"/>
                  <a:gd name="T21" fmla="*/ 1067 h 1862"/>
                  <a:gd name="T22" fmla="*/ 1948 w 2171"/>
                  <a:gd name="T23" fmla="*/ 1184 h 1862"/>
                  <a:gd name="T24" fmla="*/ 2032 w 2171"/>
                  <a:gd name="T25" fmla="*/ 1234 h 1862"/>
                  <a:gd name="T26" fmla="*/ 2136 w 2171"/>
                  <a:gd name="T27" fmla="*/ 1331 h 1862"/>
                  <a:gd name="T28" fmla="*/ 2171 w 2171"/>
                  <a:gd name="T29" fmla="*/ 1437 h 1862"/>
                  <a:gd name="T30" fmla="*/ 2141 w 2171"/>
                  <a:gd name="T31" fmla="*/ 1534 h 1862"/>
                  <a:gd name="T32" fmla="*/ 2044 w 2171"/>
                  <a:gd name="T33" fmla="*/ 1643 h 1862"/>
                  <a:gd name="T34" fmla="*/ 1906 w 2171"/>
                  <a:gd name="T35" fmla="*/ 1663 h 1862"/>
                  <a:gd name="T36" fmla="*/ 1809 w 2171"/>
                  <a:gd name="T37" fmla="*/ 1704 h 1862"/>
                  <a:gd name="T38" fmla="*/ 1733 w 2171"/>
                  <a:gd name="T39" fmla="*/ 1713 h 1862"/>
                  <a:gd name="T40" fmla="*/ 1636 w 2171"/>
                  <a:gd name="T41" fmla="*/ 1725 h 1862"/>
                  <a:gd name="T42" fmla="*/ 1594 w 2171"/>
                  <a:gd name="T43" fmla="*/ 1643 h 1862"/>
                  <a:gd name="T44" fmla="*/ 1400 w 2171"/>
                  <a:gd name="T45" fmla="*/ 1643 h 1862"/>
                  <a:gd name="T46" fmla="*/ 1297 w 2171"/>
                  <a:gd name="T47" fmla="*/ 1596 h 1862"/>
                  <a:gd name="T48" fmla="*/ 1221 w 2171"/>
                  <a:gd name="T49" fmla="*/ 1628 h 1862"/>
                  <a:gd name="T50" fmla="*/ 1124 w 2171"/>
                  <a:gd name="T51" fmla="*/ 1693 h 1862"/>
                  <a:gd name="T52" fmla="*/ 977 w 2171"/>
                  <a:gd name="T53" fmla="*/ 1734 h 1862"/>
                  <a:gd name="T54" fmla="*/ 850 w 2171"/>
                  <a:gd name="T55" fmla="*/ 1862 h 1862"/>
                  <a:gd name="T56" fmla="*/ 656 w 2171"/>
                  <a:gd name="T57" fmla="*/ 1693 h 1862"/>
                  <a:gd name="T58" fmla="*/ 568 w 2171"/>
                  <a:gd name="T59" fmla="*/ 1643 h 1862"/>
                  <a:gd name="T60" fmla="*/ 400 w 2171"/>
                  <a:gd name="T61" fmla="*/ 1617 h 1862"/>
                  <a:gd name="T62" fmla="*/ 326 w 2171"/>
                  <a:gd name="T63" fmla="*/ 1554 h 1862"/>
                  <a:gd name="T64" fmla="*/ 244 w 2171"/>
                  <a:gd name="T65" fmla="*/ 1513 h 1862"/>
                  <a:gd name="T66" fmla="*/ 168 w 2171"/>
                  <a:gd name="T67" fmla="*/ 1457 h 1862"/>
                  <a:gd name="T68" fmla="*/ 148 w 2171"/>
                  <a:gd name="T69" fmla="*/ 1351 h 1862"/>
                  <a:gd name="T70" fmla="*/ 176 w 2171"/>
                  <a:gd name="T71" fmla="*/ 1164 h 1862"/>
                  <a:gd name="T72" fmla="*/ 176 w 2171"/>
                  <a:gd name="T73" fmla="*/ 1075 h 1862"/>
                  <a:gd name="T74" fmla="*/ 59 w 2171"/>
                  <a:gd name="T75" fmla="*/ 937 h 1862"/>
                  <a:gd name="T76" fmla="*/ 42 w 2171"/>
                  <a:gd name="T77" fmla="*/ 811 h 1862"/>
                  <a:gd name="T78" fmla="*/ 98 w 2171"/>
                  <a:gd name="T79" fmla="*/ 744 h 1862"/>
                  <a:gd name="T80" fmla="*/ 215 w 2171"/>
                  <a:gd name="T81" fmla="*/ 646 h 1862"/>
                  <a:gd name="T82" fmla="*/ 306 w 2171"/>
                  <a:gd name="T83" fmla="*/ 534 h 1862"/>
                  <a:gd name="T84" fmla="*/ 224 w 2171"/>
                  <a:gd name="T85" fmla="*/ 311 h 1862"/>
                  <a:gd name="T86" fmla="*/ 265 w 2171"/>
                  <a:gd name="T87" fmla="*/ 244 h 1862"/>
                  <a:gd name="T88" fmla="*/ 389 w 2171"/>
                  <a:gd name="T89" fmla="*/ 159 h 1862"/>
                  <a:gd name="T90" fmla="*/ 445 w 2171"/>
                  <a:gd name="T91" fmla="*/ 85 h 1862"/>
                  <a:gd name="T92" fmla="*/ 573 w 2171"/>
                  <a:gd name="T93" fmla="*/ 64 h 1862"/>
                  <a:gd name="T94" fmla="*/ 733 w 2171"/>
                  <a:gd name="T95" fmla="*/ 42 h 1862"/>
                  <a:gd name="T96" fmla="*/ 712 w 2171"/>
                  <a:gd name="T97" fmla="*/ 146 h 1862"/>
                  <a:gd name="T98" fmla="*/ 803 w 2171"/>
                  <a:gd name="T99" fmla="*/ 244 h 1862"/>
                  <a:gd name="T100" fmla="*/ 948 w 2171"/>
                  <a:gd name="T101" fmla="*/ 276 h 1862"/>
                  <a:gd name="T102" fmla="*/ 1061 w 2171"/>
                  <a:gd name="T103" fmla="*/ 361 h 1862"/>
                  <a:gd name="T104" fmla="*/ 1144 w 2171"/>
                  <a:gd name="T105" fmla="*/ 361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1" h="1862">
                    <a:moveTo>
                      <a:pt x="1254" y="373"/>
                    </a:moveTo>
                    <a:lnTo>
                      <a:pt x="1274" y="382"/>
                    </a:lnTo>
                    <a:lnTo>
                      <a:pt x="1274" y="393"/>
                    </a:lnTo>
                    <a:lnTo>
                      <a:pt x="1391" y="341"/>
                    </a:lnTo>
                    <a:lnTo>
                      <a:pt x="1412" y="361"/>
                    </a:lnTo>
                    <a:lnTo>
                      <a:pt x="1427" y="352"/>
                    </a:lnTo>
                    <a:lnTo>
                      <a:pt x="1436" y="373"/>
                    </a:lnTo>
                    <a:lnTo>
                      <a:pt x="1447" y="382"/>
                    </a:lnTo>
                    <a:lnTo>
                      <a:pt x="1456" y="402"/>
                    </a:lnTo>
                    <a:lnTo>
                      <a:pt x="1447" y="402"/>
                    </a:lnTo>
                    <a:lnTo>
                      <a:pt x="1447" y="458"/>
                    </a:lnTo>
                    <a:lnTo>
                      <a:pt x="1468" y="458"/>
                    </a:lnTo>
                    <a:lnTo>
                      <a:pt x="1527" y="449"/>
                    </a:lnTo>
                    <a:lnTo>
                      <a:pt x="1527" y="438"/>
                    </a:lnTo>
                    <a:lnTo>
                      <a:pt x="1544" y="438"/>
                    </a:lnTo>
                    <a:lnTo>
                      <a:pt x="1544" y="449"/>
                    </a:lnTo>
                    <a:lnTo>
                      <a:pt x="1564" y="438"/>
                    </a:lnTo>
                    <a:lnTo>
                      <a:pt x="1614" y="429"/>
                    </a:lnTo>
                    <a:lnTo>
                      <a:pt x="1656" y="490"/>
                    </a:lnTo>
                    <a:lnTo>
                      <a:pt x="1670" y="547"/>
                    </a:lnTo>
                    <a:lnTo>
                      <a:pt x="1720" y="547"/>
                    </a:lnTo>
                    <a:lnTo>
                      <a:pt x="1733" y="555"/>
                    </a:lnTo>
                    <a:lnTo>
                      <a:pt x="1742" y="567"/>
                    </a:lnTo>
                    <a:lnTo>
                      <a:pt x="1742" y="597"/>
                    </a:lnTo>
                    <a:lnTo>
                      <a:pt x="1762" y="605"/>
                    </a:lnTo>
                    <a:lnTo>
                      <a:pt x="1762" y="616"/>
                    </a:lnTo>
                    <a:lnTo>
                      <a:pt x="1788" y="625"/>
                    </a:lnTo>
                    <a:lnTo>
                      <a:pt x="1809" y="638"/>
                    </a:lnTo>
                    <a:lnTo>
                      <a:pt x="1829" y="664"/>
                    </a:lnTo>
                    <a:lnTo>
                      <a:pt x="1839" y="681"/>
                    </a:lnTo>
                    <a:lnTo>
                      <a:pt x="1829" y="714"/>
                    </a:lnTo>
                    <a:lnTo>
                      <a:pt x="1798" y="722"/>
                    </a:lnTo>
                    <a:lnTo>
                      <a:pt x="1809" y="735"/>
                    </a:lnTo>
                    <a:lnTo>
                      <a:pt x="1798" y="755"/>
                    </a:lnTo>
                    <a:lnTo>
                      <a:pt x="1798" y="776"/>
                    </a:lnTo>
                    <a:lnTo>
                      <a:pt x="1798" y="799"/>
                    </a:lnTo>
                    <a:lnTo>
                      <a:pt x="1798" y="852"/>
                    </a:lnTo>
                    <a:lnTo>
                      <a:pt x="1788" y="861"/>
                    </a:lnTo>
                    <a:lnTo>
                      <a:pt x="1779" y="861"/>
                    </a:lnTo>
                    <a:lnTo>
                      <a:pt x="1762" y="881"/>
                    </a:lnTo>
                    <a:lnTo>
                      <a:pt x="1779" y="893"/>
                    </a:lnTo>
                    <a:lnTo>
                      <a:pt x="1798" y="893"/>
                    </a:lnTo>
                    <a:lnTo>
                      <a:pt x="1818" y="917"/>
                    </a:lnTo>
                    <a:lnTo>
                      <a:pt x="1829" y="928"/>
                    </a:lnTo>
                    <a:lnTo>
                      <a:pt x="1818" y="937"/>
                    </a:lnTo>
                    <a:lnTo>
                      <a:pt x="1809" y="949"/>
                    </a:lnTo>
                    <a:lnTo>
                      <a:pt x="1829" y="969"/>
                    </a:lnTo>
                    <a:lnTo>
                      <a:pt x="1850" y="969"/>
                    </a:lnTo>
                    <a:lnTo>
                      <a:pt x="1859" y="978"/>
                    </a:lnTo>
                    <a:lnTo>
                      <a:pt x="1870" y="1011"/>
                    </a:lnTo>
                    <a:lnTo>
                      <a:pt x="1880" y="1011"/>
                    </a:lnTo>
                    <a:lnTo>
                      <a:pt x="1891" y="1026"/>
                    </a:lnTo>
                    <a:lnTo>
                      <a:pt x="1891" y="1046"/>
                    </a:lnTo>
                    <a:lnTo>
                      <a:pt x="1880" y="1046"/>
                    </a:lnTo>
                    <a:lnTo>
                      <a:pt x="1891" y="1067"/>
                    </a:lnTo>
                    <a:lnTo>
                      <a:pt x="1891" y="1075"/>
                    </a:lnTo>
                    <a:lnTo>
                      <a:pt x="1906" y="1108"/>
                    </a:lnTo>
                    <a:lnTo>
                      <a:pt x="1926" y="1137"/>
                    </a:lnTo>
                    <a:lnTo>
                      <a:pt x="1948" y="1173"/>
                    </a:lnTo>
                    <a:lnTo>
                      <a:pt x="1948" y="1184"/>
                    </a:lnTo>
                    <a:lnTo>
                      <a:pt x="1976" y="1193"/>
                    </a:lnTo>
                    <a:lnTo>
                      <a:pt x="1997" y="1193"/>
                    </a:lnTo>
                    <a:lnTo>
                      <a:pt x="2009" y="1214"/>
                    </a:lnTo>
                    <a:lnTo>
                      <a:pt x="2024" y="1225"/>
                    </a:lnTo>
                    <a:lnTo>
                      <a:pt x="2032" y="1234"/>
                    </a:lnTo>
                    <a:lnTo>
                      <a:pt x="2065" y="1243"/>
                    </a:lnTo>
                    <a:lnTo>
                      <a:pt x="2065" y="1264"/>
                    </a:lnTo>
                    <a:lnTo>
                      <a:pt x="2095" y="1269"/>
                    </a:lnTo>
                    <a:lnTo>
                      <a:pt x="2106" y="1281"/>
                    </a:lnTo>
                    <a:lnTo>
                      <a:pt x="2136" y="1331"/>
                    </a:lnTo>
                    <a:lnTo>
                      <a:pt x="2115" y="1340"/>
                    </a:lnTo>
                    <a:lnTo>
                      <a:pt x="2136" y="1407"/>
                    </a:lnTo>
                    <a:lnTo>
                      <a:pt x="2141" y="1428"/>
                    </a:lnTo>
                    <a:lnTo>
                      <a:pt x="2150" y="1428"/>
                    </a:lnTo>
                    <a:lnTo>
                      <a:pt x="2171" y="1437"/>
                    </a:lnTo>
                    <a:lnTo>
                      <a:pt x="2171" y="1457"/>
                    </a:lnTo>
                    <a:lnTo>
                      <a:pt x="2150" y="1478"/>
                    </a:lnTo>
                    <a:lnTo>
                      <a:pt x="2141" y="1490"/>
                    </a:lnTo>
                    <a:lnTo>
                      <a:pt x="2150" y="1534"/>
                    </a:lnTo>
                    <a:lnTo>
                      <a:pt x="2141" y="1534"/>
                    </a:lnTo>
                    <a:lnTo>
                      <a:pt x="2141" y="1554"/>
                    </a:lnTo>
                    <a:lnTo>
                      <a:pt x="2141" y="1566"/>
                    </a:lnTo>
                    <a:lnTo>
                      <a:pt x="2074" y="1587"/>
                    </a:lnTo>
                    <a:lnTo>
                      <a:pt x="2054" y="1607"/>
                    </a:lnTo>
                    <a:lnTo>
                      <a:pt x="2044" y="1643"/>
                    </a:lnTo>
                    <a:lnTo>
                      <a:pt x="2054" y="1713"/>
                    </a:lnTo>
                    <a:lnTo>
                      <a:pt x="1968" y="1693"/>
                    </a:lnTo>
                    <a:lnTo>
                      <a:pt x="1968" y="1663"/>
                    </a:lnTo>
                    <a:lnTo>
                      <a:pt x="1926" y="1652"/>
                    </a:lnTo>
                    <a:lnTo>
                      <a:pt x="1906" y="1663"/>
                    </a:lnTo>
                    <a:lnTo>
                      <a:pt x="1906" y="1713"/>
                    </a:lnTo>
                    <a:lnTo>
                      <a:pt x="1894" y="1713"/>
                    </a:lnTo>
                    <a:lnTo>
                      <a:pt x="1894" y="1725"/>
                    </a:lnTo>
                    <a:lnTo>
                      <a:pt x="1859" y="1725"/>
                    </a:lnTo>
                    <a:lnTo>
                      <a:pt x="1809" y="1704"/>
                    </a:lnTo>
                    <a:lnTo>
                      <a:pt x="1788" y="1713"/>
                    </a:lnTo>
                    <a:lnTo>
                      <a:pt x="1788" y="1684"/>
                    </a:lnTo>
                    <a:lnTo>
                      <a:pt x="1762" y="1663"/>
                    </a:lnTo>
                    <a:lnTo>
                      <a:pt x="1742" y="1672"/>
                    </a:lnTo>
                    <a:lnTo>
                      <a:pt x="1733" y="1713"/>
                    </a:lnTo>
                    <a:lnTo>
                      <a:pt x="1712" y="1713"/>
                    </a:lnTo>
                    <a:lnTo>
                      <a:pt x="1712" y="1734"/>
                    </a:lnTo>
                    <a:lnTo>
                      <a:pt x="1683" y="1749"/>
                    </a:lnTo>
                    <a:lnTo>
                      <a:pt x="1662" y="1745"/>
                    </a:lnTo>
                    <a:lnTo>
                      <a:pt x="1636" y="1725"/>
                    </a:lnTo>
                    <a:lnTo>
                      <a:pt x="1636" y="1684"/>
                    </a:lnTo>
                    <a:lnTo>
                      <a:pt x="1636" y="1672"/>
                    </a:lnTo>
                    <a:lnTo>
                      <a:pt x="1624" y="1663"/>
                    </a:lnTo>
                    <a:lnTo>
                      <a:pt x="1606" y="1630"/>
                    </a:lnTo>
                    <a:lnTo>
                      <a:pt x="1594" y="1643"/>
                    </a:lnTo>
                    <a:lnTo>
                      <a:pt x="1544" y="1630"/>
                    </a:lnTo>
                    <a:lnTo>
                      <a:pt x="1532" y="1617"/>
                    </a:lnTo>
                    <a:lnTo>
                      <a:pt x="1509" y="1596"/>
                    </a:lnTo>
                    <a:lnTo>
                      <a:pt x="1447" y="1630"/>
                    </a:lnTo>
                    <a:lnTo>
                      <a:pt x="1400" y="1643"/>
                    </a:lnTo>
                    <a:lnTo>
                      <a:pt x="1380" y="1630"/>
                    </a:lnTo>
                    <a:lnTo>
                      <a:pt x="1350" y="1630"/>
                    </a:lnTo>
                    <a:lnTo>
                      <a:pt x="1330" y="1628"/>
                    </a:lnTo>
                    <a:lnTo>
                      <a:pt x="1317" y="1596"/>
                    </a:lnTo>
                    <a:lnTo>
                      <a:pt x="1297" y="1596"/>
                    </a:lnTo>
                    <a:lnTo>
                      <a:pt x="1295" y="1630"/>
                    </a:lnTo>
                    <a:lnTo>
                      <a:pt x="1282" y="1643"/>
                    </a:lnTo>
                    <a:lnTo>
                      <a:pt x="1274" y="1617"/>
                    </a:lnTo>
                    <a:lnTo>
                      <a:pt x="1232" y="1596"/>
                    </a:lnTo>
                    <a:lnTo>
                      <a:pt x="1221" y="1628"/>
                    </a:lnTo>
                    <a:lnTo>
                      <a:pt x="1221" y="1630"/>
                    </a:lnTo>
                    <a:lnTo>
                      <a:pt x="1180" y="1652"/>
                    </a:lnTo>
                    <a:lnTo>
                      <a:pt x="1156" y="1652"/>
                    </a:lnTo>
                    <a:lnTo>
                      <a:pt x="1135" y="1693"/>
                    </a:lnTo>
                    <a:lnTo>
                      <a:pt x="1124" y="1693"/>
                    </a:lnTo>
                    <a:lnTo>
                      <a:pt x="1124" y="1704"/>
                    </a:lnTo>
                    <a:lnTo>
                      <a:pt x="1074" y="1704"/>
                    </a:lnTo>
                    <a:lnTo>
                      <a:pt x="1074" y="1734"/>
                    </a:lnTo>
                    <a:lnTo>
                      <a:pt x="1026" y="1734"/>
                    </a:lnTo>
                    <a:lnTo>
                      <a:pt x="977" y="1734"/>
                    </a:lnTo>
                    <a:lnTo>
                      <a:pt x="957" y="1734"/>
                    </a:lnTo>
                    <a:lnTo>
                      <a:pt x="920" y="1769"/>
                    </a:lnTo>
                    <a:lnTo>
                      <a:pt x="909" y="1821"/>
                    </a:lnTo>
                    <a:lnTo>
                      <a:pt x="879" y="1842"/>
                    </a:lnTo>
                    <a:lnTo>
                      <a:pt x="850" y="1862"/>
                    </a:lnTo>
                    <a:lnTo>
                      <a:pt x="753" y="1821"/>
                    </a:lnTo>
                    <a:lnTo>
                      <a:pt x="721" y="1745"/>
                    </a:lnTo>
                    <a:lnTo>
                      <a:pt x="721" y="1713"/>
                    </a:lnTo>
                    <a:lnTo>
                      <a:pt x="677" y="1672"/>
                    </a:lnTo>
                    <a:lnTo>
                      <a:pt x="656" y="1693"/>
                    </a:lnTo>
                    <a:lnTo>
                      <a:pt x="645" y="1684"/>
                    </a:lnTo>
                    <a:lnTo>
                      <a:pt x="636" y="1663"/>
                    </a:lnTo>
                    <a:lnTo>
                      <a:pt x="603" y="1663"/>
                    </a:lnTo>
                    <a:lnTo>
                      <a:pt x="582" y="1643"/>
                    </a:lnTo>
                    <a:lnTo>
                      <a:pt x="568" y="1643"/>
                    </a:lnTo>
                    <a:lnTo>
                      <a:pt x="547" y="1672"/>
                    </a:lnTo>
                    <a:lnTo>
                      <a:pt x="527" y="1672"/>
                    </a:lnTo>
                    <a:lnTo>
                      <a:pt x="497" y="1663"/>
                    </a:lnTo>
                    <a:lnTo>
                      <a:pt x="441" y="1684"/>
                    </a:lnTo>
                    <a:lnTo>
                      <a:pt x="400" y="1617"/>
                    </a:lnTo>
                    <a:lnTo>
                      <a:pt x="389" y="1607"/>
                    </a:lnTo>
                    <a:lnTo>
                      <a:pt x="409" y="1576"/>
                    </a:lnTo>
                    <a:lnTo>
                      <a:pt x="367" y="1576"/>
                    </a:lnTo>
                    <a:lnTo>
                      <a:pt x="359" y="1554"/>
                    </a:lnTo>
                    <a:lnTo>
                      <a:pt x="326" y="1554"/>
                    </a:lnTo>
                    <a:lnTo>
                      <a:pt x="315" y="1513"/>
                    </a:lnTo>
                    <a:lnTo>
                      <a:pt x="306" y="1513"/>
                    </a:lnTo>
                    <a:lnTo>
                      <a:pt x="285" y="1546"/>
                    </a:lnTo>
                    <a:lnTo>
                      <a:pt x="265" y="1546"/>
                    </a:lnTo>
                    <a:lnTo>
                      <a:pt x="244" y="1513"/>
                    </a:lnTo>
                    <a:lnTo>
                      <a:pt x="198" y="1534"/>
                    </a:lnTo>
                    <a:lnTo>
                      <a:pt x="209" y="1490"/>
                    </a:lnTo>
                    <a:lnTo>
                      <a:pt x="157" y="1498"/>
                    </a:lnTo>
                    <a:lnTo>
                      <a:pt x="176" y="1470"/>
                    </a:lnTo>
                    <a:lnTo>
                      <a:pt x="168" y="1457"/>
                    </a:lnTo>
                    <a:lnTo>
                      <a:pt x="176" y="1407"/>
                    </a:lnTo>
                    <a:lnTo>
                      <a:pt x="168" y="1398"/>
                    </a:lnTo>
                    <a:lnTo>
                      <a:pt x="176" y="1361"/>
                    </a:lnTo>
                    <a:lnTo>
                      <a:pt x="176" y="1351"/>
                    </a:lnTo>
                    <a:lnTo>
                      <a:pt x="148" y="1351"/>
                    </a:lnTo>
                    <a:lnTo>
                      <a:pt x="98" y="1255"/>
                    </a:lnTo>
                    <a:lnTo>
                      <a:pt x="127" y="1243"/>
                    </a:lnTo>
                    <a:lnTo>
                      <a:pt x="127" y="1184"/>
                    </a:lnTo>
                    <a:lnTo>
                      <a:pt x="176" y="1184"/>
                    </a:lnTo>
                    <a:lnTo>
                      <a:pt x="176" y="1164"/>
                    </a:lnTo>
                    <a:lnTo>
                      <a:pt x="189" y="1143"/>
                    </a:lnTo>
                    <a:lnTo>
                      <a:pt x="168" y="1117"/>
                    </a:lnTo>
                    <a:lnTo>
                      <a:pt x="198" y="1095"/>
                    </a:lnTo>
                    <a:lnTo>
                      <a:pt x="189" y="1075"/>
                    </a:lnTo>
                    <a:lnTo>
                      <a:pt x="176" y="1075"/>
                    </a:lnTo>
                    <a:lnTo>
                      <a:pt x="176" y="1046"/>
                    </a:lnTo>
                    <a:lnTo>
                      <a:pt x="148" y="999"/>
                    </a:lnTo>
                    <a:lnTo>
                      <a:pt x="139" y="999"/>
                    </a:lnTo>
                    <a:lnTo>
                      <a:pt x="107" y="958"/>
                    </a:lnTo>
                    <a:lnTo>
                      <a:pt x="59" y="937"/>
                    </a:lnTo>
                    <a:lnTo>
                      <a:pt x="59" y="902"/>
                    </a:lnTo>
                    <a:lnTo>
                      <a:pt x="0" y="820"/>
                    </a:lnTo>
                    <a:lnTo>
                      <a:pt x="20" y="799"/>
                    </a:lnTo>
                    <a:lnTo>
                      <a:pt x="29" y="799"/>
                    </a:lnTo>
                    <a:lnTo>
                      <a:pt x="42" y="811"/>
                    </a:lnTo>
                    <a:lnTo>
                      <a:pt x="70" y="799"/>
                    </a:lnTo>
                    <a:lnTo>
                      <a:pt x="70" y="779"/>
                    </a:lnTo>
                    <a:lnTo>
                      <a:pt x="85" y="779"/>
                    </a:lnTo>
                    <a:lnTo>
                      <a:pt x="80" y="755"/>
                    </a:lnTo>
                    <a:lnTo>
                      <a:pt x="98" y="744"/>
                    </a:lnTo>
                    <a:lnTo>
                      <a:pt x="139" y="755"/>
                    </a:lnTo>
                    <a:lnTo>
                      <a:pt x="157" y="722"/>
                    </a:lnTo>
                    <a:lnTo>
                      <a:pt x="224" y="664"/>
                    </a:lnTo>
                    <a:lnTo>
                      <a:pt x="224" y="658"/>
                    </a:lnTo>
                    <a:lnTo>
                      <a:pt x="215" y="646"/>
                    </a:lnTo>
                    <a:lnTo>
                      <a:pt x="224" y="605"/>
                    </a:lnTo>
                    <a:lnTo>
                      <a:pt x="244" y="588"/>
                    </a:lnTo>
                    <a:lnTo>
                      <a:pt x="244" y="567"/>
                    </a:lnTo>
                    <a:lnTo>
                      <a:pt x="295" y="555"/>
                    </a:lnTo>
                    <a:lnTo>
                      <a:pt x="306" y="534"/>
                    </a:lnTo>
                    <a:lnTo>
                      <a:pt x="274" y="508"/>
                    </a:lnTo>
                    <a:lnTo>
                      <a:pt x="285" y="449"/>
                    </a:lnTo>
                    <a:lnTo>
                      <a:pt x="295" y="417"/>
                    </a:lnTo>
                    <a:lnTo>
                      <a:pt x="254" y="402"/>
                    </a:lnTo>
                    <a:lnTo>
                      <a:pt x="224" y="311"/>
                    </a:lnTo>
                    <a:lnTo>
                      <a:pt x="224" y="300"/>
                    </a:lnTo>
                    <a:lnTo>
                      <a:pt x="224" y="265"/>
                    </a:lnTo>
                    <a:lnTo>
                      <a:pt x="235" y="224"/>
                    </a:lnTo>
                    <a:lnTo>
                      <a:pt x="244" y="215"/>
                    </a:lnTo>
                    <a:lnTo>
                      <a:pt x="265" y="244"/>
                    </a:lnTo>
                    <a:lnTo>
                      <a:pt x="285" y="244"/>
                    </a:lnTo>
                    <a:lnTo>
                      <a:pt x="330" y="256"/>
                    </a:lnTo>
                    <a:lnTo>
                      <a:pt x="367" y="215"/>
                    </a:lnTo>
                    <a:lnTo>
                      <a:pt x="380" y="215"/>
                    </a:lnTo>
                    <a:lnTo>
                      <a:pt x="389" y="159"/>
                    </a:lnTo>
                    <a:lnTo>
                      <a:pt x="430" y="146"/>
                    </a:lnTo>
                    <a:lnTo>
                      <a:pt x="445" y="138"/>
                    </a:lnTo>
                    <a:lnTo>
                      <a:pt x="445" y="118"/>
                    </a:lnTo>
                    <a:lnTo>
                      <a:pt x="456" y="105"/>
                    </a:lnTo>
                    <a:lnTo>
                      <a:pt x="445" y="85"/>
                    </a:lnTo>
                    <a:lnTo>
                      <a:pt x="456" y="55"/>
                    </a:lnTo>
                    <a:lnTo>
                      <a:pt x="506" y="85"/>
                    </a:lnTo>
                    <a:lnTo>
                      <a:pt x="538" y="105"/>
                    </a:lnTo>
                    <a:lnTo>
                      <a:pt x="568" y="105"/>
                    </a:lnTo>
                    <a:lnTo>
                      <a:pt x="573" y="64"/>
                    </a:lnTo>
                    <a:lnTo>
                      <a:pt x="573" y="29"/>
                    </a:lnTo>
                    <a:lnTo>
                      <a:pt x="623" y="0"/>
                    </a:lnTo>
                    <a:lnTo>
                      <a:pt x="721" y="9"/>
                    </a:lnTo>
                    <a:lnTo>
                      <a:pt x="742" y="29"/>
                    </a:lnTo>
                    <a:lnTo>
                      <a:pt x="733" y="42"/>
                    </a:lnTo>
                    <a:lnTo>
                      <a:pt x="733" y="55"/>
                    </a:lnTo>
                    <a:lnTo>
                      <a:pt x="712" y="76"/>
                    </a:lnTo>
                    <a:lnTo>
                      <a:pt x="701" y="105"/>
                    </a:lnTo>
                    <a:lnTo>
                      <a:pt x="721" y="118"/>
                    </a:lnTo>
                    <a:lnTo>
                      <a:pt x="712" y="146"/>
                    </a:lnTo>
                    <a:lnTo>
                      <a:pt x="712" y="159"/>
                    </a:lnTo>
                    <a:lnTo>
                      <a:pt x="762" y="167"/>
                    </a:lnTo>
                    <a:lnTo>
                      <a:pt x="774" y="235"/>
                    </a:lnTo>
                    <a:lnTo>
                      <a:pt x="783" y="256"/>
                    </a:lnTo>
                    <a:lnTo>
                      <a:pt x="803" y="244"/>
                    </a:lnTo>
                    <a:lnTo>
                      <a:pt x="850" y="297"/>
                    </a:lnTo>
                    <a:lnTo>
                      <a:pt x="870" y="285"/>
                    </a:lnTo>
                    <a:lnTo>
                      <a:pt x="900" y="297"/>
                    </a:lnTo>
                    <a:lnTo>
                      <a:pt x="935" y="265"/>
                    </a:lnTo>
                    <a:lnTo>
                      <a:pt x="948" y="276"/>
                    </a:lnTo>
                    <a:lnTo>
                      <a:pt x="957" y="332"/>
                    </a:lnTo>
                    <a:lnTo>
                      <a:pt x="968" y="332"/>
                    </a:lnTo>
                    <a:lnTo>
                      <a:pt x="985" y="332"/>
                    </a:lnTo>
                    <a:lnTo>
                      <a:pt x="985" y="352"/>
                    </a:lnTo>
                    <a:lnTo>
                      <a:pt x="1061" y="361"/>
                    </a:lnTo>
                    <a:lnTo>
                      <a:pt x="1061" y="341"/>
                    </a:lnTo>
                    <a:lnTo>
                      <a:pt x="1103" y="341"/>
                    </a:lnTo>
                    <a:lnTo>
                      <a:pt x="1115" y="361"/>
                    </a:lnTo>
                    <a:lnTo>
                      <a:pt x="1135" y="352"/>
                    </a:lnTo>
                    <a:lnTo>
                      <a:pt x="1144" y="361"/>
                    </a:lnTo>
                    <a:lnTo>
                      <a:pt x="1171" y="361"/>
                    </a:lnTo>
                    <a:lnTo>
                      <a:pt x="1232" y="361"/>
                    </a:lnTo>
                    <a:lnTo>
                      <a:pt x="1254" y="373"/>
                    </a:lnTo>
                  </a:path>
                </a:pathLst>
              </a:custGeom>
              <a:grpFill/>
              <a:ln w="3175" cmpd="sng">
                <a:solidFill>
                  <a:schemeClr val="accent3"/>
                </a:solidFill>
                <a:prstDash val="solid"/>
                <a:round/>
                <a:headEnd/>
                <a:tailEnd/>
              </a:ln>
            </p:spPr>
            <p:txBody>
              <a:bodyPr/>
              <a:lstStyle/>
              <a:p>
                <a:endParaRPr lang="fr-FR"/>
              </a:p>
            </p:txBody>
          </p:sp>
          <p:sp>
            <p:nvSpPr>
              <p:cNvPr id="58" name="43 Haute-Loire">
                <a:extLst>
                  <a:ext uri="{FF2B5EF4-FFF2-40B4-BE49-F238E27FC236}">
                    <a16:creationId xmlns:a16="http://schemas.microsoft.com/office/drawing/2014/main" id="{719668B0-AB47-4D94-BDDB-0FA4E81D3E85}"/>
                  </a:ext>
                </a:extLst>
              </p:cNvPr>
              <p:cNvSpPr>
                <a:spLocks/>
              </p:cNvSpPr>
              <p:nvPr userDrawn="1"/>
            </p:nvSpPr>
            <p:spPr bwMode="auto">
              <a:xfrm>
                <a:off x="6299200" y="4113213"/>
                <a:ext cx="649288" cy="444500"/>
              </a:xfrm>
              <a:custGeom>
                <a:avLst/>
                <a:gdLst>
                  <a:gd name="T0" fmla="*/ 688 w 1914"/>
                  <a:gd name="T1" fmla="*/ 129 h 1302"/>
                  <a:gd name="T2" fmla="*/ 764 w 1914"/>
                  <a:gd name="T3" fmla="*/ 117 h 1302"/>
                  <a:gd name="T4" fmla="*/ 840 w 1914"/>
                  <a:gd name="T5" fmla="*/ 88 h 1302"/>
                  <a:gd name="T6" fmla="*/ 946 w 1914"/>
                  <a:gd name="T7" fmla="*/ 129 h 1302"/>
                  <a:gd name="T8" fmla="*/ 978 w 1914"/>
                  <a:gd name="T9" fmla="*/ 56 h 1302"/>
                  <a:gd name="T10" fmla="*/ 1117 w 1914"/>
                  <a:gd name="T11" fmla="*/ 153 h 1302"/>
                  <a:gd name="T12" fmla="*/ 1167 w 1914"/>
                  <a:gd name="T13" fmla="*/ 97 h 1302"/>
                  <a:gd name="T14" fmla="*/ 1214 w 1914"/>
                  <a:gd name="T15" fmla="*/ 76 h 1302"/>
                  <a:gd name="T16" fmla="*/ 1264 w 1914"/>
                  <a:gd name="T17" fmla="*/ 153 h 1302"/>
                  <a:gd name="T18" fmla="*/ 1305 w 1914"/>
                  <a:gd name="T19" fmla="*/ 117 h 1302"/>
                  <a:gd name="T20" fmla="*/ 1362 w 1914"/>
                  <a:gd name="T21" fmla="*/ 108 h 1302"/>
                  <a:gd name="T22" fmla="*/ 1458 w 1914"/>
                  <a:gd name="T23" fmla="*/ 88 h 1302"/>
                  <a:gd name="T24" fmla="*/ 1499 w 1914"/>
                  <a:gd name="T25" fmla="*/ 34 h 1302"/>
                  <a:gd name="T26" fmla="*/ 1596 w 1914"/>
                  <a:gd name="T27" fmla="*/ 67 h 1302"/>
                  <a:gd name="T28" fmla="*/ 1702 w 1914"/>
                  <a:gd name="T29" fmla="*/ 76 h 1302"/>
                  <a:gd name="T30" fmla="*/ 1743 w 1914"/>
                  <a:gd name="T31" fmla="*/ 225 h 1302"/>
                  <a:gd name="T32" fmla="*/ 1852 w 1914"/>
                  <a:gd name="T33" fmla="*/ 255 h 1302"/>
                  <a:gd name="T34" fmla="*/ 1902 w 1914"/>
                  <a:gd name="T35" fmla="*/ 323 h 1302"/>
                  <a:gd name="T36" fmla="*/ 1902 w 1914"/>
                  <a:gd name="T37" fmla="*/ 420 h 1302"/>
                  <a:gd name="T38" fmla="*/ 1882 w 1914"/>
                  <a:gd name="T39" fmla="*/ 555 h 1302"/>
                  <a:gd name="T40" fmla="*/ 1763 w 1914"/>
                  <a:gd name="T41" fmla="*/ 517 h 1302"/>
                  <a:gd name="T42" fmla="*/ 1785 w 1914"/>
                  <a:gd name="T43" fmla="*/ 596 h 1302"/>
                  <a:gd name="T44" fmla="*/ 1755 w 1914"/>
                  <a:gd name="T45" fmla="*/ 684 h 1302"/>
                  <a:gd name="T46" fmla="*/ 1681 w 1914"/>
                  <a:gd name="T47" fmla="*/ 734 h 1302"/>
                  <a:gd name="T48" fmla="*/ 1694 w 1914"/>
                  <a:gd name="T49" fmla="*/ 831 h 1302"/>
                  <a:gd name="T50" fmla="*/ 1585 w 1914"/>
                  <a:gd name="T51" fmla="*/ 851 h 1302"/>
                  <a:gd name="T52" fmla="*/ 1508 w 1914"/>
                  <a:gd name="T53" fmla="*/ 1016 h 1302"/>
                  <a:gd name="T54" fmla="*/ 1373 w 1914"/>
                  <a:gd name="T55" fmla="*/ 1046 h 1302"/>
                  <a:gd name="T56" fmla="*/ 1305 w 1914"/>
                  <a:gd name="T57" fmla="*/ 1122 h 1302"/>
                  <a:gd name="T58" fmla="*/ 1264 w 1914"/>
                  <a:gd name="T59" fmla="*/ 1154 h 1302"/>
                  <a:gd name="T60" fmla="*/ 1178 w 1914"/>
                  <a:gd name="T61" fmla="*/ 1204 h 1302"/>
                  <a:gd name="T62" fmla="*/ 1126 w 1914"/>
                  <a:gd name="T63" fmla="*/ 1280 h 1302"/>
                  <a:gd name="T64" fmla="*/ 1041 w 1914"/>
                  <a:gd name="T65" fmla="*/ 1280 h 1302"/>
                  <a:gd name="T66" fmla="*/ 987 w 1914"/>
                  <a:gd name="T67" fmla="*/ 1213 h 1302"/>
                  <a:gd name="T68" fmla="*/ 805 w 1914"/>
                  <a:gd name="T69" fmla="*/ 1134 h 1302"/>
                  <a:gd name="T70" fmla="*/ 785 w 1914"/>
                  <a:gd name="T71" fmla="*/ 1046 h 1302"/>
                  <a:gd name="T72" fmla="*/ 696 w 1914"/>
                  <a:gd name="T73" fmla="*/ 1143 h 1302"/>
                  <a:gd name="T74" fmla="*/ 666 w 1914"/>
                  <a:gd name="T75" fmla="*/ 1143 h 1302"/>
                  <a:gd name="T76" fmla="*/ 499 w 1914"/>
                  <a:gd name="T77" fmla="*/ 1096 h 1302"/>
                  <a:gd name="T78" fmla="*/ 464 w 1914"/>
                  <a:gd name="T79" fmla="*/ 981 h 1302"/>
                  <a:gd name="T80" fmla="*/ 432 w 1914"/>
                  <a:gd name="T81" fmla="*/ 907 h 1302"/>
                  <a:gd name="T82" fmla="*/ 390 w 1914"/>
                  <a:gd name="T83" fmla="*/ 810 h 1302"/>
                  <a:gd name="T84" fmla="*/ 334 w 1914"/>
                  <a:gd name="T85" fmla="*/ 790 h 1302"/>
                  <a:gd name="T86" fmla="*/ 306 w 1914"/>
                  <a:gd name="T87" fmla="*/ 747 h 1302"/>
                  <a:gd name="T88" fmla="*/ 273 w 1914"/>
                  <a:gd name="T89" fmla="*/ 628 h 1302"/>
                  <a:gd name="T90" fmla="*/ 326 w 1914"/>
                  <a:gd name="T91" fmla="*/ 587 h 1302"/>
                  <a:gd name="T92" fmla="*/ 252 w 1914"/>
                  <a:gd name="T93" fmla="*/ 517 h 1302"/>
                  <a:gd name="T94" fmla="*/ 196 w 1914"/>
                  <a:gd name="T95" fmla="*/ 352 h 1302"/>
                  <a:gd name="T96" fmla="*/ 105 w 1914"/>
                  <a:gd name="T97" fmla="*/ 290 h 1302"/>
                  <a:gd name="T98" fmla="*/ 0 w 1914"/>
                  <a:gd name="T99" fmla="*/ 235 h 1302"/>
                  <a:gd name="T100" fmla="*/ 9 w 1914"/>
                  <a:gd name="T101" fmla="*/ 184 h 1302"/>
                  <a:gd name="T102" fmla="*/ 126 w 1914"/>
                  <a:gd name="T103" fmla="*/ 138 h 1302"/>
                  <a:gd name="T104" fmla="*/ 187 w 1914"/>
                  <a:gd name="T105" fmla="*/ 97 h 1302"/>
                  <a:gd name="T106" fmla="*/ 273 w 1914"/>
                  <a:gd name="T107" fmla="*/ 32 h 1302"/>
                  <a:gd name="T108" fmla="*/ 347 w 1914"/>
                  <a:gd name="T109" fmla="*/ 34 h 1302"/>
                  <a:gd name="T110" fmla="*/ 402 w 1914"/>
                  <a:gd name="T111" fmla="*/ 34 h 1302"/>
                  <a:gd name="T112" fmla="*/ 561 w 1914"/>
                  <a:gd name="T113" fmla="*/ 0 h 1302"/>
                  <a:gd name="T114" fmla="*/ 658 w 1914"/>
                  <a:gd name="T115" fmla="*/ 34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14" h="1302">
                    <a:moveTo>
                      <a:pt x="676" y="67"/>
                    </a:moveTo>
                    <a:lnTo>
                      <a:pt x="688" y="76"/>
                    </a:lnTo>
                    <a:lnTo>
                      <a:pt x="688" y="88"/>
                    </a:lnTo>
                    <a:lnTo>
                      <a:pt x="688" y="129"/>
                    </a:lnTo>
                    <a:lnTo>
                      <a:pt x="714" y="149"/>
                    </a:lnTo>
                    <a:lnTo>
                      <a:pt x="735" y="153"/>
                    </a:lnTo>
                    <a:lnTo>
                      <a:pt x="764" y="138"/>
                    </a:lnTo>
                    <a:lnTo>
                      <a:pt x="764" y="117"/>
                    </a:lnTo>
                    <a:lnTo>
                      <a:pt x="785" y="117"/>
                    </a:lnTo>
                    <a:lnTo>
                      <a:pt x="794" y="76"/>
                    </a:lnTo>
                    <a:lnTo>
                      <a:pt x="814" y="67"/>
                    </a:lnTo>
                    <a:lnTo>
                      <a:pt x="840" y="88"/>
                    </a:lnTo>
                    <a:lnTo>
                      <a:pt x="840" y="117"/>
                    </a:lnTo>
                    <a:lnTo>
                      <a:pt x="861" y="108"/>
                    </a:lnTo>
                    <a:lnTo>
                      <a:pt x="911" y="129"/>
                    </a:lnTo>
                    <a:lnTo>
                      <a:pt x="946" y="129"/>
                    </a:lnTo>
                    <a:lnTo>
                      <a:pt x="946" y="117"/>
                    </a:lnTo>
                    <a:lnTo>
                      <a:pt x="958" y="117"/>
                    </a:lnTo>
                    <a:lnTo>
                      <a:pt x="958" y="67"/>
                    </a:lnTo>
                    <a:lnTo>
                      <a:pt x="978" y="56"/>
                    </a:lnTo>
                    <a:lnTo>
                      <a:pt x="1020" y="67"/>
                    </a:lnTo>
                    <a:lnTo>
                      <a:pt x="1020" y="97"/>
                    </a:lnTo>
                    <a:lnTo>
                      <a:pt x="1106" y="117"/>
                    </a:lnTo>
                    <a:lnTo>
                      <a:pt x="1117" y="153"/>
                    </a:lnTo>
                    <a:lnTo>
                      <a:pt x="1137" y="149"/>
                    </a:lnTo>
                    <a:lnTo>
                      <a:pt x="1137" y="129"/>
                    </a:lnTo>
                    <a:lnTo>
                      <a:pt x="1137" y="117"/>
                    </a:lnTo>
                    <a:lnTo>
                      <a:pt x="1167" y="97"/>
                    </a:lnTo>
                    <a:lnTo>
                      <a:pt x="1178" y="76"/>
                    </a:lnTo>
                    <a:lnTo>
                      <a:pt x="1188" y="76"/>
                    </a:lnTo>
                    <a:lnTo>
                      <a:pt x="1193" y="88"/>
                    </a:lnTo>
                    <a:lnTo>
                      <a:pt x="1214" y="76"/>
                    </a:lnTo>
                    <a:lnTo>
                      <a:pt x="1223" y="88"/>
                    </a:lnTo>
                    <a:lnTo>
                      <a:pt x="1243" y="117"/>
                    </a:lnTo>
                    <a:lnTo>
                      <a:pt x="1255" y="117"/>
                    </a:lnTo>
                    <a:lnTo>
                      <a:pt x="1264" y="153"/>
                    </a:lnTo>
                    <a:lnTo>
                      <a:pt x="1275" y="153"/>
                    </a:lnTo>
                    <a:lnTo>
                      <a:pt x="1284" y="149"/>
                    </a:lnTo>
                    <a:lnTo>
                      <a:pt x="1284" y="129"/>
                    </a:lnTo>
                    <a:lnTo>
                      <a:pt x="1305" y="117"/>
                    </a:lnTo>
                    <a:lnTo>
                      <a:pt x="1332" y="129"/>
                    </a:lnTo>
                    <a:lnTo>
                      <a:pt x="1340" y="149"/>
                    </a:lnTo>
                    <a:lnTo>
                      <a:pt x="1352" y="138"/>
                    </a:lnTo>
                    <a:lnTo>
                      <a:pt x="1362" y="108"/>
                    </a:lnTo>
                    <a:lnTo>
                      <a:pt x="1381" y="108"/>
                    </a:lnTo>
                    <a:lnTo>
                      <a:pt x="1393" y="108"/>
                    </a:lnTo>
                    <a:lnTo>
                      <a:pt x="1411" y="88"/>
                    </a:lnTo>
                    <a:lnTo>
                      <a:pt x="1458" y="88"/>
                    </a:lnTo>
                    <a:lnTo>
                      <a:pt x="1458" y="76"/>
                    </a:lnTo>
                    <a:lnTo>
                      <a:pt x="1449" y="47"/>
                    </a:lnTo>
                    <a:lnTo>
                      <a:pt x="1458" y="47"/>
                    </a:lnTo>
                    <a:lnTo>
                      <a:pt x="1499" y="34"/>
                    </a:lnTo>
                    <a:lnTo>
                      <a:pt x="1520" y="47"/>
                    </a:lnTo>
                    <a:lnTo>
                      <a:pt x="1549" y="34"/>
                    </a:lnTo>
                    <a:lnTo>
                      <a:pt x="1576" y="47"/>
                    </a:lnTo>
                    <a:lnTo>
                      <a:pt x="1596" y="67"/>
                    </a:lnTo>
                    <a:lnTo>
                      <a:pt x="1617" y="67"/>
                    </a:lnTo>
                    <a:lnTo>
                      <a:pt x="1617" y="97"/>
                    </a:lnTo>
                    <a:lnTo>
                      <a:pt x="1667" y="76"/>
                    </a:lnTo>
                    <a:lnTo>
                      <a:pt x="1702" y="76"/>
                    </a:lnTo>
                    <a:lnTo>
                      <a:pt x="1743" y="138"/>
                    </a:lnTo>
                    <a:lnTo>
                      <a:pt x="1702" y="173"/>
                    </a:lnTo>
                    <a:lnTo>
                      <a:pt x="1755" y="205"/>
                    </a:lnTo>
                    <a:lnTo>
                      <a:pt x="1743" y="225"/>
                    </a:lnTo>
                    <a:lnTo>
                      <a:pt x="1722" y="255"/>
                    </a:lnTo>
                    <a:lnTo>
                      <a:pt x="1763" y="281"/>
                    </a:lnTo>
                    <a:lnTo>
                      <a:pt x="1820" y="255"/>
                    </a:lnTo>
                    <a:lnTo>
                      <a:pt x="1852" y="255"/>
                    </a:lnTo>
                    <a:lnTo>
                      <a:pt x="1852" y="281"/>
                    </a:lnTo>
                    <a:lnTo>
                      <a:pt x="1873" y="290"/>
                    </a:lnTo>
                    <a:lnTo>
                      <a:pt x="1882" y="303"/>
                    </a:lnTo>
                    <a:lnTo>
                      <a:pt x="1902" y="323"/>
                    </a:lnTo>
                    <a:lnTo>
                      <a:pt x="1914" y="344"/>
                    </a:lnTo>
                    <a:lnTo>
                      <a:pt x="1914" y="372"/>
                    </a:lnTo>
                    <a:lnTo>
                      <a:pt x="1914" y="409"/>
                    </a:lnTo>
                    <a:lnTo>
                      <a:pt x="1902" y="420"/>
                    </a:lnTo>
                    <a:lnTo>
                      <a:pt x="1893" y="450"/>
                    </a:lnTo>
                    <a:lnTo>
                      <a:pt x="1873" y="470"/>
                    </a:lnTo>
                    <a:lnTo>
                      <a:pt x="1861" y="517"/>
                    </a:lnTo>
                    <a:lnTo>
                      <a:pt x="1882" y="555"/>
                    </a:lnTo>
                    <a:lnTo>
                      <a:pt x="1852" y="576"/>
                    </a:lnTo>
                    <a:lnTo>
                      <a:pt x="1820" y="526"/>
                    </a:lnTo>
                    <a:lnTo>
                      <a:pt x="1811" y="517"/>
                    </a:lnTo>
                    <a:lnTo>
                      <a:pt x="1763" y="517"/>
                    </a:lnTo>
                    <a:lnTo>
                      <a:pt x="1776" y="546"/>
                    </a:lnTo>
                    <a:lnTo>
                      <a:pt x="1800" y="555"/>
                    </a:lnTo>
                    <a:lnTo>
                      <a:pt x="1800" y="587"/>
                    </a:lnTo>
                    <a:lnTo>
                      <a:pt x="1785" y="596"/>
                    </a:lnTo>
                    <a:lnTo>
                      <a:pt x="1763" y="587"/>
                    </a:lnTo>
                    <a:lnTo>
                      <a:pt x="1743" y="596"/>
                    </a:lnTo>
                    <a:lnTo>
                      <a:pt x="1735" y="643"/>
                    </a:lnTo>
                    <a:lnTo>
                      <a:pt x="1755" y="684"/>
                    </a:lnTo>
                    <a:lnTo>
                      <a:pt x="1776" y="684"/>
                    </a:lnTo>
                    <a:lnTo>
                      <a:pt x="1785" y="725"/>
                    </a:lnTo>
                    <a:lnTo>
                      <a:pt x="1743" y="734"/>
                    </a:lnTo>
                    <a:lnTo>
                      <a:pt x="1681" y="734"/>
                    </a:lnTo>
                    <a:lnTo>
                      <a:pt x="1667" y="755"/>
                    </a:lnTo>
                    <a:lnTo>
                      <a:pt x="1667" y="810"/>
                    </a:lnTo>
                    <a:lnTo>
                      <a:pt x="1681" y="810"/>
                    </a:lnTo>
                    <a:lnTo>
                      <a:pt x="1694" y="831"/>
                    </a:lnTo>
                    <a:lnTo>
                      <a:pt x="1679" y="851"/>
                    </a:lnTo>
                    <a:lnTo>
                      <a:pt x="1667" y="851"/>
                    </a:lnTo>
                    <a:lnTo>
                      <a:pt x="1617" y="873"/>
                    </a:lnTo>
                    <a:lnTo>
                      <a:pt x="1585" y="851"/>
                    </a:lnTo>
                    <a:lnTo>
                      <a:pt x="1566" y="873"/>
                    </a:lnTo>
                    <a:lnTo>
                      <a:pt x="1555" y="920"/>
                    </a:lnTo>
                    <a:lnTo>
                      <a:pt x="1529" y="961"/>
                    </a:lnTo>
                    <a:lnTo>
                      <a:pt x="1508" y="1016"/>
                    </a:lnTo>
                    <a:lnTo>
                      <a:pt x="1479" y="1037"/>
                    </a:lnTo>
                    <a:lnTo>
                      <a:pt x="1431" y="1037"/>
                    </a:lnTo>
                    <a:lnTo>
                      <a:pt x="1393" y="1046"/>
                    </a:lnTo>
                    <a:lnTo>
                      <a:pt x="1373" y="1046"/>
                    </a:lnTo>
                    <a:lnTo>
                      <a:pt x="1320" y="1046"/>
                    </a:lnTo>
                    <a:lnTo>
                      <a:pt x="1305" y="1057"/>
                    </a:lnTo>
                    <a:lnTo>
                      <a:pt x="1297" y="1096"/>
                    </a:lnTo>
                    <a:lnTo>
                      <a:pt x="1305" y="1122"/>
                    </a:lnTo>
                    <a:lnTo>
                      <a:pt x="1275" y="1134"/>
                    </a:lnTo>
                    <a:lnTo>
                      <a:pt x="1264" y="1122"/>
                    </a:lnTo>
                    <a:lnTo>
                      <a:pt x="1255" y="1122"/>
                    </a:lnTo>
                    <a:lnTo>
                      <a:pt x="1264" y="1154"/>
                    </a:lnTo>
                    <a:lnTo>
                      <a:pt x="1243" y="1163"/>
                    </a:lnTo>
                    <a:lnTo>
                      <a:pt x="1214" y="1122"/>
                    </a:lnTo>
                    <a:lnTo>
                      <a:pt x="1188" y="1154"/>
                    </a:lnTo>
                    <a:lnTo>
                      <a:pt x="1178" y="1204"/>
                    </a:lnTo>
                    <a:lnTo>
                      <a:pt x="1158" y="1234"/>
                    </a:lnTo>
                    <a:lnTo>
                      <a:pt x="1167" y="1239"/>
                    </a:lnTo>
                    <a:lnTo>
                      <a:pt x="1147" y="1252"/>
                    </a:lnTo>
                    <a:lnTo>
                      <a:pt x="1126" y="1280"/>
                    </a:lnTo>
                    <a:lnTo>
                      <a:pt x="1106" y="1272"/>
                    </a:lnTo>
                    <a:lnTo>
                      <a:pt x="1076" y="1289"/>
                    </a:lnTo>
                    <a:lnTo>
                      <a:pt x="1049" y="1302"/>
                    </a:lnTo>
                    <a:lnTo>
                      <a:pt x="1041" y="1280"/>
                    </a:lnTo>
                    <a:lnTo>
                      <a:pt x="1049" y="1239"/>
                    </a:lnTo>
                    <a:lnTo>
                      <a:pt x="1020" y="1239"/>
                    </a:lnTo>
                    <a:lnTo>
                      <a:pt x="1000" y="1252"/>
                    </a:lnTo>
                    <a:lnTo>
                      <a:pt x="987" y="1213"/>
                    </a:lnTo>
                    <a:lnTo>
                      <a:pt x="943" y="1193"/>
                    </a:lnTo>
                    <a:lnTo>
                      <a:pt x="943" y="1163"/>
                    </a:lnTo>
                    <a:lnTo>
                      <a:pt x="911" y="1122"/>
                    </a:lnTo>
                    <a:lnTo>
                      <a:pt x="805" y="1134"/>
                    </a:lnTo>
                    <a:lnTo>
                      <a:pt x="794" y="1122"/>
                    </a:lnTo>
                    <a:lnTo>
                      <a:pt x="814" y="1107"/>
                    </a:lnTo>
                    <a:lnTo>
                      <a:pt x="814" y="1087"/>
                    </a:lnTo>
                    <a:lnTo>
                      <a:pt x="785" y="1046"/>
                    </a:lnTo>
                    <a:lnTo>
                      <a:pt x="755" y="1046"/>
                    </a:lnTo>
                    <a:lnTo>
                      <a:pt x="722" y="1046"/>
                    </a:lnTo>
                    <a:lnTo>
                      <a:pt x="714" y="1046"/>
                    </a:lnTo>
                    <a:lnTo>
                      <a:pt x="696" y="1143"/>
                    </a:lnTo>
                    <a:lnTo>
                      <a:pt x="688" y="1143"/>
                    </a:lnTo>
                    <a:lnTo>
                      <a:pt x="688" y="1134"/>
                    </a:lnTo>
                    <a:lnTo>
                      <a:pt x="666" y="1134"/>
                    </a:lnTo>
                    <a:lnTo>
                      <a:pt x="666" y="1143"/>
                    </a:lnTo>
                    <a:lnTo>
                      <a:pt x="596" y="1154"/>
                    </a:lnTo>
                    <a:lnTo>
                      <a:pt x="570" y="1184"/>
                    </a:lnTo>
                    <a:lnTo>
                      <a:pt x="549" y="1184"/>
                    </a:lnTo>
                    <a:lnTo>
                      <a:pt x="499" y="1096"/>
                    </a:lnTo>
                    <a:lnTo>
                      <a:pt x="488" y="1046"/>
                    </a:lnTo>
                    <a:lnTo>
                      <a:pt x="479" y="1037"/>
                    </a:lnTo>
                    <a:lnTo>
                      <a:pt x="467" y="981"/>
                    </a:lnTo>
                    <a:lnTo>
                      <a:pt x="464" y="981"/>
                    </a:lnTo>
                    <a:lnTo>
                      <a:pt x="464" y="929"/>
                    </a:lnTo>
                    <a:lnTo>
                      <a:pt x="452" y="907"/>
                    </a:lnTo>
                    <a:lnTo>
                      <a:pt x="443" y="899"/>
                    </a:lnTo>
                    <a:lnTo>
                      <a:pt x="432" y="907"/>
                    </a:lnTo>
                    <a:lnTo>
                      <a:pt x="402" y="879"/>
                    </a:lnTo>
                    <a:lnTo>
                      <a:pt x="382" y="873"/>
                    </a:lnTo>
                    <a:lnTo>
                      <a:pt x="361" y="864"/>
                    </a:lnTo>
                    <a:lnTo>
                      <a:pt x="390" y="810"/>
                    </a:lnTo>
                    <a:lnTo>
                      <a:pt x="369" y="810"/>
                    </a:lnTo>
                    <a:lnTo>
                      <a:pt x="369" y="790"/>
                    </a:lnTo>
                    <a:lnTo>
                      <a:pt x="347" y="801"/>
                    </a:lnTo>
                    <a:lnTo>
                      <a:pt x="334" y="790"/>
                    </a:lnTo>
                    <a:lnTo>
                      <a:pt x="349" y="760"/>
                    </a:lnTo>
                    <a:lnTo>
                      <a:pt x="334" y="760"/>
                    </a:lnTo>
                    <a:lnTo>
                      <a:pt x="314" y="769"/>
                    </a:lnTo>
                    <a:lnTo>
                      <a:pt x="306" y="747"/>
                    </a:lnTo>
                    <a:lnTo>
                      <a:pt x="314" y="664"/>
                    </a:lnTo>
                    <a:lnTo>
                      <a:pt x="314" y="652"/>
                    </a:lnTo>
                    <a:lnTo>
                      <a:pt x="306" y="643"/>
                    </a:lnTo>
                    <a:lnTo>
                      <a:pt x="273" y="628"/>
                    </a:lnTo>
                    <a:lnTo>
                      <a:pt x="306" y="617"/>
                    </a:lnTo>
                    <a:lnTo>
                      <a:pt x="347" y="634"/>
                    </a:lnTo>
                    <a:lnTo>
                      <a:pt x="369" y="617"/>
                    </a:lnTo>
                    <a:lnTo>
                      <a:pt x="326" y="587"/>
                    </a:lnTo>
                    <a:lnTo>
                      <a:pt x="314" y="587"/>
                    </a:lnTo>
                    <a:lnTo>
                      <a:pt x="284" y="576"/>
                    </a:lnTo>
                    <a:lnTo>
                      <a:pt x="273" y="517"/>
                    </a:lnTo>
                    <a:lnTo>
                      <a:pt x="252" y="517"/>
                    </a:lnTo>
                    <a:lnTo>
                      <a:pt x="252" y="409"/>
                    </a:lnTo>
                    <a:lnTo>
                      <a:pt x="223" y="399"/>
                    </a:lnTo>
                    <a:lnTo>
                      <a:pt x="217" y="394"/>
                    </a:lnTo>
                    <a:lnTo>
                      <a:pt x="196" y="352"/>
                    </a:lnTo>
                    <a:lnTo>
                      <a:pt x="187" y="290"/>
                    </a:lnTo>
                    <a:lnTo>
                      <a:pt x="176" y="281"/>
                    </a:lnTo>
                    <a:lnTo>
                      <a:pt x="135" y="270"/>
                    </a:lnTo>
                    <a:lnTo>
                      <a:pt x="105" y="290"/>
                    </a:lnTo>
                    <a:lnTo>
                      <a:pt x="100" y="255"/>
                    </a:lnTo>
                    <a:lnTo>
                      <a:pt x="58" y="266"/>
                    </a:lnTo>
                    <a:lnTo>
                      <a:pt x="0" y="266"/>
                    </a:lnTo>
                    <a:lnTo>
                      <a:pt x="0" y="235"/>
                    </a:lnTo>
                    <a:lnTo>
                      <a:pt x="20" y="235"/>
                    </a:lnTo>
                    <a:lnTo>
                      <a:pt x="29" y="214"/>
                    </a:lnTo>
                    <a:lnTo>
                      <a:pt x="0" y="194"/>
                    </a:lnTo>
                    <a:lnTo>
                      <a:pt x="9" y="184"/>
                    </a:lnTo>
                    <a:lnTo>
                      <a:pt x="29" y="184"/>
                    </a:lnTo>
                    <a:lnTo>
                      <a:pt x="29" y="138"/>
                    </a:lnTo>
                    <a:lnTo>
                      <a:pt x="78" y="138"/>
                    </a:lnTo>
                    <a:lnTo>
                      <a:pt x="126" y="138"/>
                    </a:lnTo>
                    <a:lnTo>
                      <a:pt x="126" y="108"/>
                    </a:lnTo>
                    <a:lnTo>
                      <a:pt x="176" y="108"/>
                    </a:lnTo>
                    <a:lnTo>
                      <a:pt x="176" y="97"/>
                    </a:lnTo>
                    <a:lnTo>
                      <a:pt x="187" y="97"/>
                    </a:lnTo>
                    <a:lnTo>
                      <a:pt x="208" y="56"/>
                    </a:lnTo>
                    <a:lnTo>
                      <a:pt x="232" y="56"/>
                    </a:lnTo>
                    <a:lnTo>
                      <a:pt x="273" y="34"/>
                    </a:lnTo>
                    <a:lnTo>
                      <a:pt x="273" y="32"/>
                    </a:lnTo>
                    <a:lnTo>
                      <a:pt x="284" y="0"/>
                    </a:lnTo>
                    <a:lnTo>
                      <a:pt x="326" y="21"/>
                    </a:lnTo>
                    <a:lnTo>
                      <a:pt x="334" y="47"/>
                    </a:lnTo>
                    <a:lnTo>
                      <a:pt x="347" y="34"/>
                    </a:lnTo>
                    <a:lnTo>
                      <a:pt x="349" y="0"/>
                    </a:lnTo>
                    <a:lnTo>
                      <a:pt x="369" y="0"/>
                    </a:lnTo>
                    <a:lnTo>
                      <a:pt x="382" y="32"/>
                    </a:lnTo>
                    <a:lnTo>
                      <a:pt x="402" y="34"/>
                    </a:lnTo>
                    <a:lnTo>
                      <a:pt x="432" y="34"/>
                    </a:lnTo>
                    <a:lnTo>
                      <a:pt x="452" y="47"/>
                    </a:lnTo>
                    <a:lnTo>
                      <a:pt x="499" y="34"/>
                    </a:lnTo>
                    <a:lnTo>
                      <a:pt x="561" y="0"/>
                    </a:lnTo>
                    <a:lnTo>
                      <a:pt x="584" y="21"/>
                    </a:lnTo>
                    <a:lnTo>
                      <a:pt x="596" y="34"/>
                    </a:lnTo>
                    <a:lnTo>
                      <a:pt x="646" y="47"/>
                    </a:lnTo>
                    <a:lnTo>
                      <a:pt x="658" y="34"/>
                    </a:lnTo>
                    <a:lnTo>
                      <a:pt x="676" y="67"/>
                    </a:lnTo>
                  </a:path>
                </a:pathLst>
              </a:custGeom>
              <a:grpFill/>
              <a:ln w="3175" cmpd="sng">
                <a:solidFill>
                  <a:schemeClr val="accent3"/>
                </a:solidFill>
                <a:prstDash val="solid"/>
                <a:round/>
                <a:headEnd/>
                <a:tailEnd/>
              </a:ln>
            </p:spPr>
            <p:txBody>
              <a:bodyPr/>
              <a:lstStyle/>
              <a:p>
                <a:endParaRPr lang="fr-FR"/>
              </a:p>
            </p:txBody>
          </p:sp>
          <p:sp>
            <p:nvSpPr>
              <p:cNvPr id="59" name="15 Cantal">
                <a:extLst>
                  <a:ext uri="{FF2B5EF4-FFF2-40B4-BE49-F238E27FC236}">
                    <a16:creationId xmlns:a16="http://schemas.microsoft.com/office/drawing/2014/main" id="{946477AD-BC1A-4438-8987-07B16A24E68F}"/>
                  </a:ext>
                </a:extLst>
              </p:cNvPr>
              <p:cNvSpPr>
                <a:spLocks/>
              </p:cNvSpPr>
              <p:nvPr userDrawn="1"/>
            </p:nvSpPr>
            <p:spPr bwMode="auto">
              <a:xfrm>
                <a:off x="5829300" y="4078288"/>
                <a:ext cx="601663" cy="565150"/>
              </a:xfrm>
              <a:custGeom>
                <a:avLst/>
                <a:gdLst>
                  <a:gd name="T0" fmla="*/ 1106 w 1767"/>
                  <a:gd name="T1" fmla="*/ 182 h 1663"/>
                  <a:gd name="T2" fmla="*/ 1032 w 1767"/>
                  <a:gd name="T3" fmla="*/ 173 h 1663"/>
                  <a:gd name="T4" fmla="*/ 956 w 1767"/>
                  <a:gd name="T5" fmla="*/ 182 h 1663"/>
                  <a:gd name="T6" fmla="*/ 818 w 1767"/>
                  <a:gd name="T7" fmla="*/ 117 h 1663"/>
                  <a:gd name="T8" fmla="*/ 755 w 1767"/>
                  <a:gd name="T9" fmla="*/ 64 h 1663"/>
                  <a:gd name="T10" fmla="*/ 694 w 1767"/>
                  <a:gd name="T11" fmla="*/ 56 h 1663"/>
                  <a:gd name="T12" fmla="*/ 586 w 1767"/>
                  <a:gd name="T13" fmla="*/ 8 h 1663"/>
                  <a:gd name="T14" fmla="*/ 568 w 1767"/>
                  <a:gd name="T15" fmla="*/ 127 h 1663"/>
                  <a:gd name="T16" fmla="*/ 556 w 1767"/>
                  <a:gd name="T17" fmla="*/ 223 h 1663"/>
                  <a:gd name="T18" fmla="*/ 499 w 1767"/>
                  <a:gd name="T19" fmla="*/ 194 h 1663"/>
                  <a:gd name="T20" fmla="*/ 382 w 1767"/>
                  <a:gd name="T21" fmla="*/ 138 h 1663"/>
                  <a:gd name="T22" fmla="*/ 395 w 1767"/>
                  <a:gd name="T23" fmla="*/ 244 h 1663"/>
                  <a:gd name="T24" fmla="*/ 341 w 1767"/>
                  <a:gd name="T25" fmla="*/ 300 h 1663"/>
                  <a:gd name="T26" fmla="*/ 276 w 1767"/>
                  <a:gd name="T27" fmla="*/ 372 h 1663"/>
                  <a:gd name="T28" fmla="*/ 202 w 1767"/>
                  <a:gd name="T29" fmla="*/ 478 h 1663"/>
                  <a:gd name="T30" fmla="*/ 182 w 1767"/>
                  <a:gd name="T31" fmla="*/ 564 h 1663"/>
                  <a:gd name="T32" fmla="*/ 182 w 1767"/>
                  <a:gd name="T33" fmla="*/ 623 h 1663"/>
                  <a:gd name="T34" fmla="*/ 85 w 1767"/>
                  <a:gd name="T35" fmla="*/ 770 h 1663"/>
                  <a:gd name="T36" fmla="*/ 65 w 1767"/>
                  <a:gd name="T37" fmla="*/ 875 h 1663"/>
                  <a:gd name="T38" fmla="*/ 0 w 1767"/>
                  <a:gd name="T39" fmla="*/ 979 h 1663"/>
                  <a:gd name="T40" fmla="*/ 20 w 1767"/>
                  <a:gd name="T41" fmla="*/ 1111 h 1663"/>
                  <a:gd name="T42" fmla="*/ 85 w 1767"/>
                  <a:gd name="T43" fmla="*/ 1269 h 1663"/>
                  <a:gd name="T44" fmla="*/ 139 w 1767"/>
                  <a:gd name="T45" fmla="*/ 1319 h 1663"/>
                  <a:gd name="T46" fmla="*/ 117 w 1767"/>
                  <a:gd name="T47" fmla="*/ 1408 h 1663"/>
                  <a:gd name="T48" fmla="*/ 85 w 1767"/>
                  <a:gd name="T49" fmla="*/ 1514 h 1663"/>
                  <a:gd name="T50" fmla="*/ 139 w 1767"/>
                  <a:gd name="T51" fmla="*/ 1622 h 1663"/>
                  <a:gd name="T52" fmla="*/ 194 w 1767"/>
                  <a:gd name="T53" fmla="*/ 1610 h 1663"/>
                  <a:gd name="T54" fmla="*/ 341 w 1767"/>
                  <a:gd name="T55" fmla="*/ 1566 h 1663"/>
                  <a:gd name="T56" fmla="*/ 429 w 1767"/>
                  <a:gd name="T57" fmla="*/ 1601 h 1663"/>
                  <a:gd name="T58" fmla="*/ 499 w 1767"/>
                  <a:gd name="T59" fmla="*/ 1622 h 1663"/>
                  <a:gd name="T60" fmla="*/ 547 w 1767"/>
                  <a:gd name="T61" fmla="*/ 1590 h 1663"/>
                  <a:gd name="T62" fmla="*/ 618 w 1767"/>
                  <a:gd name="T63" fmla="*/ 1514 h 1663"/>
                  <a:gd name="T64" fmla="*/ 653 w 1767"/>
                  <a:gd name="T65" fmla="*/ 1428 h 1663"/>
                  <a:gd name="T66" fmla="*/ 724 w 1767"/>
                  <a:gd name="T67" fmla="*/ 1332 h 1663"/>
                  <a:gd name="T68" fmla="*/ 768 w 1767"/>
                  <a:gd name="T69" fmla="*/ 1172 h 1663"/>
                  <a:gd name="T70" fmla="*/ 870 w 1767"/>
                  <a:gd name="T71" fmla="*/ 1111 h 1663"/>
                  <a:gd name="T72" fmla="*/ 915 w 1767"/>
                  <a:gd name="T73" fmla="*/ 1046 h 1663"/>
                  <a:gd name="T74" fmla="*/ 976 w 1767"/>
                  <a:gd name="T75" fmla="*/ 1213 h 1663"/>
                  <a:gd name="T76" fmla="*/ 1115 w 1767"/>
                  <a:gd name="T77" fmla="*/ 1332 h 1663"/>
                  <a:gd name="T78" fmla="*/ 1171 w 1767"/>
                  <a:gd name="T79" fmla="*/ 1386 h 1663"/>
                  <a:gd name="T80" fmla="*/ 1162 w 1767"/>
                  <a:gd name="T81" fmla="*/ 1449 h 1663"/>
                  <a:gd name="T82" fmla="*/ 1212 w 1767"/>
                  <a:gd name="T83" fmla="*/ 1590 h 1663"/>
                  <a:gd name="T84" fmla="*/ 1258 w 1767"/>
                  <a:gd name="T85" fmla="*/ 1587 h 1663"/>
                  <a:gd name="T86" fmla="*/ 1329 w 1767"/>
                  <a:gd name="T87" fmla="*/ 1386 h 1663"/>
                  <a:gd name="T88" fmla="*/ 1358 w 1767"/>
                  <a:gd name="T89" fmla="*/ 1269 h 1663"/>
                  <a:gd name="T90" fmla="*/ 1406 w 1767"/>
                  <a:gd name="T91" fmla="*/ 1249 h 1663"/>
                  <a:gd name="T92" fmla="*/ 1406 w 1767"/>
                  <a:gd name="T93" fmla="*/ 1152 h 1663"/>
                  <a:gd name="T94" fmla="*/ 1490 w 1767"/>
                  <a:gd name="T95" fmla="*/ 1143 h 1663"/>
                  <a:gd name="T96" fmla="*/ 1594 w 1767"/>
                  <a:gd name="T97" fmla="*/ 1143 h 1663"/>
                  <a:gd name="T98" fmla="*/ 1620 w 1767"/>
                  <a:gd name="T99" fmla="*/ 1035 h 1663"/>
                  <a:gd name="T100" fmla="*/ 1726 w 1767"/>
                  <a:gd name="T101" fmla="*/ 1005 h 1663"/>
                  <a:gd name="T102" fmla="*/ 1767 w 1767"/>
                  <a:gd name="T103" fmla="*/ 916 h 1663"/>
                  <a:gd name="T104" fmla="*/ 1711 w 1767"/>
                  <a:gd name="T105" fmla="*/ 896 h 1663"/>
                  <a:gd name="T106" fmla="*/ 1683 w 1767"/>
                  <a:gd name="T107" fmla="*/ 853 h 1663"/>
                  <a:gd name="T108" fmla="*/ 1650 w 1767"/>
                  <a:gd name="T109" fmla="*/ 734 h 1663"/>
                  <a:gd name="T110" fmla="*/ 1703 w 1767"/>
                  <a:gd name="T111" fmla="*/ 693 h 1663"/>
                  <a:gd name="T112" fmla="*/ 1629 w 1767"/>
                  <a:gd name="T113" fmla="*/ 623 h 1663"/>
                  <a:gd name="T114" fmla="*/ 1573 w 1767"/>
                  <a:gd name="T115" fmla="*/ 458 h 1663"/>
                  <a:gd name="T116" fmla="*/ 1482 w 1767"/>
                  <a:gd name="T117" fmla="*/ 396 h 1663"/>
                  <a:gd name="T118" fmla="*/ 1377 w 1767"/>
                  <a:gd name="T119" fmla="*/ 341 h 1663"/>
                  <a:gd name="T120" fmla="*/ 1386 w 1767"/>
                  <a:gd name="T121" fmla="*/ 290 h 1663"/>
                  <a:gd name="T122" fmla="*/ 1349 w 1767"/>
                  <a:gd name="T123" fmla="*/ 279 h 1663"/>
                  <a:gd name="T124" fmla="*/ 1182 w 1767"/>
                  <a:gd name="T125" fmla="*/ 331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7" h="1663">
                    <a:moveTo>
                      <a:pt x="1182" y="331"/>
                    </a:moveTo>
                    <a:lnTo>
                      <a:pt x="1150" y="255"/>
                    </a:lnTo>
                    <a:lnTo>
                      <a:pt x="1150" y="223"/>
                    </a:lnTo>
                    <a:lnTo>
                      <a:pt x="1106" y="182"/>
                    </a:lnTo>
                    <a:lnTo>
                      <a:pt x="1085" y="203"/>
                    </a:lnTo>
                    <a:lnTo>
                      <a:pt x="1074" y="194"/>
                    </a:lnTo>
                    <a:lnTo>
                      <a:pt x="1065" y="173"/>
                    </a:lnTo>
                    <a:lnTo>
                      <a:pt x="1032" y="173"/>
                    </a:lnTo>
                    <a:lnTo>
                      <a:pt x="1011" y="153"/>
                    </a:lnTo>
                    <a:lnTo>
                      <a:pt x="997" y="153"/>
                    </a:lnTo>
                    <a:lnTo>
                      <a:pt x="976" y="182"/>
                    </a:lnTo>
                    <a:lnTo>
                      <a:pt x="956" y="182"/>
                    </a:lnTo>
                    <a:lnTo>
                      <a:pt x="926" y="173"/>
                    </a:lnTo>
                    <a:lnTo>
                      <a:pt x="870" y="194"/>
                    </a:lnTo>
                    <a:lnTo>
                      <a:pt x="829" y="127"/>
                    </a:lnTo>
                    <a:lnTo>
                      <a:pt x="818" y="117"/>
                    </a:lnTo>
                    <a:lnTo>
                      <a:pt x="838" y="86"/>
                    </a:lnTo>
                    <a:lnTo>
                      <a:pt x="796" y="86"/>
                    </a:lnTo>
                    <a:lnTo>
                      <a:pt x="788" y="64"/>
                    </a:lnTo>
                    <a:lnTo>
                      <a:pt x="755" y="64"/>
                    </a:lnTo>
                    <a:lnTo>
                      <a:pt x="744" y="23"/>
                    </a:lnTo>
                    <a:lnTo>
                      <a:pt x="735" y="23"/>
                    </a:lnTo>
                    <a:lnTo>
                      <a:pt x="714" y="56"/>
                    </a:lnTo>
                    <a:lnTo>
                      <a:pt x="694" y="56"/>
                    </a:lnTo>
                    <a:lnTo>
                      <a:pt x="673" y="23"/>
                    </a:lnTo>
                    <a:lnTo>
                      <a:pt x="627" y="44"/>
                    </a:lnTo>
                    <a:lnTo>
                      <a:pt x="638" y="0"/>
                    </a:lnTo>
                    <a:lnTo>
                      <a:pt x="586" y="8"/>
                    </a:lnTo>
                    <a:lnTo>
                      <a:pt x="586" y="34"/>
                    </a:lnTo>
                    <a:lnTo>
                      <a:pt x="577" y="64"/>
                    </a:lnTo>
                    <a:lnTo>
                      <a:pt x="577" y="86"/>
                    </a:lnTo>
                    <a:lnTo>
                      <a:pt x="568" y="127"/>
                    </a:lnTo>
                    <a:lnTo>
                      <a:pt x="618" y="153"/>
                    </a:lnTo>
                    <a:lnTo>
                      <a:pt x="618" y="194"/>
                    </a:lnTo>
                    <a:lnTo>
                      <a:pt x="568" y="203"/>
                    </a:lnTo>
                    <a:lnTo>
                      <a:pt x="556" y="223"/>
                    </a:lnTo>
                    <a:lnTo>
                      <a:pt x="547" y="214"/>
                    </a:lnTo>
                    <a:lnTo>
                      <a:pt x="547" y="203"/>
                    </a:lnTo>
                    <a:lnTo>
                      <a:pt x="514" y="194"/>
                    </a:lnTo>
                    <a:lnTo>
                      <a:pt x="499" y="194"/>
                    </a:lnTo>
                    <a:lnTo>
                      <a:pt x="458" y="173"/>
                    </a:lnTo>
                    <a:lnTo>
                      <a:pt x="429" y="138"/>
                    </a:lnTo>
                    <a:lnTo>
                      <a:pt x="397" y="127"/>
                    </a:lnTo>
                    <a:lnTo>
                      <a:pt x="382" y="138"/>
                    </a:lnTo>
                    <a:lnTo>
                      <a:pt x="397" y="173"/>
                    </a:lnTo>
                    <a:lnTo>
                      <a:pt x="397" y="194"/>
                    </a:lnTo>
                    <a:lnTo>
                      <a:pt x="397" y="214"/>
                    </a:lnTo>
                    <a:lnTo>
                      <a:pt x="395" y="244"/>
                    </a:lnTo>
                    <a:lnTo>
                      <a:pt x="382" y="259"/>
                    </a:lnTo>
                    <a:lnTo>
                      <a:pt x="395" y="270"/>
                    </a:lnTo>
                    <a:lnTo>
                      <a:pt x="373" y="300"/>
                    </a:lnTo>
                    <a:lnTo>
                      <a:pt x="341" y="300"/>
                    </a:lnTo>
                    <a:lnTo>
                      <a:pt x="321" y="331"/>
                    </a:lnTo>
                    <a:lnTo>
                      <a:pt x="300" y="372"/>
                    </a:lnTo>
                    <a:lnTo>
                      <a:pt x="280" y="372"/>
                    </a:lnTo>
                    <a:lnTo>
                      <a:pt x="276" y="372"/>
                    </a:lnTo>
                    <a:lnTo>
                      <a:pt x="256" y="387"/>
                    </a:lnTo>
                    <a:lnTo>
                      <a:pt x="256" y="396"/>
                    </a:lnTo>
                    <a:lnTo>
                      <a:pt x="235" y="417"/>
                    </a:lnTo>
                    <a:lnTo>
                      <a:pt x="202" y="478"/>
                    </a:lnTo>
                    <a:lnTo>
                      <a:pt x="182" y="487"/>
                    </a:lnTo>
                    <a:lnTo>
                      <a:pt x="174" y="500"/>
                    </a:lnTo>
                    <a:lnTo>
                      <a:pt x="174" y="505"/>
                    </a:lnTo>
                    <a:lnTo>
                      <a:pt x="182" y="564"/>
                    </a:lnTo>
                    <a:lnTo>
                      <a:pt x="194" y="597"/>
                    </a:lnTo>
                    <a:lnTo>
                      <a:pt x="215" y="606"/>
                    </a:lnTo>
                    <a:lnTo>
                      <a:pt x="215" y="617"/>
                    </a:lnTo>
                    <a:lnTo>
                      <a:pt x="182" y="623"/>
                    </a:lnTo>
                    <a:lnTo>
                      <a:pt x="194" y="652"/>
                    </a:lnTo>
                    <a:lnTo>
                      <a:pt x="152" y="661"/>
                    </a:lnTo>
                    <a:lnTo>
                      <a:pt x="139" y="770"/>
                    </a:lnTo>
                    <a:lnTo>
                      <a:pt x="85" y="770"/>
                    </a:lnTo>
                    <a:lnTo>
                      <a:pt x="44" y="811"/>
                    </a:lnTo>
                    <a:lnTo>
                      <a:pt x="35" y="820"/>
                    </a:lnTo>
                    <a:lnTo>
                      <a:pt x="56" y="853"/>
                    </a:lnTo>
                    <a:lnTo>
                      <a:pt x="65" y="875"/>
                    </a:lnTo>
                    <a:lnTo>
                      <a:pt x="97" y="916"/>
                    </a:lnTo>
                    <a:lnTo>
                      <a:pt x="85" y="957"/>
                    </a:lnTo>
                    <a:lnTo>
                      <a:pt x="29" y="957"/>
                    </a:lnTo>
                    <a:lnTo>
                      <a:pt x="0" y="979"/>
                    </a:lnTo>
                    <a:lnTo>
                      <a:pt x="9" y="1026"/>
                    </a:lnTo>
                    <a:lnTo>
                      <a:pt x="20" y="1055"/>
                    </a:lnTo>
                    <a:lnTo>
                      <a:pt x="44" y="1096"/>
                    </a:lnTo>
                    <a:lnTo>
                      <a:pt x="20" y="1111"/>
                    </a:lnTo>
                    <a:lnTo>
                      <a:pt x="29" y="1172"/>
                    </a:lnTo>
                    <a:lnTo>
                      <a:pt x="65" y="1222"/>
                    </a:lnTo>
                    <a:lnTo>
                      <a:pt x="76" y="1228"/>
                    </a:lnTo>
                    <a:lnTo>
                      <a:pt x="85" y="1269"/>
                    </a:lnTo>
                    <a:lnTo>
                      <a:pt x="106" y="1282"/>
                    </a:lnTo>
                    <a:lnTo>
                      <a:pt x="126" y="1290"/>
                    </a:lnTo>
                    <a:lnTo>
                      <a:pt x="126" y="1310"/>
                    </a:lnTo>
                    <a:lnTo>
                      <a:pt x="139" y="1319"/>
                    </a:lnTo>
                    <a:lnTo>
                      <a:pt x="139" y="1332"/>
                    </a:lnTo>
                    <a:lnTo>
                      <a:pt x="139" y="1345"/>
                    </a:lnTo>
                    <a:lnTo>
                      <a:pt x="106" y="1366"/>
                    </a:lnTo>
                    <a:lnTo>
                      <a:pt x="117" y="1408"/>
                    </a:lnTo>
                    <a:lnTo>
                      <a:pt x="106" y="1469"/>
                    </a:lnTo>
                    <a:lnTo>
                      <a:pt x="85" y="1492"/>
                    </a:lnTo>
                    <a:lnTo>
                      <a:pt x="76" y="1505"/>
                    </a:lnTo>
                    <a:lnTo>
                      <a:pt x="85" y="1514"/>
                    </a:lnTo>
                    <a:lnTo>
                      <a:pt x="117" y="1514"/>
                    </a:lnTo>
                    <a:lnTo>
                      <a:pt x="139" y="1555"/>
                    </a:lnTo>
                    <a:lnTo>
                      <a:pt x="139" y="1587"/>
                    </a:lnTo>
                    <a:lnTo>
                      <a:pt x="139" y="1622"/>
                    </a:lnTo>
                    <a:lnTo>
                      <a:pt x="147" y="1631"/>
                    </a:lnTo>
                    <a:lnTo>
                      <a:pt x="182" y="1663"/>
                    </a:lnTo>
                    <a:lnTo>
                      <a:pt x="202" y="1651"/>
                    </a:lnTo>
                    <a:lnTo>
                      <a:pt x="194" y="1610"/>
                    </a:lnTo>
                    <a:lnTo>
                      <a:pt x="224" y="1590"/>
                    </a:lnTo>
                    <a:lnTo>
                      <a:pt x="244" y="1590"/>
                    </a:lnTo>
                    <a:lnTo>
                      <a:pt x="276" y="1575"/>
                    </a:lnTo>
                    <a:lnTo>
                      <a:pt x="341" y="1566"/>
                    </a:lnTo>
                    <a:lnTo>
                      <a:pt x="362" y="1575"/>
                    </a:lnTo>
                    <a:lnTo>
                      <a:pt x="373" y="1610"/>
                    </a:lnTo>
                    <a:lnTo>
                      <a:pt x="395" y="1622"/>
                    </a:lnTo>
                    <a:lnTo>
                      <a:pt x="429" y="1601"/>
                    </a:lnTo>
                    <a:lnTo>
                      <a:pt x="429" y="1610"/>
                    </a:lnTo>
                    <a:lnTo>
                      <a:pt x="449" y="1610"/>
                    </a:lnTo>
                    <a:lnTo>
                      <a:pt x="458" y="1610"/>
                    </a:lnTo>
                    <a:lnTo>
                      <a:pt x="499" y="1622"/>
                    </a:lnTo>
                    <a:lnTo>
                      <a:pt x="514" y="1610"/>
                    </a:lnTo>
                    <a:lnTo>
                      <a:pt x="547" y="1610"/>
                    </a:lnTo>
                    <a:lnTo>
                      <a:pt x="547" y="1601"/>
                    </a:lnTo>
                    <a:lnTo>
                      <a:pt x="547" y="1590"/>
                    </a:lnTo>
                    <a:lnTo>
                      <a:pt x="568" y="1601"/>
                    </a:lnTo>
                    <a:lnTo>
                      <a:pt x="577" y="1590"/>
                    </a:lnTo>
                    <a:lnTo>
                      <a:pt x="586" y="1525"/>
                    </a:lnTo>
                    <a:lnTo>
                      <a:pt x="618" y="1514"/>
                    </a:lnTo>
                    <a:lnTo>
                      <a:pt x="638" y="1484"/>
                    </a:lnTo>
                    <a:lnTo>
                      <a:pt x="664" y="1469"/>
                    </a:lnTo>
                    <a:lnTo>
                      <a:pt x="664" y="1449"/>
                    </a:lnTo>
                    <a:lnTo>
                      <a:pt x="653" y="1428"/>
                    </a:lnTo>
                    <a:lnTo>
                      <a:pt x="653" y="1395"/>
                    </a:lnTo>
                    <a:lnTo>
                      <a:pt x="673" y="1358"/>
                    </a:lnTo>
                    <a:lnTo>
                      <a:pt x="703" y="1345"/>
                    </a:lnTo>
                    <a:lnTo>
                      <a:pt x="724" y="1332"/>
                    </a:lnTo>
                    <a:lnTo>
                      <a:pt x="714" y="1269"/>
                    </a:lnTo>
                    <a:lnTo>
                      <a:pt x="755" y="1249"/>
                    </a:lnTo>
                    <a:lnTo>
                      <a:pt x="735" y="1222"/>
                    </a:lnTo>
                    <a:lnTo>
                      <a:pt x="768" y="1172"/>
                    </a:lnTo>
                    <a:lnTo>
                      <a:pt x="796" y="1184"/>
                    </a:lnTo>
                    <a:lnTo>
                      <a:pt x="829" y="1122"/>
                    </a:lnTo>
                    <a:lnTo>
                      <a:pt x="838" y="1111"/>
                    </a:lnTo>
                    <a:lnTo>
                      <a:pt x="870" y="1111"/>
                    </a:lnTo>
                    <a:lnTo>
                      <a:pt x="885" y="1067"/>
                    </a:lnTo>
                    <a:lnTo>
                      <a:pt x="894" y="1076"/>
                    </a:lnTo>
                    <a:lnTo>
                      <a:pt x="906" y="1046"/>
                    </a:lnTo>
                    <a:lnTo>
                      <a:pt x="915" y="1046"/>
                    </a:lnTo>
                    <a:lnTo>
                      <a:pt x="967" y="1102"/>
                    </a:lnTo>
                    <a:lnTo>
                      <a:pt x="967" y="1143"/>
                    </a:lnTo>
                    <a:lnTo>
                      <a:pt x="956" y="1202"/>
                    </a:lnTo>
                    <a:lnTo>
                      <a:pt x="976" y="1213"/>
                    </a:lnTo>
                    <a:lnTo>
                      <a:pt x="997" y="1184"/>
                    </a:lnTo>
                    <a:lnTo>
                      <a:pt x="1074" y="1172"/>
                    </a:lnTo>
                    <a:lnTo>
                      <a:pt x="1106" y="1319"/>
                    </a:lnTo>
                    <a:lnTo>
                      <a:pt x="1115" y="1332"/>
                    </a:lnTo>
                    <a:lnTo>
                      <a:pt x="1130" y="1345"/>
                    </a:lnTo>
                    <a:lnTo>
                      <a:pt x="1150" y="1332"/>
                    </a:lnTo>
                    <a:lnTo>
                      <a:pt x="1182" y="1345"/>
                    </a:lnTo>
                    <a:lnTo>
                      <a:pt x="1171" y="1386"/>
                    </a:lnTo>
                    <a:lnTo>
                      <a:pt x="1150" y="1378"/>
                    </a:lnTo>
                    <a:lnTo>
                      <a:pt x="1150" y="1386"/>
                    </a:lnTo>
                    <a:lnTo>
                      <a:pt x="1182" y="1416"/>
                    </a:lnTo>
                    <a:lnTo>
                      <a:pt x="1162" y="1449"/>
                    </a:lnTo>
                    <a:lnTo>
                      <a:pt x="1171" y="1475"/>
                    </a:lnTo>
                    <a:lnTo>
                      <a:pt x="1182" y="1555"/>
                    </a:lnTo>
                    <a:lnTo>
                      <a:pt x="1191" y="1566"/>
                    </a:lnTo>
                    <a:lnTo>
                      <a:pt x="1212" y="1590"/>
                    </a:lnTo>
                    <a:lnTo>
                      <a:pt x="1221" y="1601"/>
                    </a:lnTo>
                    <a:lnTo>
                      <a:pt x="1232" y="1610"/>
                    </a:lnTo>
                    <a:lnTo>
                      <a:pt x="1247" y="1610"/>
                    </a:lnTo>
                    <a:lnTo>
                      <a:pt x="1258" y="1587"/>
                    </a:lnTo>
                    <a:lnTo>
                      <a:pt x="1299" y="1475"/>
                    </a:lnTo>
                    <a:lnTo>
                      <a:pt x="1329" y="1475"/>
                    </a:lnTo>
                    <a:lnTo>
                      <a:pt x="1308" y="1449"/>
                    </a:lnTo>
                    <a:lnTo>
                      <a:pt x="1329" y="1386"/>
                    </a:lnTo>
                    <a:lnTo>
                      <a:pt x="1338" y="1366"/>
                    </a:lnTo>
                    <a:lnTo>
                      <a:pt x="1338" y="1358"/>
                    </a:lnTo>
                    <a:lnTo>
                      <a:pt x="1329" y="1319"/>
                    </a:lnTo>
                    <a:lnTo>
                      <a:pt x="1358" y="1269"/>
                    </a:lnTo>
                    <a:lnTo>
                      <a:pt x="1364" y="1260"/>
                    </a:lnTo>
                    <a:lnTo>
                      <a:pt x="1364" y="1240"/>
                    </a:lnTo>
                    <a:lnTo>
                      <a:pt x="1397" y="1249"/>
                    </a:lnTo>
                    <a:lnTo>
                      <a:pt x="1406" y="1249"/>
                    </a:lnTo>
                    <a:lnTo>
                      <a:pt x="1406" y="1222"/>
                    </a:lnTo>
                    <a:lnTo>
                      <a:pt x="1406" y="1202"/>
                    </a:lnTo>
                    <a:lnTo>
                      <a:pt x="1414" y="1193"/>
                    </a:lnTo>
                    <a:lnTo>
                      <a:pt x="1406" y="1152"/>
                    </a:lnTo>
                    <a:lnTo>
                      <a:pt x="1447" y="1111"/>
                    </a:lnTo>
                    <a:lnTo>
                      <a:pt x="1468" y="1111"/>
                    </a:lnTo>
                    <a:lnTo>
                      <a:pt x="1482" y="1131"/>
                    </a:lnTo>
                    <a:lnTo>
                      <a:pt x="1490" y="1143"/>
                    </a:lnTo>
                    <a:lnTo>
                      <a:pt x="1523" y="1184"/>
                    </a:lnTo>
                    <a:lnTo>
                      <a:pt x="1585" y="1152"/>
                    </a:lnTo>
                    <a:lnTo>
                      <a:pt x="1585" y="1143"/>
                    </a:lnTo>
                    <a:lnTo>
                      <a:pt x="1594" y="1143"/>
                    </a:lnTo>
                    <a:lnTo>
                      <a:pt x="1585" y="1096"/>
                    </a:lnTo>
                    <a:lnTo>
                      <a:pt x="1600" y="1087"/>
                    </a:lnTo>
                    <a:lnTo>
                      <a:pt x="1600" y="1046"/>
                    </a:lnTo>
                    <a:lnTo>
                      <a:pt x="1620" y="1035"/>
                    </a:lnTo>
                    <a:lnTo>
                      <a:pt x="1629" y="1035"/>
                    </a:lnTo>
                    <a:lnTo>
                      <a:pt x="1641" y="1055"/>
                    </a:lnTo>
                    <a:lnTo>
                      <a:pt x="1661" y="1067"/>
                    </a:lnTo>
                    <a:lnTo>
                      <a:pt x="1726" y="1005"/>
                    </a:lnTo>
                    <a:lnTo>
                      <a:pt x="1746" y="1005"/>
                    </a:lnTo>
                    <a:lnTo>
                      <a:pt x="1759" y="979"/>
                    </a:lnTo>
                    <a:lnTo>
                      <a:pt x="1738" y="970"/>
                    </a:lnTo>
                    <a:lnTo>
                      <a:pt x="1767" y="916"/>
                    </a:lnTo>
                    <a:lnTo>
                      <a:pt x="1746" y="916"/>
                    </a:lnTo>
                    <a:lnTo>
                      <a:pt x="1746" y="896"/>
                    </a:lnTo>
                    <a:lnTo>
                      <a:pt x="1724" y="907"/>
                    </a:lnTo>
                    <a:lnTo>
                      <a:pt x="1711" y="896"/>
                    </a:lnTo>
                    <a:lnTo>
                      <a:pt x="1726" y="866"/>
                    </a:lnTo>
                    <a:lnTo>
                      <a:pt x="1711" y="866"/>
                    </a:lnTo>
                    <a:lnTo>
                      <a:pt x="1691" y="875"/>
                    </a:lnTo>
                    <a:lnTo>
                      <a:pt x="1683" y="853"/>
                    </a:lnTo>
                    <a:lnTo>
                      <a:pt x="1691" y="770"/>
                    </a:lnTo>
                    <a:lnTo>
                      <a:pt x="1691" y="758"/>
                    </a:lnTo>
                    <a:lnTo>
                      <a:pt x="1683" y="749"/>
                    </a:lnTo>
                    <a:lnTo>
                      <a:pt x="1650" y="734"/>
                    </a:lnTo>
                    <a:lnTo>
                      <a:pt x="1683" y="723"/>
                    </a:lnTo>
                    <a:lnTo>
                      <a:pt x="1724" y="740"/>
                    </a:lnTo>
                    <a:lnTo>
                      <a:pt x="1746" y="723"/>
                    </a:lnTo>
                    <a:lnTo>
                      <a:pt x="1703" y="693"/>
                    </a:lnTo>
                    <a:lnTo>
                      <a:pt x="1691" y="693"/>
                    </a:lnTo>
                    <a:lnTo>
                      <a:pt x="1661" y="682"/>
                    </a:lnTo>
                    <a:lnTo>
                      <a:pt x="1650" y="623"/>
                    </a:lnTo>
                    <a:lnTo>
                      <a:pt x="1629" y="623"/>
                    </a:lnTo>
                    <a:lnTo>
                      <a:pt x="1629" y="515"/>
                    </a:lnTo>
                    <a:lnTo>
                      <a:pt x="1600" y="505"/>
                    </a:lnTo>
                    <a:lnTo>
                      <a:pt x="1594" y="500"/>
                    </a:lnTo>
                    <a:lnTo>
                      <a:pt x="1573" y="458"/>
                    </a:lnTo>
                    <a:lnTo>
                      <a:pt x="1564" y="396"/>
                    </a:lnTo>
                    <a:lnTo>
                      <a:pt x="1553" y="387"/>
                    </a:lnTo>
                    <a:lnTo>
                      <a:pt x="1512" y="376"/>
                    </a:lnTo>
                    <a:lnTo>
                      <a:pt x="1482" y="396"/>
                    </a:lnTo>
                    <a:lnTo>
                      <a:pt x="1477" y="361"/>
                    </a:lnTo>
                    <a:lnTo>
                      <a:pt x="1435" y="372"/>
                    </a:lnTo>
                    <a:lnTo>
                      <a:pt x="1377" y="372"/>
                    </a:lnTo>
                    <a:lnTo>
                      <a:pt x="1377" y="341"/>
                    </a:lnTo>
                    <a:lnTo>
                      <a:pt x="1397" y="341"/>
                    </a:lnTo>
                    <a:lnTo>
                      <a:pt x="1406" y="320"/>
                    </a:lnTo>
                    <a:lnTo>
                      <a:pt x="1377" y="300"/>
                    </a:lnTo>
                    <a:lnTo>
                      <a:pt x="1386" y="290"/>
                    </a:lnTo>
                    <a:lnTo>
                      <a:pt x="1406" y="290"/>
                    </a:lnTo>
                    <a:lnTo>
                      <a:pt x="1406" y="244"/>
                    </a:lnTo>
                    <a:lnTo>
                      <a:pt x="1386" y="244"/>
                    </a:lnTo>
                    <a:lnTo>
                      <a:pt x="1349" y="279"/>
                    </a:lnTo>
                    <a:lnTo>
                      <a:pt x="1338" y="331"/>
                    </a:lnTo>
                    <a:lnTo>
                      <a:pt x="1308" y="352"/>
                    </a:lnTo>
                    <a:lnTo>
                      <a:pt x="1279" y="372"/>
                    </a:lnTo>
                    <a:lnTo>
                      <a:pt x="1182" y="331"/>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sp>
            <p:nvSpPr>
              <p:cNvPr id="60" name="03 Allier">
                <a:extLst>
                  <a:ext uri="{FF2B5EF4-FFF2-40B4-BE49-F238E27FC236}">
                    <a16:creationId xmlns:a16="http://schemas.microsoft.com/office/drawing/2014/main" id="{3BF5977E-62D8-4B4C-82F9-8FDA08294461}"/>
                  </a:ext>
                </a:extLst>
              </p:cNvPr>
              <p:cNvSpPr>
                <a:spLocks/>
              </p:cNvSpPr>
              <p:nvPr userDrawn="1"/>
            </p:nvSpPr>
            <p:spPr bwMode="auto">
              <a:xfrm>
                <a:off x="5924550" y="3213100"/>
                <a:ext cx="785813" cy="563563"/>
              </a:xfrm>
              <a:custGeom>
                <a:avLst/>
                <a:gdLst>
                  <a:gd name="T0" fmla="*/ 764 w 2311"/>
                  <a:gd name="T1" fmla="*/ 144 h 1660"/>
                  <a:gd name="T2" fmla="*/ 841 w 2311"/>
                  <a:gd name="T3" fmla="*/ 38 h 1660"/>
                  <a:gd name="T4" fmla="*/ 902 w 2311"/>
                  <a:gd name="T5" fmla="*/ 0 h 1660"/>
                  <a:gd name="T6" fmla="*/ 1134 w 2311"/>
                  <a:gd name="T7" fmla="*/ 144 h 1660"/>
                  <a:gd name="T8" fmla="*/ 1243 w 2311"/>
                  <a:gd name="T9" fmla="*/ 226 h 1660"/>
                  <a:gd name="T10" fmla="*/ 1361 w 2311"/>
                  <a:gd name="T11" fmla="*/ 176 h 1660"/>
                  <a:gd name="T12" fmla="*/ 1540 w 2311"/>
                  <a:gd name="T13" fmla="*/ 206 h 1660"/>
                  <a:gd name="T14" fmla="*/ 1626 w 2311"/>
                  <a:gd name="T15" fmla="*/ 256 h 1660"/>
                  <a:gd name="T16" fmla="*/ 1681 w 2311"/>
                  <a:gd name="T17" fmla="*/ 144 h 1660"/>
                  <a:gd name="T18" fmla="*/ 1743 w 2311"/>
                  <a:gd name="T19" fmla="*/ 79 h 1660"/>
                  <a:gd name="T20" fmla="*/ 1793 w 2311"/>
                  <a:gd name="T21" fmla="*/ 109 h 1660"/>
                  <a:gd name="T22" fmla="*/ 1852 w 2311"/>
                  <a:gd name="T23" fmla="*/ 215 h 1660"/>
                  <a:gd name="T24" fmla="*/ 1902 w 2311"/>
                  <a:gd name="T25" fmla="*/ 311 h 1660"/>
                  <a:gd name="T26" fmla="*/ 1937 w 2311"/>
                  <a:gd name="T27" fmla="*/ 373 h 1660"/>
                  <a:gd name="T28" fmla="*/ 1999 w 2311"/>
                  <a:gd name="T29" fmla="*/ 503 h 1660"/>
                  <a:gd name="T30" fmla="*/ 2097 w 2311"/>
                  <a:gd name="T31" fmla="*/ 525 h 1660"/>
                  <a:gd name="T32" fmla="*/ 2166 w 2311"/>
                  <a:gd name="T33" fmla="*/ 588 h 1660"/>
                  <a:gd name="T34" fmla="*/ 2255 w 2311"/>
                  <a:gd name="T35" fmla="*/ 608 h 1660"/>
                  <a:gd name="T36" fmla="*/ 2299 w 2311"/>
                  <a:gd name="T37" fmla="*/ 676 h 1660"/>
                  <a:gd name="T38" fmla="*/ 2285 w 2311"/>
                  <a:gd name="T39" fmla="*/ 781 h 1660"/>
                  <a:gd name="T40" fmla="*/ 2311 w 2311"/>
                  <a:gd name="T41" fmla="*/ 891 h 1660"/>
                  <a:gd name="T42" fmla="*/ 2223 w 2311"/>
                  <a:gd name="T43" fmla="*/ 937 h 1660"/>
                  <a:gd name="T44" fmla="*/ 2146 w 2311"/>
                  <a:gd name="T45" fmla="*/ 1014 h 1660"/>
                  <a:gd name="T46" fmla="*/ 2008 w 2311"/>
                  <a:gd name="T47" fmla="*/ 1097 h 1660"/>
                  <a:gd name="T48" fmla="*/ 2043 w 2311"/>
                  <a:gd name="T49" fmla="*/ 1311 h 1660"/>
                  <a:gd name="T50" fmla="*/ 2084 w 2311"/>
                  <a:gd name="T51" fmla="*/ 1504 h 1660"/>
                  <a:gd name="T52" fmla="*/ 2029 w 2311"/>
                  <a:gd name="T53" fmla="*/ 1584 h 1660"/>
                  <a:gd name="T54" fmla="*/ 1928 w 2311"/>
                  <a:gd name="T55" fmla="*/ 1584 h 1660"/>
                  <a:gd name="T56" fmla="*/ 1891 w 2311"/>
                  <a:gd name="T57" fmla="*/ 1652 h 1660"/>
                  <a:gd name="T58" fmla="*/ 1805 w 2311"/>
                  <a:gd name="T59" fmla="*/ 1545 h 1660"/>
                  <a:gd name="T60" fmla="*/ 1676 w 2311"/>
                  <a:gd name="T61" fmla="*/ 1493 h 1660"/>
                  <a:gd name="T62" fmla="*/ 1605 w 2311"/>
                  <a:gd name="T63" fmla="*/ 1457 h 1660"/>
                  <a:gd name="T64" fmla="*/ 1540 w 2311"/>
                  <a:gd name="T65" fmla="*/ 1396 h 1660"/>
                  <a:gd name="T66" fmla="*/ 1320 w 2311"/>
                  <a:gd name="T67" fmla="*/ 1416 h 1660"/>
                  <a:gd name="T68" fmla="*/ 1210 w 2311"/>
                  <a:gd name="T69" fmla="*/ 1396 h 1660"/>
                  <a:gd name="T70" fmla="*/ 1106 w 2311"/>
                  <a:gd name="T71" fmla="*/ 1387 h 1660"/>
                  <a:gd name="T72" fmla="*/ 999 w 2311"/>
                  <a:gd name="T73" fmla="*/ 1352 h 1660"/>
                  <a:gd name="T74" fmla="*/ 861 w 2311"/>
                  <a:gd name="T75" fmla="*/ 1214 h 1660"/>
                  <a:gd name="T76" fmla="*/ 882 w 2311"/>
                  <a:gd name="T77" fmla="*/ 1110 h 1660"/>
                  <a:gd name="T78" fmla="*/ 722 w 2311"/>
                  <a:gd name="T79" fmla="*/ 1084 h 1660"/>
                  <a:gd name="T80" fmla="*/ 605 w 2311"/>
                  <a:gd name="T81" fmla="*/ 1110 h 1660"/>
                  <a:gd name="T82" fmla="*/ 579 w 2311"/>
                  <a:gd name="T83" fmla="*/ 1201 h 1660"/>
                  <a:gd name="T84" fmla="*/ 434 w 2311"/>
                  <a:gd name="T85" fmla="*/ 1299 h 1660"/>
                  <a:gd name="T86" fmla="*/ 338 w 2311"/>
                  <a:gd name="T87" fmla="*/ 1151 h 1660"/>
                  <a:gd name="T88" fmla="*/ 267 w 2311"/>
                  <a:gd name="T89" fmla="*/ 1002 h 1660"/>
                  <a:gd name="T90" fmla="*/ 191 w 2311"/>
                  <a:gd name="T91" fmla="*/ 946 h 1660"/>
                  <a:gd name="T92" fmla="*/ 82 w 2311"/>
                  <a:gd name="T93" fmla="*/ 919 h 1660"/>
                  <a:gd name="T94" fmla="*/ 73 w 2311"/>
                  <a:gd name="T95" fmla="*/ 822 h 1660"/>
                  <a:gd name="T96" fmla="*/ 0 w 2311"/>
                  <a:gd name="T97" fmla="*/ 735 h 1660"/>
                  <a:gd name="T98" fmla="*/ 128 w 2311"/>
                  <a:gd name="T99" fmla="*/ 546 h 1660"/>
                  <a:gd name="T100" fmla="*/ 317 w 2311"/>
                  <a:gd name="T101" fmla="*/ 538 h 1660"/>
                  <a:gd name="T102" fmla="*/ 403 w 2311"/>
                  <a:gd name="T103" fmla="*/ 505 h 1660"/>
                  <a:gd name="T104" fmla="*/ 393 w 2311"/>
                  <a:gd name="T105" fmla="*/ 373 h 1660"/>
                  <a:gd name="T106" fmla="*/ 444 w 2311"/>
                  <a:gd name="T107" fmla="*/ 256 h 1660"/>
                  <a:gd name="T108" fmla="*/ 475 w 2311"/>
                  <a:gd name="T109" fmla="*/ 215 h 1660"/>
                  <a:gd name="T110" fmla="*/ 570 w 2311"/>
                  <a:gd name="T111" fmla="*/ 156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1" h="1660">
                    <a:moveTo>
                      <a:pt x="667" y="156"/>
                    </a:moveTo>
                    <a:lnTo>
                      <a:pt x="687" y="137"/>
                    </a:lnTo>
                    <a:lnTo>
                      <a:pt x="731" y="129"/>
                    </a:lnTo>
                    <a:lnTo>
                      <a:pt x="744" y="144"/>
                    </a:lnTo>
                    <a:lnTo>
                      <a:pt x="764" y="144"/>
                    </a:lnTo>
                    <a:lnTo>
                      <a:pt x="764" y="109"/>
                    </a:lnTo>
                    <a:lnTo>
                      <a:pt x="805" y="79"/>
                    </a:lnTo>
                    <a:lnTo>
                      <a:pt x="805" y="68"/>
                    </a:lnTo>
                    <a:lnTo>
                      <a:pt x="826" y="46"/>
                    </a:lnTo>
                    <a:lnTo>
                      <a:pt x="841" y="38"/>
                    </a:lnTo>
                    <a:lnTo>
                      <a:pt x="841" y="20"/>
                    </a:lnTo>
                    <a:lnTo>
                      <a:pt x="870" y="11"/>
                    </a:lnTo>
                    <a:lnTo>
                      <a:pt x="882" y="20"/>
                    </a:lnTo>
                    <a:lnTo>
                      <a:pt x="902" y="20"/>
                    </a:lnTo>
                    <a:lnTo>
                      <a:pt x="902" y="0"/>
                    </a:lnTo>
                    <a:lnTo>
                      <a:pt x="999" y="11"/>
                    </a:lnTo>
                    <a:lnTo>
                      <a:pt x="1008" y="68"/>
                    </a:lnTo>
                    <a:lnTo>
                      <a:pt x="1069" y="129"/>
                    </a:lnTo>
                    <a:lnTo>
                      <a:pt x="1097" y="129"/>
                    </a:lnTo>
                    <a:lnTo>
                      <a:pt x="1134" y="144"/>
                    </a:lnTo>
                    <a:lnTo>
                      <a:pt x="1155" y="176"/>
                    </a:lnTo>
                    <a:lnTo>
                      <a:pt x="1202" y="226"/>
                    </a:lnTo>
                    <a:lnTo>
                      <a:pt x="1223" y="235"/>
                    </a:lnTo>
                    <a:lnTo>
                      <a:pt x="1232" y="235"/>
                    </a:lnTo>
                    <a:lnTo>
                      <a:pt x="1243" y="226"/>
                    </a:lnTo>
                    <a:lnTo>
                      <a:pt x="1273" y="194"/>
                    </a:lnTo>
                    <a:lnTo>
                      <a:pt x="1293" y="176"/>
                    </a:lnTo>
                    <a:lnTo>
                      <a:pt x="1314" y="156"/>
                    </a:lnTo>
                    <a:lnTo>
                      <a:pt x="1329" y="165"/>
                    </a:lnTo>
                    <a:lnTo>
                      <a:pt x="1361" y="176"/>
                    </a:lnTo>
                    <a:lnTo>
                      <a:pt x="1381" y="215"/>
                    </a:lnTo>
                    <a:lnTo>
                      <a:pt x="1431" y="215"/>
                    </a:lnTo>
                    <a:lnTo>
                      <a:pt x="1479" y="156"/>
                    </a:lnTo>
                    <a:lnTo>
                      <a:pt x="1540" y="165"/>
                    </a:lnTo>
                    <a:lnTo>
                      <a:pt x="1540" y="206"/>
                    </a:lnTo>
                    <a:lnTo>
                      <a:pt x="1561" y="215"/>
                    </a:lnTo>
                    <a:lnTo>
                      <a:pt x="1549" y="267"/>
                    </a:lnTo>
                    <a:lnTo>
                      <a:pt x="1564" y="282"/>
                    </a:lnTo>
                    <a:lnTo>
                      <a:pt x="1605" y="282"/>
                    </a:lnTo>
                    <a:lnTo>
                      <a:pt x="1626" y="256"/>
                    </a:lnTo>
                    <a:lnTo>
                      <a:pt x="1658" y="215"/>
                    </a:lnTo>
                    <a:lnTo>
                      <a:pt x="1676" y="226"/>
                    </a:lnTo>
                    <a:lnTo>
                      <a:pt x="1681" y="226"/>
                    </a:lnTo>
                    <a:lnTo>
                      <a:pt x="1693" y="226"/>
                    </a:lnTo>
                    <a:lnTo>
                      <a:pt x="1681" y="144"/>
                    </a:lnTo>
                    <a:lnTo>
                      <a:pt x="1722" y="156"/>
                    </a:lnTo>
                    <a:lnTo>
                      <a:pt x="1743" y="144"/>
                    </a:lnTo>
                    <a:lnTo>
                      <a:pt x="1755" y="137"/>
                    </a:lnTo>
                    <a:lnTo>
                      <a:pt x="1722" y="88"/>
                    </a:lnTo>
                    <a:lnTo>
                      <a:pt x="1743" y="79"/>
                    </a:lnTo>
                    <a:lnTo>
                      <a:pt x="1763" y="88"/>
                    </a:lnTo>
                    <a:lnTo>
                      <a:pt x="1785" y="79"/>
                    </a:lnTo>
                    <a:lnTo>
                      <a:pt x="1793" y="88"/>
                    </a:lnTo>
                    <a:lnTo>
                      <a:pt x="1805" y="88"/>
                    </a:lnTo>
                    <a:lnTo>
                      <a:pt x="1793" y="109"/>
                    </a:lnTo>
                    <a:lnTo>
                      <a:pt x="1805" y="117"/>
                    </a:lnTo>
                    <a:lnTo>
                      <a:pt x="1805" y="165"/>
                    </a:lnTo>
                    <a:lnTo>
                      <a:pt x="1811" y="176"/>
                    </a:lnTo>
                    <a:lnTo>
                      <a:pt x="1841" y="206"/>
                    </a:lnTo>
                    <a:lnTo>
                      <a:pt x="1852" y="215"/>
                    </a:lnTo>
                    <a:lnTo>
                      <a:pt x="1852" y="247"/>
                    </a:lnTo>
                    <a:lnTo>
                      <a:pt x="1882" y="256"/>
                    </a:lnTo>
                    <a:lnTo>
                      <a:pt x="1882" y="270"/>
                    </a:lnTo>
                    <a:lnTo>
                      <a:pt x="1902" y="291"/>
                    </a:lnTo>
                    <a:lnTo>
                      <a:pt x="1902" y="311"/>
                    </a:lnTo>
                    <a:lnTo>
                      <a:pt x="1911" y="323"/>
                    </a:lnTo>
                    <a:lnTo>
                      <a:pt x="1923" y="332"/>
                    </a:lnTo>
                    <a:lnTo>
                      <a:pt x="1902" y="364"/>
                    </a:lnTo>
                    <a:lnTo>
                      <a:pt x="1923" y="373"/>
                    </a:lnTo>
                    <a:lnTo>
                      <a:pt x="1937" y="373"/>
                    </a:lnTo>
                    <a:lnTo>
                      <a:pt x="1947" y="408"/>
                    </a:lnTo>
                    <a:lnTo>
                      <a:pt x="1947" y="421"/>
                    </a:lnTo>
                    <a:lnTo>
                      <a:pt x="1947" y="462"/>
                    </a:lnTo>
                    <a:lnTo>
                      <a:pt x="1937" y="490"/>
                    </a:lnTo>
                    <a:lnTo>
                      <a:pt x="1999" y="503"/>
                    </a:lnTo>
                    <a:lnTo>
                      <a:pt x="2008" y="517"/>
                    </a:lnTo>
                    <a:lnTo>
                      <a:pt x="2040" y="525"/>
                    </a:lnTo>
                    <a:lnTo>
                      <a:pt x="2043" y="525"/>
                    </a:lnTo>
                    <a:lnTo>
                      <a:pt x="2075" y="505"/>
                    </a:lnTo>
                    <a:lnTo>
                      <a:pt x="2097" y="525"/>
                    </a:lnTo>
                    <a:lnTo>
                      <a:pt x="2097" y="538"/>
                    </a:lnTo>
                    <a:lnTo>
                      <a:pt x="2117" y="546"/>
                    </a:lnTo>
                    <a:lnTo>
                      <a:pt x="2117" y="579"/>
                    </a:lnTo>
                    <a:lnTo>
                      <a:pt x="2158" y="599"/>
                    </a:lnTo>
                    <a:lnTo>
                      <a:pt x="2166" y="588"/>
                    </a:lnTo>
                    <a:lnTo>
                      <a:pt x="2181" y="566"/>
                    </a:lnTo>
                    <a:lnTo>
                      <a:pt x="2244" y="588"/>
                    </a:lnTo>
                    <a:lnTo>
                      <a:pt x="2234" y="599"/>
                    </a:lnTo>
                    <a:lnTo>
                      <a:pt x="2234" y="608"/>
                    </a:lnTo>
                    <a:lnTo>
                      <a:pt x="2255" y="608"/>
                    </a:lnTo>
                    <a:lnTo>
                      <a:pt x="2285" y="608"/>
                    </a:lnTo>
                    <a:lnTo>
                      <a:pt x="2290" y="644"/>
                    </a:lnTo>
                    <a:lnTo>
                      <a:pt x="2285" y="655"/>
                    </a:lnTo>
                    <a:lnTo>
                      <a:pt x="2299" y="664"/>
                    </a:lnTo>
                    <a:lnTo>
                      <a:pt x="2299" y="676"/>
                    </a:lnTo>
                    <a:lnTo>
                      <a:pt x="2285" y="685"/>
                    </a:lnTo>
                    <a:lnTo>
                      <a:pt x="2285" y="705"/>
                    </a:lnTo>
                    <a:lnTo>
                      <a:pt x="2285" y="726"/>
                    </a:lnTo>
                    <a:lnTo>
                      <a:pt x="2275" y="752"/>
                    </a:lnTo>
                    <a:lnTo>
                      <a:pt x="2285" y="781"/>
                    </a:lnTo>
                    <a:lnTo>
                      <a:pt x="2285" y="802"/>
                    </a:lnTo>
                    <a:lnTo>
                      <a:pt x="2290" y="813"/>
                    </a:lnTo>
                    <a:lnTo>
                      <a:pt x="2285" y="852"/>
                    </a:lnTo>
                    <a:lnTo>
                      <a:pt x="2290" y="891"/>
                    </a:lnTo>
                    <a:lnTo>
                      <a:pt x="2311" y="891"/>
                    </a:lnTo>
                    <a:lnTo>
                      <a:pt x="2311" y="899"/>
                    </a:lnTo>
                    <a:lnTo>
                      <a:pt x="2285" y="919"/>
                    </a:lnTo>
                    <a:lnTo>
                      <a:pt x="2244" y="911"/>
                    </a:lnTo>
                    <a:lnTo>
                      <a:pt x="2244" y="937"/>
                    </a:lnTo>
                    <a:lnTo>
                      <a:pt x="2223" y="937"/>
                    </a:lnTo>
                    <a:lnTo>
                      <a:pt x="2223" y="946"/>
                    </a:lnTo>
                    <a:lnTo>
                      <a:pt x="2166" y="967"/>
                    </a:lnTo>
                    <a:lnTo>
                      <a:pt x="2173" y="993"/>
                    </a:lnTo>
                    <a:lnTo>
                      <a:pt x="2146" y="993"/>
                    </a:lnTo>
                    <a:lnTo>
                      <a:pt x="2146" y="1014"/>
                    </a:lnTo>
                    <a:lnTo>
                      <a:pt x="2117" y="1023"/>
                    </a:lnTo>
                    <a:lnTo>
                      <a:pt x="2055" y="1034"/>
                    </a:lnTo>
                    <a:lnTo>
                      <a:pt x="2043" y="1075"/>
                    </a:lnTo>
                    <a:lnTo>
                      <a:pt x="2019" y="1064"/>
                    </a:lnTo>
                    <a:lnTo>
                      <a:pt x="2008" y="1097"/>
                    </a:lnTo>
                    <a:lnTo>
                      <a:pt x="2040" y="1131"/>
                    </a:lnTo>
                    <a:lnTo>
                      <a:pt x="2029" y="1181"/>
                    </a:lnTo>
                    <a:lnTo>
                      <a:pt x="2055" y="1222"/>
                    </a:lnTo>
                    <a:lnTo>
                      <a:pt x="2040" y="1229"/>
                    </a:lnTo>
                    <a:lnTo>
                      <a:pt x="2043" y="1311"/>
                    </a:lnTo>
                    <a:lnTo>
                      <a:pt x="2075" y="1355"/>
                    </a:lnTo>
                    <a:lnTo>
                      <a:pt x="2055" y="1428"/>
                    </a:lnTo>
                    <a:lnTo>
                      <a:pt x="2064" y="1448"/>
                    </a:lnTo>
                    <a:lnTo>
                      <a:pt x="2075" y="1484"/>
                    </a:lnTo>
                    <a:lnTo>
                      <a:pt x="2084" y="1504"/>
                    </a:lnTo>
                    <a:lnTo>
                      <a:pt x="2084" y="1526"/>
                    </a:lnTo>
                    <a:lnTo>
                      <a:pt x="2075" y="1554"/>
                    </a:lnTo>
                    <a:lnTo>
                      <a:pt x="2064" y="1554"/>
                    </a:lnTo>
                    <a:lnTo>
                      <a:pt x="2043" y="1554"/>
                    </a:lnTo>
                    <a:lnTo>
                      <a:pt x="2029" y="1584"/>
                    </a:lnTo>
                    <a:lnTo>
                      <a:pt x="2019" y="1575"/>
                    </a:lnTo>
                    <a:lnTo>
                      <a:pt x="1988" y="1563"/>
                    </a:lnTo>
                    <a:lnTo>
                      <a:pt x="1988" y="1584"/>
                    </a:lnTo>
                    <a:lnTo>
                      <a:pt x="1978" y="1589"/>
                    </a:lnTo>
                    <a:lnTo>
                      <a:pt x="1928" y="1584"/>
                    </a:lnTo>
                    <a:lnTo>
                      <a:pt x="1923" y="1589"/>
                    </a:lnTo>
                    <a:lnTo>
                      <a:pt x="1923" y="1610"/>
                    </a:lnTo>
                    <a:lnTo>
                      <a:pt x="1911" y="1622"/>
                    </a:lnTo>
                    <a:lnTo>
                      <a:pt x="1911" y="1660"/>
                    </a:lnTo>
                    <a:lnTo>
                      <a:pt x="1891" y="1652"/>
                    </a:lnTo>
                    <a:lnTo>
                      <a:pt x="1891" y="1622"/>
                    </a:lnTo>
                    <a:lnTo>
                      <a:pt x="1882" y="1610"/>
                    </a:lnTo>
                    <a:lnTo>
                      <a:pt x="1869" y="1602"/>
                    </a:lnTo>
                    <a:lnTo>
                      <a:pt x="1819" y="1602"/>
                    </a:lnTo>
                    <a:lnTo>
                      <a:pt x="1805" y="1545"/>
                    </a:lnTo>
                    <a:lnTo>
                      <a:pt x="1763" y="1484"/>
                    </a:lnTo>
                    <a:lnTo>
                      <a:pt x="1713" y="1493"/>
                    </a:lnTo>
                    <a:lnTo>
                      <a:pt x="1693" y="1504"/>
                    </a:lnTo>
                    <a:lnTo>
                      <a:pt x="1693" y="1493"/>
                    </a:lnTo>
                    <a:lnTo>
                      <a:pt x="1676" y="1493"/>
                    </a:lnTo>
                    <a:lnTo>
                      <a:pt x="1676" y="1504"/>
                    </a:lnTo>
                    <a:lnTo>
                      <a:pt x="1617" y="1513"/>
                    </a:lnTo>
                    <a:lnTo>
                      <a:pt x="1596" y="1513"/>
                    </a:lnTo>
                    <a:lnTo>
                      <a:pt x="1596" y="1457"/>
                    </a:lnTo>
                    <a:lnTo>
                      <a:pt x="1605" y="1457"/>
                    </a:lnTo>
                    <a:lnTo>
                      <a:pt x="1596" y="1437"/>
                    </a:lnTo>
                    <a:lnTo>
                      <a:pt x="1585" y="1428"/>
                    </a:lnTo>
                    <a:lnTo>
                      <a:pt x="1576" y="1407"/>
                    </a:lnTo>
                    <a:lnTo>
                      <a:pt x="1561" y="1416"/>
                    </a:lnTo>
                    <a:lnTo>
                      <a:pt x="1540" y="1396"/>
                    </a:lnTo>
                    <a:lnTo>
                      <a:pt x="1423" y="1448"/>
                    </a:lnTo>
                    <a:lnTo>
                      <a:pt x="1423" y="1437"/>
                    </a:lnTo>
                    <a:lnTo>
                      <a:pt x="1403" y="1428"/>
                    </a:lnTo>
                    <a:lnTo>
                      <a:pt x="1381" y="1416"/>
                    </a:lnTo>
                    <a:lnTo>
                      <a:pt x="1320" y="1416"/>
                    </a:lnTo>
                    <a:lnTo>
                      <a:pt x="1293" y="1416"/>
                    </a:lnTo>
                    <a:lnTo>
                      <a:pt x="1284" y="1407"/>
                    </a:lnTo>
                    <a:lnTo>
                      <a:pt x="1264" y="1416"/>
                    </a:lnTo>
                    <a:lnTo>
                      <a:pt x="1252" y="1396"/>
                    </a:lnTo>
                    <a:lnTo>
                      <a:pt x="1210" y="1396"/>
                    </a:lnTo>
                    <a:lnTo>
                      <a:pt x="1210" y="1416"/>
                    </a:lnTo>
                    <a:lnTo>
                      <a:pt x="1134" y="1407"/>
                    </a:lnTo>
                    <a:lnTo>
                      <a:pt x="1134" y="1387"/>
                    </a:lnTo>
                    <a:lnTo>
                      <a:pt x="1117" y="1387"/>
                    </a:lnTo>
                    <a:lnTo>
                      <a:pt x="1106" y="1387"/>
                    </a:lnTo>
                    <a:lnTo>
                      <a:pt x="1097" y="1331"/>
                    </a:lnTo>
                    <a:lnTo>
                      <a:pt x="1084" y="1320"/>
                    </a:lnTo>
                    <a:lnTo>
                      <a:pt x="1049" y="1352"/>
                    </a:lnTo>
                    <a:lnTo>
                      <a:pt x="1019" y="1340"/>
                    </a:lnTo>
                    <a:lnTo>
                      <a:pt x="999" y="1352"/>
                    </a:lnTo>
                    <a:lnTo>
                      <a:pt x="952" y="1299"/>
                    </a:lnTo>
                    <a:lnTo>
                      <a:pt x="932" y="1311"/>
                    </a:lnTo>
                    <a:lnTo>
                      <a:pt x="923" y="1290"/>
                    </a:lnTo>
                    <a:lnTo>
                      <a:pt x="911" y="1222"/>
                    </a:lnTo>
                    <a:lnTo>
                      <a:pt x="861" y="1214"/>
                    </a:lnTo>
                    <a:lnTo>
                      <a:pt x="861" y="1201"/>
                    </a:lnTo>
                    <a:lnTo>
                      <a:pt x="870" y="1173"/>
                    </a:lnTo>
                    <a:lnTo>
                      <a:pt x="850" y="1160"/>
                    </a:lnTo>
                    <a:lnTo>
                      <a:pt x="861" y="1131"/>
                    </a:lnTo>
                    <a:lnTo>
                      <a:pt x="882" y="1110"/>
                    </a:lnTo>
                    <a:lnTo>
                      <a:pt x="882" y="1097"/>
                    </a:lnTo>
                    <a:lnTo>
                      <a:pt x="891" y="1084"/>
                    </a:lnTo>
                    <a:lnTo>
                      <a:pt x="870" y="1064"/>
                    </a:lnTo>
                    <a:lnTo>
                      <a:pt x="772" y="1055"/>
                    </a:lnTo>
                    <a:lnTo>
                      <a:pt x="722" y="1084"/>
                    </a:lnTo>
                    <a:lnTo>
                      <a:pt x="722" y="1119"/>
                    </a:lnTo>
                    <a:lnTo>
                      <a:pt x="717" y="1160"/>
                    </a:lnTo>
                    <a:lnTo>
                      <a:pt x="687" y="1160"/>
                    </a:lnTo>
                    <a:lnTo>
                      <a:pt x="655" y="1140"/>
                    </a:lnTo>
                    <a:lnTo>
                      <a:pt x="605" y="1110"/>
                    </a:lnTo>
                    <a:lnTo>
                      <a:pt x="594" y="1140"/>
                    </a:lnTo>
                    <a:lnTo>
                      <a:pt x="605" y="1160"/>
                    </a:lnTo>
                    <a:lnTo>
                      <a:pt x="594" y="1173"/>
                    </a:lnTo>
                    <a:lnTo>
                      <a:pt x="594" y="1193"/>
                    </a:lnTo>
                    <a:lnTo>
                      <a:pt x="579" y="1201"/>
                    </a:lnTo>
                    <a:lnTo>
                      <a:pt x="538" y="1214"/>
                    </a:lnTo>
                    <a:lnTo>
                      <a:pt x="529" y="1270"/>
                    </a:lnTo>
                    <a:lnTo>
                      <a:pt x="516" y="1270"/>
                    </a:lnTo>
                    <a:lnTo>
                      <a:pt x="479" y="1311"/>
                    </a:lnTo>
                    <a:lnTo>
                      <a:pt x="434" y="1299"/>
                    </a:lnTo>
                    <a:lnTo>
                      <a:pt x="414" y="1299"/>
                    </a:lnTo>
                    <a:lnTo>
                      <a:pt x="393" y="1270"/>
                    </a:lnTo>
                    <a:lnTo>
                      <a:pt x="384" y="1214"/>
                    </a:lnTo>
                    <a:lnTo>
                      <a:pt x="338" y="1193"/>
                    </a:lnTo>
                    <a:lnTo>
                      <a:pt x="338" y="1151"/>
                    </a:lnTo>
                    <a:lnTo>
                      <a:pt x="317" y="1097"/>
                    </a:lnTo>
                    <a:lnTo>
                      <a:pt x="317" y="1084"/>
                    </a:lnTo>
                    <a:lnTo>
                      <a:pt x="288" y="1064"/>
                    </a:lnTo>
                    <a:lnTo>
                      <a:pt x="276" y="1014"/>
                    </a:lnTo>
                    <a:lnTo>
                      <a:pt x="267" y="1002"/>
                    </a:lnTo>
                    <a:lnTo>
                      <a:pt x="229" y="978"/>
                    </a:lnTo>
                    <a:lnTo>
                      <a:pt x="208" y="978"/>
                    </a:lnTo>
                    <a:lnTo>
                      <a:pt x="208" y="993"/>
                    </a:lnTo>
                    <a:lnTo>
                      <a:pt x="199" y="993"/>
                    </a:lnTo>
                    <a:lnTo>
                      <a:pt x="191" y="946"/>
                    </a:lnTo>
                    <a:lnTo>
                      <a:pt x="149" y="911"/>
                    </a:lnTo>
                    <a:lnTo>
                      <a:pt x="128" y="946"/>
                    </a:lnTo>
                    <a:lnTo>
                      <a:pt x="117" y="946"/>
                    </a:lnTo>
                    <a:lnTo>
                      <a:pt x="115" y="919"/>
                    </a:lnTo>
                    <a:lnTo>
                      <a:pt x="82" y="919"/>
                    </a:lnTo>
                    <a:lnTo>
                      <a:pt x="41" y="891"/>
                    </a:lnTo>
                    <a:lnTo>
                      <a:pt x="41" y="863"/>
                    </a:lnTo>
                    <a:lnTo>
                      <a:pt x="82" y="843"/>
                    </a:lnTo>
                    <a:lnTo>
                      <a:pt x="82" y="832"/>
                    </a:lnTo>
                    <a:lnTo>
                      <a:pt x="73" y="822"/>
                    </a:lnTo>
                    <a:lnTo>
                      <a:pt x="52" y="822"/>
                    </a:lnTo>
                    <a:lnTo>
                      <a:pt x="32" y="813"/>
                    </a:lnTo>
                    <a:lnTo>
                      <a:pt x="11" y="802"/>
                    </a:lnTo>
                    <a:lnTo>
                      <a:pt x="11" y="752"/>
                    </a:lnTo>
                    <a:lnTo>
                      <a:pt x="0" y="735"/>
                    </a:lnTo>
                    <a:lnTo>
                      <a:pt x="41" y="635"/>
                    </a:lnTo>
                    <a:lnTo>
                      <a:pt x="61" y="644"/>
                    </a:lnTo>
                    <a:lnTo>
                      <a:pt x="73" y="620"/>
                    </a:lnTo>
                    <a:lnTo>
                      <a:pt x="73" y="599"/>
                    </a:lnTo>
                    <a:lnTo>
                      <a:pt x="128" y="546"/>
                    </a:lnTo>
                    <a:lnTo>
                      <a:pt x="137" y="546"/>
                    </a:lnTo>
                    <a:lnTo>
                      <a:pt x="229" y="538"/>
                    </a:lnTo>
                    <a:lnTo>
                      <a:pt x="288" y="517"/>
                    </a:lnTo>
                    <a:lnTo>
                      <a:pt x="297" y="546"/>
                    </a:lnTo>
                    <a:lnTo>
                      <a:pt x="317" y="538"/>
                    </a:lnTo>
                    <a:lnTo>
                      <a:pt x="325" y="525"/>
                    </a:lnTo>
                    <a:lnTo>
                      <a:pt x="347" y="525"/>
                    </a:lnTo>
                    <a:lnTo>
                      <a:pt x="347" y="546"/>
                    </a:lnTo>
                    <a:lnTo>
                      <a:pt x="358" y="546"/>
                    </a:lnTo>
                    <a:lnTo>
                      <a:pt x="403" y="505"/>
                    </a:lnTo>
                    <a:lnTo>
                      <a:pt x="455" y="482"/>
                    </a:lnTo>
                    <a:lnTo>
                      <a:pt x="455" y="440"/>
                    </a:lnTo>
                    <a:lnTo>
                      <a:pt x="434" y="399"/>
                    </a:lnTo>
                    <a:lnTo>
                      <a:pt x="414" y="399"/>
                    </a:lnTo>
                    <a:lnTo>
                      <a:pt x="393" y="373"/>
                    </a:lnTo>
                    <a:lnTo>
                      <a:pt x="423" y="364"/>
                    </a:lnTo>
                    <a:lnTo>
                      <a:pt x="423" y="302"/>
                    </a:lnTo>
                    <a:lnTo>
                      <a:pt x="393" y="291"/>
                    </a:lnTo>
                    <a:lnTo>
                      <a:pt x="393" y="270"/>
                    </a:lnTo>
                    <a:lnTo>
                      <a:pt x="444" y="256"/>
                    </a:lnTo>
                    <a:lnTo>
                      <a:pt x="455" y="270"/>
                    </a:lnTo>
                    <a:lnTo>
                      <a:pt x="475" y="270"/>
                    </a:lnTo>
                    <a:lnTo>
                      <a:pt x="479" y="256"/>
                    </a:lnTo>
                    <a:lnTo>
                      <a:pt x="464" y="247"/>
                    </a:lnTo>
                    <a:lnTo>
                      <a:pt x="475" y="215"/>
                    </a:lnTo>
                    <a:lnTo>
                      <a:pt x="496" y="215"/>
                    </a:lnTo>
                    <a:lnTo>
                      <a:pt x="538" y="185"/>
                    </a:lnTo>
                    <a:lnTo>
                      <a:pt x="538" y="165"/>
                    </a:lnTo>
                    <a:lnTo>
                      <a:pt x="549" y="156"/>
                    </a:lnTo>
                    <a:lnTo>
                      <a:pt x="570" y="156"/>
                    </a:lnTo>
                    <a:lnTo>
                      <a:pt x="570" y="129"/>
                    </a:lnTo>
                    <a:lnTo>
                      <a:pt x="605" y="109"/>
                    </a:lnTo>
                    <a:lnTo>
                      <a:pt x="646" y="165"/>
                    </a:lnTo>
                    <a:lnTo>
                      <a:pt x="667" y="156"/>
                    </a:lnTo>
                  </a:path>
                </a:pathLst>
              </a:custGeom>
              <a:grpFill/>
              <a:ln w="3175" cmpd="sng">
                <a:solidFill>
                  <a:schemeClr val="accent3"/>
                </a:solidFill>
                <a:prstDash val="solid"/>
                <a:round/>
                <a:headEnd/>
                <a:tailEnd/>
              </a:ln>
            </p:spPr>
            <p:txBody>
              <a:bodyPr/>
              <a:lstStyle/>
              <a:p>
                <a:endParaRPr lang="fr-FR"/>
              </a:p>
            </p:txBody>
          </p:sp>
        </p:grpSp>
        <p:grpSp>
          <p:nvGrpSpPr>
            <p:cNvPr id="48" name="Rhône-Alpes">
              <a:extLst>
                <a:ext uri="{FF2B5EF4-FFF2-40B4-BE49-F238E27FC236}">
                  <a16:creationId xmlns:a16="http://schemas.microsoft.com/office/drawing/2014/main" id="{8417B296-6015-49E3-96C2-8CB038AE6EFE}"/>
                </a:ext>
              </a:extLst>
            </p:cNvPr>
            <p:cNvGrpSpPr/>
            <p:nvPr/>
          </p:nvGrpSpPr>
          <p:grpSpPr>
            <a:xfrm>
              <a:off x="6573838" y="3376613"/>
              <a:ext cx="1617662" cy="1566862"/>
              <a:chOff x="6573838" y="3376613"/>
              <a:chExt cx="1617662" cy="1566862"/>
            </a:xfrm>
            <a:grpFill/>
          </p:grpSpPr>
          <p:sp>
            <p:nvSpPr>
              <p:cNvPr id="49" name="74 Haute-Savoie">
                <a:extLst>
                  <a:ext uri="{FF2B5EF4-FFF2-40B4-BE49-F238E27FC236}">
                    <a16:creationId xmlns:a16="http://schemas.microsoft.com/office/drawing/2014/main" id="{39CA847B-F262-498C-93B1-CB10102EEBC0}"/>
                  </a:ext>
                </a:extLst>
              </p:cNvPr>
              <p:cNvSpPr>
                <a:spLocks noEditPoints="1"/>
              </p:cNvSpPr>
              <p:nvPr userDrawn="1"/>
            </p:nvSpPr>
            <p:spPr bwMode="auto">
              <a:xfrm>
                <a:off x="7535863" y="3421063"/>
                <a:ext cx="569912" cy="477837"/>
              </a:xfrm>
              <a:custGeom>
                <a:avLst/>
                <a:gdLst>
                  <a:gd name="T0" fmla="*/ 1393 w 1674"/>
                  <a:gd name="T1" fmla="*/ 237 h 1413"/>
                  <a:gd name="T2" fmla="*/ 1303 w 1674"/>
                  <a:gd name="T3" fmla="*/ 152 h 1413"/>
                  <a:gd name="T4" fmla="*/ 1267 w 1674"/>
                  <a:gd name="T5" fmla="*/ 76 h 1413"/>
                  <a:gd name="T6" fmla="*/ 1234 w 1674"/>
                  <a:gd name="T7" fmla="*/ 12 h 1413"/>
                  <a:gd name="T8" fmla="*/ 1057 w 1674"/>
                  <a:gd name="T9" fmla="*/ 22 h 1413"/>
                  <a:gd name="T10" fmla="*/ 959 w 1674"/>
                  <a:gd name="T11" fmla="*/ 37 h 1413"/>
                  <a:gd name="T12" fmla="*/ 823 w 1674"/>
                  <a:gd name="T13" fmla="*/ 108 h 1413"/>
                  <a:gd name="T14" fmla="*/ 756 w 1674"/>
                  <a:gd name="T15" fmla="*/ 145 h 1413"/>
                  <a:gd name="T16" fmla="*/ 695 w 1674"/>
                  <a:gd name="T17" fmla="*/ 98 h 1413"/>
                  <a:gd name="T18" fmla="*/ 609 w 1674"/>
                  <a:gd name="T19" fmla="*/ 138 h 1413"/>
                  <a:gd name="T20" fmla="*/ 562 w 1674"/>
                  <a:gd name="T21" fmla="*/ 283 h 1413"/>
                  <a:gd name="T22" fmla="*/ 658 w 1674"/>
                  <a:gd name="T23" fmla="*/ 320 h 1413"/>
                  <a:gd name="T24" fmla="*/ 619 w 1674"/>
                  <a:gd name="T25" fmla="*/ 391 h 1413"/>
                  <a:gd name="T26" fmla="*/ 501 w 1674"/>
                  <a:gd name="T27" fmla="*/ 475 h 1413"/>
                  <a:gd name="T28" fmla="*/ 451 w 1674"/>
                  <a:gd name="T29" fmla="*/ 529 h 1413"/>
                  <a:gd name="T30" fmla="*/ 382 w 1674"/>
                  <a:gd name="T31" fmla="*/ 529 h 1413"/>
                  <a:gd name="T32" fmla="*/ 236 w 1674"/>
                  <a:gd name="T33" fmla="*/ 551 h 1413"/>
                  <a:gd name="T34" fmla="*/ 167 w 1674"/>
                  <a:gd name="T35" fmla="*/ 584 h 1413"/>
                  <a:gd name="T36" fmla="*/ 109 w 1674"/>
                  <a:gd name="T37" fmla="*/ 613 h 1413"/>
                  <a:gd name="T38" fmla="*/ 71 w 1674"/>
                  <a:gd name="T39" fmla="*/ 660 h 1413"/>
                  <a:gd name="T40" fmla="*/ 13 w 1674"/>
                  <a:gd name="T41" fmla="*/ 690 h 1413"/>
                  <a:gd name="T42" fmla="*/ 13 w 1674"/>
                  <a:gd name="T43" fmla="*/ 776 h 1413"/>
                  <a:gd name="T44" fmla="*/ 23 w 1674"/>
                  <a:gd name="T45" fmla="*/ 857 h 1413"/>
                  <a:gd name="T46" fmla="*/ 49 w 1674"/>
                  <a:gd name="T47" fmla="*/ 945 h 1413"/>
                  <a:gd name="T48" fmla="*/ 89 w 1674"/>
                  <a:gd name="T49" fmla="*/ 1013 h 1413"/>
                  <a:gd name="T50" fmla="*/ 131 w 1674"/>
                  <a:gd name="T51" fmla="*/ 1160 h 1413"/>
                  <a:gd name="T52" fmla="*/ 190 w 1674"/>
                  <a:gd name="T53" fmla="*/ 1200 h 1413"/>
                  <a:gd name="T54" fmla="*/ 266 w 1674"/>
                  <a:gd name="T55" fmla="*/ 1221 h 1413"/>
                  <a:gd name="T56" fmla="*/ 342 w 1674"/>
                  <a:gd name="T57" fmla="*/ 1317 h 1413"/>
                  <a:gd name="T58" fmla="*/ 424 w 1674"/>
                  <a:gd name="T59" fmla="*/ 1337 h 1413"/>
                  <a:gd name="T60" fmla="*/ 481 w 1674"/>
                  <a:gd name="T61" fmla="*/ 1276 h 1413"/>
                  <a:gd name="T62" fmla="*/ 542 w 1674"/>
                  <a:gd name="T63" fmla="*/ 1317 h 1413"/>
                  <a:gd name="T64" fmla="*/ 554 w 1674"/>
                  <a:gd name="T65" fmla="*/ 1403 h 1413"/>
                  <a:gd name="T66" fmla="*/ 609 w 1674"/>
                  <a:gd name="T67" fmla="*/ 1374 h 1413"/>
                  <a:gd name="T68" fmla="*/ 715 w 1674"/>
                  <a:gd name="T69" fmla="*/ 1394 h 1413"/>
                  <a:gd name="T70" fmla="*/ 769 w 1674"/>
                  <a:gd name="T71" fmla="*/ 1306 h 1413"/>
                  <a:gd name="T72" fmla="*/ 776 w 1674"/>
                  <a:gd name="T73" fmla="*/ 1243 h 1413"/>
                  <a:gd name="T74" fmla="*/ 883 w 1674"/>
                  <a:gd name="T75" fmla="*/ 1117 h 1413"/>
                  <a:gd name="T76" fmla="*/ 941 w 1674"/>
                  <a:gd name="T77" fmla="*/ 1000 h 1413"/>
                  <a:gd name="T78" fmla="*/ 1042 w 1674"/>
                  <a:gd name="T79" fmla="*/ 1021 h 1413"/>
                  <a:gd name="T80" fmla="*/ 1067 w 1674"/>
                  <a:gd name="T81" fmla="*/ 1147 h 1413"/>
                  <a:gd name="T82" fmla="*/ 1171 w 1674"/>
                  <a:gd name="T83" fmla="*/ 1160 h 1413"/>
                  <a:gd name="T84" fmla="*/ 1215 w 1674"/>
                  <a:gd name="T85" fmla="*/ 1298 h 1413"/>
                  <a:gd name="T86" fmla="*/ 1363 w 1674"/>
                  <a:gd name="T87" fmla="*/ 1200 h 1413"/>
                  <a:gd name="T88" fmla="*/ 1412 w 1674"/>
                  <a:gd name="T89" fmla="*/ 1061 h 1413"/>
                  <a:gd name="T90" fmla="*/ 1482 w 1674"/>
                  <a:gd name="T91" fmla="*/ 1061 h 1413"/>
                  <a:gd name="T92" fmla="*/ 1626 w 1674"/>
                  <a:gd name="T93" fmla="*/ 945 h 1413"/>
                  <a:gd name="T94" fmla="*/ 1626 w 1674"/>
                  <a:gd name="T95" fmla="*/ 806 h 1413"/>
                  <a:gd name="T96" fmla="*/ 1578 w 1674"/>
                  <a:gd name="T97" fmla="*/ 722 h 1413"/>
                  <a:gd name="T98" fmla="*/ 1489 w 1674"/>
                  <a:gd name="T99" fmla="*/ 647 h 1413"/>
                  <a:gd name="T100" fmla="*/ 1439 w 1674"/>
                  <a:gd name="T101" fmla="*/ 584 h 1413"/>
                  <a:gd name="T102" fmla="*/ 1343 w 1674"/>
                  <a:gd name="T103" fmla="*/ 522 h 1413"/>
                  <a:gd name="T104" fmla="*/ 1323 w 1674"/>
                  <a:gd name="T105" fmla="*/ 384 h 1413"/>
                  <a:gd name="T106" fmla="*/ 549 w 1674"/>
                  <a:gd name="T107" fmla="*/ 1115 h 1413"/>
                  <a:gd name="T108" fmla="*/ 478 w 1674"/>
                  <a:gd name="T109" fmla="*/ 1019 h 1413"/>
                  <a:gd name="T110" fmla="*/ 446 w 1674"/>
                  <a:gd name="T111" fmla="*/ 1031 h 1413"/>
                  <a:gd name="T112" fmla="*/ 508 w 1674"/>
                  <a:gd name="T113" fmla="*/ 1127 h 1413"/>
                  <a:gd name="T114" fmla="*/ 564 w 1674"/>
                  <a:gd name="T115" fmla="*/ 1211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74" h="1413">
                    <a:moveTo>
                      <a:pt x="1343" y="337"/>
                    </a:moveTo>
                    <a:lnTo>
                      <a:pt x="1363" y="303"/>
                    </a:lnTo>
                    <a:lnTo>
                      <a:pt x="1383" y="283"/>
                    </a:lnTo>
                    <a:lnTo>
                      <a:pt x="1393" y="237"/>
                    </a:lnTo>
                    <a:lnTo>
                      <a:pt x="1383" y="207"/>
                    </a:lnTo>
                    <a:lnTo>
                      <a:pt x="1363" y="214"/>
                    </a:lnTo>
                    <a:lnTo>
                      <a:pt x="1343" y="174"/>
                    </a:lnTo>
                    <a:lnTo>
                      <a:pt x="1303" y="152"/>
                    </a:lnTo>
                    <a:lnTo>
                      <a:pt x="1289" y="138"/>
                    </a:lnTo>
                    <a:lnTo>
                      <a:pt x="1267" y="108"/>
                    </a:lnTo>
                    <a:lnTo>
                      <a:pt x="1267" y="98"/>
                    </a:lnTo>
                    <a:lnTo>
                      <a:pt x="1267" y="76"/>
                    </a:lnTo>
                    <a:lnTo>
                      <a:pt x="1289" y="68"/>
                    </a:lnTo>
                    <a:lnTo>
                      <a:pt x="1303" y="46"/>
                    </a:lnTo>
                    <a:lnTo>
                      <a:pt x="1303" y="27"/>
                    </a:lnTo>
                    <a:lnTo>
                      <a:pt x="1234" y="12"/>
                    </a:lnTo>
                    <a:lnTo>
                      <a:pt x="1205" y="0"/>
                    </a:lnTo>
                    <a:lnTo>
                      <a:pt x="1181" y="0"/>
                    </a:lnTo>
                    <a:lnTo>
                      <a:pt x="1090" y="12"/>
                    </a:lnTo>
                    <a:lnTo>
                      <a:pt x="1057" y="22"/>
                    </a:lnTo>
                    <a:lnTo>
                      <a:pt x="1042" y="22"/>
                    </a:lnTo>
                    <a:lnTo>
                      <a:pt x="1020" y="22"/>
                    </a:lnTo>
                    <a:lnTo>
                      <a:pt x="991" y="27"/>
                    </a:lnTo>
                    <a:lnTo>
                      <a:pt x="959" y="37"/>
                    </a:lnTo>
                    <a:lnTo>
                      <a:pt x="924" y="27"/>
                    </a:lnTo>
                    <a:lnTo>
                      <a:pt x="883" y="37"/>
                    </a:lnTo>
                    <a:lnTo>
                      <a:pt x="875" y="76"/>
                    </a:lnTo>
                    <a:lnTo>
                      <a:pt x="823" y="108"/>
                    </a:lnTo>
                    <a:lnTo>
                      <a:pt x="786" y="118"/>
                    </a:lnTo>
                    <a:lnTo>
                      <a:pt x="786" y="138"/>
                    </a:lnTo>
                    <a:lnTo>
                      <a:pt x="776" y="138"/>
                    </a:lnTo>
                    <a:lnTo>
                      <a:pt x="756" y="145"/>
                    </a:lnTo>
                    <a:lnTo>
                      <a:pt x="715" y="145"/>
                    </a:lnTo>
                    <a:lnTo>
                      <a:pt x="708" y="108"/>
                    </a:lnTo>
                    <a:lnTo>
                      <a:pt x="695" y="108"/>
                    </a:lnTo>
                    <a:lnTo>
                      <a:pt x="695" y="98"/>
                    </a:lnTo>
                    <a:lnTo>
                      <a:pt x="658" y="108"/>
                    </a:lnTo>
                    <a:lnTo>
                      <a:pt x="630" y="118"/>
                    </a:lnTo>
                    <a:lnTo>
                      <a:pt x="630" y="128"/>
                    </a:lnTo>
                    <a:lnTo>
                      <a:pt x="609" y="138"/>
                    </a:lnTo>
                    <a:lnTo>
                      <a:pt x="597" y="164"/>
                    </a:lnTo>
                    <a:lnTo>
                      <a:pt x="574" y="224"/>
                    </a:lnTo>
                    <a:lnTo>
                      <a:pt x="577" y="256"/>
                    </a:lnTo>
                    <a:lnTo>
                      <a:pt x="562" y="283"/>
                    </a:lnTo>
                    <a:lnTo>
                      <a:pt x="597" y="330"/>
                    </a:lnTo>
                    <a:lnTo>
                      <a:pt x="638" y="313"/>
                    </a:lnTo>
                    <a:lnTo>
                      <a:pt x="650" y="313"/>
                    </a:lnTo>
                    <a:lnTo>
                      <a:pt x="658" y="320"/>
                    </a:lnTo>
                    <a:lnTo>
                      <a:pt x="658" y="347"/>
                    </a:lnTo>
                    <a:lnTo>
                      <a:pt x="650" y="369"/>
                    </a:lnTo>
                    <a:lnTo>
                      <a:pt x="630" y="377"/>
                    </a:lnTo>
                    <a:lnTo>
                      <a:pt x="619" y="391"/>
                    </a:lnTo>
                    <a:lnTo>
                      <a:pt x="554" y="414"/>
                    </a:lnTo>
                    <a:lnTo>
                      <a:pt x="532" y="433"/>
                    </a:lnTo>
                    <a:lnTo>
                      <a:pt x="513" y="453"/>
                    </a:lnTo>
                    <a:lnTo>
                      <a:pt x="501" y="475"/>
                    </a:lnTo>
                    <a:lnTo>
                      <a:pt x="501" y="485"/>
                    </a:lnTo>
                    <a:lnTo>
                      <a:pt x="491" y="500"/>
                    </a:lnTo>
                    <a:lnTo>
                      <a:pt x="451" y="522"/>
                    </a:lnTo>
                    <a:lnTo>
                      <a:pt x="451" y="529"/>
                    </a:lnTo>
                    <a:lnTo>
                      <a:pt x="436" y="541"/>
                    </a:lnTo>
                    <a:lnTo>
                      <a:pt x="414" y="541"/>
                    </a:lnTo>
                    <a:lnTo>
                      <a:pt x="382" y="541"/>
                    </a:lnTo>
                    <a:lnTo>
                      <a:pt x="382" y="529"/>
                    </a:lnTo>
                    <a:lnTo>
                      <a:pt x="328" y="529"/>
                    </a:lnTo>
                    <a:lnTo>
                      <a:pt x="318" y="551"/>
                    </a:lnTo>
                    <a:lnTo>
                      <a:pt x="306" y="551"/>
                    </a:lnTo>
                    <a:lnTo>
                      <a:pt x="236" y="551"/>
                    </a:lnTo>
                    <a:lnTo>
                      <a:pt x="227" y="571"/>
                    </a:lnTo>
                    <a:lnTo>
                      <a:pt x="200" y="584"/>
                    </a:lnTo>
                    <a:lnTo>
                      <a:pt x="200" y="571"/>
                    </a:lnTo>
                    <a:lnTo>
                      <a:pt x="167" y="584"/>
                    </a:lnTo>
                    <a:lnTo>
                      <a:pt x="137" y="584"/>
                    </a:lnTo>
                    <a:lnTo>
                      <a:pt x="137" y="591"/>
                    </a:lnTo>
                    <a:lnTo>
                      <a:pt x="119" y="603"/>
                    </a:lnTo>
                    <a:lnTo>
                      <a:pt x="109" y="613"/>
                    </a:lnTo>
                    <a:lnTo>
                      <a:pt x="109" y="618"/>
                    </a:lnTo>
                    <a:lnTo>
                      <a:pt x="109" y="660"/>
                    </a:lnTo>
                    <a:lnTo>
                      <a:pt x="84" y="667"/>
                    </a:lnTo>
                    <a:lnTo>
                      <a:pt x="71" y="660"/>
                    </a:lnTo>
                    <a:lnTo>
                      <a:pt x="41" y="637"/>
                    </a:lnTo>
                    <a:lnTo>
                      <a:pt x="23" y="637"/>
                    </a:lnTo>
                    <a:lnTo>
                      <a:pt x="23" y="660"/>
                    </a:lnTo>
                    <a:lnTo>
                      <a:pt x="13" y="690"/>
                    </a:lnTo>
                    <a:lnTo>
                      <a:pt x="0" y="722"/>
                    </a:lnTo>
                    <a:lnTo>
                      <a:pt x="13" y="728"/>
                    </a:lnTo>
                    <a:lnTo>
                      <a:pt x="0" y="756"/>
                    </a:lnTo>
                    <a:lnTo>
                      <a:pt x="13" y="776"/>
                    </a:lnTo>
                    <a:lnTo>
                      <a:pt x="0" y="806"/>
                    </a:lnTo>
                    <a:lnTo>
                      <a:pt x="13" y="827"/>
                    </a:lnTo>
                    <a:lnTo>
                      <a:pt x="13" y="847"/>
                    </a:lnTo>
                    <a:lnTo>
                      <a:pt x="23" y="857"/>
                    </a:lnTo>
                    <a:lnTo>
                      <a:pt x="33" y="874"/>
                    </a:lnTo>
                    <a:lnTo>
                      <a:pt x="49" y="882"/>
                    </a:lnTo>
                    <a:lnTo>
                      <a:pt x="49" y="904"/>
                    </a:lnTo>
                    <a:lnTo>
                      <a:pt x="49" y="945"/>
                    </a:lnTo>
                    <a:lnTo>
                      <a:pt x="41" y="965"/>
                    </a:lnTo>
                    <a:lnTo>
                      <a:pt x="89" y="965"/>
                    </a:lnTo>
                    <a:lnTo>
                      <a:pt x="89" y="980"/>
                    </a:lnTo>
                    <a:lnTo>
                      <a:pt x="89" y="1013"/>
                    </a:lnTo>
                    <a:lnTo>
                      <a:pt x="99" y="1031"/>
                    </a:lnTo>
                    <a:lnTo>
                      <a:pt x="109" y="1091"/>
                    </a:lnTo>
                    <a:lnTo>
                      <a:pt x="109" y="1137"/>
                    </a:lnTo>
                    <a:lnTo>
                      <a:pt x="131" y="1160"/>
                    </a:lnTo>
                    <a:lnTo>
                      <a:pt x="147" y="1167"/>
                    </a:lnTo>
                    <a:lnTo>
                      <a:pt x="160" y="1200"/>
                    </a:lnTo>
                    <a:lnTo>
                      <a:pt x="167" y="1208"/>
                    </a:lnTo>
                    <a:lnTo>
                      <a:pt x="190" y="1200"/>
                    </a:lnTo>
                    <a:lnTo>
                      <a:pt x="200" y="1190"/>
                    </a:lnTo>
                    <a:lnTo>
                      <a:pt x="236" y="1190"/>
                    </a:lnTo>
                    <a:lnTo>
                      <a:pt x="227" y="1221"/>
                    </a:lnTo>
                    <a:lnTo>
                      <a:pt x="266" y="1221"/>
                    </a:lnTo>
                    <a:lnTo>
                      <a:pt x="256" y="1266"/>
                    </a:lnTo>
                    <a:lnTo>
                      <a:pt x="286" y="1276"/>
                    </a:lnTo>
                    <a:lnTo>
                      <a:pt x="286" y="1306"/>
                    </a:lnTo>
                    <a:lnTo>
                      <a:pt x="342" y="1317"/>
                    </a:lnTo>
                    <a:lnTo>
                      <a:pt x="362" y="1306"/>
                    </a:lnTo>
                    <a:lnTo>
                      <a:pt x="394" y="1327"/>
                    </a:lnTo>
                    <a:lnTo>
                      <a:pt x="414" y="1317"/>
                    </a:lnTo>
                    <a:lnTo>
                      <a:pt x="424" y="1337"/>
                    </a:lnTo>
                    <a:lnTo>
                      <a:pt x="436" y="1327"/>
                    </a:lnTo>
                    <a:lnTo>
                      <a:pt x="436" y="1276"/>
                    </a:lnTo>
                    <a:lnTo>
                      <a:pt x="458" y="1298"/>
                    </a:lnTo>
                    <a:lnTo>
                      <a:pt x="481" y="1276"/>
                    </a:lnTo>
                    <a:lnTo>
                      <a:pt x="513" y="1276"/>
                    </a:lnTo>
                    <a:lnTo>
                      <a:pt x="521" y="1298"/>
                    </a:lnTo>
                    <a:lnTo>
                      <a:pt x="532" y="1298"/>
                    </a:lnTo>
                    <a:lnTo>
                      <a:pt x="542" y="1317"/>
                    </a:lnTo>
                    <a:lnTo>
                      <a:pt x="542" y="1327"/>
                    </a:lnTo>
                    <a:lnTo>
                      <a:pt x="554" y="1327"/>
                    </a:lnTo>
                    <a:lnTo>
                      <a:pt x="554" y="1352"/>
                    </a:lnTo>
                    <a:lnTo>
                      <a:pt x="554" y="1403"/>
                    </a:lnTo>
                    <a:lnTo>
                      <a:pt x="562" y="1403"/>
                    </a:lnTo>
                    <a:lnTo>
                      <a:pt x="577" y="1374"/>
                    </a:lnTo>
                    <a:lnTo>
                      <a:pt x="597" y="1374"/>
                    </a:lnTo>
                    <a:lnTo>
                      <a:pt x="609" y="1374"/>
                    </a:lnTo>
                    <a:lnTo>
                      <a:pt x="609" y="1413"/>
                    </a:lnTo>
                    <a:lnTo>
                      <a:pt x="638" y="1413"/>
                    </a:lnTo>
                    <a:lnTo>
                      <a:pt x="650" y="1413"/>
                    </a:lnTo>
                    <a:lnTo>
                      <a:pt x="715" y="1394"/>
                    </a:lnTo>
                    <a:lnTo>
                      <a:pt x="734" y="1394"/>
                    </a:lnTo>
                    <a:lnTo>
                      <a:pt x="756" y="1337"/>
                    </a:lnTo>
                    <a:lnTo>
                      <a:pt x="769" y="1327"/>
                    </a:lnTo>
                    <a:lnTo>
                      <a:pt x="769" y="1306"/>
                    </a:lnTo>
                    <a:lnTo>
                      <a:pt x="756" y="1306"/>
                    </a:lnTo>
                    <a:lnTo>
                      <a:pt x="786" y="1276"/>
                    </a:lnTo>
                    <a:lnTo>
                      <a:pt x="786" y="1256"/>
                    </a:lnTo>
                    <a:lnTo>
                      <a:pt x="776" y="1243"/>
                    </a:lnTo>
                    <a:lnTo>
                      <a:pt x="806" y="1221"/>
                    </a:lnTo>
                    <a:lnTo>
                      <a:pt x="845" y="1190"/>
                    </a:lnTo>
                    <a:lnTo>
                      <a:pt x="845" y="1180"/>
                    </a:lnTo>
                    <a:lnTo>
                      <a:pt x="883" y="1117"/>
                    </a:lnTo>
                    <a:lnTo>
                      <a:pt x="883" y="1091"/>
                    </a:lnTo>
                    <a:lnTo>
                      <a:pt x="883" y="1061"/>
                    </a:lnTo>
                    <a:lnTo>
                      <a:pt x="914" y="1013"/>
                    </a:lnTo>
                    <a:lnTo>
                      <a:pt x="941" y="1000"/>
                    </a:lnTo>
                    <a:lnTo>
                      <a:pt x="959" y="973"/>
                    </a:lnTo>
                    <a:lnTo>
                      <a:pt x="1001" y="993"/>
                    </a:lnTo>
                    <a:lnTo>
                      <a:pt x="1042" y="1000"/>
                    </a:lnTo>
                    <a:lnTo>
                      <a:pt x="1042" y="1021"/>
                    </a:lnTo>
                    <a:lnTo>
                      <a:pt x="1042" y="1049"/>
                    </a:lnTo>
                    <a:lnTo>
                      <a:pt x="1001" y="1049"/>
                    </a:lnTo>
                    <a:lnTo>
                      <a:pt x="1042" y="1147"/>
                    </a:lnTo>
                    <a:lnTo>
                      <a:pt x="1067" y="1147"/>
                    </a:lnTo>
                    <a:lnTo>
                      <a:pt x="1090" y="1190"/>
                    </a:lnTo>
                    <a:lnTo>
                      <a:pt x="1118" y="1180"/>
                    </a:lnTo>
                    <a:lnTo>
                      <a:pt x="1138" y="1167"/>
                    </a:lnTo>
                    <a:lnTo>
                      <a:pt x="1171" y="1160"/>
                    </a:lnTo>
                    <a:lnTo>
                      <a:pt x="1215" y="1221"/>
                    </a:lnTo>
                    <a:lnTo>
                      <a:pt x="1215" y="1243"/>
                    </a:lnTo>
                    <a:lnTo>
                      <a:pt x="1234" y="1266"/>
                    </a:lnTo>
                    <a:lnTo>
                      <a:pt x="1215" y="1298"/>
                    </a:lnTo>
                    <a:lnTo>
                      <a:pt x="1247" y="1306"/>
                    </a:lnTo>
                    <a:lnTo>
                      <a:pt x="1303" y="1221"/>
                    </a:lnTo>
                    <a:lnTo>
                      <a:pt x="1343" y="1208"/>
                    </a:lnTo>
                    <a:lnTo>
                      <a:pt x="1363" y="1200"/>
                    </a:lnTo>
                    <a:lnTo>
                      <a:pt x="1371" y="1125"/>
                    </a:lnTo>
                    <a:lnTo>
                      <a:pt x="1363" y="1125"/>
                    </a:lnTo>
                    <a:lnTo>
                      <a:pt x="1383" y="1084"/>
                    </a:lnTo>
                    <a:lnTo>
                      <a:pt x="1412" y="1061"/>
                    </a:lnTo>
                    <a:lnTo>
                      <a:pt x="1447" y="1104"/>
                    </a:lnTo>
                    <a:lnTo>
                      <a:pt x="1459" y="1061"/>
                    </a:lnTo>
                    <a:lnTo>
                      <a:pt x="1459" y="1049"/>
                    </a:lnTo>
                    <a:lnTo>
                      <a:pt x="1482" y="1061"/>
                    </a:lnTo>
                    <a:lnTo>
                      <a:pt x="1545" y="1049"/>
                    </a:lnTo>
                    <a:lnTo>
                      <a:pt x="1558" y="1031"/>
                    </a:lnTo>
                    <a:lnTo>
                      <a:pt x="1614" y="1000"/>
                    </a:lnTo>
                    <a:lnTo>
                      <a:pt x="1626" y="945"/>
                    </a:lnTo>
                    <a:lnTo>
                      <a:pt x="1674" y="894"/>
                    </a:lnTo>
                    <a:lnTo>
                      <a:pt x="1664" y="847"/>
                    </a:lnTo>
                    <a:lnTo>
                      <a:pt x="1636" y="827"/>
                    </a:lnTo>
                    <a:lnTo>
                      <a:pt x="1626" y="806"/>
                    </a:lnTo>
                    <a:lnTo>
                      <a:pt x="1636" y="798"/>
                    </a:lnTo>
                    <a:lnTo>
                      <a:pt x="1614" y="756"/>
                    </a:lnTo>
                    <a:lnTo>
                      <a:pt x="1588" y="743"/>
                    </a:lnTo>
                    <a:lnTo>
                      <a:pt x="1578" y="722"/>
                    </a:lnTo>
                    <a:lnTo>
                      <a:pt x="1558" y="700"/>
                    </a:lnTo>
                    <a:lnTo>
                      <a:pt x="1518" y="637"/>
                    </a:lnTo>
                    <a:lnTo>
                      <a:pt x="1500" y="627"/>
                    </a:lnTo>
                    <a:lnTo>
                      <a:pt x="1489" y="647"/>
                    </a:lnTo>
                    <a:lnTo>
                      <a:pt x="1459" y="680"/>
                    </a:lnTo>
                    <a:lnTo>
                      <a:pt x="1427" y="667"/>
                    </a:lnTo>
                    <a:lnTo>
                      <a:pt x="1459" y="603"/>
                    </a:lnTo>
                    <a:lnTo>
                      <a:pt x="1439" y="584"/>
                    </a:lnTo>
                    <a:lnTo>
                      <a:pt x="1459" y="522"/>
                    </a:lnTo>
                    <a:lnTo>
                      <a:pt x="1393" y="522"/>
                    </a:lnTo>
                    <a:lnTo>
                      <a:pt x="1383" y="510"/>
                    </a:lnTo>
                    <a:lnTo>
                      <a:pt x="1343" y="522"/>
                    </a:lnTo>
                    <a:lnTo>
                      <a:pt x="1323" y="500"/>
                    </a:lnTo>
                    <a:lnTo>
                      <a:pt x="1311" y="475"/>
                    </a:lnTo>
                    <a:lnTo>
                      <a:pt x="1333" y="424"/>
                    </a:lnTo>
                    <a:lnTo>
                      <a:pt x="1323" y="384"/>
                    </a:lnTo>
                    <a:lnTo>
                      <a:pt x="1343" y="337"/>
                    </a:lnTo>
                    <a:close/>
                    <a:moveTo>
                      <a:pt x="584" y="1200"/>
                    </a:moveTo>
                    <a:lnTo>
                      <a:pt x="577" y="1157"/>
                    </a:lnTo>
                    <a:lnTo>
                      <a:pt x="549" y="1115"/>
                    </a:lnTo>
                    <a:lnTo>
                      <a:pt x="521" y="1115"/>
                    </a:lnTo>
                    <a:lnTo>
                      <a:pt x="521" y="1112"/>
                    </a:lnTo>
                    <a:lnTo>
                      <a:pt x="521" y="1074"/>
                    </a:lnTo>
                    <a:lnTo>
                      <a:pt x="478" y="1019"/>
                    </a:lnTo>
                    <a:lnTo>
                      <a:pt x="478" y="1000"/>
                    </a:lnTo>
                    <a:lnTo>
                      <a:pt x="458" y="1010"/>
                    </a:lnTo>
                    <a:lnTo>
                      <a:pt x="438" y="1010"/>
                    </a:lnTo>
                    <a:lnTo>
                      <a:pt x="446" y="1031"/>
                    </a:lnTo>
                    <a:lnTo>
                      <a:pt x="458" y="1051"/>
                    </a:lnTo>
                    <a:lnTo>
                      <a:pt x="468" y="1101"/>
                    </a:lnTo>
                    <a:lnTo>
                      <a:pt x="478" y="1115"/>
                    </a:lnTo>
                    <a:lnTo>
                      <a:pt x="508" y="1127"/>
                    </a:lnTo>
                    <a:lnTo>
                      <a:pt x="521" y="1150"/>
                    </a:lnTo>
                    <a:lnTo>
                      <a:pt x="549" y="1150"/>
                    </a:lnTo>
                    <a:lnTo>
                      <a:pt x="549" y="1170"/>
                    </a:lnTo>
                    <a:lnTo>
                      <a:pt x="564" y="1211"/>
                    </a:lnTo>
                    <a:lnTo>
                      <a:pt x="584" y="1200"/>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sp>
            <p:nvSpPr>
              <p:cNvPr id="50" name="73 Savoie">
                <a:extLst>
                  <a:ext uri="{FF2B5EF4-FFF2-40B4-BE49-F238E27FC236}">
                    <a16:creationId xmlns:a16="http://schemas.microsoft.com/office/drawing/2014/main" id="{DA8F98AE-7C17-4E93-929C-5B971F230918}"/>
                  </a:ext>
                </a:extLst>
              </p:cNvPr>
              <p:cNvSpPr>
                <a:spLocks noEditPoints="1"/>
              </p:cNvSpPr>
              <p:nvPr userDrawn="1"/>
            </p:nvSpPr>
            <p:spPr bwMode="auto">
              <a:xfrm>
                <a:off x="7467600" y="3748088"/>
                <a:ext cx="723900" cy="560387"/>
              </a:xfrm>
              <a:custGeom>
                <a:avLst/>
                <a:gdLst>
                  <a:gd name="T0" fmla="*/ 359 w 2129"/>
                  <a:gd name="T1" fmla="*/ 232 h 1647"/>
                  <a:gd name="T2" fmla="*/ 298 w 2129"/>
                  <a:gd name="T3" fmla="*/ 66 h 1647"/>
                  <a:gd name="T4" fmla="*/ 243 w 2129"/>
                  <a:gd name="T5" fmla="*/ 53 h 1647"/>
                  <a:gd name="T6" fmla="*/ 192 w 2129"/>
                  <a:gd name="T7" fmla="*/ 214 h 1647"/>
                  <a:gd name="T8" fmla="*/ 182 w 2129"/>
                  <a:gd name="T9" fmla="*/ 369 h 1647"/>
                  <a:gd name="T10" fmla="*/ 84 w 2129"/>
                  <a:gd name="T11" fmla="*/ 435 h 1647"/>
                  <a:gd name="T12" fmla="*/ 76 w 2129"/>
                  <a:gd name="T13" fmla="*/ 563 h 1647"/>
                  <a:gd name="T14" fmla="*/ 0 w 2129"/>
                  <a:gd name="T15" fmla="*/ 628 h 1647"/>
                  <a:gd name="T16" fmla="*/ 76 w 2129"/>
                  <a:gd name="T17" fmla="*/ 778 h 1647"/>
                  <a:gd name="T18" fmla="*/ 126 w 2129"/>
                  <a:gd name="T19" fmla="*/ 829 h 1647"/>
                  <a:gd name="T20" fmla="*/ 155 w 2129"/>
                  <a:gd name="T21" fmla="*/ 925 h 1647"/>
                  <a:gd name="T22" fmla="*/ 263 w 2129"/>
                  <a:gd name="T23" fmla="*/ 968 h 1647"/>
                  <a:gd name="T24" fmla="*/ 339 w 2129"/>
                  <a:gd name="T25" fmla="*/ 1002 h 1647"/>
                  <a:gd name="T26" fmla="*/ 389 w 2129"/>
                  <a:gd name="T27" fmla="*/ 990 h 1647"/>
                  <a:gd name="T28" fmla="*/ 402 w 2129"/>
                  <a:gd name="T29" fmla="*/ 864 h 1647"/>
                  <a:gd name="T30" fmla="*/ 525 w 2129"/>
                  <a:gd name="T31" fmla="*/ 864 h 1647"/>
                  <a:gd name="T32" fmla="*/ 624 w 2129"/>
                  <a:gd name="T33" fmla="*/ 925 h 1647"/>
                  <a:gd name="T34" fmla="*/ 720 w 2129"/>
                  <a:gd name="T35" fmla="*/ 975 h 1647"/>
                  <a:gd name="T36" fmla="*/ 789 w 2129"/>
                  <a:gd name="T37" fmla="*/ 1108 h 1647"/>
                  <a:gd name="T38" fmla="*/ 713 w 2129"/>
                  <a:gd name="T39" fmla="*/ 1221 h 1647"/>
                  <a:gd name="T40" fmla="*/ 720 w 2129"/>
                  <a:gd name="T41" fmla="*/ 1364 h 1647"/>
                  <a:gd name="T42" fmla="*/ 837 w 2129"/>
                  <a:gd name="T43" fmla="*/ 1473 h 1647"/>
                  <a:gd name="T44" fmla="*/ 926 w 2129"/>
                  <a:gd name="T45" fmla="*/ 1541 h 1647"/>
                  <a:gd name="T46" fmla="*/ 1045 w 2129"/>
                  <a:gd name="T47" fmla="*/ 1617 h 1647"/>
                  <a:gd name="T48" fmla="*/ 1212 w 2129"/>
                  <a:gd name="T49" fmla="*/ 1640 h 1647"/>
                  <a:gd name="T50" fmla="*/ 1309 w 2129"/>
                  <a:gd name="T51" fmla="*/ 1521 h 1647"/>
                  <a:gd name="T52" fmla="*/ 1466 w 2129"/>
                  <a:gd name="T53" fmla="*/ 1465 h 1647"/>
                  <a:gd name="T54" fmla="*/ 1710 w 2129"/>
                  <a:gd name="T55" fmla="*/ 1465 h 1647"/>
                  <a:gd name="T56" fmla="*/ 1838 w 2129"/>
                  <a:gd name="T57" fmla="*/ 1384 h 1647"/>
                  <a:gd name="T58" fmla="*/ 1967 w 2129"/>
                  <a:gd name="T59" fmla="*/ 1266 h 1647"/>
                  <a:gd name="T60" fmla="*/ 2073 w 2129"/>
                  <a:gd name="T61" fmla="*/ 1150 h 1647"/>
                  <a:gd name="T62" fmla="*/ 2104 w 2129"/>
                  <a:gd name="T63" fmla="*/ 1002 h 1647"/>
                  <a:gd name="T64" fmla="*/ 2003 w 2129"/>
                  <a:gd name="T65" fmla="*/ 829 h 1647"/>
                  <a:gd name="T66" fmla="*/ 1947 w 2129"/>
                  <a:gd name="T67" fmla="*/ 746 h 1647"/>
                  <a:gd name="T68" fmla="*/ 1848 w 2129"/>
                  <a:gd name="T69" fmla="*/ 606 h 1647"/>
                  <a:gd name="T70" fmla="*/ 1767 w 2129"/>
                  <a:gd name="T71" fmla="*/ 475 h 1647"/>
                  <a:gd name="T72" fmla="*/ 1691 w 2129"/>
                  <a:gd name="T73" fmla="*/ 414 h 1647"/>
                  <a:gd name="T74" fmla="*/ 1573 w 2129"/>
                  <a:gd name="T75" fmla="*/ 288 h 1647"/>
                  <a:gd name="T76" fmla="*/ 1414 w 2129"/>
                  <a:gd name="T77" fmla="*/ 330 h 1647"/>
                  <a:gd name="T78" fmla="*/ 1338 w 2129"/>
                  <a:gd name="T79" fmla="*/ 202 h 1647"/>
                  <a:gd name="T80" fmla="*/ 1201 w 2129"/>
                  <a:gd name="T81" fmla="*/ 83 h 1647"/>
                  <a:gd name="T82" fmla="*/ 1158 w 2129"/>
                  <a:gd name="T83" fmla="*/ 7 h 1647"/>
                  <a:gd name="T84" fmla="*/ 1082 w 2129"/>
                  <a:gd name="T85" fmla="*/ 152 h 1647"/>
                  <a:gd name="T86" fmla="*/ 986 w 2129"/>
                  <a:gd name="T87" fmla="*/ 288 h 1647"/>
                  <a:gd name="T88" fmla="*/ 956 w 2129"/>
                  <a:gd name="T89" fmla="*/ 369 h 1647"/>
                  <a:gd name="T90" fmla="*/ 809 w 2129"/>
                  <a:gd name="T91" fmla="*/ 445 h 1647"/>
                  <a:gd name="T92" fmla="*/ 751 w 2129"/>
                  <a:gd name="T93" fmla="*/ 435 h 1647"/>
                  <a:gd name="T94" fmla="*/ 731 w 2129"/>
                  <a:gd name="T95" fmla="*/ 330 h 1647"/>
                  <a:gd name="T96" fmla="*/ 635 w 2129"/>
                  <a:gd name="T97" fmla="*/ 308 h 1647"/>
                  <a:gd name="T98" fmla="*/ 562 w 2129"/>
                  <a:gd name="T99" fmla="*/ 338 h 1647"/>
                  <a:gd name="T100" fmla="*/ 463 w 2129"/>
                  <a:gd name="T101" fmla="*/ 253 h 1647"/>
                  <a:gd name="T102" fmla="*/ 318 w 2129"/>
                  <a:gd name="T103" fmla="*/ 389 h 1647"/>
                  <a:gd name="T104" fmla="*/ 347 w 2129"/>
                  <a:gd name="T105" fmla="*/ 533 h 1647"/>
                  <a:gd name="T106" fmla="*/ 298 w 2129"/>
                  <a:gd name="T107" fmla="*/ 457 h 1647"/>
                  <a:gd name="T108" fmla="*/ 278 w 2129"/>
                  <a:gd name="T109" fmla="*/ 263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9" h="1647">
                    <a:moveTo>
                      <a:pt x="435" y="222"/>
                    </a:moveTo>
                    <a:lnTo>
                      <a:pt x="402" y="222"/>
                    </a:lnTo>
                    <a:lnTo>
                      <a:pt x="389" y="232"/>
                    </a:lnTo>
                    <a:lnTo>
                      <a:pt x="369" y="240"/>
                    </a:lnTo>
                    <a:lnTo>
                      <a:pt x="359" y="232"/>
                    </a:lnTo>
                    <a:lnTo>
                      <a:pt x="349" y="202"/>
                    </a:lnTo>
                    <a:lnTo>
                      <a:pt x="333" y="194"/>
                    </a:lnTo>
                    <a:lnTo>
                      <a:pt x="311" y="172"/>
                    </a:lnTo>
                    <a:lnTo>
                      <a:pt x="311" y="126"/>
                    </a:lnTo>
                    <a:lnTo>
                      <a:pt x="298" y="66"/>
                    </a:lnTo>
                    <a:lnTo>
                      <a:pt x="291" y="46"/>
                    </a:lnTo>
                    <a:lnTo>
                      <a:pt x="291" y="15"/>
                    </a:lnTo>
                    <a:lnTo>
                      <a:pt x="291" y="0"/>
                    </a:lnTo>
                    <a:lnTo>
                      <a:pt x="243" y="0"/>
                    </a:lnTo>
                    <a:lnTo>
                      <a:pt x="243" y="53"/>
                    </a:lnTo>
                    <a:lnTo>
                      <a:pt x="235" y="106"/>
                    </a:lnTo>
                    <a:lnTo>
                      <a:pt x="235" y="143"/>
                    </a:lnTo>
                    <a:lnTo>
                      <a:pt x="222" y="159"/>
                    </a:lnTo>
                    <a:lnTo>
                      <a:pt x="215" y="214"/>
                    </a:lnTo>
                    <a:lnTo>
                      <a:pt x="192" y="214"/>
                    </a:lnTo>
                    <a:lnTo>
                      <a:pt x="192" y="255"/>
                    </a:lnTo>
                    <a:lnTo>
                      <a:pt x="192" y="288"/>
                    </a:lnTo>
                    <a:lnTo>
                      <a:pt x="192" y="308"/>
                    </a:lnTo>
                    <a:lnTo>
                      <a:pt x="192" y="369"/>
                    </a:lnTo>
                    <a:lnTo>
                      <a:pt x="182" y="369"/>
                    </a:lnTo>
                    <a:lnTo>
                      <a:pt x="182" y="394"/>
                    </a:lnTo>
                    <a:lnTo>
                      <a:pt x="167" y="435"/>
                    </a:lnTo>
                    <a:lnTo>
                      <a:pt x="138" y="426"/>
                    </a:lnTo>
                    <a:lnTo>
                      <a:pt x="116" y="435"/>
                    </a:lnTo>
                    <a:lnTo>
                      <a:pt x="84" y="435"/>
                    </a:lnTo>
                    <a:lnTo>
                      <a:pt x="96" y="455"/>
                    </a:lnTo>
                    <a:lnTo>
                      <a:pt x="106" y="487"/>
                    </a:lnTo>
                    <a:lnTo>
                      <a:pt x="64" y="522"/>
                    </a:lnTo>
                    <a:lnTo>
                      <a:pt x="76" y="543"/>
                    </a:lnTo>
                    <a:lnTo>
                      <a:pt x="76" y="563"/>
                    </a:lnTo>
                    <a:lnTo>
                      <a:pt x="30" y="583"/>
                    </a:lnTo>
                    <a:lnTo>
                      <a:pt x="30" y="593"/>
                    </a:lnTo>
                    <a:lnTo>
                      <a:pt x="20" y="613"/>
                    </a:lnTo>
                    <a:lnTo>
                      <a:pt x="0" y="621"/>
                    </a:lnTo>
                    <a:lnTo>
                      <a:pt x="0" y="628"/>
                    </a:lnTo>
                    <a:lnTo>
                      <a:pt x="20" y="669"/>
                    </a:lnTo>
                    <a:lnTo>
                      <a:pt x="30" y="689"/>
                    </a:lnTo>
                    <a:lnTo>
                      <a:pt x="64" y="741"/>
                    </a:lnTo>
                    <a:lnTo>
                      <a:pt x="64" y="758"/>
                    </a:lnTo>
                    <a:lnTo>
                      <a:pt x="76" y="778"/>
                    </a:lnTo>
                    <a:lnTo>
                      <a:pt x="96" y="788"/>
                    </a:lnTo>
                    <a:lnTo>
                      <a:pt x="96" y="795"/>
                    </a:lnTo>
                    <a:lnTo>
                      <a:pt x="96" y="808"/>
                    </a:lnTo>
                    <a:lnTo>
                      <a:pt x="106" y="808"/>
                    </a:lnTo>
                    <a:lnTo>
                      <a:pt x="126" y="829"/>
                    </a:lnTo>
                    <a:lnTo>
                      <a:pt x="126" y="849"/>
                    </a:lnTo>
                    <a:lnTo>
                      <a:pt x="138" y="864"/>
                    </a:lnTo>
                    <a:lnTo>
                      <a:pt x="155" y="884"/>
                    </a:lnTo>
                    <a:lnTo>
                      <a:pt x="155" y="894"/>
                    </a:lnTo>
                    <a:lnTo>
                      <a:pt x="155" y="925"/>
                    </a:lnTo>
                    <a:lnTo>
                      <a:pt x="167" y="955"/>
                    </a:lnTo>
                    <a:lnTo>
                      <a:pt x="192" y="955"/>
                    </a:lnTo>
                    <a:lnTo>
                      <a:pt x="202" y="945"/>
                    </a:lnTo>
                    <a:lnTo>
                      <a:pt x="243" y="955"/>
                    </a:lnTo>
                    <a:lnTo>
                      <a:pt x="263" y="968"/>
                    </a:lnTo>
                    <a:lnTo>
                      <a:pt x="283" y="975"/>
                    </a:lnTo>
                    <a:lnTo>
                      <a:pt x="291" y="982"/>
                    </a:lnTo>
                    <a:lnTo>
                      <a:pt x="298" y="982"/>
                    </a:lnTo>
                    <a:lnTo>
                      <a:pt x="321" y="990"/>
                    </a:lnTo>
                    <a:lnTo>
                      <a:pt x="339" y="1002"/>
                    </a:lnTo>
                    <a:lnTo>
                      <a:pt x="359" y="1002"/>
                    </a:lnTo>
                    <a:lnTo>
                      <a:pt x="382" y="1044"/>
                    </a:lnTo>
                    <a:lnTo>
                      <a:pt x="402" y="1021"/>
                    </a:lnTo>
                    <a:lnTo>
                      <a:pt x="417" y="982"/>
                    </a:lnTo>
                    <a:lnTo>
                      <a:pt x="389" y="990"/>
                    </a:lnTo>
                    <a:lnTo>
                      <a:pt x="389" y="955"/>
                    </a:lnTo>
                    <a:lnTo>
                      <a:pt x="402" y="955"/>
                    </a:lnTo>
                    <a:lnTo>
                      <a:pt x="412" y="914"/>
                    </a:lnTo>
                    <a:lnTo>
                      <a:pt x="412" y="884"/>
                    </a:lnTo>
                    <a:lnTo>
                      <a:pt x="402" y="864"/>
                    </a:lnTo>
                    <a:lnTo>
                      <a:pt x="417" y="857"/>
                    </a:lnTo>
                    <a:lnTo>
                      <a:pt x="475" y="837"/>
                    </a:lnTo>
                    <a:lnTo>
                      <a:pt x="485" y="849"/>
                    </a:lnTo>
                    <a:lnTo>
                      <a:pt x="498" y="864"/>
                    </a:lnTo>
                    <a:lnTo>
                      <a:pt x="525" y="864"/>
                    </a:lnTo>
                    <a:lnTo>
                      <a:pt x="525" y="894"/>
                    </a:lnTo>
                    <a:lnTo>
                      <a:pt x="525" y="906"/>
                    </a:lnTo>
                    <a:lnTo>
                      <a:pt x="574" y="933"/>
                    </a:lnTo>
                    <a:lnTo>
                      <a:pt x="594" y="925"/>
                    </a:lnTo>
                    <a:lnTo>
                      <a:pt x="624" y="925"/>
                    </a:lnTo>
                    <a:lnTo>
                      <a:pt x="635" y="914"/>
                    </a:lnTo>
                    <a:lnTo>
                      <a:pt x="643" y="945"/>
                    </a:lnTo>
                    <a:lnTo>
                      <a:pt x="658" y="933"/>
                    </a:lnTo>
                    <a:lnTo>
                      <a:pt x="690" y="925"/>
                    </a:lnTo>
                    <a:lnTo>
                      <a:pt x="720" y="975"/>
                    </a:lnTo>
                    <a:lnTo>
                      <a:pt x="761" y="1002"/>
                    </a:lnTo>
                    <a:lnTo>
                      <a:pt x="776" y="1051"/>
                    </a:lnTo>
                    <a:lnTo>
                      <a:pt x="761" y="1083"/>
                    </a:lnTo>
                    <a:lnTo>
                      <a:pt x="789" y="1093"/>
                    </a:lnTo>
                    <a:lnTo>
                      <a:pt x="789" y="1108"/>
                    </a:lnTo>
                    <a:lnTo>
                      <a:pt x="776" y="1127"/>
                    </a:lnTo>
                    <a:lnTo>
                      <a:pt x="776" y="1150"/>
                    </a:lnTo>
                    <a:lnTo>
                      <a:pt x="741" y="1170"/>
                    </a:lnTo>
                    <a:lnTo>
                      <a:pt x="720" y="1190"/>
                    </a:lnTo>
                    <a:lnTo>
                      <a:pt x="713" y="1221"/>
                    </a:lnTo>
                    <a:lnTo>
                      <a:pt x="720" y="1258"/>
                    </a:lnTo>
                    <a:lnTo>
                      <a:pt x="700" y="1308"/>
                    </a:lnTo>
                    <a:lnTo>
                      <a:pt x="700" y="1327"/>
                    </a:lnTo>
                    <a:lnTo>
                      <a:pt x="720" y="1342"/>
                    </a:lnTo>
                    <a:lnTo>
                      <a:pt x="720" y="1364"/>
                    </a:lnTo>
                    <a:lnTo>
                      <a:pt x="751" y="1397"/>
                    </a:lnTo>
                    <a:lnTo>
                      <a:pt x="741" y="1473"/>
                    </a:lnTo>
                    <a:lnTo>
                      <a:pt x="774" y="1473"/>
                    </a:lnTo>
                    <a:lnTo>
                      <a:pt x="789" y="1455"/>
                    </a:lnTo>
                    <a:lnTo>
                      <a:pt x="837" y="1473"/>
                    </a:lnTo>
                    <a:lnTo>
                      <a:pt x="850" y="1493"/>
                    </a:lnTo>
                    <a:lnTo>
                      <a:pt x="887" y="1473"/>
                    </a:lnTo>
                    <a:lnTo>
                      <a:pt x="905" y="1503"/>
                    </a:lnTo>
                    <a:lnTo>
                      <a:pt x="895" y="1514"/>
                    </a:lnTo>
                    <a:lnTo>
                      <a:pt x="926" y="1541"/>
                    </a:lnTo>
                    <a:lnTo>
                      <a:pt x="946" y="1551"/>
                    </a:lnTo>
                    <a:lnTo>
                      <a:pt x="996" y="1531"/>
                    </a:lnTo>
                    <a:lnTo>
                      <a:pt x="1045" y="1551"/>
                    </a:lnTo>
                    <a:lnTo>
                      <a:pt x="1065" y="1591"/>
                    </a:lnTo>
                    <a:lnTo>
                      <a:pt x="1045" y="1617"/>
                    </a:lnTo>
                    <a:lnTo>
                      <a:pt x="1095" y="1640"/>
                    </a:lnTo>
                    <a:lnTo>
                      <a:pt x="1141" y="1627"/>
                    </a:lnTo>
                    <a:lnTo>
                      <a:pt x="1148" y="1627"/>
                    </a:lnTo>
                    <a:lnTo>
                      <a:pt x="1171" y="1647"/>
                    </a:lnTo>
                    <a:lnTo>
                      <a:pt x="1212" y="1640"/>
                    </a:lnTo>
                    <a:lnTo>
                      <a:pt x="1201" y="1571"/>
                    </a:lnTo>
                    <a:lnTo>
                      <a:pt x="1239" y="1541"/>
                    </a:lnTo>
                    <a:lnTo>
                      <a:pt x="1267" y="1551"/>
                    </a:lnTo>
                    <a:lnTo>
                      <a:pt x="1309" y="1531"/>
                    </a:lnTo>
                    <a:lnTo>
                      <a:pt x="1309" y="1521"/>
                    </a:lnTo>
                    <a:lnTo>
                      <a:pt x="1328" y="1503"/>
                    </a:lnTo>
                    <a:lnTo>
                      <a:pt x="1385" y="1503"/>
                    </a:lnTo>
                    <a:lnTo>
                      <a:pt x="1405" y="1521"/>
                    </a:lnTo>
                    <a:lnTo>
                      <a:pt x="1466" y="1493"/>
                    </a:lnTo>
                    <a:lnTo>
                      <a:pt x="1466" y="1465"/>
                    </a:lnTo>
                    <a:lnTo>
                      <a:pt x="1510" y="1455"/>
                    </a:lnTo>
                    <a:lnTo>
                      <a:pt x="1553" y="1465"/>
                    </a:lnTo>
                    <a:lnTo>
                      <a:pt x="1595" y="1415"/>
                    </a:lnTo>
                    <a:lnTo>
                      <a:pt x="1629" y="1425"/>
                    </a:lnTo>
                    <a:lnTo>
                      <a:pt x="1710" y="1465"/>
                    </a:lnTo>
                    <a:lnTo>
                      <a:pt x="1767" y="1445"/>
                    </a:lnTo>
                    <a:lnTo>
                      <a:pt x="1747" y="1425"/>
                    </a:lnTo>
                    <a:lnTo>
                      <a:pt x="1757" y="1397"/>
                    </a:lnTo>
                    <a:lnTo>
                      <a:pt x="1816" y="1384"/>
                    </a:lnTo>
                    <a:lnTo>
                      <a:pt x="1838" y="1384"/>
                    </a:lnTo>
                    <a:lnTo>
                      <a:pt x="1848" y="1327"/>
                    </a:lnTo>
                    <a:lnTo>
                      <a:pt x="1848" y="1319"/>
                    </a:lnTo>
                    <a:lnTo>
                      <a:pt x="1892" y="1288"/>
                    </a:lnTo>
                    <a:lnTo>
                      <a:pt x="1925" y="1288"/>
                    </a:lnTo>
                    <a:lnTo>
                      <a:pt x="1967" y="1266"/>
                    </a:lnTo>
                    <a:lnTo>
                      <a:pt x="1991" y="1288"/>
                    </a:lnTo>
                    <a:lnTo>
                      <a:pt x="2043" y="1221"/>
                    </a:lnTo>
                    <a:lnTo>
                      <a:pt x="2066" y="1226"/>
                    </a:lnTo>
                    <a:lnTo>
                      <a:pt x="2073" y="1202"/>
                    </a:lnTo>
                    <a:lnTo>
                      <a:pt x="2073" y="1150"/>
                    </a:lnTo>
                    <a:lnTo>
                      <a:pt x="2043" y="1093"/>
                    </a:lnTo>
                    <a:lnTo>
                      <a:pt x="2043" y="1064"/>
                    </a:lnTo>
                    <a:lnTo>
                      <a:pt x="2073" y="1064"/>
                    </a:lnTo>
                    <a:lnTo>
                      <a:pt x="2073" y="1021"/>
                    </a:lnTo>
                    <a:lnTo>
                      <a:pt x="2104" y="1002"/>
                    </a:lnTo>
                    <a:lnTo>
                      <a:pt x="2107" y="955"/>
                    </a:lnTo>
                    <a:lnTo>
                      <a:pt x="2129" y="914"/>
                    </a:lnTo>
                    <a:lnTo>
                      <a:pt x="2092" y="876"/>
                    </a:lnTo>
                    <a:lnTo>
                      <a:pt x="2031" y="857"/>
                    </a:lnTo>
                    <a:lnTo>
                      <a:pt x="2003" y="829"/>
                    </a:lnTo>
                    <a:lnTo>
                      <a:pt x="2011" y="795"/>
                    </a:lnTo>
                    <a:lnTo>
                      <a:pt x="1947" y="788"/>
                    </a:lnTo>
                    <a:lnTo>
                      <a:pt x="1934" y="788"/>
                    </a:lnTo>
                    <a:lnTo>
                      <a:pt x="1947" y="765"/>
                    </a:lnTo>
                    <a:lnTo>
                      <a:pt x="1947" y="746"/>
                    </a:lnTo>
                    <a:lnTo>
                      <a:pt x="1892" y="746"/>
                    </a:lnTo>
                    <a:lnTo>
                      <a:pt x="1863" y="741"/>
                    </a:lnTo>
                    <a:lnTo>
                      <a:pt x="1863" y="712"/>
                    </a:lnTo>
                    <a:lnTo>
                      <a:pt x="1858" y="689"/>
                    </a:lnTo>
                    <a:lnTo>
                      <a:pt x="1848" y="606"/>
                    </a:lnTo>
                    <a:lnTo>
                      <a:pt x="1838" y="593"/>
                    </a:lnTo>
                    <a:lnTo>
                      <a:pt x="1828" y="522"/>
                    </a:lnTo>
                    <a:lnTo>
                      <a:pt x="1858" y="475"/>
                    </a:lnTo>
                    <a:lnTo>
                      <a:pt x="1798" y="445"/>
                    </a:lnTo>
                    <a:lnTo>
                      <a:pt x="1767" y="475"/>
                    </a:lnTo>
                    <a:lnTo>
                      <a:pt x="1740" y="467"/>
                    </a:lnTo>
                    <a:lnTo>
                      <a:pt x="1710" y="435"/>
                    </a:lnTo>
                    <a:lnTo>
                      <a:pt x="1720" y="414"/>
                    </a:lnTo>
                    <a:lnTo>
                      <a:pt x="1710" y="406"/>
                    </a:lnTo>
                    <a:lnTo>
                      <a:pt x="1691" y="414"/>
                    </a:lnTo>
                    <a:lnTo>
                      <a:pt x="1629" y="384"/>
                    </a:lnTo>
                    <a:lnTo>
                      <a:pt x="1619" y="379"/>
                    </a:lnTo>
                    <a:lnTo>
                      <a:pt x="1585" y="330"/>
                    </a:lnTo>
                    <a:lnTo>
                      <a:pt x="1595" y="298"/>
                    </a:lnTo>
                    <a:lnTo>
                      <a:pt x="1573" y="288"/>
                    </a:lnTo>
                    <a:lnTo>
                      <a:pt x="1565" y="232"/>
                    </a:lnTo>
                    <a:lnTo>
                      <a:pt x="1543" y="240"/>
                    </a:lnTo>
                    <a:lnTo>
                      <a:pt x="1504" y="253"/>
                    </a:lnTo>
                    <a:lnTo>
                      <a:pt x="1446" y="338"/>
                    </a:lnTo>
                    <a:lnTo>
                      <a:pt x="1414" y="330"/>
                    </a:lnTo>
                    <a:lnTo>
                      <a:pt x="1434" y="298"/>
                    </a:lnTo>
                    <a:lnTo>
                      <a:pt x="1414" y="275"/>
                    </a:lnTo>
                    <a:lnTo>
                      <a:pt x="1414" y="253"/>
                    </a:lnTo>
                    <a:lnTo>
                      <a:pt x="1370" y="194"/>
                    </a:lnTo>
                    <a:lnTo>
                      <a:pt x="1338" y="202"/>
                    </a:lnTo>
                    <a:lnTo>
                      <a:pt x="1315" y="214"/>
                    </a:lnTo>
                    <a:lnTo>
                      <a:pt x="1289" y="222"/>
                    </a:lnTo>
                    <a:lnTo>
                      <a:pt x="1267" y="182"/>
                    </a:lnTo>
                    <a:lnTo>
                      <a:pt x="1239" y="182"/>
                    </a:lnTo>
                    <a:lnTo>
                      <a:pt x="1201" y="83"/>
                    </a:lnTo>
                    <a:lnTo>
                      <a:pt x="1239" y="83"/>
                    </a:lnTo>
                    <a:lnTo>
                      <a:pt x="1239" y="53"/>
                    </a:lnTo>
                    <a:lnTo>
                      <a:pt x="1239" y="35"/>
                    </a:lnTo>
                    <a:lnTo>
                      <a:pt x="1201" y="27"/>
                    </a:lnTo>
                    <a:lnTo>
                      <a:pt x="1158" y="7"/>
                    </a:lnTo>
                    <a:lnTo>
                      <a:pt x="1141" y="35"/>
                    </a:lnTo>
                    <a:lnTo>
                      <a:pt x="1114" y="46"/>
                    </a:lnTo>
                    <a:lnTo>
                      <a:pt x="1082" y="96"/>
                    </a:lnTo>
                    <a:lnTo>
                      <a:pt x="1082" y="126"/>
                    </a:lnTo>
                    <a:lnTo>
                      <a:pt x="1082" y="152"/>
                    </a:lnTo>
                    <a:lnTo>
                      <a:pt x="1045" y="214"/>
                    </a:lnTo>
                    <a:lnTo>
                      <a:pt x="1045" y="222"/>
                    </a:lnTo>
                    <a:lnTo>
                      <a:pt x="1006" y="253"/>
                    </a:lnTo>
                    <a:lnTo>
                      <a:pt x="976" y="275"/>
                    </a:lnTo>
                    <a:lnTo>
                      <a:pt x="986" y="288"/>
                    </a:lnTo>
                    <a:lnTo>
                      <a:pt x="986" y="308"/>
                    </a:lnTo>
                    <a:lnTo>
                      <a:pt x="956" y="338"/>
                    </a:lnTo>
                    <a:lnTo>
                      <a:pt x="966" y="338"/>
                    </a:lnTo>
                    <a:lnTo>
                      <a:pt x="966" y="359"/>
                    </a:lnTo>
                    <a:lnTo>
                      <a:pt x="956" y="369"/>
                    </a:lnTo>
                    <a:lnTo>
                      <a:pt x="933" y="426"/>
                    </a:lnTo>
                    <a:lnTo>
                      <a:pt x="915" y="426"/>
                    </a:lnTo>
                    <a:lnTo>
                      <a:pt x="850" y="445"/>
                    </a:lnTo>
                    <a:lnTo>
                      <a:pt x="837" y="445"/>
                    </a:lnTo>
                    <a:lnTo>
                      <a:pt x="809" y="445"/>
                    </a:lnTo>
                    <a:lnTo>
                      <a:pt x="809" y="406"/>
                    </a:lnTo>
                    <a:lnTo>
                      <a:pt x="796" y="406"/>
                    </a:lnTo>
                    <a:lnTo>
                      <a:pt x="776" y="406"/>
                    </a:lnTo>
                    <a:lnTo>
                      <a:pt x="761" y="435"/>
                    </a:lnTo>
                    <a:lnTo>
                      <a:pt x="751" y="435"/>
                    </a:lnTo>
                    <a:lnTo>
                      <a:pt x="751" y="384"/>
                    </a:lnTo>
                    <a:lnTo>
                      <a:pt x="751" y="359"/>
                    </a:lnTo>
                    <a:lnTo>
                      <a:pt x="741" y="359"/>
                    </a:lnTo>
                    <a:lnTo>
                      <a:pt x="741" y="349"/>
                    </a:lnTo>
                    <a:lnTo>
                      <a:pt x="731" y="330"/>
                    </a:lnTo>
                    <a:lnTo>
                      <a:pt x="720" y="330"/>
                    </a:lnTo>
                    <a:lnTo>
                      <a:pt x="713" y="308"/>
                    </a:lnTo>
                    <a:lnTo>
                      <a:pt x="680" y="308"/>
                    </a:lnTo>
                    <a:lnTo>
                      <a:pt x="658" y="330"/>
                    </a:lnTo>
                    <a:lnTo>
                      <a:pt x="635" y="308"/>
                    </a:lnTo>
                    <a:lnTo>
                      <a:pt x="635" y="359"/>
                    </a:lnTo>
                    <a:lnTo>
                      <a:pt x="624" y="369"/>
                    </a:lnTo>
                    <a:lnTo>
                      <a:pt x="614" y="349"/>
                    </a:lnTo>
                    <a:lnTo>
                      <a:pt x="594" y="359"/>
                    </a:lnTo>
                    <a:lnTo>
                      <a:pt x="562" y="338"/>
                    </a:lnTo>
                    <a:lnTo>
                      <a:pt x="539" y="349"/>
                    </a:lnTo>
                    <a:lnTo>
                      <a:pt x="485" y="338"/>
                    </a:lnTo>
                    <a:lnTo>
                      <a:pt x="485" y="308"/>
                    </a:lnTo>
                    <a:lnTo>
                      <a:pt x="455" y="298"/>
                    </a:lnTo>
                    <a:lnTo>
                      <a:pt x="463" y="253"/>
                    </a:lnTo>
                    <a:lnTo>
                      <a:pt x="429" y="253"/>
                    </a:lnTo>
                    <a:lnTo>
                      <a:pt x="435" y="222"/>
                    </a:lnTo>
                    <a:close/>
                    <a:moveTo>
                      <a:pt x="308" y="328"/>
                    </a:moveTo>
                    <a:lnTo>
                      <a:pt x="328" y="381"/>
                    </a:lnTo>
                    <a:lnTo>
                      <a:pt x="318" y="389"/>
                    </a:lnTo>
                    <a:lnTo>
                      <a:pt x="318" y="396"/>
                    </a:lnTo>
                    <a:lnTo>
                      <a:pt x="339" y="426"/>
                    </a:lnTo>
                    <a:lnTo>
                      <a:pt x="328" y="445"/>
                    </a:lnTo>
                    <a:lnTo>
                      <a:pt x="339" y="465"/>
                    </a:lnTo>
                    <a:lnTo>
                      <a:pt x="347" y="533"/>
                    </a:lnTo>
                    <a:lnTo>
                      <a:pt x="339" y="541"/>
                    </a:lnTo>
                    <a:lnTo>
                      <a:pt x="286" y="533"/>
                    </a:lnTo>
                    <a:lnTo>
                      <a:pt x="286" y="522"/>
                    </a:lnTo>
                    <a:lnTo>
                      <a:pt x="298" y="477"/>
                    </a:lnTo>
                    <a:lnTo>
                      <a:pt x="298" y="457"/>
                    </a:lnTo>
                    <a:lnTo>
                      <a:pt x="278" y="396"/>
                    </a:lnTo>
                    <a:lnTo>
                      <a:pt x="271" y="389"/>
                    </a:lnTo>
                    <a:lnTo>
                      <a:pt x="241" y="285"/>
                    </a:lnTo>
                    <a:lnTo>
                      <a:pt x="232" y="250"/>
                    </a:lnTo>
                    <a:lnTo>
                      <a:pt x="278" y="263"/>
                    </a:lnTo>
                    <a:lnTo>
                      <a:pt x="286" y="285"/>
                    </a:lnTo>
                    <a:lnTo>
                      <a:pt x="308" y="328"/>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sp>
            <p:nvSpPr>
              <p:cNvPr id="51" name="69 Rhône">
                <a:extLst>
                  <a:ext uri="{FF2B5EF4-FFF2-40B4-BE49-F238E27FC236}">
                    <a16:creationId xmlns:a16="http://schemas.microsoft.com/office/drawing/2014/main" id="{EE64FD4B-33AB-405F-B908-C0A7E4608BF5}"/>
                  </a:ext>
                </a:extLst>
              </p:cNvPr>
              <p:cNvSpPr>
                <a:spLocks/>
              </p:cNvSpPr>
              <p:nvPr userDrawn="1"/>
            </p:nvSpPr>
            <p:spPr bwMode="auto">
              <a:xfrm>
                <a:off x="6827838" y="3522663"/>
                <a:ext cx="422275" cy="555625"/>
              </a:xfrm>
              <a:custGeom>
                <a:avLst/>
                <a:gdLst>
                  <a:gd name="T0" fmla="*/ 126 w 1247"/>
                  <a:gd name="T1" fmla="*/ 732 h 1634"/>
                  <a:gd name="T2" fmla="*/ 126 w 1247"/>
                  <a:gd name="T3" fmla="*/ 817 h 1634"/>
                  <a:gd name="T4" fmla="*/ 208 w 1247"/>
                  <a:gd name="T5" fmla="*/ 866 h 1634"/>
                  <a:gd name="T6" fmla="*/ 200 w 1247"/>
                  <a:gd name="T7" fmla="*/ 975 h 1634"/>
                  <a:gd name="T8" fmla="*/ 167 w 1247"/>
                  <a:gd name="T9" fmla="*/ 1072 h 1634"/>
                  <a:gd name="T10" fmla="*/ 180 w 1247"/>
                  <a:gd name="T11" fmla="*/ 1170 h 1634"/>
                  <a:gd name="T12" fmla="*/ 221 w 1247"/>
                  <a:gd name="T13" fmla="*/ 1272 h 1634"/>
                  <a:gd name="T14" fmla="*/ 286 w 1247"/>
                  <a:gd name="T15" fmla="*/ 1328 h 1634"/>
                  <a:gd name="T16" fmla="*/ 327 w 1247"/>
                  <a:gd name="T17" fmla="*/ 1378 h 1634"/>
                  <a:gd name="T18" fmla="*/ 403 w 1247"/>
                  <a:gd name="T19" fmla="*/ 1413 h 1634"/>
                  <a:gd name="T20" fmla="*/ 500 w 1247"/>
                  <a:gd name="T21" fmla="*/ 1413 h 1634"/>
                  <a:gd name="T22" fmla="*/ 553 w 1247"/>
                  <a:gd name="T23" fmla="*/ 1475 h 1634"/>
                  <a:gd name="T24" fmla="*/ 603 w 1247"/>
                  <a:gd name="T25" fmla="*/ 1413 h 1634"/>
                  <a:gd name="T26" fmla="*/ 592 w 1247"/>
                  <a:gd name="T27" fmla="*/ 1475 h 1634"/>
                  <a:gd name="T28" fmla="*/ 592 w 1247"/>
                  <a:gd name="T29" fmla="*/ 1581 h 1634"/>
                  <a:gd name="T30" fmla="*/ 700 w 1247"/>
                  <a:gd name="T31" fmla="*/ 1581 h 1634"/>
                  <a:gd name="T32" fmla="*/ 735 w 1247"/>
                  <a:gd name="T33" fmla="*/ 1634 h 1634"/>
                  <a:gd name="T34" fmla="*/ 765 w 1247"/>
                  <a:gd name="T35" fmla="*/ 1581 h 1634"/>
                  <a:gd name="T36" fmla="*/ 852 w 1247"/>
                  <a:gd name="T37" fmla="*/ 1516 h 1634"/>
                  <a:gd name="T38" fmla="*/ 852 w 1247"/>
                  <a:gd name="T39" fmla="*/ 1464 h 1634"/>
                  <a:gd name="T40" fmla="*/ 798 w 1247"/>
                  <a:gd name="T41" fmla="*/ 1434 h 1634"/>
                  <a:gd name="T42" fmla="*/ 735 w 1247"/>
                  <a:gd name="T43" fmla="*/ 1387 h 1634"/>
                  <a:gd name="T44" fmla="*/ 847 w 1247"/>
                  <a:gd name="T45" fmla="*/ 1399 h 1634"/>
                  <a:gd name="T46" fmla="*/ 1000 w 1247"/>
                  <a:gd name="T47" fmla="*/ 1328 h 1634"/>
                  <a:gd name="T48" fmla="*/ 1041 w 1247"/>
                  <a:gd name="T49" fmla="*/ 1308 h 1634"/>
                  <a:gd name="T50" fmla="*/ 1108 w 1247"/>
                  <a:gd name="T51" fmla="*/ 1239 h 1634"/>
                  <a:gd name="T52" fmla="*/ 1171 w 1247"/>
                  <a:gd name="T53" fmla="*/ 1155 h 1634"/>
                  <a:gd name="T54" fmla="*/ 1247 w 1247"/>
                  <a:gd name="T55" fmla="*/ 1113 h 1634"/>
                  <a:gd name="T56" fmla="*/ 1150 w 1247"/>
                  <a:gd name="T57" fmla="*/ 1046 h 1634"/>
                  <a:gd name="T58" fmla="*/ 1108 w 1247"/>
                  <a:gd name="T59" fmla="*/ 996 h 1634"/>
                  <a:gd name="T60" fmla="*/ 1150 w 1247"/>
                  <a:gd name="T61" fmla="*/ 923 h 1634"/>
                  <a:gd name="T62" fmla="*/ 1032 w 1247"/>
                  <a:gd name="T63" fmla="*/ 943 h 1634"/>
                  <a:gd name="T64" fmla="*/ 956 w 1247"/>
                  <a:gd name="T65" fmla="*/ 943 h 1634"/>
                  <a:gd name="T66" fmla="*/ 915 w 1247"/>
                  <a:gd name="T67" fmla="*/ 866 h 1634"/>
                  <a:gd name="T68" fmla="*/ 852 w 1247"/>
                  <a:gd name="T69" fmla="*/ 782 h 1634"/>
                  <a:gd name="T70" fmla="*/ 756 w 1247"/>
                  <a:gd name="T71" fmla="*/ 782 h 1634"/>
                  <a:gd name="T72" fmla="*/ 720 w 1247"/>
                  <a:gd name="T73" fmla="*/ 711 h 1634"/>
                  <a:gd name="T74" fmla="*/ 650 w 1247"/>
                  <a:gd name="T75" fmla="*/ 699 h 1634"/>
                  <a:gd name="T76" fmla="*/ 679 w 1247"/>
                  <a:gd name="T77" fmla="*/ 623 h 1634"/>
                  <a:gd name="T78" fmla="*/ 668 w 1247"/>
                  <a:gd name="T79" fmla="*/ 517 h 1634"/>
                  <a:gd name="T80" fmla="*/ 659 w 1247"/>
                  <a:gd name="T81" fmla="*/ 420 h 1634"/>
                  <a:gd name="T82" fmla="*/ 720 w 1247"/>
                  <a:gd name="T83" fmla="*/ 326 h 1634"/>
                  <a:gd name="T84" fmla="*/ 709 w 1247"/>
                  <a:gd name="T85" fmla="*/ 249 h 1634"/>
                  <a:gd name="T86" fmla="*/ 668 w 1247"/>
                  <a:gd name="T87" fmla="*/ 249 h 1634"/>
                  <a:gd name="T88" fmla="*/ 629 w 1247"/>
                  <a:gd name="T89" fmla="*/ 153 h 1634"/>
                  <a:gd name="T90" fmla="*/ 609 w 1247"/>
                  <a:gd name="T91" fmla="*/ 103 h 1634"/>
                  <a:gd name="T92" fmla="*/ 609 w 1247"/>
                  <a:gd name="T93" fmla="*/ 67 h 1634"/>
                  <a:gd name="T94" fmla="*/ 574 w 1247"/>
                  <a:gd name="T95" fmla="*/ 0 h 1634"/>
                  <a:gd name="T96" fmla="*/ 492 w 1247"/>
                  <a:gd name="T97" fmla="*/ 47 h 1634"/>
                  <a:gd name="T98" fmla="*/ 423 w 1247"/>
                  <a:gd name="T99" fmla="*/ 26 h 1634"/>
                  <a:gd name="T100" fmla="*/ 318 w 1247"/>
                  <a:gd name="T101" fmla="*/ 47 h 1634"/>
                  <a:gd name="T102" fmla="*/ 200 w 1247"/>
                  <a:gd name="T103" fmla="*/ 26 h 1634"/>
                  <a:gd name="T104" fmla="*/ 180 w 1247"/>
                  <a:gd name="T105" fmla="*/ 173 h 1634"/>
                  <a:gd name="T106" fmla="*/ 188 w 1247"/>
                  <a:gd name="T107" fmla="*/ 220 h 1634"/>
                  <a:gd name="T108" fmla="*/ 230 w 1247"/>
                  <a:gd name="T109" fmla="*/ 311 h 1634"/>
                  <a:gd name="T110" fmla="*/ 167 w 1247"/>
                  <a:gd name="T111" fmla="*/ 311 h 1634"/>
                  <a:gd name="T112" fmla="*/ 112 w 1247"/>
                  <a:gd name="T113" fmla="*/ 338 h 1634"/>
                  <a:gd name="T114" fmla="*/ 82 w 1247"/>
                  <a:gd name="T115" fmla="*/ 444 h 1634"/>
                  <a:gd name="T116" fmla="*/ 50 w 1247"/>
                  <a:gd name="T117" fmla="*/ 496 h 1634"/>
                  <a:gd name="T118" fmla="*/ 30 w 1247"/>
                  <a:gd name="T119" fmla="*/ 537 h 1634"/>
                  <a:gd name="T120" fmla="*/ 82 w 1247"/>
                  <a:gd name="T121" fmla="*/ 561 h 1634"/>
                  <a:gd name="T122" fmla="*/ 30 w 1247"/>
                  <a:gd name="T123" fmla="*/ 615 h 1634"/>
                  <a:gd name="T124" fmla="*/ 62 w 1247"/>
                  <a:gd name="T125" fmla="*/ 652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7" h="1634">
                    <a:moveTo>
                      <a:pt x="62" y="652"/>
                    </a:moveTo>
                    <a:lnTo>
                      <a:pt x="71" y="678"/>
                    </a:lnTo>
                    <a:lnTo>
                      <a:pt x="71" y="691"/>
                    </a:lnTo>
                    <a:lnTo>
                      <a:pt x="126" y="732"/>
                    </a:lnTo>
                    <a:lnTo>
                      <a:pt x="124" y="749"/>
                    </a:lnTo>
                    <a:lnTo>
                      <a:pt x="139" y="760"/>
                    </a:lnTo>
                    <a:lnTo>
                      <a:pt x="112" y="790"/>
                    </a:lnTo>
                    <a:lnTo>
                      <a:pt x="126" y="817"/>
                    </a:lnTo>
                    <a:lnTo>
                      <a:pt x="139" y="838"/>
                    </a:lnTo>
                    <a:lnTo>
                      <a:pt x="167" y="858"/>
                    </a:lnTo>
                    <a:lnTo>
                      <a:pt x="200" y="858"/>
                    </a:lnTo>
                    <a:lnTo>
                      <a:pt x="208" y="866"/>
                    </a:lnTo>
                    <a:lnTo>
                      <a:pt x="200" y="899"/>
                    </a:lnTo>
                    <a:lnTo>
                      <a:pt x="200" y="908"/>
                    </a:lnTo>
                    <a:lnTo>
                      <a:pt x="188" y="934"/>
                    </a:lnTo>
                    <a:lnTo>
                      <a:pt x="200" y="975"/>
                    </a:lnTo>
                    <a:lnTo>
                      <a:pt x="180" y="984"/>
                    </a:lnTo>
                    <a:lnTo>
                      <a:pt x="188" y="1005"/>
                    </a:lnTo>
                    <a:lnTo>
                      <a:pt x="147" y="1037"/>
                    </a:lnTo>
                    <a:lnTo>
                      <a:pt x="167" y="1072"/>
                    </a:lnTo>
                    <a:lnTo>
                      <a:pt x="200" y="1072"/>
                    </a:lnTo>
                    <a:lnTo>
                      <a:pt x="221" y="1093"/>
                    </a:lnTo>
                    <a:lnTo>
                      <a:pt x="208" y="1102"/>
                    </a:lnTo>
                    <a:lnTo>
                      <a:pt x="180" y="1170"/>
                    </a:lnTo>
                    <a:lnTo>
                      <a:pt x="188" y="1198"/>
                    </a:lnTo>
                    <a:lnTo>
                      <a:pt x="180" y="1231"/>
                    </a:lnTo>
                    <a:lnTo>
                      <a:pt x="208" y="1252"/>
                    </a:lnTo>
                    <a:lnTo>
                      <a:pt x="221" y="1272"/>
                    </a:lnTo>
                    <a:lnTo>
                      <a:pt x="241" y="1287"/>
                    </a:lnTo>
                    <a:lnTo>
                      <a:pt x="241" y="1308"/>
                    </a:lnTo>
                    <a:lnTo>
                      <a:pt x="256" y="1308"/>
                    </a:lnTo>
                    <a:lnTo>
                      <a:pt x="286" y="1328"/>
                    </a:lnTo>
                    <a:lnTo>
                      <a:pt x="297" y="1358"/>
                    </a:lnTo>
                    <a:lnTo>
                      <a:pt x="306" y="1358"/>
                    </a:lnTo>
                    <a:lnTo>
                      <a:pt x="306" y="1369"/>
                    </a:lnTo>
                    <a:lnTo>
                      <a:pt x="327" y="1378"/>
                    </a:lnTo>
                    <a:lnTo>
                      <a:pt x="327" y="1399"/>
                    </a:lnTo>
                    <a:lnTo>
                      <a:pt x="362" y="1399"/>
                    </a:lnTo>
                    <a:lnTo>
                      <a:pt x="362" y="1413"/>
                    </a:lnTo>
                    <a:lnTo>
                      <a:pt x="403" y="1413"/>
                    </a:lnTo>
                    <a:lnTo>
                      <a:pt x="423" y="1399"/>
                    </a:lnTo>
                    <a:lnTo>
                      <a:pt x="464" y="1399"/>
                    </a:lnTo>
                    <a:lnTo>
                      <a:pt x="485" y="1413"/>
                    </a:lnTo>
                    <a:lnTo>
                      <a:pt x="500" y="1413"/>
                    </a:lnTo>
                    <a:lnTo>
                      <a:pt x="520" y="1413"/>
                    </a:lnTo>
                    <a:lnTo>
                      <a:pt x="533" y="1413"/>
                    </a:lnTo>
                    <a:lnTo>
                      <a:pt x="553" y="1445"/>
                    </a:lnTo>
                    <a:lnTo>
                      <a:pt x="553" y="1475"/>
                    </a:lnTo>
                    <a:lnTo>
                      <a:pt x="583" y="1464"/>
                    </a:lnTo>
                    <a:lnTo>
                      <a:pt x="574" y="1434"/>
                    </a:lnTo>
                    <a:lnTo>
                      <a:pt x="574" y="1425"/>
                    </a:lnTo>
                    <a:lnTo>
                      <a:pt x="603" y="1413"/>
                    </a:lnTo>
                    <a:lnTo>
                      <a:pt x="618" y="1434"/>
                    </a:lnTo>
                    <a:lnTo>
                      <a:pt x="618" y="1454"/>
                    </a:lnTo>
                    <a:lnTo>
                      <a:pt x="609" y="1454"/>
                    </a:lnTo>
                    <a:lnTo>
                      <a:pt x="592" y="1475"/>
                    </a:lnTo>
                    <a:lnTo>
                      <a:pt x="574" y="1495"/>
                    </a:lnTo>
                    <a:lnTo>
                      <a:pt x="574" y="1560"/>
                    </a:lnTo>
                    <a:lnTo>
                      <a:pt x="574" y="1572"/>
                    </a:lnTo>
                    <a:lnTo>
                      <a:pt x="592" y="1581"/>
                    </a:lnTo>
                    <a:lnTo>
                      <a:pt x="618" y="1592"/>
                    </a:lnTo>
                    <a:lnTo>
                      <a:pt x="638" y="1592"/>
                    </a:lnTo>
                    <a:lnTo>
                      <a:pt x="668" y="1560"/>
                    </a:lnTo>
                    <a:lnTo>
                      <a:pt x="700" y="1581"/>
                    </a:lnTo>
                    <a:lnTo>
                      <a:pt x="700" y="1601"/>
                    </a:lnTo>
                    <a:lnTo>
                      <a:pt x="709" y="1614"/>
                    </a:lnTo>
                    <a:lnTo>
                      <a:pt x="720" y="1634"/>
                    </a:lnTo>
                    <a:lnTo>
                      <a:pt x="735" y="1634"/>
                    </a:lnTo>
                    <a:lnTo>
                      <a:pt x="748" y="1634"/>
                    </a:lnTo>
                    <a:lnTo>
                      <a:pt x="748" y="1601"/>
                    </a:lnTo>
                    <a:lnTo>
                      <a:pt x="765" y="1592"/>
                    </a:lnTo>
                    <a:lnTo>
                      <a:pt x="765" y="1581"/>
                    </a:lnTo>
                    <a:lnTo>
                      <a:pt x="818" y="1551"/>
                    </a:lnTo>
                    <a:lnTo>
                      <a:pt x="826" y="1531"/>
                    </a:lnTo>
                    <a:lnTo>
                      <a:pt x="839" y="1531"/>
                    </a:lnTo>
                    <a:lnTo>
                      <a:pt x="852" y="1516"/>
                    </a:lnTo>
                    <a:lnTo>
                      <a:pt x="861" y="1505"/>
                    </a:lnTo>
                    <a:lnTo>
                      <a:pt x="874" y="1484"/>
                    </a:lnTo>
                    <a:lnTo>
                      <a:pt x="861" y="1475"/>
                    </a:lnTo>
                    <a:lnTo>
                      <a:pt x="852" y="1464"/>
                    </a:lnTo>
                    <a:lnTo>
                      <a:pt x="839" y="1464"/>
                    </a:lnTo>
                    <a:lnTo>
                      <a:pt x="826" y="1454"/>
                    </a:lnTo>
                    <a:lnTo>
                      <a:pt x="806" y="1434"/>
                    </a:lnTo>
                    <a:lnTo>
                      <a:pt x="798" y="1434"/>
                    </a:lnTo>
                    <a:lnTo>
                      <a:pt x="798" y="1413"/>
                    </a:lnTo>
                    <a:lnTo>
                      <a:pt x="776" y="1408"/>
                    </a:lnTo>
                    <a:lnTo>
                      <a:pt x="748" y="1399"/>
                    </a:lnTo>
                    <a:lnTo>
                      <a:pt x="735" y="1387"/>
                    </a:lnTo>
                    <a:lnTo>
                      <a:pt x="785" y="1378"/>
                    </a:lnTo>
                    <a:lnTo>
                      <a:pt x="818" y="1378"/>
                    </a:lnTo>
                    <a:lnTo>
                      <a:pt x="826" y="1399"/>
                    </a:lnTo>
                    <a:lnTo>
                      <a:pt x="847" y="1399"/>
                    </a:lnTo>
                    <a:lnTo>
                      <a:pt x="852" y="1378"/>
                    </a:lnTo>
                    <a:lnTo>
                      <a:pt x="882" y="1349"/>
                    </a:lnTo>
                    <a:lnTo>
                      <a:pt x="944" y="1337"/>
                    </a:lnTo>
                    <a:lnTo>
                      <a:pt x="1000" y="1328"/>
                    </a:lnTo>
                    <a:lnTo>
                      <a:pt x="1032" y="1337"/>
                    </a:lnTo>
                    <a:lnTo>
                      <a:pt x="1032" y="1317"/>
                    </a:lnTo>
                    <a:lnTo>
                      <a:pt x="1021" y="1308"/>
                    </a:lnTo>
                    <a:lnTo>
                      <a:pt x="1041" y="1308"/>
                    </a:lnTo>
                    <a:lnTo>
                      <a:pt x="1082" y="1317"/>
                    </a:lnTo>
                    <a:lnTo>
                      <a:pt x="1088" y="1308"/>
                    </a:lnTo>
                    <a:lnTo>
                      <a:pt x="1082" y="1261"/>
                    </a:lnTo>
                    <a:lnTo>
                      <a:pt x="1108" y="1239"/>
                    </a:lnTo>
                    <a:lnTo>
                      <a:pt x="1097" y="1231"/>
                    </a:lnTo>
                    <a:lnTo>
                      <a:pt x="1150" y="1190"/>
                    </a:lnTo>
                    <a:lnTo>
                      <a:pt x="1171" y="1178"/>
                    </a:lnTo>
                    <a:lnTo>
                      <a:pt x="1171" y="1155"/>
                    </a:lnTo>
                    <a:lnTo>
                      <a:pt x="1212" y="1135"/>
                    </a:lnTo>
                    <a:lnTo>
                      <a:pt x="1236" y="1143"/>
                    </a:lnTo>
                    <a:lnTo>
                      <a:pt x="1247" y="1135"/>
                    </a:lnTo>
                    <a:lnTo>
                      <a:pt x="1247" y="1113"/>
                    </a:lnTo>
                    <a:lnTo>
                      <a:pt x="1227" y="1113"/>
                    </a:lnTo>
                    <a:lnTo>
                      <a:pt x="1212" y="1081"/>
                    </a:lnTo>
                    <a:lnTo>
                      <a:pt x="1158" y="1072"/>
                    </a:lnTo>
                    <a:lnTo>
                      <a:pt x="1150" y="1046"/>
                    </a:lnTo>
                    <a:lnTo>
                      <a:pt x="1158" y="1025"/>
                    </a:lnTo>
                    <a:lnTo>
                      <a:pt x="1117" y="1025"/>
                    </a:lnTo>
                    <a:lnTo>
                      <a:pt x="1108" y="1016"/>
                    </a:lnTo>
                    <a:lnTo>
                      <a:pt x="1108" y="996"/>
                    </a:lnTo>
                    <a:lnTo>
                      <a:pt x="1108" y="975"/>
                    </a:lnTo>
                    <a:lnTo>
                      <a:pt x="1138" y="984"/>
                    </a:lnTo>
                    <a:lnTo>
                      <a:pt x="1158" y="923"/>
                    </a:lnTo>
                    <a:lnTo>
                      <a:pt x="1150" y="923"/>
                    </a:lnTo>
                    <a:lnTo>
                      <a:pt x="1097" y="934"/>
                    </a:lnTo>
                    <a:lnTo>
                      <a:pt x="1073" y="934"/>
                    </a:lnTo>
                    <a:lnTo>
                      <a:pt x="1041" y="955"/>
                    </a:lnTo>
                    <a:lnTo>
                      <a:pt x="1032" y="943"/>
                    </a:lnTo>
                    <a:lnTo>
                      <a:pt x="1012" y="943"/>
                    </a:lnTo>
                    <a:lnTo>
                      <a:pt x="991" y="955"/>
                    </a:lnTo>
                    <a:lnTo>
                      <a:pt x="980" y="955"/>
                    </a:lnTo>
                    <a:lnTo>
                      <a:pt x="956" y="943"/>
                    </a:lnTo>
                    <a:lnTo>
                      <a:pt x="924" y="964"/>
                    </a:lnTo>
                    <a:lnTo>
                      <a:pt x="915" y="955"/>
                    </a:lnTo>
                    <a:lnTo>
                      <a:pt x="915" y="899"/>
                    </a:lnTo>
                    <a:lnTo>
                      <a:pt x="915" y="866"/>
                    </a:lnTo>
                    <a:lnTo>
                      <a:pt x="882" y="858"/>
                    </a:lnTo>
                    <a:lnTo>
                      <a:pt x="894" y="817"/>
                    </a:lnTo>
                    <a:lnTo>
                      <a:pt x="861" y="808"/>
                    </a:lnTo>
                    <a:lnTo>
                      <a:pt x="852" y="782"/>
                    </a:lnTo>
                    <a:lnTo>
                      <a:pt x="847" y="782"/>
                    </a:lnTo>
                    <a:lnTo>
                      <a:pt x="847" y="769"/>
                    </a:lnTo>
                    <a:lnTo>
                      <a:pt x="818" y="760"/>
                    </a:lnTo>
                    <a:lnTo>
                      <a:pt x="756" y="782"/>
                    </a:lnTo>
                    <a:lnTo>
                      <a:pt x="765" y="749"/>
                    </a:lnTo>
                    <a:lnTo>
                      <a:pt x="765" y="732"/>
                    </a:lnTo>
                    <a:lnTo>
                      <a:pt x="735" y="732"/>
                    </a:lnTo>
                    <a:lnTo>
                      <a:pt x="720" y="711"/>
                    </a:lnTo>
                    <a:lnTo>
                      <a:pt x="700" y="699"/>
                    </a:lnTo>
                    <a:lnTo>
                      <a:pt x="688" y="711"/>
                    </a:lnTo>
                    <a:lnTo>
                      <a:pt x="668" y="699"/>
                    </a:lnTo>
                    <a:lnTo>
                      <a:pt x="650" y="699"/>
                    </a:lnTo>
                    <a:lnTo>
                      <a:pt x="650" y="678"/>
                    </a:lnTo>
                    <a:lnTo>
                      <a:pt x="679" y="664"/>
                    </a:lnTo>
                    <a:lnTo>
                      <a:pt x="679" y="652"/>
                    </a:lnTo>
                    <a:lnTo>
                      <a:pt x="679" y="623"/>
                    </a:lnTo>
                    <a:lnTo>
                      <a:pt x="679" y="602"/>
                    </a:lnTo>
                    <a:lnTo>
                      <a:pt x="668" y="582"/>
                    </a:lnTo>
                    <a:lnTo>
                      <a:pt x="668" y="537"/>
                    </a:lnTo>
                    <a:lnTo>
                      <a:pt x="668" y="517"/>
                    </a:lnTo>
                    <a:lnTo>
                      <a:pt x="659" y="496"/>
                    </a:lnTo>
                    <a:lnTo>
                      <a:pt x="688" y="476"/>
                    </a:lnTo>
                    <a:lnTo>
                      <a:pt x="688" y="455"/>
                    </a:lnTo>
                    <a:lnTo>
                      <a:pt x="659" y="420"/>
                    </a:lnTo>
                    <a:lnTo>
                      <a:pt x="688" y="400"/>
                    </a:lnTo>
                    <a:lnTo>
                      <a:pt x="688" y="379"/>
                    </a:lnTo>
                    <a:lnTo>
                      <a:pt x="700" y="359"/>
                    </a:lnTo>
                    <a:lnTo>
                      <a:pt x="720" y="326"/>
                    </a:lnTo>
                    <a:lnTo>
                      <a:pt x="735" y="318"/>
                    </a:lnTo>
                    <a:lnTo>
                      <a:pt x="735" y="282"/>
                    </a:lnTo>
                    <a:lnTo>
                      <a:pt x="720" y="270"/>
                    </a:lnTo>
                    <a:lnTo>
                      <a:pt x="709" y="249"/>
                    </a:lnTo>
                    <a:lnTo>
                      <a:pt x="709" y="240"/>
                    </a:lnTo>
                    <a:lnTo>
                      <a:pt x="700" y="249"/>
                    </a:lnTo>
                    <a:lnTo>
                      <a:pt x="679" y="249"/>
                    </a:lnTo>
                    <a:lnTo>
                      <a:pt x="668" y="249"/>
                    </a:lnTo>
                    <a:lnTo>
                      <a:pt x="629" y="229"/>
                    </a:lnTo>
                    <a:lnTo>
                      <a:pt x="629" y="199"/>
                    </a:lnTo>
                    <a:lnTo>
                      <a:pt x="638" y="186"/>
                    </a:lnTo>
                    <a:lnTo>
                      <a:pt x="629" y="153"/>
                    </a:lnTo>
                    <a:lnTo>
                      <a:pt x="638" y="144"/>
                    </a:lnTo>
                    <a:lnTo>
                      <a:pt x="650" y="132"/>
                    </a:lnTo>
                    <a:lnTo>
                      <a:pt x="638" y="123"/>
                    </a:lnTo>
                    <a:lnTo>
                      <a:pt x="609" y="103"/>
                    </a:lnTo>
                    <a:lnTo>
                      <a:pt x="583" y="103"/>
                    </a:lnTo>
                    <a:lnTo>
                      <a:pt x="574" y="76"/>
                    </a:lnTo>
                    <a:lnTo>
                      <a:pt x="603" y="67"/>
                    </a:lnTo>
                    <a:lnTo>
                      <a:pt x="609" y="67"/>
                    </a:lnTo>
                    <a:lnTo>
                      <a:pt x="603" y="35"/>
                    </a:lnTo>
                    <a:lnTo>
                      <a:pt x="592" y="17"/>
                    </a:lnTo>
                    <a:lnTo>
                      <a:pt x="583" y="8"/>
                    </a:lnTo>
                    <a:lnTo>
                      <a:pt x="574" y="0"/>
                    </a:lnTo>
                    <a:lnTo>
                      <a:pt x="553" y="17"/>
                    </a:lnTo>
                    <a:lnTo>
                      <a:pt x="512" y="8"/>
                    </a:lnTo>
                    <a:lnTo>
                      <a:pt x="512" y="26"/>
                    </a:lnTo>
                    <a:lnTo>
                      <a:pt x="492" y="47"/>
                    </a:lnTo>
                    <a:lnTo>
                      <a:pt x="492" y="76"/>
                    </a:lnTo>
                    <a:lnTo>
                      <a:pt x="444" y="76"/>
                    </a:lnTo>
                    <a:lnTo>
                      <a:pt x="423" y="56"/>
                    </a:lnTo>
                    <a:lnTo>
                      <a:pt x="423" y="26"/>
                    </a:lnTo>
                    <a:lnTo>
                      <a:pt x="403" y="26"/>
                    </a:lnTo>
                    <a:lnTo>
                      <a:pt x="382" y="67"/>
                    </a:lnTo>
                    <a:lnTo>
                      <a:pt x="338" y="82"/>
                    </a:lnTo>
                    <a:lnTo>
                      <a:pt x="318" y="47"/>
                    </a:lnTo>
                    <a:lnTo>
                      <a:pt x="265" y="26"/>
                    </a:lnTo>
                    <a:lnTo>
                      <a:pt x="245" y="35"/>
                    </a:lnTo>
                    <a:lnTo>
                      <a:pt x="230" y="17"/>
                    </a:lnTo>
                    <a:lnTo>
                      <a:pt x="200" y="26"/>
                    </a:lnTo>
                    <a:lnTo>
                      <a:pt x="188" y="67"/>
                    </a:lnTo>
                    <a:lnTo>
                      <a:pt x="188" y="82"/>
                    </a:lnTo>
                    <a:lnTo>
                      <a:pt x="180" y="123"/>
                    </a:lnTo>
                    <a:lnTo>
                      <a:pt x="180" y="173"/>
                    </a:lnTo>
                    <a:lnTo>
                      <a:pt x="221" y="186"/>
                    </a:lnTo>
                    <a:lnTo>
                      <a:pt x="230" y="199"/>
                    </a:lnTo>
                    <a:lnTo>
                      <a:pt x="221" y="208"/>
                    </a:lnTo>
                    <a:lnTo>
                      <a:pt x="188" y="220"/>
                    </a:lnTo>
                    <a:lnTo>
                      <a:pt x="200" y="249"/>
                    </a:lnTo>
                    <a:lnTo>
                      <a:pt x="221" y="249"/>
                    </a:lnTo>
                    <a:lnTo>
                      <a:pt x="245" y="270"/>
                    </a:lnTo>
                    <a:lnTo>
                      <a:pt x="230" y="311"/>
                    </a:lnTo>
                    <a:lnTo>
                      <a:pt x="230" y="326"/>
                    </a:lnTo>
                    <a:lnTo>
                      <a:pt x="230" y="338"/>
                    </a:lnTo>
                    <a:lnTo>
                      <a:pt x="200" y="318"/>
                    </a:lnTo>
                    <a:lnTo>
                      <a:pt x="167" y="311"/>
                    </a:lnTo>
                    <a:lnTo>
                      <a:pt x="158" y="311"/>
                    </a:lnTo>
                    <a:lnTo>
                      <a:pt x="147" y="326"/>
                    </a:lnTo>
                    <a:lnTo>
                      <a:pt x="126" y="338"/>
                    </a:lnTo>
                    <a:lnTo>
                      <a:pt x="112" y="338"/>
                    </a:lnTo>
                    <a:lnTo>
                      <a:pt x="91" y="346"/>
                    </a:lnTo>
                    <a:lnTo>
                      <a:pt x="91" y="368"/>
                    </a:lnTo>
                    <a:lnTo>
                      <a:pt x="71" y="400"/>
                    </a:lnTo>
                    <a:lnTo>
                      <a:pt x="82" y="444"/>
                    </a:lnTo>
                    <a:lnTo>
                      <a:pt x="71" y="444"/>
                    </a:lnTo>
                    <a:lnTo>
                      <a:pt x="71" y="455"/>
                    </a:lnTo>
                    <a:lnTo>
                      <a:pt x="62" y="476"/>
                    </a:lnTo>
                    <a:lnTo>
                      <a:pt x="50" y="496"/>
                    </a:lnTo>
                    <a:lnTo>
                      <a:pt x="0" y="505"/>
                    </a:lnTo>
                    <a:lnTo>
                      <a:pt x="0" y="517"/>
                    </a:lnTo>
                    <a:lnTo>
                      <a:pt x="11" y="537"/>
                    </a:lnTo>
                    <a:lnTo>
                      <a:pt x="30" y="537"/>
                    </a:lnTo>
                    <a:lnTo>
                      <a:pt x="41" y="561"/>
                    </a:lnTo>
                    <a:lnTo>
                      <a:pt x="62" y="561"/>
                    </a:lnTo>
                    <a:lnTo>
                      <a:pt x="82" y="555"/>
                    </a:lnTo>
                    <a:lnTo>
                      <a:pt x="82" y="561"/>
                    </a:lnTo>
                    <a:lnTo>
                      <a:pt x="91" y="582"/>
                    </a:lnTo>
                    <a:lnTo>
                      <a:pt x="71" y="623"/>
                    </a:lnTo>
                    <a:lnTo>
                      <a:pt x="41" y="615"/>
                    </a:lnTo>
                    <a:lnTo>
                      <a:pt x="30" y="615"/>
                    </a:lnTo>
                    <a:lnTo>
                      <a:pt x="0" y="615"/>
                    </a:lnTo>
                    <a:lnTo>
                      <a:pt x="0" y="634"/>
                    </a:lnTo>
                    <a:lnTo>
                      <a:pt x="30" y="643"/>
                    </a:lnTo>
                    <a:lnTo>
                      <a:pt x="62" y="652"/>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sp>
            <p:nvSpPr>
              <p:cNvPr id="52" name="42 Loire">
                <a:extLst>
                  <a:ext uri="{FF2B5EF4-FFF2-40B4-BE49-F238E27FC236}">
                    <a16:creationId xmlns:a16="http://schemas.microsoft.com/office/drawing/2014/main" id="{CAFD3941-8BBD-4D01-945E-0CA609DBE09F}"/>
                  </a:ext>
                </a:extLst>
              </p:cNvPr>
              <p:cNvSpPr>
                <a:spLocks/>
              </p:cNvSpPr>
              <p:nvPr userDrawn="1"/>
            </p:nvSpPr>
            <p:spPr bwMode="auto">
              <a:xfrm>
                <a:off x="6573838" y="3551238"/>
                <a:ext cx="500062" cy="679450"/>
              </a:xfrm>
              <a:custGeom>
                <a:avLst/>
                <a:gdLst>
                  <a:gd name="T0" fmla="*/ 899 w 1467"/>
                  <a:gd name="T1" fmla="*/ 158 h 2002"/>
                  <a:gd name="T2" fmla="*/ 971 w 1467"/>
                  <a:gd name="T3" fmla="*/ 117 h 2002"/>
                  <a:gd name="T4" fmla="*/ 971 w 1467"/>
                  <a:gd name="T5" fmla="*/ 229 h 2002"/>
                  <a:gd name="T6" fmla="*/ 888 w 1467"/>
                  <a:gd name="T7" fmla="*/ 244 h 2002"/>
                  <a:gd name="T8" fmla="*/ 823 w 1467"/>
                  <a:gd name="T9" fmla="*/ 362 h 2002"/>
                  <a:gd name="T10" fmla="*/ 741 w 1467"/>
                  <a:gd name="T11" fmla="*/ 435 h 2002"/>
                  <a:gd name="T12" fmla="*/ 823 w 1467"/>
                  <a:gd name="T13" fmla="*/ 479 h 2002"/>
                  <a:gd name="T14" fmla="*/ 741 w 1467"/>
                  <a:gd name="T15" fmla="*/ 552 h 2002"/>
                  <a:gd name="T16" fmla="*/ 865 w 1467"/>
                  <a:gd name="T17" fmla="*/ 667 h 2002"/>
                  <a:gd name="T18" fmla="*/ 941 w 1467"/>
                  <a:gd name="T19" fmla="*/ 776 h 2002"/>
                  <a:gd name="T20" fmla="*/ 921 w 1467"/>
                  <a:gd name="T21" fmla="*/ 902 h 2002"/>
                  <a:gd name="T22" fmla="*/ 949 w 1467"/>
                  <a:gd name="T23" fmla="*/ 1020 h 2002"/>
                  <a:gd name="T24" fmla="*/ 982 w 1467"/>
                  <a:gd name="T25" fmla="*/ 1205 h 2002"/>
                  <a:gd name="T26" fmla="*/ 1047 w 1467"/>
                  <a:gd name="T27" fmla="*/ 1287 h 2002"/>
                  <a:gd name="T28" fmla="*/ 1164 w 1467"/>
                  <a:gd name="T29" fmla="*/ 1317 h 2002"/>
                  <a:gd name="T30" fmla="*/ 1294 w 1467"/>
                  <a:gd name="T31" fmla="*/ 1363 h 2002"/>
                  <a:gd name="T32" fmla="*/ 1359 w 1467"/>
                  <a:gd name="T33" fmla="*/ 1352 h 2002"/>
                  <a:gd name="T34" fmla="*/ 1315 w 1467"/>
                  <a:gd name="T35" fmla="*/ 1490 h 2002"/>
                  <a:gd name="T36" fmla="*/ 1441 w 1467"/>
                  <a:gd name="T37" fmla="*/ 1519 h 2002"/>
                  <a:gd name="T38" fmla="*/ 1441 w 1467"/>
                  <a:gd name="T39" fmla="*/ 1616 h 2002"/>
                  <a:gd name="T40" fmla="*/ 1420 w 1467"/>
                  <a:gd name="T41" fmla="*/ 1734 h 2002"/>
                  <a:gd name="T42" fmla="*/ 1303 w 1467"/>
                  <a:gd name="T43" fmla="*/ 1807 h 2002"/>
                  <a:gd name="T44" fmla="*/ 1241 w 1467"/>
                  <a:gd name="T45" fmla="*/ 1924 h 2002"/>
                  <a:gd name="T46" fmla="*/ 1177 w 1467"/>
                  <a:gd name="T47" fmla="*/ 1989 h 2002"/>
                  <a:gd name="T48" fmla="*/ 1068 w 1467"/>
                  <a:gd name="T49" fmla="*/ 1961 h 2002"/>
                  <a:gd name="T50" fmla="*/ 908 w 1467"/>
                  <a:gd name="T51" fmla="*/ 1913 h 2002"/>
                  <a:gd name="T52" fmla="*/ 853 w 1467"/>
                  <a:gd name="T53" fmla="*/ 1734 h 2002"/>
                  <a:gd name="T54" fmla="*/ 706 w 1467"/>
                  <a:gd name="T55" fmla="*/ 1705 h 2002"/>
                  <a:gd name="T56" fmla="*/ 597 w 1467"/>
                  <a:gd name="T57" fmla="*/ 1746 h 2002"/>
                  <a:gd name="T58" fmla="*/ 518 w 1467"/>
                  <a:gd name="T59" fmla="*/ 1787 h 2002"/>
                  <a:gd name="T60" fmla="*/ 441 w 1467"/>
                  <a:gd name="T61" fmla="*/ 1775 h 2002"/>
                  <a:gd name="T62" fmla="*/ 364 w 1467"/>
                  <a:gd name="T63" fmla="*/ 1734 h 2002"/>
                  <a:gd name="T64" fmla="*/ 292 w 1467"/>
                  <a:gd name="T65" fmla="*/ 1775 h 2002"/>
                  <a:gd name="T66" fmla="*/ 379 w 1467"/>
                  <a:gd name="T67" fmla="*/ 1596 h 2002"/>
                  <a:gd name="T68" fmla="*/ 388 w 1467"/>
                  <a:gd name="T69" fmla="*/ 1490 h 2002"/>
                  <a:gd name="T70" fmla="*/ 333 w 1467"/>
                  <a:gd name="T71" fmla="*/ 1331 h 2002"/>
                  <a:gd name="T72" fmla="*/ 235 w 1467"/>
                  <a:gd name="T73" fmla="*/ 1255 h 2002"/>
                  <a:gd name="T74" fmla="*/ 129 w 1467"/>
                  <a:gd name="T75" fmla="*/ 1137 h 2002"/>
                  <a:gd name="T76" fmla="*/ 108 w 1467"/>
                  <a:gd name="T77" fmla="*/ 1073 h 2002"/>
                  <a:gd name="T78" fmla="*/ 67 w 1467"/>
                  <a:gd name="T79" fmla="*/ 990 h 2002"/>
                  <a:gd name="T80" fmla="*/ 26 w 1467"/>
                  <a:gd name="T81" fmla="*/ 923 h 2002"/>
                  <a:gd name="T82" fmla="*/ 36 w 1467"/>
                  <a:gd name="T83" fmla="*/ 784 h 2002"/>
                  <a:gd name="T84" fmla="*/ 0 w 1467"/>
                  <a:gd name="T85" fmla="*/ 678 h 2002"/>
                  <a:gd name="T86" fmla="*/ 67 w 1467"/>
                  <a:gd name="T87" fmla="*/ 596 h 2002"/>
                  <a:gd name="T88" fmla="*/ 153 w 1467"/>
                  <a:gd name="T89" fmla="*/ 561 h 2002"/>
                  <a:gd name="T90" fmla="*/ 144 w 1467"/>
                  <a:gd name="T91" fmla="*/ 435 h 2002"/>
                  <a:gd name="T92" fmla="*/ 129 w 1467"/>
                  <a:gd name="T93" fmla="*/ 138 h 2002"/>
                  <a:gd name="T94" fmla="*/ 235 w 1467"/>
                  <a:gd name="T95" fmla="*/ 21 h 2002"/>
                  <a:gd name="T96" fmla="*/ 262 w 1467"/>
                  <a:gd name="T97" fmla="*/ 82 h 2002"/>
                  <a:gd name="T98" fmla="*/ 374 w 1467"/>
                  <a:gd name="T99" fmla="*/ 147 h 2002"/>
                  <a:gd name="T100" fmla="*/ 538 w 1467"/>
                  <a:gd name="T101" fmla="*/ 147 h 2002"/>
                  <a:gd name="T102" fmla="*/ 656 w 1467"/>
                  <a:gd name="T103" fmla="*/ 158 h 2002"/>
                  <a:gd name="T104" fmla="*/ 752 w 1467"/>
                  <a:gd name="T105" fmla="*/ 167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7" h="2002">
                    <a:moveTo>
                      <a:pt x="791" y="188"/>
                    </a:moveTo>
                    <a:lnTo>
                      <a:pt x="823" y="188"/>
                    </a:lnTo>
                    <a:lnTo>
                      <a:pt x="845" y="158"/>
                    </a:lnTo>
                    <a:lnTo>
                      <a:pt x="867" y="158"/>
                    </a:lnTo>
                    <a:lnTo>
                      <a:pt x="880" y="167"/>
                    </a:lnTo>
                    <a:lnTo>
                      <a:pt x="899" y="158"/>
                    </a:lnTo>
                    <a:lnTo>
                      <a:pt x="880" y="126"/>
                    </a:lnTo>
                    <a:lnTo>
                      <a:pt x="908" y="112"/>
                    </a:lnTo>
                    <a:lnTo>
                      <a:pt x="908" y="91"/>
                    </a:lnTo>
                    <a:lnTo>
                      <a:pt x="921" y="91"/>
                    </a:lnTo>
                    <a:lnTo>
                      <a:pt x="962" y="104"/>
                    </a:lnTo>
                    <a:lnTo>
                      <a:pt x="971" y="117"/>
                    </a:lnTo>
                    <a:lnTo>
                      <a:pt x="962" y="126"/>
                    </a:lnTo>
                    <a:lnTo>
                      <a:pt x="929" y="138"/>
                    </a:lnTo>
                    <a:lnTo>
                      <a:pt x="941" y="167"/>
                    </a:lnTo>
                    <a:lnTo>
                      <a:pt x="962" y="167"/>
                    </a:lnTo>
                    <a:lnTo>
                      <a:pt x="986" y="188"/>
                    </a:lnTo>
                    <a:lnTo>
                      <a:pt x="971" y="229"/>
                    </a:lnTo>
                    <a:lnTo>
                      <a:pt x="971" y="244"/>
                    </a:lnTo>
                    <a:lnTo>
                      <a:pt x="971" y="256"/>
                    </a:lnTo>
                    <a:lnTo>
                      <a:pt x="941" y="236"/>
                    </a:lnTo>
                    <a:lnTo>
                      <a:pt x="908" y="229"/>
                    </a:lnTo>
                    <a:lnTo>
                      <a:pt x="899" y="229"/>
                    </a:lnTo>
                    <a:lnTo>
                      <a:pt x="888" y="244"/>
                    </a:lnTo>
                    <a:lnTo>
                      <a:pt x="867" y="256"/>
                    </a:lnTo>
                    <a:lnTo>
                      <a:pt x="853" y="256"/>
                    </a:lnTo>
                    <a:lnTo>
                      <a:pt x="832" y="264"/>
                    </a:lnTo>
                    <a:lnTo>
                      <a:pt x="832" y="286"/>
                    </a:lnTo>
                    <a:lnTo>
                      <a:pt x="812" y="318"/>
                    </a:lnTo>
                    <a:lnTo>
                      <a:pt x="823" y="362"/>
                    </a:lnTo>
                    <a:lnTo>
                      <a:pt x="812" y="362"/>
                    </a:lnTo>
                    <a:lnTo>
                      <a:pt x="812" y="373"/>
                    </a:lnTo>
                    <a:lnTo>
                      <a:pt x="803" y="394"/>
                    </a:lnTo>
                    <a:lnTo>
                      <a:pt x="791" y="414"/>
                    </a:lnTo>
                    <a:lnTo>
                      <a:pt x="741" y="423"/>
                    </a:lnTo>
                    <a:lnTo>
                      <a:pt x="741" y="435"/>
                    </a:lnTo>
                    <a:lnTo>
                      <a:pt x="752" y="455"/>
                    </a:lnTo>
                    <a:lnTo>
                      <a:pt x="771" y="455"/>
                    </a:lnTo>
                    <a:lnTo>
                      <a:pt x="782" y="479"/>
                    </a:lnTo>
                    <a:lnTo>
                      <a:pt x="803" y="479"/>
                    </a:lnTo>
                    <a:lnTo>
                      <a:pt x="823" y="473"/>
                    </a:lnTo>
                    <a:lnTo>
                      <a:pt x="823" y="479"/>
                    </a:lnTo>
                    <a:lnTo>
                      <a:pt x="832" y="500"/>
                    </a:lnTo>
                    <a:lnTo>
                      <a:pt x="812" y="541"/>
                    </a:lnTo>
                    <a:lnTo>
                      <a:pt x="782" y="533"/>
                    </a:lnTo>
                    <a:lnTo>
                      <a:pt x="771" y="533"/>
                    </a:lnTo>
                    <a:lnTo>
                      <a:pt x="741" y="533"/>
                    </a:lnTo>
                    <a:lnTo>
                      <a:pt x="741" y="552"/>
                    </a:lnTo>
                    <a:lnTo>
                      <a:pt x="771" y="561"/>
                    </a:lnTo>
                    <a:lnTo>
                      <a:pt x="803" y="570"/>
                    </a:lnTo>
                    <a:lnTo>
                      <a:pt x="812" y="596"/>
                    </a:lnTo>
                    <a:lnTo>
                      <a:pt x="812" y="609"/>
                    </a:lnTo>
                    <a:lnTo>
                      <a:pt x="867" y="650"/>
                    </a:lnTo>
                    <a:lnTo>
                      <a:pt x="865" y="667"/>
                    </a:lnTo>
                    <a:lnTo>
                      <a:pt x="880" y="678"/>
                    </a:lnTo>
                    <a:lnTo>
                      <a:pt x="853" y="708"/>
                    </a:lnTo>
                    <a:lnTo>
                      <a:pt x="867" y="735"/>
                    </a:lnTo>
                    <a:lnTo>
                      <a:pt x="880" y="756"/>
                    </a:lnTo>
                    <a:lnTo>
                      <a:pt x="908" y="776"/>
                    </a:lnTo>
                    <a:lnTo>
                      <a:pt x="941" y="776"/>
                    </a:lnTo>
                    <a:lnTo>
                      <a:pt x="949" y="784"/>
                    </a:lnTo>
                    <a:lnTo>
                      <a:pt x="941" y="817"/>
                    </a:lnTo>
                    <a:lnTo>
                      <a:pt x="941" y="826"/>
                    </a:lnTo>
                    <a:lnTo>
                      <a:pt x="929" y="852"/>
                    </a:lnTo>
                    <a:lnTo>
                      <a:pt x="941" y="893"/>
                    </a:lnTo>
                    <a:lnTo>
                      <a:pt x="921" y="902"/>
                    </a:lnTo>
                    <a:lnTo>
                      <a:pt x="929" y="923"/>
                    </a:lnTo>
                    <a:lnTo>
                      <a:pt x="888" y="955"/>
                    </a:lnTo>
                    <a:lnTo>
                      <a:pt x="908" y="990"/>
                    </a:lnTo>
                    <a:lnTo>
                      <a:pt x="941" y="990"/>
                    </a:lnTo>
                    <a:lnTo>
                      <a:pt x="962" y="1011"/>
                    </a:lnTo>
                    <a:lnTo>
                      <a:pt x="949" y="1020"/>
                    </a:lnTo>
                    <a:lnTo>
                      <a:pt x="921" y="1088"/>
                    </a:lnTo>
                    <a:lnTo>
                      <a:pt x="929" y="1116"/>
                    </a:lnTo>
                    <a:lnTo>
                      <a:pt x="921" y="1149"/>
                    </a:lnTo>
                    <a:lnTo>
                      <a:pt x="949" y="1170"/>
                    </a:lnTo>
                    <a:lnTo>
                      <a:pt x="962" y="1190"/>
                    </a:lnTo>
                    <a:lnTo>
                      <a:pt x="982" y="1205"/>
                    </a:lnTo>
                    <a:lnTo>
                      <a:pt x="982" y="1226"/>
                    </a:lnTo>
                    <a:lnTo>
                      <a:pt x="997" y="1226"/>
                    </a:lnTo>
                    <a:lnTo>
                      <a:pt x="1027" y="1246"/>
                    </a:lnTo>
                    <a:lnTo>
                      <a:pt x="1038" y="1276"/>
                    </a:lnTo>
                    <a:lnTo>
                      <a:pt x="1047" y="1276"/>
                    </a:lnTo>
                    <a:lnTo>
                      <a:pt x="1047" y="1287"/>
                    </a:lnTo>
                    <a:lnTo>
                      <a:pt x="1068" y="1296"/>
                    </a:lnTo>
                    <a:lnTo>
                      <a:pt x="1068" y="1317"/>
                    </a:lnTo>
                    <a:lnTo>
                      <a:pt x="1103" y="1317"/>
                    </a:lnTo>
                    <a:lnTo>
                      <a:pt x="1103" y="1331"/>
                    </a:lnTo>
                    <a:lnTo>
                      <a:pt x="1144" y="1331"/>
                    </a:lnTo>
                    <a:lnTo>
                      <a:pt x="1164" y="1317"/>
                    </a:lnTo>
                    <a:lnTo>
                      <a:pt x="1205" y="1317"/>
                    </a:lnTo>
                    <a:lnTo>
                      <a:pt x="1226" y="1331"/>
                    </a:lnTo>
                    <a:lnTo>
                      <a:pt x="1241" y="1331"/>
                    </a:lnTo>
                    <a:lnTo>
                      <a:pt x="1261" y="1331"/>
                    </a:lnTo>
                    <a:lnTo>
                      <a:pt x="1274" y="1331"/>
                    </a:lnTo>
                    <a:lnTo>
                      <a:pt x="1294" y="1363"/>
                    </a:lnTo>
                    <a:lnTo>
                      <a:pt x="1294" y="1393"/>
                    </a:lnTo>
                    <a:lnTo>
                      <a:pt x="1324" y="1382"/>
                    </a:lnTo>
                    <a:lnTo>
                      <a:pt x="1315" y="1352"/>
                    </a:lnTo>
                    <a:lnTo>
                      <a:pt x="1315" y="1343"/>
                    </a:lnTo>
                    <a:lnTo>
                      <a:pt x="1344" y="1331"/>
                    </a:lnTo>
                    <a:lnTo>
                      <a:pt x="1359" y="1352"/>
                    </a:lnTo>
                    <a:lnTo>
                      <a:pt x="1359" y="1372"/>
                    </a:lnTo>
                    <a:lnTo>
                      <a:pt x="1350" y="1372"/>
                    </a:lnTo>
                    <a:lnTo>
                      <a:pt x="1333" y="1393"/>
                    </a:lnTo>
                    <a:lnTo>
                      <a:pt x="1315" y="1413"/>
                    </a:lnTo>
                    <a:lnTo>
                      <a:pt x="1315" y="1478"/>
                    </a:lnTo>
                    <a:lnTo>
                      <a:pt x="1315" y="1490"/>
                    </a:lnTo>
                    <a:lnTo>
                      <a:pt x="1333" y="1499"/>
                    </a:lnTo>
                    <a:lnTo>
                      <a:pt x="1359" y="1510"/>
                    </a:lnTo>
                    <a:lnTo>
                      <a:pt x="1379" y="1510"/>
                    </a:lnTo>
                    <a:lnTo>
                      <a:pt x="1409" y="1478"/>
                    </a:lnTo>
                    <a:lnTo>
                      <a:pt x="1441" y="1499"/>
                    </a:lnTo>
                    <a:lnTo>
                      <a:pt x="1441" y="1519"/>
                    </a:lnTo>
                    <a:lnTo>
                      <a:pt x="1450" y="1532"/>
                    </a:lnTo>
                    <a:lnTo>
                      <a:pt x="1461" y="1552"/>
                    </a:lnTo>
                    <a:lnTo>
                      <a:pt x="1461" y="1560"/>
                    </a:lnTo>
                    <a:lnTo>
                      <a:pt x="1461" y="1586"/>
                    </a:lnTo>
                    <a:lnTo>
                      <a:pt x="1461" y="1596"/>
                    </a:lnTo>
                    <a:lnTo>
                      <a:pt x="1441" y="1616"/>
                    </a:lnTo>
                    <a:lnTo>
                      <a:pt x="1450" y="1649"/>
                    </a:lnTo>
                    <a:lnTo>
                      <a:pt x="1461" y="1658"/>
                    </a:lnTo>
                    <a:lnTo>
                      <a:pt x="1467" y="1690"/>
                    </a:lnTo>
                    <a:lnTo>
                      <a:pt x="1467" y="1705"/>
                    </a:lnTo>
                    <a:lnTo>
                      <a:pt x="1461" y="1725"/>
                    </a:lnTo>
                    <a:lnTo>
                      <a:pt x="1420" y="1734"/>
                    </a:lnTo>
                    <a:lnTo>
                      <a:pt x="1420" y="1746"/>
                    </a:lnTo>
                    <a:lnTo>
                      <a:pt x="1409" y="1755"/>
                    </a:lnTo>
                    <a:lnTo>
                      <a:pt x="1391" y="1766"/>
                    </a:lnTo>
                    <a:lnTo>
                      <a:pt x="1379" y="1766"/>
                    </a:lnTo>
                    <a:lnTo>
                      <a:pt x="1359" y="1766"/>
                    </a:lnTo>
                    <a:lnTo>
                      <a:pt x="1303" y="1807"/>
                    </a:lnTo>
                    <a:lnTo>
                      <a:pt x="1303" y="1822"/>
                    </a:lnTo>
                    <a:lnTo>
                      <a:pt x="1274" y="1831"/>
                    </a:lnTo>
                    <a:lnTo>
                      <a:pt x="1283" y="1852"/>
                    </a:lnTo>
                    <a:lnTo>
                      <a:pt x="1283" y="1872"/>
                    </a:lnTo>
                    <a:lnTo>
                      <a:pt x="1253" y="1872"/>
                    </a:lnTo>
                    <a:lnTo>
                      <a:pt x="1241" y="1924"/>
                    </a:lnTo>
                    <a:lnTo>
                      <a:pt x="1253" y="1924"/>
                    </a:lnTo>
                    <a:lnTo>
                      <a:pt x="1261" y="1924"/>
                    </a:lnTo>
                    <a:lnTo>
                      <a:pt x="1261" y="1928"/>
                    </a:lnTo>
                    <a:lnTo>
                      <a:pt x="1233" y="1969"/>
                    </a:lnTo>
                    <a:lnTo>
                      <a:pt x="1177" y="1969"/>
                    </a:lnTo>
                    <a:lnTo>
                      <a:pt x="1177" y="1989"/>
                    </a:lnTo>
                    <a:lnTo>
                      <a:pt x="1164" y="1989"/>
                    </a:lnTo>
                    <a:lnTo>
                      <a:pt x="1135" y="1981"/>
                    </a:lnTo>
                    <a:lnTo>
                      <a:pt x="1135" y="1989"/>
                    </a:lnTo>
                    <a:lnTo>
                      <a:pt x="1100" y="2002"/>
                    </a:lnTo>
                    <a:lnTo>
                      <a:pt x="1088" y="1981"/>
                    </a:lnTo>
                    <a:lnTo>
                      <a:pt x="1068" y="1961"/>
                    </a:lnTo>
                    <a:lnTo>
                      <a:pt x="1059" y="1948"/>
                    </a:lnTo>
                    <a:lnTo>
                      <a:pt x="1038" y="1939"/>
                    </a:lnTo>
                    <a:lnTo>
                      <a:pt x="1038" y="1913"/>
                    </a:lnTo>
                    <a:lnTo>
                      <a:pt x="1006" y="1913"/>
                    </a:lnTo>
                    <a:lnTo>
                      <a:pt x="949" y="1939"/>
                    </a:lnTo>
                    <a:lnTo>
                      <a:pt x="908" y="1913"/>
                    </a:lnTo>
                    <a:lnTo>
                      <a:pt x="929" y="1883"/>
                    </a:lnTo>
                    <a:lnTo>
                      <a:pt x="941" y="1863"/>
                    </a:lnTo>
                    <a:lnTo>
                      <a:pt x="888" y="1831"/>
                    </a:lnTo>
                    <a:lnTo>
                      <a:pt x="929" y="1796"/>
                    </a:lnTo>
                    <a:lnTo>
                      <a:pt x="888" y="1734"/>
                    </a:lnTo>
                    <a:lnTo>
                      <a:pt x="853" y="1734"/>
                    </a:lnTo>
                    <a:lnTo>
                      <a:pt x="803" y="1755"/>
                    </a:lnTo>
                    <a:lnTo>
                      <a:pt x="803" y="1725"/>
                    </a:lnTo>
                    <a:lnTo>
                      <a:pt x="782" y="1725"/>
                    </a:lnTo>
                    <a:lnTo>
                      <a:pt x="762" y="1705"/>
                    </a:lnTo>
                    <a:lnTo>
                      <a:pt x="735" y="1692"/>
                    </a:lnTo>
                    <a:lnTo>
                      <a:pt x="706" y="1705"/>
                    </a:lnTo>
                    <a:lnTo>
                      <a:pt x="685" y="1692"/>
                    </a:lnTo>
                    <a:lnTo>
                      <a:pt x="644" y="1705"/>
                    </a:lnTo>
                    <a:lnTo>
                      <a:pt x="635" y="1705"/>
                    </a:lnTo>
                    <a:lnTo>
                      <a:pt x="644" y="1734"/>
                    </a:lnTo>
                    <a:lnTo>
                      <a:pt x="644" y="1746"/>
                    </a:lnTo>
                    <a:lnTo>
                      <a:pt x="597" y="1746"/>
                    </a:lnTo>
                    <a:lnTo>
                      <a:pt x="579" y="1766"/>
                    </a:lnTo>
                    <a:lnTo>
                      <a:pt x="567" y="1766"/>
                    </a:lnTo>
                    <a:lnTo>
                      <a:pt x="548" y="1766"/>
                    </a:lnTo>
                    <a:lnTo>
                      <a:pt x="538" y="1796"/>
                    </a:lnTo>
                    <a:lnTo>
                      <a:pt x="526" y="1807"/>
                    </a:lnTo>
                    <a:lnTo>
                      <a:pt x="518" y="1787"/>
                    </a:lnTo>
                    <a:lnTo>
                      <a:pt x="491" y="1775"/>
                    </a:lnTo>
                    <a:lnTo>
                      <a:pt x="470" y="1787"/>
                    </a:lnTo>
                    <a:lnTo>
                      <a:pt x="470" y="1807"/>
                    </a:lnTo>
                    <a:lnTo>
                      <a:pt x="461" y="1811"/>
                    </a:lnTo>
                    <a:lnTo>
                      <a:pt x="450" y="1811"/>
                    </a:lnTo>
                    <a:lnTo>
                      <a:pt x="441" y="1775"/>
                    </a:lnTo>
                    <a:lnTo>
                      <a:pt x="429" y="1775"/>
                    </a:lnTo>
                    <a:lnTo>
                      <a:pt x="409" y="1746"/>
                    </a:lnTo>
                    <a:lnTo>
                      <a:pt x="400" y="1734"/>
                    </a:lnTo>
                    <a:lnTo>
                      <a:pt x="379" y="1746"/>
                    </a:lnTo>
                    <a:lnTo>
                      <a:pt x="374" y="1734"/>
                    </a:lnTo>
                    <a:lnTo>
                      <a:pt x="364" y="1734"/>
                    </a:lnTo>
                    <a:lnTo>
                      <a:pt x="353" y="1755"/>
                    </a:lnTo>
                    <a:lnTo>
                      <a:pt x="323" y="1775"/>
                    </a:lnTo>
                    <a:lnTo>
                      <a:pt x="323" y="1787"/>
                    </a:lnTo>
                    <a:lnTo>
                      <a:pt x="323" y="1807"/>
                    </a:lnTo>
                    <a:lnTo>
                      <a:pt x="303" y="1811"/>
                    </a:lnTo>
                    <a:lnTo>
                      <a:pt x="292" y="1775"/>
                    </a:lnTo>
                    <a:lnTo>
                      <a:pt x="282" y="1705"/>
                    </a:lnTo>
                    <a:lnTo>
                      <a:pt x="292" y="1669"/>
                    </a:lnTo>
                    <a:lnTo>
                      <a:pt x="312" y="1649"/>
                    </a:lnTo>
                    <a:lnTo>
                      <a:pt x="379" y="1628"/>
                    </a:lnTo>
                    <a:lnTo>
                      <a:pt x="379" y="1616"/>
                    </a:lnTo>
                    <a:lnTo>
                      <a:pt x="379" y="1596"/>
                    </a:lnTo>
                    <a:lnTo>
                      <a:pt x="388" y="1596"/>
                    </a:lnTo>
                    <a:lnTo>
                      <a:pt x="379" y="1552"/>
                    </a:lnTo>
                    <a:lnTo>
                      <a:pt x="388" y="1540"/>
                    </a:lnTo>
                    <a:lnTo>
                      <a:pt x="409" y="1519"/>
                    </a:lnTo>
                    <a:lnTo>
                      <a:pt x="409" y="1499"/>
                    </a:lnTo>
                    <a:lnTo>
                      <a:pt x="388" y="1490"/>
                    </a:lnTo>
                    <a:lnTo>
                      <a:pt x="379" y="1490"/>
                    </a:lnTo>
                    <a:lnTo>
                      <a:pt x="374" y="1469"/>
                    </a:lnTo>
                    <a:lnTo>
                      <a:pt x="353" y="1402"/>
                    </a:lnTo>
                    <a:lnTo>
                      <a:pt x="374" y="1393"/>
                    </a:lnTo>
                    <a:lnTo>
                      <a:pt x="344" y="1343"/>
                    </a:lnTo>
                    <a:lnTo>
                      <a:pt x="333" y="1331"/>
                    </a:lnTo>
                    <a:lnTo>
                      <a:pt x="303" y="1326"/>
                    </a:lnTo>
                    <a:lnTo>
                      <a:pt x="303" y="1305"/>
                    </a:lnTo>
                    <a:lnTo>
                      <a:pt x="270" y="1296"/>
                    </a:lnTo>
                    <a:lnTo>
                      <a:pt x="262" y="1287"/>
                    </a:lnTo>
                    <a:lnTo>
                      <a:pt x="247" y="1276"/>
                    </a:lnTo>
                    <a:lnTo>
                      <a:pt x="235" y="1255"/>
                    </a:lnTo>
                    <a:lnTo>
                      <a:pt x="214" y="1255"/>
                    </a:lnTo>
                    <a:lnTo>
                      <a:pt x="186" y="1246"/>
                    </a:lnTo>
                    <a:lnTo>
                      <a:pt x="186" y="1235"/>
                    </a:lnTo>
                    <a:lnTo>
                      <a:pt x="164" y="1199"/>
                    </a:lnTo>
                    <a:lnTo>
                      <a:pt x="144" y="1170"/>
                    </a:lnTo>
                    <a:lnTo>
                      <a:pt x="129" y="1137"/>
                    </a:lnTo>
                    <a:lnTo>
                      <a:pt x="129" y="1129"/>
                    </a:lnTo>
                    <a:lnTo>
                      <a:pt x="118" y="1108"/>
                    </a:lnTo>
                    <a:lnTo>
                      <a:pt x="129" y="1108"/>
                    </a:lnTo>
                    <a:lnTo>
                      <a:pt x="129" y="1088"/>
                    </a:lnTo>
                    <a:lnTo>
                      <a:pt x="118" y="1073"/>
                    </a:lnTo>
                    <a:lnTo>
                      <a:pt x="108" y="1073"/>
                    </a:lnTo>
                    <a:lnTo>
                      <a:pt x="97" y="1040"/>
                    </a:lnTo>
                    <a:lnTo>
                      <a:pt x="88" y="1031"/>
                    </a:lnTo>
                    <a:lnTo>
                      <a:pt x="67" y="1031"/>
                    </a:lnTo>
                    <a:lnTo>
                      <a:pt x="47" y="1011"/>
                    </a:lnTo>
                    <a:lnTo>
                      <a:pt x="56" y="999"/>
                    </a:lnTo>
                    <a:lnTo>
                      <a:pt x="67" y="990"/>
                    </a:lnTo>
                    <a:lnTo>
                      <a:pt x="56" y="979"/>
                    </a:lnTo>
                    <a:lnTo>
                      <a:pt x="36" y="955"/>
                    </a:lnTo>
                    <a:lnTo>
                      <a:pt x="17" y="955"/>
                    </a:lnTo>
                    <a:lnTo>
                      <a:pt x="0" y="943"/>
                    </a:lnTo>
                    <a:lnTo>
                      <a:pt x="17" y="923"/>
                    </a:lnTo>
                    <a:lnTo>
                      <a:pt x="26" y="923"/>
                    </a:lnTo>
                    <a:lnTo>
                      <a:pt x="36" y="914"/>
                    </a:lnTo>
                    <a:lnTo>
                      <a:pt x="36" y="861"/>
                    </a:lnTo>
                    <a:lnTo>
                      <a:pt x="36" y="838"/>
                    </a:lnTo>
                    <a:lnTo>
                      <a:pt x="36" y="817"/>
                    </a:lnTo>
                    <a:lnTo>
                      <a:pt x="47" y="797"/>
                    </a:lnTo>
                    <a:lnTo>
                      <a:pt x="36" y="784"/>
                    </a:lnTo>
                    <a:lnTo>
                      <a:pt x="67" y="776"/>
                    </a:lnTo>
                    <a:lnTo>
                      <a:pt x="77" y="743"/>
                    </a:lnTo>
                    <a:lnTo>
                      <a:pt x="67" y="726"/>
                    </a:lnTo>
                    <a:lnTo>
                      <a:pt x="47" y="700"/>
                    </a:lnTo>
                    <a:lnTo>
                      <a:pt x="26" y="687"/>
                    </a:lnTo>
                    <a:lnTo>
                      <a:pt x="0" y="678"/>
                    </a:lnTo>
                    <a:lnTo>
                      <a:pt x="0" y="667"/>
                    </a:lnTo>
                    <a:lnTo>
                      <a:pt x="0" y="629"/>
                    </a:lnTo>
                    <a:lnTo>
                      <a:pt x="12" y="617"/>
                    </a:lnTo>
                    <a:lnTo>
                      <a:pt x="12" y="596"/>
                    </a:lnTo>
                    <a:lnTo>
                      <a:pt x="17" y="591"/>
                    </a:lnTo>
                    <a:lnTo>
                      <a:pt x="67" y="596"/>
                    </a:lnTo>
                    <a:lnTo>
                      <a:pt x="77" y="591"/>
                    </a:lnTo>
                    <a:lnTo>
                      <a:pt x="77" y="570"/>
                    </a:lnTo>
                    <a:lnTo>
                      <a:pt x="108" y="582"/>
                    </a:lnTo>
                    <a:lnTo>
                      <a:pt x="118" y="591"/>
                    </a:lnTo>
                    <a:lnTo>
                      <a:pt x="132" y="561"/>
                    </a:lnTo>
                    <a:lnTo>
                      <a:pt x="153" y="561"/>
                    </a:lnTo>
                    <a:lnTo>
                      <a:pt x="164" y="561"/>
                    </a:lnTo>
                    <a:lnTo>
                      <a:pt x="173" y="533"/>
                    </a:lnTo>
                    <a:lnTo>
                      <a:pt x="173" y="511"/>
                    </a:lnTo>
                    <a:lnTo>
                      <a:pt x="164" y="491"/>
                    </a:lnTo>
                    <a:lnTo>
                      <a:pt x="153" y="455"/>
                    </a:lnTo>
                    <a:lnTo>
                      <a:pt x="144" y="435"/>
                    </a:lnTo>
                    <a:lnTo>
                      <a:pt x="164" y="362"/>
                    </a:lnTo>
                    <a:lnTo>
                      <a:pt x="132" y="318"/>
                    </a:lnTo>
                    <a:lnTo>
                      <a:pt x="129" y="236"/>
                    </a:lnTo>
                    <a:lnTo>
                      <a:pt x="144" y="229"/>
                    </a:lnTo>
                    <a:lnTo>
                      <a:pt x="118" y="188"/>
                    </a:lnTo>
                    <a:lnTo>
                      <a:pt x="129" y="138"/>
                    </a:lnTo>
                    <a:lnTo>
                      <a:pt x="97" y="104"/>
                    </a:lnTo>
                    <a:lnTo>
                      <a:pt x="108" y="71"/>
                    </a:lnTo>
                    <a:lnTo>
                      <a:pt x="132" y="82"/>
                    </a:lnTo>
                    <a:lnTo>
                      <a:pt x="144" y="41"/>
                    </a:lnTo>
                    <a:lnTo>
                      <a:pt x="206" y="30"/>
                    </a:lnTo>
                    <a:lnTo>
                      <a:pt x="235" y="21"/>
                    </a:lnTo>
                    <a:lnTo>
                      <a:pt x="235" y="0"/>
                    </a:lnTo>
                    <a:lnTo>
                      <a:pt x="262" y="0"/>
                    </a:lnTo>
                    <a:lnTo>
                      <a:pt x="270" y="0"/>
                    </a:lnTo>
                    <a:lnTo>
                      <a:pt x="270" y="30"/>
                    </a:lnTo>
                    <a:lnTo>
                      <a:pt x="270" y="71"/>
                    </a:lnTo>
                    <a:lnTo>
                      <a:pt x="262" y="82"/>
                    </a:lnTo>
                    <a:lnTo>
                      <a:pt x="262" y="117"/>
                    </a:lnTo>
                    <a:lnTo>
                      <a:pt x="282" y="138"/>
                    </a:lnTo>
                    <a:lnTo>
                      <a:pt x="303" y="138"/>
                    </a:lnTo>
                    <a:lnTo>
                      <a:pt x="303" y="126"/>
                    </a:lnTo>
                    <a:lnTo>
                      <a:pt x="364" y="138"/>
                    </a:lnTo>
                    <a:lnTo>
                      <a:pt x="374" y="147"/>
                    </a:lnTo>
                    <a:lnTo>
                      <a:pt x="379" y="208"/>
                    </a:lnTo>
                    <a:lnTo>
                      <a:pt x="441" y="200"/>
                    </a:lnTo>
                    <a:lnTo>
                      <a:pt x="470" y="180"/>
                    </a:lnTo>
                    <a:lnTo>
                      <a:pt x="483" y="167"/>
                    </a:lnTo>
                    <a:lnTo>
                      <a:pt x="506" y="167"/>
                    </a:lnTo>
                    <a:lnTo>
                      <a:pt x="538" y="147"/>
                    </a:lnTo>
                    <a:lnTo>
                      <a:pt x="579" y="180"/>
                    </a:lnTo>
                    <a:lnTo>
                      <a:pt x="589" y="180"/>
                    </a:lnTo>
                    <a:lnTo>
                      <a:pt x="597" y="188"/>
                    </a:lnTo>
                    <a:lnTo>
                      <a:pt x="656" y="188"/>
                    </a:lnTo>
                    <a:lnTo>
                      <a:pt x="656" y="180"/>
                    </a:lnTo>
                    <a:lnTo>
                      <a:pt x="656" y="158"/>
                    </a:lnTo>
                    <a:lnTo>
                      <a:pt x="685" y="158"/>
                    </a:lnTo>
                    <a:lnTo>
                      <a:pt x="706" y="167"/>
                    </a:lnTo>
                    <a:lnTo>
                      <a:pt x="706" y="180"/>
                    </a:lnTo>
                    <a:lnTo>
                      <a:pt x="715" y="180"/>
                    </a:lnTo>
                    <a:lnTo>
                      <a:pt x="735" y="158"/>
                    </a:lnTo>
                    <a:lnTo>
                      <a:pt x="752" y="167"/>
                    </a:lnTo>
                    <a:lnTo>
                      <a:pt x="752" y="180"/>
                    </a:lnTo>
                    <a:lnTo>
                      <a:pt x="741" y="200"/>
                    </a:lnTo>
                    <a:lnTo>
                      <a:pt x="741" y="221"/>
                    </a:lnTo>
                    <a:lnTo>
                      <a:pt x="782" y="221"/>
                    </a:lnTo>
                    <a:lnTo>
                      <a:pt x="791" y="188"/>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sp>
            <p:nvSpPr>
              <p:cNvPr id="53" name="38 Isère">
                <a:extLst>
                  <a:ext uri="{FF2B5EF4-FFF2-40B4-BE49-F238E27FC236}">
                    <a16:creationId xmlns:a16="http://schemas.microsoft.com/office/drawing/2014/main" id="{A474BC71-F861-41BA-99CA-A4F0895A505B}"/>
                  </a:ext>
                </a:extLst>
              </p:cNvPr>
              <p:cNvSpPr>
                <a:spLocks/>
              </p:cNvSpPr>
              <p:nvPr userDrawn="1"/>
            </p:nvSpPr>
            <p:spPr bwMode="auto">
              <a:xfrm>
                <a:off x="7065963" y="3792538"/>
                <a:ext cx="758825" cy="766762"/>
              </a:xfrm>
              <a:custGeom>
                <a:avLst/>
                <a:gdLst>
                  <a:gd name="T0" fmla="*/ 1972 w 2238"/>
                  <a:gd name="T1" fmla="*/ 1327 h 2255"/>
                  <a:gd name="T2" fmla="*/ 1886 w 2238"/>
                  <a:gd name="T3" fmla="*/ 1201 h 2255"/>
                  <a:gd name="T4" fmla="*/ 1962 w 2238"/>
                  <a:gd name="T5" fmla="*/ 1021 h 2255"/>
                  <a:gd name="T6" fmla="*/ 1947 w 2238"/>
                  <a:gd name="T7" fmla="*/ 876 h 2255"/>
                  <a:gd name="T8" fmla="*/ 1810 w 2238"/>
                  <a:gd name="T9" fmla="*/ 799 h 2255"/>
                  <a:gd name="T10" fmla="*/ 1681 w 2238"/>
                  <a:gd name="T11" fmla="*/ 738 h 2255"/>
                  <a:gd name="T12" fmla="*/ 1595 w 2238"/>
                  <a:gd name="T13" fmla="*/ 788 h 2255"/>
                  <a:gd name="T14" fmla="*/ 1565 w 2238"/>
                  <a:gd name="T15" fmla="*/ 915 h 2255"/>
                  <a:gd name="T16" fmla="*/ 1467 w 2238"/>
                  <a:gd name="T17" fmla="*/ 849 h 2255"/>
                  <a:gd name="T18" fmla="*/ 1338 w 2238"/>
                  <a:gd name="T19" fmla="*/ 799 h 2255"/>
                  <a:gd name="T20" fmla="*/ 1287 w 2238"/>
                  <a:gd name="T21" fmla="*/ 682 h 2255"/>
                  <a:gd name="T22" fmla="*/ 1247 w 2238"/>
                  <a:gd name="T23" fmla="*/ 612 h 2255"/>
                  <a:gd name="T24" fmla="*/ 1163 w 2238"/>
                  <a:gd name="T25" fmla="*/ 482 h 2255"/>
                  <a:gd name="T26" fmla="*/ 1087 w 2238"/>
                  <a:gd name="T27" fmla="*/ 341 h 2255"/>
                  <a:gd name="T28" fmla="*/ 1036 w 2238"/>
                  <a:gd name="T29" fmla="*/ 309 h 2255"/>
                  <a:gd name="T30" fmla="*/ 930 w 2238"/>
                  <a:gd name="T31" fmla="*/ 172 h 2255"/>
                  <a:gd name="T32" fmla="*/ 888 w 2238"/>
                  <a:gd name="T33" fmla="*/ 76 h 2255"/>
                  <a:gd name="T34" fmla="*/ 769 w 2238"/>
                  <a:gd name="T35" fmla="*/ 17 h 2255"/>
                  <a:gd name="T36" fmla="*/ 653 w 2238"/>
                  <a:gd name="T37" fmla="*/ 204 h 2255"/>
                  <a:gd name="T38" fmla="*/ 513 w 2238"/>
                  <a:gd name="T39" fmla="*/ 152 h 2255"/>
                  <a:gd name="T40" fmla="*/ 407 w 2238"/>
                  <a:gd name="T41" fmla="*/ 225 h 2255"/>
                  <a:gd name="T42" fmla="*/ 526 w 2238"/>
                  <a:gd name="T43" fmla="*/ 321 h 2255"/>
                  <a:gd name="T44" fmla="*/ 471 w 2238"/>
                  <a:gd name="T45" fmla="*/ 386 h 2255"/>
                  <a:gd name="T46" fmla="*/ 382 w 2238"/>
                  <a:gd name="T47" fmla="*/ 521 h 2255"/>
                  <a:gd name="T48" fmla="*/ 245 w 2238"/>
                  <a:gd name="T49" fmla="*/ 543 h 2255"/>
                  <a:gd name="T50" fmla="*/ 84 w 2238"/>
                  <a:gd name="T51" fmla="*/ 583 h 2255"/>
                  <a:gd name="T52" fmla="*/ 106 w 2238"/>
                  <a:gd name="T53" fmla="*/ 639 h 2255"/>
                  <a:gd name="T54" fmla="*/ 161 w 2238"/>
                  <a:gd name="T55" fmla="*/ 711 h 2255"/>
                  <a:gd name="T56" fmla="*/ 65 w 2238"/>
                  <a:gd name="T57" fmla="*/ 799 h 2255"/>
                  <a:gd name="T58" fmla="*/ 20 w 2238"/>
                  <a:gd name="T59" fmla="*/ 876 h 2255"/>
                  <a:gd name="T60" fmla="*/ 25 w 2238"/>
                  <a:gd name="T61" fmla="*/ 991 h 2255"/>
                  <a:gd name="T62" fmla="*/ 65 w 2238"/>
                  <a:gd name="T63" fmla="*/ 1130 h 2255"/>
                  <a:gd name="T64" fmla="*/ 222 w 2238"/>
                  <a:gd name="T65" fmla="*/ 1120 h 2255"/>
                  <a:gd name="T66" fmla="*/ 382 w 2238"/>
                  <a:gd name="T67" fmla="*/ 1095 h 2255"/>
                  <a:gd name="T68" fmla="*/ 513 w 2238"/>
                  <a:gd name="T69" fmla="*/ 1140 h 2255"/>
                  <a:gd name="T70" fmla="*/ 574 w 2238"/>
                  <a:gd name="T71" fmla="*/ 1228 h 2255"/>
                  <a:gd name="T72" fmla="*/ 597 w 2238"/>
                  <a:gd name="T73" fmla="*/ 1327 h 2255"/>
                  <a:gd name="T74" fmla="*/ 574 w 2238"/>
                  <a:gd name="T75" fmla="*/ 1541 h 2255"/>
                  <a:gd name="T76" fmla="*/ 673 w 2238"/>
                  <a:gd name="T77" fmla="*/ 1541 h 2255"/>
                  <a:gd name="T78" fmla="*/ 745 w 2238"/>
                  <a:gd name="T79" fmla="*/ 1590 h 2255"/>
                  <a:gd name="T80" fmla="*/ 841 w 2238"/>
                  <a:gd name="T81" fmla="*/ 1580 h 2255"/>
                  <a:gd name="T82" fmla="*/ 888 w 2238"/>
                  <a:gd name="T83" fmla="*/ 1580 h 2255"/>
                  <a:gd name="T84" fmla="*/ 991 w 2238"/>
                  <a:gd name="T85" fmla="*/ 1534 h 2255"/>
                  <a:gd name="T86" fmla="*/ 1006 w 2238"/>
                  <a:gd name="T87" fmla="*/ 1597 h 2255"/>
                  <a:gd name="T88" fmla="*/ 1036 w 2238"/>
                  <a:gd name="T89" fmla="*/ 1748 h 2255"/>
                  <a:gd name="T90" fmla="*/ 1045 w 2238"/>
                  <a:gd name="T91" fmla="*/ 2024 h 2255"/>
                  <a:gd name="T92" fmla="*/ 1191 w 2238"/>
                  <a:gd name="T93" fmla="*/ 2110 h 2255"/>
                  <a:gd name="T94" fmla="*/ 1356 w 2238"/>
                  <a:gd name="T95" fmla="*/ 2206 h 2255"/>
                  <a:gd name="T96" fmla="*/ 1524 w 2238"/>
                  <a:gd name="T97" fmla="*/ 2130 h 2255"/>
                  <a:gd name="T98" fmla="*/ 1725 w 2238"/>
                  <a:gd name="T99" fmla="*/ 2080 h 2255"/>
                  <a:gd name="T100" fmla="*/ 1768 w 2238"/>
                  <a:gd name="T101" fmla="*/ 1961 h 2255"/>
                  <a:gd name="T102" fmla="*/ 1937 w 2238"/>
                  <a:gd name="T103" fmla="*/ 1905 h 2255"/>
                  <a:gd name="T104" fmla="*/ 2182 w 2238"/>
                  <a:gd name="T105" fmla="*/ 1873 h 2255"/>
                  <a:gd name="T106" fmla="*/ 2192 w 2238"/>
                  <a:gd name="T107" fmla="*/ 1728 h 2255"/>
                  <a:gd name="T108" fmla="*/ 2036 w 2238"/>
                  <a:gd name="T109" fmla="*/ 1514 h 2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38" h="2255">
                    <a:moveTo>
                      <a:pt x="2078" y="1385"/>
                    </a:moveTo>
                    <a:lnTo>
                      <a:pt x="2091" y="1374"/>
                    </a:lnTo>
                    <a:lnTo>
                      <a:pt x="2073" y="1347"/>
                    </a:lnTo>
                    <a:lnTo>
                      <a:pt x="2036" y="1367"/>
                    </a:lnTo>
                    <a:lnTo>
                      <a:pt x="2023" y="1347"/>
                    </a:lnTo>
                    <a:lnTo>
                      <a:pt x="1972" y="1327"/>
                    </a:lnTo>
                    <a:lnTo>
                      <a:pt x="1960" y="1347"/>
                    </a:lnTo>
                    <a:lnTo>
                      <a:pt x="1925" y="1347"/>
                    </a:lnTo>
                    <a:lnTo>
                      <a:pt x="1937" y="1271"/>
                    </a:lnTo>
                    <a:lnTo>
                      <a:pt x="1906" y="1236"/>
                    </a:lnTo>
                    <a:lnTo>
                      <a:pt x="1906" y="1216"/>
                    </a:lnTo>
                    <a:lnTo>
                      <a:pt x="1886" y="1201"/>
                    </a:lnTo>
                    <a:lnTo>
                      <a:pt x="1886" y="1182"/>
                    </a:lnTo>
                    <a:lnTo>
                      <a:pt x="1906" y="1130"/>
                    </a:lnTo>
                    <a:lnTo>
                      <a:pt x="1896" y="1095"/>
                    </a:lnTo>
                    <a:lnTo>
                      <a:pt x="1906" y="1064"/>
                    </a:lnTo>
                    <a:lnTo>
                      <a:pt x="1925" y="1044"/>
                    </a:lnTo>
                    <a:lnTo>
                      <a:pt x="1962" y="1021"/>
                    </a:lnTo>
                    <a:lnTo>
                      <a:pt x="1962" y="1001"/>
                    </a:lnTo>
                    <a:lnTo>
                      <a:pt x="1972" y="982"/>
                    </a:lnTo>
                    <a:lnTo>
                      <a:pt x="1972" y="967"/>
                    </a:lnTo>
                    <a:lnTo>
                      <a:pt x="1947" y="957"/>
                    </a:lnTo>
                    <a:lnTo>
                      <a:pt x="1962" y="925"/>
                    </a:lnTo>
                    <a:lnTo>
                      <a:pt x="1947" y="876"/>
                    </a:lnTo>
                    <a:lnTo>
                      <a:pt x="1906" y="849"/>
                    </a:lnTo>
                    <a:lnTo>
                      <a:pt x="1876" y="799"/>
                    </a:lnTo>
                    <a:lnTo>
                      <a:pt x="1844" y="807"/>
                    </a:lnTo>
                    <a:lnTo>
                      <a:pt x="1829" y="819"/>
                    </a:lnTo>
                    <a:lnTo>
                      <a:pt x="1819" y="788"/>
                    </a:lnTo>
                    <a:lnTo>
                      <a:pt x="1810" y="799"/>
                    </a:lnTo>
                    <a:lnTo>
                      <a:pt x="1780" y="799"/>
                    </a:lnTo>
                    <a:lnTo>
                      <a:pt x="1758" y="807"/>
                    </a:lnTo>
                    <a:lnTo>
                      <a:pt x="1711" y="778"/>
                    </a:lnTo>
                    <a:lnTo>
                      <a:pt x="1711" y="765"/>
                    </a:lnTo>
                    <a:lnTo>
                      <a:pt x="1711" y="738"/>
                    </a:lnTo>
                    <a:lnTo>
                      <a:pt x="1681" y="738"/>
                    </a:lnTo>
                    <a:lnTo>
                      <a:pt x="1671" y="723"/>
                    </a:lnTo>
                    <a:lnTo>
                      <a:pt x="1661" y="711"/>
                    </a:lnTo>
                    <a:lnTo>
                      <a:pt x="1600" y="731"/>
                    </a:lnTo>
                    <a:lnTo>
                      <a:pt x="1585" y="738"/>
                    </a:lnTo>
                    <a:lnTo>
                      <a:pt x="1595" y="758"/>
                    </a:lnTo>
                    <a:lnTo>
                      <a:pt x="1595" y="788"/>
                    </a:lnTo>
                    <a:lnTo>
                      <a:pt x="1585" y="829"/>
                    </a:lnTo>
                    <a:lnTo>
                      <a:pt x="1573" y="829"/>
                    </a:lnTo>
                    <a:lnTo>
                      <a:pt x="1573" y="864"/>
                    </a:lnTo>
                    <a:lnTo>
                      <a:pt x="1600" y="854"/>
                    </a:lnTo>
                    <a:lnTo>
                      <a:pt x="1585" y="895"/>
                    </a:lnTo>
                    <a:lnTo>
                      <a:pt x="1565" y="915"/>
                    </a:lnTo>
                    <a:lnTo>
                      <a:pt x="1543" y="876"/>
                    </a:lnTo>
                    <a:lnTo>
                      <a:pt x="1524" y="876"/>
                    </a:lnTo>
                    <a:lnTo>
                      <a:pt x="1504" y="864"/>
                    </a:lnTo>
                    <a:lnTo>
                      <a:pt x="1482" y="854"/>
                    </a:lnTo>
                    <a:lnTo>
                      <a:pt x="1474" y="854"/>
                    </a:lnTo>
                    <a:lnTo>
                      <a:pt x="1467" y="849"/>
                    </a:lnTo>
                    <a:lnTo>
                      <a:pt x="1447" y="839"/>
                    </a:lnTo>
                    <a:lnTo>
                      <a:pt x="1427" y="829"/>
                    </a:lnTo>
                    <a:lnTo>
                      <a:pt x="1386" y="819"/>
                    </a:lnTo>
                    <a:lnTo>
                      <a:pt x="1376" y="829"/>
                    </a:lnTo>
                    <a:lnTo>
                      <a:pt x="1351" y="829"/>
                    </a:lnTo>
                    <a:lnTo>
                      <a:pt x="1338" y="799"/>
                    </a:lnTo>
                    <a:lnTo>
                      <a:pt x="1338" y="765"/>
                    </a:lnTo>
                    <a:lnTo>
                      <a:pt x="1338" y="758"/>
                    </a:lnTo>
                    <a:lnTo>
                      <a:pt x="1322" y="738"/>
                    </a:lnTo>
                    <a:lnTo>
                      <a:pt x="1309" y="723"/>
                    </a:lnTo>
                    <a:lnTo>
                      <a:pt x="1309" y="701"/>
                    </a:lnTo>
                    <a:lnTo>
                      <a:pt x="1287" y="682"/>
                    </a:lnTo>
                    <a:lnTo>
                      <a:pt x="1280" y="682"/>
                    </a:lnTo>
                    <a:lnTo>
                      <a:pt x="1280" y="669"/>
                    </a:lnTo>
                    <a:lnTo>
                      <a:pt x="1280" y="662"/>
                    </a:lnTo>
                    <a:lnTo>
                      <a:pt x="1260" y="652"/>
                    </a:lnTo>
                    <a:lnTo>
                      <a:pt x="1247" y="632"/>
                    </a:lnTo>
                    <a:lnTo>
                      <a:pt x="1247" y="612"/>
                    </a:lnTo>
                    <a:lnTo>
                      <a:pt x="1211" y="563"/>
                    </a:lnTo>
                    <a:lnTo>
                      <a:pt x="1203" y="543"/>
                    </a:lnTo>
                    <a:lnTo>
                      <a:pt x="1183" y="502"/>
                    </a:lnTo>
                    <a:lnTo>
                      <a:pt x="1183" y="495"/>
                    </a:lnTo>
                    <a:lnTo>
                      <a:pt x="1173" y="482"/>
                    </a:lnTo>
                    <a:lnTo>
                      <a:pt x="1163" y="482"/>
                    </a:lnTo>
                    <a:lnTo>
                      <a:pt x="1151" y="440"/>
                    </a:lnTo>
                    <a:lnTo>
                      <a:pt x="1122" y="399"/>
                    </a:lnTo>
                    <a:lnTo>
                      <a:pt x="1097" y="386"/>
                    </a:lnTo>
                    <a:lnTo>
                      <a:pt x="1067" y="371"/>
                    </a:lnTo>
                    <a:lnTo>
                      <a:pt x="1075" y="341"/>
                    </a:lnTo>
                    <a:lnTo>
                      <a:pt x="1087" y="341"/>
                    </a:lnTo>
                    <a:lnTo>
                      <a:pt x="1097" y="364"/>
                    </a:lnTo>
                    <a:lnTo>
                      <a:pt x="1107" y="341"/>
                    </a:lnTo>
                    <a:lnTo>
                      <a:pt x="1087" y="331"/>
                    </a:lnTo>
                    <a:lnTo>
                      <a:pt x="1075" y="309"/>
                    </a:lnTo>
                    <a:lnTo>
                      <a:pt x="1067" y="309"/>
                    </a:lnTo>
                    <a:lnTo>
                      <a:pt x="1036" y="309"/>
                    </a:lnTo>
                    <a:lnTo>
                      <a:pt x="1036" y="290"/>
                    </a:lnTo>
                    <a:lnTo>
                      <a:pt x="1026" y="280"/>
                    </a:lnTo>
                    <a:lnTo>
                      <a:pt x="994" y="255"/>
                    </a:lnTo>
                    <a:lnTo>
                      <a:pt x="959" y="213"/>
                    </a:lnTo>
                    <a:lnTo>
                      <a:pt x="949" y="194"/>
                    </a:lnTo>
                    <a:lnTo>
                      <a:pt x="930" y="172"/>
                    </a:lnTo>
                    <a:lnTo>
                      <a:pt x="918" y="152"/>
                    </a:lnTo>
                    <a:lnTo>
                      <a:pt x="888" y="132"/>
                    </a:lnTo>
                    <a:lnTo>
                      <a:pt x="898" y="108"/>
                    </a:lnTo>
                    <a:lnTo>
                      <a:pt x="908" y="96"/>
                    </a:lnTo>
                    <a:lnTo>
                      <a:pt x="898" y="88"/>
                    </a:lnTo>
                    <a:lnTo>
                      <a:pt x="888" y="76"/>
                    </a:lnTo>
                    <a:lnTo>
                      <a:pt x="878" y="56"/>
                    </a:lnTo>
                    <a:lnTo>
                      <a:pt x="860" y="33"/>
                    </a:lnTo>
                    <a:lnTo>
                      <a:pt x="831" y="17"/>
                    </a:lnTo>
                    <a:lnTo>
                      <a:pt x="799" y="0"/>
                    </a:lnTo>
                    <a:lnTo>
                      <a:pt x="769" y="0"/>
                    </a:lnTo>
                    <a:lnTo>
                      <a:pt x="769" y="17"/>
                    </a:lnTo>
                    <a:lnTo>
                      <a:pt x="745" y="33"/>
                    </a:lnTo>
                    <a:lnTo>
                      <a:pt x="723" y="66"/>
                    </a:lnTo>
                    <a:lnTo>
                      <a:pt x="715" y="127"/>
                    </a:lnTo>
                    <a:lnTo>
                      <a:pt x="693" y="184"/>
                    </a:lnTo>
                    <a:lnTo>
                      <a:pt x="673" y="184"/>
                    </a:lnTo>
                    <a:lnTo>
                      <a:pt x="653" y="204"/>
                    </a:lnTo>
                    <a:lnTo>
                      <a:pt x="632" y="213"/>
                    </a:lnTo>
                    <a:lnTo>
                      <a:pt x="597" y="213"/>
                    </a:lnTo>
                    <a:lnTo>
                      <a:pt x="574" y="213"/>
                    </a:lnTo>
                    <a:lnTo>
                      <a:pt x="574" y="204"/>
                    </a:lnTo>
                    <a:lnTo>
                      <a:pt x="567" y="172"/>
                    </a:lnTo>
                    <a:lnTo>
                      <a:pt x="513" y="152"/>
                    </a:lnTo>
                    <a:lnTo>
                      <a:pt x="491" y="132"/>
                    </a:lnTo>
                    <a:lnTo>
                      <a:pt x="458" y="132"/>
                    </a:lnTo>
                    <a:lnTo>
                      <a:pt x="437" y="194"/>
                    </a:lnTo>
                    <a:lnTo>
                      <a:pt x="407" y="184"/>
                    </a:lnTo>
                    <a:lnTo>
                      <a:pt x="407" y="204"/>
                    </a:lnTo>
                    <a:lnTo>
                      <a:pt x="407" y="225"/>
                    </a:lnTo>
                    <a:lnTo>
                      <a:pt x="417" y="233"/>
                    </a:lnTo>
                    <a:lnTo>
                      <a:pt x="458" y="233"/>
                    </a:lnTo>
                    <a:lnTo>
                      <a:pt x="450" y="255"/>
                    </a:lnTo>
                    <a:lnTo>
                      <a:pt x="458" y="280"/>
                    </a:lnTo>
                    <a:lnTo>
                      <a:pt x="511" y="290"/>
                    </a:lnTo>
                    <a:lnTo>
                      <a:pt x="526" y="321"/>
                    </a:lnTo>
                    <a:lnTo>
                      <a:pt x="548" y="321"/>
                    </a:lnTo>
                    <a:lnTo>
                      <a:pt x="548" y="341"/>
                    </a:lnTo>
                    <a:lnTo>
                      <a:pt x="536" y="351"/>
                    </a:lnTo>
                    <a:lnTo>
                      <a:pt x="511" y="341"/>
                    </a:lnTo>
                    <a:lnTo>
                      <a:pt x="471" y="364"/>
                    </a:lnTo>
                    <a:lnTo>
                      <a:pt x="471" y="386"/>
                    </a:lnTo>
                    <a:lnTo>
                      <a:pt x="450" y="399"/>
                    </a:lnTo>
                    <a:lnTo>
                      <a:pt x="397" y="440"/>
                    </a:lnTo>
                    <a:lnTo>
                      <a:pt x="407" y="447"/>
                    </a:lnTo>
                    <a:lnTo>
                      <a:pt x="382" y="470"/>
                    </a:lnTo>
                    <a:lnTo>
                      <a:pt x="387" y="513"/>
                    </a:lnTo>
                    <a:lnTo>
                      <a:pt x="382" y="521"/>
                    </a:lnTo>
                    <a:lnTo>
                      <a:pt x="341" y="513"/>
                    </a:lnTo>
                    <a:lnTo>
                      <a:pt x="321" y="513"/>
                    </a:lnTo>
                    <a:lnTo>
                      <a:pt x="331" y="521"/>
                    </a:lnTo>
                    <a:lnTo>
                      <a:pt x="331" y="543"/>
                    </a:lnTo>
                    <a:lnTo>
                      <a:pt x="298" y="533"/>
                    </a:lnTo>
                    <a:lnTo>
                      <a:pt x="245" y="543"/>
                    </a:lnTo>
                    <a:lnTo>
                      <a:pt x="182" y="556"/>
                    </a:lnTo>
                    <a:lnTo>
                      <a:pt x="154" y="583"/>
                    </a:lnTo>
                    <a:lnTo>
                      <a:pt x="146" y="605"/>
                    </a:lnTo>
                    <a:lnTo>
                      <a:pt x="126" y="605"/>
                    </a:lnTo>
                    <a:lnTo>
                      <a:pt x="116" y="583"/>
                    </a:lnTo>
                    <a:lnTo>
                      <a:pt x="84" y="583"/>
                    </a:lnTo>
                    <a:lnTo>
                      <a:pt x="35" y="593"/>
                    </a:lnTo>
                    <a:lnTo>
                      <a:pt x="48" y="605"/>
                    </a:lnTo>
                    <a:lnTo>
                      <a:pt x="76" y="612"/>
                    </a:lnTo>
                    <a:lnTo>
                      <a:pt x="96" y="620"/>
                    </a:lnTo>
                    <a:lnTo>
                      <a:pt x="96" y="639"/>
                    </a:lnTo>
                    <a:lnTo>
                      <a:pt x="106" y="639"/>
                    </a:lnTo>
                    <a:lnTo>
                      <a:pt x="126" y="662"/>
                    </a:lnTo>
                    <a:lnTo>
                      <a:pt x="139" y="669"/>
                    </a:lnTo>
                    <a:lnTo>
                      <a:pt x="154" y="669"/>
                    </a:lnTo>
                    <a:lnTo>
                      <a:pt x="161" y="682"/>
                    </a:lnTo>
                    <a:lnTo>
                      <a:pt x="172" y="689"/>
                    </a:lnTo>
                    <a:lnTo>
                      <a:pt x="161" y="711"/>
                    </a:lnTo>
                    <a:lnTo>
                      <a:pt x="154" y="723"/>
                    </a:lnTo>
                    <a:lnTo>
                      <a:pt x="139" y="738"/>
                    </a:lnTo>
                    <a:lnTo>
                      <a:pt x="126" y="738"/>
                    </a:lnTo>
                    <a:lnTo>
                      <a:pt x="116" y="758"/>
                    </a:lnTo>
                    <a:lnTo>
                      <a:pt x="65" y="788"/>
                    </a:lnTo>
                    <a:lnTo>
                      <a:pt x="65" y="799"/>
                    </a:lnTo>
                    <a:lnTo>
                      <a:pt x="48" y="807"/>
                    </a:lnTo>
                    <a:lnTo>
                      <a:pt x="48" y="839"/>
                    </a:lnTo>
                    <a:lnTo>
                      <a:pt x="35" y="839"/>
                    </a:lnTo>
                    <a:lnTo>
                      <a:pt x="20" y="839"/>
                    </a:lnTo>
                    <a:lnTo>
                      <a:pt x="20" y="849"/>
                    </a:lnTo>
                    <a:lnTo>
                      <a:pt x="20" y="876"/>
                    </a:lnTo>
                    <a:lnTo>
                      <a:pt x="20" y="884"/>
                    </a:lnTo>
                    <a:lnTo>
                      <a:pt x="0" y="905"/>
                    </a:lnTo>
                    <a:lnTo>
                      <a:pt x="8" y="938"/>
                    </a:lnTo>
                    <a:lnTo>
                      <a:pt x="20" y="945"/>
                    </a:lnTo>
                    <a:lnTo>
                      <a:pt x="25" y="977"/>
                    </a:lnTo>
                    <a:lnTo>
                      <a:pt x="25" y="991"/>
                    </a:lnTo>
                    <a:lnTo>
                      <a:pt x="20" y="1014"/>
                    </a:lnTo>
                    <a:lnTo>
                      <a:pt x="35" y="1034"/>
                    </a:lnTo>
                    <a:lnTo>
                      <a:pt x="25" y="1064"/>
                    </a:lnTo>
                    <a:lnTo>
                      <a:pt x="35" y="1097"/>
                    </a:lnTo>
                    <a:lnTo>
                      <a:pt x="55" y="1120"/>
                    </a:lnTo>
                    <a:lnTo>
                      <a:pt x="65" y="1130"/>
                    </a:lnTo>
                    <a:lnTo>
                      <a:pt x="84" y="1140"/>
                    </a:lnTo>
                    <a:lnTo>
                      <a:pt x="96" y="1140"/>
                    </a:lnTo>
                    <a:lnTo>
                      <a:pt x="161" y="1120"/>
                    </a:lnTo>
                    <a:lnTo>
                      <a:pt x="161" y="1140"/>
                    </a:lnTo>
                    <a:lnTo>
                      <a:pt x="192" y="1140"/>
                    </a:lnTo>
                    <a:lnTo>
                      <a:pt x="222" y="1120"/>
                    </a:lnTo>
                    <a:lnTo>
                      <a:pt x="255" y="1095"/>
                    </a:lnTo>
                    <a:lnTo>
                      <a:pt x="291" y="1083"/>
                    </a:lnTo>
                    <a:lnTo>
                      <a:pt x="298" y="1076"/>
                    </a:lnTo>
                    <a:lnTo>
                      <a:pt x="321" y="1054"/>
                    </a:lnTo>
                    <a:lnTo>
                      <a:pt x="372" y="1054"/>
                    </a:lnTo>
                    <a:lnTo>
                      <a:pt x="382" y="1095"/>
                    </a:lnTo>
                    <a:lnTo>
                      <a:pt x="397" y="1095"/>
                    </a:lnTo>
                    <a:lnTo>
                      <a:pt x="430" y="1095"/>
                    </a:lnTo>
                    <a:lnTo>
                      <a:pt x="437" y="1097"/>
                    </a:lnTo>
                    <a:lnTo>
                      <a:pt x="450" y="1130"/>
                    </a:lnTo>
                    <a:lnTo>
                      <a:pt x="458" y="1160"/>
                    </a:lnTo>
                    <a:lnTo>
                      <a:pt x="513" y="1140"/>
                    </a:lnTo>
                    <a:lnTo>
                      <a:pt x="513" y="1130"/>
                    </a:lnTo>
                    <a:lnTo>
                      <a:pt x="536" y="1130"/>
                    </a:lnTo>
                    <a:lnTo>
                      <a:pt x="513" y="1228"/>
                    </a:lnTo>
                    <a:lnTo>
                      <a:pt x="548" y="1228"/>
                    </a:lnTo>
                    <a:lnTo>
                      <a:pt x="567" y="1213"/>
                    </a:lnTo>
                    <a:lnTo>
                      <a:pt x="574" y="1228"/>
                    </a:lnTo>
                    <a:lnTo>
                      <a:pt x="597" y="1216"/>
                    </a:lnTo>
                    <a:lnTo>
                      <a:pt x="604" y="1258"/>
                    </a:lnTo>
                    <a:lnTo>
                      <a:pt x="632" y="1278"/>
                    </a:lnTo>
                    <a:lnTo>
                      <a:pt x="604" y="1278"/>
                    </a:lnTo>
                    <a:lnTo>
                      <a:pt x="587" y="1297"/>
                    </a:lnTo>
                    <a:lnTo>
                      <a:pt x="597" y="1327"/>
                    </a:lnTo>
                    <a:lnTo>
                      <a:pt x="604" y="1367"/>
                    </a:lnTo>
                    <a:lnTo>
                      <a:pt x="627" y="1385"/>
                    </a:lnTo>
                    <a:lnTo>
                      <a:pt x="627" y="1458"/>
                    </a:lnTo>
                    <a:lnTo>
                      <a:pt x="627" y="1463"/>
                    </a:lnTo>
                    <a:lnTo>
                      <a:pt x="587" y="1514"/>
                    </a:lnTo>
                    <a:lnTo>
                      <a:pt x="574" y="1541"/>
                    </a:lnTo>
                    <a:lnTo>
                      <a:pt x="548" y="1564"/>
                    </a:lnTo>
                    <a:lnTo>
                      <a:pt x="587" y="1575"/>
                    </a:lnTo>
                    <a:lnTo>
                      <a:pt x="604" y="1564"/>
                    </a:lnTo>
                    <a:lnTo>
                      <a:pt x="617" y="1541"/>
                    </a:lnTo>
                    <a:lnTo>
                      <a:pt x="653" y="1541"/>
                    </a:lnTo>
                    <a:lnTo>
                      <a:pt x="673" y="1541"/>
                    </a:lnTo>
                    <a:lnTo>
                      <a:pt x="673" y="1554"/>
                    </a:lnTo>
                    <a:lnTo>
                      <a:pt x="703" y="1564"/>
                    </a:lnTo>
                    <a:lnTo>
                      <a:pt x="703" y="1575"/>
                    </a:lnTo>
                    <a:lnTo>
                      <a:pt x="735" y="1575"/>
                    </a:lnTo>
                    <a:lnTo>
                      <a:pt x="735" y="1590"/>
                    </a:lnTo>
                    <a:lnTo>
                      <a:pt x="745" y="1590"/>
                    </a:lnTo>
                    <a:lnTo>
                      <a:pt x="749" y="1575"/>
                    </a:lnTo>
                    <a:lnTo>
                      <a:pt x="769" y="1575"/>
                    </a:lnTo>
                    <a:lnTo>
                      <a:pt x="791" y="1590"/>
                    </a:lnTo>
                    <a:lnTo>
                      <a:pt x="811" y="1590"/>
                    </a:lnTo>
                    <a:lnTo>
                      <a:pt x="831" y="1575"/>
                    </a:lnTo>
                    <a:lnTo>
                      <a:pt x="841" y="1580"/>
                    </a:lnTo>
                    <a:lnTo>
                      <a:pt x="853" y="1597"/>
                    </a:lnTo>
                    <a:lnTo>
                      <a:pt x="878" y="1597"/>
                    </a:lnTo>
                    <a:lnTo>
                      <a:pt x="898" y="1620"/>
                    </a:lnTo>
                    <a:lnTo>
                      <a:pt x="908" y="1610"/>
                    </a:lnTo>
                    <a:lnTo>
                      <a:pt x="888" y="1590"/>
                    </a:lnTo>
                    <a:lnTo>
                      <a:pt x="888" y="1580"/>
                    </a:lnTo>
                    <a:lnTo>
                      <a:pt x="908" y="1580"/>
                    </a:lnTo>
                    <a:lnTo>
                      <a:pt x="918" y="1597"/>
                    </a:lnTo>
                    <a:lnTo>
                      <a:pt x="938" y="1597"/>
                    </a:lnTo>
                    <a:lnTo>
                      <a:pt x="969" y="1580"/>
                    </a:lnTo>
                    <a:lnTo>
                      <a:pt x="979" y="1554"/>
                    </a:lnTo>
                    <a:lnTo>
                      <a:pt x="991" y="1534"/>
                    </a:lnTo>
                    <a:lnTo>
                      <a:pt x="994" y="1521"/>
                    </a:lnTo>
                    <a:lnTo>
                      <a:pt x="1014" y="1514"/>
                    </a:lnTo>
                    <a:lnTo>
                      <a:pt x="1036" y="1534"/>
                    </a:lnTo>
                    <a:lnTo>
                      <a:pt x="1045" y="1541"/>
                    </a:lnTo>
                    <a:lnTo>
                      <a:pt x="1014" y="1554"/>
                    </a:lnTo>
                    <a:lnTo>
                      <a:pt x="1006" y="1597"/>
                    </a:lnTo>
                    <a:lnTo>
                      <a:pt x="1036" y="1640"/>
                    </a:lnTo>
                    <a:lnTo>
                      <a:pt x="1036" y="1671"/>
                    </a:lnTo>
                    <a:lnTo>
                      <a:pt x="1045" y="1691"/>
                    </a:lnTo>
                    <a:lnTo>
                      <a:pt x="1045" y="1701"/>
                    </a:lnTo>
                    <a:lnTo>
                      <a:pt x="1045" y="1706"/>
                    </a:lnTo>
                    <a:lnTo>
                      <a:pt x="1036" y="1748"/>
                    </a:lnTo>
                    <a:lnTo>
                      <a:pt x="1045" y="1824"/>
                    </a:lnTo>
                    <a:lnTo>
                      <a:pt x="1045" y="1873"/>
                    </a:lnTo>
                    <a:lnTo>
                      <a:pt x="1026" y="1905"/>
                    </a:lnTo>
                    <a:lnTo>
                      <a:pt x="1036" y="1935"/>
                    </a:lnTo>
                    <a:lnTo>
                      <a:pt x="1026" y="2011"/>
                    </a:lnTo>
                    <a:lnTo>
                      <a:pt x="1045" y="2024"/>
                    </a:lnTo>
                    <a:lnTo>
                      <a:pt x="1036" y="2054"/>
                    </a:lnTo>
                    <a:lnTo>
                      <a:pt x="1014" y="2068"/>
                    </a:lnTo>
                    <a:lnTo>
                      <a:pt x="1045" y="2100"/>
                    </a:lnTo>
                    <a:lnTo>
                      <a:pt x="1151" y="2122"/>
                    </a:lnTo>
                    <a:lnTo>
                      <a:pt x="1143" y="2080"/>
                    </a:lnTo>
                    <a:lnTo>
                      <a:pt x="1191" y="2110"/>
                    </a:lnTo>
                    <a:lnTo>
                      <a:pt x="1203" y="2140"/>
                    </a:lnTo>
                    <a:lnTo>
                      <a:pt x="1247" y="2150"/>
                    </a:lnTo>
                    <a:lnTo>
                      <a:pt x="1260" y="2171"/>
                    </a:lnTo>
                    <a:lnTo>
                      <a:pt x="1280" y="2186"/>
                    </a:lnTo>
                    <a:lnTo>
                      <a:pt x="1280" y="2206"/>
                    </a:lnTo>
                    <a:lnTo>
                      <a:pt x="1356" y="2206"/>
                    </a:lnTo>
                    <a:lnTo>
                      <a:pt x="1386" y="2228"/>
                    </a:lnTo>
                    <a:lnTo>
                      <a:pt x="1418" y="2228"/>
                    </a:lnTo>
                    <a:lnTo>
                      <a:pt x="1434" y="2255"/>
                    </a:lnTo>
                    <a:lnTo>
                      <a:pt x="1494" y="2228"/>
                    </a:lnTo>
                    <a:lnTo>
                      <a:pt x="1530" y="2159"/>
                    </a:lnTo>
                    <a:lnTo>
                      <a:pt x="1524" y="2130"/>
                    </a:lnTo>
                    <a:lnTo>
                      <a:pt x="1600" y="2150"/>
                    </a:lnTo>
                    <a:lnTo>
                      <a:pt x="1629" y="2130"/>
                    </a:lnTo>
                    <a:lnTo>
                      <a:pt x="1661" y="2130"/>
                    </a:lnTo>
                    <a:lnTo>
                      <a:pt x="1691" y="2122"/>
                    </a:lnTo>
                    <a:lnTo>
                      <a:pt x="1704" y="2087"/>
                    </a:lnTo>
                    <a:lnTo>
                      <a:pt x="1725" y="2080"/>
                    </a:lnTo>
                    <a:lnTo>
                      <a:pt x="1725" y="2063"/>
                    </a:lnTo>
                    <a:lnTo>
                      <a:pt x="1691" y="2041"/>
                    </a:lnTo>
                    <a:lnTo>
                      <a:pt x="1691" y="2034"/>
                    </a:lnTo>
                    <a:lnTo>
                      <a:pt x="1725" y="2004"/>
                    </a:lnTo>
                    <a:lnTo>
                      <a:pt x="1758" y="2004"/>
                    </a:lnTo>
                    <a:lnTo>
                      <a:pt x="1768" y="1961"/>
                    </a:lnTo>
                    <a:lnTo>
                      <a:pt x="1800" y="1961"/>
                    </a:lnTo>
                    <a:lnTo>
                      <a:pt x="1819" y="1981"/>
                    </a:lnTo>
                    <a:lnTo>
                      <a:pt x="1834" y="2004"/>
                    </a:lnTo>
                    <a:lnTo>
                      <a:pt x="1886" y="1950"/>
                    </a:lnTo>
                    <a:lnTo>
                      <a:pt x="1906" y="1935"/>
                    </a:lnTo>
                    <a:lnTo>
                      <a:pt x="1937" y="1905"/>
                    </a:lnTo>
                    <a:lnTo>
                      <a:pt x="1995" y="1928"/>
                    </a:lnTo>
                    <a:lnTo>
                      <a:pt x="2023" y="1905"/>
                    </a:lnTo>
                    <a:lnTo>
                      <a:pt x="2063" y="1928"/>
                    </a:lnTo>
                    <a:lnTo>
                      <a:pt x="2101" y="1915"/>
                    </a:lnTo>
                    <a:lnTo>
                      <a:pt x="2119" y="1885"/>
                    </a:lnTo>
                    <a:lnTo>
                      <a:pt x="2182" y="1873"/>
                    </a:lnTo>
                    <a:lnTo>
                      <a:pt x="2218" y="1928"/>
                    </a:lnTo>
                    <a:lnTo>
                      <a:pt x="2238" y="1905"/>
                    </a:lnTo>
                    <a:lnTo>
                      <a:pt x="2238" y="1844"/>
                    </a:lnTo>
                    <a:lnTo>
                      <a:pt x="2238" y="1797"/>
                    </a:lnTo>
                    <a:lnTo>
                      <a:pt x="2238" y="1736"/>
                    </a:lnTo>
                    <a:lnTo>
                      <a:pt x="2192" y="1728"/>
                    </a:lnTo>
                    <a:lnTo>
                      <a:pt x="2204" y="1691"/>
                    </a:lnTo>
                    <a:lnTo>
                      <a:pt x="2182" y="1671"/>
                    </a:lnTo>
                    <a:lnTo>
                      <a:pt x="2182" y="1620"/>
                    </a:lnTo>
                    <a:lnTo>
                      <a:pt x="2091" y="1640"/>
                    </a:lnTo>
                    <a:lnTo>
                      <a:pt x="2023" y="1610"/>
                    </a:lnTo>
                    <a:lnTo>
                      <a:pt x="2036" y="1514"/>
                    </a:lnTo>
                    <a:lnTo>
                      <a:pt x="2043" y="1491"/>
                    </a:lnTo>
                    <a:lnTo>
                      <a:pt x="2056" y="1484"/>
                    </a:lnTo>
                    <a:lnTo>
                      <a:pt x="2043" y="1445"/>
                    </a:lnTo>
                    <a:lnTo>
                      <a:pt x="2073" y="1395"/>
                    </a:lnTo>
                    <a:lnTo>
                      <a:pt x="2078" y="1385"/>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sp>
            <p:nvSpPr>
              <p:cNvPr id="54" name="26 Drôme">
                <a:extLst>
                  <a:ext uri="{FF2B5EF4-FFF2-40B4-BE49-F238E27FC236}">
                    <a16:creationId xmlns:a16="http://schemas.microsoft.com/office/drawing/2014/main" id="{40F7176D-B826-44F0-B924-75AF9D1A2960}"/>
                  </a:ext>
                </a:extLst>
              </p:cNvPr>
              <p:cNvSpPr>
                <a:spLocks noEditPoints="1"/>
              </p:cNvSpPr>
              <p:nvPr userDrawn="1"/>
            </p:nvSpPr>
            <p:spPr bwMode="auto">
              <a:xfrm>
                <a:off x="7042150" y="4151313"/>
                <a:ext cx="542925" cy="792162"/>
              </a:xfrm>
              <a:custGeom>
                <a:avLst/>
                <a:gdLst>
                  <a:gd name="T0" fmla="*/ 811 w 1601"/>
                  <a:gd name="T1" fmla="*/ 531 h 2327"/>
                  <a:gd name="T2" fmla="*/ 909 w 1601"/>
                  <a:gd name="T3" fmla="*/ 521 h 2327"/>
                  <a:gd name="T4" fmla="*/ 956 w 1601"/>
                  <a:gd name="T5" fmla="*/ 521 h 2327"/>
                  <a:gd name="T6" fmla="*/ 1057 w 1601"/>
                  <a:gd name="T7" fmla="*/ 477 h 2327"/>
                  <a:gd name="T8" fmla="*/ 1072 w 1601"/>
                  <a:gd name="T9" fmla="*/ 538 h 2327"/>
                  <a:gd name="T10" fmla="*/ 1102 w 1601"/>
                  <a:gd name="T11" fmla="*/ 689 h 2327"/>
                  <a:gd name="T12" fmla="*/ 1113 w 1601"/>
                  <a:gd name="T13" fmla="*/ 965 h 2327"/>
                  <a:gd name="T14" fmla="*/ 1261 w 1601"/>
                  <a:gd name="T15" fmla="*/ 1051 h 2327"/>
                  <a:gd name="T16" fmla="*/ 1426 w 1601"/>
                  <a:gd name="T17" fmla="*/ 1147 h 2327"/>
                  <a:gd name="T18" fmla="*/ 1601 w 1601"/>
                  <a:gd name="T19" fmla="*/ 1177 h 2327"/>
                  <a:gd name="T20" fmla="*/ 1505 w 1601"/>
                  <a:gd name="T21" fmla="*/ 1265 h 2327"/>
                  <a:gd name="T22" fmla="*/ 1338 w 1601"/>
                  <a:gd name="T23" fmla="*/ 1384 h 2327"/>
                  <a:gd name="T24" fmla="*/ 1350 w 1601"/>
                  <a:gd name="T25" fmla="*/ 1509 h 2327"/>
                  <a:gd name="T26" fmla="*/ 1338 w 1601"/>
                  <a:gd name="T27" fmla="*/ 1602 h 2327"/>
                  <a:gd name="T28" fmla="*/ 1175 w 1601"/>
                  <a:gd name="T29" fmla="*/ 1602 h 2327"/>
                  <a:gd name="T30" fmla="*/ 1123 w 1601"/>
                  <a:gd name="T31" fmla="*/ 1640 h 2327"/>
                  <a:gd name="T32" fmla="*/ 1155 w 1601"/>
                  <a:gd name="T33" fmla="*/ 1731 h 2327"/>
                  <a:gd name="T34" fmla="*/ 1094 w 1601"/>
                  <a:gd name="T35" fmla="*/ 1827 h 2327"/>
                  <a:gd name="T36" fmla="*/ 1163 w 1601"/>
                  <a:gd name="T37" fmla="*/ 1873 h 2327"/>
                  <a:gd name="T38" fmla="*/ 1301 w 1601"/>
                  <a:gd name="T39" fmla="*/ 1903 h 2327"/>
                  <a:gd name="T40" fmla="*/ 1370 w 1601"/>
                  <a:gd name="T41" fmla="*/ 1979 h 2327"/>
                  <a:gd name="T42" fmla="*/ 1434 w 1601"/>
                  <a:gd name="T43" fmla="*/ 2082 h 2327"/>
                  <a:gd name="T44" fmla="*/ 1446 w 1601"/>
                  <a:gd name="T45" fmla="*/ 2223 h 2327"/>
                  <a:gd name="T46" fmla="*/ 1350 w 1601"/>
                  <a:gd name="T47" fmla="*/ 2178 h 2327"/>
                  <a:gd name="T48" fmla="*/ 1271 w 1601"/>
                  <a:gd name="T49" fmla="*/ 2256 h 2327"/>
                  <a:gd name="T50" fmla="*/ 1113 w 1601"/>
                  <a:gd name="T51" fmla="*/ 2284 h 2327"/>
                  <a:gd name="T52" fmla="*/ 1024 w 1601"/>
                  <a:gd name="T53" fmla="*/ 2166 h 2327"/>
                  <a:gd name="T54" fmla="*/ 918 w 1601"/>
                  <a:gd name="T55" fmla="*/ 2160 h 2327"/>
                  <a:gd name="T56" fmla="*/ 702 w 1601"/>
                  <a:gd name="T57" fmla="*/ 2105 h 2327"/>
                  <a:gd name="T58" fmla="*/ 721 w 1601"/>
                  <a:gd name="T59" fmla="*/ 1965 h 2327"/>
                  <a:gd name="T60" fmla="*/ 526 w 1601"/>
                  <a:gd name="T61" fmla="*/ 2009 h 2327"/>
                  <a:gd name="T62" fmla="*/ 313 w 1601"/>
                  <a:gd name="T63" fmla="*/ 2090 h 2327"/>
                  <a:gd name="T64" fmla="*/ 222 w 1601"/>
                  <a:gd name="T65" fmla="*/ 2051 h 2327"/>
                  <a:gd name="T66" fmla="*/ 7 w 1601"/>
                  <a:gd name="T67" fmla="*/ 1953 h 2327"/>
                  <a:gd name="T68" fmla="*/ 37 w 1601"/>
                  <a:gd name="T69" fmla="*/ 1746 h 2327"/>
                  <a:gd name="T70" fmla="*/ 56 w 1601"/>
                  <a:gd name="T71" fmla="*/ 1582 h 2327"/>
                  <a:gd name="T72" fmla="*/ 78 w 1601"/>
                  <a:gd name="T73" fmla="*/ 1465 h 2327"/>
                  <a:gd name="T74" fmla="*/ 133 w 1601"/>
                  <a:gd name="T75" fmla="*/ 1369 h 2327"/>
                  <a:gd name="T76" fmla="*/ 133 w 1601"/>
                  <a:gd name="T77" fmla="*/ 1147 h 2327"/>
                  <a:gd name="T78" fmla="*/ 197 w 1601"/>
                  <a:gd name="T79" fmla="*/ 1009 h 2327"/>
                  <a:gd name="T80" fmla="*/ 263 w 1601"/>
                  <a:gd name="T81" fmla="*/ 902 h 2327"/>
                  <a:gd name="T82" fmla="*/ 283 w 1601"/>
                  <a:gd name="T83" fmla="*/ 765 h 2327"/>
                  <a:gd name="T84" fmla="*/ 222 w 1601"/>
                  <a:gd name="T85" fmla="*/ 657 h 2327"/>
                  <a:gd name="T86" fmla="*/ 243 w 1601"/>
                  <a:gd name="T87" fmla="*/ 573 h 2327"/>
                  <a:gd name="T88" fmla="*/ 207 w 1601"/>
                  <a:gd name="T89" fmla="*/ 477 h 2327"/>
                  <a:gd name="T90" fmla="*/ 197 w 1601"/>
                  <a:gd name="T91" fmla="*/ 349 h 2327"/>
                  <a:gd name="T92" fmla="*/ 154 w 1601"/>
                  <a:gd name="T93" fmla="*/ 192 h 2327"/>
                  <a:gd name="T94" fmla="*/ 232 w 1601"/>
                  <a:gd name="T95" fmla="*/ 63 h 2327"/>
                  <a:gd name="T96" fmla="*/ 369 w 1601"/>
                  <a:gd name="T97" fmla="*/ 19 h 2327"/>
                  <a:gd name="T98" fmla="*/ 508 w 1601"/>
                  <a:gd name="T99" fmla="*/ 43 h 2327"/>
                  <a:gd name="T100" fmla="*/ 584 w 1601"/>
                  <a:gd name="T101" fmla="*/ 172 h 2327"/>
                  <a:gd name="T102" fmla="*/ 702 w 1601"/>
                  <a:gd name="T103" fmla="*/ 222 h 2327"/>
                  <a:gd name="T104" fmla="*/ 695 w 1601"/>
                  <a:gd name="T105" fmla="*/ 401 h 2327"/>
                  <a:gd name="T106" fmla="*/ 675 w 1601"/>
                  <a:gd name="T107" fmla="*/ 505 h 2327"/>
                  <a:gd name="T108" fmla="*/ 440 w 1601"/>
                  <a:gd name="T109" fmla="*/ 1753 h 2327"/>
                  <a:gd name="T110" fmla="*/ 510 w 1601"/>
                  <a:gd name="T111" fmla="*/ 1822 h 2327"/>
                  <a:gd name="T112" fmla="*/ 498 w 1601"/>
                  <a:gd name="T113" fmla="*/ 1940 h 2327"/>
                  <a:gd name="T114" fmla="*/ 330 w 1601"/>
                  <a:gd name="T115" fmla="*/ 1996 h 2327"/>
                  <a:gd name="T116" fmla="*/ 359 w 1601"/>
                  <a:gd name="T117" fmla="*/ 1802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1" h="2327">
                    <a:moveTo>
                      <a:pt x="741" y="497"/>
                    </a:moveTo>
                    <a:lnTo>
                      <a:pt x="768" y="505"/>
                    </a:lnTo>
                    <a:lnTo>
                      <a:pt x="768" y="516"/>
                    </a:lnTo>
                    <a:lnTo>
                      <a:pt x="803" y="516"/>
                    </a:lnTo>
                    <a:lnTo>
                      <a:pt x="803" y="531"/>
                    </a:lnTo>
                    <a:lnTo>
                      <a:pt x="811" y="531"/>
                    </a:lnTo>
                    <a:lnTo>
                      <a:pt x="817" y="516"/>
                    </a:lnTo>
                    <a:lnTo>
                      <a:pt x="837" y="516"/>
                    </a:lnTo>
                    <a:lnTo>
                      <a:pt x="857" y="531"/>
                    </a:lnTo>
                    <a:lnTo>
                      <a:pt x="879" y="531"/>
                    </a:lnTo>
                    <a:lnTo>
                      <a:pt x="899" y="516"/>
                    </a:lnTo>
                    <a:lnTo>
                      <a:pt x="909" y="521"/>
                    </a:lnTo>
                    <a:lnTo>
                      <a:pt x="918" y="538"/>
                    </a:lnTo>
                    <a:lnTo>
                      <a:pt x="946" y="538"/>
                    </a:lnTo>
                    <a:lnTo>
                      <a:pt x="963" y="561"/>
                    </a:lnTo>
                    <a:lnTo>
                      <a:pt x="976" y="551"/>
                    </a:lnTo>
                    <a:lnTo>
                      <a:pt x="956" y="531"/>
                    </a:lnTo>
                    <a:lnTo>
                      <a:pt x="956" y="521"/>
                    </a:lnTo>
                    <a:lnTo>
                      <a:pt x="976" y="521"/>
                    </a:lnTo>
                    <a:lnTo>
                      <a:pt x="986" y="538"/>
                    </a:lnTo>
                    <a:lnTo>
                      <a:pt x="1006" y="538"/>
                    </a:lnTo>
                    <a:lnTo>
                      <a:pt x="1037" y="521"/>
                    </a:lnTo>
                    <a:lnTo>
                      <a:pt x="1047" y="497"/>
                    </a:lnTo>
                    <a:lnTo>
                      <a:pt x="1057" y="477"/>
                    </a:lnTo>
                    <a:lnTo>
                      <a:pt x="1062" y="465"/>
                    </a:lnTo>
                    <a:lnTo>
                      <a:pt x="1082" y="457"/>
                    </a:lnTo>
                    <a:lnTo>
                      <a:pt x="1102" y="477"/>
                    </a:lnTo>
                    <a:lnTo>
                      <a:pt x="1113" y="487"/>
                    </a:lnTo>
                    <a:lnTo>
                      <a:pt x="1082" y="497"/>
                    </a:lnTo>
                    <a:lnTo>
                      <a:pt x="1072" y="538"/>
                    </a:lnTo>
                    <a:lnTo>
                      <a:pt x="1102" y="581"/>
                    </a:lnTo>
                    <a:lnTo>
                      <a:pt x="1102" y="612"/>
                    </a:lnTo>
                    <a:lnTo>
                      <a:pt x="1113" y="634"/>
                    </a:lnTo>
                    <a:lnTo>
                      <a:pt x="1113" y="642"/>
                    </a:lnTo>
                    <a:lnTo>
                      <a:pt x="1113" y="649"/>
                    </a:lnTo>
                    <a:lnTo>
                      <a:pt x="1102" y="689"/>
                    </a:lnTo>
                    <a:lnTo>
                      <a:pt x="1113" y="765"/>
                    </a:lnTo>
                    <a:lnTo>
                      <a:pt x="1113" y="816"/>
                    </a:lnTo>
                    <a:lnTo>
                      <a:pt x="1094" y="849"/>
                    </a:lnTo>
                    <a:lnTo>
                      <a:pt x="1102" y="879"/>
                    </a:lnTo>
                    <a:lnTo>
                      <a:pt x="1094" y="955"/>
                    </a:lnTo>
                    <a:lnTo>
                      <a:pt x="1113" y="965"/>
                    </a:lnTo>
                    <a:lnTo>
                      <a:pt x="1102" y="995"/>
                    </a:lnTo>
                    <a:lnTo>
                      <a:pt x="1082" y="1009"/>
                    </a:lnTo>
                    <a:lnTo>
                      <a:pt x="1113" y="1041"/>
                    </a:lnTo>
                    <a:lnTo>
                      <a:pt x="1219" y="1063"/>
                    </a:lnTo>
                    <a:lnTo>
                      <a:pt x="1209" y="1021"/>
                    </a:lnTo>
                    <a:lnTo>
                      <a:pt x="1261" y="1051"/>
                    </a:lnTo>
                    <a:lnTo>
                      <a:pt x="1271" y="1081"/>
                    </a:lnTo>
                    <a:lnTo>
                      <a:pt x="1315" y="1093"/>
                    </a:lnTo>
                    <a:lnTo>
                      <a:pt x="1328" y="1112"/>
                    </a:lnTo>
                    <a:lnTo>
                      <a:pt x="1350" y="1127"/>
                    </a:lnTo>
                    <a:lnTo>
                      <a:pt x="1350" y="1147"/>
                    </a:lnTo>
                    <a:lnTo>
                      <a:pt x="1426" y="1147"/>
                    </a:lnTo>
                    <a:lnTo>
                      <a:pt x="1454" y="1169"/>
                    </a:lnTo>
                    <a:lnTo>
                      <a:pt x="1489" y="1169"/>
                    </a:lnTo>
                    <a:lnTo>
                      <a:pt x="1505" y="1198"/>
                    </a:lnTo>
                    <a:lnTo>
                      <a:pt x="1565" y="1169"/>
                    </a:lnTo>
                    <a:lnTo>
                      <a:pt x="1585" y="1177"/>
                    </a:lnTo>
                    <a:lnTo>
                      <a:pt x="1601" y="1177"/>
                    </a:lnTo>
                    <a:lnTo>
                      <a:pt x="1601" y="1198"/>
                    </a:lnTo>
                    <a:lnTo>
                      <a:pt x="1585" y="1231"/>
                    </a:lnTo>
                    <a:lnTo>
                      <a:pt x="1565" y="1231"/>
                    </a:lnTo>
                    <a:lnTo>
                      <a:pt x="1552" y="1275"/>
                    </a:lnTo>
                    <a:lnTo>
                      <a:pt x="1525" y="1275"/>
                    </a:lnTo>
                    <a:lnTo>
                      <a:pt x="1505" y="1265"/>
                    </a:lnTo>
                    <a:lnTo>
                      <a:pt x="1476" y="1307"/>
                    </a:lnTo>
                    <a:lnTo>
                      <a:pt x="1419" y="1285"/>
                    </a:lnTo>
                    <a:lnTo>
                      <a:pt x="1370" y="1275"/>
                    </a:lnTo>
                    <a:lnTo>
                      <a:pt x="1350" y="1285"/>
                    </a:lnTo>
                    <a:lnTo>
                      <a:pt x="1370" y="1349"/>
                    </a:lnTo>
                    <a:lnTo>
                      <a:pt x="1338" y="1384"/>
                    </a:lnTo>
                    <a:lnTo>
                      <a:pt x="1328" y="1390"/>
                    </a:lnTo>
                    <a:lnTo>
                      <a:pt x="1328" y="1413"/>
                    </a:lnTo>
                    <a:lnTo>
                      <a:pt x="1308" y="1455"/>
                    </a:lnTo>
                    <a:lnTo>
                      <a:pt x="1301" y="1489"/>
                    </a:lnTo>
                    <a:lnTo>
                      <a:pt x="1315" y="1509"/>
                    </a:lnTo>
                    <a:lnTo>
                      <a:pt x="1350" y="1509"/>
                    </a:lnTo>
                    <a:lnTo>
                      <a:pt x="1370" y="1541"/>
                    </a:lnTo>
                    <a:lnTo>
                      <a:pt x="1390" y="1571"/>
                    </a:lnTo>
                    <a:lnTo>
                      <a:pt x="1370" y="1582"/>
                    </a:lnTo>
                    <a:lnTo>
                      <a:pt x="1370" y="1571"/>
                    </a:lnTo>
                    <a:lnTo>
                      <a:pt x="1338" y="1582"/>
                    </a:lnTo>
                    <a:lnTo>
                      <a:pt x="1338" y="1602"/>
                    </a:lnTo>
                    <a:lnTo>
                      <a:pt x="1315" y="1647"/>
                    </a:lnTo>
                    <a:lnTo>
                      <a:pt x="1281" y="1627"/>
                    </a:lnTo>
                    <a:lnTo>
                      <a:pt x="1261" y="1617"/>
                    </a:lnTo>
                    <a:lnTo>
                      <a:pt x="1261" y="1627"/>
                    </a:lnTo>
                    <a:lnTo>
                      <a:pt x="1231" y="1617"/>
                    </a:lnTo>
                    <a:lnTo>
                      <a:pt x="1175" y="1602"/>
                    </a:lnTo>
                    <a:lnTo>
                      <a:pt x="1155" y="1602"/>
                    </a:lnTo>
                    <a:lnTo>
                      <a:pt x="1133" y="1592"/>
                    </a:lnTo>
                    <a:lnTo>
                      <a:pt x="1102" y="1592"/>
                    </a:lnTo>
                    <a:lnTo>
                      <a:pt x="1102" y="1617"/>
                    </a:lnTo>
                    <a:lnTo>
                      <a:pt x="1113" y="1617"/>
                    </a:lnTo>
                    <a:lnTo>
                      <a:pt x="1123" y="1640"/>
                    </a:lnTo>
                    <a:lnTo>
                      <a:pt x="1113" y="1647"/>
                    </a:lnTo>
                    <a:lnTo>
                      <a:pt x="1123" y="1678"/>
                    </a:lnTo>
                    <a:lnTo>
                      <a:pt x="1143" y="1688"/>
                    </a:lnTo>
                    <a:lnTo>
                      <a:pt x="1175" y="1708"/>
                    </a:lnTo>
                    <a:lnTo>
                      <a:pt x="1163" y="1731"/>
                    </a:lnTo>
                    <a:lnTo>
                      <a:pt x="1155" y="1731"/>
                    </a:lnTo>
                    <a:lnTo>
                      <a:pt x="1143" y="1736"/>
                    </a:lnTo>
                    <a:lnTo>
                      <a:pt x="1082" y="1718"/>
                    </a:lnTo>
                    <a:lnTo>
                      <a:pt x="1062" y="1736"/>
                    </a:lnTo>
                    <a:lnTo>
                      <a:pt x="1062" y="1756"/>
                    </a:lnTo>
                    <a:lnTo>
                      <a:pt x="1082" y="1756"/>
                    </a:lnTo>
                    <a:lnTo>
                      <a:pt x="1094" y="1827"/>
                    </a:lnTo>
                    <a:lnTo>
                      <a:pt x="1082" y="1837"/>
                    </a:lnTo>
                    <a:lnTo>
                      <a:pt x="1082" y="1847"/>
                    </a:lnTo>
                    <a:lnTo>
                      <a:pt x="1102" y="1847"/>
                    </a:lnTo>
                    <a:lnTo>
                      <a:pt x="1133" y="1847"/>
                    </a:lnTo>
                    <a:lnTo>
                      <a:pt x="1133" y="1873"/>
                    </a:lnTo>
                    <a:lnTo>
                      <a:pt x="1163" y="1873"/>
                    </a:lnTo>
                    <a:lnTo>
                      <a:pt x="1175" y="1893"/>
                    </a:lnTo>
                    <a:lnTo>
                      <a:pt x="1209" y="1873"/>
                    </a:lnTo>
                    <a:lnTo>
                      <a:pt x="1231" y="1883"/>
                    </a:lnTo>
                    <a:lnTo>
                      <a:pt x="1239" y="1903"/>
                    </a:lnTo>
                    <a:lnTo>
                      <a:pt x="1271" y="1903"/>
                    </a:lnTo>
                    <a:lnTo>
                      <a:pt x="1301" y="1903"/>
                    </a:lnTo>
                    <a:lnTo>
                      <a:pt x="1357" y="1893"/>
                    </a:lnTo>
                    <a:lnTo>
                      <a:pt x="1370" y="1913"/>
                    </a:lnTo>
                    <a:lnTo>
                      <a:pt x="1338" y="1953"/>
                    </a:lnTo>
                    <a:lnTo>
                      <a:pt x="1370" y="1965"/>
                    </a:lnTo>
                    <a:lnTo>
                      <a:pt x="1377" y="1979"/>
                    </a:lnTo>
                    <a:lnTo>
                      <a:pt x="1370" y="1979"/>
                    </a:lnTo>
                    <a:lnTo>
                      <a:pt x="1377" y="1999"/>
                    </a:lnTo>
                    <a:lnTo>
                      <a:pt x="1399" y="2021"/>
                    </a:lnTo>
                    <a:lnTo>
                      <a:pt x="1434" y="1999"/>
                    </a:lnTo>
                    <a:lnTo>
                      <a:pt x="1446" y="2029"/>
                    </a:lnTo>
                    <a:lnTo>
                      <a:pt x="1434" y="2070"/>
                    </a:lnTo>
                    <a:lnTo>
                      <a:pt x="1434" y="2082"/>
                    </a:lnTo>
                    <a:lnTo>
                      <a:pt x="1446" y="2097"/>
                    </a:lnTo>
                    <a:lnTo>
                      <a:pt x="1434" y="2117"/>
                    </a:lnTo>
                    <a:lnTo>
                      <a:pt x="1446" y="2178"/>
                    </a:lnTo>
                    <a:lnTo>
                      <a:pt x="1406" y="2178"/>
                    </a:lnTo>
                    <a:lnTo>
                      <a:pt x="1406" y="2208"/>
                    </a:lnTo>
                    <a:lnTo>
                      <a:pt x="1446" y="2223"/>
                    </a:lnTo>
                    <a:lnTo>
                      <a:pt x="1446" y="2256"/>
                    </a:lnTo>
                    <a:lnTo>
                      <a:pt x="1399" y="2256"/>
                    </a:lnTo>
                    <a:lnTo>
                      <a:pt x="1390" y="2243"/>
                    </a:lnTo>
                    <a:lnTo>
                      <a:pt x="1390" y="2216"/>
                    </a:lnTo>
                    <a:lnTo>
                      <a:pt x="1357" y="2208"/>
                    </a:lnTo>
                    <a:lnTo>
                      <a:pt x="1350" y="2178"/>
                    </a:lnTo>
                    <a:lnTo>
                      <a:pt x="1338" y="2178"/>
                    </a:lnTo>
                    <a:lnTo>
                      <a:pt x="1301" y="2178"/>
                    </a:lnTo>
                    <a:lnTo>
                      <a:pt x="1294" y="2216"/>
                    </a:lnTo>
                    <a:lnTo>
                      <a:pt x="1308" y="2236"/>
                    </a:lnTo>
                    <a:lnTo>
                      <a:pt x="1301" y="2256"/>
                    </a:lnTo>
                    <a:lnTo>
                      <a:pt x="1271" y="2256"/>
                    </a:lnTo>
                    <a:lnTo>
                      <a:pt x="1261" y="2284"/>
                    </a:lnTo>
                    <a:lnTo>
                      <a:pt x="1219" y="2307"/>
                    </a:lnTo>
                    <a:lnTo>
                      <a:pt x="1190" y="2327"/>
                    </a:lnTo>
                    <a:lnTo>
                      <a:pt x="1133" y="2327"/>
                    </a:lnTo>
                    <a:lnTo>
                      <a:pt x="1123" y="2284"/>
                    </a:lnTo>
                    <a:lnTo>
                      <a:pt x="1113" y="2284"/>
                    </a:lnTo>
                    <a:lnTo>
                      <a:pt x="1102" y="2256"/>
                    </a:lnTo>
                    <a:lnTo>
                      <a:pt x="1072" y="2264"/>
                    </a:lnTo>
                    <a:lnTo>
                      <a:pt x="1037" y="2256"/>
                    </a:lnTo>
                    <a:lnTo>
                      <a:pt x="1037" y="2188"/>
                    </a:lnTo>
                    <a:lnTo>
                      <a:pt x="1037" y="2166"/>
                    </a:lnTo>
                    <a:lnTo>
                      <a:pt x="1024" y="2166"/>
                    </a:lnTo>
                    <a:lnTo>
                      <a:pt x="1024" y="2160"/>
                    </a:lnTo>
                    <a:lnTo>
                      <a:pt x="1006" y="2147"/>
                    </a:lnTo>
                    <a:lnTo>
                      <a:pt x="986" y="2147"/>
                    </a:lnTo>
                    <a:lnTo>
                      <a:pt x="963" y="2166"/>
                    </a:lnTo>
                    <a:lnTo>
                      <a:pt x="946" y="2160"/>
                    </a:lnTo>
                    <a:lnTo>
                      <a:pt x="918" y="2160"/>
                    </a:lnTo>
                    <a:lnTo>
                      <a:pt x="887" y="2127"/>
                    </a:lnTo>
                    <a:lnTo>
                      <a:pt x="850" y="2117"/>
                    </a:lnTo>
                    <a:lnTo>
                      <a:pt x="827" y="2117"/>
                    </a:lnTo>
                    <a:lnTo>
                      <a:pt x="827" y="2160"/>
                    </a:lnTo>
                    <a:lnTo>
                      <a:pt x="721" y="2140"/>
                    </a:lnTo>
                    <a:lnTo>
                      <a:pt x="702" y="2105"/>
                    </a:lnTo>
                    <a:lnTo>
                      <a:pt x="721" y="2090"/>
                    </a:lnTo>
                    <a:lnTo>
                      <a:pt x="715" y="2064"/>
                    </a:lnTo>
                    <a:lnTo>
                      <a:pt x="702" y="2051"/>
                    </a:lnTo>
                    <a:lnTo>
                      <a:pt x="702" y="2021"/>
                    </a:lnTo>
                    <a:lnTo>
                      <a:pt x="721" y="1989"/>
                    </a:lnTo>
                    <a:lnTo>
                      <a:pt x="721" y="1965"/>
                    </a:lnTo>
                    <a:lnTo>
                      <a:pt x="645" y="2029"/>
                    </a:lnTo>
                    <a:lnTo>
                      <a:pt x="616" y="2021"/>
                    </a:lnTo>
                    <a:lnTo>
                      <a:pt x="596" y="2029"/>
                    </a:lnTo>
                    <a:lnTo>
                      <a:pt x="581" y="1979"/>
                    </a:lnTo>
                    <a:lnTo>
                      <a:pt x="539" y="1999"/>
                    </a:lnTo>
                    <a:lnTo>
                      <a:pt x="526" y="2009"/>
                    </a:lnTo>
                    <a:lnTo>
                      <a:pt x="478" y="2029"/>
                    </a:lnTo>
                    <a:lnTo>
                      <a:pt x="458" y="2041"/>
                    </a:lnTo>
                    <a:lnTo>
                      <a:pt x="401" y="2070"/>
                    </a:lnTo>
                    <a:lnTo>
                      <a:pt x="359" y="2070"/>
                    </a:lnTo>
                    <a:lnTo>
                      <a:pt x="334" y="2070"/>
                    </a:lnTo>
                    <a:lnTo>
                      <a:pt x="313" y="2090"/>
                    </a:lnTo>
                    <a:lnTo>
                      <a:pt x="305" y="2105"/>
                    </a:lnTo>
                    <a:lnTo>
                      <a:pt x="250" y="2147"/>
                    </a:lnTo>
                    <a:lnTo>
                      <a:pt x="243" y="2147"/>
                    </a:lnTo>
                    <a:lnTo>
                      <a:pt x="243" y="2117"/>
                    </a:lnTo>
                    <a:lnTo>
                      <a:pt x="222" y="2070"/>
                    </a:lnTo>
                    <a:lnTo>
                      <a:pt x="222" y="2051"/>
                    </a:lnTo>
                    <a:lnTo>
                      <a:pt x="222" y="1999"/>
                    </a:lnTo>
                    <a:lnTo>
                      <a:pt x="167" y="1965"/>
                    </a:lnTo>
                    <a:lnTo>
                      <a:pt x="96" y="1965"/>
                    </a:lnTo>
                    <a:lnTo>
                      <a:pt x="96" y="1974"/>
                    </a:lnTo>
                    <a:lnTo>
                      <a:pt x="48" y="1974"/>
                    </a:lnTo>
                    <a:lnTo>
                      <a:pt x="7" y="1953"/>
                    </a:lnTo>
                    <a:lnTo>
                      <a:pt x="0" y="1945"/>
                    </a:lnTo>
                    <a:lnTo>
                      <a:pt x="0" y="1883"/>
                    </a:lnTo>
                    <a:lnTo>
                      <a:pt x="29" y="1814"/>
                    </a:lnTo>
                    <a:lnTo>
                      <a:pt x="19" y="1807"/>
                    </a:lnTo>
                    <a:lnTo>
                      <a:pt x="29" y="1766"/>
                    </a:lnTo>
                    <a:lnTo>
                      <a:pt x="37" y="1746"/>
                    </a:lnTo>
                    <a:lnTo>
                      <a:pt x="68" y="1736"/>
                    </a:lnTo>
                    <a:lnTo>
                      <a:pt x="68" y="1678"/>
                    </a:lnTo>
                    <a:lnTo>
                      <a:pt x="68" y="1670"/>
                    </a:lnTo>
                    <a:lnTo>
                      <a:pt x="56" y="1647"/>
                    </a:lnTo>
                    <a:lnTo>
                      <a:pt x="48" y="1612"/>
                    </a:lnTo>
                    <a:lnTo>
                      <a:pt x="56" y="1582"/>
                    </a:lnTo>
                    <a:lnTo>
                      <a:pt x="68" y="1564"/>
                    </a:lnTo>
                    <a:lnTo>
                      <a:pt x="48" y="1541"/>
                    </a:lnTo>
                    <a:lnTo>
                      <a:pt x="56" y="1501"/>
                    </a:lnTo>
                    <a:lnTo>
                      <a:pt x="68" y="1501"/>
                    </a:lnTo>
                    <a:lnTo>
                      <a:pt x="78" y="1486"/>
                    </a:lnTo>
                    <a:lnTo>
                      <a:pt x="78" y="1465"/>
                    </a:lnTo>
                    <a:lnTo>
                      <a:pt x="106" y="1465"/>
                    </a:lnTo>
                    <a:lnTo>
                      <a:pt x="116" y="1455"/>
                    </a:lnTo>
                    <a:lnTo>
                      <a:pt x="116" y="1433"/>
                    </a:lnTo>
                    <a:lnTo>
                      <a:pt x="126" y="1413"/>
                    </a:lnTo>
                    <a:lnTo>
                      <a:pt x="133" y="1390"/>
                    </a:lnTo>
                    <a:lnTo>
                      <a:pt x="133" y="1369"/>
                    </a:lnTo>
                    <a:lnTo>
                      <a:pt x="167" y="1327"/>
                    </a:lnTo>
                    <a:lnTo>
                      <a:pt x="167" y="1275"/>
                    </a:lnTo>
                    <a:lnTo>
                      <a:pt x="144" y="1218"/>
                    </a:lnTo>
                    <a:lnTo>
                      <a:pt x="133" y="1189"/>
                    </a:lnTo>
                    <a:lnTo>
                      <a:pt x="133" y="1177"/>
                    </a:lnTo>
                    <a:lnTo>
                      <a:pt x="133" y="1147"/>
                    </a:lnTo>
                    <a:lnTo>
                      <a:pt x="144" y="1127"/>
                    </a:lnTo>
                    <a:lnTo>
                      <a:pt x="133" y="1100"/>
                    </a:lnTo>
                    <a:lnTo>
                      <a:pt x="144" y="1081"/>
                    </a:lnTo>
                    <a:lnTo>
                      <a:pt x="154" y="1081"/>
                    </a:lnTo>
                    <a:lnTo>
                      <a:pt x="197" y="1031"/>
                    </a:lnTo>
                    <a:lnTo>
                      <a:pt x="197" y="1009"/>
                    </a:lnTo>
                    <a:lnTo>
                      <a:pt x="217" y="1004"/>
                    </a:lnTo>
                    <a:lnTo>
                      <a:pt x="207" y="975"/>
                    </a:lnTo>
                    <a:lnTo>
                      <a:pt x="232" y="955"/>
                    </a:lnTo>
                    <a:lnTo>
                      <a:pt x="243" y="955"/>
                    </a:lnTo>
                    <a:lnTo>
                      <a:pt x="243" y="912"/>
                    </a:lnTo>
                    <a:lnTo>
                      <a:pt x="263" y="902"/>
                    </a:lnTo>
                    <a:lnTo>
                      <a:pt x="263" y="879"/>
                    </a:lnTo>
                    <a:lnTo>
                      <a:pt x="250" y="856"/>
                    </a:lnTo>
                    <a:lnTo>
                      <a:pt x="273" y="836"/>
                    </a:lnTo>
                    <a:lnTo>
                      <a:pt x="273" y="816"/>
                    </a:lnTo>
                    <a:lnTo>
                      <a:pt x="293" y="775"/>
                    </a:lnTo>
                    <a:lnTo>
                      <a:pt x="283" y="765"/>
                    </a:lnTo>
                    <a:lnTo>
                      <a:pt x="273" y="740"/>
                    </a:lnTo>
                    <a:lnTo>
                      <a:pt x="250" y="718"/>
                    </a:lnTo>
                    <a:lnTo>
                      <a:pt x="243" y="699"/>
                    </a:lnTo>
                    <a:lnTo>
                      <a:pt x="243" y="689"/>
                    </a:lnTo>
                    <a:lnTo>
                      <a:pt x="243" y="669"/>
                    </a:lnTo>
                    <a:lnTo>
                      <a:pt x="222" y="657"/>
                    </a:lnTo>
                    <a:lnTo>
                      <a:pt x="222" y="642"/>
                    </a:lnTo>
                    <a:lnTo>
                      <a:pt x="232" y="634"/>
                    </a:lnTo>
                    <a:lnTo>
                      <a:pt x="232" y="622"/>
                    </a:lnTo>
                    <a:lnTo>
                      <a:pt x="222" y="612"/>
                    </a:lnTo>
                    <a:lnTo>
                      <a:pt x="222" y="581"/>
                    </a:lnTo>
                    <a:lnTo>
                      <a:pt x="243" y="573"/>
                    </a:lnTo>
                    <a:lnTo>
                      <a:pt x="250" y="551"/>
                    </a:lnTo>
                    <a:lnTo>
                      <a:pt x="243" y="531"/>
                    </a:lnTo>
                    <a:lnTo>
                      <a:pt x="222" y="531"/>
                    </a:lnTo>
                    <a:lnTo>
                      <a:pt x="207" y="516"/>
                    </a:lnTo>
                    <a:lnTo>
                      <a:pt x="207" y="497"/>
                    </a:lnTo>
                    <a:lnTo>
                      <a:pt x="207" y="477"/>
                    </a:lnTo>
                    <a:lnTo>
                      <a:pt x="207" y="465"/>
                    </a:lnTo>
                    <a:lnTo>
                      <a:pt x="197" y="465"/>
                    </a:lnTo>
                    <a:lnTo>
                      <a:pt x="187" y="445"/>
                    </a:lnTo>
                    <a:lnTo>
                      <a:pt x="174" y="409"/>
                    </a:lnTo>
                    <a:lnTo>
                      <a:pt x="207" y="369"/>
                    </a:lnTo>
                    <a:lnTo>
                      <a:pt x="197" y="349"/>
                    </a:lnTo>
                    <a:lnTo>
                      <a:pt x="174" y="349"/>
                    </a:lnTo>
                    <a:lnTo>
                      <a:pt x="174" y="319"/>
                    </a:lnTo>
                    <a:lnTo>
                      <a:pt x="174" y="290"/>
                    </a:lnTo>
                    <a:lnTo>
                      <a:pt x="167" y="263"/>
                    </a:lnTo>
                    <a:lnTo>
                      <a:pt x="167" y="222"/>
                    </a:lnTo>
                    <a:lnTo>
                      <a:pt x="154" y="192"/>
                    </a:lnTo>
                    <a:lnTo>
                      <a:pt x="167" y="159"/>
                    </a:lnTo>
                    <a:lnTo>
                      <a:pt x="167" y="144"/>
                    </a:lnTo>
                    <a:lnTo>
                      <a:pt x="167" y="106"/>
                    </a:lnTo>
                    <a:lnTo>
                      <a:pt x="154" y="83"/>
                    </a:lnTo>
                    <a:lnTo>
                      <a:pt x="167" y="83"/>
                    </a:lnTo>
                    <a:lnTo>
                      <a:pt x="232" y="63"/>
                    </a:lnTo>
                    <a:lnTo>
                      <a:pt x="232" y="83"/>
                    </a:lnTo>
                    <a:lnTo>
                      <a:pt x="263" y="83"/>
                    </a:lnTo>
                    <a:lnTo>
                      <a:pt x="293" y="63"/>
                    </a:lnTo>
                    <a:lnTo>
                      <a:pt x="325" y="38"/>
                    </a:lnTo>
                    <a:lnTo>
                      <a:pt x="359" y="28"/>
                    </a:lnTo>
                    <a:lnTo>
                      <a:pt x="369" y="19"/>
                    </a:lnTo>
                    <a:lnTo>
                      <a:pt x="389" y="0"/>
                    </a:lnTo>
                    <a:lnTo>
                      <a:pt x="443" y="0"/>
                    </a:lnTo>
                    <a:lnTo>
                      <a:pt x="450" y="38"/>
                    </a:lnTo>
                    <a:lnTo>
                      <a:pt x="465" y="38"/>
                    </a:lnTo>
                    <a:lnTo>
                      <a:pt x="498" y="38"/>
                    </a:lnTo>
                    <a:lnTo>
                      <a:pt x="508" y="43"/>
                    </a:lnTo>
                    <a:lnTo>
                      <a:pt x="520" y="76"/>
                    </a:lnTo>
                    <a:lnTo>
                      <a:pt x="526" y="106"/>
                    </a:lnTo>
                    <a:lnTo>
                      <a:pt x="584" y="83"/>
                    </a:lnTo>
                    <a:lnTo>
                      <a:pt x="584" y="76"/>
                    </a:lnTo>
                    <a:lnTo>
                      <a:pt x="604" y="76"/>
                    </a:lnTo>
                    <a:lnTo>
                      <a:pt x="584" y="172"/>
                    </a:lnTo>
                    <a:lnTo>
                      <a:pt x="616" y="172"/>
                    </a:lnTo>
                    <a:lnTo>
                      <a:pt x="637" y="157"/>
                    </a:lnTo>
                    <a:lnTo>
                      <a:pt x="645" y="172"/>
                    </a:lnTo>
                    <a:lnTo>
                      <a:pt x="665" y="159"/>
                    </a:lnTo>
                    <a:lnTo>
                      <a:pt x="675" y="202"/>
                    </a:lnTo>
                    <a:lnTo>
                      <a:pt x="702" y="222"/>
                    </a:lnTo>
                    <a:lnTo>
                      <a:pt x="675" y="222"/>
                    </a:lnTo>
                    <a:lnTo>
                      <a:pt x="657" y="243"/>
                    </a:lnTo>
                    <a:lnTo>
                      <a:pt x="665" y="273"/>
                    </a:lnTo>
                    <a:lnTo>
                      <a:pt x="675" y="310"/>
                    </a:lnTo>
                    <a:lnTo>
                      <a:pt x="695" y="329"/>
                    </a:lnTo>
                    <a:lnTo>
                      <a:pt x="695" y="401"/>
                    </a:lnTo>
                    <a:lnTo>
                      <a:pt x="695" y="409"/>
                    </a:lnTo>
                    <a:lnTo>
                      <a:pt x="657" y="457"/>
                    </a:lnTo>
                    <a:lnTo>
                      <a:pt x="645" y="487"/>
                    </a:lnTo>
                    <a:lnTo>
                      <a:pt x="616" y="505"/>
                    </a:lnTo>
                    <a:lnTo>
                      <a:pt x="657" y="516"/>
                    </a:lnTo>
                    <a:lnTo>
                      <a:pt x="675" y="505"/>
                    </a:lnTo>
                    <a:lnTo>
                      <a:pt x="687" y="487"/>
                    </a:lnTo>
                    <a:lnTo>
                      <a:pt x="721" y="487"/>
                    </a:lnTo>
                    <a:lnTo>
                      <a:pt x="741" y="487"/>
                    </a:lnTo>
                    <a:lnTo>
                      <a:pt x="741" y="497"/>
                    </a:lnTo>
                    <a:close/>
                    <a:moveTo>
                      <a:pt x="421" y="1773"/>
                    </a:moveTo>
                    <a:lnTo>
                      <a:pt x="440" y="1753"/>
                    </a:lnTo>
                    <a:lnTo>
                      <a:pt x="455" y="1763"/>
                    </a:lnTo>
                    <a:lnTo>
                      <a:pt x="488" y="1784"/>
                    </a:lnTo>
                    <a:lnTo>
                      <a:pt x="510" y="1784"/>
                    </a:lnTo>
                    <a:lnTo>
                      <a:pt x="510" y="1792"/>
                    </a:lnTo>
                    <a:lnTo>
                      <a:pt x="498" y="1802"/>
                    </a:lnTo>
                    <a:lnTo>
                      <a:pt x="510" y="1822"/>
                    </a:lnTo>
                    <a:lnTo>
                      <a:pt x="539" y="1844"/>
                    </a:lnTo>
                    <a:lnTo>
                      <a:pt x="571" y="1844"/>
                    </a:lnTo>
                    <a:lnTo>
                      <a:pt x="574" y="1862"/>
                    </a:lnTo>
                    <a:lnTo>
                      <a:pt x="518" y="1878"/>
                    </a:lnTo>
                    <a:lnTo>
                      <a:pt x="518" y="1910"/>
                    </a:lnTo>
                    <a:lnTo>
                      <a:pt x="498" y="1940"/>
                    </a:lnTo>
                    <a:lnTo>
                      <a:pt x="510" y="1960"/>
                    </a:lnTo>
                    <a:lnTo>
                      <a:pt x="478" y="1981"/>
                    </a:lnTo>
                    <a:lnTo>
                      <a:pt x="468" y="2016"/>
                    </a:lnTo>
                    <a:lnTo>
                      <a:pt x="371" y="1986"/>
                    </a:lnTo>
                    <a:lnTo>
                      <a:pt x="359" y="1996"/>
                    </a:lnTo>
                    <a:lnTo>
                      <a:pt x="330" y="1996"/>
                    </a:lnTo>
                    <a:lnTo>
                      <a:pt x="325" y="1960"/>
                    </a:lnTo>
                    <a:lnTo>
                      <a:pt x="339" y="1940"/>
                    </a:lnTo>
                    <a:lnTo>
                      <a:pt x="303" y="1920"/>
                    </a:lnTo>
                    <a:lnTo>
                      <a:pt x="330" y="1878"/>
                    </a:lnTo>
                    <a:lnTo>
                      <a:pt x="349" y="1862"/>
                    </a:lnTo>
                    <a:lnTo>
                      <a:pt x="359" y="1802"/>
                    </a:lnTo>
                    <a:lnTo>
                      <a:pt x="411" y="1773"/>
                    </a:lnTo>
                    <a:lnTo>
                      <a:pt x="421" y="1773"/>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sp>
            <p:nvSpPr>
              <p:cNvPr id="55" name="07 Ardèche">
                <a:extLst>
                  <a:ext uri="{FF2B5EF4-FFF2-40B4-BE49-F238E27FC236}">
                    <a16:creationId xmlns:a16="http://schemas.microsoft.com/office/drawing/2014/main" id="{712CC4E4-6FD3-445C-9F26-B177CEA7F4CB}"/>
                  </a:ext>
                </a:extLst>
              </p:cNvPr>
              <p:cNvSpPr>
                <a:spLocks/>
              </p:cNvSpPr>
              <p:nvPr userDrawn="1"/>
            </p:nvSpPr>
            <p:spPr bwMode="auto">
              <a:xfrm>
                <a:off x="6664325" y="4137025"/>
                <a:ext cx="476250" cy="727075"/>
              </a:xfrm>
              <a:custGeom>
                <a:avLst/>
                <a:gdLst>
                  <a:gd name="T0" fmla="*/ 915 w 1403"/>
                  <a:gd name="T1" fmla="*/ 264 h 2143"/>
                  <a:gd name="T2" fmla="*/ 838 w 1403"/>
                  <a:gd name="T3" fmla="*/ 277 h 2143"/>
                  <a:gd name="T4" fmla="*/ 817 w 1403"/>
                  <a:gd name="T5" fmla="*/ 383 h 2143"/>
                  <a:gd name="T6" fmla="*/ 776 w 1403"/>
                  <a:gd name="T7" fmla="*/ 509 h 2143"/>
                  <a:gd name="T8" fmla="*/ 700 w 1403"/>
                  <a:gd name="T9" fmla="*/ 479 h 2143"/>
                  <a:gd name="T10" fmla="*/ 687 w 1403"/>
                  <a:gd name="T11" fmla="*/ 520 h 2143"/>
                  <a:gd name="T12" fmla="*/ 700 w 1403"/>
                  <a:gd name="T13" fmla="*/ 617 h 2143"/>
                  <a:gd name="T14" fmla="*/ 591 w 1403"/>
                  <a:gd name="T15" fmla="*/ 688 h 2143"/>
                  <a:gd name="T16" fmla="*/ 603 w 1403"/>
                  <a:gd name="T17" fmla="*/ 784 h 2143"/>
                  <a:gd name="T18" fmla="*/ 490 w 1403"/>
                  <a:gd name="T19" fmla="*/ 806 h 2143"/>
                  <a:gd name="T20" fmla="*/ 403 w 1403"/>
                  <a:gd name="T21" fmla="*/ 970 h 2143"/>
                  <a:gd name="T22" fmla="*/ 244 w 1403"/>
                  <a:gd name="T23" fmla="*/ 979 h 2143"/>
                  <a:gd name="T24" fmla="*/ 199 w 1403"/>
                  <a:gd name="T25" fmla="*/ 1067 h 2143"/>
                  <a:gd name="T26" fmla="*/ 167 w 1403"/>
                  <a:gd name="T27" fmla="*/ 1096 h 2143"/>
                  <a:gd name="T28" fmla="*/ 82 w 1403"/>
                  <a:gd name="T29" fmla="*/ 1167 h 2143"/>
                  <a:gd name="T30" fmla="*/ 30 w 1403"/>
                  <a:gd name="T31" fmla="*/ 1205 h 2143"/>
                  <a:gd name="T32" fmla="*/ 8 w 1403"/>
                  <a:gd name="T33" fmla="*/ 1319 h 2143"/>
                  <a:gd name="T34" fmla="*/ 50 w 1403"/>
                  <a:gd name="T35" fmla="*/ 1428 h 2143"/>
                  <a:gd name="T36" fmla="*/ 71 w 1403"/>
                  <a:gd name="T37" fmla="*/ 1519 h 2143"/>
                  <a:gd name="T38" fmla="*/ 158 w 1403"/>
                  <a:gd name="T39" fmla="*/ 1616 h 2143"/>
                  <a:gd name="T40" fmla="*/ 208 w 1403"/>
                  <a:gd name="T41" fmla="*/ 1775 h 2143"/>
                  <a:gd name="T42" fmla="*/ 264 w 1403"/>
                  <a:gd name="T43" fmla="*/ 1843 h 2143"/>
                  <a:gd name="T44" fmla="*/ 276 w 1403"/>
                  <a:gd name="T45" fmla="*/ 1919 h 2143"/>
                  <a:gd name="T46" fmla="*/ 264 w 1403"/>
                  <a:gd name="T47" fmla="*/ 2025 h 2143"/>
                  <a:gd name="T48" fmla="*/ 317 w 1403"/>
                  <a:gd name="T49" fmla="*/ 2025 h 2143"/>
                  <a:gd name="T50" fmla="*/ 394 w 1403"/>
                  <a:gd name="T51" fmla="*/ 2010 h 2143"/>
                  <a:gd name="T52" fmla="*/ 473 w 1403"/>
                  <a:gd name="T53" fmla="*/ 2075 h 2143"/>
                  <a:gd name="T54" fmla="*/ 618 w 1403"/>
                  <a:gd name="T55" fmla="*/ 2095 h 2143"/>
                  <a:gd name="T56" fmla="*/ 724 w 1403"/>
                  <a:gd name="T57" fmla="*/ 1998 h 2143"/>
                  <a:gd name="T58" fmla="*/ 765 w 1403"/>
                  <a:gd name="T59" fmla="*/ 2086 h 2143"/>
                  <a:gd name="T60" fmla="*/ 841 w 1403"/>
                  <a:gd name="T61" fmla="*/ 1998 h 2143"/>
                  <a:gd name="T62" fmla="*/ 923 w 1403"/>
                  <a:gd name="T63" fmla="*/ 1998 h 2143"/>
                  <a:gd name="T64" fmla="*/ 1012 w 1403"/>
                  <a:gd name="T65" fmla="*/ 2054 h 2143"/>
                  <a:gd name="T66" fmla="*/ 1097 w 1403"/>
                  <a:gd name="T67" fmla="*/ 2095 h 2143"/>
                  <a:gd name="T68" fmla="*/ 1117 w 1403"/>
                  <a:gd name="T69" fmla="*/ 1998 h 2143"/>
                  <a:gd name="T70" fmla="*/ 1129 w 1403"/>
                  <a:gd name="T71" fmla="*/ 1852 h 2143"/>
                  <a:gd name="T72" fmla="*/ 1179 w 1403"/>
                  <a:gd name="T73" fmla="*/ 1725 h 2143"/>
                  <a:gd name="T74" fmla="*/ 1167 w 1403"/>
                  <a:gd name="T75" fmla="*/ 1629 h 2143"/>
                  <a:gd name="T76" fmla="*/ 1179 w 1403"/>
                  <a:gd name="T77" fmla="*/ 1546 h 2143"/>
                  <a:gd name="T78" fmla="*/ 1227 w 1403"/>
                  <a:gd name="T79" fmla="*/ 1499 h 2143"/>
                  <a:gd name="T80" fmla="*/ 1244 w 1403"/>
                  <a:gd name="T81" fmla="*/ 1414 h 2143"/>
                  <a:gd name="T82" fmla="*/ 1244 w 1403"/>
                  <a:gd name="T83" fmla="*/ 1235 h 2143"/>
                  <a:gd name="T84" fmla="*/ 1244 w 1403"/>
                  <a:gd name="T85" fmla="*/ 1146 h 2143"/>
                  <a:gd name="T86" fmla="*/ 1305 w 1403"/>
                  <a:gd name="T87" fmla="*/ 1055 h 2143"/>
                  <a:gd name="T88" fmla="*/ 1353 w 1403"/>
                  <a:gd name="T89" fmla="*/ 999 h 2143"/>
                  <a:gd name="T90" fmla="*/ 1361 w 1403"/>
                  <a:gd name="T91" fmla="*/ 903 h 2143"/>
                  <a:gd name="T92" fmla="*/ 1394 w 1403"/>
                  <a:gd name="T93" fmla="*/ 812 h 2143"/>
                  <a:gd name="T94" fmla="*/ 1353 w 1403"/>
                  <a:gd name="T95" fmla="*/ 734 h 2143"/>
                  <a:gd name="T96" fmla="*/ 1340 w 1403"/>
                  <a:gd name="T97" fmla="*/ 680 h 2143"/>
                  <a:gd name="T98" fmla="*/ 1353 w 1403"/>
                  <a:gd name="T99" fmla="*/ 617 h 2143"/>
                  <a:gd name="T100" fmla="*/ 1318 w 1403"/>
                  <a:gd name="T101" fmla="*/ 561 h 2143"/>
                  <a:gd name="T102" fmla="*/ 1305 w 1403"/>
                  <a:gd name="T103" fmla="*/ 509 h 2143"/>
                  <a:gd name="T104" fmla="*/ 1305 w 1403"/>
                  <a:gd name="T105" fmla="*/ 391 h 2143"/>
                  <a:gd name="T106" fmla="*/ 1277 w 1403"/>
                  <a:gd name="T107" fmla="*/ 305 h 2143"/>
                  <a:gd name="T108" fmla="*/ 1277 w 1403"/>
                  <a:gd name="T109" fmla="*/ 188 h 2143"/>
                  <a:gd name="T110" fmla="*/ 1235 w 1403"/>
                  <a:gd name="T111" fmla="*/ 106 h 2143"/>
                  <a:gd name="T112" fmla="*/ 1199 w 1403"/>
                  <a:gd name="T113" fmla="*/ 0 h 2143"/>
                  <a:gd name="T114" fmla="*/ 1129 w 1403"/>
                  <a:gd name="T115" fmla="*/ 41 h 2143"/>
                  <a:gd name="T116" fmla="*/ 1041 w 1403"/>
                  <a:gd name="T117" fmla="*/ 97 h 2143"/>
                  <a:gd name="T118" fmla="*/ 991 w 1403"/>
                  <a:gd name="T119" fmla="*/ 147 h 2143"/>
                  <a:gd name="T120" fmla="*/ 999 w 1403"/>
                  <a:gd name="T121" fmla="*/ 203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3" h="2143">
                    <a:moveTo>
                      <a:pt x="999" y="203"/>
                    </a:moveTo>
                    <a:lnTo>
                      <a:pt x="971" y="244"/>
                    </a:lnTo>
                    <a:lnTo>
                      <a:pt x="915" y="244"/>
                    </a:lnTo>
                    <a:lnTo>
                      <a:pt x="915" y="264"/>
                    </a:lnTo>
                    <a:lnTo>
                      <a:pt x="902" y="264"/>
                    </a:lnTo>
                    <a:lnTo>
                      <a:pt x="873" y="256"/>
                    </a:lnTo>
                    <a:lnTo>
                      <a:pt x="873" y="264"/>
                    </a:lnTo>
                    <a:lnTo>
                      <a:pt x="838" y="277"/>
                    </a:lnTo>
                    <a:lnTo>
                      <a:pt x="838" y="305"/>
                    </a:lnTo>
                    <a:lnTo>
                      <a:pt x="838" y="342"/>
                    </a:lnTo>
                    <a:lnTo>
                      <a:pt x="826" y="353"/>
                    </a:lnTo>
                    <a:lnTo>
                      <a:pt x="817" y="383"/>
                    </a:lnTo>
                    <a:lnTo>
                      <a:pt x="797" y="403"/>
                    </a:lnTo>
                    <a:lnTo>
                      <a:pt x="785" y="450"/>
                    </a:lnTo>
                    <a:lnTo>
                      <a:pt x="806" y="488"/>
                    </a:lnTo>
                    <a:lnTo>
                      <a:pt x="776" y="509"/>
                    </a:lnTo>
                    <a:lnTo>
                      <a:pt x="744" y="459"/>
                    </a:lnTo>
                    <a:lnTo>
                      <a:pt x="735" y="450"/>
                    </a:lnTo>
                    <a:lnTo>
                      <a:pt x="687" y="450"/>
                    </a:lnTo>
                    <a:lnTo>
                      <a:pt x="700" y="479"/>
                    </a:lnTo>
                    <a:lnTo>
                      <a:pt x="724" y="488"/>
                    </a:lnTo>
                    <a:lnTo>
                      <a:pt x="724" y="520"/>
                    </a:lnTo>
                    <a:lnTo>
                      <a:pt x="709" y="529"/>
                    </a:lnTo>
                    <a:lnTo>
                      <a:pt x="687" y="520"/>
                    </a:lnTo>
                    <a:lnTo>
                      <a:pt x="667" y="529"/>
                    </a:lnTo>
                    <a:lnTo>
                      <a:pt x="659" y="576"/>
                    </a:lnTo>
                    <a:lnTo>
                      <a:pt x="679" y="617"/>
                    </a:lnTo>
                    <a:lnTo>
                      <a:pt x="700" y="617"/>
                    </a:lnTo>
                    <a:lnTo>
                      <a:pt x="709" y="658"/>
                    </a:lnTo>
                    <a:lnTo>
                      <a:pt x="667" y="667"/>
                    </a:lnTo>
                    <a:lnTo>
                      <a:pt x="605" y="667"/>
                    </a:lnTo>
                    <a:lnTo>
                      <a:pt x="591" y="688"/>
                    </a:lnTo>
                    <a:lnTo>
                      <a:pt x="591" y="743"/>
                    </a:lnTo>
                    <a:lnTo>
                      <a:pt x="605" y="743"/>
                    </a:lnTo>
                    <a:lnTo>
                      <a:pt x="618" y="764"/>
                    </a:lnTo>
                    <a:lnTo>
                      <a:pt x="603" y="784"/>
                    </a:lnTo>
                    <a:lnTo>
                      <a:pt x="591" y="784"/>
                    </a:lnTo>
                    <a:lnTo>
                      <a:pt x="541" y="806"/>
                    </a:lnTo>
                    <a:lnTo>
                      <a:pt x="509" y="784"/>
                    </a:lnTo>
                    <a:lnTo>
                      <a:pt x="490" y="806"/>
                    </a:lnTo>
                    <a:lnTo>
                      <a:pt x="479" y="853"/>
                    </a:lnTo>
                    <a:lnTo>
                      <a:pt x="453" y="894"/>
                    </a:lnTo>
                    <a:lnTo>
                      <a:pt x="432" y="949"/>
                    </a:lnTo>
                    <a:lnTo>
                      <a:pt x="403" y="970"/>
                    </a:lnTo>
                    <a:lnTo>
                      <a:pt x="355" y="970"/>
                    </a:lnTo>
                    <a:lnTo>
                      <a:pt x="317" y="979"/>
                    </a:lnTo>
                    <a:lnTo>
                      <a:pt x="297" y="979"/>
                    </a:lnTo>
                    <a:lnTo>
                      <a:pt x="244" y="979"/>
                    </a:lnTo>
                    <a:lnTo>
                      <a:pt x="229" y="990"/>
                    </a:lnTo>
                    <a:lnTo>
                      <a:pt x="221" y="1029"/>
                    </a:lnTo>
                    <a:lnTo>
                      <a:pt x="229" y="1055"/>
                    </a:lnTo>
                    <a:lnTo>
                      <a:pt x="199" y="1067"/>
                    </a:lnTo>
                    <a:lnTo>
                      <a:pt x="188" y="1055"/>
                    </a:lnTo>
                    <a:lnTo>
                      <a:pt x="179" y="1055"/>
                    </a:lnTo>
                    <a:lnTo>
                      <a:pt x="188" y="1087"/>
                    </a:lnTo>
                    <a:lnTo>
                      <a:pt x="167" y="1096"/>
                    </a:lnTo>
                    <a:lnTo>
                      <a:pt x="138" y="1055"/>
                    </a:lnTo>
                    <a:lnTo>
                      <a:pt x="112" y="1087"/>
                    </a:lnTo>
                    <a:lnTo>
                      <a:pt x="102" y="1137"/>
                    </a:lnTo>
                    <a:lnTo>
                      <a:pt x="82" y="1167"/>
                    </a:lnTo>
                    <a:lnTo>
                      <a:pt x="91" y="1172"/>
                    </a:lnTo>
                    <a:lnTo>
                      <a:pt x="71" y="1185"/>
                    </a:lnTo>
                    <a:lnTo>
                      <a:pt x="50" y="1213"/>
                    </a:lnTo>
                    <a:lnTo>
                      <a:pt x="30" y="1205"/>
                    </a:lnTo>
                    <a:lnTo>
                      <a:pt x="0" y="1222"/>
                    </a:lnTo>
                    <a:lnTo>
                      <a:pt x="20" y="1243"/>
                    </a:lnTo>
                    <a:lnTo>
                      <a:pt x="8" y="1296"/>
                    </a:lnTo>
                    <a:lnTo>
                      <a:pt x="8" y="1319"/>
                    </a:lnTo>
                    <a:lnTo>
                      <a:pt x="41" y="1319"/>
                    </a:lnTo>
                    <a:lnTo>
                      <a:pt x="20" y="1352"/>
                    </a:lnTo>
                    <a:lnTo>
                      <a:pt x="50" y="1414"/>
                    </a:lnTo>
                    <a:lnTo>
                      <a:pt x="50" y="1428"/>
                    </a:lnTo>
                    <a:lnTo>
                      <a:pt x="50" y="1469"/>
                    </a:lnTo>
                    <a:lnTo>
                      <a:pt x="61" y="1478"/>
                    </a:lnTo>
                    <a:lnTo>
                      <a:pt x="71" y="1490"/>
                    </a:lnTo>
                    <a:lnTo>
                      <a:pt x="71" y="1519"/>
                    </a:lnTo>
                    <a:lnTo>
                      <a:pt x="102" y="1555"/>
                    </a:lnTo>
                    <a:lnTo>
                      <a:pt x="126" y="1555"/>
                    </a:lnTo>
                    <a:lnTo>
                      <a:pt x="147" y="1596"/>
                    </a:lnTo>
                    <a:lnTo>
                      <a:pt x="158" y="1616"/>
                    </a:lnTo>
                    <a:lnTo>
                      <a:pt x="179" y="1664"/>
                    </a:lnTo>
                    <a:lnTo>
                      <a:pt x="188" y="1684"/>
                    </a:lnTo>
                    <a:lnTo>
                      <a:pt x="188" y="1746"/>
                    </a:lnTo>
                    <a:lnTo>
                      <a:pt x="208" y="1775"/>
                    </a:lnTo>
                    <a:lnTo>
                      <a:pt x="229" y="1781"/>
                    </a:lnTo>
                    <a:lnTo>
                      <a:pt x="256" y="1802"/>
                    </a:lnTo>
                    <a:lnTo>
                      <a:pt x="276" y="1822"/>
                    </a:lnTo>
                    <a:lnTo>
                      <a:pt x="264" y="1843"/>
                    </a:lnTo>
                    <a:lnTo>
                      <a:pt x="305" y="1881"/>
                    </a:lnTo>
                    <a:lnTo>
                      <a:pt x="297" y="1898"/>
                    </a:lnTo>
                    <a:lnTo>
                      <a:pt x="276" y="1893"/>
                    </a:lnTo>
                    <a:lnTo>
                      <a:pt x="276" y="1919"/>
                    </a:lnTo>
                    <a:lnTo>
                      <a:pt x="286" y="1928"/>
                    </a:lnTo>
                    <a:lnTo>
                      <a:pt x="286" y="1969"/>
                    </a:lnTo>
                    <a:lnTo>
                      <a:pt x="286" y="2010"/>
                    </a:lnTo>
                    <a:lnTo>
                      <a:pt x="264" y="2025"/>
                    </a:lnTo>
                    <a:lnTo>
                      <a:pt x="276" y="2045"/>
                    </a:lnTo>
                    <a:lnTo>
                      <a:pt x="286" y="2045"/>
                    </a:lnTo>
                    <a:lnTo>
                      <a:pt x="297" y="2045"/>
                    </a:lnTo>
                    <a:lnTo>
                      <a:pt x="317" y="2025"/>
                    </a:lnTo>
                    <a:lnTo>
                      <a:pt x="347" y="2019"/>
                    </a:lnTo>
                    <a:lnTo>
                      <a:pt x="362" y="2025"/>
                    </a:lnTo>
                    <a:lnTo>
                      <a:pt x="373" y="2025"/>
                    </a:lnTo>
                    <a:lnTo>
                      <a:pt x="394" y="2010"/>
                    </a:lnTo>
                    <a:lnTo>
                      <a:pt x="394" y="2019"/>
                    </a:lnTo>
                    <a:lnTo>
                      <a:pt x="412" y="2054"/>
                    </a:lnTo>
                    <a:lnTo>
                      <a:pt x="464" y="2045"/>
                    </a:lnTo>
                    <a:lnTo>
                      <a:pt x="473" y="2075"/>
                    </a:lnTo>
                    <a:lnTo>
                      <a:pt x="520" y="2095"/>
                    </a:lnTo>
                    <a:lnTo>
                      <a:pt x="541" y="2128"/>
                    </a:lnTo>
                    <a:lnTo>
                      <a:pt x="583" y="2143"/>
                    </a:lnTo>
                    <a:lnTo>
                      <a:pt x="618" y="2095"/>
                    </a:lnTo>
                    <a:lnTo>
                      <a:pt x="618" y="2045"/>
                    </a:lnTo>
                    <a:lnTo>
                      <a:pt x="646" y="2034"/>
                    </a:lnTo>
                    <a:lnTo>
                      <a:pt x="667" y="1998"/>
                    </a:lnTo>
                    <a:lnTo>
                      <a:pt x="724" y="1998"/>
                    </a:lnTo>
                    <a:lnTo>
                      <a:pt x="744" y="1978"/>
                    </a:lnTo>
                    <a:lnTo>
                      <a:pt x="756" y="1989"/>
                    </a:lnTo>
                    <a:lnTo>
                      <a:pt x="776" y="2019"/>
                    </a:lnTo>
                    <a:lnTo>
                      <a:pt x="765" y="2086"/>
                    </a:lnTo>
                    <a:lnTo>
                      <a:pt x="776" y="2095"/>
                    </a:lnTo>
                    <a:lnTo>
                      <a:pt x="838" y="2095"/>
                    </a:lnTo>
                    <a:lnTo>
                      <a:pt x="841" y="2075"/>
                    </a:lnTo>
                    <a:lnTo>
                      <a:pt x="841" y="1998"/>
                    </a:lnTo>
                    <a:lnTo>
                      <a:pt x="852" y="1998"/>
                    </a:lnTo>
                    <a:lnTo>
                      <a:pt x="852" y="1989"/>
                    </a:lnTo>
                    <a:lnTo>
                      <a:pt x="923" y="1989"/>
                    </a:lnTo>
                    <a:lnTo>
                      <a:pt x="923" y="1998"/>
                    </a:lnTo>
                    <a:lnTo>
                      <a:pt x="971" y="2019"/>
                    </a:lnTo>
                    <a:lnTo>
                      <a:pt x="979" y="2025"/>
                    </a:lnTo>
                    <a:lnTo>
                      <a:pt x="999" y="2066"/>
                    </a:lnTo>
                    <a:lnTo>
                      <a:pt x="1012" y="2054"/>
                    </a:lnTo>
                    <a:lnTo>
                      <a:pt x="1041" y="2075"/>
                    </a:lnTo>
                    <a:lnTo>
                      <a:pt x="1062" y="2075"/>
                    </a:lnTo>
                    <a:lnTo>
                      <a:pt x="1082" y="2108"/>
                    </a:lnTo>
                    <a:lnTo>
                      <a:pt x="1097" y="2095"/>
                    </a:lnTo>
                    <a:lnTo>
                      <a:pt x="1117" y="2116"/>
                    </a:lnTo>
                    <a:lnTo>
                      <a:pt x="1117" y="2075"/>
                    </a:lnTo>
                    <a:lnTo>
                      <a:pt x="1117" y="2066"/>
                    </a:lnTo>
                    <a:lnTo>
                      <a:pt x="1117" y="1998"/>
                    </a:lnTo>
                    <a:lnTo>
                      <a:pt x="1108" y="1989"/>
                    </a:lnTo>
                    <a:lnTo>
                      <a:pt x="1108" y="1928"/>
                    </a:lnTo>
                    <a:lnTo>
                      <a:pt x="1138" y="1861"/>
                    </a:lnTo>
                    <a:lnTo>
                      <a:pt x="1129" y="1852"/>
                    </a:lnTo>
                    <a:lnTo>
                      <a:pt x="1138" y="1811"/>
                    </a:lnTo>
                    <a:lnTo>
                      <a:pt x="1147" y="1790"/>
                    </a:lnTo>
                    <a:lnTo>
                      <a:pt x="1179" y="1781"/>
                    </a:lnTo>
                    <a:lnTo>
                      <a:pt x="1179" y="1725"/>
                    </a:lnTo>
                    <a:lnTo>
                      <a:pt x="1179" y="1714"/>
                    </a:lnTo>
                    <a:lnTo>
                      <a:pt x="1167" y="1692"/>
                    </a:lnTo>
                    <a:lnTo>
                      <a:pt x="1158" y="1657"/>
                    </a:lnTo>
                    <a:lnTo>
                      <a:pt x="1167" y="1629"/>
                    </a:lnTo>
                    <a:lnTo>
                      <a:pt x="1179" y="1608"/>
                    </a:lnTo>
                    <a:lnTo>
                      <a:pt x="1158" y="1588"/>
                    </a:lnTo>
                    <a:lnTo>
                      <a:pt x="1167" y="1546"/>
                    </a:lnTo>
                    <a:lnTo>
                      <a:pt x="1179" y="1546"/>
                    </a:lnTo>
                    <a:lnTo>
                      <a:pt x="1188" y="1531"/>
                    </a:lnTo>
                    <a:lnTo>
                      <a:pt x="1188" y="1510"/>
                    </a:lnTo>
                    <a:lnTo>
                      <a:pt x="1214" y="1510"/>
                    </a:lnTo>
                    <a:lnTo>
                      <a:pt x="1227" y="1499"/>
                    </a:lnTo>
                    <a:lnTo>
                      <a:pt x="1227" y="1478"/>
                    </a:lnTo>
                    <a:lnTo>
                      <a:pt x="1235" y="1458"/>
                    </a:lnTo>
                    <a:lnTo>
                      <a:pt x="1244" y="1437"/>
                    </a:lnTo>
                    <a:lnTo>
                      <a:pt x="1244" y="1414"/>
                    </a:lnTo>
                    <a:lnTo>
                      <a:pt x="1277" y="1373"/>
                    </a:lnTo>
                    <a:lnTo>
                      <a:pt x="1277" y="1319"/>
                    </a:lnTo>
                    <a:lnTo>
                      <a:pt x="1255" y="1263"/>
                    </a:lnTo>
                    <a:lnTo>
                      <a:pt x="1244" y="1235"/>
                    </a:lnTo>
                    <a:lnTo>
                      <a:pt x="1244" y="1222"/>
                    </a:lnTo>
                    <a:lnTo>
                      <a:pt x="1244" y="1193"/>
                    </a:lnTo>
                    <a:lnTo>
                      <a:pt x="1255" y="1172"/>
                    </a:lnTo>
                    <a:lnTo>
                      <a:pt x="1244" y="1146"/>
                    </a:lnTo>
                    <a:lnTo>
                      <a:pt x="1255" y="1126"/>
                    </a:lnTo>
                    <a:lnTo>
                      <a:pt x="1264" y="1126"/>
                    </a:lnTo>
                    <a:lnTo>
                      <a:pt x="1305" y="1076"/>
                    </a:lnTo>
                    <a:lnTo>
                      <a:pt x="1305" y="1055"/>
                    </a:lnTo>
                    <a:lnTo>
                      <a:pt x="1326" y="1049"/>
                    </a:lnTo>
                    <a:lnTo>
                      <a:pt x="1318" y="1020"/>
                    </a:lnTo>
                    <a:lnTo>
                      <a:pt x="1340" y="999"/>
                    </a:lnTo>
                    <a:lnTo>
                      <a:pt x="1353" y="999"/>
                    </a:lnTo>
                    <a:lnTo>
                      <a:pt x="1353" y="958"/>
                    </a:lnTo>
                    <a:lnTo>
                      <a:pt x="1373" y="949"/>
                    </a:lnTo>
                    <a:lnTo>
                      <a:pt x="1373" y="923"/>
                    </a:lnTo>
                    <a:lnTo>
                      <a:pt x="1361" y="903"/>
                    </a:lnTo>
                    <a:lnTo>
                      <a:pt x="1381" y="882"/>
                    </a:lnTo>
                    <a:lnTo>
                      <a:pt x="1381" y="862"/>
                    </a:lnTo>
                    <a:lnTo>
                      <a:pt x="1403" y="821"/>
                    </a:lnTo>
                    <a:lnTo>
                      <a:pt x="1394" y="812"/>
                    </a:lnTo>
                    <a:lnTo>
                      <a:pt x="1381" y="784"/>
                    </a:lnTo>
                    <a:lnTo>
                      <a:pt x="1361" y="764"/>
                    </a:lnTo>
                    <a:lnTo>
                      <a:pt x="1353" y="743"/>
                    </a:lnTo>
                    <a:lnTo>
                      <a:pt x="1353" y="734"/>
                    </a:lnTo>
                    <a:lnTo>
                      <a:pt x="1353" y="715"/>
                    </a:lnTo>
                    <a:lnTo>
                      <a:pt x="1331" y="702"/>
                    </a:lnTo>
                    <a:lnTo>
                      <a:pt x="1331" y="688"/>
                    </a:lnTo>
                    <a:lnTo>
                      <a:pt x="1340" y="680"/>
                    </a:lnTo>
                    <a:lnTo>
                      <a:pt x="1340" y="667"/>
                    </a:lnTo>
                    <a:lnTo>
                      <a:pt x="1331" y="658"/>
                    </a:lnTo>
                    <a:lnTo>
                      <a:pt x="1331" y="626"/>
                    </a:lnTo>
                    <a:lnTo>
                      <a:pt x="1353" y="617"/>
                    </a:lnTo>
                    <a:lnTo>
                      <a:pt x="1361" y="597"/>
                    </a:lnTo>
                    <a:lnTo>
                      <a:pt x="1353" y="576"/>
                    </a:lnTo>
                    <a:lnTo>
                      <a:pt x="1331" y="576"/>
                    </a:lnTo>
                    <a:lnTo>
                      <a:pt x="1318" y="561"/>
                    </a:lnTo>
                    <a:lnTo>
                      <a:pt x="1318" y="541"/>
                    </a:lnTo>
                    <a:lnTo>
                      <a:pt x="1318" y="520"/>
                    </a:lnTo>
                    <a:lnTo>
                      <a:pt x="1318" y="509"/>
                    </a:lnTo>
                    <a:lnTo>
                      <a:pt x="1305" y="509"/>
                    </a:lnTo>
                    <a:lnTo>
                      <a:pt x="1297" y="488"/>
                    </a:lnTo>
                    <a:lnTo>
                      <a:pt x="1285" y="450"/>
                    </a:lnTo>
                    <a:lnTo>
                      <a:pt x="1318" y="411"/>
                    </a:lnTo>
                    <a:lnTo>
                      <a:pt x="1305" y="391"/>
                    </a:lnTo>
                    <a:lnTo>
                      <a:pt x="1285" y="391"/>
                    </a:lnTo>
                    <a:lnTo>
                      <a:pt x="1285" y="362"/>
                    </a:lnTo>
                    <a:lnTo>
                      <a:pt x="1285" y="332"/>
                    </a:lnTo>
                    <a:lnTo>
                      <a:pt x="1277" y="305"/>
                    </a:lnTo>
                    <a:lnTo>
                      <a:pt x="1277" y="264"/>
                    </a:lnTo>
                    <a:lnTo>
                      <a:pt x="1264" y="236"/>
                    </a:lnTo>
                    <a:lnTo>
                      <a:pt x="1277" y="203"/>
                    </a:lnTo>
                    <a:lnTo>
                      <a:pt x="1277" y="188"/>
                    </a:lnTo>
                    <a:lnTo>
                      <a:pt x="1277" y="147"/>
                    </a:lnTo>
                    <a:lnTo>
                      <a:pt x="1264" y="127"/>
                    </a:lnTo>
                    <a:lnTo>
                      <a:pt x="1244" y="117"/>
                    </a:lnTo>
                    <a:lnTo>
                      <a:pt x="1235" y="106"/>
                    </a:lnTo>
                    <a:lnTo>
                      <a:pt x="1214" y="86"/>
                    </a:lnTo>
                    <a:lnTo>
                      <a:pt x="1205" y="50"/>
                    </a:lnTo>
                    <a:lnTo>
                      <a:pt x="1214" y="21"/>
                    </a:lnTo>
                    <a:lnTo>
                      <a:pt x="1199" y="0"/>
                    </a:lnTo>
                    <a:lnTo>
                      <a:pt x="1158" y="9"/>
                    </a:lnTo>
                    <a:lnTo>
                      <a:pt x="1158" y="21"/>
                    </a:lnTo>
                    <a:lnTo>
                      <a:pt x="1147" y="30"/>
                    </a:lnTo>
                    <a:lnTo>
                      <a:pt x="1129" y="41"/>
                    </a:lnTo>
                    <a:lnTo>
                      <a:pt x="1117" y="41"/>
                    </a:lnTo>
                    <a:lnTo>
                      <a:pt x="1097" y="41"/>
                    </a:lnTo>
                    <a:lnTo>
                      <a:pt x="1041" y="82"/>
                    </a:lnTo>
                    <a:lnTo>
                      <a:pt x="1041" y="97"/>
                    </a:lnTo>
                    <a:lnTo>
                      <a:pt x="1012" y="106"/>
                    </a:lnTo>
                    <a:lnTo>
                      <a:pt x="1021" y="127"/>
                    </a:lnTo>
                    <a:lnTo>
                      <a:pt x="1021" y="147"/>
                    </a:lnTo>
                    <a:lnTo>
                      <a:pt x="991" y="147"/>
                    </a:lnTo>
                    <a:lnTo>
                      <a:pt x="979" y="199"/>
                    </a:lnTo>
                    <a:lnTo>
                      <a:pt x="991" y="199"/>
                    </a:lnTo>
                    <a:lnTo>
                      <a:pt x="999" y="199"/>
                    </a:lnTo>
                    <a:lnTo>
                      <a:pt x="999" y="203"/>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sp>
            <p:nvSpPr>
              <p:cNvPr id="56" name="01 Ain">
                <a:extLst>
                  <a:ext uri="{FF2B5EF4-FFF2-40B4-BE49-F238E27FC236}">
                    <a16:creationId xmlns:a16="http://schemas.microsoft.com/office/drawing/2014/main" id="{C6AF3BB2-B41D-47CF-BE11-95037C3CDFFA}"/>
                  </a:ext>
                </a:extLst>
              </p:cNvPr>
              <p:cNvSpPr>
                <a:spLocks/>
              </p:cNvSpPr>
              <p:nvPr userDrawn="1"/>
            </p:nvSpPr>
            <p:spPr bwMode="auto">
              <a:xfrm>
                <a:off x="7048500" y="3376613"/>
                <a:ext cx="644525" cy="584200"/>
              </a:xfrm>
              <a:custGeom>
                <a:avLst/>
                <a:gdLst>
                  <a:gd name="T0" fmla="*/ 156 w 1897"/>
                  <a:gd name="T1" fmla="*/ 299 h 1716"/>
                  <a:gd name="T2" fmla="*/ 197 w 1897"/>
                  <a:gd name="T3" fmla="*/ 214 h 1716"/>
                  <a:gd name="T4" fmla="*/ 224 w 1897"/>
                  <a:gd name="T5" fmla="*/ 84 h 1716"/>
                  <a:gd name="T6" fmla="*/ 265 w 1897"/>
                  <a:gd name="T7" fmla="*/ 21 h 1716"/>
                  <a:gd name="T8" fmla="*/ 350 w 1897"/>
                  <a:gd name="T9" fmla="*/ 43 h 1716"/>
                  <a:gd name="T10" fmla="*/ 480 w 1897"/>
                  <a:gd name="T11" fmla="*/ 56 h 1716"/>
                  <a:gd name="T12" fmla="*/ 597 w 1897"/>
                  <a:gd name="T13" fmla="*/ 23 h 1716"/>
                  <a:gd name="T14" fmla="*/ 668 w 1897"/>
                  <a:gd name="T15" fmla="*/ 117 h 1716"/>
                  <a:gd name="T16" fmla="*/ 753 w 1897"/>
                  <a:gd name="T17" fmla="*/ 173 h 1716"/>
                  <a:gd name="T18" fmla="*/ 820 w 1897"/>
                  <a:gd name="T19" fmla="*/ 235 h 1716"/>
                  <a:gd name="T20" fmla="*/ 883 w 1897"/>
                  <a:gd name="T21" fmla="*/ 340 h 1716"/>
                  <a:gd name="T22" fmla="*/ 903 w 1897"/>
                  <a:gd name="T23" fmla="*/ 320 h 1716"/>
                  <a:gd name="T24" fmla="*/ 959 w 1897"/>
                  <a:gd name="T25" fmla="*/ 429 h 1716"/>
                  <a:gd name="T26" fmla="*/ 1065 w 1897"/>
                  <a:gd name="T27" fmla="*/ 455 h 1716"/>
                  <a:gd name="T28" fmla="*/ 1159 w 1897"/>
                  <a:gd name="T29" fmla="*/ 388 h 1716"/>
                  <a:gd name="T30" fmla="*/ 1193 w 1897"/>
                  <a:gd name="T31" fmla="*/ 320 h 1716"/>
                  <a:gd name="T32" fmla="*/ 1256 w 1897"/>
                  <a:gd name="T33" fmla="*/ 361 h 1716"/>
                  <a:gd name="T34" fmla="*/ 1321 w 1897"/>
                  <a:gd name="T35" fmla="*/ 464 h 1716"/>
                  <a:gd name="T36" fmla="*/ 1479 w 1897"/>
                  <a:gd name="T37" fmla="*/ 455 h 1716"/>
                  <a:gd name="T38" fmla="*/ 1555 w 1897"/>
                  <a:gd name="T39" fmla="*/ 417 h 1716"/>
                  <a:gd name="T40" fmla="*/ 1694 w 1897"/>
                  <a:gd name="T41" fmla="*/ 235 h 1716"/>
                  <a:gd name="T42" fmla="*/ 1874 w 1897"/>
                  <a:gd name="T43" fmla="*/ 223 h 1716"/>
                  <a:gd name="T44" fmla="*/ 1841 w 1897"/>
                  <a:gd name="T45" fmla="*/ 331 h 1716"/>
                  <a:gd name="T46" fmla="*/ 1852 w 1897"/>
                  <a:gd name="T47" fmla="*/ 464 h 1716"/>
                  <a:gd name="T48" fmla="*/ 1744 w 1897"/>
                  <a:gd name="T49" fmla="*/ 496 h 1716"/>
                  <a:gd name="T50" fmla="*/ 1638 w 1897"/>
                  <a:gd name="T51" fmla="*/ 573 h 1716"/>
                  <a:gd name="T52" fmla="*/ 1647 w 1897"/>
                  <a:gd name="T53" fmla="*/ 678 h 1716"/>
                  <a:gd name="T54" fmla="*/ 1577 w 1897"/>
                  <a:gd name="T55" fmla="*/ 719 h 1716"/>
                  <a:gd name="T56" fmla="*/ 1520 w 1897"/>
                  <a:gd name="T57" fmla="*/ 797 h 1716"/>
                  <a:gd name="T58" fmla="*/ 1449 w 1897"/>
                  <a:gd name="T59" fmla="*/ 817 h 1716"/>
                  <a:gd name="T60" fmla="*/ 1438 w 1897"/>
                  <a:gd name="T61" fmla="*/ 934 h 1716"/>
                  <a:gd name="T62" fmla="*/ 1488 w 1897"/>
                  <a:gd name="T63" fmla="*/ 1011 h 1716"/>
                  <a:gd name="T64" fmla="*/ 1471 w 1897"/>
                  <a:gd name="T65" fmla="*/ 1198 h 1716"/>
                  <a:gd name="T66" fmla="*/ 1429 w 1897"/>
                  <a:gd name="T67" fmla="*/ 1352 h 1716"/>
                  <a:gd name="T68" fmla="*/ 1417 w 1897"/>
                  <a:gd name="T69" fmla="*/ 1490 h 1716"/>
                  <a:gd name="T70" fmla="*/ 1332 w 1897"/>
                  <a:gd name="T71" fmla="*/ 1551 h 1716"/>
                  <a:gd name="T72" fmla="*/ 1265 w 1897"/>
                  <a:gd name="T73" fmla="*/ 1681 h 1716"/>
                  <a:gd name="T74" fmla="*/ 1215 w 1897"/>
                  <a:gd name="T75" fmla="*/ 1701 h 1716"/>
                  <a:gd name="T76" fmla="*/ 1126 w 1897"/>
                  <a:gd name="T77" fmla="*/ 1564 h 1716"/>
                  <a:gd name="T78" fmla="*/ 1126 w 1897"/>
                  <a:gd name="T79" fmla="*/ 1531 h 1716"/>
                  <a:gd name="T80" fmla="*/ 1044 w 1897"/>
                  <a:gd name="T81" fmla="*/ 1475 h 1716"/>
                  <a:gd name="T82" fmla="*/ 938 w 1897"/>
                  <a:gd name="T83" fmla="*/ 1352 h 1716"/>
                  <a:gd name="T84" fmla="*/ 929 w 1897"/>
                  <a:gd name="T85" fmla="*/ 1276 h 1716"/>
                  <a:gd name="T86" fmla="*/ 820 w 1897"/>
                  <a:gd name="T87" fmla="*/ 1237 h 1716"/>
                  <a:gd name="T88" fmla="*/ 723 w 1897"/>
                  <a:gd name="T89" fmla="*/ 1404 h 1716"/>
                  <a:gd name="T90" fmla="*/ 627 w 1897"/>
                  <a:gd name="T91" fmla="*/ 1425 h 1716"/>
                  <a:gd name="T92" fmla="*/ 500 w 1897"/>
                  <a:gd name="T93" fmla="*/ 1352 h 1716"/>
                  <a:gd name="T94" fmla="*/ 362 w 1897"/>
                  <a:gd name="T95" fmla="*/ 1372 h 1716"/>
                  <a:gd name="T96" fmla="*/ 265 w 1897"/>
                  <a:gd name="T97" fmla="*/ 1384 h 1716"/>
                  <a:gd name="T98" fmla="*/ 211 w 1897"/>
                  <a:gd name="T99" fmla="*/ 1237 h 1716"/>
                  <a:gd name="T100" fmla="*/ 106 w 1897"/>
                  <a:gd name="T101" fmla="*/ 1211 h 1716"/>
                  <a:gd name="T102" fmla="*/ 50 w 1897"/>
                  <a:gd name="T103" fmla="*/ 1128 h 1716"/>
                  <a:gd name="T104" fmla="*/ 29 w 1897"/>
                  <a:gd name="T105" fmla="*/ 1093 h 1716"/>
                  <a:gd name="T106" fmla="*/ 18 w 1897"/>
                  <a:gd name="T107" fmla="*/ 966 h 1716"/>
                  <a:gd name="T108" fmla="*/ 9 w 1897"/>
                  <a:gd name="T109" fmla="*/ 849 h 1716"/>
                  <a:gd name="T110" fmla="*/ 85 w 1897"/>
                  <a:gd name="T111" fmla="*/ 747 h 1716"/>
                  <a:gd name="T112" fmla="*/ 76 w 1897"/>
                  <a:gd name="T113" fmla="*/ 623 h 1716"/>
                  <a:gd name="T114" fmla="*/ 115 w 1897"/>
                  <a:gd name="T115" fmla="*/ 485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97" h="1716">
                    <a:moveTo>
                      <a:pt x="135" y="409"/>
                    </a:moveTo>
                    <a:lnTo>
                      <a:pt x="148" y="388"/>
                    </a:lnTo>
                    <a:lnTo>
                      <a:pt x="148" y="350"/>
                    </a:lnTo>
                    <a:lnTo>
                      <a:pt x="148" y="331"/>
                    </a:lnTo>
                    <a:lnTo>
                      <a:pt x="156" y="299"/>
                    </a:lnTo>
                    <a:lnTo>
                      <a:pt x="168" y="290"/>
                    </a:lnTo>
                    <a:lnTo>
                      <a:pt x="176" y="270"/>
                    </a:lnTo>
                    <a:lnTo>
                      <a:pt x="189" y="244"/>
                    </a:lnTo>
                    <a:lnTo>
                      <a:pt x="189" y="235"/>
                    </a:lnTo>
                    <a:lnTo>
                      <a:pt x="197" y="214"/>
                    </a:lnTo>
                    <a:lnTo>
                      <a:pt x="197" y="194"/>
                    </a:lnTo>
                    <a:lnTo>
                      <a:pt x="197" y="182"/>
                    </a:lnTo>
                    <a:lnTo>
                      <a:pt x="197" y="153"/>
                    </a:lnTo>
                    <a:lnTo>
                      <a:pt x="224" y="126"/>
                    </a:lnTo>
                    <a:lnTo>
                      <a:pt x="224" y="84"/>
                    </a:lnTo>
                    <a:lnTo>
                      <a:pt x="224" y="64"/>
                    </a:lnTo>
                    <a:lnTo>
                      <a:pt x="232" y="43"/>
                    </a:lnTo>
                    <a:lnTo>
                      <a:pt x="244" y="35"/>
                    </a:lnTo>
                    <a:lnTo>
                      <a:pt x="244" y="21"/>
                    </a:lnTo>
                    <a:lnTo>
                      <a:pt x="265" y="21"/>
                    </a:lnTo>
                    <a:lnTo>
                      <a:pt x="265" y="35"/>
                    </a:lnTo>
                    <a:lnTo>
                      <a:pt x="274" y="35"/>
                    </a:lnTo>
                    <a:lnTo>
                      <a:pt x="306" y="21"/>
                    </a:lnTo>
                    <a:lnTo>
                      <a:pt x="341" y="23"/>
                    </a:lnTo>
                    <a:lnTo>
                      <a:pt x="350" y="43"/>
                    </a:lnTo>
                    <a:lnTo>
                      <a:pt x="403" y="76"/>
                    </a:lnTo>
                    <a:lnTo>
                      <a:pt x="423" y="64"/>
                    </a:lnTo>
                    <a:lnTo>
                      <a:pt x="458" y="43"/>
                    </a:lnTo>
                    <a:lnTo>
                      <a:pt x="467" y="43"/>
                    </a:lnTo>
                    <a:lnTo>
                      <a:pt x="480" y="56"/>
                    </a:lnTo>
                    <a:lnTo>
                      <a:pt x="508" y="35"/>
                    </a:lnTo>
                    <a:lnTo>
                      <a:pt x="508" y="21"/>
                    </a:lnTo>
                    <a:lnTo>
                      <a:pt x="549" y="23"/>
                    </a:lnTo>
                    <a:lnTo>
                      <a:pt x="562" y="0"/>
                    </a:lnTo>
                    <a:lnTo>
                      <a:pt x="597" y="23"/>
                    </a:lnTo>
                    <a:lnTo>
                      <a:pt x="606" y="64"/>
                    </a:lnTo>
                    <a:lnTo>
                      <a:pt x="618" y="97"/>
                    </a:lnTo>
                    <a:lnTo>
                      <a:pt x="647" y="97"/>
                    </a:lnTo>
                    <a:lnTo>
                      <a:pt x="647" y="117"/>
                    </a:lnTo>
                    <a:lnTo>
                      <a:pt x="668" y="117"/>
                    </a:lnTo>
                    <a:lnTo>
                      <a:pt x="703" y="138"/>
                    </a:lnTo>
                    <a:lnTo>
                      <a:pt x="735" y="126"/>
                    </a:lnTo>
                    <a:lnTo>
                      <a:pt x="753" y="138"/>
                    </a:lnTo>
                    <a:lnTo>
                      <a:pt x="764" y="162"/>
                    </a:lnTo>
                    <a:lnTo>
                      <a:pt x="753" y="173"/>
                    </a:lnTo>
                    <a:lnTo>
                      <a:pt x="753" y="182"/>
                    </a:lnTo>
                    <a:lnTo>
                      <a:pt x="735" y="194"/>
                    </a:lnTo>
                    <a:lnTo>
                      <a:pt x="753" y="203"/>
                    </a:lnTo>
                    <a:lnTo>
                      <a:pt x="800" y="223"/>
                    </a:lnTo>
                    <a:lnTo>
                      <a:pt x="820" y="235"/>
                    </a:lnTo>
                    <a:lnTo>
                      <a:pt x="841" y="253"/>
                    </a:lnTo>
                    <a:lnTo>
                      <a:pt x="820" y="270"/>
                    </a:lnTo>
                    <a:lnTo>
                      <a:pt x="841" y="290"/>
                    </a:lnTo>
                    <a:lnTo>
                      <a:pt x="841" y="311"/>
                    </a:lnTo>
                    <a:lnTo>
                      <a:pt x="883" y="340"/>
                    </a:lnTo>
                    <a:lnTo>
                      <a:pt x="883" y="350"/>
                    </a:lnTo>
                    <a:lnTo>
                      <a:pt x="883" y="381"/>
                    </a:lnTo>
                    <a:lnTo>
                      <a:pt x="883" y="388"/>
                    </a:lnTo>
                    <a:lnTo>
                      <a:pt x="891" y="388"/>
                    </a:lnTo>
                    <a:lnTo>
                      <a:pt x="903" y="320"/>
                    </a:lnTo>
                    <a:lnTo>
                      <a:pt x="911" y="320"/>
                    </a:lnTo>
                    <a:lnTo>
                      <a:pt x="929" y="370"/>
                    </a:lnTo>
                    <a:lnTo>
                      <a:pt x="959" y="361"/>
                    </a:lnTo>
                    <a:lnTo>
                      <a:pt x="979" y="381"/>
                    </a:lnTo>
                    <a:lnTo>
                      <a:pt x="959" y="429"/>
                    </a:lnTo>
                    <a:lnTo>
                      <a:pt x="959" y="455"/>
                    </a:lnTo>
                    <a:lnTo>
                      <a:pt x="979" y="464"/>
                    </a:lnTo>
                    <a:lnTo>
                      <a:pt x="1009" y="464"/>
                    </a:lnTo>
                    <a:lnTo>
                      <a:pt x="1029" y="464"/>
                    </a:lnTo>
                    <a:lnTo>
                      <a:pt x="1065" y="455"/>
                    </a:lnTo>
                    <a:lnTo>
                      <a:pt x="1085" y="429"/>
                    </a:lnTo>
                    <a:lnTo>
                      <a:pt x="1097" y="429"/>
                    </a:lnTo>
                    <a:lnTo>
                      <a:pt x="1097" y="409"/>
                    </a:lnTo>
                    <a:lnTo>
                      <a:pt x="1126" y="417"/>
                    </a:lnTo>
                    <a:lnTo>
                      <a:pt x="1159" y="388"/>
                    </a:lnTo>
                    <a:lnTo>
                      <a:pt x="1159" y="370"/>
                    </a:lnTo>
                    <a:lnTo>
                      <a:pt x="1159" y="340"/>
                    </a:lnTo>
                    <a:lnTo>
                      <a:pt x="1182" y="340"/>
                    </a:lnTo>
                    <a:lnTo>
                      <a:pt x="1182" y="331"/>
                    </a:lnTo>
                    <a:lnTo>
                      <a:pt x="1193" y="320"/>
                    </a:lnTo>
                    <a:lnTo>
                      <a:pt x="1202" y="320"/>
                    </a:lnTo>
                    <a:lnTo>
                      <a:pt x="1202" y="331"/>
                    </a:lnTo>
                    <a:lnTo>
                      <a:pt x="1202" y="350"/>
                    </a:lnTo>
                    <a:lnTo>
                      <a:pt x="1235" y="350"/>
                    </a:lnTo>
                    <a:lnTo>
                      <a:pt x="1256" y="361"/>
                    </a:lnTo>
                    <a:lnTo>
                      <a:pt x="1256" y="381"/>
                    </a:lnTo>
                    <a:lnTo>
                      <a:pt x="1300" y="381"/>
                    </a:lnTo>
                    <a:lnTo>
                      <a:pt x="1300" y="429"/>
                    </a:lnTo>
                    <a:lnTo>
                      <a:pt x="1300" y="437"/>
                    </a:lnTo>
                    <a:lnTo>
                      <a:pt x="1321" y="464"/>
                    </a:lnTo>
                    <a:lnTo>
                      <a:pt x="1332" y="455"/>
                    </a:lnTo>
                    <a:lnTo>
                      <a:pt x="1373" y="455"/>
                    </a:lnTo>
                    <a:lnTo>
                      <a:pt x="1438" y="455"/>
                    </a:lnTo>
                    <a:lnTo>
                      <a:pt x="1449" y="464"/>
                    </a:lnTo>
                    <a:lnTo>
                      <a:pt x="1479" y="455"/>
                    </a:lnTo>
                    <a:lnTo>
                      <a:pt x="1488" y="446"/>
                    </a:lnTo>
                    <a:lnTo>
                      <a:pt x="1499" y="446"/>
                    </a:lnTo>
                    <a:lnTo>
                      <a:pt x="1509" y="455"/>
                    </a:lnTo>
                    <a:lnTo>
                      <a:pt x="1535" y="417"/>
                    </a:lnTo>
                    <a:lnTo>
                      <a:pt x="1555" y="417"/>
                    </a:lnTo>
                    <a:lnTo>
                      <a:pt x="1585" y="350"/>
                    </a:lnTo>
                    <a:lnTo>
                      <a:pt x="1605" y="361"/>
                    </a:lnTo>
                    <a:lnTo>
                      <a:pt x="1647" y="279"/>
                    </a:lnTo>
                    <a:lnTo>
                      <a:pt x="1653" y="244"/>
                    </a:lnTo>
                    <a:lnTo>
                      <a:pt x="1694" y="235"/>
                    </a:lnTo>
                    <a:lnTo>
                      <a:pt x="1724" y="194"/>
                    </a:lnTo>
                    <a:lnTo>
                      <a:pt x="1744" y="162"/>
                    </a:lnTo>
                    <a:lnTo>
                      <a:pt x="1755" y="153"/>
                    </a:lnTo>
                    <a:lnTo>
                      <a:pt x="1800" y="162"/>
                    </a:lnTo>
                    <a:lnTo>
                      <a:pt x="1874" y="223"/>
                    </a:lnTo>
                    <a:lnTo>
                      <a:pt x="1897" y="223"/>
                    </a:lnTo>
                    <a:lnTo>
                      <a:pt x="1897" y="235"/>
                    </a:lnTo>
                    <a:lnTo>
                      <a:pt x="1882" y="279"/>
                    </a:lnTo>
                    <a:lnTo>
                      <a:pt x="1861" y="299"/>
                    </a:lnTo>
                    <a:lnTo>
                      <a:pt x="1841" y="331"/>
                    </a:lnTo>
                    <a:lnTo>
                      <a:pt x="1841" y="361"/>
                    </a:lnTo>
                    <a:lnTo>
                      <a:pt x="1841" y="381"/>
                    </a:lnTo>
                    <a:lnTo>
                      <a:pt x="1820" y="396"/>
                    </a:lnTo>
                    <a:lnTo>
                      <a:pt x="1832" y="437"/>
                    </a:lnTo>
                    <a:lnTo>
                      <a:pt x="1852" y="464"/>
                    </a:lnTo>
                    <a:lnTo>
                      <a:pt x="1820" y="485"/>
                    </a:lnTo>
                    <a:lnTo>
                      <a:pt x="1800" y="476"/>
                    </a:lnTo>
                    <a:lnTo>
                      <a:pt x="1765" y="485"/>
                    </a:lnTo>
                    <a:lnTo>
                      <a:pt x="1755" y="505"/>
                    </a:lnTo>
                    <a:lnTo>
                      <a:pt x="1744" y="496"/>
                    </a:lnTo>
                    <a:lnTo>
                      <a:pt x="1724" y="496"/>
                    </a:lnTo>
                    <a:lnTo>
                      <a:pt x="1714" y="505"/>
                    </a:lnTo>
                    <a:lnTo>
                      <a:pt x="1683" y="541"/>
                    </a:lnTo>
                    <a:lnTo>
                      <a:pt x="1647" y="541"/>
                    </a:lnTo>
                    <a:lnTo>
                      <a:pt x="1638" y="573"/>
                    </a:lnTo>
                    <a:lnTo>
                      <a:pt x="1673" y="593"/>
                    </a:lnTo>
                    <a:lnTo>
                      <a:pt x="1683" y="615"/>
                    </a:lnTo>
                    <a:lnTo>
                      <a:pt x="1664" y="628"/>
                    </a:lnTo>
                    <a:lnTo>
                      <a:pt x="1653" y="649"/>
                    </a:lnTo>
                    <a:lnTo>
                      <a:pt x="1647" y="678"/>
                    </a:lnTo>
                    <a:lnTo>
                      <a:pt x="1647" y="691"/>
                    </a:lnTo>
                    <a:lnTo>
                      <a:pt x="1638" y="699"/>
                    </a:lnTo>
                    <a:lnTo>
                      <a:pt x="1605" y="711"/>
                    </a:lnTo>
                    <a:lnTo>
                      <a:pt x="1577" y="711"/>
                    </a:lnTo>
                    <a:lnTo>
                      <a:pt x="1577" y="719"/>
                    </a:lnTo>
                    <a:lnTo>
                      <a:pt x="1555" y="732"/>
                    </a:lnTo>
                    <a:lnTo>
                      <a:pt x="1547" y="740"/>
                    </a:lnTo>
                    <a:lnTo>
                      <a:pt x="1547" y="747"/>
                    </a:lnTo>
                    <a:lnTo>
                      <a:pt x="1547" y="788"/>
                    </a:lnTo>
                    <a:lnTo>
                      <a:pt x="1520" y="797"/>
                    </a:lnTo>
                    <a:lnTo>
                      <a:pt x="1509" y="788"/>
                    </a:lnTo>
                    <a:lnTo>
                      <a:pt x="1479" y="767"/>
                    </a:lnTo>
                    <a:lnTo>
                      <a:pt x="1458" y="767"/>
                    </a:lnTo>
                    <a:lnTo>
                      <a:pt x="1458" y="788"/>
                    </a:lnTo>
                    <a:lnTo>
                      <a:pt x="1449" y="817"/>
                    </a:lnTo>
                    <a:lnTo>
                      <a:pt x="1438" y="849"/>
                    </a:lnTo>
                    <a:lnTo>
                      <a:pt x="1449" y="858"/>
                    </a:lnTo>
                    <a:lnTo>
                      <a:pt x="1438" y="884"/>
                    </a:lnTo>
                    <a:lnTo>
                      <a:pt x="1449" y="905"/>
                    </a:lnTo>
                    <a:lnTo>
                      <a:pt x="1438" y="934"/>
                    </a:lnTo>
                    <a:lnTo>
                      <a:pt x="1449" y="955"/>
                    </a:lnTo>
                    <a:lnTo>
                      <a:pt x="1449" y="975"/>
                    </a:lnTo>
                    <a:lnTo>
                      <a:pt x="1458" y="984"/>
                    </a:lnTo>
                    <a:lnTo>
                      <a:pt x="1471" y="1002"/>
                    </a:lnTo>
                    <a:lnTo>
                      <a:pt x="1488" y="1011"/>
                    </a:lnTo>
                    <a:lnTo>
                      <a:pt x="1488" y="1031"/>
                    </a:lnTo>
                    <a:lnTo>
                      <a:pt x="1488" y="1072"/>
                    </a:lnTo>
                    <a:lnTo>
                      <a:pt x="1479" y="1093"/>
                    </a:lnTo>
                    <a:lnTo>
                      <a:pt x="1479" y="1148"/>
                    </a:lnTo>
                    <a:lnTo>
                      <a:pt x="1471" y="1198"/>
                    </a:lnTo>
                    <a:lnTo>
                      <a:pt x="1471" y="1237"/>
                    </a:lnTo>
                    <a:lnTo>
                      <a:pt x="1458" y="1254"/>
                    </a:lnTo>
                    <a:lnTo>
                      <a:pt x="1449" y="1308"/>
                    </a:lnTo>
                    <a:lnTo>
                      <a:pt x="1429" y="1308"/>
                    </a:lnTo>
                    <a:lnTo>
                      <a:pt x="1429" y="1352"/>
                    </a:lnTo>
                    <a:lnTo>
                      <a:pt x="1429" y="1384"/>
                    </a:lnTo>
                    <a:lnTo>
                      <a:pt x="1429" y="1404"/>
                    </a:lnTo>
                    <a:lnTo>
                      <a:pt x="1429" y="1466"/>
                    </a:lnTo>
                    <a:lnTo>
                      <a:pt x="1417" y="1466"/>
                    </a:lnTo>
                    <a:lnTo>
                      <a:pt x="1417" y="1490"/>
                    </a:lnTo>
                    <a:lnTo>
                      <a:pt x="1403" y="1531"/>
                    </a:lnTo>
                    <a:lnTo>
                      <a:pt x="1373" y="1522"/>
                    </a:lnTo>
                    <a:lnTo>
                      <a:pt x="1353" y="1531"/>
                    </a:lnTo>
                    <a:lnTo>
                      <a:pt x="1321" y="1531"/>
                    </a:lnTo>
                    <a:lnTo>
                      <a:pt x="1332" y="1551"/>
                    </a:lnTo>
                    <a:lnTo>
                      <a:pt x="1341" y="1584"/>
                    </a:lnTo>
                    <a:lnTo>
                      <a:pt x="1300" y="1619"/>
                    </a:lnTo>
                    <a:lnTo>
                      <a:pt x="1312" y="1640"/>
                    </a:lnTo>
                    <a:lnTo>
                      <a:pt x="1312" y="1660"/>
                    </a:lnTo>
                    <a:lnTo>
                      <a:pt x="1265" y="1681"/>
                    </a:lnTo>
                    <a:lnTo>
                      <a:pt x="1265" y="1690"/>
                    </a:lnTo>
                    <a:lnTo>
                      <a:pt x="1256" y="1710"/>
                    </a:lnTo>
                    <a:lnTo>
                      <a:pt x="1235" y="1716"/>
                    </a:lnTo>
                    <a:lnTo>
                      <a:pt x="1223" y="1701"/>
                    </a:lnTo>
                    <a:lnTo>
                      <a:pt x="1215" y="1701"/>
                    </a:lnTo>
                    <a:lnTo>
                      <a:pt x="1202" y="1660"/>
                    </a:lnTo>
                    <a:lnTo>
                      <a:pt x="1173" y="1619"/>
                    </a:lnTo>
                    <a:lnTo>
                      <a:pt x="1147" y="1607"/>
                    </a:lnTo>
                    <a:lnTo>
                      <a:pt x="1117" y="1592"/>
                    </a:lnTo>
                    <a:lnTo>
                      <a:pt x="1126" y="1564"/>
                    </a:lnTo>
                    <a:lnTo>
                      <a:pt x="1139" y="1564"/>
                    </a:lnTo>
                    <a:lnTo>
                      <a:pt x="1147" y="1584"/>
                    </a:lnTo>
                    <a:lnTo>
                      <a:pt x="1159" y="1564"/>
                    </a:lnTo>
                    <a:lnTo>
                      <a:pt x="1139" y="1551"/>
                    </a:lnTo>
                    <a:lnTo>
                      <a:pt x="1126" y="1531"/>
                    </a:lnTo>
                    <a:lnTo>
                      <a:pt x="1117" y="1531"/>
                    </a:lnTo>
                    <a:lnTo>
                      <a:pt x="1085" y="1531"/>
                    </a:lnTo>
                    <a:lnTo>
                      <a:pt x="1085" y="1510"/>
                    </a:lnTo>
                    <a:lnTo>
                      <a:pt x="1076" y="1501"/>
                    </a:lnTo>
                    <a:lnTo>
                      <a:pt x="1044" y="1475"/>
                    </a:lnTo>
                    <a:lnTo>
                      <a:pt x="1009" y="1434"/>
                    </a:lnTo>
                    <a:lnTo>
                      <a:pt x="1000" y="1413"/>
                    </a:lnTo>
                    <a:lnTo>
                      <a:pt x="979" y="1393"/>
                    </a:lnTo>
                    <a:lnTo>
                      <a:pt x="968" y="1372"/>
                    </a:lnTo>
                    <a:lnTo>
                      <a:pt x="938" y="1352"/>
                    </a:lnTo>
                    <a:lnTo>
                      <a:pt x="946" y="1328"/>
                    </a:lnTo>
                    <a:lnTo>
                      <a:pt x="959" y="1317"/>
                    </a:lnTo>
                    <a:lnTo>
                      <a:pt x="946" y="1308"/>
                    </a:lnTo>
                    <a:lnTo>
                      <a:pt x="938" y="1295"/>
                    </a:lnTo>
                    <a:lnTo>
                      <a:pt x="929" y="1276"/>
                    </a:lnTo>
                    <a:lnTo>
                      <a:pt x="911" y="1254"/>
                    </a:lnTo>
                    <a:lnTo>
                      <a:pt x="883" y="1237"/>
                    </a:lnTo>
                    <a:lnTo>
                      <a:pt x="850" y="1219"/>
                    </a:lnTo>
                    <a:lnTo>
                      <a:pt x="820" y="1219"/>
                    </a:lnTo>
                    <a:lnTo>
                      <a:pt x="820" y="1237"/>
                    </a:lnTo>
                    <a:lnTo>
                      <a:pt x="794" y="1254"/>
                    </a:lnTo>
                    <a:lnTo>
                      <a:pt x="773" y="1287"/>
                    </a:lnTo>
                    <a:lnTo>
                      <a:pt x="764" y="1349"/>
                    </a:lnTo>
                    <a:lnTo>
                      <a:pt x="744" y="1404"/>
                    </a:lnTo>
                    <a:lnTo>
                      <a:pt x="723" y="1404"/>
                    </a:lnTo>
                    <a:lnTo>
                      <a:pt x="703" y="1425"/>
                    </a:lnTo>
                    <a:lnTo>
                      <a:pt x="682" y="1434"/>
                    </a:lnTo>
                    <a:lnTo>
                      <a:pt x="647" y="1434"/>
                    </a:lnTo>
                    <a:lnTo>
                      <a:pt x="627" y="1434"/>
                    </a:lnTo>
                    <a:lnTo>
                      <a:pt x="627" y="1425"/>
                    </a:lnTo>
                    <a:lnTo>
                      <a:pt x="618" y="1393"/>
                    </a:lnTo>
                    <a:lnTo>
                      <a:pt x="564" y="1372"/>
                    </a:lnTo>
                    <a:lnTo>
                      <a:pt x="541" y="1352"/>
                    </a:lnTo>
                    <a:lnTo>
                      <a:pt x="508" y="1352"/>
                    </a:lnTo>
                    <a:lnTo>
                      <a:pt x="500" y="1352"/>
                    </a:lnTo>
                    <a:lnTo>
                      <a:pt x="447" y="1363"/>
                    </a:lnTo>
                    <a:lnTo>
                      <a:pt x="423" y="1363"/>
                    </a:lnTo>
                    <a:lnTo>
                      <a:pt x="391" y="1384"/>
                    </a:lnTo>
                    <a:lnTo>
                      <a:pt x="382" y="1372"/>
                    </a:lnTo>
                    <a:lnTo>
                      <a:pt x="362" y="1372"/>
                    </a:lnTo>
                    <a:lnTo>
                      <a:pt x="341" y="1384"/>
                    </a:lnTo>
                    <a:lnTo>
                      <a:pt x="330" y="1384"/>
                    </a:lnTo>
                    <a:lnTo>
                      <a:pt x="306" y="1372"/>
                    </a:lnTo>
                    <a:lnTo>
                      <a:pt x="274" y="1393"/>
                    </a:lnTo>
                    <a:lnTo>
                      <a:pt x="265" y="1384"/>
                    </a:lnTo>
                    <a:lnTo>
                      <a:pt x="265" y="1328"/>
                    </a:lnTo>
                    <a:lnTo>
                      <a:pt x="265" y="1295"/>
                    </a:lnTo>
                    <a:lnTo>
                      <a:pt x="232" y="1287"/>
                    </a:lnTo>
                    <a:lnTo>
                      <a:pt x="244" y="1246"/>
                    </a:lnTo>
                    <a:lnTo>
                      <a:pt x="211" y="1237"/>
                    </a:lnTo>
                    <a:lnTo>
                      <a:pt x="202" y="1211"/>
                    </a:lnTo>
                    <a:lnTo>
                      <a:pt x="197" y="1211"/>
                    </a:lnTo>
                    <a:lnTo>
                      <a:pt x="197" y="1198"/>
                    </a:lnTo>
                    <a:lnTo>
                      <a:pt x="168" y="1189"/>
                    </a:lnTo>
                    <a:lnTo>
                      <a:pt x="106" y="1211"/>
                    </a:lnTo>
                    <a:lnTo>
                      <a:pt x="115" y="1178"/>
                    </a:lnTo>
                    <a:lnTo>
                      <a:pt x="115" y="1161"/>
                    </a:lnTo>
                    <a:lnTo>
                      <a:pt x="85" y="1161"/>
                    </a:lnTo>
                    <a:lnTo>
                      <a:pt x="70" y="1140"/>
                    </a:lnTo>
                    <a:lnTo>
                      <a:pt x="50" y="1128"/>
                    </a:lnTo>
                    <a:lnTo>
                      <a:pt x="38" y="1140"/>
                    </a:lnTo>
                    <a:lnTo>
                      <a:pt x="18" y="1128"/>
                    </a:lnTo>
                    <a:lnTo>
                      <a:pt x="0" y="1128"/>
                    </a:lnTo>
                    <a:lnTo>
                      <a:pt x="0" y="1107"/>
                    </a:lnTo>
                    <a:lnTo>
                      <a:pt x="29" y="1093"/>
                    </a:lnTo>
                    <a:lnTo>
                      <a:pt x="29" y="1081"/>
                    </a:lnTo>
                    <a:lnTo>
                      <a:pt x="29" y="1052"/>
                    </a:lnTo>
                    <a:lnTo>
                      <a:pt x="29" y="1031"/>
                    </a:lnTo>
                    <a:lnTo>
                      <a:pt x="18" y="1011"/>
                    </a:lnTo>
                    <a:lnTo>
                      <a:pt x="18" y="966"/>
                    </a:lnTo>
                    <a:lnTo>
                      <a:pt x="18" y="946"/>
                    </a:lnTo>
                    <a:lnTo>
                      <a:pt x="9" y="925"/>
                    </a:lnTo>
                    <a:lnTo>
                      <a:pt x="38" y="905"/>
                    </a:lnTo>
                    <a:lnTo>
                      <a:pt x="38" y="884"/>
                    </a:lnTo>
                    <a:lnTo>
                      <a:pt x="9" y="849"/>
                    </a:lnTo>
                    <a:lnTo>
                      <a:pt x="38" y="829"/>
                    </a:lnTo>
                    <a:lnTo>
                      <a:pt x="38" y="808"/>
                    </a:lnTo>
                    <a:lnTo>
                      <a:pt x="50" y="788"/>
                    </a:lnTo>
                    <a:lnTo>
                      <a:pt x="70" y="755"/>
                    </a:lnTo>
                    <a:lnTo>
                      <a:pt x="85" y="747"/>
                    </a:lnTo>
                    <a:lnTo>
                      <a:pt x="85" y="711"/>
                    </a:lnTo>
                    <a:lnTo>
                      <a:pt x="70" y="699"/>
                    </a:lnTo>
                    <a:lnTo>
                      <a:pt x="59" y="678"/>
                    </a:lnTo>
                    <a:lnTo>
                      <a:pt x="59" y="669"/>
                    </a:lnTo>
                    <a:lnTo>
                      <a:pt x="76" y="623"/>
                    </a:lnTo>
                    <a:lnTo>
                      <a:pt x="76" y="593"/>
                    </a:lnTo>
                    <a:lnTo>
                      <a:pt x="76" y="573"/>
                    </a:lnTo>
                    <a:lnTo>
                      <a:pt x="98" y="520"/>
                    </a:lnTo>
                    <a:lnTo>
                      <a:pt x="106" y="505"/>
                    </a:lnTo>
                    <a:lnTo>
                      <a:pt x="115" y="485"/>
                    </a:lnTo>
                    <a:lnTo>
                      <a:pt x="126" y="437"/>
                    </a:lnTo>
                    <a:lnTo>
                      <a:pt x="135" y="409"/>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grpSp>
      </p:grpSp>
      <p:grpSp>
        <p:nvGrpSpPr>
          <p:cNvPr id="61" name="Bourgogne-Franche-Comté">
            <a:extLst>
              <a:ext uri="{FF2B5EF4-FFF2-40B4-BE49-F238E27FC236}">
                <a16:creationId xmlns:a16="http://schemas.microsoft.com/office/drawing/2014/main" id="{DDAC5087-5422-45DE-9DBB-690DACBFB839}"/>
              </a:ext>
            </a:extLst>
          </p:cNvPr>
          <p:cNvGrpSpPr/>
          <p:nvPr/>
        </p:nvGrpSpPr>
        <p:grpSpPr>
          <a:xfrm>
            <a:off x="9222182" y="2896466"/>
            <a:ext cx="1327456" cy="1017716"/>
            <a:chOff x="6181725" y="2165350"/>
            <a:chExt cx="1905000" cy="1460500"/>
          </a:xfrm>
          <a:solidFill>
            <a:schemeClr val="accent4"/>
          </a:solidFill>
        </p:grpSpPr>
        <p:grpSp>
          <p:nvGrpSpPr>
            <p:cNvPr id="62" name="Franche-Comté">
              <a:extLst>
                <a:ext uri="{FF2B5EF4-FFF2-40B4-BE49-F238E27FC236}">
                  <a16:creationId xmlns:a16="http://schemas.microsoft.com/office/drawing/2014/main" id="{5A83BAAF-FACF-40E3-9043-E55ED126C14E}"/>
                </a:ext>
              </a:extLst>
            </p:cNvPr>
            <p:cNvGrpSpPr/>
            <p:nvPr/>
          </p:nvGrpSpPr>
          <p:grpSpPr>
            <a:xfrm>
              <a:off x="7264400" y="2373313"/>
              <a:ext cx="822325" cy="1160462"/>
              <a:chOff x="7264400" y="2373313"/>
              <a:chExt cx="822325" cy="1160462"/>
            </a:xfrm>
            <a:grpFill/>
          </p:grpSpPr>
          <p:sp>
            <p:nvSpPr>
              <p:cNvPr id="68" name="90 Territoire de belfort">
                <a:extLst>
                  <a:ext uri="{FF2B5EF4-FFF2-40B4-BE49-F238E27FC236}">
                    <a16:creationId xmlns:a16="http://schemas.microsoft.com/office/drawing/2014/main" id="{64F1213F-FC4F-41E0-A55A-2986CEDB0E55}"/>
                  </a:ext>
                </a:extLst>
              </p:cNvPr>
              <p:cNvSpPr>
                <a:spLocks/>
              </p:cNvSpPr>
              <p:nvPr userDrawn="1"/>
            </p:nvSpPr>
            <p:spPr bwMode="auto">
              <a:xfrm>
                <a:off x="7905750" y="2487613"/>
                <a:ext cx="180975" cy="254000"/>
              </a:xfrm>
              <a:custGeom>
                <a:avLst/>
                <a:gdLst>
                  <a:gd name="T0" fmla="*/ 530 w 530"/>
                  <a:gd name="T1" fmla="*/ 561 h 746"/>
                  <a:gd name="T2" fmla="*/ 512 w 530"/>
                  <a:gd name="T3" fmla="*/ 531 h 746"/>
                  <a:gd name="T4" fmla="*/ 480 w 530"/>
                  <a:gd name="T5" fmla="*/ 511 h 746"/>
                  <a:gd name="T6" fmla="*/ 459 w 530"/>
                  <a:gd name="T7" fmla="*/ 464 h 746"/>
                  <a:gd name="T8" fmla="*/ 445 w 530"/>
                  <a:gd name="T9" fmla="*/ 434 h 746"/>
                  <a:gd name="T10" fmla="*/ 432 w 530"/>
                  <a:gd name="T11" fmla="*/ 423 h 746"/>
                  <a:gd name="T12" fmla="*/ 362 w 530"/>
                  <a:gd name="T13" fmla="*/ 443 h 746"/>
                  <a:gd name="T14" fmla="*/ 341 w 530"/>
                  <a:gd name="T15" fmla="*/ 414 h 746"/>
                  <a:gd name="T16" fmla="*/ 341 w 530"/>
                  <a:gd name="T17" fmla="*/ 360 h 746"/>
                  <a:gd name="T18" fmla="*/ 354 w 530"/>
                  <a:gd name="T19" fmla="*/ 346 h 746"/>
                  <a:gd name="T20" fmla="*/ 374 w 530"/>
                  <a:gd name="T21" fmla="*/ 325 h 746"/>
                  <a:gd name="T22" fmla="*/ 382 w 530"/>
                  <a:gd name="T23" fmla="*/ 284 h 746"/>
                  <a:gd name="T24" fmla="*/ 382 w 530"/>
                  <a:gd name="T25" fmla="*/ 264 h 746"/>
                  <a:gd name="T26" fmla="*/ 362 w 530"/>
                  <a:gd name="T27" fmla="*/ 234 h 746"/>
                  <a:gd name="T28" fmla="*/ 374 w 530"/>
                  <a:gd name="T29" fmla="*/ 187 h 746"/>
                  <a:gd name="T30" fmla="*/ 341 w 530"/>
                  <a:gd name="T31" fmla="*/ 167 h 746"/>
                  <a:gd name="T32" fmla="*/ 317 w 530"/>
                  <a:gd name="T33" fmla="*/ 146 h 746"/>
                  <a:gd name="T34" fmla="*/ 215 w 530"/>
                  <a:gd name="T35" fmla="*/ 108 h 746"/>
                  <a:gd name="T36" fmla="*/ 200 w 530"/>
                  <a:gd name="T37" fmla="*/ 91 h 746"/>
                  <a:gd name="T38" fmla="*/ 180 w 530"/>
                  <a:gd name="T39" fmla="*/ 91 h 746"/>
                  <a:gd name="T40" fmla="*/ 107 w 530"/>
                  <a:gd name="T41" fmla="*/ 0 h 746"/>
                  <a:gd name="T42" fmla="*/ 92 w 530"/>
                  <a:gd name="T43" fmla="*/ 28 h 746"/>
                  <a:gd name="T44" fmla="*/ 0 w 530"/>
                  <a:gd name="T45" fmla="*/ 158 h 746"/>
                  <a:gd name="T46" fmla="*/ 9 w 530"/>
                  <a:gd name="T47" fmla="*/ 199 h 746"/>
                  <a:gd name="T48" fmla="*/ 29 w 530"/>
                  <a:gd name="T49" fmla="*/ 243 h 746"/>
                  <a:gd name="T50" fmla="*/ 42 w 530"/>
                  <a:gd name="T51" fmla="*/ 297 h 746"/>
                  <a:gd name="T52" fmla="*/ 62 w 530"/>
                  <a:gd name="T53" fmla="*/ 346 h 746"/>
                  <a:gd name="T54" fmla="*/ 62 w 530"/>
                  <a:gd name="T55" fmla="*/ 381 h 746"/>
                  <a:gd name="T56" fmla="*/ 50 w 530"/>
                  <a:gd name="T57" fmla="*/ 414 h 746"/>
                  <a:gd name="T58" fmla="*/ 70 w 530"/>
                  <a:gd name="T59" fmla="*/ 443 h 746"/>
                  <a:gd name="T60" fmla="*/ 83 w 530"/>
                  <a:gd name="T61" fmla="*/ 470 h 746"/>
                  <a:gd name="T62" fmla="*/ 92 w 530"/>
                  <a:gd name="T63" fmla="*/ 511 h 746"/>
                  <a:gd name="T64" fmla="*/ 127 w 530"/>
                  <a:gd name="T65" fmla="*/ 540 h 746"/>
                  <a:gd name="T66" fmla="*/ 189 w 530"/>
                  <a:gd name="T67" fmla="*/ 520 h 746"/>
                  <a:gd name="T68" fmla="*/ 224 w 530"/>
                  <a:gd name="T69" fmla="*/ 540 h 746"/>
                  <a:gd name="T70" fmla="*/ 244 w 530"/>
                  <a:gd name="T71" fmla="*/ 581 h 746"/>
                  <a:gd name="T72" fmla="*/ 276 w 530"/>
                  <a:gd name="T73" fmla="*/ 587 h 746"/>
                  <a:gd name="T74" fmla="*/ 276 w 530"/>
                  <a:gd name="T75" fmla="*/ 648 h 746"/>
                  <a:gd name="T76" fmla="*/ 265 w 530"/>
                  <a:gd name="T77" fmla="*/ 628 h 746"/>
                  <a:gd name="T78" fmla="*/ 224 w 530"/>
                  <a:gd name="T79" fmla="*/ 628 h 746"/>
                  <a:gd name="T80" fmla="*/ 235 w 530"/>
                  <a:gd name="T81" fmla="*/ 678 h 746"/>
                  <a:gd name="T82" fmla="*/ 265 w 530"/>
                  <a:gd name="T83" fmla="*/ 726 h 746"/>
                  <a:gd name="T84" fmla="*/ 306 w 530"/>
                  <a:gd name="T85" fmla="*/ 746 h 746"/>
                  <a:gd name="T86" fmla="*/ 332 w 530"/>
                  <a:gd name="T87" fmla="*/ 713 h 746"/>
                  <a:gd name="T88" fmla="*/ 354 w 530"/>
                  <a:gd name="T89" fmla="*/ 698 h 746"/>
                  <a:gd name="T90" fmla="*/ 332 w 530"/>
                  <a:gd name="T91" fmla="*/ 667 h 746"/>
                  <a:gd name="T92" fmla="*/ 382 w 530"/>
                  <a:gd name="T93" fmla="*/ 607 h 746"/>
                  <a:gd name="T94" fmla="*/ 454 w 530"/>
                  <a:gd name="T95" fmla="*/ 628 h 746"/>
                  <a:gd name="T96" fmla="*/ 530 w 530"/>
                  <a:gd name="T97" fmla="*/ 59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0" h="746">
                    <a:moveTo>
                      <a:pt x="530" y="596"/>
                    </a:moveTo>
                    <a:lnTo>
                      <a:pt x="530" y="561"/>
                    </a:lnTo>
                    <a:lnTo>
                      <a:pt x="530" y="552"/>
                    </a:lnTo>
                    <a:lnTo>
                      <a:pt x="512" y="531"/>
                    </a:lnTo>
                    <a:lnTo>
                      <a:pt x="500" y="520"/>
                    </a:lnTo>
                    <a:lnTo>
                      <a:pt x="480" y="511"/>
                    </a:lnTo>
                    <a:lnTo>
                      <a:pt x="480" y="479"/>
                    </a:lnTo>
                    <a:lnTo>
                      <a:pt x="459" y="464"/>
                    </a:lnTo>
                    <a:lnTo>
                      <a:pt x="454" y="455"/>
                    </a:lnTo>
                    <a:lnTo>
                      <a:pt x="445" y="434"/>
                    </a:lnTo>
                    <a:lnTo>
                      <a:pt x="445" y="423"/>
                    </a:lnTo>
                    <a:lnTo>
                      <a:pt x="432" y="423"/>
                    </a:lnTo>
                    <a:lnTo>
                      <a:pt x="374" y="434"/>
                    </a:lnTo>
                    <a:lnTo>
                      <a:pt x="362" y="443"/>
                    </a:lnTo>
                    <a:lnTo>
                      <a:pt x="341" y="423"/>
                    </a:lnTo>
                    <a:lnTo>
                      <a:pt x="341" y="414"/>
                    </a:lnTo>
                    <a:lnTo>
                      <a:pt x="341" y="381"/>
                    </a:lnTo>
                    <a:lnTo>
                      <a:pt x="341" y="360"/>
                    </a:lnTo>
                    <a:lnTo>
                      <a:pt x="354" y="360"/>
                    </a:lnTo>
                    <a:lnTo>
                      <a:pt x="354" y="346"/>
                    </a:lnTo>
                    <a:lnTo>
                      <a:pt x="354" y="325"/>
                    </a:lnTo>
                    <a:lnTo>
                      <a:pt x="374" y="325"/>
                    </a:lnTo>
                    <a:lnTo>
                      <a:pt x="374" y="305"/>
                    </a:lnTo>
                    <a:lnTo>
                      <a:pt x="382" y="284"/>
                    </a:lnTo>
                    <a:lnTo>
                      <a:pt x="374" y="275"/>
                    </a:lnTo>
                    <a:lnTo>
                      <a:pt x="382" y="264"/>
                    </a:lnTo>
                    <a:lnTo>
                      <a:pt x="374" y="243"/>
                    </a:lnTo>
                    <a:lnTo>
                      <a:pt x="362" y="234"/>
                    </a:lnTo>
                    <a:lnTo>
                      <a:pt x="354" y="219"/>
                    </a:lnTo>
                    <a:lnTo>
                      <a:pt x="374" y="187"/>
                    </a:lnTo>
                    <a:lnTo>
                      <a:pt x="362" y="178"/>
                    </a:lnTo>
                    <a:lnTo>
                      <a:pt x="341" y="167"/>
                    </a:lnTo>
                    <a:lnTo>
                      <a:pt x="341" y="146"/>
                    </a:lnTo>
                    <a:lnTo>
                      <a:pt x="317" y="146"/>
                    </a:lnTo>
                    <a:lnTo>
                      <a:pt x="235" y="108"/>
                    </a:lnTo>
                    <a:lnTo>
                      <a:pt x="215" y="108"/>
                    </a:lnTo>
                    <a:lnTo>
                      <a:pt x="215" y="102"/>
                    </a:lnTo>
                    <a:lnTo>
                      <a:pt x="200" y="91"/>
                    </a:lnTo>
                    <a:lnTo>
                      <a:pt x="189" y="91"/>
                    </a:lnTo>
                    <a:lnTo>
                      <a:pt x="180" y="91"/>
                    </a:lnTo>
                    <a:lnTo>
                      <a:pt x="139" y="82"/>
                    </a:lnTo>
                    <a:lnTo>
                      <a:pt x="107" y="0"/>
                    </a:lnTo>
                    <a:lnTo>
                      <a:pt x="83" y="20"/>
                    </a:lnTo>
                    <a:lnTo>
                      <a:pt x="92" y="28"/>
                    </a:lnTo>
                    <a:lnTo>
                      <a:pt x="29" y="117"/>
                    </a:lnTo>
                    <a:lnTo>
                      <a:pt x="0" y="158"/>
                    </a:lnTo>
                    <a:lnTo>
                      <a:pt x="9" y="167"/>
                    </a:lnTo>
                    <a:lnTo>
                      <a:pt x="9" y="199"/>
                    </a:lnTo>
                    <a:lnTo>
                      <a:pt x="20" y="223"/>
                    </a:lnTo>
                    <a:lnTo>
                      <a:pt x="29" y="243"/>
                    </a:lnTo>
                    <a:lnTo>
                      <a:pt x="42" y="264"/>
                    </a:lnTo>
                    <a:lnTo>
                      <a:pt x="42" y="297"/>
                    </a:lnTo>
                    <a:lnTo>
                      <a:pt x="50" y="346"/>
                    </a:lnTo>
                    <a:lnTo>
                      <a:pt x="62" y="346"/>
                    </a:lnTo>
                    <a:lnTo>
                      <a:pt x="70" y="373"/>
                    </a:lnTo>
                    <a:lnTo>
                      <a:pt x="62" y="381"/>
                    </a:lnTo>
                    <a:lnTo>
                      <a:pt x="50" y="393"/>
                    </a:lnTo>
                    <a:lnTo>
                      <a:pt x="50" y="414"/>
                    </a:lnTo>
                    <a:lnTo>
                      <a:pt x="62" y="423"/>
                    </a:lnTo>
                    <a:lnTo>
                      <a:pt x="70" y="443"/>
                    </a:lnTo>
                    <a:lnTo>
                      <a:pt x="83" y="464"/>
                    </a:lnTo>
                    <a:lnTo>
                      <a:pt x="83" y="470"/>
                    </a:lnTo>
                    <a:lnTo>
                      <a:pt x="98" y="479"/>
                    </a:lnTo>
                    <a:lnTo>
                      <a:pt x="92" y="511"/>
                    </a:lnTo>
                    <a:lnTo>
                      <a:pt x="98" y="540"/>
                    </a:lnTo>
                    <a:lnTo>
                      <a:pt x="127" y="540"/>
                    </a:lnTo>
                    <a:lnTo>
                      <a:pt x="159" y="531"/>
                    </a:lnTo>
                    <a:lnTo>
                      <a:pt x="189" y="520"/>
                    </a:lnTo>
                    <a:lnTo>
                      <a:pt x="200" y="531"/>
                    </a:lnTo>
                    <a:lnTo>
                      <a:pt x="224" y="540"/>
                    </a:lnTo>
                    <a:lnTo>
                      <a:pt x="235" y="572"/>
                    </a:lnTo>
                    <a:lnTo>
                      <a:pt x="244" y="581"/>
                    </a:lnTo>
                    <a:lnTo>
                      <a:pt x="265" y="587"/>
                    </a:lnTo>
                    <a:lnTo>
                      <a:pt x="276" y="587"/>
                    </a:lnTo>
                    <a:lnTo>
                      <a:pt x="285" y="648"/>
                    </a:lnTo>
                    <a:lnTo>
                      <a:pt x="276" y="648"/>
                    </a:lnTo>
                    <a:lnTo>
                      <a:pt x="265" y="648"/>
                    </a:lnTo>
                    <a:lnTo>
                      <a:pt x="265" y="628"/>
                    </a:lnTo>
                    <a:lnTo>
                      <a:pt x="256" y="616"/>
                    </a:lnTo>
                    <a:lnTo>
                      <a:pt x="224" y="628"/>
                    </a:lnTo>
                    <a:lnTo>
                      <a:pt x="244" y="667"/>
                    </a:lnTo>
                    <a:lnTo>
                      <a:pt x="235" y="678"/>
                    </a:lnTo>
                    <a:lnTo>
                      <a:pt x="265" y="708"/>
                    </a:lnTo>
                    <a:lnTo>
                      <a:pt x="265" y="726"/>
                    </a:lnTo>
                    <a:lnTo>
                      <a:pt x="276" y="746"/>
                    </a:lnTo>
                    <a:lnTo>
                      <a:pt x="306" y="746"/>
                    </a:lnTo>
                    <a:lnTo>
                      <a:pt x="317" y="713"/>
                    </a:lnTo>
                    <a:lnTo>
                      <a:pt x="332" y="713"/>
                    </a:lnTo>
                    <a:lnTo>
                      <a:pt x="354" y="708"/>
                    </a:lnTo>
                    <a:lnTo>
                      <a:pt x="354" y="698"/>
                    </a:lnTo>
                    <a:lnTo>
                      <a:pt x="341" y="678"/>
                    </a:lnTo>
                    <a:lnTo>
                      <a:pt x="332" y="667"/>
                    </a:lnTo>
                    <a:lnTo>
                      <a:pt x="332" y="628"/>
                    </a:lnTo>
                    <a:lnTo>
                      <a:pt x="382" y="607"/>
                    </a:lnTo>
                    <a:lnTo>
                      <a:pt x="404" y="616"/>
                    </a:lnTo>
                    <a:lnTo>
                      <a:pt x="454" y="628"/>
                    </a:lnTo>
                    <a:lnTo>
                      <a:pt x="480" y="616"/>
                    </a:lnTo>
                    <a:lnTo>
                      <a:pt x="530" y="596"/>
                    </a:lnTo>
                  </a:path>
                </a:pathLst>
              </a:custGeom>
              <a:grpFill/>
              <a:ln w="3175" cap="flat" cmpd="sng">
                <a:solidFill>
                  <a:schemeClr val="accent4"/>
                </a:solidFill>
                <a:prstDash val="solid"/>
                <a:round/>
                <a:headEnd type="none" w="med" len="med"/>
                <a:tailEnd type="none" w="med" len="med"/>
              </a:ln>
              <a:effectLst/>
            </p:spPr>
            <p:txBody>
              <a:bodyPr/>
              <a:lstStyle/>
              <a:p>
                <a:endParaRPr lang="fr-FR"/>
              </a:p>
            </p:txBody>
          </p:sp>
          <p:sp>
            <p:nvSpPr>
              <p:cNvPr id="69" name="70 Haute-Saône">
                <a:extLst>
                  <a:ext uri="{FF2B5EF4-FFF2-40B4-BE49-F238E27FC236}">
                    <a16:creationId xmlns:a16="http://schemas.microsoft.com/office/drawing/2014/main" id="{B29E03B0-F818-4105-A986-DA533D0D17BB}"/>
                  </a:ext>
                </a:extLst>
              </p:cNvPr>
              <p:cNvSpPr>
                <a:spLocks/>
              </p:cNvSpPr>
              <p:nvPr userDrawn="1"/>
            </p:nvSpPr>
            <p:spPr bwMode="auto">
              <a:xfrm>
                <a:off x="7299325" y="2373313"/>
                <a:ext cx="639763" cy="519112"/>
              </a:xfrm>
              <a:custGeom>
                <a:avLst/>
                <a:gdLst>
                  <a:gd name="T0" fmla="*/ 147 w 1880"/>
                  <a:gd name="T1" fmla="*/ 990 h 1523"/>
                  <a:gd name="T2" fmla="*/ 139 w 1880"/>
                  <a:gd name="T3" fmla="*/ 832 h 1523"/>
                  <a:gd name="T4" fmla="*/ 9 w 1880"/>
                  <a:gd name="T5" fmla="*/ 853 h 1523"/>
                  <a:gd name="T6" fmla="*/ 41 w 1880"/>
                  <a:gd name="T7" fmla="*/ 714 h 1523"/>
                  <a:gd name="T8" fmla="*/ 180 w 1880"/>
                  <a:gd name="T9" fmla="*/ 706 h 1523"/>
                  <a:gd name="T10" fmla="*/ 297 w 1880"/>
                  <a:gd name="T11" fmla="*/ 706 h 1523"/>
                  <a:gd name="T12" fmla="*/ 403 w 1880"/>
                  <a:gd name="T13" fmla="*/ 597 h 1523"/>
                  <a:gd name="T14" fmla="*/ 395 w 1880"/>
                  <a:gd name="T15" fmla="*/ 520 h 1523"/>
                  <a:gd name="T16" fmla="*/ 438 w 1880"/>
                  <a:gd name="T17" fmla="*/ 415 h 1523"/>
                  <a:gd name="T18" fmla="*/ 541 w 1880"/>
                  <a:gd name="T19" fmla="*/ 344 h 1523"/>
                  <a:gd name="T20" fmla="*/ 577 w 1880"/>
                  <a:gd name="T21" fmla="*/ 285 h 1523"/>
                  <a:gd name="T22" fmla="*/ 647 w 1880"/>
                  <a:gd name="T23" fmla="*/ 235 h 1523"/>
                  <a:gd name="T24" fmla="*/ 685 w 1880"/>
                  <a:gd name="T25" fmla="*/ 118 h 1523"/>
                  <a:gd name="T26" fmla="*/ 694 w 1880"/>
                  <a:gd name="T27" fmla="*/ 179 h 1523"/>
                  <a:gd name="T28" fmla="*/ 811 w 1880"/>
                  <a:gd name="T29" fmla="*/ 88 h 1523"/>
                  <a:gd name="T30" fmla="*/ 950 w 1880"/>
                  <a:gd name="T31" fmla="*/ 0 h 1523"/>
                  <a:gd name="T32" fmla="*/ 991 w 1880"/>
                  <a:gd name="T33" fmla="*/ 118 h 1523"/>
                  <a:gd name="T34" fmla="*/ 1056 w 1880"/>
                  <a:gd name="T35" fmla="*/ 171 h 1523"/>
                  <a:gd name="T36" fmla="*/ 1130 w 1880"/>
                  <a:gd name="T37" fmla="*/ 138 h 1523"/>
                  <a:gd name="T38" fmla="*/ 1312 w 1880"/>
                  <a:gd name="T39" fmla="*/ 118 h 1523"/>
                  <a:gd name="T40" fmla="*/ 1512 w 1880"/>
                  <a:gd name="T41" fmla="*/ 171 h 1523"/>
                  <a:gd name="T42" fmla="*/ 1609 w 1880"/>
                  <a:gd name="T43" fmla="*/ 159 h 1523"/>
                  <a:gd name="T44" fmla="*/ 1746 w 1880"/>
                  <a:gd name="T45" fmla="*/ 268 h 1523"/>
                  <a:gd name="T46" fmla="*/ 1874 w 1880"/>
                  <a:gd name="T47" fmla="*/ 361 h 1523"/>
                  <a:gd name="T48" fmla="*/ 1802 w 1880"/>
                  <a:gd name="T49" fmla="*/ 556 h 1523"/>
                  <a:gd name="T50" fmla="*/ 1844 w 1880"/>
                  <a:gd name="T51" fmla="*/ 679 h 1523"/>
                  <a:gd name="T52" fmla="*/ 1844 w 1880"/>
                  <a:gd name="T53" fmla="*/ 756 h 1523"/>
                  <a:gd name="T54" fmla="*/ 1874 w 1880"/>
                  <a:gd name="T55" fmla="*/ 844 h 1523"/>
                  <a:gd name="T56" fmla="*/ 1824 w 1880"/>
                  <a:gd name="T57" fmla="*/ 894 h 1523"/>
                  <a:gd name="T58" fmla="*/ 1715 w 1880"/>
                  <a:gd name="T59" fmla="*/ 853 h 1523"/>
                  <a:gd name="T60" fmla="*/ 1685 w 1880"/>
                  <a:gd name="T61" fmla="*/ 853 h 1523"/>
                  <a:gd name="T62" fmla="*/ 1635 w 1880"/>
                  <a:gd name="T63" fmla="*/ 914 h 1523"/>
                  <a:gd name="T64" fmla="*/ 1588 w 1880"/>
                  <a:gd name="T65" fmla="*/ 961 h 1523"/>
                  <a:gd name="T66" fmla="*/ 1512 w 1880"/>
                  <a:gd name="T67" fmla="*/ 990 h 1523"/>
                  <a:gd name="T68" fmla="*/ 1373 w 1880"/>
                  <a:gd name="T69" fmla="*/ 949 h 1523"/>
                  <a:gd name="T70" fmla="*/ 1282 w 1880"/>
                  <a:gd name="T71" fmla="*/ 981 h 1523"/>
                  <a:gd name="T72" fmla="*/ 1215 w 1880"/>
                  <a:gd name="T73" fmla="*/ 1031 h 1523"/>
                  <a:gd name="T74" fmla="*/ 1173 w 1880"/>
                  <a:gd name="T75" fmla="*/ 1117 h 1523"/>
                  <a:gd name="T76" fmla="*/ 1117 w 1880"/>
                  <a:gd name="T77" fmla="*/ 1150 h 1523"/>
                  <a:gd name="T78" fmla="*/ 1056 w 1880"/>
                  <a:gd name="T79" fmla="*/ 1176 h 1523"/>
                  <a:gd name="T80" fmla="*/ 991 w 1880"/>
                  <a:gd name="T81" fmla="*/ 1215 h 1523"/>
                  <a:gd name="T82" fmla="*/ 970 w 1880"/>
                  <a:gd name="T83" fmla="*/ 1267 h 1523"/>
                  <a:gd name="T84" fmla="*/ 909 w 1880"/>
                  <a:gd name="T85" fmla="*/ 1302 h 1523"/>
                  <a:gd name="T86" fmla="*/ 833 w 1880"/>
                  <a:gd name="T87" fmla="*/ 1323 h 1523"/>
                  <a:gd name="T88" fmla="*/ 791 w 1880"/>
                  <a:gd name="T89" fmla="*/ 1332 h 1523"/>
                  <a:gd name="T90" fmla="*/ 714 w 1880"/>
                  <a:gd name="T91" fmla="*/ 1384 h 1523"/>
                  <a:gd name="T92" fmla="*/ 629 w 1880"/>
                  <a:gd name="T93" fmla="*/ 1408 h 1523"/>
                  <a:gd name="T94" fmla="*/ 541 w 1880"/>
                  <a:gd name="T95" fmla="*/ 1460 h 1523"/>
                  <a:gd name="T96" fmla="*/ 438 w 1880"/>
                  <a:gd name="T97" fmla="*/ 1481 h 1523"/>
                  <a:gd name="T98" fmla="*/ 353 w 1880"/>
                  <a:gd name="T99" fmla="*/ 1523 h 1523"/>
                  <a:gd name="T100" fmla="*/ 215 w 1880"/>
                  <a:gd name="T101" fmla="*/ 1419 h 1523"/>
                  <a:gd name="T102" fmla="*/ 180 w 1880"/>
                  <a:gd name="T103" fmla="*/ 1323 h 1523"/>
                  <a:gd name="T104" fmla="*/ 97 w 1880"/>
                  <a:gd name="T105" fmla="*/ 1256 h 1523"/>
                  <a:gd name="T106" fmla="*/ 68 w 1880"/>
                  <a:gd name="T107" fmla="*/ 1150 h 1523"/>
                  <a:gd name="T108" fmla="*/ 29 w 1880"/>
                  <a:gd name="T109" fmla="*/ 1079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0" h="1523">
                    <a:moveTo>
                      <a:pt x="76" y="1067"/>
                    </a:moveTo>
                    <a:lnTo>
                      <a:pt x="97" y="1059"/>
                    </a:lnTo>
                    <a:lnTo>
                      <a:pt x="117" y="1041"/>
                    </a:lnTo>
                    <a:lnTo>
                      <a:pt x="139" y="990"/>
                    </a:lnTo>
                    <a:lnTo>
                      <a:pt x="147" y="990"/>
                    </a:lnTo>
                    <a:lnTo>
                      <a:pt x="159" y="990"/>
                    </a:lnTo>
                    <a:lnTo>
                      <a:pt x="167" y="961"/>
                    </a:lnTo>
                    <a:lnTo>
                      <a:pt x="159" y="914"/>
                    </a:lnTo>
                    <a:lnTo>
                      <a:pt x="147" y="873"/>
                    </a:lnTo>
                    <a:lnTo>
                      <a:pt x="139" y="832"/>
                    </a:lnTo>
                    <a:lnTo>
                      <a:pt x="89" y="797"/>
                    </a:lnTo>
                    <a:lnTo>
                      <a:pt x="68" y="797"/>
                    </a:lnTo>
                    <a:lnTo>
                      <a:pt x="41" y="864"/>
                    </a:lnTo>
                    <a:lnTo>
                      <a:pt x="20" y="864"/>
                    </a:lnTo>
                    <a:lnTo>
                      <a:pt x="9" y="853"/>
                    </a:lnTo>
                    <a:lnTo>
                      <a:pt x="0" y="844"/>
                    </a:lnTo>
                    <a:lnTo>
                      <a:pt x="0" y="812"/>
                    </a:lnTo>
                    <a:lnTo>
                      <a:pt x="41" y="767"/>
                    </a:lnTo>
                    <a:lnTo>
                      <a:pt x="29" y="756"/>
                    </a:lnTo>
                    <a:lnTo>
                      <a:pt x="41" y="714"/>
                    </a:lnTo>
                    <a:lnTo>
                      <a:pt x="68" y="706"/>
                    </a:lnTo>
                    <a:lnTo>
                      <a:pt x="76" y="714"/>
                    </a:lnTo>
                    <a:lnTo>
                      <a:pt x="139" y="684"/>
                    </a:lnTo>
                    <a:lnTo>
                      <a:pt x="167" y="693"/>
                    </a:lnTo>
                    <a:lnTo>
                      <a:pt x="180" y="706"/>
                    </a:lnTo>
                    <a:lnTo>
                      <a:pt x="202" y="706"/>
                    </a:lnTo>
                    <a:lnTo>
                      <a:pt x="244" y="650"/>
                    </a:lnTo>
                    <a:lnTo>
                      <a:pt x="256" y="650"/>
                    </a:lnTo>
                    <a:lnTo>
                      <a:pt x="285" y="706"/>
                    </a:lnTo>
                    <a:lnTo>
                      <a:pt x="297" y="706"/>
                    </a:lnTo>
                    <a:lnTo>
                      <a:pt x="353" y="693"/>
                    </a:lnTo>
                    <a:lnTo>
                      <a:pt x="382" y="679"/>
                    </a:lnTo>
                    <a:lnTo>
                      <a:pt x="415" y="671"/>
                    </a:lnTo>
                    <a:lnTo>
                      <a:pt x="403" y="630"/>
                    </a:lnTo>
                    <a:lnTo>
                      <a:pt x="403" y="597"/>
                    </a:lnTo>
                    <a:lnTo>
                      <a:pt x="403" y="576"/>
                    </a:lnTo>
                    <a:lnTo>
                      <a:pt x="429" y="556"/>
                    </a:lnTo>
                    <a:lnTo>
                      <a:pt x="429" y="552"/>
                    </a:lnTo>
                    <a:lnTo>
                      <a:pt x="417" y="532"/>
                    </a:lnTo>
                    <a:lnTo>
                      <a:pt x="395" y="520"/>
                    </a:lnTo>
                    <a:lnTo>
                      <a:pt x="382" y="500"/>
                    </a:lnTo>
                    <a:lnTo>
                      <a:pt x="395" y="435"/>
                    </a:lnTo>
                    <a:lnTo>
                      <a:pt x="403" y="415"/>
                    </a:lnTo>
                    <a:lnTo>
                      <a:pt x="429" y="415"/>
                    </a:lnTo>
                    <a:lnTo>
                      <a:pt x="438" y="415"/>
                    </a:lnTo>
                    <a:lnTo>
                      <a:pt x="471" y="403"/>
                    </a:lnTo>
                    <a:lnTo>
                      <a:pt x="458" y="361"/>
                    </a:lnTo>
                    <a:lnTo>
                      <a:pt x="479" y="353"/>
                    </a:lnTo>
                    <a:lnTo>
                      <a:pt x="491" y="333"/>
                    </a:lnTo>
                    <a:lnTo>
                      <a:pt x="541" y="344"/>
                    </a:lnTo>
                    <a:lnTo>
                      <a:pt x="541" y="353"/>
                    </a:lnTo>
                    <a:lnTo>
                      <a:pt x="568" y="353"/>
                    </a:lnTo>
                    <a:lnTo>
                      <a:pt x="568" y="333"/>
                    </a:lnTo>
                    <a:lnTo>
                      <a:pt x="568" y="305"/>
                    </a:lnTo>
                    <a:lnTo>
                      <a:pt x="577" y="285"/>
                    </a:lnTo>
                    <a:lnTo>
                      <a:pt x="577" y="268"/>
                    </a:lnTo>
                    <a:lnTo>
                      <a:pt x="588" y="268"/>
                    </a:lnTo>
                    <a:lnTo>
                      <a:pt x="597" y="247"/>
                    </a:lnTo>
                    <a:lnTo>
                      <a:pt x="638" y="247"/>
                    </a:lnTo>
                    <a:lnTo>
                      <a:pt x="647" y="235"/>
                    </a:lnTo>
                    <a:lnTo>
                      <a:pt x="638" y="194"/>
                    </a:lnTo>
                    <a:lnTo>
                      <a:pt x="659" y="194"/>
                    </a:lnTo>
                    <a:lnTo>
                      <a:pt x="659" y="171"/>
                    </a:lnTo>
                    <a:lnTo>
                      <a:pt x="673" y="159"/>
                    </a:lnTo>
                    <a:lnTo>
                      <a:pt x="685" y="118"/>
                    </a:lnTo>
                    <a:lnTo>
                      <a:pt x="685" y="97"/>
                    </a:lnTo>
                    <a:lnTo>
                      <a:pt x="714" y="97"/>
                    </a:lnTo>
                    <a:lnTo>
                      <a:pt x="727" y="129"/>
                    </a:lnTo>
                    <a:lnTo>
                      <a:pt x="694" y="159"/>
                    </a:lnTo>
                    <a:lnTo>
                      <a:pt x="694" y="179"/>
                    </a:lnTo>
                    <a:lnTo>
                      <a:pt x="714" y="188"/>
                    </a:lnTo>
                    <a:lnTo>
                      <a:pt x="744" y="159"/>
                    </a:lnTo>
                    <a:lnTo>
                      <a:pt x="744" y="138"/>
                    </a:lnTo>
                    <a:lnTo>
                      <a:pt x="783" y="138"/>
                    </a:lnTo>
                    <a:lnTo>
                      <a:pt x="811" y="88"/>
                    </a:lnTo>
                    <a:lnTo>
                      <a:pt x="803" y="77"/>
                    </a:lnTo>
                    <a:lnTo>
                      <a:pt x="861" y="21"/>
                    </a:lnTo>
                    <a:lnTo>
                      <a:pt x="894" y="21"/>
                    </a:lnTo>
                    <a:lnTo>
                      <a:pt x="920" y="21"/>
                    </a:lnTo>
                    <a:lnTo>
                      <a:pt x="950" y="0"/>
                    </a:lnTo>
                    <a:lnTo>
                      <a:pt x="980" y="32"/>
                    </a:lnTo>
                    <a:lnTo>
                      <a:pt x="991" y="62"/>
                    </a:lnTo>
                    <a:lnTo>
                      <a:pt x="991" y="97"/>
                    </a:lnTo>
                    <a:lnTo>
                      <a:pt x="980" y="109"/>
                    </a:lnTo>
                    <a:lnTo>
                      <a:pt x="991" y="118"/>
                    </a:lnTo>
                    <a:lnTo>
                      <a:pt x="991" y="129"/>
                    </a:lnTo>
                    <a:lnTo>
                      <a:pt x="1021" y="129"/>
                    </a:lnTo>
                    <a:lnTo>
                      <a:pt x="1056" y="138"/>
                    </a:lnTo>
                    <a:lnTo>
                      <a:pt x="1056" y="151"/>
                    </a:lnTo>
                    <a:lnTo>
                      <a:pt x="1056" y="171"/>
                    </a:lnTo>
                    <a:lnTo>
                      <a:pt x="1067" y="179"/>
                    </a:lnTo>
                    <a:lnTo>
                      <a:pt x="1076" y="171"/>
                    </a:lnTo>
                    <a:lnTo>
                      <a:pt x="1097" y="171"/>
                    </a:lnTo>
                    <a:lnTo>
                      <a:pt x="1117" y="159"/>
                    </a:lnTo>
                    <a:lnTo>
                      <a:pt x="1130" y="138"/>
                    </a:lnTo>
                    <a:lnTo>
                      <a:pt x="1143" y="118"/>
                    </a:lnTo>
                    <a:lnTo>
                      <a:pt x="1173" y="118"/>
                    </a:lnTo>
                    <a:lnTo>
                      <a:pt x="1185" y="129"/>
                    </a:lnTo>
                    <a:lnTo>
                      <a:pt x="1267" y="97"/>
                    </a:lnTo>
                    <a:lnTo>
                      <a:pt x="1312" y="118"/>
                    </a:lnTo>
                    <a:lnTo>
                      <a:pt x="1312" y="129"/>
                    </a:lnTo>
                    <a:lnTo>
                      <a:pt x="1353" y="138"/>
                    </a:lnTo>
                    <a:lnTo>
                      <a:pt x="1409" y="235"/>
                    </a:lnTo>
                    <a:lnTo>
                      <a:pt x="1500" y="206"/>
                    </a:lnTo>
                    <a:lnTo>
                      <a:pt x="1512" y="171"/>
                    </a:lnTo>
                    <a:lnTo>
                      <a:pt x="1518" y="151"/>
                    </a:lnTo>
                    <a:lnTo>
                      <a:pt x="1568" y="118"/>
                    </a:lnTo>
                    <a:lnTo>
                      <a:pt x="1577" y="129"/>
                    </a:lnTo>
                    <a:lnTo>
                      <a:pt x="1577" y="138"/>
                    </a:lnTo>
                    <a:lnTo>
                      <a:pt x="1609" y="159"/>
                    </a:lnTo>
                    <a:lnTo>
                      <a:pt x="1629" y="194"/>
                    </a:lnTo>
                    <a:lnTo>
                      <a:pt x="1674" y="227"/>
                    </a:lnTo>
                    <a:lnTo>
                      <a:pt x="1706" y="235"/>
                    </a:lnTo>
                    <a:lnTo>
                      <a:pt x="1706" y="247"/>
                    </a:lnTo>
                    <a:lnTo>
                      <a:pt x="1746" y="268"/>
                    </a:lnTo>
                    <a:lnTo>
                      <a:pt x="1811" y="285"/>
                    </a:lnTo>
                    <a:lnTo>
                      <a:pt x="1824" y="324"/>
                    </a:lnTo>
                    <a:lnTo>
                      <a:pt x="1832" y="324"/>
                    </a:lnTo>
                    <a:lnTo>
                      <a:pt x="1865" y="353"/>
                    </a:lnTo>
                    <a:lnTo>
                      <a:pt x="1874" y="361"/>
                    </a:lnTo>
                    <a:lnTo>
                      <a:pt x="1811" y="450"/>
                    </a:lnTo>
                    <a:lnTo>
                      <a:pt x="1782" y="491"/>
                    </a:lnTo>
                    <a:lnTo>
                      <a:pt x="1791" y="500"/>
                    </a:lnTo>
                    <a:lnTo>
                      <a:pt x="1791" y="532"/>
                    </a:lnTo>
                    <a:lnTo>
                      <a:pt x="1802" y="556"/>
                    </a:lnTo>
                    <a:lnTo>
                      <a:pt x="1811" y="576"/>
                    </a:lnTo>
                    <a:lnTo>
                      <a:pt x="1824" y="597"/>
                    </a:lnTo>
                    <a:lnTo>
                      <a:pt x="1824" y="630"/>
                    </a:lnTo>
                    <a:lnTo>
                      <a:pt x="1832" y="679"/>
                    </a:lnTo>
                    <a:lnTo>
                      <a:pt x="1844" y="679"/>
                    </a:lnTo>
                    <a:lnTo>
                      <a:pt x="1852" y="706"/>
                    </a:lnTo>
                    <a:lnTo>
                      <a:pt x="1844" y="714"/>
                    </a:lnTo>
                    <a:lnTo>
                      <a:pt x="1832" y="726"/>
                    </a:lnTo>
                    <a:lnTo>
                      <a:pt x="1832" y="747"/>
                    </a:lnTo>
                    <a:lnTo>
                      <a:pt x="1844" y="756"/>
                    </a:lnTo>
                    <a:lnTo>
                      <a:pt x="1852" y="776"/>
                    </a:lnTo>
                    <a:lnTo>
                      <a:pt x="1865" y="797"/>
                    </a:lnTo>
                    <a:lnTo>
                      <a:pt x="1865" y="803"/>
                    </a:lnTo>
                    <a:lnTo>
                      <a:pt x="1880" y="812"/>
                    </a:lnTo>
                    <a:lnTo>
                      <a:pt x="1874" y="844"/>
                    </a:lnTo>
                    <a:lnTo>
                      <a:pt x="1865" y="844"/>
                    </a:lnTo>
                    <a:lnTo>
                      <a:pt x="1865" y="873"/>
                    </a:lnTo>
                    <a:lnTo>
                      <a:pt x="1852" y="885"/>
                    </a:lnTo>
                    <a:lnTo>
                      <a:pt x="1844" y="894"/>
                    </a:lnTo>
                    <a:lnTo>
                      <a:pt x="1824" y="894"/>
                    </a:lnTo>
                    <a:lnTo>
                      <a:pt x="1791" y="885"/>
                    </a:lnTo>
                    <a:lnTo>
                      <a:pt x="1791" y="873"/>
                    </a:lnTo>
                    <a:lnTo>
                      <a:pt x="1761" y="853"/>
                    </a:lnTo>
                    <a:lnTo>
                      <a:pt x="1761" y="864"/>
                    </a:lnTo>
                    <a:lnTo>
                      <a:pt x="1715" y="853"/>
                    </a:lnTo>
                    <a:lnTo>
                      <a:pt x="1715" y="832"/>
                    </a:lnTo>
                    <a:lnTo>
                      <a:pt x="1685" y="832"/>
                    </a:lnTo>
                    <a:lnTo>
                      <a:pt x="1674" y="832"/>
                    </a:lnTo>
                    <a:lnTo>
                      <a:pt x="1674" y="844"/>
                    </a:lnTo>
                    <a:lnTo>
                      <a:pt x="1685" y="853"/>
                    </a:lnTo>
                    <a:lnTo>
                      <a:pt x="1694" y="864"/>
                    </a:lnTo>
                    <a:lnTo>
                      <a:pt x="1674" y="885"/>
                    </a:lnTo>
                    <a:lnTo>
                      <a:pt x="1674" y="905"/>
                    </a:lnTo>
                    <a:lnTo>
                      <a:pt x="1665" y="905"/>
                    </a:lnTo>
                    <a:lnTo>
                      <a:pt x="1635" y="914"/>
                    </a:lnTo>
                    <a:lnTo>
                      <a:pt x="1618" y="914"/>
                    </a:lnTo>
                    <a:lnTo>
                      <a:pt x="1588" y="905"/>
                    </a:lnTo>
                    <a:lnTo>
                      <a:pt x="1568" y="914"/>
                    </a:lnTo>
                    <a:lnTo>
                      <a:pt x="1577" y="929"/>
                    </a:lnTo>
                    <a:lnTo>
                      <a:pt x="1588" y="961"/>
                    </a:lnTo>
                    <a:lnTo>
                      <a:pt x="1577" y="990"/>
                    </a:lnTo>
                    <a:lnTo>
                      <a:pt x="1547" y="1000"/>
                    </a:lnTo>
                    <a:lnTo>
                      <a:pt x="1538" y="981"/>
                    </a:lnTo>
                    <a:lnTo>
                      <a:pt x="1527" y="970"/>
                    </a:lnTo>
                    <a:lnTo>
                      <a:pt x="1512" y="990"/>
                    </a:lnTo>
                    <a:lnTo>
                      <a:pt x="1479" y="970"/>
                    </a:lnTo>
                    <a:lnTo>
                      <a:pt x="1440" y="1011"/>
                    </a:lnTo>
                    <a:lnTo>
                      <a:pt x="1429" y="961"/>
                    </a:lnTo>
                    <a:lnTo>
                      <a:pt x="1382" y="961"/>
                    </a:lnTo>
                    <a:lnTo>
                      <a:pt x="1373" y="949"/>
                    </a:lnTo>
                    <a:lnTo>
                      <a:pt x="1353" y="949"/>
                    </a:lnTo>
                    <a:lnTo>
                      <a:pt x="1332" y="981"/>
                    </a:lnTo>
                    <a:lnTo>
                      <a:pt x="1323" y="970"/>
                    </a:lnTo>
                    <a:lnTo>
                      <a:pt x="1312" y="961"/>
                    </a:lnTo>
                    <a:lnTo>
                      <a:pt x="1282" y="981"/>
                    </a:lnTo>
                    <a:lnTo>
                      <a:pt x="1267" y="990"/>
                    </a:lnTo>
                    <a:lnTo>
                      <a:pt x="1256" y="1020"/>
                    </a:lnTo>
                    <a:lnTo>
                      <a:pt x="1236" y="1020"/>
                    </a:lnTo>
                    <a:lnTo>
                      <a:pt x="1226" y="1020"/>
                    </a:lnTo>
                    <a:lnTo>
                      <a:pt x="1215" y="1031"/>
                    </a:lnTo>
                    <a:lnTo>
                      <a:pt x="1215" y="1059"/>
                    </a:lnTo>
                    <a:lnTo>
                      <a:pt x="1206" y="1087"/>
                    </a:lnTo>
                    <a:lnTo>
                      <a:pt x="1206" y="1109"/>
                    </a:lnTo>
                    <a:lnTo>
                      <a:pt x="1173" y="1096"/>
                    </a:lnTo>
                    <a:lnTo>
                      <a:pt x="1173" y="1117"/>
                    </a:lnTo>
                    <a:lnTo>
                      <a:pt x="1165" y="1150"/>
                    </a:lnTo>
                    <a:lnTo>
                      <a:pt x="1143" y="1137"/>
                    </a:lnTo>
                    <a:lnTo>
                      <a:pt x="1153" y="1176"/>
                    </a:lnTo>
                    <a:lnTo>
                      <a:pt x="1138" y="1163"/>
                    </a:lnTo>
                    <a:lnTo>
                      <a:pt x="1117" y="1150"/>
                    </a:lnTo>
                    <a:lnTo>
                      <a:pt x="1108" y="1137"/>
                    </a:lnTo>
                    <a:lnTo>
                      <a:pt x="1088" y="1158"/>
                    </a:lnTo>
                    <a:lnTo>
                      <a:pt x="1076" y="1176"/>
                    </a:lnTo>
                    <a:lnTo>
                      <a:pt x="1067" y="1163"/>
                    </a:lnTo>
                    <a:lnTo>
                      <a:pt x="1056" y="1176"/>
                    </a:lnTo>
                    <a:lnTo>
                      <a:pt x="1067" y="1185"/>
                    </a:lnTo>
                    <a:lnTo>
                      <a:pt x="1076" y="1193"/>
                    </a:lnTo>
                    <a:lnTo>
                      <a:pt x="1056" y="1205"/>
                    </a:lnTo>
                    <a:lnTo>
                      <a:pt x="1035" y="1226"/>
                    </a:lnTo>
                    <a:lnTo>
                      <a:pt x="991" y="1215"/>
                    </a:lnTo>
                    <a:lnTo>
                      <a:pt x="980" y="1246"/>
                    </a:lnTo>
                    <a:lnTo>
                      <a:pt x="991" y="1246"/>
                    </a:lnTo>
                    <a:lnTo>
                      <a:pt x="1000" y="1267"/>
                    </a:lnTo>
                    <a:lnTo>
                      <a:pt x="980" y="1276"/>
                    </a:lnTo>
                    <a:lnTo>
                      <a:pt x="970" y="1267"/>
                    </a:lnTo>
                    <a:lnTo>
                      <a:pt x="950" y="1256"/>
                    </a:lnTo>
                    <a:lnTo>
                      <a:pt x="950" y="1282"/>
                    </a:lnTo>
                    <a:lnTo>
                      <a:pt x="939" y="1291"/>
                    </a:lnTo>
                    <a:lnTo>
                      <a:pt x="920" y="1302"/>
                    </a:lnTo>
                    <a:lnTo>
                      <a:pt x="909" y="1302"/>
                    </a:lnTo>
                    <a:lnTo>
                      <a:pt x="903" y="1302"/>
                    </a:lnTo>
                    <a:lnTo>
                      <a:pt x="883" y="1323"/>
                    </a:lnTo>
                    <a:lnTo>
                      <a:pt x="883" y="1332"/>
                    </a:lnTo>
                    <a:lnTo>
                      <a:pt x="853" y="1332"/>
                    </a:lnTo>
                    <a:lnTo>
                      <a:pt x="833" y="1323"/>
                    </a:lnTo>
                    <a:lnTo>
                      <a:pt x="833" y="1352"/>
                    </a:lnTo>
                    <a:lnTo>
                      <a:pt x="824" y="1352"/>
                    </a:lnTo>
                    <a:lnTo>
                      <a:pt x="811" y="1352"/>
                    </a:lnTo>
                    <a:lnTo>
                      <a:pt x="803" y="1343"/>
                    </a:lnTo>
                    <a:lnTo>
                      <a:pt x="791" y="1332"/>
                    </a:lnTo>
                    <a:lnTo>
                      <a:pt x="765" y="1323"/>
                    </a:lnTo>
                    <a:lnTo>
                      <a:pt x="744" y="1323"/>
                    </a:lnTo>
                    <a:lnTo>
                      <a:pt x="744" y="1364"/>
                    </a:lnTo>
                    <a:lnTo>
                      <a:pt x="714" y="1352"/>
                    </a:lnTo>
                    <a:lnTo>
                      <a:pt x="714" y="1384"/>
                    </a:lnTo>
                    <a:lnTo>
                      <a:pt x="714" y="1393"/>
                    </a:lnTo>
                    <a:lnTo>
                      <a:pt x="685" y="1373"/>
                    </a:lnTo>
                    <a:lnTo>
                      <a:pt x="659" y="1393"/>
                    </a:lnTo>
                    <a:lnTo>
                      <a:pt x="647" y="1405"/>
                    </a:lnTo>
                    <a:lnTo>
                      <a:pt x="629" y="1408"/>
                    </a:lnTo>
                    <a:lnTo>
                      <a:pt x="609" y="1419"/>
                    </a:lnTo>
                    <a:lnTo>
                      <a:pt x="577" y="1429"/>
                    </a:lnTo>
                    <a:lnTo>
                      <a:pt x="568" y="1429"/>
                    </a:lnTo>
                    <a:lnTo>
                      <a:pt x="556" y="1460"/>
                    </a:lnTo>
                    <a:lnTo>
                      <a:pt x="541" y="1460"/>
                    </a:lnTo>
                    <a:lnTo>
                      <a:pt x="532" y="1470"/>
                    </a:lnTo>
                    <a:lnTo>
                      <a:pt x="499" y="1490"/>
                    </a:lnTo>
                    <a:lnTo>
                      <a:pt x="471" y="1481"/>
                    </a:lnTo>
                    <a:lnTo>
                      <a:pt x="458" y="1481"/>
                    </a:lnTo>
                    <a:lnTo>
                      <a:pt x="438" y="1481"/>
                    </a:lnTo>
                    <a:lnTo>
                      <a:pt x="417" y="1470"/>
                    </a:lnTo>
                    <a:lnTo>
                      <a:pt x="395" y="1490"/>
                    </a:lnTo>
                    <a:lnTo>
                      <a:pt x="395" y="1501"/>
                    </a:lnTo>
                    <a:lnTo>
                      <a:pt x="373" y="1511"/>
                    </a:lnTo>
                    <a:lnTo>
                      <a:pt x="353" y="1523"/>
                    </a:lnTo>
                    <a:lnTo>
                      <a:pt x="341" y="1501"/>
                    </a:lnTo>
                    <a:lnTo>
                      <a:pt x="300" y="1523"/>
                    </a:lnTo>
                    <a:lnTo>
                      <a:pt x="297" y="1501"/>
                    </a:lnTo>
                    <a:lnTo>
                      <a:pt x="265" y="1481"/>
                    </a:lnTo>
                    <a:lnTo>
                      <a:pt x="215" y="1419"/>
                    </a:lnTo>
                    <a:lnTo>
                      <a:pt x="194" y="1408"/>
                    </a:lnTo>
                    <a:lnTo>
                      <a:pt x="159" y="1405"/>
                    </a:lnTo>
                    <a:lnTo>
                      <a:pt x="159" y="1384"/>
                    </a:lnTo>
                    <a:lnTo>
                      <a:pt x="180" y="1373"/>
                    </a:lnTo>
                    <a:lnTo>
                      <a:pt x="180" y="1323"/>
                    </a:lnTo>
                    <a:lnTo>
                      <a:pt x="180" y="1282"/>
                    </a:lnTo>
                    <a:lnTo>
                      <a:pt x="180" y="1256"/>
                    </a:lnTo>
                    <a:lnTo>
                      <a:pt x="147" y="1256"/>
                    </a:lnTo>
                    <a:lnTo>
                      <a:pt x="117" y="1276"/>
                    </a:lnTo>
                    <a:lnTo>
                      <a:pt x="97" y="1256"/>
                    </a:lnTo>
                    <a:lnTo>
                      <a:pt x="97" y="1234"/>
                    </a:lnTo>
                    <a:lnTo>
                      <a:pt x="89" y="1193"/>
                    </a:lnTo>
                    <a:lnTo>
                      <a:pt x="97" y="1158"/>
                    </a:lnTo>
                    <a:lnTo>
                      <a:pt x="89" y="1150"/>
                    </a:lnTo>
                    <a:lnTo>
                      <a:pt x="68" y="1150"/>
                    </a:lnTo>
                    <a:lnTo>
                      <a:pt x="68" y="1128"/>
                    </a:lnTo>
                    <a:lnTo>
                      <a:pt x="29" y="1137"/>
                    </a:lnTo>
                    <a:lnTo>
                      <a:pt x="20" y="1117"/>
                    </a:lnTo>
                    <a:lnTo>
                      <a:pt x="50" y="1087"/>
                    </a:lnTo>
                    <a:lnTo>
                      <a:pt x="29" y="1079"/>
                    </a:lnTo>
                    <a:lnTo>
                      <a:pt x="41" y="1067"/>
                    </a:lnTo>
                    <a:lnTo>
                      <a:pt x="50" y="1046"/>
                    </a:lnTo>
                    <a:lnTo>
                      <a:pt x="76" y="1067"/>
                    </a:lnTo>
                    <a:close/>
                  </a:path>
                </a:pathLst>
              </a:custGeom>
              <a:grpFill/>
              <a:ln w="3175" cap="flat" cmpd="sng">
                <a:solidFill>
                  <a:schemeClr val="accent4"/>
                </a:solidFill>
                <a:prstDash val="solid"/>
                <a:round/>
                <a:headEnd type="none" w="med" len="med"/>
                <a:tailEnd type="none" w="med" len="med"/>
              </a:ln>
              <a:effectLst/>
            </p:spPr>
            <p:txBody>
              <a:bodyPr/>
              <a:lstStyle/>
              <a:p>
                <a:endParaRPr lang="fr-FR"/>
              </a:p>
            </p:txBody>
          </p:sp>
          <p:sp>
            <p:nvSpPr>
              <p:cNvPr id="70" name="39 Jura">
                <a:extLst>
                  <a:ext uri="{FF2B5EF4-FFF2-40B4-BE49-F238E27FC236}">
                    <a16:creationId xmlns:a16="http://schemas.microsoft.com/office/drawing/2014/main" id="{D121A415-6A90-4211-A288-A55C4BAD9824}"/>
                  </a:ext>
                </a:extLst>
              </p:cNvPr>
              <p:cNvSpPr>
                <a:spLocks/>
              </p:cNvSpPr>
              <p:nvPr userDrawn="1"/>
            </p:nvSpPr>
            <p:spPr bwMode="auto">
              <a:xfrm>
                <a:off x="7264400" y="2855913"/>
                <a:ext cx="431800" cy="677862"/>
              </a:xfrm>
              <a:custGeom>
                <a:avLst/>
                <a:gdLst>
                  <a:gd name="T0" fmla="*/ 459 w 1271"/>
                  <a:gd name="T1" fmla="*/ 1941 h 1996"/>
                  <a:gd name="T2" fmla="*/ 544 w 1271"/>
                  <a:gd name="T3" fmla="*/ 1872 h 1996"/>
                  <a:gd name="T4" fmla="*/ 564 w 1271"/>
                  <a:gd name="T5" fmla="*/ 1882 h 1996"/>
                  <a:gd name="T6" fmla="*/ 662 w 1271"/>
                  <a:gd name="T7" fmla="*/ 1961 h 1996"/>
                  <a:gd name="T8" fmla="*/ 800 w 1271"/>
                  <a:gd name="T9" fmla="*/ 1987 h 1996"/>
                  <a:gd name="T10" fmla="*/ 871 w 1271"/>
                  <a:gd name="T11" fmla="*/ 1987 h 1996"/>
                  <a:gd name="T12" fmla="*/ 1009 w 1271"/>
                  <a:gd name="T13" fmla="*/ 1811 h 1996"/>
                  <a:gd name="T14" fmla="*/ 1117 w 1271"/>
                  <a:gd name="T15" fmla="*/ 1685 h 1996"/>
                  <a:gd name="T16" fmla="*/ 1141 w 1271"/>
                  <a:gd name="T17" fmla="*/ 1555 h 1996"/>
                  <a:gd name="T18" fmla="*/ 1117 w 1271"/>
                  <a:gd name="T19" fmla="*/ 1352 h 1996"/>
                  <a:gd name="T20" fmla="*/ 1097 w 1271"/>
                  <a:gd name="T21" fmla="*/ 1276 h 1996"/>
                  <a:gd name="T22" fmla="*/ 1132 w 1271"/>
                  <a:gd name="T23" fmla="*/ 1138 h 1996"/>
                  <a:gd name="T24" fmla="*/ 1182 w 1271"/>
                  <a:gd name="T25" fmla="*/ 1088 h 1996"/>
                  <a:gd name="T26" fmla="*/ 1244 w 1271"/>
                  <a:gd name="T27" fmla="*/ 1020 h 1996"/>
                  <a:gd name="T28" fmla="*/ 1194 w 1271"/>
                  <a:gd name="T29" fmla="*/ 903 h 1996"/>
                  <a:gd name="T30" fmla="*/ 1056 w 1271"/>
                  <a:gd name="T31" fmla="*/ 853 h 1996"/>
                  <a:gd name="T32" fmla="*/ 1015 w 1271"/>
                  <a:gd name="T33" fmla="*/ 818 h 1996"/>
                  <a:gd name="T34" fmla="*/ 980 w 1271"/>
                  <a:gd name="T35" fmla="*/ 689 h 1996"/>
                  <a:gd name="T36" fmla="*/ 930 w 1271"/>
                  <a:gd name="T37" fmla="*/ 597 h 1996"/>
                  <a:gd name="T38" fmla="*/ 861 w 1271"/>
                  <a:gd name="T39" fmla="*/ 589 h 1996"/>
                  <a:gd name="T40" fmla="*/ 779 w 1271"/>
                  <a:gd name="T41" fmla="*/ 563 h 1996"/>
                  <a:gd name="T42" fmla="*/ 724 w 1271"/>
                  <a:gd name="T43" fmla="*/ 480 h 1996"/>
                  <a:gd name="T44" fmla="*/ 638 w 1271"/>
                  <a:gd name="T45" fmla="*/ 509 h 1996"/>
                  <a:gd name="T46" fmla="*/ 662 w 1271"/>
                  <a:gd name="T47" fmla="*/ 480 h 1996"/>
                  <a:gd name="T48" fmla="*/ 715 w 1271"/>
                  <a:gd name="T49" fmla="*/ 353 h 1996"/>
                  <a:gd name="T50" fmla="*/ 683 w 1271"/>
                  <a:gd name="T51" fmla="*/ 236 h 1996"/>
                  <a:gd name="T52" fmla="*/ 647 w 1271"/>
                  <a:gd name="T53" fmla="*/ 188 h 1996"/>
                  <a:gd name="T54" fmla="*/ 585 w 1271"/>
                  <a:gd name="T55" fmla="*/ 119 h 1996"/>
                  <a:gd name="T56" fmla="*/ 501 w 1271"/>
                  <a:gd name="T57" fmla="*/ 71 h 1996"/>
                  <a:gd name="T58" fmla="*/ 406 w 1271"/>
                  <a:gd name="T59" fmla="*/ 104 h 1996"/>
                  <a:gd name="T60" fmla="*/ 286 w 1271"/>
                  <a:gd name="T61" fmla="*/ 30 h 1996"/>
                  <a:gd name="T62" fmla="*/ 273 w 1271"/>
                  <a:gd name="T63" fmla="*/ 160 h 1996"/>
                  <a:gd name="T64" fmla="*/ 245 w 1271"/>
                  <a:gd name="T65" fmla="*/ 286 h 1996"/>
                  <a:gd name="T66" fmla="*/ 195 w 1271"/>
                  <a:gd name="T67" fmla="*/ 362 h 1996"/>
                  <a:gd name="T68" fmla="*/ 156 w 1271"/>
                  <a:gd name="T69" fmla="*/ 444 h 1996"/>
                  <a:gd name="T70" fmla="*/ 76 w 1271"/>
                  <a:gd name="T71" fmla="*/ 480 h 1996"/>
                  <a:gd name="T72" fmla="*/ 65 w 1271"/>
                  <a:gd name="T73" fmla="*/ 571 h 1996"/>
                  <a:gd name="T74" fmla="*/ 0 w 1271"/>
                  <a:gd name="T75" fmla="*/ 639 h 1996"/>
                  <a:gd name="T76" fmla="*/ 76 w 1271"/>
                  <a:gd name="T77" fmla="*/ 745 h 1996"/>
                  <a:gd name="T78" fmla="*/ 147 w 1271"/>
                  <a:gd name="T79" fmla="*/ 827 h 1996"/>
                  <a:gd name="T80" fmla="*/ 203 w 1271"/>
                  <a:gd name="T81" fmla="*/ 853 h 1996"/>
                  <a:gd name="T82" fmla="*/ 253 w 1271"/>
                  <a:gd name="T83" fmla="*/ 862 h 1996"/>
                  <a:gd name="T84" fmla="*/ 212 w 1271"/>
                  <a:gd name="T85" fmla="*/ 923 h 1996"/>
                  <a:gd name="T86" fmla="*/ 115 w 1271"/>
                  <a:gd name="T87" fmla="*/ 944 h 1996"/>
                  <a:gd name="T88" fmla="*/ 182 w 1271"/>
                  <a:gd name="T89" fmla="*/ 1050 h 1996"/>
                  <a:gd name="T90" fmla="*/ 212 w 1271"/>
                  <a:gd name="T91" fmla="*/ 1167 h 1996"/>
                  <a:gd name="T92" fmla="*/ 232 w 1271"/>
                  <a:gd name="T93" fmla="*/ 1265 h 1996"/>
                  <a:gd name="T94" fmla="*/ 245 w 1271"/>
                  <a:gd name="T95" fmla="*/ 1332 h 1996"/>
                  <a:gd name="T96" fmla="*/ 195 w 1271"/>
                  <a:gd name="T97" fmla="*/ 1414 h 1996"/>
                  <a:gd name="T98" fmla="*/ 174 w 1271"/>
                  <a:gd name="T99" fmla="*/ 1512 h 1996"/>
                  <a:gd name="T100" fmla="*/ 245 w 1271"/>
                  <a:gd name="T101" fmla="*/ 1596 h 1996"/>
                  <a:gd name="T102" fmla="*/ 126 w 1271"/>
                  <a:gd name="T103" fmla="*/ 1638 h 1996"/>
                  <a:gd name="T104" fmla="*/ 115 w 1271"/>
                  <a:gd name="T105" fmla="*/ 1714 h 1996"/>
                  <a:gd name="T106" fmla="*/ 203 w 1271"/>
                  <a:gd name="T107" fmla="*/ 1785 h 1996"/>
                  <a:gd name="T108" fmla="*/ 245 w 1271"/>
                  <a:gd name="T109" fmla="*/ 1882 h 1996"/>
                  <a:gd name="T110" fmla="*/ 273 w 1271"/>
                  <a:gd name="T111" fmla="*/ 1852 h 1996"/>
                  <a:gd name="T112" fmla="*/ 321 w 1271"/>
                  <a:gd name="T113" fmla="*/ 198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1" h="1996">
                    <a:moveTo>
                      <a:pt x="391" y="1996"/>
                    </a:moveTo>
                    <a:lnTo>
                      <a:pt x="427" y="1987"/>
                    </a:lnTo>
                    <a:lnTo>
                      <a:pt x="447" y="1961"/>
                    </a:lnTo>
                    <a:lnTo>
                      <a:pt x="459" y="1961"/>
                    </a:lnTo>
                    <a:lnTo>
                      <a:pt x="459" y="1941"/>
                    </a:lnTo>
                    <a:lnTo>
                      <a:pt x="488" y="1949"/>
                    </a:lnTo>
                    <a:lnTo>
                      <a:pt x="521" y="1920"/>
                    </a:lnTo>
                    <a:lnTo>
                      <a:pt x="521" y="1902"/>
                    </a:lnTo>
                    <a:lnTo>
                      <a:pt x="521" y="1872"/>
                    </a:lnTo>
                    <a:lnTo>
                      <a:pt x="544" y="1872"/>
                    </a:lnTo>
                    <a:lnTo>
                      <a:pt x="544" y="1863"/>
                    </a:lnTo>
                    <a:lnTo>
                      <a:pt x="555" y="1852"/>
                    </a:lnTo>
                    <a:lnTo>
                      <a:pt x="564" y="1852"/>
                    </a:lnTo>
                    <a:lnTo>
                      <a:pt x="564" y="1863"/>
                    </a:lnTo>
                    <a:lnTo>
                      <a:pt x="564" y="1882"/>
                    </a:lnTo>
                    <a:lnTo>
                      <a:pt x="597" y="1882"/>
                    </a:lnTo>
                    <a:lnTo>
                      <a:pt x="618" y="1893"/>
                    </a:lnTo>
                    <a:lnTo>
                      <a:pt x="618" y="1913"/>
                    </a:lnTo>
                    <a:lnTo>
                      <a:pt x="662" y="1913"/>
                    </a:lnTo>
                    <a:lnTo>
                      <a:pt x="662" y="1961"/>
                    </a:lnTo>
                    <a:lnTo>
                      <a:pt x="662" y="1969"/>
                    </a:lnTo>
                    <a:lnTo>
                      <a:pt x="683" y="1996"/>
                    </a:lnTo>
                    <a:lnTo>
                      <a:pt x="694" y="1987"/>
                    </a:lnTo>
                    <a:lnTo>
                      <a:pt x="735" y="1987"/>
                    </a:lnTo>
                    <a:lnTo>
                      <a:pt x="800" y="1987"/>
                    </a:lnTo>
                    <a:lnTo>
                      <a:pt x="811" y="1996"/>
                    </a:lnTo>
                    <a:lnTo>
                      <a:pt x="841" y="1987"/>
                    </a:lnTo>
                    <a:lnTo>
                      <a:pt x="850" y="1978"/>
                    </a:lnTo>
                    <a:lnTo>
                      <a:pt x="861" y="1978"/>
                    </a:lnTo>
                    <a:lnTo>
                      <a:pt x="871" y="1987"/>
                    </a:lnTo>
                    <a:lnTo>
                      <a:pt x="897" y="1949"/>
                    </a:lnTo>
                    <a:lnTo>
                      <a:pt x="917" y="1949"/>
                    </a:lnTo>
                    <a:lnTo>
                      <a:pt x="947" y="1882"/>
                    </a:lnTo>
                    <a:lnTo>
                      <a:pt x="967" y="1893"/>
                    </a:lnTo>
                    <a:lnTo>
                      <a:pt x="1009" y="1811"/>
                    </a:lnTo>
                    <a:lnTo>
                      <a:pt x="1015" y="1776"/>
                    </a:lnTo>
                    <a:lnTo>
                      <a:pt x="1056" y="1767"/>
                    </a:lnTo>
                    <a:lnTo>
                      <a:pt x="1086" y="1726"/>
                    </a:lnTo>
                    <a:lnTo>
                      <a:pt x="1106" y="1694"/>
                    </a:lnTo>
                    <a:lnTo>
                      <a:pt x="1117" y="1685"/>
                    </a:lnTo>
                    <a:lnTo>
                      <a:pt x="1117" y="1679"/>
                    </a:lnTo>
                    <a:lnTo>
                      <a:pt x="1132" y="1629"/>
                    </a:lnTo>
                    <a:lnTo>
                      <a:pt x="1141" y="1616"/>
                    </a:lnTo>
                    <a:lnTo>
                      <a:pt x="1127" y="1575"/>
                    </a:lnTo>
                    <a:lnTo>
                      <a:pt x="1141" y="1555"/>
                    </a:lnTo>
                    <a:lnTo>
                      <a:pt x="1182" y="1479"/>
                    </a:lnTo>
                    <a:lnTo>
                      <a:pt x="1223" y="1423"/>
                    </a:lnTo>
                    <a:lnTo>
                      <a:pt x="1203" y="1402"/>
                    </a:lnTo>
                    <a:lnTo>
                      <a:pt x="1182" y="1414"/>
                    </a:lnTo>
                    <a:lnTo>
                      <a:pt x="1117" y="1352"/>
                    </a:lnTo>
                    <a:lnTo>
                      <a:pt x="1097" y="1332"/>
                    </a:lnTo>
                    <a:lnTo>
                      <a:pt x="1076" y="1317"/>
                    </a:lnTo>
                    <a:lnTo>
                      <a:pt x="1086" y="1306"/>
                    </a:lnTo>
                    <a:lnTo>
                      <a:pt x="1097" y="1297"/>
                    </a:lnTo>
                    <a:lnTo>
                      <a:pt x="1097" y="1276"/>
                    </a:lnTo>
                    <a:lnTo>
                      <a:pt x="1117" y="1256"/>
                    </a:lnTo>
                    <a:lnTo>
                      <a:pt x="1141" y="1226"/>
                    </a:lnTo>
                    <a:lnTo>
                      <a:pt x="1106" y="1159"/>
                    </a:lnTo>
                    <a:lnTo>
                      <a:pt x="1117" y="1138"/>
                    </a:lnTo>
                    <a:lnTo>
                      <a:pt x="1132" y="1138"/>
                    </a:lnTo>
                    <a:lnTo>
                      <a:pt x="1141" y="1118"/>
                    </a:lnTo>
                    <a:lnTo>
                      <a:pt x="1153" y="1118"/>
                    </a:lnTo>
                    <a:lnTo>
                      <a:pt x="1173" y="1096"/>
                    </a:lnTo>
                    <a:lnTo>
                      <a:pt x="1173" y="1088"/>
                    </a:lnTo>
                    <a:lnTo>
                      <a:pt x="1182" y="1088"/>
                    </a:lnTo>
                    <a:lnTo>
                      <a:pt x="1203" y="1070"/>
                    </a:lnTo>
                    <a:lnTo>
                      <a:pt x="1223" y="1061"/>
                    </a:lnTo>
                    <a:lnTo>
                      <a:pt x="1236" y="1050"/>
                    </a:lnTo>
                    <a:lnTo>
                      <a:pt x="1244" y="1050"/>
                    </a:lnTo>
                    <a:lnTo>
                      <a:pt x="1244" y="1020"/>
                    </a:lnTo>
                    <a:lnTo>
                      <a:pt x="1271" y="1000"/>
                    </a:lnTo>
                    <a:lnTo>
                      <a:pt x="1271" y="979"/>
                    </a:lnTo>
                    <a:lnTo>
                      <a:pt x="1259" y="959"/>
                    </a:lnTo>
                    <a:lnTo>
                      <a:pt x="1236" y="944"/>
                    </a:lnTo>
                    <a:lnTo>
                      <a:pt x="1194" y="903"/>
                    </a:lnTo>
                    <a:lnTo>
                      <a:pt x="1153" y="873"/>
                    </a:lnTo>
                    <a:lnTo>
                      <a:pt x="1127" y="853"/>
                    </a:lnTo>
                    <a:lnTo>
                      <a:pt x="1117" y="862"/>
                    </a:lnTo>
                    <a:lnTo>
                      <a:pt x="1086" y="827"/>
                    </a:lnTo>
                    <a:lnTo>
                      <a:pt x="1056" y="853"/>
                    </a:lnTo>
                    <a:lnTo>
                      <a:pt x="1026" y="841"/>
                    </a:lnTo>
                    <a:lnTo>
                      <a:pt x="1026" y="832"/>
                    </a:lnTo>
                    <a:lnTo>
                      <a:pt x="1026" y="806"/>
                    </a:lnTo>
                    <a:lnTo>
                      <a:pt x="1015" y="806"/>
                    </a:lnTo>
                    <a:lnTo>
                      <a:pt x="1015" y="818"/>
                    </a:lnTo>
                    <a:lnTo>
                      <a:pt x="1000" y="806"/>
                    </a:lnTo>
                    <a:lnTo>
                      <a:pt x="1000" y="765"/>
                    </a:lnTo>
                    <a:lnTo>
                      <a:pt x="967" y="745"/>
                    </a:lnTo>
                    <a:lnTo>
                      <a:pt x="967" y="715"/>
                    </a:lnTo>
                    <a:lnTo>
                      <a:pt x="980" y="689"/>
                    </a:lnTo>
                    <a:lnTo>
                      <a:pt x="930" y="667"/>
                    </a:lnTo>
                    <a:lnTo>
                      <a:pt x="947" y="626"/>
                    </a:lnTo>
                    <a:lnTo>
                      <a:pt x="947" y="617"/>
                    </a:lnTo>
                    <a:lnTo>
                      <a:pt x="939" y="597"/>
                    </a:lnTo>
                    <a:lnTo>
                      <a:pt x="930" y="597"/>
                    </a:lnTo>
                    <a:lnTo>
                      <a:pt x="909" y="597"/>
                    </a:lnTo>
                    <a:lnTo>
                      <a:pt x="909" y="589"/>
                    </a:lnTo>
                    <a:lnTo>
                      <a:pt x="871" y="606"/>
                    </a:lnTo>
                    <a:lnTo>
                      <a:pt x="871" y="597"/>
                    </a:lnTo>
                    <a:lnTo>
                      <a:pt x="861" y="589"/>
                    </a:lnTo>
                    <a:lnTo>
                      <a:pt x="871" y="541"/>
                    </a:lnTo>
                    <a:lnTo>
                      <a:pt x="861" y="571"/>
                    </a:lnTo>
                    <a:lnTo>
                      <a:pt x="833" y="571"/>
                    </a:lnTo>
                    <a:lnTo>
                      <a:pt x="820" y="563"/>
                    </a:lnTo>
                    <a:lnTo>
                      <a:pt x="779" y="563"/>
                    </a:lnTo>
                    <a:lnTo>
                      <a:pt x="770" y="550"/>
                    </a:lnTo>
                    <a:lnTo>
                      <a:pt x="765" y="550"/>
                    </a:lnTo>
                    <a:lnTo>
                      <a:pt x="735" y="530"/>
                    </a:lnTo>
                    <a:lnTo>
                      <a:pt x="735" y="491"/>
                    </a:lnTo>
                    <a:lnTo>
                      <a:pt x="724" y="480"/>
                    </a:lnTo>
                    <a:lnTo>
                      <a:pt x="715" y="480"/>
                    </a:lnTo>
                    <a:lnTo>
                      <a:pt x="703" y="521"/>
                    </a:lnTo>
                    <a:lnTo>
                      <a:pt x="674" y="550"/>
                    </a:lnTo>
                    <a:lnTo>
                      <a:pt x="647" y="541"/>
                    </a:lnTo>
                    <a:lnTo>
                      <a:pt x="638" y="509"/>
                    </a:lnTo>
                    <a:lnTo>
                      <a:pt x="647" y="500"/>
                    </a:lnTo>
                    <a:lnTo>
                      <a:pt x="647" y="491"/>
                    </a:lnTo>
                    <a:lnTo>
                      <a:pt x="627" y="470"/>
                    </a:lnTo>
                    <a:lnTo>
                      <a:pt x="647" y="465"/>
                    </a:lnTo>
                    <a:lnTo>
                      <a:pt x="662" y="480"/>
                    </a:lnTo>
                    <a:lnTo>
                      <a:pt x="683" y="470"/>
                    </a:lnTo>
                    <a:lnTo>
                      <a:pt x="674" y="424"/>
                    </a:lnTo>
                    <a:lnTo>
                      <a:pt x="674" y="403"/>
                    </a:lnTo>
                    <a:lnTo>
                      <a:pt x="694" y="374"/>
                    </a:lnTo>
                    <a:lnTo>
                      <a:pt x="715" y="353"/>
                    </a:lnTo>
                    <a:lnTo>
                      <a:pt x="735" y="307"/>
                    </a:lnTo>
                    <a:lnTo>
                      <a:pt x="735" y="297"/>
                    </a:lnTo>
                    <a:lnTo>
                      <a:pt x="724" y="286"/>
                    </a:lnTo>
                    <a:lnTo>
                      <a:pt x="715" y="245"/>
                    </a:lnTo>
                    <a:lnTo>
                      <a:pt x="683" y="236"/>
                    </a:lnTo>
                    <a:lnTo>
                      <a:pt x="683" y="210"/>
                    </a:lnTo>
                    <a:lnTo>
                      <a:pt x="653" y="188"/>
                    </a:lnTo>
                    <a:lnTo>
                      <a:pt x="653" y="201"/>
                    </a:lnTo>
                    <a:lnTo>
                      <a:pt x="647" y="201"/>
                    </a:lnTo>
                    <a:lnTo>
                      <a:pt x="647" y="188"/>
                    </a:lnTo>
                    <a:lnTo>
                      <a:pt x="647" y="180"/>
                    </a:lnTo>
                    <a:lnTo>
                      <a:pt x="618" y="188"/>
                    </a:lnTo>
                    <a:lnTo>
                      <a:pt x="597" y="147"/>
                    </a:lnTo>
                    <a:lnTo>
                      <a:pt x="597" y="139"/>
                    </a:lnTo>
                    <a:lnTo>
                      <a:pt x="585" y="119"/>
                    </a:lnTo>
                    <a:lnTo>
                      <a:pt x="585" y="106"/>
                    </a:lnTo>
                    <a:lnTo>
                      <a:pt x="564" y="62"/>
                    </a:lnTo>
                    <a:lnTo>
                      <a:pt x="544" y="62"/>
                    </a:lnTo>
                    <a:lnTo>
                      <a:pt x="523" y="51"/>
                    </a:lnTo>
                    <a:lnTo>
                      <a:pt x="501" y="71"/>
                    </a:lnTo>
                    <a:lnTo>
                      <a:pt x="501" y="82"/>
                    </a:lnTo>
                    <a:lnTo>
                      <a:pt x="479" y="92"/>
                    </a:lnTo>
                    <a:lnTo>
                      <a:pt x="459" y="104"/>
                    </a:lnTo>
                    <a:lnTo>
                      <a:pt x="447" y="82"/>
                    </a:lnTo>
                    <a:lnTo>
                      <a:pt x="406" y="104"/>
                    </a:lnTo>
                    <a:lnTo>
                      <a:pt x="403" y="82"/>
                    </a:lnTo>
                    <a:lnTo>
                      <a:pt x="371" y="62"/>
                    </a:lnTo>
                    <a:lnTo>
                      <a:pt x="321" y="0"/>
                    </a:lnTo>
                    <a:lnTo>
                      <a:pt x="300" y="41"/>
                    </a:lnTo>
                    <a:lnTo>
                      <a:pt x="286" y="30"/>
                    </a:lnTo>
                    <a:lnTo>
                      <a:pt x="286" y="51"/>
                    </a:lnTo>
                    <a:lnTo>
                      <a:pt x="273" y="92"/>
                    </a:lnTo>
                    <a:lnTo>
                      <a:pt x="273" y="127"/>
                    </a:lnTo>
                    <a:lnTo>
                      <a:pt x="265" y="147"/>
                    </a:lnTo>
                    <a:lnTo>
                      <a:pt x="273" y="160"/>
                    </a:lnTo>
                    <a:lnTo>
                      <a:pt x="273" y="188"/>
                    </a:lnTo>
                    <a:lnTo>
                      <a:pt x="245" y="201"/>
                    </a:lnTo>
                    <a:lnTo>
                      <a:pt x="253" y="225"/>
                    </a:lnTo>
                    <a:lnTo>
                      <a:pt x="245" y="277"/>
                    </a:lnTo>
                    <a:lnTo>
                      <a:pt x="245" y="286"/>
                    </a:lnTo>
                    <a:lnTo>
                      <a:pt x="223" y="307"/>
                    </a:lnTo>
                    <a:lnTo>
                      <a:pt x="232" y="316"/>
                    </a:lnTo>
                    <a:lnTo>
                      <a:pt x="212" y="327"/>
                    </a:lnTo>
                    <a:lnTo>
                      <a:pt x="195" y="348"/>
                    </a:lnTo>
                    <a:lnTo>
                      <a:pt x="195" y="362"/>
                    </a:lnTo>
                    <a:lnTo>
                      <a:pt x="195" y="374"/>
                    </a:lnTo>
                    <a:lnTo>
                      <a:pt x="182" y="383"/>
                    </a:lnTo>
                    <a:lnTo>
                      <a:pt x="174" y="412"/>
                    </a:lnTo>
                    <a:lnTo>
                      <a:pt x="162" y="424"/>
                    </a:lnTo>
                    <a:lnTo>
                      <a:pt x="156" y="444"/>
                    </a:lnTo>
                    <a:lnTo>
                      <a:pt x="135" y="444"/>
                    </a:lnTo>
                    <a:lnTo>
                      <a:pt x="126" y="444"/>
                    </a:lnTo>
                    <a:lnTo>
                      <a:pt x="115" y="453"/>
                    </a:lnTo>
                    <a:lnTo>
                      <a:pt x="97" y="453"/>
                    </a:lnTo>
                    <a:lnTo>
                      <a:pt x="76" y="480"/>
                    </a:lnTo>
                    <a:lnTo>
                      <a:pt x="56" y="480"/>
                    </a:lnTo>
                    <a:lnTo>
                      <a:pt x="44" y="491"/>
                    </a:lnTo>
                    <a:lnTo>
                      <a:pt x="39" y="500"/>
                    </a:lnTo>
                    <a:lnTo>
                      <a:pt x="30" y="550"/>
                    </a:lnTo>
                    <a:lnTo>
                      <a:pt x="65" y="571"/>
                    </a:lnTo>
                    <a:lnTo>
                      <a:pt x="76" y="571"/>
                    </a:lnTo>
                    <a:lnTo>
                      <a:pt x="56" y="589"/>
                    </a:lnTo>
                    <a:lnTo>
                      <a:pt x="30" y="597"/>
                    </a:lnTo>
                    <a:lnTo>
                      <a:pt x="18" y="626"/>
                    </a:lnTo>
                    <a:lnTo>
                      <a:pt x="0" y="639"/>
                    </a:lnTo>
                    <a:lnTo>
                      <a:pt x="9" y="708"/>
                    </a:lnTo>
                    <a:lnTo>
                      <a:pt x="0" y="708"/>
                    </a:lnTo>
                    <a:lnTo>
                      <a:pt x="18" y="736"/>
                    </a:lnTo>
                    <a:lnTo>
                      <a:pt x="56" y="715"/>
                    </a:lnTo>
                    <a:lnTo>
                      <a:pt x="76" y="745"/>
                    </a:lnTo>
                    <a:lnTo>
                      <a:pt x="76" y="777"/>
                    </a:lnTo>
                    <a:lnTo>
                      <a:pt x="106" y="818"/>
                    </a:lnTo>
                    <a:lnTo>
                      <a:pt x="126" y="806"/>
                    </a:lnTo>
                    <a:lnTo>
                      <a:pt x="135" y="806"/>
                    </a:lnTo>
                    <a:lnTo>
                      <a:pt x="147" y="827"/>
                    </a:lnTo>
                    <a:lnTo>
                      <a:pt x="162" y="806"/>
                    </a:lnTo>
                    <a:lnTo>
                      <a:pt x="174" y="806"/>
                    </a:lnTo>
                    <a:lnTo>
                      <a:pt x="182" y="806"/>
                    </a:lnTo>
                    <a:lnTo>
                      <a:pt x="203" y="806"/>
                    </a:lnTo>
                    <a:lnTo>
                      <a:pt x="203" y="853"/>
                    </a:lnTo>
                    <a:lnTo>
                      <a:pt x="232" y="862"/>
                    </a:lnTo>
                    <a:lnTo>
                      <a:pt x="245" y="862"/>
                    </a:lnTo>
                    <a:lnTo>
                      <a:pt x="253" y="882"/>
                    </a:lnTo>
                    <a:lnTo>
                      <a:pt x="265" y="882"/>
                    </a:lnTo>
                    <a:lnTo>
                      <a:pt x="253" y="862"/>
                    </a:lnTo>
                    <a:lnTo>
                      <a:pt x="286" y="873"/>
                    </a:lnTo>
                    <a:lnTo>
                      <a:pt x="273" y="873"/>
                    </a:lnTo>
                    <a:lnTo>
                      <a:pt x="286" y="923"/>
                    </a:lnTo>
                    <a:lnTo>
                      <a:pt x="223" y="935"/>
                    </a:lnTo>
                    <a:lnTo>
                      <a:pt x="212" y="923"/>
                    </a:lnTo>
                    <a:lnTo>
                      <a:pt x="174" y="923"/>
                    </a:lnTo>
                    <a:lnTo>
                      <a:pt x="162" y="935"/>
                    </a:lnTo>
                    <a:lnTo>
                      <a:pt x="147" y="950"/>
                    </a:lnTo>
                    <a:lnTo>
                      <a:pt x="135" y="944"/>
                    </a:lnTo>
                    <a:lnTo>
                      <a:pt x="115" y="944"/>
                    </a:lnTo>
                    <a:lnTo>
                      <a:pt x="106" y="959"/>
                    </a:lnTo>
                    <a:lnTo>
                      <a:pt x="115" y="970"/>
                    </a:lnTo>
                    <a:lnTo>
                      <a:pt x="126" y="1000"/>
                    </a:lnTo>
                    <a:lnTo>
                      <a:pt x="195" y="1041"/>
                    </a:lnTo>
                    <a:lnTo>
                      <a:pt x="182" y="1050"/>
                    </a:lnTo>
                    <a:lnTo>
                      <a:pt x="156" y="1076"/>
                    </a:lnTo>
                    <a:lnTo>
                      <a:pt x="162" y="1118"/>
                    </a:lnTo>
                    <a:lnTo>
                      <a:pt x="195" y="1118"/>
                    </a:lnTo>
                    <a:lnTo>
                      <a:pt x="203" y="1146"/>
                    </a:lnTo>
                    <a:lnTo>
                      <a:pt x="212" y="1167"/>
                    </a:lnTo>
                    <a:lnTo>
                      <a:pt x="212" y="1179"/>
                    </a:lnTo>
                    <a:lnTo>
                      <a:pt x="203" y="1194"/>
                    </a:lnTo>
                    <a:lnTo>
                      <a:pt x="245" y="1215"/>
                    </a:lnTo>
                    <a:lnTo>
                      <a:pt x="245" y="1244"/>
                    </a:lnTo>
                    <a:lnTo>
                      <a:pt x="232" y="1265"/>
                    </a:lnTo>
                    <a:lnTo>
                      <a:pt x="245" y="1265"/>
                    </a:lnTo>
                    <a:lnTo>
                      <a:pt x="265" y="1285"/>
                    </a:lnTo>
                    <a:lnTo>
                      <a:pt x="265" y="1306"/>
                    </a:lnTo>
                    <a:lnTo>
                      <a:pt x="245" y="1320"/>
                    </a:lnTo>
                    <a:lnTo>
                      <a:pt x="245" y="1332"/>
                    </a:lnTo>
                    <a:lnTo>
                      <a:pt x="212" y="1332"/>
                    </a:lnTo>
                    <a:lnTo>
                      <a:pt x="212" y="1352"/>
                    </a:lnTo>
                    <a:lnTo>
                      <a:pt x="232" y="1361"/>
                    </a:lnTo>
                    <a:lnTo>
                      <a:pt x="232" y="1402"/>
                    </a:lnTo>
                    <a:lnTo>
                      <a:pt x="195" y="1414"/>
                    </a:lnTo>
                    <a:lnTo>
                      <a:pt x="174" y="1414"/>
                    </a:lnTo>
                    <a:lnTo>
                      <a:pt x="182" y="1434"/>
                    </a:lnTo>
                    <a:lnTo>
                      <a:pt x="162" y="1438"/>
                    </a:lnTo>
                    <a:lnTo>
                      <a:pt x="174" y="1458"/>
                    </a:lnTo>
                    <a:lnTo>
                      <a:pt x="174" y="1512"/>
                    </a:lnTo>
                    <a:lnTo>
                      <a:pt x="174" y="1532"/>
                    </a:lnTo>
                    <a:lnTo>
                      <a:pt x="212" y="1540"/>
                    </a:lnTo>
                    <a:lnTo>
                      <a:pt x="253" y="1555"/>
                    </a:lnTo>
                    <a:lnTo>
                      <a:pt x="245" y="1588"/>
                    </a:lnTo>
                    <a:lnTo>
                      <a:pt x="245" y="1596"/>
                    </a:lnTo>
                    <a:lnTo>
                      <a:pt x="223" y="1616"/>
                    </a:lnTo>
                    <a:lnTo>
                      <a:pt x="203" y="1616"/>
                    </a:lnTo>
                    <a:lnTo>
                      <a:pt x="195" y="1629"/>
                    </a:lnTo>
                    <a:lnTo>
                      <a:pt x="182" y="1629"/>
                    </a:lnTo>
                    <a:lnTo>
                      <a:pt x="126" y="1638"/>
                    </a:lnTo>
                    <a:lnTo>
                      <a:pt x="126" y="1649"/>
                    </a:lnTo>
                    <a:lnTo>
                      <a:pt x="115" y="1670"/>
                    </a:lnTo>
                    <a:lnTo>
                      <a:pt x="126" y="1694"/>
                    </a:lnTo>
                    <a:lnTo>
                      <a:pt x="115" y="1705"/>
                    </a:lnTo>
                    <a:lnTo>
                      <a:pt x="115" y="1714"/>
                    </a:lnTo>
                    <a:lnTo>
                      <a:pt x="97" y="1726"/>
                    </a:lnTo>
                    <a:lnTo>
                      <a:pt x="115" y="1735"/>
                    </a:lnTo>
                    <a:lnTo>
                      <a:pt x="162" y="1755"/>
                    </a:lnTo>
                    <a:lnTo>
                      <a:pt x="182" y="1767"/>
                    </a:lnTo>
                    <a:lnTo>
                      <a:pt x="203" y="1785"/>
                    </a:lnTo>
                    <a:lnTo>
                      <a:pt x="182" y="1802"/>
                    </a:lnTo>
                    <a:lnTo>
                      <a:pt x="203" y="1822"/>
                    </a:lnTo>
                    <a:lnTo>
                      <a:pt x="203" y="1843"/>
                    </a:lnTo>
                    <a:lnTo>
                      <a:pt x="245" y="1872"/>
                    </a:lnTo>
                    <a:lnTo>
                      <a:pt x="245" y="1882"/>
                    </a:lnTo>
                    <a:lnTo>
                      <a:pt x="245" y="1913"/>
                    </a:lnTo>
                    <a:lnTo>
                      <a:pt x="245" y="1920"/>
                    </a:lnTo>
                    <a:lnTo>
                      <a:pt x="253" y="1920"/>
                    </a:lnTo>
                    <a:lnTo>
                      <a:pt x="265" y="1852"/>
                    </a:lnTo>
                    <a:lnTo>
                      <a:pt x="273" y="1852"/>
                    </a:lnTo>
                    <a:lnTo>
                      <a:pt x="291" y="1902"/>
                    </a:lnTo>
                    <a:lnTo>
                      <a:pt x="321" y="1893"/>
                    </a:lnTo>
                    <a:lnTo>
                      <a:pt x="341" y="1913"/>
                    </a:lnTo>
                    <a:lnTo>
                      <a:pt x="321" y="1961"/>
                    </a:lnTo>
                    <a:lnTo>
                      <a:pt x="321" y="1987"/>
                    </a:lnTo>
                    <a:lnTo>
                      <a:pt x="341" y="1996"/>
                    </a:lnTo>
                    <a:lnTo>
                      <a:pt x="371" y="1996"/>
                    </a:lnTo>
                    <a:lnTo>
                      <a:pt x="391" y="1996"/>
                    </a:lnTo>
                    <a:close/>
                  </a:path>
                </a:pathLst>
              </a:custGeom>
              <a:grpFill/>
              <a:ln w="3175" cap="flat" cmpd="sng">
                <a:solidFill>
                  <a:schemeClr val="accent4"/>
                </a:solidFill>
                <a:prstDash val="solid"/>
                <a:round/>
                <a:headEnd type="none" w="med" len="med"/>
                <a:tailEnd type="none" w="med" len="med"/>
              </a:ln>
              <a:effectLst/>
            </p:spPr>
            <p:txBody>
              <a:bodyPr/>
              <a:lstStyle/>
              <a:p>
                <a:endParaRPr lang="fr-FR"/>
              </a:p>
            </p:txBody>
          </p:sp>
          <p:sp>
            <p:nvSpPr>
              <p:cNvPr id="71" name="25 Doubs">
                <a:extLst>
                  <a:ext uri="{FF2B5EF4-FFF2-40B4-BE49-F238E27FC236}">
                    <a16:creationId xmlns:a16="http://schemas.microsoft.com/office/drawing/2014/main" id="{721369F9-D744-48A0-B63B-C214F1274525}"/>
                  </a:ext>
                </a:extLst>
              </p:cNvPr>
              <p:cNvSpPr>
                <a:spLocks/>
              </p:cNvSpPr>
              <p:nvPr userDrawn="1"/>
            </p:nvSpPr>
            <p:spPr bwMode="auto">
              <a:xfrm>
                <a:off x="7456488" y="2657475"/>
                <a:ext cx="604837" cy="679450"/>
              </a:xfrm>
              <a:custGeom>
                <a:avLst/>
                <a:gdLst>
                  <a:gd name="T0" fmla="*/ 436 w 1778"/>
                  <a:gd name="T1" fmla="*/ 1393 h 2001"/>
                  <a:gd name="T2" fmla="*/ 462 w 1778"/>
                  <a:gd name="T3" fmla="*/ 1428 h 2001"/>
                  <a:gd name="T4" fmla="*/ 589 w 1778"/>
                  <a:gd name="T5" fmla="*/ 1460 h 2001"/>
                  <a:gd name="T6" fmla="*/ 707 w 1778"/>
                  <a:gd name="T7" fmla="*/ 1587 h 2001"/>
                  <a:gd name="T8" fmla="*/ 639 w 1778"/>
                  <a:gd name="T9" fmla="*/ 1657 h 2001"/>
                  <a:gd name="T10" fmla="*/ 577 w 1778"/>
                  <a:gd name="T11" fmla="*/ 1705 h 2001"/>
                  <a:gd name="T12" fmla="*/ 553 w 1778"/>
                  <a:gd name="T13" fmla="*/ 1843 h 2001"/>
                  <a:gd name="T14" fmla="*/ 533 w 1778"/>
                  <a:gd name="T15" fmla="*/ 1919 h 2001"/>
                  <a:gd name="T16" fmla="*/ 680 w 1778"/>
                  <a:gd name="T17" fmla="*/ 1884 h 2001"/>
                  <a:gd name="T18" fmla="*/ 833 w 1778"/>
                  <a:gd name="T19" fmla="*/ 1716 h 2001"/>
                  <a:gd name="T20" fmla="*/ 1021 w 1778"/>
                  <a:gd name="T21" fmla="*/ 1579 h 2001"/>
                  <a:gd name="T22" fmla="*/ 1042 w 1778"/>
                  <a:gd name="T23" fmla="*/ 1332 h 2001"/>
                  <a:gd name="T24" fmla="*/ 1004 w 1778"/>
                  <a:gd name="T25" fmla="*/ 1246 h 2001"/>
                  <a:gd name="T26" fmla="*/ 1060 w 1778"/>
                  <a:gd name="T27" fmla="*/ 1170 h 2001"/>
                  <a:gd name="T28" fmla="*/ 1227 w 1778"/>
                  <a:gd name="T29" fmla="*/ 1117 h 2001"/>
                  <a:gd name="T30" fmla="*/ 1353 w 1778"/>
                  <a:gd name="T31" fmla="*/ 999 h 2001"/>
                  <a:gd name="T32" fmla="*/ 1386 w 1778"/>
                  <a:gd name="T33" fmla="*/ 923 h 2001"/>
                  <a:gd name="T34" fmla="*/ 1504 w 1778"/>
                  <a:gd name="T35" fmla="*/ 755 h 2001"/>
                  <a:gd name="T36" fmla="*/ 1630 w 1778"/>
                  <a:gd name="T37" fmla="*/ 532 h 2001"/>
                  <a:gd name="T38" fmla="*/ 1778 w 1778"/>
                  <a:gd name="T39" fmla="*/ 414 h 2001"/>
                  <a:gd name="T40" fmla="*/ 1559 w 1778"/>
                  <a:gd name="T41" fmla="*/ 402 h 2001"/>
                  <a:gd name="T42" fmla="*/ 1568 w 1778"/>
                  <a:gd name="T43" fmla="*/ 326 h 2001"/>
                  <a:gd name="T44" fmla="*/ 1589 w 1778"/>
                  <a:gd name="T45" fmla="*/ 209 h 2001"/>
                  <a:gd name="T46" fmla="*/ 1589 w 1778"/>
                  <a:gd name="T47" fmla="*/ 129 h 2001"/>
                  <a:gd name="T48" fmla="*/ 1589 w 1778"/>
                  <a:gd name="T49" fmla="*/ 88 h 2001"/>
                  <a:gd name="T50" fmla="*/ 1513 w 1778"/>
                  <a:gd name="T51" fmla="*/ 21 h 2001"/>
                  <a:gd name="T52" fmla="*/ 1407 w 1778"/>
                  <a:gd name="T53" fmla="*/ 12 h 2001"/>
                  <a:gd name="T54" fmla="*/ 1333 w 1778"/>
                  <a:gd name="T55" fmla="*/ 53 h 2001"/>
                  <a:gd name="T56" fmla="*/ 1257 w 1778"/>
                  <a:gd name="T57" fmla="*/ 0 h 2001"/>
                  <a:gd name="T58" fmla="*/ 1236 w 1778"/>
                  <a:gd name="T59" fmla="*/ 32 h 2001"/>
                  <a:gd name="T60" fmla="*/ 1160 w 1778"/>
                  <a:gd name="T61" fmla="*/ 82 h 2001"/>
                  <a:gd name="T62" fmla="*/ 1119 w 1778"/>
                  <a:gd name="T63" fmla="*/ 158 h 2001"/>
                  <a:gd name="T64" fmla="*/ 1021 w 1778"/>
                  <a:gd name="T65" fmla="*/ 138 h 2001"/>
                  <a:gd name="T66" fmla="*/ 895 w 1778"/>
                  <a:gd name="T67" fmla="*/ 117 h 2001"/>
                  <a:gd name="T68" fmla="*/ 809 w 1778"/>
                  <a:gd name="T69" fmla="*/ 158 h 2001"/>
                  <a:gd name="T70" fmla="*/ 757 w 1778"/>
                  <a:gd name="T71" fmla="*/ 227 h 2001"/>
                  <a:gd name="T72" fmla="*/ 707 w 1778"/>
                  <a:gd name="T73" fmla="*/ 318 h 2001"/>
                  <a:gd name="T74" fmla="*/ 650 w 1778"/>
                  <a:gd name="T75" fmla="*/ 305 h 2001"/>
                  <a:gd name="T76" fmla="*/ 609 w 1778"/>
                  <a:gd name="T77" fmla="*/ 353 h 2001"/>
                  <a:gd name="T78" fmla="*/ 522 w 1778"/>
                  <a:gd name="T79" fmla="*/ 414 h 2001"/>
                  <a:gd name="T80" fmla="*/ 492 w 1778"/>
                  <a:gd name="T81" fmla="*/ 424 h 2001"/>
                  <a:gd name="T82" fmla="*/ 445 w 1778"/>
                  <a:gd name="T83" fmla="*/ 470 h 2001"/>
                  <a:gd name="T84" fmla="*/ 375 w 1778"/>
                  <a:gd name="T85" fmla="*/ 520 h 2001"/>
                  <a:gd name="T86" fmla="*/ 307 w 1778"/>
                  <a:gd name="T87" fmla="*/ 491 h 2001"/>
                  <a:gd name="T88" fmla="*/ 256 w 1778"/>
                  <a:gd name="T89" fmla="*/ 561 h 2001"/>
                  <a:gd name="T90" fmla="*/ 151 w 1778"/>
                  <a:gd name="T91" fmla="*/ 587 h 2001"/>
                  <a:gd name="T92" fmla="*/ 74 w 1778"/>
                  <a:gd name="T93" fmla="*/ 638 h 2001"/>
                  <a:gd name="T94" fmla="*/ 21 w 1778"/>
                  <a:gd name="T95" fmla="*/ 706 h 2001"/>
                  <a:gd name="T96" fmla="*/ 83 w 1778"/>
                  <a:gd name="T97" fmla="*/ 775 h 2001"/>
                  <a:gd name="T98" fmla="*/ 119 w 1778"/>
                  <a:gd name="T99" fmla="*/ 823 h 2001"/>
                  <a:gd name="T100" fmla="*/ 151 w 1778"/>
                  <a:gd name="T101" fmla="*/ 940 h 2001"/>
                  <a:gd name="T102" fmla="*/ 98 w 1778"/>
                  <a:gd name="T103" fmla="*/ 1067 h 2001"/>
                  <a:gd name="T104" fmla="*/ 74 w 1778"/>
                  <a:gd name="T105" fmla="*/ 1096 h 2001"/>
                  <a:gd name="T106" fmla="*/ 160 w 1778"/>
                  <a:gd name="T107" fmla="*/ 1067 h 2001"/>
                  <a:gd name="T108" fmla="*/ 215 w 1778"/>
                  <a:gd name="T109" fmla="*/ 1150 h 2001"/>
                  <a:gd name="T110" fmla="*/ 297 w 1778"/>
                  <a:gd name="T111" fmla="*/ 1176 h 2001"/>
                  <a:gd name="T112" fmla="*/ 366 w 1778"/>
                  <a:gd name="T113" fmla="*/ 1184 h 2001"/>
                  <a:gd name="T114" fmla="*/ 416 w 1778"/>
                  <a:gd name="T115" fmla="*/ 1276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78" h="2001">
                    <a:moveTo>
                      <a:pt x="416" y="1276"/>
                    </a:moveTo>
                    <a:lnTo>
                      <a:pt x="403" y="1302"/>
                    </a:lnTo>
                    <a:lnTo>
                      <a:pt x="403" y="1332"/>
                    </a:lnTo>
                    <a:lnTo>
                      <a:pt x="436" y="1352"/>
                    </a:lnTo>
                    <a:lnTo>
                      <a:pt x="436" y="1393"/>
                    </a:lnTo>
                    <a:lnTo>
                      <a:pt x="451" y="1405"/>
                    </a:lnTo>
                    <a:lnTo>
                      <a:pt x="451" y="1393"/>
                    </a:lnTo>
                    <a:lnTo>
                      <a:pt x="462" y="1393"/>
                    </a:lnTo>
                    <a:lnTo>
                      <a:pt x="462" y="1419"/>
                    </a:lnTo>
                    <a:lnTo>
                      <a:pt x="462" y="1428"/>
                    </a:lnTo>
                    <a:lnTo>
                      <a:pt x="492" y="1440"/>
                    </a:lnTo>
                    <a:lnTo>
                      <a:pt x="522" y="1414"/>
                    </a:lnTo>
                    <a:lnTo>
                      <a:pt x="553" y="1449"/>
                    </a:lnTo>
                    <a:lnTo>
                      <a:pt x="563" y="1440"/>
                    </a:lnTo>
                    <a:lnTo>
                      <a:pt x="589" y="1460"/>
                    </a:lnTo>
                    <a:lnTo>
                      <a:pt x="630" y="1490"/>
                    </a:lnTo>
                    <a:lnTo>
                      <a:pt x="672" y="1531"/>
                    </a:lnTo>
                    <a:lnTo>
                      <a:pt x="695" y="1546"/>
                    </a:lnTo>
                    <a:lnTo>
                      <a:pt x="707" y="1566"/>
                    </a:lnTo>
                    <a:lnTo>
                      <a:pt x="707" y="1587"/>
                    </a:lnTo>
                    <a:lnTo>
                      <a:pt x="680" y="1607"/>
                    </a:lnTo>
                    <a:lnTo>
                      <a:pt x="680" y="1637"/>
                    </a:lnTo>
                    <a:lnTo>
                      <a:pt x="672" y="1637"/>
                    </a:lnTo>
                    <a:lnTo>
                      <a:pt x="659" y="1648"/>
                    </a:lnTo>
                    <a:lnTo>
                      <a:pt x="639" y="1657"/>
                    </a:lnTo>
                    <a:lnTo>
                      <a:pt x="618" y="1675"/>
                    </a:lnTo>
                    <a:lnTo>
                      <a:pt x="609" y="1675"/>
                    </a:lnTo>
                    <a:lnTo>
                      <a:pt x="609" y="1683"/>
                    </a:lnTo>
                    <a:lnTo>
                      <a:pt x="589" y="1705"/>
                    </a:lnTo>
                    <a:lnTo>
                      <a:pt x="577" y="1705"/>
                    </a:lnTo>
                    <a:lnTo>
                      <a:pt x="568" y="1725"/>
                    </a:lnTo>
                    <a:lnTo>
                      <a:pt x="553" y="1725"/>
                    </a:lnTo>
                    <a:lnTo>
                      <a:pt x="542" y="1746"/>
                    </a:lnTo>
                    <a:lnTo>
                      <a:pt x="577" y="1813"/>
                    </a:lnTo>
                    <a:lnTo>
                      <a:pt x="553" y="1843"/>
                    </a:lnTo>
                    <a:lnTo>
                      <a:pt x="533" y="1863"/>
                    </a:lnTo>
                    <a:lnTo>
                      <a:pt x="533" y="1884"/>
                    </a:lnTo>
                    <a:lnTo>
                      <a:pt x="522" y="1893"/>
                    </a:lnTo>
                    <a:lnTo>
                      <a:pt x="512" y="1904"/>
                    </a:lnTo>
                    <a:lnTo>
                      <a:pt x="533" y="1919"/>
                    </a:lnTo>
                    <a:lnTo>
                      <a:pt x="553" y="1939"/>
                    </a:lnTo>
                    <a:lnTo>
                      <a:pt x="618" y="2001"/>
                    </a:lnTo>
                    <a:lnTo>
                      <a:pt x="639" y="1989"/>
                    </a:lnTo>
                    <a:lnTo>
                      <a:pt x="598" y="1960"/>
                    </a:lnTo>
                    <a:lnTo>
                      <a:pt x="680" y="1884"/>
                    </a:lnTo>
                    <a:lnTo>
                      <a:pt x="707" y="1852"/>
                    </a:lnTo>
                    <a:lnTo>
                      <a:pt x="727" y="1822"/>
                    </a:lnTo>
                    <a:lnTo>
                      <a:pt x="789" y="1766"/>
                    </a:lnTo>
                    <a:lnTo>
                      <a:pt x="798" y="1746"/>
                    </a:lnTo>
                    <a:lnTo>
                      <a:pt x="833" y="1716"/>
                    </a:lnTo>
                    <a:lnTo>
                      <a:pt x="886" y="1683"/>
                    </a:lnTo>
                    <a:lnTo>
                      <a:pt x="915" y="1663"/>
                    </a:lnTo>
                    <a:lnTo>
                      <a:pt x="924" y="1657"/>
                    </a:lnTo>
                    <a:lnTo>
                      <a:pt x="963" y="1607"/>
                    </a:lnTo>
                    <a:lnTo>
                      <a:pt x="1021" y="1579"/>
                    </a:lnTo>
                    <a:lnTo>
                      <a:pt x="1042" y="1522"/>
                    </a:lnTo>
                    <a:lnTo>
                      <a:pt x="1021" y="1510"/>
                    </a:lnTo>
                    <a:lnTo>
                      <a:pt x="1012" y="1481"/>
                    </a:lnTo>
                    <a:lnTo>
                      <a:pt x="1034" y="1384"/>
                    </a:lnTo>
                    <a:lnTo>
                      <a:pt x="1042" y="1332"/>
                    </a:lnTo>
                    <a:lnTo>
                      <a:pt x="1034" y="1310"/>
                    </a:lnTo>
                    <a:lnTo>
                      <a:pt x="1012" y="1295"/>
                    </a:lnTo>
                    <a:lnTo>
                      <a:pt x="992" y="1267"/>
                    </a:lnTo>
                    <a:lnTo>
                      <a:pt x="992" y="1254"/>
                    </a:lnTo>
                    <a:lnTo>
                      <a:pt x="1004" y="1246"/>
                    </a:lnTo>
                    <a:lnTo>
                      <a:pt x="1012" y="1246"/>
                    </a:lnTo>
                    <a:lnTo>
                      <a:pt x="1042" y="1204"/>
                    </a:lnTo>
                    <a:lnTo>
                      <a:pt x="1054" y="1184"/>
                    </a:lnTo>
                    <a:lnTo>
                      <a:pt x="1060" y="1184"/>
                    </a:lnTo>
                    <a:lnTo>
                      <a:pt x="1060" y="1170"/>
                    </a:lnTo>
                    <a:lnTo>
                      <a:pt x="1069" y="1170"/>
                    </a:lnTo>
                    <a:lnTo>
                      <a:pt x="1080" y="1176"/>
                    </a:lnTo>
                    <a:lnTo>
                      <a:pt x="1177" y="1137"/>
                    </a:lnTo>
                    <a:lnTo>
                      <a:pt x="1195" y="1128"/>
                    </a:lnTo>
                    <a:lnTo>
                      <a:pt x="1227" y="1117"/>
                    </a:lnTo>
                    <a:lnTo>
                      <a:pt x="1257" y="1108"/>
                    </a:lnTo>
                    <a:lnTo>
                      <a:pt x="1277" y="1057"/>
                    </a:lnTo>
                    <a:lnTo>
                      <a:pt x="1303" y="1031"/>
                    </a:lnTo>
                    <a:lnTo>
                      <a:pt x="1324" y="1031"/>
                    </a:lnTo>
                    <a:lnTo>
                      <a:pt x="1353" y="999"/>
                    </a:lnTo>
                    <a:lnTo>
                      <a:pt x="1324" y="981"/>
                    </a:lnTo>
                    <a:lnTo>
                      <a:pt x="1312" y="970"/>
                    </a:lnTo>
                    <a:lnTo>
                      <a:pt x="1353" y="923"/>
                    </a:lnTo>
                    <a:lnTo>
                      <a:pt x="1374" y="935"/>
                    </a:lnTo>
                    <a:lnTo>
                      <a:pt x="1386" y="923"/>
                    </a:lnTo>
                    <a:lnTo>
                      <a:pt x="1386" y="884"/>
                    </a:lnTo>
                    <a:lnTo>
                      <a:pt x="1472" y="823"/>
                    </a:lnTo>
                    <a:lnTo>
                      <a:pt x="1492" y="812"/>
                    </a:lnTo>
                    <a:lnTo>
                      <a:pt x="1524" y="775"/>
                    </a:lnTo>
                    <a:lnTo>
                      <a:pt x="1504" y="755"/>
                    </a:lnTo>
                    <a:lnTo>
                      <a:pt x="1524" y="747"/>
                    </a:lnTo>
                    <a:lnTo>
                      <a:pt x="1559" y="691"/>
                    </a:lnTo>
                    <a:lnTo>
                      <a:pt x="1641" y="608"/>
                    </a:lnTo>
                    <a:lnTo>
                      <a:pt x="1641" y="597"/>
                    </a:lnTo>
                    <a:lnTo>
                      <a:pt x="1630" y="532"/>
                    </a:lnTo>
                    <a:lnTo>
                      <a:pt x="1706" y="500"/>
                    </a:lnTo>
                    <a:lnTo>
                      <a:pt x="1719" y="450"/>
                    </a:lnTo>
                    <a:lnTo>
                      <a:pt x="1748" y="450"/>
                    </a:lnTo>
                    <a:lnTo>
                      <a:pt x="1769" y="435"/>
                    </a:lnTo>
                    <a:lnTo>
                      <a:pt x="1778" y="414"/>
                    </a:lnTo>
                    <a:lnTo>
                      <a:pt x="1748" y="373"/>
                    </a:lnTo>
                    <a:lnTo>
                      <a:pt x="1698" y="361"/>
                    </a:lnTo>
                    <a:lnTo>
                      <a:pt x="1686" y="383"/>
                    </a:lnTo>
                    <a:lnTo>
                      <a:pt x="1609" y="402"/>
                    </a:lnTo>
                    <a:lnTo>
                      <a:pt x="1559" y="402"/>
                    </a:lnTo>
                    <a:lnTo>
                      <a:pt x="1533" y="402"/>
                    </a:lnTo>
                    <a:lnTo>
                      <a:pt x="1533" y="373"/>
                    </a:lnTo>
                    <a:lnTo>
                      <a:pt x="1548" y="353"/>
                    </a:lnTo>
                    <a:lnTo>
                      <a:pt x="1568" y="344"/>
                    </a:lnTo>
                    <a:lnTo>
                      <a:pt x="1568" y="326"/>
                    </a:lnTo>
                    <a:lnTo>
                      <a:pt x="1580" y="305"/>
                    </a:lnTo>
                    <a:lnTo>
                      <a:pt x="1600" y="305"/>
                    </a:lnTo>
                    <a:lnTo>
                      <a:pt x="1600" y="247"/>
                    </a:lnTo>
                    <a:lnTo>
                      <a:pt x="1589" y="227"/>
                    </a:lnTo>
                    <a:lnTo>
                      <a:pt x="1589" y="209"/>
                    </a:lnTo>
                    <a:lnTo>
                      <a:pt x="1559" y="179"/>
                    </a:lnTo>
                    <a:lnTo>
                      <a:pt x="1568" y="168"/>
                    </a:lnTo>
                    <a:lnTo>
                      <a:pt x="1548" y="129"/>
                    </a:lnTo>
                    <a:lnTo>
                      <a:pt x="1580" y="117"/>
                    </a:lnTo>
                    <a:lnTo>
                      <a:pt x="1589" y="129"/>
                    </a:lnTo>
                    <a:lnTo>
                      <a:pt x="1589" y="149"/>
                    </a:lnTo>
                    <a:lnTo>
                      <a:pt x="1600" y="149"/>
                    </a:lnTo>
                    <a:lnTo>
                      <a:pt x="1609" y="149"/>
                    </a:lnTo>
                    <a:lnTo>
                      <a:pt x="1600" y="88"/>
                    </a:lnTo>
                    <a:lnTo>
                      <a:pt x="1589" y="88"/>
                    </a:lnTo>
                    <a:lnTo>
                      <a:pt x="1568" y="82"/>
                    </a:lnTo>
                    <a:lnTo>
                      <a:pt x="1559" y="73"/>
                    </a:lnTo>
                    <a:lnTo>
                      <a:pt x="1548" y="41"/>
                    </a:lnTo>
                    <a:lnTo>
                      <a:pt x="1524" y="32"/>
                    </a:lnTo>
                    <a:lnTo>
                      <a:pt x="1513" y="21"/>
                    </a:lnTo>
                    <a:lnTo>
                      <a:pt x="1483" y="32"/>
                    </a:lnTo>
                    <a:lnTo>
                      <a:pt x="1451" y="41"/>
                    </a:lnTo>
                    <a:lnTo>
                      <a:pt x="1422" y="41"/>
                    </a:lnTo>
                    <a:lnTo>
                      <a:pt x="1416" y="12"/>
                    </a:lnTo>
                    <a:lnTo>
                      <a:pt x="1407" y="12"/>
                    </a:lnTo>
                    <a:lnTo>
                      <a:pt x="1407" y="41"/>
                    </a:lnTo>
                    <a:lnTo>
                      <a:pt x="1394" y="53"/>
                    </a:lnTo>
                    <a:lnTo>
                      <a:pt x="1386" y="62"/>
                    </a:lnTo>
                    <a:lnTo>
                      <a:pt x="1366" y="62"/>
                    </a:lnTo>
                    <a:lnTo>
                      <a:pt x="1333" y="53"/>
                    </a:lnTo>
                    <a:lnTo>
                      <a:pt x="1333" y="41"/>
                    </a:lnTo>
                    <a:lnTo>
                      <a:pt x="1303" y="21"/>
                    </a:lnTo>
                    <a:lnTo>
                      <a:pt x="1303" y="32"/>
                    </a:lnTo>
                    <a:lnTo>
                      <a:pt x="1257" y="21"/>
                    </a:lnTo>
                    <a:lnTo>
                      <a:pt x="1257" y="0"/>
                    </a:lnTo>
                    <a:lnTo>
                      <a:pt x="1227" y="0"/>
                    </a:lnTo>
                    <a:lnTo>
                      <a:pt x="1216" y="0"/>
                    </a:lnTo>
                    <a:lnTo>
                      <a:pt x="1216" y="12"/>
                    </a:lnTo>
                    <a:lnTo>
                      <a:pt x="1227" y="21"/>
                    </a:lnTo>
                    <a:lnTo>
                      <a:pt x="1236" y="32"/>
                    </a:lnTo>
                    <a:lnTo>
                      <a:pt x="1216" y="53"/>
                    </a:lnTo>
                    <a:lnTo>
                      <a:pt x="1216" y="73"/>
                    </a:lnTo>
                    <a:lnTo>
                      <a:pt x="1207" y="73"/>
                    </a:lnTo>
                    <a:lnTo>
                      <a:pt x="1177" y="82"/>
                    </a:lnTo>
                    <a:lnTo>
                      <a:pt x="1160" y="82"/>
                    </a:lnTo>
                    <a:lnTo>
                      <a:pt x="1130" y="73"/>
                    </a:lnTo>
                    <a:lnTo>
                      <a:pt x="1110" y="82"/>
                    </a:lnTo>
                    <a:lnTo>
                      <a:pt x="1119" y="97"/>
                    </a:lnTo>
                    <a:lnTo>
                      <a:pt x="1130" y="129"/>
                    </a:lnTo>
                    <a:lnTo>
                      <a:pt x="1119" y="158"/>
                    </a:lnTo>
                    <a:lnTo>
                      <a:pt x="1089" y="168"/>
                    </a:lnTo>
                    <a:lnTo>
                      <a:pt x="1080" y="149"/>
                    </a:lnTo>
                    <a:lnTo>
                      <a:pt x="1069" y="138"/>
                    </a:lnTo>
                    <a:lnTo>
                      <a:pt x="1054" y="158"/>
                    </a:lnTo>
                    <a:lnTo>
                      <a:pt x="1021" y="138"/>
                    </a:lnTo>
                    <a:lnTo>
                      <a:pt x="982" y="179"/>
                    </a:lnTo>
                    <a:lnTo>
                      <a:pt x="971" y="129"/>
                    </a:lnTo>
                    <a:lnTo>
                      <a:pt x="924" y="129"/>
                    </a:lnTo>
                    <a:lnTo>
                      <a:pt x="915" y="117"/>
                    </a:lnTo>
                    <a:lnTo>
                      <a:pt x="895" y="117"/>
                    </a:lnTo>
                    <a:lnTo>
                      <a:pt x="874" y="149"/>
                    </a:lnTo>
                    <a:lnTo>
                      <a:pt x="865" y="138"/>
                    </a:lnTo>
                    <a:lnTo>
                      <a:pt x="854" y="129"/>
                    </a:lnTo>
                    <a:lnTo>
                      <a:pt x="824" y="149"/>
                    </a:lnTo>
                    <a:lnTo>
                      <a:pt x="809" y="158"/>
                    </a:lnTo>
                    <a:lnTo>
                      <a:pt x="798" y="188"/>
                    </a:lnTo>
                    <a:lnTo>
                      <a:pt x="778" y="188"/>
                    </a:lnTo>
                    <a:lnTo>
                      <a:pt x="768" y="188"/>
                    </a:lnTo>
                    <a:lnTo>
                      <a:pt x="757" y="199"/>
                    </a:lnTo>
                    <a:lnTo>
                      <a:pt x="757" y="227"/>
                    </a:lnTo>
                    <a:lnTo>
                      <a:pt x="748" y="255"/>
                    </a:lnTo>
                    <a:lnTo>
                      <a:pt x="748" y="277"/>
                    </a:lnTo>
                    <a:lnTo>
                      <a:pt x="715" y="264"/>
                    </a:lnTo>
                    <a:lnTo>
                      <a:pt x="715" y="285"/>
                    </a:lnTo>
                    <a:lnTo>
                      <a:pt x="707" y="318"/>
                    </a:lnTo>
                    <a:lnTo>
                      <a:pt x="685" y="305"/>
                    </a:lnTo>
                    <a:lnTo>
                      <a:pt x="695" y="344"/>
                    </a:lnTo>
                    <a:lnTo>
                      <a:pt x="680" y="331"/>
                    </a:lnTo>
                    <a:lnTo>
                      <a:pt x="659" y="318"/>
                    </a:lnTo>
                    <a:lnTo>
                      <a:pt x="650" y="305"/>
                    </a:lnTo>
                    <a:lnTo>
                      <a:pt x="630" y="326"/>
                    </a:lnTo>
                    <a:lnTo>
                      <a:pt x="618" y="344"/>
                    </a:lnTo>
                    <a:lnTo>
                      <a:pt x="609" y="331"/>
                    </a:lnTo>
                    <a:lnTo>
                      <a:pt x="598" y="344"/>
                    </a:lnTo>
                    <a:lnTo>
                      <a:pt x="609" y="353"/>
                    </a:lnTo>
                    <a:lnTo>
                      <a:pt x="618" y="361"/>
                    </a:lnTo>
                    <a:lnTo>
                      <a:pt x="598" y="373"/>
                    </a:lnTo>
                    <a:lnTo>
                      <a:pt x="577" y="394"/>
                    </a:lnTo>
                    <a:lnTo>
                      <a:pt x="533" y="383"/>
                    </a:lnTo>
                    <a:lnTo>
                      <a:pt x="522" y="414"/>
                    </a:lnTo>
                    <a:lnTo>
                      <a:pt x="533" y="414"/>
                    </a:lnTo>
                    <a:lnTo>
                      <a:pt x="542" y="435"/>
                    </a:lnTo>
                    <a:lnTo>
                      <a:pt x="522" y="444"/>
                    </a:lnTo>
                    <a:lnTo>
                      <a:pt x="512" y="435"/>
                    </a:lnTo>
                    <a:lnTo>
                      <a:pt x="492" y="424"/>
                    </a:lnTo>
                    <a:lnTo>
                      <a:pt x="492" y="450"/>
                    </a:lnTo>
                    <a:lnTo>
                      <a:pt x="481" y="459"/>
                    </a:lnTo>
                    <a:lnTo>
                      <a:pt x="462" y="470"/>
                    </a:lnTo>
                    <a:lnTo>
                      <a:pt x="451" y="470"/>
                    </a:lnTo>
                    <a:lnTo>
                      <a:pt x="445" y="470"/>
                    </a:lnTo>
                    <a:lnTo>
                      <a:pt x="425" y="491"/>
                    </a:lnTo>
                    <a:lnTo>
                      <a:pt x="425" y="500"/>
                    </a:lnTo>
                    <a:lnTo>
                      <a:pt x="395" y="500"/>
                    </a:lnTo>
                    <a:lnTo>
                      <a:pt x="375" y="491"/>
                    </a:lnTo>
                    <a:lnTo>
                      <a:pt x="375" y="520"/>
                    </a:lnTo>
                    <a:lnTo>
                      <a:pt x="366" y="520"/>
                    </a:lnTo>
                    <a:lnTo>
                      <a:pt x="353" y="520"/>
                    </a:lnTo>
                    <a:lnTo>
                      <a:pt x="345" y="511"/>
                    </a:lnTo>
                    <a:lnTo>
                      <a:pt x="333" y="500"/>
                    </a:lnTo>
                    <a:lnTo>
                      <a:pt x="307" y="491"/>
                    </a:lnTo>
                    <a:lnTo>
                      <a:pt x="286" y="491"/>
                    </a:lnTo>
                    <a:lnTo>
                      <a:pt x="286" y="532"/>
                    </a:lnTo>
                    <a:lnTo>
                      <a:pt x="256" y="520"/>
                    </a:lnTo>
                    <a:lnTo>
                      <a:pt x="256" y="552"/>
                    </a:lnTo>
                    <a:lnTo>
                      <a:pt x="256" y="561"/>
                    </a:lnTo>
                    <a:lnTo>
                      <a:pt x="227" y="541"/>
                    </a:lnTo>
                    <a:lnTo>
                      <a:pt x="201" y="561"/>
                    </a:lnTo>
                    <a:lnTo>
                      <a:pt x="189" y="573"/>
                    </a:lnTo>
                    <a:lnTo>
                      <a:pt x="171" y="576"/>
                    </a:lnTo>
                    <a:lnTo>
                      <a:pt x="151" y="587"/>
                    </a:lnTo>
                    <a:lnTo>
                      <a:pt x="119" y="597"/>
                    </a:lnTo>
                    <a:lnTo>
                      <a:pt x="110" y="597"/>
                    </a:lnTo>
                    <a:lnTo>
                      <a:pt x="98" y="628"/>
                    </a:lnTo>
                    <a:lnTo>
                      <a:pt x="83" y="628"/>
                    </a:lnTo>
                    <a:lnTo>
                      <a:pt x="74" y="638"/>
                    </a:lnTo>
                    <a:lnTo>
                      <a:pt x="41" y="658"/>
                    </a:lnTo>
                    <a:lnTo>
                      <a:pt x="13" y="649"/>
                    </a:lnTo>
                    <a:lnTo>
                      <a:pt x="0" y="649"/>
                    </a:lnTo>
                    <a:lnTo>
                      <a:pt x="21" y="693"/>
                    </a:lnTo>
                    <a:lnTo>
                      <a:pt x="21" y="706"/>
                    </a:lnTo>
                    <a:lnTo>
                      <a:pt x="33" y="726"/>
                    </a:lnTo>
                    <a:lnTo>
                      <a:pt x="33" y="734"/>
                    </a:lnTo>
                    <a:lnTo>
                      <a:pt x="54" y="775"/>
                    </a:lnTo>
                    <a:lnTo>
                      <a:pt x="83" y="767"/>
                    </a:lnTo>
                    <a:lnTo>
                      <a:pt x="83" y="775"/>
                    </a:lnTo>
                    <a:lnTo>
                      <a:pt x="83" y="788"/>
                    </a:lnTo>
                    <a:lnTo>
                      <a:pt x="89" y="788"/>
                    </a:lnTo>
                    <a:lnTo>
                      <a:pt x="89" y="775"/>
                    </a:lnTo>
                    <a:lnTo>
                      <a:pt x="119" y="797"/>
                    </a:lnTo>
                    <a:lnTo>
                      <a:pt x="119" y="823"/>
                    </a:lnTo>
                    <a:lnTo>
                      <a:pt x="151" y="832"/>
                    </a:lnTo>
                    <a:lnTo>
                      <a:pt x="160" y="873"/>
                    </a:lnTo>
                    <a:lnTo>
                      <a:pt x="171" y="884"/>
                    </a:lnTo>
                    <a:lnTo>
                      <a:pt x="171" y="894"/>
                    </a:lnTo>
                    <a:lnTo>
                      <a:pt x="151" y="940"/>
                    </a:lnTo>
                    <a:lnTo>
                      <a:pt x="130" y="961"/>
                    </a:lnTo>
                    <a:lnTo>
                      <a:pt x="110" y="990"/>
                    </a:lnTo>
                    <a:lnTo>
                      <a:pt x="110" y="1011"/>
                    </a:lnTo>
                    <a:lnTo>
                      <a:pt x="119" y="1057"/>
                    </a:lnTo>
                    <a:lnTo>
                      <a:pt x="98" y="1067"/>
                    </a:lnTo>
                    <a:lnTo>
                      <a:pt x="83" y="1052"/>
                    </a:lnTo>
                    <a:lnTo>
                      <a:pt x="63" y="1057"/>
                    </a:lnTo>
                    <a:lnTo>
                      <a:pt x="83" y="1078"/>
                    </a:lnTo>
                    <a:lnTo>
                      <a:pt x="83" y="1087"/>
                    </a:lnTo>
                    <a:lnTo>
                      <a:pt x="74" y="1096"/>
                    </a:lnTo>
                    <a:lnTo>
                      <a:pt x="83" y="1128"/>
                    </a:lnTo>
                    <a:lnTo>
                      <a:pt x="110" y="1137"/>
                    </a:lnTo>
                    <a:lnTo>
                      <a:pt x="139" y="1108"/>
                    </a:lnTo>
                    <a:lnTo>
                      <a:pt x="151" y="1067"/>
                    </a:lnTo>
                    <a:lnTo>
                      <a:pt x="160" y="1067"/>
                    </a:lnTo>
                    <a:lnTo>
                      <a:pt x="171" y="1078"/>
                    </a:lnTo>
                    <a:lnTo>
                      <a:pt x="171" y="1117"/>
                    </a:lnTo>
                    <a:lnTo>
                      <a:pt x="201" y="1137"/>
                    </a:lnTo>
                    <a:lnTo>
                      <a:pt x="206" y="1137"/>
                    </a:lnTo>
                    <a:lnTo>
                      <a:pt x="215" y="1150"/>
                    </a:lnTo>
                    <a:lnTo>
                      <a:pt x="256" y="1150"/>
                    </a:lnTo>
                    <a:lnTo>
                      <a:pt x="269" y="1158"/>
                    </a:lnTo>
                    <a:lnTo>
                      <a:pt x="297" y="1158"/>
                    </a:lnTo>
                    <a:lnTo>
                      <a:pt x="307" y="1128"/>
                    </a:lnTo>
                    <a:lnTo>
                      <a:pt x="297" y="1176"/>
                    </a:lnTo>
                    <a:lnTo>
                      <a:pt x="307" y="1184"/>
                    </a:lnTo>
                    <a:lnTo>
                      <a:pt x="307" y="1193"/>
                    </a:lnTo>
                    <a:lnTo>
                      <a:pt x="345" y="1176"/>
                    </a:lnTo>
                    <a:lnTo>
                      <a:pt x="345" y="1184"/>
                    </a:lnTo>
                    <a:lnTo>
                      <a:pt x="366" y="1184"/>
                    </a:lnTo>
                    <a:lnTo>
                      <a:pt x="375" y="1184"/>
                    </a:lnTo>
                    <a:lnTo>
                      <a:pt x="383" y="1204"/>
                    </a:lnTo>
                    <a:lnTo>
                      <a:pt x="383" y="1213"/>
                    </a:lnTo>
                    <a:lnTo>
                      <a:pt x="366" y="1254"/>
                    </a:lnTo>
                    <a:lnTo>
                      <a:pt x="416" y="1276"/>
                    </a:lnTo>
                    <a:close/>
                  </a:path>
                </a:pathLst>
              </a:custGeom>
              <a:grpFill/>
              <a:ln w="3175" cap="flat" cmpd="sng">
                <a:solidFill>
                  <a:schemeClr val="accent4"/>
                </a:solidFill>
                <a:prstDash val="solid"/>
                <a:round/>
                <a:headEnd type="none" w="med" len="med"/>
                <a:tailEnd type="none" w="med" len="med"/>
              </a:ln>
              <a:effectLst/>
            </p:spPr>
            <p:txBody>
              <a:bodyPr/>
              <a:lstStyle/>
              <a:p>
                <a:endParaRPr lang="fr-FR"/>
              </a:p>
            </p:txBody>
          </p:sp>
        </p:grpSp>
        <p:grpSp>
          <p:nvGrpSpPr>
            <p:cNvPr id="63" name="Bourgogne">
              <a:extLst>
                <a:ext uri="{FF2B5EF4-FFF2-40B4-BE49-F238E27FC236}">
                  <a16:creationId xmlns:a16="http://schemas.microsoft.com/office/drawing/2014/main" id="{5DF8B2E6-B59E-44B0-BC36-77D041364FFF}"/>
                </a:ext>
              </a:extLst>
            </p:cNvPr>
            <p:cNvGrpSpPr/>
            <p:nvPr/>
          </p:nvGrpSpPr>
          <p:grpSpPr>
            <a:xfrm>
              <a:off x="6181725" y="2165350"/>
              <a:ext cx="1190625" cy="1460500"/>
              <a:chOff x="6181725" y="2165350"/>
              <a:chExt cx="1190625" cy="1460500"/>
            </a:xfrm>
            <a:grpFill/>
          </p:grpSpPr>
          <p:sp>
            <p:nvSpPr>
              <p:cNvPr id="64" name="89 Yonne">
                <a:extLst>
                  <a:ext uri="{FF2B5EF4-FFF2-40B4-BE49-F238E27FC236}">
                    <a16:creationId xmlns:a16="http://schemas.microsoft.com/office/drawing/2014/main" id="{C86A0CCC-4062-4650-A4D2-0B0CC1F1CFE8}"/>
                  </a:ext>
                </a:extLst>
              </p:cNvPr>
              <p:cNvSpPr>
                <a:spLocks/>
              </p:cNvSpPr>
              <p:nvPr userDrawn="1"/>
            </p:nvSpPr>
            <p:spPr bwMode="auto">
              <a:xfrm>
                <a:off x="6181725" y="2165350"/>
                <a:ext cx="655638" cy="708025"/>
              </a:xfrm>
              <a:custGeom>
                <a:avLst/>
                <a:gdLst>
                  <a:gd name="T0" fmla="*/ 1768 w 1930"/>
                  <a:gd name="T1" fmla="*/ 1521 h 2086"/>
                  <a:gd name="T2" fmla="*/ 1707 w 1930"/>
                  <a:gd name="T3" fmla="*/ 1647 h 2086"/>
                  <a:gd name="T4" fmla="*/ 1665 w 1930"/>
                  <a:gd name="T5" fmla="*/ 1744 h 2086"/>
                  <a:gd name="T6" fmla="*/ 1650 w 1930"/>
                  <a:gd name="T7" fmla="*/ 1821 h 2086"/>
                  <a:gd name="T8" fmla="*/ 1600 w 1930"/>
                  <a:gd name="T9" fmla="*/ 1898 h 2086"/>
                  <a:gd name="T10" fmla="*/ 1650 w 1930"/>
                  <a:gd name="T11" fmla="*/ 1959 h 2086"/>
                  <a:gd name="T12" fmla="*/ 1559 w 1930"/>
                  <a:gd name="T13" fmla="*/ 2086 h 2086"/>
                  <a:gd name="T14" fmla="*/ 1462 w 1930"/>
                  <a:gd name="T15" fmla="*/ 1939 h 2086"/>
                  <a:gd name="T16" fmla="*/ 1345 w 1930"/>
                  <a:gd name="T17" fmla="*/ 1980 h 2086"/>
                  <a:gd name="T18" fmla="*/ 1303 w 1930"/>
                  <a:gd name="T19" fmla="*/ 1907 h 2086"/>
                  <a:gd name="T20" fmla="*/ 1215 w 1930"/>
                  <a:gd name="T21" fmla="*/ 1907 h 2086"/>
                  <a:gd name="T22" fmla="*/ 1089 w 1930"/>
                  <a:gd name="T23" fmla="*/ 1831 h 2086"/>
                  <a:gd name="T24" fmla="*/ 991 w 1930"/>
                  <a:gd name="T25" fmla="*/ 1809 h 2086"/>
                  <a:gd name="T26" fmla="*/ 929 w 1930"/>
                  <a:gd name="T27" fmla="*/ 1725 h 2086"/>
                  <a:gd name="T28" fmla="*/ 844 w 1930"/>
                  <a:gd name="T29" fmla="*/ 1744 h 2086"/>
                  <a:gd name="T30" fmla="*/ 706 w 1930"/>
                  <a:gd name="T31" fmla="*/ 1753 h 2086"/>
                  <a:gd name="T32" fmla="*/ 562 w 1930"/>
                  <a:gd name="T33" fmla="*/ 1753 h 2086"/>
                  <a:gd name="T34" fmla="*/ 365 w 1930"/>
                  <a:gd name="T35" fmla="*/ 1657 h 2086"/>
                  <a:gd name="T36" fmla="*/ 118 w 1930"/>
                  <a:gd name="T37" fmla="*/ 1545 h 2086"/>
                  <a:gd name="T38" fmla="*/ 98 w 1930"/>
                  <a:gd name="T39" fmla="*/ 1439 h 2086"/>
                  <a:gd name="T40" fmla="*/ 20 w 1930"/>
                  <a:gd name="T41" fmla="*/ 1309 h 2086"/>
                  <a:gd name="T42" fmla="*/ 109 w 1930"/>
                  <a:gd name="T43" fmla="*/ 1233 h 2086"/>
                  <a:gd name="T44" fmla="*/ 226 w 1930"/>
                  <a:gd name="T45" fmla="*/ 1086 h 2086"/>
                  <a:gd name="T46" fmla="*/ 206 w 1930"/>
                  <a:gd name="T47" fmla="*/ 969 h 2086"/>
                  <a:gd name="T48" fmla="*/ 276 w 1930"/>
                  <a:gd name="T49" fmla="*/ 913 h 2086"/>
                  <a:gd name="T50" fmla="*/ 345 w 1930"/>
                  <a:gd name="T51" fmla="*/ 787 h 2086"/>
                  <a:gd name="T52" fmla="*/ 306 w 1930"/>
                  <a:gd name="T53" fmla="*/ 693 h 2086"/>
                  <a:gd name="T54" fmla="*/ 215 w 1930"/>
                  <a:gd name="T55" fmla="*/ 552 h 2086"/>
                  <a:gd name="T56" fmla="*/ 130 w 1930"/>
                  <a:gd name="T57" fmla="*/ 457 h 2086"/>
                  <a:gd name="T58" fmla="*/ 171 w 1930"/>
                  <a:gd name="T59" fmla="*/ 373 h 2086"/>
                  <a:gd name="T60" fmla="*/ 215 w 1930"/>
                  <a:gd name="T61" fmla="*/ 243 h 2086"/>
                  <a:gd name="T62" fmla="*/ 226 w 1930"/>
                  <a:gd name="T63" fmla="*/ 128 h 2086"/>
                  <a:gd name="T64" fmla="*/ 332 w 1930"/>
                  <a:gd name="T65" fmla="*/ 61 h 2086"/>
                  <a:gd name="T66" fmla="*/ 458 w 1930"/>
                  <a:gd name="T67" fmla="*/ 61 h 2086"/>
                  <a:gd name="T68" fmla="*/ 609 w 1930"/>
                  <a:gd name="T69" fmla="*/ 52 h 2086"/>
                  <a:gd name="T70" fmla="*/ 714 w 1930"/>
                  <a:gd name="T71" fmla="*/ 20 h 2086"/>
                  <a:gd name="T72" fmla="*/ 885 w 1930"/>
                  <a:gd name="T73" fmla="*/ 117 h 2086"/>
                  <a:gd name="T74" fmla="*/ 970 w 1930"/>
                  <a:gd name="T75" fmla="*/ 234 h 2086"/>
                  <a:gd name="T76" fmla="*/ 983 w 1930"/>
                  <a:gd name="T77" fmla="*/ 325 h 2086"/>
                  <a:gd name="T78" fmla="*/ 1021 w 1930"/>
                  <a:gd name="T79" fmla="*/ 414 h 2086"/>
                  <a:gd name="T80" fmla="*/ 1130 w 1930"/>
                  <a:gd name="T81" fmla="*/ 457 h 2086"/>
                  <a:gd name="T82" fmla="*/ 1176 w 1930"/>
                  <a:gd name="T83" fmla="*/ 511 h 2086"/>
                  <a:gd name="T84" fmla="*/ 1256 w 1930"/>
                  <a:gd name="T85" fmla="*/ 678 h 2086"/>
                  <a:gd name="T86" fmla="*/ 1288 w 1930"/>
                  <a:gd name="T87" fmla="*/ 787 h 2086"/>
                  <a:gd name="T88" fmla="*/ 1365 w 1930"/>
                  <a:gd name="T89" fmla="*/ 787 h 2086"/>
                  <a:gd name="T90" fmla="*/ 1462 w 1930"/>
                  <a:gd name="T91" fmla="*/ 893 h 2086"/>
                  <a:gd name="T92" fmla="*/ 1559 w 1930"/>
                  <a:gd name="T93" fmla="*/ 863 h 2086"/>
                  <a:gd name="T94" fmla="*/ 1707 w 1930"/>
                  <a:gd name="T95" fmla="*/ 830 h 2086"/>
                  <a:gd name="T96" fmla="*/ 1783 w 1930"/>
                  <a:gd name="T97" fmla="*/ 804 h 2086"/>
                  <a:gd name="T98" fmla="*/ 1894 w 1930"/>
                  <a:gd name="T99" fmla="*/ 928 h 2086"/>
                  <a:gd name="T100" fmla="*/ 1815 w 1930"/>
                  <a:gd name="T101" fmla="*/ 999 h 2086"/>
                  <a:gd name="T102" fmla="*/ 1921 w 1930"/>
                  <a:gd name="T103" fmla="*/ 1057 h 2086"/>
                  <a:gd name="T104" fmla="*/ 1921 w 1930"/>
                  <a:gd name="T105" fmla="*/ 1183 h 2086"/>
                  <a:gd name="T106" fmla="*/ 1815 w 1930"/>
                  <a:gd name="T107" fmla="*/ 1287 h 2086"/>
                  <a:gd name="T108" fmla="*/ 1794 w 1930"/>
                  <a:gd name="T109" fmla="*/ 1383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0" h="2086">
                    <a:moveTo>
                      <a:pt x="1824" y="1404"/>
                    </a:moveTo>
                    <a:lnTo>
                      <a:pt x="1815" y="1428"/>
                    </a:lnTo>
                    <a:lnTo>
                      <a:pt x="1794" y="1448"/>
                    </a:lnTo>
                    <a:lnTo>
                      <a:pt x="1783" y="1460"/>
                    </a:lnTo>
                    <a:lnTo>
                      <a:pt x="1783" y="1521"/>
                    </a:lnTo>
                    <a:lnTo>
                      <a:pt x="1768" y="1521"/>
                    </a:lnTo>
                    <a:lnTo>
                      <a:pt x="1748" y="1556"/>
                    </a:lnTo>
                    <a:lnTo>
                      <a:pt x="1756" y="1577"/>
                    </a:lnTo>
                    <a:lnTo>
                      <a:pt x="1738" y="1616"/>
                    </a:lnTo>
                    <a:lnTo>
                      <a:pt x="1718" y="1616"/>
                    </a:lnTo>
                    <a:lnTo>
                      <a:pt x="1707" y="1636"/>
                    </a:lnTo>
                    <a:lnTo>
                      <a:pt x="1707" y="1647"/>
                    </a:lnTo>
                    <a:lnTo>
                      <a:pt x="1685" y="1683"/>
                    </a:lnTo>
                    <a:lnTo>
                      <a:pt x="1659" y="1683"/>
                    </a:lnTo>
                    <a:lnTo>
                      <a:pt x="1659" y="1712"/>
                    </a:lnTo>
                    <a:lnTo>
                      <a:pt x="1659" y="1725"/>
                    </a:lnTo>
                    <a:lnTo>
                      <a:pt x="1665" y="1733"/>
                    </a:lnTo>
                    <a:lnTo>
                      <a:pt x="1665" y="1744"/>
                    </a:lnTo>
                    <a:lnTo>
                      <a:pt x="1659" y="1753"/>
                    </a:lnTo>
                    <a:lnTo>
                      <a:pt x="1665" y="1766"/>
                    </a:lnTo>
                    <a:lnTo>
                      <a:pt x="1677" y="1774"/>
                    </a:lnTo>
                    <a:lnTo>
                      <a:pt x="1665" y="1821"/>
                    </a:lnTo>
                    <a:lnTo>
                      <a:pt x="1659" y="1821"/>
                    </a:lnTo>
                    <a:lnTo>
                      <a:pt x="1650" y="1821"/>
                    </a:lnTo>
                    <a:lnTo>
                      <a:pt x="1650" y="1831"/>
                    </a:lnTo>
                    <a:lnTo>
                      <a:pt x="1650" y="1850"/>
                    </a:lnTo>
                    <a:lnTo>
                      <a:pt x="1629" y="1842"/>
                    </a:lnTo>
                    <a:lnTo>
                      <a:pt x="1620" y="1842"/>
                    </a:lnTo>
                    <a:lnTo>
                      <a:pt x="1620" y="1872"/>
                    </a:lnTo>
                    <a:lnTo>
                      <a:pt x="1600" y="1898"/>
                    </a:lnTo>
                    <a:lnTo>
                      <a:pt x="1609" y="1918"/>
                    </a:lnTo>
                    <a:lnTo>
                      <a:pt x="1629" y="1918"/>
                    </a:lnTo>
                    <a:lnTo>
                      <a:pt x="1629" y="1927"/>
                    </a:lnTo>
                    <a:lnTo>
                      <a:pt x="1620" y="1939"/>
                    </a:lnTo>
                    <a:lnTo>
                      <a:pt x="1620" y="1959"/>
                    </a:lnTo>
                    <a:lnTo>
                      <a:pt x="1650" y="1959"/>
                    </a:lnTo>
                    <a:lnTo>
                      <a:pt x="1659" y="2024"/>
                    </a:lnTo>
                    <a:lnTo>
                      <a:pt x="1620" y="2024"/>
                    </a:lnTo>
                    <a:lnTo>
                      <a:pt x="1568" y="2024"/>
                    </a:lnTo>
                    <a:lnTo>
                      <a:pt x="1568" y="2056"/>
                    </a:lnTo>
                    <a:lnTo>
                      <a:pt x="1559" y="2056"/>
                    </a:lnTo>
                    <a:lnTo>
                      <a:pt x="1559" y="2086"/>
                    </a:lnTo>
                    <a:lnTo>
                      <a:pt x="1523" y="2086"/>
                    </a:lnTo>
                    <a:lnTo>
                      <a:pt x="1523" y="2076"/>
                    </a:lnTo>
                    <a:lnTo>
                      <a:pt x="1492" y="2056"/>
                    </a:lnTo>
                    <a:lnTo>
                      <a:pt x="1462" y="1980"/>
                    </a:lnTo>
                    <a:lnTo>
                      <a:pt x="1471" y="1968"/>
                    </a:lnTo>
                    <a:lnTo>
                      <a:pt x="1462" y="1939"/>
                    </a:lnTo>
                    <a:lnTo>
                      <a:pt x="1441" y="1927"/>
                    </a:lnTo>
                    <a:lnTo>
                      <a:pt x="1429" y="1959"/>
                    </a:lnTo>
                    <a:lnTo>
                      <a:pt x="1394" y="1948"/>
                    </a:lnTo>
                    <a:lnTo>
                      <a:pt x="1386" y="1959"/>
                    </a:lnTo>
                    <a:lnTo>
                      <a:pt x="1365" y="1980"/>
                    </a:lnTo>
                    <a:lnTo>
                      <a:pt x="1345" y="1980"/>
                    </a:lnTo>
                    <a:lnTo>
                      <a:pt x="1332" y="1939"/>
                    </a:lnTo>
                    <a:lnTo>
                      <a:pt x="1373" y="1907"/>
                    </a:lnTo>
                    <a:lnTo>
                      <a:pt x="1353" y="1862"/>
                    </a:lnTo>
                    <a:lnTo>
                      <a:pt x="1312" y="1850"/>
                    </a:lnTo>
                    <a:lnTo>
                      <a:pt x="1312" y="1862"/>
                    </a:lnTo>
                    <a:lnTo>
                      <a:pt x="1303" y="1907"/>
                    </a:lnTo>
                    <a:lnTo>
                      <a:pt x="1277" y="1907"/>
                    </a:lnTo>
                    <a:lnTo>
                      <a:pt x="1288" y="1948"/>
                    </a:lnTo>
                    <a:lnTo>
                      <a:pt x="1267" y="1959"/>
                    </a:lnTo>
                    <a:lnTo>
                      <a:pt x="1256" y="1939"/>
                    </a:lnTo>
                    <a:lnTo>
                      <a:pt x="1236" y="1939"/>
                    </a:lnTo>
                    <a:lnTo>
                      <a:pt x="1215" y="1907"/>
                    </a:lnTo>
                    <a:lnTo>
                      <a:pt x="1159" y="1927"/>
                    </a:lnTo>
                    <a:lnTo>
                      <a:pt x="1139" y="1907"/>
                    </a:lnTo>
                    <a:lnTo>
                      <a:pt x="1130" y="1892"/>
                    </a:lnTo>
                    <a:lnTo>
                      <a:pt x="1109" y="1872"/>
                    </a:lnTo>
                    <a:lnTo>
                      <a:pt x="1100" y="1862"/>
                    </a:lnTo>
                    <a:lnTo>
                      <a:pt x="1089" y="1831"/>
                    </a:lnTo>
                    <a:lnTo>
                      <a:pt x="1041" y="1821"/>
                    </a:lnTo>
                    <a:lnTo>
                      <a:pt x="1033" y="1821"/>
                    </a:lnTo>
                    <a:lnTo>
                      <a:pt x="1011" y="1821"/>
                    </a:lnTo>
                    <a:lnTo>
                      <a:pt x="1011" y="1801"/>
                    </a:lnTo>
                    <a:lnTo>
                      <a:pt x="991" y="1801"/>
                    </a:lnTo>
                    <a:lnTo>
                      <a:pt x="991" y="1809"/>
                    </a:lnTo>
                    <a:lnTo>
                      <a:pt x="983" y="1809"/>
                    </a:lnTo>
                    <a:lnTo>
                      <a:pt x="970" y="1801"/>
                    </a:lnTo>
                    <a:lnTo>
                      <a:pt x="961" y="1801"/>
                    </a:lnTo>
                    <a:lnTo>
                      <a:pt x="950" y="1766"/>
                    </a:lnTo>
                    <a:lnTo>
                      <a:pt x="950" y="1733"/>
                    </a:lnTo>
                    <a:lnTo>
                      <a:pt x="929" y="1725"/>
                    </a:lnTo>
                    <a:lnTo>
                      <a:pt x="915" y="1695"/>
                    </a:lnTo>
                    <a:lnTo>
                      <a:pt x="885" y="1695"/>
                    </a:lnTo>
                    <a:lnTo>
                      <a:pt x="874" y="1683"/>
                    </a:lnTo>
                    <a:lnTo>
                      <a:pt x="853" y="1616"/>
                    </a:lnTo>
                    <a:lnTo>
                      <a:pt x="833" y="1616"/>
                    </a:lnTo>
                    <a:lnTo>
                      <a:pt x="844" y="1744"/>
                    </a:lnTo>
                    <a:lnTo>
                      <a:pt x="797" y="1733"/>
                    </a:lnTo>
                    <a:lnTo>
                      <a:pt x="797" y="1725"/>
                    </a:lnTo>
                    <a:lnTo>
                      <a:pt x="747" y="1712"/>
                    </a:lnTo>
                    <a:lnTo>
                      <a:pt x="735" y="1712"/>
                    </a:lnTo>
                    <a:lnTo>
                      <a:pt x="714" y="1712"/>
                    </a:lnTo>
                    <a:lnTo>
                      <a:pt x="706" y="1753"/>
                    </a:lnTo>
                    <a:lnTo>
                      <a:pt x="659" y="1774"/>
                    </a:lnTo>
                    <a:lnTo>
                      <a:pt x="659" y="1801"/>
                    </a:lnTo>
                    <a:lnTo>
                      <a:pt x="651" y="1792"/>
                    </a:lnTo>
                    <a:lnTo>
                      <a:pt x="638" y="1774"/>
                    </a:lnTo>
                    <a:lnTo>
                      <a:pt x="568" y="1733"/>
                    </a:lnTo>
                    <a:lnTo>
                      <a:pt x="562" y="1753"/>
                    </a:lnTo>
                    <a:lnTo>
                      <a:pt x="500" y="1753"/>
                    </a:lnTo>
                    <a:lnTo>
                      <a:pt x="491" y="1725"/>
                    </a:lnTo>
                    <a:lnTo>
                      <a:pt x="471" y="1695"/>
                    </a:lnTo>
                    <a:lnTo>
                      <a:pt x="415" y="1703"/>
                    </a:lnTo>
                    <a:lnTo>
                      <a:pt x="395" y="1675"/>
                    </a:lnTo>
                    <a:lnTo>
                      <a:pt x="365" y="1657"/>
                    </a:lnTo>
                    <a:lnTo>
                      <a:pt x="354" y="1586"/>
                    </a:lnTo>
                    <a:lnTo>
                      <a:pt x="345" y="1577"/>
                    </a:lnTo>
                    <a:lnTo>
                      <a:pt x="297" y="1577"/>
                    </a:lnTo>
                    <a:lnTo>
                      <a:pt x="235" y="1627"/>
                    </a:lnTo>
                    <a:lnTo>
                      <a:pt x="171" y="1606"/>
                    </a:lnTo>
                    <a:lnTo>
                      <a:pt x="118" y="1545"/>
                    </a:lnTo>
                    <a:lnTo>
                      <a:pt x="130" y="1530"/>
                    </a:lnTo>
                    <a:lnTo>
                      <a:pt x="118" y="1501"/>
                    </a:lnTo>
                    <a:lnTo>
                      <a:pt x="109" y="1480"/>
                    </a:lnTo>
                    <a:lnTo>
                      <a:pt x="130" y="1460"/>
                    </a:lnTo>
                    <a:lnTo>
                      <a:pt x="118" y="1439"/>
                    </a:lnTo>
                    <a:lnTo>
                      <a:pt x="98" y="1439"/>
                    </a:lnTo>
                    <a:lnTo>
                      <a:pt x="89" y="1413"/>
                    </a:lnTo>
                    <a:lnTo>
                      <a:pt x="98" y="1392"/>
                    </a:lnTo>
                    <a:lnTo>
                      <a:pt x="61" y="1350"/>
                    </a:lnTo>
                    <a:lnTo>
                      <a:pt x="42" y="1350"/>
                    </a:lnTo>
                    <a:lnTo>
                      <a:pt x="42" y="1322"/>
                    </a:lnTo>
                    <a:lnTo>
                      <a:pt x="20" y="1309"/>
                    </a:lnTo>
                    <a:lnTo>
                      <a:pt x="20" y="1330"/>
                    </a:lnTo>
                    <a:lnTo>
                      <a:pt x="0" y="1330"/>
                    </a:lnTo>
                    <a:lnTo>
                      <a:pt x="0" y="1300"/>
                    </a:lnTo>
                    <a:lnTo>
                      <a:pt x="12" y="1233"/>
                    </a:lnTo>
                    <a:lnTo>
                      <a:pt x="83" y="1224"/>
                    </a:lnTo>
                    <a:lnTo>
                      <a:pt x="109" y="1233"/>
                    </a:lnTo>
                    <a:lnTo>
                      <a:pt x="159" y="1192"/>
                    </a:lnTo>
                    <a:lnTo>
                      <a:pt x="226" y="1183"/>
                    </a:lnTo>
                    <a:lnTo>
                      <a:pt x="226" y="1136"/>
                    </a:lnTo>
                    <a:lnTo>
                      <a:pt x="215" y="1136"/>
                    </a:lnTo>
                    <a:lnTo>
                      <a:pt x="206" y="1095"/>
                    </a:lnTo>
                    <a:lnTo>
                      <a:pt x="226" y="1086"/>
                    </a:lnTo>
                    <a:lnTo>
                      <a:pt x="235" y="1075"/>
                    </a:lnTo>
                    <a:lnTo>
                      <a:pt x="226" y="1051"/>
                    </a:lnTo>
                    <a:lnTo>
                      <a:pt x="189" y="1031"/>
                    </a:lnTo>
                    <a:lnTo>
                      <a:pt x="206" y="1010"/>
                    </a:lnTo>
                    <a:lnTo>
                      <a:pt x="200" y="977"/>
                    </a:lnTo>
                    <a:lnTo>
                      <a:pt x="206" y="969"/>
                    </a:lnTo>
                    <a:lnTo>
                      <a:pt x="206" y="960"/>
                    </a:lnTo>
                    <a:lnTo>
                      <a:pt x="226" y="949"/>
                    </a:lnTo>
                    <a:lnTo>
                      <a:pt x="235" y="949"/>
                    </a:lnTo>
                    <a:lnTo>
                      <a:pt x="256" y="940"/>
                    </a:lnTo>
                    <a:lnTo>
                      <a:pt x="256" y="921"/>
                    </a:lnTo>
                    <a:lnTo>
                      <a:pt x="276" y="913"/>
                    </a:lnTo>
                    <a:lnTo>
                      <a:pt x="306" y="884"/>
                    </a:lnTo>
                    <a:lnTo>
                      <a:pt x="326" y="884"/>
                    </a:lnTo>
                    <a:lnTo>
                      <a:pt x="332" y="843"/>
                    </a:lnTo>
                    <a:lnTo>
                      <a:pt x="354" y="830"/>
                    </a:lnTo>
                    <a:lnTo>
                      <a:pt x="354" y="795"/>
                    </a:lnTo>
                    <a:lnTo>
                      <a:pt x="345" y="787"/>
                    </a:lnTo>
                    <a:lnTo>
                      <a:pt x="354" y="754"/>
                    </a:lnTo>
                    <a:lnTo>
                      <a:pt x="345" y="745"/>
                    </a:lnTo>
                    <a:lnTo>
                      <a:pt x="326" y="754"/>
                    </a:lnTo>
                    <a:lnTo>
                      <a:pt x="326" y="734"/>
                    </a:lnTo>
                    <a:lnTo>
                      <a:pt x="345" y="713"/>
                    </a:lnTo>
                    <a:lnTo>
                      <a:pt x="306" y="693"/>
                    </a:lnTo>
                    <a:lnTo>
                      <a:pt x="317" y="678"/>
                    </a:lnTo>
                    <a:lnTo>
                      <a:pt x="256" y="648"/>
                    </a:lnTo>
                    <a:lnTo>
                      <a:pt x="256" y="596"/>
                    </a:lnTo>
                    <a:lnTo>
                      <a:pt x="247" y="596"/>
                    </a:lnTo>
                    <a:lnTo>
                      <a:pt x="235" y="561"/>
                    </a:lnTo>
                    <a:lnTo>
                      <a:pt x="215" y="552"/>
                    </a:lnTo>
                    <a:lnTo>
                      <a:pt x="226" y="511"/>
                    </a:lnTo>
                    <a:lnTo>
                      <a:pt x="200" y="499"/>
                    </a:lnTo>
                    <a:lnTo>
                      <a:pt x="189" y="499"/>
                    </a:lnTo>
                    <a:lnTo>
                      <a:pt x="180" y="479"/>
                    </a:lnTo>
                    <a:lnTo>
                      <a:pt x="139" y="479"/>
                    </a:lnTo>
                    <a:lnTo>
                      <a:pt x="130" y="457"/>
                    </a:lnTo>
                    <a:lnTo>
                      <a:pt x="109" y="457"/>
                    </a:lnTo>
                    <a:lnTo>
                      <a:pt x="98" y="434"/>
                    </a:lnTo>
                    <a:lnTo>
                      <a:pt x="130" y="401"/>
                    </a:lnTo>
                    <a:lnTo>
                      <a:pt x="159" y="401"/>
                    </a:lnTo>
                    <a:lnTo>
                      <a:pt x="159" y="381"/>
                    </a:lnTo>
                    <a:lnTo>
                      <a:pt x="171" y="373"/>
                    </a:lnTo>
                    <a:lnTo>
                      <a:pt x="200" y="373"/>
                    </a:lnTo>
                    <a:lnTo>
                      <a:pt x="206" y="340"/>
                    </a:lnTo>
                    <a:lnTo>
                      <a:pt x="235" y="284"/>
                    </a:lnTo>
                    <a:lnTo>
                      <a:pt x="247" y="284"/>
                    </a:lnTo>
                    <a:lnTo>
                      <a:pt x="247" y="255"/>
                    </a:lnTo>
                    <a:lnTo>
                      <a:pt x="215" y="243"/>
                    </a:lnTo>
                    <a:lnTo>
                      <a:pt x="226" y="225"/>
                    </a:lnTo>
                    <a:lnTo>
                      <a:pt x="206" y="205"/>
                    </a:lnTo>
                    <a:lnTo>
                      <a:pt x="215" y="199"/>
                    </a:lnTo>
                    <a:lnTo>
                      <a:pt x="206" y="178"/>
                    </a:lnTo>
                    <a:lnTo>
                      <a:pt x="235" y="137"/>
                    </a:lnTo>
                    <a:lnTo>
                      <a:pt x="226" y="128"/>
                    </a:lnTo>
                    <a:lnTo>
                      <a:pt x="235" y="87"/>
                    </a:lnTo>
                    <a:lnTo>
                      <a:pt x="267" y="87"/>
                    </a:lnTo>
                    <a:lnTo>
                      <a:pt x="306" y="87"/>
                    </a:lnTo>
                    <a:lnTo>
                      <a:pt x="306" y="96"/>
                    </a:lnTo>
                    <a:lnTo>
                      <a:pt x="317" y="96"/>
                    </a:lnTo>
                    <a:lnTo>
                      <a:pt x="332" y="61"/>
                    </a:lnTo>
                    <a:lnTo>
                      <a:pt x="365" y="61"/>
                    </a:lnTo>
                    <a:lnTo>
                      <a:pt x="365" y="69"/>
                    </a:lnTo>
                    <a:lnTo>
                      <a:pt x="403" y="52"/>
                    </a:lnTo>
                    <a:lnTo>
                      <a:pt x="415" y="61"/>
                    </a:lnTo>
                    <a:lnTo>
                      <a:pt x="450" y="69"/>
                    </a:lnTo>
                    <a:lnTo>
                      <a:pt x="458" y="61"/>
                    </a:lnTo>
                    <a:lnTo>
                      <a:pt x="480" y="61"/>
                    </a:lnTo>
                    <a:lnTo>
                      <a:pt x="500" y="69"/>
                    </a:lnTo>
                    <a:lnTo>
                      <a:pt x="532" y="52"/>
                    </a:lnTo>
                    <a:lnTo>
                      <a:pt x="553" y="41"/>
                    </a:lnTo>
                    <a:lnTo>
                      <a:pt x="577" y="52"/>
                    </a:lnTo>
                    <a:lnTo>
                      <a:pt x="609" y="52"/>
                    </a:lnTo>
                    <a:lnTo>
                      <a:pt x="618" y="52"/>
                    </a:lnTo>
                    <a:lnTo>
                      <a:pt x="638" y="52"/>
                    </a:lnTo>
                    <a:lnTo>
                      <a:pt x="638" y="41"/>
                    </a:lnTo>
                    <a:lnTo>
                      <a:pt x="651" y="32"/>
                    </a:lnTo>
                    <a:lnTo>
                      <a:pt x="671" y="0"/>
                    </a:lnTo>
                    <a:lnTo>
                      <a:pt x="714" y="20"/>
                    </a:lnTo>
                    <a:lnTo>
                      <a:pt x="727" y="61"/>
                    </a:lnTo>
                    <a:lnTo>
                      <a:pt x="735" y="69"/>
                    </a:lnTo>
                    <a:lnTo>
                      <a:pt x="788" y="52"/>
                    </a:lnTo>
                    <a:lnTo>
                      <a:pt x="797" y="61"/>
                    </a:lnTo>
                    <a:lnTo>
                      <a:pt x="824" y="61"/>
                    </a:lnTo>
                    <a:lnTo>
                      <a:pt x="885" y="117"/>
                    </a:lnTo>
                    <a:lnTo>
                      <a:pt x="885" y="158"/>
                    </a:lnTo>
                    <a:lnTo>
                      <a:pt x="906" y="149"/>
                    </a:lnTo>
                    <a:lnTo>
                      <a:pt x="906" y="167"/>
                    </a:lnTo>
                    <a:lnTo>
                      <a:pt x="929" y="199"/>
                    </a:lnTo>
                    <a:lnTo>
                      <a:pt x="929" y="214"/>
                    </a:lnTo>
                    <a:lnTo>
                      <a:pt x="970" y="234"/>
                    </a:lnTo>
                    <a:lnTo>
                      <a:pt x="970" y="243"/>
                    </a:lnTo>
                    <a:lnTo>
                      <a:pt x="983" y="243"/>
                    </a:lnTo>
                    <a:lnTo>
                      <a:pt x="991" y="275"/>
                    </a:lnTo>
                    <a:lnTo>
                      <a:pt x="961" y="305"/>
                    </a:lnTo>
                    <a:lnTo>
                      <a:pt x="970" y="325"/>
                    </a:lnTo>
                    <a:lnTo>
                      <a:pt x="983" y="325"/>
                    </a:lnTo>
                    <a:lnTo>
                      <a:pt x="991" y="331"/>
                    </a:lnTo>
                    <a:lnTo>
                      <a:pt x="929" y="401"/>
                    </a:lnTo>
                    <a:lnTo>
                      <a:pt x="961" y="422"/>
                    </a:lnTo>
                    <a:lnTo>
                      <a:pt x="983" y="401"/>
                    </a:lnTo>
                    <a:lnTo>
                      <a:pt x="991" y="392"/>
                    </a:lnTo>
                    <a:lnTo>
                      <a:pt x="1021" y="414"/>
                    </a:lnTo>
                    <a:lnTo>
                      <a:pt x="1033" y="442"/>
                    </a:lnTo>
                    <a:lnTo>
                      <a:pt x="1053" y="490"/>
                    </a:lnTo>
                    <a:lnTo>
                      <a:pt x="1080" y="479"/>
                    </a:lnTo>
                    <a:lnTo>
                      <a:pt x="1089" y="470"/>
                    </a:lnTo>
                    <a:lnTo>
                      <a:pt x="1100" y="479"/>
                    </a:lnTo>
                    <a:lnTo>
                      <a:pt x="1130" y="457"/>
                    </a:lnTo>
                    <a:lnTo>
                      <a:pt x="1117" y="434"/>
                    </a:lnTo>
                    <a:lnTo>
                      <a:pt x="1150" y="442"/>
                    </a:lnTo>
                    <a:lnTo>
                      <a:pt x="1171" y="470"/>
                    </a:lnTo>
                    <a:lnTo>
                      <a:pt x="1150" y="499"/>
                    </a:lnTo>
                    <a:lnTo>
                      <a:pt x="1159" y="520"/>
                    </a:lnTo>
                    <a:lnTo>
                      <a:pt x="1176" y="511"/>
                    </a:lnTo>
                    <a:lnTo>
                      <a:pt x="1226" y="561"/>
                    </a:lnTo>
                    <a:lnTo>
                      <a:pt x="1236" y="575"/>
                    </a:lnTo>
                    <a:lnTo>
                      <a:pt x="1226" y="596"/>
                    </a:lnTo>
                    <a:lnTo>
                      <a:pt x="1236" y="607"/>
                    </a:lnTo>
                    <a:lnTo>
                      <a:pt x="1256" y="648"/>
                    </a:lnTo>
                    <a:lnTo>
                      <a:pt x="1256" y="678"/>
                    </a:lnTo>
                    <a:lnTo>
                      <a:pt x="1267" y="693"/>
                    </a:lnTo>
                    <a:lnTo>
                      <a:pt x="1288" y="693"/>
                    </a:lnTo>
                    <a:lnTo>
                      <a:pt x="1312" y="725"/>
                    </a:lnTo>
                    <a:lnTo>
                      <a:pt x="1312" y="754"/>
                    </a:lnTo>
                    <a:lnTo>
                      <a:pt x="1288" y="754"/>
                    </a:lnTo>
                    <a:lnTo>
                      <a:pt x="1288" y="787"/>
                    </a:lnTo>
                    <a:lnTo>
                      <a:pt x="1303" y="795"/>
                    </a:lnTo>
                    <a:lnTo>
                      <a:pt x="1312" y="804"/>
                    </a:lnTo>
                    <a:lnTo>
                      <a:pt x="1332" y="804"/>
                    </a:lnTo>
                    <a:lnTo>
                      <a:pt x="1345" y="767"/>
                    </a:lnTo>
                    <a:lnTo>
                      <a:pt x="1353" y="767"/>
                    </a:lnTo>
                    <a:lnTo>
                      <a:pt x="1365" y="787"/>
                    </a:lnTo>
                    <a:lnTo>
                      <a:pt x="1373" y="810"/>
                    </a:lnTo>
                    <a:lnTo>
                      <a:pt x="1353" y="893"/>
                    </a:lnTo>
                    <a:lnTo>
                      <a:pt x="1353" y="901"/>
                    </a:lnTo>
                    <a:lnTo>
                      <a:pt x="1394" y="893"/>
                    </a:lnTo>
                    <a:lnTo>
                      <a:pt x="1406" y="884"/>
                    </a:lnTo>
                    <a:lnTo>
                      <a:pt x="1462" y="893"/>
                    </a:lnTo>
                    <a:lnTo>
                      <a:pt x="1492" y="871"/>
                    </a:lnTo>
                    <a:lnTo>
                      <a:pt x="1512" y="893"/>
                    </a:lnTo>
                    <a:lnTo>
                      <a:pt x="1533" y="884"/>
                    </a:lnTo>
                    <a:lnTo>
                      <a:pt x="1538" y="901"/>
                    </a:lnTo>
                    <a:lnTo>
                      <a:pt x="1568" y="893"/>
                    </a:lnTo>
                    <a:lnTo>
                      <a:pt x="1559" y="863"/>
                    </a:lnTo>
                    <a:lnTo>
                      <a:pt x="1609" y="863"/>
                    </a:lnTo>
                    <a:lnTo>
                      <a:pt x="1609" y="893"/>
                    </a:lnTo>
                    <a:lnTo>
                      <a:pt x="1650" y="893"/>
                    </a:lnTo>
                    <a:lnTo>
                      <a:pt x="1659" y="884"/>
                    </a:lnTo>
                    <a:lnTo>
                      <a:pt x="1677" y="871"/>
                    </a:lnTo>
                    <a:lnTo>
                      <a:pt x="1707" y="830"/>
                    </a:lnTo>
                    <a:lnTo>
                      <a:pt x="1726" y="843"/>
                    </a:lnTo>
                    <a:lnTo>
                      <a:pt x="1738" y="863"/>
                    </a:lnTo>
                    <a:lnTo>
                      <a:pt x="1756" y="863"/>
                    </a:lnTo>
                    <a:lnTo>
                      <a:pt x="1748" y="810"/>
                    </a:lnTo>
                    <a:lnTo>
                      <a:pt x="1748" y="804"/>
                    </a:lnTo>
                    <a:lnTo>
                      <a:pt x="1783" y="804"/>
                    </a:lnTo>
                    <a:lnTo>
                      <a:pt x="1783" y="843"/>
                    </a:lnTo>
                    <a:lnTo>
                      <a:pt x="1824" y="893"/>
                    </a:lnTo>
                    <a:lnTo>
                      <a:pt x="1853" y="893"/>
                    </a:lnTo>
                    <a:lnTo>
                      <a:pt x="1874" y="893"/>
                    </a:lnTo>
                    <a:lnTo>
                      <a:pt x="1894" y="901"/>
                    </a:lnTo>
                    <a:lnTo>
                      <a:pt x="1894" y="928"/>
                    </a:lnTo>
                    <a:lnTo>
                      <a:pt x="1885" y="940"/>
                    </a:lnTo>
                    <a:lnTo>
                      <a:pt x="1874" y="940"/>
                    </a:lnTo>
                    <a:lnTo>
                      <a:pt x="1853" y="940"/>
                    </a:lnTo>
                    <a:lnTo>
                      <a:pt x="1853" y="949"/>
                    </a:lnTo>
                    <a:lnTo>
                      <a:pt x="1815" y="990"/>
                    </a:lnTo>
                    <a:lnTo>
                      <a:pt x="1815" y="999"/>
                    </a:lnTo>
                    <a:lnTo>
                      <a:pt x="1833" y="990"/>
                    </a:lnTo>
                    <a:lnTo>
                      <a:pt x="1833" y="1051"/>
                    </a:lnTo>
                    <a:lnTo>
                      <a:pt x="1853" y="1057"/>
                    </a:lnTo>
                    <a:lnTo>
                      <a:pt x="1874" y="1051"/>
                    </a:lnTo>
                    <a:lnTo>
                      <a:pt x="1921" y="1051"/>
                    </a:lnTo>
                    <a:lnTo>
                      <a:pt x="1921" y="1057"/>
                    </a:lnTo>
                    <a:lnTo>
                      <a:pt x="1911" y="1066"/>
                    </a:lnTo>
                    <a:lnTo>
                      <a:pt x="1911" y="1107"/>
                    </a:lnTo>
                    <a:lnTo>
                      <a:pt x="1930" y="1136"/>
                    </a:lnTo>
                    <a:lnTo>
                      <a:pt x="1921" y="1157"/>
                    </a:lnTo>
                    <a:lnTo>
                      <a:pt x="1930" y="1183"/>
                    </a:lnTo>
                    <a:lnTo>
                      <a:pt x="1921" y="1183"/>
                    </a:lnTo>
                    <a:lnTo>
                      <a:pt x="1921" y="1213"/>
                    </a:lnTo>
                    <a:lnTo>
                      <a:pt x="1900" y="1224"/>
                    </a:lnTo>
                    <a:lnTo>
                      <a:pt x="1885" y="1266"/>
                    </a:lnTo>
                    <a:lnTo>
                      <a:pt x="1844" y="1246"/>
                    </a:lnTo>
                    <a:lnTo>
                      <a:pt x="1833" y="1274"/>
                    </a:lnTo>
                    <a:lnTo>
                      <a:pt x="1815" y="1287"/>
                    </a:lnTo>
                    <a:lnTo>
                      <a:pt x="1815" y="1295"/>
                    </a:lnTo>
                    <a:lnTo>
                      <a:pt x="1844" y="1322"/>
                    </a:lnTo>
                    <a:lnTo>
                      <a:pt x="1844" y="1342"/>
                    </a:lnTo>
                    <a:lnTo>
                      <a:pt x="1865" y="1363"/>
                    </a:lnTo>
                    <a:lnTo>
                      <a:pt x="1794" y="1372"/>
                    </a:lnTo>
                    <a:lnTo>
                      <a:pt x="1794" y="1383"/>
                    </a:lnTo>
                    <a:lnTo>
                      <a:pt x="1824" y="1404"/>
                    </a:lnTo>
                    <a:close/>
                  </a:path>
                </a:pathLst>
              </a:custGeom>
              <a:grpFill/>
              <a:ln w="3175" cap="flat" cmpd="sng">
                <a:solidFill>
                  <a:schemeClr val="accent4"/>
                </a:solidFill>
                <a:prstDash val="solid"/>
                <a:round/>
                <a:headEnd type="none" w="med" len="med"/>
                <a:tailEnd type="none" w="med" len="med"/>
              </a:ln>
              <a:effectLst/>
            </p:spPr>
            <p:txBody>
              <a:bodyPr/>
              <a:lstStyle/>
              <a:p>
                <a:endParaRPr lang="fr-FR"/>
              </a:p>
            </p:txBody>
          </p:sp>
          <p:sp>
            <p:nvSpPr>
              <p:cNvPr id="65" name="71 Saône-et-Loire">
                <a:extLst>
                  <a:ext uri="{FF2B5EF4-FFF2-40B4-BE49-F238E27FC236}">
                    <a16:creationId xmlns:a16="http://schemas.microsoft.com/office/drawing/2014/main" id="{B271ECBE-3609-4021-8722-82CBDB5C02F4}"/>
                  </a:ext>
                </a:extLst>
              </p:cNvPr>
              <p:cNvSpPr>
                <a:spLocks/>
              </p:cNvSpPr>
              <p:nvPr userDrawn="1"/>
            </p:nvSpPr>
            <p:spPr bwMode="auto">
              <a:xfrm>
                <a:off x="6534150" y="2974975"/>
                <a:ext cx="827088" cy="650875"/>
              </a:xfrm>
              <a:custGeom>
                <a:avLst/>
                <a:gdLst>
                  <a:gd name="T0" fmla="*/ 2392 w 2433"/>
                  <a:gd name="T1" fmla="*/ 984 h 1916"/>
                  <a:gd name="T2" fmla="*/ 2329 w 2433"/>
                  <a:gd name="T3" fmla="*/ 1086 h 1916"/>
                  <a:gd name="T4" fmla="*/ 2392 w 2433"/>
                  <a:gd name="T5" fmla="*/ 1240 h 1916"/>
                  <a:gd name="T6" fmla="*/ 2273 w 2433"/>
                  <a:gd name="T7" fmla="*/ 1301 h 1916"/>
                  <a:gd name="T8" fmla="*/ 2127 w 2433"/>
                  <a:gd name="T9" fmla="*/ 1281 h 1916"/>
                  <a:gd name="T10" fmla="*/ 1989 w 2433"/>
                  <a:gd name="T11" fmla="*/ 1240 h 1916"/>
                  <a:gd name="T12" fmla="*/ 1815 w 2433"/>
                  <a:gd name="T13" fmla="*/ 1205 h 1916"/>
                  <a:gd name="T14" fmla="*/ 1733 w 2433"/>
                  <a:gd name="T15" fmla="*/ 1248 h 1916"/>
                  <a:gd name="T16" fmla="*/ 1698 w 2433"/>
                  <a:gd name="T17" fmla="*/ 1419 h 1916"/>
                  <a:gd name="T18" fmla="*/ 1657 w 2433"/>
                  <a:gd name="T19" fmla="*/ 1572 h 1916"/>
                  <a:gd name="T20" fmla="*/ 1585 w 2433"/>
                  <a:gd name="T21" fmla="*/ 1777 h 1916"/>
                  <a:gd name="T22" fmla="*/ 1488 w 2433"/>
                  <a:gd name="T23" fmla="*/ 1812 h 1916"/>
                  <a:gd name="T24" fmla="*/ 1442 w 2433"/>
                  <a:gd name="T25" fmla="*/ 1716 h 1916"/>
                  <a:gd name="T26" fmla="*/ 1433 w 2433"/>
                  <a:gd name="T27" fmla="*/ 1613 h 1916"/>
                  <a:gd name="T28" fmla="*/ 1282 w 2433"/>
                  <a:gd name="T29" fmla="*/ 1669 h 1916"/>
                  <a:gd name="T30" fmla="*/ 1104 w 2433"/>
                  <a:gd name="T31" fmla="*/ 1648 h 1916"/>
                  <a:gd name="T32" fmla="*/ 1026 w 2433"/>
                  <a:gd name="T33" fmla="*/ 1786 h 1916"/>
                  <a:gd name="T34" fmla="*/ 941 w 2433"/>
                  <a:gd name="T35" fmla="*/ 1883 h 1916"/>
                  <a:gd name="T36" fmla="*/ 853 w 2433"/>
                  <a:gd name="T37" fmla="*/ 1853 h 1916"/>
                  <a:gd name="T38" fmla="*/ 774 w 2433"/>
                  <a:gd name="T39" fmla="*/ 1883 h 1916"/>
                  <a:gd name="T40" fmla="*/ 588 w 2433"/>
                  <a:gd name="T41" fmla="*/ 1875 h 1916"/>
                  <a:gd name="T42" fmla="*/ 400 w 2433"/>
                  <a:gd name="T43" fmla="*/ 1833 h 1916"/>
                  <a:gd name="T44" fmla="*/ 373 w 2433"/>
                  <a:gd name="T45" fmla="*/ 1669 h 1916"/>
                  <a:gd name="T46" fmla="*/ 518 w 2433"/>
                  <a:gd name="T47" fmla="*/ 1593 h 1916"/>
                  <a:gd name="T48" fmla="*/ 492 w 2433"/>
                  <a:gd name="T49" fmla="*/ 1428 h 1916"/>
                  <a:gd name="T50" fmla="*/ 492 w 2433"/>
                  <a:gd name="T51" fmla="*/ 1310 h 1916"/>
                  <a:gd name="T52" fmla="*/ 365 w 2433"/>
                  <a:gd name="T53" fmla="*/ 1301 h 1916"/>
                  <a:gd name="T54" fmla="*/ 247 w 2433"/>
                  <a:gd name="T55" fmla="*/ 1227 h 1916"/>
                  <a:gd name="T56" fmla="*/ 144 w 2433"/>
                  <a:gd name="T57" fmla="*/ 1075 h 1916"/>
                  <a:gd name="T58" fmla="*/ 89 w 2433"/>
                  <a:gd name="T59" fmla="*/ 972 h 1916"/>
                  <a:gd name="T60" fmla="*/ 12 w 2433"/>
                  <a:gd name="T61" fmla="*/ 819 h 1916"/>
                  <a:gd name="T62" fmla="*/ 206 w 2433"/>
                  <a:gd name="T63" fmla="*/ 819 h 1916"/>
                  <a:gd name="T64" fmla="*/ 451 w 2433"/>
                  <a:gd name="T65" fmla="*/ 748 h 1916"/>
                  <a:gd name="T66" fmla="*/ 559 w 2433"/>
                  <a:gd name="T67" fmla="*/ 622 h 1916"/>
                  <a:gd name="T68" fmla="*/ 547 w 2433"/>
                  <a:gd name="T69" fmla="*/ 417 h 1916"/>
                  <a:gd name="T70" fmla="*/ 492 w 2433"/>
                  <a:gd name="T71" fmla="*/ 332 h 1916"/>
                  <a:gd name="T72" fmla="*/ 547 w 2433"/>
                  <a:gd name="T73" fmla="*/ 85 h 1916"/>
                  <a:gd name="T74" fmla="*/ 656 w 2433"/>
                  <a:gd name="T75" fmla="*/ 55 h 1916"/>
                  <a:gd name="T76" fmla="*/ 727 w 2433"/>
                  <a:gd name="T77" fmla="*/ 5 h 1916"/>
                  <a:gd name="T78" fmla="*/ 844 w 2433"/>
                  <a:gd name="T79" fmla="*/ 85 h 1916"/>
                  <a:gd name="T80" fmla="*/ 1026 w 2433"/>
                  <a:gd name="T81" fmla="*/ 143 h 1916"/>
                  <a:gd name="T82" fmla="*/ 1156 w 2433"/>
                  <a:gd name="T83" fmla="*/ 258 h 1916"/>
                  <a:gd name="T84" fmla="*/ 1273 w 2433"/>
                  <a:gd name="T85" fmla="*/ 367 h 1916"/>
                  <a:gd name="T86" fmla="*/ 1433 w 2433"/>
                  <a:gd name="T87" fmla="*/ 458 h 1916"/>
                  <a:gd name="T88" fmla="*/ 1538 w 2433"/>
                  <a:gd name="T89" fmla="*/ 408 h 1916"/>
                  <a:gd name="T90" fmla="*/ 1677 w 2433"/>
                  <a:gd name="T91" fmla="*/ 341 h 1916"/>
                  <a:gd name="T92" fmla="*/ 1871 w 2433"/>
                  <a:gd name="T93" fmla="*/ 299 h 1916"/>
                  <a:gd name="T94" fmla="*/ 1967 w 2433"/>
                  <a:gd name="T95" fmla="*/ 332 h 1916"/>
                  <a:gd name="T96" fmla="*/ 2147 w 2433"/>
                  <a:gd name="T97" fmla="*/ 291 h 1916"/>
                  <a:gd name="T98" fmla="*/ 2253 w 2433"/>
                  <a:gd name="T99" fmla="*/ 470 h 1916"/>
                  <a:gd name="T100" fmla="*/ 2350 w 2433"/>
                  <a:gd name="T101" fmla="*/ 458 h 1916"/>
                  <a:gd name="T102" fmla="*/ 2433 w 2433"/>
                  <a:gd name="T103" fmla="*/ 525 h 1916"/>
                  <a:gd name="T104" fmla="*/ 2294 w 2433"/>
                  <a:gd name="T105" fmla="*/ 602 h 1916"/>
                  <a:gd name="T106" fmla="*/ 2329 w 2433"/>
                  <a:gd name="T107" fmla="*/ 702 h 1916"/>
                  <a:gd name="T108" fmla="*/ 2350 w 2433"/>
                  <a:gd name="T109" fmla="*/ 846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33" h="1916">
                    <a:moveTo>
                      <a:pt x="2392" y="896"/>
                    </a:moveTo>
                    <a:lnTo>
                      <a:pt x="2379" y="917"/>
                    </a:lnTo>
                    <a:lnTo>
                      <a:pt x="2392" y="917"/>
                    </a:lnTo>
                    <a:lnTo>
                      <a:pt x="2412" y="937"/>
                    </a:lnTo>
                    <a:lnTo>
                      <a:pt x="2412" y="958"/>
                    </a:lnTo>
                    <a:lnTo>
                      <a:pt x="2392" y="972"/>
                    </a:lnTo>
                    <a:lnTo>
                      <a:pt x="2392" y="984"/>
                    </a:lnTo>
                    <a:lnTo>
                      <a:pt x="2359" y="984"/>
                    </a:lnTo>
                    <a:lnTo>
                      <a:pt x="2359" y="1004"/>
                    </a:lnTo>
                    <a:lnTo>
                      <a:pt x="2379" y="1013"/>
                    </a:lnTo>
                    <a:lnTo>
                      <a:pt x="2379" y="1054"/>
                    </a:lnTo>
                    <a:lnTo>
                      <a:pt x="2342" y="1066"/>
                    </a:lnTo>
                    <a:lnTo>
                      <a:pt x="2321" y="1066"/>
                    </a:lnTo>
                    <a:lnTo>
                      <a:pt x="2329" y="1086"/>
                    </a:lnTo>
                    <a:lnTo>
                      <a:pt x="2309" y="1090"/>
                    </a:lnTo>
                    <a:lnTo>
                      <a:pt x="2321" y="1110"/>
                    </a:lnTo>
                    <a:lnTo>
                      <a:pt x="2321" y="1164"/>
                    </a:lnTo>
                    <a:lnTo>
                      <a:pt x="2321" y="1184"/>
                    </a:lnTo>
                    <a:lnTo>
                      <a:pt x="2359" y="1192"/>
                    </a:lnTo>
                    <a:lnTo>
                      <a:pt x="2400" y="1207"/>
                    </a:lnTo>
                    <a:lnTo>
                      <a:pt x="2392" y="1240"/>
                    </a:lnTo>
                    <a:lnTo>
                      <a:pt x="2392" y="1248"/>
                    </a:lnTo>
                    <a:lnTo>
                      <a:pt x="2370" y="1268"/>
                    </a:lnTo>
                    <a:lnTo>
                      <a:pt x="2350" y="1268"/>
                    </a:lnTo>
                    <a:lnTo>
                      <a:pt x="2342" y="1281"/>
                    </a:lnTo>
                    <a:lnTo>
                      <a:pt x="2329" y="1281"/>
                    </a:lnTo>
                    <a:lnTo>
                      <a:pt x="2273" y="1290"/>
                    </a:lnTo>
                    <a:lnTo>
                      <a:pt x="2273" y="1301"/>
                    </a:lnTo>
                    <a:lnTo>
                      <a:pt x="2262" y="1322"/>
                    </a:lnTo>
                    <a:lnTo>
                      <a:pt x="2244" y="1310"/>
                    </a:lnTo>
                    <a:lnTo>
                      <a:pt x="2212" y="1322"/>
                    </a:lnTo>
                    <a:lnTo>
                      <a:pt x="2177" y="1301"/>
                    </a:lnTo>
                    <a:lnTo>
                      <a:pt x="2156" y="1301"/>
                    </a:lnTo>
                    <a:lnTo>
                      <a:pt x="2156" y="1281"/>
                    </a:lnTo>
                    <a:lnTo>
                      <a:pt x="2127" y="1281"/>
                    </a:lnTo>
                    <a:lnTo>
                      <a:pt x="2115" y="1248"/>
                    </a:lnTo>
                    <a:lnTo>
                      <a:pt x="2106" y="1207"/>
                    </a:lnTo>
                    <a:lnTo>
                      <a:pt x="2071" y="1184"/>
                    </a:lnTo>
                    <a:lnTo>
                      <a:pt x="2058" y="1207"/>
                    </a:lnTo>
                    <a:lnTo>
                      <a:pt x="2017" y="1205"/>
                    </a:lnTo>
                    <a:lnTo>
                      <a:pt x="2017" y="1219"/>
                    </a:lnTo>
                    <a:lnTo>
                      <a:pt x="1989" y="1240"/>
                    </a:lnTo>
                    <a:lnTo>
                      <a:pt x="1976" y="1227"/>
                    </a:lnTo>
                    <a:lnTo>
                      <a:pt x="1967" y="1227"/>
                    </a:lnTo>
                    <a:lnTo>
                      <a:pt x="1932" y="1248"/>
                    </a:lnTo>
                    <a:lnTo>
                      <a:pt x="1912" y="1260"/>
                    </a:lnTo>
                    <a:lnTo>
                      <a:pt x="1859" y="1227"/>
                    </a:lnTo>
                    <a:lnTo>
                      <a:pt x="1850" y="1207"/>
                    </a:lnTo>
                    <a:lnTo>
                      <a:pt x="1815" y="1205"/>
                    </a:lnTo>
                    <a:lnTo>
                      <a:pt x="1783" y="1219"/>
                    </a:lnTo>
                    <a:lnTo>
                      <a:pt x="1774" y="1219"/>
                    </a:lnTo>
                    <a:lnTo>
                      <a:pt x="1774" y="1205"/>
                    </a:lnTo>
                    <a:lnTo>
                      <a:pt x="1753" y="1205"/>
                    </a:lnTo>
                    <a:lnTo>
                      <a:pt x="1753" y="1219"/>
                    </a:lnTo>
                    <a:lnTo>
                      <a:pt x="1741" y="1227"/>
                    </a:lnTo>
                    <a:lnTo>
                      <a:pt x="1733" y="1248"/>
                    </a:lnTo>
                    <a:lnTo>
                      <a:pt x="1733" y="1268"/>
                    </a:lnTo>
                    <a:lnTo>
                      <a:pt x="1733" y="1310"/>
                    </a:lnTo>
                    <a:lnTo>
                      <a:pt x="1706" y="1337"/>
                    </a:lnTo>
                    <a:lnTo>
                      <a:pt x="1706" y="1366"/>
                    </a:lnTo>
                    <a:lnTo>
                      <a:pt x="1706" y="1378"/>
                    </a:lnTo>
                    <a:lnTo>
                      <a:pt x="1706" y="1398"/>
                    </a:lnTo>
                    <a:lnTo>
                      <a:pt x="1698" y="1419"/>
                    </a:lnTo>
                    <a:lnTo>
                      <a:pt x="1698" y="1428"/>
                    </a:lnTo>
                    <a:lnTo>
                      <a:pt x="1685" y="1454"/>
                    </a:lnTo>
                    <a:lnTo>
                      <a:pt x="1677" y="1474"/>
                    </a:lnTo>
                    <a:lnTo>
                      <a:pt x="1665" y="1483"/>
                    </a:lnTo>
                    <a:lnTo>
                      <a:pt x="1657" y="1515"/>
                    </a:lnTo>
                    <a:lnTo>
                      <a:pt x="1657" y="1534"/>
                    </a:lnTo>
                    <a:lnTo>
                      <a:pt x="1657" y="1572"/>
                    </a:lnTo>
                    <a:lnTo>
                      <a:pt x="1644" y="1593"/>
                    </a:lnTo>
                    <a:lnTo>
                      <a:pt x="1635" y="1621"/>
                    </a:lnTo>
                    <a:lnTo>
                      <a:pt x="1624" y="1669"/>
                    </a:lnTo>
                    <a:lnTo>
                      <a:pt x="1615" y="1689"/>
                    </a:lnTo>
                    <a:lnTo>
                      <a:pt x="1607" y="1704"/>
                    </a:lnTo>
                    <a:lnTo>
                      <a:pt x="1585" y="1757"/>
                    </a:lnTo>
                    <a:lnTo>
                      <a:pt x="1585" y="1777"/>
                    </a:lnTo>
                    <a:lnTo>
                      <a:pt x="1585" y="1807"/>
                    </a:lnTo>
                    <a:lnTo>
                      <a:pt x="1568" y="1853"/>
                    </a:lnTo>
                    <a:lnTo>
                      <a:pt x="1559" y="1862"/>
                    </a:lnTo>
                    <a:lnTo>
                      <a:pt x="1538" y="1862"/>
                    </a:lnTo>
                    <a:lnTo>
                      <a:pt x="1527" y="1862"/>
                    </a:lnTo>
                    <a:lnTo>
                      <a:pt x="1488" y="1842"/>
                    </a:lnTo>
                    <a:lnTo>
                      <a:pt x="1488" y="1812"/>
                    </a:lnTo>
                    <a:lnTo>
                      <a:pt x="1497" y="1799"/>
                    </a:lnTo>
                    <a:lnTo>
                      <a:pt x="1488" y="1766"/>
                    </a:lnTo>
                    <a:lnTo>
                      <a:pt x="1497" y="1757"/>
                    </a:lnTo>
                    <a:lnTo>
                      <a:pt x="1509" y="1745"/>
                    </a:lnTo>
                    <a:lnTo>
                      <a:pt x="1497" y="1736"/>
                    </a:lnTo>
                    <a:lnTo>
                      <a:pt x="1468" y="1716"/>
                    </a:lnTo>
                    <a:lnTo>
                      <a:pt x="1442" y="1716"/>
                    </a:lnTo>
                    <a:lnTo>
                      <a:pt x="1433" y="1689"/>
                    </a:lnTo>
                    <a:lnTo>
                      <a:pt x="1462" y="1680"/>
                    </a:lnTo>
                    <a:lnTo>
                      <a:pt x="1468" y="1680"/>
                    </a:lnTo>
                    <a:lnTo>
                      <a:pt x="1462" y="1648"/>
                    </a:lnTo>
                    <a:lnTo>
                      <a:pt x="1451" y="1630"/>
                    </a:lnTo>
                    <a:lnTo>
                      <a:pt x="1442" y="1621"/>
                    </a:lnTo>
                    <a:lnTo>
                      <a:pt x="1433" y="1613"/>
                    </a:lnTo>
                    <a:lnTo>
                      <a:pt x="1412" y="1630"/>
                    </a:lnTo>
                    <a:lnTo>
                      <a:pt x="1371" y="1621"/>
                    </a:lnTo>
                    <a:lnTo>
                      <a:pt x="1371" y="1639"/>
                    </a:lnTo>
                    <a:lnTo>
                      <a:pt x="1351" y="1660"/>
                    </a:lnTo>
                    <a:lnTo>
                      <a:pt x="1351" y="1689"/>
                    </a:lnTo>
                    <a:lnTo>
                      <a:pt x="1303" y="1689"/>
                    </a:lnTo>
                    <a:lnTo>
                      <a:pt x="1282" y="1669"/>
                    </a:lnTo>
                    <a:lnTo>
                      <a:pt x="1282" y="1639"/>
                    </a:lnTo>
                    <a:lnTo>
                      <a:pt x="1262" y="1639"/>
                    </a:lnTo>
                    <a:lnTo>
                      <a:pt x="1241" y="1680"/>
                    </a:lnTo>
                    <a:lnTo>
                      <a:pt x="1197" y="1695"/>
                    </a:lnTo>
                    <a:lnTo>
                      <a:pt x="1177" y="1660"/>
                    </a:lnTo>
                    <a:lnTo>
                      <a:pt x="1124" y="1639"/>
                    </a:lnTo>
                    <a:lnTo>
                      <a:pt x="1104" y="1648"/>
                    </a:lnTo>
                    <a:lnTo>
                      <a:pt x="1089" y="1630"/>
                    </a:lnTo>
                    <a:lnTo>
                      <a:pt x="1059" y="1639"/>
                    </a:lnTo>
                    <a:lnTo>
                      <a:pt x="1047" y="1680"/>
                    </a:lnTo>
                    <a:lnTo>
                      <a:pt x="1047" y="1695"/>
                    </a:lnTo>
                    <a:lnTo>
                      <a:pt x="1039" y="1736"/>
                    </a:lnTo>
                    <a:lnTo>
                      <a:pt x="1039" y="1786"/>
                    </a:lnTo>
                    <a:lnTo>
                      <a:pt x="1026" y="1786"/>
                    </a:lnTo>
                    <a:lnTo>
                      <a:pt x="1026" y="1807"/>
                    </a:lnTo>
                    <a:lnTo>
                      <a:pt x="998" y="1821"/>
                    </a:lnTo>
                    <a:lnTo>
                      <a:pt x="1017" y="1853"/>
                    </a:lnTo>
                    <a:lnTo>
                      <a:pt x="998" y="1862"/>
                    </a:lnTo>
                    <a:lnTo>
                      <a:pt x="985" y="1853"/>
                    </a:lnTo>
                    <a:lnTo>
                      <a:pt x="963" y="1853"/>
                    </a:lnTo>
                    <a:lnTo>
                      <a:pt x="941" y="1883"/>
                    </a:lnTo>
                    <a:lnTo>
                      <a:pt x="909" y="1883"/>
                    </a:lnTo>
                    <a:lnTo>
                      <a:pt x="900" y="1916"/>
                    </a:lnTo>
                    <a:lnTo>
                      <a:pt x="859" y="1916"/>
                    </a:lnTo>
                    <a:lnTo>
                      <a:pt x="859" y="1895"/>
                    </a:lnTo>
                    <a:lnTo>
                      <a:pt x="870" y="1875"/>
                    </a:lnTo>
                    <a:lnTo>
                      <a:pt x="870" y="1862"/>
                    </a:lnTo>
                    <a:lnTo>
                      <a:pt x="853" y="1853"/>
                    </a:lnTo>
                    <a:lnTo>
                      <a:pt x="833" y="1875"/>
                    </a:lnTo>
                    <a:lnTo>
                      <a:pt x="824" y="1875"/>
                    </a:lnTo>
                    <a:lnTo>
                      <a:pt x="824" y="1862"/>
                    </a:lnTo>
                    <a:lnTo>
                      <a:pt x="803" y="1853"/>
                    </a:lnTo>
                    <a:lnTo>
                      <a:pt x="774" y="1853"/>
                    </a:lnTo>
                    <a:lnTo>
                      <a:pt x="774" y="1875"/>
                    </a:lnTo>
                    <a:lnTo>
                      <a:pt x="774" y="1883"/>
                    </a:lnTo>
                    <a:lnTo>
                      <a:pt x="715" y="1883"/>
                    </a:lnTo>
                    <a:lnTo>
                      <a:pt x="707" y="1875"/>
                    </a:lnTo>
                    <a:lnTo>
                      <a:pt x="697" y="1875"/>
                    </a:lnTo>
                    <a:lnTo>
                      <a:pt x="656" y="1842"/>
                    </a:lnTo>
                    <a:lnTo>
                      <a:pt x="624" y="1862"/>
                    </a:lnTo>
                    <a:lnTo>
                      <a:pt x="601" y="1862"/>
                    </a:lnTo>
                    <a:lnTo>
                      <a:pt x="588" y="1875"/>
                    </a:lnTo>
                    <a:lnTo>
                      <a:pt x="559" y="1895"/>
                    </a:lnTo>
                    <a:lnTo>
                      <a:pt x="497" y="1903"/>
                    </a:lnTo>
                    <a:lnTo>
                      <a:pt x="492" y="1842"/>
                    </a:lnTo>
                    <a:lnTo>
                      <a:pt x="482" y="1833"/>
                    </a:lnTo>
                    <a:lnTo>
                      <a:pt x="421" y="1821"/>
                    </a:lnTo>
                    <a:lnTo>
                      <a:pt x="421" y="1833"/>
                    </a:lnTo>
                    <a:lnTo>
                      <a:pt x="400" y="1833"/>
                    </a:lnTo>
                    <a:lnTo>
                      <a:pt x="380" y="1812"/>
                    </a:lnTo>
                    <a:lnTo>
                      <a:pt x="380" y="1777"/>
                    </a:lnTo>
                    <a:lnTo>
                      <a:pt x="388" y="1766"/>
                    </a:lnTo>
                    <a:lnTo>
                      <a:pt x="388" y="1725"/>
                    </a:lnTo>
                    <a:lnTo>
                      <a:pt x="388" y="1695"/>
                    </a:lnTo>
                    <a:lnTo>
                      <a:pt x="380" y="1695"/>
                    </a:lnTo>
                    <a:lnTo>
                      <a:pt x="373" y="1669"/>
                    </a:lnTo>
                    <a:lnTo>
                      <a:pt x="430" y="1648"/>
                    </a:lnTo>
                    <a:lnTo>
                      <a:pt x="430" y="1639"/>
                    </a:lnTo>
                    <a:lnTo>
                      <a:pt x="451" y="1639"/>
                    </a:lnTo>
                    <a:lnTo>
                      <a:pt x="451" y="1613"/>
                    </a:lnTo>
                    <a:lnTo>
                      <a:pt x="492" y="1621"/>
                    </a:lnTo>
                    <a:lnTo>
                      <a:pt x="518" y="1601"/>
                    </a:lnTo>
                    <a:lnTo>
                      <a:pt x="518" y="1593"/>
                    </a:lnTo>
                    <a:lnTo>
                      <a:pt x="497" y="1593"/>
                    </a:lnTo>
                    <a:lnTo>
                      <a:pt x="492" y="1554"/>
                    </a:lnTo>
                    <a:lnTo>
                      <a:pt x="497" y="1515"/>
                    </a:lnTo>
                    <a:lnTo>
                      <a:pt x="492" y="1504"/>
                    </a:lnTo>
                    <a:lnTo>
                      <a:pt x="492" y="1483"/>
                    </a:lnTo>
                    <a:lnTo>
                      <a:pt x="482" y="1454"/>
                    </a:lnTo>
                    <a:lnTo>
                      <a:pt x="492" y="1428"/>
                    </a:lnTo>
                    <a:lnTo>
                      <a:pt x="492" y="1407"/>
                    </a:lnTo>
                    <a:lnTo>
                      <a:pt x="492" y="1387"/>
                    </a:lnTo>
                    <a:lnTo>
                      <a:pt x="506" y="1378"/>
                    </a:lnTo>
                    <a:lnTo>
                      <a:pt x="506" y="1366"/>
                    </a:lnTo>
                    <a:lnTo>
                      <a:pt x="492" y="1357"/>
                    </a:lnTo>
                    <a:lnTo>
                      <a:pt x="497" y="1346"/>
                    </a:lnTo>
                    <a:lnTo>
                      <a:pt x="492" y="1310"/>
                    </a:lnTo>
                    <a:lnTo>
                      <a:pt x="462" y="1310"/>
                    </a:lnTo>
                    <a:lnTo>
                      <a:pt x="441" y="1310"/>
                    </a:lnTo>
                    <a:lnTo>
                      <a:pt x="441" y="1301"/>
                    </a:lnTo>
                    <a:lnTo>
                      <a:pt x="451" y="1290"/>
                    </a:lnTo>
                    <a:lnTo>
                      <a:pt x="388" y="1268"/>
                    </a:lnTo>
                    <a:lnTo>
                      <a:pt x="373" y="1290"/>
                    </a:lnTo>
                    <a:lnTo>
                      <a:pt x="365" y="1301"/>
                    </a:lnTo>
                    <a:lnTo>
                      <a:pt x="324" y="1281"/>
                    </a:lnTo>
                    <a:lnTo>
                      <a:pt x="324" y="1248"/>
                    </a:lnTo>
                    <a:lnTo>
                      <a:pt x="304" y="1240"/>
                    </a:lnTo>
                    <a:lnTo>
                      <a:pt x="304" y="1227"/>
                    </a:lnTo>
                    <a:lnTo>
                      <a:pt x="282" y="1207"/>
                    </a:lnTo>
                    <a:lnTo>
                      <a:pt x="250" y="1227"/>
                    </a:lnTo>
                    <a:lnTo>
                      <a:pt x="247" y="1227"/>
                    </a:lnTo>
                    <a:lnTo>
                      <a:pt x="215" y="1219"/>
                    </a:lnTo>
                    <a:lnTo>
                      <a:pt x="206" y="1205"/>
                    </a:lnTo>
                    <a:lnTo>
                      <a:pt x="144" y="1192"/>
                    </a:lnTo>
                    <a:lnTo>
                      <a:pt x="154" y="1164"/>
                    </a:lnTo>
                    <a:lnTo>
                      <a:pt x="154" y="1123"/>
                    </a:lnTo>
                    <a:lnTo>
                      <a:pt x="154" y="1110"/>
                    </a:lnTo>
                    <a:lnTo>
                      <a:pt x="144" y="1075"/>
                    </a:lnTo>
                    <a:lnTo>
                      <a:pt x="130" y="1075"/>
                    </a:lnTo>
                    <a:lnTo>
                      <a:pt x="109" y="1066"/>
                    </a:lnTo>
                    <a:lnTo>
                      <a:pt x="130" y="1034"/>
                    </a:lnTo>
                    <a:lnTo>
                      <a:pt x="118" y="1025"/>
                    </a:lnTo>
                    <a:lnTo>
                      <a:pt x="109" y="1013"/>
                    </a:lnTo>
                    <a:lnTo>
                      <a:pt x="109" y="993"/>
                    </a:lnTo>
                    <a:lnTo>
                      <a:pt x="89" y="972"/>
                    </a:lnTo>
                    <a:lnTo>
                      <a:pt x="89" y="958"/>
                    </a:lnTo>
                    <a:lnTo>
                      <a:pt x="59" y="949"/>
                    </a:lnTo>
                    <a:lnTo>
                      <a:pt x="59" y="917"/>
                    </a:lnTo>
                    <a:lnTo>
                      <a:pt x="48" y="908"/>
                    </a:lnTo>
                    <a:lnTo>
                      <a:pt x="18" y="878"/>
                    </a:lnTo>
                    <a:lnTo>
                      <a:pt x="12" y="867"/>
                    </a:lnTo>
                    <a:lnTo>
                      <a:pt x="12" y="819"/>
                    </a:lnTo>
                    <a:lnTo>
                      <a:pt x="0" y="811"/>
                    </a:lnTo>
                    <a:lnTo>
                      <a:pt x="12" y="790"/>
                    </a:lnTo>
                    <a:lnTo>
                      <a:pt x="26" y="811"/>
                    </a:lnTo>
                    <a:lnTo>
                      <a:pt x="59" y="811"/>
                    </a:lnTo>
                    <a:lnTo>
                      <a:pt x="98" y="790"/>
                    </a:lnTo>
                    <a:lnTo>
                      <a:pt x="144" y="790"/>
                    </a:lnTo>
                    <a:lnTo>
                      <a:pt x="206" y="819"/>
                    </a:lnTo>
                    <a:lnTo>
                      <a:pt x="226" y="878"/>
                    </a:lnTo>
                    <a:lnTo>
                      <a:pt x="250" y="878"/>
                    </a:lnTo>
                    <a:lnTo>
                      <a:pt x="262" y="867"/>
                    </a:lnTo>
                    <a:lnTo>
                      <a:pt x="291" y="839"/>
                    </a:lnTo>
                    <a:lnTo>
                      <a:pt x="332" y="831"/>
                    </a:lnTo>
                    <a:lnTo>
                      <a:pt x="353" y="819"/>
                    </a:lnTo>
                    <a:lnTo>
                      <a:pt x="451" y="748"/>
                    </a:lnTo>
                    <a:lnTo>
                      <a:pt x="497" y="728"/>
                    </a:lnTo>
                    <a:lnTo>
                      <a:pt x="518" y="728"/>
                    </a:lnTo>
                    <a:lnTo>
                      <a:pt x="538" y="713"/>
                    </a:lnTo>
                    <a:lnTo>
                      <a:pt x="559" y="722"/>
                    </a:lnTo>
                    <a:lnTo>
                      <a:pt x="579" y="702"/>
                    </a:lnTo>
                    <a:lnTo>
                      <a:pt x="579" y="652"/>
                    </a:lnTo>
                    <a:lnTo>
                      <a:pt x="559" y="622"/>
                    </a:lnTo>
                    <a:lnTo>
                      <a:pt x="559" y="602"/>
                    </a:lnTo>
                    <a:lnTo>
                      <a:pt x="624" y="566"/>
                    </a:lnTo>
                    <a:lnTo>
                      <a:pt x="609" y="534"/>
                    </a:lnTo>
                    <a:lnTo>
                      <a:pt x="588" y="505"/>
                    </a:lnTo>
                    <a:lnTo>
                      <a:pt x="547" y="479"/>
                    </a:lnTo>
                    <a:lnTo>
                      <a:pt x="538" y="458"/>
                    </a:lnTo>
                    <a:lnTo>
                      <a:pt x="547" y="417"/>
                    </a:lnTo>
                    <a:lnTo>
                      <a:pt x="538" y="397"/>
                    </a:lnTo>
                    <a:lnTo>
                      <a:pt x="559" y="388"/>
                    </a:lnTo>
                    <a:lnTo>
                      <a:pt x="559" y="375"/>
                    </a:lnTo>
                    <a:lnTo>
                      <a:pt x="538" y="332"/>
                    </a:lnTo>
                    <a:lnTo>
                      <a:pt x="506" y="352"/>
                    </a:lnTo>
                    <a:lnTo>
                      <a:pt x="492" y="352"/>
                    </a:lnTo>
                    <a:lnTo>
                      <a:pt x="492" y="332"/>
                    </a:lnTo>
                    <a:lnTo>
                      <a:pt x="538" y="291"/>
                    </a:lnTo>
                    <a:lnTo>
                      <a:pt x="547" y="278"/>
                    </a:lnTo>
                    <a:lnTo>
                      <a:pt x="559" y="269"/>
                    </a:lnTo>
                    <a:lnTo>
                      <a:pt x="559" y="241"/>
                    </a:lnTo>
                    <a:lnTo>
                      <a:pt x="579" y="193"/>
                    </a:lnTo>
                    <a:lnTo>
                      <a:pt x="538" y="143"/>
                    </a:lnTo>
                    <a:lnTo>
                      <a:pt x="547" y="85"/>
                    </a:lnTo>
                    <a:lnTo>
                      <a:pt x="559" y="64"/>
                    </a:lnTo>
                    <a:lnTo>
                      <a:pt x="601" y="76"/>
                    </a:lnTo>
                    <a:lnTo>
                      <a:pt x="601" y="64"/>
                    </a:lnTo>
                    <a:lnTo>
                      <a:pt x="609" y="55"/>
                    </a:lnTo>
                    <a:lnTo>
                      <a:pt x="624" y="64"/>
                    </a:lnTo>
                    <a:lnTo>
                      <a:pt x="636" y="55"/>
                    </a:lnTo>
                    <a:lnTo>
                      <a:pt x="656" y="55"/>
                    </a:lnTo>
                    <a:lnTo>
                      <a:pt x="677" y="76"/>
                    </a:lnTo>
                    <a:lnTo>
                      <a:pt x="685" y="64"/>
                    </a:lnTo>
                    <a:lnTo>
                      <a:pt x="697" y="64"/>
                    </a:lnTo>
                    <a:lnTo>
                      <a:pt x="707" y="76"/>
                    </a:lnTo>
                    <a:lnTo>
                      <a:pt x="707" y="64"/>
                    </a:lnTo>
                    <a:lnTo>
                      <a:pt x="727" y="46"/>
                    </a:lnTo>
                    <a:lnTo>
                      <a:pt x="727" y="5"/>
                    </a:lnTo>
                    <a:lnTo>
                      <a:pt x="762" y="0"/>
                    </a:lnTo>
                    <a:lnTo>
                      <a:pt x="762" y="14"/>
                    </a:lnTo>
                    <a:lnTo>
                      <a:pt x="803" y="14"/>
                    </a:lnTo>
                    <a:lnTo>
                      <a:pt x="803" y="35"/>
                    </a:lnTo>
                    <a:lnTo>
                      <a:pt x="824" y="46"/>
                    </a:lnTo>
                    <a:lnTo>
                      <a:pt x="824" y="76"/>
                    </a:lnTo>
                    <a:lnTo>
                      <a:pt x="844" y="85"/>
                    </a:lnTo>
                    <a:lnTo>
                      <a:pt x="870" y="76"/>
                    </a:lnTo>
                    <a:lnTo>
                      <a:pt x="880" y="96"/>
                    </a:lnTo>
                    <a:lnTo>
                      <a:pt x="941" y="105"/>
                    </a:lnTo>
                    <a:lnTo>
                      <a:pt x="941" y="152"/>
                    </a:lnTo>
                    <a:lnTo>
                      <a:pt x="963" y="173"/>
                    </a:lnTo>
                    <a:lnTo>
                      <a:pt x="971" y="132"/>
                    </a:lnTo>
                    <a:lnTo>
                      <a:pt x="1026" y="143"/>
                    </a:lnTo>
                    <a:lnTo>
                      <a:pt x="1017" y="182"/>
                    </a:lnTo>
                    <a:lnTo>
                      <a:pt x="1026" y="193"/>
                    </a:lnTo>
                    <a:lnTo>
                      <a:pt x="1059" y="223"/>
                    </a:lnTo>
                    <a:lnTo>
                      <a:pt x="1089" y="215"/>
                    </a:lnTo>
                    <a:lnTo>
                      <a:pt x="1115" y="235"/>
                    </a:lnTo>
                    <a:lnTo>
                      <a:pt x="1145" y="235"/>
                    </a:lnTo>
                    <a:lnTo>
                      <a:pt x="1156" y="258"/>
                    </a:lnTo>
                    <a:lnTo>
                      <a:pt x="1221" y="249"/>
                    </a:lnTo>
                    <a:lnTo>
                      <a:pt x="1218" y="299"/>
                    </a:lnTo>
                    <a:lnTo>
                      <a:pt x="1232" y="299"/>
                    </a:lnTo>
                    <a:lnTo>
                      <a:pt x="1232" y="319"/>
                    </a:lnTo>
                    <a:lnTo>
                      <a:pt x="1253" y="332"/>
                    </a:lnTo>
                    <a:lnTo>
                      <a:pt x="1273" y="352"/>
                    </a:lnTo>
                    <a:lnTo>
                      <a:pt x="1273" y="367"/>
                    </a:lnTo>
                    <a:lnTo>
                      <a:pt x="1303" y="397"/>
                    </a:lnTo>
                    <a:lnTo>
                      <a:pt x="1351" y="388"/>
                    </a:lnTo>
                    <a:lnTo>
                      <a:pt x="1351" y="397"/>
                    </a:lnTo>
                    <a:lnTo>
                      <a:pt x="1379" y="408"/>
                    </a:lnTo>
                    <a:lnTo>
                      <a:pt x="1371" y="458"/>
                    </a:lnTo>
                    <a:lnTo>
                      <a:pt x="1401" y="470"/>
                    </a:lnTo>
                    <a:lnTo>
                      <a:pt x="1433" y="458"/>
                    </a:lnTo>
                    <a:lnTo>
                      <a:pt x="1442" y="429"/>
                    </a:lnTo>
                    <a:lnTo>
                      <a:pt x="1462" y="429"/>
                    </a:lnTo>
                    <a:lnTo>
                      <a:pt x="1477" y="429"/>
                    </a:lnTo>
                    <a:lnTo>
                      <a:pt x="1509" y="438"/>
                    </a:lnTo>
                    <a:lnTo>
                      <a:pt x="1518" y="429"/>
                    </a:lnTo>
                    <a:lnTo>
                      <a:pt x="1527" y="417"/>
                    </a:lnTo>
                    <a:lnTo>
                      <a:pt x="1538" y="408"/>
                    </a:lnTo>
                    <a:lnTo>
                      <a:pt x="1559" y="408"/>
                    </a:lnTo>
                    <a:lnTo>
                      <a:pt x="1568" y="397"/>
                    </a:lnTo>
                    <a:lnTo>
                      <a:pt x="1635" y="375"/>
                    </a:lnTo>
                    <a:lnTo>
                      <a:pt x="1657" y="367"/>
                    </a:lnTo>
                    <a:lnTo>
                      <a:pt x="1665" y="360"/>
                    </a:lnTo>
                    <a:lnTo>
                      <a:pt x="1665" y="352"/>
                    </a:lnTo>
                    <a:lnTo>
                      <a:pt x="1677" y="341"/>
                    </a:lnTo>
                    <a:lnTo>
                      <a:pt x="1698" y="332"/>
                    </a:lnTo>
                    <a:lnTo>
                      <a:pt x="1741" y="341"/>
                    </a:lnTo>
                    <a:lnTo>
                      <a:pt x="1803" y="352"/>
                    </a:lnTo>
                    <a:lnTo>
                      <a:pt x="1815" y="319"/>
                    </a:lnTo>
                    <a:lnTo>
                      <a:pt x="1830" y="319"/>
                    </a:lnTo>
                    <a:lnTo>
                      <a:pt x="1850" y="299"/>
                    </a:lnTo>
                    <a:lnTo>
                      <a:pt x="1871" y="299"/>
                    </a:lnTo>
                    <a:lnTo>
                      <a:pt x="1891" y="311"/>
                    </a:lnTo>
                    <a:lnTo>
                      <a:pt x="1891" y="332"/>
                    </a:lnTo>
                    <a:lnTo>
                      <a:pt x="1941" y="341"/>
                    </a:lnTo>
                    <a:lnTo>
                      <a:pt x="1941" y="352"/>
                    </a:lnTo>
                    <a:lnTo>
                      <a:pt x="1941" y="360"/>
                    </a:lnTo>
                    <a:lnTo>
                      <a:pt x="1947" y="360"/>
                    </a:lnTo>
                    <a:lnTo>
                      <a:pt x="1967" y="332"/>
                    </a:lnTo>
                    <a:lnTo>
                      <a:pt x="2009" y="332"/>
                    </a:lnTo>
                    <a:lnTo>
                      <a:pt x="2050" y="311"/>
                    </a:lnTo>
                    <a:lnTo>
                      <a:pt x="2058" y="311"/>
                    </a:lnTo>
                    <a:lnTo>
                      <a:pt x="2071" y="291"/>
                    </a:lnTo>
                    <a:lnTo>
                      <a:pt x="2086" y="299"/>
                    </a:lnTo>
                    <a:lnTo>
                      <a:pt x="2106" y="278"/>
                    </a:lnTo>
                    <a:lnTo>
                      <a:pt x="2147" y="291"/>
                    </a:lnTo>
                    <a:lnTo>
                      <a:pt x="2156" y="360"/>
                    </a:lnTo>
                    <a:lnTo>
                      <a:pt x="2147" y="360"/>
                    </a:lnTo>
                    <a:lnTo>
                      <a:pt x="2165" y="388"/>
                    </a:lnTo>
                    <a:lnTo>
                      <a:pt x="2203" y="367"/>
                    </a:lnTo>
                    <a:lnTo>
                      <a:pt x="2223" y="397"/>
                    </a:lnTo>
                    <a:lnTo>
                      <a:pt x="2223" y="429"/>
                    </a:lnTo>
                    <a:lnTo>
                      <a:pt x="2253" y="470"/>
                    </a:lnTo>
                    <a:lnTo>
                      <a:pt x="2273" y="458"/>
                    </a:lnTo>
                    <a:lnTo>
                      <a:pt x="2282" y="458"/>
                    </a:lnTo>
                    <a:lnTo>
                      <a:pt x="2294" y="479"/>
                    </a:lnTo>
                    <a:lnTo>
                      <a:pt x="2309" y="458"/>
                    </a:lnTo>
                    <a:lnTo>
                      <a:pt x="2321" y="458"/>
                    </a:lnTo>
                    <a:lnTo>
                      <a:pt x="2329" y="458"/>
                    </a:lnTo>
                    <a:lnTo>
                      <a:pt x="2350" y="458"/>
                    </a:lnTo>
                    <a:lnTo>
                      <a:pt x="2350" y="505"/>
                    </a:lnTo>
                    <a:lnTo>
                      <a:pt x="2379" y="514"/>
                    </a:lnTo>
                    <a:lnTo>
                      <a:pt x="2392" y="514"/>
                    </a:lnTo>
                    <a:lnTo>
                      <a:pt x="2400" y="534"/>
                    </a:lnTo>
                    <a:lnTo>
                      <a:pt x="2412" y="534"/>
                    </a:lnTo>
                    <a:lnTo>
                      <a:pt x="2400" y="514"/>
                    </a:lnTo>
                    <a:lnTo>
                      <a:pt x="2433" y="525"/>
                    </a:lnTo>
                    <a:lnTo>
                      <a:pt x="2420" y="525"/>
                    </a:lnTo>
                    <a:lnTo>
                      <a:pt x="2433" y="575"/>
                    </a:lnTo>
                    <a:lnTo>
                      <a:pt x="2370" y="587"/>
                    </a:lnTo>
                    <a:lnTo>
                      <a:pt x="2359" y="575"/>
                    </a:lnTo>
                    <a:lnTo>
                      <a:pt x="2321" y="575"/>
                    </a:lnTo>
                    <a:lnTo>
                      <a:pt x="2309" y="587"/>
                    </a:lnTo>
                    <a:lnTo>
                      <a:pt x="2294" y="602"/>
                    </a:lnTo>
                    <a:lnTo>
                      <a:pt x="2282" y="596"/>
                    </a:lnTo>
                    <a:lnTo>
                      <a:pt x="2262" y="596"/>
                    </a:lnTo>
                    <a:lnTo>
                      <a:pt x="2253" y="611"/>
                    </a:lnTo>
                    <a:lnTo>
                      <a:pt x="2262" y="622"/>
                    </a:lnTo>
                    <a:lnTo>
                      <a:pt x="2273" y="652"/>
                    </a:lnTo>
                    <a:lnTo>
                      <a:pt x="2342" y="693"/>
                    </a:lnTo>
                    <a:lnTo>
                      <a:pt x="2329" y="702"/>
                    </a:lnTo>
                    <a:lnTo>
                      <a:pt x="2303" y="728"/>
                    </a:lnTo>
                    <a:lnTo>
                      <a:pt x="2309" y="770"/>
                    </a:lnTo>
                    <a:lnTo>
                      <a:pt x="2342" y="770"/>
                    </a:lnTo>
                    <a:lnTo>
                      <a:pt x="2350" y="798"/>
                    </a:lnTo>
                    <a:lnTo>
                      <a:pt x="2359" y="819"/>
                    </a:lnTo>
                    <a:lnTo>
                      <a:pt x="2359" y="831"/>
                    </a:lnTo>
                    <a:lnTo>
                      <a:pt x="2350" y="846"/>
                    </a:lnTo>
                    <a:lnTo>
                      <a:pt x="2392" y="867"/>
                    </a:lnTo>
                    <a:lnTo>
                      <a:pt x="2392" y="896"/>
                    </a:lnTo>
                    <a:close/>
                  </a:path>
                </a:pathLst>
              </a:custGeom>
              <a:grpFill/>
              <a:ln w="3175" cap="flat" cmpd="sng">
                <a:solidFill>
                  <a:schemeClr val="accent4"/>
                </a:solidFill>
                <a:prstDash val="solid"/>
                <a:round/>
                <a:headEnd type="none" w="med" len="med"/>
                <a:tailEnd type="none" w="med" len="med"/>
              </a:ln>
              <a:effectLst/>
            </p:spPr>
            <p:txBody>
              <a:bodyPr/>
              <a:lstStyle/>
              <a:p>
                <a:endParaRPr lang="fr-FR"/>
              </a:p>
            </p:txBody>
          </p:sp>
          <p:sp>
            <p:nvSpPr>
              <p:cNvPr id="66" name="58 Nièvre">
                <a:extLst>
                  <a:ext uri="{FF2B5EF4-FFF2-40B4-BE49-F238E27FC236}">
                    <a16:creationId xmlns:a16="http://schemas.microsoft.com/office/drawing/2014/main" id="{05421CD6-C226-4F03-B30D-C402319639F2}"/>
                  </a:ext>
                </a:extLst>
              </p:cNvPr>
              <p:cNvSpPr>
                <a:spLocks/>
              </p:cNvSpPr>
              <p:nvPr userDrawn="1"/>
            </p:nvSpPr>
            <p:spPr bwMode="auto">
              <a:xfrm>
                <a:off x="6181725" y="2700338"/>
                <a:ext cx="619125" cy="608012"/>
              </a:xfrm>
              <a:custGeom>
                <a:avLst/>
                <a:gdLst>
                  <a:gd name="T0" fmla="*/ 235 w 1824"/>
                  <a:gd name="T1" fmla="*/ 999 h 1790"/>
                  <a:gd name="T2" fmla="*/ 306 w 1824"/>
                  <a:gd name="T3" fmla="*/ 1097 h 1790"/>
                  <a:gd name="T4" fmla="*/ 297 w 1824"/>
                  <a:gd name="T5" fmla="*/ 1244 h 1790"/>
                  <a:gd name="T6" fmla="*/ 297 w 1824"/>
                  <a:gd name="T7" fmla="*/ 1340 h 1790"/>
                  <a:gd name="T8" fmla="*/ 256 w 1824"/>
                  <a:gd name="T9" fmla="*/ 1491 h 1790"/>
                  <a:gd name="T10" fmla="*/ 345 w 1824"/>
                  <a:gd name="T11" fmla="*/ 1637 h 1790"/>
                  <a:gd name="T12" fmla="*/ 471 w 1824"/>
                  <a:gd name="T13" fmla="*/ 1743 h 1790"/>
                  <a:gd name="T14" fmla="*/ 541 w 1824"/>
                  <a:gd name="T15" fmla="*/ 1684 h 1790"/>
                  <a:gd name="T16" fmla="*/ 629 w 1824"/>
                  <a:gd name="T17" fmla="*/ 1723 h 1790"/>
                  <a:gd name="T18" fmla="*/ 788 w 1824"/>
                  <a:gd name="T19" fmla="*/ 1714 h 1790"/>
                  <a:gd name="T20" fmla="*/ 853 w 1824"/>
                  <a:gd name="T21" fmla="*/ 1790 h 1790"/>
                  <a:gd name="T22" fmla="*/ 929 w 1824"/>
                  <a:gd name="T23" fmla="*/ 1734 h 1790"/>
                  <a:gd name="T24" fmla="*/ 991 w 1824"/>
                  <a:gd name="T25" fmla="*/ 1652 h 1790"/>
                  <a:gd name="T26" fmla="*/ 1011 w 1824"/>
                  <a:gd name="T27" fmla="*/ 1596 h 1790"/>
                  <a:gd name="T28" fmla="*/ 1067 w 1824"/>
                  <a:gd name="T29" fmla="*/ 1617 h 1790"/>
                  <a:gd name="T30" fmla="*/ 1247 w 1824"/>
                  <a:gd name="T31" fmla="*/ 1625 h 1790"/>
                  <a:gd name="T32" fmla="*/ 1332 w 1824"/>
                  <a:gd name="T33" fmla="*/ 1645 h 1790"/>
                  <a:gd name="T34" fmla="*/ 1538 w 1824"/>
                  <a:gd name="T35" fmla="*/ 1534 h 1790"/>
                  <a:gd name="T36" fmla="*/ 1620 w 1824"/>
                  <a:gd name="T37" fmla="*/ 1508 h 1790"/>
                  <a:gd name="T38" fmla="*/ 1665 w 1824"/>
                  <a:gd name="T39" fmla="*/ 1372 h 1790"/>
                  <a:gd name="T40" fmla="*/ 1579 w 1824"/>
                  <a:gd name="T41" fmla="*/ 1264 h 1790"/>
                  <a:gd name="T42" fmla="*/ 1600 w 1824"/>
                  <a:gd name="T43" fmla="*/ 1181 h 1790"/>
                  <a:gd name="T44" fmla="*/ 1533 w 1824"/>
                  <a:gd name="T45" fmla="*/ 1138 h 1790"/>
                  <a:gd name="T46" fmla="*/ 1600 w 1824"/>
                  <a:gd name="T47" fmla="*/ 1047 h 1790"/>
                  <a:gd name="T48" fmla="*/ 1600 w 1824"/>
                  <a:gd name="T49" fmla="*/ 870 h 1790"/>
                  <a:gd name="T50" fmla="*/ 1665 w 1824"/>
                  <a:gd name="T51" fmla="*/ 870 h 1790"/>
                  <a:gd name="T52" fmla="*/ 1768 w 1824"/>
                  <a:gd name="T53" fmla="*/ 811 h 1790"/>
                  <a:gd name="T54" fmla="*/ 1756 w 1824"/>
                  <a:gd name="T55" fmla="*/ 626 h 1790"/>
                  <a:gd name="T56" fmla="*/ 1677 w 1824"/>
                  <a:gd name="T57" fmla="*/ 520 h 1790"/>
                  <a:gd name="T58" fmla="*/ 1685 w 1824"/>
                  <a:gd name="T59" fmla="*/ 447 h 1790"/>
                  <a:gd name="T60" fmla="*/ 1659 w 1824"/>
                  <a:gd name="T61" fmla="*/ 447 h 1790"/>
                  <a:gd name="T62" fmla="*/ 1559 w 1824"/>
                  <a:gd name="T63" fmla="*/ 479 h 1790"/>
                  <a:gd name="T64" fmla="*/ 1492 w 1824"/>
                  <a:gd name="T65" fmla="*/ 479 h 1790"/>
                  <a:gd name="T66" fmla="*/ 1441 w 1824"/>
                  <a:gd name="T67" fmla="*/ 350 h 1790"/>
                  <a:gd name="T68" fmla="*/ 1365 w 1824"/>
                  <a:gd name="T69" fmla="*/ 403 h 1790"/>
                  <a:gd name="T70" fmla="*/ 1353 w 1824"/>
                  <a:gd name="T71" fmla="*/ 285 h 1790"/>
                  <a:gd name="T72" fmla="*/ 1277 w 1824"/>
                  <a:gd name="T73" fmla="*/ 330 h 1790"/>
                  <a:gd name="T74" fmla="*/ 1236 w 1824"/>
                  <a:gd name="T75" fmla="*/ 362 h 1790"/>
                  <a:gd name="T76" fmla="*/ 1130 w 1824"/>
                  <a:gd name="T77" fmla="*/ 315 h 1790"/>
                  <a:gd name="T78" fmla="*/ 1041 w 1824"/>
                  <a:gd name="T79" fmla="*/ 244 h 1790"/>
                  <a:gd name="T80" fmla="*/ 991 w 1824"/>
                  <a:gd name="T81" fmla="*/ 224 h 1790"/>
                  <a:gd name="T82" fmla="*/ 961 w 1824"/>
                  <a:gd name="T83" fmla="*/ 224 h 1790"/>
                  <a:gd name="T84" fmla="*/ 915 w 1824"/>
                  <a:gd name="T85" fmla="*/ 118 h 1790"/>
                  <a:gd name="T86" fmla="*/ 833 w 1824"/>
                  <a:gd name="T87" fmla="*/ 39 h 1790"/>
                  <a:gd name="T88" fmla="*/ 747 w 1824"/>
                  <a:gd name="T89" fmla="*/ 135 h 1790"/>
                  <a:gd name="T90" fmla="*/ 659 w 1824"/>
                  <a:gd name="T91" fmla="*/ 197 h 1790"/>
                  <a:gd name="T92" fmla="*/ 568 w 1824"/>
                  <a:gd name="T93" fmla="*/ 156 h 1790"/>
                  <a:gd name="T94" fmla="*/ 471 w 1824"/>
                  <a:gd name="T95" fmla="*/ 118 h 1790"/>
                  <a:gd name="T96" fmla="*/ 354 w 1824"/>
                  <a:gd name="T97" fmla="*/ 9 h 1790"/>
                  <a:gd name="T98" fmla="*/ 171 w 1824"/>
                  <a:gd name="T99" fmla="*/ 29 h 1790"/>
                  <a:gd name="T100" fmla="*/ 53 w 1824"/>
                  <a:gd name="T101" fmla="*/ 59 h 1790"/>
                  <a:gd name="T102" fmla="*/ 20 w 1824"/>
                  <a:gd name="T103" fmla="*/ 70 h 1790"/>
                  <a:gd name="T104" fmla="*/ 33 w 1824"/>
                  <a:gd name="T105" fmla="*/ 126 h 1790"/>
                  <a:gd name="T106" fmla="*/ 83 w 1824"/>
                  <a:gd name="T107" fmla="*/ 215 h 1790"/>
                  <a:gd name="T108" fmla="*/ 89 w 1824"/>
                  <a:gd name="T109" fmla="*/ 341 h 1790"/>
                  <a:gd name="T110" fmla="*/ 42 w 1824"/>
                  <a:gd name="T111" fmla="*/ 509 h 1790"/>
                  <a:gd name="T112" fmla="*/ 150 w 1824"/>
                  <a:gd name="T113" fmla="*/ 597 h 1790"/>
                  <a:gd name="T114" fmla="*/ 171 w 1824"/>
                  <a:gd name="T115" fmla="*/ 668 h 1790"/>
                  <a:gd name="T116" fmla="*/ 226 w 1824"/>
                  <a:gd name="T117" fmla="*/ 852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24" h="1790">
                    <a:moveTo>
                      <a:pt x="247" y="923"/>
                    </a:moveTo>
                    <a:lnTo>
                      <a:pt x="247" y="958"/>
                    </a:lnTo>
                    <a:lnTo>
                      <a:pt x="235" y="967"/>
                    </a:lnTo>
                    <a:lnTo>
                      <a:pt x="235" y="999"/>
                    </a:lnTo>
                    <a:lnTo>
                      <a:pt x="276" y="1029"/>
                    </a:lnTo>
                    <a:lnTo>
                      <a:pt x="297" y="1029"/>
                    </a:lnTo>
                    <a:lnTo>
                      <a:pt x="306" y="1064"/>
                    </a:lnTo>
                    <a:lnTo>
                      <a:pt x="306" y="1097"/>
                    </a:lnTo>
                    <a:lnTo>
                      <a:pt x="297" y="1117"/>
                    </a:lnTo>
                    <a:lnTo>
                      <a:pt x="285" y="1166"/>
                    </a:lnTo>
                    <a:lnTo>
                      <a:pt x="317" y="1203"/>
                    </a:lnTo>
                    <a:lnTo>
                      <a:pt x="297" y="1244"/>
                    </a:lnTo>
                    <a:lnTo>
                      <a:pt x="297" y="1255"/>
                    </a:lnTo>
                    <a:lnTo>
                      <a:pt x="276" y="1290"/>
                    </a:lnTo>
                    <a:lnTo>
                      <a:pt x="285" y="1331"/>
                    </a:lnTo>
                    <a:lnTo>
                      <a:pt x="297" y="1340"/>
                    </a:lnTo>
                    <a:lnTo>
                      <a:pt x="297" y="1408"/>
                    </a:lnTo>
                    <a:lnTo>
                      <a:pt x="276" y="1437"/>
                    </a:lnTo>
                    <a:lnTo>
                      <a:pt x="285" y="1470"/>
                    </a:lnTo>
                    <a:lnTo>
                      <a:pt x="256" y="1491"/>
                    </a:lnTo>
                    <a:lnTo>
                      <a:pt x="247" y="1519"/>
                    </a:lnTo>
                    <a:lnTo>
                      <a:pt x="256" y="1576"/>
                    </a:lnTo>
                    <a:lnTo>
                      <a:pt x="317" y="1637"/>
                    </a:lnTo>
                    <a:lnTo>
                      <a:pt x="345" y="1637"/>
                    </a:lnTo>
                    <a:lnTo>
                      <a:pt x="382" y="1652"/>
                    </a:lnTo>
                    <a:lnTo>
                      <a:pt x="403" y="1684"/>
                    </a:lnTo>
                    <a:lnTo>
                      <a:pt x="450" y="1734"/>
                    </a:lnTo>
                    <a:lnTo>
                      <a:pt x="471" y="1743"/>
                    </a:lnTo>
                    <a:lnTo>
                      <a:pt x="480" y="1743"/>
                    </a:lnTo>
                    <a:lnTo>
                      <a:pt x="491" y="1734"/>
                    </a:lnTo>
                    <a:lnTo>
                      <a:pt x="521" y="1702"/>
                    </a:lnTo>
                    <a:lnTo>
                      <a:pt x="541" y="1684"/>
                    </a:lnTo>
                    <a:lnTo>
                      <a:pt x="562" y="1664"/>
                    </a:lnTo>
                    <a:lnTo>
                      <a:pt x="577" y="1673"/>
                    </a:lnTo>
                    <a:lnTo>
                      <a:pt x="609" y="1684"/>
                    </a:lnTo>
                    <a:lnTo>
                      <a:pt x="629" y="1723"/>
                    </a:lnTo>
                    <a:lnTo>
                      <a:pt x="679" y="1723"/>
                    </a:lnTo>
                    <a:lnTo>
                      <a:pt x="727" y="1664"/>
                    </a:lnTo>
                    <a:lnTo>
                      <a:pt x="788" y="1673"/>
                    </a:lnTo>
                    <a:lnTo>
                      <a:pt x="788" y="1714"/>
                    </a:lnTo>
                    <a:lnTo>
                      <a:pt x="809" y="1723"/>
                    </a:lnTo>
                    <a:lnTo>
                      <a:pt x="797" y="1775"/>
                    </a:lnTo>
                    <a:lnTo>
                      <a:pt x="812" y="1790"/>
                    </a:lnTo>
                    <a:lnTo>
                      <a:pt x="853" y="1790"/>
                    </a:lnTo>
                    <a:lnTo>
                      <a:pt x="874" y="1764"/>
                    </a:lnTo>
                    <a:lnTo>
                      <a:pt x="906" y="1723"/>
                    </a:lnTo>
                    <a:lnTo>
                      <a:pt x="924" y="1734"/>
                    </a:lnTo>
                    <a:lnTo>
                      <a:pt x="929" y="1734"/>
                    </a:lnTo>
                    <a:lnTo>
                      <a:pt x="941" y="1734"/>
                    </a:lnTo>
                    <a:lnTo>
                      <a:pt x="929" y="1652"/>
                    </a:lnTo>
                    <a:lnTo>
                      <a:pt x="970" y="1664"/>
                    </a:lnTo>
                    <a:lnTo>
                      <a:pt x="991" y="1652"/>
                    </a:lnTo>
                    <a:lnTo>
                      <a:pt x="1003" y="1645"/>
                    </a:lnTo>
                    <a:lnTo>
                      <a:pt x="970" y="1596"/>
                    </a:lnTo>
                    <a:lnTo>
                      <a:pt x="991" y="1587"/>
                    </a:lnTo>
                    <a:lnTo>
                      <a:pt x="1011" y="1596"/>
                    </a:lnTo>
                    <a:lnTo>
                      <a:pt x="1033" y="1587"/>
                    </a:lnTo>
                    <a:lnTo>
                      <a:pt x="1041" y="1596"/>
                    </a:lnTo>
                    <a:lnTo>
                      <a:pt x="1053" y="1596"/>
                    </a:lnTo>
                    <a:lnTo>
                      <a:pt x="1067" y="1617"/>
                    </a:lnTo>
                    <a:lnTo>
                      <a:pt x="1100" y="1617"/>
                    </a:lnTo>
                    <a:lnTo>
                      <a:pt x="1139" y="1596"/>
                    </a:lnTo>
                    <a:lnTo>
                      <a:pt x="1185" y="1596"/>
                    </a:lnTo>
                    <a:lnTo>
                      <a:pt x="1247" y="1625"/>
                    </a:lnTo>
                    <a:lnTo>
                      <a:pt x="1267" y="1684"/>
                    </a:lnTo>
                    <a:lnTo>
                      <a:pt x="1291" y="1684"/>
                    </a:lnTo>
                    <a:lnTo>
                      <a:pt x="1303" y="1673"/>
                    </a:lnTo>
                    <a:lnTo>
                      <a:pt x="1332" y="1645"/>
                    </a:lnTo>
                    <a:lnTo>
                      <a:pt x="1373" y="1637"/>
                    </a:lnTo>
                    <a:lnTo>
                      <a:pt x="1394" y="1625"/>
                    </a:lnTo>
                    <a:lnTo>
                      <a:pt x="1492" y="1554"/>
                    </a:lnTo>
                    <a:lnTo>
                      <a:pt x="1538" y="1534"/>
                    </a:lnTo>
                    <a:lnTo>
                      <a:pt x="1559" y="1534"/>
                    </a:lnTo>
                    <a:lnTo>
                      <a:pt x="1579" y="1519"/>
                    </a:lnTo>
                    <a:lnTo>
                      <a:pt x="1600" y="1528"/>
                    </a:lnTo>
                    <a:lnTo>
                      <a:pt x="1620" y="1508"/>
                    </a:lnTo>
                    <a:lnTo>
                      <a:pt x="1620" y="1458"/>
                    </a:lnTo>
                    <a:lnTo>
                      <a:pt x="1600" y="1428"/>
                    </a:lnTo>
                    <a:lnTo>
                      <a:pt x="1600" y="1408"/>
                    </a:lnTo>
                    <a:lnTo>
                      <a:pt x="1665" y="1372"/>
                    </a:lnTo>
                    <a:lnTo>
                      <a:pt x="1650" y="1340"/>
                    </a:lnTo>
                    <a:lnTo>
                      <a:pt x="1629" y="1311"/>
                    </a:lnTo>
                    <a:lnTo>
                      <a:pt x="1588" y="1285"/>
                    </a:lnTo>
                    <a:lnTo>
                      <a:pt x="1579" y="1264"/>
                    </a:lnTo>
                    <a:lnTo>
                      <a:pt x="1588" y="1223"/>
                    </a:lnTo>
                    <a:lnTo>
                      <a:pt x="1579" y="1203"/>
                    </a:lnTo>
                    <a:lnTo>
                      <a:pt x="1600" y="1194"/>
                    </a:lnTo>
                    <a:lnTo>
                      <a:pt x="1600" y="1181"/>
                    </a:lnTo>
                    <a:lnTo>
                      <a:pt x="1579" y="1138"/>
                    </a:lnTo>
                    <a:lnTo>
                      <a:pt x="1547" y="1158"/>
                    </a:lnTo>
                    <a:lnTo>
                      <a:pt x="1533" y="1158"/>
                    </a:lnTo>
                    <a:lnTo>
                      <a:pt x="1533" y="1138"/>
                    </a:lnTo>
                    <a:lnTo>
                      <a:pt x="1579" y="1097"/>
                    </a:lnTo>
                    <a:lnTo>
                      <a:pt x="1588" y="1084"/>
                    </a:lnTo>
                    <a:lnTo>
                      <a:pt x="1600" y="1075"/>
                    </a:lnTo>
                    <a:lnTo>
                      <a:pt x="1600" y="1047"/>
                    </a:lnTo>
                    <a:lnTo>
                      <a:pt x="1620" y="999"/>
                    </a:lnTo>
                    <a:lnTo>
                      <a:pt x="1579" y="949"/>
                    </a:lnTo>
                    <a:lnTo>
                      <a:pt x="1588" y="891"/>
                    </a:lnTo>
                    <a:lnTo>
                      <a:pt x="1600" y="870"/>
                    </a:lnTo>
                    <a:lnTo>
                      <a:pt x="1642" y="882"/>
                    </a:lnTo>
                    <a:lnTo>
                      <a:pt x="1642" y="870"/>
                    </a:lnTo>
                    <a:lnTo>
                      <a:pt x="1650" y="861"/>
                    </a:lnTo>
                    <a:lnTo>
                      <a:pt x="1665" y="870"/>
                    </a:lnTo>
                    <a:lnTo>
                      <a:pt x="1677" y="861"/>
                    </a:lnTo>
                    <a:lnTo>
                      <a:pt x="1677" y="820"/>
                    </a:lnTo>
                    <a:lnTo>
                      <a:pt x="1718" y="832"/>
                    </a:lnTo>
                    <a:lnTo>
                      <a:pt x="1768" y="811"/>
                    </a:lnTo>
                    <a:lnTo>
                      <a:pt x="1803" y="806"/>
                    </a:lnTo>
                    <a:lnTo>
                      <a:pt x="1794" y="774"/>
                    </a:lnTo>
                    <a:lnTo>
                      <a:pt x="1824" y="703"/>
                    </a:lnTo>
                    <a:lnTo>
                      <a:pt x="1756" y="626"/>
                    </a:lnTo>
                    <a:lnTo>
                      <a:pt x="1756" y="618"/>
                    </a:lnTo>
                    <a:lnTo>
                      <a:pt x="1697" y="638"/>
                    </a:lnTo>
                    <a:lnTo>
                      <a:pt x="1665" y="540"/>
                    </a:lnTo>
                    <a:lnTo>
                      <a:pt x="1677" y="520"/>
                    </a:lnTo>
                    <a:lnTo>
                      <a:pt x="1665" y="499"/>
                    </a:lnTo>
                    <a:lnTo>
                      <a:pt x="1685" y="479"/>
                    </a:lnTo>
                    <a:lnTo>
                      <a:pt x="1677" y="468"/>
                    </a:lnTo>
                    <a:lnTo>
                      <a:pt x="1685" y="447"/>
                    </a:lnTo>
                    <a:lnTo>
                      <a:pt x="1707" y="423"/>
                    </a:lnTo>
                    <a:lnTo>
                      <a:pt x="1685" y="423"/>
                    </a:lnTo>
                    <a:lnTo>
                      <a:pt x="1665" y="458"/>
                    </a:lnTo>
                    <a:lnTo>
                      <a:pt x="1659" y="447"/>
                    </a:lnTo>
                    <a:lnTo>
                      <a:pt x="1620" y="447"/>
                    </a:lnTo>
                    <a:lnTo>
                      <a:pt x="1568" y="447"/>
                    </a:lnTo>
                    <a:lnTo>
                      <a:pt x="1568" y="479"/>
                    </a:lnTo>
                    <a:lnTo>
                      <a:pt x="1559" y="479"/>
                    </a:lnTo>
                    <a:lnTo>
                      <a:pt x="1559" y="509"/>
                    </a:lnTo>
                    <a:lnTo>
                      <a:pt x="1523" y="509"/>
                    </a:lnTo>
                    <a:lnTo>
                      <a:pt x="1523" y="499"/>
                    </a:lnTo>
                    <a:lnTo>
                      <a:pt x="1492" y="479"/>
                    </a:lnTo>
                    <a:lnTo>
                      <a:pt x="1462" y="403"/>
                    </a:lnTo>
                    <a:lnTo>
                      <a:pt x="1471" y="391"/>
                    </a:lnTo>
                    <a:lnTo>
                      <a:pt x="1462" y="362"/>
                    </a:lnTo>
                    <a:lnTo>
                      <a:pt x="1441" y="350"/>
                    </a:lnTo>
                    <a:lnTo>
                      <a:pt x="1429" y="382"/>
                    </a:lnTo>
                    <a:lnTo>
                      <a:pt x="1394" y="371"/>
                    </a:lnTo>
                    <a:lnTo>
                      <a:pt x="1386" y="382"/>
                    </a:lnTo>
                    <a:lnTo>
                      <a:pt x="1365" y="403"/>
                    </a:lnTo>
                    <a:lnTo>
                      <a:pt x="1345" y="403"/>
                    </a:lnTo>
                    <a:lnTo>
                      <a:pt x="1332" y="362"/>
                    </a:lnTo>
                    <a:lnTo>
                      <a:pt x="1373" y="330"/>
                    </a:lnTo>
                    <a:lnTo>
                      <a:pt x="1353" y="285"/>
                    </a:lnTo>
                    <a:lnTo>
                      <a:pt x="1312" y="273"/>
                    </a:lnTo>
                    <a:lnTo>
                      <a:pt x="1312" y="285"/>
                    </a:lnTo>
                    <a:lnTo>
                      <a:pt x="1303" y="330"/>
                    </a:lnTo>
                    <a:lnTo>
                      <a:pt x="1277" y="330"/>
                    </a:lnTo>
                    <a:lnTo>
                      <a:pt x="1288" y="371"/>
                    </a:lnTo>
                    <a:lnTo>
                      <a:pt x="1267" y="382"/>
                    </a:lnTo>
                    <a:lnTo>
                      <a:pt x="1256" y="362"/>
                    </a:lnTo>
                    <a:lnTo>
                      <a:pt x="1236" y="362"/>
                    </a:lnTo>
                    <a:lnTo>
                      <a:pt x="1215" y="330"/>
                    </a:lnTo>
                    <a:lnTo>
                      <a:pt x="1159" y="350"/>
                    </a:lnTo>
                    <a:lnTo>
                      <a:pt x="1139" y="330"/>
                    </a:lnTo>
                    <a:lnTo>
                      <a:pt x="1130" y="315"/>
                    </a:lnTo>
                    <a:lnTo>
                      <a:pt x="1109" y="295"/>
                    </a:lnTo>
                    <a:lnTo>
                      <a:pt x="1100" y="285"/>
                    </a:lnTo>
                    <a:lnTo>
                      <a:pt x="1089" y="254"/>
                    </a:lnTo>
                    <a:lnTo>
                      <a:pt x="1041" y="244"/>
                    </a:lnTo>
                    <a:lnTo>
                      <a:pt x="1033" y="244"/>
                    </a:lnTo>
                    <a:lnTo>
                      <a:pt x="1011" y="244"/>
                    </a:lnTo>
                    <a:lnTo>
                      <a:pt x="1011" y="224"/>
                    </a:lnTo>
                    <a:lnTo>
                      <a:pt x="991" y="224"/>
                    </a:lnTo>
                    <a:lnTo>
                      <a:pt x="991" y="232"/>
                    </a:lnTo>
                    <a:lnTo>
                      <a:pt x="983" y="232"/>
                    </a:lnTo>
                    <a:lnTo>
                      <a:pt x="970" y="224"/>
                    </a:lnTo>
                    <a:lnTo>
                      <a:pt x="961" y="224"/>
                    </a:lnTo>
                    <a:lnTo>
                      <a:pt x="950" y="189"/>
                    </a:lnTo>
                    <a:lnTo>
                      <a:pt x="950" y="156"/>
                    </a:lnTo>
                    <a:lnTo>
                      <a:pt x="929" y="148"/>
                    </a:lnTo>
                    <a:lnTo>
                      <a:pt x="915" y="118"/>
                    </a:lnTo>
                    <a:lnTo>
                      <a:pt x="885" y="118"/>
                    </a:lnTo>
                    <a:lnTo>
                      <a:pt x="874" y="106"/>
                    </a:lnTo>
                    <a:lnTo>
                      <a:pt x="853" y="39"/>
                    </a:lnTo>
                    <a:lnTo>
                      <a:pt x="833" y="39"/>
                    </a:lnTo>
                    <a:lnTo>
                      <a:pt x="844" y="167"/>
                    </a:lnTo>
                    <a:lnTo>
                      <a:pt x="797" y="156"/>
                    </a:lnTo>
                    <a:lnTo>
                      <a:pt x="797" y="148"/>
                    </a:lnTo>
                    <a:lnTo>
                      <a:pt x="747" y="135"/>
                    </a:lnTo>
                    <a:lnTo>
                      <a:pt x="735" y="135"/>
                    </a:lnTo>
                    <a:lnTo>
                      <a:pt x="714" y="135"/>
                    </a:lnTo>
                    <a:lnTo>
                      <a:pt x="706" y="176"/>
                    </a:lnTo>
                    <a:lnTo>
                      <a:pt x="659" y="197"/>
                    </a:lnTo>
                    <a:lnTo>
                      <a:pt x="659" y="224"/>
                    </a:lnTo>
                    <a:lnTo>
                      <a:pt x="651" y="215"/>
                    </a:lnTo>
                    <a:lnTo>
                      <a:pt x="638" y="197"/>
                    </a:lnTo>
                    <a:lnTo>
                      <a:pt x="568" y="156"/>
                    </a:lnTo>
                    <a:lnTo>
                      <a:pt x="562" y="176"/>
                    </a:lnTo>
                    <a:lnTo>
                      <a:pt x="500" y="176"/>
                    </a:lnTo>
                    <a:lnTo>
                      <a:pt x="491" y="148"/>
                    </a:lnTo>
                    <a:lnTo>
                      <a:pt x="471" y="118"/>
                    </a:lnTo>
                    <a:lnTo>
                      <a:pt x="415" y="126"/>
                    </a:lnTo>
                    <a:lnTo>
                      <a:pt x="395" y="98"/>
                    </a:lnTo>
                    <a:lnTo>
                      <a:pt x="365" y="80"/>
                    </a:lnTo>
                    <a:lnTo>
                      <a:pt x="354" y="9"/>
                    </a:lnTo>
                    <a:lnTo>
                      <a:pt x="345" y="0"/>
                    </a:lnTo>
                    <a:lnTo>
                      <a:pt x="297" y="0"/>
                    </a:lnTo>
                    <a:lnTo>
                      <a:pt x="235" y="50"/>
                    </a:lnTo>
                    <a:lnTo>
                      <a:pt x="171" y="29"/>
                    </a:lnTo>
                    <a:lnTo>
                      <a:pt x="150" y="50"/>
                    </a:lnTo>
                    <a:lnTo>
                      <a:pt x="89" y="39"/>
                    </a:lnTo>
                    <a:lnTo>
                      <a:pt x="83" y="50"/>
                    </a:lnTo>
                    <a:lnTo>
                      <a:pt x="53" y="59"/>
                    </a:lnTo>
                    <a:lnTo>
                      <a:pt x="42" y="59"/>
                    </a:lnTo>
                    <a:lnTo>
                      <a:pt x="42" y="70"/>
                    </a:lnTo>
                    <a:lnTo>
                      <a:pt x="20" y="80"/>
                    </a:lnTo>
                    <a:lnTo>
                      <a:pt x="20" y="70"/>
                    </a:lnTo>
                    <a:lnTo>
                      <a:pt x="12" y="70"/>
                    </a:lnTo>
                    <a:lnTo>
                      <a:pt x="0" y="80"/>
                    </a:lnTo>
                    <a:lnTo>
                      <a:pt x="20" y="106"/>
                    </a:lnTo>
                    <a:lnTo>
                      <a:pt x="33" y="126"/>
                    </a:lnTo>
                    <a:lnTo>
                      <a:pt x="42" y="126"/>
                    </a:lnTo>
                    <a:lnTo>
                      <a:pt x="53" y="156"/>
                    </a:lnTo>
                    <a:lnTo>
                      <a:pt x="61" y="197"/>
                    </a:lnTo>
                    <a:lnTo>
                      <a:pt x="83" y="215"/>
                    </a:lnTo>
                    <a:lnTo>
                      <a:pt x="89" y="244"/>
                    </a:lnTo>
                    <a:lnTo>
                      <a:pt x="98" y="244"/>
                    </a:lnTo>
                    <a:lnTo>
                      <a:pt x="109" y="295"/>
                    </a:lnTo>
                    <a:lnTo>
                      <a:pt x="89" y="341"/>
                    </a:lnTo>
                    <a:lnTo>
                      <a:pt x="61" y="423"/>
                    </a:lnTo>
                    <a:lnTo>
                      <a:pt x="42" y="447"/>
                    </a:lnTo>
                    <a:lnTo>
                      <a:pt x="33" y="488"/>
                    </a:lnTo>
                    <a:lnTo>
                      <a:pt x="42" y="509"/>
                    </a:lnTo>
                    <a:lnTo>
                      <a:pt x="74" y="529"/>
                    </a:lnTo>
                    <a:lnTo>
                      <a:pt x="83" y="529"/>
                    </a:lnTo>
                    <a:lnTo>
                      <a:pt x="98" y="540"/>
                    </a:lnTo>
                    <a:lnTo>
                      <a:pt x="150" y="597"/>
                    </a:lnTo>
                    <a:lnTo>
                      <a:pt x="159" y="605"/>
                    </a:lnTo>
                    <a:lnTo>
                      <a:pt x="171" y="618"/>
                    </a:lnTo>
                    <a:lnTo>
                      <a:pt x="180" y="638"/>
                    </a:lnTo>
                    <a:lnTo>
                      <a:pt x="171" y="668"/>
                    </a:lnTo>
                    <a:lnTo>
                      <a:pt x="189" y="724"/>
                    </a:lnTo>
                    <a:lnTo>
                      <a:pt x="200" y="735"/>
                    </a:lnTo>
                    <a:lnTo>
                      <a:pt x="226" y="811"/>
                    </a:lnTo>
                    <a:lnTo>
                      <a:pt x="226" y="852"/>
                    </a:lnTo>
                    <a:lnTo>
                      <a:pt x="235" y="870"/>
                    </a:lnTo>
                    <a:lnTo>
                      <a:pt x="247" y="882"/>
                    </a:lnTo>
                    <a:lnTo>
                      <a:pt x="247" y="923"/>
                    </a:lnTo>
                    <a:close/>
                  </a:path>
                </a:pathLst>
              </a:custGeom>
              <a:grpFill/>
              <a:ln w="3175" cap="flat" cmpd="sng">
                <a:solidFill>
                  <a:schemeClr val="accent4"/>
                </a:solidFill>
                <a:prstDash val="solid"/>
                <a:round/>
                <a:headEnd type="none" w="med" len="med"/>
                <a:tailEnd type="none" w="med" len="med"/>
              </a:ln>
              <a:effectLst/>
            </p:spPr>
            <p:txBody>
              <a:bodyPr/>
              <a:lstStyle/>
              <a:p>
                <a:endParaRPr lang="fr-FR"/>
              </a:p>
            </p:txBody>
          </p:sp>
          <p:sp>
            <p:nvSpPr>
              <p:cNvPr id="67" name="21 Côte-d'Or">
                <a:extLst>
                  <a:ext uri="{FF2B5EF4-FFF2-40B4-BE49-F238E27FC236}">
                    <a16:creationId xmlns:a16="http://schemas.microsoft.com/office/drawing/2014/main" id="{076493E2-F53D-45B7-9722-4D474BC59F73}"/>
                  </a:ext>
                </a:extLst>
              </p:cNvPr>
              <p:cNvSpPr>
                <a:spLocks/>
              </p:cNvSpPr>
              <p:nvPr userDrawn="1"/>
            </p:nvSpPr>
            <p:spPr bwMode="auto">
              <a:xfrm>
                <a:off x="6724650" y="2395538"/>
                <a:ext cx="647700" cy="739775"/>
              </a:xfrm>
              <a:custGeom>
                <a:avLst/>
                <a:gdLst>
                  <a:gd name="T0" fmla="*/ 673 w 1909"/>
                  <a:gd name="T1" fmla="*/ 2004 h 2175"/>
                  <a:gd name="T2" fmla="*/ 744 w 1909"/>
                  <a:gd name="T3" fmla="*/ 2102 h 2175"/>
                  <a:gd name="T4" fmla="*/ 842 w 1909"/>
                  <a:gd name="T5" fmla="*/ 2175 h 2175"/>
                  <a:gd name="T6" fmla="*/ 950 w 1909"/>
                  <a:gd name="T7" fmla="*/ 2143 h 2175"/>
                  <a:gd name="T8" fmla="*/ 1009 w 1909"/>
                  <a:gd name="T9" fmla="*/ 2102 h 2175"/>
                  <a:gd name="T10" fmla="*/ 1118 w 1909"/>
                  <a:gd name="T11" fmla="*/ 2046 h 2175"/>
                  <a:gd name="T12" fmla="*/ 1271 w 1909"/>
                  <a:gd name="T13" fmla="*/ 2024 h 2175"/>
                  <a:gd name="T14" fmla="*/ 1382 w 1909"/>
                  <a:gd name="T15" fmla="*/ 2046 h 2175"/>
                  <a:gd name="T16" fmla="*/ 1450 w 1909"/>
                  <a:gd name="T17" fmla="*/ 2037 h 2175"/>
                  <a:gd name="T18" fmla="*/ 1547 w 1909"/>
                  <a:gd name="T19" fmla="*/ 1983 h 2175"/>
                  <a:gd name="T20" fmla="*/ 1664 w 1909"/>
                  <a:gd name="T21" fmla="*/ 1928 h 2175"/>
                  <a:gd name="T22" fmla="*/ 1644 w 1909"/>
                  <a:gd name="T23" fmla="*/ 1837 h 2175"/>
                  <a:gd name="T24" fmla="*/ 1723 w 1909"/>
                  <a:gd name="T25" fmla="*/ 1801 h 2175"/>
                  <a:gd name="T26" fmla="*/ 1783 w 1909"/>
                  <a:gd name="T27" fmla="*/ 1731 h 2175"/>
                  <a:gd name="T28" fmla="*/ 1811 w 1909"/>
                  <a:gd name="T29" fmla="*/ 1664 h 2175"/>
                  <a:gd name="T30" fmla="*/ 1861 w 1909"/>
                  <a:gd name="T31" fmla="*/ 1545 h 2175"/>
                  <a:gd name="T32" fmla="*/ 1874 w 1909"/>
                  <a:gd name="T33" fmla="*/ 1408 h 2175"/>
                  <a:gd name="T34" fmla="*/ 1853 w 1909"/>
                  <a:gd name="T35" fmla="*/ 1343 h 2175"/>
                  <a:gd name="T36" fmla="*/ 1874 w 1909"/>
                  <a:gd name="T37" fmla="*/ 1194 h 2175"/>
                  <a:gd name="T38" fmla="*/ 1783 w 1909"/>
                  <a:gd name="T39" fmla="*/ 1131 h 2175"/>
                  <a:gd name="T40" fmla="*/ 1723 w 1909"/>
                  <a:gd name="T41" fmla="*/ 1075 h 2175"/>
                  <a:gd name="T42" fmla="*/ 1744 w 1909"/>
                  <a:gd name="T43" fmla="*/ 984 h 2175"/>
                  <a:gd name="T44" fmla="*/ 1841 w 1909"/>
                  <a:gd name="T45" fmla="*/ 928 h 2175"/>
                  <a:gd name="T46" fmla="*/ 1833 w 1909"/>
                  <a:gd name="T47" fmla="*/ 770 h 2175"/>
                  <a:gd name="T48" fmla="*/ 1703 w 1909"/>
                  <a:gd name="T49" fmla="*/ 791 h 2175"/>
                  <a:gd name="T50" fmla="*/ 1606 w 1909"/>
                  <a:gd name="T51" fmla="*/ 782 h 2175"/>
                  <a:gd name="T52" fmla="*/ 1536 w 1909"/>
                  <a:gd name="T53" fmla="*/ 761 h 2175"/>
                  <a:gd name="T54" fmla="*/ 1430 w 1909"/>
                  <a:gd name="T55" fmla="*/ 705 h 2175"/>
                  <a:gd name="T56" fmla="*/ 1280 w 1909"/>
                  <a:gd name="T57" fmla="*/ 694 h 2175"/>
                  <a:gd name="T58" fmla="*/ 1244 w 1909"/>
                  <a:gd name="T59" fmla="*/ 631 h 2175"/>
                  <a:gd name="T60" fmla="*/ 1147 w 1909"/>
                  <a:gd name="T61" fmla="*/ 622 h 2175"/>
                  <a:gd name="T62" fmla="*/ 1118 w 1909"/>
                  <a:gd name="T63" fmla="*/ 505 h 2175"/>
                  <a:gd name="T64" fmla="*/ 1174 w 1909"/>
                  <a:gd name="T65" fmla="*/ 417 h 2175"/>
                  <a:gd name="T66" fmla="*/ 1126 w 1909"/>
                  <a:gd name="T67" fmla="*/ 299 h 2175"/>
                  <a:gd name="T68" fmla="*/ 1000 w 1909"/>
                  <a:gd name="T69" fmla="*/ 243 h 2175"/>
                  <a:gd name="T70" fmla="*/ 979 w 1909"/>
                  <a:gd name="T71" fmla="*/ 126 h 2175"/>
                  <a:gd name="T72" fmla="*/ 938 w 1909"/>
                  <a:gd name="T73" fmla="*/ 67 h 2175"/>
                  <a:gd name="T74" fmla="*/ 756 w 1909"/>
                  <a:gd name="T75" fmla="*/ 26 h 2175"/>
                  <a:gd name="T76" fmla="*/ 597 w 1909"/>
                  <a:gd name="T77" fmla="*/ 47 h 2175"/>
                  <a:gd name="T78" fmla="*/ 467 w 1909"/>
                  <a:gd name="T79" fmla="*/ 144 h 2175"/>
                  <a:gd name="T80" fmla="*/ 294 w 1909"/>
                  <a:gd name="T81" fmla="*/ 152 h 2175"/>
                  <a:gd name="T82" fmla="*/ 285 w 1909"/>
                  <a:gd name="T83" fmla="*/ 262 h 2175"/>
                  <a:gd name="T84" fmla="*/ 215 w 1909"/>
                  <a:gd name="T85" fmla="*/ 321 h 2175"/>
                  <a:gd name="T86" fmla="*/ 321 w 1909"/>
                  <a:gd name="T87" fmla="*/ 373 h 2175"/>
                  <a:gd name="T88" fmla="*/ 321 w 1909"/>
                  <a:gd name="T89" fmla="*/ 479 h 2175"/>
                  <a:gd name="T90" fmla="*/ 285 w 1909"/>
                  <a:gd name="T91" fmla="*/ 588 h 2175"/>
                  <a:gd name="T92" fmla="*/ 244 w 1909"/>
                  <a:gd name="T93" fmla="*/ 644 h 2175"/>
                  <a:gd name="T94" fmla="*/ 224 w 1909"/>
                  <a:gd name="T95" fmla="*/ 726 h 2175"/>
                  <a:gd name="T96" fmla="*/ 168 w 1909"/>
                  <a:gd name="T97" fmla="*/ 843 h 2175"/>
                  <a:gd name="T98" fmla="*/ 107 w 1909"/>
                  <a:gd name="T99" fmla="*/ 958 h 2175"/>
                  <a:gd name="T100" fmla="*/ 59 w 1909"/>
                  <a:gd name="T101" fmla="*/ 1047 h 2175"/>
                  <a:gd name="T102" fmla="*/ 77 w 1909"/>
                  <a:gd name="T103" fmla="*/ 1096 h 2175"/>
                  <a:gd name="T104" fmla="*/ 50 w 1909"/>
                  <a:gd name="T105" fmla="*/ 1172 h 2175"/>
                  <a:gd name="T106" fmla="*/ 9 w 1909"/>
                  <a:gd name="T107" fmla="*/ 1240 h 2175"/>
                  <a:gd name="T108" fmla="*/ 50 w 1909"/>
                  <a:gd name="T109" fmla="*/ 1281 h 2175"/>
                  <a:gd name="T110" fmla="*/ 85 w 1909"/>
                  <a:gd name="T111" fmla="*/ 1346 h 2175"/>
                  <a:gd name="T112" fmla="*/ 65 w 1909"/>
                  <a:gd name="T113" fmla="*/ 1439 h 2175"/>
                  <a:gd name="T114" fmla="*/ 194 w 1909"/>
                  <a:gd name="T115" fmla="*/ 1673 h 2175"/>
                  <a:gd name="T116" fmla="*/ 265 w 1909"/>
                  <a:gd name="T117" fmla="*/ 1751 h 2175"/>
                  <a:gd name="T118" fmla="*/ 382 w 1909"/>
                  <a:gd name="T119" fmla="*/ 1810 h 2175"/>
                  <a:gd name="T120" fmla="*/ 458 w 1909"/>
                  <a:gd name="T121" fmla="*/ 1887 h 2175"/>
                  <a:gd name="T122" fmla="*/ 586 w 1909"/>
                  <a:gd name="T123" fmla="*/ 194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9" h="2175">
                    <a:moveTo>
                      <a:pt x="586" y="1940"/>
                    </a:moveTo>
                    <a:lnTo>
                      <a:pt x="597" y="1963"/>
                    </a:lnTo>
                    <a:lnTo>
                      <a:pt x="662" y="1954"/>
                    </a:lnTo>
                    <a:lnTo>
                      <a:pt x="659" y="2004"/>
                    </a:lnTo>
                    <a:lnTo>
                      <a:pt x="673" y="2004"/>
                    </a:lnTo>
                    <a:lnTo>
                      <a:pt x="673" y="2024"/>
                    </a:lnTo>
                    <a:lnTo>
                      <a:pt x="694" y="2037"/>
                    </a:lnTo>
                    <a:lnTo>
                      <a:pt x="714" y="2057"/>
                    </a:lnTo>
                    <a:lnTo>
                      <a:pt x="714" y="2072"/>
                    </a:lnTo>
                    <a:lnTo>
                      <a:pt x="744" y="2102"/>
                    </a:lnTo>
                    <a:lnTo>
                      <a:pt x="792" y="2093"/>
                    </a:lnTo>
                    <a:lnTo>
                      <a:pt x="792" y="2102"/>
                    </a:lnTo>
                    <a:lnTo>
                      <a:pt x="820" y="2113"/>
                    </a:lnTo>
                    <a:lnTo>
                      <a:pt x="812" y="2163"/>
                    </a:lnTo>
                    <a:lnTo>
                      <a:pt x="842" y="2175"/>
                    </a:lnTo>
                    <a:lnTo>
                      <a:pt x="874" y="2163"/>
                    </a:lnTo>
                    <a:lnTo>
                      <a:pt x="883" y="2134"/>
                    </a:lnTo>
                    <a:lnTo>
                      <a:pt x="903" y="2134"/>
                    </a:lnTo>
                    <a:lnTo>
                      <a:pt x="918" y="2134"/>
                    </a:lnTo>
                    <a:lnTo>
                      <a:pt x="950" y="2143"/>
                    </a:lnTo>
                    <a:lnTo>
                      <a:pt x="959" y="2134"/>
                    </a:lnTo>
                    <a:lnTo>
                      <a:pt x="968" y="2122"/>
                    </a:lnTo>
                    <a:lnTo>
                      <a:pt x="979" y="2113"/>
                    </a:lnTo>
                    <a:lnTo>
                      <a:pt x="1000" y="2113"/>
                    </a:lnTo>
                    <a:lnTo>
                      <a:pt x="1009" y="2102"/>
                    </a:lnTo>
                    <a:lnTo>
                      <a:pt x="1076" y="2080"/>
                    </a:lnTo>
                    <a:lnTo>
                      <a:pt x="1098" y="2072"/>
                    </a:lnTo>
                    <a:lnTo>
                      <a:pt x="1106" y="2065"/>
                    </a:lnTo>
                    <a:lnTo>
                      <a:pt x="1106" y="2057"/>
                    </a:lnTo>
                    <a:lnTo>
                      <a:pt x="1118" y="2046"/>
                    </a:lnTo>
                    <a:lnTo>
                      <a:pt x="1139" y="2037"/>
                    </a:lnTo>
                    <a:lnTo>
                      <a:pt x="1182" y="2046"/>
                    </a:lnTo>
                    <a:lnTo>
                      <a:pt x="1244" y="2057"/>
                    </a:lnTo>
                    <a:lnTo>
                      <a:pt x="1256" y="2024"/>
                    </a:lnTo>
                    <a:lnTo>
                      <a:pt x="1271" y="2024"/>
                    </a:lnTo>
                    <a:lnTo>
                      <a:pt x="1291" y="2004"/>
                    </a:lnTo>
                    <a:lnTo>
                      <a:pt x="1312" y="2004"/>
                    </a:lnTo>
                    <a:lnTo>
                      <a:pt x="1332" y="2016"/>
                    </a:lnTo>
                    <a:lnTo>
                      <a:pt x="1332" y="2037"/>
                    </a:lnTo>
                    <a:lnTo>
                      <a:pt x="1382" y="2046"/>
                    </a:lnTo>
                    <a:lnTo>
                      <a:pt x="1382" y="2057"/>
                    </a:lnTo>
                    <a:lnTo>
                      <a:pt x="1382" y="2065"/>
                    </a:lnTo>
                    <a:lnTo>
                      <a:pt x="1388" y="2065"/>
                    </a:lnTo>
                    <a:lnTo>
                      <a:pt x="1408" y="2037"/>
                    </a:lnTo>
                    <a:lnTo>
                      <a:pt x="1450" y="2037"/>
                    </a:lnTo>
                    <a:lnTo>
                      <a:pt x="1491" y="2016"/>
                    </a:lnTo>
                    <a:lnTo>
                      <a:pt x="1499" y="2016"/>
                    </a:lnTo>
                    <a:lnTo>
                      <a:pt x="1512" y="1996"/>
                    </a:lnTo>
                    <a:lnTo>
                      <a:pt x="1527" y="2004"/>
                    </a:lnTo>
                    <a:lnTo>
                      <a:pt x="1547" y="1983"/>
                    </a:lnTo>
                    <a:lnTo>
                      <a:pt x="1588" y="1996"/>
                    </a:lnTo>
                    <a:lnTo>
                      <a:pt x="1606" y="1983"/>
                    </a:lnTo>
                    <a:lnTo>
                      <a:pt x="1618" y="1954"/>
                    </a:lnTo>
                    <a:lnTo>
                      <a:pt x="1644" y="1946"/>
                    </a:lnTo>
                    <a:lnTo>
                      <a:pt x="1664" y="1928"/>
                    </a:lnTo>
                    <a:lnTo>
                      <a:pt x="1653" y="1928"/>
                    </a:lnTo>
                    <a:lnTo>
                      <a:pt x="1618" y="1907"/>
                    </a:lnTo>
                    <a:lnTo>
                      <a:pt x="1627" y="1857"/>
                    </a:lnTo>
                    <a:lnTo>
                      <a:pt x="1632" y="1848"/>
                    </a:lnTo>
                    <a:lnTo>
                      <a:pt x="1644" y="1837"/>
                    </a:lnTo>
                    <a:lnTo>
                      <a:pt x="1664" y="1837"/>
                    </a:lnTo>
                    <a:lnTo>
                      <a:pt x="1685" y="1810"/>
                    </a:lnTo>
                    <a:lnTo>
                      <a:pt x="1703" y="1810"/>
                    </a:lnTo>
                    <a:lnTo>
                      <a:pt x="1714" y="1801"/>
                    </a:lnTo>
                    <a:lnTo>
                      <a:pt x="1723" y="1801"/>
                    </a:lnTo>
                    <a:lnTo>
                      <a:pt x="1744" y="1801"/>
                    </a:lnTo>
                    <a:lnTo>
                      <a:pt x="1750" y="1781"/>
                    </a:lnTo>
                    <a:lnTo>
                      <a:pt x="1762" y="1769"/>
                    </a:lnTo>
                    <a:lnTo>
                      <a:pt x="1770" y="1740"/>
                    </a:lnTo>
                    <a:lnTo>
                      <a:pt x="1783" y="1731"/>
                    </a:lnTo>
                    <a:lnTo>
                      <a:pt x="1783" y="1719"/>
                    </a:lnTo>
                    <a:lnTo>
                      <a:pt x="1783" y="1705"/>
                    </a:lnTo>
                    <a:lnTo>
                      <a:pt x="1800" y="1684"/>
                    </a:lnTo>
                    <a:lnTo>
                      <a:pt x="1820" y="1673"/>
                    </a:lnTo>
                    <a:lnTo>
                      <a:pt x="1811" y="1664"/>
                    </a:lnTo>
                    <a:lnTo>
                      <a:pt x="1833" y="1643"/>
                    </a:lnTo>
                    <a:lnTo>
                      <a:pt x="1833" y="1634"/>
                    </a:lnTo>
                    <a:lnTo>
                      <a:pt x="1841" y="1582"/>
                    </a:lnTo>
                    <a:lnTo>
                      <a:pt x="1833" y="1558"/>
                    </a:lnTo>
                    <a:lnTo>
                      <a:pt x="1861" y="1545"/>
                    </a:lnTo>
                    <a:lnTo>
                      <a:pt x="1861" y="1517"/>
                    </a:lnTo>
                    <a:lnTo>
                      <a:pt x="1853" y="1504"/>
                    </a:lnTo>
                    <a:lnTo>
                      <a:pt x="1861" y="1484"/>
                    </a:lnTo>
                    <a:lnTo>
                      <a:pt x="1861" y="1449"/>
                    </a:lnTo>
                    <a:lnTo>
                      <a:pt x="1874" y="1408"/>
                    </a:lnTo>
                    <a:lnTo>
                      <a:pt x="1874" y="1387"/>
                    </a:lnTo>
                    <a:lnTo>
                      <a:pt x="1888" y="1398"/>
                    </a:lnTo>
                    <a:lnTo>
                      <a:pt x="1909" y="1357"/>
                    </a:lnTo>
                    <a:lnTo>
                      <a:pt x="1888" y="1346"/>
                    </a:lnTo>
                    <a:lnTo>
                      <a:pt x="1853" y="1343"/>
                    </a:lnTo>
                    <a:lnTo>
                      <a:pt x="1853" y="1322"/>
                    </a:lnTo>
                    <a:lnTo>
                      <a:pt x="1874" y="1311"/>
                    </a:lnTo>
                    <a:lnTo>
                      <a:pt x="1874" y="1261"/>
                    </a:lnTo>
                    <a:lnTo>
                      <a:pt x="1874" y="1220"/>
                    </a:lnTo>
                    <a:lnTo>
                      <a:pt x="1874" y="1194"/>
                    </a:lnTo>
                    <a:lnTo>
                      <a:pt x="1841" y="1194"/>
                    </a:lnTo>
                    <a:lnTo>
                      <a:pt x="1811" y="1214"/>
                    </a:lnTo>
                    <a:lnTo>
                      <a:pt x="1791" y="1194"/>
                    </a:lnTo>
                    <a:lnTo>
                      <a:pt x="1791" y="1172"/>
                    </a:lnTo>
                    <a:lnTo>
                      <a:pt x="1783" y="1131"/>
                    </a:lnTo>
                    <a:lnTo>
                      <a:pt x="1791" y="1096"/>
                    </a:lnTo>
                    <a:lnTo>
                      <a:pt x="1783" y="1088"/>
                    </a:lnTo>
                    <a:lnTo>
                      <a:pt x="1762" y="1088"/>
                    </a:lnTo>
                    <a:lnTo>
                      <a:pt x="1762" y="1066"/>
                    </a:lnTo>
                    <a:lnTo>
                      <a:pt x="1723" y="1075"/>
                    </a:lnTo>
                    <a:lnTo>
                      <a:pt x="1714" y="1055"/>
                    </a:lnTo>
                    <a:lnTo>
                      <a:pt x="1744" y="1025"/>
                    </a:lnTo>
                    <a:lnTo>
                      <a:pt x="1723" y="1017"/>
                    </a:lnTo>
                    <a:lnTo>
                      <a:pt x="1735" y="1005"/>
                    </a:lnTo>
                    <a:lnTo>
                      <a:pt x="1744" y="984"/>
                    </a:lnTo>
                    <a:lnTo>
                      <a:pt x="1770" y="1005"/>
                    </a:lnTo>
                    <a:lnTo>
                      <a:pt x="1791" y="997"/>
                    </a:lnTo>
                    <a:lnTo>
                      <a:pt x="1811" y="979"/>
                    </a:lnTo>
                    <a:lnTo>
                      <a:pt x="1833" y="928"/>
                    </a:lnTo>
                    <a:lnTo>
                      <a:pt x="1841" y="928"/>
                    </a:lnTo>
                    <a:lnTo>
                      <a:pt x="1853" y="928"/>
                    </a:lnTo>
                    <a:lnTo>
                      <a:pt x="1861" y="899"/>
                    </a:lnTo>
                    <a:lnTo>
                      <a:pt x="1853" y="852"/>
                    </a:lnTo>
                    <a:lnTo>
                      <a:pt x="1841" y="811"/>
                    </a:lnTo>
                    <a:lnTo>
                      <a:pt x="1833" y="770"/>
                    </a:lnTo>
                    <a:lnTo>
                      <a:pt x="1783" y="735"/>
                    </a:lnTo>
                    <a:lnTo>
                      <a:pt x="1762" y="735"/>
                    </a:lnTo>
                    <a:lnTo>
                      <a:pt x="1735" y="802"/>
                    </a:lnTo>
                    <a:lnTo>
                      <a:pt x="1714" y="802"/>
                    </a:lnTo>
                    <a:lnTo>
                      <a:pt x="1703" y="791"/>
                    </a:lnTo>
                    <a:lnTo>
                      <a:pt x="1694" y="782"/>
                    </a:lnTo>
                    <a:lnTo>
                      <a:pt x="1673" y="811"/>
                    </a:lnTo>
                    <a:lnTo>
                      <a:pt x="1653" y="802"/>
                    </a:lnTo>
                    <a:lnTo>
                      <a:pt x="1653" y="782"/>
                    </a:lnTo>
                    <a:lnTo>
                      <a:pt x="1606" y="782"/>
                    </a:lnTo>
                    <a:lnTo>
                      <a:pt x="1577" y="832"/>
                    </a:lnTo>
                    <a:lnTo>
                      <a:pt x="1547" y="843"/>
                    </a:lnTo>
                    <a:lnTo>
                      <a:pt x="1536" y="832"/>
                    </a:lnTo>
                    <a:lnTo>
                      <a:pt x="1527" y="811"/>
                    </a:lnTo>
                    <a:lnTo>
                      <a:pt x="1536" y="761"/>
                    </a:lnTo>
                    <a:lnTo>
                      <a:pt x="1527" y="761"/>
                    </a:lnTo>
                    <a:lnTo>
                      <a:pt x="1514" y="761"/>
                    </a:lnTo>
                    <a:lnTo>
                      <a:pt x="1479" y="735"/>
                    </a:lnTo>
                    <a:lnTo>
                      <a:pt x="1450" y="714"/>
                    </a:lnTo>
                    <a:lnTo>
                      <a:pt x="1430" y="705"/>
                    </a:lnTo>
                    <a:lnTo>
                      <a:pt x="1430" y="652"/>
                    </a:lnTo>
                    <a:lnTo>
                      <a:pt x="1408" y="652"/>
                    </a:lnTo>
                    <a:lnTo>
                      <a:pt x="1388" y="714"/>
                    </a:lnTo>
                    <a:lnTo>
                      <a:pt x="1362" y="714"/>
                    </a:lnTo>
                    <a:lnTo>
                      <a:pt x="1280" y="694"/>
                    </a:lnTo>
                    <a:lnTo>
                      <a:pt x="1280" y="685"/>
                    </a:lnTo>
                    <a:lnTo>
                      <a:pt x="1265" y="664"/>
                    </a:lnTo>
                    <a:lnTo>
                      <a:pt x="1271" y="644"/>
                    </a:lnTo>
                    <a:lnTo>
                      <a:pt x="1271" y="631"/>
                    </a:lnTo>
                    <a:lnTo>
                      <a:pt x="1244" y="631"/>
                    </a:lnTo>
                    <a:lnTo>
                      <a:pt x="1244" y="609"/>
                    </a:lnTo>
                    <a:lnTo>
                      <a:pt x="1202" y="622"/>
                    </a:lnTo>
                    <a:lnTo>
                      <a:pt x="1202" y="631"/>
                    </a:lnTo>
                    <a:lnTo>
                      <a:pt x="1161" y="644"/>
                    </a:lnTo>
                    <a:lnTo>
                      <a:pt x="1147" y="622"/>
                    </a:lnTo>
                    <a:lnTo>
                      <a:pt x="1147" y="609"/>
                    </a:lnTo>
                    <a:lnTo>
                      <a:pt x="1161" y="568"/>
                    </a:lnTo>
                    <a:lnTo>
                      <a:pt x="1147" y="555"/>
                    </a:lnTo>
                    <a:lnTo>
                      <a:pt x="1147" y="505"/>
                    </a:lnTo>
                    <a:lnTo>
                      <a:pt x="1118" y="505"/>
                    </a:lnTo>
                    <a:lnTo>
                      <a:pt x="1098" y="494"/>
                    </a:lnTo>
                    <a:lnTo>
                      <a:pt x="1098" y="479"/>
                    </a:lnTo>
                    <a:lnTo>
                      <a:pt x="1126" y="458"/>
                    </a:lnTo>
                    <a:lnTo>
                      <a:pt x="1139" y="449"/>
                    </a:lnTo>
                    <a:lnTo>
                      <a:pt x="1174" y="417"/>
                    </a:lnTo>
                    <a:lnTo>
                      <a:pt x="1182" y="388"/>
                    </a:lnTo>
                    <a:lnTo>
                      <a:pt x="1174" y="388"/>
                    </a:lnTo>
                    <a:lnTo>
                      <a:pt x="1174" y="379"/>
                    </a:lnTo>
                    <a:lnTo>
                      <a:pt x="1152" y="373"/>
                    </a:lnTo>
                    <a:lnTo>
                      <a:pt x="1126" y="299"/>
                    </a:lnTo>
                    <a:lnTo>
                      <a:pt x="1098" y="291"/>
                    </a:lnTo>
                    <a:lnTo>
                      <a:pt x="1085" y="250"/>
                    </a:lnTo>
                    <a:lnTo>
                      <a:pt x="1065" y="206"/>
                    </a:lnTo>
                    <a:lnTo>
                      <a:pt x="1020" y="206"/>
                    </a:lnTo>
                    <a:lnTo>
                      <a:pt x="1000" y="243"/>
                    </a:lnTo>
                    <a:lnTo>
                      <a:pt x="968" y="215"/>
                    </a:lnTo>
                    <a:lnTo>
                      <a:pt x="1009" y="165"/>
                    </a:lnTo>
                    <a:lnTo>
                      <a:pt x="1000" y="132"/>
                    </a:lnTo>
                    <a:lnTo>
                      <a:pt x="988" y="126"/>
                    </a:lnTo>
                    <a:lnTo>
                      <a:pt x="979" y="126"/>
                    </a:lnTo>
                    <a:lnTo>
                      <a:pt x="929" y="126"/>
                    </a:lnTo>
                    <a:lnTo>
                      <a:pt x="909" y="117"/>
                    </a:lnTo>
                    <a:lnTo>
                      <a:pt x="918" y="89"/>
                    </a:lnTo>
                    <a:lnTo>
                      <a:pt x="938" y="76"/>
                    </a:lnTo>
                    <a:lnTo>
                      <a:pt x="938" y="67"/>
                    </a:lnTo>
                    <a:lnTo>
                      <a:pt x="918" y="67"/>
                    </a:lnTo>
                    <a:lnTo>
                      <a:pt x="909" y="35"/>
                    </a:lnTo>
                    <a:lnTo>
                      <a:pt x="820" y="35"/>
                    </a:lnTo>
                    <a:lnTo>
                      <a:pt x="800" y="15"/>
                    </a:lnTo>
                    <a:lnTo>
                      <a:pt x="756" y="26"/>
                    </a:lnTo>
                    <a:lnTo>
                      <a:pt x="694" y="11"/>
                    </a:lnTo>
                    <a:lnTo>
                      <a:pt x="682" y="0"/>
                    </a:lnTo>
                    <a:lnTo>
                      <a:pt x="638" y="11"/>
                    </a:lnTo>
                    <a:lnTo>
                      <a:pt x="606" y="35"/>
                    </a:lnTo>
                    <a:lnTo>
                      <a:pt x="597" y="47"/>
                    </a:lnTo>
                    <a:lnTo>
                      <a:pt x="577" y="47"/>
                    </a:lnTo>
                    <a:lnTo>
                      <a:pt x="618" y="117"/>
                    </a:lnTo>
                    <a:lnTo>
                      <a:pt x="606" y="126"/>
                    </a:lnTo>
                    <a:lnTo>
                      <a:pt x="541" y="126"/>
                    </a:lnTo>
                    <a:lnTo>
                      <a:pt x="467" y="144"/>
                    </a:lnTo>
                    <a:lnTo>
                      <a:pt x="439" y="132"/>
                    </a:lnTo>
                    <a:lnTo>
                      <a:pt x="424" y="132"/>
                    </a:lnTo>
                    <a:lnTo>
                      <a:pt x="350" y="152"/>
                    </a:lnTo>
                    <a:lnTo>
                      <a:pt x="300" y="144"/>
                    </a:lnTo>
                    <a:lnTo>
                      <a:pt x="294" y="152"/>
                    </a:lnTo>
                    <a:lnTo>
                      <a:pt x="274" y="173"/>
                    </a:lnTo>
                    <a:lnTo>
                      <a:pt x="274" y="215"/>
                    </a:lnTo>
                    <a:lnTo>
                      <a:pt x="294" y="223"/>
                    </a:lnTo>
                    <a:lnTo>
                      <a:pt x="294" y="250"/>
                    </a:lnTo>
                    <a:lnTo>
                      <a:pt x="285" y="262"/>
                    </a:lnTo>
                    <a:lnTo>
                      <a:pt x="274" y="262"/>
                    </a:lnTo>
                    <a:lnTo>
                      <a:pt x="253" y="262"/>
                    </a:lnTo>
                    <a:lnTo>
                      <a:pt x="253" y="271"/>
                    </a:lnTo>
                    <a:lnTo>
                      <a:pt x="215" y="312"/>
                    </a:lnTo>
                    <a:lnTo>
                      <a:pt x="215" y="321"/>
                    </a:lnTo>
                    <a:lnTo>
                      <a:pt x="233" y="312"/>
                    </a:lnTo>
                    <a:lnTo>
                      <a:pt x="233" y="373"/>
                    </a:lnTo>
                    <a:lnTo>
                      <a:pt x="253" y="379"/>
                    </a:lnTo>
                    <a:lnTo>
                      <a:pt x="274" y="373"/>
                    </a:lnTo>
                    <a:lnTo>
                      <a:pt x="321" y="373"/>
                    </a:lnTo>
                    <a:lnTo>
                      <a:pt x="321" y="379"/>
                    </a:lnTo>
                    <a:lnTo>
                      <a:pt x="311" y="388"/>
                    </a:lnTo>
                    <a:lnTo>
                      <a:pt x="311" y="429"/>
                    </a:lnTo>
                    <a:lnTo>
                      <a:pt x="330" y="458"/>
                    </a:lnTo>
                    <a:lnTo>
                      <a:pt x="321" y="479"/>
                    </a:lnTo>
                    <a:lnTo>
                      <a:pt x="330" y="505"/>
                    </a:lnTo>
                    <a:lnTo>
                      <a:pt x="321" y="505"/>
                    </a:lnTo>
                    <a:lnTo>
                      <a:pt x="321" y="535"/>
                    </a:lnTo>
                    <a:lnTo>
                      <a:pt x="300" y="546"/>
                    </a:lnTo>
                    <a:lnTo>
                      <a:pt x="285" y="588"/>
                    </a:lnTo>
                    <a:lnTo>
                      <a:pt x="244" y="568"/>
                    </a:lnTo>
                    <a:lnTo>
                      <a:pt x="233" y="596"/>
                    </a:lnTo>
                    <a:lnTo>
                      <a:pt x="215" y="609"/>
                    </a:lnTo>
                    <a:lnTo>
                      <a:pt x="215" y="617"/>
                    </a:lnTo>
                    <a:lnTo>
                      <a:pt x="244" y="644"/>
                    </a:lnTo>
                    <a:lnTo>
                      <a:pt x="244" y="664"/>
                    </a:lnTo>
                    <a:lnTo>
                      <a:pt x="265" y="685"/>
                    </a:lnTo>
                    <a:lnTo>
                      <a:pt x="194" y="694"/>
                    </a:lnTo>
                    <a:lnTo>
                      <a:pt x="194" y="705"/>
                    </a:lnTo>
                    <a:lnTo>
                      <a:pt x="224" y="726"/>
                    </a:lnTo>
                    <a:lnTo>
                      <a:pt x="215" y="750"/>
                    </a:lnTo>
                    <a:lnTo>
                      <a:pt x="194" y="770"/>
                    </a:lnTo>
                    <a:lnTo>
                      <a:pt x="183" y="782"/>
                    </a:lnTo>
                    <a:lnTo>
                      <a:pt x="183" y="843"/>
                    </a:lnTo>
                    <a:lnTo>
                      <a:pt x="168" y="843"/>
                    </a:lnTo>
                    <a:lnTo>
                      <a:pt x="148" y="878"/>
                    </a:lnTo>
                    <a:lnTo>
                      <a:pt x="156" y="899"/>
                    </a:lnTo>
                    <a:lnTo>
                      <a:pt x="138" y="938"/>
                    </a:lnTo>
                    <a:lnTo>
                      <a:pt x="118" y="938"/>
                    </a:lnTo>
                    <a:lnTo>
                      <a:pt x="107" y="958"/>
                    </a:lnTo>
                    <a:lnTo>
                      <a:pt x="107" y="969"/>
                    </a:lnTo>
                    <a:lnTo>
                      <a:pt x="85" y="1005"/>
                    </a:lnTo>
                    <a:lnTo>
                      <a:pt x="59" y="1005"/>
                    </a:lnTo>
                    <a:lnTo>
                      <a:pt x="59" y="1034"/>
                    </a:lnTo>
                    <a:lnTo>
                      <a:pt x="59" y="1047"/>
                    </a:lnTo>
                    <a:lnTo>
                      <a:pt x="65" y="1055"/>
                    </a:lnTo>
                    <a:lnTo>
                      <a:pt x="65" y="1066"/>
                    </a:lnTo>
                    <a:lnTo>
                      <a:pt x="59" y="1075"/>
                    </a:lnTo>
                    <a:lnTo>
                      <a:pt x="65" y="1088"/>
                    </a:lnTo>
                    <a:lnTo>
                      <a:pt x="77" y="1096"/>
                    </a:lnTo>
                    <a:lnTo>
                      <a:pt x="65" y="1143"/>
                    </a:lnTo>
                    <a:lnTo>
                      <a:pt x="59" y="1143"/>
                    </a:lnTo>
                    <a:lnTo>
                      <a:pt x="50" y="1143"/>
                    </a:lnTo>
                    <a:lnTo>
                      <a:pt x="50" y="1153"/>
                    </a:lnTo>
                    <a:lnTo>
                      <a:pt x="50" y="1172"/>
                    </a:lnTo>
                    <a:lnTo>
                      <a:pt x="29" y="1164"/>
                    </a:lnTo>
                    <a:lnTo>
                      <a:pt x="20" y="1164"/>
                    </a:lnTo>
                    <a:lnTo>
                      <a:pt x="20" y="1194"/>
                    </a:lnTo>
                    <a:lnTo>
                      <a:pt x="0" y="1220"/>
                    </a:lnTo>
                    <a:lnTo>
                      <a:pt x="9" y="1240"/>
                    </a:lnTo>
                    <a:lnTo>
                      <a:pt x="29" y="1240"/>
                    </a:lnTo>
                    <a:lnTo>
                      <a:pt x="29" y="1249"/>
                    </a:lnTo>
                    <a:lnTo>
                      <a:pt x="20" y="1261"/>
                    </a:lnTo>
                    <a:lnTo>
                      <a:pt x="20" y="1281"/>
                    </a:lnTo>
                    <a:lnTo>
                      <a:pt x="50" y="1281"/>
                    </a:lnTo>
                    <a:lnTo>
                      <a:pt x="59" y="1346"/>
                    </a:lnTo>
                    <a:lnTo>
                      <a:pt x="65" y="1357"/>
                    </a:lnTo>
                    <a:lnTo>
                      <a:pt x="85" y="1322"/>
                    </a:lnTo>
                    <a:lnTo>
                      <a:pt x="107" y="1322"/>
                    </a:lnTo>
                    <a:lnTo>
                      <a:pt x="85" y="1346"/>
                    </a:lnTo>
                    <a:lnTo>
                      <a:pt x="77" y="1367"/>
                    </a:lnTo>
                    <a:lnTo>
                      <a:pt x="85" y="1378"/>
                    </a:lnTo>
                    <a:lnTo>
                      <a:pt x="65" y="1398"/>
                    </a:lnTo>
                    <a:lnTo>
                      <a:pt x="77" y="1419"/>
                    </a:lnTo>
                    <a:lnTo>
                      <a:pt x="65" y="1439"/>
                    </a:lnTo>
                    <a:lnTo>
                      <a:pt x="97" y="1537"/>
                    </a:lnTo>
                    <a:lnTo>
                      <a:pt x="156" y="1517"/>
                    </a:lnTo>
                    <a:lnTo>
                      <a:pt x="156" y="1525"/>
                    </a:lnTo>
                    <a:lnTo>
                      <a:pt x="224" y="1602"/>
                    </a:lnTo>
                    <a:lnTo>
                      <a:pt x="194" y="1673"/>
                    </a:lnTo>
                    <a:lnTo>
                      <a:pt x="203" y="1705"/>
                    </a:lnTo>
                    <a:lnTo>
                      <a:pt x="203" y="1719"/>
                    </a:lnTo>
                    <a:lnTo>
                      <a:pt x="244" y="1719"/>
                    </a:lnTo>
                    <a:lnTo>
                      <a:pt x="244" y="1740"/>
                    </a:lnTo>
                    <a:lnTo>
                      <a:pt x="265" y="1751"/>
                    </a:lnTo>
                    <a:lnTo>
                      <a:pt x="265" y="1781"/>
                    </a:lnTo>
                    <a:lnTo>
                      <a:pt x="285" y="1790"/>
                    </a:lnTo>
                    <a:lnTo>
                      <a:pt x="311" y="1781"/>
                    </a:lnTo>
                    <a:lnTo>
                      <a:pt x="321" y="1801"/>
                    </a:lnTo>
                    <a:lnTo>
                      <a:pt x="382" y="1810"/>
                    </a:lnTo>
                    <a:lnTo>
                      <a:pt x="382" y="1857"/>
                    </a:lnTo>
                    <a:lnTo>
                      <a:pt x="404" y="1878"/>
                    </a:lnTo>
                    <a:lnTo>
                      <a:pt x="412" y="1837"/>
                    </a:lnTo>
                    <a:lnTo>
                      <a:pt x="467" y="1848"/>
                    </a:lnTo>
                    <a:lnTo>
                      <a:pt x="458" y="1887"/>
                    </a:lnTo>
                    <a:lnTo>
                      <a:pt x="467" y="1898"/>
                    </a:lnTo>
                    <a:lnTo>
                      <a:pt x="500" y="1928"/>
                    </a:lnTo>
                    <a:lnTo>
                      <a:pt x="530" y="1920"/>
                    </a:lnTo>
                    <a:lnTo>
                      <a:pt x="556" y="1940"/>
                    </a:lnTo>
                    <a:lnTo>
                      <a:pt x="586" y="1940"/>
                    </a:lnTo>
                    <a:close/>
                  </a:path>
                </a:pathLst>
              </a:custGeom>
              <a:grpFill/>
              <a:ln w="3175" cap="flat" cmpd="sng">
                <a:solidFill>
                  <a:schemeClr val="accent4"/>
                </a:solidFill>
                <a:prstDash val="solid"/>
                <a:round/>
                <a:headEnd type="none" w="med" len="med"/>
                <a:tailEnd type="none" w="med" len="med"/>
              </a:ln>
              <a:effectLst/>
            </p:spPr>
            <p:txBody>
              <a:bodyPr/>
              <a:lstStyle/>
              <a:p>
                <a:endParaRPr lang="fr-FR"/>
              </a:p>
            </p:txBody>
          </p:sp>
        </p:grpSp>
      </p:grpSp>
      <p:grpSp>
        <p:nvGrpSpPr>
          <p:cNvPr id="72" name="Grand Est">
            <a:extLst>
              <a:ext uri="{FF2B5EF4-FFF2-40B4-BE49-F238E27FC236}">
                <a16:creationId xmlns:a16="http://schemas.microsoft.com/office/drawing/2014/main" id="{C9DF5E5E-6852-4B24-B9D9-AA0F90CF6B8B}"/>
              </a:ext>
            </a:extLst>
          </p:cNvPr>
          <p:cNvGrpSpPr/>
          <p:nvPr/>
        </p:nvGrpSpPr>
        <p:grpSpPr>
          <a:xfrm>
            <a:off x="9381476" y="2080081"/>
            <a:ext cx="1453565" cy="1217941"/>
            <a:chOff x="6410325" y="993775"/>
            <a:chExt cx="2085975" cy="1747838"/>
          </a:xfrm>
          <a:solidFill>
            <a:schemeClr val="tx1"/>
          </a:solidFill>
        </p:grpSpPr>
        <p:grpSp>
          <p:nvGrpSpPr>
            <p:cNvPr id="73" name="Alsace">
              <a:extLst>
                <a:ext uri="{FF2B5EF4-FFF2-40B4-BE49-F238E27FC236}">
                  <a16:creationId xmlns:a16="http://schemas.microsoft.com/office/drawing/2014/main" id="{4C6B775E-56B9-42A1-A4D0-1D1058706B64}"/>
                </a:ext>
              </a:extLst>
            </p:cNvPr>
            <p:cNvGrpSpPr/>
            <p:nvPr/>
          </p:nvGrpSpPr>
          <p:grpSpPr>
            <a:xfrm>
              <a:off x="7942263" y="1654175"/>
              <a:ext cx="554037" cy="1087438"/>
              <a:chOff x="7942263" y="1654175"/>
              <a:chExt cx="554037" cy="1087438"/>
            </a:xfrm>
            <a:grpFill/>
          </p:grpSpPr>
          <p:sp>
            <p:nvSpPr>
              <p:cNvPr id="84" name="68 Haut-Rhin">
                <a:extLst>
                  <a:ext uri="{FF2B5EF4-FFF2-40B4-BE49-F238E27FC236}">
                    <a16:creationId xmlns:a16="http://schemas.microsoft.com/office/drawing/2014/main" id="{1BBD9E80-B9D1-4CD1-B2E3-BE73C8E3547B}"/>
                  </a:ext>
                </a:extLst>
              </p:cNvPr>
              <p:cNvSpPr>
                <a:spLocks/>
              </p:cNvSpPr>
              <p:nvPr userDrawn="1"/>
            </p:nvSpPr>
            <p:spPr bwMode="auto">
              <a:xfrm>
                <a:off x="7942263" y="2162175"/>
                <a:ext cx="341312" cy="579438"/>
              </a:xfrm>
              <a:custGeom>
                <a:avLst/>
                <a:gdLst>
                  <a:gd name="T0" fmla="*/ 904 w 1002"/>
                  <a:gd name="T1" fmla="*/ 401 h 1704"/>
                  <a:gd name="T2" fmla="*/ 926 w 1002"/>
                  <a:gd name="T3" fmla="*/ 508 h 1704"/>
                  <a:gd name="T4" fmla="*/ 991 w 1002"/>
                  <a:gd name="T5" fmla="*/ 616 h 1704"/>
                  <a:gd name="T6" fmla="*/ 946 w 1002"/>
                  <a:gd name="T7" fmla="*/ 722 h 1704"/>
                  <a:gd name="T8" fmla="*/ 934 w 1002"/>
                  <a:gd name="T9" fmla="*/ 852 h 1704"/>
                  <a:gd name="T10" fmla="*/ 904 w 1002"/>
                  <a:gd name="T11" fmla="*/ 949 h 1704"/>
                  <a:gd name="T12" fmla="*/ 913 w 1002"/>
                  <a:gd name="T13" fmla="*/ 1049 h 1704"/>
                  <a:gd name="T14" fmla="*/ 884 w 1002"/>
                  <a:gd name="T15" fmla="*/ 1145 h 1704"/>
                  <a:gd name="T16" fmla="*/ 961 w 1002"/>
                  <a:gd name="T17" fmla="*/ 1283 h 1704"/>
                  <a:gd name="T18" fmla="*/ 1002 w 1002"/>
                  <a:gd name="T19" fmla="*/ 1339 h 1704"/>
                  <a:gd name="T20" fmla="*/ 946 w 1002"/>
                  <a:gd name="T21" fmla="*/ 1413 h 1704"/>
                  <a:gd name="T22" fmla="*/ 884 w 1002"/>
                  <a:gd name="T23" fmla="*/ 1478 h 1704"/>
                  <a:gd name="T24" fmla="*/ 926 w 1002"/>
                  <a:gd name="T25" fmla="*/ 1498 h 1704"/>
                  <a:gd name="T26" fmla="*/ 872 w 1002"/>
                  <a:gd name="T27" fmla="*/ 1574 h 1704"/>
                  <a:gd name="T28" fmla="*/ 796 w 1002"/>
                  <a:gd name="T29" fmla="*/ 1574 h 1704"/>
                  <a:gd name="T30" fmla="*/ 808 w 1002"/>
                  <a:gd name="T31" fmla="*/ 1625 h 1704"/>
                  <a:gd name="T32" fmla="*/ 690 w 1002"/>
                  <a:gd name="T33" fmla="*/ 1666 h 1704"/>
                  <a:gd name="T34" fmla="*/ 552 w 1002"/>
                  <a:gd name="T35" fmla="*/ 1671 h 1704"/>
                  <a:gd name="T36" fmla="*/ 481 w 1002"/>
                  <a:gd name="T37" fmla="*/ 1645 h 1704"/>
                  <a:gd name="T38" fmla="*/ 511 w 1002"/>
                  <a:gd name="T39" fmla="*/ 1565 h 1704"/>
                  <a:gd name="T40" fmla="*/ 423 w 1002"/>
                  <a:gd name="T41" fmla="*/ 1554 h 1704"/>
                  <a:gd name="T42" fmla="*/ 405 w 1002"/>
                  <a:gd name="T43" fmla="*/ 1489 h 1704"/>
                  <a:gd name="T44" fmla="*/ 373 w 1002"/>
                  <a:gd name="T45" fmla="*/ 1437 h 1704"/>
                  <a:gd name="T46" fmla="*/ 338 w 1002"/>
                  <a:gd name="T47" fmla="*/ 1392 h 1704"/>
                  <a:gd name="T48" fmla="*/ 267 w 1002"/>
                  <a:gd name="T49" fmla="*/ 1392 h 1704"/>
                  <a:gd name="T50" fmla="*/ 234 w 1002"/>
                  <a:gd name="T51" fmla="*/ 1372 h 1704"/>
                  <a:gd name="T52" fmla="*/ 247 w 1002"/>
                  <a:gd name="T53" fmla="*/ 1318 h 1704"/>
                  <a:gd name="T54" fmla="*/ 267 w 1002"/>
                  <a:gd name="T55" fmla="*/ 1283 h 1704"/>
                  <a:gd name="T56" fmla="*/ 267 w 1002"/>
                  <a:gd name="T57" fmla="*/ 1233 h 1704"/>
                  <a:gd name="T58" fmla="*/ 255 w 1002"/>
                  <a:gd name="T59" fmla="*/ 1192 h 1704"/>
                  <a:gd name="T60" fmla="*/ 255 w 1002"/>
                  <a:gd name="T61" fmla="*/ 1136 h 1704"/>
                  <a:gd name="T62" fmla="*/ 210 w 1002"/>
                  <a:gd name="T63" fmla="*/ 1104 h 1704"/>
                  <a:gd name="T64" fmla="*/ 108 w 1002"/>
                  <a:gd name="T65" fmla="*/ 1060 h 1704"/>
                  <a:gd name="T66" fmla="*/ 73 w 1002"/>
                  <a:gd name="T67" fmla="*/ 1049 h 1704"/>
                  <a:gd name="T68" fmla="*/ 61 w 1002"/>
                  <a:gd name="T69" fmla="*/ 937 h 1704"/>
                  <a:gd name="T70" fmla="*/ 93 w 1002"/>
                  <a:gd name="T71" fmla="*/ 910 h 1704"/>
                  <a:gd name="T72" fmla="*/ 73 w 1002"/>
                  <a:gd name="T73" fmla="*/ 819 h 1704"/>
                  <a:gd name="T74" fmla="*/ 102 w 1002"/>
                  <a:gd name="T75" fmla="*/ 796 h 1704"/>
                  <a:gd name="T76" fmla="*/ 93 w 1002"/>
                  <a:gd name="T77" fmla="*/ 754 h 1704"/>
                  <a:gd name="T78" fmla="*/ 108 w 1002"/>
                  <a:gd name="T79" fmla="*/ 657 h 1704"/>
                  <a:gd name="T80" fmla="*/ 158 w 1002"/>
                  <a:gd name="T81" fmla="*/ 596 h 1704"/>
                  <a:gd name="T82" fmla="*/ 199 w 1002"/>
                  <a:gd name="T83" fmla="*/ 508 h 1704"/>
                  <a:gd name="T84" fmla="*/ 275 w 1002"/>
                  <a:gd name="T85" fmla="*/ 390 h 1704"/>
                  <a:gd name="T86" fmla="*/ 267 w 1002"/>
                  <a:gd name="T87" fmla="*/ 284 h 1704"/>
                  <a:gd name="T88" fmla="*/ 297 w 1002"/>
                  <a:gd name="T89" fmla="*/ 223 h 1704"/>
                  <a:gd name="T90" fmla="*/ 338 w 1002"/>
                  <a:gd name="T91" fmla="*/ 105 h 1704"/>
                  <a:gd name="T92" fmla="*/ 393 w 1002"/>
                  <a:gd name="T93" fmla="*/ 20 h 1704"/>
                  <a:gd name="T94" fmla="*/ 481 w 1002"/>
                  <a:gd name="T95" fmla="*/ 9 h 1704"/>
                  <a:gd name="T96" fmla="*/ 520 w 1002"/>
                  <a:gd name="T97" fmla="*/ 41 h 1704"/>
                  <a:gd name="T98" fmla="*/ 520 w 1002"/>
                  <a:gd name="T99" fmla="*/ 70 h 1704"/>
                  <a:gd name="T100" fmla="*/ 572 w 1002"/>
                  <a:gd name="T101" fmla="*/ 70 h 1704"/>
                  <a:gd name="T102" fmla="*/ 581 w 1002"/>
                  <a:gd name="T103" fmla="*/ 117 h 1704"/>
                  <a:gd name="T104" fmla="*/ 713 w 1002"/>
                  <a:gd name="T105" fmla="*/ 158 h 1704"/>
                  <a:gd name="T106" fmla="*/ 776 w 1002"/>
                  <a:gd name="T107" fmla="*/ 223 h 1704"/>
                  <a:gd name="T108" fmla="*/ 831 w 1002"/>
                  <a:gd name="T109" fmla="*/ 314 h 1704"/>
                  <a:gd name="T110" fmla="*/ 913 w 1002"/>
                  <a:gd name="T111" fmla="*/ 360 h 1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2" h="1704">
                    <a:moveTo>
                      <a:pt x="913" y="360"/>
                    </a:moveTo>
                    <a:lnTo>
                      <a:pt x="913" y="390"/>
                    </a:lnTo>
                    <a:lnTo>
                      <a:pt x="904" y="401"/>
                    </a:lnTo>
                    <a:lnTo>
                      <a:pt x="913" y="451"/>
                    </a:lnTo>
                    <a:lnTo>
                      <a:pt x="913" y="499"/>
                    </a:lnTo>
                    <a:lnTo>
                      <a:pt x="926" y="508"/>
                    </a:lnTo>
                    <a:lnTo>
                      <a:pt x="946" y="529"/>
                    </a:lnTo>
                    <a:lnTo>
                      <a:pt x="969" y="561"/>
                    </a:lnTo>
                    <a:lnTo>
                      <a:pt x="991" y="616"/>
                    </a:lnTo>
                    <a:lnTo>
                      <a:pt x="969" y="666"/>
                    </a:lnTo>
                    <a:lnTo>
                      <a:pt x="946" y="702"/>
                    </a:lnTo>
                    <a:lnTo>
                      <a:pt x="946" y="722"/>
                    </a:lnTo>
                    <a:lnTo>
                      <a:pt x="946" y="763"/>
                    </a:lnTo>
                    <a:lnTo>
                      <a:pt x="913" y="819"/>
                    </a:lnTo>
                    <a:lnTo>
                      <a:pt x="934" y="852"/>
                    </a:lnTo>
                    <a:lnTo>
                      <a:pt x="926" y="902"/>
                    </a:lnTo>
                    <a:lnTo>
                      <a:pt x="913" y="930"/>
                    </a:lnTo>
                    <a:lnTo>
                      <a:pt x="904" y="949"/>
                    </a:lnTo>
                    <a:lnTo>
                      <a:pt x="893" y="999"/>
                    </a:lnTo>
                    <a:lnTo>
                      <a:pt x="904" y="1019"/>
                    </a:lnTo>
                    <a:lnTo>
                      <a:pt x="913" y="1049"/>
                    </a:lnTo>
                    <a:lnTo>
                      <a:pt x="926" y="1084"/>
                    </a:lnTo>
                    <a:lnTo>
                      <a:pt x="913" y="1116"/>
                    </a:lnTo>
                    <a:lnTo>
                      <a:pt x="884" y="1145"/>
                    </a:lnTo>
                    <a:lnTo>
                      <a:pt x="904" y="1233"/>
                    </a:lnTo>
                    <a:lnTo>
                      <a:pt x="961" y="1275"/>
                    </a:lnTo>
                    <a:lnTo>
                      <a:pt x="961" y="1283"/>
                    </a:lnTo>
                    <a:lnTo>
                      <a:pt x="969" y="1283"/>
                    </a:lnTo>
                    <a:lnTo>
                      <a:pt x="1002" y="1331"/>
                    </a:lnTo>
                    <a:lnTo>
                      <a:pt x="1002" y="1339"/>
                    </a:lnTo>
                    <a:lnTo>
                      <a:pt x="991" y="1381"/>
                    </a:lnTo>
                    <a:lnTo>
                      <a:pt x="982" y="1381"/>
                    </a:lnTo>
                    <a:lnTo>
                      <a:pt x="946" y="1413"/>
                    </a:lnTo>
                    <a:lnTo>
                      <a:pt x="904" y="1448"/>
                    </a:lnTo>
                    <a:lnTo>
                      <a:pt x="884" y="1457"/>
                    </a:lnTo>
                    <a:lnTo>
                      <a:pt x="884" y="1478"/>
                    </a:lnTo>
                    <a:lnTo>
                      <a:pt x="926" y="1469"/>
                    </a:lnTo>
                    <a:lnTo>
                      <a:pt x="934" y="1489"/>
                    </a:lnTo>
                    <a:lnTo>
                      <a:pt x="926" y="1498"/>
                    </a:lnTo>
                    <a:lnTo>
                      <a:pt x="904" y="1510"/>
                    </a:lnTo>
                    <a:lnTo>
                      <a:pt x="904" y="1545"/>
                    </a:lnTo>
                    <a:lnTo>
                      <a:pt x="872" y="1574"/>
                    </a:lnTo>
                    <a:lnTo>
                      <a:pt x="831" y="1554"/>
                    </a:lnTo>
                    <a:lnTo>
                      <a:pt x="808" y="1545"/>
                    </a:lnTo>
                    <a:lnTo>
                      <a:pt x="796" y="1574"/>
                    </a:lnTo>
                    <a:lnTo>
                      <a:pt x="831" y="1586"/>
                    </a:lnTo>
                    <a:lnTo>
                      <a:pt x="828" y="1606"/>
                    </a:lnTo>
                    <a:lnTo>
                      <a:pt x="808" y="1625"/>
                    </a:lnTo>
                    <a:lnTo>
                      <a:pt x="767" y="1666"/>
                    </a:lnTo>
                    <a:lnTo>
                      <a:pt x="735" y="1671"/>
                    </a:lnTo>
                    <a:lnTo>
                      <a:pt x="690" y="1666"/>
                    </a:lnTo>
                    <a:lnTo>
                      <a:pt x="670" y="1666"/>
                    </a:lnTo>
                    <a:lnTo>
                      <a:pt x="572" y="1704"/>
                    </a:lnTo>
                    <a:lnTo>
                      <a:pt x="552" y="1671"/>
                    </a:lnTo>
                    <a:lnTo>
                      <a:pt x="520" y="1684"/>
                    </a:lnTo>
                    <a:lnTo>
                      <a:pt x="470" y="1671"/>
                    </a:lnTo>
                    <a:lnTo>
                      <a:pt x="481" y="1645"/>
                    </a:lnTo>
                    <a:lnTo>
                      <a:pt x="490" y="1586"/>
                    </a:lnTo>
                    <a:lnTo>
                      <a:pt x="499" y="1574"/>
                    </a:lnTo>
                    <a:lnTo>
                      <a:pt x="511" y="1565"/>
                    </a:lnTo>
                    <a:lnTo>
                      <a:pt x="499" y="1565"/>
                    </a:lnTo>
                    <a:lnTo>
                      <a:pt x="464" y="1586"/>
                    </a:lnTo>
                    <a:lnTo>
                      <a:pt x="423" y="1554"/>
                    </a:lnTo>
                    <a:lnTo>
                      <a:pt x="423" y="1519"/>
                    </a:lnTo>
                    <a:lnTo>
                      <a:pt x="423" y="1510"/>
                    </a:lnTo>
                    <a:lnTo>
                      <a:pt x="405" y="1489"/>
                    </a:lnTo>
                    <a:lnTo>
                      <a:pt x="393" y="1478"/>
                    </a:lnTo>
                    <a:lnTo>
                      <a:pt x="373" y="1469"/>
                    </a:lnTo>
                    <a:lnTo>
                      <a:pt x="373" y="1437"/>
                    </a:lnTo>
                    <a:lnTo>
                      <a:pt x="352" y="1422"/>
                    </a:lnTo>
                    <a:lnTo>
                      <a:pt x="347" y="1413"/>
                    </a:lnTo>
                    <a:lnTo>
                      <a:pt x="338" y="1392"/>
                    </a:lnTo>
                    <a:lnTo>
                      <a:pt x="338" y="1381"/>
                    </a:lnTo>
                    <a:lnTo>
                      <a:pt x="325" y="1381"/>
                    </a:lnTo>
                    <a:lnTo>
                      <a:pt x="267" y="1392"/>
                    </a:lnTo>
                    <a:lnTo>
                      <a:pt x="255" y="1401"/>
                    </a:lnTo>
                    <a:lnTo>
                      <a:pt x="234" y="1381"/>
                    </a:lnTo>
                    <a:lnTo>
                      <a:pt x="234" y="1372"/>
                    </a:lnTo>
                    <a:lnTo>
                      <a:pt x="234" y="1339"/>
                    </a:lnTo>
                    <a:lnTo>
                      <a:pt x="234" y="1318"/>
                    </a:lnTo>
                    <a:lnTo>
                      <a:pt x="247" y="1318"/>
                    </a:lnTo>
                    <a:lnTo>
                      <a:pt x="247" y="1304"/>
                    </a:lnTo>
                    <a:lnTo>
                      <a:pt x="247" y="1283"/>
                    </a:lnTo>
                    <a:lnTo>
                      <a:pt x="267" y="1283"/>
                    </a:lnTo>
                    <a:lnTo>
                      <a:pt x="267" y="1263"/>
                    </a:lnTo>
                    <a:lnTo>
                      <a:pt x="275" y="1242"/>
                    </a:lnTo>
                    <a:lnTo>
                      <a:pt x="267" y="1233"/>
                    </a:lnTo>
                    <a:lnTo>
                      <a:pt x="275" y="1222"/>
                    </a:lnTo>
                    <a:lnTo>
                      <a:pt x="267" y="1201"/>
                    </a:lnTo>
                    <a:lnTo>
                      <a:pt x="255" y="1192"/>
                    </a:lnTo>
                    <a:lnTo>
                      <a:pt x="247" y="1177"/>
                    </a:lnTo>
                    <a:lnTo>
                      <a:pt x="267" y="1145"/>
                    </a:lnTo>
                    <a:lnTo>
                      <a:pt x="255" y="1136"/>
                    </a:lnTo>
                    <a:lnTo>
                      <a:pt x="234" y="1125"/>
                    </a:lnTo>
                    <a:lnTo>
                      <a:pt x="234" y="1104"/>
                    </a:lnTo>
                    <a:lnTo>
                      <a:pt x="210" y="1104"/>
                    </a:lnTo>
                    <a:lnTo>
                      <a:pt x="128" y="1066"/>
                    </a:lnTo>
                    <a:lnTo>
                      <a:pt x="108" y="1066"/>
                    </a:lnTo>
                    <a:lnTo>
                      <a:pt x="108" y="1060"/>
                    </a:lnTo>
                    <a:lnTo>
                      <a:pt x="93" y="1049"/>
                    </a:lnTo>
                    <a:lnTo>
                      <a:pt x="82" y="1049"/>
                    </a:lnTo>
                    <a:lnTo>
                      <a:pt x="73" y="1049"/>
                    </a:lnTo>
                    <a:lnTo>
                      <a:pt x="32" y="1040"/>
                    </a:lnTo>
                    <a:lnTo>
                      <a:pt x="0" y="958"/>
                    </a:lnTo>
                    <a:lnTo>
                      <a:pt x="61" y="937"/>
                    </a:lnTo>
                    <a:lnTo>
                      <a:pt x="73" y="937"/>
                    </a:lnTo>
                    <a:lnTo>
                      <a:pt x="82" y="922"/>
                    </a:lnTo>
                    <a:lnTo>
                      <a:pt x="93" y="910"/>
                    </a:lnTo>
                    <a:lnTo>
                      <a:pt x="93" y="893"/>
                    </a:lnTo>
                    <a:lnTo>
                      <a:pt x="73" y="872"/>
                    </a:lnTo>
                    <a:lnTo>
                      <a:pt x="73" y="819"/>
                    </a:lnTo>
                    <a:lnTo>
                      <a:pt x="93" y="819"/>
                    </a:lnTo>
                    <a:lnTo>
                      <a:pt x="93" y="804"/>
                    </a:lnTo>
                    <a:lnTo>
                      <a:pt x="102" y="796"/>
                    </a:lnTo>
                    <a:lnTo>
                      <a:pt x="102" y="784"/>
                    </a:lnTo>
                    <a:lnTo>
                      <a:pt x="82" y="776"/>
                    </a:lnTo>
                    <a:lnTo>
                      <a:pt x="93" y="754"/>
                    </a:lnTo>
                    <a:lnTo>
                      <a:pt x="102" y="702"/>
                    </a:lnTo>
                    <a:lnTo>
                      <a:pt x="93" y="698"/>
                    </a:lnTo>
                    <a:lnTo>
                      <a:pt x="108" y="657"/>
                    </a:lnTo>
                    <a:lnTo>
                      <a:pt x="108" y="637"/>
                    </a:lnTo>
                    <a:lnTo>
                      <a:pt x="108" y="616"/>
                    </a:lnTo>
                    <a:lnTo>
                      <a:pt x="158" y="596"/>
                    </a:lnTo>
                    <a:lnTo>
                      <a:pt x="199" y="540"/>
                    </a:lnTo>
                    <a:lnTo>
                      <a:pt x="191" y="529"/>
                    </a:lnTo>
                    <a:lnTo>
                      <a:pt x="199" y="508"/>
                    </a:lnTo>
                    <a:lnTo>
                      <a:pt x="247" y="451"/>
                    </a:lnTo>
                    <a:lnTo>
                      <a:pt x="267" y="401"/>
                    </a:lnTo>
                    <a:lnTo>
                      <a:pt x="275" y="390"/>
                    </a:lnTo>
                    <a:lnTo>
                      <a:pt x="275" y="360"/>
                    </a:lnTo>
                    <a:lnTo>
                      <a:pt x="247" y="340"/>
                    </a:lnTo>
                    <a:lnTo>
                      <a:pt x="267" y="284"/>
                    </a:lnTo>
                    <a:lnTo>
                      <a:pt x="267" y="264"/>
                    </a:lnTo>
                    <a:lnTo>
                      <a:pt x="297" y="234"/>
                    </a:lnTo>
                    <a:lnTo>
                      <a:pt x="297" y="223"/>
                    </a:lnTo>
                    <a:lnTo>
                      <a:pt x="317" y="167"/>
                    </a:lnTo>
                    <a:lnTo>
                      <a:pt x="325" y="137"/>
                    </a:lnTo>
                    <a:lnTo>
                      <a:pt x="338" y="105"/>
                    </a:lnTo>
                    <a:lnTo>
                      <a:pt x="352" y="91"/>
                    </a:lnTo>
                    <a:lnTo>
                      <a:pt x="364" y="29"/>
                    </a:lnTo>
                    <a:lnTo>
                      <a:pt x="393" y="20"/>
                    </a:lnTo>
                    <a:lnTo>
                      <a:pt x="405" y="0"/>
                    </a:lnTo>
                    <a:lnTo>
                      <a:pt x="414" y="0"/>
                    </a:lnTo>
                    <a:lnTo>
                      <a:pt x="481" y="9"/>
                    </a:lnTo>
                    <a:lnTo>
                      <a:pt x="511" y="9"/>
                    </a:lnTo>
                    <a:lnTo>
                      <a:pt x="520" y="29"/>
                    </a:lnTo>
                    <a:lnTo>
                      <a:pt x="520" y="41"/>
                    </a:lnTo>
                    <a:lnTo>
                      <a:pt x="531" y="50"/>
                    </a:lnTo>
                    <a:lnTo>
                      <a:pt x="531" y="61"/>
                    </a:lnTo>
                    <a:lnTo>
                      <a:pt x="520" y="70"/>
                    </a:lnTo>
                    <a:lnTo>
                      <a:pt x="531" y="70"/>
                    </a:lnTo>
                    <a:lnTo>
                      <a:pt x="572" y="61"/>
                    </a:lnTo>
                    <a:lnTo>
                      <a:pt x="572" y="70"/>
                    </a:lnTo>
                    <a:lnTo>
                      <a:pt x="561" y="91"/>
                    </a:lnTo>
                    <a:lnTo>
                      <a:pt x="561" y="96"/>
                    </a:lnTo>
                    <a:lnTo>
                      <a:pt x="581" y="117"/>
                    </a:lnTo>
                    <a:lnTo>
                      <a:pt x="616" y="117"/>
                    </a:lnTo>
                    <a:lnTo>
                      <a:pt x="690" y="146"/>
                    </a:lnTo>
                    <a:lnTo>
                      <a:pt x="713" y="158"/>
                    </a:lnTo>
                    <a:lnTo>
                      <a:pt x="776" y="187"/>
                    </a:lnTo>
                    <a:lnTo>
                      <a:pt x="767" y="208"/>
                    </a:lnTo>
                    <a:lnTo>
                      <a:pt x="776" y="223"/>
                    </a:lnTo>
                    <a:lnTo>
                      <a:pt x="767" y="264"/>
                    </a:lnTo>
                    <a:lnTo>
                      <a:pt x="831" y="284"/>
                    </a:lnTo>
                    <a:lnTo>
                      <a:pt x="831" y="314"/>
                    </a:lnTo>
                    <a:lnTo>
                      <a:pt x="831" y="334"/>
                    </a:lnTo>
                    <a:lnTo>
                      <a:pt x="913" y="334"/>
                    </a:lnTo>
                    <a:lnTo>
                      <a:pt x="913" y="360"/>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85" name="67 Bas-Rhin">
                <a:extLst>
                  <a:ext uri="{FF2B5EF4-FFF2-40B4-BE49-F238E27FC236}">
                    <a16:creationId xmlns:a16="http://schemas.microsoft.com/office/drawing/2014/main" id="{8F8E91D7-3335-4AB8-97D5-91DDAB49E44F}"/>
                  </a:ext>
                </a:extLst>
              </p:cNvPr>
              <p:cNvSpPr>
                <a:spLocks/>
              </p:cNvSpPr>
              <p:nvPr userDrawn="1"/>
            </p:nvSpPr>
            <p:spPr bwMode="auto">
              <a:xfrm>
                <a:off x="7942263" y="1654175"/>
                <a:ext cx="554037" cy="620713"/>
              </a:xfrm>
              <a:custGeom>
                <a:avLst/>
                <a:gdLst>
                  <a:gd name="T0" fmla="*/ 1011 w 1628"/>
                  <a:gd name="T1" fmla="*/ 1634 h 1831"/>
                  <a:gd name="T2" fmla="*/ 949 w 1628"/>
                  <a:gd name="T3" fmla="*/ 1731 h 1831"/>
                  <a:gd name="T4" fmla="*/ 831 w 1628"/>
                  <a:gd name="T5" fmla="*/ 1831 h 1831"/>
                  <a:gd name="T6" fmla="*/ 776 w 1628"/>
                  <a:gd name="T7" fmla="*/ 1720 h 1831"/>
                  <a:gd name="T8" fmla="*/ 690 w 1628"/>
                  <a:gd name="T9" fmla="*/ 1643 h 1831"/>
                  <a:gd name="T10" fmla="*/ 561 w 1628"/>
                  <a:gd name="T11" fmla="*/ 1588 h 1831"/>
                  <a:gd name="T12" fmla="*/ 520 w 1628"/>
                  <a:gd name="T13" fmla="*/ 1567 h 1831"/>
                  <a:gd name="T14" fmla="*/ 520 w 1628"/>
                  <a:gd name="T15" fmla="*/ 1526 h 1831"/>
                  <a:gd name="T16" fmla="*/ 405 w 1628"/>
                  <a:gd name="T17" fmla="*/ 1497 h 1831"/>
                  <a:gd name="T18" fmla="*/ 325 w 1628"/>
                  <a:gd name="T19" fmla="*/ 1461 h 1831"/>
                  <a:gd name="T20" fmla="*/ 275 w 1628"/>
                  <a:gd name="T21" fmla="*/ 1441 h 1831"/>
                  <a:gd name="T22" fmla="*/ 267 w 1628"/>
                  <a:gd name="T23" fmla="*/ 1358 h 1831"/>
                  <a:gd name="T24" fmla="*/ 255 w 1628"/>
                  <a:gd name="T25" fmla="*/ 1291 h 1831"/>
                  <a:gd name="T26" fmla="*/ 275 w 1628"/>
                  <a:gd name="T27" fmla="*/ 1185 h 1831"/>
                  <a:gd name="T28" fmla="*/ 288 w 1628"/>
                  <a:gd name="T29" fmla="*/ 1144 h 1831"/>
                  <a:gd name="T30" fmla="*/ 247 w 1628"/>
                  <a:gd name="T31" fmla="*/ 1109 h 1831"/>
                  <a:gd name="T32" fmla="*/ 210 w 1628"/>
                  <a:gd name="T33" fmla="*/ 1077 h 1831"/>
                  <a:gd name="T34" fmla="*/ 308 w 1628"/>
                  <a:gd name="T35" fmla="*/ 1088 h 1831"/>
                  <a:gd name="T36" fmla="*/ 352 w 1628"/>
                  <a:gd name="T37" fmla="*/ 1068 h 1831"/>
                  <a:gd name="T38" fmla="*/ 434 w 1628"/>
                  <a:gd name="T39" fmla="*/ 958 h 1831"/>
                  <a:gd name="T40" fmla="*/ 455 w 1628"/>
                  <a:gd name="T41" fmla="*/ 867 h 1831"/>
                  <a:gd name="T42" fmla="*/ 443 w 1628"/>
                  <a:gd name="T43" fmla="*/ 812 h 1831"/>
                  <a:gd name="T44" fmla="*/ 443 w 1628"/>
                  <a:gd name="T45" fmla="*/ 741 h 1831"/>
                  <a:gd name="T46" fmla="*/ 490 w 1628"/>
                  <a:gd name="T47" fmla="*/ 609 h 1831"/>
                  <a:gd name="T48" fmla="*/ 434 w 1628"/>
                  <a:gd name="T49" fmla="*/ 547 h 1831"/>
                  <a:gd name="T50" fmla="*/ 414 w 1628"/>
                  <a:gd name="T51" fmla="*/ 505 h 1831"/>
                  <a:gd name="T52" fmla="*/ 364 w 1628"/>
                  <a:gd name="T53" fmla="*/ 505 h 1831"/>
                  <a:gd name="T54" fmla="*/ 317 w 1628"/>
                  <a:gd name="T55" fmla="*/ 459 h 1831"/>
                  <a:gd name="T56" fmla="*/ 275 w 1628"/>
                  <a:gd name="T57" fmla="*/ 515 h 1831"/>
                  <a:gd name="T58" fmla="*/ 234 w 1628"/>
                  <a:gd name="T59" fmla="*/ 568 h 1831"/>
                  <a:gd name="T60" fmla="*/ 199 w 1628"/>
                  <a:gd name="T61" fmla="*/ 547 h 1831"/>
                  <a:gd name="T62" fmla="*/ 149 w 1628"/>
                  <a:gd name="T63" fmla="*/ 500 h 1831"/>
                  <a:gd name="T64" fmla="*/ 210 w 1628"/>
                  <a:gd name="T65" fmla="*/ 438 h 1831"/>
                  <a:gd name="T66" fmla="*/ 52 w 1628"/>
                  <a:gd name="T67" fmla="*/ 397 h 1831"/>
                  <a:gd name="T68" fmla="*/ 0 w 1628"/>
                  <a:gd name="T69" fmla="*/ 321 h 1831"/>
                  <a:gd name="T70" fmla="*/ 52 w 1628"/>
                  <a:gd name="T71" fmla="*/ 282 h 1831"/>
                  <a:gd name="T72" fmla="*/ 108 w 1628"/>
                  <a:gd name="T73" fmla="*/ 262 h 1831"/>
                  <a:gd name="T74" fmla="*/ 158 w 1628"/>
                  <a:gd name="T75" fmla="*/ 89 h 1831"/>
                  <a:gd name="T76" fmla="*/ 169 w 1628"/>
                  <a:gd name="T77" fmla="*/ 48 h 1831"/>
                  <a:gd name="T78" fmla="*/ 191 w 1628"/>
                  <a:gd name="T79" fmla="*/ 56 h 1831"/>
                  <a:gd name="T80" fmla="*/ 225 w 1628"/>
                  <a:gd name="T81" fmla="*/ 154 h 1831"/>
                  <a:gd name="T82" fmla="*/ 308 w 1628"/>
                  <a:gd name="T83" fmla="*/ 174 h 1831"/>
                  <a:gd name="T84" fmla="*/ 443 w 1628"/>
                  <a:gd name="T85" fmla="*/ 236 h 1831"/>
                  <a:gd name="T86" fmla="*/ 520 w 1628"/>
                  <a:gd name="T87" fmla="*/ 256 h 1831"/>
                  <a:gd name="T88" fmla="*/ 629 w 1628"/>
                  <a:gd name="T89" fmla="*/ 224 h 1831"/>
                  <a:gd name="T90" fmla="*/ 726 w 1628"/>
                  <a:gd name="T91" fmla="*/ 256 h 1831"/>
                  <a:gd name="T92" fmla="*/ 808 w 1628"/>
                  <a:gd name="T93" fmla="*/ 204 h 1831"/>
                  <a:gd name="T94" fmla="*/ 843 w 1628"/>
                  <a:gd name="T95" fmla="*/ 117 h 1831"/>
                  <a:gd name="T96" fmla="*/ 926 w 1628"/>
                  <a:gd name="T97" fmla="*/ 35 h 1831"/>
                  <a:gd name="T98" fmla="*/ 991 w 1628"/>
                  <a:gd name="T99" fmla="*/ 48 h 1831"/>
                  <a:gd name="T100" fmla="*/ 1158 w 1628"/>
                  <a:gd name="T101" fmla="*/ 48 h 1831"/>
                  <a:gd name="T102" fmla="*/ 1234 w 1628"/>
                  <a:gd name="T103" fmla="*/ 0 h 1831"/>
                  <a:gd name="T104" fmla="*/ 1502 w 1628"/>
                  <a:gd name="T105" fmla="*/ 127 h 1831"/>
                  <a:gd name="T106" fmla="*/ 1620 w 1628"/>
                  <a:gd name="T107" fmla="*/ 127 h 1831"/>
                  <a:gd name="T108" fmla="*/ 1531 w 1628"/>
                  <a:gd name="T109" fmla="*/ 282 h 1831"/>
                  <a:gd name="T110" fmla="*/ 1490 w 1628"/>
                  <a:gd name="T111" fmla="*/ 450 h 1831"/>
                  <a:gd name="T112" fmla="*/ 1392 w 1628"/>
                  <a:gd name="T113" fmla="*/ 505 h 1831"/>
                  <a:gd name="T114" fmla="*/ 1323 w 1628"/>
                  <a:gd name="T115" fmla="*/ 618 h 1831"/>
                  <a:gd name="T116" fmla="*/ 1234 w 1628"/>
                  <a:gd name="T117" fmla="*/ 761 h 1831"/>
                  <a:gd name="T118" fmla="*/ 1149 w 1628"/>
                  <a:gd name="T119" fmla="*/ 1077 h 1831"/>
                  <a:gd name="T120" fmla="*/ 1099 w 1628"/>
                  <a:gd name="T121" fmla="*/ 1214 h 1831"/>
                  <a:gd name="T122" fmla="*/ 1099 w 1628"/>
                  <a:gd name="T123" fmla="*/ 1428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8" h="1831">
                    <a:moveTo>
                      <a:pt x="1099" y="1428"/>
                    </a:moveTo>
                    <a:lnTo>
                      <a:pt x="1043" y="1469"/>
                    </a:lnTo>
                    <a:lnTo>
                      <a:pt x="1032" y="1558"/>
                    </a:lnTo>
                    <a:lnTo>
                      <a:pt x="1011" y="1634"/>
                    </a:lnTo>
                    <a:lnTo>
                      <a:pt x="982" y="1664"/>
                    </a:lnTo>
                    <a:lnTo>
                      <a:pt x="982" y="1684"/>
                    </a:lnTo>
                    <a:lnTo>
                      <a:pt x="969" y="1705"/>
                    </a:lnTo>
                    <a:lnTo>
                      <a:pt x="949" y="1731"/>
                    </a:lnTo>
                    <a:lnTo>
                      <a:pt x="934" y="1770"/>
                    </a:lnTo>
                    <a:lnTo>
                      <a:pt x="946" y="1802"/>
                    </a:lnTo>
                    <a:lnTo>
                      <a:pt x="913" y="1831"/>
                    </a:lnTo>
                    <a:lnTo>
                      <a:pt x="831" y="1831"/>
                    </a:lnTo>
                    <a:lnTo>
                      <a:pt x="831" y="1811"/>
                    </a:lnTo>
                    <a:lnTo>
                      <a:pt x="831" y="1781"/>
                    </a:lnTo>
                    <a:lnTo>
                      <a:pt x="767" y="1761"/>
                    </a:lnTo>
                    <a:lnTo>
                      <a:pt x="776" y="1720"/>
                    </a:lnTo>
                    <a:lnTo>
                      <a:pt x="767" y="1705"/>
                    </a:lnTo>
                    <a:lnTo>
                      <a:pt x="776" y="1684"/>
                    </a:lnTo>
                    <a:lnTo>
                      <a:pt x="713" y="1655"/>
                    </a:lnTo>
                    <a:lnTo>
                      <a:pt x="690" y="1643"/>
                    </a:lnTo>
                    <a:lnTo>
                      <a:pt x="616" y="1614"/>
                    </a:lnTo>
                    <a:lnTo>
                      <a:pt x="581" y="1614"/>
                    </a:lnTo>
                    <a:lnTo>
                      <a:pt x="561" y="1593"/>
                    </a:lnTo>
                    <a:lnTo>
                      <a:pt x="561" y="1588"/>
                    </a:lnTo>
                    <a:lnTo>
                      <a:pt x="572" y="1567"/>
                    </a:lnTo>
                    <a:lnTo>
                      <a:pt x="572" y="1558"/>
                    </a:lnTo>
                    <a:lnTo>
                      <a:pt x="531" y="1567"/>
                    </a:lnTo>
                    <a:lnTo>
                      <a:pt x="520" y="1567"/>
                    </a:lnTo>
                    <a:lnTo>
                      <a:pt x="531" y="1558"/>
                    </a:lnTo>
                    <a:lnTo>
                      <a:pt x="531" y="1547"/>
                    </a:lnTo>
                    <a:lnTo>
                      <a:pt x="520" y="1538"/>
                    </a:lnTo>
                    <a:lnTo>
                      <a:pt x="520" y="1526"/>
                    </a:lnTo>
                    <a:lnTo>
                      <a:pt x="511" y="1506"/>
                    </a:lnTo>
                    <a:lnTo>
                      <a:pt x="481" y="1506"/>
                    </a:lnTo>
                    <a:lnTo>
                      <a:pt x="414" y="1497"/>
                    </a:lnTo>
                    <a:lnTo>
                      <a:pt x="405" y="1497"/>
                    </a:lnTo>
                    <a:lnTo>
                      <a:pt x="373" y="1469"/>
                    </a:lnTo>
                    <a:lnTo>
                      <a:pt x="373" y="1450"/>
                    </a:lnTo>
                    <a:lnTo>
                      <a:pt x="352" y="1441"/>
                    </a:lnTo>
                    <a:lnTo>
                      <a:pt x="325" y="1461"/>
                    </a:lnTo>
                    <a:lnTo>
                      <a:pt x="317" y="1461"/>
                    </a:lnTo>
                    <a:lnTo>
                      <a:pt x="288" y="1461"/>
                    </a:lnTo>
                    <a:lnTo>
                      <a:pt x="288" y="1450"/>
                    </a:lnTo>
                    <a:lnTo>
                      <a:pt x="275" y="1441"/>
                    </a:lnTo>
                    <a:lnTo>
                      <a:pt x="234" y="1428"/>
                    </a:lnTo>
                    <a:lnTo>
                      <a:pt x="247" y="1400"/>
                    </a:lnTo>
                    <a:lnTo>
                      <a:pt x="275" y="1378"/>
                    </a:lnTo>
                    <a:lnTo>
                      <a:pt x="267" y="1358"/>
                    </a:lnTo>
                    <a:lnTo>
                      <a:pt x="255" y="1346"/>
                    </a:lnTo>
                    <a:lnTo>
                      <a:pt x="234" y="1343"/>
                    </a:lnTo>
                    <a:lnTo>
                      <a:pt x="255" y="1324"/>
                    </a:lnTo>
                    <a:lnTo>
                      <a:pt x="255" y="1291"/>
                    </a:lnTo>
                    <a:lnTo>
                      <a:pt x="267" y="1250"/>
                    </a:lnTo>
                    <a:lnTo>
                      <a:pt x="255" y="1250"/>
                    </a:lnTo>
                    <a:lnTo>
                      <a:pt x="267" y="1214"/>
                    </a:lnTo>
                    <a:lnTo>
                      <a:pt x="275" y="1185"/>
                    </a:lnTo>
                    <a:lnTo>
                      <a:pt x="267" y="1173"/>
                    </a:lnTo>
                    <a:lnTo>
                      <a:pt x="247" y="1164"/>
                    </a:lnTo>
                    <a:lnTo>
                      <a:pt x="247" y="1131"/>
                    </a:lnTo>
                    <a:lnTo>
                      <a:pt x="288" y="1144"/>
                    </a:lnTo>
                    <a:lnTo>
                      <a:pt x="288" y="1131"/>
                    </a:lnTo>
                    <a:lnTo>
                      <a:pt x="275" y="1112"/>
                    </a:lnTo>
                    <a:lnTo>
                      <a:pt x="275" y="1109"/>
                    </a:lnTo>
                    <a:lnTo>
                      <a:pt x="247" y="1109"/>
                    </a:lnTo>
                    <a:lnTo>
                      <a:pt x="225" y="1112"/>
                    </a:lnTo>
                    <a:lnTo>
                      <a:pt x="219" y="1112"/>
                    </a:lnTo>
                    <a:lnTo>
                      <a:pt x="210" y="1097"/>
                    </a:lnTo>
                    <a:lnTo>
                      <a:pt x="210" y="1077"/>
                    </a:lnTo>
                    <a:lnTo>
                      <a:pt x="234" y="1088"/>
                    </a:lnTo>
                    <a:lnTo>
                      <a:pt x="255" y="1068"/>
                    </a:lnTo>
                    <a:lnTo>
                      <a:pt x="288" y="1077"/>
                    </a:lnTo>
                    <a:lnTo>
                      <a:pt x="308" y="1088"/>
                    </a:lnTo>
                    <a:lnTo>
                      <a:pt x="308" y="1077"/>
                    </a:lnTo>
                    <a:lnTo>
                      <a:pt x="338" y="1088"/>
                    </a:lnTo>
                    <a:lnTo>
                      <a:pt x="338" y="1077"/>
                    </a:lnTo>
                    <a:lnTo>
                      <a:pt x="352" y="1068"/>
                    </a:lnTo>
                    <a:lnTo>
                      <a:pt x="364" y="1035"/>
                    </a:lnTo>
                    <a:lnTo>
                      <a:pt x="405" y="1017"/>
                    </a:lnTo>
                    <a:lnTo>
                      <a:pt x="423" y="986"/>
                    </a:lnTo>
                    <a:lnTo>
                      <a:pt x="434" y="958"/>
                    </a:lnTo>
                    <a:lnTo>
                      <a:pt x="455" y="949"/>
                    </a:lnTo>
                    <a:lnTo>
                      <a:pt x="443" y="929"/>
                    </a:lnTo>
                    <a:lnTo>
                      <a:pt x="464" y="888"/>
                    </a:lnTo>
                    <a:lnTo>
                      <a:pt x="455" y="867"/>
                    </a:lnTo>
                    <a:lnTo>
                      <a:pt x="464" y="867"/>
                    </a:lnTo>
                    <a:lnTo>
                      <a:pt x="490" y="823"/>
                    </a:lnTo>
                    <a:lnTo>
                      <a:pt x="455" y="812"/>
                    </a:lnTo>
                    <a:lnTo>
                      <a:pt x="443" y="812"/>
                    </a:lnTo>
                    <a:lnTo>
                      <a:pt x="423" y="791"/>
                    </a:lnTo>
                    <a:lnTo>
                      <a:pt x="414" y="761"/>
                    </a:lnTo>
                    <a:lnTo>
                      <a:pt x="434" y="741"/>
                    </a:lnTo>
                    <a:lnTo>
                      <a:pt x="443" y="741"/>
                    </a:lnTo>
                    <a:lnTo>
                      <a:pt x="443" y="715"/>
                    </a:lnTo>
                    <a:lnTo>
                      <a:pt x="464" y="685"/>
                    </a:lnTo>
                    <a:lnTo>
                      <a:pt x="470" y="633"/>
                    </a:lnTo>
                    <a:lnTo>
                      <a:pt x="490" y="609"/>
                    </a:lnTo>
                    <a:lnTo>
                      <a:pt x="470" y="588"/>
                    </a:lnTo>
                    <a:lnTo>
                      <a:pt x="464" y="576"/>
                    </a:lnTo>
                    <a:lnTo>
                      <a:pt x="455" y="557"/>
                    </a:lnTo>
                    <a:lnTo>
                      <a:pt x="434" y="547"/>
                    </a:lnTo>
                    <a:lnTo>
                      <a:pt x="423" y="557"/>
                    </a:lnTo>
                    <a:lnTo>
                      <a:pt x="405" y="527"/>
                    </a:lnTo>
                    <a:lnTo>
                      <a:pt x="423" y="515"/>
                    </a:lnTo>
                    <a:lnTo>
                      <a:pt x="414" y="505"/>
                    </a:lnTo>
                    <a:lnTo>
                      <a:pt x="393" y="515"/>
                    </a:lnTo>
                    <a:lnTo>
                      <a:pt x="384" y="500"/>
                    </a:lnTo>
                    <a:lnTo>
                      <a:pt x="364" y="500"/>
                    </a:lnTo>
                    <a:lnTo>
                      <a:pt x="364" y="505"/>
                    </a:lnTo>
                    <a:lnTo>
                      <a:pt x="364" y="515"/>
                    </a:lnTo>
                    <a:lnTo>
                      <a:pt x="347" y="505"/>
                    </a:lnTo>
                    <a:lnTo>
                      <a:pt x="325" y="479"/>
                    </a:lnTo>
                    <a:lnTo>
                      <a:pt x="317" y="459"/>
                    </a:lnTo>
                    <a:lnTo>
                      <a:pt x="297" y="479"/>
                    </a:lnTo>
                    <a:lnTo>
                      <a:pt x="275" y="479"/>
                    </a:lnTo>
                    <a:lnTo>
                      <a:pt x="267" y="492"/>
                    </a:lnTo>
                    <a:lnTo>
                      <a:pt x="275" y="515"/>
                    </a:lnTo>
                    <a:lnTo>
                      <a:pt x="255" y="527"/>
                    </a:lnTo>
                    <a:lnTo>
                      <a:pt x="247" y="547"/>
                    </a:lnTo>
                    <a:lnTo>
                      <a:pt x="247" y="557"/>
                    </a:lnTo>
                    <a:lnTo>
                      <a:pt x="234" y="568"/>
                    </a:lnTo>
                    <a:lnTo>
                      <a:pt x="219" y="568"/>
                    </a:lnTo>
                    <a:lnTo>
                      <a:pt x="191" y="588"/>
                    </a:lnTo>
                    <a:lnTo>
                      <a:pt x="178" y="568"/>
                    </a:lnTo>
                    <a:lnTo>
                      <a:pt x="199" y="547"/>
                    </a:lnTo>
                    <a:lnTo>
                      <a:pt x="199" y="535"/>
                    </a:lnTo>
                    <a:lnTo>
                      <a:pt x="149" y="535"/>
                    </a:lnTo>
                    <a:lnTo>
                      <a:pt x="149" y="527"/>
                    </a:lnTo>
                    <a:lnTo>
                      <a:pt x="149" y="500"/>
                    </a:lnTo>
                    <a:lnTo>
                      <a:pt x="149" y="479"/>
                    </a:lnTo>
                    <a:lnTo>
                      <a:pt x="191" y="479"/>
                    </a:lnTo>
                    <a:lnTo>
                      <a:pt x="210" y="470"/>
                    </a:lnTo>
                    <a:lnTo>
                      <a:pt x="210" y="438"/>
                    </a:lnTo>
                    <a:lnTo>
                      <a:pt x="149" y="450"/>
                    </a:lnTo>
                    <a:lnTo>
                      <a:pt x="137" y="429"/>
                    </a:lnTo>
                    <a:lnTo>
                      <a:pt x="61" y="388"/>
                    </a:lnTo>
                    <a:lnTo>
                      <a:pt x="52" y="397"/>
                    </a:lnTo>
                    <a:lnTo>
                      <a:pt x="20" y="388"/>
                    </a:lnTo>
                    <a:lnTo>
                      <a:pt x="20" y="342"/>
                    </a:lnTo>
                    <a:lnTo>
                      <a:pt x="0" y="342"/>
                    </a:lnTo>
                    <a:lnTo>
                      <a:pt x="0" y="321"/>
                    </a:lnTo>
                    <a:lnTo>
                      <a:pt x="0" y="312"/>
                    </a:lnTo>
                    <a:lnTo>
                      <a:pt x="32" y="332"/>
                    </a:lnTo>
                    <a:lnTo>
                      <a:pt x="52" y="291"/>
                    </a:lnTo>
                    <a:lnTo>
                      <a:pt x="52" y="282"/>
                    </a:lnTo>
                    <a:lnTo>
                      <a:pt x="61" y="262"/>
                    </a:lnTo>
                    <a:lnTo>
                      <a:pt x="93" y="271"/>
                    </a:lnTo>
                    <a:lnTo>
                      <a:pt x="102" y="271"/>
                    </a:lnTo>
                    <a:lnTo>
                      <a:pt x="108" y="262"/>
                    </a:lnTo>
                    <a:lnTo>
                      <a:pt x="128" y="186"/>
                    </a:lnTo>
                    <a:lnTo>
                      <a:pt x="128" y="165"/>
                    </a:lnTo>
                    <a:lnTo>
                      <a:pt x="128" y="117"/>
                    </a:lnTo>
                    <a:lnTo>
                      <a:pt x="158" y="89"/>
                    </a:lnTo>
                    <a:lnTo>
                      <a:pt x="149" y="68"/>
                    </a:lnTo>
                    <a:lnTo>
                      <a:pt x="149" y="48"/>
                    </a:lnTo>
                    <a:lnTo>
                      <a:pt x="158" y="35"/>
                    </a:lnTo>
                    <a:lnTo>
                      <a:pt x="169" y="48"/>
                    </a:lnTo>
                    <a:lnTo>
                      <a:pt x="191" y="35"/>
                    </a:lnTo>
                    <a:lnTo>
                      <a:pt x="199" y="35"/>
                    </a:lnTo>
                    <a:lnTo>
                      <a:pt x="199" y="56"/>
                    </a:lnTo>
                    <a:lnTo>
                      <a:pt x="191" y="56"/>
                    </a:lnTo>
                    <a:lnTo>
                      <a:pt x="191" y="89"/>
                    </a:lnTo>
                    <a:lnTo>
                      <a:pt x="210" y="106"/>
                    </a:lnTo>
                    <a:lnTo>
                      <a:pt x="219" y="139"/>
                    </a:lnTo>
                    <a:lnTo>
                      <a:pt x="225" y="154"/>
                    </a:lnTo>
                    <a:lnTo>
                      <a:pt x="225" y="165"/>
                    </a:lnTo>
                    <a:lnTo>
                      <a:pt x="267" y="165"/>
                    </a:lnTo>
                    <a:lnTo>
                      <a:pt x="288" y="165"/>
                    </a:lnTo>
                    <a:lnTo>
                      <a:pt x="308" y="174"/>
                    </a:lnTo>
                    <a:lnTo>
                      <a:pt x="338" y="204"/>
                    </a:lnTo>
                    <a:lnTo>
                      <a:pt x="364" y="195"/>
                    </a:lnTo>
                    <a:lnTo>
                      <a:pt x="434" y="215"/>
                    </a:lnTo>
                    <a:lnTo>
                      <a:pt x="443" y="236"/>
                    </a:lnTo>
                    <a:lnTo>
                      <a:pt x="443" y="245"/>
                    </a:lnTo>
                    <a:lnTo>
                      <a:pt x="481" y="262"/>
                    </a:lnTo>
                    <a:lnTo>
                      <a:pt x="520" y="245"/>
                    </a:lnTo>
                    <a:lnTo>
                      <a:pt x="520" y="256"/>
                    </a:lnTo>
                    <a:lnTo>
                      <a:pt x="552" y="256"/>
                    </a:lnTo>
                    <a:lnTo>
                      <a:pt x="572" y="256"/>
                    </a:lnTo>
                    <a:lnTo>
                      <a:pt x="581" y="245"/>
                    </a:lnTo>
                    <a:lnTo>
                      <a:pt x="629" y="224"/>
                    </a:lnTo>
                    <a:lnTo>
                      <a:pt x="649" y="215"/>
                    </a:lnTo>
                    <a:lnTo>
                      <a:pt x="690" y="236"/>
                    </a:lnTo>
                    <a:lnTo>
                      <a:pt x="690" y="245"/>
                    </a:lnTo>
                    <a:lnTo>
                      <a:pt x="726" y="256"/>
                    </a:lnTo>
                    <a:lnTo>
                      <a:pt x="755" y="271"/>
                    </a:lnTo>
                    <a:lnTo>
                      <a:pt x="776" y="262"/>
                    </a:lnTo>
                    <a:lnTo>
                      <a:pt x="787" y="236"/>
                    </a:lnTo>
                    <a:lnTo>
                      <a:pt x="808" y="204"/>
                    </a:lnTo>
                    <a:lnTo>
                      <a:pt x="808" y="195"/>
                    </a:lnTo>
                    <a:lnTo>
                      <a:pt x="828" y="165"/>
                    </a:lnTo>
                    <a:lnTo>
                      <a:pt x="817" y="154"/>
                    </a:lnTo>
                    <a:lnTo>
                      <a:pt x="843" y="117"/>
                    </a:lnTo>
                    <a:lnTo>
                      <a:pt x="831" y="98"/>
                    </a:lnTo>
                    <a:lnTo>
                      <a:pt x="863" y="68"/>
                    </a:lnTo>
                    <a:lnTo>
                      <a:pt x="872" y="35"/>
                    </a:lnTo>
                    <a:lnTo>
                      <a:pt x="926" y="35"/>
                    </a:lnTo>
                    <a:lnTo>
                      <a:pt x="946" y="35"/>
                    </a:lnTo>
                    <a:lnTo>
                      <a:pt x="946" y="26"/>
                    </a:lnTo>
                    <a:lnTo>
                      <a:pt x="982" y="15"/>
                    </a:lnTo>
                    <a:lnTo>
                      <a:pt x="991" y="48"/>
                    </a:lnTo>
                    <a:lnTo>
                      <a:pt x="1052" y="15"/>
                    </a:lnTo>
                    <a:lnTo>
                      <a:pt x="1073" y="0"/>
                    </a:lnTo>
                    <a:lnTo>
                      <a:pt x="1149" y="48"/>
                    </a:lnTo>
                    <a:lnTo>
                      <a:pt x="1158" y="48"/>
                    </a:lnTo>
                    <a:lnTo>
                      <a:pt x="1178" y="15"/>
                    </a:lnTo>
                    <a:lnTo>
                      <a:pt x="1196" y="15"/>
                    </a:lnTo>
                    <a:lnTo>
                      <a:pt x="1225" y="26"/>
                    </a:lnTo>
                    <a:lnTo>
                      <a:pt x="1234" y="0"/>
                    </a:lnTo>
                    <a:lnTo>
                      <a:pt x="1255" y="9"/>
                    </a:lnTo>
                    <a:lnTo>
                      <a:pt x="1425" y="98"/>
                    </a:lnTo>
                    <a:lnTo>
                      <a:pt x="1449" y="117"/>
                    </a:lnTo>
                    <a:lnTo>
                      <a:pt x="1502" y="127"/>
                    </a:lnTo>
                    <a:lnTo>
                      <a:pt x="1543" y="127"/>
                    </a:lnTo>
                    <a:lnTo>
                      <a:pt x="1578" y="127"/>
                    </a:lnTo>
                    <a:lnTo>
                      <a:pt x="1587" y="139"/>
                    </a:lnTo>
                    <a:lnTo>
                      <a:pt x="1620" y="127"/>
                    </a:lnTo>
                    <a:lnTo>
                      <a:pt x="1628" y="145"/>
                    </a:lnTo>
                    <a:lnTo>
                      <a:pt x="1578" y="195"/>
                    </a:lnTo>
                    <a:lnTo>
                      <a:pt x="1552" y="236"/>
                    </a:lnTo>
                    <a:lnTo>
                      <a:pt x="1531" y="282"/>
                    </a:lnTo>
                    <a:lnTo>
                      <a:pt x="1502" y="353"/>
                    </a:lnTo>
                    <a:lnTo>
                      <a:pt x="1490" y="418"/>
                    </a:lnTo>
                    <a:lnTo>
                      <a:pt x="1490" y="429"/>
                    </a:lnTo>
                    <a:lnTo>
                      <a:pt x="1490" y="450"/>
                    </a:lnTo>
                    <a:lnTo>
                      <a:pt x="1470" y="479"/>
                    </a:lnTo>
                    <a:lnTo>
                      <a:pt x="1440" y="505"/>
                    </a:lnTo>
                    <a:lnTo>
                      <a:pt x="1414" y="505"/>
                    </a:lnTo>
                    <a:lnTo>
                      <a:pt x="1392" y="505"/>
                    </a:lnTo>
                    <a:lnTo>
                      <a:pt x="1392" y="557"/>
                    </a:lnTo>
                    <a:lnTo>
                      <a:pt x="1384" y="568"/>
                    </a:lnTo>
                    <a:lnTo>
                      <a:pt x="1331" y="568"/>
                    </a:lnTo>
                    <a:lnTo>
                      <a:pt x="1323" y="618"/>
                    </a:lnTo>
                    <a:lnTo>
                      <a:pt x="1323" y="633"/>
                    </a:lnTo>
                    <a:lnTo>
                      <a:pt x="1275" y="706"/>
                    </a:lnTo>
                    <a:lnTo>
                      <a:pt x="1246" y="750"/>
                    </a:lnTo>
                    <a:lnTo>
                      <a:pt x="1234" y="761"/>
                    </a:lnTo>
                    <a:lnTo>
                      <a:pt x="1178" y="812"/>
                    </a:lnTo>
                    <a:lnTo>
                      <a:pt x="1169" y="823"/>
                    </a:lnTo>
                    <a:lnTo>
                      <a:pt x="1137" y="921"/>
                    </a:lnTo>
                    <a:lnTo>
                      <a:pt x="1149" y="1077"/>
                    </a:lnTo>
                    <a:lnTo>
                      <a:pt x="1108" y="1109"/>
                    </a:lnTo>
                    <a:lnTo>
                      <a:pt x="1108" y="1144"/>
                    </a:lnTo>
                    <a:lnTo>
                      <a:pt x="1099" y="1205"/>
                    </a:lnTo>
                    <a:lnTo>
                      <a:pt x="1099" y="1214"/>
                    </a:lnTo>
                    <a:lnTo>
                      <a:pt x="1078" y="1261"/>
                    </a:lnTo>
                    <a:lnTo>
                      <a:pt x="1078" y="1346"/>
                    </a:lnTo>
                    <a:lnTo>
                      <a:pt x="1099" y="1387"/>
                    </a:lnTo>
                    <a:lnTo>
                      <a:pt x="1099" y="1428"/>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grpSp>
        <p:grpSp>
          <p:nvGrpSpPr>
            <p:cNvPr id="74" name="Lorraine">
              <a:extLst>
                <a:ext uri="{FF2B5EF4-FFF2-40B4-BE49-F238E27FC236}">
                  <a16:creationId xmlns:a16="http://schemas.microsoft.com/office/drawing/2014/main" id="{3C2DFB5C-36A2-403C-B504-E7FFC3751CDD}"/>
                </a:ext>
              </a:extLst>
            </p:cNvPr>
            <p:cNvGrpSpPr/>
            <p:nvPr/>
          </p:nvGrpSpPr>
          <p:grpSpPr>
            <a:xfrm>
              <a:off x="7059613" y="1347788"/>
              <a:ext cx="1179512" cy="1146175"/>
              <a:chOff x="7059613" y="1347788"/>
              <a:chExt cx="1179512" cy="1146175"/>
            </a:xfrm>
            <a:grpFill/>
          </p:grpSpPr>
          <p:sp>
            <p:nvSpPr>
              <p:cNvPr id="80" name="88 Vosges">
                <a:extLst>
                  <a:ext uri="{FF2B5EF4-FFF2-40B4-BE49-F238E27FC236}">
                    <a16:creationId xmlns:a16="http://schemas.microsoft.com/office/drawing/2014/main" id="{AEF14752-FEE4-470D-BC16-359903DE2CB7}"/>
                  </a:ext>
                </a:extLst>
              </p:cNvPr>
              <p:cNvSpPr>
                <a:spLocks/>
              </p:cNvSpPr>
              <p:nvPr userDrawn="1"/>
            </p:nvSpPr>
            <p:spPr bwMode="auto">
              <a:xfrm>
                <a:off x="7289800" y="2030413"/>
                <a:ext cx="790575" cy="463550"/>
              </a:xfrm>
              <a:custGeom>
                <a:avLst/>
                <a:gdLst>
                  <a:gd name="T0" fmla="*/ 1021 w 2324"/>
                  <a:gd name="T1" fmla="*/ 1128 h 1363"/>
                  <a:gd name="T2" fmla="*/ 1086 w 2324"/>
                  <a:gd name="T3" fmla="*/ 1181 h 1363"/>
                  <a:gd name="T4" fmla="*/ 1160 w 2324"/>
                  <a:gd name="T5" fmla="*/ 1148 h 1363"/>
                  <a:gd name="T6" fmla="*/ 1342 w 2324"/>
                  <a:gd name="T7" fmla="*/ 1128 h 1363"/>
                  <a:gd name="T8" fmla="*/ 1542 w 2324"/>
                  <a:gd name="T9" fmla="*/ 1181 h 1363"/>
                  <a:gd name="T10" fmla="*/ 1639 w 2324"/>
                  <a:gd name="T11" fmla="*/ 1169 h 1363"/>
                  <a:gd name="T12" fmla="*/ 1776 w 2324"/>
                  <a:gd name="T13" fmla="*/ 1278 h 1363"/>
                  <a:gd name="T14" fmla="*/ 1919 w 2324"/>
                  <a:gd name="T15" fmla="*/ 1343 h 1363"/>
                  <a:gd name="T16" fmla="*/ 2012 w 2324"/>
                  <a:gd name="T17" fmla="*/ 1278 h 1363"/>
                  <a:gd name="T18" fmla="*/ 2021 w 2324"/>
                  <a:gd name="T19" fmla="*/ 1181 h 1363"/>
                  <a:gd name="T20" fmla="*/ 2012 w 2324"/>
                  <a:gd name="T21" fmla="*/ 1083 h 1363"/>
                  <a:gd name="T22" fmla="*/ 2118 w 2324"/>
                  <a:gd name="T23" fmla="*/ 925 h 1363"/>
                  <a:gd name="T24" fmla="*/ 2194 w 2324"/>
                  <a:gd name="T25" fmla="*/ 775 h 1363"/>
                  <a:gd name="T26" fmla="*/ 2216 w 2324"/>
                  <a:gd name="T27" fmla="*/ 619 h 1363"/>
                  <a:gd name="T28" fmla="*/ 2271 w 2324"/>
                  <a:gd name="T29" fmla="*/ 476 h 1363"/>
                  <a:gd name="T30" fmla="*/ 2292 w 2324"/>
                  <a:gd name="T31" fmla="*/ 338 h 1363"/>
                  <a:gd name="T32" fmla="*/ 2207 w 2324"/>
                  <a:gd name="T33" fmla="*/ 338 h 1363"/>
                  <a:gd name="T34" fmla="*/ 2186 w 2324"/>
                  <a:gd name="T35" fmla="*/ 246 h 1363"/>
                  <a:gd name="T36" fmla="*/ 2186 w 2324"/>
                  <a:gd name="T37" fmla="*/ 138 h 1363"/>
                  <a:gd name="T38" fmla="*/ 2166 w 2324"/>
                  <a:gd name="T39" fmla="*/ 52 h 1363"/>
                  <a:gd name="T40" fmla="*/ 2153 w 2324"/>
                  <a:gd name="T41" fmla="*/ 0 h 1363"/>
                  <a:gd name="T42" fmla="*/ 2021 w 2324"/>
                  <a:gd name="T43" fmla="*/ 82 h 1363"/>
                  <a:gd name="T44" fmla="*/ 1895 w 2324"/>
                  <a:gd name="T45" fmla="*/ 212 h 1363"/>
                  <a:gd name="T46" fmla="*/ 1812 w 2324"/>
                  <a:gd name="T47" fmla="*/ 246 h 1363"/>
                  <a:gd name="T48" fmla="*/ 1756 w 2324"/>
                  <a:gd name="T49" fmla="*/ 234 h 1363"/>
                  <a:gd name="T50" fmla="*/ 1626 w 2324"/>
                  <a:gd name="T51" fmla="*/ 212 h 1363"/>
                  <a:gd name="T52" fmla="*/ 1522 w 2324"/>
                  <a:gd name="T53" fmla="*/ 138 h 1363"/>
                  <a:gd name="T54" fmla="*/ 1470 w 2324"/>
                  <a:gd name="T55" fmla="*/ 212 h 1363"/>
                  <a:gd name="T56" fmla="*/ 1374 w 2324"/>
                  <a:gd name="T57" fmla="*/ 246 h 1363"/>
                  <a:gd name="T58" fmla="*/ 1266 w 2324"/>
                  <a:gd name="T59" fmla="*/ 288 h 1363"/>
                  <a:gd name="T60" fmla="*/ 1215 w 2324"/>
                  <a:gd name="T61" fmla="*/ 266 h 1363"/>
                  <a:gd name="T62" fmla="*/ 1118 w 2324"/>
                  <a:gd name="T63" fmla="*/ 231 h 1363"/>
                  <a:gd name="T64" fmla="*/ 1000 w 2324"/>
                  <a:gd name="T65" fmla="*/ 288 h 1363"/>
                  <a:gd name="T66" fmla="*/ 933 w 2324"/>
                  <a:gd name="T67" fmla="*/ 357 h 1363"/>
                  <a:gd name="T68" fmla="*/ 863 w 2324"/>
                  <a:gd name="T69" fmla="*/ 338 h 1363"/>
                  <a:gd name="T70" fmla="*/ 806 w 2324"/>
                  <a:gd name="T71" fmla="*/ 372 h 1363"/>
                  <a:gd name="T72" fmla="*/ 715 w 2324"/>
                  <a:gd name="T73" fmla="*/ 385 h 1363"/>
                  <a:gd name="T74" fmla="*/ 689 w 2324"/>
                  <a:gd name="T75" fmla="*/ 296 h 1363"/>
                  <a:gd name="T76" fmla="*/ 677 w 2324"/>
                  <a:gd name="T77" fmla="*/ 255 h 1363"/>
                  <a:gd name="T78" fmla="*/ 598 w 2324"/>
                  <a:gd name="T79" fmla="*/ 296 h 1363"/>
                  <a:gd name="T80" fmla="*/ 639 w 2324"/>
                  <a:gd name="T81" fmla="*/ 212 h 1363"/>
                  <a:gd name="T82" fmla="*/ 586 w 2324"/>
                  <a:gd name="T83" fmla="*/ 102 h 1363"/>
                  <a:gd name="T84" fmla="*/ 468 w 2324"/>
                  <a:gd name="T85" fmla="*/ 138 h 1363"/>
                  <a:gd name="T86" fmla="*/ 362 w 2324"/>
                  <a:gd name="T87" fmla="*/ 179 h 1363"/>
                  <a:gd name="T88" fmla="*/ 295 w 2324"/>
                  <a:gd name="T89" fmla="*/ 231 h 1363"/>
                  <a:gd name="T90" fmla="*/ 224 w 2324"/>
                  <a:gd name="T91" fmla="*/ 234 h 1363"/>
                  <a:gd name="T92" fmla="*/ 136 w 2324"/>
                  <a:gd name="T93" fmla="*/ 308 h 1363"/>
                  <a:gd name="T94" fmla="*/ 0 w 2324"/>
                  <a:gd name="T95" fmla="*/ 357 h 1363"/>
                  <a:gd name="T96" fmla="*/ 98 w 2324"/>
                  <a:gd name="T97" fmla="*/ 414 h 1363"/>
                  <a:gd name="T98" fmla="*/ 286 w 2324"/>
                  <a:gd name="T99" fmla="*/ 531 h 1363"/>
                  <a:gd name="T100" fmla="*/ 383 w 2324"/>
                  <a:gd name="T101" fmla="*/ 628 h 1363"/>
                  <a:gd name="T102" fmla="*/ 403 w 2324"/>
                  <a:gd name="T103" fmla="*/ 719 h 1363"/>
                  <a:gd name="T104" fmla="*/ 362 w 2324"/>
                  <a:gd name="T105" fmla="*/ 836 h 1363"/>
                  <a:gd name="T106" fmla="*/ 362 w 2324"/>
                  <a:gd name="T107" fmla="*/ 946 h 1363"/>
                  <a:gd name="T108" fmla="*/ 412 w 2324"/>
                  <a:gd name="T109" fmla="*/ 946 h 1363"/>
                  <a:gd name="T110" fmla="*/ 521 w 2324"/>
                  <a:gd name="T111" fmla="*/ 1010 h 1363"/>
                  <a:gd name="T112" fmla="*/ 542 w 2324"/>
                  <a:gd name="T113" fmla="*/ 1169 h 1363"/>
                  <a:gd name="T114" fmla="*/ 618 w 2324"/>
                  <a:gd name="T115" fmla="*/ 1119 h 1363"/>
                  <a:gd name="T116" fmla="*/ 668 w 2324"/>
                  <a:gd name="T117" fmla="*/ 1204 h 1363"/>
                  <a:gd name="T118" fmla="*/ 715 w 2324"/>
                  <a:gd name="T119" fmla="*/ 1107 h 1363"/>
                  <a:gd name="T120" fmla="*/ 744 w 2324"/>
                  <a:gd name="T121" fmla="*/ 1198 h 1363"/>
                  <a:gd name="T122" fmla="*/ 833 w 2324"/>
                  <a:gd name="T123" fmla="*/ 1087 h 1363"/>
                  <a:gd name="T124" fmla="*/ 1010 w 2324"/>
                  <a:gd name="T125" fmla="*/ 1042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1363">
                    <a:moveTo>
                      <a:pt x="1010" y="1042"/>
                    </a:moveTo>
                    <a:lnTo>
                      <a:pt x="1021" y="1072"/>
                    </a:lnTo>
                    <a:lnTo>
                      <a:pt x="1021" y="1107"/>
                    </a:lnTo>
                    <a:lnTo>
                      <a:pt x="1010" y="1119"/>
                    </a:lnTo>
                    <a:lnTo>
                      <a:pt x="1021" y="1128"/>
                    </a:lnTo>
                    <a:lnTo>
                      <a:pt x="1021" y="1139"/>
                    </a:lnTo>
                    <a:lnTo>
                      <a:pt x="1051" y="1139"/>
                    </a:lnTo>
                    <a:lnTo>
                      <a:pt x="1086" y="1148"/>
                    </a:lnTo>
                    <a:lnTo>
                      <a:pt x="1086" y="1161"/>
                    </a:lnTo>
                    <a:lnTo>
                      <a:pt x="1086" y="1181"/>
                    </a:lnTo>
                    <a:lnTo>
                      <a:pt x="1097" y="1189"/>
                    </a:lnTo>
                    <a:lnTo>
                      <a:pt x="1106" y="1181"/>
                    </a:lnTo>
                    <a:lnTo>
                      <a:pt x="1127" y="1181"/>
                    </a:lnTo>
                    <a:lnTo>
                      <a:pt x="1147" y="1169"/>
                    </a:lnTo>
                    <a:lnTo>
                      <a:pt x="1160" y="1148"/>
                    </a:lnTo>
                    <a:lnTo>
                      <a:pt x="1173" y="1128"/>
                    </a:lnTo>
                    <a:lnTo>
                      <a:pt x="1203" y="1128"/>
                    </a:lnTo>
                    <a:lnTo>
                      <a:pt x="1215" y="1139"/>
                    </a:lnTo>
                    <a:lnTo>
                      <a:pt x="1297" y="1107"/>
                    </a:lnTo>
                    <a:lnTo>
                      <a:pt x="1342" y="1128"/>
                    </a:lnTo>
                    <a:lnTo>
                      <a:pt x="1342" y="1139"/>
                    </a:lnTo>
                    <a:lnTo>
                      <a:pt x="1383" y="1148"/>
                    </a:lnTo>
                    <a:lnTo>
                      <a:pt x="1439" y="1245"/>
                    </a:lnTo>
                    <a:lnTo>
                      <a:pt x="1530" y="1216"/>
                    </a:lnTo>
                    <a:lnTo>
                      <a:pt x="1542" y="1181"/>
                    </a:lnTo>
                    <a:lnTo>
                      <a:pt x="1548" y="1161"/>
                    </a:lnTo>
                    <a:lnTo>
                      <a:pt x="1598" y="1128"/>
                    </a:lnTo>
                    <a:lnTo>
                      <a:pt x="1607" y="1139"/>
                    </a:lnTo>
                    <a:lnTo>
                      <a:pt x="1607" y="1148"/>
                    </a:lnTo>
                    <a:lnTo>
                      <a:pt x="1639" y="1169"/>
                    </a:lnTo>
                    <a:lnTo>
                      <a:pt x="1659" y="1204"/>
                    </a:lnTo>
                    <a:lnTo>
                      <a:pt x="1704" y="1237"/>
                    </a:lnTo>
                    <a:lnTo>
                      <a:pt x="1736" y="1245"/>
                    </a:lnTo>
                    <a:lnTo>
                      <a:pt x="1736" y="1257"/>
                    </a:lnTo>
                    <a:lnTo>
                      <a:pt x="1776" y="1278"/>
                    </a:lnTo>
                    <a:lnTo>
                      <a:pt x="1841" y="1295"/>
                    </a:lnTo>
                    <a:lnTo>
                      <a:pt x="1854" y="1334"/>
                    </a:lnTo>
                    <a:lnTo>
                      <a:pt x="1862" y="1334"/>
                    </a:lnTo>
                    <a:lnTo>
                      <a:pt x="1895" y="1363"/>
                    </a:lnTo>
                    <a:lnTo>
                      <a:pt x="1919" y="1343"/>
                    </a:lnTo>
                    <a:lnTo>
                      <a:pt x="1980" y="1322"/>
                    </a:lnTo>
                    <a:lnTo>
                      <a:pt x="1992" y="1322"/>
                    </a:lnTo>
                    <a:lnTo>
                      <a:pt x="2001" y="1307"/>
                    </a:lnTo>
                    <a:lnTo>
                      <a:pt x="2012" y="1295"/>
                    </a:lnTo>
                    <a:lnTo>
                      <a:pt x="2012" y="1278"/>
                    </a:lnTo>
                    <a:lnTo>
                      <a:pt x="1992" y="1257"/>
                    </a:lnTo>
                    <a:lnTo>
                      <a:pt x="1992" y="1204"/>
                    </a:lnTo>
                    <a:lnTo>
                      <a:pt x="2012" y="1204"/>
                    </a:lnTo>
                    <a:lnTo>
                      <a:pt x="2012" y="1189"/>
                    </a:lnTo>
                    <a:lnTo>
                      <a:pt x="2021" y="1181"/>
                    </a:lnTo>
                    <a:lnTo>
                      <a:pt x="2021" y="1169"/>
                    </a:lnTo>
                    <a:lnTo>
                      <a:pt x="2001" y="1161"/>
                    </a:lnTo>
                    <a:lnTo>
                      <a:pt x="2012" y="1139"/>
                    </a:lnTo>
                    <a:lnTo>
                      <a:pt x="2021" y="1087"/>
                    </a:lnTo>
                    <a:lnTo>
                      <a:pt x="2012" y="1083"/>
                    </a:lnTo>
                    <a:lnTo>
                      <a:pt x="2027" y="1042"/>
                    </a:lnTo>
                    <a:lnTo>
                      <a:pt x="2027" y="1022"/>
                    </a:lnTo>
                    <a:lnTo>
                      <a:pt x="2027" y="1001"/>
                    </a:lnTo>
                    <a:lnTo>
                      <a:pt x="2077" y="981"/>
                    </a:lnTo>
                    <a:lnTo>
                      <a:pt x="2118" y="925"/>
                    </a:lnTo>
                    <a:lnTo>
                      <a:pt x="2110" y="914"/>
                    </a:lnTo>
                    <a:lnTo>
                      <a:pt x="2118" y="893"/>
                    </a:lnTo>
                    <a:lnTo>
                      <a:pt x="2166" y="836"/>
                    </a:lnTo>
                    <a:lnTo>
                      <a:pt x="2186" y="786"/>
                    </a:lnTo>
                    <a:lnTo>
                      <a:pt x="2194" y="775"/>
                    </a:lnTo>
                    <a:lnTo>
                      <a:pt x="2194" y="745"/>
                    </a:lnTo>
                    <a:lnTo>
                      <a:pt x="2166" y="725"/>
                    </a:lnTo>
                    <a:lnTo>
                      <a:pt x="2186" y="669"/>
                    </a:lnTo>
                    <a:lnTo>
                      <a:pt x="2186" y="649"/>
                    </a:lnTo>
                    <a:lnTo>
                      <a:pt x="2216" y="619"/>
                    </a:lnTo>
                    <a:lnTo>
                      <a:pt x="2216" y="608"/>
                    </a:lnTo>
                    <a:lnTo>
                      <a:pt x="2236" y="552"/>
                    </a:lnTo>
                    <a:lnTo>
                      <a:pt x="2244" y="522"/>
                    </a:lnTo>
                    <a:lnTo>
                      <a:pt x="2257" y="490"/>
                    </a:lnTo>
                    <a:lnTo>
                      <a:pt x="2271" y="476"/>
                    </a:lnTo>
                    <a:lnTo>
                      <a:pt x="2283" y="414"/>
                    </a:lnTo>
                    <a:lnTo>
                      <a:pt x="2312" y="405"/>
                    </a:lnTo>
                    <a:lnTo>
                      <a:pt x="2324" y="385"/>
                    </a:lnTo>
                    <a:lnTo>
                      <a:pt x="2292" y="357"/>
                    </a:lnTo>
                    <a:lnTo>
                      <a:pt x="2292" y="338"/>
                    </a:lnTo>
                    <a:lnTo>
                      <a:pt x="2271" y="329"/>
                    </a:lnTo>
                    <a:lnTo>
                      <a:pt x="2244" y="349"/>
                    </a:lnTo>
                    <a:lnTo>
                      <a:pt x="2236" y="349"/>
                    </a:lnTo>
                    <a:lnTo>
                      <a:pt x="2207" y="349"/>
                    </a:lnTo>
                    <a:lnTo>
                      <a:pt x="2207" y="338"/>
                    </a:lnTo>
                    <a:lnTo>
                      <a:pt x="2194" y="329"/>
                    </a:lnTo>
                    <a:lnTo>
                      <a:pt x="2153" y="316"/>
                    </a:lnTo>
                    <a:lnTo>
                      <a:pt x="2166" y="288"/>
                    </a:lnTo>
                    <a:lnTo>
                      <a:pt x="2194" y="266"/>
                    </a:lnTo>
                    <a:lnTo>
                      <a:pt x="2186" y="246"/>
                    </a:lnTo>
                    <a:lnTo>
                      <a:pt x="2174" y="234"/>
                    </a:lnTo>
                    <a:lnTo>
                      <a:pt x="2153" y="231"/>
                    </a:lnTo>
                    <a:lnTo>
                      <a:pt x="2174" y="212"/>
                    </a:lnTo>
                    <a:lnTo>
                      <a:pt x="2174" y="179"/>
                    </a:lnTo>
                    <a:lnTo>
                      <a:pt x="2186" y="138"/>
                    </a:lnTo>
                    <a:lnTo>
                      <a:pt x="2174" y="138"/>
                    </a:lnTo>
                    <a:lnTo>
                      <a:pt x="2186" y="102"/>
                    </a:lnTo>
                    <a:lnTo>
                      <a:pt x="2194" y="73"/>
                    </a:lnTo>
                    <a:lnTo>
                      <a:pt x="2186" y="61"/>
                    </a:lnTo>
                    <a:lnTo>
                      <a:pt x="2166" y="52"/>
                    </a:lnTo>
                    <a:lnTo>
                      <a:pt x="2166" y="19"/>
                    </a:lnTo>
                    <a:lnTo>
                      <a:pt x="2207" y="32"/>
                    </a:lnTo>
                    <a:lnTo>
                      <a:pt x="2207" y="19"/>
                    </a:lnTo>
                    <a:lnTo>
                      <a:pt x="2194" y="0"/>
                    </a:lnTo>
                    <a:lnTo>
                      <a:pt x="2153" y="0"/>
                    </a:lnTo>
                    <a:lnTo>
                      <a:pt x="2153" y="11"/>
                    </a:lnTo>
                    <a:lnTo>
                      <a:pt x="2144" y="11"/>
                    </a:lnTo>
                    <a:lnTo>
                      <a:pt x="2118" y="41"/>
                    </a:lnTo>
                    <a:lnTo>
                      <a:pt x="2077" y="52"/>
                    </a:lnTo>
                    <a:lnTo>
                      <a:pt x="2021" y="82"/>
                    </a:lnTo>
                    <a:lnTo>
                      <a:pt x="2001" y="93"/>
                    </a:lnTo>
                    <a:lnTo>
                      <a:pt x="1971" y="129"/>
                    </a:lnTo>
                    <a:lnTo>
                      <a:pt x="1951" y="158"/>
                    </a:lnTo>
                    <a:lnTo>
                      <a:pt x="1939" y="170"/>
                    </a:lnTo>
                    <a:lnTo>
                      <a:pt x="1895" y="212"/>
                    </a:lnTo>
                    <a:lnTo>
                      <a:pt x="1882" y="170"/>
                    </a:lnTo>
                    <a:lnTo>
                      <a:pt x="1862" y="170"/>
                    </a:lnTo>
                    <a:lnTo>
                      <a:pt x="1862" y="190"/>
                    </a:lnTo>
                    <a:lnTo>
                      <a:pt x="1821" y="212"/>
                    </a:lnTo>
                    <a:lnTo>
                      <a:pt x="1812" y="246"/>
                    </a:lnTo>
                    <a:lnTo>
                      <a:pt x="1791" y="234"/>
                    </a:lnTo>
                    <a:lnTo>
                      <a:pt x="1776" y="266"/>
                    </a:lnTo>
                    <a:lnTo>
                      <a:pt x="1776" y="246"/>
                    </a:lnTo>
                    <a:lnTo>
                      <a:pt x="1776" y="234"/>
                    </a:lnTo>
                    <a:lnTo>
                      <a:pt x="1756" y="234"/>
                    </a:lnTo>
                    <a:lnTo>
                      <a:pt x="1715" y="220"/>
                    </a:lnTo>
                    <a:lnTo>
                      <a:pt x="1665" y="231"/>
                    </a:lnTo>
                    <a:lnTo>
                      <a:pt x="1659" y="231"/>
                    </a:lnTo>
                    <a:lnTo>
                      <a:pt x="1648" y="212"/>
                    </a:lnTo>
                    <a:lnTo>
                      <a:pt x="1626" y="212"/>
                    </a:lnTo>
                    <a:lnTo>
                      <a:pt x="1618" y="212"/>
                    </a:lnTo>
                    <a:lnTo>
                      <a:pt x="1598" y="199"/>
                    </a:lnTo>
                    <a:lnTo>
                      <a:pt x="1577" y="117"/>
                    </a:lnTo>
                    <a:lnTo>
                      <a:pt x="1530" y="129"/>
                    </a:lnTo>
                    <a:lnTo>
                      <a:pt x="1522" y="138"/>
                    </a:lnTo>
                    <a:lnTo>
                      <a:pt x="1509" y="138"/>
                    </a:lnTo>
                    <a:lnTo>
                      <a:pt x="1500" y="179"/>
                    </a:lnTo>
                    <a:lnTo>
                      <a:pt x="1522" y="231"/>
                    </a:lnTo>
                    <a:lnTo>
                      <a:pt x="1509" y="231"/>
                    </a:lnTo>
                    <a:lnTo>
                      <a:pt x="1470" y="212"/>
                    </a:lnTo>
                    <a:lnTo>
                      <a:pt x="1451" y="212"/>
                    </a:lnTo>
                    <a:lnTo>
                      <a:pt x="1429" y="220"/>
                    </a:lnTo>
                    <a:lnTo>
                      <a:pt x="1412" y="234"/>
                    </a:lnTo>
                    <a:lnTo>
                      <a:pt x="1403" y="234"/>
                    </a:lnTo>
                    <a:lnTo>
                      <a:pt x="1374" y="246"/>
                    </a:lnTo>
                    <a:lnTo>
                      <a:pt x="1353" y="234"/>
                    </a:lnTo>
                    <a:lnTo>
                      <a:pt x="1312" y="246"/>
                    </a:lnTo>
                    <a:lnTo>
                      <a:pt x="1301" y="288"/>
                    </a:lnTo>
                    <a:lnTo>
                      <a:pt x="1286" y="288"/>
                    </a:lnTo>
                    <a:lnTo>
                      <a:pt x="1266" y="288"/>
                    </a:lnTo>
                    <a:lnTo>
                      <a:pt x="1266" y="266"/>
                    </a:lnTo>
                    <a:lnTo>
                      <a:pt x="1266" y="255"/>
                    </a:lnTo>
                    <a:lnTo>
                      <a:pt x="1256" y="246"/>
                    </a:lnTo>
                    <a:lnTo>
                      <a:pt x="1236" y="255"/>
                    </a:lnTo>
                    <a:lnTo>
                      <a:pt x="1215" y="266"/>
                    </a:lnTo>
                    <a:lnTo>
                      <a:pt x="1195" y="255"/>
                    </a:lnTo>
                    <a:lnTo>
                      <a:pt x="1168" y="255"/>
                    </a:lnTo>
                    <a:lnTo>
                      <a:pt x="1160" y="220"/>
                    </a:lnTo>
                    <a:lnTo>
                      <a:pt x="1147" y="212"/>
                    </a:lnTo>
                    <a:lnTo>
                      <a:pt x="1118" y="231"/>
                    </a:lnTo>
                    <a:lnTo>
                      <a:pt x="1106" y="266"/>
                    </a:lnTo>
                    <a:lnTo>
                      <a:pt x="1065" y="275"/>
                    </a:lnTo>
                    <a:lnTo>
                      <a:pt x="1030" y="288"/>
                    </a:lnTo>
                    <a:lnTo>
                      <a:pt x="1021" y="288"/>
                    </a:lnTo>
                    <a:lnTo>
                      <a:pt x="1000" y="288"/>
                    </a:lnTo>
                    <a:lnTo>
                      <a:pt x="1000" y="275"/>
                    </a:lnTo>
                    <a:lnTo>
                      <a:pt x="959" y="275"/>
                    </a:lnTo>
                    <a:lnTo>
                      <a:pt x="969" y="329"/>
                    </a:lnTo>
                    <a:lnTo>
                      <a:pt x="939" y="357"/>
                    </a:lnTo>
                    <a:lnTo>
                      <a:pt x="933" y="357"/>
                    </a:lnTo>
                    <a:lnTo>
                      <a:pt x="924" y="372"/>
                    </a:lnTo>
                    <a:lnTo>
                      <a:pt x="904" y="357"/>
                    </a:lnTo>
                    <a:lnTo>
                      <a:pt x="891" y="329"/>
                    </a:lnTo>
                    <a:lnTo>
                      <a:pt x="871" y="329"/>
                    </a:lnTo>
                    <a:lnTo>
                      <a:pt x="863" y="338"/>
                    </a:lnTo>
                    <a:lnTo>
                      <a:pt x="871" y="364"/>
                    </a:lnTo>
                    <a:lnTo>
                      <a:pt x="863" y="364"/>
                    </a:lnTo>
                    <a:lnTo>
                      <a:pt x="854" y="364"/>
                    </a:lnTo>
                    <a:lnTo>
                      <a:pt x="833" y="364"/>
                    </a:lnTo>
                    <a:lnTo>
                      <a:pt x="806" y="372"/>
                    </a:lnTo>
                    <a:lnTo>
                      <a:pt x="795" y="364"/>
                    </a:lnTo>
                    <a:lnTo>
                      <a:pt x="774" y="364"/>
                    </a:lnTo>
                    <a:lnTo>
                      <a:pt x="765" y="385"/>
                    </a:lnTo>
                    <a:lnTo>
                      <a:pt x="724" y="394"/>
                    </a:lnTo>
                    <a:lnTo>
                      <a:pt x="715" y="385"/>
                    </a:lnTo>
                    <a:lnTo>
                      <a:pt x="715" y="364"/>
                    </a:lnTo>
                    <a:lnTo>
                      <a:pt x="703" y="349"/>
                    </a:lnTo>
                    <a:lnTo>
                      <a:pt x="715" y="329"/>
                    </a:lnTo>
                    <a:lnTo>
                      <a:pt x="703" y="308"/>
                    </a:lnTo>
                    <a:lnTo>
                      <a:pt x="689" y="296"/>
                    </a:lnTo>
                    <a:lnTo>
                      <a:pt x="677" y="308"/>
                    </a:lnTo>
                    <a:lnTo>
                      <a:pt x="668" y="296"/>
                    </a:lnTo>
                    <a:lnTo>
                      <a:pt x="659" y="255"/>
                    </a:lnTo>
                    <a:lnTo>
                      <a:pt x="659" y="246"/>
                    </a:lnTo>
                    <a:lnTo>
                      <a:pt x="677" y="255"/>
                    </a:lnTo>
                    <a:lnTo>
                      <a:pt x="677" y="234"/>
                    </a:lnTo>
                    <a:lnTo>
                      <a:pt x="639" y="231"/>
                    </a:lnTo>
                    <a:lnTo>
                      <a:pt x="648" y="246"/>
                    </a:lnTo>
                    <a:lnTo>
                      <a:pt x="639" y="288"/>
                    </a:lnTo>
                    <a:lnTo>
                      <a:pt x="598" y="296"/>
                    </a:lnTo>
                    <a:lnTo>
                      <a:pt x="586" y="288"/>
                    </a:lnTo>
                    <a:lnTo>
                      <a:pt x="586" y="275"/>
                    </a:lnTo>
                    <a:lnTo>
                      <a:pt x="618" y="231"/>
                    </a:lnTo>
                    <a:lnTo>
                      <a:pt x="627" y="231"/>
                    </a:lnTo>
                    <a:lnTo>
                      <a:pt x="639" y="212"/>
                    </a:lnTo>
                    <a:lnTo>
                      <a:pt x="607" y="190"/>
                    </a:lnTo>
                    <a:lnTo>
                      <a:pt x="639" y="138"/>
                    </a:lnTo>
                    <a:lnTo>
                      <a:pt x="639" y="117"/>
                    </a:lnTo>
                    <a:lnTo>
                      <a:pt x="598" y="117"/>
                    </a:lnTo>
                    <a:lnTo>
                      <a:pt x="586" y="102"/>
                    </a:lnTo>
                    <a:lnTo>
                      <a:pt x="551" y="102"/>
                    </a:lnTo>
                    <a:lnTo>
                      <a:pt x="551" y="114"/>
                    </a:lnTo>
                    <a:lnTo>
                      <a:pt x="521" y="117"/>
                    </a:lnTo>
                    <a:lnTo>
                      <a:pt x="488" y="149"/>
                    </a:lnTo>
                    <a:lnTo>
                      <a:pt x="468" y="138"/>
                    </a:lnTo>
                    <a:lnTo>
                      <a:pt x="459" y="129"/>
                    </a:lnTo>
                    <a:lnTo>
                      <a:pt x="433" y="170"/>
                    </a:lnTo>
                    <a:lnTo>
                      <a:pt x="425" y="190"/>
                    </a:lnTo>
                    <a:lnTo>
                      <a:pt x="371" y="199"/>
                    </a:lnTo>
                    <a:lnTo>
                      <a:pt x="362" y="179"/>
                    </a:lnTo>
                    <a:lnTo>
                      <a:pt x="306" y="179"/>
                    </a:lnTo>
                    <a:lnTo>
                      <a:pt x="327" y="199"/>
                    </a:lnTo>
                    <a:lnTo>
                      <a:pt x="315" y="212"/>
                    </a:lnTo>
                    <a:lnTo>
                      <a:pt x="306" y="212"/>
                    </a:lnTo>
                    <a:lnTo>
                      <a:pt x="295" y="231"/>
                    </a:lnTo>
                    <a:lnTo>
                      <a:pt x="286" y="231"/>
                    </a:lnTo>
                    <a:lnTo>
                      <a:pt x="286" y="255"/>
                    </a:lnTo>
                    <a:lnTo>
                      <a:pt x="274" y="255"/>
                    </a:lnTo>
                    <a:lnTo>
                      <a:pt x="265" y="234"/>
                    </a:lnTo>
                    <a:lnTo>
                      <a:pt x="224" y="234"/>
                    </a:lnTo>
                    <a:lnTo>
                      <a:pt x="224" y="255"/>
                    </a:lnTo>
                    <a:lnTo>
                      <a:pt x="210" y="255"/>
                    </a:lnTo>
                    <a:lnTo>
                      <a:pt x="210" y="234"/>
                    </a:lnTo>
                    <a:lnTo>
                      <a:pt x="147" y="255"/>
                    </a:lnTo>
                    <a:lnTo>
                      <a:pt x="136" y="308"/>
                    </a:lnTo>
                    <a:lnTo>
                      <a:pt x="86" y="288"/>
                    </a:lnTo>
                    <a:lnTo>
                      <a:pt x="50" y="316"/>
                    </a:lnTo>
                    <a:lnTo>
                      <a:pt x="9" y="338"/>
                    </a:lnTo>
                    <a:lnTo>
                      <a:pt x="0" y="349"/>
                    </a:lnTo>
                    <a:lnTo>
                      <a:pt x="0" y="357"/>
                    </a:lnTo>
                    <a:lnTo>
                      <a:pt x="50" y="364"/>
                    </a:lnTo>
                    <a:lnTo>
                      <a:pt x="39" y="385"/>
                    </a:lnTo>
                    <a:lnTo>
                      <a:pt x="30" y="405"/>
                    </a:lnTo>
                    <a:lnTo>
                      <a:pt x="39" y="455"/>
                    </a:lnTo>
                    <a:lnTo>
                      <a:pt x="98" y="414"/>
                    </a:lnTo>
                    <a:lnTo>
                      <a:pt x="169" y="426"/>
                    </a:lnTo>
                    <a:lnTo>
                      <a:pt x="177" y="476"/>
                    </a:lnTo>
                    <a:lnTo>
                      <a:pt x="189" y="481"/>
                    </a:lnTo>
                    <a:lnTo>
                      <a:pt x="254" y="561"/>
                    </a:lnTo>
                    <a:lnTo>
                      <a:pt x="286" y="531"/>
                    </a:lnTo>
                    <a:lnTo>
                      <a:pt x="330" y="561"/>
                    </a:lnTo>
                    <a:lnTo>
                      <a:pt x="330" y="593"/>
                    </a:lnTo>
                    <a:lnTo>
                      <a:pt x="327" y="619"/>
                    </a:lnTo>
                    <a:lnTo>
                      <a:pt x="371" y="637"/>
                    </a:lnTo>
                    <a:lnTo>
                      <a:pt x="383" y="628"/>
                    </a:lnTo>
                    <a:lnTo>
                      <a:pt x="425" y="658"/>
                    </a:lnTo>
                    <a:lnTo>
                      <a:pt x="433" y="690"/>
                    </a:lnTo>
                    <a:lnTo>
                      <a:pt x="445" y="699"/>
                    </a:lnTo>
                    <a:lnTo>
                      <a:pt x="445" y="719"/>
                    </a:lnTo>
                    <a:lnTo>
                      <a:pt x="403" y="719"/>
                    </a:lnTo>
                    <a:lnTo>
                      <a:pt x="383" y="734"/>
                    </a:lnTo>
                    <a:lnTo>
                      <a:pt x="392" y="775"/>
                    </a:lnTo>
                    <a:lnTo>
                      <a:pt x="392" y="795"/>
                    </a:lnTo>
                    <a:lnTo>
                      <a:pt x="383" y="828"/>
                    </a:lnTo>
                    <a:lnTo>
                      <a:pt x="362" y="836"/>
                    </a:lnTo>
                    <a:lnTo>
                      <a:pt x="362" y="843"/>
                    </a:lnTo>
                    <a:lnTo>
                      <a:pt x="371" y="873"/>
                    </a:lnTo>
                    <a:lnTo>
                      <a:pt x="342" y="884"/>
                    </a:lnTo>
                    <a:lnTo>
                      <a:pt x="327" y="925"/>
                    </a:lnTo>
                    <a:lnTo>
                      <a:pt x="362" y="946"/>
                    </a:lnTo>
                    <a:lnTo>
                      <a:pt x="371" y="946"/>
                    </a:lnTo>
                    <a:lnTo>
                      <a:pt x="351" y="925"/>
                    </a:lnTo>
                    <a:lnTo>
                      <a:pt x="362" y="914"/>
                    </a:lnTo>
                    <a:lnTo>
                      <a:pt x="412" y="934"/>
                    </a:lnTo>
                    <a:lnTo>
                      <a:pt x="412" y="946"/>
                    </a:lnTo>
                    <a:lnTo>
                      <a:pt x="433" y="960"/>
                    </a:lnTo>
                    <a:lnTo>
                      <a:pt x="445" y="969"/>
                    </a:lnTo>
                    <a:lnTo>
                      <a:pt x="447" y="990"/>
                    </a:lnTo>
                    <a:lnTo>
                      <a:pt x="459" y="981"/>
                    </a:lnTo>
                    <a:lnTo>
                      <a:pt x="521" y="1010"/>
                    </a:lnTo>
                    <a:lnTo>
                      <a:pt x="521" y="1031"/>
                    </a:lnTo>
                    <a:lnTo>
                      <a:pt x="542" y="1072"/>
                    </a:lnTo>
                    <a:lnTo>
                      <a:pt x="551" y="1087"/>
                    </a:lnTo>
                    <a:lnTo>
                      <a:pt x="521" y="1119"/>
                    </a:lnTo>
                    <a:lnTo>
                      <a:pt x="542" y="1169"/>
                    </a:lnTo>
                    <a:lnTo>
                      <a:pt x="571" y="1181"/>
                    </a:lnTo>
                    <a:lnTo>
                      <a:pt x="577" y="1161"/>
                    </a:lnTo>
                    <a:lnTo>
                      <a:pt x="598" y="1161"/>
                    </a:lnTo>
                    <a:lnTo>
                      <a:pt x="607" y="1139"/>
                    </a:lnTo>
                    <a:lnTo>
                      <a:pt x="618" y="1119"/>
                    </a:lnTo>
                    <a:lnTo>
                      <a:pt x="627" y="1128"/>
                    </a:lnTo>
                    <a:lnTo>
                      <a:pt x="627" y="1139"/>
                    </a:lnTo>
                    <a:lnTo>
                      <a:pt x="639" y="1181"/>
                    </a:lnTo>
                    <a:lnTo>
                      <a:pt x="648" y="1189"/>
                    </a:lnTo>
                    <a:lnTo>
                      <a:pt x="668" y="1204"/>
                    </a:lnTo>
                    <a:lnTo>
                      <a:pt x="689" y="1204"/>
                    </a:lnTo>
                    <a:lnTo>
                      <a:pt x="689" y="1181"/>
                    </a:lnTo>
                    <a:lnTo>
                      <a:pt x="703" y="1169"/>
                    </a:lnTo>
                    <a:lnTo>
                      <a:pt x="715" y="1128"/>
                    </a:lnTo>
                    <a:lnTo>
                      <a:pt x="715" y="1107"/>
                    </a:lnTo>
                    <a:lnTo>
                      <a:pt x="744" y="1107"/>
                    </a:lnTo>
                    <a:lnTo>
                      <a:pt x="757" y="1139"/>
                    </a:lnTo>
                    <a:lnTo>
                      <a:pt x="724" y="1169"/>
                    </a:lnTo>
                    <a:lnTo>
                      <a:pt x="724" y="1189"/>
                    </a:lnTo>
                    <a:lnTo>
                      <a:pt x="744" y="1198"/>
                    </a:lnTo>
                    <a:lnTo>
                      <a:pt x="774" y="1169"/>
                    </a:lnTo>
                    <a:lnTo>
                      <a:pt x="774" y="1148"/>
                    </a:lnTo>
                    <a:lnTo>
                      <a:pt x="813" y="1148"/>
                    </a:lnTo>
                    <a:lnTo>
                      <a:pt x="841" y="1098"/>
                    </a:lnTo>
                    <a:lnTo>
                      <a:pt x="833" y="1087"/>
                    </a:lnTo>
                    <a:lnTo>
                      <a:pt x="891" y="1031"/>
                    </a:lnTo>
                    <a:lnTo>
                      <a:pt x="924" y="1031"/>
                    </a:lnTo>
                    <a:lnTo>
                      <a:pt x="950" y="1031"/>
                    </a:lnTo>
                    <a:lnTo>
                      <a:pt x="980" y="1010"/>
                    </a:lnTo>
                    <a:lnTo>
                      <a:pt x="1010" y="1042"/>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81" name="57 Moselle">
                <a:extLst>
                  <a:ext uri="{FF2B5EF4-FFF2-40B4-BE49-F238E27FC236}">
                    <a16:creationId xmlns:a16="http://schemas.microsoft.com/office/drawing/2014/main" id="{326A3765-E324-40AE-8330-636C7AE34D4A}"/>
                  </a:ext>
                </a:extLst>
              </p:cNvPr>
              <p:cNvSpPr>
                <a:spLocks/>
              </p:cNvSpPr>
              <p:nvPr userDrawn="1"/>
            </p:nvSpPr>
            <p:spPr bwMode="auto">
              <a:xfrm>
                <a:off x="7475538" y="1400175"/>
                <a:ext cx="763587" cy="622300"/>
              </a:xfrm>
              <a:custGeom>
                <a:avLst/>
                <a:gdLst>
                  <a:gd name="T0" fmla="*/ 1568 w 2249"/>
                  <a:gd name="T1" fmla="*/ 1222 h 1831"/>
                  <a:gd name="T2" fmla="*/ 1555 w 2249"/>
                  <a:gd name="T3" fmla="*/ 1311 h 1831"/>
                  <a:gd name="T4" fmla="*/ 1652 w 2249"/>
                  <a:gd name="T5" fmla="*/ 1258 h 1831"/>
                  <a:gd name="T6" fmla="*/ 1741 w 2249"/>
                  <a:gd name="T7" fmla="*/ 1258 h 1831"/>
                  <a:gd name="T8" fmla="*/ 1782 w 2249"/>
                  <a:gd name="T9" fmla="*/ 1270 h 1831"/>
                  <a:gd name="T10" fmla="*/ 1847 w 2249"/>
                  <a:gd name="T11" fmla="*/ 1376 h 1831"/>
                  <a:gd name="T12" fmla="*/ 1820 w 2249"/>
                  <a:gd name="T13" fmla="*/ 1555 h 1831"/>
                  <a:gd name="T14" fmla="*/ 1832 w 2249"/>
                  <a:gd name="T15" fmla="*/ 1692 h 1831"/>
                  <a:gd name="T16" fmla="*/ 1715 w 2249"/>
                  <a:gd name="T17" fmla="*/ 1831 h 1831"/>
                  <a:gd name="T18" fmla="*/ 1576 w 2249"/>
                  <a:gd name="T19" fmla="*/ 1811 h 1831"/>
                  <a:gd name="T20" fmla="*/ 1505 w 2249"/>
                  <a:gd name="T21" fmla="*/ 1681 h 1831"/>
                  <a:gd name="T22" fmla="*/ 1397 w 2249"/>
                  <a:gd name="T23" fmla="*/ 1631 h 1831"/>
                  <a:gd name="T24" fmla="*/ 1279 w 2249"/>
                  <a:gd name="T25" fmla="*/ 1642 h 1831"/>
                  <a:gd name="T26" fmla="*/ 1162 w 2249"/>
                  <a:gd name="T27" fmla="*/ 1584 h 1831"/>
                  <a:gd name="T28" fmla="*/ 1065 w 2249"/>
                  <a:gd name="T29" fmla="*/ 1555 h 1831"/>
                  <a:gd name="T30" fmla="*/ 938 w 2249"/>
                  <a:gd name="T31" fmla="*/ 1478 h 1831"/>
                  <a:gd name="T32" fmla="*/ 770 w 2249"/>
                  <a:gd name="T33" fmla="*/ 1417 h 1831"/>
                  <a:gd name="T34" fmla="*/ 641 w 2249"/>
                  <a:gd name="T35" fmla="*/ 1367 h 1831"/>
                  <a:gd name="T36" fmla="*/ 626 w 2249"/>
                  <a:gd name="T37" fmla="*/ 1300 h 1831"/>
                  <a:gd name="T38" fmla="*/ 585 w 2249"/>
                  <a:gd name="T39" fmla="*/ 1235 h 1831"/>
                  <a:gd name="T40" fmla="*/ 555 w 2249"/>
                  <a:gd name="T41" fmla="*/ 1131 h 1831"/>
                  <a:gd name="T42" fmla="*/ 468 w 2249"/>
                  <a:gd name="T43" fmla="*/ 1105 h 1831"/>
                  <a:gd name="T44" fmla="*/ 341 w 2249"/>
                  <a:gd name="T45" fmla="*/ 1116 h 1831"/>
                  <a:gd name="T46" fmla="*/ 264 w 2249"/>
                  <a:gd name="T47" fmla="*/ 1034 h 1831"/>
                  <a:gd name="T48" fmla="*/ 117 w 2249"/>
                  <a:gd name="T49" fmla="*/ 908 h 1831"/>
                  <a:gd name="T50" fmla="*/ 97 w 2249"/>
                  <a:gd name="T51" fmla="*/ 791 h 1831"/>
                  <a:gd name="T52" fmla="*/ 193 w 2249"/>
                  <a:gd name="T53" fmla="*/ 673 h 1831"/>
                  <a:gd name="T54" fmla="*/ 161 w 2249"/>
                  <a:gd name="T55" fmla="*/ 576 h 1831"/>
                  <a:gd name="T56" fmla="*/ 152 w 2249"/>
                  <a:gd name="T57" fmla="*/ 479 h 1831"/>
                  <a:gd name="T58" fmla="*/ 85 w 2249"/>
                  <a:gd name="T59" fmla="*/ 299 h 1831"/>
                  <a:gd name="T60" fmla="*/ 56 w 2249"/>
                  <a:gd name="T61" fmla="*/ 162 h 1831"/>
                  <a:gd name="T62" fmla="*/ 0 w 2249"/>
                  <a:gd name="T63" fmla="*/ 35 h 1831"/>
                  <a:gd name="T64" fmla="*/ 193 w 2249"/>
                  <a:gd name="T65" fmla="*/ 97 h 1831"/>
                  <a:gd name="T66" fmla="*/ 321 w 2249"/>
                  <a:gd name="T67" fmla="*/ 21 h 1831"/>
                  <a:gd name="T68" fmla="*/ 509 w 2249"/>
                  <a:gd name="T69" fmla="*/ 35 h 1831"/>
                  <a:gd name="T70" fmla="*/ 618 w 2249"/>
                  <a:gd name="T71" fmla="*/ 76 h 1831"/>
                  <a:gd name="T72" fmla="*/ 744 w 2249"/>
                  <a:gd name="T73" fmla="*/ 85 h 1831"/>
                  <a:gd name="T74" fmla="*/ 870 w 2249"/>
                  <a:gd name="T75" fmla="*/ 212 h 1831"/>
                  <a:gd name="T76" fmla="*/ 887 w 2249"/>
                  <a:gd name="T77" fmla="*/ 308 h 1831"/>
                  <a:gd name="T78" fmla="*/ 1015 w 2249"/>
                  <a:gd name="T79" fmla="*/ 459 h 1831"/>
                  <a:gd name="T80" fmla="*/ 1065 w 2249"/>
                  <a:gd name="T81" fmla="*/ 605 h 1831"/>
                  <a:gd name="T82" fmla="*/ 1234 w 2249"/>
                  <a:gd name="T83" fmla="*/ 626 h 1831"/>
                  <a:gd name="T84" fmla="*/ 1290 w 2249"/>
                  <a:gd name="T85" fmla="*/ 522 h 1831"/>
                  <a:gd name="T86" fmla="*/ 1388 w 2249"/>
                  <a:gd name="T87" fmla="*/ 522 h 1831"/>
                  <a:gd name="T88" fmla="*/ 1494 w 2249"/>
                  <a:gd name="T89" fmla="*/ 702 h 1831"/>
                  <a:gd name="T90" fmla="*/ 1587 w 2249"/>
                  <a:gd name="T91" fmla="*/ 641 h 1831"/>
                  <a:gd name="T92" fmla="*/ 1741 w 2249"/>
                  <a:gd name="T93" fmla="*/ 661 h 1831"/>
                  <a:gd name="T94" fmla="*/ 1888 w 2249"/>
                  <a:gd name="T95" fmla="*/ 617 h 1831"/>
                  <a:gd name="T96" fmla="*/ 2067 w 2249"/>
                  <a:gd name="T97" fmla="*/ 596 h 1831"/>
                  <a:gd name="T98" fmla="*/ 2249 w 2249"/>
                  <a:gd name="T99" fmla="*/ 778 h 1831"/>
                  <a:gd name="T100" fmla="*/ 2185 w 2249"/>
                  <a:gd name="T101" fmla="*/ 947 h 1831"/>
                  <a:gd name="T102" fmla="*/ 2026 w 2249"/>
                  <a:gd name="T103" fmla="*/ 958 h 1831"/>
                  <a:gd name="T104" fmla="*/ 1858 w 2249"/>
                  <a:gd name="T105" fmla="*/ 1005 h 1831"/>
                  <a:gd name="T106" fmla="*/ 1665 w 2249"/>
                  <a:gd name="T107" fmla="*/ 908 h 1831"/>
                  <a:gd name="T108" fmla="*/ 1568 w 2249"/>
                  <a:gd name="T109" fmla="*/ 799 h 1831"/>
                  <a:gd name="T110" fmla="*/ 1526 w 2249"/>
                  <a:gd name="T111" fmla="*/ 811 h 1831"/>
                  <a:gd name="T112" fmla="*/ 1470 w 2249"/>
                  <a:gd name="T113" fmla="*/ 1014 h 1831"/>
                  <a:gd name="T114" fmla="*/ 1377 w 2249"/>
                  <a:gd name="T115" fmla="*/ 1085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49" h="1831">
                    <a:moveTo>
                      <a:pt x="1429" y="1140"/>
                    </a:moveTo>
                    <a:lnTo>
                      <a:pt x="1438" y="1131"/>
                    </a:lnTo>
                    <a:lnTo>
                      <a:pt x="1514" y="1172"/>
                    </a:lnTo>
                    <a:lnTo>
                      <a:pt x="1526" y="1193"/>
                    </a:lnTo>
                    <a:lnTo>
                      <a:pt x="1587" y="1181"/>
                    </a:lnTo>
                    <a:lnTo>
                      <a:pt x="1587" y="1213"/>
                    </a:lnTo>
                    <a:lnTo>
                      <a:pt x="1568" y="1222"/>
                    </a:lnTo>
                    <a:lnTo>
                      <a:pt x="1526" y="1222"/>
                    </a:lnTo>
                    <a:lnTo>
                      <a:pt x="1526" y="1243"/>
                    </a:lnTo>
                    <a:lnTo>
                      <a:pt x="1526" y="1270"/>
                    </a:lnTo>
                    <a:lnTo>
                      <a:pt x="1526" y="1278"/>
                    </a:lnTo>
                    <a:lnTo>
                      <a:pt x="1576" y="1278"/>
                    </a:lnTo>
                    <a:lnTo>
                      <a:pt x="1576" y="1290"/>
                    </a:lnTo>
                    <a:lnTo>
                      <a:pt x="1555" y="1311"/>
                    </a:lnTo>
                    <a:lnTo>
                      <a:pt x="1568" y="1331"/>
                    </a:lnTo>
                    <a:lnTo>
                      <a:pt x="1596" y="1311"/>
                    </a:lnTo>
                    <a:lnTo>
                      <a:pt x="1611" y="1311"/>
                    </a:lnTo>
                    <a:lnTo>
                      <a:pt x="1624" y="1300"/>
                    </a:lnTo>
                    <a:lnTo>
                      <a:pt x="1624" y="1290"/>
                    </a:lnTo>
                    <a:lnTo>
                      <a:pt x="1632" y="1270"/>
                    </a:lnTo>
                    <a:lnTo>
                      <a:pt x="1652" y="1258"/>
                    </a:lnTo>
                    <a:lnTo>
                      <a:pt x="1644" y="1235"/>
                    </a:lnTo>
                    <a:lnTo>
                      <a:pt x="1652" y="1222"/>
                    </a:lnTo>
                    <a:lnTo>
                      <a:pt x="1674" y="1222"/>
                    </a:lnTo>
                    <a:lnTo>
                      <a:pt x="1694" y="1202"/>
                    </a:lnTo>
                    <a:lnTo>
                      <a:pt x="1702" y="1222"/>
                    </a:lnTo>
                    <a:lnTo>
                      <a:pt x="1724" y="1248"/>
                    </a:lnTo>
                    <a:lnTo>
                      <a:pt x="1741" y="1258"/>
                    </a:lnTo>
                    <a:lnTo>
                      <a:pt x="1741" y="1248"/>
                    </a:lnTo>
                    <a:lnTo>
                      <a:pt x="1741" y="1243"/>
                    </a:lnTo>
                    <a:lnTo>
                      <a:pt x="1761" y="1243"/>
                    </a:lnTo>
                    <a:lnTo>
                      <a:pt x="1770" y="1258"/>
                    </a:lnTo>
                    <a:lnTo>
                      <a:pt x="1791" y="1248"/>
                    </a:lnTo>
                    <a:lnTo>
                      <a:pt x="1800" y="1258"/>
                    </a:lnTo>
                    <a:lnTo>
                      <a:pt x="1782" y="1270"/>
                    </a:lnTo>
                    <a:lnTo>
                      <a:pt x="1800" y="1300"/>
                    </a:lnTo>
                    <a:lnTo>
                      <a:pt x="1811" y="1290"/>
                    </a:lnTo>
                    <a:lnTo>
                      <a:pt x="1832" y="1300"/>
                    </a:lnTo>
                    <a:lnTo>
                      <a:pt x="1841" y="1319"/>
                    </a:lnTo>
                    <a:lnTo>
                      <a:pt x="1847" y="1331"/>
                    </a:lnTo>
                    <a:lnTo>
                      <a:pt x="1867" y="1352"/>
                    </a:lnTo>
                    <a:lnTo>
                      <a:pt x="1847" y="1376"/>
                    </a:lnTo>
                    <a:lnTo>
                      <a:pt x="1841" y="1428"/>
                    </a:lnTo>
                    <a:lnTo>
                      <a:pt x="1820" y="1458"/>
                    </a:lnTo>
                    <a:lnTo>
                      <a:pt x="1820" y="1484"/>
                    </a:lnTo>
                    <a:lnTo>
                      <a:pt x="1811" y="1484"/>
                    </a:lnTo>
                    <a:lnTo>
                      <a:pt x="1791" y="1504"/>
                    </a:lnTo>
                    <a:lnTo>
                      <a:pt x="1800" y="1534"/>
                    </a:lnTo>
                    <a:lnTo>
                      <a:pt x="1820" y="1555"/>
                    </a:lnTo>
                    <a:lnTo>
                      <a:pt x="1832" y="1555"/>
                    </a:lnTo>
                    <a:lnTo>
                      <a:pt x="1867" y="1566"/>
                    </a:lnTo>
                    <a:lnTo>
                      <a:pt x="1841" y="1610"/>
                    </a:lnTo>
                    <a:lnTo>
                      <a:pt x="1832" y="1610"/>
                    </a:lnTo>
                    <a:lnTo>
                      <a:pt x="1841" y="1631"/>
                    </a:lnTo>
                    <a:lnTo>
                      <a:pt x="1820" y="1672"/>
                    </a:lnTo>
                    <a:lnTo>
                      <a:pt x="1832" y="1692"/>
                    </a:lnTo>
                    <a:lnTo>
                      <a:pt x="1811" y="1701"/>
                    </a:lnTo>
                    <a:lnTo>
                      <a:pt x="1800" y="1729"/>
                    </a:lnTo>
                    <a:lnTo>
                      <a:pt x="1782" y="1760"/>
                    </a:lnTo>
                    <a:lnTo>
                      <a:pt x="1741" y="1778"/>
                    </a:lnTo>
                    <a:lnTo>
                      <a:pt x="1729" y="1811"/>
                    </a:lnTo>
                    <a:lnTo>
                      <a:pt x="1715" y="1820"/>
                    </a:lnTo>
                    <a:lnTo>
                      <a:pt x="1715" y="1831"/>
                    </a:lnTo>
                    <a:lnTo>
                      <a:pt x="1685" y="1820"/>
                    </a:lnTo>
                    <a:lnTo>
                      <a:pt x="1685" y="1831"/>
                    </a:lnTo>
                    <a:lnTo>
                      <a:pt x="1665" y="1820"/>
                    </a:lnTo>
                    <a:lnTo>
                      <a:pt x="1632" y="1811"/>
                    </a:lnTo>
                    <a:lnTo>
                      <a:pt x="1611" y="1831"/>
                    </a:lnTo>
                    <a:lnTo>
                      <a:pt x="1587" y="1820"/>
                    </a:lnTo>
                    <a:lnTo>
                      <a:pt x="1576" y="1811"/>
                    </a:lnTo>
                    <a:lnTo>
                      <a:pt x="1602" y="1798"/>
                    </a:lnTo>
                    <a:lnTo>
                      <a:pt x="1576" y="1790"/>
                    </a:lnTo>
                    <a:lnTo>
                      <a:pt x="1526" y="1729"/>
                    </a:lnTo>
                    <a:lnTo>
                      <a:pt x="1494" y="1722"/>
                    </a:lnTo>
                    <a:lnTo>
                      <a:pt x="1485" y="1714"/>
                    </a:lnTo>
                    <a:lnTo>
                      <a:pt x="1505" y="1692"/>
                    </a:lnTo>
                    <a:lnTo>
                      <a:pt x="1505" y="1681"/>
                    </a:lnTo>
                    <a:lnTo>
                      <a:pt x="1494" y="1681"/>
                    </a:lnTo>
                    <a:lnTo>
                      <a:pt x="1485" y="1681"/>
                    </a:lnTo>
                    <a:lnTo>
                      <a:pt x="1470" y="1672"/>
                    </a:lnTo>
                    <a:lnTo>
                      <a:pt x="1438" y="1681"/>
                    </a:lnTo>
                    <a:lnTo>
                      <a:pt x="1409" y="1672"/>
                    </a:lnTo>
                    <a:lnTo>
                      <a:pt x="1397" y="1642"/>
                    </a:lnTo>
                    <a:lnTo>
                      <a:pt x="1397" y="1631"/>
                    </a:lnTo>
                    <a:lnTo>
                      <a:pt x="1377" y="1631"/>
                    </a:lnTo>
                    <a:lnTo>
                      <a:pt x="1377" y="1664"/>
                    </a:lnTo>
                    <a:lnTo>
                      <a:pt x="1362" y="1664"/>
                    </a:lnTo>
                    <a:lnTo>
                      <a:pt x="1340" y="1651"/>
                    </a:lnTo>
                    <a:lnTo>
                      <a:pt x="1299" y="1672"/>
                    </a:lnTo>
                    <a:lnTo>
                      <a:pt x="1279" y="1664"/>
                    </a:lnTo>
                    <a:lnTo>
                      <a:pt x="1279" y="1642"/>
                    </a:lnTo>
                    <a:lnTo>
                      <a:pt x="1279" y="1631"/>
                    </a:lnTo>
                    <a:lnTo>
                      <a:pt x="1249" y="1623"/>
                    </a:lnTo>
                    <a:lnTo>
                      <a:pt x="1203" y="1631"/>
                    </a:lnTo>
                    <a:lnTo>
                      <a:pt x="1194" y="1623"/>
                    </a:lnTo>
                    <a:lnTo>
                      <a:pt x="1182" y="1623"/>
                    </a:lnTo>
                    <a:lnTo>
                      <a:pt x="1182" y="1610"/>
                    </a:lnTo>
                    <a:lnTo>
                      <a:pt x="1162" y="1584"/>
                    </a:lnTo>
                    <a:lnTo>
                      <a:pt x="1123" y="1596"/>
                    </a:lnTo>
                    <a:lnTo>
                      <a:pt x="1106" y="1584"/>
                    </a:lnTo>
                    <a:lnTo>
                      <a:pt x="1097" y="1575"/>
                    </a:lnTo>
                    <a:lnTo>
                      <a:pt x="1076" y="1566"/>
                    </a:lnTo>
                    <a:lnTo>
                      <a:pt x="1056" y="1596"/>
                    </a:lnTo>
                    <a:lnTo>
                      <a:pt x="1056" y="1584"/>
                    </a:lnTo>
                    <a:lnTo>
                      <a:pt x="1065" y="1555"/>
                    </a:lnTo>
                    <a:lnTo>
                      <a:pt x="1035" y="1525"/>
                    </a:lnTo>
                    <a:lnTo>
                      <a:pt x="1015" y="1525"/>
                    </a:lnTo>
                    <a:lnTo>
                      <a:pt x="988" y="1504"/>
                    </a:lnTo>
                    <a:lnTo>
                      <a:pt x="967" y="1504"/>
                    </a:lnTo>
                    <a:lnTo>
                      <a:pt x="958" y="1484"/>
                    </a:lnTo>
                    <a:lnTo>
                      <a:pt x="950" y="1478"/>
                    </a:lnTo>
                    <a:lnTo>
                      <a:pt x="938" y="1478"/>
                    </a:lnTo>
                    <a:lnTo>
                      <a:pt x="909" y="1428"/>
                    </a:lnTo>
                    <a:lnTo>
                      <a:pt x="887" y="1437"/>
                    </a:lnTo>
                    <a:lnTo>
                      <a:pt x="876" y="1437"/>
                    </a:lnTo>
                    <a:lnTo>
                      <a:pt x="852" y="1449"/>
                    </a:lnTo>
                    <a:lnTo>
                      <a:pt x="820" y="1417"/>
                    </a:lnTo>
                    <a:lnTo>
                      <a:pt x="791" y="1417"/>
                    </a:lnTo>
                    <a:lnTo>
                      <a:pt x="770" y="1417"/>
                    </a:lnTo>
                    <a:lnTo>
                      <a:pt x="770" y="1396"/>
                    </a:lnTo>
                    <a:lnTo>
                      <a:pt x="744" y="1376"/>
                    </a:lnTo>
                    <a:lnTo>
                      <a:pt x="694" y="1396"/>
                    </a:lnTo>
                    <a:lnTo>
                      <a:pt x="683" y="1387"/>
                    </a:lnTo>
                    <a:lnTo>
                      <a:pt x="661" y="1387"/>
                    </a:lnTo>
                    <a:lnTo>
                      <a:pt x="653" y="1396"/>
                    </a:lnTo>
                    <a:lnTo>
                      <a:pt x="641" y="1367"/>
                    </a:lnTo>
                    <a:lnTo>
                      <a:pt x="631" y="1361"/>
                    </a:lnTo>
                    <a:lnTo>
                      <a:pt x="641" y="1341"/>
                    </a:lnTo>
                    <a:lnTo>
                      <a:pt x="626" y="1341"/>
                    </a:lnTo>
                    <a:lnTo>
                      <a:pt x="618" y="1319"/>
                    </a:lnTo>
                    <a:lnTo>
                      <a:pt x="585" y="1319"/>
                    </a:lnTo>
                    <a:lnTo>
                      <a:pt x="576" y="1311"/>
                    </a:lnTo>
                    <a:lnTo>
                      <a:pt x="626" y="1300"/>
                    </a:lnTo>
                    <a:lnTo>
                      <a:pt x="618" y="1290"/>
                    </a:lnTo>
                    <a:lnTo>
                      <a:pt x="596" y="1278"/>
                    </a:lnTo>
                    <a:lnTo>
                      <a:pt x="576" y="1300"/>
                    </a:lnTo>
                    <a:lnTo>
                      <a:pt x="555" y="1270"/>
                    </a:lnTo>
                    <a:lnTo>
                      <a:pt x="564" y="1258"/>
                    </a:lnTo>
                    <a:lnTo>
                      <a:pt x="564" y="1243"/>
                    </a:lnTo>
                    <a:lnTo>
                      <a:pt x="585" y="1235"/>
                    </a:lnTo>
                    <a:lnTo>
                      <a:pt x="585" y="1213"/>
                    </a:lnTo>
                    <a:lnTo>
                      <a:pt x="564" y="1202"/>
                    </a:lnTo>
                    <a:lnTo>
                      <a:pt x="596" y="1181"/>
                    </a:lnTo>
                    <a:lnTo>
                      <a:pt x="596" y="1152"/>
                    </a:lnTo>
                    <a:lnTo>
                      <a:pt x="576" y="1140"/>
                    </a:lnTo>
                    <a:lnTo>
                      <a:pt x="576" y="1131"/>
                    </a:lnTo>
                    <a:lnTo>
                      <a:pt x="555" y="1131"/>
                    </a:lnTo>
                    <a:lnTo>
                      <a:pt x="544" y="1120"/>
                    </a:lnTo>
                    <a:lnTo>
                      <a:pt x="535" y="1120"/>
                    </a:lnTo>
                    <a:lnTo>
                      <a:pt x="523" y="1105"/>
                    </a:lnTo>
                    <a:lnTo>
                      <a:pt x="509" y="1105"/>
                    </a:lnTo>
                    <a:lnTo>
                      <a:pt x="488" y="1120"/>
                    </a:lnTo>
                    <a:lnTo>
                      <a:pt x="468" y="1120"/>
                    </a:lnTo>
                    <a:lnTo>
                      <a:pt x="468" y="1105"/>
                    </a:lnTo>
                    <a:lnTo>
                      <a:pt x="438" y="1105"/>
                    </a:lnTo>
                    <a:lnTo>
                      <a:pt x="408" y="1116"/>
                    </a:lnTo>
                    <a:lnTo>
                      <a:pt x="397" y="1105"/>
                    </a:lnTo>
                    <a:lnTo>
                      <a:pt x="391" y="1096"/>
                    </a:lnTo>
                    <a:lnTo>
                      <a:pt x="371" y="1105"/>
                    </a:lnTo>
                    <a:lnTo>
                      <a:pt x="371" y="1116"/>
                    </a:lnTo>
                    <a:lnTo>
                      <a:pt x="341" y="1116"/>
                    </a:lnTo>
                    <a:lnTo>
                      <a:pt x="349" y="1096"/>
                    </a:lnTo>
                    <a:lnTo>
                      <a:pt x="341" y="1085"/>
                    </a:lnTo>
                    <a:lnTo>
                      <a:pt x="341" y="1075"/>
                    </a:lnTo>
                    <a:lnTo>
                      <a:pt x="312" y="1044"/>
                    </a:lnTo>
                    <a:lnTo>
                      <a:pt x="279" y="1064"/>
                    </a:lnTo>
                    <a:lnTo>
                      <a:pt x="271" y="1044"/>
                    </a:lnTo>
                    <a:lnTo>
                      <a:pt x="264" y="1034"/>
                    </a:lnTo>
                    <a:lnTo>
                      <a:pt x="232" y="1034"/>
                    </a:lnTo>
                    <a:lnTo>
                      <a:pt x="232" y="988"/>
                    </a:lnTo>
                    <a:lnTo>
                      <a:pt x="182" y="929"/>
                    </a:lnTo>
                    <a:lnTo>
                      <a:pt x="173" y="929"/>
                    </a:lnTo>
                    <a:lnTo>
                      <a:pt x="161" y="929"/>
                    </a:lnTo>
                    <a:lnTo>
                      <a:pt x="147" y="917"/>
                    </a:lnTo>
                    <a:lnTo>
                      <a:pt x="117" y="908"/>
                    </a:lnTo>
                    <a:lnTo>
                      <a:pt x="106" y="870"/>
                    </a:lnTo>
                    <a:lnTo>
                      <a:pt x="85" y="860"/>
                    </a:lnTo>
                    <a:lnTo>
                      <a:pt x="97" y="832"/>
                    </a:lnTo>
                    <a:lnTo>
                      <a:pt x="76" y="832"/>
                    </a:lnTo>
                    <a:lnTo>
                      <a:pt x="76" y="811"/>
                    </a:lnTo>
                    <a:lnTo>
                      <a:pt x="76" y="791"/>
                    </a:lnTo>
                    <a:lnTo>
                      <a:pt x="97" y="791"/>
                    </a:lnTo>
                    <a:lnTo>
                      <a:pt x="135" y="791"/>
                    </a:lnTo>
                    <a:lnTo>
                      <a:pt x="161" y="778"/>
                    </a:lnTo>
                    <a:lnTo>
                      <a:pt x="161" y="769"/>
                    </a:lnTo>
                    <a:lnTo>
                      <a:pt x="147" y="723"/>
                    </a:lnTo>
                    <a:lnTo>
                      <a:pt x="161" y="702"/>
                    </a:lnTo>
                    <a:lnTo>
                      <a:pt x="173" y="702"/>
                    </a:lnTo>
                    <a:lnTo>
                      <a:pt x="193" y="673"/>
                    </a:lnTo>
                    <a:lnTo>
                      <a:pt x="161" y="641"/>
                    </a:lnTo>
                    <a:lnTo>
                      <a:pt x="135" y="641"/>
                    </a:lnTo>
                    <a:lnTo>
                      <a:pt x="135" y="637"/>
                    </a:lnTo>
                    <a:lnTo>
                      <a:pt x="126" y="626"/>
                    </a:lnTo>
                    <a:lnTo>
                      <a:pt x="147" y="596"/>
                    </a:lnTo>
                    <a:lnTo>
                      <a:pt x="152" y="596"/>
                    </a:lnTo>
                    <a:lnTo>
                      <a:pt x="161" y="576"/>
                    </a:lnTo>
                    <a:lnTo>
                      <a:pt x="173" y="555"/>
                    </a:lnTo>
                    <a:lnTo>
                      <a:pt x="182" y="535"/>
                    </a:lnTo>
                    <a:lnTo>
                      <a:pt x="182" y="520"/>
                    </a:lnTo>
                    <a:lnTo>
                      <a:pt x="173" y="509"/>
                    </a:lnTo>
                    <a:lnTo>
                      <a:pt x="161" y="500"/>
                    </a:lnTo>
                    <a:lnTo>
                      <a:pt x="161" y="479"/>
                    </a:lnTo>
                    <a:lnTo>
                      <a:pt x="152" y="479"/>
                    </a:lnTo>
                    <a:lnTo>
                      <a:pt x="152" y="438"/>
                    </a:lnTo>
                    <a:lnTo>
                      <a:pt x="152" y="397"/>
                    </a:lnTo>
                    <a:lnTo>
                      <a:pt x="135" y="397"/>
                    </a:lnTo>
                    <a:lnTo>
                      <a:pt x="117" y="405"/>
                    </a:lnTo>
                    <a:lnTo>
                      <a:pt x="76" y="340"/>
                    </a:lnTo>
                    <a:lnTo>
                      <a:pt x="106" y="329"/>
                    </a:lnTo>
                    <a:lnTo>
                      <a:pt x="85" y="299"/>
                    </a:lnTo>
                    <a:lnTo>
                      <a:pt x="44" y="279"/>
                    </a:lnTo>
                    <a:lnTo>
                      <a:pt x="56" y="273"/>
                    </a:lnTo>
                    <a:lnTo>
                      <a:pt x="56" y="232"/>
                    </a:lnTo>
                    <a:lnTo>
                      <a:pt x="35" y="223"/>
                    </a:lnTo>
                    <a:lnTo>
                      <a:pt x="29" y="223"/>
                    </a:lnTo>
                    <a:lnTo>
                      <a:pt x="35" y="194"/>
                    </a:lnTo>
                    <a:lnTo>
                      <a:pt x="56" y="162"/>
                    </a:lnTo>
                    <a:lnTo>
                      <a:pt x="44" y="147"/>
                    </a:lnTo>
                    <a:lnTo>
                      <a:pt x="56" y="135"/>
                    </a:lnTo>
                    <a:lnTo>
                      <a:pt x="56" y="76"/>
                    </a:lnTo>
                    <a:lnTo>
                      <a:pt x="44" y="65"/>
                    </a:lnTo>
                    <a:lnTo>
                      <a:pt x="29" y="76"/>
                    </a:lnTo>
                    <a:lnTo>
                      <a:pt x="9" y="76"/>
                    </a:lnTo>
                    <a:lnTo>
                      <a:pt x="0" y="35"/>
                    </a:lnTo>
                    <a:lnTo>
                      <a:pt x="56" y="35"/>
                    </a:lnTo>
                    <a:lnTo>
                      <a:pt x="85" y="44"/>
                    </a:lnTo>
                    <a:lnTo>
                      <a:pt x="97" y="56"/>
                    </a:lnTo>
                    <a:lnTo>
                      <a:pt x="117" y="126"/>
                    </a:lnTo>
                    <a:lnTo>
                      <a:pt x="152" y="115"/>
                    </a:lnTo>
                    <a:lnTo>
                      <a:pt x="182" y="126"/>
                    </a:lnTo>
                    <a:lnTo>
                      <a:pt x="193" y="97"/>
                    </a:lnTo>
                    <a:lnTo>
                      <a:pt x="264" y="115"/>
                    </a:lnTo>
                    <a:lnTo>
                      <a:pt x="264" y="85"/>
                    </a:lnTo>
                    <a:lnTo>
                      <a:pt x="279" y="85"/>
                    </a:lnTo>
                    <a:lnTo>
                      <a:pt x="291" y="35"/>
                    </a:lnTo>
                    <a:lnTo>
                      <a:pt x="312" y="44"/>
                    </a:lnTo>
                    <a:lnTo>
                      <a:pt x="321" y="30"/>
                    </a:lnTo>
                    <a:lnTo>
                      <a:pt x="321" y="21"/>
                    </a:lnTo>
                    <a:lnTo>
                      <a:pt x="349" y="0"/>
                    </a:lnTo>
                    <a:lnTo>
                      <a:pt x="397" y="9"/>
                    </a:lnTo>
                    <a:lnTo>
                      <a:pt x="417" y="0"/>
                    </a:lnTo>
                    <a:lnTo>
                      <a:pt x="438" y="0"/>
                    </a:lnTo>
                    <a:lnTo>
                      <a:pt x="479" y="9"/>
                    </a:lnTo>
                    <a:lnTo>
                      <a:pt x="479" y="30"/>
                    </a:lnTo>
                    <a:lnTo>
                      <a:pt x="509" y="35"/>
                    </a:lnTo>
                    <a:lnTo>
                      <a:pt x="544" y="76"/>
                    </a:lnTo>
                    <a:lnTo>
                      <a:pt x="564" y="76"/>
                    </a:lnTo>
                    <a:lnTo>
                      <a:pt x="585" y="85"/>
                    </a:lnTo>
                    <a:lnTo>
                      <a:pt x="596" y="85"/>
                    </a:lnTo>
                    <a:lnTo>
                      <a:pt x="596" y="65"/>
                    </a:lnTo>
                    <a:lnTo>
                      <a:pt x="605" y="65"/>
                    </a:lnTo>
                    <a:lnTo>
                      <a:pt x="618" y="76"/>
                    </a:lnTo>
                    <a:lnTo>
                      <a:pt x="631" y="65"/>
                    </a:lnTo>
                    <a:lnTo>
                      <a:pt x="641" y="56"/>
                    </a:lnTo>
                    <a:lnTo>
                      <a:pt x="661" y="44"/>
                    </a:lnTo>
                    <a:lnTo>
                      <a:pt x="673" y="44"/>
                    </a:lnTo>
                    <a:lnTo>
                      <a:pt x="683" y="65"/>
                    </a:lnTo>
                    <a:lnTo>
                      <a:pt x="724" y="76"/>
                    </a:lnTo>
                    <a:lnTo>
                      <a:pt x="744" y="85"/>
                    </a:lnTo>
                    <a:lnTo>
                      <a:pt x="811" y="126"/>
                    </a:lnTo>
                    <a:lnTo>
                      <a:pt x="820" y="135"/>
                    </a:lnTo>
                    <a:lnTo>
                      <a:pt x="832" y="156"/>
                    </a:lnTo>
                    <a:lnTo>
                      <a:pt x="811" y="173"/>
                    </a:lnTo>
                    <a:lnTo>
                      <a:pt x="820" y="194"/>
                    </a:lnTo>
                    <a:lnTo>
                      <a:pt x="832" y="194"/>
                    </a:lnTo>
                    <a:lnTo>
                      <a:pt x="870" y="212"/>
                    </a:lnTo>
                    <a:lnTo>
                      <a:pt x="870" y="244"/>
                    </a:lnTo>
                    <a:lnTo>
                      <a:pt x="887" y="253"/>
                    </a:lnTo>
                    <a:lnTo>
                      <a:pt x="887" y="279"/>
                    </a:lnTo>
                    <a:lnTo>
                      <a:pt x="861" y="273"/>
                    </a:lnTo>
                    <a:lnTo>
                      <a:pt x="852" y="279"/>
                    </a:lnTo>
                    <a:lnTo>
                      <a:pt x="870" y="308"/>
                    </a:lnTo>
                    <a:lnTo>
                      <a:pt x="887" y="308"/>
                    </a:lnTo>
                    <a:lnTo>
                      <a:pt x="887" y="329"/>
                    </a:lnTo>
                    <a:lnTo>
                      <a:pt x="887" y="340"/>
                    </a:lnTo>
                    <a:lnTo>
                      <a:pt x="950" y="390"/>
                    </a:lnTo>
                    <a:lnTo>
                      <a:pt x="967" y="397"/>
                    </a:lnTo>
                    <a:lnTo>
                      <a:pt x="1000" y="405"/>
                    </a:lnTo>
                    <a:lnTo>
                      <a:pt x="988" y="459"/>
                    </a:lnTo>
                    <a:lnTo>
                      <a:pt x="1015" y="459"/>
                    </a:lnTo>
                    <a:lnTo>
                      <a:pt x="1015" y="479"/>
                    </a:lnTo>
                    <a:lnTo>
                      <a:pt x="1015" y="488"/>
                    </a:lnTo>
                    <a:lnTo>
                      <a:pt x="1035" y="535"/>
                    </a:lnTo>
                    <a:lnTo>
                      <a:pt x="1065" y="522"/>
                    </a:lnTo>
                    <a:lnTo>
                      <a:pt x="1076" y="555"/>
                    </a:lnTo>
                    <a:lnTo>
                      <a:pt x="1056" y="585"/>
                    </a:lnTo>
                    <a:lnTo>
                      <a:pt x="1065" y="605"/>
                    </a:lnTo>
                    <a:lnTo>
                      <a:pt x="1084" y="626"/>
                    </a:lnTo>
                    <a:lnTo>
                      <a:pt x="1117" y="637"/>
                    </a:lnTo>
                    <a:lnTo>
                      <a:pt x="1141" y="626"/>
                    </a:lnTo>
                    <a:lnTo>
                      <a:pt x="1182" y="637"/>
                    </a:lnTo>
                    <a:lnTo>
                      <a:pt x="1214" y="641"/>
                    </a:lnTo>
                    <a:lnTo>
                      <a:pt x="1234" y="641"/>
                    </a:lnTo>
                    <a:lnTo>
                      <a:pt x="1234" y="626"/>
                    </a:lnTo>
                    <a:lnTo>
                      <a:pt x="1234" y="605"/>
                    </a:lnTo>
                    <a:lnTo>
                      <a:pt x="1249" y="596"/>
                    </a:lnTo>
                    <a:lnTo>
                      <a:pt x="1234" y="564"/>
                    </a:lnTo>
                    <a:lnTo>
                      <a:pt x="1214" y="522"/>
                    </a:lnTo>
                    <a:lnTo>
                      <a:pt x="1238" y="509"/>
                    </a:lnTo>
                    <a:lnTo>
                      <a:pt x="1270" y="535"/>
                    </a:lnTo>
                    <a:lnTo>
                      <a:pt x="1290" y="522"/>
                    </a:lnTo>
                    <a:lnTo>
                      <a:pt x="1320" y="509"/>
                    </a:lnTo>
                    <a:lnTo>
                      <a:pt x="1340" y="509"/>
                    </a:lnTo>
                    <a:lnTo>
                      <a:pt x="1340" y="520"/>
                    </a:lnTo>
                    <a:lnTo>
                      <a:pt x="1362" y="522"/>
                    </a:lnTo>
                    <a:lnTo>
                      <a:pt x="1362" y="535"/>
                    </a:lnTo>
                    <a:lnTo>
                      <a:pt x="1377" y="522"/>
                    </a:lnTo>
                    <a:lnTo>
                      <a:pt x="1388" y="522"/>
                    </a:lnTo>
                    <a:lnTo>
                      <a:pt x="1418" y="555"/>
                    </a:lnTo>
                    <a:lnTo>
                      <a:pt x="1450" y="555"/>
                    </a:lnTo>
                    <a:lnTo>
                      <a:pt x="1459" y="555"/>
                    </a:lnTo>
                    <a:lnTo>
                      <a:pt x="1470" y="626"/>
                    </a:lnTo>
                    <a:lnTo>
                      <a:pt x="1485" y="661"/>
                    </a:lnTo>
                    <a:lnTo>
                      <a:pt x="1485" y="673"/>
                    </a:lnTo>
                    <a:lnTo>
                      <a:pt x="1494" y="702"/>
                    </a:lnTo>
                    <a:lnTo>
                      <a:pt x="1514" y="702"/>
                    </a:lnTo>
                    <a:lnTo>
                      <a:pt x="1514" y="682"/>
                    </a:lnTo>
                    <a:lnTo>
                      <a:pt x="1535" y="661"/>
                    </a:lnTo>
                    <a:lnTo>
                      <a:pt x="1535" y="637"/>
                    </a:lnTo>
                    <a:lnTo>
                      <a:pt x="1568" y="626"/>
                    </a:lnTo>
                    <a:lnTo>
                      <a:pt x="1568" y="652"/>
                    </a:lnTo>
                    <a:lnTo>
                      <a:pt x="1587" y="641"/>
                    </a:lnTo>
                    <a:lnTo>
                      <a:pt x="1596" y="673"/>
                    </a:lnTo>
                    <a:lnTo>
                      <a:pt x="1632" y="682"/>
                    </a:lnTo>
                    <a:lnTo>
                      <a:pt x="1644" y="661"/>
                    </a:lnTo>
                    <a:lnTo>
                      <a:pt x="1665" y="661"/>
                    </a:lnTo>
                    <a:lnTo>
                      <a:pt x="1685" y="693"/>
                    </a:lnTo>
                    <a:lnTo>
                      <a:pt x="1694" y="673"/>
                    </a:lnTo>
                    <a:lnTo>
                      <a:pt x="1741" y="661"/>
                    </a:lnTo>
                    <a:lnTo>
                      <a:pt x="1791" y="673"/>
                    </a:lnTo>
                    <a:lnTo>
                      <a:pt x="1791" y="682"/>
                    </a:lnTo>
                    <a:lnTo>
                      <a:pt x="1800" y="682"/>
                    </a:lnTo>
                    <a:lnTo>
                      <a:pt x="1820" y="661"/>
                    </a:lnTo>
                    <a:lnTo>
                      <a:pt x="1832" y="626"/>
                    </a:lnTo>
                    <a:lnTo>
                      <a:pt x="1888" y="637"/>
                    </a:lnTo>
                    <a:lnTo>
                      <a:pt x="1888" y="617"/>
                    </a:lnTo>
                    <a:lnTo>
                      <a:pt x="1876" y="576"/>
                    </a:lnTo>
                    <a:lnTo>
                      <a:pt x="1917" y="555"/>
                    </a:lnTo>
                    <a:lnTo>
                      <a:pt x="1973" y="544"/>
                    </a:lnTo>
                    <a:lnTo>
                      <a:pt x="1984" y="576"/>
                    </a:lnTo>
                    <a:lnTo>
                      <a:pt x="1993" y="576"/>
                    </a:lnTo>
                    <a:lnTo>
                      <a:pt x="2047" y="564"/>
                    </a:lnTo>
                    <a:lnTo>
                      <a:pt x="2067" y="596"/>
                    </a:lnTo>
                    <a:lnTo>
                      <a:pt x="2056" y="637"/>
                    </a:lnTo>
                    <a:lnTo>
                      <a:pt x="2067" y="637"/>
                    </a:lnTo>
                    <a:lnTo>
                      <a:pt x="2088" y="682"/>
                    </a:lnTo>
                    <a:lnTo>
                      <a:pt x="2144" y="735"/>
                    </a:lnTo>
                    <a:lnTo>
                      <a:pt x="2194" y="723"/>
                    </a:lnTo>
                    <a:lnTo>
                      <a:pt x="2229" y="743"/>
                    </a:lnTo>
                    <a:lnTo>
                      <a:pt x="2249" y="778"/>
                    </a:lnTo>
                    <a:lnTo>
                      <a:pt x="2240" y="811"/>
                    </a:lnTo>
                    <a:lnTo>
                      <a:pt x="2208" y="841"/>
                    </a:lnTo>
                    <a:lnTo>
                      <a:pt x="2220" y="860"/>
                    </a:lnTo>
                    <a:lnTo>
                      <a:pt x="2194" y="897"/>
                    </a:lnTo>
                    <a:lnTo>
                      <a:pt x="2205" y="908"/>
                    </a:lnTo>
                    <a:lnTo>
                      <a:pt x="2185" y="938"/>
                    </a:lnTo>
                    <a:lnTo>
                      <a:pt x="2185" y="947"/>
                    </a:lnTo>
                    <a:lnTo>
                      <a:pt x="2164" y="979"/>
                    </a:lnTo>
                    <a:lnTo>
                      <a:pt x="2153" y="1005"/>
                    </a:lnTo>
                    <a:lnTo>
                      <a:pt x="2132" y="1014"/>
                    </a:lnTo>
                    <a:lnTo>
                      <a:pt x="2103" y="999"/>
                    </a:lnTo>
                    <a:lnTo>
                      <a:pt x="2067" y="988"/>
                    </a:lnTo>
                    <a:lnTo>
                      <a:pt x="2067" y="979"/>
                    </a:lnTo>
                    <a:lnTo>
                      <a:pt x="2026" y="958"/>
                    </a:lnTo>
                    <a:lnTo>
                      <a:pt x="2006" y="967"/>
                    </a:lnTo>
                    <a:lnTo>
                      <a:pt x="1958" y="988"/>
                    </a:lnTo>
                    <a:lnTo>
                      <a:pt x="1949" y="999"/>
                    </a:lnTo>
                    <a:lnTo>
                      <a:pt x="1929" y="999"/>
                    </a:lnTo>
                    <a:lnTo>
                      <a:pt x="1897" y="999"/>
                    </a:lnTo>
                    <a:lnTo>
                      <a:pt x="1897" y="988"/>
                    </a:lnTo>
                    <a:lnTo>
                      <a:pt x="1858" y="1005"/>
                    </a:lnTo>
                    <a:lnTo>
                      <a:pt x="1820" y="988"/>
                    </a:lnTo>
                    <a:lnTo>
                      <a:pt x="1820" y="979"/>
                    </a:lnTo>
                    <a:lnTo>
                      <a:pt x="1811" y="958"/>
                    </a:lnTo>
                    <a:lnTo>
                      <a:pt x="1741" y="938"/>
                    </a:lnTo>
                    <a:lnTo>
                      <a:pt x="1715" y="947"/>
                    </a:lnTo>
                    <a:lnTo>
                      <a:pt x="1685" y="917"/>
                    </a:lnTo>
                    <a:lnTo>
                      <a:pt x="1665" y="908"/>
                    </a:lnTo>
                    <a:lnTo>
                      <a:pt x="1644" y="908"/>
                    </a:lnTo>
                    <a:lnTo>
                      <a:pt x="1602" y="908"/>
                    </a:lnTo>
                    <a:lnTo>
                      <a:pt x="1602" y="897"/>
                    </a:lnTo>
                    <a:lnTo>
                      <a:pt x="1596" y="882"/>
                    </a:lnTo>
                    <a:lnTo>
                      <a:pt x="1587" y="849"/>
                    </a:lnTo>
                    <a:lnTo>
                      <a:pt x="1568" y="832"/>
                    </a:lnTo>
                    <a:lnTo>
                      <a:pt x="1568" y="799"/>
                    </a:lnTo>
                    <a:lnTo>
                      <a:pt x="1576" y="799"/>
                    </a:lnTo>
                    <a:lnTo>
                      <a:pt x="1576" y="778"/>
                    </a:lnTo>
                    <a:lnTo>
                      <a:pt x="1568" y="778"/>
                    </a:lnTo>
                    <a:lnTo>
                      <a:pt x="1546" y="791"/>
                    </a:lnTo>
                    <a:lnTo>
                      <a:pt x="1535" y="778"/>
                    </a:lnTo>
                    <a:lnTo>
                      <a:pt x="1526" y="791"/>
                    </a:lnTo>
                    <a:lnTo>
                      <a:pt x="1526" y="811"/>
                    </a:lnTo>
                    <a:lnTo>
                      <a:pt x="1535" y="832"/>
                    </a:lnTo>
                    <a:lnTo>
                      <a:pt x="1505" y="860"/>
                    </a:lnTo>
                    <a:lnTo>
                      <a:pt x="1505" y="908"/>
                    </a:lnTo>
                    <a:lnTo>
                      <a:pt x="1505" y="929"/>
                    </a:lnTo>
                    <a:lnTo>
                      <a:pt x="1485" y="1005"/>
                    </a:lnTo>
                    <a:lnTo>
                      <a:pt x="1479" y="1014"/>
                    </a:lnTo>
                    <a:lnTo>
                      <a:pt x="1470" y="1014"/>
                    </a:lnTo>
                    <a:lnTo>
                      <a:pt x="1438" y="1005"/>
                    </a:lnTo>
                    <a:lnTo>
                      <a:pt x="1429" y="1025"/>
                    </a:lnTo>
                    <a:lnTo>
                      <a:pt x="1429" y="1034"/>
                    </a:lnTo>
                    <a:lnTo>
                      <a:pt x="1409" y="1075"/>
                    </a:lnTo>
                    <a:lnTo>
                      <a:pt x="1377" y="1055"/>
                    </a:lnTo>
                    <a:lnTo>
                      <a:pt x="1377" y="1064"/>
                    </a:lnTo>
                    <a:lnTo>
                      <a:pt x="1377" y="1085"/>
                    </a:lnTo>
                    <a:lnTo>
                      <a:pt x="1397" y="1085"/>
                    </a:lnTo>
                    <a:lnTo>
                      <a:pt x="1397" y="1131"/>
                    </a:lnTo>
                    <a:lnTo>
                      <a:pt x="1429" y="1140"/>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82" name="55 Meuse">
                <a:extLst>
                  <a:ext uri="{FF2B5EF4-FFF2-40B4-BE49-F238E27FC236}">
                    <a16:creationId xmlns:a16="http://schemas.microsoft.com/office/drawing/2014/main" id="{673C0340-04C8-4305-A43D-98D05251366D}"/>
                  </a:ext>
                </a:extLst>
              </p:cNvPr>
              <p:cNvSpPr>
                <a:spLocks noEditPoints="1"/>
              </p:cNvSpPr>
              <p:nvPr userDrawn="1"/>
            </p:nvSpPr>
            <p:spPr bwMode="auto">
              <a:xfrm>
                <a:off x="7059613" y="1347788"/>
                <a:ext cx="409575" cy="788987"/>
              </a:xfrm>
              <a:custGeom>
                <a:avLst/>
                <a:gdLst>
                  <a:gd name="T0" fmla="*/ 308 w 1203"/>
                  <a:gd name="T1" fmla="*/ 2009 h 2320"/>
                  <a:gd name="T2" fmla="*/ 417 w 1203"/>
                  <a:gd name="T3" fmla="*/ 2105 h 2320"/>
                  <a:gd name="T4" fmla="*/ 520 w 1203"/>
                  <a:gd name="T5" fmla="*/ 2128 h 2320"/>
                  <a:gd name="T6" fmla="*/ 626 w 1203"/>
                  <a:gd name="T7" fmla="*/ 2191 h 2320"/>
                  <a:gd name="T8" fmla="*/ 722 w 1203"/>
                  <a:gd name="T9" fmla="*/ 2277 h 2320"/>
                  <a:gd name="T10" fmla="*/ 882 w 1203"/>
                  <a:gd name="T11" fmla="*/ 2246 h 2320"/>
                  <a:gd name="T12" fmla="*/ 947 w 1203"/>
                  <a:gd name="T13" fmla="*/ 2267 h 2320"/>
                  <a:gd name="T14" fmla="*/ 988 w 1203"/>
                  <a:gd name="T15" fmla="*/ 2224 h 2320"/>
                  <a:gd name="T16" fmla="*/ 1097 w 1203"/>
                  <a:gd name="T17" fmla="*/ 2201 h 2320"/>
                  <a:gd name="T18" fmla="*/ 1142 w 1203"/>
                  <a:gd name="T19" fmla="*/ 2051 h 2320"/>
                  <a:gd name="T20" fmla="*/ 1064 w 1203"/>
                  <a:gd name="T21" fmla="*/ 1955 h 2320"/>
                  <a:gd name="T22" fmla="*/ 1153 w 1203"/>
                  <a:gd name="T23" fmla="*/ 1881 h 2320"/>
                  <a:gd name="T24" fmla="*/ 1084 w 1203"/>
                  <a:gd name="T25" fmla="*/ 1822 h 2320"/>
                  <a:gd name="T26" fmla="*/ 1054 w 1203"/>
                  <a:gd name="T27" fmla="*/ 1683 h 2320"/>
                  <a:gd name="T28" fmla="*/ 1122 w 1203"/>
                  <a:gd name="T29" fmla="*/ 1576 h 2320"/>
                  <a:gd name="T30" fmla="*/ 1122 w 1203"/>
                  <a:gd name="T31" fmla="*/ 1479 h 2320"/>
                  <a:gd name="T32" fmla="*/ 1132 w 1203"/>
                  <a:gd name="T33" fmla="*/ 1403 h 2320"/>
                  <a:gd name="T34" fmla="*/ 1084 w 1203"/>
                  <a:gd name="T35" fmla="*/ 1319 h 2320"/>
                  <a:gd name="T36" fmla="*/ 1203 w 1203"/>
                  <a:gd name="T37" fmla="*/ 1256 h 2320"/>
                  <a:gd name="T38" fmla="*/ 1173 w 1203"/>
                  <a:gd name="T39" fmla="*/ 1117 h 2320"/>
                  <a:gd name="T40" fmla="*/ 1132 w 1203"/>
                  <a:gd name="T41" fmla="*/ 1019 h 2320"/>
                  <a:gd name="T42" fmla="*/ 1084 w 1203"/>
                  <a:gd name="T43" fmla="*/ 970 h 2320"/>
                  <a:gd name="T44" fmla="*/ 1077 w 1203"/>
                  <a:gd name="T45" fmla="*/ 894 h 2320"/>
                  <a:gd name="T46" fmla="*/ 1054 w 1203"/>
                  <a:gd name="T47" fmla="*/ 786 h 2320"/>
                  <a:gd name="T48" fmla="*/ 1016 w 1203"/>
                  <a:gd name="T49" fmla="*/ 647 h 2320"/>
                  <a:gd name="T50" fmla="*/ 1036 w 1203"/>
                  <a:gd name="T51" fmla="*/ 576 h 2320"/>
                  <a:gd name="T52" fmla="*/ 1001 w 1203"/>
                  <a:gd name="T53" fmla="*/ 467 h 2320"/>
                  <a:gd name="T54" fmla="*/ 968 w 1203"/>
                  <a:gd name="T55" fmla="*/ 391 h 2320"/>
                  <a:gd name="T56" fmla="*/ 862 w 1203"/>
                  <a:gd name="T57" fmla="*/ 361 h 2320"/>
                  <a:gd name="T58" fmla="*/ 695 w 1203"/>
                  <a:gd name="T59" fmla="*/ 433 h 2320"/>
                  <a:gd name="T60" fmla="*/ 732 w 1203"/>
                  <a:gd name="T61" fmla="*/ 371 h 2320"/>
                  <a:gd name="T62" fmla="*/ 682 w 1203"/>
                  <a:gd name="T63" fmla="*/ 295 h 2320"/>
                  <a:gd name="T64" fmla="*/ 672 w 1203"/>
                  <a:gd name="T65" fmla="*/ 194 h 2320"/>
                  <a:gd name="T66" fmla="*/ 641 w 1203"/>
                  <a:gd name="T67" fmla="*/ 127 h 2320"/>
                  <a:gd name="T68" fmla="*/ 584 w 1203"/>
                  <a:gd name="T69" fmla="*/ 10 h 2320"/>
                  <a:gd name="T70" fmla="*/ 508 w 1203"/>
                  <a:gd name="T71" fmla="*/ 51 h 2320"/>
                  <a:gd name="T72" fmla="*/ 417 w 1203"/>
                  <a:gd name="T73" fmla="*/ 147 h 2320"/>
                  <a:gd name="T74" fmla="*/ 308 w 1203"/>
                  <a:gd name="T75" fmla="*/ 106 h 2320"/>
                  <a:gd name="T76" fmla="*/ 224 w 1203"/>
                  <a:gd name="T77" fmla="*/ 76 h 2320"/>
                  <a:gd name="T78" fmla="*/ 202 w 1203"/>
                  <a:gd name="T79" fmla="*/ 167 h 2320"/>
                  <a:gd name="T80" fmla="*/ 166 w 1203"/>
                  <a:gd name="T81" fmla="*/ 235 h 2320"/>
                  <a:gd name="T82" fmla="*/ 224 w 1203"/>
                  <a:gd name="T83" fmla="*/ 314 h 2320"/>
                  <a:gd name="T84" fmla="*/ 202 w 1203"/>
                  <a:gd name="T85" fmla="*/ 423 h 2320"/>
                  <a:gd name="T86" fmla="*/ 151 w 1203"/>
                  <a:gd name="T87" fmla="*/ 556 h 2320"/>
                  <a:gd name="T88" fmla="*/ 158 w 1203"/>
                  <a:gd name="T89" fmla="*/ 637 h 2320"/>
                  <a:gd name="T90" fmla="*/ 116 w 1203"/>
                  <a:gd name="T91" fmla="*/ 682 h 2320"/>
                  <a:gd name="T92" fmla="*/ 96 w 1203"/>
                  <a:gd name="T93" fmla="*/ 799 h 2320"/>
                  <a:gd name="T94" fmla="*/ 88 w 1203"/>
                  <a:gd name="T95" fmla="*/ 950 h 2320"/>
                  <a:gd name="T96" fmla="*/ 128 w 1203"/>
                  <a:gd name="T97" fmla="*/ 1089 h 2320"/>
                  <a:gd name="T98" fmla="*/ 151 w 1203"/>
                  <a:gd name="T99" fmla="*/ 1147 h 2320"/>
                  <a:gd name="T100" fmla="*/ 166 w 1203"/>
                  <a:gd name="T101" fmla="*/ 1256 h 2320"/>
                  <a:gd name="T102" fmla="*/ 67 w 1203"/>
                  <a:gd name="T103" fmla="*/ 1339 h 2320"/>
                  <a:gd name="T104" fmla="*/ 32 w 1203"/>
                  <a:gd name="T105" fmla="*/ 1438 h 2320"/>
                  <a:gd name="T106" fmla="*/ 0 w 1203"/>
                  <a:gd name="T107" fmla="*/ 1556 h 2320"/>
                  <a:gd name="T108" fmla="*/ 67 w 1203"/>
                  <a:gd name="T109" fmla="*/ 1652 h 2320"/>
                  <a:gd name="T110" fmla="*/ 138 w 1203"/>
                  <a:gd name="T111" fmla="*/ 1771 h 2320"/>
                  <a:gd name="T112" fmla="*/ 158 w 1203"/>
                  <a:gd name="T113" fmla="*/ 1852 h 2320"/>
                  <a:gd name="T114" fmla="*/ 158 w 1203"/>
                  <a:gd name="T115" fmla="*/ 1955 h 2320"/>
                  <a:gd name="T116" fmla="*/ 641 w 1203"/>
                  <a:gd name="T117" fmla="*/ 214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3" h="2320">
                    <a:moveTo>
                      <a:pt x="192" y="1948"/>
                    </a:moveTo>
                    <a:lnTo>
                      <a:pt x="212" y="1920"/>
                    </a:lnTo>
                    <a:lnTo>
                      <a:pt x="244" y="1974"/>
                    </a:lnTo>
                    <a:lnTo>
                      <a:pt x="288" y="1974"/>
                    </a:lnTo>
                    <a:lnTo>
                      <a:pt x="308" y="2009"/>
                    </a:lnTo>
                    <a:lnTo>
                      <a:pt x="320" y="2024"/>
                    </a:lnTo>
                    <a:lnTo>
                      <a:pt x="330" y="2044"/>
                    </a:lnTo>
                    <a:lnTo>
                      <a:pt x="363" y="2031"/>
                    </a:lnTo>
                    <a:lnTo>
                      <a:pt x="397" y="2063"/>
                    </a:lnTo>
                    <a:lnTo>
                      <a:pt x="417" y="2105"/>
                    </a:lnTo>
                    <a:lnTo>
                      <a:pt x="439" y="2105"/>
                    </a:lnTo>
                    <a:lnTo>
                      <a:pt x="447" y="2093"/>
                    </a:lnTo>
                    <a:lnTo>
                      <a:pt x="508" y="2125"/>
                    </a:lnTo>
                    <a:lnTo>
                      <a:pt x="520" y="2125"/>
                    </a:lnTo>
                    <a:lnTo>
                      <a:pt x="520" y="2128"/>
                    </a:lnTo>
                    <a:lnTo>
                      <a:pt x="523" y="2128"/>
                    </a:lnTo>
                    <a:lnTo>
                      <a:pt x="545" y="2128"/>
                    </a:lnTo>
                    <a:lnTo>
                      <a:pt x="576" y="2140"/>
                    </a:lnTo>
                    <a:lnTo>
                      <a:pt x="606" y="2191"/>
                    </a:lnTo>
                    <a:lnTo>
                      <a:pt x="626" y="2191"/>
                    </a:lnTo>
                    <a:lnTo>
                      <a:pt x="672" y="2201"/>
                    </a:lnTo>
                    <a:lnTo>
                      <a:pt x="672" y="2211"/>
                    </a:lnTo>
                    <a:lnTo>
                      <a:pt x="672" y="2243"/>
                    </a:lnTo>
                    <a:lnTo>
                      <a:pt x="722" y="2267"/>
                    </a:lnTo>
                    <a:lnTo>
                      <a:pt x="722" y="2277"/>
                    </a:lnTo>
                    <a:lnTo>
                      <a:pt x="752" y="2287"/>
                    </a:lnTo>
                    <a:lnTo>
                      <a:pt x="760" y="2300"/>
                    </a:lnTo>
                    <a:lnTo>
                      <a:pt x="808" y="2320"/>
                    </a:lnTo>
                    <a:lnTo>
                      <a:pt x="821" y="2267"/>
                    </a:lnTo>
                    <a:lnTo>
                      <a:pt x="882" y="2246"/>
                    </a:lnTo>
                    <a:lnTo>
                      <a:pt x="882" y="2267"/>
                    </a:lnTo>
                    <a:lnTo>
                      <a:pt x="897" y="2267"/>
                    </a:lnTo>
                    <a:lnTo>
                      <a:pt x="897" y="2246"/>
                    </a:lnTo>
                    <a:lnTo>
                      <a:pt x="940" y="2246"/>
                    </a:lnTo>
                    <a:lnTo>
                      <a:pt x="947" y="2267"/>
                    </a:lnTo>
                    <a:lnTo>
                      <a:pt x="958" y="2267"/>
                    </a:lnTo>
                    <a:lnTo>
                      <a:pt x="958" y="2243"/>
                    </a:lnTo>
                    <a:lnTo>
                      <a:pt x="968" y="2243"/>
                    </a:lnTo>
                    <a:lnTo>
                      <a:pt x="978" y="2224"/>
                    </a:lnTo>
                    <a:lnTo>
                      <a:pt x="988" y="2224"/>
                    </a:lnTo>
                    <a:lnTo>
                      <a:pt x="1001" y="2211"/>
                    </a:lnTo>
                    <a:lnTo>
                      <a:pt x="978" y="2191"/>
                    </a:lnTo>
                    <a:lnTo>
                      <a:pt x="1036" y="2191"/>
                    </a:lnTo>
                    <a:lnTo>
                      <a:pt x="1046" y="2211"/>
                    </a:lnTo>
                    <a:lnTo>
                      <a:pt x="1097" y="2201"/>
                    </a:lnTo>
                    <a:lnTo>
                      <a:pt x="1107" y="2181"/>
                    </a:lnTo>
                    <a:lnTo>
                      <a:pt x="1132" y="2140"/>
                    </a:lnTo>
                    <a:lnTo>
                      <a:pt x="1122" y="2105"/>
                    </a:lnTo>
                    <a:lnTo>
                      <a:pt x="1122" y="2085"/>
                    </a:lnTo>
                    <a:lnTo>
                      <a:pt x="1142" y="2051"/>
                    </a:lnTo>
                    <a:lnTo>
                      <a:pt x="1122" y="2031"/>
                    </a:lnTo>
                    <a:lnTo>
                      <a:pt x="1077" y="2024"/>
                    </a:lnTo>
                    <a:lnTo>
                      <a:pt x="1064" y="2012"/>
                    </a:lnTo>
                    <a:lnTo>
                      <a:pt x="1064" y="1987"/>
                    </a:lnTo>
                    <a:lnTo>
                      <a:pt x="1064" y="1955"/>
                    </a:lnTo>
                    <a:lnTo>
                      <a:pt x="1122" y="1928"/>
                    </a:lnTo>
                    <a:lnTo>
                      <a:pt x="1153" y="1928"/>
                    </a:lnTo>
                    <a:lnTo>
                      <a:pt x="1160" y="1908"/>
                    </a:lnTo>
                    <a:lnTo>
                      <a:pt x="1160" y="1886"/>
                    </a:lnTo>
                    <a:lnTo>
                      <a:pt x="1153" y="1881"/>
                    </a:lnTo>
                    <a:lnTo>
                      <a:pt x="1122" y="1908"/>
                    </a:lnTo>
                    <a:lnTo>
                      <a:pt x="1117" y="1898"/>
                    </a:lnTo>
                    <a:lnTo>
                      <a:pt x="1117" y="1871"/>
                    </a:lnTo>
                    <a:lnTo>
                      <a:pt x="1107" y="1862"/>
                    </a:lnTo>
                    <a:lnTo>
                      <a:pt x="1084" y="1822"/>
                    </a:lnTo>
                    <a:lnTo>
                      <a:pt x="1097" y="1802"/>
                    </a:lnTo>
                    <a:lnTo>
                      <a:pt x="1107" y="1763"/>
                    </a:lnTo>
                    <a:lnTo>
                      <a:pt x="1117" y="1743"/>
                    </a:lnTo>
                    <a:lnTo>
                      <a:pt x="1077" y="1703"/>
                    </a:lnTo>
                    <a:lnTo>
                      <a:pt x="1054" y="1683"/>
                    </a:lnTo>
                    <a:lnTo>
                      <a:pt x="1046" y="1665"/>
                    </a:lnTo>
                    <a:lnTo>
                      <a:pt x="1046" y="1652"/>
                    </a:lnTo>
                    <a:lnTo>
                      <a:pt x="1084" y="1637"/>
                    </a:lnTo>
                    <a:lnTo>
                      <a:pt x="1077" y="1607"/>
                    </a:lnTo>
                    <a:lnTo>
                      <a:pt x="1122" y="1576"/>
                    </a:lnTo>
                    <a:lnTo>
                      <a:pt x="1122" y="1556"/>
                    </a:lnTo>
                    <a:lnTo>
                      <a:pt x="1107" y="1566"/>
                    </a:lnTo>
                    <a:lnTo>
                      <a:pt x="1097" y="1546"/>
                    </a:lnTo>
                    <a:lnTo>
                      <a:pt x="1117" y="1534"/>
                    </a:lnTo>
                    <a:lnTo>
                      <a:pt x="1122" y="1479"/>
                    </a:lnTo>
                    <a:lnTo>
                      <a:pt x="1117" y="1438"/>
                    </a:lnTo>
                    <a:lnTo>
                      <a:pt x="1107" y="1438"/>
                    </a:lnTo>
                    <a:lnTo>
                      <a:pt x="1107" y="1408"/>
                    </a:lnTo>
                    <a:lnTo>
                      <a:pt x="1117" y="1408"/>
                    </a:lnTo>
                    <a:lnTo>
                      <a:pt x="1132" y="1403"/>
                    </a:lnTo>
                    <a:lnTo>
                      <a:pt x="1122" y="1382"/>
                    </a:lnTo>
                    <a:lnTo>
                      <a:pt x="1107" y="1352"/>
                    </a:lnTo>
                    <a:lnTo>
                      <a:pt x="1084" y="1332"/>
                    </a:lnTo>
                    <a:lnTo>
                      <a:pt x="1077" y="1332"/>
                    </a:lnTo>
                    <a:lnTo>
                      <a:pt x="1084" y="1319"/>
                    </a:lnTo>
                    <a:lnTo>
                      <a:pt x="1117" y="1312"/>
                    </a:lnTo>
                    <a:lnTo>
                      <a:pt x="1132" y="1276"/>
                    </a:lnTo>
                    <a:lnTo>
                      <a:pt x="1160" y="1276"/>
                    </a:lnTo>
                    <a:lnTo>
                      <a:pt x="1183" y="1263"/>
                    </a:lnTo>
                    <a:lnTo>
                      <a:pt x="1203" y="1256"/>
                    </a:lnTo>
                    <a:lnTo>
                      <a:pt x="1203" y="1236"/>
                    </a:lnTo>
                    <a:lnTo>
                      <a:pt x="1160" y="1201"/>
                    </a:lnTo>
                    <a:lnTo>
                      <a:pt x="1142" y="1193"/>
                    </a:lnTo>
                    <a:lnTo>
                      <a:pt x="1153" y="1160"/>
                    </a:lnTo>
                    <a:lnTo>
                      <a:pt x="1173" y="1117"/>
                    </a:lnTo>
                    <a:lnTo>
                      <a:pt x="1173" y="1105"/>
                    </a:lnTo>
                    <a:lnTo>
                      <a:pt x="1193" y="1089"/>
                    </a:lnTo>
                    <a:lnTo>
                      <a:pt x="1173" y="1041"/>
                    </a:lnTo>
                    <a:lnTo>
                      <a:pt x="1142" y="1046"/>
                    </a:lnTo>
                    <a:lnTo>
                      <a:pt x="1132" y="1019"/>
                    </a:lnTo>
                    <a:lnTo>
                      <a:pt x="1153" y="999"/>
                    </a:lnTo>
                    <a:lnTo>
                      <a:pt x="1142" y="958"/>
                    </a:lnTo>
                    <a:lnTo>
                      <a:pt x="1132" y="958"/>
                    </a:lnTo>
                    <a:lnTo>
                      <a:pt x="1097" y="950"/>
                    </a:lnTo>
                    <a:lnTo>
                      <a:pt x="1084" y="970"/>
                    </a:lnTo>
                    <a:lnTo>
                      <a:pt x="1064" y="950"/>
                    </a:lnTo>
                    <a:lnTo>
                      <a:pt x="1064" y="928"/>
                    </a:lnTo>
                    <a:lnTo>
                      <a:pt x="1077" y="910"/>
                    </a:lnTo>
                    <a:lnTo>
                      <a:pt x="1084" y="903"/>
                    </a:lnTo>
                    <a:lnTo>
                      <a:pt x="1077" y="894"/>
                    </a:lnTo>
                    <a:lnTo>
                      <a:pt x="1077" y="874"/>
                    </a:lnTo>
                    <a:lnTo>
                      <a:pt x="1054" y="862"/>
                    </a:lnTo>
                    <a:lnTo>
                      <a:pt x="1077" y="798"/>
                    </a:lnTo>
                    <a:lnTo>
                      <a:pt x="1064" y="786"/>
                    </a:lnTo>
                    <a:lnTo>
                      <a:pt x="1054" y="786"/>
                    </a:lnTo>
                    <a:lnTo>
                      <a:pt x="1023" y="786"/>
                    </a:lnTo>
                    <a:lnTo>
                      <a:pt x="1016" y="743"/>
                    </a:lnTo>
                    <a:lnTo>
                      <a:pt x="1036" y="723"/>
                    </a:lnTo>
                    <a:lnTo>
                      <a:pt x="1016" y="694"/>
                    </a:lnTo>
                    <a:lnTo>
                      <a:pt x="1016" y="647"/>
                    </a:lnTo>
                    <a:lnTo>
                      <a:pt x="1064" y="637"/>
                    </a:lnTo>
                    <a:lnTo>
                      <a:pt x="1077" y="586"/>
                    </a:lnTo>
                    <a:lnTo>
                      <a:pt x="1064" y="564"/>
                    </a:lnTo>
                    <a:lnTo>
                      <a:pt x="1054" y="564"/>
                    </a:lnTo>
                    <a:lnTo>
                      <a:pt x="1036" y="576"/>
                    </a:lnTo>
                    <a:lnTo>
                      <a:pt x="1023" y="564"/>
                    </a:lnTo>
                    <a:lnTo>
                      <a:pt x="1003" y="529"/>
                    </a:lnTo>
                    <a:lnTo>
                      <a:pt x="1023" y="509"/>
                    </a:lnTo>
                    <a:lnTo>
                      <a:pt x="1023" y="467"/>
                    </a:lnTo>
                    <a:lnTo>
                      <a:pt x="1001" y="467"/>
                    </a:lnTo>
                    <a:lnTo>
                      <a:pt x="988" y="433"/>
                    </a:lnTo>
                    <a:lnTo>
                      <a:pt x="1016" y="410"/>
                    </a:lnTo>
                    <a:lnTo>
                      <a:pt x="1016" y="404"/>
                    </a:lnTo>
                    <a:lnTo>
                      <a:pt x="1001" y="381"/>
                    </a:lnTo>
                    <a:lnTo>
                      <a:pt x="968" y="391"/>
                    </a:lnTo>
                    <a:lnTo>
                      <a:pt x="968" y="371"/>
                    </a:lnTo>
                    <a:lnTo>
                      <a:pt x="947" y="371"/>
                    </a:lnTo>
                    <a:lnTo>
                      <a:pt x="947" y="361"/>
                    </a:lnTo>
                    <a:lnTo>
                      <a:pt x="887" y="332"/>
                    </a:lnTo>
                    <a:lnTo>
                      <a:pt x="862" y="361"/>
                    </a:lnTo>
                    <a:lnTo>
                      <a:pt x="808" y="361"/>
                    </a:lnTo>
                    <a:lnTo>
                      <a:pt x="808" y="371"/>
                    </a:lnTo>
                    <a:lnTo>
                      <a:pt x="732" y="404"/>
                    </a:lnTo>
                    <a:lnTo>
                      <a:pt x="712" y="438"/>
                    </a:lnTo>
                    <a:lnTo>
                      <a:pt x="695" y="433"/>
                    </a:lnTo>
                    <a:lnTo>
                      <a:pt x="695" y="423"/>
                    </a:lnTo>
                    <a:lnTo>
                      <a:pt x="654" y="410"/>
                    </a:lnTo>
                    <a:lnTo>
                      <a:pt x="661" y="404"/>
                    </a:lnTo>
                    <a:lnTo>
                      <a:pt x="712" y="391"/>
                    </a:lnTo>
                    <a:lnTo>
                      <a:pt x="732" y="371"/>
                    </a:lnTo>
                    <a:lnTo>
                      <a:pt x="722" y="361"/>
                    </a:lnTo>
                    <a:lnTo>
                      <a:pt x="695" y="354"/>
                    </a:lnTo>
                    <a:lnTo>
                      <a:pt x="702" y="319"/>
                    </a:lnTo>
                    <a:lnTo>
                      <a:pt x="672" y="314"/>
                    </a:lnTo>
                    <a:lnTo>
                      <a:pt x="682" y="295"/>
                    </a:lnTo>
                    <a:lnTo>
                      <a:pt x="672" y="273"/>
                    </a:lnTo>
                    <a:lnTo>
                      <a:pt x="682" y="255"/>
                    </a:lnTo>
                    <a:lnTo>
                      <a:pt x="695" y="223"/>
                    </a:lnTo>
                    <a:lnTo>
                      <a:pt x="672" y="214"/>
                    </a:lnTo>
                    <a:lnTo>
                      <a:pt x="672" y="194"/>
                    </a:lnTo>
                    <a:lnTo>
                      <a:pt x="661" y="194"/>
                    </a:lnTo>
                    <a:lnTo>
                      <a:pt x="654" y="189"/>
                    </a:lnTo>
                    <a:lnTo>
                      <a:pt x="672" y="179"/>
                    </a:lnTo>
                    <a:lnTo>
                      <a:pt x="672" y="147"/>
                    </a:lnTo>
                    <a:lnTo>
                      <a:pt x="641" y="127"/>
                    </a:lnTo>
                    <a:lnTo>
                      <a:pt x="654" y="86"/>
                    </a:lnTo>
                    <a:lnTo>
                      <a:pt x="636" y="86"/>
                    </a:lnTo>
                    <a:lnTo>
                      <a:pt x="626" y="51"/>
                    </a:lnTo>
                    <a:lnTo>
                      <a:pt x="626" y="41"/>
                    </a:lnTo>
                    <a:lnTo>
                      <a:pt x="584" y="10"/>
                    </a:lnTo>
                    <a:lnTo>
                      <a:pt x="576" y="0"/>
                    </a:lnTo>
                    <a:lnTo>
                      <a:pt x="555" y="22"/>
                    </a:lnTo>
                    <a:lnTo>
                      <a:pt x="555" y="51"/>
                    </a:lnTo>
                    <a:lnTo>
                      <a:pt x="535" y="51"/>
                    </a:lnTo>
                    <a:lnTo>
                      <a:pt x="508" y="51"/>
                    </a:lnTo>
                    <a:lnTo>
                      <a:pt x="468" y="106"/>
                    </a:lnTo>
                    <a:lnTo>
                      <a:pt x="478" y="118"/>
                    </a:lnTo>
                    <a:lnTo>
                      <a:pt x="447" y="127"/>
                    </a:lnTo>
                    <a:lnTo>
                      <a:pt x="427" y="147"/>
                    </a:lnTo>
                    <a:lnTo>
                      <a:pt x="417" y="147"/>
                    </a:lnTo>
                    <a:lnTo>
                      <a:pt x="407" y="118"/>
                    </a:lnTo>
                    <a:lnTo>
                      <a:pt x="382" y="106"/>
                    </a:lnTo>
                    <a:lnTo>
                      <a:pt x="382" y="98"/>
                    </a:lnTo>
                    <a:lnTo>
                      <a:pt x="350" y="86"/>
                    </a:lnTo>
                    <a:lnTo>
                      <a:pt x="308" y="106"/>
                    </a:lnTo>
                    <a:lnTo>
                      <a:pt x="278" y="106"/>
                    </a:lnTo>
                    <a:lnTo>
                      <a:pt x="274" y="86"/>
                    </a:lnTo>
                    <a:lnTo>
                      <a:pt x="264" y="61"/>
                    </a:lnTo>
                    <a:lnTo>
                      <a:pt x="232" y="61"/>
                    </a:lnTo>
                    <a:lnTo>
                      <a:pt x="224" y="76"/>
                    </a:lnTo>
                    <a:lnTo>
                      <a:pt x="224" y="118"/>
                    </a:lnTo>
                    <a:lnTo>
                      <a:pt x="224" y="127"/>
                    </a:lnTo>
                    <a:lnTo>
                      <a:pt x="202" y="127"/>
                    </a:lnTo>
                    <a:lnTo>
                      <a:pt x="192" y="159"/>
                    </a:lnTo>
                    <a:lnTo>
                      <a:pt x="202" y="167"/>
                    </a:lnTo>
                    <a:lnTo>
                      <a:pt x="202" y="194"/>
                    </a:lnTo>
                    <a:lnTo>
                      <a:pt x="192" y="194"/>
                    </a:lnTo>
                    <a:lnTo>
                      <a:pt x="192" y="214"/>
                    </a:lnTo>
                    <a:lnTo>
                      <a:pt x="173" y="223"/>
                    </a:lnTo>
                    <a:lnTo>
                      <a:pt x="166" y="235"/>
                    </a:lnTo>
                    <a:lnTo>
                      <a:pt x="192" y="265"/>
                    </a:lnTo>
                    <a:lnTo>
                      <a:pt x="192" y="295"/>
                    </a:lnTo>
                    <a:lnTo>
                      <a:pt x="212" y="305"/>
                    </a:lnTo>
                    <a:lnTo>
                      <a:pt x="212" y="314"/>
                    </a:lnTo>
                    <a:lnTo>
                      <a:pt x="224" y="314"/>
                    </a:lnTo>
                    <a:lnTo>
                      <a:pt x="224" y="319"/>
                    </a:lnTo>
                    <a:lnTo>
                      <a:pt x="224" y="354"/>
                    </a:lnTo>
                    <a:lnTo>
                      <a:pt x="232" y="381"/>
                    </a:lnTo>
                    <a:lnTo>
                      <a:pt x="232" y="404"/>
                    </a:lnTo>
                    <a:lnTo>
                      <a:pt x="202" y="423"/>
                    </a:lnTo>
                    <a:lnTo>
                      <a:pt x="212" y="438"/>
                    </a:lnTo>
                    <a:lnTo>
                      <a:pt x="224" y="450"/>
                    </a:lnTo>
                    <a:lnTo>
                      <a:pt x="202" y="487"/>
                    </a:lnTo>
                    <a:lnTo>
                      <a:pt x="173" y="487"/>
                    </a:lnTo>
                    <a:lnTo>
                      <a:pt x="151" y="556"/>
                    </a:lnTo>
                    <a:lnTo>
                      <a:pt x="138" y="576"/>
                    </a:lnTo>
                    <a:lnTo>
                      <a:pt x="151" y="586"/>
                    </a:lnTo>
                    <a:lnTo>
                      <a:pt x="151" y="598"/>
                    </a:lnTo>
                    <a:lnTo>
                      <a:pt x="138" y="605"/>
                    </a:lnTo>
                    <a:lnTo>
                      <a:pt x="158" y="637"/>
                    </a:lnTo>
                    <a:lnTo>
                      <a:pt x="173" y="637"/>
                    </a:lnTo>
                    <a:lnTo>
                      <a:pt x="173" y="647"/>
                    </a:lnTo>
                    <a:lnTo>
                      <a:pt x="166" y="660"/>
                    </a:lnTo>
                    <a:lnTo>
                      <a:pt x="166" y="682"/>
                    </a:lnTo>
                    <a:lnTo>
                      <a:pt x="116" y="682"/>
                    </a:lnTo>
                    <a:lnTo>
                      <a:pt x="108" y="703"/>
                    </a:lnTo>
                    <a:lnTo>
                      <a:pt x="88" y="713"/>
                    </a:lnTo>
                    <a:lnTo>
                      <a:pt x="60" y="743"/>
                    </a:lnTo>
                    <a:lnTo>
                      <a:pt x="88" y="776"/>
                    </a:lnTo>
                    <a:lnTo>
                      <a:pt x="96" y="799"/>
                    </a:lnTo>
                    <a:lnTo>
                      <a:pt x="37" y="842"/>
                    </a:lnTo>
                    <a:lnTo>
                      <a:pt x="47" y="862"/>
                    </a:lnTo>
                    <a:lnTo>
                      <a:pt x="60" y="903"/>
                    </a:lnTo>
                    <a:lnTo>
                      <a:pt x="67" y="903"/>
                    </a:lnTo>
                    <a:lnTo>
                      <a:pt x="88" y="950"/>
                    </a:lnTo>
                    <a:lnTo>
                      <a:pt x="88" y="958"/>
                    </a:lnTo>
                    <a:lnTo>
                      <a:pt x="96" y="970"/>
                    </a:lnTo>
                    <a:lnTo>
                      <a:pt x="108" y="1029"/>
                    </a:lnTo>
                    <a:lnTo>
                      <a:pt x="116" y="1076"/>
                    </a:lnTo>
                    <a:lnTo>
                      <a:pt x="128" y="1089"/>
                    </a:lnTo>
                    <a:lnTo>
                      <a:pt x="116" y="1105"/>
                    </a:lnTo>
                    <a:lnTo>
                      <a:pt x="77" y="1160"/>
                    </a:lnTo>
                    <a:lnTo>
                      <a:pt x="88" y="1165"/>
                    </a:lnTo>
                    <a:lnTo>
                      <a:pt x="128" y="1137"/>
                    </a:lnTo>
                    <a:lnTo>
                      <a:pt x="151" y="1147"/>
                    </a:lnTo>
                    <a:lnTo>
                      <a:pt x="166" y="1165"/>
                    </a:lnTo>
                    <a:lnTo>
                      <a:pt x="166" y="1201"/>
                    </a:lnTo>
                    <a:lnTo>
                      <a:pt x="128" y="1223"/>
                    </a:lnTo>
                    <a:lnTo>
                      <a:pt x="116" y="1243"/>
                    </a:lnTo>
                    <a:lnTo>
                      <a:pt x="166" y="1256"/>
                    </a:lnTo>
                    <a:lnTo>
                      <a:pt x="166" y="1289"/>
                    </a:lnTo>
                    <a:lnTo>
                      <a:pt x="151" y="1299"/>
                    </a:lnTo>
                    <a:lnTo>
                      <a:pt x="138" y="1332"/>
                    </a:lnTo>
                    <a:lnTo>
                      <a:pt x="77" y="1352"/>
                    </a:lnTo>
                    <a:lnTo>
                      <a:pt x="67" y="1339"/>
                    </a:lnTo>
                    <a:lnTo>
                      <a:pt x="47" y="1352"/>
                    </a:lnTo>
                    <a:lnTo>
                      <a:pt x="32" y="1403"/>
                    </a:lnTo>
                    <a:lnTo>
                      <a:pt x="32" y="1418"/>
                    </a:lnTo>
                    <a:lnTo>
                      <a:pt x="37" y="1418"/>
                    </a:lnTo>
                    <a:lnTo>
                      <a:pt x="32" y="1438"/>
                    </a:lnTo>
                    <a:lnTo>
                      <a:pt x="20" y="1458"/>
                    </a:lnTo>
                    <a:lnTo>
                      <a:pt x="47" y="1499"/>
                    </a:lnTo>
                    <a:lnTo>
                      <a:pt x="47" y="1519"/>
                    </a:lnTo>
                    <a:lnTo>
                      <a:pt x="12" y="1534"/>
                    </a:lnTo>
                    <a:lnTo>
                      <a:pt x="0" y="1556"/>
                    </a:lnTo>
                    <a:lnTo>
                      <a:pt x="0" y="1595"/>
                    </a:lnTo>
                    <a:lnTo>
                      <a:pt x="12" y="1595"/>
                    </a:lnTo>
                    <a:lnTo>
                      <a:pt x="47" y="1607"/>
                    </a:lnTo>
                    <a:lnTo>
                      <a:pt x="47" y="1617"/>
                    </a:lnTo>
                    <a:lnTo>
                      <a:pt x="67" y="1652"/>
                    </a:lnTo>
                    <a:lnTo>
                      <a:pt x="77" y="1652"/>
                    </a:lnTo>
                    <a:lnTo>
                      <a:pt x="116" y="1693"/>
                    </a:lnTo>
                    <a:lnTo>
                      <a:pt x="151" y="1703"/>
                    </a:lnTo>
                    <a:lnTo>
                      <a:pt x="158" y="1763"/>
                    </a:lnTo>
                    <a:lnTo>
                      <a:pt x="138" y="1771"/>
                    </a:lnTo>
                    <a:lnTo>
                      <a:pt x="151" y="1790"/>
                    </a:lnTo>
                    <a:lnTo>
                      <a:pt x="138" y="1790"/>
                    </a:lnTo>
                    <a:lnTo>
                      <a:pt x="128" y="1809"/>
                    </a:lnTo>
                    <a:lnTo>
                      <a:pt x="158" y="1822"/>
                    </a:lnTo>
                    <a:lnTo>
                      <a:pt x="158" y="1852"/>
                    </a:lnTo>
                    <a:lnTo>
                      <a:pt x="138" y="1862"/>
                    </a:lnTo>
                    <a:lnTo>
                      <a:pt x="138" y="1886"/>
                    </a:lnTo>
                    <a:lnTo>
                      <a:pt x="158" y="1908"/>
                    </a:lnTo>
                    <a:lnTo>
                      <a:pt x="151" y="1938"/>
                    </a:lnTo>
                    <a:lnTo>
                      <a:pt x="158" y="1955"/>
                    </a:lnTo>
                    <a:lnTo>
                      <a:pt x="192" y="1948"/>
                    </a:lnTo>
                    <a:close/>
                    <a:moveTo>
                      <a:pt x="672" y="235"/>
                    </a:moveTo>
                    <a:lnTo>
                      <a:pt x="661" y="255"/>
                    </a:lnTo>
                    <a:lnTo>
                      <a:pt x="636" y="243"/>
                    </a:lnTo>
                    <a:lnTo>
                      <a:pt x="641" y="214"/>
                    </a:lnTo>
                    <a:lnTo>
                      <a:pt x="672" y="235"/>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83" name="54 Meuthe-et-Moselle">
                <a:extLst>
                  <a:ext uri="{FF2B5EF4-FFF2-40B4-BE49-F238E27FC236}">
                    <a16:creationId xmlns:a16="http://schemas.microsoft.com/office/drawing/2014/main" id="{6C4C368F-B6C7-4924-82C4-EDA38B6C3CFE}"/>
                  </a:ext>
                </a:extLst>
              </p:cNvPr>
              <p:cNvSpPr>
                <a:spLocks/>
              </p:cNvSpPr>
              <p:nvPr userDrawn="1"/>
            </p:nvSpPr>
            <p:spPr bwMode="auto">
              <a:xfrm>
                <a:off x="7283450" y="1373188"/>
                <a:ext cx="752475" cy="792162"/>
              </a:xfrm>
              <a:custGeom>
                <a:avLst/>
                <a:gdLst>
                  <a:gd name="T0" fmla="*/ 1550 w 2214"/>
                  <a:gd name="T1" fmla="*/ 1586 h 2331"/>
                  <a:gd name="T2" fmla="*/ 1659 w 2214"/>
                  <a:gd name="T3" fmla="*/ 1657 h 2331"/>
                  <a:gd name="T4" fmla="*/ 1765 w 2214"/>
                  <a:gd name="T5" fmla="*/ 1713 h 2331"/>
                  <a:gd name="T6" fmla="*/ 1924 w 2214"/>
                  <a:gd name="T7" fmla="*/ 1746 h 2331"/>
                  <a:gd name="T8" fmla="*/ 2032 w 2214"/>
                  <a:gd name="T9" fmla="*/ 1754 h 2331"/>
                  <a:gd name="T10" fmla="*/ 2088 w 2214"/>
                  <a:gd name="T11" fmla="*/ 1811 h 2331"/>
                  <a:gd name="T12" fmla="*/ 2164 w 2214"/>
                  <a:gd name="T13" fmla="*/ 1937 h 2331"/>
                  <a:gd name="T14" fmla="*/ 2138 w 2214"/>
                  <a:gd name="T15" fmla="*/ 1978 h 2331"/>
                  <a:gd name="T16" fmla="*/ 1915 w 2214"/>
                  <a:gd name="T17" fmla="*/ 2149 h 2331"/>
                  <a:gd name="T18" fmla="*/ 1796 w 2214"/>
                  <a:gd name="T19" fmla="*/ 2203 h 2331"/>
                  <a:gd name="T20" fmla="*/ 1668 w 2214"/>
                  <a:gd name="T21" fmla="*/ 2149 h 2331"/>
                  <a:gd name="T22" fmla="*/ 1529 w 2214"/>
                  <a:gd name="T23" fmla="*/ 2075 h 2331"/>
                  <a:gd name="T24" fmla="*/ 1432 w 2214"/>
                  <a:gd name="T25" fmla="*/ 2171 h 2331"/>
                  <a:gd name="T26" fmla="*/ 1286 w 2214"/>
                  <a:gd name="T27" fmla="*/ 2225 h 2331"/>
                  <a:gd name="T28" fmla="*/ 1188 w 2214"/>
                  <a:gd name="T29" fmla="*/ 2192 h 2331"/>
                  <a:gd name="T30" fmla="*/ 1041 w 2214"/>
                  <a:gd name="T31" fmla="*/ 2225 h 2331"/>
                  <a:gd name="T32" fmla="*/ 944 w 2214"/>
                  <a:gd name="T33" fmla="*/ 2309 h 2331"/>
                  <a:gd name="T34" fmla="*/ 874 w 2214"/>
                  <a:gd name="T35" fmla="*/ 2301 h 2331"/>
                  <a:gd name="T36" fmla="*/ 735 w 2214"/>
                  <a:gd name="T37" fmla="*/ 2322 h 2331"/>
                  <a:gd name="T38" fmla="*/ 688 w 2214"/>
                  <a:gd name="T39" fmla="*/ 2233 h 2331"/>
                  <a:gd name="T40" fmla="*/ 659 w 2214"/>
                  <a:gd name="T41" fmla="*/ 2225 h 2331"/>
                  <a:gd name="T42" fmla="*/ 627 w 2214"/>
                  <a:gd name="T43" fmla="*/ 2127 h 2331"/>
                  <a:gd name="T44" fmla="*/ 541 w 2214"/>
                  <a:gd name="T45" fmla="*/ 2054 h 2331"/>
                  <a:gd name="T46" fmla="*/ 467 w 2214"/>
                  <a:gd name="T47" fmla="*/ 1956 h 2331"/>
                  <a:gd name="T48" fmla="*/ 508 w 2214"/>
                  <a:gd name="T49" fmla="*/ 1830 h 2331"/>
                  <a:gd name="T50" fmla="*/ 432 w 2214"/>
                  <a:gd name="T51" fmla="*/ 1746 h 2331"/>
                  <a:gd name="T52" fmla="*/ 391 w 2214"/>
                  <a:gd name="T53" fmla="*/ 1575 h 2331"/>
                  <a:gd name="T54" fmla="*/ 465 w 2214"/>
                  <a:gd name="T55" fmla="*/ 1458 h 2331"/>
                  <a:gd name="T56" fmla="*/ 467 w 2214"/>
                  <a:gd name="T57" fmla="*/ 1304 h 2331"/>
                  <a:gd name="T58" fmla="*/ 508 w 2214"/>
                  <a:gd name="T59" fmla="*/ 1198 h 2331"/>
                  <a:gd name="T60" fmla="*/ 521 w 2214"/>
                  <a:gd name="T61" fmla="*/ 1040 h 2331"/>
                  <a:gd name="T62" fmla="*/ 488 w 2214"/>
                  <a:gd name="T63" fmla="*/ 881 h 2331"/>
                  <a:gd name="T64" fmla="*/ 432 w 2214"/>
                  <a:gd name="T65" fmla="*/ 825 h 2331"/>
                  <a:gd name="T66" fmla="*/ 371 w 2214"/>
                  <a:gd name="T67" fmla="*/ 708 h 2331"/>
                  <a:gd name="T68" fmla="*/ 412 w 2214"/>
                  <a:gd name="T69" fmla="*/ 487 h 2331"/>
                  <a:gd name="T70" fmla="*/ 347 w 2214"/>
                  <a:gd name="T71" fmla="*/ 390 h 2331"/>
                  <a:gd name="T72" fmla="*/ 294 w 2214"/>
                  <a:gd name="T73" fmla="*/ 294 h 2331"/>
                  <a:gd name="T74" fmla="*/ 59 w 2214"/>
                  <a:gd name="T75" fmla="*/ 361 h 2331"/>
                  <a:gd name="T76" fmla="*/ 70 w 2214"/>
                  <a:gd name="T77" fmla="*/ 285 h 2331"/>
                  <a:gd name="T78" fmla="*/ 41 w 2214"/>
                  <a:gd name="T79" fmla="*/ 147 h 2331"/>
                  <a:gd name="T80" fmla="*/ 209 w 2214"/>
                  <a:gd name="T81" fmla="*/ 117 h 2331"/>
                  <a:gd name="T82" fmla="*/ 382 w 2214"/>
                  <a:gd name="T83" fmla="*/ 41 h 2331"/>
                  <a:gd name="T84" fmla="*/ 488 w 2214"/>
                  <a:gd name="T85" fmla="*/ 82 h 2331"/>
                  <a:gd name="T86" fmla="*/ 618 w 2214"/>
                  <a:gd name="T87" fmla="*/ 217 h 2331"/>
                  <a:gd name="T88" fmla="*/ 618 w 2214"/>
                  <a:gd name="T89" fmla="*/ 355 h 2331"/>
                  <a:gd name="T90" fmla="*/ 714 w 2214"/>
                  <a:gd name="T91" fmla="*/ 479 h 2331"/>
                  <a:gd name="T92" fmla="*/ 744 w 2214"/>
                  <a:gd name="T93" fmla="*/ 617 h 2331"/>
                  <a:gd name="T94" fmla="*/ 697 w 2214"/>
                  <a:gd name="T95" fmla="*/ 723 h 2331"/>
                  <a:gd name="T96" fmla="*/ 723 w 2214"/>
                  <a:gd name="T97" fmla="*/ 860 h 2331"/>
                  <a:gd name="T98" fmla="*/ 647 w 2214"/>
                  <a:gd name="T99" fmla="*/ 942 h 2331"/>
                  <a:gd name="T100" fmla="*/ 794 w 2214"/>
                  <a:gd name="T101" fmla="*/ 1070 h 2331"/>
                  <a:gd name="T102" fmla="*/ 903 w 2214"/>
                  <a:gd name="T103" fmla="*/ 1167 h 2331"/>
                  <a:gd name="T104" fmla="*/ 970 w 2214"/>
                  <a:gd name="T105" fmla="*/ 1198 h 2331"/>
                  <a:gd name="T106" fmla="*/ 1097 w 2214"/>
                  <a:gd name="T107" fmla="*/ 1202 h 2331"/>
                  <a:gd name="T108" fmla="*/ 1126 w 2214"/>
                  <a:gd name="T109" fmla="*/ 1284 h 2331"/>
                  <a:gd name="T110" fmla="*/ 1158 w 2214"/>
                  <a:gd name="T111" fmla="*/ 1360 h 2331"/>
                  <a:gd name="T112" fmla="*/ 1203 w 2214"/>
                  <a:gd name="T113" fmla="*/ 1423 h 2331"/>
                  <a:gd name="T114" fmla="*/ 1306 w 2214"/>
                  <a:gd name="T115" fmla="*/ 1458 h 2331"/>
                  <a:gd name="T116" fmla="*/ 1449 w 2214"/>
                  <a:gd name="T117" fmla="*/ 1519 h 2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4" h="2331">
                    <a:moveTo>
                      <a:pt x="1449" y="1519"/>
                    </a:moveTo>
                    <a:lnTo>
                      <a:pt x="1471" y="1510"/>
                    </a:lnTo>
                    <a:lnTo>
                      <a:pt x="1500" y="1560"/>
                    </a:lnTo>
                    <a:lnTo>
                      <a:pt x="1512" y="1560"/>
                    </a:lnTo>
                    <a:lnTo>
                      <a:pt x="1520" y="1566"/>
                    </a:lnTo>
                    <a:lnTo>
                      <a:pt x="1529" y="1586"/>
                    </a:lnTo>
                    <a:lnTo>
                      <a:pt x="1550" y="1586"/>
                    </a:lnTo>
                    <a:lnTo>
                      <a:pt x="1577" y="1607"/>
                    </a:lnTo>
                    <a:lnTo>
                      <a:pt x="1597" y="1607"/>
                    </a:lnTo>
                    <a:lnTo>
                      <a:pt x="1627" y="1637"/>
                    </a:lnTo>
                    <a:lnTo>
                      <a:pt x="1618" y="1666"/>
                    </a:lnTo>
                    <a:lnTo>
                      <a:pt x="1618" y="1678"/>
                    </a:lnTo>
                    <a:lnTo>
                      <a:pt x="1638" y="1648"/>
                    </a:lnTo>
                    <a:lnTo>
                      <a:pt x="1659" y="1657"/>
                    </a:lnTo>
                    <a:lnTo>
                      <a:pt x="1668" y="1666"/>
                    </a:lnTo>
                    <a:lnTo>
                      <a:pt x="1685" y="1678"/>
                    </a:lnTo>
                    <a:lnTo>
                      <a:pt x="1724" y="1666"/>
                    </a:lnTo>
                    <a:lnTo>
                      <a:pt x="1744" y="1692"/>
                    </a:lnTo>
                    <a:lnTo>
                      <a:pt x="1744" y="1705"/>
                    </a:lnTo>
                    <a:lnTo>
                      <a:pt x="1756" y="1705"/>
                    </a:lnTo>
                    <a:lnTo>
                      <a:pt x="1765" y="1713"/>
                    </a:lnTo>
                    <a:lnTo>
                      <a:pt x="1811" y="1705"/>
                    </a:lnTo>
                    <a:lnTo>
                      <a:pt x="1841" y="1713"/>
                    </a:lnTo>
                    <a:lnTo>
                      <a:pt x="1841" y="1724"/>
                    </a:lnTo>
                    <a:lnTo>
                      <a:pt x="1841" y="1746"/>
                    </a:lnTo>
                    <a:lnTo>
                      <a:pt x="1861" y="1754"/>
                    </a:lnTo>
                    <a:lnTo>
                      <a:pt x="1902" y="1733"/>
                    </a:lnTo>
                    <a:lnTo>
                      <a:pt x="1924" y="1746"/>
                    </a:lnTo>
                    <a:lnTo>
                      <a:pt x="1939" y="1746"/>
                    </a:lnTo>
                    <a:lnTo>
                      <a:pt x="1939" y="1713"/>
                    </a:lnTo>
                    <a:lnTo>
                      <a:pt x="1959" y="1713"/>
                    </a:lnTo>
                    <a:lnTo>
                      <a:pt x="1959" y="1724"/>
                    </a:lnTo>
                    <a:lnTo>
                      <a:pt x="1971" y="1754"/>
                    </a:lnTo>
                    <a:lnTo>
                      <a:pt x="2000" y="1763"/>
                    </a:lnTo>
                    <a:lnTo>
                      <a:pt x="2032" y="1754"/>
                    </a:lnTo>
                    <a:lnTo>
                      <a:pt x="2047" y="1763"/>
                    </a:lnTo>
                    <a:lnTo>
                      <a:pt x="2056" y="1763"/>
                    </a:lnTo>
                    <a:lnTo>
                      <a:pt x="2067" y="1763"/>
                    </a:lnTo>
                    <a:lnTo>
                      <a:pt x="2067" y="1774"/>
                    </a:lnTo>
                    <a:lnTo>
                      <a:pt x="2047" y="1796"/>
                    </a:lnTo>
                    <a:lnTo>
                      <a:pt x="2056" y="1804"/>
                    </a:lnTo>
                    <a:lnTo>
                      <a:pt x="2088" y="1811"/>
                    </a:lnTo>
                    <a:lnTo>
                      <a:pt x="2138" y="1872"/>
                    </a:lnTo>
                    <a:lnTo>
                      <a:pt x="2164" y="1880"/>
                    </a:lnTo>
                    <a:lnTo>
                      <a:pt x="2138" y="1893"/>
                    </a:lnTo>
                    <a:lnTo>
                      <a:pt x="2149" y="1902"/>
                    </a:lnTo>
                    <a:lnTo>
                      <a:pt x="2149" y="1922"/>
                    </a:lnTo>
                    <a:lnTo>
                      <a:pt x="2158" y="1937"/>
                    </a:lnTo>
                    <a:lnTo>
                      <a:pt x="2164" y="1937"/>
                    </a:lnTo>
                    <a:lnTo>
                      <a:pt x="2186" y="1934"/>
                    </a:lnTo>
                    <a:lnTo>
                      <a:pt x="2214" y="1934"/>
                    </a:lnTo>
                    <a:lnTo>
                      <a:pt x="2214" y="1937"/>
                    </a:lnTo>
                    <a:lnTo>
                      <a:pt x="2173" y="1937"/>
                    </a:lnTo>
                    <a:lnTo>
                      <a:pt x="2173" y="1948"/>
                    </a:lnTo>
                    <a:lnTo>
                      <a:pt x="2164" y="1948"/>
                    </a:lnTo>
                    <a:lnTo>
                      <a:pt x="2138" y="1978"/>
                    </a:lnTo>
                    <a:lnTo>
                      <a:pt x="2097" y="1989"/>
                    </a:lnTo>
                    <a:lnTo>
                      <a:pt x="2041" y="2019"/>
                    </a:lnTo>
                    <a:lnTo>
                      <a:pt x="2021" y="2030"/>
                    </a:lnTo>
                    <a:lnTo>
                      <a:pt x="1991" y="2066"/>
                    </a:lnTo>
                    <a:lnTo>
                      <a:pt x="1971" y="2095"/>
                    </a:lnTo>
                    <a:lnTo>
                      <a:pt x="1959" y="2107"/>
                    </a:lnTo>
                    <a:lnTo>
                      <a:pt x="1915" y="2149"/>
                    </a:lnTo>
                    <a:lnTo>
                      <a:pt x="1902" y="2107"/>
                    </a:lnTo>
                    <a:lnTo>
                      <a:pt x="1882" y="2107"/>
                    </a:lnTo>
                    <a:lnTo>
                      <a:pt x="1882" y="2127"/>
                    </a:lnTo>
                    <a:lnTo>
                      <a:pt x="1841" y="2149"/>
                    </a:lnTo>
                    <a:lnTo>
                      <a:pt x="1832" y="2183"/>
                    </a:lnTo>
                    <a:lnTo>
                      <a:pt x="1811" y="2171"/>
                    </a:lnTo>
                    <a:lnTo>
                      <a:pt x="1796" y="2203"/>
                    </a:lnTo>
                    <a:lnTo>
                      <a:pt x="1796" y="2183"/>
                    </a:lnTo>
                    <a:lnTo>
                      <a:pt x="1796" y="2171"/>
                    </a:lnTo>
                    <a:lnTo>
                      <a:pt x="1776" y="2171"/>
                    </a:lnTo>
                    <a:lnTo>
                      <a:pt x="1735" y="2157"/>
                    </a:lnTo>
                    <a:lnTo>
                      <a:pt x="1685" y="2168"/>
                    </a:lnTo>
                    <a:lnTo>
                      <a:pt x="1679" y="2168"/>
                    </a:lnTo>
                    <a:lnTo>
                      <a:pt x="1668" y="2149"/>
                    </a:lnTo>
                    <a:lnTo>
                      <a:pt x="1646" y="2149"/>
                    </a:lnTo>
                    <a:lnTo>
                      <a:pt x="1638" y="2149"/>
                    </a:lnTo>
                    <a:lnTo>
                      <a:pt x="1618" y="2136"/>
                    </a:lnTo>
                    <a:lnTo>
                      <a:pt x="1597" y="2054"/>
                    </a:lnTo>
                    <a:lnTo>
                      <a:pt x="1550" y="2066"/>
                    </a:lnTo>
                    <a:lnTo>
                      <a:pt x="1542" y="2075"/>
                    </a:lnTo>
                    <a:lnTo>
                      <a:pt x="1529" y="2075"/>
                    </a:lnTo>
                    <a:lnTo>
                      <a:pt x="1520" y="2116"/>
                    </a:lnTo>
                    <a:lnTo>
                      <a:pt x="1542" y="2168"/>
                    </a:lnTo>
                    <a:lnTo>
                      <a:pt x="1529" y="2168"/>
                    </a:lnTo>
                    <a:lnTo>
                      <a:pt x="1490" y="2149"/>
                    </a:lnTo>
                    <a:lnTo>
                      <a:pt x="1471" y="2149"/>
                    </a:lnTo>
                    <a:lnTo>
                      <a:pt x="1449" y="2157"/>
                    </a:lnTo>
                    <a:lnTo>
                      <a:pt x="1432" y="2171"/>
                    </a:lnTo>
                    <a:lnTo>
                      <a:pt x="1423" y="2171"/>
                    </a:lnTo>
                    <a:lnTo>
                      <a:pt x="1394" y="2183"/>
                    </a:lnTo>
                    <a:lnTo>
                      <a:pt x="1373" y="2171"/>
                    </a:lnTo>
                    <a:lnTo>
                      <a:pt x="1332" y="2183"/>
                    </a:lnTo>
                    <a:lnTo>
                      <a:pt x="1321" y="2225"/>
                    </a:lnTo>
                    <a:lnTo>
                      <a:pt x="1306" y="2225"/>
                    </a:lnTo>
                    <a:lnTo>
                      <a:pt x="1286" y="2225"/>
                    </a:lnTo>
                    <a:lnTo>
                      <a:pt x="1286" y="2203"/>
                    </a:lnTo>
                    <a:lnTo>
                      <a:pt x="1286" y="2192"/>
                    </a:lnTo>
                    <a:lnTo>
                      <a:pt x="1276" y="2183"/>
                    </a:lnTo>
                    <a:lnTo>
                      <a:pt x="1256" y="2192"/>
                    </a:lnTo>
                    <a:lnTo>
                      <a:pt x="1235" y="2203"/>
                    </a:lnTo>
                    <a:lnTo>
                      <a:pt x="1215" y="2192"/>
                    </a:lnTo>
                    <a:lnTo>
                      <a:pt x="1188" y="2192"/>
                    </a:lnTo>
                    <a:lnTo>
                      <a:pt x="1180" y="2157"/>
                    </a:lnTo>
                    <a:lnTo>
                      <a:pt x="1167" y="2149"/>
                    </a:lnTo>
                    <a:lnTo>
                      <a:pt x="1138" y="2168"/>
                    </a:lnTo>
                    <a:lnTo>
                      <a:pt x="1126" y="2203"/>
                    </a:lnTo>
                    <a:lnTo>
                      <a:pt x="1085" y="2212"/>
                    </a:lnTo>
                    <a:lnTo>
                      <a:pt x="1050" y="2225"/>
                    </a:lnTo>
                    <a:lnTo>
                      <a:pt x="1041" y="2225"/>
                    </a:lnTo>
                    <a:lnTo>
                      <a:pt x="1020" y="2225"/>
                    </a:lnTo>
                    <a:lnTo>
                      <a:pt x="1020" y="2212"/>
                    </a:lnTo>
                    <a:lnTo>
                      <a:pt x="979" y="2212"/>
                    </a:lnTo>
                    <a:lnTo>
                      <a:pt x="989" y="2266"/>
                    </a:lnTo>
                    <a:lnTo>
                      <a:pt x="959" y="2294"/>
                    </a:lnTo>
                    <a:lnTo>
                      <a:pt x="953" y="2294"/>
                    </a:lnTo>
                    <a:lnTo>
                      <a:pt x="944" y="2309"/>
                    </a:lnTo>
                    <a:lnTo>
                      <a:pt x="924" y="2294"/>
                    </a:lnTo>
                    <a:lnTo>
                      <a:pt x="911" y="2266"/>
                    </a:lnTo>
                    <a:lnTo>
                      <a:pt x="891" y="2266"/>
                    </a:lnTo>
                    <a:lnTo>
                      <a:pt x="883" y="2275"/>
                    </a:lnTo>
                    <a:lnTo>
                      <a:pt x="891" y="2301"/>
                    </a:lnTo>
                    <a:lnTo>
                      <a:pt x="883" y="2301"/>
                    </a:lnTo>
                    <a:lnTo>
                      <a:pt x="874" y="2301"/>
                    </a:lnTo>
                    <a:lnTo>
                      <a:pt x="853" y="2301"/>
                    </a:lnTo>
                    <a:lnTo>
                      <a:pt x="826" y="2309"/>
                    </a:lnTo>
                    <a:lnTo>
                      <a:pt x="815" y="2301"/>
                    </a:lnTo>
                    <a:lnTo>
                      <a:pt x="794" y="2301"/>
                    </a:lnTo>
                    <a:lnTo>
                      <a:pt x="785" y="2322"/>
                    </a:lnTo>
                    <a:lnTo>
                      <a:pt x="744" y="2331"/>
                    </a:lnTo>
                    <a:lnTo>
                      <a:pt x="735" y="2322"/>
                    </a:lnTo>
                    <a:lnTo>
                      <a:pt x="735" y="2301"/>
                    </a:lnTo>
                    <a:lnTo>
                      <a:pt x="723" y="2286"/>
                    </a:lnTo>
                    <a:lnTo>
                      <a:pt x="735" y="2266"/>
                    </a:lnTo>
                    <a:lnTo>
                      <a:pt x="723" y="2245"/>
                    </a:lnTo>
                    <a:lnTo>
                      <a:pt x="709" y="2233"/>
                    </a:lnTo>
                    <a:lnTo>
                      <a:pt x="697" y="2245"/>
                    </a:lnTo>
                    <a:lnTo>
                      <a:pt x="688" y="2233"/>
                    </a:lnTo>
                    <a:lnTo>
                      <a:pt x="679" y="2192"/>
                    </a:lnTo>
                    <a:lnTo>
                      <a:pt x="679" y="2183"/>
                    </a:lnTo>
                    <a:lnTo>
                      <a:pt x="697" y="2192"/>
                    </a:lnTo>
                    <a:lnTo>
                      <a:pt x="697" y="2171"/>
                    </a:lnTo>
                    <a:lnTo>
                      <a:pt x="659" y="2168"/>
                    </a:lnTo>
                    <a:lnTo>
                      <a:pt x="668" y="2183"/>
                    </a:lnTo>
                    <a:lnTo>
                      <a:pt x="659" y="2225"/>
                    </a:lnTo>
                    <a:lnTo>
                      <a:pt x="618" y="2233"/>
                    </a:lnTo>
                    <a:lnTo>
                      <a:pt x="606" y="2225"/>
                    </a:lnTo>
                    <a:lnTo>
                      <a:pt x="606" y="2212"/>
                    </a:lnTo>
                    <a:lnTo>
                      <a:pt x="638" y="2168"/>
                    </a:lnTo>
                    <a:lnTo>
                      <a:pt x="647" y="2168"/>
                    </a:lnTo>
                    <a:lnTo>
                      <a:pt x="659" y="2149"/>
                    </a:lnTo>
                    <a:lnTo>
                      <a:pt x="627" y="2127"/>
                    </a:lnTo>
                    <a:lnTo>
                      <a:pt x="659" y="2075"/>
                    </a:lnTo>
                    <a:lnTo>
                      <a:pt x="659" y="2054"/>
                    </a:lnTo>
                    <a:lnTo>
                      <a:pt x="618" y="2054"/>
                    </a:lnTo>
                    <a:lnTo>
                      <a:pt x="606" y="2039"/>
                    </a:lnTo>
                    <a:lnTo>
                      <a:pt x="571" y="2039"/>
                    </a:lnTo>
                    <a:lnTo>
                      <a:pt x="571" y="2051"/>
                    </a:lnTo>
                    <a:lnTo>
                      <a:pt x="541" y="2054"/>
                    </a:lnTo>
                    <a:lnTo>
                      <a:pt x="508" y="2086"/>
                    </a:lnTo>
                    <a:lnTo>
                      <a:pt x="488" y="2075"/>
                    </a:lnTo>
                    <a:lnTo>
                      <a:pt x="479" y="2066"/>
                    </a:lnTo>
                    <a:lnTo>
                      <a:pt x="467" y="2030"/>
                    </a:lnTo>
                    <a:lnTo>
                      <a:pt x="467" y="2010"/>
                    </a:lnTo>
                    <a:lnTo>
                      <a:pt x="488" y="1978"/>
                    </a:lnTo>
                    <a:lnTo>
                      <a:pt x="467" y="1956"/>
                    </a:lnTo>
                    <a:lnTo>
                      <a:pt x="423" y="1948"/>
                    </a:lnTo>
                    <a:lnTo>
                      <a:pt x="412" y="1937"/>
                    </a:lnTo>
                    <a:lnTo>
                      <a:pt x="412" y="1913"/>
                    </a:lnTo>
                    <a:lnTo>
                      <a:pt x="412" y="1880"/>
                    </a:lnTo>
                    <a:lnTo>
                      <a:pt x="467" y="1852"/>
                    </a:lnTo>
                    <a:lnTo>
                      <a:pt x="499" y="1852"/>
                    </a:lnTo>
                    <a:lnTo>
                      <a:pt x="508" y="1830"/>
                    </a:lnTo>
                    <a:lnTo>
                      <a:pt x="508" y="1811"/>
                    </a:lnTo>
                    <a:lnTo>
                      <a:pt x="499" y="1804"/>
                    </a:lnTo>
                    <a:lnTo>
                      <a:pt x="467" y="1830"/>
                    </a:lnTo>
                    <a:lnTo>
                      <a:pt x="465" y="1822"/>
                    </a:lnTo>
                    <a:lnTo>
                      <a:pt x="465" y="1796"/>
                    </a:lnTo>
                    <a:lnTo>
                      <a:pt x="453" y="1783"/>
                    </a:lnTo>
                    <a:lnTo>
                      <a:pt x="432" y="1746"/>
                    </a:lnTo>
                    <a:lnTo>
                      <a:pt x="445" y="1724"/>
                    </a:lnTo>
                    <a:lnTo>
                      <a:pt x="453" y="1687"/>
                    </a:lnTo>
                    <a:lnTo>
                      <a:pt x="465" y="1666"/>
                    </a:lnTo>
                    <a:lnTo>
                      <a:pt x="423" y="1627"/>
                    </a:lnTo>
                    <a:lnTo>
                      <a:pt x="403" y="1607"/>
                    </a:lnTo>
                    <a:lnTo>
                      <a:pt x="391" y="1586"/>
                    </a:lnTo>
                    <a:lnTo>
                      <a:pt x="391" y="1575"/>
                    </a:lnTo>
                    <a:lnTo>
                      <a:pt x="432" y="1560"/>
                    </a:lnTo>
                    <a:lnTo>
                      <a:pt x="423" y="1531"/>
                    </a:lnTo>
                    <a:lnTo>
                      <a:pt x="467" y="1499"/>
                    </a:lnTo>
                    <a:lnTo>
                      <a:pt x="467" y="1478"/>
                    </a:lnTo>
                    <a:lnTo>
                      <a:pt x="453" y="1490"/>
                    </a:lnTo>
                    <a:lnTo>
                      <a:pt x="445" y="1469"/>
                    </a:lnTo>
                    <a:lnTo>
                      <a:pt x="465" y="1458"/>
                    </a:lnTo>
                    <a:lnTo>
                      <a:pt x="467" y="1401"/>
                    </a:lnTo>
                    <a:lnTo>
                      <a:pt x="465" y="1360"/>
                    </a:lnTo>
                    <a:lnTo>
                      <a:pt x="453" y="1360"/>
                    </a:lnTo>
                    <a:lnTo>
                      <a:pt x="453" y="1330"/>
                    </a:lnTo>
                    <a:lnTo>
                      <a:pt x="465" y="1330"/>
                    </a:lnTo>
                    <a:lnTo>
                      <a:pt x="479" y="1325"/>
                    </a:lnTo>
                    <a:lnTo>
                      <a:pt x="467" y="1304"/>
                    </a:lnTo>
                    <a:lnTo>
                      <a:pt x="453" y="1275"/>
                    </a:lnTo>
                    <a:lnTo>
                      <a:pt x="432" y="1254"/>
                    </a:lnTo>
                    <a:lnTo>
                      <a:pt x="423" y="1254"/>
                    </a:lnTo>
                    <a:lnTo>
                      <a:pt x="432" y="1243"/>
                    </a:lnTo>
                    <a:lnTo>
                      <a:pt x="465" y="1234"/>
                    </a:lnTo>
                    <a:lnTo>
                      <a:pt x="479" y="1198"/>
                    </a:lnTo>
                    <a:lnTo>
                      <a:pt x="508" y="1198"/>
                    </a:lnTo>
                    <a:lnTo>
                      <a:pt x="529" y="1187"/>
                    </a:lnTo>
                    <a:lnTo>
                      <a:pt x="549" y="1178"/>
                    </a:lnTo>
                    <a:lnTo>
                      <a:pt x="549" y="1157"/>
                    </a:lnTo>
                    <a:lnTo>
                      <a:pt x="508" y="1126"/>
                    </a:lnTo>
                    <a:lnTo>
                      <a:pt x="488" y="1116"/>
                    </a:lnTo>
                    <a:lnTo>
                      <a:pt x="499" y="1081"/>
                    </a:lnTo>
                    <a:lnTo>
                      <a:pt x="521" y="1040"/>
                    </a:lnTo>
                    <a:lnTo>
                      <a:pt x="521" y="1029"/>
                    </a:lnTo>
                    <a:lnTo>
                      <a:pt x="541" y="1011"/>
                    </a:lnTo>
                    <a:lnTo>
                      <a:pt x="521" y="964"/>
                    </a:lnTo>
                    <a:lnTo>
                      <a:pt x="488" y="970"/>
                    </a:lnTo>
                    <a:lnTo>
                      <a:pt x="479" y="942"/>
                    </a:lnTo>
                    <a:lnTo>
                      <a:pt x="499" y="923"/>
                    </a:lnTo>
                    <a:lnTo>
                      <a:pt x="488" y="881"/>
                    </a:lnTo>
                    <a:lnTo>
                      <a:pt x="479" y="881"/>
                    </a:lnTo>
                    <a:lnTo>
                      <a:pt x="445" y="873"/>
                    </a:lnTo>
                    <a:lnTo>
                      <a:pt x="432" y="893"/>
                    </a:lnTo>
                    <a:lnTo>
                      <a:pt x="412" y="873"/>
                    </a:lnTo>
                    <a:lnTo>
                      <a:pt x="412" y="851"/>
                    </a:lnTo>
                    <a:lnTo>
                      <a:pt x="423" y="834"/>
                    </a:lnTo>
                    <a:lnTo>
                      <a:pt x="432" y="825"/>
                    </a:lnTo>
                    <a:lnTo>
                      <a:pt x="423" y="817"/>
                    </a:lnTo>
                    <a:lnTo>
                      <a:pt x="423" y="797"/>
                    </a:lnTo>
                    <a:lnTo>
                      <a:pt x="403" y="784"/>
                    </a:lnTo>
                    <a:lnTo>
                      <a:pt x="423" y="719"/>
                    </a:lnTo>
                    <a:lnTo>
                      <a:pt x="412" y="708"/>
                    </a:lnTo>
                    <a:lnTo>
                      <a:pt x="403" y="708"/>
                    </a:lnTo>
                    <a:lnTo>
                      <a:pt x="371" y="708"/>
                    </a:lnTo>
                    <a:lnTo>
                      <a:pt x="362" y="667"/>
                    </a:lnTo>
                    <a:lnTo>
                      <a:pt x="382" y="646"/>
                    </a:lnTo>
                    <a:lnTo>
                      <a:pt x="362" y="617"/>
                    </a:lnTo>
                    <a:lnTo>
                      <a:pt x="362" y="570"/>
                    </a:lnTo>
                    <a:lnTo>
                      <a:pt x="412" y="561"/>
                    </a:lnTo>
                    <a:lnTo>
                      <a:pt x="423" y="508"/>
                    </a:lnTo>
                    <a:lnTo>
                      <a:pt x="412" y="487"/>
                    </a:lnTo>
                    <a:lnTo>
                      <a:pt x="403" y="487"/>
                    </a:lnTo>
                    <a:lnTo>
                      <a:pt x="382" y="500"/>
                    </a:lnTo>
                    <a:lnTo>
                      <a:pt x="371" y="487"/>
                    </a:lnTo>
                    <a:lnTo>
                      <a:pt x="350" y="452"/>
                    </a:lnTo>
                    <a:lnTo>
                      <a:pt x="371" y="431"/>
                    </a:lnTo>
                    <a:lnTo>
                      <a:pt x="371" y="390"/>
                    </a:lnTo>
                    <a:lnTo>
                      <a:pt x="347" y="390"/>
                    </a:lnTo>
                    <a:lnTo>
                      <a:pt x="335" y="355"/>
                    </a:lnTo>
                    <a:lnTo>
                      <a:pt x="362" y="335"/>
                    </a:lnTo>
                    <a:lnTo>
                      <a:pt x="362" y="326"/>
                    </a:lnTo>
                    <a:lnTo>
                      <a:pt x="347" y="305"/>
                    </a:lnTo>
                    <a:lnTo>
                      <a:pt x="315" y="314"/>
                    </a:lnTo>
                    <a:lnTo>
                      <a:pt x="315" y="294"/>
                    </a:lnTo>
                    <a:lnTo>
                      <a:pt x="294" y="294"/>
                    </a:lnTo>
                    <a:lnTo>
                      <a:pt x="294" y="285"/>
                    </a:lnTo>
                    <a:lnTo>
                      <a:pt x="235" y="255"/>
                    </a:lnTo>
                    <a:lnTo>
                      <a:pt x="209" y="285"/>
                    </a:lnTo>
                    <a:lnTo>
                      <a:pt x="156" y="285"/>
                    </a:lnTo>
                    <a:lnTo>
                      <a:pt x="156" y="294"/>
                    </a:lnTo>
                    <a:lnTo>
                      <a:pt x="79" y="326"/>
                    </a:lnTo>
                    <a:lnTo>
                      <a:pt x="59" y="361"/>
                    </a:lnTo>
                    <a:lnTo>
                      <a:pt x="41" y="355"/>
                    </a:lnTo>
                    <a:lnTo>
                      <a:pt x="41" y="346"/>
                    </a:lnTo>
                    <a:lnTo>
                      <a:pt x="0" y="335"/>
                    </a:lnTo>
                    <a:lnTo>
                      <a:pt x="9" y="326"/>
                    </a:lnTo>
                    <a:lnTo>
                      <a:pt x="59" y="314"/>
                    </a:lnTo>
                    <a:lnTo>
                      <a:pt x="79" y="294"/>
                    </a:lnTo>
                    <a:lnTo>
                      <a:pt x="70" y="285"/>
                    </a:lnTo>
                    <a:lnTo>
                      <a:pt x="41" y="276"/>
                    </a:lnTo>
                    <a:lnTo>
                      <a:pt x="50" y="244"/>
                    </a:lnTo>
                    <a:lnTo>
                      <a:pt x="20" y="238"/>
                    </a:lnTo>
                    <a:lnTo>
                      <a:pt x="29" y="217"/>
                    </a:lnTo>
                    <a:lnTo>
                      <a:pt x="20" y="197"/>
                    </a:lnTo>
                    <a:lnTo>
                      <a:pt x="29" y="179"/>
                    </a:lnTo>
                    <a:lnTo>
                      <a:pt x="41" y="147"/>
                    </a:lnTo>
                    <a:lnTo>
                      <a:pt x="41" y="126"/>
                    </a:lnTo>
                    <a:lnTo>
                      <a:pt x="100" y="117"/>
                    </a:lnTo>
                    <a:lnTo>
                      <a:pt x="126" y="82"/>
                    </a:lnTo>
                    <a:lnTo>
                      <a:pt x="156" y="82"/>
                    </a:lnTo>
                    <a:lnTo>
                      <a:pt x="189" y="103"/>
                    </a:lnTo>
                    <a:lnTo>
                      <a:pt x="197" y="117"/>
                    </a:lnTo>
                    <a:lnTo>
                      <a:pt x="209" y="117"/>
                    </a:lnTo>
                    <a:lnTo>
                      <a:pt x="217" y="112"/>
                    </a:lnTo>
                    <a:lnTo>
                      <a:pt x="209" y="82"/>
                    </a:lnTo>
                    <a:lnTo>
                      <a:pt x="230" y="62"/>
                    </a:lnTo>
                    <a:lnTo>
                      <a:pt x="235" y="41"/>
                    </a:lnTo>
                    <a:lnTo>
                      <a:pt x="274" y="41"/>
                    </a:lnTo>
                    <a:lnTo>
                      <a:pt x="306" y="49"/>
                    </a:lnTo>
                    <a:lnTo>
                      <a:pt x="382" y="41"/>
                    </a:lnTo>
                    <a:lnTo>
                      <a:pt x="382" y="8"/>
                    </a:lnTo>
                    <a:lnTo>
                      <a:pt x="403" y="0"/>
                    </a:lnTo>
                    <a:lnTo>
                      <a:pt x="453" y="41"/>
                    </a:lnTo>
                    <a:lnTo>
                      <a:pt x="465" y="49"/>
                    </a:lnTo>
                    <a:lnTo>
                      <a:pt x="479" y="41"/>
                    </a:lnTo>
                    <a:lnTo>
                      <a:pt x="488" y="62"/>
                    </a:lnTo>
                    <a:lnTo>
                      <a:pt x="488" y="82"/>
                    </a:lnTo>
                    <a:lnTo>
                      <a:pt x="529" y="117"/>
                    </a:lnTo>
                    <a:lnTo>
                      <a:pt x="562" y="117"/>
                    </a:lnTo>
                    <a:lnTo>
                      <a:pt x="571" y="158"/>
                    </a:lnTo>
                    <a:lnTo>
                      <a:pt x="591" y="158"/>
                    </a:lnTo>
                    <a:lnTo>
                      <a:pt x="606" y="147"/>
                    </a:lnTo>
                    <a:lnTo>
                      <a:pt x="618" y="158"/>
                    </a:lnTo>
                    <a:lnTo>
                      <a:pt x="618" y="217"/>
                    </a:lnTo>
                    <a:lnTo>
                      <a:pt x="606" y="229"/>
                    </a:lnTo>
                    <a:lnTo>
                      <a:pt x="618" y="244"/>
                    </a:lnTo>
                    <a:lnTo>
                      <a:pt x="597" y="276"/>
                    </a:lnTo>
                    <a:lnTo>
                      <a:pt x="591" y="305"/>
                    </a:lnTo>
                    <a:lnTo>
                      <a:pt x="597" y="305"/>
                    </a:lnTo>
                    <a:lnTo>
                      <a:pt x="618" y="314"/>
                    </a:lnTo>
                    <a:lnTo>
                      <a:pt x="618" y="355"/>
                    </a:lnTo>
                    <a:lnTo>
                      <a:pt x="606" y="361"/>
                    </a:lnTo>
                    <a:lnTo>
                      <a:pt x="647" y="381"/>
                    </a:lnTo>
                    <a:lnTo>
                      <a:pt x="668" y="411"/>
                    </a:lnTo>
                    <a:lnTo>
                      <a:pt x="638" y="422"/>
                    </a:lnTo>
                    <a:lnTo>
                      <a:pt x="679" y="487"/>
                    </a:lnTo>
                    <a:lnTo>
                      <a:pt x="697" y="479"/>
                    </a:lnTo>
                    <a:lnTo>
                      <a:pt x="714" y="479"/>
                    </a:lnTo>
                    <a:lnTo>
                      <a:pt x="714" y="520"/>
                    </a:lnTo>
                    <a:lnTo>
                      <a:pt x="714" y="561"/>
                    </a:lnTo>
                    <a:lnTo>
                      <a:pt x="723" y="561"/>
                    </a:lnTo>
                    <a:lnTo>
                      <a:pt x="723" y="582"/>
                    </a:lnTo>
                    <a:lnTo>
                      <a:pt x="735" y="591"/>
                    </a:lnTo>
                    <a:lnTo>
                      <a:pt x="744" y="602"/>
                    </a:lnTo>
                    <a:lnTo>
                      <a:pt x="744" y="617"/>
                    </a:lnTo>
                    <a:lnTo>
                      <a:pt x="735" y="637"/>
                    </a:lnTo>
                    <a:lnTo>
                      <a:pt x="723" y="658"/>
                    </a:lnTo>
                    <a:lnTo>
                      <a:pt x="714" y="678"/>
                    </a:lnTo>
                    <a:lnTo>
                      <a:pt x="709" y="678"/>
                    </a:lnTo>
                    <a:lnTo>
                      <a:pt x="688" y="708"/>
                    </a:lnTo>
                    <a:lnTo>
                      <a:pt x="697" y="719"/>
                    </a:lnTo>
                    <a:lnTo>
                      <a:pt x="697" y="723"/>
                    </a:lnTo>
                    <a:lnTo>
                      <a:pt x="723" y="723"/>
                    </a:lnTo>
                    <a:lnTo>
                      <a:pt x="755" y="755"/>
                    </a:lnTo>
                    <a:lnTo>
                      <a:pt x="735" y="784"/>
                    </a:lnTo>
                    <a:lnTo>
                      <a:pt x="723" y="784"/>
                    </a:lnTo>
                    <a:lnTo>
                      <a:pt x="709" y="805"/>
                    </a:lnTo>
                    <a:lnTo>
                      <a:pt x="723" y="851"/>
                    </a:lnTo>
                    <a:lnTo>
                      <a:pt x="723" y="860"/>
                    </a:lnTo>
                    <a:lnTo>
                      <a:pt x="697" y="873"/>
                    </a:lnTo>
                    <a:lnTo>
                      <a:pt x="659" y="873"/>
                    </a:lnTo>
                    <a:lnTo>
                      <a:pt x="638" y="873"/>
                    </a:lnTo>
                    <a:lnTo>
                      <a:pt x="638" y="893"/>
                    </a:lnTo>
                    <a:lnTo>
                      <a:pt x="638" y="914"/>
                    </a:lnTo>
                    <a:lnTo>
                      <a:pt x="659" y="914"/>
                    </a:lnTo>
                    <a:lnTo>
                      <a:pt x="647" y="942"/>
                    </a:lnTo>
                    <a:lnTo>
                      <a:pt x="668" y="952"/>
                    </a:lnTo>
                    <a:lnTo>
                      <a:pt x="679" y="990"/>
                    </a:lnTo>
                    <a:lnTo>
                      <a:pt x="709" y="999"/>
                    </a:lnTo>
                    <a:lnTo>
                      <a:pt x="723" y="1011"/>
                    </a:lnTo>
                    <a:lnTo>
                      <a:pt x="735" y="1011"/>
                    </a:lnTo>
                    <a:lnTo>
                      <a:pt x="744" y="1011"/>
                    </a:lnTo>
                    <a:lnTo>
                      <a:pt x="794" y="1070"/>
                    </a:lnTo>
                    <a:lnTo>
                      <a:pt x="794" y="1116"/>
                    </a:lnTo>
                    <a:lnTo>
                      <a:pt x="826" y="1116"/>
                    </a:lnTo>
                    <a:lnTo>
                      <a:pt x="833" y="1126"/>
                    </a:lnTo>
                    <a:lnTo>
                      <a:pt x="841" y="1146"/>
                    </a:lnTo>
                    <a:lnTo>
                      <a:pt x="874" y="1126"/>
                    </a:lnTo>
                    <a:lnTo>
                      <a:pt x="903" y="1157"/>
                    </a:lnTo>
                    <a:lnTo>
                      <a:pt x="903" y="1167"/>
                    </a:lnTo>
                    <a:lnTo>
                      <a:pt x="911" y="1178"/>
                    </a:lnTo>
                    <a:lnTo>
                      <a:pt x="903" y="1198"/>
                    </a:lnTo>
                    <a:lnTo>
                      <a:pt x="933" y="1198"/>
                    </a:lnTo>
                    <a:lnTo>
                      <a:pt x="933" y="1187"/>
                    </a:lnTo>
                    <a:lnTo>
                      <a:pt x="953" y="1178"/>
                    </a:lnTo>
                    <a:lnTo>
                      <a:pt x="959" y="1187"/>
                    </a:lnTo>
                    <a:lnTo>
                      <a:pt x="970" y="1198"/>
                    </a:lnTo>
                    <a:lnTo>
                      <a:pt x="1000" y="1187"/>
                    </a:lnTo>
                    <a:lnTo>
                      <a:pt x="1030" y="1187"/>
                    </a:lnTo>
                    <a:lnTo>
                      <a:pt x="1030" y="1202"/>
                    </a:lnTo>
                    <a:lnTo>
                      <a:pt x="1050" y="1202"/>
                    </a:lnTo>
                    <a:lnTo>
                      <a:pt x="1071" y="1187"/>
                    </a:lnTo>
                    <a:lnTo>
                      <a:pt x="1085" y="1187"/>
                    </a:lnTo>
                    <a:lnTo>
                      <a:pt x="1097" y="1202"/>
                    </a:lnTo>
                    <a:lnTo>
                      <a:pt x="1106" y="1202"/>
                    </a:lnTo>
                    <a:lnTo>
                      <a:pt x="1117" y="1213"/>
                    </a:lnTo>
                    <a:lnTo>
                      <a:pt x="1138" y="1213"/>
                    </a:lnTo>
                    <a:lnTo>
                      <a:pt x="1138" y="1222"/>
                    </a:lnTo>
                    <a:lnTo>
                      <a:pt x="1158" y="1234"/>
                    </a:lnTo>
                    <a:lnTo>
                      <a:pt x="1158" y="1263"/>
                    </a:lnTo>
                    <a:lnTo>
                      <a:pt x="1126" y="1284"/>
                    </a:lnTo>
                    <a:lnTo>
                      <a:pt x="1147" y="1295"/>
                    </a:lnTo>
                    <a:lnTo>
                      <a:pt x="1147" y="1317"/>
                    </a:lnTo>
                    <a:lnTo>
                      <a:pt x="1126" y="1325"/>
                    </a:lnTo>
                    <a:lnTo>
                      <a:pt x="1126" y="1340"/>
                    </a:lnTo>
                    <a:lnTo>
                      <a:pt x="1117" y="1352"/>
                    </a:lnTo>
                    <a:lnTo>
                      <a:pt x="1138" y="1382"/>
                    </a:lnTo>
                    <a:lnTo>
                      <a:pt x="1158" y="1360"/>
                    </a:lnTo>
                    <a:lnTo>
                      <a:pt x="1180" y="1372"/>
                    </a:lnTo>
                    <a:lnTo>
                      <a:pt x="1188" y="1382"/>
                    </a:lnTo>
                    <a:lnTo>
                      <a:pt x="1138" y="1393"/>
                    </a:lnTo>
                    <a:lnTo>
                      <a:pt x="1147" y="1401"/>
                    </a:lnTo>
                    <a:lnTo>
                      <a:pt x="1180" y="1401"/>
                    </a:lnTo>
                    <a:lnTo>
                      <a:pt x="1188" y="1423"/>
                    </a:lnTo>
                    <a:lnTo>
                      <a:pt x="1203" y="1423"/>
                    </a:lnTo>
                    <a:lnTo>
                      <a:pt x="1193" y="1443"/>
                    </a:lnTo>
                    <a:lnTo>
                      <a:pt x="1203" y="1449"/>
                    </a:lnTo>
                    <a:lnTo>
                      <a:pt x="1215" y="1478"/>
                    </a:lnTo>
                    <a:lnTo>
                      <a:pt x="1223" y="1469"/>
                    </a:lnTo>
                    <a:lnTo>
                      <a:pt x="1245" y="1469"/>
                    </a:lnTo>
                    <a:lnTo>
                      <a:pt x="1256" y="1478"/>
                    </a:lnTo>
                    <a:lnTo>
                      <a:pt x="1306" y="1458"/>
                    </a:lnTo>
                    <a:lnTo>
                      <a:pt x="1332" y="1478"/>
                    </a:lnTo>
                    <a:lnTo>
                      <a:pt x="1332" y="1499"/>
                    </a:lnTo>
                    <a:lnTo>
                      <a:pt x="1353" y="1499"/>
                    </a:lnTo>
                    <a:lnTo>
                      <a:pt x="1382" y="1499"/>
                    </a:lnTo>
                    <a:lnTo>
                      <a:pt x="1414" y="1531"/>
                    </a:lnTo>
                    <a:lnTo>
                      <a:pt x="1438" y="1519"/>
                    </a:lnTo>
                    <a:lnTo>
                      <a:pt x="1449" y="1519"/>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grpSp>
        <p:grpSp>
          <p:nvGrpSpPr>
            <p:cNvPr id="75" name="Champagne-Ardenne">
              <a:extLst>
                <a:ext uri="{FF2B5EF4-FFF2-40B4-BE49-F238E27FC236}">
                  <a16:creationId xmlns:a16="http://schemas.microsoft.com/office/drawing/2014/main" id="{71447816-1F95-4E38-B331-EED51D748A75}"/>
                </a:ext>
              </a:extLst>
            </p:cNvPr>
            <p:cNvGrpSpPr/>
            <p:nvPr/>
          </p:nvGrpSpPr>
          <p:grpSpPr>
            <a:xfrm>
              <a:off x="6410325" y="993775"/>
              <a:ext cx="1109663" cy="1687513"/>
              <a:chOff x="6410325" y="993775"/>
              <a:chExt cx="1109663" cy="1687513"/>
            </a:xfrm>
            <a:grpFill/>
          </p:grpSpPr>
          <p:sp>
            <p:nvSpPr>
              <p:cNvPr id="76" name="52 Haute-Marne">
                <a:extLst>
                  <a:ext uri="{FF2B5EF4-FFF2-40B4-BE49-F238E27FC236}">
                    <a16:creationId xmlns:a16="http://schemas.microsoft.com/office/drawing/2014/main" id="{72750380-BDE2-4C52-8251-DDAE2061DF34}"/>
                  </a:ext>
                </a:extLst>
              </p:cNvPr>
              <p:cNvSpPr>
                <a:spLocks/>
              </p:cNvSpPr>
              <p:nvPr userDrawn="1"/>
            </p:nvSpPr>
            <p:spPr bwMode="auto">
              <a:xfrm>
                <a:off x="6953250" y="1960563"/>
                <a:ext cx="566738" cy="720725"/>
              </a:xfrm>
              <a:custGeom>
                <a:avLst/>
                <a:gdLst>
                  <a:gd name="T0" fmla="*/ 392 w 1668"/>
                  <a:gd name="T1" fmla="*/ 1482 h 2119"/>
                  <a:gd name="T2" fmla="*/ 501 w 1668"/>
                  <a:gd name="T3" fmla="*/ 1655 h 2119"/>
                  <a:gd name="T4" fmla="*/ 453 w 1668"/>
                  <a:gd name="T5" fmla="*/ 1734 h 2119"/>
                  <a:gd name="T6" fmla="*/ 474 w 1668"/>
                  <a:gd name="T7" fmla="*/ 1831 h 2119"/>
                  <a:gd name="T8" fmla="*/ 529 w 1668"/>
                  <a:gd name="T9" fmla="*/ 1907 h 2119"/>
                  <a:gd name="T10" fmla="*/ 598 w 1668"/>
                  <a:gd name="T11" fmla="*/ 1920 h 2119"/>
                  <a:gd name="T12" fmla="*/ 715 w 1668"/>
                  <a:gd name="T13" fmla="*/ 1990 h 2119"/>
                  <a:gd name="T14" fmla="*/ 806 w 1668"/>
                  <a:gd name="T15" fmla="*/ 2011 h 2119"/>
                  <a:gd name="T16" fmla="*/ 863 w 1668"/>
                  <a:gd name="T17" fmla="*/ 2108 h 2119"/>
                  <a:gd name="T18" fmla="*/ 980 w 1668"/>
                  <a:gd name="T19" fmla="*/ 2078 h 2119"/>
                  <a:gd name="T20" fmla="*/ 1050 w 1668"/>
                  <a:gd name="T21" fmla="*/ 1970 h 2119"/>
                  <a:gd name="T22" fmla="*/ 1188 w 1668"/>
                  <a:gd name="T23" fmla="*/ 1907 h 2119"/>
                  <a:gd name="T24" fmla="*/ 1306 w 1668"/>
                  <a:gd name="T25" fmla="*/ 1920 h 2119"/>
                  <a:gd name="T26" fmla="*/ 1424 w 1668"/>
                  <a:gd name="T27" fmla="*/ 1844 h 2119"/>
                  <a:gd name="T28" fmla="*/ 1438 w 1668"/>
                  <a:gd name="T29" fmla="*/ 1746 h 2119"/>
                  <a:gd name="T30" fmla="*/ 1450 w 1668"/>
                  <a:gd name="T31" fmla="*/ 1629 h 2119"/>
                  <a:gd name="T32" fmla="*/ 1512 w 1668"/>
                  <a:gd name="T33" fmla="*/ 1547 h 2119"/>
                  <a:gd name="T34" fmla="*/ 1589 w 1668"/>
                  <a:gd name="T35" fmla="*/ 1519 h 2119"/>
                  <a:gd name="T36" fmla="*/ 1659 w 1668"/>
                  <a:gd name="T37" fmla="*/ 1461 h 2119"/>
                  <a:gd name="T38" fmla="*/ 1618 w 1668"/>
                  <a:gd name="T39" fmla="*/ 1343 h 2119"/>
                  <a:gd name="T40" fmla="*/ 1568 w 1668"/>
                  <a:gd name="T41" fmla="*/ 1365 h 2119"/>
                  <a:gd name="T42" fmla="*/ 1533 w 1668"/>
                  <a:gd name="T43" fmla="*/ 1276 h 2119"/>
                  <a:gd name="T44" fmla="*/ 1436 w 1668"/>
                  <a:gd name="T45" fmla="*/ 1173 h 2119"/>
                  <a:gd name="T46" fmla="*/ 1342 w 1668"/>
                  <a:gd name="T47" fmla="*/ 1129 h 2119"/>
                  <a:gd name="T48" fmla="*/ 1362 w 1668"/>
                  <a:gd name="T49" fmla="*/ 1077 h 2119"/>
                  <a:gd name="T50" fmla="*/ 1383 w 1668"/>
                  <a:gd name="T51" fmla="*/ 979 h 2119"/>
                  <a:gd name="T52" fmla="*/ 1424 w 1668"/>
                  <a:gd name="T53" fmla="*/ 894 h 2119"/>
                  <a:gd name="T54" fmla="*/ 1321 w 1668"/>
                  <a:gd name="T55" fmla="*/ 797 h 2119"/>
                  <a:gd name="T56" fmla="*/ 1168 w 1668"/>
                  <a:gd name="T57" fmla="*/ 680 h 2119"/>
                  <a:gd name="T58" fmla="*/ 1030 w 1668"/>
                  <a:gd name="T59" fmla="*/ 589 h 2119"/>
                  <a:gd name="T60" fmla="*/ 1041 w 1668"/>
                  <a:gd name="T61" fmla="*/ 520 h 2119"/>
                  <a:gd name="T62" fmla="*/ 991 w 1668"/>
                  <a:gd name="T63" fmla="*/ 435 h 2119"/>
                  <a:gd name="T64" fmla="*/ 895 w 1668"/>
                  <a:gd name="T65" fmla="*/ 333 h 2119"/>
                  <a:gd name="T66" fmla="*/ 826 w 1668"/>
                  <a:gd name="T67" fmla="*/ 318 h 2119"/>
                  <a:gd name="T68" fmla="*/ 680 w 1668"/>
                  <a:gd name="T69" fmla="*/ 223 h 2119"/>
                  <a:gd name="T70" fmla="*/ 562 w 1668"/>
                  <a:gd name="T71" fmla="*/ 169 h 2119"/>
                  <a:gd name="T72" fmla="*/ 474 w 1668"/>
                  <a:gd name="T73" fmla="*/ 97 h 2119"/>
                  <a:gd name="T74" fmla="*/ 445 w 1668"/>
                  <a:gd name="T75" fmla="*/ 0 h 2119"/>
                  <a:gd name="T76" fmla="*/ 295 w 1668"/>
                  <a:gd name="T77" fmla="*/ 30 h 2119"/>
                  <a:gd name="T78" fmla="*/ 230 w 1668"/>
                  <a:gd name="T79" fmla="*/ 21 h 2119"/>
                  <a:gd name="T80" fmla="*/ 256 w 1668"/>
                  <a:gd name="T81" fmla="*/ 78 h 2119"/>
                  <a:gd name="T82" fmla="*/ 210 w 1668"/>
                  <a:gd name="T83" fmla="*/ 180 h 2119"/>
                  <a:gd name="T84" fmla="*/ 236 w 1668"/>
                  <a:gd name="T85" fmla="*/ 277 h 2119"/>
                  <a:gd name="T86" fmla="*/ 50 w 1668"/>
                  <a:gd name="T87" fmla="*/ 297 h 2119"/>
                  <a:gd name="T88" fmla="*/ 30 w 1668"/>
                  <a:gd name="T89" fmla="*/ 424 h 2119"/>
                  <a:gd name="T90" fmla="*/ 71 w 1668"/>
                  <a:gd name="T91" fmla="*/ 512 h 2119"/>
                  <a:gd name="T92" fmla="*/ 169 w 1668"/>
                  <a:gd name="T93" fmla="*/ 576 h 2119"/>
                  <a:gd name="T94" fmla="*/ 286 w 1668"/>
                  <a:gd name="T95" fmla="*/ 756 h 2119"/>
                  <a:gd name="T96" fmla="*/ 306 w 1668"/>
                  <a:gd name="T97" fmla="*/ 894 h 2119"/>
                  <a:gd name="T98" fmla="*/ 306 w 1668"/>
                  <a:gd name="T99" fmla="*/ 979 h 2119"/>
                  <a:gd name="T100" fmla="*/ 286 w 1668"/>
                  <a:gd name="T101" fmla="*/ 1097 h 2119"/>
                  <a:gd name="T102" fmla="*/ 119 w 1668"/>
                  <a:gd name="T103" fmla="*/ 1138 h 2119"/>
                  <a:gd name="T104" fmla="*/ 63 w 1668"/>
                  <a:gd name="T105" fmla="*/ 1185 h 2119"/>
                  <a:gd name="T106" fmla="*/ 236 w 1668"/>
                  <a:gd name="T107" fmla="*/ 1311 h 2119"/>
                  <a:gd name="T108" fmla="*/ 236 w 1668"/>
                  <a:gd name="T109" fmla="*/ 1393 h 2119"/>
                  <a:gd name="T110" fmla="*/ 336 w 1668"/>
                  <a:gd name="T111" fmla="*/ 1441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8" h="2119">
                    <a:moveTo>
                      <a:pt x="336" y="1441"/>
                    </a:moveTo>
                    <a:lnTo>
                      <a:pt x="295" y="1491"/>
                    </a:lnTo>
                    <a:lnTo>
                      <a:pt x="327" y="1519"/>
                    </a:lnTo>
                    <a:lnTo>
                      <a:pt x="347" y="1482"/>
                    </a:lnTo>
                    <a:lnTo>
                      <a:pt x="392" y="1482"/>
                    </a:lnTo>
                    <a:lnTo>
                      <a:pt x="412" y="1526"/>
                    </a:lnTo>
                    <a:lnTo>
                      <a:pt x="425" y="1567"/>
                    </a:lnTo>
                    <a:lnTo>
                      <a:pt x="453" y="1575"/>
                    </a:lnTo>
                    <a:lnTo>
                      <a:pt x="479" y="1649"/>
                    </a:lnTo>
                    <a:lnTo>
                      <a:pt x="501" y="1655"/>
                    </a:lnTo>
                    <a:lnTo>
                      <a:pt x="501" y="1664"/>
                    </a:lnTo>
                    <a:lnTo>
                      <a:pt x="509" y="1664"/>
                    </a:lnTo>
                    <a:lnTo>
                      <a:pt x="501" y="1693"/>
                    </a:lnTo>
                    <a:lnTo>
                      <a:pt x="466" y="1725"/>
                    </a:lnTo>
                    <a:lnTo>
                      <a:pt x="453" y="1734"/>
                    </a:lnTo>
                    <a:lnTo>
                      <a:pt x="425" y="1755"/>
                    </a:lnTo>
                    <a:lnTo>
                      <a:pt x="425" y="1770"/>
                    </a:lnTo>
                    <a:lnTo>
                      <a:pt x="445" y="1781"/>
                    </a:lnTo>
                    <a:lnTo>
                      <a:pt x="474" y="1781"/>
                    </a:lnTo>
                    <a:lnTo>
                      <a:pt x="474" y="1831"/>
                    </a:lnTo>
                    <a:lnTo>
                      <a:pt x="488" y="1844"/>
                    </a:lnTo>
                    <a:lnTo>
                      <a:pt x="474" y="1885"/>
                    </a:lnTo>
                    <a:lnTo>
                      <a:pt x="474" y="1898"/>
                    </a:lnTo>
                    <a:lnTo>
                      <a:pt x="488" y="1920"/>
                    </a:lnTo>
                    <a:lnTo>
                      <a:pt x="529" y="1907"/>
                    </a:lnTo>
                    <a:lnTo>
                      <a:pt x="529" y="1898"/>
                    </a:lnTo>
                    <a:lnTo>
                      <a:pt x="571" y="1885"/>
                    </a:lnTo>
                    <a:lnTo>
                      <a:pt x="571" y="1907"/>
                    </a:lnTo>
                    <a:lnTo>
                      <a:pt x="598" y="1907"/>
                    </a:lnTo>
                    <a:lnTo>
                      <a:pt x="598" y="1920"/>
                    </a:lnTo>
                    <a:lnTo>
                      <a:pt x="592" y="1940"/>
                    </a:lnTo>
                    <a:lnTo>
                      <a:pt x="607" y="1961"/>
                    </a:lnTo>
                    <a:lnTo>
                      <a:pt x="607" y="1970"/>
                    </a:lnTo>
                    <a:lnTo>
                      <a:pt x="689" y="1990"/>
                    </a:lnTo>
                    <a:lnTo>
                      <a:pt x="715" y="1990"/>
                    </a:lnTo>
                    <a:lnTo>
                      <a:pt x="735" y="1928"/>
                    </a:lnTo>
                    <a:lnTo>
                      <a:pt x="757" y="1928"/>
                    </a:lnTo>
                    <a:lnTo>
                      <a:pt x="757" y="1981"/>
                    </a:lnTo>
                    <a:lnTo>
                      <a:pt x="777" y="1990"/>
                    </a:lnTo>
                    <a:lnTo>
                      <a:pt x="806" y="2011"/>
                    </a:lnTo>
                    <a:lnTo>
                      <a:pt x="841" y="2037"/>
                    </a:lnTo>
                    <a:lnTo>
                      <a:pt x="854" y="2037"/>
                    </a:lnTo>
                    <a:lnTo>
                      <a:pt x="863" y="2037"/>
                    </a:lnTo>
                    <a:lnTo>
                      <a:pt x="854" y="2087"/>
                    </a:lnTo>
                    <a:lnTo>
                      <a:pt x="863" y="2108"/>
                    </a:lnTo>
                    <a:lnTo>
                      <a:pt x="874" y="2119"/>
                    </a:lnTo>
                    <a:lnTo>
                      <a:pt x="904" y="2108"/>
                    </a:lnTo>
                    <a:lnTo>
                      <a:pt x="933" y="2058"/>
                    </a:lnTo>
                    <a:lnTo>
                      <a:pt x="980" y="2058"/>
                    </a:lnTo>
                    <a:lnTo>
                      <a:pt x="980" y="2078"/>
                    </a:lnTo>
                    <a:lnTo>
                      <a:pt x="1000" y="2087"/>
                    </a:lnTo>
                    <a:lnTo>
                      <a:pt x="1021" y="2058"/>
                    </a:lnTo>
                    <a:lnTo>
                      <a:pt x="1021" y="2026"/>
                    </a:lnTo>
                    <a:lnTo>
                      <a:pt x="1062" y="1981"/>
                    </a:lnTo>
                    <a:lnTo>
                      <a:pt x="1050" y="1970"/>
                    </a:lnTo>
                    <a:lnTo>
                      <a:pt x="1062" y="1928"/>
                    </a:lnTo>
                    <a:lnTo>
                      <a:pt x="1089" y="1920"/>
                    </a:lnTo>
                    <a:lnTo>
                      <a:pt x="1097" y="1928"/>
                    </a:lnTo>
                    <a:lnTo>
                      <a:pt x="1160" y="1898"/>
                    </a:lnTo>
                    <a:lnTo>
                      <a:pt x="1188" y="1907"/>
                    </a:lnTo>
                    <a:lnTo>
                      <a:pt x="1201" y="1920"/>
                    </a:lnTo>
                    <a:lnTo>
                      <a:pt x="1223" y="1920"/>
                    </a:lnTo>
                    <a:lnTo>
                      <a:pt x="1265" y="1864"/>
                    </a:lnTo>
                    <a:lnTo>
                      <a:pt x="1277" y="1864"/>
                    </a:lnTo>
                    <a:lnTo>
                      <a:pt x="1306" y="1920"/>
                    </a:lnTo>
                    <a:lnTo>
                      <a:pt x="1318" y="1920"/>
                    </a:lnTo>
                    <a:lnTo>
                      <a:pt x="1374" y="1907"/>
                    </a:lnTo>
                    <a:lnTo>
                      <a:pt x="1403" y="1893"/>
                    </a:lnTo>
                    <a:lnTo>
                      <a:pt x="1436" y="1885"/>
                    </a:lnTo>
                    <a:lnTo>
                      <a:pt x="1424" y="1844"/>
                    </a:lnTo>
                    <a:lnTo>
                      <a:pt x="1424" y="1811"/>
                    </a:lnTo>
                    <a:lnTo>
                      <a:pt x="1424" y="1790"/>
                    </a:lnTo>
                    <a:lnTo>
                      <a:pt x="1450" y="1770"/>
                    </a:lnTo>
                    <a:lnTo>
                      <a:pt x="1450" y="1766"/>
                    </a:lnTo>
                    <a:lnTo>
                      <a:pt x="1438" y="1746"/>
                    </a:lnTo>
                    <a:lnTo>
                      <a:pt x="1416" y="1734"/>
                    </a:lnTo>
                    <a:lnTo>
                      <a:pt x="1403" y="1714"/>
                    </a:lnTo>
                    <a:lnTo>
                      <a:pt x="1416" y="1649"/>
                    </a:lnTo>
                    <a:lnTo>
                      <a:pt x="1424" y="1629"/>
                    </a:lnTo>
                    <a:lnTo>
                      <a:pt x="1450" y="1629"/>
                    </a:lnTo>
                    <a:lnTo>
                      <a:pt x="1459" y="1629"/>
                    </a:lnTo>
                    <a:lnTo>
                      <a:pt x="1492" y="1617"/>
                    </a:lnTo>
                    <a:lnTo>
                      <a:pt x="1479" y="1575"/>
                    </a:lnTo>
                    <a:lnTo>
                      <a:pt x="1500" y="1567"/>
                    </a:lnTo>
                    <a:lnTo>
                      <a:pt x="1512" y="1547"/>
                    </a:lnTo>
                    <a:lnTo>
                      <a:pt x="1562" y="1558"/>
                    </a:lnTo>
                    <a:lnTo>
                      <a:pt x="1562" y="1567"/>
                    </a:lnTo>
                    <a:lnTo>
                      <a:pt x="1589" y="1567"/>
                    </a:lnTo>
                    <a:lnTo>
                      <a:pt x="1589" y="1547"/>
                    </a:lnTo>
                    <a:lnTo>
                      <a:pt x="1589" y="1519"/>
                    </a:lnTo>
                    <a:lnTo>
                      <a:pt x="1598" y="1499"/>
                    </a:lnTo>
                    <a:lnTo>
                      <a:pt x="1598" y="1482"/>
                    </a:lnTo>
                    <a:lnTo>
                      <a:pt x="1609" y="1482"/>
                    </a:lnTo>
                    <a:lnTo>
                      <a:pt x="1618" y="1461"/>
                    </a:lnTo>
                    <a:lnTo>
                      <a:pt x="1659" y="1461"/>
                    </a:lnTo>
                    <a:lnTo>
                      <a:pt x="1668" y="1449"/>
                    </a:lnTo>
                    <a:lnTo>
                      <a:pt x="1659" y="1408"/>
                    </a:lnTo>
                    <a:lnTo>
                      <a:pt x="1639" y="1393"/>
                    </a:lnTo>
                    <a:lnTo>
                      <a:pt x="1630" y="1385"/>
                    </a:lnTo>
                    <a:lnTo>
                      <a:pt x="1618" y="1343"/>
                    </a:lnTo>
                    <a:lnTo>
                      <a:pt x="1618" y="1332"/>
                    </a:lnTo>
                    <a:lnTo>
                      <a:pt x="1609" y="1323"/>
                    </a:lnTo>
                    <a:lnTo>
                      <a:pt x="1598" y="1343"/>
                    </a:lnTo>
                    <a:lnTo>
                      <a:pt x="1589" y="1365"/>
                    </a:lnTo>
                    <a:lnTo>
                      <a:pt x="1568" y="1365"/>
                    </a:lnTo>
                    <a:lnTo>
                      <a:pt x="1562" y="1385"/>
                    </a:lnTo>
                    <a:lnTo>
                      <a:pt x="1533" y="1373"/>
                    </a:lnTo>
                    <a:lnTo>
                      <a:pt x="1512" y="1323"/>
                    </a:lnTo>
                    <a:lnTo>
                      <a:pt x="1542" y="1291"/>
                    </a:lnTo>
                    <a:lnTo>
                      <a:pt x="1533" y="1276"/>
                    </a:lnTo>
                    <a:lnTo>
                      <a:pt x="1512" y="1235"/>
                    </a:lnTo>
                    <a:lnTo>
                      <a:pt x="1512" y="1214"/>
                    </a:lnTo>
                    <a:lnTo>
                      <a:pt x="1450" y="1185"/>
                    </a:lnTo>
                    <a:lnTo>
                      <a:pt x="1438" y="1194"/>
                    </a:lnTo>
                    <a:lnTo>
                      <a:pt x="1436" y="1173"/>
                    </a:lnTo>
                    <a:lnTo>
                      <a:pt x="1424" y="1164"/>
                    </a:lnTo>
                    <a:lnTo>
                      <a:pt x="1403" y="1150"/>
                    </a:lnTo>
                    <a:lnTo>
                      <a:pt x="1403" y="1138"/>
                    </a:lnTo>
                    <a:lnTo>
                      <a:pt x="1353" y="1118"/>
                    </a:lnTo>
                    <a:lnTo>
                      <a:pt x="1342" y="1129"/>
                    </a:lnTo>
                    <a:lnTo>
                      <a:pt x="1362" y="1150"/>
                    </a:lnTo>
                    <a:lnTo>
                      <a:pt x="1353" y="1150"/>
                    </a:lnTo>
                    <a:lnTo>
                      <a:pt x="1318" y="1129"/>
                    </a:lnTo>
                    <a:lnTo>
                      <a:pt x="1333" y="1088"/>
                    </a:lnTo>
                    <a:lnTo>
                      <a:pt x="1362" y="1077"/>
                    </a:lnTo>
                    <a:lnTo>
                      <a:pt x="1353" y="1047"/>
                    </a:lnTo>
                    <a:lnTo>
                      <a:pt x="1353" y="1040"/>
                    </a:lnTo>
                    <a:lnTo>
                      <a:pt x="1374" y="1032"/>
                    </a:lnTo>
                    <a:lnTo>
                      <a:pt x="1383" y="999"/>
                    </a:lnTo>
                    <a:lnTo>
                      <a:pt x="1383" y="979"/>
                    </a:lnTo>
                    <a:lnTo>
                      <a:pt x="1374" y="938"/>
                    </a:lnTo>
                    <a:lnTo>
                      <a:pt x="1394" y="923"/>
                    </a:lnTo>
                    <a:lnTo>
                      <a:pt x="1436" y="923"/>
                    </a:lnTo>
                    <a:lnTo>
                      <a:pt x="1436" y="903"/>
                    </a:lnTo>
                    <a:lnTo>
                      <a:pt x="1424" y="894"/>
                    </a:lnTo>
                    <a:lnTo>
                      <a:pt x="1416" y="862"/>
                    </a:lnTo>
                    <a:lnTo>
                      <a:pt x="1374" y="832"/>
                    </a:lnTo>
                    <a:lnTo>
                      <a:pt x="1362" y="841"/>
                    </a:lnTo>
                    <a:lnTo>
                      <a:pt x="1318" y="823"/>
                    </a:lnTo>
                    <a:lnTo>
                      <a:pt x="1321" y="797"/>
                    </a:lnTo>
                    <a:lnTo>
                      <a:pt x="1321" y="765"/>
                    </a:lnTo>
                    <a:lnTo>
                      <a:pt x="1277" y="735"/>
                    </a:lnTo>
                    <a:lnTo>
                      <a:pt x="1245" y="765"/>
                    </a:lnTo>
                    <a:lnTo>
                      <a:pt x="1180" y="685"/>
                    </a:lnTo>
                    <a:lnTo>
                      <a:pt x="1168" y="680"/>
                    </a:lnTo>
                    <a:lnTo>
                      <a:pt x="1160" y="630"/>
                    </a:lnTo>
                    <a:lnTo>
                      <a:pt x="1089" y="618"/>
                    </a:lnTo>
                    <a:lnTo>
                      <a:pt x="1030" y="659"/>
                    </a:lnTo>
                    <a:lnTo>
                      <a:pt x="1021" y="609"/>
                    </a:lnTo>
                    <a:lnTo>
                      <a:pt x="1030" y="589"/>
                    </a:lnTo>
                    <a:lnTo>
                      <a:pt x="1041" y="568"/>
                    </a:lnTo>
                    <a:lnTo>
                      <a:pt x="991" y="561"/>
                    </a:lnTo>
                    <a:lnTo>
                      <a:pt x="991" y="553"/>
                    </a:lnTo>
                    <a:lnTo>
                      <a:pt x="1000" y="542"/>
                    </a:lnTo>
                    <a:lnTo>
                      <a:pt x="1041" y="520"/>
                    </a:lnTo>
                    <a:lnTo>
                      <a:pt x="1077" y="492"/>
                    </a:lnTo>
                    <a:lnTo>
                      <a:pt x="1071" y="479"/>
                    </a:lnTo>
                    <a:lnTo>
                      <a:pt x="1041" y="470"/>
                    </a:lnTo>
                    <a:lnTo>
                      <a:pt x="1041" y="459"/>
                    </a:lnTo>
                    <a:lnTo>
                      <a:pt x="991" y="435"/>
                    </a:lnTo>
                    <a:lnTo>
                      <a:pt x="991" y="403"/>
                    </a:lnTo>
                    <a:lnTo>
                      <a:pt x="991" y="394"/>
                    </a:lnTo>
                    <a:lnTo>
                      <a:pt x="945" y="383"/>
                    </a:lnTo>
                    <a:lnTo>
                      <a:pt x="924" y="383"/>
                    </a:lnTo>
                    <a:lnTo>
                      <a:pt x="895" y="333"/>
                    </a:lnTo>
                    <a:lnTo>
                      <a:pt x="863" y="321"/>
                    </a:lnTo>
                    <a:lnTo>
                      <a:pt x="841" y="321"/>
                    </a:lnTo>
                    <a:lnTo>
                      <a:pt x="839" y="321"/>
                    </a:lnTo>
                    <a:lnTo>
                      <a:pt x="839" y="318"/>
                    </a:lnTo>
                    <a:lnTo>
                      <a:pt x="826" y="318"/>
                    </a:lnTo>
                    <a:lnTo>
                      <a:pt x="765" y="286"/>
                    </a:lnTo>
                    <a:lnTo>
                      <a:pt x="757" y="297"/>
                    </a:lnTo>
                    <a:lnTo>
                      <a:pt x="735" y="297"/>
                    </a:lnTo>
                    <a:lnTo>
                      <a:pt x="715" y="256"/>
                    </a:lnTo>
                    <a:lnTo>
                      <a:pt x="680" y="223"/>
                    </a:lnTo>
                    <a:lnTo>
                      <a:pt x="648" y="236"/>
                    </a:lnTo>
                    <a:lnTo>
                      <a:pt x="639" y="215"/>
                    </a:lnTo>
                    <a:lnTo>
                      <a:pt x="627" y="201"/>
                    </a:lnTo>
                    <a:lnTo>
                      <a:pt x="607" y="169"/>
                    </a:lnTo>
                    <a:lnTo>
                      <a:pt x="562" y="169"/>
                    </a:lnTo>
                    <a:lnTo>
                      <a:pt x="529" y="109"/>
                    </a:lnTo>
                    <a:lnTo>
                      <a:pt x="509" y="139"/>
                    </a:lnTo>
                    <a:lnTo>
                      <a:pt x="474" y="147"/>
                    </a:lnTo>
                    <a:lnTo>
                      <a:pt x="466" y="127"/>
                    </a:lnTo>
                    <a:lnTo>
                      <a:pt x="474" y="97"/>
                    </a:lnTo>
                    <a:lnTo>
                      <a:pt x="453" y="78"/>
                    </a:lnTo>
                    <a:lnTo>
                      <a:pt x="453" y="50"/>
                    </a:lnTo>
                    <a:lnTo>
                      <a:pt x="474" y="41"/>
                    </a:lnTo>
                    <a:lnTo>
                      <a:pt x="474" y="13"/>
                    </a:lnTo>
                    <a:lnTo>
                      <a:pt x="445" y="0"/>
                    </a:lnTo>
                    <a:lnTo>
                      <a:pt x="392" y="0"/>
                    </a:lnTo>
                    <a:lnTo>
                      <a:pt x="383" y="21"/>
                    </a:lnTo>
                    <a:lnTo>
                      <a:pt x="375" y="21"/>
                    </a:lnTo>
                    <a:lnTo>
                      <a:pt x="347" y="0"/>
                    </a:lnTo>
                    <a:lnTo>
                      <a:pt x="295" y="30"/>
                    </a:lnTo>
                    <a:lnTo>
                      <a:pt x="295" y="41"/>
                    </a:lnTo>
                    <a:lnTo>
                      <a:pt x="277" y="41"/>
                    </a:lnTo>
                    <a:lnTo>
                      <a:pt x="265" y="30"/>
                    </a:lnTo>
                    <a:lnTo>
                      <a:pt x="236" y="30"/>
                    </a:lnTo>
                    <a:lnTo>
                      <a:pt x="230" y="21"/>
                    </a:lnTo>
                    <a:lnTo>
                      <a:pt x="201" y="21"/>
                    </a:lnTo>
                    <a:lnTo>
                      <a:pt x="180" y="41"/>
                    </a:lnTo>
                    <a:lnTo>
                      <a:pt x="169" y="63"/>
                    </a:lnTo>
                    <a:lnTo>
                      <a:pt x="169" y="71"/>
                    </a:lnTo>
                    <a:lnTo>
                      <a:pt x="256" y="78"/>
                    </a:lnTo>
                    <a:lnTo>
                      <a:pt x="256" y="89"/>
                    </a:lnTo>
                    <a:lnTo>
                      <a:pt x="265" y="89"/>
                    </a:lnTo>
                    <a:lnTo>
                      <a:pt x="277" y="147"/>
                    </a:lnTo>
                    <a:lnTo>
                      <a:pt x="245" y="147"/>
                    </a:lnTo>
                    <a:lnTo>
                      <a:pt x="210" y="180"/>
                    </a:lnTo>
                    <a:lnTo>
                      <a:pt x="169" y="189"/>
                    </a:lnTo>
                    <a:lnTo>
                      <a:pt x="169" y="215"/>
                    </a:lnTo>
                    <a:lnTo>
                      <a:pt x="180" y="236"/>
                    </a:lnTo>
                    <a:lnTo>
                      <a:pt x="236" y="236"/>
                    </a:lnTo>
                    <a:lnTo>
                      <a:pt x="236" y="277"/>
                    </a:lnTo>
                    <a:lnTo>
                      <a:pt x="210" y="286"/>
                    </a:lnTo>
                    <a:lnTo>
                      <a:pt x="210" y="306"/>
                    </a:lnTo>
                    <a:lnTo>
                      <a:pt x="189" y="306"/>
                    </a:lnTo>
                    <a:lnTo>
                      <a:pt x="119" y="297"/>
                    </a:lnTo>
                    <a:lnTo>
                      <a:pt x="50" y="297"/>
                    </a:lnTo>
                    <a:lnTo>
                      <a:pt x="41" y="306"/>
                    </a:lnTo>
                    <a:lnTo>
                      <a:pt x="63" y="333"/>
                    </a:lnTo>
                    <a:lnTo>
                      <a:pt x="50" y="353"/>
                    </a:lnTo>
                    <a:lnTo>
                      <a:pt x="30" y="353"/>
                    </a:lnTo>
                    <a:lnTo>
                      <a:pt x="30" y="424"/>
                    </a:lnTo>
                    <a:lnTo>
                      <a:pt x="0" y="435"/>
                    </a:lnTo>
                    <a:lnTo>
                      <a:pt x="0" y="459"/>
                    </a:lnTo>
                    <a:lnTo>
                      <a:pt x="63" y="470"/>
                    </a:lnTo>
                    <a:lnTo>
                      <a:pt x="63" y="492"/>
                    </a:lnTo>
                    <a:lnTo>
                      <a:pt x="71" y="512"/>
                    </a:lnTo>
                    <a:lnTo>
                      <a:pt x="71" y="533"/>
                    </a:lnTo>
                    <a:lnTo>
                      <a:pt x="91" y="542"/>
                    </a:lnTo>
                    <a:lnTo>
                      <a:pt x="104" y="561"/>
                    </a:lnTo>
                    <a:lnTo>
                      <a:pt x="104" y="576"/>
                    </a:lnTo>
                    <a:lnTo>
                      <a:pt x="169" y="576"/>
                    </a:lnTo>
                    <a:lnTo>
                      <a:pt x="169" y="630"/>
                    </a:lnTo>
                    <a:lnTo>
                      <a:pt x="277" y="667"/>
                    </a:lnTo>
                    <a:lnTo>
                      <a:pt x="245" y="706"/>
                    </a:lnTo>
                    <a:lnTo>
                      <a:pt x="256" y="747"/>
                    </a:lnTo>
                    <a:lnTo>
                      <a:pt x="286" y="756"/>
                    </a:lnTo>
                    <a:lnTo>
                      <a:pt x="286" y="785"/>
                    </a:lnTo>
                    <a:lnTo>
                      <a:pt x="306" y="812"/>
                    </a:lnTo>
                    <a:lnTo>
                      <a:pt x="286" y="832"/>
                    </a:lnTo>
                    <a:lnTo>
                      <a:pt x="295" y="853"/>
                    </a:lnTo>
                    <a:lnTo>
                      <a:pt x="306" y="894"/>
                    </a:lnTo>
                    <a:lnTo>
                      <a:pt x="286" y="903"/>
                    </a:lnTo>
                    <a:lnTo>
                      <a:pt x="295" y="914"/>
                    </a:lnTo>
                    <a:lnTo>
                      <a:pt x="315" y="923"/>
                    </a:lnTo>
                    <a:lnTo>
                      <a:pt x="315" y="958"/>
                    </a:lnTo>
                    <a:lnTo>
                      <a:pt x="306" y="979"/>
                    </a:lnTo>
                    <a:lnTo>
                      <a:pt x="306" y="990"/>
                    </a:lnTo>
                    <a:lnTo>
                      <a:pt x="295" y="1032"/>
                    </a:lnTo>
                    <a:lnTo>
                      <a:pt x="306" y="1047"/>
                    </a:lnTo>
                    <a:lnTo>
                      <a:pt x="286" y="1077"/>
                    </a:lnTo>
                    <a:lnTo>
                      <a:pt x="286" y="1097"/>
                    </a:lnTo>
                    <a:lnTo>
                      <a:pt x="286" y="1129"/>
                    </a:lnTo>
                    <a:lnTo>
                      <a:pt x="230" y="1118"/>
                    </a:lnTo>
                    <a:lnTo>
                      <a:pt x="160" y="1097"/>
                    </a:lnTo>
                    <a:lnTo>
                      <a:pt x="139" y="1129"/>
                    </a:lnTo>
                    <a:lnTo>
                      <a:pt x="119" y="1138"/>
                    </a:lnTo>
                    <a:lnTo>
                      <a:pt x="119" y="1150"/>
                    </a:lnTo>
                    <a:lnTo>
                      <a:pt x="119" y="1159"/>
                    </a:lnTo>
                    <a:lnTo>
                      <a:pt x="104" y="1164"/>
                    </a:lnTo>
                    <a:lnTo>
                      <a:pt x="63" y="1173"/>
                    </a:lnTo>
                    <a:lnTo>
                      <a:pt x="63" y="1185"/>
                    </a:lnTo>
                    <a:lnTo>
                      <a:pt x="112" y="1194"/>
                    </a:lnTo>
                    <a:lnTo>
                      <a:pt x="147" y="1255"/>
                    </a:lnTo>
                    <a:lnTo>
                      <a:pt x="127" y="1291"/>
                    </a:lnTo>
                    <a:lnTo>
                      <a:pt x="147" y="1311"/>
                    </a:lnTo>
                    <a:lnTo>
                      <a:pt x="236" y="1311"/>
                    </a:lnTo>
                    <a:lnTo>
                      <a:pt x="245" y="1343"/>
                    </a:lnTo>
                    <a:lnTo>
                      <a:pt x="265" y="1343"/>
                    </a:lnTo>
                    <a:lnTo>
                      <a:pt x="265" y="1352"/>
                    </a:lnTo>
                    <a:lnTo>
                      <a:pt x="245" y="1365"/>
                    </a:lnTo>
                    <a:lnTo>
                      <a:pt x="236" y="1393"/>
                    </a:lnTo>
                    <a:lnTo>
                      <a:pt x="256" y="1402"/>
                    </a:lnTo>
                    <a:lnTo>
                      <a:pt x="306" y="1402"/>
                    </a:lnTo>
                    <a:lnTo>
                      <a:pt x="315" y="1402"/>
                    </a:lnTo>
                    <a:lnTo>
                      <a:pt x="327" y="1408"/>
                    </a:lnTo>
                    <a:lnTo>
                      <a:pt x="336" y="1441"/>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77" name="51 Marne">
                <a:extLst>
                  <a:ext uri="{FF2B5EF4-FFF2-40B4-BE49-F238E27FC236}">
                    <a16:creationId xmlns:a16="http://schemas.microsoft.com/office/drawing/2014/main" id="{8CCC73A0-DD75-4A1D-AE96-3A4685AF1386}"/>
                  </a:ext>
                </a:extLst>
              </p:cNvPr>
              <p:cNvSpPr>
                <a:spLocks/>
              </p:cNvSpPr>
              <p:nvPr userDrawn="1"/>
            </p:nvSpPr>
            <p:spPr bwMode="auto">
              <a:xfrm>
                <a:off x="6416675" y="1501775"/>
                <a:ext cx="700088" cy="582613"/>
              </a:xfrm>
              <a:custGeom>
                <a:avLst/>
                <a:gdLst>
                  <a:gd name="T0" fmla="*/ 722 w 2060"/>
                  <a:gd name="T1" fmla="*/ 1499 h 1714"/>
                  <a:gd name="T2" fmla="*/ 876 w 2060"/>
                  <a:gd name="T3" fmla="*/ 1352 h 1714"/>
                  <a:gd name="T4" fmla="*/ 1091 w 2060"/>
                  <a:gd name="T5" fmla="*/ 1332 h 1714"/>
                  <a:gd name="T6" fmla="*/ 1173 w 2060"/>
                  <a:gd name="T7" fmla="*/ 1441 h 1714"/>
                  <a:gd name="T8" fmla="*/ 1208 w 2060"/>
                  <a:gd name="T9" fmla="*/ 1553 h 1714"/>
                  <a:gd name="T10" fmla="*/ 1408 w 2060"/>
                  <a:gd name="T11" fmla="*/ 1658 h 1714"/>
                  <a:gd name="T12" fmla="*/ 1464 w 2060"/>
                  <a:gd name="T13" fmla="*/ 1673 h 1714"/>
                  <a:gd name="T14" fmla="*/ 1581 w 2060"/>
                  <a:gd name="T15" fmla="*/ 1638 h 1714"/>
                  <a:gd name="T16" fmla="*/ 1770 w 2060"/>
                  <a:gd name="T17" fmla="*/ 1658 h 1714"/>
                  <a:gd name="T18" fmla="*/ 1761 w 2060"/>
                  <a:gd name="T19" fmla="*/ 1588 h 1714"/>
                  <a:gd name="T20" fmla="*/ 1858 w 2060"/>
                  <a:gd name="T21" fmla="*/ 1499 h 1714"/>
                  <a:gd name="T22" fmla="*/ 1750 w 2060"/>
                  <a:gd name="T23" fmla="*/ 1415 h 1714"/>
                  <a:gd name="T24" fmla="*/ 1846 w 2060"/>
                  <a:gd name="T25" fmla="*/ 1382 h 1714"/>
                  <a:gd name="T26" fmla="*/ 1956 w 2060"/>
                  <a:gd name="T27" fmla="*/ 1373 h 1714"/>
                  <a:gd name="T28" fmla="*/ 2047 w 2060"/>
                  <a:gd name="T29" fmla="*/ 1332 h 1714"/>
                  <a:gd name="T30" fmla="*/ 1973 w 2060"/>
                  <a:gd name="T31" fmla="*/ 1194 h 1714"/>
                  <a:gd name="T32" fmla="*/ 1896 w 2060"/>
                  <a:gd name="T33" fmla="*/ 1138 h 1714"/>
                  <a:gd name="T34" fmla="*/ 1917 w 2060"/>
                  <a:gd name="T35" fmla="*/ 1001 h 1714"/>
                  <a:gd name="T36" fmla="*/ 1943 w 2060"/>
                  <a:gd name="T37" fmla="*/ 894 h 1714"/>
                  <a:gd name="T38" fmla="*/ 2060 w 2060"/>
                  <a:gd name="T39" fmla="*/ 832 h 1714"/>
                  <a:gd name="T40" fmla="*/ 2060 w 2060"/>
                  <a:gd name="T41" fmla="*/ 706 h 1714"/>
                  <a:gd name="T42" fmla="*/ 2014 w 2060"/>
                  <a:gd name="T43" fmla="*/ 648 h 1714"/>
                  <a:gd name="T44" fmla="*/ 1984 w 2060"/>
                  <a:gd name="T45" fmla="*/ 500 h 1714"/>
                  <a:gd name="T46" fmla="*/ 1934 w 2060"/>
                  <a:gd name="T47" fmla="*/ 383 h 1714"/>
                  <a:gd name="T48" fmla="*/ 1908 w 2060"/>
                  <a:gd name="T49" fmla="*/ 265 h 1714"/>
                  <a:gd name="T50" fmla="*/ 1791 w 2060"/>
                  <a:gd name="T51" fmla="*/ 306 h 1714"/>
                  <a:gd name="T52" fmla="*/ 1672 w 2060"/>
                  <a:gd name="T53" fmla="*/ 265 h 1714"/>
                  <a:gd name="T54" fmla="*/ 1555 w 2060"/>
                  <a:gd name="T55" fmla="*/ 318 h 1714"/>
                  <a:gd name="T56" fmla="*/ 1485 w 2060"/>
                  <a:gd name="T57" fmla="*/ 221 h 1714"/>
                  <a:gd name="T58" fmla="*/ 1355 w 2060"/>
                  <a:gd name="T59" fmla="*/ 223 h 1714"/>
                  <a:gd name="T60" fmla="*/ 1238 w 2060"/>
                  <a:gd name="T61" fmla="*/ 210 h 1714"/>
                  <a:gd name="T62" fmla="*/ 1123 w 2060"/>
                  <a:gd name="T63" fmla="*/ 147 h 1714"/>
                  <a:gd name="T64" fmla="*/ 973 w 2060"/>
                  <a:gd name="T65" fmla="*/ 21 h 1714"/>
                  <a:gd name="T66" fmla="*/ 841 w 2060"/>
                  <a:gd name="T67" fmla="*/ 0 h 1714"/>
                  <a:gd name="T68" fmla="*/ 749 w 2060"/>
                  <a:gd name="T69" fmla="*/ 91 h 1714"/>
                  <a:gd name="T70" fmla="*/ 640 w 2060"/>
                  <a:gd name="T71" fmla="*/ 0 h 1714"/>
                  <a:gd name="T72" fmla="*/ 555 w 2060"/>
                  <a:gd name="T73" fmla="*/ 71 h 1714"/>
                  <a:gd name="T74" fmla="*/ 514 w 2060"/>
                  <a:gd name="T75" fmla="*/ 98 h 1714"/>
                  <a:gd name="T76" fmla="*/ 408 w 2060"/>
                  <a:gd name="T77" fmla="*/ 119 h 1714"/>
                  <a:gd name="T78" fmla="*/ 291 w 2060"/>
                  <a:gd name="T79" fmla="*/ 180 h 1714"/>
                  <a:gd name="T80" fmla="*/ 311 w 2060"/>
                  <a:gd name="T81" fmla="*/ 277 h 1714"/>
                  <a:gd name="T82" fmla="*/ 319 w 2060"/>
                  <a:gd name="T83" fmla="*/ 383 h 1714"/>
                  <a:gd name="T84" fmla="*/ 367 w 2060"/>
                  <a:gd name="T85" fmla="*/ 403 h 1714"/>
                  <a:gd name="T86" fmla="*/ 425 w 2060"/>
                  <a:gd name="T87" fmla="*/ 479 h 1714"/>
                  <a:gd name="T88" fmla="*/ 269 w 2060"/>
                  <a:gd name="T89" fmla="*/ 500 h 1714"/>
                  <a:gd name="T90" fmla="*/ 291 w 2060"/>
                  <a:gd name="T91" fmla="*/ 630 h 1714"/>
                  <a:gd name="T92" fmla="*/ 232 w 2060"/>
                  <a:gd name="T93" fmla="*/ 668 h 1714"/>
                  <a:gd name="T94" fmla="*/ 258 w 2060"/>
                  <a:gd name="T95" fmla="*/ 715 h 1714"/>
                  <a:gd name="T96" fmla="*/ 269 w 2060"/>
                  <a:gd name="T97" fmla="*/ 853 h 1714"/>
                  <a:gd name="T98" fmla="*/ 152 w 2060"/>
                  <a:gd name="T99" fmla="*/ 959 h 1714"/>
                  <a:gd name="T100" fmla="*/ 105 w 2060"/>
                  <a:gd name="T101" fmla="*/ 1062 h 1714"/>
                  <a:gd name="T102" fmla="*/ 96 w 2060"/>
                  <a:gd name="T103" fmla="*/ 1159 h 1714"/>
                  <a:gd name="T104" fmla="*/ 22 w 2060"/>
                  <a:gd name="T105" fmla="*/ 1179 h 1714"/>
                  <a:gd name="T106" fmla="*/ 0 w 2060"/>
                  <a:gd name="T107" fmla="*/ 1267 h 1714"/>
                  <a:gd name="T108" fmla="*/ 76 w 2060"/>
                  <a:gd name="T109" fmla="*/ 1332 h 1714"/>
                  <a:gd name="T110" fmla="*/ 76 w 2060"/>
                  <a:gd name="T111" fmla="*/ 1461 h 1714"/>
                  <a:gd name="T112" fmla="*/ 152 w 2060"/>
                  <a:gd name="T113" fmla="*/ 1499 h 1714"/>
                  <a:gd name="T114" fmla="*/ 237 w 2060"/>
                  <a:gd name="T115" fmla="*/ 1588 h 1714"/>
                  <a:gd name="T116" fmla="*/ 311 w 2060"/>
                  <a:gd name="T117" fmla="*/ 1685 h 1714"/>
                  <a:gd name="T118" fmla="*/ 493 w 2060"/>
                  <a:gd name="T119" fmla="*/ 1694 h 1714"/>
                  <a:gd name="T120" fmla="*/ 596 w 2060"/>
                  <a:gd name="T121" fmla="*/ 1617 h 1714"/>
                  <a:gd name="T122" fmla="*/ 640 w 2060"/>
                  <a:gd name="T123" fmla="*/ 1553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60" h="1714">
                    <a:moveTo>
                      <a:pt x="653" y="1553"/>
                    </a:moveTo>
                    <a:lnTo>
                      <a:pt x="661" y="1553"/>
                    </a:lnTo>
                    <a:lnTo>
                      <a:pt x="661" y="1541"/>
                    </a:lnTo>
                    <a:lnTo>
                      <a:pt x="702" y="1541"/>
                    </a:lnTo>
                    <a:lnTo>
                      <a:pt x="722" y="1499"/>
                    </a:lnTo>
                    <a:lnTo>
                      <a:pt x="737" y="1491"/>
                    </a:lnTo>
                    <a:lnTo>
                      <a:pt x="759" y="1430"/>
                    </a:lnTo>
                    <a:lnTo>
                      <a:pt x="831" y="1430"/>
                    </a:lnTo>
                    <a:lnTo>
                      <a:pt x="855" y="1352"/>
                    </a:lnTo>
                    <a:lnTo>
                      <a:pt x="876" y="1352"/>
                    </a:lnTo>
                    <a:lnTo>
                      <a:pt x="928" y="1382"/>
                    </a:lnTo>
                    <a:lnTo>
                      <a:pt x="967" y="1332"/>
                    </a:lnTo>
                    <a:lnTo>
                      <a:pt x="1056" y="1343"/>
                    </a:lnTo>
                    <a:lnTo>
                      <a:pt x="1076" y="1324"/>
                    </a:lnTo>
                    <a:lnTo>
                      <a:pt x="1091" y="1332"/>
                    </a:lnTo>
                    <a:lnTo>
                      <a:pt x="1152" y="1324"/>
                    </a:lnTo>
                    <a:lnTo>
                      <a:pt x="1182" y="1365"/>
                    </a:lnTo>
                    <a:lnTo>
                      <a:pt x="1182" y="1423"/>
                    </a:lnTo>
                    <a:lnTo>
                      <a:pt x="1182" y="1441"/>
                    </a:lnTo>
                    <a:lnTo>
                      <a:pt x="1173" y="1441"/>
                    </a:lnTo>
                    <a:lnTo>
                      <a:pt x="1182" y="1461"/>
                    </a:lnTo>
                    <a:lnTo>
                      <a:pt x="1193" y="1471"/>
                    </a:lnTo>
                    <a:lnTo>
                      <a:pt x="1173" y="1521"/>
                    </a:lnTo>
                    <a:lnTo>
                      <a:pt x="1193" y="1541"/>
                    </a:lnTo>
                    <a:lnTo>
                      <a:pt x="1208" y="1553"/>
                    </a:lnTo>
                    <a:lnTo>
                      <a:pt x="1290" y="1617"/>
                    </a:lnTo>
                    <a:lnTo>
                      <a:pt x="1312" y="1629"/>
                    </a:lnTo>
                    <a:lnTo>
                      <a:pt x="1320" y="1629"/>
                    </a:lnTo>
                    <a:lnTo>
                      <a:pt x="1355" y="1638"/>
                    </a:lnTo>
                    <a:lnTo>
                      <a:pt x="1408" y="1658"/>
                    </a:lnTo>
                    <a:lnTo>
                      <a:pt x="1429" y="1638"/>
                    </a:lnTo>
                    <a:lnTo>
                      <a:pt x="1438" y="1649"/>
                    </a:lnTo>
                    <a:lnTo>
                      <a:pt x="1449" y="1658"/>
                    </a:lnTo>
                    <a:lnTo>
                      <a:pt x="1453" y="1673"/>
                    </a:lnTo>
                    <a:lnTo>
                      <a:pt x="1464" y="1673"/>
                    </a:lnTo>
                    <a:lnTo>
                      <a:pt x="1485" y="1638"/>
                    </a:lnTo>
                    <a:lnTo>
                      <a:pt x="1514" y="1638"/>
                    </a:lnTo>
                    <a:lnTo>
                      <a:pt x="1526" y="1638"/>
                    </a:lnTo>
                    <a:lnTo>
                      <a:pt x="1581" y="1617"/>
                    </a:lnTo>
                    <a:lnTo>
                      <a:pt x="1581" y="1638"/>
                    </a:lnTo>
                    <a:lnTo>
                      <a:pt x="1602" y="1649"/>
                    </a:lnTo>
                    <a:lnTo>
                      <a:pt x="1622" y="1658"/>
                    </a:lnTo>
                    <a:lnTo>
                      <a:pt x="1631" y="1649"/>
                    </a:lnTo>
                    <a:lnTo>
                      <a:pt x="1700" y="1649"/>
                    </a:lnTo>
                    <a:lnTo>
                      <a:pt x="1770" y="1658"/>
                    </a:lnTo>
                    <a:lnTo>
                      <a:pt x="1791" y="1658"/>
                    </a:lnTo>
                    <a:lnTo>
                      <a:pt x="1791" y="1638"/>
                    </a:lnTo>
                    <a:lnTo>
                      <a:pt x="1817" y="1629"/>
                    </a:lnTo>
                    <a:lnTo>
                      <a:pt x="1817" y="1588"/>
                    </a:lnTo>
                    <a:lnTo>
                      <a:pt x="1761" y="1588"/>
                    </a:lnTo>
                    <a:lnTo>
                      <a:pt x="1750" y="1567"/>
                    </a:lnTo>
                    <a:lnTo>
                      <a:pt x="1750" y="1541"/>
                    </a:lnTo>
                    <a:lnTo>
                      <a:pt x="1791" y="1532"/>
                    </a:lnTo>
                    <a:lnTo>
                      <a:pt x="1826" y="1499"/>
                    </a:lnTo>
                    <a:lnTo>
                      <a:pt x="1858" y="1499"/>
                    </a:lnTo>
                    <a:lnTo>
                      <a:pt x="1846" y="1441"/>
                    </a:lnTo>
                    <a:lnTo>
                      <a:pt x="1837" y="1441"/>
                    </a:lnTo>
                    <a:lnTo>
                      <a:pt x="1837" y="1430"/>
                    </a:lnTo>
                    <a:lnTo>
                      <a:pt x="1750" y="1423"/>
                    </a:lnTo>
                    <a:lnTo>
                      <a:pt x="1750" y="1415"/>
                    </a:lnTo>
                    <a:lnTo>
                      <a:pt x="1761" y="1393"/>
                    </a:lnTo>
                    <a:lnTo>
                      <a:pt x="1782" y="1373"/>
                    </a:lnTo>
                    <a:lnTo>
                      <a:pt x="1811" y="1373"/>
                    </a:lnTo>
                    <a:lnTo>
                      <a:pt x="1817" y="1382"/>
                    </a:lnTo>
                    <a:lnTo>
                      <a:pt x="1846" y="1382"/>
                    </a:lnTo>
                    <a:lnTo>
                      <a:pt x="1858" y="1393"/>
                    </a:lnTo>
                    <a:lnTo>
                      <a:pt x="1876" y="1393"/>
                    </a:lnTo>
                    <a:lnTo>
                      <a:pt x="1876" y="1382"/>
                    </a:lnTo>
                    <a:lnTo>
                      <a:pt x="1928" y="1352"/>
                    </a:lnTo>
                    <a:lnTo>
                      <a:pt x="1956" y="1373"/>
                    </a:lnTo>
                    <a:lnTo>
                      <a:pt x="1964" y="1373"/>
                    </a:lnTo>
                    <a:lnTo>
                      <a:pt x="1973" y="1352"/>
                    </a:lnTo>
                    <a:lnTo>
                      <a:pt x="2026" y="1352"/>
                    </a:lnTo>
                    <a:lnTo>
                      <a:pt x="2034" y="1332"/>
                    </a:lnTo>
                    <a:lnTo>
                      <a:pt x="2047" y="1332"/>
                    </a:lnTo>
                    <a:lnTo>
                      <a:pt x="2034" y="1311"/>
                    </a:lnTo>
                    <a:lnTo>
                      <a:pt x="2055" y="1306"/>
                    </a:lnTo>
                    <a:lnTo>
                      <a:pt x="2047" y="1246"/>
                    </a:lnTo>
                    <a:lnTo>
                      <a:pt x="2014" y="1235"/>
                    </a:lnTo>
                    <a:lnTo>
                      <a:pt x="1973" y="1194"/>
                    </a:lnTo>
                    <a:lnTo>
                      <a:pt x="1964" y="1194"/>
                    </a:lnTo>
                    <a:lnTo>
                      <a:pt x="1943" y="1159"/>
                    </a:lnTo>
                    <a:lnTo>
                      <a:pt x="1943" y="1150"/>
                    </a:lnTo>
                    <a:lnTo>
                      <a:pt x="1908" y="1138"/>
                    </a:lnTo>
                    <a:lnTo>
                      <a:pt x="1896" y="1138"/>
                    </a:lnTo>
                    <a:lnTo>
                      <a:pt x="1896" y="1097"/>
                    </a:lnTo>
                    <a:lnTo>
                      <a:pt x="1908" y="1077"/>
                    </a:lnTo>
                    <a:lnTo>
                      <a:pt x="1943" y="1062"/>
                    </a:lnTo>
                    <a:lnTo>
                      <a:pt x="1943" y="1042"/>
                    </a:lnTo>
                    <a:lnTo>
                      <a:pt x="1917" y="1001"/>
                    </a:lnTo>
                    <a:lnTo>
                      <a:pt x="1928" y="979"/>
                    </a:lnTo>
                    <a:lnTo>
                      <a:pt x="1934" y="959"/>
                    </a:lnTo>
                    <a:lnTo>
                      <a:pt x="1928" y="959"/>
                    </a:lnTo>
                    <a:lnTo>
                      <a:pt x="1928" y="944"/>
                    </a:lnTo>
                    <a:lnTo>
                      <a:pt x="1943" y="894"/>
                    </a:lnTo>
                    <a:lnTo>
                      <a:pt x="1964" y="882"/>
                    </a:lnTo>
                    <a:lnTo>
                      <a:pt x="1973" y="894"/>
                    </a:lnTo>
                    <a:lnTo>
                      <a:pt x="2034" y="873"/>
                    </a:lnTo>
                    <a:lnTo>
                      <a:pt x="2047" y="841"/>
                    </a:lnTo>
                    <a:lnTo>
                      <a:pt x="2060" y="832"/>
                    </a:lnTo>
                    <a:lnTo>
                      <a:pt x="2060" y="797"/>
                    </a:lnTo>
                    <a:lnTo>
                      <a:pt x="2014" y="786"/>
                    </a:lnTo>
                    <a:lnTo>
                      <a:pt x="2026" y="765"/>
                    </a:lnTo>
                    <a:lnTo>
                      <a:pt x="2060" y="745"/>
                    </a:lnTo>
                    <a:lnTo>
                      <a:pt x="2060" y="706"/>
                    </a:lnTo>
                    <a:lnTo>
                      <a:pt x="2047" y="689"/>
                    </a:lnTo>
                    <a:lnTo>
                      <a:pt x="2026" y="680"/>
                    </a:lnTo>
                    <a:lnTo>
                      <a:pt x="1984" y="706"/>
                    </a:lnTo>
                    <a:lnTo>
                      <a:pt x="1973" y="700"/>
                    </a:lnTo>
                    <a:lnTo>
                      <a:pt x="2014" y="648"/>
                    </a:lnTo>
                    <a:lnTo>
                      <a:pt x="2026" y="630"/>
                    </a:lnTo>
                    <a:lnTo>
                      <a:pt x="2014" y="618"/>
                    </a:lnTo>
                    <a:lnTo>
                      <a:pt x="2006" y="571"/>
                    </a:lnTo>
                    <a:lnTo>
                      <a:pt x="1993" y="512"/>
                    </a:lnTo>
                    <a:lnTo>
                      <a:pt x="1984" y="500"/>
                    </a:lnTo>
                    <a:lnTo>
                      <a:pt x="1984" y="492"/>
                    </a:lnTo>
                    <a:lnTo>
                      <a:pt x="1964" y="444"/>
                    </a:lnTo>
                    <a:lnTo>
                      <a:pt x="1956" y="444"/>
                    </a:lnTo>
                    <a:lnTo>
                      <a:pt x="1943" y="403"/>
                    </a:lnTo>
                    <a:lnTo>
                      <a:pt x="1934" y="383"/>
                    </a:lnTo>
                    <a:lnTo>
                      <a:pt x="1993" y="342"/>
                    </a:lnTo>
                    <a:lnTo>
                      <a:pt x="1984" y="318"/>
                    </a:lnTo>
                    <a:lnTo>
                      <a:pt x="1956" y="286"/>
                    </a:lnTo>
                    <a:lnTo>
                      <a:pt x="1943" y="286"/>
                    </a:lnTo>
                    <a:lnTo>
                      <a:pt x="1908" y="265"/>
                    </a:lnTo>
                    <a:lnTo>
                      <a:pt x="1917" y="245"/>
                    </a:lnTo>
                    <a:lnTo>
                      <a:pt x="1896" y="236"/>
                    </a:lnTo>
                    <a:lnTo>
                      <a:pt x="1846" y="256"/>
                    </a:lnTo>
                    <a:lnTo>
                      <a:pt x="1837" y="306"/>
                    </a:lnTo>
                    <a:lnTo>
                      <a:pt x="1791" y="306"/>
                    </a:lnTo>
                    <a:lnTo>
                      <a:pt x="1791" y="286"/>
                    </a:lnTo>
                    <a:lnTo>
                      <a:pt x="1761" y="277"/>
                    </a:lnTo>
                    <a:lnTo>
                      <a:pt x="1750" y="286"/>
                    </a:lnTo>
                    <a:lnTo>
                      <a:pt x="1693" y="286"/>
                    </a:lnTo>
                    <a:lnTo>
                      <a:pt x="1672" y="265"/>
                    </a:lnTo>
                    <a:lnTo>
                      <a:pt x="1644" y="277"/>
                    </a:lnTo>
                    <a:lnTo>
                      <a:pt x="1631" y="265"/>
                    </a:lnTo>
                    <a:lnTo>
                      <a:pt x="1611" y="265"/>
                    </a:lnTo>
                    <a:lnTo>
                      <a:pt x="1590" y="297"/>
                    </a:lnTo>
                    <a:lnTo>
                      <a:pt x="1555" y="318"/>
                    </a:lnTo>
                    <a:lnTo>
                      <a:pt x="1526" y="306"/>
                    </a:lnTo>
                    <a:lnTo>
                      <a:pt x="1514" y="256"/>
                    </a:lnTo>
                    <a:lnTo>
                      <a:pt x="1505" y="236"/>
                    </a:lnTo>
                    <a:lnTo>
                      <a:pt x="1485" y="236"/>
                    </a:lnTo>
                    <a:lnTo>
                      <a:pt x="1485" y="221"/>
                    </a:lnTo>
                    <a:lnTo>
                      <a:pt x="1494" y="201"/>
                    </a:lnTo>
                    <a:lnTo>
                      <a:pt x="1449" y="201"/>
                    </a:lnTo>
                    <a:lnTo>
                      <a:pt x="1429" y="221"/>
                    </a:lnTo>
                    <a:lnTo>
                      <a:pt x="1396" y="223"/>
                    </a:lnTo>
                    <a:lnTo>
                      <a:pt x="1355" y="223"/>
                    </a:lnTo>
                    <a:lnTo>
                      <a:pt x="1347" y="223"/>
                    </a:lnTo>
                    <a:lnTo>
                      <a:pt x="1312" y="236"/>
                    </a:lnTo>
                    <a:lnTo>
                      <a:pt x="1299" y="236"/>
                    </a:lnTo>
                    <a:lnTo>
                      <a:pt x="1249" y="221"/>
                    </a:lnTo>
                    <a:lnTo>
                      <a:pt x="1238" y="210"/>
                    </a:lnTo>
                    <a:lnTo>
                      <a:pt x="1208" y="147"/>
                    </a:lnTo>
                    <a:lnTo>
                      <a:pt x="1202" y="147"/>
                    </a:lnTo>
                    <a:lnTo>
                      <a:pt x="1182" y="160"/>
                    </a:lnTo>
                    <a:lnTo>
                      <a:pt x="1173" y="147"/>
                    </a:lnTo>
                    <a:lnTo>
                      <a:pt x="1123" y="147"/>
                    </a:lnTo>
                    <a:lnTo>
                      <a:pt x="1102" y="98"/>
                    </a:lnTo>
                    <a:lnTo>
                      <a:pt x="1034" y="30"/>
                    </a:lnTo>
                    <a:lnTo>
                      <a:pt x="1005" y="30"/>
                    </a:lnTo>
                    <a:lnTo>
                      <a:pt x="985" y="30"/>
                    </a:lnTo>
                    <a:lnTo>
                      <a:pt x="973" y="21"/>
                    </a:lnTo>
                    <a:lnTo>
                      <a:pt x="967" y="0"/>
                    </a:lnTo>
                    <a:lnTo>
                      <a:pt x="950" y="0"/>
                    </a:lnTo>
                    <a:lnTo>
                      <a:pt x="917" y="0"/>
                    </a:lnTo>
                    <a:lnTo>
                      <a:pt x="876" y="0"/>
                    </a:lnTo>
                    <a:lnTo>
                      <a:pt x="841" y="0"/>
                    </a:lnTo>
                    <a:lnTo>
                      <a:pt x="800" y="0"/>
                    </a:lnTo>
                    <a:lnTo>
                      <a:pt x="790" y="41"/>
                    </a:lnTo>
                    <a:lnTo>
                      <a:pt x="790" y="83"/>
                    </a:lnTo>
                    <a:lnTo>
                      <a:pt x="779" y="91"/>
                    </a:lnTo>
                    <a:lnTo>
                      <a:pt x="749" y="91"/>
                    </a:lnTo>
                    <a:lnTo>
                      <a:pt x="749" y="83"/>
                    </a:lnTo>
                    <a:lnTo>
                      <a:pt x="722" y="50"/>
                    </a:lnTo>
                    <a:lnTo>
                      <a:pt x="681" y="50"/>
                    </a:lnTo>
                    <a:lnTo>
                      <a:pt x="653" y="9"/>
                    </a:lnTo>
                    <a:lnTo>
                      <a:pt x="640" y="0"/>
                    </a:lnTo>
                    <a:lnTo>
                      <a:pt x="620" y="0"/>
                    </a:lnTo>
                    <a:lnTo>
                      <a:pt x="620" y="21"/>
                    </a:lnTo>
                    <a:lnTo>
                      <a:pt x="599" y="30"/>
                    </a:lnTo>
                    <a:lnTo>
                      <a:pt x="555" y="50"/>
                    </a:lnTo>
                    <a:lnTo>
                      <a:pt x="555" y="71"/>
                    </a:lnTo>
                    <a:lnTo>
                      <a:pt x="544" y="83"/>
                    </a:lnTo>
                    <a:lnTo>
                      <a:pt x="555" y="98"/>
                    </a:lnTo>
                    <a:lnTo>
                      <a:pt x="555" y="119"/>
                    </a:lnTo>
                    <a:lnTo>
                      <a:pt x="523" y="106"/>
                    </a:lnTo>
                    <a:lnTo>
                      <a:pt x="514" y="98"/>
                    </a:lnTo>
                    <a:lnTo>
                      <a:pt x="479" y="98"/>
                    </a:lnTo>
                    <a:lnTo>
                      <a:pt x="458" y="98"/>
                    </a:lnTo>
                    <a:lnTo>
                      <a:pt x="438" y="119"/>
                    </a:lnTo>
                    <a:lnTo>
                      <a:pt x="417" y="119"/>
                    </a:lnTo>
                    <a:lnTo>
                      <a:pt x="408" y="119"/>
                    </a:lnTo>
                    <a:lnTo>
                      <a:pt x="408" y="139"/>
                    </a:lnTo>
                    <a:lnTo>
                      <a:pt x="367" y="139"/>
                    </a:lnTo>
                    <a:lnTo>
                      <a:pt x="349" y="147"/>
                    </a:lnTo>
                    <a:lnTo>
                      <a:pt x="319" y="169"/>
                    </a:lnTo>
                    <a:lnTo>
                      <a:pt x="291" y="180"/>
                    </a:lnTo>
                    <a:lnTo>
                      <a:pt x="278" y="210"/>
                    </a:lnTo>
                    <a:lnTo>
                      <a:pt x="299" y="223"/>
                    </a:lnTo>
                    <a:lnTo>
                      <a:pt x="311" y="236"/>
                    </a:lnTo>
                    <a:lnTo>
                      <a:pt x="299" y="256"/>
                    </a:lnTo>
                    <a:lnTo>
                      <a:pt x="311" y="277"/>
                    </a:lnTo>
                    <a:lnTo>
                      <a:pt x="299" y="286"/>
                    </a:lnTo>
                    <a:lnTo>
                      <a:pt x="329" y="327"/>
                    </a:lnTo>
                    <a:lnTo>
                      <a:pt x="329" y="338"/>
                    </a:lnTo>
                    <a:lnTo>
                      <a:pt x="311" y="362"/>
                    </a:lnTo>
                    <a:lnTo>
                      <a:pt x="319" y="383"/>
                    </a:lnTo>
                    <a:lnTo>
                      <a:pt x="329" y="394"/>
                    </a:lnTo>
                    <a:lnTo>
                      <a:pt x="341" y="403"/>
                    </a:lnTo>
                    <a:lnTo>
                      <a:pt x="349" y="403"/>
                    </a:lnTo>
                    <a:lnTo>
                      <a:pt x="361" y="394"/>
                    </a:lnTo>
                    <a:lnTo>
                      <a:pt x="367" y="403"/>
                    </a:lnTo>
                    <a:lnTo>
                      <a:pt x="361" y="424"/>
                    </a:lnTo>
                    <a:lnTo>
                      <a:pt x="367" y="444"/>
                    </a:lnTo>
                    <a:lnTo>
                      <a:pt x="397" y="453"/>
                    </a:lnTo>
                    <a:lnTo>
                      <a:pt x="425" y="444"/>
                    </a:lnTo>
                    <a:lnTo>
                      <a:pt x="425" y="479"/>
                    </a:lnTo>
                    <a:lnTo>
                      <a:pt x="417" y="492"/>
                    </a:lnTo>
                    <a:lnTo>
                      <a:pt x="388" y="512"/>
                    </a:lnTo>
                    <a:lnTo>
                      <a:pt x="361" y="512"/>
                    </a:lnTo>
                    <a:lnTo>
                      <a:pt x="341" y="492"/>
                    </a:lnTo>
                    <a:lnTo>
                      <a:pt x="269" y="500"/>
                    </a:lnTo>
                    <a:lnTo>
                      <a:pt x="269" y="512"/>
                    </a:lnTo>
                    <a:lnTo>
                      <a:pt x="237" y="561"/>
                    </a:lnTo>
                    <a:lnTo>
                      <a:pt x="258" y="589"/>
                    </a:lnTo>
                    <a:lnTo>
                      <a:pt x="278" y="609"/>
                    </a:lnTo>
                    <a:lnTo>
                      <a:pt x="291" y="630"/>
                    </a:lnTo>
                    <a:lnTo>
                      <a:pt x="291" y="648"/>
                    </a:lnTo>
                    <a:lnTo>
                      <a:pt x="249" y="648"/>
                    </a:lnTo>
                    <a:lnTo>
                      <a:pt x="237" y="648"/>
                    </a:lnTo>
                    <a:lnTo>
                      <a:pt x="237" y="668"/>
                    </a:lnTo>
                    <a:lnTo>
                      <a:pt x="232" y="668"/>
                    </a:lnTo>
                    <a:lnTo>
                      <a:pt x="232" y="680"/>
                    </a:lnTo>
                    <a:lnTo>
                      <a:pt x="223" y="706"/>
                    </a:lnTo>
                    <a:lnTo>
                      <a:pt x="232" y="726"/>
                    </a:lnTo>
                    <a:lnTo>
                      <a:pt x="258" y="726"/>
                    </a:lnTo>
                    <a:lnTo>
                      <a:pt x="258" y="715"/>
                    </a:lnTo>
                    <a:lnTo>
                      <a:pt x="319" y="706"/>
                    </a:lnTo>
                    <a:lnTo>
                      <a:pt x="341" y="756"/>
                    </a:lnTo>
                    <a:lnTo>
                      <a:pt x="329" y="776"/>
                    </a:lnTo>
                    <a:lnTo>
                      <a:pt x="291" y="786"/>
                    </a:lnTo>
                    <a:lnTo>
                      <a:pt x="269" y="853"/>
                    </a:lnTo>
                    <a:lnTo>
                      <a:pt x="237" y="862"/>
                    </a:lnTo>
                    <a:lnTo>
                      <a:pt x="237" y="903"/>
                    </a:lnTo>
                    <a:lnTo>
                      <a:pt x="214" y="903"/>
                    </a:lnTo>
                    <a:lnTo>
                      <a:pt x="214" y="949"/>
                    </a:lnTo>
                    <a:lnTo>
                      <a:pt x="152" y="959"/>
                    </a:lnTo>
                    <a:lnTo>
                      <a:pt x="141" y="971"/>
                    </a:lnTo>
                    <a:lnTo>
                      <a:pt x="120" y="1042"/>
                    </a:lnTo>
                    <a:lnTo>
                      <a:pt x="105" y="1042"/>
                    </a:lnTo>
                    <a:lnTo>
                      <a:pt x="105" y="1053"/>
                    </a:lnTo>
                    <a:lnTo>
                      <a:pt x="105" y="1062"/>
                    </a:lnTo>
                    <a:lnTo>
                      <a:pt x="105" y="1077"/>
                    </a:lnTo>
                    <a:lnTo>
                      <a:pt x="105" y="1118"/>
                    </a:lnTo>
                    <a:lnTo>
                      <a:pt x="105" y="1129"/>
                    </a:lnTo>
                    <a:lnTo>
                      <a:pt x="105" y="1150"/>
                    </a:lnTo>
                    <a:lnTo>
                      <a:pt x="96" y="1159"/>
                    </a:lnTo>
                    <a:lnTo>
                      <a:pt x="85" y="1138"/>
                    </a:lnTo>
                    <a:lnTo>
                      <a:pt x="55" y="1159"/>
                    </a:lnTo>
                    <a:lnTo>
                      <a:pt x="2" y="1150"/>
                    </a:lnTo>
                    <a:lnTo>
                      <a:pt x="2" y="1170"/>
                    </a:lnTo>
                    <a:lnTo>
                      <a:pt x="22" y="1179"/>
                    </a:lnTo>
                    <a:lnTo>
                      <a:pt x="43" y="1179"/>
                    </a:lnTo>
                    <a:lnTo>
                      <a:pt x="43" y="1205"/>
                    </a:lnTo>
                    <a:lnTo>
                      <a:pt x="35" y="1215"/>
                    </a:lnTo>
                    <a:lnTo>
                      <a:pt x="2" y="1205"/>
                    </a:lnTo>
                    <a:lnTo>
                      <a:pt x="0" y="1267"/>
                    </a:lnTo>
                    <a:lnTo>
                      <a:pt x="35" y="1267"/>
                    </a:lnTo>
                    <a:lnTo>
                      <a:pt x="43" y="1297"/>
                    </a:lnTo>
                    <a:lnTo>
                      <a:pt x="85" y="1306"/>
                    </a:lnTo>
                    <a:lnTo>
                      <a:pt x="85" y="1311"/>
                    </a:lnTo>
                    <a:lnTo>
                      <a:pt x="76" y="1332"/>
                    </a:lnTo>
                    <a:lnTo>
                      <a:pt x="96" y="1373"/>
                    </a:lnTo>
                    <a:lnTo>
                      <a:pt x="96" y="1393"/>
                    </a:lnTo>
                    <a:lnTo>
                      <a:pt x="55" y="1423"/>
                    </a:lnTo>
                    <a:lnTo>
                      <a:pt x="55" y="1430"/>
                    </a:lnTo>
                    <a:lnTo>
                      <a:pt x="76" y="1461"/>
                    </a:lnTo>
                    <a:lnTo>
                      <a:pt x="63" y="1499"/>
                    </a:lnTo>
                    <a:lnTo>
                      <a:pt x="105" y="1491"/>
                    </a:lnTo>
                    <a:lnTo>
                      <a:pt x="117" y="1471"/>
                    </a:lnTo>
                    <a:lnTo>
                      <a:pt x="161" y="1471"/>
                    </a:lnTo>
                    <a:lnTo>
                      <a:pt x="152" y="1499"/>
                    </a:lnTo>
                    <a:lnTo>
                      <a:pt x="182" y="1499"/>
                    </a:lnTo>
                    <a:lnTo>
                      <a:pt x="202" y="1532"/>
                    </a:lnTo>
                    <a:lnTo>
                      <a:pt x="214" y="1556"/>
                    </a:lnTo>
                    <a:lnTo>
                      <a:pt x="232" y="1556"/>
                    </a:lnTo>
                    <a:lnTo>
                      <a:pt x="237" y="1588"/>
                    </a:lnTo>
                    <a:lnTo>
                      <a:pt x="249" y="1588"/>
                    </a:lnTo>
                    <a:lnTo>
                      <a:pt x="258" y="1617"/>
                    </a:lnTo>
                    <a:lnTo>
                      <a:pt x="278" y="1597"/>
                    </a:lnTo>
                    <a:lnTo>
                      <a:pt x="299" y="1617"/>
                    </a:lnTo>
                    <a:lnTo>
                      <a:pt x="311" y="1685"/>
                    </a:lnTo>
                    <a:lnTo>
                      <a:pt x="341" y="1685"/>
                    </a:lnTo>
                    <a:lnTo>
                      <a:pt x="388" y="1685"/>
                    </a:lnTo>
                    <a:lnTo>
                      <a:pt x="425" y="1685"/>
                    </a:lnTo>
                    <a:lnTo>
                      <a:pt x="467" y="1694"/>
                    </a:lnTo>
                    <a:lnTo>
                      <a:pt x="493" y="1694"/>
                    </a:lnTo>
                    <a:lnTo>
                      <a:pt x="544" y="1714"/>
                    </a:lnTo>
                    <a:lnTo>
                      <a:pt x="555" y="1714"/>
                    </a:lnTo>
                    <a:lnTo>
                      <a:pt x="585" y="1694"/>
                    </a:lnTo>
                    <a:lnTo>
                      <a:pt x="596" y="1670"/>
                    </a:lnTo>
                    <a:lnTo>
                      <a:pt x="596" y="1617"/>
                    </a:lnTo>
                    <a:lnTo>
                      <a:pt x="585" y="1608"/>
                    </a:lnTo>
                    <a:lnTo>
                      <a:pt x="585" y="1597"/>
                    </a:lnTo>
                    <a:lnTo>
                      <a:pt x="611" y="1597"/>
                    </a:lnTo>
                    <a:lnTo>
                      <a:pt x="640" y="1597"/>
                    </a:lnTo>
                    <a:lnTo>
                      <a:pt x="640" y="1553"/>
                    </a:lnTo>
                    <a:lnTo>
                      <a:pt x="653" y="1553"/>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sp>
            <p:nvSpPr>
              <p:cNvPr id="78" name="10 Aube">
                <a:extLst>
                  <a:ext uri="{FF2B5EF4-FFF2-40B4-BE49-F238E27FC236}">
                    <a16:creationId xmlns:a16="http://schemas.microsoft.com/office/drawing/2014/main" id="{F9F6A142-37C1-4B02-B338-386C058769D5}"/>
                  </a:ext>
                </a:extLst>
              </p:cNvPr>
              <p:cNvSpPr>
                <a:spLocks/>
              </p:cNvSpPr>
              <p:nvPr userDrawn="1"/>
            </p:nvSpPr>
            <p:spPr bwMode="auto">
              <a:xfrm>
                <a:off x="6410325" y="1952625"/>
                <a:ext cx="649288" cy="517525"/>
              </a:xfrm>
              <a:custGeom>
                <a:avLst/>
                <a:gdLst>
                  <a:gd name="T0" fmla="*/ 557 w 1909"/>
                  <a:gd name="T1" fmla="*/ 1233 h 1527"/>
                  <a:gd name="T2" fmla="*/ 609 w 1909"/>
                  <a:gd name="T3" fmla="*/ 1319 h 1527"/>
                  <a:gd name="T4" fmla="*/ 609 w 1909"/>
                  <a:gd name="T5" fmla="*/ 1413 h 1527"/>
                  <a:gd name="T6" fmla="*/ 666 w 1909"/>
                  <a:gd name="T7" fmla="*/ 1393 h 1527"/>
                  <a:gd name="T8" fmla="*/ 674 w 1909"/>
                  <a:gd name="T9" fmla="*/ 1519 h 1527"/>
                  <a:gd name="T10" fmla="*/ 783 w 1909"/>
                  <a:gd name="T11" fmla="*/ 1519 h 1527"/>
                  <a:gd name="T12" fmla="*/ 859 w 1909"/>
                  <a:gd name="T13" fmla="*/ 1527 h 1527"/>
                  <a:gd name="T14" fmla="*/ 930 w 1909"/>
                  <a:gd name="T15" fmla="*/ 1519 h 1527"/>
                  <a:gd name="T16" fmla="*/ 1028 w 1909"/>
                  <a:gd name="T17" fmla="*/ 1456 h 1527"/>
                  <a:gd name="T18" fmla="*/ 1069 w 1909"/>
                  <a:gd name="T19" fmla="*/ 1436 h 1527"/>
                  <a:gd name="T20" fmla="*/ 1145 w 1909"/>
                  <a:gd name="T21" fmla="*/ 1519 h 1527"/>
                  <a:gd name="T22" fmla="*/ 1215 w 1909"/>
                  <a:gd name="T23" fmla="*/ 1456 h 1527"/>
                  <a:gd name="T24" fmla="*/ 1360 w 1909"/>
                  <a:gd name="T25" fmla="*/ 1436 h 1527"/>
                  <a:gd name="T26" fmla="*/ 1539 w 1909"/>
                  <a:gd name="T27" fmla="*/ 1421 h 1527"/>
                  <a:gd name="T28" fmla="*/ 1559 w 1909"/>
                  <a:gd name="T29" fmla="*/ 1315 h 1527"/>
                  <a:gd name="T30" fmla="*/ 1721 w 1909"/>
                  <a:gd name="T31" fmla="*/ 1319 h 1527"/>
                  <a:gd name="T32" fmla="*/ 1657 w 1909"/>
                  <a:gd name="T33" fmla="*/ 1201 h 1527"/>
                  <a:gd name="T34" fmla="*/ 1713 w 1909"/>
                  <a:gd name="T35" fmla="*/ 1166 h 1527"/>
                  <a:gd name="T36" fmla="*/ 1880 w 1909"/>
                  <a:gd name="T37" fmla="*/ 1157 h 1527"/>
                  <a:gd name="T38" fmla="*/ 1889 w 1909"/>
                  <a:gd name="T39" fmla="*/ 1060 h 1527"/>
                  <a:gd name="T40" fmla="*/ 1909 w 1909"/>
                  <a:gd name="T41" fmla="*/ 951 h 1527"/>
                  <a:gd name="T42" fmla="*/ 1889 w 1909"/>
                  <a:gd name="T43" fmla="*/ 881 h 1527"/>
                  <a:gd name="T44" fmla="*/ 1880 w 1909"/>
                  <a:gd name="T45" fmla="*/ 784 h 1527"/>
                  <a:gd name="T46" fmla="*/ 1763 w 1909"/>
                  <a:gd name="T47" fmla="*/ 658 h 1527"/>
                  <a:gd name="T48" fmla="*/ 1685 w 1909"/>
                  <a:gd name="T49" fmla="*/ 570 h 1527"/>
                  <a:gd name="T50" fmla="*/ 1657 w 1909"/>
                  <a:gd name="T51" fmla="*/ 498 h 1527"/>
                  <a:gd name="T52" fmla="*/ 1624 w 1909"/>
                  <a:gd name="T53" fmla="*/ 381 h 1527"/>
                  <a:gd name="T54" fmla="*/ 1615 w 1909"/>
                  <a:gd name="T55" fmla="*/ 325 h 1527"/>
                  <a:gd name="T56" fmla="*/ 1527 w 1909"/>
                  <a:gd name="T57" fmla="*/ 314 h 1527"/>
                  <a:gd name="T58" fmla="*/ 1462 w 1909"/>
                  <a:gd name="T59" fmla="*/ 334 h 1527"/>
                  <a:gd name="T60" fmla="*/ 1368 w 1909"/>
                  <a:gd name="T61" fmla="*/ 314 h 1527"/>
                  <a:gd name="T62" fmla="*/ 1221 w 1909"/>
                  <a:gd name="T63" fmla="*/ 229 h 1527"/>
                  <a:gd name="T64" fmla="*/ 1195 w 1909"/>
                  <a:gd name="T65" fmla="*/ 137 h 1527"/>
                  <a:gd name="T66" fmla="*/ 1195 w 1909"/>
                  <a:gd name="T67" fmla="*/ 41 h 1527"/>
                  <a:gd name="T68" fmla="*/ 1069 w 1909"/>
                  <a:gd name="T69" fmla="*/ 19 h 1527"/>
                  <a:gd name="T70" fmla="*/ 868 w 1909"/>
                  <a:gd name="T71" fmla="*/ 28 h 1527"/>
                  <a:gd name="T72" fmla="*/ 735 w 1909"/>
                  <a:gd name="T73" fmla="*/ 175 h 1527"/>
                  <a:gd name="T74" fmla="*/ 666 w 1909"/>
                  <a:gd name="T75" fmla="*/ 229 h 1527"/>
                  <a:gd name="T76" fmla="*/ 598 w 1909"/>
                  <a:gd name="T77" fmla="*/ 273 h 1527"/>
                  <a:gd name="T78" fmla="*/ 598 w 1909"/>
                  <a:gd name="T79" fmla="*/ 370 h 1527"/>
                  <a:gd name="T80" fmla="*/ 480 w 1909"/>
                  <a:gd name="T81" fmla="*/ 370 h 1527"/>
                  <a:gd name="T82" fmla="*/ 324 w 1909"/>
                  <a:gd name="T83" fmla="*/ 361 h 1527"/>
                  <a:gd name="T84" fmla="*/ 262 w 1909"/>
                  <a:gd name="T85" fmla="*/ 264 h 1527"/>
                  <a:gd name="T86" fmla="*/ 215 w 1909"/>
                  <a:gd name="T87" fmla="*/ 208 h 1527"/>
                  <a:gd name="T88" fmla="*/ 130 w 1909"/>
                  <a:gd name="T89" fmla="*/ 273 h 1527"/>
                  <a:gd name="T90" fmla="*/ 35 w 1909"/>
                  <a:gd name="T91" fmla="*/ 370 h 1527"/>
                  <a:gd name="T92" fmla="*/ 27 w 1909"/>
                  <a:gd name="T93" fmla="*/ 463 h 1527"/>
                  <a:gd name="T94" fmla="*/ 13 w 1909"/>
                  <a:gd name="T95" fmla="*/ 581 h 1527"/>
                  <a:gd name="T96" fmla="*/ 48 w 1909"/>
                  <a:gd name="T97" fmla="*/ 687 h 1527"/>
                  <a:gd name="T98" fmla="*/ 145 w 1909"/>
                  <a:gd name="T99" fmla="*/ 687 h 1527"/>
                  <a:gd name="T100" fmla="*/ 227 w 1909"/>
                  <a:gd name="T101" fmla="*/ 793 h 1527"/>
                  <a:gd name="T102" fmla="*/ 291 w 1909"/>
                  <a:gd name="T103" fmla="*/ 869 h 1527"/>
                  <a:gd name="T104" fmla="*/ 291 w 1909"/>
                  <a:gd name="T105" fmla="*/ 951 h 1527"/>
                  <a:gd name="T106" fmla="*/ 282 w 1909"/>
                  <a:gd name="T107" fmla="*/ 1048 h 1527"/>
                  <a:gd name="T108" fmla="*/ 354 w 1909"/>
                  <a:gd name="T109" fmla="*/ 1068 h 1527"/>
                  <a:gd name="T110" fmla="*/ 421 w 1909"/>
                  <a:gd name="T111" fmla="*/ 1105 h 1527"/>
                  <a:gd name="T112" fmla="*/ 492 w 1909"/>
                  <a:gd name="T113" fmla="*/ 1096 h 1527"/>
                  <a:gd name="T114" fmla="*/ 547 w 1909"/>
                  <a:gd name="T115" fmla="*/ 1187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9" h="1527">
                    <a:moveTo>
                      <a:pt x="547" y="1187"/>
                    </a:moveTo>
                    <a:lnTo>
                      <a:pt x="557" y="1201"/>
                    </a:lnTo>
                    <a:lnTo>
                      <a:pt x="547" y="1222"/>
                    </a:lnTo>
                    <a:lnTo>
                      <a:pt x="557" y="1233"/>
                    </a:lnTo>
                    <a:lnTo>
                      <a:pt x="577" y="1274"/>
                    </a:lnTo>
                    <a:lnTo>
                      <a:pt x="577" y="1304"/>
                    </a:lnTo>
                    <a:lnTo>
                      <a:pt x="588" y="1319"/>
                    </a:lnTo>
                    <a:lnTo>
                      <a:pt x="609" y="1319"/>
                    </a:lnTo>
                    <a:lnTo>
                      <a:pt x="633" y="1351"/>
                    </a:lnTo>
                    <a:lnTo>
                      <a:pt x="633" y="1380"/>
                    </a:lnTo>
                    <a:lnTo>
                      <a:pt x="609" y="1380"/>
                    </a:lnTo>
                    <a:lnTo>
                      <a:pt x="609" y="1413"/>
                    </a:lnTo>
                    <a:lnTo>
                      <a:pt x="624" y="1421"/>
                    </a:lnTo>
                    <a:lnTo>
                      <a:pt x="633" y="1430"/>
                    </a:lnTo>
                    <a:lnTo>
                      <a:pt x="653" y="1430"/>
                    </a:lnTo>
                    <a:lnTo>
                      <a:pt x="666" y="1393"/>
                    </a:lnTo>
                    <a:lnTo>
                      <a:pt x="674" y="1393"/>
                    </a:lnTo>
                    <a:lnTo>
                      <a:pt x="686" y="1413"/>
                    </a:lnTo>
                    <a:lnTo>
                      <a:pt x="694" y="1436"/>
                    </a:lnTo>
                    <a:lnTo>
                      <a:pt x="674" y="1519"/>
                    </a:lnTo>
                    <a:lnTo>
                      <a:pt x="674" y="1527"/>
                    </a:lnTo>
                    <a:lnTo>
                      <a:pt x="715" y="1519"/>
                    </a:lnTo>
                    <a:lnTo>
                      <a:pt x="727" y="1510"/>
                    </a:lnTo>
                    <a:lnTo>
                      <a:pt x="783" y="1519"/>
                    </a:lnTo>
                    <a:lnTo>
                      <a:pt x="813" y="1497"/>
                    </a:lnTo>
                    <a:lnTo>
                      <a:pt x="833" y="1519"/>
                    </a:lnTo>
                    <a:lnTo>
                      <a:pt x="854" y="1510"/>
                    </a:lnTo>
                    <a:lnTo>
                      <a:pt x="859" y="1527"/>
                    </a:lnTo>
                    <a:lnTo>
                      <a:pt x="889" y="1519"/>
                    </a:lnTo>
                    <a:lnTo>
                      <a:pt x="880" y="1489"/>
                    </a:lnTo>
                    <a:lnTo>
                      <a:pt x="930" y="1489"/>
                    </a:lnTo>
                    <a:lnTo>
                      <a:pt x="930" y="1519"/>
                    </a:lnTo>
                    <a:lnTo>
                      <a:pt x="971" y="1519"/>
                    </a:lnTo>
                    <a:lnTo>
                      <a:pt x="980" y="1510"/>
                    </a:lnTo>
                    <a:lnTo>
                      <a:pt x="998" y="1497"/>
                    </a:lnTo>
                    <a:lnTo>
                      <a:pt x="1028" y="1456"/>
                    </a:lnTo>
                    <a:lnTo>
                      <a:pt x="1047" y="1469"/>
                    </a:lnTo>
                    <a:lnTo>
                      <a:pt x="1059" y="1489"/>
                    </a:lnTo>
                    <a:lnTo>
                      <a:pt x="1077" y="1489"/>
                    </a:lnTo>
                    <a:lnTo>
                      <a:pt x="1069" y="1436"/>
                    </a:lnTo>
                    <a:lnTo>
                      <a:pt x="1069" y="1430"/>
                    </a:lnTo>
                    <a:lnTo>
                      <a:pt x="1104" y="1430"/>
                    </a:lnTo>
                    <a:lnTo>
                      <a:pt x="1104" y="1469"/>
                    </a:lnTo>
                    <a:lnTo>
                      <a:pt x="1145" y="1519"/>
                    </a:lnTo>
                    <a:lnTo>
                      <a:pt x="1174" y="1519"/>
                    </a:lnTo>
                    <a:lnTo>
                      <a:pt x="1195" y="1519"/>
                    </a:lnTo>
                    <a:lnTo>
                      <a:pt x="1195" y="1477"/>
                    </a:lnTo>
                    <a:lnTo>
                      <a:pt x="1215" y="1456"/>
                    </a:lnTo>
                    <a:lnTo>
                      <a:pt x="1221" y="1448"/>
                    </a:lnTo>
                    <a:lnTo>
                      <a:pt x="1271" y="1456"/>
                    </a:lnTo>
                    <a:lnTo>
                      <a:pt x="1345" y="1436"/>
                    </a:lnTo>
                    <a:lnTo>
                      <a:pt x="1360" y="1436"/>
                    </a:lnTo>
                    <a:lnTo>
                      <a:pt x="1388" y="1448"/>
                    </a:lnTo>
                    <a:lnTo>
                      <a:pt x="1462" y="1430"/>
                    </a:lnTo>
                    <a:lnTo>
                      <a:pt x="1527" y="1430"/>
                    </a:lnTo>
                    <a:lnTo>
                      <a:pt x="1539" y="1421"/>
                    </a:lnTo>
                    <a:lnTo>
                      <a:pt x="1498" y="1351"/>
                    </a:lnTo>
                    <a:lnTo>
                      <a:pt x="1518" y="1351"/>
                    </a:lnTo>
                    <a:lnTo>
                      <a:pt x="1527" y="1339"/>
                    </a:lnTo>
                    <a:lnTo>
                      <a:pt x="1559" y="1315"/>
                    </a:lnTo>
                    <a:lnTo>
                      <a:pt x="1603" y="1304"/>
                    </a:lnTo>
                    <a:lnTo>
                      <a:pt x="1615" y="1315"/>
                    </a:lnTo>
                    <a:lnTo>
                      <a:pt x="1677" y="1330"/>
                    </a:lnTo>
                    <a:lnTo>
                      <a:pt x="1721" y="1319"/>
                    </a:lnTo>
                    <a:lnTo>
                      <a:pt x="1741" y="1283"/>
                    </a:lnTo>
                    <a:lnTo>
                      <a:pt x="1706" y="1222"/>
                    </a:lnTo>
                    <a:lnTo>
                      <a:pt x="1657" y="1213"/>
                    </a:lnTo>
                    <a:lnTo>
                      <a:pt x="1657" y="1201"/>
                    </a:lnTo>
                    <a:lnTo>
                      <a:pt x="1698" y="1192"/>
                    </a:lnTo>
                    <a:lnTo>
                      <a:pt x="1713" y="1187"/>
                    </a:lnTo>
                    <a:lnTo>
                      <a:pt x="1713" y="1178"/>
                    </a:lnTo>
                    <a:lnTo>
                      <a:pt x="1713" y="1166"/>
                    </a:lnTo>
                    <a:lnTo>
                      <a:pt x="1733" y="1157"/>
                    </a:lnTo>
                    <a:lnTo>
                      <a:pt x="1754" y="1125"/>
                    </a:lnTo>
                    <a:lnTo>
                      <a:pt x="1824" y="1146"/>
                    </a:lnTo>
                    <a:lnTo>
                      <a:pt x="1880" y="1157"/>
                    </a:lnTo>
                    <a:lnTo>
                      <a:pt x="1880" y="1125"/>
                    </a:lnTo>
                    <a:lnTo>
                      <a:pt x="1880" y="1105"/>
                    </a:lnTo>
                    <a:lnTo>
                      <a:pt x="1900" y="1075"/>
                    </a:lnTo>
                    <a:lnTo>
                      <a:pt x="1889" y="1060"/>
                    </a:lnTo>
                    <a:lnTo>
                      <a:pt x="1900" y="1018"/>
                    </a:lnTo>
                    <a:lnTo>
                      <a:pt x="1900" y="1007"/>
                    </a:lnTo>
                    <a:lnTo>
                      <a:pt x="1909" y="986"/>
                    </a:lnTo>
                    <a:lnTo>
                      <a:pt x="1909" y="951"/>
                    </a:lnTo>
                    <a:lnTo>
                      <a:pt x="1889" y="942"/>
                    </a:lnTo>
                    <a:lnTo>
                      <a:pt x="1880" y="931"/>
                    </a:lnTo>
                    <a:lnTo>
                      <a:pt x="1900" y="922"/>
                    </a:lnTo>
                    <a:lnTo>
                      <a:pt x="1889" y="881"/>
                    </a:lnTo>
                    <a:lnTo>
                      <a:pt x="1880" y="860"/>
                    </a:lnTo>
                    <a:lnTo>
                      <a:pt x="1900" y="840"/>
                    </a:lnTo>
                    <a:lnTo>
                      <a:pt x="1880" y="813"/>
                    </a:lnTo>
                    <a:lnTo>
                      <a:pt x="1880" y="784"/>
                    </a:lnTo>
                    <a:lnTo>
                      <a:pt x="1850" y="775"/>
                    </a:lnTo>
                    <a:lnTo>
                      <a:pt x="1839" y="734"/>
                    </a:lnTo>
                    <a:lnTo>
                      <a:pt x="1871" y="695"/>
                    </a:lnTo>
                    <a:lnTo>
                      <a:pt x="1763" y="658"/>
                    </a:lnTo>
                    <a:lnTo>
                      <a:pt x="1763" y="604"/>
                    </a:lnTo>
                    <a:lnTo>
                      <a:pt x="1698" y="604"/>
                    </a:lnTo>
                    <a:lnTo>
                      <a:pt x="1698" y="589"/>
                    </a:lnTo>
                    <a:lnTo>
                      <a:pt x="1685" y="570"/>
                    </a:lnTo>
                    <a:lnTo>
                      <a:pt x="1665" y="561"/>
                    </a:lnTo>
                    <a:lnTo>
                      <a:pt x="1665" y="540"/>
                    </a:lnTo>
                    <a:lnTo>
                      <a:pt x="1657" y="520"/>
                    </a:lnTo>
                    <a:lnTo>
                      <a:pt x="1657" y="498"/>
                    </a:lnTo>
                    <a:lnTo>
                      <a:pt x="1594" y="487"/>
                    </a:lnTo>
                    <a:lnTo>
                      <a:pt x="1594" y="463"/>
                    </a:lnTo>
                    <a:lnTo>
                      <a:pt x="1624" y="452"/>
                    </a:lnTo>
                    <a:lnTo>
                      <a:pt x="1624" y="381"/>
                    </a:lnTo>
                    <a:lnTo>
                      <a:pt x="1644" y="381"/>
                    </a:lnTo>
                    <a:lnTo>
                      <a:pt x="1657" y="361"/>
                    </a:lnTo>
                    <a:lnTo>
                      <a:pt x="1635" y="334"/>
                    </a:lnTo>
                    <a:lnTo>
                      <a:pt x="1615" y="325"/>
                    </a:lnTo>
                    <a:lnTo>
                      <a:pt x="1594" y="314"/>
                    </a:lnTo>
                    <a:lnTo>
                      <a:pt x="1594" y="293"/>
                    </a:lnTo>
                    <a:lnTo>
                      <a:pt x="1539" y="314"/>
                    </a:lnTo>
                    <a:lnTo>
                      <a:pt x="1527" y="314"/>
                    </a:lnTo>
                    <a:lnTo>
                      <a:pt x="1498" y="314"/>
                    </a:lnTo>
                    <a:lnTo>
                      <a:pt x="1477" y="349"/>
                    </a:lnTo>
                    <a:lnTo>
                      <a:pt x="1466" y="349"/>
                    </a:lnTo>
                    <a:lnTo>
                      <a:pt x="1462" y="334"/>
                    </a:lnTo>
                    <a:lnTo>
                      <a:pt x="1451" y="325"/>
                    </a:lnTo>
                    <a:lnTo>
                      <a:pt x="1442" y="314"/>
                    </a:lnTo>
                    <a:lnTo>
                      <a:pt x="1421" y="334"/>
                    </a:lnTo>
                    <a:lnTo>
                      <a:pt x="1368" y="314"/>
                    </a:lnTo>
                    <a:lnTo>
                      <a:pt x="1333" y="305"/>
                    </a:lnTo>
                    <a:lnTo>
                      <a:pt x="1325" y="305"/>
                    </a:lnTo>
                    <a:lnTo>
                      <a:pt x="1303" y="293"/>
                    </a:lnTo>
                    <a:lnTo>
                      <a:pt x="1221" y="229"/>
                    </a:lnTo>
                    <a:lnTo>
                      <a:pt x="1206" y="217"/>
                    </a:lnTo>
                    <a:lnTo>
                      <a:pt x="1186" y="197"/>
                    </a:lnTo>
                    <a:lnTo>
                      <a:pt x="1206" y="147"/>
                    </a:lnTo>
                    <a:lnTo>
                      <a:pt x="1195" y="137"/>
                    </a:lnTo>
                    <a:lnTo>
                      <a:pt x="1186" y="117"/>
                    </a:lnTo>
                    <a:lnTo>
                      <a:pt x="1195" y="117"/>
                    </a:lnTo>
                    <a:lnTo>
                      <a:pt x="1195" y="99"/>
                    </a:lnTo>
                    <a:lnTo>
                      <a:pt x="1195" y="41"/>
                    </a:lnTo>
                    <a:lnTo>
                      <a:pt x="1165" y="0"/>
                    </a:lnTo>
                    <a:lnTo>
                      <a:pt x="1104" y="8"/>
                    </a:lnTo>
                    <a:lnTo>
                      <a:pt x="1089" y="0"/>
                    </a:lnTo>
                    <a:lnTo>
                      <a:pt x="1069" y="19"/>
                    </a:lnTo>
                    <a:lnTo>
                      <a:pt x="980" y="8"/>
                    </a:lnTo>
                    <a:lnTo>
                      <a:pt x="941" y="58"/>
                    </a:lnTo>
                    <a:lnTo>
                      <a:pt x="889" y="28"/>
                    </a:lnTo>
                    <a:lnTo>
                      <a:pt x="868" y="28"/>
                    </a:lnTo>
                    <a:lnTo>
                      <a:pt x="844" y="106"/>
                    </a:lnTo>
                    <a:lnTo>
                      <a:pt x="772" y="106"/>
                    </a:lnTo>
                    <a:lnTo>
                      <a:pt x="750" y="167"/>
                    </a:lnTo>
                    <a:lnTo>
                      <a:pt x="735" y="175"/>
                    </a:lnTo>
                    <a:lnTo>
                      <a:pt x="715" y="217"/>
                    </a:lnTo>
                    <a:lnTo>
                      <a:pt x="674" y="217"/>
                    </a:lnTo>
                    <a:lnTo>
                      <a:pt x="674" y="229"/>
                    </a:lnTo>
                    <a:lnTo>
                      <a:pt x="666" y="229"/>
                    </a:lnTo>
                    <a:lnTo>
                      <a:pt x="653" y="229"/>
                    </a:lnTo>
                    <a:lnTo>
                      <a:pt x="653" y="273"/>
                    </a:lnTo>
                    <a:lnTo>
                      <a:pt x="624" y="273"/>
                    </a:lnTo>
                    <a:lnTo>
                      <a:pt x="598" y="273"/>
                    </a:lnTo>
                    <a:lnTo>
                      <a:pt x="598" y="284"/>
                    </a:lnTo>
                    <a:lnTo>
                      <a:pt x="609" y="293"/>
                    </a:lnTo>
                    <a:lnTo>
                      <a:pt x="609" y="346"/>
                    </a:lnTo>
                    <a:lnTo>
                      <a:pt x="598" y="370"/>
                    </a:lnTo>
                    <a:lnTo>
                      <a:pt x="568" y="390"/>
                    </a:lnTo>
                    <a:lnTo>
                      <a:pt x="557" y="390"/>
                    </a:lnTo>
                    <a:lnTo>
                      <a:pt x="506" y="370"/>
                    </a:lnTo>
                    <a:lnTo>
                      <a:pt x="480" y="370"/>
                    </a:lnTo>
                    <a:lnTo>
                      <a:pt x="438" y="361"/>
                    </a:lnTo>
                    <a:lnTo>
                      <a:pt x="401" y="361"/>
                    </a:lnTo>
                    <a:lnTo>
                      <a:pt x="354" y="361"/>
                    </a:lnTo>
                    <a:lnTo>
                      <a:pt x="324" y="361"/>
                    </a:lnTo>
                    <a:lnTo>
                      <a:pt x="312" y="293"/>
                    </a:lnTo>
                    <a:lnTo>
                      <a:pt x="291" y="273"/>
                    </a:lnTo>
                    <a:lnTo>
                      <a:pt x="271" y="293"/>
                    </a:lnTo>
                    <a:lnTo>
                      <a:pt x="262" y="264"/>
                    </a:lnTo>
                    <a:lnTo>
                      <a:pt x="250" y="264"/>
                    </a:lnTo>
                    <a:lnTo>
                      <a:pt x="245" y="232"/>
                    </a:lnTo>
                    <a:lnTo>
                      <a:pt x="227" y="232"/>
                    </a:lnTo>
                    <a:lnTo>
                      <a:pt x="215" y="208"/>
                    </a:lnTo>
                    <a:lnTo>
                      <a:pt x="145" y="229"/>
                    </a:lnTo>
                    <a:lnTo>
                      <a:pt x="165" y="251"/>
                    </a:lnTo>
                    <a:lnTo>
                      <a:pt x="133" y="251"/>
                    </a:lnTo>
                    <a:lnTo>
                      <a:pt x="130" y="273"/>
                    </a:lnTo>
                    <a:lnTo>
                      <a:pt x="98" y="293"/>
                    </a:lnTo>
                    <a:lnTo>
                      <a:pt x="118" y="349"/>
                    </a:lnTo>
                    <a:lnTo>
                      <a:pt x="76" y="381"/>
                    </a:lnTo>
                    <a:lnTo>
                      <a:pt x="35" y="370"/>
                    </a:lnTo>
                    <a:lnTo>
                      <a:pt x="27" y="381"/>
                    </a:lnTo>
                    <a:lnTo>
                      <a:pt x="48" y="411"/>
                    </a:lnTo>
                    <a:lnTo>
                      <a:pt x="56" y="452"/>
                    </a:lnTo>
                    <a:lnTo>
                      <a:pt x="27" y="463"/>
                    </a:lnTo>
                    <a:lnTo>
                      <a:pt x="0" y="466"/>
                    </a:lnTo>
                    <a:lnTo>
                      <a:pt x="27" y="528"/>
                    </a:lnTo>
                    <a:lnTo>
                      <a:pt x="13" y="561"/>
                    </a:lnTo>
                    <a:lnTo>
                      <a:pt x="13" y="581"/>
                    </a:lnTo>
                    <a:lnTo>
                      <a:pt x="27" y="589"/>
                    </a:lnTo>
                    <a:lnTo>
                      <a:pt x="35" y="604"/>
                    </a:lnTo>
                    <a:lnTo>
                      <a:pt x="35" y="646"/>
                    </a:lnTo>
                    <a:lnTo>
                      <a:pt x="48" y="687"/>
                    </a:lnTo>
                    <a:lnTo>
                      <a:pt x="56" y="695"/>
                    </a:lnTo>
                    <a:lnTo>
                      <a:pt x="109" y="678"/>
                    </a:lnTo>
                    <a:lnTo>
                      <a:pt x="118" y="687"/>
                    </a:lnTo>
                    <a:lnTo>
                      <a:pt x="145" y="687"/>
                    </a:lnTo>
                    <a:lnTo>
                      <a:pt x="206" y="743"/>
                    </a:lnTo>
                    <a:lnTo>
                      <a:pt x="206" y="784"/>
                    </a:lnTo>
                    <a:lnTo>
                      <a:pt x="227" y="775"/>
                    </a:lnTo>
                    <a:lnTo>
                      <a:pt x="227" y="793"/>
                    </a:lnTo>
                    <a:lnTo>
                      <a:pt x="250" y="825"/>
                    </a:lnTo>
                    <a:lnTo>
                      <a:pt x="250" y="840"/>
                    </a:lnTo>
                    <a:lnTo>
                      <a:pt x="291" y="860"/>
                    </a:lnTo>
                    <a:lnTo>
                      <a:pt x="291" y="869"/>
                    </a:lnTo>
                    <a:lnTo>
                      <a:pt x="304" y="869"/>
                    </a:lnTo>
                    <a:lnTo>
                      <a:pt x="312" y="901"/>
                    </a:lnTo>
                    <a:lnTo>
                      <a:pt x="282" y="931"/>
                    </a:lnTo>
                    <a:lnTo>
                      <a:pt x="291" y="951"/>
                    </a:lnTo>
                    <a:lnTo>
                      <a:pt x="304" y="951"/>
                    </a:lnTo>
                    <a:lnTo>
                      <a:pt x="312" y="957"/>
                    </a:lnTo>
                    <a:lnTo>
                      <a:pt x="250" y="1027"/>
                    </a:lnTo>
                    <a:lnTo>
                      <a:pt x="282" y="1048"/>
                    </a:lnTo>
                    <a:lnTo>
                      <a:pt x="304" y="1027"/>
                    </a:lnTo>
                    <a:lnTo>
                      <a:pt x="312" y="1018"/>
                    </a:lnTo>
                    <a:lnTo>
                      <a:pt x="342" y="1040"/>
                    </a:lnTo>
                    <a:lnTo>
                      <a:pt x="354" y="1068"/>
                    </a:lnTo>
                    <a:lnTo>
                      <a:pt x="374" y="1116"/>
                    </a:lnTo>
                    <a:lnTo>
                      <a:pt x="401" y="1105"/>
                    </a:lnTo>
                    <a:lnTo>
                      <a:pt x="410" y="1096"/>
                    </a:lnTo>
                    <a:lnTo>
                      <a:pt x="421" y="1105"/>
                    </a:lnTo>
                    <a:lnTo>
                      <a:pt x="451" y="1083"/>
                    </a:lnTo>
                    <a:lnTo>
                      <a:pt x="438" y="1060"/>
                    </a:lnTo>
                    <a:lnTo>
                      <a:pt x="471" y="1068"/>
                    </a:lnTo>
                    <a:lnTo>
                      <a:pt x="492" y="1096"/>
                    </a:lnTo>
                    <a:lnTo>
                      <a:pt x="471" y="1125"/>
                    </a:lnTo>
                    <a:lnTo>
                      <a:pt x="480" y="1146"/>
                    </a:lnTo>
                    <a:lnTo>
                      <a:pt x="497" y="1137"/>
                    </a:lnTo>
                    <a:lnTo>
                      <a:pt x="547" y="1187"/>
                    </a:lnTo>
                  </a:path>
                </a:pathLst>
              </a:custGeom>
              <a:grpFill/>
              <a:ln w="3175" cmpd="sng">
                <a:solidFill>
                  <a:schemeClr val="tx1"/>
                </a:solidFill>
                <a:prstDash val="solid"/>
                <a:round/>
                <a:headEnd/>
                <a:tailEnd/>
              </a:ln>
            </p:spPr>
            <p:txBody>
              <a:bodyPr/>
              <a:lstStyle/>
              <a:p>
                <a:endParaRPr lang="fr-FR"/>
              </a:p>
            </p:txBody>
          </p:sp>
          <p:sp>
            <p:nvSpPr>
              <p:cNvPr id="79" name="08 Ardennes">
                <a:extLst>
                  <a:ext uri="{FF2B5EF4-FFF2-40B4-BE49-F238E27FC236}">
                    <a16:creationId xmlns:a16="http://schemas.microsoft.com/office/drawing/2014/main" id="{B4C69B3F-55CE-4A93-8D72-EBC155EC478E}"/>
                  </a:ext>
                </a:extLst>
              </p:cNvPr>
              <p:cNvSpPr>
                <a:spLocks/>
              </p:cNvSpPr>
              <p:nvPr userDrawn="1"/>
            </p:nvSpPr>
            <p:spPr bwMode="auto">
              <a:xfrm>
                <a:off x="6673850" y="993775"/>
                <a:ext cx="584200" cy="617538"/>
              </a:xfrm>
              <a:custGeom>
                <a:avLst/>
                <a:gdLst>
                  <a:gd name="T0" fmla="*/ 11 w 1717"/>
                  <a:gd name="T1" fmla="*/ 1099 h 1813"/>
                  <a:gd name="T2" fmla="*/ 82 w 1717"/>
                  <a:gd name="T3" fmla="*/ 1057 h 1813"/>
                  <a:gd name="T4" fmla="*/ 128 w 1717"/>
                  <a:gd name="T5" fmla="*/ 970 h 1813"/>
                  <a:gd name="T6" fmla="*/ 199 w 1717"/>
                  <a:gd name="T7" fmla="*/ 920 h 1813"/>
                  <a:gd name="T8" fmla="*/ 246 w 1717"/>
                  <a:gd name="T9" fmla="*/ 852 h 1813"/>
                  <a:gd name="T10" fmla="*/ 226 w 1717"/>
                  <a:gd name="T11" fmla="*/ 782 h 1813"/>
                  <a:gd name="T12" fmla="*/ 246 w 1717"/>
                  <a:gd name="T13" fmla="*/ 665 h 1813"/>
                  <a:gd name="T14" fmla="*/ 275 w 1717"/>
                  <a:gd name="T15" fmla="*/ 526 h 1813"/>
                  <a:gd name="T16" fmla="*/ 246 w 1717"/>
                  <a:gd name="T17" fmla="*/ 429 h 1813"/>
                  <a:gd name="T18" fmla="*/ 434 w 1717"/>
                  <a:gd name="T19" fmla="*/ 429 h 1813"/>
                  <a:gd name="T20" fmla="*/ 616 w 1717"/>
                  <a:gd name="T21" fmla="*/ 388 h 1813"/>
                  <a:gd name="T22" fmla="*/ 811 w 1717"/>
                  <a:gd name="T23" fmla="*/ 332 h 1813"/>
                  <a:gd name="T24" fmla="*/ 796 w 1717"/>
                  <a:gd name="T25" fmla="*/ 194 h 1813"/>
                  <a:gd name="T26" fmla="*/ 872 w 1717"/>
                  <a:gd name="T27" fmla="*/ 108 h 1813"/>
                  <a:gd name="T28" fmla="*/ 969 w 1717"/>
                  <a:gd name="T29" fmla="*/ 0 h 1813"/>
                  <a:gd name="T30" fmla="*/ 1052 w 1717"/>
                  <a:gd name="T31" fmla="*/ 47 h 1813"/>
                  <a:gd name="T32" fmla="*/ 1041 w 1717"/>
                  <a:gd name="T33" fmla="*/ 145 h 1813"/>
                  <a:gd name="T34" fmla="*/ 1002 w 1717"/>
                  <a:gd name="T35" fmla="*/ 153 h 1813"/>
                  <a:gd name="T36" fmla="*/ 1002 w 1717"/>
                  <a:gd name="T37" fmla="*/ 247 h 1813"/>
                  <a:gd name="T38" fmla="*/ 941 w 1717"/>
                  <a:gd name="T39" fmla="*/ 400 h 1813"/>
                  <a:gd name="T40" fmla="*/ 1023 w 1717"/>
                  <a:gd name="T41" fmla="*/ 587 h 1813"/>
                  <a:gd name="T42" fmla="*/ 1041 w 1717"/>
                  <a:gd name="T43" fmla="*/ 726 h 1813"/>
                  <a:gd name="T44" fmla="*/ 1149 w 1717"/>
                  <a:gd name="T45" fmla="*/ 706 h 1813"/>
                  <a:gd name="T46" fmla="*/ 1275 w 1717"/>
                  <a:gd name="T47" fmla="*/ 761 h 1813"/>
                  <a:gd name="T48" fmla="*/ 1364 w 1717"/>
                  <a:gd name="T49" fmla="*/ 811 h 1813"/>
                  <a:gd name="T50" fmla="*/ 1393 w 1717"/>
                  <a:gd name="T51" fmla="*/ 867 h 1813"/>
                  <a:gd name="T52" fmla="*/ 1481 w 1717"/>
                  <a:gd name="T53" fmla="*/ 888 h 1813"/>
                  <a:gd name="T54" fmla="*/ 1546 w 1717"/>
                  <a:gd name="T55" fmla="*/ 888 h 1813"/>
                  <a:gd name="T56" fmla="*/ 1607 w 1717"/>
                  <a:gd name="T57" fmla="*/ 940 h 1813"/>
                  <a:gd name="T58" fmla="*/ 1620 w 1717"/>
                  <a:gd name="T59" fmla="*/ 1046 h 1813"/>
                  <a:gd name="T60" fmla="*/ 1676 w 1717"/>
                  <a:gd name="T61" fmla="*/ 1005 h 1813"/>
                  <a:gd name="T62" fmla="*/ 1676 w 1717"/>
                  <a:gd name="T63" fmla="*/ 1087 h 1813"/>
                  <a:gd name="T64" fmla="*/ 1587 w 1717"/>
                  <a:gd name="T65" fmla="*/ 1163 h 1813"/>
                  <a:gd name="T66" fmla="*/ 1522 w 1717"/>
                  <a:gd name="T67" fmla="*/ 1144 h 1813"/>
                  <a:gd name="T68" fmla="*/ 1420 w 1717"/>
                  <a:gd name="T69" fmla="*/ 1144 h 1813"/>
                  <a:gd name="T70" fmla="*/ 1364 w 1717"/>
                  <a:gd name="T71" fmla="*/ 1114 h 1813"/>
                  <a:gd name="T72" fmla="*/ 1331 w 1717"/>
                  <a:gd name="T73" fmla="*/ 1196 h 1813"/>
                  <a:gd name="T74" fmla="*/ 1331 w 1717"/>
                  <a:gd name="T75" fmla="*/ 1252 h 1813"/>
                  <a:gd name="T76" fmla="*/ 1331 w 1717"/>
                  <a:gd name="T77" fmla="*/ 1331 h 1813"/>
                  <a:gd name="T78" fmla="*/ 1364 w 1717"/>
                  <a:gd name="T79" fmla="*/ 1358 h 1813"/>
                  <a:gd name="T80" fmla="*/ 1343 w 1717"/>
                  <a:gd name="T81" fmla="*/ 1460 h 1813"/>
                  <a:gd name="T82" fmla="*/ 1310 w 1717"/>
                  <a:gd name="T83" fmla="*/ 1525 h 1813"/>
                  <a:gd name="T84" fmla="*/ 1288 w 1717"/>
                  <a:gd name="T85" fmla="*/ 1634 h 1813"/>
                  <a:gd name="T86" fmla="*/ 1310 w 1717"/>
                  <a:gd name="T87" fmla="*/ 1684 h 1813"/>
                  <a:gd name="T88" fmla="*/ 1247 w 1717"/>
                  <a:gd name="T89" fmla="*/ 1740 h 1813"/>
                  <a:gd name="T90" fmla="*/ 1149 w 1717"/>
                  <a:gd name="T91" fmla="*/ 1760 h 1813"/>
                  <a:gd name="T92" fmla="*/ 1078 w 1717"/>
                  <a:gd name="T93" fmla="*/ 1801 h 1813"/>
                  <a:gd name="T94" fmla="*/ 991 w 1717"/>
                  <a:gd name="T95" fmla="*/ 1781 h 1813"/>
                  <a:gd name="T96" fmla="*/ 872 w 1717"/>
                  <a:gd name="T97" fmla="*/ 1760 h 1813"/>
                  <a:gd name="T98" fmla="*/ 767 w 1717"/>
                  <a:gd name="T99" fmla="*/ 1801 h 1813"/>
                  <a:gd name="T100" fmla="*/ 726 w 1717"/>
                  <a:gd name="T101" fmla="*/ 1716 h 1813"/>
                  <a:gd name="T102" fmla="*/ 637 w 1717"/>
                  <a:gd name="T103" fmla="*/ 1718 h 1813"/>
                  <a:gd name="T104" fmla="*/ 540 w 1717"/>
                  <a:gd name="T105" fmla="*/ 1731 h 1813"/>
                  <a:gd name="T106" fmla="*/ 443 w 1717"/>
                  <a:gd name="T107" fmla="*/ 1642 h 1813"/>
                  <a:gd name="T108" fmla="*/ 343 w 1717"/>
                  <a:gd name="T109" fmla="*/ 1593 h 1813"/>
                  <a:gd name="T110" fmla="*/ 214 w 1717"/>
                  <a:gd name="T111" fmla="*/ 1516 h 1813"/>
                  <a:gd name="T112" fmla="*/ 117 w 1717"/>
                  <a:gd name="T113" fmla="*/ 1495 h 1813"/>
                  <a:gd name="T114" fmla="*/ 31 w 1717"/>
                  <a:gd name="T115" fmla="*/ 1460 h 1813"/>
                  <a:gd name="T116" fmla="*/ 31 w 1717"/>
                  <a:gd name="T117" fmla="*/ 1369 h 1813"/>
                  <a:gd name="T118" fmla="*/ 52 w 1717"/>
                  <a:gd name="T119" fmla="*/ 1293 h 1813"/>
                  <a:gd name="T120" fmla="*/ 41 w 1717"/>
                  <a:gd name="T121" fmla="*/ 1226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7" h="1813">
                    <a:moveTo>
                      <a:pt x="72" y="1176"/>
                    </a:moveTo>
                    <a:lnTo>
                      <a:pt x="52" y="1163"/>
                    </a:lnTo>
                    <a:lnTo>
                      <a:pt x="52" y="1122"/>
                    </a:lnTo>
                    <a:lnTo>
                      <a:pt x="11" y="1099"/>
                    </a:lnTo>
                    <a:lnTo>
                      <a:pt x="0" y="1079"/>
                    </a:lnTo>
                    <a:lnTo>
                      <a:pt x="31" y="1046"/>
                    </a:lnTo>
                    <a:lnTo>
                      <a:pt x="72" y="1057"/>
                    </a:lnTo>
                    <a:lnTo>
                      <a:pt x="82" y="1057"/>
                    </a:lnTo>
                    <a:lnTo>
                      <a:pt x="108" y="1057"/>
                    </a:lnTo>
                    <a:lnTo>
                      <a:pt x="108" y="1038"/>
                    </a:lnTo>
                    <a:lnTo>
                      <a:pt x="117" y="1025"/>
                    </a:lnTo>
                    <a:lnTo>
                      <a:pt x="128" y="970"/>
                    </a:lnTo>
                    <a:lnTo>
                      <a:pt x="149" y="970"/>
                    </a:lnTo>
                    <a:lnTo>
                      <a:pt x="149" y="940"/>
                    </a:lnTo>
                    <a:lnTo>
                      <a:pt x="169" y="929"/>
                    </a:lnTo>
                    <a:lnTo>
                      <a:pt x="199" y="920"/>
                    </a:lnTo>
                    <a:lnTo>
                      <a:pt x="199" y="888"/>
                    </a:lnTo>
                    <a:lnTo>
                      <a:pt x="214" y="879"/>
                    </a:lnTo>
                    <a:lnTo>
                      <a:pt x="246" y="864"/>
                    </a:lnTo>
                    <a:lnTo>
                      <a:pt x="246" y="852"/>
                    </a:lnTo>
                    <a:lnTo>
                      <a:pt x="246" y="832"/>
                    </a:lnTo>
                    <a:lnTo>
                      <a:pt x="267" y="811"/>
                    </a:lnTo>
                    <a:lnTo>
                      <a:pt x="256" y="782"/>
                    </a:lnTo>
                    <a:lnTo>
                      <a:pt x="226" y="782"/>
                    </a:lnTo>
                    <a:lnTo>
                      <a:pt x="214" y="761"/>
                    </a:lnTo>
                    <a:lnTo>
                      <a:pt x="246" y="747"/>
                    </a:lnTo>
                    <a:lnTo>
                      <a:pt x="226" y="714"/>
                    </a:lnTo>
                    <a:lnTo>
                      <a:pt x="246" y="665"/>
                    </a:lnTo>
                    <a:lnTo>
                      <a:pt x="256" y="635"/>
                    </a:lnTo>
                    <a:lnTo>
                      <a:pt x="267" y="623"/>
                    </a:lnTo>
                    <a:lnTo>
                      <a:pt x="275" y="608"/>
                    </a:lnTo>
                    <a:lnTo>
                      <a:pt x="275" y="526"/>
                    </a:lnTo>
                    <a:lnTo>
                      <a:pt x="256" y="526"/>
                    </a:lnTo>
                    <a:lnTo>
                      <a:pt x="256" y="517"/>
                    </a:lnTo>
                    <a:lnTo>
                      <a:pt x="234" y="517"/>
                    </a:lnTo>
                    <a:lnTo>
                      <a:pt x="246" y="429"/>
                    </a:lnTo>
                    <a:lnTo>
                      <a:pt x="246" y="420"/>
                    </a:lnTo>
                    <a:lnTo>
                      <a:pt x="332" y="400"/>
                    </a:lnTo>
                    <a:lnTo>
                      <a:pt x="393" y="429"/>
                    </a:lnTo>
                    <a:lnTo>
                      <a:pt x="434" y="429"/>
                    </a:lnTo>
                    <a:lnTo>
                      <a:pt x="449" y="440"/>
                    </a:lnTo>
                    <a:lnTo>
                      <a:pt x="511" y="461"/>
                    </a:lnTo>
                    <a:lnTo>
                      <a:pt x="607" y="429"/>
                    </a:lnTo>
                    <a:lnTo>
                      <a:pt x="616" y="388"/>
                    </a:lnTo>
                    <a:lnTo>
                      <a:pt x="657" y="385"/>
                    </a:lnTo>
                    <a:lnTo>
                      <a:pt x="670" y="373"/>
                    </a:lnTo>
                    <a:lnTo>
                      <a:pt x="679" y="373"/>
                    </a:lnTo>
                    <a:lnTo>
                      <a:pt x="811" y="332"/>
                    </a:lnTo>
                    <a:lnTo>
                      <a:pt x="811" y="303"/>
                    </a:lnTo>
                    <a:lnTo>
                      <a:pt x="811" y="262"/>
                    </a:lnTo>
                    <a:lnTo>
                      <a:pt x="811" y="206"/>
                    </a:lnTo>
                    <a:lnTo>
                      <a:pt x="796" y="194"/>
                    </a:lnTo>
                    <a:lnTo>
                      <a:pt x="811" y="138"/>
                    </a:lnTo>
                    <a:lnTo>
                      <a:pt x="831" y="138"/>
                    </a:lnTo>
                    <a:lnTo>
                      <a:pt x="831" y="130"/>
                    </a:lnTo>
                    <a:lnTo>
                      <a:pt x="872" y="108"/>
                    </a:lnTo>
                    <a:lnTo>
                      <a:pt x="885" y="88"/>
                    </a:lnTo>
                    <a:lnTo>
                      <a:pt x="893" y="56"/>
                    </a:lnTo>
                    <a:lnTo>
                      <a:pt x="926" y="47"/>
                    </a:lnTo>
                    <a:lnTo>
                      <a:pt x="969" y="0"/>
                    </a:lnTo>
                    <a:lnTo>
                      <a:pt x="969" y="11"/>
                    </a:lnTo>
                    <a:lnTo>
                      <a:pt x="982" y="26"/>
                    </a:lnTo>
                    <a:lnTo>
                      <a:pt x="1041" y="26"/>
                    </a:lnTo>
                    <a:lnTo>
                      <a:pt x="1052" y="47"/>
                    </a:lnTo>
                    <a:lnTo>
                      <a:pt x="1058" y="56"/>
                    </a:lnTo>
                    <a:lnTo>
                      <a:pt x="1052" y="67"/>
                    </a:lnTo>
                    <a:lnTo>
                      <a:pt x="1032" y="88"/>
                    </a:lnTo>
                    <a:lnTo>
                      <a:pt x="1041" y="145"/>
                    </a:lnTo>
                    <a:lnTo>
                      <a:pt x="1032" y="145"/>
                    </a:lnTo>
                    <a:lnTo>
                      <a:pt x="1002" y="130"/>
                    </a:lnTo>
                    <a:lnTo>
                      <a:pt x="1002" y="138"/>
                    </a:lnTo>
                    <a:lnTo>
                      <a:pt x="1002" y="153"/>
                    </a:lnTo>
                    <a:lnTo>
                      <a:pt x="991" y="194"/>
                    </a:lnTo>
                    <a:lnTo>
                      <a:pt x="969" y="194"/>
                    </a:lnTo>
                    <a:lnTo>
                      <a:pt x="969" y="206"/>
                    </a:lnTo>
                    <a:lnTo>
                      <a:pt x="1002" y="247"/>
                    </a:lnTo>
                    <a:lnTo>
                      <a:pt x="969" y="282"/>
                    </a:lnTo>
                    <a:lnTo>
                      <a:pt x="961" y="353"/>
                    </a:lnTo>
                    <a:lnTo>
                      <a:pt x="941" y="364"/>
                    </a:lnTo>
                    <a:lnTo>
                      <a:pt x="941" y="400"/>
                    </a:lnTo>
                    <a:lnTo>
                      <a:pt x="969" y="409"/>
                    </a:lnTo>
                    <a:lnTo>
                      <a:pt x="1011" y="420"/>
                    </a:lnTo>
                    <a:lnTo>
                      <a:pt x="1058" y="491"/>
                    </a:lnTo>
                    <a:lnTo>
                      <a:pt x="1023" y="587"/>
                    </a:lnTo>
                    <a:lnTo>
                      <a:pt x="1032" y="617"/>
                    </a:lnTo>
                    <a:lnTo>
                      <a:pt x="1052" y="665"/>
                    </a:lnTo>
                    <a:lnTo>
                      <a:pt x="1032" y="714"/>
                    </a:lnTo>
                    <a:lnTo>
                      <a:pt x="1041" y="726"/>
                    </a:lnTo>
                    <a:lnTo>
                      <a:pt x="1078" y="726"/>
                    </a:lnTo>
                    <a:lnTo>
                      <a:pt x="1117" y="734"/>
                    </a:lnTo>
                    <a:lnTo>
                      <a:pt x="1137" y="726"/>
                    </a:lnTo>
                    <a:lnTo>
                      <a:pt x="1149" y="706"/>
                    </a:lnTo>
                    <a:lnTo>
                      <a:pt x="1205" y="706"/>
                    </a:lnTo>
                    <a:lnTo>
                      <a:pt x="1205" y="726"/>
                    </a:lnTo>
                    <a:lnTo>
                      <a:pt x="1225" y="747"/>
                    </a:lnTo>
                    <a:lnTo>
                      <a:pt x="1275" y="761"/>
                    </a:lnTo>
                    <a:lnTo>
                      <a:pt x="1296" y="769"/>
                    </a:lnTo>
                    <a:lnTo>
                      <a:pt x="1331" y="761"/>
                    </a:lnTo>
                    <a:lnTo>
                      <a:pt x="1331" y="782"/>
                    </a:lnTo>
                    <a:lnTo>
                      <a:pt x="1364" y="811"/>
                    </a:lnTo>
                    <a:lnTo>
                      <a:pt x="1373" y="832"/>
                    </a:lnTo>
                    <a:lnTo>
                      <a:pt x="1364" y="852"/>
                    </a:lnTo>
                    <a:lnTo>
                      <a:pt x="1364" y="864"/>
                    </a:lnTo>
                    <a:lnTo>
                      <a:pt x="1393" y="867"/>
                    </a:lnTo>
                    <a:lnTo>
                      <a:pt x="1414" y="864"/>
                    </a:lnTo>
                    <a:lnTo>
                      <a:pt x="1420" y="899"/>
                    </a:lnTo>
                    <a:lnTo>
                      <a:pt x="1461" y="899"/>
                    </a:lnTo>
                    <a:lnTo>
                      <a:pt x="1481" y="888"/>
                    </a:lnTo>
                    <a:lnTo>
                      <a:pt x="1490" y="908"/>
                    </a:lnTo>
                    <a:lnTo>
                      <a:pt x="1511" y="899"/>
                    </a:lnTo>
                    <a:lnTo>
                      <a:pt x="1531" y="908"/>
                    </a:lnTo>
                    <a:lnTo>
                      <a:pt x="1546" y="888"/>
                    </a:lnTo>
                    <a:lnTo>
                      <a:pt x="1557" y="899"/>
                    </a:lnTo>
                    <a:lnTo>
                      <a:pt x="1566" y="920"/>
                    </a:lnTo>
                    <a:lnTo>
                      <a:pt x="1579" y="920"/>
                    </a:lnTo>
                    <a:lnTo>
                      <a:pt x="1607" y="940"/>
                    </a:lnTo>
                    <a:lnTo>
                      <a:pt x="1620" y="949"/>
                    </a:lnTo>
                    <a:lnTo>
                      <a:pt x="1628" y="970"/>
                    </a:lnTo>
                    <a:lnTo>
                      <a:pt x="1599" y="1016"/>
                    </a:lnTo>
                    <a:lnTo>
                      <a:pt x="1620" y="1046"/>
                    </a:lnTo>
                    <a:lnTo>
                      <a:pt x="1628" y="1038"/>
                    </a:lnTo>
                    <a:lnTo>
                      <a:pt x="1648" y="1038"/>
                    </a:lnTo>
                    <a:lnTo>
                      <a:pt x="1661" y="1005"/>
                    </a:lnTo>
                    <a:lnTo>
                      <a:pt x="1676" y="1005"/>
                    </a:lnTo>
                    <a:lnTo>
                      <a:pt x="1717" y="1038"/>
                    </a:lnTo>
                    <a:lnTo>
                      <a:pt x="1696" y="1057"/>
                    </a:lnTo>
                    <a:lnTo>
                      <a:pt x="1696" y="1087"/>
                    </a:lnTo>
                    <a:lnTo>
                      <a:pt x="1676" y="1087"/>
                    </a:lnTo>
                    <a:lnTo>
                      <a:pt x="1648" y="1087"/>
                    </a:lnTo>
                    <a:lnTo>
                      <a:pt x="1607" y="1144"/>
                    </a:lnTo>
                    <a:lnTo>
                      <a:pt x="1620" y="1155"/>
                    </a:lnTo>
                    <a:lnTo>
                      <a:pt x="1587" y="1163"/>
                    </a:lnTo>
                    <a:lnTo>
                      <a:pt x="1566" y="1185"/>
                    </a:lnTo>
                    <a:lnTo>
                      <a:pt x="1557" y="1185"/>
                    </a:lnTo>
                    <a:lnTo>
                      <a:pt x="1546" y="1155"/>
                    </a:lnTo>
                    <a:lnTo>
                      <a:pt x="1522" y="1144"/>
                    </a:lnTo>
                    <a:lnTo>
                      <a:pt x="1522" y="1135"/>
                    </a:lnTo>
                    <a:lnTo>
                      <a:pt x="1490" y="1122"/>
                    </a:lnTo>
                    <a:lnTo>
                      <a:pt x="1449" y="1144"/>
                    </a:lnTo>
                    <a:lnTo>
                      <a:pt x="1420" y="1144"/>
                    </a:lnTo>
                    <a:lnTo>
                      <a:pt x="1414" y="1122"/>
                    </a:lnTo>
                    <a:lnTo>
                      <a:pt x="1405" y="1099"/>
                    </a:lnTo>
                    <a:lnTo>
                      <a:pt x="1373" y="1099"/>
                    </a:lnTo>
                    <a:lnTo>
                      <a:pt x="1364" y="1114"/>
                    </a:lnTo>
                    <a:lnTo>
                      <a:pt x="1364" y="1155"/>
                    </a:lnTo>
                    <a:lnTo>
                      <a:pt x="1364" y="1163"/>
                    </a:lnTo>
                    <a:lnTo>
                      <a:pt x="1343" y="1163"/>
                    </a:lnTo>
                    <a:lnTo>
                      <a:pt x="1331" y="1196"/>
                    </a:lnTo>
                    <a:lnTo>
                      <a:pt x="1343" y="1205"/>
                    </a:lnTo>
                    <a:lnTo>
                      <a:pt x="1343" y="1231"/>
                    </a:lnTo>
                    <a:lnTo>
                      <a:pt x="1331" y="1231"/>
                    </a:lnTo>
                    <a:lnTo>
                      <a:pt x="1331" y="1252"/>
                    </a:lnTo>
                    <a:lnTo>
                      <a:pt x="1310" y="1261"/>
                    </a:lnTo>
                    <a:lnTo>
                      <a:pt x="1301" y="1272"/>
                    </a:lnTo>
                    <a:lnTo>
                      <a:pt x="1331" y="1302"/>
                    </a:lnTo>
                    <a:lnTo>
                      <a:pt x="1331" y="1331"/>
                    </a:lnTo>
                    <a:lnTo>
                      <a:pt x="1351" y="1343"/>
                    </a:lnTo>
                    <a:lnTo>
                      <a:pt x="1351" y="1352"/>
                    </a:lnTo>
                    <a:lnTo>
                      <a:pt x="1364" y="1352"/>
                    </a:lnTo>
                    <a:lnTo>
                      <a:pt x="1364" y="1358"/>
                    </a:lnTo>
                    <a:lnTo>
                      <a:pt x="1364" y="1390"/>
                    </a:lnTo>
                    <a:lnTo>
                      <a:pt x="1373" y="1419"/>
                    </a:lnTo>
                    <a:lnTo>
                      <a:pt x="1373" y="1440"/>
                    </a:lnTo>
                    <a:lnTo>
                      <a:pt x="1343" y="1460"/>
                    </a:lnTo>
                    <a:lnTo>
                      <a:pt x="1351" y="1475"/>
                    </a:lnTo>
                    <a:lnTo>
                      <a:pt x="1364" y="1487"/>
                    </a:lnTo>
                    <a:lnTo>
                      <a:pt x="1343" y="1525"/>
                    </a:lnTo>
                    <a:lnTo>
                      <a:pt x="1310" y="1525"/>
                    </a:lnTo>
                    <a:lnTo>
                      <a:pt x="1288" y="1593"/>
                    </a:lnTo>
                    <a:lnTo>
                      <a:pt x="1275" y="1614"/>
                    </a:lnTo>
                    <a:lnTo>
                      <a:pt x="1288" y="1622"/>
                    </a:lnTo>
                    <a:lnTo>
                      <a:pt x="1288" y="1634"/>
                    </a:lnTo>
                    <a:lnTo>
                      <a:pt x="1275" y="1642"/>
                    </a:lnTo>
                    <a:lnTo>
                      <a:pt x="1296" y="1675"/>
                    </a:lnTo>
                    <a:lnTo>
                      <a:pt x="1310" y="1675"/>
                    </a:lnTo>
                    <a:lnTo>
                      <a:pt x="1310" y="1684"/>
                    </a:lnTo>
                    <a:lnTo>
                      <a:pt x="1301" y="1696"/>
                    </a:lnTo>
                    <a:lnTo>
                      <a:pt x="1301" y="1718"/>
                    </a:lnTo>
                    <a:lnTo>
                      <a:pt x="1255" y="1718"/>
                    </a:lnTo>
                    <a:lnTo>
                      <a:pt x="1247" y="1740"/>
                    </a:lnTo>
                    <a:lnTo>
                      <a:pt x="1225" y="1751"/>
                    </a:lnTo>
                    <a:lnTo>
                      <a:pt x="1197" y="1781"/>
                    </a:lnTo>
                    <a:lnTo>
                      <a:pt x="1184" y="1781"/>
                    </a:lnTo>
                    <a:lnTo>
                      <a:pt x="1149" y="1760"/>
                    </a:lnTo>
                    <a:lnTo>
                      <a:pt x="1158" y="1740"/>
                    </a:lnTo>
                    <a:lnTo>
                      <a:pt x="1137" y="1731"/>
                    </a:lnTo>
                    <a:lnTo>
                      <a:pt x="1087" y="1751"/>
                    </a:lnTo>
                    <a:lnTo>
                      <a:pt x="1078" y="1801"/>
                    </a:lnTo>
                    <a:lnTo>
                      <a:pt x="1032" y="1801"/>
                    </a:lnTo>
                    <a:lnTo>
                      <a:pt x="1032" y="1781"/>
                    </a:lnTo>
                    <a:lnTo>
                      <a:pt x="1002" y="1772"/>
                    </a:lnTo>
                    <a:lnTo>
                      <a:pt x="991" y="1781"/>
                    </a:lnTo>
                    <a:lnTo>
                      <a:pt x="934" y="1781"/>
                    </a:lnTo>
                    <a:lnTo>
                      <a:pt x="913" y="1760"/>
                    </a:lnTo>
                    <a:lnTo>
                      <a:pt x="885" y="1772"/>
                    </a:lnTo>
                    <a:lnTo>
                      <a:pt x="872" y="1760"/>
                    </a:lnTo>
                    <a:lnTo>
                      <a:pt x="852" y="1760"/>
                    </a:lnTo>
                    <a:lnTo>
                      <a:pt x="831" y="1792"/>
                    </a:lnTo>
                    <a:lnTo>
                      <a:pt x="796" y="1813"/>
                    </a:lnTo>
                    <a:lnTo>
                      <a:pt x="767" y="1801"/>
                    </a:lnTo>
                    <a:lnTo>
                      <a:pt x="755" y="1751"/>
                    </a:lnTo>
                    <a:lnTo>
                      <a:pt x="746" y="1731"/>
                    </a:lnTo>
                    <a:lnTo>
                      <a:pt x="726" y="1731"/>
                    </a:lnTo>
                    <a:lnTo>
                      <a:pt x="726" y="1716"/>
                    </a:lnTo>
                    <a:lnTo>
                      <a:pt x="735" y="1696"/>
                    </a:lnTo>
                    <a:lnTo>
                      <a:pt x="690" y="1696"/>
                    </a:lnTo>
                    <a:lnTo>
                      <a:pt x="670" y="1716"/>
                    </a:lnTo>
                    <a:lnTo>
                      <a:pt x="637" y="1718"/>
                    </a:lnTo>
                    <a:lnTo>
                      <a:pt x="596" y="1718"/>
                    </a:lnTo>
                    <a:lnTo>
                      <a:pt x="588" y="1718"/>
                    </a:lnTo>
                    <a:lnTo>
                      <a:pt x="553" y="1731"/>
                    </a:lnTo>
                    <a:lnTo>
                      <a:pt x="540" y="1731"/>
                    </a:lnTo>
                    <a:lnTo>
                      <a:pt x="490" y="1716"/>
                    </a:lnTo>
                    <a:lnTo>
                      <a:pt x="479" y="1705"/>
                    </a:lnTo>
                    <a:lnTo>
                      <a:pt x="449" y="1642"/>
                    </a:lnTo>
                    <a:lnTo>
                      <a:pt x="443" y="1642"/>
                    </a:lnTo>
                    <a:lnTo>
                      <a:pt x="423" y="1655"/>
                    </a:lnTo>
                    <a:lnTo>
                      <a:pt x="414" y="1642"/>
                    </a:lnTo>
                    <a:lnTo>
                      <a:pt x="364" y="1642"/>
                    </a:lnTo>
                    <a:lnTo>
                      <a:pt x="343" y="1593"/>
                    </a:lnTo>
                    <a:lnTo>
                      <a:pt x="275" y="1525"/>
                    </a:lnTo>
                    <a:lnTo>
                      <a:pt x="246" y="1525"/>
                    </a:lnTo>
                    <a:lnTo>
                      <a:pt x="226" y="1525"/>
                    </a:lnTo>
                    <a:lnTo>
                      <a:pt x="214" y="1516"/>
                    </a:lnTo>
                    <a:lnTo>
                      <a:pt x="208" y="1495"/>
                    </a:lnTo>
                    <a:lnTo>
                      <a:pt x="191" y="1495"/>
                    </a:lnTo>
                    <a:lnTo>
                      <a:pt x="158" y="1495"/>
                    </a:lnTo>
                    <a:lnTo>
                      <a:pt x="117" y="1495"/>
                    </a:lnTo>
                    <a:lnTo>
                      <a:pt x="82" y="1495"/>
                    </a:lnTo>
                    <a:lnTo>
                      <a:pt x="41" y="1495"/>
                    </a:lnTo>
                    <a:lnTo>
                      <a:pt x="31" y="1469"/>
                    </a:lnTo>
                    <a:lnTo>
                      <a:pt x="31" y="1460"/>
                    </a:lnTo>
                    <a:lnTo>
                      <a:pt x="20" y="1428"/>
                    </a:lnTo>
                    <a:lnTo>
                      <a:pt x="52" y="1419"/>
                    </a:lnTo>
                    <a:lnTo>
                      <a:pt x="41" y="1390"/>
                    </a:lnTo>
                    <a:lnTo>
                      <a:pt x="31" y="1369"/>
                    </a:lnTo>
                    <a:lnTo>
                      <a:pt x="31" y="1343"/>
                    </a:lnTo>
                    <a:lnTo>
                      <a:pt x="20" y="1322"/>
                    </a:lnTo>
                    <a:lnTo>
                      <a:pt x="31" y="1293"/>
                    </a:lnTo>
                    <a:lnTo>
                      <a:pt x="52" y="1293"/>
                    </a:lnTo>
                    <a:lnTo>
                      <a:pt x="41" y="1272"/>
                    </a:lnTo>
                    <a:lnTo>
                      <a:pt x="72" y="1272"/>
                    </a:lnTo>
                    <a:lnTo>
                      <a:pt x="72" y="1231"/>
                    </a:lnTo>
                    <a:lnTo>
                      <a:pt x="41" y="1226"/>
                    </a:lnTo>
                    <a:lnTo>
                      <a:pt x="41" y="1217"/>
                    </a:lnTo>
                    <a:lnTo>
                      <a:pt x="72" y="1176"/>
                    </a:lnTo>
                    <a:close/>
                  </a:path>
                </a:pathLst>
              </a:custGeom>
              <a:grpFill/>
              <a:ln w="3175" cap="flat" cmpd="sng">
                <a:solidFill>
                  <a:schemeClr val="tx1"/>
                </a:solidFill>
                <a:prstDash val="solid"/>
                <a:round/>
                <a:headEnd type="none" w="med" len="med"/>
                <a:tailEnd type="none" w="med" len="med"/>
              </a:ln>
              <a:effectLst/>
            </p:spPr>
            <p:txBody>
              <a:bodyPr/>
              <a:lstStyle/>
              <a:p>
                <a:endParaRPr lang="fr-FR"/>
              </a:p>
            </p:txBody>
          </p:sp>
        </p:grpSp>
      </p:grpSp>
      <p:grpSp>
        <p:nvGrpSpPr>
          <p:cNvPr id="86" name="Centre-Val de Loire">
            <a:extLst>
              <a:ext uri="{FF2B5EF4-FFF2-40B4-BE49-F238E27FC236}">
                <a16:creationId xmlns:a16="http://schemas.microsoft.com/office/drawing/2014/main" id="{98255BF6-BADC-491F-9D6F-49D5DB974233}"/>
              </a:ext>
            </a:extLst>
          </p:cNvPr>
          <p:cNvGrpSpPr/>
          <p:nvPr/>
        </p:nvGrpSpPr>
        <p:grpSpPr>
          <a:xfrm>
            <a:off x="8352698" y="2650887"/>
            <a:ext cx="952450" cy="1180330"/>
            <a:chOff x="4933950" y="1812925"/>
            <a:chExt cx="1366838" cy="1693863"/>
          </a:xfrm>
          <a:solidFill>
            <a:schemeClr val="accent1"/>
          </a:solidFill>
        </p:grpSpPr>
        <p:sp>
          <p:nvSpPr>
            <p:cNvPr id="87" name="45 Loiret">
              <a:extLst>
                <a:ext uri="{FF2B5EF4-FFF2-40B4-BE49-F238E27FC236}">
                  <a16:creationId xmlns:a16="http://schemas.microsoft.com/office/drawing/2014/main" id="{2D28E762-3D55-41A2-BC3C-C4432C1A6BBB}"/>
                </a:ext>
              </a:extLst>
            </p:cNvPr>
            <p:cNvSpPr>
              <a:spLocks/>
            </p:cNvSpPr>
            <p:nvPr userDrawn="1"/>
          </p:nvSpPr>
          <p:spPr bwMode="auto">
            <a:xfrm>
              <a:off x="5592763" y="2203450"/>
              <a:ext cx="708025" cy="566738"/>
            </a:xfrm>
            <a:custGeom>
              <a:avLst/>
              <a:gdLst>
                <a:gd name="T0" fmla="*/ 527 w 2080"/>
                <a:gd name="T1" fmla="*/ 382 h 1662"/>
                <a:gd name="T2" fmla="*/ 586 w 2080"/>
                <a:gd name="T3" fmla="*/ 317 h 1662"/>
                <a:gd name="T4" fmla="*/ 597 w 2080"/>
                <a:gd name="T5" fmla="*/ 284 h 1662"/>
                <a:gd name="T6" fmla="*/ 577 w 2080"/>
                <a:gd name="T7" fmla="*/ 188 h 1662"/>
                <a:gd name="T8" fmla="*/ 694 w 2080"/>
                <a:gd name="T9" fmla="*/ 108 h 1662"/>
                <a:gd name="T10" fmla="*/ 770 w 2080"/>
                <a:gd name="T11" fmla="*/ 88 h 1662"/>
                <a:gd name="T12" fmla="*/ 868 w 2080"/>
                <a:gd name="T13" fmla="*/ 20 h 1662"/>
                <a:gd name="T14" fmla="*/ 938 w 2080"/>
                <a:gd name="T15" fmla="*/ 88 h 1662"/>
                <a:gd name="T16" fmla="*/ 1047 w 2080"/>
                <a:gd name="T17" fmla="*/ 20 h 1662"/>
                <a:gd name="T18" fmla="*/ 1165 w 2080"/>
                <a:gd name="T19" fmla="*/ 88 h 1662"/>
                <a:gd name="T20" fmla="*/ 1250 w 2080"/>
                <a:gd name="T21" fmla="*/ 199 h 1662"/>
                <a:gd name="T22" fmla="*/ 1280 w 2080"/>
                <a:gd name="T23" fmla="*/ 317 h 1662"/>
                <a:gd name="T24" fmla="*/ 1208 w 2080"/>
                <a:gd name="T25" fmla="*/ 403 h 1662"/>
                <a:gd name="T26" fmla="*/ 1377 w 2080"/>
                <a:gd name="T27" fmla="*/ 403 h 1662"/>
                <a:gd name="T28" fmla="*/ 1553 w 2080"/>
                <a:gd name="T29" fmla="*/ 414 h 1662"/>
                <a:gd name="T30" fmla="*/ 1641 w 2080"/>
                <a:gd name="T31" fmla="*/ 332 h 1662"/>
                <a:gd name="T32" fmla="*/ 1746 w 2080"/>
                <a:gd name="T33" fmla="*/ 362 h 1662"/>
                <a:gd name="T34" fmla="*/ 1865 w 2080"/>
                <a:gd name="T35" fmla="*/ 362 h 1662"/>
                <a:gd name="T36" fmla="*/ 1941 w 2080"/>
                <a:gd name="T37" fmla="*/ 435 h 1662"/>
                <a:gd name="T38" fmla="*/ 2043 w 2080"/>
                <a:gd name="T39" fmla="*/ 561 h 1662"/>
                <a:gd name="T40" fmla="*/ 2071 w 2080"/>
                <a:gd name="T41" fmla="*/ 628 h 1662"/>
                <a:gd name="T42" fmla="*/ 2058 w 2080"/>
                <a:gd name="T43" fmla="*/ 726 h 1662"/>
                <a:gd name="T44" fmla="*/ 1982 w 2080"/>
                <a:gd name="T45" fmla="*/ 823 h 1662"/>
                <a:gd name="T46" fmla="*/ 1926 w 2080"/>
                <a:gd name="T47" fmla="*/ 860 h 1662"/>
                <a:gd name="T48" fmla="*/ 1952 w 2080"/>
                <a:gd name="T49" fmla="*/ 969 h 1662"/>
                <a:gd name="T50" fmla="*/ 1885 w 2080"/>
                <a:gd name="T51" fmla="*/ 1075 h 1662"/>
                <a:gd name="T52" fmla="*/ 1726 w 2080"/>
                <a:gd name="T53" fmla="*/ 1213 h 1662"/>
                <a:gd name="T54" fmla="*/ 1787 w 2080"/>
                <a:gd name="T55" fmla="*/ 1233 h 1662"/>
                <a:gd name="T56" fmla="*/ 1856 w 2080"/>
                <a:gd name="T57" fmla="*/ 1343 h 1662"/>
                <a:gd name="T58" fmla="*/ 1897 w 2080"/>
                <a:gd name="T59" fmla="*/ 1489 h 1662"/>
                <a:gd name="T60" fmla="*/ 1768 w 2080"/>
                <a:gd name="T61" fmla="*/ 1519 h 1662"/>
                <a:gd name="T62" fmla="*/ 1726 w 2080"/>
                <a:gd name="T63" fmla="*/ 1540 h 1662"/>
                <a:gd name="T64" fmla="*/ 1670 w 2080"/>
                <a:gd name="T65" fmla="*/ 1636 h 1662"/>
                <a:gd name="T66" fmla="*/ 1564 w 2080"/>
                <a:gd name="T67" fmla="*/ 1636 h 1662"/>
                <a:gd name="T68" fmla="*/ 1429 w 2080"/>
                <a:gd name="T69" fmla="*/ 1558 h 1662"/>
                <a:gd name="T70" fmla="*/ 1262 w 2080"/>
                <a:gd name="T71" fmla="*/ 1499 h 1662"/>
                <a:gd name="T72" fmla="*/ 994 w 2080"/>
                <a:gd name="T73" fmla="*/ 1384 h 1662"/>
                <a:gd name="T74" fmla="*/ 888 w 2080"/>
                <a:gd name="T75" fmla="*/ 1287 h 1662"/>
                <a:gd name="T76" fmla="*/ 714 w 2080"/>
                <a:gd name="T77" fmla="*/ 1275 h 1662"/>
                <a:gd name="T78" fmla="*/ 564 w 2080"/>
                <a:gd name="T79" fmla="*/ 1322 h 1662"/>
                <a:gd name="T80" fmla="*/ 438 w 2080"/>
                <a:gd name="T81" fmla="*/ 1266 h 1662"/>
                <a:gd name="T82" fmla="*/ 362 w 2080"/>
                <a:gd name="T83" fmla="*/ 1363 h 1662"/>
                <a:gd name="T84" fmla="*/ 259 w 2080"/>
                <a:gd name="T85" fmla="*/ 1233 h 1662"/>
                <a:gd name="T86" fmla="*/ 120 w 2080"/>
                <a:gd name="T87" fmla="*/ 1170 h 1662"/>
                <a:gd name="T88" fmla="*/ 35 w 2080"/>
                <a:gd name="T89" fmla="*/ 1096 h 1662"/>
                <a:gd name="T90" fmla="*/ 15 w 2080"/>
                <a:gd name="T91" fmla="*/ 990 h 1662"/>
                <a:gd name="T92" fmla="*/ 35 w 2080"/>
                <a:gd name="T93" fmla="*/ 804 h 1662"/>
                <a:gd name="T94" fmla="*/ 56 w 2080"/>
                <a:gd name="T95" fmla="*/ 678 h 1662"/>
                <a:gd name="T96" fmla="*/ 0 w 2080"/>
                <a:gd name="T97" fmla="*/ 596 h 1662"/>
                <a:gd name="T98" fmla="*/ 106 w 2080"/>
                <a:gd name="T99" fmla="*/ 572 h 1662"/>
                <a:gd name="T100" fmla="*/ 224 w 2080"/>
                <a:gd name="T101" fmla="*/ 511 h 1662"/>
                <a:gd name="T102" fmla="*/ 367 w 2080"/>
                <a:gd name="T103" fmla="*/ 490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0" h="1662">
                  <a:moveTo>
                    <a:pt x="447" y="470"/>
                  </a:moveTo>
                  <a:lnTo>
                    <a:pt x="479" y="470"/>
                  </a:lnTo>
                  <a:lnTo>
                    <a:pt x="494" y="414"/>
                  </a:lnTo>
                  <a:lnTo>
                    <a:pt x="514" y="403"/>
                  </a:lnTo>
                  <a:lnTo>
                    <a:pt x="527" y="382"/>
                  </a:lnTo>
                  <a:lnTo>
                    <a:pt x="506" y="373"/>
                  </a:lnTo>
                  <a:lnTo>
                    <a:pt x="506" y="353"/>
                  </a:lnTo>
                  <a:lnTo>
                    <a:pt x="527" y="332"/>
                  </a:lnTo>
                  <a:lnTo>
                    <a:pt x="586" y="325"/>
                  </a:lnTo>
                  <a:lnTo>
                    <a:pt x="586" y="317"/>
                  </a:lnTo>
                  <a:lnTo>
                    <a:pt x="564" y="297"/>
                  </a:lnTo>
                  <a:lnTo>
                    <a:pt x="564" y="264"/>
                  </a:lnTo>
                  <a:lnTo>
                    <a:pt x="586" y="264"/>
                  </a:lnTo>
                  <a:lnTo>
                    <a:pt x="586" y="284"/>
                  </a:lnTo>
                  <a:lnTo>
                    <a:pt x="597" y="284"/>
                  </a:lnTo>
                  <a:lnTo>
                    <a:pt x="597" y="264"/>
                  </a:lnTo>
                  <a:lnTo>
                    <a:pt x="586" y="223"/>
                  </a:lnTo>
                  <a:lnTo>
                    <a:pt x="586" y="208"/>
                  </a:lnTo>
                  <a:lnTo>
                    <a:pt x="586" y="188"/>
                  </a:lnTo>
                  <a:lnTo>
                    <a:pt x="577" y="188"/>
                  </a:lnTo>
                  <a:lnTo>
                    <a:pt x="586" y="167"/>
                  </a:lnTo>
                  <a:lnTo>
                    <a:pt x="597" y="158"/>
                  </a:lnTo>
                  <a:lnTo>
                    <a:pt x="612" y="147"/>
                  </a:lnTo>
                  <a:lnTo>
                    <a:pt x="612" y="108"/>
                  </a:lnTo>
                  <a:lnTo>
                    <a:pt x="694" y="108"/>
                  </a:lnTo>
                  <a:lnTo>
                    <a:pt x="694" y="97"/>
                  </a:lnTo>
                  <a:lnTo>
                    <a:pt x="738" y="97"/>
                  </a:lnTo>
                  <a:lnTo>
                    <a:pt x="750" y="82"/>
                  </a:lnTo>
                  <a:lnTo>
                    <a:pt x="759" y="82"/>
                  </a:lnTo>
                  <a:lnTo>
                    <a:pt x="770" y="88"/>
                  </a:lnTo>
                  <a:lnTo>
                    <a:pt x="833" y="88"/>
                  </a:lnTo>
                  <a:lnTo>
                    <a:pt x="820" y="61"/>
                  </a:lnTo>
                  <a:lnTo>
                    <a:pt x="841" y="61"/>
                  </a:lnTo>
                  <a:lnTo>
                    <a:pt x="855" y="61"/>
                  </a:lnTo>
                  <a:lnTo>
                    <a:pt x="868" y="20"/>
                  </a:lnTo>
                  <a:lnTo>
                    <a:pt x="888" y="0"/>
                  </a:lnTo>
                  <a:lnTo>
                    <a:pt x="938" y="32"/>
                  </a:lnTo>
                  <a:lnTo>
                    <a:pt x="938" y="50"/>
                  </a:lnTo>
                  <a:lnTo>
                    <a:pt x="938" y="61"/>
                  </a:lnTo>
                  <a:lnTo>
                    <a:pt x="938" y="88"/>
                  </a:lnTo>
                  <a:lnTo>
                    <a:pt x="959" y="82"/>
                  </a:lnTo>
                  <a:lnTo>
                    <a:pt x="970" y="61"/>
                  </a:lnTo>
                  <a:lnTo>
                    <a:pt x="1006" y="70"/>
                  </a:lnTo>
                  <a:lnTo>
                    <a:pt x="1026" y="32"/>
                  </a:lnTo>
                  <a:lnTo>
                    <a:pt x="1047" y="20"/>
                  </a:lnTo>
                  <a:lnTo>
                    <a:pt x="1089" y="70"/>
                  </a:lnTo>
                  <a:lnTo>
                    <a:pt x="1091" y="61"/>
                  </a:lnTo>
                  <a:lnTo>
                    <a:pt x="1143" y="50"/>
                  </a:lnTo>
                  <a:lnTo>
                    <a:pt x="1152" y="70"/>
                  </a:lnTo>
                  <a:lnTo>
                    <a:pt x="1165" y="88"/>
                  </a:lnTo>
                  <a:lnTo>
                    <a:pt x="1165" y="147"/>
                  </a:lnTo>
                  <a:lnTo>
                    <a:pt x="1165" y="158"/>
                  </a:lnTo>
                  <a:lnTo>
                    <a:pt x="1193" y="167"/>
                  </a:lnTo>
                  <a:lnTo>
                    <a:pt x="1230" y="167"/>
                  </a:lnTo>
                  <a:lnTo>
                    <a:pt x="1250" y="199"/>
                  </a:lnTo>
                  <a:lnTo>
                    <a:pt x="1280" y="199"/>
                  </a:lnTo>
                  <a:lnTo>
                    <a:pt x="1299" y="243"/>
                  </a:lnTo>
                  <a:lnTo>
                    <a:pt x="1299" y="275"/>
                  </a:lnTo>
                  <a:lnTo>
                    <a:pt x="1299" y="297"/>
                  </a:lnTo>
                  <a:lnTo>
                    <a:pt x="1280" y="317"/>
                  </a:lnTo>
                  <a:lnTo>
                    <a:pt x="1299" y="332"/>
                  </a:lnTo>
                  <a:lnTo>
                    <a:pt x="1280" y="353"/>
                  </a:lnTo>
                  <a:lnTo>
                    <a:pt x="1250" y="340"/>
                  </a:lnTo>
                  <a:lnTo>
                    <a:pt x="1241" y="362"/>
                  </a:lnTo>
                  <a:lnTo>
                    <a:pt x="1208" y="403"/>
                  </a:lnTo>
                  <a:lnTo>
                    <a:pt x="1221" y="423"/>
                  </a:lnTo>
                  <a:lnTo>
                    <a:pt x="1299" y="423"/>
                  </a:lnTo>
                  <a:lnTo>
                    <a:pt x="1321" y="394"/>
                  </a:lnTo>
                  <a:lnTo>
                    <a:pt x="1358" y="394"/>
                  </a:lnTo>
                  <a:lnTo>
                    <a:pt x="1377" y="403"/>
                  </a:lnTo>
                  <a:lnTo>
                    <a:pt x="1453" y="394"/>
                  </a:lnTo>
                  <a:lnTo>
                    <a:pt x="1482" y="435"/>
                  </a:lnTo>
                  <a:lnTo>
                    <a:pt x="1490" y="435"/>
                  </a:lnTo>
                  <a:lnTo>
                    <a:pt x="1532" y="423"/>
                  </a:lnTo>
                  <a:lnTo>
                    <a:pt x="1553" y="414"/>
                  </a:lnTo>
                  <a:lnTo>
                    <a:pt x="1600" y="382"/>
                  </a:lnTo>
                  <a:lnTo>
                    <a:pt x="1579" y="340"/>
                  </a:lnTo>
                  <a:lnTo>
                    <a:pt x="1588" y="332"/>
                  </a:lnTo>
                  <a:lnTo>
                    <a:pt x="1609" y="353"/>
                  </a:lnTo>
                  <a:lnTo>
                    <a:pt x="1641" y="332"/>
                  </a:lnTo>
                  <a:lnTo>
                    <a:pt x="1670" y="353"/>
                  </a:lnTo>
                  <a:lnTo>
                    <a:pt x="1650" y="394"/>
                  </a:lnTo>
                  <a:lnTo>
                    <a:pt x="1691" y="414"/>
                  </a:lnTo>
                  <a:lnTo>
                    <a:pt x="1738" y="362"/>
                  </a:lnTo>
                  <a:lnTo>
                    <a:pt x="1746" y="362"/>
                  </a:lnTo>
                  <a:lnTo>
                    <a:pt x="1800" y="353"/>
                  </a:lnTo>
                  <a:lnTo>
                    <a:pt x="1815" y="340"/>
                  </a:lnTo>
                  <a:lnTo>
                    <a:pt x="1835" y="340"/>
                  </a:lnTo>
                  <a:lnTo>
                    <a:pt x="1856" y="340"/>
                  </a:lnTo>
                  <a:lnTo>
                    <a:pt x="1865" y="362"/>
                  </a:lnTo>
                  <a:lnTo>
                    <a:pt x="1906" y="362"/>
                  </a:lnTo>
                  <a:lnTo>
                    <a:pt x="1915" y="382"/>
                  </a:lnTo>
                  <a:lnTo>
                    <a:pt x="1926" y="382"/>
                  </a:lnTo>
                  <a:lnTo>
                    <a:pt x="1952" y="394"/>
                  </a:lnTo>
                  <a:lnTo>
                    <a:pt x="1941" y="435"/>
                  </a:lnTo>
                  <a:lnTo>
                    <a:pt x="1961" y="444"/>
                  </a:lnTo>
                  <a:lnTo>
                    <a:pt x="1973" y="479"/>
                  </a:lnTo>
                  <a:lnTo>
                    <a:pt x="1982" y="479"/>
                  </a:lnTo>
                  <a:lnTo>
                    <a:pt x="1982" y="531"/>
                  </a:lnTo>
                  <a:lnTo>
                    <a:pt x="2043" y="561"/>
                  </a:lnTo>
                  <a:lnTo>
                    <a:pt x="2032" y="576"/>
                  </a:lnTo>
                  <a:lnTo>
                    <a:pt x="2071" y="596"/>
                  </a:lnTo>
                  <a:lnTo>
                    <a:pt x="2052" y="617"/>
                  </a:lnTo>
                  <a:lnTo>
                    <a:pt x="2052" y="637"/>
                  </a:lnTo>
                  <a:lnTo>
                    <a:pt x="2071" y="628"/>
                  </a:lnTo>
                  <a:lnTo>
                    <a:pt x="2080" y="637"/>
                  </a:lnTo>
                  <a:lnTo>
                    <a:pt x="2071" y="670"/>
                  </a:lnTo>
                  <a:lnTo>
                    <a:pt x="2080" y="678"/>
                  </a:lnTo>
                  <a:lnTo>
                    <a:pt x="2080" y="713"/>
                  </a:lnTo>
                  <a:lnTo>
                    <a:pt x="2058" y="726"/>
                  </a:lnTo>
                  <a:lnTo>
                    <a:pt x="2052" y="767"/>
                  </a:lnTo>
                  <a:lnTo>
                    <a:pt x="2032" y="767"/>
                  </a:lnTo>
                  <a:lnTo>
                    <a:pt x="2002" y="796"/>
                  </a:lnTo>
                  <a:lnTo>
                    <a:pt x="1982" y="804"/>
                  </a:lnTo>
                  <a:lnTo>
                    <a:pt x="1982" y="823"/>
                  </a:lnTo>
                  <a:lnTo>
                    <a:pt x="1961" y="832"/>
                  </a:lnTo>
                  <a:lnTo>
                    <a:pt x="1952" y="832"/>
                  </a:lnTo>
                  <a:lnTo>
                    <a:pt x="1932" y="843"/>
                  </a:lnTo>
                  <a:lnTo>
                    <a:pt x="1932" y="852"/>
                  </a:lnTo>
                  <a:lnTo>
                    <a:pt x="1926" y="860"/>
                  </a:lnTo>
                  <a:lnTo>
                    <a:pt x="1932" y="893"/>
                  </a:lnTo>
                  <a:lnTo>
                    <a:pt x="1915" y="914"/>
                  </a:lnTo>
                  <a:lnTo>
                    <a:pt x="1952" y="934"/>
                  </a:lnTo>
                  <a:lnTo>
                    <a:pt x="1961" y="958"/>
                  </a:lnTo>
                  <a:lnTo>
                    <a:pt x="1952" y="969"/>
                  </a:lnTo>
                  <a:lnTo>
                    <a:pt x="1932" y="978"/>
                  </a:lnTo>
                  <a:lnTo>
                    <a:pt x="1941" y="1019"/>
                  </a:lnTo>
                  <a:lnTo>
                    <a:pt x="1952" y="1019"/>
                  </a:lnTo>
                  <a:lnTo>
                    <a:pt x="1952" y="1066"/>
                  </a:lnTo>
                  <a:lnTo>
                    <a:pt x="1885" y="1075"/>
                  </a:lnTo>
                  <a:lnTo>
                    <a:pt x="1835" y="1116"/>
                  </a:lnTo>
                  <a:lnTo>
                    <a:pt x="1809" y="1107"/>
                  </a:lnTo>
                  <a:lnTo>
                    <a:pt x="1738" y="1116"/>
                  </a:lnTo>
                  <a:lnTo>
                    <a:pt x="1726" y="1183"/>
                  </a:lnTo>
                  <a:lnTo>
                    <a:pt x="1726" y="1213"/>
                  </a:lnTo>
                  <a:lnTo>
                    <a:pt x="1746" y="1213"/>
                  </a:lnTo>
                  <a:lnTo>
                    <a:pt x="1746" y="1192"/>
                  </a:lnTo>
                  <a:lnTo>
                    <a:pt x="1768" y="1205"/>
                  </a:lnTo>
                  <a:lnTo>
                    <a:pt x="1768" y="1233"/>
                  </a:lnTo>
                  <a:lnTo>
                    <a:pt x="1787" y="1233"/>
                  </a:lnTo>
                  <a:lnTo>
                    <a:pt x="1824" y="1275"/>
                  </a:lnTo>
                  <a:lnTo>
                    <a:pt x="1815" y="1296"/>
                  </a:lnTo>
                  <a:lnTo>
                    <a:pt x="1824" y="1322"/>
                  </a:lnTo>
                  <a:lnTo>
                    <a:pt x="1844" y="1322"/>
                  </a:lnTo>
                  <a:lnTo>
                    <a:pt x="1856" y="1343"/>
                  </a:lnTo>
                  <a:lnTo>
                    <a:pt x="1835" y="1363"/>
                  </a:lnTo>
                  <a:lnTo>
                    <a:pt x="1844" y="1384"/>
                  </a:lnTo>
                  <a:lnTo>
                    <a:pt x="1856" y="1413"/>
                  </a:lnTo>
                  <a:lnTo>
                    <a:pt x="1844" y="1428"/>
                  </a:lnTo>
                  <a:lnTo>
                    <a:pt x="1897" y="1489"/>
                  </a:lnTo>
                  <a:lnTo>
                    <a:pt x="1876" y="1510"/>
                  </a:lnTo>
                  <a:lnTo>
                    <a:pt x="1815" y="1499"/>
                  </a:lnTo>
                  <a:lnTo>
                    <a:pt x="1809" y="1510"/>
                  </a:lnTo>
                  <a:lnTo>
                    <a:pt x="1779" y="1519"/>
                  </a:lnTo>
                  <a:lnTo>
                    <a:pt x="1768" y="1519"/>
                  </a:lnTo>
                  <a:lnTo>
                    <a:pt x="1768" y="1530"/>
                  </a:lnTo>
                  <a:lnTo>
                    <a:pt x="1746" y="1540"/>
                  </a:lnTo>
                  <a:lnTo>
                    <a:pt x="1746" y="1530"/>
                  </a:lnTo>
                  <a:lnTo>
                    <a:pt x="1738" y="1530"/>
                  </a:lnTo>
                  <a:lnTo>
                    <a:pt x="1726" y="1540"/>
                  </a:lnTo>
                  <a:lnTo>
                    <a:pt x="1746" y="1566"/>
                  </a:lnTo>
                  <a:lnTo>
                    <a:pt x="1759" y="1586"/>
                  </a:lnTo>
                  <a:lnTo>
                    <a:pt x="1705" y="1608"/>
                  </a:lnTo>
                  <a:lnTo>
                    <a:pt x="1696" y="1627"/>
                  </a:lnTo>
                  <a:lnTo>
                    <a:pt x="1670" y="1636"/>
                  </a:lnTo>
                  <a:lnTo>
                    <a:pt x="1629" y="1578"/>
                  </a:lnTo>
                  <a:lnTo>
                    <a:pt x="1620" y="1578"/>
                  </a:lnTo>
                  <a:lnTo>
                    <a:pt x="1588" y="1578"/>
                  </a:lnTo>
                  <a:lnTo>
                    <a:pt x="1568" y="1558"/>
                  </a:lnTo>
                  <a:lnTo>
                    <a:pt x="1564" y="1636"/>
                  </a:lnTo>
                  <a:lnTo>
                    <a:pt x="1512" y="1662"/>
                  </a:lnTo>
                  <a:lnTo>
                    <a:pt x="1490" y="1657"/>
                  </a:lnTo>
                  <a:lnTo>
                    <a:pt x="1470" y="1608"/>
                  </a:lnTo>
                  <a:lnTo>
                    <a:pt x="1418" y="1578"/>
                  </a:lnTo>
                  <a:lnTo>
                    <a:pt x="1429" y="1558"/>
                  </a:lnTo>
                  <a:lnTo>
                    <a:pt x="1408" y="1530"/>
                  </a:lnTo>
                  <a:lnTo>
                    <a:pt x="1377" y="1510"/>
                  </a:lnTo>
                  <a:lnTo>
                    <a:pt x="1358" y="1489"/>
                  </a:lnTo>
                  <a:lnTo>
                    <a:pt x="1338" y="1480"/>
                  </a:lnTo>
                  <a:lnTo>
                    <a:pt x="1262" y="1499"/>
                  </a:lnTo>
                  <a:lnTo>
                    <a:pt x="1203" y="1419"/>
                  </a:lnTo>
                  <a:lnTo>
                    <a:pt x="1193" y="1413"/>
                  </a:lnTo>
                  <a:lnTo>
                    <a:pt x="1102" y="1460"/>
                  </a:lnTo>
                  <a:lnTo>
                    <a:pt x="1015" y="1404"/>
                  </a:lnTo>
                  <a:lnTo>
                    <a:pt x="994" y="1384"/>
                  </a:lnTo>
                  <a:lnTo>
                    <a:pt x="938" y="1393"/>
                  </a:lnTo>
                  <a:lnTo>
                    <a:pt x="929" y="1363"/>
                  </a:lnTo>
                  <a:lnTo>
                    <a:pt x="909" y="1311"/>
                  </a:lnTo>
                  <a:lnTo>
                    <a:pt x="888" y="1311"/>
                  </a:lnTo>
                  <a:lnTo>
                    <a:pt x="888" y="1287"/>
                  </a:lnTo>
                  <a:lnTo>
                    <a:pt x="820" y="1296"/>
                  </a:lnTo>
                  <a:lnTo>
                    <a:pt x="811" y="1287"/>
                  </a:lnTo>
                  <a:lnTo>
                    <a:pt x="791" y="1287"/>
                  </a:lnTo>
                  <a:lnTo>
                    <a:pt x="770" y="1296"/>
                  </a:lnTo>
                  <a:lnTo>
                    <a:pt x="714" y="1275"/>
                  </a:lnTo>
                  <a:lnTo>
                    <a:pt x="714" y="1287"/>
                  </a:lnTo>
                  <a:lnTo>
                    <a:pt x="623" y="1287"/>
                  </a:lnTo>
                  <a:lnTo>
                    <a:pt x="612" y="1302"/>
                  </a:lnTo>
                  <a:lnTo>
                    <a:pt x="606" y="1302"/>
                  </a:lnTo>
                  <a:lnTo>
                    <a:pt x="564" y="1322"/>
                  </a:lnTo>
                  <a:lnTo>
                    <a:pt x="544" y="1311"/>
                  </a:lnTo>
                  <a:lnTo>
                    <a:pt x="544" y="1287"/>
                  </a:lnTo>
                  <a:lnTo>
                    <a:pt x="506" y="1296"/>
                  </a:lnTo>
                  <a:lnTo>
                    <a:pt x="447" y="1296"/>
                  </a:lnTo>
                  <a:lnTo>
                    <a:pt x="438" y="1266"/>
                  </a:lnTo>
                  <a:lnTo>
                    <a:pt x="430" y="1255"/>
                  </a:lnTo>
                  <a:lnTo>
                    <a:pt x="408" y="1266"/>
                  </a:lnTo>
                  <a:lnTo>
                    <a:pt x="417" y="1322"/>
                  </a:lnTo>
                  <a:lnTo>
                    <a:pt x="367" y="1331"/>
                  </a:lnTo>
                  <a:lnTo>
                    <a:pt x="362" y="1363"/>
                  </a:lnTo>
                  <a:lnTo>
                    <a:pt x="332" y="1352"/>
                  </a:lnTo>
                  <a:lnTo>
                    <a:pt x="332" y="1331"/>
                  </a:lnTo>
                  <a:lnTo>
                    <a:pt x="291" y="1322"/>
                  </a:lnTo>
                  <a:lnTo>
                    <a:pt x="250" y="1246"/>
                  </a:lnTo>
                  <a:lnTo>
                    <a:pt x="259" y="1233"/>
                  </a:lnTo>
                  <a:lnTo>
                    <a:pt x="244" y="1178"/>
                  </a:lnTo>
                  <a:lnTo>
                    <a:pt x="202" y="1170"/>
                  </a:lnTo>
                  <a:lnTo>
                    <a:pt x="174" y="1137"/>
                  </a:lnTo>
                  <a:lnTo>
                    <a:pt x="132" y="1129"/>
                  </a:lnTo>
                  <a:lnTo>
                    <a:pt x="120" y="1170"/>
                  </a:lnTo>
                  <a:lnTo>
                    <a:pt x="76" y="1183"/>
                  </a:lnTo>
                  <a:lnTo>
                    <a:pt x="76" y="1178"/>
                  </a:lnTo>
                  <a:lnTo>
                    <a:pt x="98" y="1157"/>
                  </a:lnTo>
                  <a:lnTo>
                    <a:pt x="98" y="1149"/>
                  </a:lnTo>
                  <a:lnTo>
                    <a:pt x="35" y="1096"/>
                  </a:lnTo>
                  <a:lnTo>
                    <a:pt x="65" y="1066"/>
                  </a:lnTo>
                  <a:lnTo>
                    <a:pt x="56" y="1040"/>
                  </a:lnTo>
                  <a:lnTo>
                    <a:pt x="24" y="1010"/>
                  </a:lnTo>
                  <a:lnTo>
                    <a:pt x="15" y="999"/>
                  </a:lnTo>
                  <a:lnTo>
                    <a:pt x="15" y="990"/>
                  </a:lnTo>
                  <a:lnTo>
                    <a:pt x="85" y="914"/>
                  </a:lnTo>
                  <a:lnTo>
                    <a:pt x="98" y="882"/>
                  </a:lnTo>
                  <a:lnTo>
                    <a:pt x="76" y="860"/>
                  </a:lnTo>
                  <a:lnTo>
                    <a:pt x="76" y="843"/>
                  </a:lnTo>
                  <a:lnTo>
                    <a:pt x="35" y="804"/>
                  </a:lnTo>
                  <a:lnTo>
                    <a:pt x="3" y="784"/>
                  </a:lnTo>
                  <a:lnTo>
                    <a:pt x="15" y="754"/>
                  </a:lnTo>
                  <a:lnTo>
                    <a:pt x="35" y="746"/>
                  </a:lnTo>
                  <a:lnTo>
                    <a:pt x="56" y="705"/>
                  </a:lnTo>
                  <a:lnTo>
                    <a:pt x="56" y="678"/>
                  </a:lnTo>
                  <a:lnTo>
                    <a:pt x="15" y="693"/>
                  </a:lnTo>
                  <a:lnTo>
                    <a:pt x="0" y="687"/>
                  </a:lnTo>
                  <a:lnTo>
                    <a:pt x="15" y="637"/>
                  </a:lnTo>
                  <a:lnTo>
                    <a:pt x="0" y="637"/>
                  </a:lnTo>
                  <a:lnTo>
                    <a:pt x="0" y="596"/>
                  </a:lnTo>
                  <a:lnTo>
                    <a:pt x="24" y="596"/>
                  </a:lnTo>
                  <a:lnTo>
                    <a:pt x="35" y="572"/>
                  </a:lnTo>
                  <a:lnTo>
                    <a:pt x="85" y="596"/>
                  </a:lnTo>
                  <a:lnTo>
                    <a:pt x="98" y="587"/>
                  </a:lnTo>
                  <a:lnTo>
                    <a:pt x="106" y="572"/>
                  </a:lnTo>
                  <a:lnTo>
                    <a:pt x="132" y="572"/>
                  </a:lnTo>
                  <a:lnTo>
                    <a:pt x="132" y="531"/>
                  </a:lnTo>
                  <a:lnTo>
                    <a:pt x="182" y="511"/>
                  </a:lnTo>
                  <a:lnTo>
                    <a:pt x="202" y="531"/>
                  </a:lnTo>
                  <a:lnTo>
                    <a:pt x="224" y="511"/>
                  </a:lnTo>
                  <a:lnTo>
                    <a:pt x="250" y="531"/>
                  </a:lnTo>
                  <a:lnTo>
                    <a:pt x="332" y="520"/>
                  </a:lnTo>
                  <a:lnTo>
                    <a:pt x="332" y="511"/>
                  </a:lnTo>
                  <a:lnTo>
                    <a:pt x="362" y="511"/>
                  </a:lnTo>
                  <a:lnTo>
                    <a:pt x="367" y="490"/>
                  </a:lnTo>
                  <a:lnTo>
                    <a:pt x="417" y="499"/>
                  </a:lnTo>
                  <a:lnTo>
                    <a:pt x="447" y="490"/>
                  </a:lnTo>
                  <a:lnTo>
                    <a:pt x="447" y="470"/>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88" name="41 Loire-et-Cher">
              <a:extLst>
                <a:ext uri="{FF2B5EF4-FFF2-40B4-BE49-F238E27FC236}">
                  <a16:creationId xmlns:a16="http://schemas.microsoft.com/office/drawing/2014/main" id="{927DD61C-ABDC-49A6-82C1-CEE6F787880E}"/>
                </a:ext>
              </a:extLst>
            </p:cNvPr>
            <p:cNvSpPr>
              <a:spLocks/>
            </p:cNvSpPr>
            <p:nvPr userDrawn="1"/>
          </p:nvSpPr>
          <p:spPr bwMode="auto">
            <a:xfrm>
              <a:off x="5176838" y="2338388"/>
              <a:ext cx="736600" cy="622300"/>
            </a:xfrm>
            <a:custGeom>
              <a:avLst/>
              <a:gdLst>
                <a:gd name="T0" fmla="*/ 1429 w 2165"/>
                <a:gd name="T1" fmla="*/ 776 h 1831"/>
                <a:gd name="T2" fmla="*/ 1518 w 2165"/>
                <a:gd name="T3" fmla="*/ 928 h 1831"/>
                <a:gd name="T4" fmla="*/ 1594 w 2165"/>
                <a:gd name="T5" fmla="*/ 937 h 1831"/>
                <a:gd name="T6" fmla="*/ 1665 w 2165"/>
                <a:gd name="T7" fmla="*/ 872 h 1831"/>
                <a:gd name="T8" fmla="*/ 1771 w 2165"/>
                <a:gd name="T9" fmla="*/ 917 h 1831"/>
                <a:gd name="T10" fmla="*/ 1850 w 2165"/>
                <a:gd name="T11" fmla="*/ 893 h 1831"/>
                <a:gd name="T12" fmla="*/ 2018 w 2165"/>
                <a:gd name="T13" fmla="*/ 893 h 1831"/>
                <a:gd name="T14" fmla="*/ 2115 w 2165"/>
                <a:gd name="T15" fmla="*/ 917 h 1831"/>
                <a:gd name="T16" fmla="*/ 2006 w 2165"/>
                <a:gd name="T17" fmla="*/ 1075 h 1831"/>
                <a:gd name="T18" fmla="*/ 2103 w 2165"/>
                <a:gd name="T19" fmla="*/ 1255 h 1831"/>
                <a:gd name="T20" fmla="*/ 2165 w 2165"/>
                <a:gd name="T21" fmla="*/ 1331 h 1831"/>
                <a:gd name="T22" fmla="*/ 2095 w 2165"/>
                <a:gd name="T23" fmla="*/ 1361 h 1831"/>
                <a:gd name="T24" fmla="*/ 1997 w 2165"/>
                <a:gd name="T25" fmla="*/ 1387 h 1831"/>
                <a:gd name="T26" fmla="*/ 2006 w 2165"/>
                <a:gd name="T27" fmla="*/ 1554 h 1831"/>
                <a:gd name="T28" fmla="*/ 2027 w 2165"/>
                <a:gd name="T29" fmla="*/ 1630 h 1831"/>
                <a:gd name="T30" fmla="*/ 1867 w 2165"/>
                <a:gd name="T31" fmla="*/ 1684 h 1831"/>
                <a:gd name="T32" fmla="*/ 1741 w 2165"/>
                <a:gd name="T33" fmla="*/ 1663 h 1831"/>
                <a:gd name="T34" fmla="*/ 1733 w 2165"/>
                <a:gd name="T35" fmla="*/ 1734 h 1831"/>
                <a:gd name="T36" fmla="*/ 1644 w 2165"/>
                <a:gd name="T37" fmla="*/ 1769 h 1831"/>
                <a:gd name="T38" fmla="*/ 1568 w 2165"/>
                <a:gd name="T39" fmla="*/ 1745 h 1831"/>
                <a:gd name="T40" fmla="*/ 1471 w 2165"/>
                <a:gd name="T41" fmla="*/ 1663 h 1831"/>
                <a:gd name="T42" fmla="*/ 1333 w 2165"/>
                <a:gd name="T43" fmla="*/ 1663 h 1831"/>
                <a:gd name="T44" fmla="*/ 1227 w 2165"/>
                <a:gd name="T45" fmla="*/ 1692 h 1831"/>
                <a:gd name="T46" fmla="*/ 1145 w 2165"/>
                <a:gd name="T47" fmla="*/ 1734 h 1831"/>
                <a:gd name="T48" fmla="*/ 1056 w 2165"/>
                <a:gd name="T49" fmla="*/ 1780 h 1831"/>
                <a:gd name="T50" fmla="*/ 941 w 2165"/>
                <a:gd name="T51" fmla="*/ 1790 h 1831"/>
                <a:gd name="T52" fmla="*/ 854 w 2165"/>
                <a:gd name="T53" fmla="*/ 1663 h 1831"/>
                <a:gd name="T54" fmla="*/ 763 w 2165"/>
                <a:gd name="T55" fmla="*/ 1630 h 1831"/>
                <a:gd name="T56" fmla="*/ 674 w 2165"/>
                <a:gd name="T57" fmla="*/ 1545 h 1831"/>
                <a:gd name="T58" fmla="*/ 653 w 2165"/>
                <a:gd name="T59" fmla="*/ 1361 h 1831"/>
                <a:gd name="T60" fmla="*/ 653 w 2165"/>
                <a:gd name="T61" fmla="*/ 1290 h 1831"/>
                <a:gd name="T62" fmla="*/ 609 w 2165"/>
                <a:gd name="T63" fmla="*/ 1151 h 1831"/>
                <a:gd name="T64" fmla="*/ 589 w 2165"/>
                <a:gd name="T65" fmla="*/ 1019 h 1831"/>
                <a:gd name="T66" fmla="*/ 527 w 2165"/>
                <a:gd name="T67" fmla="*/ 990 h 1831"/>
                <a:gd name="T68" fmla="*/ 410 w 2165"/>
                <a:gd name="T69" fmla="*/ 1019 h 1831"/>
                <a:gd name="T70" fmla="*/ 362 w 2165"/>
                <a:gd name="T71" fmla="*/ 881 h 1831"/>
                <a:gd name="T72" fmla="*/ 301 w 2165"/>
                <a:gd name="T73" fmla="*/ 872 h 1831"/>
                <a:gd name="T74" fmla="*/ 119 w 2165"/>
                <a:gd name="T75" fmla="*/ 831 h 1831"/>
                <a:gd name="T76" fmla="*/ 48 w 2165"/>
                <a:gd name="T77" fmla="*/ 811 h 1831"/>
                <a:gd name="T78" fmla="*/ 36 w 2165"/>
                <a:gd name="T79" fmla="*/ 776 h 1831"/>
                <a:gd name="T80" fmla="*/ 145 w 2165"/>
                <a:gd name="T81" fmla="*/ 702 h 1831"/>
                <a:gd name="T82" fmla="*/ 236 w 2165"/>
                <a:gd name="T83" fmla="*/ 564 h 1831"/>
                <a:gd name="T84" fmla="*/ 236 w 2165"/>
                <a:gd name="T85" fmla="*/ 449 h 1831"/>
                <a:gd name="T86" fmla="*/ 312 w 2165"/>
                <a:gd name="T87" fmla="*/ 449 h 1831"/>
                <a:gd name="T88" fmla="*/ 353 w 2165"/>
                <a:gd name="T89" fmla="*/ 340 h 1831"/>
                <a:gd name="T90" fmla="*/ 342 w 2165"/>
                <a:gd name="T91" fmla="*/ 193 h 1831"/>
                <a:gd name="T92" fmla="*/ 353 w 2165"/>
                <a:gd name="T93" fmla="*/ 76 h 1831"/>
                <a:gd name="T94" fmla="*/ 397 w 2165"/>
                <a:gd name="T95" fmla="*/ 50 h 1831"/>
                <a:gd name="T96" fmla="*/ 516 w 2165"/>
                <a:gd name="T97" fmla="*/ 50 h 1831"/>
                <a:gd name="T98" fmla="*/ 548 w 2165"/>
                <a:gd name="T99" fmla="*/ 64 h 1831"/>
                <a:gd name="T100" fmla="*/ 644 w 2165"/>
                <a:gd name="T101" fmla="*/ 105 h 1831"/>
                <a:gd name="T102" fmla="*/ 735 w 2165"/>
                <a:gd name="T103" fmla="*/ 193 h 1831"/>
                <a:gd name="T104" fmla="*/ 813 w 2165"/>
                <a:gd name="T105" fmla="*/ 311 h 1831"/>
                <a:gd name="T106" fmla="*/ 941 w 2165"/>
                <a:gd name="T107" fmla="*/ 319 h 1831"/>
                <a:gd name="T108" fmla="*/ 1027 w 2165"/>
                <a:gd name="T109" fmla="*/ 340 h 1831"/>
                <a:gd name="T110" fmla="*/ 1115 w 2165"/>
                <a:gd name="T111" fmla="*/ 243 h 1831"/>
                <a:gd name="T112" fmla="*/ 1242 w 2165"/>
                <a:gd name="T113" fmla="*/ 299 h 1831"/>
                <a:gd name="T114" fmla="*/ 1242 w 2165"/>
                <a:gd name="T115" fmla="*/ 360 h 1831"/>
                <a:gd name="T116" fmla="*/ 1303 w 2165"/>
                <a:gd name="T117" fmla="*/ 466 h 1831"/>
                <a:gd name="T118" fmla="*/ 1242 w 2165"/>
                <a:gd name="T119" fmla="*/ 605 h 1831"/>
                <a:gd name="T120" fmla="*/ 1262 w 2165"/>
                <a:gd name="T121" fmla="*/ 702 h 1831"/>
                <a:gd name="T122" fmla="*/ 1303 w 2165"/>
                <a:gd name="T123" fmla="*/ 78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5" h="1831">
                  <a:moveTo>
                    <a:pt x="1347" y="776"/>
                  </a:moveTo>
                  <a:lnTo>
                    <a:pt x="1359" y="735"/>
                  </a:lnTo>
                  <a:lnTo>
                    <a:pt x="1401" y="743"/>
                  </a:lnTo>
                  <a:lnTo>
                    <a:pt x="1429" y="776"/>
                  </a:lnTo>
                  <a:lnTo>
                    <a:pt x="1471" y="784"/>
                  </a:lnTo>
                  <a:lnTo>
                    <a:pt x="1486" y="839"/>
                  </a:lnTo>
                  <a:lnTo>
                    <a:pt x="1477" y="852"/>
                  </a:lnTo>
                  <a:lnTo>
                    <a:pt x="1518" y="928"/>
                  </a:lnTo>
                  <a:lnTo>
                    <a:pt x="1559" y="937"/>
                  </a:lnTo>
                  <a:lnTo>
                    <a:pt x="1559" y="958"/>
                  </a:lnTo>
                  <a:lnTo>
                    <a:pt x="1589" y="969"/>
                  </a:lnTo>
                  <a:lnTo>
                    <a:pt x="1594" y="937"/>
                  </a:lnTo>
                  <a:lnTo>
                    <a:pt x="1644" y="928"/>
                  </a:lnTo>
                  <a:lnTo>
                    <a:pt x="1635" y="872"/>
                  </a:lnTo>
                  <a:lnTo>
                    <a:pt x="1657" y="861"/>
                  </a:lnTo>
                  <a:lnTo>
                    <a:pt x="1665" y="872"/>
                  </a:lnTo>
                  <a:lnTo>
                    <a:pt x="1674" y="902"/>
                  </a:lnTo>
                  <a:lnTo>
                    <a:pt x="1733" y="902"/>
                  </a:lnTo>
                  <a:lnTo>
                    <a:pt x="1771" y="893"/>
                  </a:lnTo>
                  <a:lnTo>
                    <a:pt x="1771" y="917"/>
                  </a:lnTo>
                  <a:lnTo>
                    <a:pt x="1791" y="928"/>
                  </a:lnTo>
                  <a:lnTo>
                    <a:pt x="1833" y="908"/>
                  </a:lnTo>
                  <a:lnTo>
                    <a:pt x="1839" y="908"/>
                  </a:lnTo>
                  <a:lnTo>
                    <a:pt x="1850" y="893"/>
                  </a:lnTo>
                  <a:lnTo>
                    <a:pt x="1941" y="893"/>
                  </a:lnTo>
                  <a:lnTo>
                    <a:pt x="1941" y="881"/>
                  </a:lnTo>
                  <a:lnTo>
                    <a:pt x="1997" y="902"/>
                  </a:lnTo>
                  <a:lnTo>
                    <a:pt x="2018" y="893"/>
                  </a:lnTo>
                  <a:lnTo>
                    <a:pt x="2038" y="893"/>
                  </a:lnTo>
                  <a:lnTo>
                    <a:pt x="2047" y="902"/>
                  </a:lnTo>
                  <a:lnTo>
                    <a:pt x="2115" y="893"/>
                  </a:lnTo>
                  <a:lnTo>
                    <a:pt x="2115" y="917"/>
                  </a:lnTo>
                  <a:lnTo>
                    <a:pt x="2136" y="917"/>
                  </a:lnTo>
                  <a:lnTo>
                    <a:pt x="2156" y="969"/>
                  </a:lnTo>
                  <a:lnTo>
                    <a:pt x="2165" y="999"/>
                  </a:lnTo>
                  <a:lnTo>
                    <a:pt x="2006" y="1075"/>
                  </a:lnTo>
                  <a:lnTo>
                    <a:pt x="2018" y="1136"/>
                  </a:lnTo>
                  <a:lnTo>
                    <a:pt x="2103" y="1146"/>
                  </a:lnTo>
                  <a:lnTo>
                    <a:pt x="2123" y="1192"/>
                  </a:lnTo>
                  <a:lnTo>
                    <a:pt x="2103" y="1255"/>
                  </a:lnTo>
                  <a:lnTo>
                    <a:pt x="2156" y="1242"/>
                  </a:lnTo>
                  <a:lnTo>
                    <a:pt x="2165" y="1255"/>
                  </a:lnTo>
                  <a:lnTo>
                    <a:pt x="2156" y="1320"/>
                  </a:lnTo>
                  <a:lnTo>
                    <a:pt x="2165" y="1331"/>
                  </a:lnTo>
                  <a:lnTo>
                    <a:pt x="2165" y="1387"/>
                  </a:lnTo>
                  <a:lnTo>
                    <a:pt x="2145" y="1407"/>
                  </a:lnTo>
                  <a:lnTo>
                    <a:pt x="2115" y="1407"/>
                  </a:lnTo>
                  <a:lnTo>
                    <a:pt x="2095" y="1361"/>
                  </a:lnTo>
                  <a:lnTo>
                    <a:pt x="2082" y="1351"/>
                  </a:lnTo>
                  <a:lnTo>
                    <a:pt x="2060" y="1381"/>
                  </a:lnTo>
                  <a:lnTo>
                    <a:pt x="2027" y="1407"/>
                  </a:lnTo>
                  <a:lnTo>
                    <a:pt x="1997" y="1387"/>
                  </a:lnTo>
                  <a:lnTo>
                    <a:pt x="1965" y="1489"/>
                  </a:lnTo>
                  <a:lnTo>
                    <a:pt x="1997" y="1489"/>
                  </a:lnTo>
                  <a:lnTo>
                    <a:pt x="2006" y="1524"/>
                  </a:lnTo>
                  <a:lnTo>
                    <a:pt x="2006" y="1554"/>
                  </a:lnTo>
                  <a:lnTo>
                    <a:pt x="2006" y="1586"/>
                  </a:lnTo>
                  <a:lnTo>
                    <a:pt x="2038" y="1586"/>
                  </a:lnTo>
                  <a:lnTo>
                    <a:pt x="2047" y="1616"/>
                  </a:lnTo>
                  <a:lnTo>
                    <a:pt x="2027" y="1630"/>
                  </a:lnTo>
                  <a:lnTo>
                    <a:pt x="2018" y="1651"/>
                  </a:lnTo>
                  <a:lnTo>
                    <a:pt x="1986" y="1663"/>
                  </a:lnTo>
                  <a:lnTo>
                    <a:pt x="1965" y="1643"/>
                  </a:lnTo>
                  <a:lnTo>
                    <a:pt x="1867" y="1684"/>
                  </a:lnTo>
                  <a:lnTo>
                    <a:pt x="1833" y="1684"/>
                  </a:lnTo>
                  <a:lnTo>
                    <a:pt x="1813" y="1663"/>
                  </a:lnTo>
                  <a:lnTo>
                    <a:pt x="1771" y="1643"/>
                  </a:lnTo>
                  <a:lnTo>
                    <a:pt x="1741" y="1663"/>
                  </a:lnTo>
                  <a:lnTo>
                    <a:pt x="1741" y="1684"/>
                  </a:lnTo>
                  <a:lnTo>
                    <a:pt x="1706" y="1704"/>
                  </a:lnTo>
                  <a:lnTo>
                    <a:pt x="1706" y="1712"/>
                  </a:lnTo>
                  <a:lnTo>
                    <a:pt x="1733" y="1734"/>
                  </a:lnTo>
                  <a:lnTo>
                    <a:pt x="1721" y="1769"/>
                  </a:lnTo>
                  <a:lnTo>
                    <a:pt x="1674" y="1790"/>
                  </a:lnTo>
                  <a:lnTo>
                    <a:pt x="1665" y="1769"/>
                  </a:lnTo>
                  <a:lnTo>
                    <a:pt x="1644" y="1769"/>
                  </a:lnTo>
                  <a:lnTo>
                    <a:pt x="1635" y="1769"/>
                  </a:lnTo>
                  <a:lnTo>
                    <a:pt x="1624" y="1769"/>
                  </a:lnTo>
                  <a:lnTo>
                    <a:pt x="1603" y="1749"/>
                  </a:lnTo>
                  <a:lnTo>
                    <a:pt x="1568" y="1745"/>
                  </a:lnTo>
                  <a:lnTo>
                    <a:pt x="1559" y="1745"/>
                  </a:lnTo>
                  <a:lnTo>
                    <a:pt x="1527" y="1725"/>
                  </a:lnTo>
                  <a:lnTo>
                    <a:pt x="1507" y="1712"/>
                  </a:lnTo>
                  <a:lnTo>
                    <a:pt x="1471" y="1663"/>
                  </a:lnTo>
                  <a:lnTo>
                    <a:pt x="1409" y="1692"/>
                  </a:lnTo>
                  <a:lnTo>
                    <a:pt x="1379" y="1684"/>
                  </a:lnTo>
                  <a:lnTo>
                    <a:pt x="1388" y="1663"/>
                  </a:lnTo>
                  <a:lnTo>
                    <a:pt x="1333" y="1663"/>
                  </a:lnTo>
                  <a:lnTo>
                    <a:pt x="1303" y="1651"/>
                  </a:lnTo>
                  <a:lnTo>
                    <a:pt x="1303" y="1692"/>
                  </a:lnTo>
                  <a:lnTo>
                    <a:pt x="1271" y="1684"/>
                  </a:lnTo>
                  <a:lnTo>
                    <a:pt x="1227" y="1692"/>
                  </a:lnTo>
                  <a:lnTo>
                    <a:pt x="1230" y="1745"/>
                  </a:lnTo>
                  <a:lnTo>
                    <a:pt x="1227" y="1760"/>
                  </a:lnTo>
                  <a:lnTo>
                    <a:pt x="1206" y="1749"/>
                  </a:lnTo>
                  <a:lnTo>
                    <a:pt x="1145" y="1734"/>
                  </a:lnTo>
                  <a:lnTo>
                    <a:pt x="1115" y="1734"/>
                  </a:lnTo>
                  <a:lnTo>
                    <a:pt x="1077" y="1745"/>
                  </a:lnTo>
                  <a:lnTo>
                    <a:pt x="1077" y="1769"/>
                  </a:lnTo>
                  <a:lnTo>
                    <a:pt x="1056" y="1780"/>
                  </a:lnTo>
                  <a:lnTo>
                    <a:pt x="1047" y="1790"/>
                  </a:lnTo>
                  <a:lnTo>
                    <a:pt x="959" y="1831"/>
                  </a:lnTo>
                  <a:lnTo>
                    <a:pt x="950" y="1821"/>
                  </a:lnTo>
                  <a:lnTo>
                    <a:pt x="941" y="1790"/>
                  </a:lnTo>
                  <a:lnTo>
                    <a:pt x="930" y="1760"/>
                  </a:lnTo>
                  <a:lnTo>
                    <a:pt x="909" y="1725"/>
                  </a:lnTo>
                  <a:lnTo>
                    <a:pt x="863" y="1663"/>
                  </a:lnTo>
                  <a:lnTo>
                    <a:pt x="854" y="1663"/>
                  </a:lnTo>
                  <a:lnTo>
                    <a:pt x="854" y="1630"/>
                  </a:lnTo>
                  <a:lnTo>
                    <a:pt x="824" y="1616"/>
                  </a:lnTo>
                  <a:lnTo>
                    <a:pt x="824" y="1630"/>
                  </a:lnTo>
                  <a:lnTo>
                    <a:pt x="763" y="1630"/>
                  </a:lnTo>
                  <a:lnTo>
                    <a:pt x="742" y="1663"/>
                  </a:lnTo>
                  <a:lnTo>
                    <a:pt x="674" y="1606"/>
                  </a:lnTo>
                  <a:lnTo>
                    <a:pt x="653" y="1554"/>
                  </a:lnTo>
                  <a:lnTo>
                    <a:pt x="674" y="1545"/>
                  </a:lnTo>
                  <a:lnTo>
                    <a:pt x="694" y="1498"/>
                  </a:lnTo>
                  <a:lnTo>
                    <a:pt x="674" y="1469"/>
                  </a:lnTo>
                  <a:lnTo>
                    <a:pt x="694" y="1448"/>
                  </a:lnTo>
                  <a:lnTo>
                    <a:pt x="653" y="1361"/>
                  </a:lnTo>
                  <a:lnTo>
                    <a:pt x="694" y="1351"/>
                  </a:lnTo>
                  <a:lnTo>
                    <a:pt x="715" y="1320"/>
                  </a:lnTo>
                  <a:lnTo>
                    <a:pt x="685" y="1290"/>
                  </a:lnTo>
                  <a:lnTo>
                    <a:pt x="653" y="1290"/>
                  </a:lnTo>
                  <a:lnTo>
                    <a:pt x="666" y="1268"/>
                  </a:lnTo>
                  <a:lnTo>
                    <a:pt x="644" y="1242"/>
                  </a:lnTo>
                  <a:lnTo>
                    <a:pt x="609" y="1164"/>
                  </a:lnTo>
                  <a:lnTo>
                    <a:pt x="609" y="1151"/>
                  </a:lnTo>
                  <a:lnTo>
                    <a:pt x="633" y="1105"/>
                  </a:lnTo>
                  <a:lnTo>
                    <a:pt x="644" y="1086"/>
                  </a:lnTo>
                  <a:lnTo>
                    <a:pt x="624" y="1095"/>
                  </a:lnTo>
                  <a:lnTo>
                    <a:pt x="589" y="1019"/>
                  </a:lnTo>
                  <a:lnTo>
                    <a:pt x="557" y="1019"/>
                  </a:lnTo>
                  <a:lnTo>
                    <a:pt x="548" y="1054"/>
                  </a:lnTo>
                  <a:lnTo>
                    <a:pt x="536" y="1054"/>
                  </a:lnTo>
                  <a:lnTo>
                    <a:pt x="527" y="990"/>
                  </a:lnTo>
                  <a:lnTo>
                    <a:pt x="501" y="978"/>
                  </a:lnTo>
                  <a:lnTo>
                    <a:pt x="460" y="969"/>
                  </a:lnTo>
                  <a:lnTo>
                    <a:pt x="438" y="958"/>
                  </a:lnTo>
                  <a:lnTo>
                    <a:pt x="410" y="1019"/>
                  </a:lnTo>
                  <a:lnTo>
                    <a:pt x="362" y="1019"/>
                  </a:lnTo>
                  <a:lnTo>
                    <a:pt x="353" y="999"/>
                  </a:lnTo>
                  <a:lnTo>
                    <a:pt x="362" y="908"/>
                  </a:lnTo>
                  <a:lnTo>
                    <a:pt x="362" y="881"/>
                  </a:lnTo>
                  <a:lnTo>
                    <a:pt x="362" y="861"/>
                  </a:lnTo>
                  <a:lnTo>
                    <a:pt x="342" y="861"/>
                  </a:lnTo>
                  <a:lnTo>
                    <a:pt x="321" y="881"/>
                  </a:lnTo>
                  <a:lnTo>
                    <a:pt x="301" y="872"/>
                  </a:lnTo>
                  <a:lnTo>
                    <a:pt x="292" y="881"/>
                  </a:lnTo>
                  <a:lnTo>
                    <a:pt x="195" y="839"/>
                  </a:lnTo>
                  <a:lnTo>
                    <a:pt x="165" y="861"/>
                  </a:lnTo>
                  <a:lnTo>
                    <a:pt x="119" y="831"/>
                  </a:lnTo>
                  <a:lnTo>
                    <a:pt x="98" y="861"/>
                  </a:lnTo>
                  <a:lnTo>
                    <a:pt x="89" y="852"/>
                  </a:lnTo>
                  <a:lnTo>
                    <a:pt x="78" y="811"/>
                  </a:lnTo>
                  <a:lnTo>
                    <a:pt x="48" y="811"/>
                  </a:lnTo>
                  <a:lnTo>
                    <a:pt x="36" y="831"/>
                  </a:lnTo>
                  <a:lnTo>
                    <a:pt x="15" y="852"/>
                  </a:lnTo>
                  <a:lnTo>
                    <a:pt x="0" y="798"/>
                  </a:lnTo>
                  <a:lnTo>
                    <a:pt x="36" y="776"/>
                  </a:lnTo>
                  <a:lnTo>
                    <a:pt x="56" y="735"/>
                  </a:lnTo>
                  <a:lnTo>
                    <a:pt x="89" y="722"/>
                  </a:lnTo>
                  <a:lnTo>
                    <a:pt x="128" y="693"/>
                  </a:lnTo>
                  <a:lnTo>
                    <a:pt x="145" y="702"/>
                  </a:lnTo>
                  <a:lnTo>
                    <a:pt x="145" y="661"/>
                  </a:lnTo>
                  <a:lnTo>
                    <a:pt x="174" y="657"/>
                  </a:lnTo>
                  <a:lnTo>
                    <a:pt x="206" y="625"/>
                  </a:lnTo>
                  <a:lnTo>
                    <a:pt x="236" y="564"/>
                  </a:lnTo>
                  <a:lnTo>
                    <a:pt x="245" y="564"/>
                  </a:lnTo>
                  <a:lnTo>
                    <a:pt x="256" y="540"/>
                  </a:lnTo>
                  <a:lnTo>
                    <a:pt x="236" y="520"/>
                  </a:lnTo>
                  <a:lnTo>
                    <a:pt x="236" y="449"/>
                  </a:lnTo>
                  <a:lnTo>
                    <a:pt x="245" y="438"/>
                  </a:lnTo>
                  <a:lnTo>
                    <a:pt x="282" y="417"/>
                  </a:lnTo>
                  <a:lnTo>
                    <a:pt x="301" y="458"/>
                  </a:lnTo>
                  <a:lnTo>
                    <a:pt x="312" y="449"/>
                  </a:lnTo>
                  <a:lnTo>
                    <a:pt x="312" y="438"/>
                  </a:lnTo>
                  <a:lnTo>
                    <a:pt x="312" y="382"/>
                  </a:lnTo>
                  <a:lnTo>
                    <a:pt x="353" y="360"/>
                  </a:lnTo>
                  <a:lnTo>
                    <a:pt x="353" y="340"/>
                  </a:lnTo>
                  <a:lnTo>
                    <a:pt x="334" y="299"/>
                  </a:lnTo>
                  <a:lnTo>
                    <a:pt x="321" y="293"/>
                  </a:lnTo>
                  <a:lnTo>
                    <a:pt x="342" y="234"/>
                  </a:lnTo>
                  <a:lnTo>
                    <a:pt x="342" y="193"/>
                  </a:lnTo>
                  <a:lnTo>
                    <a:pt x="292" y="178"/>
                  </a:lnTo>
                  <a:lnTo>
                    <a:pt x="282" y="117"/>
                  </a:lnTo>
                  <a:lnTo>
                    <a:pt x="353" y="105"/>
                  </a:lnTo>
                  <a:lnTo>
                    <a:pt x="353" y="76"/>
                  </a:lnTo>
                  <a:lnTo>
                    <a:pt x="312" y="76"/>
                  </a:lnTo>
                  <a:lnTo>
                    <a:pt x="321" y="55"/>
                  </a:lnTo>
                  <a:lnTo>
                    <a:pt x="353" y="50"/>
                  </a:lnTo>
                  <a:lnTo>
                    <a:pt x="397" y="50"/>
                  </a:lnTo>
                  <a:lnTo>
                    <a:pt x="397" y="55"/>
                  </a:lnTo>
                  <a:lnTo>
                    <a:pt x="480" y="41"/>
                  </a:lnTo>
                  <a:lnTo>
                    <a:pt x="492" y="64"/>
                  </a:lnTo>
                  <a:lnTo>
                    <a:pt x="516" y="50"/>
                  </a:lnTo>
                  <a:lnTo>
                    <a:pt x="568" y="0"/>
                  </a:lnTo>
                  <a:lnTo>
                    <a:pt x="609" y="0"/>
                  </a:lnTo>
                  <a:lnTo>
                    <a:pt x="618" y="20"/>
                  </a:lnTo>
                  <a:lnTo>
                    <a:pt x="548" y="64"/>
                  </a:lnTo>
                  <a:lnTo>
                    <a:pt x="557" y="85"/>
                  </a:lnTo>
                  <a:lnTo>
                    <a:pt x="598" y="96"/>
                  </a:lnTo>
                  <a:lnTo>
                    <a:pt x="644" y="96"/>
                  </a:lnTo>
                  <a:lnTo>
                    <a:pt x="644" y="105"/>
                  </a:lnTo>
                  <a:lnTo>
                    <a:pt x="694" y="105"/>
                  </a:lnTo>
                  <a:lnTo>
                    <a:pt x="707" y="158"/>
                  </a:lnTo>
                  <a:lnTo>
                    <a:pt x="707" y="182"/>
                  </a:lnTo>
                  <a:lnTo>
                    <a:pt x="735" y="193"/>
                  </a:lnTo>
                  <a:lnTo>
                    <a:pt x="750" y="202"/>
                  </a:lnTo>
                  <a:lnTo>
                    <a:pt x="772" y="202"/>
                  </a:lnTo>
                  <a:lnTo>
                    <a:pt x="783" y="243"/>
                  </a:lnTo>
                  <a:lnTo>
                    <a:pt x="813" y="311"/>
                  </a:lnTo>
                  <a:lnTo>
                    <a:pt x="868" y="299"/>
                  </a:lnTo>
                  <a:lnTo>
                    <a:pt x="889" y="319"/>
                  </a:lnTo>
                  <a:lnTo>
                    <a:pt x="889" y="332"/>
                  </a:lnTo>
                  <a:lnTo>
                    <a:pt x="941" y="319"/>
                  </a:lnTo>
                  <a:lnTo>
                    <a:pt x="950" y="352"/>
                  </a:lnTo>
                  <a:lnTo>
                    <a:pt x="998" y="340"/>
                  </a:lnTo>
                  <a:lnTo>
                    <a:pt x="998" y="332"/>
                  </a:lnTo>
                  <a:lnTo>
                    <a:pt x="1027" y="340"/>
                  </a:lnTo>
                  <a:lnTo>
                    <a:pt x="1047" y="299"/>
                  </a:lnTo>
                  <a:lnTo>
                    <a:pt x="1097" y="319"/>
                  </a:lnTo>
                  <a:lnTo>
                    <a:pt x="1124" y="311"/>
                  </a:lnTo>
                  <a:lnTo>
                    <a:pt x="1115" y="243"/>
                  </a:lnTo>
                  <a:lnTo>
                    <a:pt x="1154" y="256"/>
                  </a:lnTo>
                  <a:lnTo>
                    <a:pt x="1195" y="293"/>
                  </a:lnTo>
                  <a:lnTo>
                    <a:pt x="1227" y="293"/>
                  </a:lnTo>
                  <a:lnTo>
                    <a:pt x="1242" y="299"/>
                  </a:lnTo>
                  <a:lnTo>
                    <a:pt x="1283" y="284"/>
                  </a:lnTo>
                  <a:lnTo>
                    <a:pt x="1283" y="311"/>
                  </a:lnTo>
                  <a:lnTo>
                    <a:pt x="1262" y="352"/>
                  </a:lnTo>
                  <a:lnTo>
                    <a:pt x="1242" y="360"/>
                  </a:lnTo>
                  <a:lnTo>
                    <a:pt x="1230" y="390"/>
                  </a:lnTo>
                  <a:lnTo>
                    <a:pt x="1262" y="410"/>
                  </a:lnTo>
                  <a:lnTo>
                    <a:pt x="1303" y="449"/>
                  </a:lnTo>
                  <a:lnTo>
                    <a:pt x="1303" y="466"/>
                  </a:lnTo>
                  <a:lnTo>
                    <a:pt x="1325" y="488"/>
                  </a:lnTo>
                  <a:lnTo>
                    <a:pt x="1312" y="520"/>
                  </a:lnTo>
                  <a:lnTo>
                    <a:pt x="1242" y="596"/>
                  </a:lnTo>
                  <a:lnTo>
                    <a:pt x="1242" y="605"/>
                  </a:lnTo>
                  <a:lnTo>
                    <a:pt x="1251" y="616"/>
                  </a:lnTo>
                  <a:lnTo>
                    <a:pt x="1283" y="646"/>
                  </a:lnTo>
                  <a:lnTo>
                    <a:pt x="1292" y="672"/>
                  </a:lnTo>
                  <a:lnTo>
                    <a:pt x="1262" y="702"/>
                  </a:lnTo>
                  <a:lnTo>
                    <a:pt x="1325" y="755"/>
                  </a:lnTo>
                  <a:lnTo>
                    <a:pt x="1325" y="763"/>
                  </a:lnTo>
                  <a:lnTo>
                    <a:pt x="1303" y="784"/>
                  </a:lnTo>
                  <a:lnTo>
                    <a:pt x="1303" y="789"/>
                  </a:lnTo>
                  <a:lnTo>
                    <a:pt x="1347" y="776"/>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89" name="37 Indre-et-Loire">
              <a:extLst>
                <a:ext uri="{FF2B5EF4-FFF2-40B4-BE49-F238E27FC236}">
                  <a16:creationId xmlns:a16="http://schemas.microsoft.com/office/drawing/2014/main" id="{8D8DB028-07C2-4B81-AC6E-772F76E5C326}"/>
                </a:ext>
              </a:extLst>
            </p:cNvPr>
            <p:cNvSpPr>
              <a:spLocks/>
            </p:cNvSpPr>
            <p:nvPr userDrawn="1"/>
          </p:nvSpPr>
          <p:spPr bwMode="auto">
            <a:xfrm>
              <a:off x="4933950" y="2613025"/>
              <a:ext cx="584200" cy="639763"/>
            </a:xfrm>
            <a:custGeom>
              <a:avLst/>
              <a:gdLst>
                <a:gd name="T0" fmla="*/ 1429 w 1720"/>
                <a:gd name="T1" fmla="*/ 509 h 1880"/>
                <a:gd name="T2" fmla="*/ 1358 w 1720"/>
                <a:gd name="T3" fmla="*/ 431 h 1880"/>
                <a:gd name="T4" fmla="*/ 1358 w 1720"/>
                <a:gd name="T5" fmla="*/ 275 h 1880"/>
                <a:gd name="T6" fmla="*/ 1262 w 1720"/>
                <a:gd name="T7" fmla="*/ 243 h 1880"/>
                <a:gd name="T8" fmla="*/ 1174 w 1720"/>
                <a:gd name="T9" fmla="*/ 158 h 1880"/>
                <a:gd name="T10" fmla="*/ 1067 w 1720"/>
                <a:gd name="T11" fmla="*/ 188 h 1880"/>
                <a:gd name="T12" fmla="*/ 1056 w 1720"/>
                <a:gd name="T13" fmla="*/ 50 h 1880"/>
                <a:gd name="T14" fmla="*/ 909 w 1720"/>
                <a:gd name="T15" fmla="*/ 28 h 1880"/>
                <a:gd name="T16" fmla="*/ 803 w 1720"/>
                <a:gd name="T17" fmla="*/ 41 h 1880"/>
                <a:gd name="T18" fmla="*/ 762 w 1720"/>
                <a:gd name="T19" fmla="*/ 41 h 1880"/>
                <a:gd name="T20" fmla="*/ 608 w 1720"/>
                <a:gd name="T21" fmla="*/ 117 h 1880"/>
                <a:gd name="T22" fmla="*/ 480 w 1720"/>
                <a:gd name="T23" fmla="*/ 117 h 1880"/>
                <a:gd name="T24" fmla="*/ 471 w 1720"/>
                <a:gd name="T25" fmla="*/ 234 h 1880"/>
                <a:gd name="T26" fmla="*/ 367 w 1720"/>
                <a:gd name="T27" fmla="*/ 208 h 1880"/>
                <a:gd name="T28" fmla="*/ 250 w 1720"/>
                <a:gd name="T29" fmla="*/ 234 h 1880"/>
                <a:gd name="T30" fmla="*/ 235 w 1720"/>
                <a:gd name="T31" fmla="*/ 381 h 1880"/>
                <a:gd name="T32" fmla="*/ 185 w 1720"/>
                <a:gd name="T33" fmla="*/ 528 h 1880"/>
                <a:gd name="T34" fmla="*/ 144 w 1720"/>
                <a:gd name="T35" fmla="*/ 646 h 1880"/>
                <a:gd name="T36" fmla="*/ 55 w 1720"/>
                <a:gd name="T37" fmla="*/ 764 h 1880"/>
                <a:gd name="T38" fmla="*/ 14 w 1720"/>
                <a:gd name="T39" fmla="*/ 923 h 1880"/>
                <a:gd name="T40" fmla="*/ 5 w 1720"/>
                <a:gd name="T41" fmla="*/ 1066 h 1880"/>
                <a:gd name="T42" fmla="*/ 68 w 1720"/>
                <a:gd name="T43" fmla="*/ 1096 h 1880"/>
                <a:gd name="T44" fmla="*/ 165 w 1720"/>
                <a:gd name="T45" fmla="*/ 1125 h 1880"/>
                <a:gd name="T46" fmla="*/ 153 w 1720"/>
                <a:gd name="T47" fmla="*/ 1234 h 1880"/>
                <a:gd name="T48" fmla="*/ 270 w 1720"/>
                <a:gd name="T49" fmla="*/ 1222 h 1880"/>
                <a:gd name="T50" fmla="*/ 311 w 1720"/>
                <a:gd name="T51" fmla="*/ 1310 h 1880"/>
                <a:gd name="T52" fmla="*/ 311 w 1720"/>
                <a:gd name="T53" fmla="*/ 1436 h 1880"/>
                <a:gd name="T54" fmla="*/ 417 w 1720"/>
                <a:gd name="T55" fmla="*/ 1458 h 1880"/>
                <a:gd name="T56" fmla="*/ 567 w 1720"/>
                <a:gd name="T57" fmla="*/ 1449 h 1880"/>
                <a:gd name="T58" fmla="*/ 706 w 1720"/>
                <a:gd name="T59" fmla="*/ 1428 h 1880"/>
                <a:gd name="T60" fmla="*/ 664 w 1720"/>
                <a:gd name="T61" fmla="*/ 1352 h 1880"/>
                <a:gd name="T62" fmla="*/ 750 w 1720"/>
                <a:gd name="T63" fmla="*/ 1393 h 1880"/>
                <a:gd name="T64" fmla="*/ 833 w 1720"/>
                <a:gd name="T65" fmla="*/ 1421 h 1880"/>
                <a:gd name="T66" fmla="*/ 842 w 1720"/>
                <a:gd name="T67" fmla="*/ 1545 h 1880"/>
                <a:gd name="T68" fmla="*/ 920 w 1720"/>
                <a:gd name="T69" fmla="*/ 1616 h 1880"/>
                <a:gd name="T70" fmla="*/ 950 w 1720"/>
                <a:gd name="T71" fmla="*/ 1672 h 1880"/>
                <a:gd name="T72" fmla="*/ 1006 w 1720"/>
                <a:gd name="T73" fmla="*/ 1783 h 1880"/>
                <a:gd name="T74" fmla="*/ 1056 w 1720"/>
                <a:gd name="T75" fmla="*/ 1842 h 1880"/>
                <a:gd name="T76" fmla="*/ 1174 w 1720"/>
                <a:gd name="T77" fmla="*/ 1872 h 1880"/>
                <a:gd name="T78" fmla="*/ 1241 w 1720"/>
                <a:gd name="T79" fmla="*/ 1809 h 1880"/>
                <a:gd name="T80" fmla="*/ 1241 w 1720"/>
                <a:gd name="T81" fmla="*/ 1683 h 1880"/>
                <a:gd name="T82" fmla="*/ 1291 w 1720"/>
                <a:gd name="T83" fmla="*/ 1478 h 1880"/>
                <a:gd name="T84" fmla="*/ 1332 w 1720"/>
                <a:gd name="T85" fmla="*/ 1360 h 1880"/>
                <a:gd name="T86" fmla="*/ 1449 w 1720"/>
                <a:gd name="T87" fmla="*/ 1302 h 1880"/>
                <a:gd name="T88" fmla="*/ 1538 w 1720"/>
                <a:gd name="T89" fmla="*/ 1330 h 1880"/>
                <a:gd name="T90" fmla="*/ 1594 w 1720"/>
                <a:gd name="T91" fmla="*/ 1284 h 1880"/>
                <a:gd name="T92" fmla="*/ 1664 w 1720"/>
                <a:gd name="T93" fmla="*/ 1213 h 1880"/>
                <a:gd name="T94" fmla="*/ 1685 w 1720"/>
                <a:gd name="T95" fmla="*/ 1183 h 1880"/>
                <a:gd name="T96" fmla="*/ 1664 w 1720"/>
                <a:gd name="T97" fmla="*/ 1010 h 1880"/>
                <a:gd name="T98" fmla="*/ 1577 w 1720"/>
                <a:gd name="T99" fmla="*/ 852 h 1880"/>
                <a:gd name="T100" fmla="*/ 1538 w 1720"/>
                <a:gd name="T101" fmla="*/ 819 h 1880"/>
                <a:gd name="T102" fmla="*/ 1367 w 1720"/>
                <a:gd name="T103" fmla="*/ 743 h 1880"/>
                <a:gd name="T104" fmla="*/ 1408 w 1720"/>
                <a:gd name="T105" fmla="*/ 637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0" h="1880">
                  <a:moveTo>
                    <a:pt x="1408" y="637"/>
                  </a:moveTo>
                  <a:lnTo>
                    <a:pt x="1367" y="550"/>
                  </a:lnTo>
                  <a:lnTo>
                    <a:pt x="1408" y="540"/>
                  </a:lnTo>
                  <a:lnTo>
                    <a:pt x="1429" y="509"/>
                  </a:lnTo>
                  <a:lnTo>
                    <a:pt x="1399" y="479"/>
                  </a:lnTo>
                  <a:lnTo>
                    <a:pt x="1367" y="479"/>
                  </a:lnTo>
                  <a:lnTo>
                    <a:pt x="1380" y="457"/>
                  </a:lnTo>
                  <a:lnTo>
                    <a:pt x="1358" y="431"/>
                  </a:lnTo>
                  <a:lnTo>
                    <a:pt x="1323" y="353"/>
                  </a:lnTo>
                  <a:lnTo>
                    <a:pt x="1323" y="340"/>
                  </a:lnTo>
                  <a:lnTo>
                    <a:pt x="1347" y="294"/>
                  </a:lnTo>
                  <a:lnTo>
                    <a:pt x="1358" y="275"/>
                  </a:lnTo>
                  <a:lnTo>
                    <a:pt x="1338" y="284"/>
                  </a:lnTo>
                  <a:lnTo>
                    <a:pt x="1303" y="208"/>
                  </a:lnTo>
                  <a:lnTo>
                    <a:pt x="1271" y="208"/>
                  </a:lnTo>
                  <a:lnTo>
                    <a:pt x="1262" y="243"/>
                  </a:lnTo>
                  <a:lnTo>
                    <a:pt x="1250" y="243"/>
                  </a:lnTo>
                  <a:lnTo>
                    <a:pt x="1241" y="179"/>
                  </a:lnTo>
                  <a:lnTo>
                    <a:pt x="1215" y="167"/>
                  </a:lnTo>
                  <a:lnTo>
                    <a:pt x="1174" y="158"/>
                  </a:lnTo>
                  <a:lnTo>
                    <a:pt x="1152" y="147"/>
                  </a:lnTo>
                  <a:lnTo>
                    <a:pt x="1124" y="208"/>
                  </a:lnTo>
                  <a:lnTo>
                    <a:pt x="1076" y="208"/>
                  </a:lnTo>
                  <a:lnTo>
                    <a:pt x="1067" y="188"/>
                  </a:lnTo>
                  <a:lnTo>
                    <a:pt x="1076" y="97"/>
                  </a:lnTo>
                  <a:lnTo>
                    <a:pt x="1076" y="70"/>
                  </a:lnTo>
                  <a:lnTo>
                    <a:pt x="1076" y="50"/>
                  </a:lnTo>
                  <a:lnTo>
                    <a:pt x="1056" y="50"/>
                  </a:lnTo>
                  <a:lnTo>
                    <a:pt x="1035" y="70"/>
                  </a:lnTo>
                  <a:lnTo>
                    <a:pt x="1015" y="61"/>
                  </a:lnTo>
                  <a:lnTo>
                    <a:pt x="1006" y="70"/>
                  </a:lnTo>
                  <a:lnTo>
                    <a:pt x="909" y="28"/>
                  </a:lnTo>
                  <a:lnTo>
                    <a:pt x="879" y="50"/>
                  </a:lnTo>
                  <a:lnTo>
                    <a:pt x="833" y="20"/>
                  </a:lnTo>
                  <a:lnTo>
                    <a:pt x="812" y="50"/>
                  </a:lnTo>
                  <a:lnTo>
                    <a:pt x="803" y="41"/>
                  </a:lnTo>
                  <a:lnTo>
                    <a:pt x="792" y="0"/>
                  </a:lnTo>
                  <a:lnTo>
                    <a:pt x="762" y="0"/>
                  </a:lnTo>
                  <a:lnTo>
                    <a:pt x="750" y="20"/>
                  </a:lnTo>
                  <a:lnTo>
                    <a:pt x="762" y="41"/>
                  </a:lnTo>
                  <a:lnTo>
                    <a:pt x="727" y="82"/>
                  </a:lnTo>
                  <a:lnTo>
                    <a:pt x="686" y="70"/>
                  </a:lnTo>
                  <a:lnTo>
                    <a:pt x="686" y="82"/>
                  </a:lnTo>
                  <a:lnTo>
                    <a:pt x="608" y="117"/>
                  </a:lnTo>
                  <a:lnTo>
                    <a:pt x="556" y="117"/>
                  </a:lnTo>
                  <a:lnTo>
                    <a:pt x="547" y="158"/>
                  </a:lnTo>
                  <a:lnTo>
                    <a:pt x="506" y="167"/>
                  </a:lnTo>
                  <a:lnTo>
                    <a:pt x="480" y="117"/>
                  </a:lnTo>
                  <a:lnTo>
                    <a:pt x="450" y="117"/>
                  </a:lnTo>
                  <a:lnTo>
                    <a:pt x="430" y="147"/>
                  </a:lnTo>
                  <a:lnTo>
                    <a:pt x="471" y="208"/>
                  </a:lnTo>
                  <a:lnTo>
                    <a:pt x="471" y="234"/>
                  </a:lnTo>
                  <a:lnTo>
                    <a:pt x="450" y="255"/>
                  </a:lnTo>
                  <a:lnTo>
                    <a:pt x="389" y="234"/>
                  </a:lnTo>
                  <a:lnTo>
                    <a:pt x="389" y="223"/>
                  </a:lnTo>
                  <a:lnTo>
                    <a:pt x="367" y="208"/>
                  </a:lnTo>
                  <a:lnTo>
                    <a:pt x="311" y="199"/>
                  </a:lnTo>
                  <a:lnTo>
                    <a:pt x="280" y="167"/>
                  </a:lnTo>
                  <a:lnTo>
                    <a:pt x="250" y="167"/>
                  </a:lnTo>
                  <a:lnTo>
                    <a:pt x="250" y="234"/>
                  </a:lnTo>
                  <a:lnTo>
                    <a:pt x="224" y="243"/>
                  </a:lnTo>
                  <a:lnTo>
                    <a:pt x="203" y="314"/>
                  </a:lnTo>
                  <a:lnTo>
                    <a:pt x="235" y="335"/>
                  </a:lnTo>
                  <a:lnTo>
                    <a:pt x="235" y="381"/>
                  </a:lnTo>
                  <a:lnTo>
                    <a:pt x="203" y="411"/>
                  </a:lnTo>
                  <a:lnTo>
                    <a:pt x="203" y="431"/>
                  </a:lnTo>
                  <a:lnTo>
                    <a:pt x="185" y="470"/>
                  </a:lnTo>
                  <a:lnTo>
                    <a:pt x="185" y="528"/>
                  </a:lnTo>
                  <a:lnTo>
                    <a:pt x="144" y="576"/>
                  </a:lnTo>
                  <a:lnTo>
                    <a:pt x="153" y="596"/>
                  </a:lnTo>
                  <a:lnTo>
                    <a:pt x="165" y="605"/>
                  </a:lnTo>
                  <a:lnTo>
                    <a:pt x="144" y="646"/>
                  </a:lnTo>
                  <a:lnTo>
                    <a:pt x="118" y="646"/>
                  </a:lnTo>
                  <a:lnTo>
                    <a:pt x="118" y="699"/>
                  </a:lnTo>
                  <a:lnTo>
                    <a:pt x="88" y="702"/>
                  </a:lnTo>
                  <a:lnTo>
                    <a:pt x="55" y="764"/>
                  </a:lnTo>
                  <a:lnTo>
                    <a:pt x="47" y="817"/>
                  </a:lnTo>
                  <a:lnTo>
                    <a:pt x="27" y="819"/>
                  </a:lnTo>
                  <a:lnTo>
                    <a:pt x="27" y="893"/>
                  </a:lnTo>
                  <a:lnTo>
                    <a:pt x="14" y="923"/>
                  </a:lnTo>
                  <a:lnTo>
                    <a:pt x="0" y="958"/>
                  </a:lnTo>
                  <a:lnTo>
                    <a:pt x="14" y="979"/>
                  </a:lnTo>
                  <a:lnTo>
                    <a:pt x="0" y="1020"/>
                  </a:lnTo>
                  <a:lnTo>
                    <a:pt x="5" y="1066"/>
                  </a:lnTo>
                  <a:lnTo>
                    <a:pt x="27" y="1066"/>
                  </a:lnTo>
                  <a:lnTo>
                    <a:pt x="35" y="1107"/>
                  </a:lnTo>
                  <a:lnTo>
                    <a:pt x="55" y="1116"/>
                  </a:lnTo>
                  <a:lnTo>
                    <a:pt x="68" y="1096"/>
                  </a:lnTo>
                  <a:lnTo>
                    <a:pt x="106" y="1107"/>
                  </a:lnTo>
                  <a:lnTo>
                    <a:pt x="106" y="1137"/>
                  </a:lnTo>
                  <a:lnTo>
                    <a:pt x="133" y="1146"/>
                  </a:lnTo>
                  <a:lnTo>
                    <a:pt x="165" y="1125"/>
                  </a:lnTo>
                  <a:lnTo>
                    <a:pt x="165" y="1146"/>
                  </a:lnTo>
                  <a:lnTo>
                    <a:pt x="185" y="1178"/>
                  </a:lnTo>
                  <a:lnTo>
                    <a:pt x="153" y="1213"/>
                  </a:lnTo>
                  <a:lnTo>
                    <a:pt x="153" y="1234"/>
                  </a:lnTo>
                  <a:lnTo>
                    <a:pt x="174" y="1222"/>
                  </a:lnTo>
                  <a:lnTo>
                    <a:pt x="194" y="1243"/>
                  </a:lnTo>
                  <a:lnTo>
                    <a:pt x="235" y="1213"/>
                  </a:lnTo>
                  <a:lnTo>
                    <a:pt x="270" y="1222"/>
                  </a:lnTo>
                  <a:lnTo>
                    <a:pt x="270" y="1263"/>
                  </a:lnTo>
                  <a:lnTo>
                    <a:pt x="321" y="1254"/>
                  </a:lnTo>
                  <a:lnTo>
                    <a:pt x="332" y="1296"/>
                  </a:lnTo>
                  <a:lnTo>
                    <a:pt x="311" y="1310"/>
                  </a:lnTo>
                  <a:lnTo>
                    <a:pt x="321" y="1352"/>
                  </a:lnTo>
                  <a:lnTo>
                    <a:pt x="300" y="1372"/>
                  </a:lnTo>
                  <a:lnTo>
                    <a:pt x="311" y="1413"/>
                  </a:lnTo>
                  <a:lnTo>
                    <a:pt x="311" y="1436"/>
                  </a:lnTo>
                  <a:lnTo>
                    <a:pt x="341" y="1478"/>
                  </a:lnTo>
                  <a:lnTo>
                    <a:pt x="376" y="1469"/>
                  </a:lnTo>
                  <a:lnTo>
                    <a:pt x="389" y="1449"/>
                  </a:lnTo>
                  <a:lnTo>
                    <a:pt x="417" y="1458"/>
                  </a:lnTo>
                  <a:lnTo>
                    <a:pt x="450" y="1478"/>
                  </a:lnTo>
                  <a:lnTo>
                    <a:pt x="495" y="1490"/>
                  </a:lnTo>
                  <a:lnTo>
                    <a:pt x="495" y="1469"/>
                  </a:lnTo>
                  <a:lnTo>
                    <a:pt x="567" y="1449"/>
                  </a:lnTo>
                  <a:lnTo>
                    <a:pt x="588" y="1436"/>
                  </a:lnTo>
                  <a:lnTo>
                    <a:pt x="644" y="1436"/>
                  </a:lnTo>
                  <a:lnTo>
                    <a:pt x="706" y="1436"/>
                  </a:lnTo>
                  <a:lnTo>
                    <a:pt x="706" y="1428"/>
                  </a:lnTo>
                  <a:lnTo>
                    <a:pt x="706" y="1413"/>
                  </a:lnTo>
                  <a:lnTo>
                    <a:pt x="664" y="1393"/>
                  </a:lnTo>
                  <a:lnTo>
                    <a:pt x="664" y="1372"/>
                  </a:lnTo>
                  <a:lnTo>
                    <a:pt x="664" y="1352"/>
                  </a:lnTo>
                  <a:lnTo>
                    <a:pt x="686" y="1352"/>
                  </a:lnTo>
                  <a:lnTo>
                    <a:pt x="729" y="1352"/>
                  </a:lnTo>
                  <a:lnTo>
                    <a:pt x="729" y="1372"/>
                  </a:lnTo>
                  <a:lnTo>
                    <a:pt x="750" y="1393"/>
                  </a:lnTo>
                  <a:lnTo>
                    <a:pt x="782" y="1393"/>
                  </a:lnTo>
                  <a:lnTo>
                    <a:pt x="782" y="1402"/>
                  </a:lnTo>
                  <a:lnTo>
                    <a:pt x="833" y="1413"/>
                  </a:lnTo>
                  <a:lnTo>
                    <a:pt x="833" y="1421"/>
                  </a:lnTo>
                  <a:lnTo>
                    <a:pt x="833" y="1449"/>
                  </a:lnTo>
                  <a:lnTo>
                    <a:pt x="842" y="1510"/>
                  </a:lnTo>
                  <a:lnTo>
                    <a:pt x="842" y="1540"/>
                  </a:lnTo>
                  <a:lnTo>
                    <a:pt x="842" y="1545"/>
                  </a:lnTo>
                  <a:lnTo>
                    <a:pt x="868" y="1595"/>
                  </a:lnTo>
                  <a:lnTo>
                    <a:pt x="888" y="1607"/>
                  </a:lnTo>
                  <a:lnTo>
                    <a:pt x="900" y="1627"/>
                  </a:lnTo>
                  <a:lnTo>
                    <a:pt x="920" y="1616"/>
                  </a:lnTo>
                  <a:lnTo>
                    <a:pt x="929" y="1636"/>
                  </a:lnTo>
                  <a:lnTo>
                    <a:pt x="929" y="1648"/>
                  </a:lnTo>
                  <a:lnTo>
                    <a:pt x="970" y="1657"/>
                  </a:lnTo>
                  <a:lnTo>
                    <a:pt x="950" y="1672"/>
                  </a:lnTo>
                  <a:lnTo>
                    <a:pt x="976" y="1705"/>
                  </a:lnTo>
                  <a:lnTo>
                    <a:pt x="976" y="1725"/>
                  </a:lnTo>
                  <a:lnTo>
                    <a:pt x="985" y="1774"/>
                  </a:lnTo>
                  <a:lnTo>
                    <a:pt x="1006" y="1783"/>
                  </a:lnTo>
                  <a:lnTo>
                    <a:pt x="1026" y="1822"/>
                  </a:lnTo>
                  <a:lnTo>
                    <a:pt x="1048" y="1831"/>
                  </a:lnTo>
                  <a:lnTo>
                    <a:pt x="1048" y="1842"/>
                  </a:lnTo>
                  <a:lnTo>
                    <a:pt x="1056" y="1842"/>
                  </a:lnTo>
                  <a:lnTo>
                    <a:pt x="1102" y="1831"/>
                  </a:lnTo>
                  <a:lnTo>
                    <a:pt x="1132" y="1842"/>
                  </a:lnTo>
                  <a:lnTo>
                    <a:pt x="1152" y="1880"/>
                  </a:lnTo>
                  <a:lnTo>
                    <a:pt x="1174" y="1872"/>
                  </a:lnTo>
                  <a:lnTo>
                    <a:pt x="1194" y="1831"/>
                  </a:lnTo>
                  <a:lnTo>
                    <a:pt x="1215" y="1822"/>
                  </a:lnTo>
                  <a:lnTo>
                    <a:pt x="1241" y="1842"/>
                  </a:lnTo>
                  <a:lnTo>
                    <a:pt x="1241" y="1809"/>
                  </a:lnTo>
                  <a:lnTo>
                    <a:pt x="1230" y="1774"/>
                  </a:lnTo>
                  <a:lnTo>
                    <a:pt x="1215" y="1754"/>
                  </a:lnTo>
                  <a:lnTo>
                    <a:pt x="1241" y="1725"/>
                  </a:lnTo>
                  <a:lnTo>
                    <a:pt x="1241" y="1683"/>
                  </a:lnTo>
                  <a:lnTo>
                    <a:pt x="1250" y="1663"/>
                  </a:lnTo>
                  <a:lnTo>
                    <a:pt x="1262" y="1607"/>
                  </a:lnTo>
                  <a:lnTo>
                    <a:pt x="1282" y="1490"/>
                  </a:lnTo>
                  <a:lnTo>
                    <a:pt x="1291" y="1478"/>
                  </a:lnTo>
                  <a:lnTo>
                    <a:pt x="1323" y="1458"/>
                  </a:lnTo>
                  <a:lnTo>
                    <a:pt x="1323" y="1421"/>
                  </a:lnTo>
                  <a:lnTo>
                    <a:pt x="1312" y="1380"/>
                  </a:lnTo>
                  <a:lnTo>
                    <a:pt x="1332" y="1360"/>
                  </a:lnTo>
                  <a:lnTo>
                    <a:pt x="1338" y="1339"/>
                  </a:lnTo>
                  <a:lnTo>
                    <a:pt x="1380" y="1319"/>
                  </a:lnTo>
                  <a:lnTo>
                    <a:pt x="1388" y="1319"/>
                  </a:lnTo>
                  <a:lnTo>
                    <a:pt x="1449" y="1302"/>
                  </a:lnTo>
                  <a:lnTo>
                    <a:pt x="1477" y="1296"/>
                  </a:lnTo>
                  <a:lnTo>
                    <a:pt x="1497" y="1310"/>
                  </a:lnTo>
                  <a:lnTo>
                    <a:pt x="1518" y="1319"/>
                  </a:lnTo>
                  <a:lnTo>
                    <a:pt x="1538" y="1330"/>
                  </a:lnTo>
                  <a:lnTo>
                    <a:pt x="1547" y="1339"/>
                  </a:lnTo>
                  <a:lnTo>
                    <a:pt x="1577" y="1330"/>
                  </a:lnTo>
                  <a:lnTo>
                    <a:pt x="1603" y="1296"/>
                  </a:lnTo>
                  <a:lnTo>
                    <a:pt x="1594" y="1284"/>
                  </a:lnTo>
                  <a:lnTo>
                    <a:pt x="1623" y="1254"/>
                  </a:lnTo>
                  <a:lnTo>
                    <a:pt x="1623" y="1234"/>
                  </a:lnTo>
                  <a:lnTo>
                    <a:pt x="1655" y="1234"/>
                  </a:lnTo>
                  <a:lnTo>
                    <a:pt x="1664" y="1213"/>
                  </a:lnTo>
                  <a:lnTo>
                    <a:pt x="1655" y="1183"/>
                  </a:lnTo>
                  <a:lnTo>
                    <a:pt x="1664" y="1166"/>
                  </a:lnTo>
                  <a:lnTo>
                    <a:pt x="1673" y="1178"/>
                  </a:lnTo>
                  <a:lnTo>
                    <a:pt x="1685" y="1183"/>
                  </a:lnTo>
                  <a:lnTo>
                    <a:pt x="1712" y="1166"/>
                  </a:lnTo>
                  <a:lnTo>
                    <a:pt x="1720" y="1116"/>
                  </a:lnTo>
                  <a:lnTo>
                    <a:pt x="1673" y="1020"/>
                  </a:lnTo>
                  <a:lnTo>
                    <a:pt x="1664" y="1010"/>
                  </a:lnTo>
                  <a:lnTo>
                    <a:pt x="1655" y="979"/>
                  </a:lnTo>
                  <a:lnTo>
                    <a:pt x="1644" y="949"/>
                  </a:lnTo>
                  <a:lnTo>
                    <a:pt x="1623" y="914"/>
                  </a:lnTo>
                  <a:lnTo>
                    <a:pt x="1577" y="852"/>
                  </a:lnTo>
                  <a:lnTo>
                    <a:pt x="1568" y="852"/>
                  </a:lnTo>
                  <a:lnTo>
                    <a:pt x="1568" y="819"/>
                  </a:lnTo>
                  <a:lnTo>
                    <a:pt x="1538" y="805"/>
                  </a:lnTo>
                  <a:lnTo>
                    <a:pt x="1538" y="819"/>
                  </a:lnTo>
                  <a:lnTo>
                    <a:pt x="1477" y="819"/>
                  </a:lnTo>
                  <a:lnTo>
                    <a:pt x="1456" y="852"/>
                  </a:lnTo>
                  <a:lnTo>
                    <a:pt x="1388" y="795"/>
                  </a:lnTo>
                  <a:lnTo>
                    <a:pt x="1367" y="743"/>
                  </a:lnTo>
                  <a:lnTo>
                    <a:pt x="1388" y="734"/>
                  </a:lnTo>
                  <a:lnTo>
                    <a:pt x="1408" y="687"/>
                  </a:lnTo>
                  <a:lnTo>
                    <a:pt x="1388" y="658"/>
                  </a:lnTo>
                  <a:lnTo>
                    <a:pt x="1408" y="637"/>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90" name="36 Indre">
              <a:extLst>
                <a:ext uri="{FF2B5EF4-FFF2-40B4-BE49-F238E27FC236}">
                  <a16:creationId xmlns:a16="http://schemas.microsoft.com/office/drawing/2014/main" id="{1C4F7F5F-41B9-40DC-80A5-B7CEC3D37839}"/>
                </a:ext>
              </a:extLst>
            </p:cNvPr>
            <p:cNvSpPr>
              <a:spLocks/>
            </p:cNvSpPr>
            <p:nvPr userDrawn="1"/>
          </p:nvSpPr>
          <p:spPr bwMode="auto">
            <a:xfrm>
              <a:off x="5292725" y="2898775"/>
              <a:ext cx="603250" cy="608013"/>
            </a:xfrm>
            <a:custGeom>
              <a:avLst/>
              <a:gdLst>
                <a:gd name="T0" fmla="*/ 1462 w 1773"/>
                <a:gd name="T1" fmla="*/ 1619 h 1786"/>
                <a:gd name="T2" fmla="*/ 1579 w 1773"/>
                <a:gd name="T3" fmla="*/ 1669 h 1786"/>
                <a:gd name="T4" fmla="*/ 1676 w 1773"/>
                <a:gd name="T5" fmla="*/ 1669 h 1786"/>
                <a:gd name="T6" fmla="*/ 1740 w 1773"/>
                <a:gd name="T7" fmla="*/ 1567 h 1786"/>
                <a:gd name="T8" fmla="*/ 1753 w 1773"/>
                <a:gd name="T9" fmla="*/ 1489 h 1786"/>
                <a:gd name="T10" fmla="*/ 1705 w 1773"/>
                <a:gd name="T11" fmla="*/ 1405 h 1786"/>
                <a:gd name="T12" fmla="*/ 1740 w 1773"/>
                <a:gd name="T13" fmla="*/ 1287 h 1786"/>
                <a:gd name="T14" fmla="*/ 1696 w 1773"/>
                <a:gd name="T15" fmla="*/ 1193 h 1786"/>
                <a:gd name="T16" fmla="*/ 1705 w 1773"/>
                <a:gd name="T17" fmla="*/ 1138 h 1786"/>
                <a:gd name="T18" fmla="*/ 1588 w 1773"/>
                <a:gd name="T19" fmla="*/ 1052 h 1786"/>
                <a:gd name="T20" fmla="*/ 1635 w 1773"/>
                <a:gd name="T21" fmla="*/ 949 h 1786"/>
                <a:gd name="T22" fmla="*/ 1599 w 1773"/>
                <a:gd name="T23" fmla="*/ 852 h 1786"/>
                <a:gd name="T24" fmla="*/ 1664 w 1773"/>
                <a:gd name="T25" fmla="*/ 776 h 1786"/>
                <a:gd name="T26" fmla="*/ 1588 w 1773"/>
                <a:gd name="T27" fmla="*/ 670 h 1786"/>
                <a:gd name="T28" fmla="*/ 1614 w 1773"/>
                <a:gd name="T29" fmla="*/ 588 h 1786"/>
                <a:gd name="T30" fmla="*/ 1623 w 1773"/>
                <a:gd name="T31" fmla="*/ 520 h 1786"/>
                <a:gd name="T32" fmla="*/ 1538 w 1773"/>
                <a:gd name="T33" fmla="*/ 456 h 1786"/>
                <a:gd name="T34" fmla="*/ 1525 w 1773"/>
                <a:gd name="T35" fmla="*/ 343 h 1786"/>
                <a:gd name="T36" fmla="*/ 1497 w 1773"/>
                <a:gd name="T37" fmla="*/ 326 h 1786"/>
                <a:gd name="T38" fmla="*/ 1352 w 1773"/>
                <a:gd name="T39" fmla="*/ 338 h 1786"/>
                <a:gd name="T40" fmla="*/ 1252 w 1773"/>
                <a:gd name="T41" fmla="*/ 306 h 1786"/>
                <a:gd name="T42" fmla="*/ 1261 w 1773"/>
                <a:gd name="T43" fmla="*/ 221 h 1786"/>
                <a:gd name="T44" fmla="*/ 1261 w 1773"/>
                <a:gd name="T45" fmla="*/ 98 h 1786"/>
                <a:gd name="T46" fmla="*/ 1165 w 1773"/>
                <a:gd name="T47" fmla="*/ 61 h 1786"/>
                <a:gd name="T48" fmla="*/ 1046 w 1773"/>
                <a:gd name="T49" fmla="*/ 12 h 1786"/>
                <a:gd name="T50" fmla="*/ 929 w 1773"/>
                <a:gd name="T51" fmla="*/ 33 h 1786"/>
                <a:gd name="T52" fmla="*/ 864 w 1773"/>
                <a:gd name="T53" fmla="*/ 98 h 1786"/>
                <a:gd name="T54" fmla="*/ 735 w 1773"/>
                <a:gd name="T55" fmla="*/ 118 h 1786"/>
                <a:gd name="T56" fmla="*/ 664 w 1773"/>
                <a:gd name="T57" fmla="*/ 276 h 1786"/>
                <a:gd name="T58" fmla="*/ 608 w 1773"/>
                <a:gd name="T59" fmla="*/ 326 h 1786"/>
                <a:gd name="T60" fmla="*/ 567 w 1773"/>
                <a:gd name="T61" fmla="*/ 394 h 1786"/>
                <a:gd name="T62" fmla="*/ 521 w 1773"/>
                <a:gd name="T63" fmla="*/ 490 h 1786"/>
                <a:gd name="T64" fmla="*/ 441 w 1773"/>
                <a:gd name="T65" fmla="*/ 470 h 1786"/>
                <a:gd name="T66" fmla="*/ 324 w 1773"/>
                <a:gd name="T67" fmla="*/ 479 h 1786"/>
                <a:gd name="T68" fmla="*/ 267 w 1773"/>
                <a:gd name="T69" fmla="*/ 581 h 1786"/>
                <a:gd name="T70" fmla="*/ 206 w 1773"/>
                <a:gd name="T71" fmla="*/ 767 h 1786"/>
                <a:gd name="T72" fmla="*/ 159 w 1773"/>
                <a:gd name="T73" fmla="*/ 914 h 1786"/>
                <a:gd name="T74" fmla="*/ 159 w 1773"/>
                <a:gd name="T75" fmla="*/ 982 h 1786"/>
                <a:gd name="T76" fmla="*/ 76 w 1773"/>
                <a:gd name="T77" fmla="*/ 1002 h 1786"/>
                <a:gd name="T78" fmla="*/ 38 w 1773"/>
                <a:gd name="T79" fmla="*/ 1040 h 1786"/>
                <a:gd name="T80" fmla="*/ 46 w 1773"/>
                <a:gd name="T81" fmla="*/ 1149 h 1786"/>
                <a:gd name="T82" fmla="*/ 46 w 1773"/>
                <a:gd name="T83" fmla="*/ 1275 h 1786"/>
                <a:gd name="T84" fmla="*/ 150 w 1773"/>
                <a:gd name="T85" fmla="*/ 1352 h 1786"/>
                <a:gd name="T86" fmla="*/ 194 w 1773"/>
                <a:gd name="T87" fmla="*/ 1426 h 1786"/>
                <a:gd name="T88" fmla="*/ 352 w 1773"/>
                <a:gd name="T89" fmla="*/ 1511 h 1786"/>
                <a:gd name="T90" fmla="*/ 385 w 1773"/>
                <a:gd name="T91" fmla="*/ 1608 h 1786"/>
                <a:gd name="T92" fmla="*/ 450 w 1773"/>
                <a:gd name="T93" fmla="*/ 1628 h 1786"/>
                <a:gd name="T94" fmla="*/ 421 w 1773"/>
                <a:gd name="T95" fmla="*/ 1736 h 1786"/>
                <a:gd name="T96" fmla="*/ 482 w 1773"/>
                <a:gd name="T97" fmla="*/ 1755 h 1786"/>
                <a:gd name="T98" fmla="*/ 579 w 1773"/>
                <a:gd name="T99" fmla="*/ 1736 h 1786"/>
                <a:gd name="T100" fmla="*/ 638 w 1773"/>
                <a:gd name="T101" fmla="*/ 1695 h 1786"/>
                <a:gd name="T102" fmla="*/ 685 w 1773"/>
                <a:gd name="T103" fmla="*/ 1745 h 1786"/>
                <a:gd name="T104" fmla="*/ 782 w 1773"/>
                <a:gd name="T105" fmla="*/ 1736 h 1786"/>
                <a:gd name="T106" fmla="*/ 832 w 1773"/>
                <a:gd name="T107" fmla="*/ 1675 h 1786"/>
                <a:gd name="T108" fmla="*/ 920 w 1773"/>
                <a:gd name="T109" fmla="*/ 1684 h 1786"/>
                <a:gd name="T110" fmla="*/ 983 w 1773"/>
                <a:gd name="T111" fmla="*/ 1695 h 1786"/>
                <a:gd name="T112" fmla="*/ 1046 w 1773"/>
                <a:gd name="T113" fmla="*/ 1684 h 1786"/>
                <a:gd name="T114" fmla="*/ 1129 w 1773"/>
                <a:gd name="T115" fmla="*/ 1716 h 1786"/>
                <a:gd name="T116" fmla="*/ 1156 w 1773"/>
                <a:gd name="T117" fmla="*/ 1608 h 1786"/>
                <a:gd name="T118" fmla="*/ 1282 w 1773"/>
                <a:gd name="T119" fmla="*/ 1649 h 1786"/>
                <a:gd name="T120" fmla="*/ 1364 w 1773"/>
                <a:gd name="T121" fmla="*/ 1619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3" h="1786">
                  <a:moveTo>
                    <a:pt x="1364" y="1619"/>
                  </a:moveTo>
                  <a:lnTo>
                    <a:pt x="1391" y="1640"/>
                  </a:lnTo>
                  <a:lnTo>
                    <a:pt x="1449" y="1628"/>
                  </a:lnTo>
                  <a:lnTo>
                    <a:pt x="1462" y="1619"/>
                  </a:lnTo>
                  <a:lnTo>
                    <a:pt x="1482" y="1640"/>
                  </a:lnTo>
                  <a:lnTo>
                    <a:pt x="1491" y="1649"/>
                  </a:lnTo>
                  <a:lnTo>
                    <a:pt x="1538" y="1658"/>
                  </a:lnTo>
                  <a:lnTo>
                    <a:pt x="1579" y="1669"/>
                  </a:lnTo>
                  <a:lnTo>
                    <a:pt x="1608" y="1675"/>
                  </a:lnTo>
                  <a:lnTo>
                    <a:pt x="1623" y="1684"/>
                  </a:lnTo>
                  <a:lnTo>
                    <a:pt x="1644" y="1658"/>
                  </a:lnTo>
                  <a:lnTo>
                    <a:pt x="1676" y="1669"/>
                  </a:lnTo>
                  <a:lnTo>
                    <a:pt x="1718" y="1658"/>
                  </a:lnTo>
                  <a:lnTo>
                    <a:pt x="1696" y="1599"/>
                  </a:lnTo>
                  <a:lnTo>
                    <a:pt x="1705" y="1587"/>
                  </a:lnTo>
                  <a:lnTo>
                    <a:pt x="1740" y="1567"/>
                  </a:lnTo>
                  <a:lnTo>
                    <a:pt x="1761" y="1552"/>
                  </a:lnTo>
                  <a:lnTo>
                    <a:pt x="1761" y="1543"/>
                  </a:lnTo>
                  <a:lnTo>
                    <a:pt x="1773" y="1531"/>
                  </a:lnTo>
                  <a:lnTo>
                    <a:pt x="1753" y="1489"/>
                  </a:lnTo>
                  <a:lnTo>
                    <a:pt x="1731" y="1489"/>
                  </a:lnTo>
                  <a:lnTo>
                    <a:pt x="1731" y="1481"/>
                  </a:lnTo>
                  <a:lnTo>
                    <a:pt x="1731" y="1448"/>
                  </a:lnTo>
                  <a:lnTo>
                    <a:pt x="1705" y="1405"/>
                  </a:lnTo>
                  <a:lnTo>
                    <a:pt x="1726" y="1385"/>
                  </a:lnTo>
                  <a:lnTo>
                    <a:pt x="1718" y="1331"/>
                  </a:lnTo>
                  <a:lnTo>
                    <a:pt x="1731" y="1311"/>
                  </a:lnTo>
                  <a:lnTo>
                    <a:pt x="1740" y="1287"/>
                  </a:lnTo>
                  <a:lnTo>
                    <a:pt x="1731" y="1255"/>
                  </a:lnTo>
                  <a:lnTo>
                    <a:pt x="1740" y="1225"/>
                  </a:lnTo>
                  <a:lnTo>
                    <a:pt x="1696" y="1205"/>
                  </a:lnTo>
                  <a:lnTo>
                    <a:pt x="1696" y="1193"/>
                  </a:lnTo>
                  <a:lnTo>
                    <a:pt x="1676" y="1190"/>
                  </a:lnTo>
                  <a:lnTo>
                    <a:pt x="1685" y="1170"/>
                  </a:lnTo>
                  <a:lnTo>
                    <a:pt x="1696" y="1170"/>
                  </a:lnTo>
                  <a:lnTo>
                    <a:pt x="1705" y="1138"/>
                  </a:lnTo>
                  <a:lnTo>
                    <a:pt x="1664" y="1117"/>
                  </a:lnTo>
                  <a:lnTo>
                    <a:pt x="1614" y="1108"/>
                  </a:lnTo>
                  <a:lnTo>
                    <a:pt x="1623" y="1067"/>
                  </a:lnTo>
                  <a:lnTo>
                    <a:pt x="1588" y="1052"/>
                  </a:lnTo>
                  <a:lnTo>
                    <a:pt x="1588" y="1019"/>
                  </a:lnTo>
                  <a:lnTo>
                    <a:pt x="1614" y="1019"/>
                  </a:lnTo>
                  <a:lnTo>
                    <a:pt x="1655" y="982"/>
                  </a:lnTo>
                  <a:lnTo>
                    <a:pt x="1635" y="949"/>
                  </a:lnTo>
                  <a:lnTo>
                    <a:pt x="1567" y="865"/>
                  </a:lnTo>
                  <a:lnTo>
                    <a:pt x="1567" y="852"/>
                  </a:lnTo>
                  <a:lnTo>
                    <a:pt x="1599" y="865"/>
                  </a:lnTo>
                  <a:lnTo>
                    <a:pt x="1599" y="852"/>
                  </a:lnTo>
                  <a:lnTo>
                    <a:pt x="1623" y="823"/>
                  </a:lnTo>
                  <a:lnTo>
                    <a:pt x="1623" y="817"/>
                  </a:lnTo>
                  <a:lnTo>
                    <a:pt x="1614" y="796"/>
                  </a:lnTo>
                  <a:lnTo>
                    <a:pt x="1664" y="776"/>
                  </a:lnTo>
                  <a:lnTo>
                    <a:pt x="1705" y="714"/>
                  </a:lnTo>
                  <a:lnTo>
                    <a:pt x="1696" y="705"/>
                  </a:lnTo>
                  <a:lnTo>
                    <a:pt x="1635" y="705"/>
                  </a:lnTo>
                  <a:lnTo>
                    <a:pt x="1588" y="670"/>
                  </a:lnTo>
                  <a:lnTo>
                    <a:pt x="1599" y="638"/>
                  </a:lnTo>
                  <a:lnTo>
                    <a:pt x="1608" y="629"/>
                  </a:lnTo>
                  <a:lnTo>
                    <a:pt x="1614" y="618"/>
                  </a:lnTo>
                  <a:lnTo>
                    <a:pt x="1614" y="588"/>
                  </a:lnTo>
                  <a:lnTo>
                    <a:pt x="1623" y="581"/>
                  </a:lnTo>
                  <a:lnTo>
                    <a:pt x="1623" y="562"/>
                  </a:lnTo>
                  <a:lnTo>
                    <a:pt x="1635" y="540"/>
                  </a:lnTo>
                  <a:lnTo>
                    <a:pt x="1623" y="520"/>
                  </a:lnTo>
                  <a:lnTo>
                    <a:pt x="1608" y="512"/>
                  </a:lnTo>
                  <a:lnTo>
                    <a:pt x="1599" y="490"/>
                  </a:lnTo>
                  <a:lnTo>
                    <a:pt x="1579" y="470"/>
                  </a:lnTo>
                  <a:lnTo>
                    <a:pt x="1538" y="456"/>
                  </a:lnTo>
                  <a:lnTo>
                    <a:pt x="1547" y="436"/>
                  </a:lnTo>
                  <a:lnTo>
                    <a:pt x="1567" y="403"/>
                  </a:lnTo>
                  <a:lnTo>
                    <a:pt x="1567" y="343"/>
                  </a:lnTo>
                  <a:lnTo>
                    <a:pt x="1525" y="343"/>
                  </a:lnTo>
                  <a:lnTo>
                    <a:pt x="1525" y="353"/>
                  </a:lnTo>
                  <a:lnTo>
                    <a:pt x="1497" y="364"/>
                  </a:lnTo>
                  <a:lnTo>
                    <a:pt x="1508" y="338"/>
                  </a:lnTo>
                  <a:lnTo>
                    <a:pt x="1497" y="326"/>
                  </a:lnTo>
                  <a:lnTo>
                    <a:pt x="1497" y="297"/>
                  </a:lnTo>
                  <a:lnTo>
                    <a:pt x="1429" y="317"/>
                  </a:lnTo>
                  <a:lnTo>
                    <a:pt x="1421" y="338"/>
                  </a:lnTo>
                  <a:lnTo>
                    <a:pt x="1352" y="338"/>
                  </a:lnTo>
                  <a:lnTo>
                    <a:pt x="1343" y="343"/>
                  </a:lnTo>
                  <a:lnTo>
                    <a:pt x="1293" y="338"/>
                  </a:lnTo>
                  <a:lnTo>
                    <a:pt x="1293" y="326"/>
                  </a:lnTo>
                  <a:lnTo>
                    <a:pt x="1252" y="306"/>
                  </a:lnTo>
                  <a:lnTo>
                    <a:pt x="1206" y="297"/>
                  </a:lnTo>
                  <a:lnTo>
                    <a:pt x="1238" y="247"/>
                  </a:lnTo>
                  <a:lnTo>
                    <a:pt x="1252" y="226"/>
                  </a:lnTo>
                  <a:lnTo>
                    <a:pt x="1261" y="221"/>
                  </a:lnTo>
                  <a:lnTo>
                    <a:pt x="1293" y="200"/>
                  </a:lnTo>
                  <a:lnTo>
                    <a:pt x="1293" y="118"/>
                  </a:lnTo>
                  <a:lnTo>
                    <a:pt x="1282" y="118"/>
                  </a:lnTo>
                  <a:lnTo>
                    <a:pt x="1261" y="98"/>
                  </a:lnTo>
                  <a:lnTo>
                    <a:pt x="1226" y="94"/>
                  </a:lnTo>
                  <a:lnTo>
                    <a:pt x="1217" y="94"/>
                  </a:lnTo>
                  <a:lnTo>
                    <a:pt x="1185" y="74"/>
                  </a:lnTo>
                  <a:lnTo>
                    <a:pt x="1165" y="61"/>
                  </a:lnTo>
                  <a:lnTo>
                    <a:pt x="1129" y="12"/>
                  </a:lnTo>
                  <a:lnTo>
                    <a:pt x="1067" y="41"/>
                  </a:lnTo>
                  <a:lnTo>
                    <a:pt x="1037" y="33"/>
                  </a:lnTo>
                  <a:lnTo>
                    <a:pt x="1046" y="12"/>
                  </a:lnTo>
                  <a:lnTo>
                    <a:pt x="991" y="12"/>
                  </a:lnTo>
                  <a:lnTo>
                    <a:pt x="961" y="0"/>
                  </a:lnTo>
                  <a:lnTo>
                    <a:pt x="961" y="41"/>
                  </a:lnTo>
                  <a:lnTo>
                    <a:pt x="929" y="33"/>
                  </a:lnTo>
                  <a:lnTo>
                    <a:pt x="885" y="41"/>
                  </a:lnTo>
                  <a:lnTo>
                    <a:pt x="888" y="94"/>
                  </a:lnTo>
                  <a:lnTo>
                    <a:pt x="885" y="109"/>
                  </a:lnTo>
                  <a:lnTo>
                    <a:pt x="864" y="98"/>
                  </a:lnTo>
                  <a:lnTo>
                    <a:pt x="803" y="83"/>
                  </a:lnTo>
                  <a:lnTo>
                    <a:pt x="773" y="83"/>
                  </a:lnTo>
                  <a:lnTo>
                    <a:pt x="735" y="94"/>
                  </a:lnTo>
                  <a:lnTo>
                    <a:pt x="735" y="118"/>
                  </a:lnTo>
                  <a:lnTo>
                    <a:pt x="714" y="129"/>
                  </a:lnTo>
                  <a:lnTo>
                    <a:pt x="705" y="139"/>
                  </a:lnTo>
                  <a:lnTo>
                    <a:pt x="617" y="180"/>
                  </a:lnTo>
                  <a:lnTo>
                    <a:pt x="664" y="276"/>
                  </a:lnTo>
                  <a:lnTo>
                    <a:pt x="656" y="326"/>
                  </a:lnTo>
                  <a:lnTo>
                    <a:pt x="629" y="343"/>
                  </a:lnTo>
                  <a:lnTo>
                    <a:pt x="617" y="338"/>
                  </a:lnTo>
                  <a:lnTo>
                    <a:pt x="608" y="326"/>
                  </a:lnTo>
                  <a:lnTo>
                    <a:pt x="599" y="343"/>
                  </a:lnTo>
                  <a:lnTo>
                    <a:pt x="608" y="373"/>
                  </a:lnTo>
                  <a:lnTo>
                    <a:pt x="599" y="394"/>
                  </a:lnTo>
                  <a:lnTo>
                    <a:pt x="567" y="394"/>
                  </a:lnTo>
                  <a:lnTo>
                    <a:pt x="567" y="414"/>
                  </a:lnTo>
                  <a:lnTo>
                    <a:pt x="538" y="444"/>
                  </a:lnTo>
                  <a:lnTo>
                    <a:pt x="547" y="456"/>
                  </a:lnTo>
                  <a:lnTo>
                    <a:pt x="521" y="490"/>
                  </a:lnTo>
                  <a:lnTo>
                    <a:pt x="491" y="499"/>
                  </a:lnTo>
                  <a:lnTo>
                    <a:pt x="482" y="490"/>
                  </a:lnTo>
                  <a:lnTo>
                    <a:pt x="462" y="479"/>
                  </a:lnTo>
                  <a:lnTo>
                    <a:pt x="441" y="470"/>
                  </a:lnTo>
                  <a:lnTo>
                    <a:pt x="421" y="456"/>
                  </a:lnTo>
                  <a:lnTo>
                    <a:pt x="393" y="462"/>
                  </a:lnTo>
                  <a:lnTo>
                    <a:pt x="332" y="479"/>
                  </a:lnTo>
                  <a:lnTo>
                    <a:pt x="324" y="479"/>
                  </a:lnTo>
                  <a:lnTo>
                    <a:pt x="282" y="499"/>
                  </a:lnTo>
                  <a:lnTo>
                    <a:pt x="276" y="520"/>
                  </a:lnTo>
                  <a:lnTo>
                    <a:pt x="256" y="540"/>
                  </a:lnTo>
                  <a:lnTo>
                    <a:pt x="267" y="581"/>
                  </a:lnTo>
                  <a:lnTo>
                    <a:pt x="267" y="618"/>
                  </a:lnTo>
                  <a:lnTo>
                    <a:pt x="235" y="638"/>
                  </a:lnTo>
                  <a:lnTo>
                    <a:pt x="226" y="650"/>
                  </a:lnTo>
                  <a:lnTo>
                    <a:pt x="206" y="767"/>
                  </a:lnTo>
                  <a:lnTo>
                    <a:pt x="194" y="823"/>
                  </a:lnTo>
                  <a:lnTo>
                    <a:pt x="185" y="843"/>
                  </a:lnTo>
                  <a:lnTo>
                    <a:pt x="185" y="885"/>
                  </a:lnTo>
                  <a:lnTo>
                    <a:pt x="159" y="914"/>
                  </a:lnTo>
                  <a:lnTo>
                    <a:pt x="174" y="934"/>
                  </a:lnTo>
                  <a:lnTo>
                    <a:pt x="185" y="969"/>
                  </a:lnTo>
                  <a:lnTo>
                    <a:pt x="185" y="1002"/>
                  </a:lnTo>
                  <a:lnTo>
                    <a:pt x="159" y="982"/>
                  </a:lnTo>
                  <a:lnTo>
                    <a:pt x="138" y="991"/>
                  </a:lnTo>
                  <a:lnTo>
                    <a:pt x="118" y="1032"/>
                  </a:lnTo>
                  <a:lnTo>
                    <a:pt x="96" y="1040"/>
                  </a:lnTo>
                  <a:lnTo>
                    <a:pt x="76" y="1002"/>
                  </a:lnTo>
                  <a:lnTo>
                    <a:pt x="46" y="991"/>
                  </a:lnTo>
                  <a:lnTo>
                    <a:pt x="0" y="1002"/>
                  </a:lnTo>
                  <a:lnTo>
                    <a:pt x="11" y="1032"/>
                  </a:lnTo>
                  <a:lnTo>
                    <a:pt x="38" y="1040"/>
                  </a:lnTo>
                  <a:lnTo>
                    <a:pt x="46" y="1052"/>
                  </a:lnTo>
                  <a:lnTo>
                    <a:pt x="68" y="1099"/>
                  </a:lnTo>
                  <a:lnTo>
                    <a:pt x="68" y="1117"/>
                  </a:lnTo>
                  <a:lnTo>
                    <a:pt x="46" y="1149"/>
                  </a:lnTo>
                  <a:lnTo>
                    <a:pt x="46" y="1170"/>
                  </a:lnTo>
                  <a:lnTo>
                    <a:pt x="46" y="1205"/>
                  </a:lnTo>
                  <a:lnTo>
                    <a:pt x="33" y="1234"/>
                  </a:lnTo>
                  <a:lnTo>
                    <a:pt x="46" y="1275"/>
                  </a:lnTo>
                  <a:lnTo>
                    <a:pt x="55" y="1307"/>
                  </a:lnTo>
                  <a:lnTo>
                    <a:pt x="88" y="1311"/>
                  </a:lnTo>
                  <a:lnTo>
                    <a:pt x="88" y="1344"/>
                  </a:lnTo>
                  <a:lnTo>
                    <a:pt x="150" y="1352"/>
                  </a:lnTo>
                  <a:lnTo>
                    <a:pt x="150" y="1363"/>
                  </a:lnTo>
                  <a:lnTo>
                    <a:pt x="185" y="1363"/>
                  </a:lnTo>
                  <a:lnTo>
                    <a:pt x="206" y="1405"/>
                  </a:lnTo>
                  <a:lnTo>
                    <a:pt x="194" y="1426"/>
                  </a:lnTo>
                  <a:lnTo>
                    <a:pt x="302" y="1428"/>
                  </a:lnTo>
                  <a:lnTo>
                    <a:pt x="332" y="1448"/>
                  </a:lnTo>
                  <a:lnTo>
                    <a:pt x="365" y="1489"/>
                  </a:lnTo>
                  <a:lnTo>
                    <a:pt x="352" y="1511"/>
                  </a:lnTo>
                  <a:lnTo>
                    <a:pt x="373" y="1552"/>
                  </a:lnTo>
                  <a:lnTo>
                    <a:pt x="352" y="1558"/>
                  </a:lnTo>
                  <a:lnTo>
                    <a:pt x="365" y="1599"/>
                  </a:lnTo>
                  <a:lnTo>
                    <a:pt x="385" y="1608"/>
                  </a:lnTo>
                  <a:lnTo>
                    <a:pt x="408" y="1608"/>
                  </a:lnTo>
                  <a:lnTo>
                    <a:pt x="408" y="1640"/>
                  </a:lnTo>
                  <a:lnTo>
                    <a:pt x="441" y="1619"/>
                  </a:lnTo>
                  <a:lnTo>
                    <a:pt x="450" y="1628"/>
                  </a:lnTo>
                  <a:lnTo>
                    <a:pt x="421" y="1669"/>
                  </a:lnTo>
                  <a:lnTo>
                    <a:pt x="430" y="1684"/>
                  </a:lnTo>
                  <a:lnTo>
                    <a:pt x="400" y="1725"/>
                  </a:lnTo>
                  <a:lnTo>
                    <a:pt x="421" y="1736"/>
                  </a:lnTo>
                  <a:lnTo>
                    <a:pt x="441" y="1704"/>
                  </a:lnTo>
                  <a:lnTo>
                    <a:pt x="450" y="1716"/>
                  </a:lnTo>
                  <a:lnTo>
                    <a:pt x="450" y="1755"/>
                  </a:lnTo>
                  <a:lnTo>
                    <a:pt x="482" y="1755"/>
                  </a:lnTo>
                  <a:lnTo>
                    <a:pt x="503" y="1736"/>
                  </a:lnTo>
                  <a:lnTo>
                    <a:pt x="526" y="1736"/>
                  </a:lnTo>
                  <a:lnTo>
                    <a:pt x="547" y="1736"/>
                  </a:lnTo>
                  <a:lnTo>
                    <a:pt x="579" y="1736"/>
                  </a:lnTo>
                  <a:lnTo>
                    <a:pt x="588" y="1716"/>
                  </a:lnTo>
                  <a:lnTo>
                    <a:pt x="588" y="1695"/>
                  </a:lnTo>
                  <a:lnTo>
                    <a:pt x="638" y="1684"/>
                  </a:lnTo>
                  <a:lnTo>
                    <a:pt x="638" y="1695"/>
                  </a:lnTo>
                  <a:lnTo>
                    <a:pt x="644" y="1704"/>
                  </a:lnTo>
                  <a:lnTo>
                    <a:pt x="656" y="1704"/>
                  </a:lnTo>
                  <a:lnTo>
                    <a:pt x="664" y="1725"/>
                  </a:lnTo>
                  <a:lnTo>
                    <a:pt x="685" y="1745"/>
                  </a:lnTo>
                  <a:lnTo>
                    <a:pt x="714" y="1786"/>
                  </a:lnTo>
                  <a:lnTo>
                    <a:pt x="747" y="1775"/>
                  </a:lnTo>
                  <a:lnTo>
                    <a:pt x="747" y="1755"/>
                  </a:lnTo>
                  <a:lnTo>
                    <a:pt x="782" y="1736"/>
                  </a:lnTo>
                  <a:lnTo>
                    <a:pt x="790" y="1704"/>
                  </a:lnTo>
                  <a:lnTo>
                    <a:pt x="812" y="1704"/>
                  </a:lnTo>
                  <a:lnTo>
                    <a:pt x="812" y="1684"/>
                  </a:lnTo>
                  <a:lnTo>
                    <a:pt x="832" y="1675"/>
                  </a:lnTo>
                  <a:lnTo>
                    <a:pt x="864" y="1649"/>
                  </a:lnTo>
                  <a:lnTo>
                    <a:pt x="885" y="1658"/>
                  </a:lnTo>
                  <a:lnTo>
                    <a:pt x="885" y="1704"/>
                  </a:lnTo>
                  <a:lnTo>
                    <a:pt x="920" y="1684"/>
                  </a:lnTo>
                  <a:lnTo>
                    <a:pt x="950" y="1675"/>
                  </a:lnTo>
                  <a:lnTo>
                    <a:pt x="970" y="1658"/>
                  </a:lnTo>
                  <a:lnTo>
                    <a:pt x="991" y="1669"/>
                  </a:lnTo>
                  <a:lnTo>
                    <a:pt x="983" y="1695"/>
                  </a:lnTo>
                  <a:lnTo>
                    <a:pt x="1002" y="1716"/>
                  </a:lnTo>
                  <a:lnTo>
                    <a:pt x="1017" y="1725"/>
                  </a:lnTo>
                  <a:lnTo>
                    <a:pt x="1026" y="1716"/>
                  </a:lnTo>
                  <a:lnTo>
                    <a:pt x="1046" y="1684"/>
                  </a:lnTo>
                  <a:lnTo>
                    <a:pt x="1067" y="1669"/>
                  </a:lnTo>
                  <a:lnTo>
                    <a:pt x="1079" y="1669"/>
                  </a:lnTo>
                  <a:lnTo>
                    <a:pt x="1109" y="1716"/>
                  </a:lnTo>
                  <a:lnTo>
                    <a:pt x="1129" y="1716"/>
                  </a:lnTo>
                  <a:lnTo>
                    <a:pt x="1156" y="1695"/>
                  </a:lnTo>
                  <a:lnTo>
                    <a:pt x="1176" y="1640"/>
                  </a:lnTo>
                  <a:lnTo>
                    <a:pt x="1165" y="1619"/>
                  </a:lnTo>
                  <a:lnTo>
                    <a:pt x="1156" y="1608"/>
                  </a:lnTo>
                  <a:lnTo>
                    <a:pt x="1156" y="1599"/>
                  </a:lnTo>
                  <a:lnTo>
                    <a:pt x="1226" y="1599"/>
                  </a:lnTo>
                  <a:lnTo>
                    <a:pt x="1252" y="1640"/>
                  </a:lnTo>
                  <a:lnTo>
                    <a:pt x="1282" y="1649"/>
                  </a:lnTo>
                  <a:lnTo>
                    <a:pt x="1282" y="1640"/>
                  </a:lnTo>
                  <a:lnTo>
                    <a:pt x="1332" y="1640"/>
                  </a:lnTo>
                  <a:lnTo>
                    <a:pt x="1343" y="1619"/>
                  </a:lnTo>
                  <a:lnTo>
                    <a:pt x="1364" y="1619"/>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91" name="28 Eure-et-Loire">
              <a:extLst>
                <a:ext uri="{FF2B5EF4-FFF2-40B4-BE49-F238E27FC236}">
                  <a16:creationId xmlns:a16="http://schemas.microsoft.com/office/drawing/2014/main" id="{77D5CB21-CF53-4725-A1C5-7DAC202B02AE}"/>
                </a:ext>
              </a:extLst>
            </p:cNvPr>
            <p:cNvSpPr>
              <a:spLocks/>
            </p:cNvSpPr>
            <p:nvPr userDrawn="1"/>
          </p:nvSpPr>
          <p:spPr bwMode="auto">
            <a:xfrm>
              <a:off x="5264150" y="1812925"/>
              <a:ext cx="538163" cy="646113"/>
            </a:xfrm>
            <a:custGeom>
              <a:avLst/>
              <a:gdLst>
                <a:gd name="T0" fmla="*/ 1069 w 1583"/>
                <a:gd name="T1" fmla="*/ 224 h 1899"/>
                <a:gd name="T2" fmla="*/ 1056 w 1583"/>
                <a:gd name="T3" fmla="*/ 183 h 1899"/>
                <a:gd name="T4" fmla="*/ 1036 w 1583"/>
                <a:gd name="T5" fmla="*/ 106 h 1899"/>
                <a:gd name="T6" fmla="*/ 995 w 1583"/>
                <a:gd name="T7" fmla="*/ 30 h 1899"/>
                <a:gd name="T8" fmla="*/ 918 w 1583"/>
                <a:gd name="T9" fmla="*/ 22 h 1899"/>
                <a:gd name="T10" fmla="*/ 918 w 1583"/>
                <a:gd name="T11" fmla="*/ 106 h 1899"/>
                <a:gd name="T12" fmla="*/ 833 w 1583"/>
                <a:gd name="T13" fmla="*/ 174 h 1899"/>
                <a:gd name="T14" fmla="*/ 800 w 1583"/>
                <a:gd name="T15" fmla="*/ 301 h 1899"/>
                <a:gd name="T16" fmla="*/ 685 w 1583"/>
                <a:gd name="T17" fmla="*/ 332 h 1899"/>
                <a:gd name="T18" fmla="*/ 577 w 1583"/>
                <a:gd name="T19" fmla="*/ 321 h 1899"/>
                <a:gd name="T20" fmla="*/ 471 w 1583"/>
                <a:gd name="T21" fmla="*/ 353 h 1899"/>
                <a:gd name="T22" fmla="*/ 368 w 1583"/>
                <a:gd name="T23" fmla="*/ 392 h 1899"/>
                <a:gd name="T24" fmla="*/ 182 w 1583"/>
                <a:gd name="T25" fmla="*/ 418 h 1899"/>
                <a:gd name="T26" fmla="*/ 86 w 1583"/>
                <a:gd name="T27" fmla="*/ 509 h 1899"/>
                <a:gd name="T28" fmla="*/ 124 w 1583"/>
                <a:gd name="T29" fmla="*/ 674 h 1899"/>
                <a:gd name="T30" fmla="*/ 236 w 1583"/>
                <a:gd name="T31" fmla="*/ 744 h 1899"/>
                <a:gd name="T32" fmla="*/ 260 w 1583"/>
                <a:gd name="T33" fmla="*/ 854 h 1899"/>
                <a:gd name="T34" fmla="*/ 245 w 1583"/>
                <a:gd name="T35" fmla="*/ 999 h 1899"/>
                <a:gd name="T36" fmla="*/ 162 w 1583"/>
                <a:gd name="T37" fmla="*/ 1118 h 1899"/>
                <a:gd name="T38" fmla="*/ 78 w 1583"/>
                <a:gd name="T39" fmla="*/ 1123 h 1899"/>
                <a:gd name="T40" fmla="*/ 0 w 1583"/>
                <a:gd name="T41" fmla="*/ 1223 h 1899"/>
                <a:gd name="T42" fmla="*/ 36 w 1583"/>
                <a:gd name="T43" fmla="*/ 1291 h 1899"/>
                <a:gd name="T44" fmla="*/ 36 w 1583"/>
                <a:gd name="T45" fmla="*/ 1428 h 1899"/>
                <a:gd name="T46" fmla="*/ 182 w 1583"/>
                <a:gd name="T47" fmla="*/ 1526 h 1899"/>
                <a:gd name="T48" fmla="*/ 141 w 1583"/>
                <a:gd name="T49" fmla="*/ 1597 h 1899"/>
                <a:gd name="T50" fmla="*/ 312 w 1583"/>
                <a:gd name="T51" fmla="*/ 1547 h 1899"/>
                <a:gd name="T52" fmla="*/ 342 w 1583"/>
                <a:gd name="T53" fmla="*/ 1643 h 1899"/>
                <a:gd name="T54" fmla="*/ 451 w 1583"/>
                <a:gd name="T55" fmla="*/ 1729 h 1899"/>
                <a:gd name="T56" fmla="*/ 557 w 1583"/>
                <a:gd name="T57" fmla="*/ 1858 h 1899"/>
                <a:gd name="T58" fmla="*/ 694 w 1583"/>
                <a:gd name="T59" fmla="*/ 1899 h 1899"/>
                <a:gd name="T60" fmla="*/ 841 w 1583"/>
                <a:gd name="T61" fmla="*/ 1866 h 1899"/>
                <a:gd name="T62" fmla="*/ 971 w 1583"/>
                <a:gd name="T63" fmla="*/ 1840 h 1899"/>
                <a:gd name="T64" fmla="*/ 1006 w 1583"/>
                <a:gd name="T65" fmla="*/ 1725 h 1899"/>
                <a:gd name="T66" fmla="*/ 1103 w 1583"/>
                <a:gd name="T67" fmla="*/ 1684 h 1899"/>
                <a:gd name="T68" fmla="*/ 1303 w 1583"/>
                <a:gd name="T69" fmla="*/ 1673 h 1899"/>
                <a:gd name="T70" fmla="*/ 1418 w 1583"/>
                <a:gd name="T71" fmla="*/ 1643 h 1899"/>
                <a:gd name="T72" fmla="*/ 1498 w 1583"/>
                <a:gd name="T73" fmla="*/ 1535 h 1899"/>
                <a:gd name="T74" fmla="*/ 1557 w 1583"/>
                <a:gd name="T75" fmla="*/ 1470 h 1899"/>
                <a:gd name="T76" fmla="*/ 1568 w 1583"/>
                <a:gd name="T77" fmla="*/ 1437 h 1899"/>
                <a:gd name="T78" fmla="*/ 1548 w 1583"/>
                <a:gd name="T79" fmla="*/ 1341 h 1899"/>
                <a:gd name="T80" fmla="*/ 1568 w 1583"/>
                <a:gd name="T81" fmla="*/ 1261 h 1899"/>
                <a:gd name="T82" fmla="*/ 1568 w 1583"/>
                <a:gd name="T83" fmla="*/ 1123 h 1899"/>
                <a:gd name="T84" fmla="*/ 1507 w 1583"/>
                <a:gd name="T85" fmla="*/ 1036 h 1899"/>
                <a:gd name="T86" fmla="*/ 1465 w 1583"/>
                <a:gd name="T87" fmla="*/ 971 h 1899"/>
                <a:gd name="T88" fmla="*/ 1379 w 1583"/>
                <a:gd name="T89" fmla="*/ 917 h 1899"/>
                <a:gd name="T90" fmla="*/ 1324 w 1583"/>
                <a:gd name="T91" fmla="*/ 744 h 1899"/>
                <a:gd name="T92" fmla="*/ 1242 w 1583"/>
                <a:gd name="T93" fmla="*/ 642 h 1899"/>
                <a:gd name="T94" fmla="*/ 1153 w 1583"/>
                <a:gd name="T95" fmla="*/ 598 h 1899"/>
                <a:gd name="T96" fmla="*/ 1103 w 1583"/>
                <a:gd name="T97" fmla="*/ 509 h 1899"/>
                <a:gd name="T98" fmla="*/ 1112 w 1583"/>
                <a:gd name="T99" fmla="*/ 397 h 1899"/>
                <a:gd name="T100" fmla="*/ 1077 w 1583"/>
                <a:gd name="T101" fmla="*/ 332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3" h="1899">
                  <a:moveTo>
                    <a:pt x="1077" y="312"/>
                  </a:moveTo>
                  <a:lnTo>
                    <a:pt x="1069" y="312"/>
                  </a:lnTo>
                  <a:lnTo>
                    <a:pt x="1069" y="256"/>
                  </a:lnTo>
                  <a:lnTo>
                    <a:pt x="1077" y="236"/>
                  </a:lnTo>
                  <a:lnTo>
                    <a:pt x="1069" y="224"/>
                  </a:lnTo>
                  <a:lnTo>
                    <a:pt x="1069" y="215"/>
                  </a:lnTo>
                  <a:lnTo>
                    <a:pt x="1077" y="204"/>
                  </a:lnTo>
                  <a:lnTo>
                    <a:pt x="1088" y="195"/>
                  </a:lnTo>
                  <a:lnTo>
                    <a:pt x="1077" y="183"/>
                  </a:lnTo>
                  <a:lnTo>
                    <a:pt x="1056" y="183"/>
                  </a:lnTo>
                  <a:lnTo>
                    <a:pt x="1069" y="154"/>
                  </a:lnTo>
                  <a:lnTo>
                    <a:pt x="1056" y="148"/>
                  </a:lnTo>
                  <a:lnTo>
                    <a:pt x="1036" y="148"/>
                  </a:lnTo>
                  <a:lnTo>
                    <a:pt x="1027" y="128"/>
                  </a:lnTo>
                  <a:lnTo>
                    <a:pt x="1036" y="106"/>
                  </a:lnTo>
                  <a:lnTo>
                    <a:pt x="1047" y="98"/>
                  </a:lnTo>
                  <a:lnTo>
                    <a:pt x="1015" y="65"/>
                  </a:lnTo>
                  <a:lnTo>
                    <a:pt x="1027" y="57"/>
                  </a:lnTo>
                  <a:lnTo>
                    <a:pt x="1015" y="35"/>
                  </a:lnTo>
                  <a:lnTo>
                    <a:pt x="995" y="30"/>
                  </a:lnTo>
                  <a:lnTo>
                    <a:pt x="986" y="35"/>
                  </a:lnTo>
                  <a:lnTo>
                    <a:pt x="971" y="0"/>
                  </a:lnTo>
                  <a:lnTo>
                    <a:pt x="959" y="0"/>
                  </a:lnTo>
                  <a:lnTo>
                    <a:pt x="918" y="0"/>
                  </a:lnTo>
                  <a:lnTo>
                    <a:pt x="918" y="22"/>
                  </a:lnTo>
                  <a:lnTo>
                    <a:pt x="909" y="30"/>
                  </a:lnTo>
                  <a:lnTo>
                    <a:pt x="918" y="57"/>
                  </a:lnTo>
                  <a:lnTo>
                    <a:pt x="918" y="77"/>
                  </a:lnTo>
                  <a:lnTo>
                    <a:pt x="930" y="77"/>
                  </a:lnTo>
                  <a:lnTo>
                    <a:pt x="918" y="106"/>
                  </a:lnTo>
                  <a:lnTo>
                    <a:pt x="909" y="139"/>
                  </a:lnTo>
                  <a:lnTo>
                    <a:pt x="898" y="139"/>
                  </a:lnTo>
                  <a:lnTo>
                    <a:pt x="868" y="148"/>
                  </a:lnTo>
                  <a:lnTo>
                    <a:pt x="841" y="154"/>
                  </a:lnTo>
                  <a:lnTo>
                    <a:pt x="833" y="174"/>
                  </a:lnTo>
                  <a:lnTo>
                    <a:pt x="780" y="204"/>
                  </a:lnTo>
                  <a:lnTo>
                    <a:pt x="780" y="236"/>
                  </a:lnTo>
                  <a:lnTo>
                    <a:pt x="791" y="256"/>
                  </a:lnTo>
                  <a:lnTo>
                    <a:pt x="800" y="271"/>
                  </a:lnTo>
                  <a:lnTo>
                    <a:pt x="800" y="301"/>
                  </a:lnTo>
                  <a:lnTo>
                    <a:pt x="780" y="312"/>
                  </a:lnTo>
                  <a:lnTo>
                    <a:pt x="750" y="342"/>
                  </a:lnTo>
                  <a:lnTo>
                    <a:pt x="724" y="342"/>
                  </a:lnTo>
                  <a:lnTo>
                    <a:pt x="724" y="332"/>
                  </a:lnTo>
                  <a:lnTo>
                    <a:pt x="685" y="332"/>
                  </a:lnTo>
                  <a:lnTo>
                    <a:pt x="665" y="342"/>
                  </a:lnTo>
                  <a:lnTo>
                    <a:pt x="633" y="321"/>
                  </a:lnTo>
                  <a:lnTo>
                    <a:pt x="612" y="321"/>
                  </a:lnTo>
                  <a:lnTo>
                    <a:pt x="607" y="342"/>
                  </a:lnTo>
                  <a:lnTo>
                    <a:pt x="577" y="321"/>
                  </a:lnTo>
                  <a:lnTo>
                    <a:pt x="536" y="321"/>
                  </a:lnTo>
                  <a:lnTo>
                    <a:pt x="516" y="280"/>
                  </a:lnTo>
                  <a:lnTo>
                    <a:pt x="479" y="280"/>
                  </a:lnTo>
                  <a:lnTo>
                    <a:pt x="486" y="321"/>
                  </a:lnTo>
                  <a:lnTo>
                    <a:pt x="471" y="353"/>
                  </a:lnTo>
                  <a:lnTo>
                    <a:pt x="438" y="342"/>
                  </a:lnTo>
                  <a:lnTo>
                    <a:pt x="418" y="353"/>
                  </a:lnTo>
                  <a:lnTo>
                    <a:pt x="418" y="342"/>
                  </a:lnTo>
                  <a:lnTo>
                    <a:pt x="397" y="342"/>
                  </a:lnTo>
                  <a:lnTo>
                    <a:pt x="368" y="392"/>
                  </a:lnTo>
                  <a:lnTo>
                    <a:pt x="353" y="397"/>
                  </a:lnTo>
                  <a:lnTo>
                    <a:pt x="301" y="410"/>
                  </a:lnTo>
                  <a:lnTo>
                    <a:pt x="301" y="397"/>
                  </a:lnTo>
                  <a:lnTo>
                    <a:pt x="224" y="429"/>
                  </a:lnTo>
                  <a:lnTo>
                    <a:pt x="182" y="418"/>
                  </a:lnTo>
                  <a:lnTo>
                    <a:pt x="162" y="429"/>
                  </a:lnTo>
                  <a:lnTo>
                    <a:pt x="154" y="459"/>
                  </a:lnTo>
                  <a:lnTo>
                    <a:pt x="132" y="488"/>
                  </a:lnTo>
                  <a:lnTo>
                    <a:pt x="106" y="488"/>
                  </a:lnTo>
                  <a:lnTo>
                    <a:pt x="86" y="509"/>
                  </a:lnTo>
                  <a:lnTo>
                    <a:pt x="97" y="547"/>
                  </a:lnTo>
                  <a:lnTo>
                    <a:pt x="106" y="577"/>
                  </a:lnTo>
                  <a:lnTo>
                    <a:pt x="97" y="627"/>
                  </a:lnTo>
                  <a:lnTo>
                    <a:pt x="124" y="627"/>
                  </a:lnTo>
                  <a:lnTo>
                    <a:pt x="124" y="674"/>
                  </a:lnTo>
                  <a:lnTo>
                    <a:pt x="141" y="694"/>
                  </a:lnTo>
                  <a:lnTo>
                    <a:pt x="182" y="694"/>
                  </a:lnTo>
                  <a:lnTo>
                    <a:pt x="195" y="715"/>
                  </a:lnTo>
                  <a:lnTo>
                    <a:pt x="224" y="724"/>
                  </a:lnTo>
                  <a:lnTo>
                    <a:pt x="236" y="744"/>
                  </a:lnTo>
                  <a:lnTo>
                    <a:pt x="224" y="771"/>
                  </a:lnTo>
                  <a:lnTo>
                    <a:pt x="251" y="780"/>
                  </a:lnTo>
                  <a:lnTo>
                    <a:pt x="271" y="791"/>
                  </a:lnTo>
                  <a:lnTo>
                    <a:pt x="245" y="841"/>
                  </a:lnTo>
                  <a:lnTo>
                    <a:pt x="260" y="854"/>
                  </a:lnTo>
                  <a:lnTo>
                    <a:pt x="260" y="873"/>
                  </a:lnTo>
                  <a:lnTo>
                    <a:pt x="236" y="876"/>
                  </a:lnTo>
                  <a:lnTo>
                    <a:pt x="245" y="930"/>
                  </a:lnTo>
                  <a:lnTo>
                    <a:pt x="280" y="950"/>
                  </a:lnTo>
                  <a:lnTo>
                    <a:pt x="245" y="999"/>
                  </a:lnTo>
                  <a:lnTo>
                    <a:pt x="245" y="1036"/>
                  </a:lnTo>
                  <a:lnTo>
                    <a:pt x="224" y="1068"/>
                  </a:lnTo>
                  <a:lnTo>
                    <a:pt x="195" y="1088"/>
                  </a:lnTo>
                  <a:lnTo>
                    <a:pt x="174" y="1088"/>
                  </a:lnTo>
                  <a:lnTo>
                    <a:pt x="162" y="1118"/>
                  </a:lnTo>
                  <a:lnTo>
                    <a:pt x="141" y="1105"/>
                  </a:lnTo>
                  <a:lnTo>
                    <a:pt x="132" y="1123"/>
                  </a:lnTo>
                  <a:lnTo>
                    <a:pt x="119" y="1123"/>
                  </a:lnTo>
                  <a:lnTo>
                    <a:pt x="86" y="1132"/>
                  </a:lnTo>
                  <a:lnTo>
                    <a:pt x="78" y="1123"/>
                  </a:lnTo>
                  <a:lnTo>
                    <a:pt x="45" y="1132"/>
                  </a:lnTo>
                  <a:lnTo>
                    <a:pt x="26" y="1144"/>
                  </a:lnTo>
                  <a:lnTo>
                    <a:pt x="26" y="1153"/>
                  </a:lnTo>
                  <a:lnTo>
                    <a:pt x="15" y="1164"/>
                  </a:lnTo>
                  <a:lnTo>
                    <a:pt x="0" y="1223"/>
                  </a:lnTo>
                  <a:lnTo>
                    <a:pt x="15" y="1223"/>
                  </a:lnTo>
                  <a:lnTo>
                    <a:pt x="15" y="1214"/>
                  </a:lnTo>
                  <a:lnTo>
                    <a:pt x="56" y="1241"/>
                  </a:lnTo>
                  <a:lnTo>
                    <a:pt x="36" y="1261"/>
                  </a:lnTo>
                  <a:lnTo>
                    <a:pt x="36" y="1291"/>
                  </a:lnTo>
                  <a:lnTo>
                    <a:pt x="56" y="1341"/>
                  </a:lnTo>
                  <a:lnTo>
                    <a:pt x="65" y="1367"/>
                  </a:lnTo>
                  <a:lnTo>
                    <a:pt x="78" y="1387"/>
                  </a:lnTo>
                  <a:lnTo>
                    <a:pt x="56" y="1409"/>
                  </a:lnTo>
                  <a:lnTo>
                    <a:pt x="36" y="1428"/>
                  </a:lnTo>
                  <a:lnTo>
                    <a:pt x="78" y="1470"/>
                  </a:lnTo>
                  <a:lnTo>
                    <a:pt x="86" y="1478"/>
                  </a:lnTo>
                  <a:lnTo>
                    <a:pt x="154" y="1485"/>
                  </a:lnTo>
                  <a:lnTo>
                    <a:pt x="195" y="1515"/>
                  </a:lnTo>
                  <a:lnTo>
                    <a:pt x="182" y="1526"/>
                  </a:lnTo>
                  <a:lnTo>
                    <a:pt x="195" y="1535"/>
                  </a:lnTo>
                  <a:lnTo>
                    <a:pt x="124" y="1547"/>
                  </a:lnTo>
                  <a:lnTo>
                    <a:pt x="106" y="1556"/>
                  </a:lnTo>
                  <a:lnTo>
                    <a:pt x="97" y="1597"/>
                  </a:lnTo>
                  <a:lnTo>
                    <a:pt x="141" y="1597"/>
                  </a:lnTo>
                  <a:lnTo>
                    <a:pt x="141" y="1602"/>
                  </a:lnTo>
                  <a:lnTo>
                    <a:pt x="224" y="1588"/>
                  </a:lnTo>
                  <a:lnTo>
                    <a:pt x="236" y="1611"/>
                  </a:lnTo>
                  <a:lnTo>
                    <a:pt x="260" y="1597"/>
                  </a:lnTo>
                  <a:lnTo>
                    <a:pt x="312" y="1547"/>
                  </a:lnTo>
                  <a:lnTo>
                    <a:pt x="353" y="1547"/>
                  </a:lnTo>
                  <a:lnTo>
                    <a:pt x="362" y="1567"/>
                  </a:lnTo>
                  <a:lnTo>
                    <a:pt x="292" y="1611"/>
                  </a:lnTo>
                  <a:lnTo>
                    <a:pt x="301" y="1632"/>
                  </a:lnTo>
                  <a:lnTo>
                    <a:pt x="342" y="1643"/>
                  </a:lnTo>
                  <a:lnTo>
                    <a:pt x="388" y="1643"/>
                  </a:lnTo>
                  <a:lnTo>
                    <a:pt x="388" y="1652"/>
                  </a:lnTo>
                  <a:lnTo>
                    <a:pt x="438" y="1652"/>
                  </a:lnTo>
                  <a:lnTo>
                    <a:pt x="451" y="1705"/>
                  </a:lnTo>
                  <a:lnTo>
                    <a:pt x="451" y="1729"/>
                  </a:lnTo>
                  <a:lnTo>
                    <a:pt x="479" y="1740"/>
                  </a:lnTo>
                  <a:lnTo>
                    <a:pt x="494" y="1749"/>
                  </a:lnTo>
                  <a:lnTo>
                    <a:pt x="516" y="1749"/>
                  </a:lnTo>
                  <a:lnTo>
                    <a:pt x="527" y="1790"/>
                  </a:lnTo>
                  <a:lnTo>
                    <a:pt x="557" y="1858"/>
                  </a:lnTo>
                  <a:lnTo>
                    <a:pt x="612" y="1846"/>
                  </a:lnTo>
                  <a:lnTo>
                    <a:pt x="633" y="1866"/>
                  </a:lnTo>
                  <a:lnTo>
                    <a:pt x="633" y="1879"/>
                  </a:lnTo>
                  <a:lnTo>
                    <a:pt x="685" y="1866"/>
                  </a:lnTo>
                  <a:lnTo>
                    <a:pt x="694" y="1899"/>
                  </a:lnTo>
                  <a:lnTo>
                    <a:pt x="742" y="1887"/>
                  </a:lnTo>
                  <a:lnTo>
                    <a:pt x="742" y="1879"/>
                  </a:lnTo>
                  <a:lnTo>
                    <a:pt x="771" y="1887"/>
                  </a:lnTo>
                  <a:lnTo>
                    <a:pt x="791" y="1846"/>
                  </a:lnTo>
                  <a:lnTo>
                    <a:pt x="841" y="1866"/>
                  </a:lnTo>
                  <a:lnTo>
                    <a:pt x="868" y="1858"/>
                  </a:lnTo>
                  <a:lnTo>
                    <a:pt x="859" y="1790"/>
                  </a:lnTo>
                  <a:lnTo>
                    <a:pt x="898" y="1803"/>
                  </a:lnTo>
                  <a:lnTo>
                    <a:pt x="939" y="1840"/>
                  </a:lnTo>
                  <a:lnTo>
                    <a:pt x="971" y="1840"/>
                  </a:lnTo>
                  <a:lnTo>
                    <a:pt x="986" y="1790"/>
                  </a:lnTo>
                  <a:lnTo>
                    <a:pt x="971" y="1790"/>
                  </a:lnTo>
                  <a:lnTo>
                    <a:pt x="971" y="1749"/>
                  </a:lnTo>
                  <a:lnTo>
                    <a:pt x="995" y="1749"/>
                  </a:lnTo>
                  <a:lnTo>
                    <a:pt x="1006" y="1725"/>
                  </a:lnTo>
                  <a:lnTo>
                    <a:pt x="1056" y="1749"/>
                  </a:lnTo>
                  <a:lnTo>
                    <a:pt x="1069" y="1740"/>
                  </a:lnTo>
                  <a:lnTo>
                    <a:pt x="1077" y="1725"/>
                  </a:lnTo>
                  <a:lnTo>
                    <a:pt x="1103" y="1725"/>
                  </a:lnTo>
                  <a:lnTo>
                    <a:pt x="1103" y="1684"/>
                  </a:lnTo>
                  <a:lnTo>
                    <a:pt x="1153" y="1664"/>
                  </a:lnTo>
                  <a:lnTo>
                    <a:pt x="1173" y="1684"/>
                  </a:lnTo>
                  <a:lnTo>
                    <a:pt x="1195" y="1664"/>
                  </a:lnTo>
                  <a:lnTo>
                    <a:pt x="1221" y="1684"/>
                  </a:lnTo>
                  <a:lnTo>
                    <a:pt x="1303" y="1673"/>
                  </a:lnTo>
                  <a:lnTo>
                    <a:pt x="1303" y="1664"/>
                  </a:lnTo>
                  <a:lnTo>
                    <a:pt x="1333" y="1664"/>
                  </a:lnTo>
                  <a:lnTo>
                    <a:pt x="1338" y="1643"/>
                  </a:lnTo>
                  <a:lnTo>
                    <a:pt x="1388" y="1652"/>
                  </a:lnTo>
                  <a:lnTo>
                    <a:pt x="1418" y="1643"/>
                  </a:lnTo>
                  <a:lnTo>
                    <a:pt x="1418" y="1623"/>
                  </a:lnTo>
                  <a:lnTo>
                    <a:pt x="1450" y="1623"/>
                  </a:lnTo>
                  <a:lnTo>
                    <a:pt x="1465" y="1567"/>
                  </a:lnTo>
                  <a:lnTo>
                    <a:pt x="1485" y="1556"/>
                  </a:lnTo>
                  <a:lnTo>
                    <a:pt x="1498" y="1535"/>
                  </a:lnTo>
                  <a:lnTo>
                    <a:pt x="1477" y="1526"/>
                  </a:lnTo>
                  <a:lnTo>
                    <a:pt x="1477" y="1506"/>
                  </a:lnTo>
                  <a:lnTo>
                    <a:pt x="1498" y="1485"/>
                  </a:lnTo>
                  <a:lnTo>
                    <a:pt x="1557" y="1478"/>
                  </a:lnTo>
                  <a:lnTo>
                    <a:pt x="1557" y="1470"/>
                  </a:lnTo>
                  <a:lnTo>
                    <a:pt x="1535" y="1450"/>
                  </a:lnTo>
                  <a:lnTo>
                    <a:pt x="1535" y="1417"/>
                  </a:lnTo>
                  <a:lnTo>
                    <a:pt x="1557" y="1417"/>
                  </a:lnTo>
                  <a:lnTo>
                    <a:pt x="1557" y="1437"/>
                  </a:lnTo>
                  <a:lnTo>
                    <a:pt x="1568" y="1437"/>
                  </a:lnTo>
                  <a:lnTo>
                    <a:pt x="1568" y="1417"/>
                  </a:lnTo>
                  <a:lnTo>
                    <a:pt x="1557" y="1376"/>
                  </a:lnTo>
                  <a:lnTo>
                    <a:pt x="1557" y="1361"/>
                  </a:lnTo>
                  <a:lnTo>
                    <a:pt x="1557" y="1341"/>
                  </a:lnTo>
                  <a:lnTo>
                    <a:pt x="1548" y="1341"/>
                  </a:lnTo>
                  <a:lnTo>
                    <a:pt x="1557" y="1320"/>
                  </a:lnTo>
                  <a:lnTo>
                    <a:pt x="1568" y="1311"/>
                  </a:lnTo>
                  <a:lnTo>
                    <a:pt x="1583" y="1300"/>
                  </a:lnTo>
                  <a:lnTo>
                    <a:pt x="1583" y="1261"/>
                  </a:lnTo>
                  <a:lnTo>
                    <a:pt x="1568" y="1261"/>
                  </a:lnTo>
                  <a:lnTo>
                    <a:pt x="1557" y="1250"/>
                  </a:lnTo>
                  <a:lnTo>
                    <a:pt x="1548" y="1241"/>
                  </a:lnTo>
                  <a:lnTo>
                    <a:pt x="1535" y="1223"/>
                  </a:lnTo>
                  <a:lnTo>
                    <a:pt x="1568" y="1173"/>
                  </a:lnTo>
                  <a:lnTo>
                    <a:pt x="1568" y="1123"/>
                  </a:lnTo>
                  <a:lnTo>
                    <a:pt x="1577" y="1118"/>
                  </a:lnTo>
                  <a:lnTo>
                    <a:pt x="1557" y="1077"/>
                  </a:lnTo>
                  <a:lnTo>
                    <a:pt x="1568" y="1047"/>
                  </a:lnTo>
                  <a:lnTo>
                    <a:pt x="1548" y="1036"/>
                  </a:lnTo>
                  <a:lnTo>
                    <a:pt x="1507" y="1036"/>
                  </a:lnTo>
                  <a:lnTo>
                    <a:pt x="1507" y="1006"/>
                  </a:lnTo>
                  <a:lnTo>
                    <a:pt x="1515" y="971"/>
                  </a:lnTo>
                  <a:lnTo>
                    <a:pt x="1507" y="938"/>
                  </a:lnTo>
                  <a:lnTo>
                    <a:pt x="1498" y="938"/>
                  </a:lnTo>
                  <a:lnTo>
                    <a:pt x="1465" y="971"/>
                  </a:lnTo>
                  <a:lnTo>
                    <a:pt x="1450" y="971"/>
                  </a:lnTo>
                  <a:lnTo>
                    <a:pt x="1418" y="958"/>
                  </a:lnTo>
                  <a:lnTo>
                    <a:pt x="1401" y="950"/>
                  </a:lnTo>
                  <a:lnTo>
                    <a:pt x="1388" y="930"/>
                  </a:lnTo>
                  <a:lnTo>
                    <a:pt x="1379" y="917"/>
                  </a:lnTo>
                  <a:lnTo>
                    <a:pt x="1347" y="917"/>
                  </a:lnTo>
                  <a:lnTo>
                    <a:pt x="1333" y="876"/>
                  </a:lnTo>
                  <a:lnTo>
                    <a:pt x="1324" y="862"/>
                  </a:lnTo>
                  <a:lnTo>
                    <a:pt x="1312" y="812"/>
                  </a:lnTo>
                  <a:lnTo>
                    <a:pt x="1324" y="744"/>
                  </a:lnTo>
                  <a:lnTo>
                    <a:pt x="1312" y="744"/>
                  </a:lnTo>
                  <a:lnTo>
                    <a:pt x="1283" y="703"/>
                  </a:lnTo>
                  <a:lnTo>
                    <a:pt x="1221" y="703"/>
                  </a:lnTo>
                  <a:lnTo>
                    <a:pt x="1221" y="683"/>
                  </a:lnTo>
                  <a:lnTo>
                    <a:pt x="1242" y="642"/>
                  </a:lnTo>
                  <a:lnTo>
                    <a:pt x="1230" y="639"/>
                  </a:lnTo>
                  <a:lnTo>
                    <a:pt x="1215" y="639"/>
                  </a:lnTo>
                  <a:lnTo>
                    <a:pt x="1206" y="627"/>
                  </a:lnTo>
                  <a:lnTo>
                    <a:pt x="1173" y="627"/>
                  </a:lnTo>
                  <a:lnTo>
                    <a:pt x="1153" y="598"/>
                  </a:lnTo>
                  <a:lnTo>
                    <a:pt x="1153" y="585"/>
                  </a:lnTo>
                  <a:lnTo>
                    <a:pt x="1145" y="557"/>
                  </a:lnTo>
                  <a:lnTo>
                    <a:pt x="1091" y="547"/>
                  </a:lnTo>
                  <a:lnTo>
                    <a:pt x="1091" y="527"/>
                  </a:lnTo>
                  <a:lnTo>
                    <a:pt x="1103" y="509"/>
                  </a:lnTo>
                  <a:lnTo>
                    <a:pt x="1103" y="488"/>
                  </a:lnTo>
                  <a:lnTo>
                    <a:pt x="1069" y="468"/>
                  </a:lnTo>
                  <a:lnTo>
                    <a:pt x="1077" y="451"/>
                  </a:lnTo>
                  <a:lnTo>
                    <a:pt x="1077" y="438"/>
                  </a:lnTo>
                  <a:lnTo>
                    <a:pt x="1112" y="397"/>
                  </a:lnTo>
                  <a:lnTo>
                    <a:pt x="1112" y="383"/>
                  </a:lnTo>
                  <a:lnTo>
                    <a:pt x="1112" y="371"/>
                  </a:lnTo>
                  <a:lnTo>
                    <a:pt x="1077" y="353"/>
                  </a:lnTo>
                  <a:lnTo>
                    <a:pt x="1077" y="342"/>
                  </a:lnTo>
                  <a:lnTo>
                    <a:pt x="1077" y="332"/>
                  </a:lnTo>
                  <a:lnTo>
                    <a:pt x="1077" y="312"/>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92" name="18 Cher">
              <a:extLst>
                <a:ext uri="{FF2B5EF4-FFF2-40B4-BE49-F238E27FC236}">
                  <a16:creationId xmlns:a16="http://schemas.microsoft.com/office/drawing/2014/main" id="{B568D3CD-53C5-40FF-A095-A9DD954ECBB4}"/>
                </a:ext>
              </a:extLst>
            </p:cNvPr>
            <p:cNvSpPr>
              <a:spLocks/>
            </p:cNvSpPr>
            <p:nvPr userDrawn="1"/>
          </p:nvSpPr>
          <p:spPr bwMode="auto">
            <a:xfrm>
              <a:off x="5703888" y="2674938"/>
              <a:ext cx="584200" cy="792162"/>
            </a:xfrm>
            <a:custGeom>
              <a:avLst/>
              <a:gdLst>
                <a:gd name="T0" fmla="*/ 1037 w 1722"/>
                <a:gd name="T1" fmla="*/ 105 h 2330"/>
                <a:gd name="T2" fmla="*/ 1097 w 1722"/>
                <a:gd name="T3" fmla="*/ 194 h 2330"/>
                <a:gd name="T4" fmla="*/ 1243 w 1722"/>
                <a:gd name="T5" fmla="*/ 252 h 2330"/>
                <a:gd name="T6" fmla="*/ 1308 w 1722"/>
                <a:gd name="T7" fmla="*/ 194 h 2330"/>
                <a:gd name="T8" fmla="*/ 1438 w 1722"/>
                <a:gd name="T9" fmla="*/ 202 h 2330"/>
                <a:gd name="T10" fmla="*/ 1488 w 1722"/>
                <a:gd name="T11" fmla="*/ 291 h 2330"/>
                <a:gd name="T12" fmla="*/ 1494 w 1722"/>
                <a:gd name="T13" fmla="*/ 417 h 2330"/>
                <a:gd name="T14" fmla="*/ 1447 w 1722"/>
                <a:gd name="T15" fmla="*/ 585 h 2330"/>
                <a:gd name="T16" fmla="*/ 1555 w 1722"/>
                <a:gd name="T17" fmla="*/ 673 h 2330"/>
                <a:gd name="T18" fmla="*/ 1576 w 1722"/>
                <a:gd name="T19" fmla="*/ 744 h 2330"/>
                <a:gd name="T20" fmla="*/ 1631 w 1722"/>
                <a:gd name="T21" fmla="*/ 928 h 2330"/>
                <a:gd name="T22" fmla="*/ 1652 w 1722"/>
                <a:gd name="T23" fmla="*/ 1034 h 2330"/>
                <a:gd name="T24" fmla="*/ 1702 w 1722"/>
                <a:gd name="T25" fmla="*/ 1105 h 2330"/>
                <a:gd name="T26" fmla="*/ 1690 w 1722"/>
                <a:gd name="T27" fmla="*/ 1242 h 2330"/>
                <a:gd name="T28" fmla="*/ 1681 w 1722"/>
                <a:gd name="T29" fmla="*/ 1366 h 2330"/>
                <a:gd name="T30" fmla="*/ 1681 w 1722"/>
                <a:gd name="T31" fmla="*/ 1513 h 2330"/>
                <a:gd name="T32" fmla="*/ 1555 w 1722"/>
                <a:gd name="T33" fmla="*/ 1584 h 2330"/>
                <a:gd name="T34" fmla="*/ 1494 w 1722"/>
                <a:gd name="T35" fmla="*/ 1604 h 2330"/>
                <a:gd name="T36" fmla="*/ 1458 w 1722"/>
                <a:gd name="T37" fmla="*/ 1663 h 2330"/>
                <a:gd name="T38" fmla="*/ 1384 w 1722"/>
                <a:gd name="T39" fmla="*/ 1713 h 2330"/>
                <a:gd name="T40" fmla="*/ 1258 w 1722"/>
                <a:gd name="T41" fmla="*/ 1693 h 2330"/>
                <a:gd name="T42" fmla="*/ 1191 w 1722"/>
                <a:gd name="T43" fmla="*/ 1749 h 2330"/>
                <a:gd name="T44" fmla="*/ 1117 w 1722"/>
                <a:gd name="T45" fmla="*/ 1831 h 2330"/>
                <a:gd name="T46" fmla="*/ 1097 w 1722"/>
                <a:gd name="T47" fmla="*/ 1840 h 2330"/>
                <a:gd name="T48" fmla="*/ 1076 w 1722"/>
                <a:gd name="T49" fmla="*/ 1948 h 2330"/>
                <a:gd name="T50" fmla="*/ 1108 w 1722"/>
                <a:gd name="T51" fmla="*/ 2024 h 2330"/>
                <a:gd name="T52" fmla="*/ 1000 w 1722"/>
                <a:gd name="T53" fmla="*/ 2130 h 2330"/>
                <a:gd name="T54" fmla="*/ 950 w 1722"/>
                <a:gd name="T55" fmla="*/ 2130 h 2330"/>
                <a:gd name="T56" fmla="*/ 781 w 1722"/>
                <a:gd name="T57" fmla="*/ 2130 h 2330"/>
                <a:gd name="T58" fmla="*/ 694 w 1722"/>
                <a:gd name="T59" fmla="*/ 2219 h 2330"/>
                <a:gd name="T60" fmla="*/ 575 w 1722"/>
                <a:gd name="T61" fmla="*/ 2330 h 2330"/>
                <a:gd name="T62" fmla="*/ 490 w 1722"/>
                <a:gd name="T63" fmla="*/ 2260 h 2330"/>
                <a:gd name="T64" fmla="*/ 555 w 1722"/>
                <a:gd name="T65" fmla="*/ 2204 h 2330"/>
                <a:gd name="T66" fmla="*/ 525 w 1722"/>
                <a:gd name="T67" fmla="*/ 2142 h 2330"/>
                <a:gd name="T68" fmla="*/ 512 w 1722"/>
                <a:gd name="T69" fmla="*/ 1992 h 2330"/>
                <a:gd name="T70" fmla="*/ 534 w 1722"/>
                <a:gd name="T71" fmla="*/ 1886 h 2330"/>
                <a:gd name="T72" fmla="*/ 479 w 1722"/>
                <a:gd name="T73" fmla="*/ 1831 h 2330"/>
                <a:gd name="T74" fmla="*/ 408 w 1722"/>
                <a:gd name="T75" fmla="*/ 1769 h 2330"/>
                <a:gd name="T76" fmla="*/ 408 w 1722"/>
                <a:gd name="T77" fmla="*/ 1680 h 2330"/>
                <a:gd name="T78" fmla="*/ 361 w 1722"/>
                <a:gd name="T79" fmla="*/ 1513 h 2330"/>
                <a:gd name="T80" fmla="*/ 417 w 1722"/>
                <a:gd name="T81" fmla="*/ 1478 h 2330"/>
                <a:gd name="T82" fmla="*/ 490 w 1722"/>
                <a:gd name="T83" fmla="*/ 1366 h 2330"/>
                <a:gd name="T84" fmla="*/ 402 w 1722"/>
                <a:gd name="T85" fmla="*/ 1290 h 2330"/>
                <a:gd name="T86" fmla="*/ 417 w 1722"/>
                <a:gd name="T87" fmla="*/ 1223 h 2330"/>
                <a:gd name="T88" fmla="*/ 393 w 1722"/>
                <a:gd name="T89" fmla="*/ 1151 h 2330"/>
                <a:gd name="T90" fmla="*/ 361 w 1722"/>
                <a:gd name="T91" fmla="*/ 1064 h 2330"/>
                <a:gd name="T92" fmla="*/ 291 w 1722"/>
                <a:gd name="T93" fmla="*/ 1025 h 2330"/>
                <a:gd name="T94" fmla="*/ 223 w 1722"/>
                <a:gd name="T95" fmla="*/ 978 h 2330"/>
                <a:gd name="T96" fmla="*/ 87 w 1722"/>
                <a:gd name="T97" fmla="*/ 999 h 2330"/>
                <a:gd name="T98" fmla="*/ 32 w 1722"/>
                <a:gd name="T99" fmla="*/ 908 h 2330"/>
                <a:gd name="T100" fmla="*/ 87 w 1722"/>
                <a:gd name="T101" fmla="*/ 779 h 2330"/>
                <a:gd name="T102" fmla="*/ 173 w 1722"/>
                <a:gd name="T103" fmla="*/ 779 h 2330"/>
                <a:gd name="T104" fmla="*/ 193 w 1722"/>
                <a:gd name="T105" fmla="*/ 694 h 2330"/>
                <a:gd name="T106" fmla="*/ 285 w 1722"/>
                <a:gd name="T107" fmla="*/ 694 h 2330"/>
                <a:gd name="T108" fmla="*/ 470 w 1722"/>
                <a:gd name="T109" fmla="*/ 661 h 2330"/>
                <a:gd name="T110" fmla="*/ 458 w 1722"/>
                <a:gd name="T111" fmla="*/ 596 h 2330"/>
                <a:gd name="T112" fmla="*/ 417 w 1722"/>
                <a:gd name="T113" fmla="*/ 499 h 2330"/>
                <a:gd name="T114" fmla="*/ 534 w 1722"/>
                <a:gd name="T115" fmla="*/ 361 h 2330"/>
                <a:gd name="T116" fmla="*/ 617 w 1722"/>
                <a:gd name="T117" fmla="*/ 397 h 2330"/>
                <a:gd name="T118" fmla="*/ 608 w 1722"/>
                <a:gd name="T119" fmla="*/ 252 h 2330"/>
                <a:gd name="T120" fmla="*/ 470 w 1722"/>
                <a:gd name="T121" fmla="*/ 146 h 2330"/>
                <a:gd name="T122" fmla="*/ 694 w 1722"/>
                <a:gd name="T123" fmla="*/ 20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2" h="2330">
                  <a:moveTo>
                    <a:pt x="882" y="35"/>
                  </a:moveTo>
                  <a:lnTo>
                    <a:pt x="941" y="115"/>
                  </a:lnTo>
                  <a:lnTo>
                    <a:pt x="1017" y="96"/>
                  </a:lnTo>
                  <a:lnTo>
                    <a:pt x="1037" y="105"/>
                  </a:lnTo>
                  <a:lnTo>
                    <a:pt x="1056" y="126"/>
                  </a:lnTo>
                  <a:lnTo>
                    <a:pt x="1087" y="146"/>
                  </a:lnTo>
                  <a:lnTo>
                    <a:pt x="1108" y="174"/>
                  </a:lnTo>
                  <a:lnTo>
                    <a:pt x="1097" y="194"/>
                  </a:lnTo>
                  <a:lnTo>
                    <a:pt x="1149" y="224"/>
                  </a:lnTo>
                  <a:lnTo>
                    <a:pt x="1169" y="273"/>
                  </a:lnTo>
                  <a:lnTo>
                    <a:pt x="1191" y="278"/>
                  </a:lnTo>
                  <a:lnTo>
                    <a:pt x="1243" y="252"/>
                  </a:lnTo>
                  <a:lnTo>
                    <a:pt x="1247" y="174"/>
                  </a:lnTo>
                  <a:lnTo>
                    <a:pt x="1267" y="194"/>
                  </a:lnTo>
                  <a:lnTo>
                    <a:pt x="1299" y="194"/>
                  </a:lnTo>
                  <a:lnTo>
                    <a:pt x="1308" y="194"/>
                  </a:lnTo>
                  <a:lnTo>
                    <a:pt x="1349" y="252"/>
                  </a:lnTo>
                  <a:lnTo>
                    <a:pt x="1375" y="243"/>
                  </a:lnTo>
                  <a:lnTo>
                    <a:pt x="1384" y="224"/>
                  </a:lnTo>
                  <a:lnTo>
                    <a:pt x="1438" y="202"/>
                  </a:lnTo>
                  <a:lnTo>
                    <a:pt x="1447" y="202"/>
                  </a:lnTo>
                  <a:lnTo>
                    <a:pt x="1458" y="232"/>
                  </a:lnTo>
                  <a:lnTo>
                    <a:pt x="1466" y="273"/>
                  </a:lnTo>
                  <a:lnTo>
                    <a:pt x="1488" y="291"/>
                  </a:lnTo>
                  <a:lnTo>
                    <a:pt x="1494" y="320"/>
                  </a:lnTo>
                  <a:lnTo>
                    <a:pt x="1503" y="320"/>
                  </a:lnTo>
                  <a:lnTo>
                    <a:pt x="1514" y="371"/>
                  </a:lnTo>
                  <a:lnTo>
                    <a:pt x="1494" y="417"/>
                  </a:lnTo>
                  <a:lnTo>
                    <a:pt x="1466" y="499"/>
                  </a:lnTo>
                  <a:lnTo>
                    <a:pt x="1447" y="523"/>
                  </a:lnTo>
                  <a:lnTo>
                    <a:pt x="1438" y="564"/>
                  </a:lnTo>
                  <a:lnTo>
                    <a:pt x="1447" y="585"/>
                  </a:lnTo>
                  <a:lnTo>
                    <a:pt x="1479" y="605"/>
                  </a:lnTo>
                  <a:lnTo>
                    <a:pt x="1488" y="605"/>
                  </a:lnTo>
                  <a:lnTo>
                    <a:pt x="1503" y="616"/>
                  </a:lnTo>
                  <a:lnTo>
                    <a:pt x="1555" y="673"/>
                  </a:lnTo>
                  <a:lnTo>
                    <a:pt x="1564" y="681"/>
                  </a:lnTo>
                  <a:lnTo>
                    <a:pt x="1576" y="694"/>
                  </a:lnTo>
                  <a:lnTo>
                    <a:pt x="1585" y="714"/>
                  </a:lnTo>
                  <a:lnTo>
                    <a:pt x="1576" y="744"/>
                  </a:lnTo>
                  <a:lnTo>
                    <a:pt x="1594" y="800"/>
                  </a:lnTo>
                  <a:lnTo>
                    <a:pt x="1605" y="811"/>
                  </a:lnTo>
                  <a:lnTo>
                    <a:pt x="1631" y="887"/>
                  </a:lnTo>
                  <a:lnTo>
                    <a:pt x="1631" y="928"/>
                  </a:lnTo>
                  <a:lnTo>
                    <a:pt x="1640" y="946"/>
                  </a:lnTo>
                  <a:lnTo>
                    <a:pt x="1652" y="958"/>
                  </a:lnTo>
                  <a:lnTo>
                    <a:pt x="1652" y="999"/>
                  </a:lnTo>
                  <a:lnTo>
                    <a:pt x="1652" y="1034"/>
                  </a:lnTo>
                  <a:lnTo>
                    <a:pt x="1640" y="1043"/>
                  </a:lnTo>
                  <a:lnTo>
                    <a:pt x="1640" y="1075"/>
                  </a:lnTo>
                  <a:lnTo>
                    <a:pt x="1681" y="1105"/>
                  </a:lnTo>
                  <a:lnTo>
                    <a:pt x="1702" y="1105"/>
                  </a:lnTo>
                  <a:lnTo>
                    <a:pt x="1711" y="1140"/>
                  </a:lnTo>
                  <a:lnTo>
                    <a:pt x="1711" y="1173"/>
                  </a:lnTo>
                  <a:lnTo>
                    <a:pt x="1702" y="1193"/>
                  </a:lnTo>
                  <a:lnTo>
                    <a:pt x="1690" y="1242"/>
                  </a:lnTo>
                  <a:lnTo>
                    <a:pt x="1722" y="1279"/>
                  </a:lnTo>
                  <a:lnTo>
                    <a:pt x="1702" y="1320"/>
                  </a:lnTo>
                  <a:lnTo>
                    <a:pt x="1702" y="1331"/>
                  </a:lnTo>
                  <a:lnTo>
                    <a:pt x="1681" y="1366"/>
                  </a:lnTo>
                  <a:lnTo>
                    <a:pt x="1690" y="1407"/>
                  </a:lnTo>
                  <a:lnTo>
                    <a:pt x="1702" y="1416"/>
                  </a:lnTo>
                  <a:lnTo>
                    <a:pt x="1702" y="1484"/>
                  </a:lnTo>
                  <a:lnTo>
                    <a:pt x="1681" y="1513"/>
                  </a:lnTo>
                  <a:lnTo>
                    <a:pt x="1690" y="1546"/>
                  </a:lnTo>
                  <a:lnTo>
                    <a:pt x="1661" y="1567"/>
                  </a:lnTo>
                  <a:lnTo>
                    <a:pt x="1652" y="1595"/>
                  </a:lnTo>
                  <a:lnTo>
                    <a:pt x="1555" y="1584"/>
                  </a:lnTo>
                  <a:lnTo>
                    <a:pt x="1555" y="1604"/>
                  </a:lnTo>
                  <a:lnTo>
                    <a:pt x="1535" y="1604"/>
                  </a:lnTo>
                  <a:lnTo>
                    <a:pt x="1523" y="1595"/>
                  </a:lnTo>
                  <a:lnTo>
                    <a:pt x="1494" y="1604"/>
                  </a:lnTo>
                  <a:lnTo>
                    <a:pt x="1494" y="1622"/>
                  </a:lnTo>
                  <a:lnTo>
                    <a:pt x="1479" y="1630"/>
                  </a:lnTo>
                  <a:lnTo>
                    <a:pt x="1458" y="1652"/>
                  </a:lnTo>
                  <a:lnTo>
                    <a:pt x="1458" y="1663"/>
                  </a:lnTo>
                  <a:lnTo>
                    <a:pt x="1417" y="1693"/>
                  </a:lnTo>
                  <a:lnTo>
                    <a:pt x="1417" y="1728"/>
                  </a:lnTo>
                  <a:lnTo>
                    <a:pt x="1397" y="1728"/>
                  </a:lnTo>
                  <a:lnTo>
                    <a:pt x="1384" y="1713"/>
                  </a:lnTo>
                  <a:lnTo>
                    <a:pt x="1340" y="1721"/>
                  </a:lnTo>
                  <a:lnTo>
                    <a:pt x="1320" y="1740"/>
                  </a:lnTo>
                  <a:lnTo>
                    <a:pt x="1299" y="1749"/>
                  </a:lnTo>
                  <a:lnTo>
                    <a:pt x="1258" y="1693"/>
                  </a:lnTo>
                  <a:lnTo>
                    <a:pt x="1223" y="1713"/>
                  </a:lnTo>
                  <a:lnTo>
                    <a:pt x="1223" y="1740"/>
                  </a:lnTo>
                  <a:lnTo>
                    <a:pt x="1202" y="1740"/>
                  </a:lnTo>
                  <a:lnTo>
                    <a:pt x="1191" y="1749"/>
                  </a:lnTo>
                  <a:lnTo>
                    <a:pt x="1191" y="1769"/>
                  </a:lnTo>
                  <a:lnTo>
                    <a:pt x="1149" y="1799"/>
                  </a:lnTo>
                  <a:lnTo>
                    <a:pt x="1128" y="1799"/>
                  </a:lnTo>
                  <a:lnTo>
                    <a:pt x="1117" y="1831"/>
                  </a:lnTo>
                  <a:lnTo>
                    <a:pt x="1132" y="1840"/>
                  </a:lnTo>
                  <a:lnTo>
                    <a:pt x="1128" y="1854"/>
                  </a:lnTo>
                  <a:lnTo>
                    <a:pt x="1108" y="1854"/>
                  </a:lnTo>
                  <a:lnTo>
                    <a:pt x="1097" y="1840"/>
                  </a:lnTo>
                  <a:lnTo>
                    <a:pt x="1046" y="1854"/>
                  </a:lnTo>
                  <a:lnTo>
                    <a:pt x="1046" y="1875"/>
                  </a:lnTo>
                  <a:lnTo>
                    <a:pt x="1076" y="1886"/>
                  </a:lnTo>
                  <a:lnTo>
                    <a:pt x="1076" y="1948"/>
                  </a:lnTo>
                  <a:lnTo>
                    <a:pt x="1046" y="1957"/>
                  </a:lnTo>
                  <a:lnTo>
                    <a:pt x="1067" y="1983"/>
                  </a:lnTo>
                  <a:lnTo>
                    <a:pt x="1087" y="1983"/>
                  </a:lnTo>
                  <a:lnTo>
                    <a:pt x="1108" y="2024"/>
                  </a:lnTo>
                  <a:lnTo>
                    <a:pt x="1108" y="2066"/>
                  </a:lnTo>
                  <a:lnTo>
                    <a:pt x="1056" y="2089"/>
                  </a:lnTo>
                  <a:lnTo>
                    <a:pt x="1011" y="2130"/>
                  </a:lnTo>
                  <a:lnTo>
                    <a:pt x="1000" y="2130"/>
                  </a:lnTo>
                  <a:lnTo>
                    <a:pt x="1000" y="2109"/>
                  </a:lnTo>
                  <a:lnTo>
                    <a:pt x="978" y="2109"/>
                  </a:lnTo>
                  <a:lnTo>
                    <a:pt x="970" y="2122"/>
                  </a:lnTo>
                  <a:lnTo>
                    <a:pt x="950" y="2130"/>
                  </a:lnTo>
                  <a:lnTo>
                    <a:pt x="941" y="2101"/>
                  </a:lnTo>
                  <a:lnTo>
                    <a:pt x="882" y="2122"/>
                  </a:lnTo>
                  <a:lnTo>
                    <a:pt x="790" y="2130"/>
                  </a:lnTo>
                  <a:lnTo>
                    <a:pt x="781" y="2130"/>
                  </a:lnTo>
                  <a:lnTo>
                    <a:pt x="726" y="2183"/>
                  </a:lnTo>
                  <a:lnTo>
                    <a:pt x="726" y="2204"/>
                  </a:lnTo>
                  <a:lnTo>
                    <a:pt x="714" y="2228"/>
                  </a:lnTo>
                  <a:lnTo>
                    <a:pt x="694" y="2219"/>
                  </a:lnTo>
                  <a:lnTo>
                    <a:pt x="653" y="2319"/>
                  </a:lnTo>
                  <a:lnTo>
                    <a:pt x="629" y="2319"/>
                  </a:lnTo>
                  <a:lnTo>
                    <a:pt x="617" y="2319"/>
                  </a:lnTo>
                  <a:lnTo>
                    <a:pt x="575" y="2330"/>
                  </a:lnTo>
                  <a:lnTo>
                    <a:pt x="547" y="2310"/>
                  </a:lnTo>
                  <a:lnTo>
                    <a:pt x="525" y="2319"/>
                  </a:lnTo>
                  <a:lnTo>
                    <a:pt x="512" y="2319"/>
                  </a:lnTo>
                  <a:lnTo>
                    <a:pt x="490" y="2260"/>
                  </a:lnTo>
                  <a:lnTo>
                    <a:pt x="499" y="2248"/>
                  </a:lnTo>
                  <a:lnTo>
                    <a:pt x="534" y="2228"/>
                  </a:lnTo>
                  <a:lnTo>
                    <a:pt x="555" y="2213"/>
                  </a:lnTo>
                  <a:lnTo>
                    <a:pt x="555" y="2204"/>
                  </a:lnTo>
                  <a:lnTo>
                    <a:pt x="567" y="2192"/>
                  </a:lnTo>
                  <a:lnTo>
                    <a:pt x="547" y="2150"/>
                  </a:lnTo>
                  <a:lnTo>
                    <a:pt x="525" y="2150"/>
                  </a:lnTo>
                  <a:lnTo>
                    <a:pt x="525" y="2142"/>
                  </a:lnTo>
                  <a:lnTo>
                    <a:pt x="525" y="2109"/>
                  </a:lnTo>
                  <a:lnTo>
                    <a:pt x="499" y="2066"/>
                  </a:lnTo>
                  <a:lnTo>
                    <a:pt x="520" y="2046"/>
                  </a:lnTo>
                  <a:lnTo>
                    <a:pt x="512" y="1992"/>
                  </a:lnTo>
                  <a:lnTo>
                    <a:pt x="525" y="1972"/>
                  </a:lnTo>
                  <a:lnTo>
                    <a:pt x="534" y="1948"/>
                  </a:lnTo>
                  <a:lnTo>
                    <a:pt x="525" y="1916"/>
                  </a:lnTo>
                  <a:lnTo>
                    <a:pt x="534" y="1886"/>
                  </a:lnTo>
                  <a:lnTo>
                    <a:pt x="490" y="1866"/>
                  </a:lnTo>
                  <a:lnTo>
                    <a:pt x="490" y="1854"/>
                  </a:lnTo>
                  <a:lnTo>
                    <a:pt x="470" y="1851"/>
                  </a:lnTo>
                  <a:lnTo>
                    <a:pt x="479" y="1831"/>
                  </a:lnTo>
                  <a:lnTo>
                    <a:pt x="490" y="1831"/>
                  </a:lnTo>
                  <a:lnTo>
                    <a:pt x="499" y="1799"/>
                  </a:lnTo>
                  <a:lnTo>
                    <a:pt x="458" y="1778"/>
                  </a:lnTo>
                  <a:lnTo>
                    <a:pt x="408" y="1769"/>
                  </a:lnTo>
                  <a:lnTo>
                    <a:pt x="417" y="1728"/>
                  </a:lnTo>
                  <a:lnTo>
                    <a:pt x="382" y="1713"/>
                  </a:lnTo>
                  <a:lnTo>
                    <a:pt x="382" y="1680"/>
                  </a:lnTo>
                  <a:lnTo>
                    <a:pt x="408" y="1680"/>
                  </a:lnTo>
                  <a:lnTo>
                    <a:pt x="449" y="1643"/>
                  </a:lnTo>
                  <a:lnTo>
                    <a:pt x="429" y="1610"/>
                  </a:lnTo>
                  <a:lnTo>
                    <a:pt x="361" y="1526"/>
                  </a:lnTo>
                  <a:lnTo>
                    <a:pt x="361" y="1513"/>
                  </a:lnTo>
                  <a:lnTo>
                    <a:pt x="393" y="1526"/>
                  </a:lnTo>
                  <a:lnTo>
                    <a:pt x="393" y="1513"/>
                  </a:lnTo>
                  <a:lnTo>
                    <a:pt x="417" y="1484"/>
                  </a:lnTo>
                  <a:lnTo>
                    <a:pt x="417" y="1478"/>
                  </a:lnTo>
                  <a:lnTo>
                    <a:pt x="408" y="1457"/>
                  </a:lnTo>
                  <a:lnTo>
                    <a:pt x="458" y="1437"/>
                  </a:lnTo>
                  <a:lnTo>
                    <a:pt x="499" y="1375"/>
                  </a:lnTo>
                  <a:lnTo>
                    <a:pt x="490" y="1366"/>
                  </a:lnTo>
                  <a:lnTo>
                    <a:pt x="429" y="1366"/>
                  </a:lnTo>
                  <a:lnTo>
                    <a:pt x="382" y="1331"/>
                  </a:lnTo>
                  <a:lnTo>
                    <a:pt x="393" y="1299"/>
                  </a:lnTo>
                  <a:lnTo>
                    <a:pt x="402" y="1290"/>
                  </a:lnTo>
                  <a:lnTo>
                    <a:pt x="408" y="1279"/>
                  </a:lnTo>
                  <a:lnTo>
                    <a:pt x="408" y="1249"/>
                  </a:lnTo>
                  <a:lnTo>
                    <a:pt x="417" y="1242"/>
                  </a:lnTo>
                  <a:lnTo>
                    <a:pt x="417" y="1223"/>
                  </a:lnTo>
                  <a:lnTo>
                    <a:pt x="429" y="1201"/>
                  </a:lnTo>
                  <a:lnTo>
                    <a:pt x="417" y="1181"/>
                  </a:lnTo>
                  <a:lnTo>
                    <a:pt x="402" y="1173"/>
                  </a:lnTo>
                  <a:lnTo>
                    <a:pt x="393" y="1151"/>
                  </a:lnTo>
                  <a:lnTo>
                    <a:pt x="373" y="1131"/>
                  </a:lnTo>
                  <a:lnTo>
                    <a:pt x="332" y="1117"/>
                  </a:lnTo>
                  <a:lnTo>
                    <a:pt x="341" y="1097"/>
                  </a:lnTo>
                  <a:lnTo>
                    <a:pt x="361" y="1064"/>
                  </a:lnTo>
                  <a:lnTo>
                    <a:pt x="361" y="1004"/>
                  </a:lnTo>
                  <a:lnTo>
                    <a:pt x="319" y="1004"/>
                  </a:lnTo>
                  <a:lnTo>
                    <a:pt x="319" y="1014"/>
                  </a:lnTo>
                  <a:lnTo>
                    <a:pt x="291" y="1025"/>
                  </a:lnTo>
                  <a:lnTo>
                    <a:pt x="302" y="999"/>
                  </a:lnTo>
                  <a:lnTo>
                    <a:pt x="291" y="987"/>
                  </a:lnTo>
                  <a:lnTo>
                    <a:pt x="291" y="958"/>
                  </a:lnTo>
                  <a:lnTo>
                    <a:pt x="223" y="978"/>
                  </a:lnTo>
                  <a:lnTo>
                    <a:pt x="215" y="999"/>
                  </a:lnTo>
                  <a:lnTo>
                    <a:pt x="146" y="999"/>
                  </a:lnTo>
                  <a:lnTo>
                    <a:pt x="137" y="1004"/>
                  </a:lnTo>
                  <a:lnTo>
                    <a:pt x="87" y="999"/>
                  </a:lnTo>
                  <a:lnTo>
                    <a:pt x="87" y="987"/>
                  </a:lnTo>
                  <a:lnTo>
                    <a:pt x="46" y="967"/>
                  </a:lnTo>
                  <a:lnTo>
                    <a:pt x="0" y="958"/>
                  </a:lnTo>
                  <a:lnTo>
                    <a:pt x="32" y="908"/>
                  </a:lnTo>
                  <a:lnTo>
                    <a:pt x="46" y="887"/>
                  </a:lnTo>
                  <a:lnTo>
                    <a:pt x="55" y="882"/>
                  </a:lnTo>
                  <a:lnTo>
                    <a:pt x="87" y="861"/>
                  </a:lnTo>
                  <a:lnTo>
                    <a:pt x="87" y="779"/>
                  </a:lnTo>
                  <a:lnTo>
                    <a:pt x="96" y="779"/>
                  </a:lnTo>
                  <a:lnTo>
                    <a:pt x="117" y="779"/>
                  </a:lnTo>
                  <a:lnTo>
                    <a:pt x="126" y="800"/>
                  </a:lnTo>
                  <a:lnTo>
                    <a:pt x="173" y="779"/>
                  </a:lnTo>
                  <a:lnTo>
                    <a:pt x="185" y="744"/>
                  </a:lnTo>
                  <a:lnTo>
                    <a:pt x="158" y="722"/>
                  </a:lnTo>
                  <a:lnTo>
                    <a:pt x="158" y="714"/>
                  </a:lnTo>
                  <a:lnTo>
                    <a:pt x="193" y="694"/>
                  </a:lnTo>
                  <a:lnTo>
                    <a:pt x="193" y="673"/>
                  </a:lnTo>
                  <a:lnTo>
                    <a:pt x="223" y="653"/>
                  </a:lnTo>
                  <a:lnTo>
                    <a:pt x="265" y="673"/>
                  </a:lnTo>
                  <a:lnTo>
                    <a:pt x="285" y="694"/>
                  </a:lnTo>
                  <a:lnTo>
                    <a:pt x="319" y="694"/>
                  </a:lnTo>
                  <a:lnTo>
                    <a:pt x="417" y="653"/>
                  </a:lnTo>
                  <a:lnTo>
                    <a:pt x="438" y="673"/>
                  </a:lnTo>
                  <a:lnTo>
                    <a:pt x="470" y="661"/>
                  </a:lnTo>
                  <a:lnTo>
                    <a:pt x="479" y="640"/>
                  </a:lnTo>
                  <a:lnTo>
                    <a:pt x="499" y="626"/>
                  </a:lnTo>
                  <a:lnTo>
                    <a:pt x="490" y="596"/>
                  </a:lnTo>
                  <a:lnTo>
                    <a:pt x="458" y="596"/>
                  </a:lnTo>
                  <a:lnTo>
                    <a:pt x="458" y="564"/>
                  </a:lnTo>
                  <a:lnTo>
                    <a:pt x="458" y="534"/>
                  </a:lnTo>
                  <a:lnTo>
                    <a:pt x="449" y="499"/>
                  </a:lnTo>
                  <a:lnTo>
                    <a:pt x="417" y="499"/>
                  </a:lnTo>
                  <a:lnTo>
                    <a:pt x="449" y="397"/>
                  </a:lnTo>
                  <a:lnTo>
                    <a:pt x="479" y="417"/>
                  </a:lnTo>
                  <a:lnTo>
                    <a:pt x="512" y="391"/>
                  </a:lnTo>
                  <a:lnTo>
                    <a:pt x="534" y="361"/>
                  </a:lnTo>
                  <a:lnTo>
                    <a:pt x="547" y="371"/>
                  </a:lnTo>
                  <a:lnTo>
                    <a:pt x="567" y="417"/>
                  </a:lnTo>
                  <a:lnTo>
                    <a:pt x="597" y="417"/>
                  </a:lnTo>
                  <a:lnTo>
                    <a:pt x="617" y="397"/>
                  </a:lnTo>
                  <a:lnTo>
                    <a:pt x="617" y="341"/>
                  </a:lnTo>
                  <a:lnTo>
                    <a:pt x="608" y="330"/>
                  </a:lnTo>
                  <a:lnTo>
                    <a:pt x="617" y="265"/>
                  </a:lnTo>
                  <a:lnTo>
                    <a:pt x="608" y="252"/>
                  </a:lnTo>
                  <a:lnTo>
                    <a:pt x="555" y="265"/>
                  </a:lnTo>
                  <a:lnTo>
                    <a:pt x="575" y="202"/>
                  </a:lnTo>
                  <a:lnTo>
                    <a:pt x="555" y="156"/>
                  </a:lnTo>
                  <a:lnTo>
                    <a:pt x="470" y="146"/>
                  </a:lnTo>
                  <a:lnTo>
                    <a:pt x="458" y="85"/>
                  </a:lnTo>
                  <a:lnTo>
                    <a:pt x="617" y="9"/>
                  </a:lnTo>
                  <a:lnTo>
                    <a:pt x="673" y="0"/>
                  </a:lnTo>
                  <a:lnTo>
                    <a:pt x="694" y="20"/>
                  </a:lnTo>
                  <a:lnTo>
                    <a:pt x="781" y="76"/>
                  </a:lnTo>
                  <a:lnTo>
                    <a:pt x="872" y="29"/>
                  </a:lnTo>
                  <a:lnTo>
                    <a:pt x="882" y="35"/>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grpSp>
      <p:grpSp>
        <p:nvGrpSpPr>
          <p:cNvPr id="93" name="Pays de la Loire">
            <a:extLst>
              <a:ext uri="{FF2B5EF4-FFF2-40B4-BE49-F238E27FC236}">
                <a16:creationId xmlns:a16="http://schemas.microsoft.com/office/drawing/2014/main" id="{40B05D51-5590-44EA-AA92-CE9BD8A762B9}"/>
              </a:ext>
            </a:extLst>
          </p:cNvPr>
          <p:cNvGrpSpPr/>
          <p:nvPr/>
        </p:nvGrpSpPr>
        <p:grpSpPr>
          <a:xfrm>
            <a:off x="7545162" y="2811288"/>
            <a:ext cx="1082983" cy="1036522"/>
            <a:chOff x="3775075" y="2043113"/>
            <a:chExt cx="1554163" cy="1487487"/>
          </a:xfrm>
          <a:solidFill>
            <a:schemeClr val="accent3"/>
          </a:solidFill>
        </p:grpSpPr>
        <p:sp>
          <p:nvSpPr>
            <p:cNvPr id="94" name="85 Vendée">
              <a:extLst>
                <a:ext uri="{FF2B5EF4-FFF2-40B4-BE49-F238E27FC236}">
                  <a16:creationId xmlns:a16="http://schemas.microsoft.com/office/drawing/2014/main" id="{FE5AB9FA-D65E-49AD-93C6-2E555692491C}"/>
                </a:ext>
              </a:extLst>
            </p:cNvPr>
            <p:cNvSpPr>
              <a:spLocks noEditPoints="1"/>
            </p:cNvSpPr>
            <p:nvPr userDrawn="1"/>
          </p:nvSpPr>
          <p:spPr bwMode="auto">
            <a:xfrm>
              <a:off x="3822700" y="2994025"/>
              <a:ext cx="827088" cy="536575"/>
            </a:xfrm>
            <a:custGeom>
              <a:avLst/>
              <a:gdLst>
                <a:gd name="T0" fmla="*/ 760 w 2433"/>
                <a:gd name="T1" fmla="*/ 212 h 1582"/>
                <a:gd name="T2" fmla="*/ 877 w 2433"/>
                <a:gd name="T3" fmla="*/ 284 h 1582"/>
                <a:gd name="T4" fmla="*/ 981 w 2433"/>
                <a:gd name="T5" fmla="*/ 372 h 1582"/>
                <a:gd name="T6" fmla="*/ 1161 w 2433"/>
                <a:gd name="T7" fmla="*/ 380 h 1582"/>
                <a:gd name="T8" fmla="*/ 1161 w 2433"/>
                <a:gd name="T9" fmla="*/ 284 h 1582"/>
                <a:gd name="T10" fmla="*/ 1142 w 2433"/>
                <a:gd name="T11" fmla="*/ 158 h 1582"/>
                <a:gd name="T12" fmla="*/ 1218 w 2433"/>
                <a:gd name="T13" fmla="*/ 69 h 1582"/>
                <a:gd name="T14" fmla="*/ 1241 w 2433"/>
                <a:gd name="T15" fmla="*/ 165 h 1582"/>
                <a:gd name="T16" fmla="*/ 1259 w 2433"/>
                <a:gd name="T17" fmla="*/ 284 h 1582"/>
                <a:gd name="T18" fmla="*/ 1385 w 2433"/>
                <a:gd name="T19" fmla="*/ 145 h 1582"/>
                <a:gd name="T20" fmla="*/ 1418 w 2433"/>
                <a:gd name="T21" fmla="*/ 69 h 1582"/>
                <a:gd name="T22" fmla="*/ 1494 w 2433"/>
                <a:gd name="T23" fmla="*/ 30 h 1582"/>
                <a:gd name="T24" fmla="*/ 1600 w 2433"/>
                <a:gd name="T25" fmla="*/ 89 h 1582"/>
                <a:gd name="T26" fmla="*/ 1822 w 2433"/>
                <a:gd name="T27" fmla="*/ 165 h 1582"/>
                <a:gd name="T28" fmla="*/ 1995 w 2433"/>
                <a:gd name="T29" fmla="*/ 192 h 1582"/>
                <a:gd name="T30" fmla="*/ 2024 w 2433"/>
                <a:gd name="T31" fmla="*/ 284 h 1582"/>
                <a:gd name="T32" fmla="*/ 2083 w 2433"/>
                <a:gd name="T33" fmla="*/ 402 h 1582"/>
                <a:gd name="T34" fmla="*/ 2184 w 2433"/>
                <a:gd name="T35" fmla="*/ 511 h 1582"/>
                <a:gd name="T36" fmla="*/ 2219 w 2433"/>
                <a:gd name="T37" fmla="*/ 655 h 1582"/>
                <a:gd name="T38" fmla="*/ 2300 w 2433"/>
                <a:gd name="T39" fmla="*/ 774 h 1582"/>
                <a:gd name="T40" fmla="*/ 2327 w 2433"/>
                <a:gd name="T41" fmla="*/ 837 h 1582"/>
                <a:gd name="T42" fmla="*/ 2336 w 2433"/>
                <a:gd name="T43" fmla="*/ 956 h 1582"/>
                <a:gd name="T44" fmla="*/ 2356 w 2433"/>
                <a:gd name="T45" fmla="*/ 1074 h 1582"/>
                <a:gd name="T46" fmla="*/ 2315 w 2433"/>
                <a:gd name="T47" fmla="*/ 1183 h 1582"/>
                <a:gd name="T48" fmla="*/ 2313 w 2433"/>
                <a:gd name="T49" fmla="*/ 1330 h 1582"/>
                <a:gd name="T50" fmla="*/ 2389 w 2433"/>
                <a:gd name="T51" fmla="*/ 1350 h 1582"/>
                <a:gd name="T52" fmla="*/ 2346 w 2433"/>
                <a:gd name="T53" fmla="*/ 1426 h 1582"/>
                <a:gd name="T54" fmla="*/ 2238 w 2433"/>
                <a:gd name="T55" fmla="*/ 1510 h 1582"/>
                <a:gd name="T56" fmla="*/ 2142 w 2433"/>
                <a:gd name="T57" fmla="*/ 1515 h 1582"/>
                <a:gd name="T58" fmla="*/ 2024 w 2433"/>
                <a:gd name="T59" fmla="*/ 1458 h 1582"/>
                <a:gd name="T60" fmla="*/ 1940 w 2433"/>
                <a:gd name="T61" fmla="*/ 1497 h 1582"/>
                <a:gd name="T62" fmla="*/ 1906 w 2433"/>
                <a:gd name="T63" fmla="*/ 1392 h 1582"/>
                <a:gd name="T64" fmla="*/ 1750 w 2433"/>
                <a:gd name="T65" fmla="*/ 1426 h 1582"/>
                <a:gd name="T66" fmla="*/ 1600 w 2433"/>
                <a:gd name="T67" fmla="*/ 1497 h 1582"/>
                <a:gd name="T68" fmla="*/ 1546 w 2433"/>
                <a:gd name="T69" fmla="*/ 1564 h 1582"/>
                <a:gd name="T70" fmla="*/ 1448 w 2433"/>
                <a:gd name="T71" fmla="*/ 1515 h 1582"/>
                <a:gd name="T72" fmla="*/ 1378 w 2433"/>
                <a:gd name="T73" fmla="*/ 1468 h 1582"/>
                <a:gd name="T74" fmla="*/ 1183 w 2433"/>
                <a:gd name="T75" fmla="*/ 1362 h 1582"/>
                <a:gd name="T76" fmla="*/ 981 w 2433"/>
                <a:gd name="T77" fmla="*/ 1264 h 1582"/>
                <a:gd name="T78" fmla="*/ 809 w 2433"/>
                <a:gd name="T79" fmla="*/ 1125 h 1582"/>
                <a:gd name="T80" fmla="*/ 733 w 2433"/>
                <a:gd name="T81" fmla="*/ 998 h 1582"/>
                <a:gd name="T82" fmla="*/ 671 w 2433"/>
                <a:gd name="T83" fmla="*/ 820 h 1582"/>
                <a:gd name="T84" fmla="*/ 597 w 2433"/>
                <a:gd name="T85" fmla="*/ 705 h 1582"/>
                <a:gd name="T86" fmla="*/ 452 w 2433"/>
                <a:gd name="T87" fmla="*/ 539 h 1582"/>
                <a:gd name="T88" fmla="*/ 381 w 2433"/>
                <a:gd name="T89" fmla="*/ 311 h 1582"/>
                <a:gd name="T90" fmla="*/ 491 w 2433"/>
                <a:gd name="T91" fmla="*/ 202 h 1582"/>
                <a:gd name="T92" fmla="*/ 632 w 2433"/>
                <a:gd name="T93" fmla="*/ 126 h 1582"/>
                <a:gd name="T94" fmla="*/ 27 w 2433"/>
                <a:gd name="T95" fmla="*/ 587 h 1582"/>
                <a:gd name="T96" fmla="*/ 134 w 2433"/>
                <a:gd name="T97" fmla="*/ 683 h 1582"/>
                <a:gd name="T98" fmla="*/ 321 w 2433"/>
                <a:gd name="T99" fmla="*/ 234 h 1582"/>
                <a:gd name="T100" fmla="*/ 195 w 2433"/>
                <a:gd name="T101" fmla="*/ 145 h 1582"/>
                <a:gd name="T102" fmla="*/ 237 w 2433"/>
                <a:gd name="T103" fmla="*/ 42 h 1582"/>
                <a:gd name="T104" fmla="*/ 301 w 2433"/>
                <a:gd name="T105" fmla="*/ 178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3" h="1582">
                  <a:moveTo>
                    <a:pt x="632" y="126"/>
                  </a:moveTo>
                  <a:lnTo>
                    <a:pt x="664" y="126"/>
                  </a:lnTo>
                  <a:lnTo>
                    <a:pt x="664" y="178"/>
                  </a:lnTo>
                  <a:lnTo>
                    <a:pt x="713" y="202"/>
                  </a:lnTo>
                  <a:lnTo>
                    <a:pt x="760" y="212"/>
                  </a:lnTo>
                  <a:lnTo>
                    <a:pt x="770" y="222"/>
                  </a:lnTo>
                  <a:lnTo>
                    <a:pt x="770" y="254"/>
                  </a:lnTo>
                  <a:lnTo>
                    <a:pt x="831" y="264"/>
                  </a:lnTo>
                  <a:lnTo>
                    <a:pt x="877" y="264"/>
                  </a:lnTo>
                  <a:lnTo>
                    <a:pt x="877" y="284"/>
                  </a:lnTo>
                  <a:lnTo>
                    <a:pt x="885" y="296"/>
                  </a:lnTo>
                  <a:lnTo>
                    <a:pt x="897" y="340"/>
                  </a:lnTo>
                  <a:lnTo>
                    <a:pt x="917" y="350"/>
                  </a:lnTo>
                  <a:lnTo>
                    <a:pt x="947" y="340"/>
                  </a:lnTo>
                  <a:lnTo>
                    <a:pt x="981" y="372"/>
                  </a:lnTo>
                  <a:lnTo>
                    <a:pt x="1003" y="360"/>
                  </a:lnTo>
                  <a:lnTo>
                    <a:pt x="1046" y="380"/>
                  </a:lnTo>
                  <a:lnTo>
                    <a:pt x="1135" y="412"/>
                  </a:lnTo>
                  <a:lnTo>
                    <a:pt x="1135" y="380"/>
                  </a:lnTo>
                  <a:lnTo>
                    <a:pt x="1161" y="380"/>
                  </a:lnTo>
                  <a:lnTo>
                    <a:pt x="1191" y="372"/>
                  </a:lnTo>
                  <a:lnTo>
                    <a:pt x="1183" y="340"/>
                  </a:lnTo>
                  <a:lnTo>
                    <a:pt x="1161" y="330"/>
                  </a:lnTo>
                  <a:lnTo>
                    <a:pt x="1142" y="284"/>
                  </a:lnTo>
                  <a:lnTo>
                    <a:pt x="1161" y="284"/>
                  </a:lnTo>
                  <a:lnTo>
                    <a:pt x="1171" y="264"/>
                  </a:lnTo>
                  <a:lnTo>
                    <a:pt x="1142" y="222"/>
                  </a:lnTo>
                  <a:lnTo>
                    <a:pt x="1155" y="212"/>
                  </a:lnTo>
                  <a:lnTo>
                    <a:pt x="1142" y="182"/>
                  </a:lnTo>
                  <a:lnTo>
                    <a:pt x="1142" y="158"/>
                  </a:lnTo>
                  <a:lnTo>
                    <a:pt x="1155" y="126"/>
                  </a:lnTo>
                  <a:lnTo>
                    <a:pt x="1142" y="106"/>
                  </a:lnTo>
                  <a:lnTo>
                    <a:pt x="1191" y="99"/>
                  </a:lnTo>
                  <a:lnTo>
                    <a:pt x="1213" y="69"/>
                  </a:lnTo>
                  <a:lnTo>
                    <a:pt x="1218" y="69"/>
                  </a:lnTo>
                  <a:lnTo>
                    <a:pt x="1241" y="69"/>
                  </a:lnTo>
                  <a:lnTo>
                    <a:pt x="1241" y="76"/>
                  </a:lnTo>
                  <a:lnTo>
                    <a:pt x="1259" y="158"/>
                  </a:lnTo>
                  <a:lnTo>
                    <a:pt x="1259" y="165"/>
                  </a:lnTo>
                  <a:lnTo>
                    <a:pt x="1241" y="165"/>
                  </a:lnTo>
                  <a:lnTo>
                    <a:pt x="1241" y="202"/>
                  </a:lnTo>
                  <a:lnTo>
                    <a:pt x="1251" y="212"/>
                  </a:lnTo>
                  <a:lnTo>
                    <a:pt x="1251" y="222"/>
                  </a:lnTo>
                  <a:lnTo>
                    <a:pt x="1241" y="274"/>
                  </a:lnTo>
                  <a:lnTo>
                    <a:pt x="1259" y="284"/>
                  </a:lnTo>
                  <a:lnTo>
                    <a:pt x="1322" y="254"/>
                  </a:lnTo>
                  <a:lnTo>
                    <a:pt x="1365" y="241"/>
                  </a:lnTo>
                  <a:lnTo>
                    <a:pt x="1398" y="192"/>
                  </a:lnTo>
                  <a:lnTo>
                    <a:pt x="1378" y="178"/>
                  </a:lnTo>
                  <a:lnTo>
                    <a:pt x="1385" y="145"/>
                  </a:lnTo>
                  <a:lnTo>
                    <a:pt x="1385" y="106"/>
                  </a:lnTo>
                  <a:lnTo>
                    <a:pt x="1378" y="99"/>
                  </a:lnTo>
                  <a:lnTo>
                    <a:pt x="1385" y="76"/>
                  </a:lnTo>
                  <a:lnTo>
                    <a:pt x="1408" y="76"/>
                  </a:lnTo>
                  <a:lnTo>
                    <a:pt x="1418" y="69"/>
                  </a:lnTo>
                  <a:lnTo>
                    <a:pt x="1448" y="89"/>
                  </a:lnTo>
                  <a:lnTo>
                    <a:pt x="1474" y="89"/>
                  </a:lnTo>
                  <a:lnTo>
                    <a:pt x="1474" y="69"/>
                  </a:lnTo>
                  <a:lnTo>
                    <a:pt x="1494" y="49"/>
                  </a:lnTo>
                  <a:lnTo>
                    <a:pt x="1494" y="30"/>
                  </a:lnTo>
                  <a:lnTo>
                    <a:pt x="1516" y="0"/>
                  </a:lnTo>
                  <a:lnTo>
                    <a:pt x="1546" y="23"/>
                  </a:lnTo>
                  <a:lnTo>
                    <a:pt x="1593" y="62"/>
                  </a:lnTo>
                  <a:lnTo>
                    <a:pt x="1593" y="69"/>
                  </a:lnTo>
                  <a:lnTo>
                    <a:pt x="1600" y="89"/>
                  </a:lnTo>
                  <a:lnTo>
                    <a:pt x="1684" y="119"/>
                  </a:lnTo>
                  <a:lnTo>
                    <a:pt x="1704" y="126"/>
                  </a:lnTo>
                  <a:lnTo>
                    <a:pt x="1739" y="145"/>
                  </a:lnTo>
                  <a:lnTo>
                    <a:pt x="1750" y="135"/>
                  </a:lnTo>
                  <a:lnTo>
                    <a:pt x="1822" y="165"/>
                  </a:lnTo>
                  <a:lnTo>
                    <a:pt x="1848" y="165"/>
                  </a:lnTo>
                  <a:lnTo>
                    <a:pt x="1868" y="135"/>
                  </a:lnTo>
                  <a:lnTo>
                    <a:pt x="1940" y="178"/>
                  </a:lnTo>
                  <a:lnTo>
                    <a:pt x="1965" y="165"/>
                  </a:lnTo>
                  <a:lnTo>
                    <a:pt x="1995" y="192"/>
                  </a:lnTo>
                  <a:lnTo>
                    <a:pt x="2017" y="222"/>
                  </a:lnTo>
                  <a:lnTo>
                    <a:pt x="1995" y="241"/>
                  </a:lnTo>
                  <a:lnTo>
                    <a:pt x="2036" y="254"/>
                  </a:lnTo>
                  <a:lnTo>
                    <a:pt x="2043" y="264"/>
                  </a:lnTo>
                  <a:lnTo>
                    <a:pt x="2024" y="284"/>
                  </a:lnTo>
                  <a:lnTo>
                    <a:pt x="2071" y="303"/>
                  </a:lnTo>
                  <a:lnTo>
                    <a:pt x="2093" y="311"/>
                  </a:lnTo>
                  <a:lnTo>
                    <a:pt x="2093" y="330"/>
                  </a:lnTo>
                  <a:lnTo>
                    <a:pt x="2113" y="340"/>
                  </a:lnTo>
                  <a:lnTo>
                    <a:pt x="2083" y="402"/>
                  </a:lnTo>
                  <a:lnTo>
                    <a:pt x="2101" y="422"/>
                  </a:lnTo>
                  <a:lnTo>
                    <a:pt x="2132" y="456"/>
                  </a:lnTo>
                  <a:lnTo>
                    <a:pt x="2142" y="468"/>
                  </a:lnTo>
                  <a:lnTo>
                    <a:pt x="2162" y="488"/>
                  </a:lnTo>
                  <a:lnTo>
                    <a:pt x="2184" y="511"/>
                  </a:lnTo>
                  <a:lnTo>
                    <a:pt x="2238" y="529"/>
                  </a:lnTo>
                  <a:lnTo>
                    <a:pt x="2250" y="554"/>
                  </a:lnTo>
                  <a:lnTo>
                    <a:pt x="2230" y="564"/>
                  </a:lnTo>
                  <a:lnTo>
                    <a:pt x="2219" y="594"/>
                  </a:lnTo>
                  <a:lnTo>
                    <a:pt x="2219" y="655"/>
                  </a:lnTo>
                  <a:lnTo>
                    <a:pt x="2238" y="670"/>
                  </a:lnTo>
                  <a:lnTo>
                    <a:pt x="2250" y="665"/>
                  </a:lnTo>
                  <a:lnTo>
                    <a:pt x="2260" y="713"/>
                  </a:lnTo>
                  <a:lnTo>
                    <a:pt x="2280" y="724"/>
                  </a:lnTo>
                  <a:lnTo>
                    <a:pt x="2300" y="774"/>
                  </a:lnTo>
                  <a:lnTo>
                    <a:pt x="2280" y="789"/>
                  </a:lnTo>
                  <a:lnTo>
                    <a:pt x="2293" y="801"/>
                  </a:lnTo>
                  <a:lnTo>
                    <a:pt x="2293" y="820"/>
                  </a:lnTo>
                  <a:lnTo>
                    <a:pt x="2313" y="820"/>
                  </a:lnTo>
                  <a:lnTo>
                    <a:pt x="2327" y="837"/>
                  </a:lnTo>
                  <a:lnTo>
                    <a:pt x="2300" y="872"/>
                  </a:lnTo>
                  <a:lnTo>
                    <a:pt x="2300" y="892"/>
                  </a:lnTo>
                  <a:lnTo>
                    <a:pt x="2327" y="892"/>
                  </a:lnTo>
                  <a:lnTo>
                    <a:pt x="2346" y="926"/>
                  </a:lnTo>
                  <a:lnTo>
                    <a:pt x="2336" y="956"/>
                  </a:lnTo>
                  <a:lnTo>
                    <a:pt x="2346" y="988"/>
                  </a:lnTo>
                  <a:lnTo>
                    <a:pt x="2336" y="1009"/>
                  </a:lnTo>
                  <a:lnTo>
                    <a:pt x="2346" y="1032"/>
                  </a:lnTo>
                  <a:lnTo>
                    <a:pt x="2356" y="1032"/>
                  </a:lnTo>
                  <a:lnTo>
                    <a:pt x="2356" y="1074"/>
                  </a:lnTo>
                  <a:lnTo>
                    <a:pt x="2356" y="1094"/>
                  </a:lnTo>
                  <a:lnTo>
                    <a:pt x="2313" y="1105"/>
                  </a:lnTo>
                  <a:lnTo>
                    <a:pt x="2313" y="1148"/>
                  </a:lnTo>
                  <a:lnTo>
                    <a:pt x="2315" y="1150"/>
                  </a:lnTo>
                  <a:lnTo>
                    <a:pt x="2315" y="1183"/>
                  </a:lnTo>
                  <a:lnTo>
                    <a:pt x="2346" y="1244"/>
                  </a:lnTo>
                  <a:lnTo>
                    <a:pt x="2336" y="1264"/>
                  </a:lnTo>
                  <a:lnTo>
                    <a:pt x="2313" y="1289"/>
                  </a:lnTo>
                  <a:lnTo>
                    <a:pt x="2300" y="1307"/>
                  </a:lnTo>
                  <a:lnTo>
                    <a:pt x="2313" y="1330"/>
                  </a:lnTo>
                  <a:lnTo>
                    <a:pt x="2313" y="1350"/>
                  </a:lnTo>
                  <a:lnTo>
                    <a:pt x="2327" y="1362"/>
                  </a:lnTo>
                  <a:lnTo>
                    <a:pt x="2346" y="1330"/>
                  </a:lnTo>
                  <a:lnTo>
                    <a:pt x="2369" y="1330"/>
                  </a:lnTo>
                  <a:lnTo>
                    <a:pt x="2389" y="1350"/>
                  </a:lnTo>
                  <a:lnTo>
                    <a:pt x="2399" y="1362"/>
                  </a:lnTo>
                  <a:lnTo>
                    <a:pt x="2433" y="1380"/>
                  </a:lnTo>
                  <a:lnTo>
                    <a:pt x="2409" y="1426"/>
                  </a:lnTo>
                  <a:lnTo>
                    <a:pt x="2389" y="1438"/>
                  </a:lnTo>
                  <a:lnTo>
                    <a:pt x="2346" y="1426"/>
                  </a:lnTo>
                  <a:lnTo>
                    <a:pt x="2315" y="1468"/>
                  </a:lnTo>
                  <a:lnTo>
                    <a:pt x="2300" y="1468"/>
                  </a:lnTo>
                  <a:lnTo>
                    <a:pt x="2293" y="1510"/>
                  </a:lnTo>
                  <a:lnTo>
                    <a:pt x="2280" y="1510"/>
                  </a:lnTo>
                  <a:lnTo>
                    <a:pt x="2238" y="1510"/>
                  </a:lnTo>
                  <a:lnTo>
                    <a:pt x="2219" y="1488"/>
                  </a:lnTo>
                  <a:lnTo>
                    <a:pt x="2189" y="1510"/>
                  </a:lnTo>
                  <a:lnTo>
                    <a:pt x="2184" y="1522"/>
                  </a:lnTo>
                  <a:lnTo>
                    <a:pt x="2154" y="1522"/>
                  </a:lnTo>
                  <a:lnTo>
                    <a:pt x="2142" y="1515"/>
                  </a:lnTo>
                  <a:lnTo>
                    <a:pt x="2113" y="1497"/>
                  </a:lnTo>
                  <a:lnTo>
                    <a:pt x="2071" y="1488"/>
                  </a:lnTo>
                  <a:lnTo>
                    <a:pt x="2071" y="1458"/>
                  </a:lnTo>
                  <a:lnTo>
                    <a:pt x="2056" y="1458"/>
                  </a:lnTo>
                  <a:lnTo>
                    <a:pt x="2024" y="1458"/>
                  </a:lnTo>
                  <a:lnTo>
                    <a:pt x="2017" y="1497"/>
                  </a:lnTo>
                  <a:lnTo>
                    <a:pt x="2004" y="1497"/>
                  </a:lnTo>
                  <a:lnTo>
                    <a:pt x="1965" y="1476"/>
                  </a:lnTo>
                  <a:lnTo>
                    <a:pt x="1952" y="1488"/>
                  </a:lnTo>
                  <a:lnTo>
                    <a:pt x="1940" y="1497"/>
                  </a:lnTo>
                  <a:lnTo>
                    <a:pt x="1898" y="1510"/>
                  </a:lnTo>
                  <a:lnTo>
                    <a:pt x="1868" y="1476"/>
                  </a:lnTo>
                  <a:lnTo>
                    <a:pt x="1888" y="1446"/>
                  </a:lnTo>
                  <a:lnTo>
                    <a:pt x="1906" y="1406"/>
                  </a:lnTo>
                  <a:lnTo>
                    <a:pt x="1906" y="1392"/>
                  </a:lnTo>
                  <a:lnTo>
                    <a:pt x="1876" y="1396"/>
                  </a:lnTo>
                  <a:lnTo>
                    <a:pt x="1868" y="1396"/>
                  </a:lnTo>
                  <a:lnTo>
                    <a:pt x="1856" y="1396"/>
                  </a:lnTo>
                  <a:lnTo>
                    <a:pt x="1856" y="1418"/>
                  </a:lnTo>
                  <a:lnTo>
                    <a:pt x="1750" y="1426"/>
                  </a:lnTo>
                  <a:lnTo>
                    <a:pt x="1731" y="1446"/>
                  </a:lnTo>
                  <a:lnTo>
                    <a:pt x="1709" y="1476"/>
                  </a:lnTo>
                  <a:lnTo>
                    <a:pt x="1654" y="1488"/>
                  </a:lnTo>
                  <a:lnTo>
                    <a:pt x="1643" y="1497"/>
                  </a:lnTo>
                  <a:lnTo>
                    <a:pt x="1600" y="1497"/>
                  </a:lnTo>
                  <a:lnTo>
                    <a:pt x="1593" y="1488"/>
                  </a:lnTo>
                  <a:lnTo>
                    <a:pt x="1555" y="1510"/>
                  </a:lnTo>
                  <a:lnTo>
                    <a:pt x="1565" y="1534"/>
                  </a:lnTo>
                  <a:lnTo>
                    <a:pt x="1546" y="1544"/>
                  </a:lnTo>
                  <a:lnTo>
                    <a:pt x="1546" y="1564"/>
                  </a:lnTo>
                  <a:lnTo>
                    <a:pt x="1546" y="1574"/>
                  </a:lnTo>
                  <a:lnTo>
                    <a:pt x="1524" y="1582"/>
                  </a:lnTo>
                  <a:lnTo>
                    <a:pt x="1462" y="1557"/>
                  </a:lnTo>
                  <a:lnTo>
                    <a:pt x="1462" y="1510"/>
                  </a:lnTo>
                  <a:lnTo>
                    <a:pt x="1448" y="1515"/>
                  </a:lnTo>
                  <a:lnTo>
                    <a:pt x="1448" y="1544"/>
                  </a:lnTo>
                  <a:lnTo>
                    <a:pt x="1440" y="1544"/>
                  </a:lnTo>
                  <a:lnTo>
                    <a:pt x="1418" y="1544"/>
                  </a:lnTo>
                  <a:lnTo>
                    <a:pt x="1398" y="1522"/>
                  </a:lnTo>
                  <a:lnTo>
                    <a:pt x="1378" y="1468"/>
                  </a:lnTo>
                  <a:lnTo>
                    <a:pt x="1355" y="1446"/>
                  </a:lnTo>
                  <a:lnTo>
                    <a:pt x="1342" y="1426"/>
                  </a:lnTo>
                  <a:lnTo>
                    <a:pt x="1218" y="1418"/>
                  </a:lnTo>
                  <a:lnTo>
                    <a:pt x="1191" y="1396"/>
                  </a:lnTo>
                  <a:lnTo>
                    <a:pt x="1183" y="1362"/>
                  </a:lnTo>
                  <a:lnTo>
                    <a:pt x="1155" y="1300"/>
                  </a:lnTo>
                  <a:lnTo>
                    <a:pt x="1100" y="1279"/>
                  </a:lnTo>
                  <a:lnTo>
                    <a:pt x="1085" y="1279"/>
                  </a:lnTo>
                  <a:lnTo>
                    <a:pt x="1065" y="1279"/>
                  </a:lnTo>
                  <a:lnTo>
                    <a:pt x="981" y="1264"/>
                  </a:lnTo>
                  <a:lnTo>
                    <a:pt x="947" y="1244"/>
                  </a:lnTo>
                  <a:lnTo>
                    <a:pt x="960" y="1231"/>
                  </a:lnTo>
                  <a:lnTo>
                    <a:pt x="885" y="1193"/>
                  </a:lnTo>
                  <a:lnTo>
                    <a:pt x="877" y="1170"/>
                  </a:lnTo>
                  <a:lnTo>
                    <a:pt x="809" y="1125"/>
                  </a:lnTo>
                  <a:lnTo>
                    <a:pt x="779" y="1094"/>
                  </a:lnTo>
                  <a:lnTo>
                    <a:pt x="748" y="1105"/>
                  </a:lnTo>
                  <a:lnTo>
                    <a:pt x="740" y="1087"/>
                  </a:lnTo>
                  <a:lnTo>
                    <a:pt x="740" y="1044"/>
                  </a:lnTo>
                  <a:lnTo>
                    <a:pt x="733" y="998"/>
                  </a:lnTo>
                  <a:lnTo>
                    <a:pt x="725" y="978"/>
                  </a:lnTo>
                  <a:lnTo>
                    <a:pt x="713" y="911"/>
                  </a:lnTo>
                  <a:lnTo>
                    <a:pt x="693" y="860"/>
                  </a:lnTo>
                  <a:lnTo>
                    <a:pt x="671" y="850"/>
                  </a:lnTo>
                  <a:lnTo>
                    <a:pt x="671" y="820"/>
                  </a:lnTo>
                  <a:lnTo>
                    <a:pt x="642" y="811"/>
                  </a:lnTo>
                  <a:lnTo>
                    <a:pt x="632" y="784"/>
                  </a:lnTo>
                  <a:lnTo>
                    <a:pt x="632" y="761"/>
                  </a:lnTo>
                  <a:lnTo>
                    <a:pt x="619" y="734"/>
                  </a:lnTo>
                  <a:lnTo>
                    <a:pt x="597" y="705"/>
                  </a:lnTo>
                  <a:lnTo>
                    <a:pt x="577" y="705"/>
                  </a:lnTo>
                  <a:lnTo>
                    <a:pt x="568" y="705"/>
                  </a:lnTo>
                  <a:lnTo>
                    <a:pt x="548" y="665"/>
                  </a:lnTo>
                  <a:lnTo>
                    <a:pt x="548" y="645"/>
                  </a:lnTo>
                  <a:lnTo>
                    <a:pt x="452" y="539"/>
                  </a:lnTo>
                  <a:lnTo>
                    <a:pt x="363" y="468"/>
                  </a:lnTo>
                  <a:lnTo>
                    <a:pt x="353" y="448"/>
                  </a:lnTo>
                  <a:lnTo>
                    <a:pt x="353" y="372"/>
                  </a:lnTo>
                  <a:lnTo>
                    <a:pt x="346" y="318"/>
                  </a:lnTo>
                  <a:lnTo>
                    <a:pt x="381" y="311"/>
                  </a:lnTo>
                  <a:lnTo>
                    <a:pt x="387" y="296"/>
                  </a:lnTo>
                  <a:lnTo>
                    <a:pt x="381" y="284"/>
                  </a:lnTo>
                  <a:lnTo>
                    <a:pt x="409" y="241"/>
                  </a:lnTo>
                  <a:lnTo>
                    <a:pt x="452" y="222"/>
                  </a:lnTo>
                  <a:lnTo>
                    <a:pt x="491" y="202"/>
                  </a:lnTo>
                  <a:lnTo>
                    <a:pt x="498" y="106"/>
                  </a:lnTo>
                  <a:lnTo>
                    <a:pt x="518" y="89"/>
                  </a:lnTo>
                  <a:lnTo>
                    <a:pt x="589" y="62"/>
                  </a:lnTo>
                  <a:lnTo>
                    <a:pt x="609" y="62"/>
                  </a:lnTo>
                  <a:lnTo>
                    <a:pt x="632" y="126"/>
                  </a:lnTo>
                  <a:close/>
                  <a:moveTo>
                    <a:pt x="146" y="673"/>
                  </a:moveTo>
                  <a:lnTo>
                    <a:pt x="109" y="628"/>
                  </a:lnTo>
                  <a:lnTo>
                    <a:pt x="77" y="628"/>
                  </a:lnTo>
                  <a:lnTo>
                    <a:pt x="47" y="597"/>
                  </a:lnTo>
                  <a:lnTo>
                    <a:pt x="27" y="587"/>
                  </a:lnTo>
                  <a:lnTo>
                    <a:pt x="0" y="607"/>
                  </a:lnTo>
                  <a:lnTo>
                    <a:pt x="12" y="658"/>
                  </a:lnTo>
                  <a:lnTo>
                    <a:pt x="77" y="683"/>
                  </a:lnTo>
                  <a:lnTo>
                    <a:pt x="109" y="673"/>
                  </a:lnTo>
                  <a:lnTo>
                    <a:pt x="134" y="683"/>
                  </a:lnTo>
                  <a:lnTo>
                    <a:pt x="146" y="673"/>
                  </a:lnTo>
                  <a:close/>
                  <a:moveTo>
                    <a:pt x="353" y="212"/>
                  </a:moveTo>
                  <a:lnTo>
                    <a:pt x="343" y="296"/>
                  </a:lnTo>
                  <a:lnTo>
                    <a:pt x="333" y="296"/>
                  </a:lnTo>
                  <a:lnTo>
                    <a:pt x="321" y="234"/>
                  </a:lnTo>
                  <a:lnTo>
                    <a:pt x="291" y="185"/>
                  </a:lnTo>
                  <a:lnTo>
                    <a:pt x="257" y="158"/>
                  </a:lnTo>
                  <a:lnTo>
                    <a:pt x="237" y="165"/>
                  </a:lnTo>
                  <a:lnTo>
                    <a:pt x="215" y="178"/>
                  </a:lnTo>
                  <a:lnTo>
                    <a:pt x="195" y="145"/>
                  </a:lnTo>
                  <a:lnTo>
                    <a:pt x="166" y="111"/>
                  </a:lnTo>
                  <a:lnTo>
                    <a:pt x="166" y="99"/>
                  </a:lnTo>
                  <a:lnTo>
                    <a:pt x="166" y="69"/>
                  </a:lnTo>
                  <a:lnTo>
                    <a:pt x="154" y="52"/>
                  </a:lnTo>
                  <a:lnTo>
                    <a:pt x="237" y="42"/>
                  </a:lnTo>
                  <a:lnTo>
                    <a:pt x="272" y="69"/>
                  </a:lnTo>
                  <a:lnTo>
                    <a:pt x="262" y="111"/>
                  </a:lnTo>
                  <a:lnTo>
                    <a:pt x="257" y="111"/>
                  </a:lnTo>
                  <a:lnTo>
                    <a:pt x="245" y="135"/>
                  </a:lnTo>
                  <a:lnTo>
                    <a:pt x="301" y="178"/>
                  </a:lnTo>
                  <a:lnTo>
                    <a:pt x="343" y="185"/>
                  </a:lnTo>
                  <a:lnTo>
                    <a:pt x="353" y="212"/>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sp>
          <p:nvSpPr>
            <p:cNvPr id="95" name="72 Sarthe">
              <a:extLst>
                <a:ext uri="{FF2B5EF4-FFF2-40B4-BE49-F238E27FC236}">
                  <a16:creationId xmlns:a16="http://schemas.microsoft.com/office/drawing/2014/main" id="{335D9FEC-BF3D-4ED2-AEF2-4AB70DAA40C2}"/>
                </a:ext>
              </a:extLst>
            </p:cNvPr>
            <p:cNvSpPr>
              <a:spLocks/>
            </p:cNvSpPr>
            <p:nvPr userDrawn="1"/>
          </p:nvSpPr>
          <p:spPr bwMode="auto">
            <a:xfrm>
              <a:off x="4725988" y="2103438"/>
              <a:ext cx="603250" cy="596900"/>
            </a:xfrm>
            <a:custGeom>
              <a:avLst/>
              <a:gdLst>
                <a:gd name="T0" fmla="*/ 1401 w 1774"/>
                <a:gd name="T1" fmla="*/ 478 h 1759"/>
                <a:gd name="T2" fmla="*/ 1451 w 1774"/>
                <a:gd name="T3" fmla="*/ 437 h 1759"/>
                <a:gd name="T4" fmla="*/ 1509 w 1774"/>
                <a:gd name="T5" fmla="*/ 522 h 1759"/>
                <a:gd name="T6" fmla="*/ 1547 w 1774"/>
                <a:gd name="T7" fmla="*/ 574 h 1759"/>
                <a:gd name="T8" fmla="*/ 1657 w 1774"/>
                <a:gd name="T9" fmla="*/ 616 h 1759"/>
                <a:gd name="T10" fmla="*/ 1761 w 1774"/>
                <a:gd name="T11" fmla="*/ 672 h 1759"/>
                <a:gd name="T12" fmla="*/ 1676 w 1774"/>
                <a:gd name="T13" fmla="*/ 743 h 1759"/>
                <a:gd name="T14" fmla="*/ 1676 w 1774"/>
                <a:gd name="T15" fmla="*/ 798 h 1759"/>
                <a:gd name="T16" fmla="*/ 1665 w 1774"/>
                <a:gd name="T17" fmla="*/ 927 h 1759"/>
                <a:gd name="T18" fmla="*/ 1676 w 1774"/>
                <a:gd name="T19" fmla="*/ 1053 h 1759"/>
                <a:gd name="T20" fmla="*/ 1624 w 1774"/>
                <a:gd name="T21" fmla="*/ 1151 h 1759"/>
                <a:gd name="T22" fmla="*/ 1559 w 1774"/>
                <a:gd name="T23" fmla="*/ 1213 h 1759"/>
                <a:gd name="T24" fmla="*/ 1529 w 1774"/>
                <a:gd name="T25" fmla="*/ 1318 h 1759"/>
                <a:gd name="T26" fmla="*/ 1451 w 1774"/>
                <a:gd name="T27" fmla="*/ 1386 h 1759"/>
                <a:gd name="T28" fmla="*/ 1323 w 1774"/>
                <a:gd name="T29" fmla="*/ 1491 h 1759"/>
                <a:gd name="T30" fmla="*/ 1336 w 1774"/>
                <a:gd name="T31" fmla="*/ 1586 h 1759"/>
                <a:gd name="T32" fmla="*/ 1165 w 1774"/>
                <a:gd name="T33" fmla="*/ 1621 h 1759"/>
                <a:gd name="T34" fmla="*/ 1059 w 1774"/>
                <a:gd name="T35" fmla="*/ 1621 h 1759"/>
                <a:gd name="T36" fmla="*/ 1059 w 1774"/>
                <a:gd name="T37" fmla="*/ 1759 h 1759"/>
                <a:gd name="T38" fmla="*/ 920 w 1774"/>
                <a:gd name="T39" fmla="*/ 1703 h 1759"/>
                <a:gd name="T40" fmla="*/ 844 w 1774"/>
                <a:gd name="T41" fmla="*/ 1692 h 1759"/>
                <a:gd name="T42" fmla="*/ 794 w 1774"/>
                <a:gd name="T43" fmla="*/ 1692 h 1759"/>
                <a:gd name="T44" fmla="*/ 579 w 1774"/>
                <a:gd name="T45" fmla="*/ 1642 h 1759"/>
                <a:gd name="T46" fmla="*/ 538 w 1774"/>
                <a:gd name="T47" fmla="*/ 1595 h 1759"/>
                <a:gd name="T48" fmla="*/ 430 w 1774"/>
                <a:gd name="T49" fmla="*/ 1565 h 1759"/>
                <a:gd name="T50" fmla="*/ 365 w 1774"/>
                <a:gd name="T51" fmla="*/ 1595 h 1759"/>
                <a:gd name="T52" fmla="*/ 332 w 1774"/>
                <a:gd name="T53" fmla="*/ 1469 h 1759"/>
                <a:gd name="T54" fmla="*/ 165 w 1774"/>
                <a:gd name="T55" fmla="*/ 1456 h 1759"/>
                <a:gd name="T56" fmla="*/ 68 w 1774"/>
                <a:gd name="T57" fmla="*/ 1350 h 1759"/>
                <a:gd name="T58" fmla="*/ 0 w 1774"/>
                <a:gd name="T59" fmla="*/ 1257 h 1759"/>
                <a:gd name="T60" fmla="*/ 39 w 1774"/>
                <a:gd name="T61" fmla="*/ 1172 h 1759"/>
                <a:gd name="T62" fmla="*/ 68 w 1774"/>
                <a:gd name="T63" fmla="*/ 1110 h 1759"/>
                <a:gd name="T64" fmla="*/ 165 w 1774"/>
                <a:gd name="T65" fmla="*/ 1033 h 1759"/>
                <a:gd name="T66" fmla="*/ 206 w 1774"/>
                <a:gd name="T67" fmla="*/ 986 h 1759"/>
                <a:gd name="T68" fmla="*/ 165 w 1774"/>
                <a:gd name="T69" fmla="*/ 895 h 1759"/>
                <a:gd name="T70" fmla="*/ 156 w 1774"/>
                <a:gd name="T71" fmla="*/ 810 h 1759"/>
                <a:gd name="T72" fmla="*/ 291 w 1774"/>
                <a:gd name="T73" fmla="*/ 789 h 1759"/>
                <a:gd name="T74" fmla="*/ 304 w 1774"/>
                <a:gd name="T75" fmla="*/ 672 h 1759"/>
                <a:gd name="T76" fmla="*/ 353 w 1774"/>
                <a:gd name="T77" fmla="*/ 555 h 1759"/>
                <a:gd name="T78" fmla="*/ 408 w 1774"/>
                <a:gd name="T79" fmla="*/ 487 h 1759"/>
                <a:gd name="T80" fmla="*/ 400 w 1774"/>
                <a:gd name="T81" fmla="*/ 381 h 1759"/>
                <a:gd name="T82" fmla="*/ 400 w 1774"/>
                <a:gd name="T83" fmla="*/ 269 h 1759"/>
                <a:gd name="T84" fmla="*/ 430 w 1774"/>
                <a:gd name="T85" fmla="*/ 243 h 1759"/>
                <a:gd name="T86" fmla="*/ 497 w 1774"/>
                <a:gd name="T87" fmla="*/ 202 h 1759"/>
                <a:gd name="T88" fmla="*/ 579 w 1774"/>
                <a:gd name="T89" fmla="*/ 160 h 1759"/>
                <a:gd name="T90" fmla="*/ 685 w 1774"/>
                <a:gd name="T91" fmla="*/ 182 h 1759"/>
                <a:gd name="T92" fmla="*/ 753 w 1774"/>
                <a:gd name="T93" fmla="*/ 96 h 1759"/>
                <a:gd name="T94" fmla="*/ 812 w 1774"/>
                <a:gd name="T95" fmla="*/ 54 h 1759"/>
                <a:gd name="T96" fmla="*/ 833 w 1774"/>
                <a:gd name="T97" fmla="*/ 43 h 1759"/>
                <a:gd name="T98" fmla="*/ 900 w 1774"/>
                <a:gd name="T99" fmla="*/ 19 h 1759"/>
                <a:gd name="T100" fmla="*/ 1017 w 1774"/>
                <a:gd name="T101" fmla="*/ 19 h 1759"/>
                <a:gd name="T102" fmla="*/ 1089 w 1774"/>
                <a:gd name="T103" fmla="*/ 84 h 1759"/>
                <a:gd name="T104" fmla="*/ 1100 w 1774"/>
                <a:gd name="T105" fmla="*/ 160 h 1759"/>
                <a:gd name="T106" fmla="*/ 1104 w 1774"/>
                <a:gd name="T107" fmla="*/ 264 h 1759"/>
                <a:gd name="T108" fmla="*/ 1156 w 1774"/>
                <a:gd name="T109" fmla="*/ 319 h 1759"/>
                <a:gd name="T110" fmla="*/ 1232 w 1774"/>
                <a:gd name="T111" fmla="*/ 349 h 1759"/>
                <a:gd name="T112" fmla="*/ 1262 w 1774"/>
                <a:gd name="T113" fmla="*/ 416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74" h="1759">
                  <a:moveTo>
                    <a:pt x="1295" y="466"/>
                  </a:moveTo>
                  <a:lnTo>
                    <a:pt x="1338" y="466"/>
                  </a:lnTo>
                  <a:lnTo>
                    <a:pt x="1359" y="466"/>
                  </a:lnTo>
                  <a:lnTo>
                    <a:pt x="1401" y="478"/>
                  </a:lnTo>
                  <a:lnTo>
                    <a:pt x="1401" y="498"/>
                  </a:lnTo>
                  <a:lnTo>
                    <a:pt x="1421" y="498"/>
                  </a:lnTo>
                  <a:lnTo>
                    <a:pt x="1412" y="446"/>
                  </a:lnTo>
                  <a:lnTo>
                    <a:pt x="1451" y="437"/>
                  </a:lnTo>
                  <a:lnTo>
                    <a:pt x="1477" y="446"/>
                  </a:lnTo>
                  <a:lnTo>
                    <a:pt x="1477" y="478"/>
                  </a:lnTo>
                  <a:lnTo>
                    <a:pt x="1497" y="498"/>
                  </a:lnTo>
                  <a:lnTo>
                    <a:pt x="1509" y="522"/>
                  </a:lnTo>
                  <a:lnTo>
                    <a:pt x="1518" y="542"/>
                  </a:lnTo>
                  <a:lnTo>
                    <a:pt x="1529" y="555"/>
                  </a:lnTo>
                  <a:lnTo>
                    <a:pt x="1529" y="563"/>
                  </a:lnTo>
                  <a:lnTo>
                    <a:pt x="1547" y="574"/>
                  </a:lnTo>
                  <a:lnTo>
                    <a:pt x="1568" y="596"/>
                  </a:lnTo>
                  <a:lnTo>
                    <a:pt x="1585" y="583"/>
                  </a:lnTo>
                  <a:lnTo>
                    <a:pt x="1615" y="574"/>
                  </a:lnTo>
                  <a:lnTo>
                    <a:pt x="1657" y="616"/>
                  </a:lnTo>
                  <a:lnTo>
                    <a:pt x="1665" y="624"/>
                  </a:lnTo>
                  <a:lnTo>
                    <a:pt x="1733" y="631"/>
                  </a:lnTo>
                  <a:lnTo>
                    <a:pt x="1774" y="661"/>
                  </a:lnTo>
                  <a:lnTo>
                    <a:pt x="1761" y="672"/>
                  </a:lnTo>
                  <a:lnTo>
                    <a:pt x="1774" y="681"/>
                  </a:lnTo>
                  <a:lnTo>
                    <a:pt x="1703" y="693"/>
                  </a:lnTo>
                  <a:lnTo>
                    <a:pt x="1685" y="702"/>
                  </a:lnTo>
                  <a:lnTo>
                    <a:pt x="1676" y="743"/>
                  </a:lnTo>
                  <a:lnTo>
                    <a:pt x="1644" y="748"/>
                  </a:lnTo>
                  <a:lnTo>
                    <a:pt x="1635" y="769"/>
                  </a:lnTo>
                  <a:lnTo>
                    <a:pt x="1676" y="769"/>
                  </a:lnTo>
                  <a:lnTo>
                    <a:pt x="1676" y="798"/>
                  </a:lnTo>
                  <a:lnTo>
                    <a:pt x="1605" y="810"/>
                  </a:lnTo>
                  <a:lnTo>
                    <a:pt x="1615" y="871"/>
                  </a:lnTo>
                  <a:lnTo>
                    <a:pt x="1665" y="886"/>
                  </a:lnTo>
                  <a:lnTo>
                    <a:pt x="1665" y="927"/>
                  </a:lnTo>
                  <a:lnTo>
                    <a:pt x="1644" y="986"/>
                  </a:lnTo>
                  <a:lnTo>
                    <a:pt x="1657" y="992"/>
                  </a:lnTo>
                  <a:lnTo>
                    <a:pt x="1676" y="1033"/>
                  </a:lnTo>
                  <a:lnTo>
                    <a:pt x="1676" y="1053"/>
                  </a:lnTo>
                  <a:lnTo>
                    <a:pt x="1635" y="1075"/>
                  </a:lnTo>
                  <a:lnTo>
                    <a:pt x="1635" y="1131"/>
                  </a:lnTo>
                  <a:lnTo>
                    <a:pt x="1635" y="1142"/>
                  </a:lnTo>
                  <a:lnTo>
                    <a:pt x="1624" y="1151"/>
                  </a:lnTo>
                  <a:lnTo>
                    <a:pt x="1605" y="1110"/>
                  </a:lnTo>
                  <a:lnTo>
                    <a:pt x="1568" y="1131"/>
                  </a:lnTo>
                  <a:lnTo>
                    <a:pt x="1559" y="1142"/>
                  </a:lnTo>
                  <a:lnTo>
                    <a:pt x="1559" y="1213"/>
                  </a:lnTo>
                  <a:lnTo>
                    <a:pt x="1579" y="1233"/>
                  </a:lnTo>
                  <a:lnTo>
                    <a:pt x="1568" y="1257"/>
                  </a:lnTo>
                  <a:lnTo>
                    <a:pt x="1559" y="1257"/>
                  </a:lnTo>
                  <a:lnTo>
                    <a:pt x="1529" y="1318"/>
                  </a:lnTo>
                  <a:lnTo>
                    <a:pt x="1497" y="1350"/>
                  </a:lnTo>
                  <a:lnTo>
                    <a:pt x="1468" y="1354"/>
                  </a:lnTo>
                  <a:lnTo>
                    <a:pt x="1468" y="1395"/>
                  </a:lnTo>
                  <a:lnTo>
                    <a:pt x="1451" y="1386"/>
                  </a:lnTo>
                  <a:lnTo>
                    <a:pt x="1412" y="1415"/>
                  </a:lnTo>
                  <a:lnTo>
                    <a:pt x="1379" y="1428"/>
                  </a:lnTo>
                  <a:lnTo>
                    <a:pt x="1359" y="1469"/>
                  </a:lnTo>
                  <a:lnTo>
                    <a:pt x="1323" y="1491"/>
                  </a:lnTo>
                  <a:lnTo>
                    <a:pt x="1338" y="1545"/>
                  </a:lnTo>
                  <a:lnTo>
                    <a:pt x="1359" y="1524"/>
                  </a:lnTo>
                  <a:lnTo>
                    <a:pt x="1371" y="1545"/>
                  </a:lnTo>
                  <a:lnTo>
                    <a:pt x="1336" y="1586"/>
                  </a:lnTo>
                  <a:lnTo>
                    <a:pt x="1295" y="1574"/>
                  </a:lnTo>
                  <a:lnTo>
                    <a:pt x="1295" y="1586"/>
                  </a:lnTo>
                  <a:lnTo>
                    <a:pt x="1217" y="1621"/>
                  </a:lnTo>
                  <a:lnTo>
                    <a:pt x="1165" y="1621"/>
                  </a:lnTo>
                  <a:lnTo>
                    <a:pt x="1156" y="1662"/>
                  </a:lnTo>
                  <a:lnTo>
                    <a:pt x="1115" y="1671"/>
                  </a:lnTo>
                  <a:lnTo>
                    <a:pt x="1089" y="1621"/>
                  </a:lnTo>
                  <a:lnTo>
                    <a:pt x="1059" y="1621"/>
                  </a:lnTo>
                  <a:lnTo>
                    <a:pt x="1039" y="1651"/>
                  </a:lnTo>
                  <a:lnTo>
                    <a:pt x="1080" y="1712"/>
                  </a:lnTo>
                  <a:lnTo>
                    <a:pt x="1080" y="1738"/>
                  </a:lnTo>
                  <a:lnTo>
                    <a:pt x="1059" y="1759"/>
                  </a:lnTo>
                  <a:lnTo>
                    <a:pt x="998" y="1738"/>
                  </a:lnTo>
                  <a:lnTo>
                    <a:pt x="998" y="1727"/>
                  </a:lnTo>
                  <a:lnTo>
                    <a:pt x="976" y="1712"/>
                  </a:lnTo>
                  <a:lnTo>
                    <a:pt x="920" y="1703"/>
                  </a:lnTo>
                  <a:lnTo>
                    <a:pt x="889" y="1671"/>
                  </a:lnTo>
                  <a:lnTo>
                    <a:pt x="859" y="1671"/>
                  </a:lnTo>
                  <a:lnTo>
                    <a:pt x="844" y="1671"/>
                  </a:lnTo>
                  <a:lnTo>
                    <a:pt x="844" y="1692"/>
                  </a:lnTo>
                  <a:lnTo>
                    <a:pt x="833" y="1692"/>
                  </a:lnTo>
                  <a:lnTo>
                    <a:pt x="824" y="1662"/>
                  </a:lnTo>
                  <a:lnTo>
                    <a:pt x="803" y="1662"/>
                  </a:lnTo>
                  <a:lnTo>
                    <a:pt x="794" y="1692"/>
                  </a:lnTo>
                  <a:lnTo>
                    <a:pt x="753" y="1727"/>
                  </a:lnTo>
                  <a:lnTo>
                    <a:pt x="705" y="1683"/>
                  </a:lnTo>
                  <a:lnTo>
                    <a:pt x="685" y="1692"/>
                  </a:lnTo>
                  <a:lnTo>
                    <a:pt x="579" y="1642"/>
                  </a:lnTo>
                  <a:lnTo>
                    <a:pt x="579" y="1630"/>
                  </a:lnTo>
                  <a:lnTo>
                    <a:pt x="559" y="1601"/>
                  </a:lnTo>
                  <a:lnTo>
                    <a:pt x="538" y="1610"/>
                  </a:lnTo>
                  <a:lnTo>
                    <a:pt x="538" y="1595"/>
                  </a:lnTo>
                  <a:lnTo>
                    <a:pt x="450" y="1586"/>
                  </a:lnTo>
                  <a:lnTo>
                    <a:pt x="450" y="1565"/>
                  </a:lnTo>
                  <a:lnTo>
                    <a:pt x="430" y="1554"/>
                  </a:lnTo>
                  <a:lnTo>
                    <a:pt x="430" y="1565"/>
                  </a:lnTo>
                  <a:lnTo>
                    <a:pt x="421" y="1610"/>
                  </a:lnTo>
                  <a:lnTo>
                    <a:pt x="400" y="1601"/>
                  </a:lnTo>
                  <a:lnTo>
                    <a:pt x="388" y="1610"/>
                  </a:lnTo>
                  <a:lnTo>
                    <a:pt x="365" y="1595"/>
                  </a:lnTo>
                  <a:lnTo>
                    <a:pt x="312" y="1595"/>
                  </a:lnTo>
                  <a:lnTo>
                    <a:pt x="304" y="1554"/>
                  </a:lnTo>
                  <a:lnTo>
                    <a:pt x="282" y="1504"/>
                  </a:lnTo>
                  <a:lnTo>
                    <a:pt x="332" y="1469"/>
                  </a:lnTo>
                  <a:lnTo>
                    <a:pt x="312" y="1436"/>
                  </a:lnTo>
                  <a:lnTo>
                    <a:pt x="250" y="1477"/>
                  </a:lnTo>
                  <a:lnTo>
                    <a:pt x="194" y="1448"/>
                  </a:lnTo>
                  <a:lnTo>
                    <a:pt x="165" y="1456"/>
                  </a:lnTo>
                  <a:lnTo>
                    <a:pt x="89" y="1456"/>
                  </a:lnTo>
                  <a:lnTo>
                    <a:pt x="98" y="1415"/>
                  </a:lnTo>
                  <a:lnTo>
                    <a:pt x="76" y="1406"/>
                  </a:lnTo>
                  <a:lnTo>
                    <a:pt x="68" y="1350"/>
                  </a:lnTo>
                  <a:lnTo>
                    <a:pt x="76" y="1318"/>
                  </a:lnTo>
                  <a:lnTo>
                    <a:pt x="59" y="1277"/>
                  </a:lnTo>
                  <a:lnTo>
                    <a:pt x="39" y="1277"/>
                  </a:lnTo>
                  <a:lnTo>
                    <a:pt x="0" y="1257"/>
                  </a:lnTo>
                  <a:lnTo>
                    <a:pt x="0" y="1222"/>
                  </a:lnTo>
                  <a:lnTo>
                    <a:pt x="18" y="1192"/>
                  </a:lnTo>
                  <a:lnTo>
                    <a:pt x="39" y="1201"/>
                  </a:lnTo>
                  <a:lnTo>
                    <a:pt x="39" y="1172"/>
                  </a:lnTo>
                  <a:lnTo>
                    <a:pt x="89" y="1172"/>
                  </a:lnTo>
                  <a:lnTo>
                    <a:pt x="98" y="1142"/>
                  </a:lnTo>
                  <a:lnTo>
                    <a:pt x="98" y="1122"/>
                  </a:lnTo>
                  <a:lnTo>
                    <a:pt x="68" y="1110"/>
                  </a:lnTo>
                  <a:lnTo>
                    <a:pt x="48" y="1103"/>
                  </a:lnTo>
                  <a:lnTo>
                    <a:pt x="39" y="1066"/>
                  </a:lnTo>
                  <a:lnTo>
                    <a:pt x="76" y="1033"/>
                  </a:lnTo>
                  <a:lnTo>
                    <a:pt x="165" y="1033"/>
                  </a:lnTo>
                  <a:lnTo>
                    <a:pt x="174" y="1012"/>
                  </a:lnTo>
                  <a:lnTo>
                    <a:pt x="185" y="1012"/>
                  </a:lnTo>
                  <a:lnTo>
                    <a:pt x="215" y="992"/>
                  </a:lnTo>
                  <a:lnTo>
                    <a:pt x="206" y="986"/>
                  </a:lnTo>
                  <a:lnTo>
                    <a:pt x="194" y="977"/>
                  </a:lnTo>
                  <a:lnTo>
                    <a:pt x="174" y="916"/>
                  </a:lnTo>
                  <a:lnTo>
                    <a:pt x="174" y="895"/>
                  </a:lnTo>
                  <a:lnTo>
                    <a:pt x="165" y="895"/>
                  </a:lnTo>
                  <a:lnTo>
                    <a:pt x="144" y="875"/>
                  </a:lnTo>
                  <a:lnTo>
                    <a:pt x="144" y="839"/>
                  </a:lnTo>
                  <a:lnTo>
                    <a:pt x="144" y="810"/>
                  </a:lnTo>
                  <a:lnTo>
                    <a:pt x="156" y="810"/>
                  </a:lnTo>
                  <a:lnTo>
                    <a:pt x="165" y="810"/>
                  </a:lnTo>
                  <a:lnTo>
                    <a:pt x="174" y="819"/>
                  </a:lnTo>
                  <a:lnTo>
                    <a:pt x="215" y="789"/>
                  </a:lnTo>
                  <a:lnTo>
                    <a:pt x="291" y="789"/>
                  </a:lnTo>
                  <a:lnTo>
                    <a:pt x="291" y="769"/>
                  </a:lnTo>
                  <a:lnTo>
                    <a:pt x="271" y="734"/>
                  </a:lnTo>
                  <a:lnTo>
                    <a:pt x="312" y="693"/>
                  </a:lnTo>
                  <a:lnTo>
                    <a:pt x="304" y="672"/>
                  </a:lnTo>
                  <a:lnTo>
                    <a:pt x="262" y="639"/>
                  </a:lnTo>
                  <a:lnTo>
                    <a:pt x="271" y="604"/>
                  </a:lnTo>
                  <a:lnTo>
                    <a:pt x="271" y="596"/>
                  </a:lnTo>
                  <a:lnTo>
                    <a:pt x="353" y="555"/>
                  </a:lnTo>
                  <a:lnTo>
                    <a:pt x="365" y="542"/>
                  </a:lnTo>
                  <a:lnTo>
                    <a:pt x="400" y="513"/>
                  </a:lnTo>
                  <a:lnTo>
                    <a:pt x="388" y="487"/>
                  </a:lnTo>
                  <a:lnTo>
                    <a:pt x="408" y="487"/>
                  </a:lnTo>
                  <a:lnTo>
                    <a:pt x="380" y="457"/>
                  </a:lnTo>
                  <a:lnTo>
                    <a:pt x="388" y="396"/>
                  </a:lnTo>
                  <a:lnTo>
                    <a:pt x="400" y="387"/>
                  </a:lnTo>
                  <a:lnTo>
                    <a:pt x="400" y="381"/>
                  </a:lnTo>
                  <a:lnTo>
                    <a:pt x="421" y="340"/>
                  </a:lnTo>
                  <a:lnTo>
                    <a:pt x="408" y="310"/>
                  </a:lnTo>
                  <a:lnTo>
                    <a:pt x="400" y="310"/>
                  </a:lnTo>
                  <a:lnTo>
                    <a:pt x="400" y="269"/>
                  </a:lnTo>
                  <a:lnTo>
                    <a:pt x="408" y="251"/>
                  </a:lnTo>
                  <a:lnTo>
                    <a:pt x="450" y="264"/>
                  </a:lnTo>
                  <a:lnTo>
                    <a:pt x="450" y="251"/>
                  </a:lnTo>
                  <a:lnTo>
                    <a:pt x="430" y="243"/>
                  </a:lnTo>
                  <a:lnTo>
                    <a:pt x="430" y="214"/>
                  </a:lnTo>
                  <a:lnTo>
                    <a:pt x="462" y="214"/>
                  </a:lnTo>
                  <a:lnTo>
                    <a:pt x="462" y="193"/>
                  </a:lnTo>
                  <a:lnTo>
                    <a:pt x="497" y="202"/>
                  </a:lnTo>
                  <a:lnTo>
                    <a:pt x="497" y="214"/>
                  </a:lnTo>
                  <a:lnTo>
                    <a:pt x="538" y="193"/>
                  </a:lnTo>
                  <a:lnTo>
                    <a:pt x="579" y="182"/>
                  </a:lnTo>
                  <a:lnTo>
                    <a:pt x="579" y="160"/>
                  </a:lnTo>
                  <a:lnTo>
                    <a:pt x="614" y="152"/>
                  </a:lnTo>
                  <a:lnTo>
                    <a:pt x="636" y="193"/>
                  </a:lnTo>
                  <a:lnTo>
                    <a:pt x="656" y="193"/>
                  </a:lnTo>
                  <a:lnTo>
                    <a:pt x="685" y="182"/>
                  </a:lnTo>
                  <a:lnTo>
                    <a:pt x="697" y="145"/>
                  </a:lnTo>
                  <a:lnTo>
                    <a:pt x="715" y="137"/>
                  </a:lnTo>
                  <a:lnTo>
                    <a:pt x="727" y="137"/>
                  </a:lnTo>
                  <a:lnTo>
                    <a:pt x="753" y="96"/>
                  </a:lnTo>
                  <a:lnTo>
                    <a:pt x="762" y="84"/>
                  </a:lnTo>
                  <a:lnTo>
                    <a:pt x="803" y="84"/>
                  </a:lnTo>
                  <a:lnTo>
                    <a:pt x="803" y="76"/>
                  </a:lnTo>
                  <a:lnTo>
                    <a:pt x="812" y="54"/>
                  </a:lnTo>
                  <a:lnTo>
                    <a:pt x="803" y="43"/>
                  </a:lnTo>
                  <a:lnTo>
                    <a:pt x="812" y="43"/>
                  </a:lnTo>
                  <a:lnTo>
                    <a:pt x="824" y="54"/>
                  </a:lnTo>
                  <a:lnTo>
                    <a:pt x="833" y="43"/>
                  </a:lnTo>
                  <a:lnTo>
                    <a:pt x="833" y="22"/>
                  </a:lnTo>
                  <a:lnTo>
                    <a:pt x="859" y="22"/>
                  </a:lnTo>
                  <a:lnTo>
                    <a:pt x="889" y="19"/>
                  </a:lnTo>
                  <a:lnTo>
                    <a:pt x="900" y="19"/>
                  </a:lnTo>
                  <a:lnTo>
                    <a:pt x="950" y="19"/>
                  </a:lnTo>
                  <a:lnTo>
                    <a:pt x="950" y="0"/>
                  </a:lnTo>
                  <a:lnTo>
                    <a:pt x="976" y="0"/>
                  </a:lnTo>
                  <a:lnTo>
                    <a:pt x="1017" y="19"/>
                  </a:lnTo>
                  <a:lnTo>
                    <a:pt x="1047" y="43"/>
                  </a:lnTo>
                  <a:lnTo>
                    <a:pt x="1067" y="43"/>
                  </a:lnTo>
                  <a:lnTo>
                    <a:pt x="1080" y="54"/>
                  </a:lnTo>
                  <a:lnTo>
                    <a:pt x="1089" y="84"/>
                  </a:lnTo>
                  <a:lnTo>
                    <a:pt x="1100" y="104"/>
                  </a:lnTo>
                  <a:lnTo>
                    <a:pt x="1100" y="137"/>
                  </a:lnTo>
                  <a:lnTo>
                    <a:pt x="1089" y="137"/>
                  </a:lnTo>
                  <a:lnTo>
                    <a:pt x="1100" y="160"/>
                  </a:lnTo>
                  <a:lnTo>
                    <a:pt x="1089" y="182"/>
                  </a:lnTo>
                  <a:lnTo>
                    <a:pt x="1100" y="193"/>
                  </a:lnTo>
                  <a:lnTo>
                    <a:pt x="1100" y="223"/>
                  </a:lnTo>
                  <a:lnTo>
                    <a:pt x="1104" y="264"/>
                  </a:lnTo>
                  <a:lnTo>
                    <a:pt x="1100" y="278"/>
                  </a:lnTo>
                  <a:lnTo>
                    <a:pt x="1115" y="319"/>
                  </a:lnTo>
                  <a:lnTo>
                    <a:pt x="1135" y="319"/>
                  </a:lnTo>
                  <a:lnTo>
                    <a:pt x="1156" y="319"/>
                  </a:lnTo>
                  <a:lnTo>
                    <a:pt x="1176" y="349"/>
                  </a:lnTo>
                  <a:lnTo>
                    <a:pt x="1206" y="349"/>
                  </a:lnTo>
                  <a:lnTo>
                    <a:pt x="1221" y="360"/>
                  </a:lnTo>
                  <a:lnTo>
                    <a:pt x="1232" y="349"/>
                  </a:lnTo>
                  <a:lnTo>
                    <a:pt x="1241" y="349"/>
                  </a:lnTo>
                  <a:lnTo>
                    <a:pt x="1253" y="369"/>
                  </a:lnTo>
                  <a:lnTo>
                    <a:pt x="1241" y="387"/>
                  </a:lnTo>
                  <a:lnTo>
                    <a:pt x="1262" y="416"/>
                  </a:lnTo>
                  <a:lnTo>
                    <a:pt x="1282" y="425"/>
                  </a:lnTo>
                  <a:lnTo>
                    <a:pt x="1295" y="466"/>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sp>
          <p:nvSpPr>
            <p:cNvPr id="96" name="53 Mayenne">
              <a:extLst>
                <a:ext uri="{FF2B5EF4-FFF2-40B4-BE49-F238E27FC236}">
                  <a16:creationId xmlns:a16="http://schemas.microsoft.com/office/drawing/2014/main" id="{1EA802A2-3702-4FCE-AD87-C1B9823E98ED}"/>
                </a:ext>
              </a:extLst>
            </p:cNvPr>
            <p:cNvSpPr>
              <a:spLocks/>
            </p:cNvSpPr>
            <p:nvPr userDrawn="1"/>
          </p:nvSpPr>
          <p:spPr bwMode="auto">
            <a:xfrm>
              <a:off x="4373563" y="2043113"/>
              <a:ext cx="539750" cy="538162"/>
            </a:xfrm>
            <a:custGeom>
              <a:avLst/>
              <a:gdLst>
                <a:gd name="T0" fmla="*/ 706 w 1588"/>
                <a:gd name="T1" fmla="*/ 158 h 1586"/>
                <a:gd name="T2" fmla="*/ 809 w 1588"/>
                <a:gd name="T3" fmla="*/ 147 h 1586"/>
                <a:gd name="T4" fmla="*/ 924 w 1588"/>
                <a:gd name="T5" fmla="*/ 167 h 1586"/>
                <a:gd name="T6" fmla="*/ 970 w 1588"/>
                <a:gd name="T7" fmla="*/ 117 h 1586"/>
                <a:gd name="T8" fmla="*/ 1109 w 1588"/>
                <a:gd name="T9" fmla="*/ 97 h 1586"/>
                <a:gd name="T10" fmla="*/ 1197 w 1588"/>
                <a:gd name="T11" fmla="*/ 147 h 1586"/>
                <a:gd name="T12" fmla="*/ 1215 w 1588"/>
                <a:gd name="T13" fmla="*/ 117 h 1586"/>
                <a:gd name="T14" fmla="*/ 1291 w 1588"/>
                <a:gd name="T15" fmla="*/ 97 h 1586"/>
                <a:gd name="T16" fmla="*/ 1345 w 1588"/>
                <a:gd name="T17" fmla="*/ 0 h 1586"/>
                <a:gd name="T18" fmla="*/ 1429 w 1588"/>
                <a:gd name="T19" fmla="*/ 117 h 1586"/>
                <a:gd name="T20" fmla="*/ 1512 w 1588"/>
                <a:gd name="T21" fmla="*/ 223 h 1586"/>
                <a:gd name="T22" fmla="*/ 1579 w 1588"/>
                <a:gd name="T23" fmla="*/ 264 h 1586"/>
                <a:gd name="T24" fmla="*/ 1538 w 1588"/>
                <a:gd name="T25" fmla="*/ 394 h 1586"/>
                <a:gd name="T26" fmla="*/ 1471 w 1588"/>
                <a:gd name="T27" fmla="*/ 394 h 1586"/>
                <a:gd name="T28" fmla="*/ 1449 w 1588"/>
                <a:gd name="T29" fmla="*/ 431 h 1586"/>
                <a:gd name="T30" fmla="*/ 1462 w 1588"/>
                <a:gd name="T31" fmla="*/ 520 h 1586"/>
                <a:gd name="T32" fmla="*/ 1421 w 1588"/>
                <a:gd name="T33" fmla="*/ 637 h 1586"/>
                <a:gd name="T34" fmla="*/ 1406 w 1588"/>
                <a:gd name="T35" fmla="*/ 722 h 1586"/>
                <a:gd name="T36" fmla="*/ 1303 w 1588"/>
                <a:gd name="T37" fmla="*/ 819 h 1586"/>
                <a:gd name="T38" fmla="*/ 1332 w 1588"/>
                <a:gd name="T39" fmla="*/ 949 h 1586"/>
                <a:gd name="T40" fmla="*/ 1206 w 1588"/>
                <a:gd name="T41" fmla="*/ 990 h 1586"/>
                <a:gd name="T42" fmla="*/ 1185 w 1588"/>
                <a:gd name="T43" fmla="*/ 1055 h 1586"/>
                <a:gd name="T44" fmla="*/ 1235 w 1588"/>
                <a:gd name="T45" fmla="*/ 1157 h 1586"/>
                <a:gd name="T46" fmla="*/ 1215 w 1588"/>
                <a:gd name="T47" fmla="*/ 1192 h 1586"/>
                <a:gd name="T48" fmla="*/ 1089 w 1588"/>
                <a:gd name="T49" fmla="*/ 1283 h 1586"/>
                <a:gd name="T50" fmla="*/ 1130 w 1588"/>
                <a:gd name="T51" fmla="*/ 1352 h 1586"/>
                <a:gd name="T52" fmla="*/ 1041 w 1588"/>
                <a:gd name="T53" fmla="*/ 1402 h 1586"/>
                <a:gd name="T54" fmla="*/ 1117 w 1588"/>
                <a:gd name="T55" fmla="*/ 1498 h 1586"/>
                <a:gd name="T56" fmla="*/ 1033 w 1588"/>
                <a:gd name="T57" fmla="*/ 1534 h 1586"/>
                <a:gd name="T58" fmla="*/ 929 w 1588"/>
                <a:gd name="T59" fmla="*/ 1530 h 1586"/>
                <a:gd name="T60" fmla="*/ 812 w 1588"/>
                <a:gd name="T61" fmla="*/ 1586 h 1586"/>
                <a:gd name="T62" fmla="*/ 679 w 1588"/>
                <a:gd name="T63" fmla="*/ 1566 h 1586"/>
                <a:gd name="T64" fmla="*/ 588 w 1588"/>
                <a:gd name="T65" fmla="*/ 1534 h 1586"/>
                <a:gd name="T66" fmla="*/ 491 w 1588"/>
                <a:gd name="T67" fmla="*/ 1530 h 1586"/>
                <a:gd name="T68" fmla="*/ 345 w 1588"/>
                <a:gd name="T69" fmla="*/ 1469 h 1586"/>
                <a:gd name="T70" fmla="*/ 332 w 1588"/>
                <a:gd name="T71" fmla="*/ 1510 h 1586"/>
                <a:gd name="T72" fmla="*/ 247 w 1588"/>
                <a:gd name="T73" fmla="*/ 1489 h 1586"/>
                <a:gd name="T74" fmla="*/ 83 w 1588"/>
                <a:gd name="T75" fmla="*/ 1457 h 1586"/>
                <a:gd name="T76" fmla="*/ 33 w 1588"/>
                <a:gd name="T77" fmla="*/ 1352 h 1586"/>
                <a:gd name="T78" fmla="*/ 74 w 1588"/>
                <a:gd name="T79" fmla="*/ 1290 h 1586"/>
                <a:gd name="T80" fmla="*/ 118 w 1588"/>
                <a:gd name="T81" fmla="*/ 1157 h 1586"/>
                <a:gd name="T82" fmla="*/ 171 w 1588"/>
                <a:gd name="T83" fmla="*/ 1066 h 1586"/>
                <a:gd name="T84" fmla="*/ 285 w 1588"/>
                <a:gd name="T85" fmla="*/ 1055 h 1586"/>
                <a:gd name="T86" fmla="*/ 276 w 1588"/>
                <a:gd name="T87" fmla="*/ 882 h 1586"/>
                <a:gd name="T88" fmla="*/ 235 w 1588"/>
                <a:gd name="T89" fmla="*/ 693 h 1586"/>
                <a:gd name="T90" fmla="*/ 235 w 1588"/>
                <a:gd name="T91" fmla="*/ 626 h 1586"/>
                <a:gd name="T92" fmla="*/ 235 w 1588"/>
                <a:gd name="T93" fmla="*/ 490 h 1586"/>
                <a:gd name="T94" fmla="*/ 285 w 1588"/>
                <a:gd name="T95" fmla="*/ 394 h 1586"/>
                <a:gd name="T96" fmla="*/ 285 w 1588"/>
                <a:gd name="T97" fmla="*/ 276 h 1586"/>
                <a:gd name="T98" fmla="*/ 285 w 1588"/>
                <a:gd name="T99" fmla="*/ 180 h 1586"/>
                <a:gd name="T100" fmla="*/ 285 w 1588"/>
                <a:gd name="T101" fmla="*/ 70 h 1586"/>
                <a:gd name="T102" fmla="*/ 415 w 1588"/>
                <a:gd name="T103" fmla="*/ 97 h 1586"/>
                <a:gd name="T104" fmla="*/ 491 w 1588"/>
                <a:gd name="T105" fmla="*/ 106 h 1586"/>
                <a:gd name="T106" fmla="*/ 597 w 1588"/>
                <a:gd name="T107" fmla="*/ 158 h 1586"/>
                <a:gd name="T108" fmla="*/ 679 w 1588"/>
                <a:gd name="T109" fmla="*/ 223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88" h="1586">
                  <a:moveTo>
                    <a:pt x="727" y="199"/>
                  </a:moveTo>
                  <a:lnTo>
                    <a:pt x="727" y="188"/>
                  </a:lnTo>
                  <a:lnTo>
                    <a:pt x="706" y="180"/>
                  </a:lnTo>
                  <a:lnTo>
                    <a:pt x="706" y="158"/>
                  </a:lnTo>
                  <a:lnTo>
                    <a:pt x="727" y="158"/>
                  </a:lnTo>
                  <a:lnTo>
                    <a:pt x="768" y="167"/>
                  </a:lnTo>
                  <a:lnTo>
                    <a:pt x="797" y="138"/>
                  </a:lnTo>
                  <a:lnTo>
                    <a:pt x="809" y="147"/>
                  </a:lnTo>
                  <a:lnTo>
                    <a:pt x="812" y="199"/>
                  </a:lnTo>
                  <a:lnTo>
                    <a:pt x="812" y="214"/>
                  </a:lnTo>
                  <a:lnTo>
                    <a:pt x="894" y="167"/>
                  </a:lnTo>
                  <a:lnTo>
                    <a:pt x="924" y="167"/>
                  </a:lnTo>
                  <a:lnTo>
                    <a:pt x="924" y="158"/>
                  </a:lnTo>
                  <a:lnTo>
                    <a:pt x="941" y="158"/>
                  </a:lnTo>
                  <a:lnTo>
                    <a:pt x="970" y="126"/>
                  </a:lnTo>
                  <a:lnTo>
                    <a:pt x="970" y="117"/>
                  </a:lnTo>
                  <a:lnTo>
                    <a:pt x="1003" y="106"/>
                  </a:lnTo>
                  <a:lnTo>
                    <a:pt x="1033" y="106"/>
                  </a:lnTo>
                  <a:lnTo>
                    <a:pt x="1080" y="85"/>
                  </a:lnTo>
                  <a:lnTo>
                    <a:pt x="1109" y="97"/>
                  </a:lnTo>
                  <a:lnTo>
                    <a:pt x="1150" y="97"/>
                  </a:lnTo>
                  <a:lnTo>
                    <a:pt x="1150" y="117"/>
                  </a:lnTo>
                  <a:lnTo>
                    <a:pt x="1171" y="117"/>
                  </a:lnTo>
                  <a:lnTo>
                    <a:pt x="1197" y="147"/>
                  </a:lnTo>
                  <a:lnTo>
                    <a:pt x="1206" y="138"/>
                  </a:lnTo>
                  <a:lnTo>
                    <a:pt x="1197" y="126"/>
                  </a:lnTo>
                  <a:lnTo>
                    <a:pt x="1197" y="117"/>
                  </a:lnTo>
                  <a:lnTo>
                    <a:pt x="1215" y="117"/>
                  </a:lnTo>
                  <a:lnTo>
                    <a:pt x="1247" y="82"/>
                  </a:lnTo>
                  <a:lnTo>
                    <a:pt x="1256" y="85"/>
                  </a:lnTo>
                  <a:lnTo>
                    <a:pt x="1288" y="85"/>
                  </a:lnTo>
                  <a:lnTo>
                    <a:pt x="1291" y="97"/>
                  </a:lnTo>
                  <a:lnTo>
                    <a:pt x="1303" y="97"/>
                  </a:lnTo>
                  <a:lnTo>
                    <a:pt x="1345" y="50"/>
                  </a:lnTo>
                  <a:lnTo>
                    <a:pt x="1332" y="29"/>
                  </a:lnTo>
                  <a:lnTo>
                    <a:pt x="1345" y="0"/>
                  </a:lnTo>
                  <a:lnTo>
                    <a:pt x="1414" y="20"/>
                  </a:lnTo>
                  <a:lnTo>
                    <a:pt x="1462" y="82"/>
                  </a:lnTo>
                  <a:lnTo>
                    <a:pt x="1429" y="106"/>
                  </a:lnTo>
                  <a:lnTo>
                    <a:pt x="1429" y="117"/>
                  </a:lnTo>
                  <a:lnTo>
                    <a:pt x="1449" y="147"/>
                  </a:lnTo>
                  <a:lnTo>
                    <a:pt x="1449" y="180"/>
                  </a:lnTo>
                  <a:lnTo>
                    <a:pt x="1471" y="223"/>
                  </a:lnTo>
                  <a:lnTo>
                    <a:pt x="1512" y="223"/>
                  </a:lnTo>
                  <a:lnTo>
                    <a:pt x="1538" y="223"/>
                  </a:lnTo>
                  <a:lnTo>
                    <a:pt x="1568" y="214"/>
                  </a:lnTo>
                  <a:lnTo>
                    <a:pt x="1588" y="214"/>
                  </a:lnTo>
                  <a:lnTo>
                    <a:pt x="1579" y="264"/>
                  </a:lnTo>
                  <a:lnTo>
                    <a:pt x="1579" y="276"/>
                  </a:lnTo>
                  <a:lnTo>
                    <a:pt x="1579" y="332"/>
                  </a:lnTo>
                  <a:lnTo>
                    <a:pt x="1579" y="373"/>
                  </a:lnTo>
                  <a:lnTo>
                    <a:pt x="1538" y="394"/>
                  </a:lnTo>
                  <a:lnTo>
                    <a:pt x="1538" y="382"/>
                  </a:lnTo>
                  <a:lnTo>
                    <a:pt x="1503" y="373"/>
                  </a:lnTo>
                  <a:lnTo>
                    <a:pt x="1503" y="394"/>
                  </a:lnTo>
                  <a:lnTo>
                    <a:pt x="1471" y="394"/>
                  </a:lnTo>
                  <a:lnTo>
                    <a:pt x="1471" y="423"/>
                  </a:lnTo>
                  <a:lnTo>
                    <a:pt x="1491" y="431"/>
                  </a:lnTo>
                  <a:lnTo>
                    <a:pt x="1491" y="444"/>
                  </a:lnTo>
                  <a:lnTo>
                    <a:pt x="1449" y="431"/>
                  </a:lnTo>
                  <a:lnTo>
                    <a:pt x="1441" y="449"/>
                  </a:lnTo>
                  <a:lnTo>
                    <a:pt x="1441" y="490"/>
                  </a:lnTo>
                  <a:lnTo>
                    <a:pt x="1449" y="490"/>
                  </a:lnTo>
                  <a:lnTo>
                    <a:pt x="1462" y="520"/>
                  </a:lnTo>
                  <a:lnTo>
                    <a:pt x="1441" y="561"/>
                  </a:lnTo>
                  <a:lnTo>
                    <a:pt x="1441" y="567"/>
                  </a:lnTo>
                  <a:lnTo>
                    <a:pt x="1429" y="576"/>
                  </a:lnTo>
                  <a:lnTo>
                    <a:pt x="1421" y="637"/>
                  </a:lnTo>
                  <a:lnTo>
                    <a:pt x="1449" y="667"/>
                  </a:lnTo>
                  <a:lnTo>
                    <a:pt x="1429" y="667"/>
                  </a:lnTo>
                  <a:lnTo>
                    <a:pt x="1441" y="693"/>
                  </a:lnTo>
                  <a:lnTo>
                    <a:pt x="1406" y="722"/>
                  </a:lnTo>
                  <a:lnTo>
                    <a:pt x="1394" y="735"/>
                  </a:lnTo>
                  <a:lnTo>
                    <a:pt x="1312" y="776"/>
                  </a:lnTo>
                  <a:lnTo>
                    <a:pt x="1312" y="784"/>
                  </a:lnTo>
                  <a:lnTo>
                    <a:pt x="1303" y="819"/>
                  </a:lnTo>
                  <a:lnTo>
                    <a:pt x="1345" y="852"/>
                  </a:lnTo>
                  <a:lnTo>
                    <a:pt x="1353" y="873"/>
                  </a:lnTo>
                  <a:lnTo>
                    <a:pt x="1312" y="914"/>
                  </a:lnTo>
                  <a:lnTo>
                    <a:pt x="1332" y="949"/>
                  </a:lnTo>
                  <a:lnTo>
                    <a:pt x="1332" y="969"/>
                  </a:lnTo>
                  <a:lnTo>
                    <a:pt x="1256" y="969"/>
                  </a:lnTo>
                  <a:lnTo>
                    <a:pt x="1215" y="999"/>
                  </a:lnTo>
                  <a:lnTo>
                    <a:pt x="1206" y="990"/>
                  </a:lnTo>
                  <a:lnTo>
                    <a:pt x="1197" y="990"/>
                  </a:lnTo>
                  <a:lnTo>
                    <a:pt x="1185" y="990"/>
                  </a:lnTo>
                  <a:lnTo>
                    <a:pt x="1185" y="1019"/>
                  </a:lnTo>
                  <a:lnTo>
                    <a:pt x="1185" y="1055"/>
                  </a:lnTo>
                  <a:lnTo>
                    <a:pt x="1206" y="1075"/>
                  </a:lnTo>
                  <a:lnTo>
                    <a:pt x="1215" y="1075"/>
                  </a:lnTo>
                  <a:lnTo>
                    <a:pt x="1215" y="1096"/>
                  </a:lnTo>
                  <a:lnTo>
                    <a:pt x="1235" y="1157"/>
                  </a:lnTo>
                  <a:lnTo>
                    <a:pt x="1247" y="1166"/>
                  </a:lnTo>
                  <a:lnTo>
                    <a:pt x="1256" y="1172"/>
                  </a:lnTo>
                  <a:lnTo>
                    <a:pt x="1226" y="1192"/>
                  </a:lnTo>
                  <a:lnTo>
                    <a:pt x="1215" y="1192"/>
                  </a:lnTo>
                  <a:lnTo>
                    <a:pt x="1206" y="1213"/>
                  </a:lnTo>
                  <a:lnTo>
                    <a:pt x="1117" y="1213"/>
                  </a:lnTo>
                  <a:lnTo>
                    <a:pt x="1080" y="1246"/>
                  </a:lnTo>
                  <a:lnTo>
                    <a:pt x="1089" y="1283"/>
                  </a:lnTo>
                  <a:lnTo>
                    <a:pt x="1109" y="1290"/>
                  </a:lnTo>
                  <a:lnTo>
                    <a:pt x="1139" y="1302"/>
                  </a:lnTo>
                  <a:lnTo>
                    <a:pt x="1139" y="1322"/>
                  </a:lnTo>
                  <a:lnTo>
                    <a:pt x="1130" y="1352"/>
                  </a:lnTo>
                  <a:lnTo>
                    <a:pt x="1080" y="1352"/>
                  </a:lnTo>
                  <a:lnTo>
                    <a:pt x="1080" y="1381"/>
                  </a:lnTo>
                  <a:lnTo>
                    <a:pt x="1059" y="1372"/>
                  </a:lnTo>
                  <a:lnTo>
                    <a:pt x="1041" y="1402"/>
                  </a:lnTo>
                  <a:lnTo>
                    <a:pt x="1041" y="1437"/>
                  </a:lnTo>
                  <a:lnTo>
                    <a:pt x="1080" y="1457"/>
                  </a:lnTo>
                  <a:lnTo>
                    <a:pt x="1100" y="1457"/>
                  </a:lnTo>
                  <a:lnTo>
                    <a:pt x="1117" y="1498"/>
                  </a:lnTo>
                  <a:lnTo>
                    <a:pt x="1109" y="1530"/>
                  </a:lnTo>
                  <a:lnTo>
                    <a:pt x="1067" y="1510"/>
                  </a:lnTo>
                  <a:lnTo>
                    <a:pt x="1067" y="1534"/>
                  </a:lnTo>
                  <a:lnTo>
                    <a:pt x="1033" y="1534"/>
                  </a:lnTo>
                  <a:lnTo>
                    <a:pt x="1020" y="1545"/>
                  </a:lnTo>
                  <a:lnTo>
                    <a:pt x="950" y="1489"/>
                  </a:lnTo>
                  <a:lnTo>
                    <a:pt x="929" y="1498"/>
                  </a:lnTo>
                  <a:lnTo>
                    <a:pt x="929" y="1530"/>
                  </a:lnTo>
                  <a:lnTo>
                    <a:pt x="915" y="1545"/>
                  </a:lnTo>
                  <a:lnTo>
                    <a:pt x="885" y="1534"/>
                  </a:lnTo>
                  <a:lnTo>
                    <a:pt x="844" y="1534"/>
                  </a:lnTo>
                  <a:lnTo>
                    <a:pt x="812" y="1586"/>
                  </a:lnTo>
                  <a:lnTo>
                    <a:pt x="777" y="1575"/>
                  </a:lnTo>
                  <a:lnTo>
                    <a:pt x="755" y="1586"/>
                  </a:lnTo>
                  <a:lnTo>
                    <a:pt x="706" y="1566"/>
                  </a:lnTo>
                  <a:lnTo>
                    <a:pt x="679" y="1566"/>
                  </a:lnTo>
                  <a:lnTo>
                    <a:pt x="659" y="1554"/>
                  </a:lnTo>
                  <a:lnTo>
                    <a:pt x="629" y="1566"/>
                  </a:lnTo>
                  <a:lnTo>
                    <a:pt x="618" y="1534"/>
                  </a:lnTo>
                  <a:lnTo>
                    <a:pt x="588" y="1534"/>
                  </a:lnTo>
                  <a:lnTo>
                    <a:pt x="553" y="1498"/>
                  </a:lnTo>
                  <a:lnTo>
                    <a:pt x="521" y="1498"/>
                  </a:lnTo>
                  <a:lnTo>
                    <a:pt x="512" y="1534"/>
                  </a:lnTo>
                  <a:lnTo>
                    <a:pt x="491" y="1530"/>
                  </a:lnTo>
                  <a:lnTo>
                    <a:pt x="445" y="1510"/>
                  </a:lnTo>
                  <a:lnTo>
                    <a:pt x="415" y="1469"/>
                  </a:lnTo>
                  <a:lnTo>
                    <a:pt x="365" y="1448"/>
                  </a:lnTo>
                  <a:lnTo>
                    <a:pt x="345" y="1469"/>
                  </a:lnTo>
                  <a:lnTo>
                    <a:pt x="365" y="1478"/>
                  </a:lnTo>
                  <a:lnTo>
                    <a:pt x="365" y="1498"/>
                  </a:lnTo>
                  <a:lnTo>
                    <a:pt x="345" y="1498"/>
                  </a:lnTo>
                  <a:lnTo>
                    <a:pt x="332" y="1510"/>
                  </a:lnTo>
                  <a:lnTo>
                    <a:pt x="326" y="1510"/>
                  </a:lnTo>
                  <a:lnTo>
                    <a:pt x="306" y="1498"/>
                  </a:lnTo>
                  <a:lnTo>
                    <a:pt x="276" y="1489"/>
                  </a:lnTo>
                  <a:lnTo>
                    <a:pt x="247" y="1489"/>
                  </a:lnTo>
                  <a:lnTo>
                    <a:pt x="200" y="1478"/>
                  </a:lnTo>
                  <a:lnTo>
                    <a:pt x="130" y="1457"/>
                  </a:lnTo>
                  <a:lnTo>
                    <a:pt x="118" y="1478"/>
                  </a:lnTo>
                  <a:lnTo>
                    <a:pt x="83" y="1457"/>
                  </a:lnTo>
                  <a:lnTo>
                    <a:pt x="0" y="1413"/>
                  </a:lnTo>
                  <a:lnTo>
                    <a:pt x="0" y="1402"/>
                  </a:lnTo>
                  <a:lnTo>
                    <a:pt x="20" y="1381"/>
                  </a:lnTo>
                  <a:lnTo>
                    <a:pt x="33" y="1352"/>
                  </a:lnTo>
                  <a:lnTo>
                    <a:pt x="33" y="1311"/>
                  </a:lnTo>
                  <a:lnTo>
                    <a:pt x="42" y="1311"/>
                  </a:lnTo>
                  <a:lnTo>
                    <a:pt x="53" y="1302"/>
                  </a:lnTo>
                  <a:lnTo>
                    <a:pt x="74" y="1290"/>
                  </a:lnTo>
                  <a:lnTo>
                    <a:pt x="61" y="1255"/>
                  </a:lnTo>
                  <a:lnTo>
                    <a:pt x="89" y="1233"/>
                  </a:lnTo>
                  <a:lnTo>
                    <a:pt x="98" y="1166"/>
                  </a:lnTo>
                  <a:lnTo>
                    <a:pt x="118" y="1157"/>
                  </a:lnTo>
                  <a:lnTo>
                    <a:pt x="109" y="1137"/>
                  </a:lnTo>
                  <a:lnTo>
                    <a:pt x="130" y="1107"/>
                  </a:lnTo>
                  <a:lnTo>
                    <a:pt x="159" y="1096"/>
                  </a:lnTo>
                  <a:lnTo>
                    <a:pt x="171" y="1066"/>
                  </a:lnTo>
                  <a:lnTo>
                    <a:pt x="200" y="1066"/>
                  </a:lnTo>
                  <a:lnTo>
                    <a:pt x="226" y="1075"/>
                  </a:lnTo>
                  <a:lnTo>
                    <a:pt x="235" y="1075"/>
                  </a:lnTo>
                  <a:lnTo>
                    <a:pt x="285" y="1055"/>
                  </a:lnTo>
                  <a:lnTo>
                    <a:pt x="306" y="1031"/>
                  </a:lnTo>
                  <a:lnTo>
                    <a:pt x="285" y="978"/>
                  </a:lnTo>
                  <a:lnTo>
                    <a:pt x="297" y="923"/>
                  </a:lnTo>
                  <a:lnTo>
                    <a:pt x="276" y="882"/>
                  </a:lnTo>
                  <a:lnTo>
                    <a:pt x="256" y="841"/>
                  </a:lnTo>
                  <a:lnTo>
                    <a:pt x="256" y="804"/>
                  </a:lnTo>
                  <a:lnTo>
                    <a:pt x="247" y="743"/>
                  </a:lnTo>
                  <a:lnTo>
                    <a:pt x="235" y="693"/>
                  </a:lnTo>
                  <a:lnTo>
                    <a:pt x="247" y="658"/>
                  </a:lnTo>
                  <a:lnTo>
                    <a:pt x="235" y="646"/>
                  </a:lnTo>
                  <a:lnTo>
                    <a:pt x="226" y="637"/>
                  </a:lnTo>
                  <a:lnTo>
                    <a:pt x="235" y="626"/>
                  </a:lnTo>
                  <a:lnTo>
                    <a:pt x="226" y="587"/>
                  </a:lnTo>
                  <a:lnTo>
                    <a:pt x="226" y="540"/>
                  </a:lnTo>
                  <a:lnTo>
                    <a:pt x="235" y="520"/>
                  </a:lnTo>
                  <a:lnTo>
                    <a:pt x="235" y="490"/>
                  </a:lnTo>
                  <a:lnTo>
                    <a:pt x="267" y="449"/>
                  </a:lnTo>
                  <a:lnTo>
                    <a:pt x="276" y="449"/>
                  </a:lnTo>
                  <a:lnTo>
                    <a:pt x="297" y="423"/>
                  </a:lnTo>
                  <a:lnTo>
                    <a:pt x="285" y="394"/>
                  </a:lnTo>
                  <a:lnTo>
                    <a:pt x="297" y="353"/>
                  </a:lnTo>
                  <a:lnTo>
                    <a:pt x="276" y="340"/>
                  </a:lnTo>
                  <a:lnTo>
                    <a:pt x="285" y="317"/>
                  </a:lnTo>
                  <a:lnTo>
                    <a:pt x="285" y="276"/>
                  </a:lnTo>
                  <a:lnTo>
                    <a:pt x="267" y="243"/>
                  </a:lnTo>
                  <a:lnTo>
                    <a:pt x="267" y="234"/>
                  </a:lnTo>
                  <a:lnTo>
                    <a:pt x="267" y="199"/>
                  </a:lnTo>
                  <a:lnTo>
                    <a:pt x="285" y="180"/>
                  </a:lnTo>
                  <a:lnTo>
                    <a:pt x="285" y="158"/>
                  </a:lnTo>
                  <a:lnTo>
                    <a:pt x="285" y="126"/>
                  </a:lnTo>
                  <a:lnTo>
                    <a:pt x="276" y="106"/>
                  </a:lnTo>
                  <a:lnTo>
                    <a:pt x="285" y="70"/>
                  </a:lnTo>
                  <a:lnTo>
                    <a:pt x="297" y="61"/>
                  </a:lnTo>
                  <a:lnTo>
                    <a:pt x="354" y="97"/>
                  </a:lnTo>
                  <a:lnTo>
                    <a:pt x="365" y="106"/>
                  </a:lnTo>
                  <a:lnTo>
                    <a:pt x="415" y="97"/>
                  </a:lnTo>
                  <a:lnTo>
                    <a:pt x="436" y="61"/>
                  </a:lnTo>
                  <a:lnTo>
                    <a:pt x="445" y="61"/>
                  </a:lnTo>
                  <a:lnTo>
                    <a:pt x="480" y="82"/>
                  </a:lnTo>
                  <a:lnTo>
                    <a:pt x="491" y="106"/>
                  </a:lnTo>
                  <a:lnTo>
                    <a:pt x="562" y="97"/>
                  </a:lnTo>
                  <a:lnTo>
                    <a:pt x="588" y="117"/>
                  </a:lnTo>
                  <a:lnTo>
                    <a:pt x="597" y="138"/>
                  </a:lnTo>
                  <a:lnTo>
                    <a:pt x="597" y="158"/>
                  </a:lnTo>
                  <a:lnTo>
                    <a:pt x="609" y="188"/>
                  </a:lnTo>
                  <a:lnTo>
                    <a:pt x="651" y="167"/>
                  </a:lnTo>
                  <a:lnTo>
                    <a:pt x="651" y="202"/>
                  </a:lnTo>
                  <a:lnTo>
                    <a:pt x="679" y="223"/>
                  </a:lnTo>
                  <a:lnTo>
                    <a:pt x="727" y="199"/>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sp>
          <p:nvSpPr>
            <p:cNvPr id="97" name="49 Maine-et-Loire">
              <a:extLst>
                <a:ext uri="{FF2B5EF4-FFF2-40B4-BE49-F238E27FC236}">
                  <a16:creationId xmlns:a16="http://schemas.microsoft.com/office/drawing/2014/main" id="{7307CF33-ABC8-43D4-B0E8-680BE8DB9883}"/>
                </a:ext>
              </a:extLst>
            </p:cNvPr>
            <p:cNvSpPr>
              <a:spLocks/>
            </p:cNvSpPr>
            <p:nvPr userDrawn="1"/>
          </p:nvSpPr>
          <p:spPr bwMode="auto">
            <a:xfrm>
              <a:off x="4314825" y="2520950"/>
              <a:ext cx="703263" cy="554038"/>
            </a:xfrm>
            <a:custGeom>
              <a:avLst/>
              <a:gdLst>
                <a:gd name="T0" fmla="*/ 1967 w 2073"/>
                <a:gd name="T1" fmla="*/ 494 h 1631"/>
                <a:gd name="T2" fmla="*/ 2047 w 2073"/>
                <a:gd name="T3" fmla="*/ 459 h 1631"/>
                <a:gd name="T4" fmla="*/ 2073 w 2073"/>
                <a:gd name="T5" fmla="*/ 505 h 1631"/>
                <a:gd name="T6" fmla="*/ 2058 w 2073"/>
                <a:gd name="T7" fmla="*/ 652 h 1631"/>
                <a:gd name="T8" fmla="*/ 2008 w 2073"/>
                <a:gd name="T9" fmla="*/ 799 h 1631"/>
                <a:gd name="T10" fmla="*/ 1967 w 2073"/>
                <a:gd name="T11" fmla="*/ 917 h 1631"/>
                <a:gd name="T12" fmla="*/ 1878 w 2073"/>
                <a:gd name="T13" fmla="*/ 1035 h 1631"/>
                <a:gd name="T14" fmla="*/ 1837 w 2073"/>
                <a:gd name="T15" fmla="*/ 1194 h 1631"/>
                <a:gd name="T16" fmla="*/ 1802 w 2073"/>
                <a:gd name="T17" fmla="*/ 1300 h 1631"/>
                <a:gd name="T18" fmla="*/ 1705 w 2073"/>
                <a:gd name="T19" fmla="*/ 1367 h 1631"/>
                <a:gd name="T20" fmla="*/ 1644 w 2073"/>
                <a:gd name="T21" fmla="*/ 1417 h 1631"/>
                <a:gd name="T22" fmla="*/ 1579 w 2073"/>
                <a:gd name="T23" fmla="*/ 1493 h 1631"/>
                <a:gd name="T24" fmla="*/ 1538 w 2073"/>
                <a:gd name="T25" fmla="*/ 1437 h 1631"/>
                <a:gd name="T26" fmla="*/ 1476 w 2073"/>
                <a:gd name="T27" fmla="*/ 1417 h 1631"/>
                <a:gd name="T28" fmla="*/ 1303 w 2073"/>
                <a:gd name="T29" fmla="*/ 1428 h 1631"/>
                <a:gd name="T30" fmla="*/ 1225 w 2073"/>
                <a:gd name="T31" fmla="*/ 1454 h 1631"/>
                <a:gd name="T32" fmla="*/ 1134 w 2073"/>
                <a:gd name="T33" fmla="*/ 1449 h 1631"/>
                <a:gd name="T34" fmla="*/ 1017 w 2073"/>
                <a:gd name="T35" fmla="*/ 1505 h 1631"/>
                <a:gd name="T36" fmla="*/ 961 w 2073"/>
                <a:gd name="T37" fmla="*/ 1590 h 1631"/>
                <a:gd name="T38" fmla="*/ 852 w 2073"/>
                <a:gd name="T39" fmla="*/ 1581 h 1631"/>
                <a:gd name="T40" fmla="*/ 761 w 2073"/>
                <a:gd name="T41" fmla="*/ 1573 h 1631"/>
                <a:gd name="T42" fmla="*/ 623 w 2073"/>
                <a:gd name="T43" fmla="*/ 1590 h 1631"/>
                <a:gd name="T44" fmla="*/ 547 w 2073"/>
                <a:gd name="T45" fmla="*/ 1581 h 1631"/>
                <a:gd name="T46" fmla="*/ 399 w 2073"/>
                <a:gd name="T47" fmla="*/ 1555 h 1631"/>
                <a:gd name="T48" fmla="*/ 256 w 2073"/>
                <a:gd name="T49" fmla="*/ 1514 h 1631"/>
                <a:gd name="T50" fmla="*/ 234 w 2073"/>
                <a:gd name="T51" fmla="*/ 1428 h 1631"/>
                <a:gd name="T52" fmla="*/ 117 w 2073"/>
                <a:gd name="T53" fmla="*/ 1367 h 1631"/>
                <a:gd name="T54" fmla="*/ 130 w 2073"/>
                <a:gd name="T55" fmla="*/ 1291 h 1631"/>
                <a:gd name="T56" fmla="*/ 215 w 2073"/>
                <a:gd name="T57" fmla="*/ 1194 h 1631"/>
                <a:gd name="T58" fmla="*/ 206 w 2073"/>
                <a:gd name="T59" fmla="*/ 1088 h 1631"/>
                <a:gd name="T60" fmla="*/ 108 w 2073"/>
                <a:gd name="T61" fmla="*/ 1066 h 1631"/>
                <a:gd name="T62" fmla="*/ 76 w 2073"/>
                <a:gd name="T63" fmla="*/ 973 h 1631"/>
                <a:gd name="T64" fmla="*/ 11 w 2073"/>
                <a:gd name="T65" fmla="*/ 938 h 1631"/>
                <a:gd name="T66" fmla="*/ 143 w 2073"/>
                <a:gd name="T67" fmla="*/ 876 h 1631"/>
                <a:gd name="T68" fmla="*/ 303 w 2073"/>
                <a:gd name="T69" fmla="*/ 856 h 1631"/>
                <a:gd name="T70" fmla="*/ 399 w 2073"/>
                <a:gd name="T71" fmla="*/ 856 h 1631"/>
                <a:gd name="T72" fmla="*/ 555 w 2073"/>
                <a:gd name="T73" fmla="*/ 811 h 1631"/>
                <a:gd name="T74" fmla="*/ 499 w 2073"/>
                <a:gd name="T75" fmla="*/ 674 h 1631"/>
                <a:gd name="T76" fmla="*/ 449 w 2073"/>
                <a:gd name="T77" fmla="*/ 624 h 1631"/>
                <a:gd name="T78" fmla="*/ 271 w 2073"/>
                <a:gd name="T79" fmla="*/ 585 h 1631"/>
                <a:gd name="T80" fmla="*/ 234 w 2073"/>
                <a:gd name="T81" fmla="*/ 494 h 1631"/>
                <a:gd name="T82" fmla="*/ 420 w 2073"/>
                <a:gd name="T83" fmla="*/ 470 h 1631"/>
                <a:gd name="T84" fmla="*/ 291 w 2073"/>
                <a:gd name="T85" fmla="*/ 362 h 1631"/>
                <a:gd name="T86" fmla="*/ 247 w 2073"/>
                <a:gd name="T87" fmla="*/ 271 h 1631"/>
                <a:gd name="T88" fmla="*/ 185 w 2073"/>
                <a:gd name="T89" fmla="*/ 162 h 1631"/>
                <a:gd name="T90" fmla="*/ 165 w 2073"/>
                <a:gd name="T91" fmla="*/ 117 h 1631"/>
                <a:gd name="T92" fmla="*/ 256 w 2073"/>
                <a:gd name="T93" fmla="*/ 44 h 1631"/>
                <a:gd name="T94" fmla="*/ 420 w 2073"/>
                <a:gd name="T95" fmla="*/ 76 h 1631"/>
                <a:gd name="T96" fmla="*/ 505 w 2073"/>
                <a:gd name="T97" fmla="*/ 97 h 1631"/>
                <a:gd name="T98" fmla="*/ 518 w 2073"/>
                <a:gd name="T99" fmla="*/ 56 h 1631"/>
                <a:gd name="T100" fmla="*/ 664 w 2073"/>
                <a:gd name="T101" fmla="*/ 117 h 1631"/>
                <a:gd name="T102" fmla="*/ 761 w 2073"/>
                <a:gd name="T103" fmla="*/ 121 h 1631"/>
                <a:gd name="T104" fmla="*/ 852 w 2073"/>
                <a:gd name="T105" fmla="*/ 153 h 1631"/>
                <a:gd name="T106" fmla="*/ 985 w 2073"/>
                <a:gd name="T107" fmla="*/ 173 h 1631"/>
                <a:gd name="T108" fmla="*/ 1102 w 2073"/>
                <a:gd name="T109" fmla="*/ 117 h 1631"/>
                <a:gd name="T110" fmla="*/ 1206 w 2073"/>
                <a:gd name="T111" fmla="*/ 121 h 1631"/>
                <a:gd name="T112" fmla="*/ 1290 w 2073"/>
                <a:gd name="T113" fmla="*/ 173 h 1631"/>
                <a:gd name="T114" fmla="*/ 1408 w 2073"/>
                <a:gd name="T115" fmla="*/ 215 h 1631"/>
                <a:gd name="T116" fmla="*/ 1496 w 2073"/>
                <a:gd name="T117" fmla="*/ 271 h 1631"/>
                <a:gd name="T118" fmla="*/ 1602 w 2073"/>
                <a:gd name="T119" fmla="*/ 377 h 1631"/>
                <a:gd name="T120" fmla="*/ 1644 w 2073"/>
                <a:gd name="T121" fmla="*/ 321 h 1631"/>
                <a:gd name="T122" fmla="*/ 1752 w 2073"/>
                <a:gd name="T123" fmla="*/ 377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73" h="1631">
                  <a:moveTo>
                    <a:pt x="1793" y="409"/>
                  </a:moveTo>
                  <a:lnTo>
                    <a:pt x="1899" y="459"/>
                  </a:lnTo>
                  <a:lnTo>
                    <a:pt x="1919" y="450"/>
                  </a:lnTo>
                  <a:lnTo>
                    <a:pt x="1967" y="494"/>
                  </a:lnTo>
                  <a:lnTo>
                    <a:pt x="2008" y="459"/>
                  </a:lnTo>
                  <a:lnTo>
                    <a:pt x="2017" y="429"/>
                  </a:lnTo>
                  <a:lnTo>
                    <a:pt x="2038" y="429"/>
                  </a:lnTo>
                  <a:lnTo>
                    <a:pt x="2047" y="459"/>
                  </a:lnTo>
                  <a:lnTo>
                    <a:pt x="2058" y="459"/>
                  </a:lnTo>
                  <a:lnTo>
                    <a:pt x="2058" y="438"/>
                  </a:lnTo>
                  <a:lnTo>
                    <a:pt x="2073" y="438"/>
                  </a:lnTo>
                  <a:lnTo>
                    <a:pt x="2073" y="505"/>
                  </a:lnTo>
                  <a:lnTo>
                    <a:pt x="2047" y="514"/>
                  </a:lnTo>
                  <a:lnTo>
                    <a:pt x="2026" y="585"/>
                  </a:lnTo>
                  <a:lnTo>
                    <a:pt x="2058" y="606"/>
                  </a:lnTo>
                  <a:lnTo>
                    <a:pt x="2058" y="652"/>
                  </a:lnTo>
                  <a:lnTo>
                    <a:pt x="2026" y="682"/>
                  </a:lnTo>
                  <a:lnTo>
                    <a:pt x="2026" y="702"/>
                  </a:lnTo>
                  <a:lnTo>
                    <a:pt x="2008" y="741"/>
                  </a:lnTo>
                  <a:lnTo>
                    <a:pt x="2008" y="799"/>
                  </a:lnTo>
                  <a:lnTo>
                    <a:pt x="1967" y="847"/>
                  </a:lnTo>
                  <a:lnTo>
                    <a:pt x="1976" y="867"/>
                  </a:lnTo>
                  <a:lnTo>
                    <a:pt x="1988" y="876"/>
                  </a:lnTo>
                  <a:lnTo>
                    <a:pt x="1967" y="917"/>
                  </a:lnTo>
                  <a:lnTo>
                    <a:pt x="1941" y="917"/>
                  </a:lnTo>
                  <a:lnTo>
                    <a:pt x="1941" y="970"/>
                  </a:lnTo>
                  <a:lnTo>
                    <a:pt x="1911" y="973"/>
                  </a:lnTo>
                  <a:lnTo>
                    <a:pt x="1878" y="1035"/>
                  </a:lnTo>
                  <a:lnTo>
                    <a:pt x="1870" y="1088"/>
                  </a:lnTo>
                  <a:lnTo>
                    <a:pt x="1850" y="1090"/>
                  </a:lnTo>
                  <a:lnTo>
                    <a:pt x="1850" y="1164"/>
                  </a:lnTo>
                  <a:lnTo>
                    <a:pt x="1837" y="1194"/>
                  </a:lnTo>
                  <a:lnTo>
                    <a:pt x="1823" y="1229"/>
                  </a:lnTo>
                  <a:lnTo>
                    <a:pt x="1837" y="1250"/>
                  </a:lnTo>
                  <a:lnTo>
                    <a:pt x="1823" y="1291"/>
                  </a:lnTo>
                  <a:lnTo>
                    <a:pt x="1802" y="1300"/>
                  </a:lnTo>
                  <a:lnTo>
                    <a:pt x="1782" y="1291"/>
                  </a:lnTo>
                  <a:lnTo>
                    <a:pt x="1773" y="1281"/>
                  </a:lnTo>
                  <a:lnTo>
                    <a:pt x="1741" y="1311"/>
                  </a:lnTo>
                  <a:lnTo>
                    <a:pt x="1705" y="1367"/>
                  </a:lnTo>
                  <a:lnTo>
                    <a:pt x="1711" y="1378"/>
                  </a:lnTo>
                  <a:lnTo>
                    <a:pt x="1705" y="1437"/>
                  </a:lnTo>
                  <a:lnTo>
                    <a:pt x="1664" y="1428"/>
                  </a:lnTo>
                  <a:lnTo>
                    <a:pt x="1644" y="1417"/>
                  </a:lnTo>
                  <a:lnTo>
                    <a:pt x="1614" y="1428"/>
                  </a:lnTo>
                  <a:lnTo>
                    <a:pt x="1614" y="1449"/>
                  </a:lnTo>
                  <a:lnTo>
                    <a:pt x="1602" y="1484"/>
                  </a:lnTo>
                  <a:lnTo>
                    <a:pt x="1579" y="1493"/>
                  </a:lnTo>
                  <a:lnTo>
                    <a:pt x="1546" y="1475"/>
                  </a:lnTo>
                  <a:lnTo>
                    <a:pt x="1538" y="1484"/>
                  </a:lnTo>
                  <a:lnTo>
                    <a:pt x="1518" y="1464"/>
                  </a:lnTo>
                  <a:lnTo>
                    <a:pt x="1538" y="1437"/>
                  </a:lnTo>
                  <a:lnTo>
                    <a:pt x="1559" y="1428"/>
                  </a:lnTo>
                  <a:lnTo>
                    <a:pt x="1567" y="1408"/>
                  </a:lnTo>
                  <a:lnTo>
                    <a:pt x="1505" y="1396"/>
                  </a:lnTo>
                  <a:lnTo>
                    <a:pt x="1476" y="1417"/>
                  </a:lnTo>
                  <a:lnTo>
                    <a:pt x="1449" y="1396"/>
                  </a:lnTo>
                  <a:lnTo>
                    <a:pt x="1420" y="1396"/>
                  </a:lnTo>
                  <a:lnTo>
                    <a:pt x="1344" y="1417"/>
                  </a:lnTo>
                  <a:lnTo>
                    <a:pt x="1303" y="1428"/>
                  </a:lnTo>
                  <a:lnTo>
                    <a:pt x="1273" y="1417"/>
                  </a:lnTo>
                  <a:lnTo>
                    <a:pt x="1262" y="1428"/>
                  </a:lnTo>
                  <a:lnTo>
                    <a:pt x="1232" y="1417"/>
                  </a:lnTo>
                  <a:lnTo>
                    <a:pt x="1225" y="1454"/>
                  </a:lnTo>
                  <a:lnTo>
                    <a:pt x="1143" y="1454"/>
                  </a:lnTo>
                  <a:lnTo>
                    <a:pt x="1114" y="1484"/>
                  </a:lnTo>
                  <a:lnTo>
                    <a:pt x="1102" y="1464"/>
                  </a:lnTo>
                  <a:lnTo>
                    <a:pt x="1134" y="1449"/>
                  </a:lnTo>
                  <a:lnTo>
                    <a:pt x="1134" y="1437"/>
                  </a:lnTo>
                  <a:lnTo>
                    <a:pt x="1079" y="1437"/>
                  </a:lnTo>
                  <a:lnTo>
                    <a:pt x="1017" y="1464"/>
                  </a:lnTo>
                  <a:lnTo>
                    <a:pt x="1017" y="1505"/>
                  </a:lnTo>
                  <a:lnTo>
                    <a:pt x="1038" y="1534"/>
                  </a:lnTo>
                  <a:lnTo>
                    <a:pt x="1006" y="1534"/>
                  </a:lnTo>
                  <a:lnTo>
                    <a:pt x="961" y="1573"/>
                  </a:lnTo>
                  <a:lnTo>
                    <a:pt x="961" y="1590"/>
                  </a:lnTo>
                  <a:lnTo>
                    <a:pt x="920" y="1601"/>
                  </a:lnTo>
                  <a:lnTo>
                    <a:pt x="920" y="1590"/>
                  </a:lnTo>
                  <a:lnTo>
                    <a:pt x="865" y="1581"/>
                  </a:lnTo>
                  <a:lnTo>
                    <a:pt x="852" y="1581"/>
                  </a:lnTo>
                  <a:lnTo>
                    <a:pt x="844" y="1601"/>
                  </a:lnTo>
                  <a:lnTo>
                    <a:pt x="824" y="1581"/>
                  </a:lnTo>
                  <a:lnTo>
                    <a:pt x="802" y="1601"/>
                  </a:lnTo>
                  <a:lnTo>
                    <a:pt x="761" y="1573"/>
                  </a:lnTo>
                  <a:lnTo>
                    <a:pt x="761" y="1590"/>
                  </a:lnTo>
                  <a:lnTo>
                    <a:pt x="705" y="1567"/>
                  </a:lnTo>
                  <a:lnTo>
                    <a:pt x="673" y="1590"/>
                  </a:lnTo>
                  <a:lnTo>
                    <a:pt x="623" y="1590"/>
                  </a:lnTo>
                  <a:lnTo>
                    <a:pt x="623" y="1610"/>
                  </a:lnTo>
                  <a:lnTo>
                    <a:pt x="609" y="1631"/>
                  </a:lnTo>
                  <a:lnTo>
                    <a:pt x="568" y="1610"/>
                  </a:lnTo>
                  <a:lnTo>
                    <a:pt x="547" y="1581"/>
                  </a:lnTo>
                  <a:lnTo>
                    <a:pt x="518" y="1555"/>
                  </a:lnTo>
                  <a:lnTo>
                    <a:pt x="490" y="1567"/>
                  </a:lnTo>
                  <a:lnTo>
                    <a:pt x="420" y="1525"/>
                  </a:lnTo>
                  <a:lnTo>
                    <a:pt x="399" y="1555"/>
                  </a:lnTo>
                  <a:lnTo>
                    <a:pt x="373" y="1555"/>
                  </a:lnTo>
                  <a:lnTo>
                    <a:pt x="303" y="1525"/>
                  </a:lnTo>
                  <a:lnTo>
                    <a:pt x="291" y="1534"/>
                  </a:lnTo>
                  <a:lnTo>
                    <a:pt x="256" y="1514"/>
                  </a:lnTo>
                  <a:lnTo>
                    <a:pt x="234" y="1505"/>
                  </a:lnTo>
                  <a:lnTo>
                    <a:pt x="262" y="1475"/>
                  </a:lnTo>
                  <a:lnTo>
                    <a:pt x="271" y="1437"/>
                  </a:lnTo>
                  <a:lnTo>
                    <a:pt x="234" y="1428"/>
                  </a:lnTo>
                  <a:lnTo>
                    <a:pt x="215" y="1408"/>
                  </a:lnTo>
                  <a:lnTo>
                    <a:pt x="206" y="1367"/>
                  </a:lnTo>
                  <a:lnTo>
                    <a:pt x="132" y="1358"/>
                  </a:lnTo>
                  <a:lnTo>
                    <a:pt x="117" y="1367"/>
                  </a:lnTo>
                  <a:lnTo>
                    <a:pt x="97" y="1358"/>
                  </a:lnTo>
                  <a:lnTo>
                    <a:pt x="130" y="1332"/>
                  </a:lnTo>
                  <a:lnTo>
                    <a:pt x="130" y="1300"/>
                  </a:lnTo>
                  <a:lnTo>
                    <a:pt x="130" y="1291"/>
                  </a:lnTo>
                  <a:lnTo>
                    <a:pt x="173" y="1250"/>
                  </a:lnTo>
                  <a:lnTo>
                    <a:pt x="226" y="1220"/>
                  </a:lnTo>
                  <a:lnTo>
                    <a:pt x="226" y="1194"/>
                  </a:lnTo>
                  <a:lnTo>
                    <a:pt x="215" y="1194"/>
                  </a:lnTo>
                  <a:lnTo>
                    <a:pt x="206" y="1152"/>
                  </a:lnTo>
                  <a:lnTo>
                    <a:pt x="206" y="1144"/>
                  </a:lnTo>
                  <a:lnTo>
                    <a:pt x="193" y="1123"/>
                  </a:lnTo>
                  <a:lnTo>
                    <a:pt x="206" y="1088"/>
                  </a:lnTo>
                  <a:lnTo>
                    <a:pt x="185" y="1076"/>
                  </a:lnTo>
                  <a:lnTo>
                    <a:pt x="165" y="1066"/>
                  </a:lnTo>
                  <a:lnTo>
                    <a:pt x="132" y="1088"/>
                  </a:lnTo>
                  <a:lnTo>
                    <a:pt x="108" y="1066"/>
                  </a:lnTo>
                  <a:lnTo>
                    <a:pt x="88" y="1035"/>
                  </a:lnTo>
                  <a:lnTo>
                    <a:pt x="76" y="1035"/>
                  </a:lnTo>
                  <a:lnTo>
                    <a:pt x="88" y="994"/>
                  </a:lnTo>
                  <a:lnTo>
                    <a:pt x="76" y="973"/>
                  </a:lnTo>
                  <a:lnTo>
                    <a:pt x="67" y="970"/>
                  </a:lnTo>
                  <a:lnTo>
                    <a:pt x="26" y="970"/>
                  </a:lnTo>
                  <a:lnTo>
                    <a:pt x="0" y="958"/>
                  </a:lnTo>
                  <a:lnTo>
                    <a:pt x="11" y="938"/>
                  </a:lnTo>
                  <a:lnTo>
                    <a:pt x="47" y="908"/>
                  </a:lnTo>
                  <a:lnTo>
                    <a:pt x="67" y="888"/>
                  </a:lnTo>
                  <a:lnTo>
                    <a:pt x="88" y="888"/>
                  </a:lnTo>
                  <a:lnTo>
                    <a:pt x="143" y="876"/>
                  </a:lnTo>
                  <a:lnTo>
                    <a:pt x="152" y="876"/>
                  </a:lnTo>
                  <a:lnTo>
                    <a:pt x="206" y="867"/>
                  </a:lnTo>
                  <a:lnTo>
                    <a:pt x="234" y="856"/>
                  </a:lnTo>
                  <a:lnTo>
                    <a:pt x="303" y="856"/>
                  </a:lnTo>
                  <a:lnTo>
                    <a:pt x="303" y="847"/>
                  </a:lnTo>
                  <a:lnTo>
                    <a:pt x="323" y="847"/>
                  </a:lnTo>
                  <a:lnTo>
                    <a:pt x="373" y="847"/>
                  </a:lnTo>
                  <a:lnTo>
                    <a:pt x="399" y="856"/>
                  </a:lnTo>
                  <a:lnTo>
                    <a:pt x="490" y="847"/>
                  </a:lnTo>
                  <a:lnTo>
                    <a:pt x="505" y="841"/>
                  </a:lnTo>
                  <a:lnTo>
                    <a:pt x="518" y="821"/>
                  </a:lnTo>
                  <a:lnTo>
                    <a:pt x="555" y="811"/>
                  </a:lnTo>
                  <a:lnTo>
                    <a:pt x="538" y="758"/>
                  </a:lnTo>
                  <a:lnTo>
                    <a:pt x="518" y="750"/>
                  </a:lnTo>
                  <a:lnTo>
                    <a:pt x="505" y="682"/>
                  </a:lnTo>
                  <a:lnTo>
                    <a:pt x="499" y="674"/>
                  </a:lnTo>
                  <a:lnTo>
                    <a:pt x="518" y="644"/>
                  </a:lnTo>
                  <a:lnTo>
                    <a:pt x="505" y="632"/>
                  </a:lnTo>
                  <a:lnTo>
                    <a:pt x="499" y="624"/>
                  </a:lnTo>
                  <a:lnTo>
                    <a:pt x="449" y="624"/>
                  </a:lnTo>
                  <a:lnTo>
                    <a:pt x="420" y="596"/>
                  </a:lnTo>
                  <a:lnTo>
                    <a:pt x="408" y="585"/>
                  </a:lnTo>
                  <a:lnTo>
                    <a:pt x="373" y="596"/>
                  </a:lnTo>
                  <a:lnTo>
                    <a:pt x="271" y="585"/>
                  </a:lnTo>
                  <a:lnTo>
                    <a:pt x="271" y="565"/>
                  </a:lnTo>
                  <a:lnTo>
                    <a:pt x="262" y="565"/>
                  </a:lnTo>
                  <a:lnTo>
                    <a:pt x="262" y="505"/>
                  </a:lnTo>
                  <a:lnTo>
                    <a:pt x="234" y="494"/>
                  </a:lnTo>
                  <a:lnTo>
                    <a:pt x="247" y="459"/>
                  </a:lnTo>
                  <a:lnTo>
                    <a:pt x="344" y="470"/>
                  </a:lnTo>
                  <a:lnTo>
                    <a:pt x="399" y="479"/>
                  </a:lnTo>
                  <a:lnTo>
                    <a:pt x="420" y="470"/>
                  </a:lnTo>
                  <a:lnTo>
                    <a:pt x="458" y="429"/>
                  </a:lnTo>
                  <a:lnTo>
                    <a:pt x="440" y="409"/>
                  </a:lnTo>
                  <a:lnTo>
                    <a:pt x="312" y="362"/>
                  </a:lnTo>
                  <a:lnTo>
                    <a:pt x="291" y="362"/>
                  </a:lnTo>
                  <a:lnTo>
                    <a:pt x="271" y="321"/>
                  </a:lnTo>
                  <a:lnTo>
                    <a:pt x="262" y="291"/>
                  </a:lnTo>
                  <a:lnTo>
                    <a:pt x="262" y="279"/>
                  </a:lnTo>
                  <a:lnTo>
                    <a:pt x="247" y="271"/>
                  </a:lnTo>
                  <a:lnTo>
                    <a:pt x="256" y="215"/>
                  </a:lnTo>
                  <a:lnTo>
                    <a:pt x="234" y="215"/>
                  </a:lnTo>
                  <a:lnTo>
                    <a:pt x="215" y="162"/>
                  </a:lnTo>
                  <a:lnTo>
                    <a:pt x="185" y="162"/>
                  </a:lnTo>
                  <a:lnTo>
                    <a:pt x="173" y="153"/>
                  </a:lnTo>
                  <a:lnTo>
                    <a:pt x="143" y="132"/>
                  </a:lnTo>
                  <a:lnTo>
                    <a:pt x="143" y="121"/>
                  </a:lnTo>
                  <a:lnTo>
                    <a:pt x="165" y="117"/>
                  </a:lnTo>
                  <a:lnTo>
                    <a:pt x="152" y="56"/>
                  </a:lnTo>
                  <a:lnTo>
                    <a:pt x="165" y="6"/>
                  </a:lnTo>
                  <a:lnTo>
                    <a:pt x="173" y="0"/>
                  </a:lnTo>
                  <a:lnTo>
                    <a:pt x="256" y="44"/>
                  </a:lnTo>
                  <a:lnTo>
                    <a:pt x="291" y="65"/>
                  </a:lnTo>
                  <a:lnTo>
                    <a:pt x="303" y="44"/>
                  </a:lnTo>
                  <a:lnTo>
                    <a:pt x="373" y="65"/>
                  </a:lnTo>
                  <a:lnTo>
                    <a:pt x="420" y="76"/>
                  </a:lnTo>
                  <a:lnTo>
                    <a:pt x="449" y="76"/>
                  </a:lnTo>
                  <a:lnTo>
                    <a:pt x="479" y="85"/>
                  </a:lnTo>
                  <a:lnTo>
                    <a:pt x="499" y="97"/>
                  </a:lnTo>
                  <a:lnTo>
                    <a:pt x="505" y="97"/>
                  </a:lnTo>
                  <a:lnTo>
                    <a:pt x="518" y="85"/>
                  </a:lnTo>
                  <a:lnTo>
                    <a:pt x="538" y="85"/>
                  </a:lnTo>
                  <a:lnTo>
                    <a:pt x="538" y="65"/>
                  </a:lnTo>
                  <a:lnTo>
                    <a:pt x="518" y="56"/>
                  </a:lnTo>
                  <a:lnTo>
                    <a:pt x="538" y="35"/>
                  </a:lnTo>
                  <a:lnTo>
                    <a:pt x="588" y="56"/>
                  </a:lnTo>
                  <a:lnTo>
                    <a:pt x="618" y="97"/>
                  </a:lnTo>
                  <a:lnTo>
                    <a:pt x="664" y="117"/>
                  </a:lnTo>
                  <a:lnTo>
                    <a:pt x="685" y="121"/>
                  </a:lnTo>
                  <a:lnTo>
                    <a:pt x="694" y="85"/>
                  </a:lnTo>
                  <a:lnTo>
                    <a:pt x="726" y="85"/>
                  </a:lnTo>
                  <a:lnTo>
                    <a:pt x="761" y="121"/>
                  </a:lnTo>
                  <a:lnTo>
                    <a:pt x="791" y="121"/>
                  </a:lnTo>
                  <a:lnTo>
                    <a:pt x="802" y="153"/>
                  </a:lnTo>
                  <a:lnTo>
                    <a:pt x="832" y="141"/>
                  </a:lnTo>
                  <a:lnTo>
                    <a:pt x="852" y="153"/>
                  </a:lnTo>
                  <a:lnTo>
                    <a:pt x="879" y="153"/>
                  </a:lnTo>
                  <a:lnTo>
                    <a:pt x="928" y="173"/>
                  </a:lnTo>
                  <a:lnTo>
                    <a:pt x="950" y="162"/>
                  </a:lnTo>
                  <a:lnTo>
                    <a:pt x="985" y="173"/>
                  </a:lnTo>
                  <a:lnTo>
                    <a:pt x="1017" y="121"/>
                  </a:lnTo>
                  <a:lnTo>
                    <a:pt x="1058" y="121"/>
                  </a:lnTo>
                  <a:lnTo>
                    <a:pt x="1088" y="132"/>
                  </a:lnTo>
                  <a:lnTo>
                    <a:pt x="1102" y="117"/>
                  </a:lnTo>
                  <a:lnTo>
                    <a:pt x="1102" y="85"/>
                  </a:lnTo>
                  <a:lnTo>
                    <a:pt x="1123" y="76"/>
                  </a:lnTo>
                  <a:lnTo>
                    <a:pt x="1193" y="132"/>
                  </a:lnTo>
                  <a:lnTo>
                    <a:pt x="1206" y="121"/>
                  </a:lnTo>
                  <a:lnTo>
                    <a:pt x="1240" y="121"/>
                  </a:lnTo>
                  <a:lnTo>
                    <a:pt x="1240" y="97"/>
                  </a:lnTo>
                  <a:lnTo>
                    <a:pt x="1282" y="117"/>
                  </a:lnTo>
                  <a:lnTo>
                    <a:pt x="1290" y="173"/>
                  </a:lnTo>
                  <a:lnTo>
                    <a:pt x="1312" y="182"/>
                  </a:lnTo>
                  <a:lnTo>
                    <a:pt x="1303" y="223"/>
                  </a:lnTo>
                  <a:lnTo>
                    <a:pt x="1379" y="223"/>
                  </a:lnTo>
                  <a:lnTo>
                    <a:pt x="1408" y="215"/>
                  </a:lnTo>
                  <a:lnTo>
                    <a:pt x="1464" y="244"/>
                  </a:lnTo>
                  <a:lnTo>
                    <a:pt x="1526" y="203"/>
                  </a:lnTo>
                  <a:lnTo>
                    <a:pt x="1546" y="236"/>
                  </a:lnTo>
                  <a:lnTo>
                    <a:pt x="1496" y="271"/>
                  </a:lnTo>
                  <a:lnTo>
                    <a:pt x="1518" y="321"/>
                  </a:lnTo>
                  <a:lnTo>
                    <a:pt x="1526" y="362"/>
                  </a:lnTo>
                  <a:lnTo>
                    <a:pt x="1579" y="362"/>
                  </a:lnTo>
                  <a:lnTo>
                    <a:pt x="1602" y="377"/>
                  </a:lnTo>
                  <a:lnTo>
                    <a:pt x="1614" y="368"/>
                  </a:lnTo>
                  <a:lnTo>
                    <a:pt x="1635" y="377"/>
                  </a:lnTo>
                  <a:lnTo>
                    <a:pt x="1644" y="332"/>
                  </a:lnTo>
                  <a:lnTo>
                    <a:pt x="1644" y="321"/>
                  </a:lnTo>
                  <a:lnTo>
                    <a:pt x="1664" y="332"/>
                  </a:lnTo>
                  <a:lnTo>
                    <a:pt x="1664" y="353"/>
                  </a:lnTo>
                  <a:lnTo>
                    <a:pt x="1752" y="362"/>
                  </a:lnTo>
                  <a:lnTo>
                    <a:pt x="1752" y="377"/>
                  </a:lnTo>
                  <a:lnTo>
                    <a:pt x="1773" y="368"/>
                  </a:lnTo>
                  <a:lnTo>
                    <a:pt x="1793" y="397"/>
                  </a:lnTo>
                  <a:lnTo>
                    <a:pt x="1793" y="409"/>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sp>
          <p:nvSpPr>
            <p:cNvPr id="98" name="44 Loire-Atlantique">
              <a:extLst>
                <a:ext uri="{FF2B5EF4-FFF2-40B4-BE49-F238E27FC236}">
                  <a16:creationId xmlns:a16="http://schemas.microsoft.com/office/drawing/2014/main" id="{73E11F6D-B0E7-4B9B-B845-24CE369B9A7C}"/>
                </a:ext>
              </a:extLst>
            </p:cNvPr>
            <p:cNvSpPr>
              <a:spLocks/>
            </p:cNvSpPr>
            <p:nvPr userDrawn="1"/>
          </p:nvSpPr>
          <p:spPr bwMode="auto">
            <a:xfrm>
              <a:off x="3775075" y="2495550"/>
              <a:ext cx="728663" cy="639763"/>
            </a:xfrm>
            <a:custGeom>
              <a:avLst/>
              <a:gdLst>
                <a:gd name="T0" fmla="*/ 1636 w 2144"/>
                <a:gd name="T1" fmla="*/ 1511 h 1876"/>
                <a:gd name="T2" fmla="*/ 1732 w 2144"/>
                <a:gd name="T3" fmla="*/ 1528 h 1876"/>
                <a:gd name="T4" fmla="*/ 1823 w 2144"/>
                <a:gd name="T5" fmla="*/ 1502 h 1876"/>
                <a:gd name="T6" fmla="*/ 1686 w 2144"/>
                <a:gd name="T7" fmla="*/ 1432 h 1876"/>
                <a:gd name="T8" fmla="*/ 1815 w 2144"/>
                <a:gd name="T9" fmla="*/ 1294 h 1876"/>
                <a:gd name="T10" fmla="*/ 1782 w 2144"/>
                <a:gd name="T11" fmla="*/ 1197 h 1876"/>
                <a:gd name="T12" fmla="*/ 1697 w 2144"/>
                <a:gd name="T13" fmla="*/ 1140 h 1876"/>
                <a:gd name="T14" fmla="*/ 1656 w 2144"/>
                <a:gd name="T15" fmla="*/ 1044 h 1876"/>
                <a:gd name="T16" fmla="*/ 1656 w 2144"/>
                <a:gd name="T17" fmla="*/ 962 h 1876"/>
                <a:gd name="T18" fmla="*/ 1823 w 2144"/>
                <a:gd name="T19" fmla="*/ 930 h 1876"/>
                <a:gd name="T20" fmla="*/ 1988 w 2144"/>
                <a:gd name="T21" fmla="*/ 930 h 1876"/>
                <a:gd name="T22" fmla="*/ 2127 w 2144"/>
                <a:gd name="T23" fmla="*/ 832 h 1876"/>
                <a:gd name="T24" fmla="*/ 2094 w 2144"/>
                <a:gd name="T25" fmla="*/ 706 h 1876"/>
                <a:gd name="T26" fmla="*/ 1962 w 2144"/>
                <a:gd name="T27" fmla="*/ 670 h 1876"/>
                <a:gd name="T28" fmla="*/ 1823 w 2144"/>
                <a:gd name="T29" fmla="*/ 568 h 1876"/>
                <a:gd name="T30" fmla="*/ 2047 w 2144"/>
                <a:gd name="T31" fmla="*/ 503 h 1876"/>
                <a:gd name="T32" fmla="*/ 1851 w 2144"/>
                <a:gd name="T33" fmla="*/ 365 h 1876"/>
                <a:gd name="T34" fmla="*/ 1804 w 2144"/>
                <a:gd name="T35" fmla="*/ 236 h 1876"/>
                <a:gd name="T36" fmla="*/ 1754 w 2144"/>
                <a:gd name="T37" fmla="*/ 191 h 1876"/>
                <a:gd name="T38" fmla="*/ 1548 w 2144"/>
                <a:gd name="T39" fmla="*/ 22 h 1876"/>
                <a:gd name="T40" fmla="*/ 1380 w 2144"/>
                <a:gd name="T41" fmla="*/ 89 h 1876"/>
                <a:gd name="T42" fmla="*/ 1236 w 2144"/>
                <a:gd name="T43" fmla="*/ 206 h 1876"/>
                <a:gd name="T44" fmla="*/ 1121 w 2144"/>
                <a:gd name="T45" fmla="*/ 247 h 1876"/>
                <a:gd name="T46" fmla="*/ 962 w 2144"/>
                <a:gd name="T47" fmla="*/ 227 h 1876"/>
                <a:gd name="T48" fmla="*/ 804 w 2144"/>
                <a:gd name="T49" fmla="*/ 236 h 1876"/>
                <a:gd name="T50" fmla="*/ 656 w 2144"/>
                <a:gd name="T51" fmla="*/ 318 h 1876"/>
                <a:gd name="T52" fmla="*/ 630 w 2144"/>
                <a:gd name="T53" fmla="*/ 462 h 1876"/>
                <a:gd name="T54" fmla="*/ 512 w 2144"/>
                <a:gd name="T55" fmla="*/ 620 h 1876"/>
                <a:gd name="T56" fmla="*/ 409 w 2144"/>
                <a:gd name="T57" fmla="*/ 568 h 1876"/>
                <a:gd name="T58" fmla="*/ 195 w 2144"/>
                <a:gd name="T59" fmla="*/ 659 h 1876"/>
                <a:gd name="T60" fmla="*/ 151 w 2144"/>
                <a:gd name="T61" fmla="*/ 698 h 1876"/>
                <a:gd name="T62" fmla="*/ 77 w 2144"/>
                <a:gd name="T63" fmla="*/ 767 h 1876"/>
                <a:gd name="T64" fmla="*/ 12 w 2144"/>
                <a:gd name="T65" fmla="*/ 962 h 1876"/>
                <a:gd name="T66" fmla="*/ 165 w 2144"/>
                <a:gd name="T67" fmla="*/ 1023 h 1876"/>
                <a:gd name="T68" fmla="*/ 462 w 2144"/>
                <a:gd name="T69" fmla="*/ 1044 h 1876"/>
                <a:gd name="T70" fmla="*/ 589 w 2144"/>
                <a:gd name="T71" fmla="*/ 982 h 1876"/>
                <a:gd name="T72" fmla="*/ 804 w 2144"/>
                <a:gd name="T73" fmla="*/ 991 h 1876"/>
                <a:gd name="T74" fmla="*/ 982 w 2144"/>
                <a:gd name="T75" fmla="*/ 1177 h 1876"/>
                <a:gd name="T76" fmla="*/ 685 w 2144"/>
                <a:gd name="T77" fmla="*/ 1012 h 1876"/>
                <a:gd name="T78" fmla="*/ 500 w 2144"/>
                <a:gd name="T79" fmla="*/ 1150 h 1876"/>
                <a:gd name="T80" fmla="*/ 386 w 2144"/>
                <a:gd name="T81" fmla="*/ 1294 h 1876"/>
                <a:gd name="T82" fmla="*/ 726 w 2144"/>
                <a:gd name="T83" fmla="*/ 1523 h 1876"/>
                <a:gd name="T84" fmla="*/ 854 w 2144"/>
                <a:gd name="T85" fmla="*/ 1664 h 1876"/>
                <a:gd name="T86" fmla="*/ 1018 w 2144"/>
                <a:gd name="T87" fmla="*/ 1725 h 1876"/>
                <a:gd name="T88" fmla="*/ 1088 w 2144"/>
                <a:gd name="T89" fmla="*/ 1803 h 1876"/>
                <a:gd name="T90" fmla="*/ 1274 w 2144"/>
                <a:gd name="T91" fmla="*/ 1844 h 1876"/>
                <a:gd name="T92" fmla="*/ 1283 w 2144"/>
                <a:gd name="T93" fmla="*/ 1747 h 1876"/>
                <a:gd name="T94" fmla="*/ 1283 w 2144"/>
                <a:gd name="T95" fmla="*/ 1647 h 1876"/>
                <a:gd name="T96" fmla="*/ 1353 w 2144"/>
                <a:gd name="T97" fmla="*/ 1528 h 1876"/>
                <a:gd name="T98" fmla="*/ 1400 w 2144"/>
                <a:gd name="T99" fmla="*/ 1629 h 1876"/>
                <a:gd name="T100" fmla="*/ 1380 w 2144"/>
                <a:gd name="T101" fmla="*/ 1738 h 1876"/>
                <a:gd name="T102" fmla="*/ 1518 w 2144"/>
                <a:gd name="T103" fmla="*/ 1641 h 1876"/>
                <a:gd name="T104" fmla="*/ 1548 w 2144"/>
                <a:gd name="T105" fmla="*/ 1538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4" h="1876">
                  <a:moveTo>
                    <a:pt x="1559" y="1528"/>
                  </a:moveTo>
                  <a:lnTo>
                    <a:pt x="1589" y="1549"/>
                  </a:lnTo>
                  <a:lnTo>
                    <a:pt x="1615" y="1549"/>
                  </a:lnTo>
                  <a:lnTo>
                    <a:pt x="1615" y="1528"/>
                  </a:lnTo>
                  <a:lnTo>
                    <a:pt x="1636" y="1511"/>
                  </a:lnTo>
                  <a:lnTo>
                    <a:pt x="1636" y="1491"/>
                  </a:lnTo>
                  <a:lnTo>
                    <a:pt x="1656" y="1461"/>
                  </a:lnTo>
                  <a:lnTo>
                    <a:pt x="1686" y="1482"/>
                  </a:lnTo>
                  <a:lnTo>
                    <a:pt x="1732" y="1523"/>
                  </a:lnTo>
                  <a:lnTo>
                    <a:pt x="1732" y="1528"/>
                  </a:lnTo>
                  <a:lnTo>
                    <a:pt x="1741" y="1549"/>
                  </a:lnTo>
                  <a:lnTo>
                    <a:pt x="1823" y="1579"/>
                  </a:lnTo>
                  <a:lnTo>
                    <a:pt x="1851" y="1549"/>
                  </a:lnTo>
                  <a:lnTo>
                    <a:pt x="1860" y="1511"/>
                  </a:lnTo>
                  <a:lnTo>
                    <a:pt x="1823" y="1502"/>
                  </a:lnTo>
                  <a:lnTo>
                    <a:pt x="1804" y="1482"/>
                  </a:lnTo>
                  <a:lnTo>
                    <a:pt x="1795" y="1441"/>
                  </a:lnTo>
                  <a:lnTo>
                    <a:pt x="1721" y="1432"/>
                  </a:lnTo>
                  <a:lnTo>
                    <a:pt x="1706" y="1441"/>
                  </a:lnTo>
                  <a:lnTo>
                    <a:pt x="1686" y="1432"/>
                  </a:lnTo>
                  <a:lnTo>
                    <a:pt x="1719" y="1406"/>
                  </a:lnTo>
                  <a:lnTo>
                    <a:pt x="1719" y="1374"/>
                  </a:lnTo>
                  <a:lnTo>
                    <a:pt x="1719" y="1365"/>
                  </a:lnTo>
                  <a:lnTo>
                    <a:pt x="1762" y="1324"/>
                  </a:lnTo>
                  <a:lnTo>
                    <a:pt x="1815" y="1294"/>
                  </a:lnTo>
                  <a:lnTo>
                    <a:pt x="1815" y="1268"/>
                  </a:lnTo>
                  <a:lnTo>
                    <a:pt x="1804" y="1268"/>
                  </a:lnTo>
                  <a:lnTo>
                    <a:pt x="1795" y="1226"/>
                  </a:lnTo>
                  <a:lnTo>
                    <a:pt x="1795" y="1218"/>
                  </a:lnTo>
                  <a:lnTo>
                    <a:pt x="1782" y="1197"/>
                  </a:lnTo>
                  <a:lnTo>
                    <a:pt x="1795" y="1162"/>
                  </a:lnTo>
                  <a:lnTo>
                    <a:pt x="1774" y="1150"/>
                  </a:lnTo>
                  <a:lnTo>
                    <a:pt x="1754" y="1140"/>
                  </a:lnTo>
                  <a:lnTo>
                    <a:pt x="1721" y="1162"/>
                  </a:lnTo>
                  <a:lnTo>
                    <a:pt x="1697" y="1140"/>
                  </a:lnTo>
                  <a:lnTo>
                    <a:pt x="1677" y="1109"/>
                  </a:lnTo>
                  <a:lnTo>
                    <a:pt x="1665" y="1109"/>
                  </a:lnTo>
                  <a:lnTo>
                    <a:pt x="1677" y="1068"/>
                  </a:lnTo>
                  <a:lnTo>
                    <a:pt x="1665" y="1047"/>
                  </a:lnTo>
                  <a:lnTo>
                    <a:pt x="1656" y="1044"/>
                  </a:lnTo>
                  <a:lnTo>
                    <a:pt x="1615" y="1044"/>
                  </a:lnTo>
                  <a:lnTo>
                    <a:pt x="1589" y="1032"/>
                  </a:lnTo>
                  <a:lnTo>
                    <a:pt x="1600" y="1012"/>
                  </a:lnTo>
                  <a:lnTo>
                    <a:pt x="1636" y="982"/>
                  </a:lnTo>
                  <a:lnTo>
                    <a:pt x="1656" y="962"/>
                  </a:lnTo>
                  <a:lnTo>
                    <a:pt x="1677" y="962"/>
                  </a:lnTo>
                  <a:lnTo>
                    <a:pt x="1732" y="950"/>
                  </a:lnTo>
                  <a:lnTo>
                    <a:pt x="1741" y="950"/>
                  </a:lnTo>
                  <a:lnTo>
                    <a:pt x="1795" y="941"/>
                  </a:lnTo>
                  <a:lnTo>
                    <a:pt x="1823" y="930"/>
                  </a:lnTo>
                  <a:lnTo>
                    <a:pt x="1892" y="930"/>
                  </a:lnTo>
                  <a:lnTo>
                    <a:pt x="1892" y="921"/>
                  </a:lnTo>
                  <a:lnTo>
                    <a:pt x="1912" y="921"/>
                  </a:lnTo>
                  <a:lnTo>
                    <a:pt x="1962" y="921"/>
                  </a:lnTo>
                  <a:lnTo>
                    <a:pt x="1988" y="930"/>
                  </a:lnTo>
                  <a:lnTo>
                    <a:pt x="2079" y="921"/>
                  </a:lnTo>
                  <a:lnTo>
                    <a:pt x="2094" y="915"/>
                  </a:lnTo>
                  <a:lnTo>
                    <a:pt x="2107" y="895"/>
                  </a:lnTo>
                  <a:lnTo>
                    <a:pt x="2144" y="885"/>
                  </a:lnTo>
                  <a:lnTo>
                    <a:pt x="2127" y="832"/>
                  </a:lnTo>
                  <a:lnTo>
                    <a:pt x="2107" y="824"/>
                  </a:lnTo>
                  <a:lnTo>
                    <a:pt x="2094" y="756"/>
                  </a:lnTo>
                  <a:lnTo>
                    <a:pt x="2088" y="748"/>
                  </a:lnTo>
                  <a:lnTo>
                    <a:pt x="2107" y="718"/>
                  </a:lnTo>
                  <a:lnTo>
                    <a:pt x="2094" y="706"/>
                  </a:lnTo>
                  <a:lnTo>
                    <a:pt x="2088" y="698"/>
                  </a:lnTo>
                  <a:lnTo>
                    <a:pt x="2038" y="698"/>
                  </a:lnTo>
                  <a:lnTo>
                    <a:pt x="2009" y="670"/>
                  </a:lnTo>
                  <a:lnTo>
                    <a:pt x="1997" y="659"/>
                  </a:lnTo>
                  <a:lnTo>
                    <a:pt x="1962" y="670"/>
                  </a:lnTo>
                  <a:lnTo>
                    <a:pt x="1860" y="659"/>
                  </a:lnTo>
                  <a:lnTo>
                    <a:pt x="1860" y="639"/>
                  </a:lnTo>
                  <a:lnTo>
                    <a:pt x="1851" y="639"/>
                  </a:lnTo>
                  <a:lnTo>
                    <a:pt x="1851" y="579"/>
                  </a:lnTo>
                  <a:lnTo>
                    <a:pt x="1823" y="568"/>
                  </a:lnTo>
                  <a:lnTo>
                    <a:pt x="1836" y="533"/>
                  </a:lnTo>
                  <a:lnTo>
                    <a:pt x="1933" y="544"/>
                  </a:lnTo>
                  <a:lnTo>
                    <a:pt x="1988" y="553"/>
                  </a:lnTo>
                  <a:lnTo>
                    <a:pt x="2009" y="544"/>
                  </a:lnTo>
                  <a:lnTo>
                    <a:pt x="2047" y="503"/>
                  </a:lnTo>
                  <a:lnTo>
                    <a:pt x="2029" y="483"/>
                  </a:lnTo>
                  <a:lnTo>
                    <a:pt x="1901" y="436"/>
                  </a:lnTo>
                  <a:lnTo>
                    <a:pt x="1880" y="436"/>
                  </a:lnTo>
                  <a:lnTo>
                    <a:pt x="1860" y="395"/>
                  </a:lnTo>
                  <a:lnTo>
                    <a:pt x="1851" y="365"/>
                  </a:lnTo>
                  <a:lnTo>
                    <a:pt x="1851" y="353"/>
                  </a:lnTo>
                  <a:lnTo>
                    <a:pt x="1836" y="345"/>
                  </a:lnTo>
                  <a:lnTo>
                    <a:pt x="1845" y="289"/>
                  </a:lnTo>
                  <a:lnTo>
                    <a:pt x="1823" y="289"/>
                  </a:lnTo>
                  <a:lnTo>
                    <a:pt x="1804" y="236"/>
                  </a:lnTo>
                  <a:lnTo>
                    <a:pt x="1774" y="236"/>
                  </a:lnTo>
                  <a:lnTo>
                    <a:pt x="1762" y="227"/>
                  </a:lnTo>
                  <a:lnTo>
                    <a:pt x="1732" y="206"/>
                  </a:lnTo>
                  <a:lnTo>
                    <a:pt x="1732" y="195"/>
                  </a:lnTo>
                  <a:lnTo>
                    <a:pt x="1754" y="191"/>
                  </a:lnTo>
                  <a:lnTo>
                    <a:pt x="1741" y="130"/>
                  </a:lnTo>
                  <a:lnTo>
                    <a:pt x="1636" y="89"/>
                  </a:lnTo>
                  <a:lnTo>
                    <a:pt x="1615" y="89"/>
                  </a:lnTo>
                  <a:lnTo>
                    <a:pt x="1580" y="22"/>
                  </a:lnTo>
                  <a:lnTo>
                    <a:pt x="1548" y="22"/>
                  </a:lnTo>
                  <a:lnTo>
                    <a:pt x="1539" y="22"/>
                  </a:lnTo>
                  <a:lnTo>
                    <a:pt x="1463" y="0"/>
                  </a:lnTo>
                  <a:lnTo>
                    <a:pt x="1472" y="54"/>
                  </a:lnTo>
                  <a:lnTo>
                    <a:pt x="1409" y="74"/>
                  </a:lnTo>
                  <a:lnTo>
                    <a:pt x="1380" y="89"/>
                  </a:lnTo>
                  <a:lnTo>
                    <a:pt x="1324" y="98"/>
                  </a:lnTo>
                  <a:lnTo>
                    <a:pt x="1294" y="109"/>
                  </a:lnTo>
                  <a:lnTo>
                    <a:pt x="1294" y="130"/>
                  </a:lnTo>
                  <a:lnTo>
                    <a:pt x="1253" y="139"/>
                  </a:lnTo>
                  <a:lnTo>
                    <a:pt x="1236" y="206"/>
                  </a:lnTo>
                  <a:lnTo>
                    <a:pt x="1227" y="206"/>
                  </a:lnTo>
                  <a:lnTo>
                    <a:pt x="1218" y="227"/>
                  </a:lnTo>
                  <a:lnTo>
                    <a:pt x="1136" y="227"/>
                  </a:lnTo>
                  <a:lnTo>
                    <a:pt x="1136" y="247"/>
                  </a:lnTo>
                  <a:lnTo>
                    <a:pt x="1121" y="247"/>
                  </a:lnTo>
                  <a:lnTo>
                    <a:pt x="1080" y="236"/>
                  </a:lnTo>
                  <a:lnTo>
                    <a:pt x="1068" y="247"/>
                  </a:lnTo>
                  <a:lnTo>
                    <a:pt x="1047" y="236"/>
                  </a:lnTo>
                  <a:lnTo>
                    <a:pt x="982" y="215"/>
                  </a:lnTo>
                  <a:lnTo>
                    <a:pt x="962" y="227"/>
                  </a:lnTo>
                  <a:lnTo>
                    <a:pt x="921" y="247"/>
                  </a:lnTo>
                  <a:lnTo>
                    <a:pt x="874" y="247"/>
                  </a:lnTo>
                  <a:lnTo>
                    <a:pt x="832" y="289"/>
                  </a:lnTo>
                  <a:lnTo>
                    <a:pt x="804" y="277"/>
                  </a:lnTo>
                  <a:lnTo>
                    <a:pt x="804" y="236"/>
                  </a:lnTo>
                  <a:lnTo>
                    <a:pt x="763" y="269"/>
                  </a:lnTo>
                  <a:lnTo>
                    <a:pt x="748" y="297"/>
                  </a:lnTo>
                  <a:lnTo>
                    <a:pt x="706" y="297"/>
                  </a:lnTo>
                  <a:lnTo>
                    <a:pt x="695" y="323"/>
                  </a:lnTo>
                  <a:lnTo>
                    <a:pt x="656" y="318"/>
                  </a:lnTo>
                  <a:lnTo>
                    <a:pt x="630" y="353"/>
                  </a:lnTo>
                  <a:lnTo>
                    <a:pt x="656" y="365"/>
                  </a:lnTo>
                  <a:lnTo>
                    <a:pt x="644" y="406"/>
                  </a:lnTo>
                  <a:lnTo>
                    <a:pt x="618" y="451"/>
                  </a:lnTo>
                  <a:lnTo>
                    <a:pt x="630" y="462"/>
                  </a:lnTo>
                  <a:lnTo>
                    <a:pt x="618" y="544"/>
                  </a:lnTo>
                  <a:lnTo>
                    <a:pt x="559" y="553"/>
                  </a:lnTo>
                  <a:lnTo>
                    <a:pt x="548" y="559"/>
                  </a:lnTo>
                  <a:lnTo>
                    <a:pt x="539" y="609"/>
                  </a:lnTo>
                  <a:lnTo>
                    <a:pt x="512" y="620"/>
                  </a:lnTo>
                  <a:lnTo>
                    <a:pt x="500" y="579"/>
                  </a:lnTo>
                  <a:lnTo>
                    <a:pt x="492" y="568"/>
                  </a:lnTo>
                  <a:lnTo>
                    <a:pt x="421" y="600"/>
                  </a:lnTo>
                  <a:lnTo>
                    <a:pt x="409" y="588"/>
                  </a:lnTo>
                  <a:lnTo>
                    <a:pt x="409" y="568"/>
                  </a:lnTo>
                  <a:lnTo>
                    <a:pt x="366" y="559"/>
                  </a:lnTo>
                  <a:lnTo>
                    <a:pt x="333" y="659"/>
                  </a:lnTo>
                  <a:lnTo>
                    <a:pt x="283" y="670"/>
                  </a:lnTo>
                  <a:lnTo>
                    <a:pt x="247" y="659"/>
                  </a:lnTo>
                  <a:lnTo>
                    <a:pt x="195" y="659"/>
                  </a:lnTo>
                  <a:lnTo>
                    <a:pt x="195" y="639"/>
                  </a:lnTo>
                  <a:lnTo>
                    <a:pt x="186" y="629"/>
                  </a:lnTo>
                  <a:lnTo>
                    <a:pt x="151" y="659"/>
                  </a:lnTo>
                  <a:lnTo>
                    <a:pt x="139" y="680"/>
                  </a:lnTo>
                  <a:lnTo>
                    <a:pt x="151" y="698"/>
                  </a:lnTo>
                  <a:lnTo>
                    <a:pt x="151" y="718"/>
                  </a:lnTo>
                  <a:lnTo>
                    <a:pt x="165" y="726"/>
                  </a:lnTo>
                  <a:lnTo>
                    <a:pt x="165" y="748"/>
                  </a:lnTo>
                  <a:lnTo>
                    <a:pt x="119" y="735"/>
                  </a:lnTo>
                  <a:lnTo>
                    <a:pt x="77" y="767"/>
                  </a:lnTo>
                  <a:lnTo>
                    <a:pt x="0" y="815"/>
                  </a:lnTo>
                  <a:lnTo>
                    <a:pt x="36" y="832"/>
                  </a:lnTo>
                  <a:lnTo>
                    <a:pt x="69" y="885"/>
                  </a:lnTo>
                  <a:lnTo>
                    <a:pt x="47" y="950"/>
                  </a:lnTo>
                  <a:lnTo>
                    <a:pt x="12" y="962"/>
                  </a:lnTo>
                  <a:lnTo>
                    <a:pt x="12" y="971"/>
                  </a:lnTo>
                  <a:lnTo>
                    <a:pt x="56" y="991"/>
                  </a:lnTo>
                  <a:lnTo>
                    <a:pt x="130" y="1044"/>
                  </a:lnTo>
                  <a:lnTo>
                    <a:pt x="165" y="1044"/>
                  </a:lnTo>
                  <a:lnTo>
                    <a:pt x="165" y="1023"/>
                  </a:lnTo>
                  <a:lnTo>
                    <a:pt x="186" y="1003"/>
                  </a:lnTo>
                  <a:lnTo>
                    <a:pt x="256" y="1023"/>
                  </a:lnTo>
                  <a:lnTo>
                    <a:pt x="324" y="1088"/>
                  </a:lnTo>
                  <a:lnTo>
                    <a:pt x="333" y="1099"/>
                  </a:lnTo>
                  <a:lnTo>
                    <a:pt x="462" y="1044"/>
                  </a:lnTo>
                  <a:lnTo>
                    <a:pt x="483" y="1003"/>
                  </a:lnTo>
                  <a:lnTo>
                    <a:pt x="492" y="991"/>
                  </a:lnTo>
                  <a:lnTo>
                    <a:pt x="500" y="1003"/>
                  </a:lnTo>
                  <a:lnTo>
                    <a:pt x="518" y="991"/>
                  </a:lnTo>
                  <a:lnTo>
                    <a:pt x="589" y="982"/>
                  </a:lnTo>
                  <a:lnTo>
                    <a:pt x="630" y="982"/>
                  </a:lnTo>
                  <a:lnTo>
                    <a:pt x="674" y="971"/>
                  </a:lnTo>
                  <a:lnTo>
                    <a:pt x="715" y="982"/>
                  </a:lnTo>
                  <a:lnTo>
                    <a:pt x="736" y="991"/>
                  </a:lnTo>
                  <a:lnTo>
                    <a:pt x="804" y="991"/>
                  </a:lnTo>
                  <a:lnTo>
                    <a:pt x="865" y="1044"/>
                  </a:lnTo>
                  <a:lnTo>
                    <a:pt x="900" y="1068"/>
                  </a:lnTo>
                  <a:lnTo>
                    <a:pt x="930" y="1109"/>
                  </a:lnTo>
                  <a:lnTo>
                    <a:pt x="992" y="1164"/>
                  </a:lnTo>
                  <a:lnTo>
                    <a:pt x="982" y="1177"/>
                  </a:lnTo>
                  <a:lnTo>
                    <a:pt x="921" y="1140"/>
                  </a:lnTo>
                  <a:lnTo>
                    <a:pt x="889" y="1129"/>
                  </a:lnTo>
                  <a:lnTo>
                    <a:pt x="783" y="1058"/>
                  </a:lnTo>
                  <a:lnTo>
                    <a:pt x="706" y="1032"/>
                  </a:lnTo>
                  <a:lnTo>
                    <a:pt x="685" y="1012"/>
                  </a:lnTo>
                  <a:lnTo>
                    <a:pt x="665" y="1012"/>
                  </a:lnTo>
                  <a:lnTo>
                    <a:pt x="548" y="1044"/>
                  </a:lnTo>
                  <a:lnTo>
                    <a:pt x="500" y="1044"/>
                  </a:lnTo>
                  <a:lnTo>
                    <a:pt x="483" y="1109"/>
                  </a:lnTo>
                  <a:lnTo>
                    <a:pt x="500" y="1150"/>
                  </a:lnTo>
                  <a:lnTo>
                    <a:pt x="500" y="1185"/>
                  </a:lnTo>
                  <a:lnTo>
                    <a:pt x="492" y="1246"/>
                  </a:lnTo>
                  <a:lnTo>
                    <a:pt x="409" y="1268"/>
                  </a:lnTo>
                  <a:lnTo>
                    <a:pt x="409" y="1279"/>
                  </a:lnTo>
                  <a:lnTo>
                    <a:pt x="386" y="1294"/>
                  </a:lnTo>
                  <a:lnTo>
                    <a:pt x="471" y="1324"/>
                  </a:lnTo>
                  <a:lnTo>
                    <a:pt x="635" y="1385"/>
                  </a:lnTo>
                  <a:lnTo>
                    <a:pt x="656" y="1420"/>
                  </a:lnTo>
                  <a:lnTo>
                    <a:pt x="674" y="1441"/>
                  </a:lnTo>
                  <a:lnTo>
                    <a:pt x="726" y="1523"/>
                  </a:lnTo>
                  <a:lnTo>
                    <a:pt x="748" y="1523"/>
                  </a:lnTo>
                  <a:lnTo>
                    <a:pt x="771" y="1588"/>
                  </a:lnTo>
                  <a:lnTo>
                    <a:pt x="804" y="1588"/>
                  </a:lnTo>
                  <a:lnTo>
                    <a:pt x="804" y="1641"/>
                  </a:lnTo>
                  <a:lnTo>
                    <a:pt x="854" y="1664"/>
                  </a:lnTo>
                  <a:lnTo>
                    <a:pt x="900" y="1675"/>
                  </a:lnTo>
                  <a:lnTo>
                    <a:pt x="910" y="1684"/>
                  </a:lnTo>
                  <a:lnTo>
                    <a:pt x="910" y="1717"/>
                  </a:lnTo>
                  <a:lnTo>
                    <a:pt x="971" y="1725"/>
                  </a:lnTo>
                  <a:lnTo>
                    <a:pt x="1018" y="1725"/>
                  </a:lnTo>
                  <a:lnTo>
                    <a:pt x="1018" y="1747"/>
                  </a:lnTo>
                  <a:lnTo>
                    <a:pt x="1027" y="1758"/>
                  </a:lnTo>
                  <a:lnTo>
                    <a:pt x="1038" y="1803"/>
                  </a:lnTo>
                  <a:lnTo>
                    <a:pt x="1060" y="1814"/>
                  </a:lnTo>
                  <a:lnTo>
                    <a:pt x="1088" y="1803"/>
                  </a:lnTo>
                  <a:lnTo>
                    <a:pt x="1121" y="1835"/>
                  </a:lnTo>
                  <a:lnTo>
                    <a:pt x="1144" y="1823"/>
                  </a:lnTo>
                  <a:lnTo>
                    <a:pt x="1186" y="1844"/>
                  </a:lnTo>
                  <a:lnTo>
                    <a:pt x="1274" y="1876"/>
                  </a:lnTo>
                  <a:lnTo>
                    <a:pt x="1274" y="1844"/>
                  </a:lnTo>
                  <a:lnTo>
                    <a:pt x="1303" y="1844"/>
                  </a:lnTo>
                  <a:lnTo>
                    <a:pt x="1333" y="1835"/>
                  </a:lnTo>
                  <a:lnTo>
                    <a:pt x="1324" y="1803"/>
                  </a:lnTo>
                  <a:lnTo>
                    <a:pt x="1303" y="1794"/>
                  </a:lnTo>
                  <a:lnTo>
                    <a:pt x="1283" y="1747"/>
                  </a:lnTo>
                  <a:lnTo>
                    <a:pt x="1303" y="1747"/>
                  </a:lnTo>
                  <a:lnTo>
                    <a:pt x="1312" y="1725"/>
                  </a:lnTo>
                  <a:lnTo>
                    <a:pt x="1283" y="1684"/>
                  </a:lnTo>
                  <a:lnTo>
                    <a:pt x="1294" y="1675"/>
                  </a:lnTo>
                  <a:lnTo>
                    <a:pt x="1283" y="1647"/>
                  </a:lnTo>
                  <a:lnTo>
                    <a:pt x="1283" y="1621"/>
                  </a:lnTo>
                  <a:lnTo>
                    <a:pt x="1294" y="1588"/>
                  </a:lnTo>
                  <a:lnTo>
                    <a:pt x="1283" y="1567"/>
                  </a:lnTo>
                  <a:lnTo>
                    <a:pt x="1333" y="1558"/>
                  </a:lnTo>
                  <a:lnTo>
                    <a:pt x="1353" y="1528"/>
                  </a:lnTo>
                  <a:lnTo>
                    <a:pt x="1359" y="1528"/>
                  </a:lnTo>
                  <a:lnTo>
                    <a:pt x="1380" y="1528"/>
                  </a:lnTo>
                  <a:lnTo>
                    <a:pt x="1380" y="1538"/>
                  </a:lnTo>
                  <a:lnTo>
                    <a:pt x="1400" y="1621"/>
                  </a:lnTo>
                  <a:lnTo>
                    <a:pt x="1400" y="1629"/>
                  </a:lnTo>
                  <a:lnTo>
                    <a:pt x="1380" y="1629"/>
                  </a:lnTo>
                  <a:lnTo>
                    <a:pt x="1380" y="1664"/>
                  </a:lnTo>
                  <a:lnTo>
                    <a:pt x="1392" y="1675"/>
                  </a:lnTo>
                  <a:lnTo>
                    <a:pt x="1392" y="1684"/>
                  </a:lnTo>
                  <a:lnTo>
                    <a:pt x="1380" y="1738"/>
                  </a:lnTo>
                  <a:lnTo>
                    <a:pt x="1400" y="1747"/>
                  </a:lnTo>
                  <a:lnTo>
                    <a:pt x="1463" y="1717"/>
                  </a:lnTo>
                  <a:lnTo>
                    <a:pt x="1506" y="1705"/>
                  </a:lnTo>
                  <a:lnTo>
                    <a:pt x="1539" y="1655"/>
                  </a:lnTo>
                  <a:lnTo>
                    <a:pt x="1518" y="1641"/>
                  </a:lnTo>
                  <a:lnTo>
                    <a:pt x="1526" y="1608"/>
                  </a:lnTo>
                  <a:lnTo>
                    <a:pt x="1526" y="1567"/>
                  </a:lnTo>
                  <a:lnTo>
                    <a:pt x="1518" y="1558"/>
                  </a:lnTo>
                  <a:lnTo>
                    <a:pt x="1526" y="1538"/>
                  </a:lnTo>
                  <a:lnTo>
                    <a:pt x="1548" y="1538"/>
                  </a:lnTo>
                  <a:lnTo>
                    <a:pt x="1559" y="1528"/>
                  </a:lnTo>
                  <a:close/>
                </a:path>
              </a:pathLst>
            </a:custGeom>
            <a:grpFill/>
            <a:ln w="3175" cap="flat" cmpd="sng">
              <a:solidFill>
                <a:schemeClr val="accent3"/>
              </a:solidFill>
              <a:prstDash val="solid"/>
              <a:round/>
              <a:headEnd type="none" w="med" len="med"/>
              <a:tailEnd type="none" w="med" len="med"/>
            </a:ln>
            <a:effectLst/>
          </p:spPr>
          <p:txBody>
            <a:bodyPr/>
            <a:lstStyle/>
            <a:p>
              <a:endParaRPr lang="fr-FR"/>
            </a:p>
          </p:txBody>
        </p:sp>
      </p:grpSp>
      <p:grpSp>
        <p:nvGrpSpPr>
          <p:cNvPr id="99" name="Bretagne">
            <a:extLst>
              <a:ext uri="{FF2B5EF4-FFF2-40B4-BE49-F238E27FC236}">
                <a16:creationId xmlns:a16="http://schemas.microsoft.com/office/drawing/2014/main" id="{F2B145A5-D015-43D6-B751-6C0449FA3E1C}"/>
              </a:ext>
            </a:extLst>
          </p:cNvPr>
          <p:cNvGrpSpPr/>
          <p:nvPr/>
        </p:nvGrpSpPr>
        <p:grpSpPr>
          <a:xfrm>
            <a:off x="6798468" y="2621020"/>
            <a:ext cx="1235640" cy="729469"/>
            <a:chOff x="2703513" y="1770063"/>
            <a:chExt cx="1773237" cy="1046843"/>
          </a:xfrm>
          <a:solidFill>
            <a:schemeClr val="accent1"/>
          </a:solidFill>
        </p:grpSpPr>
        <p:sp>
          <p:nvSpPr>
            <p:cNvPr id="100" name="56 Morbihan">
              <a:extLst>
                <a:ext uri="{FF2B5EF4-FFF2-40B4-BE49-F238E27FC236}">
                  <a16:creationId xmlns:a16="http://schemas.microsoft.com/office/drawing/2014/main" id="{D30C19D0-C96B-4D0F-9CD8-C04E3B1A6414}"/>
                </a:ext>
              </a:extLst>
            </p:cNvPr>
            <p:cNvSpPr>
              <a:spLocks noEditPoints="1"/>
            </p:cNvSpPr>
            <p:nvPr userDrawn="1"/>
          </p:nvSpPr>
          <p:spPr bwMode="auto">
            <a:xfrm>
              <a:off x="3300413" y="2212068"/>
              <a:ext cx="727075" cy="604838"/>
            </a:xfrm>
            <a:custGeom>
              <a:avLst/>
              <a:gdLst>
                <a:gd name="T0" fmla="*/ 2048 w 2142"/>
                <a:gd name="T1" fmla="*/ 1162 h 1777"/>
                <a:gd name="T2" fmla="*/ 2036 w 2142"/>
                <a:gd name="T3" fmla="*/ 1033 h 1777"/>
                <a:gd name="T4" fmla="*/ 2080 w 2142"/>
                <a:gd name="T5" fmla="*/ 957 h 1777"/>
                <a:gd name="T6" fmla="*/ 2048 w 2142"/>
                <a:gd name="T7" fmla="*/ 913 h 1777"/>
                <a:gd name="T8" fmla="*/ 2142 w 2142"/>
                <a:gd name="T9" fmla="*/ 799 h 1777"/>
                <a:gd name="T10" fmla="*/ 2070 w 2142"/>
                <a:gd name="T11" fmla="*/ 782 h 1777"/>
                <a:gd name="T12" fmla="*/ 2080 w 2142"/>
                <a:gd name="T13" fmla="*/ 672 h 1777"/>
                <a:gd name="T14" fmla="*/ 2053 w 2142"/>
                <a:gd name="T15" fmla="*/ 553 h 1777"/>
                <a:gd name="T16" fmla="*/ 1936 w 2142"/>
                <a:gd name="T17" fmla="*/ 477 h 1777"/>
                <a:gd name="T18" fmla="*/ 1901 w 2142"/>
                <a:gd name="T19" fmla="*/ 371 h 1777"/>
                <a:gd name="T20" fmla="*/ 1931 w 2142"/>
                <a:gd name="T21" fmla="*/ 339 h 1777"/>
                <a:gd name="T22" fmla="*/ 1858 w 2142"/>
                <a:gd name="T23" fmla="*/ 213 h 1777"/>
                <a:gd name="T24" fmla="*/ 1762 w 2142"/>
                <a:gd name="T25" fmla="*/ 243 h 1777"/>
                <a:gd name="T26" fmla="*/ 1654 w 2142"/>
                <a:gd name="T27" fmla="*/ 114 h 1777"/>
                <a:gd name="T28" fmla="*/ 1516 w 2142"/>
                <a:gd name="T29" fmla="*/ 253 h 1777"/>
                <a:gd name="T30" fmla="*/ 1355 w 2142"/>
                <a:gd name="T31" fmla="*/ 359 h 1777"/>
                <a:gd name="T32" fmla="*/ 1355 w 2142"/>
                <a:gd name="T33" fmla="*/ 187 h 1777"/>
                <a:gd name="T34" fmla="*/ 1208 w 2142"/>
                <a:gd name="T35" fmla="*/ 200 h 1777"/>
                <a:gd name="T36" fmla="*/ 1102 w 2142"/>
                <a:gd name="T37" fmla="*/ 137 h 1777"/>
                <a:gd name="T38" fmla="*/ 930 w 2142"/>
                <a:gd name="T39" fmla="*/ 26 h 1777"/>
                <a:gd name="T40" fmla="*/ 715 w 2142"/>
                <a:gd name="T41" fmla="*/ 86 h 1777"/>
                <a:gd name="T42" fmla="*/ 558 w 2142"/>
                <a:gd name="T43" fmla="*/ 96 h 1777"/>
                <a:gd name="T44" fmla="*/ 397 w 2142"/>
                <a:gd name="T45" fmla="*/ 26 h 1777"/>
                <a:gd name="T46" fmla="*/ 239 w 2142"/>
                <a:gd name="T47" fmla="*/ 18 h 1777"/>
                <a:gd name="T48" fmla="*/ 2 w 2142"/>
                <a:gd name="T49" fmla="*/ 96 h 1777"/>
                <a:gd name="T50" fmla="*/ 57 w 2142"/>
                <a:gd name="T51" fmla="*/ 243 h 1777"/>
                <a:gd name="T52" fmla="*/ 202 w 2142"/>
                <a:gd name="T53" fmla="*/ 371 h 1777"/>
                <a:gd name="T54" fmla="*/ 397 w 2142"/>
                <a:gd name="T55" fmla="*/ 427 h 1777"/>
                <a:gd name="T56" fmla="*/ 378 w 2142"/>
                <a:gd name="T57" fmla="*/ 531 h 1777"/>
                <a:gd name="T58" fmla="*/ 279 w 2142"/>
                <a:gd name="T59" fmla="*/ 683 h 1777"/>
                <a:gd name="T60" fmla="*/ 225 w 2142"/>
                <a:gd name="T61" fmla="*/ 733 h 1777"/>
                <a:gd name="T62" fmla="*/ 341 w 2142"/>
                <a:gd name="T63" fmla="*/ 947 h 1777"/>
                <a:gd name="T64" fmla="*/ 515 w 2142"/>
                <a:gd name="T65" fmla="*/ 976 h 1777"/>
                <a:gd name="T66" fmla="*/ 439 w 2142"/>
                <a:gd name="T67" fmla="*/ 976 h 1777"/>
                <a:gd name="T68" fmla="*/ 683 w 2142"/>
                <a:gd name="T69" fmla="*/ 1191 h 1777"/>
                <a:gd name="T70" fmla="*/ 683 w 2142"/>
                <a:gd name="T71" fmla="*/ 1403 h 1777"/>
                <a:gd name="T72" fmla="*/ 695 w 2142"/>
                <a:gd name="T73" fmla="*/ 1243 h 1777"/>
                <a:gd name="T74" fmla="*/ 801 w 2142"/>
                <a:gd name="T75" fmla="*/ 1233 h 1777"/>
                <a:gd name="T76" fmla="*/ 917 w 2142"/>
                <a:gd name="T77" fmla="*/ 1171 h 1777"/>
                <a:gd name="T78" fmla="*/ 973 w 2142"/>
                <a:gd name="T79" fmla="*/ 1211 h 1777"/>
                <a:gd name="T80" fmla="*/ 1173 w 2142"/>
                <a:gd name="T81" fmla="*/ 1157 h 1777"/>
                <a:gd name="T82" fmla="*/ 1279 w 2142"/>
                <a:gd name="T83" fmla="*/ 1203 h 1777"/>
                <a:gd name="T84" fmla="*/ 1048 w 2142"/>
                <a:gd name="T85" fmla="*/ 1284 h 1777"/>
                <a:gd name="T86" fmla="*/ 1036 w 2142"/>
                <a:gd name="T87" fmla="*/ 1319 h 1777"/>
                <a:gd name="T88" fmla="*/ 1208 w 2142"/>
                <a:gd name="T89" fmla="*/ 1388 h 1777"/>
                <a:gd name="T90" fmla="*/ 1355 w 2142"/>
                <a:gd name="T91" fmla="*/ 1395 h 1777"/>
                <a:gd name="T92" fmla="*/ 1516 w 2142"/>
                <a:gd name="T93" fmla="*/ 1380 h 1777"/>
                <a:gd name="T94" fmla="*/ 1549 w 2142"/>
                <a:gd name="T95" fmla="*/ 1435 h 1777"/>
                <a:gd name="T96" fmla="*/ 1555 w 2142"/>
                <a:gd name="T97" fmla="*/ 1514 h 1777"/>
                <a:gd name="T98" fmla="*/ 1664 w 2142"/>
                <a:gd name="T99" fmla="*/ 1494 h 1777"/>
                <a:gd name="T100" fmla="*/ 1827 w 2142"/>
                <a:gd name="T101" fmla="*/ 1423 h 1777"/>
                <a:gd name="T102" fmla="*/ 1957 w 2142"/>
                <a:gd name="T103" fmla="*/ 1445 h 1777"/>
                <a:gd name="T104" fmla="*/ 2036 w 2142"/>
                <a:gd name="T105" fmla="*/ 1284 h 1777"/>
                <a:gd name="T106" fmla="*/ 1124 w 2142"/>
                <a:gd name="T107" fmla="*/ 1223 h 1777"/>
                <a:gd name="T108" fmla="*/ 1046 w 2142"/>
                <a:gd name="T109" fmla="*/ 1243 h 1777"/>
                <a:gd name="T110" fmla="*/ 1021 w 2142"/>
                <a:gd name="T111" fmla="*/ 1678 h 1777"/>
                <a:gd name="T112" fmla="*/ 920 w 2142"/>
                <a:gd name="T113" fmla="*/ 1582 h 1777"/>
                <a:gd name="T114" fmla="*/ 849 w 2142"/>
                <a:gd name="T115" fmla="*/ 1575 h 1777"/>
                <a:gd name="T116" fmla="*/ 730 w 2142"/>
                <a:gd name="T117" fmla="*/ 1757 h 1777"/>
                <a:gd name="T118" fmla="*/ 586 w 2142"/>
                <a:gd name="T119" fmla="*/ 1612 h 1777"/>
                <a:gd name="T120" fmla="*/ 535 w 2142"/>
                <a:gd name="T121" fmla="*/ 1743 h 1777"/>
                <a:gd name="T122" fmla="*/ 331 w 2142"/>
                <a:gd name="T123" fmla="*/ 1072 h 1777"/>
                <a:gd name="T124" fmla="*/ 282 w 2142"/>
                <a:gd name="T125" fmla="*/ 1095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2" h="1777">
                  <a:moveTo>
                    <a:pt x="2060" y="1243"/>
                  </a:moveTo>
                  <a:lnTo>
                    <a:pt x="2070" y="1203"/>
                  </a:lnTo>
                  <a:lnTo>
                    <a:pt x="2048" y="1191"/>
                  </a:lnTo>
                  <a:lnTo>
                    <a:pt x="2036" y="1191"/>
                  </a:lnTo>
                  <a:lnTo>
                    <a:pt x="2048" y="1162"/>
                  </a:lnTo>
                  <a:lnTo>
                    <a:pt x="2036" y="1157"/>
                  </a:lnTo>
                  <a:lnTo>
                    <a:pt x="2036" y="1135"/>
                  </a:lnTo>
                  <a:lnTo>
                    <a:pt x="2048" y="1105"/>
                  </a:lnTo>
                  <a:lnTo>
                    <a:pt x="2027" y="1085"/>
                  </a:lnTo>
                  <a:lnTo>
                    <a:pt x="2036" y="1033"/>
                  </a:lnTo>
                  <a:lnTo>
                    <a:pt x="2014" y="1019"/>
                  </a:lnTo>
                  <a:lnTo>
                    <a:pt x="2048" y="989"/>
                  </a:lnTo>
                  <a:lnTo>
                    <a:pt x="2110" y="976"/>
                  </a:lnTo>
                  <a:lnTo>
                    <a:pt x="2110" y="957"/>
                  </a:lnTo>
                  <a:lnTo>
                    <a:pt x="2080" y="957"/>
                  </a:lnTo>
                  <a:lnTo>
                    <a:pt x="2080" y="935"/>
                  </a:lnTo>
                  <a:lnTo>
                    <a:pt x="2027" y="935"/>
                  </a:lnTo>
                  <a:lnTo>
                    <a:pt x="2027" y="918"/>
                  </a:lnTo>
                  <a:lnTo>
                    <a:pt x="2048" y="918"/>
                  </a:lnTo>
                  <a:lnTo>
                    <a:pt x="2048" y="913"/>
                  </a:lnTo>
                  <a:lnTo>
                    <a:pt x="2088" y="890"/>
                  </a:lnTo>
                  <a:lnTo>
                    <a:pt x="2100" y="871"/>
                  </a:lnTo>
                  <a:lnTo>
                    <a:pt x="2100" y="839"/>
                  </a:lnTo>
                  <a:lnTo>
                    <a:pt x="2130" y="829"/>
                  </a:lnTo>
                  <a:lnTo>
                    <a:pt x="2142" y="799"/>
                  </a:lnTo>
                  <a:lnTo>
                    <a:pt x="2130" y="789"/>
                  </a:lnTo>
                  <a:lnTo>
                    <a:pt x="2130" y="763"/>
                  </a:lnTo>
                  <a:lnTo>
                    <a:pt x="2130" y="745"/>
                  </a:lnTo>
                  <a:lnTo>
                    <a:pt x="2110" y="763"/>
                  </a:lnTo>
                  <a:lnTo>
                    <a:pt x="2070" y="782"/>
                  </a:lnTo>
                  <a:lnTo>
                    <a:pt x="2053" y="775"/>
                  </a:lnTo>
                  <a:lnTo>
                    <a:pt x="2070" y="745"/>
                  </a:lnTo>
                  <a:lnTo>
                    <a:pt x="2053" y="703"/>
                  </a:lnTo>
                  <a:lnTo>
                    <a:pt x="2053" y="672"/>
                  </a:lnTo>
                  <a:lnTo>
                    <a:pt x="2080" y="672"/>
                  </a:lnTo>
                  <a:lnTo>
                    <a:pt x="2100" y="657"/>
                  </a:lnTo>
                  <a:lnTo>
                    <a:pt x="2100" y="634"/>
                  </a:lnTo>
                  <a:lnTo>
                    <a:pt x="2070" y="573"/>
                  </a:lnTo>
                  <a:lnTo>
                    <a:pt x="2070" y="553"/>
                  </a:lnTo>
                  <a:lnTo>
                    <a:pt x="2053" y="553"/>
                  </a:lnTo>
                  <a:lnTo>
                    <a:pt x="2053" y="551"/>
                  </a:lnTo>
                  <a:lnTo>
                    <a:pt x="2027" y="508"/>
                  </a:lnTo>
                  <a:lnTo>
                    <a:pt x="1977" y="508"/>
                  </a:lnTo>
                  <a:lnTo>
                    <a:pt x="1977" y="488"/>
                  </a:lnTo>
                  <a:lnTo>
                    <a:pt x="1936" y="477"/>
                  </a:lnTo>
                  <a:lnTo>
                    <a:pt x="1846" y="477"/>
                  </a:lnTo>
                  <a:lnTo>
                    <a:pt x="1858" y="435"/>
                  </a:lnTo>
                  <a:lnTo>
                    <a:pt x="1846" y="427"/>
                  </a:lnTo>
                  <a:lnTo>
                    <a:pt x="1868" y="412"/>
                  </a:lnTo>
                  <a:lnTo>
                    <a:pt x="1901" y="371"/>
                  </a:lnTo>
                  <a:lnTo>
                    <a:pt x="2007" y="359"/>
                  </a:lnTo>
                  <a:lnTo>
                    <a:pt x="2007" y="319"/>
                  </a:lnTo>
                  <a:lnTo>
                    <a:pt x="1984" y="309"/>
                  </a:lnTo>
                  <a:lnTo>
                    <a:pt x="1931" y="319"/>
                  </a:lnTo>
                  <a:lnTo>
                    <a:pt x="1931" y="339"/>
                  </a:lnTo>
                  <a:lnTo>
                    <a:pt x="1901" y="339"/>
                  </a:lnTo>
                  <a:lnTo>
                    <a:pt x="1901" y="304"/>
                  </a:lnTo>
                  <a:lnTo>
                    <a:pt x="1901" y="283"/>
                  </a:lnTo>
                  <a:lnTo>
                    <a:pt x="1901" y="253"/>
                  </a:lnTo>
                  <a:lnTo>
                    <a:pt x="1858" y="213"/>
                  </a:lnTo>
                  <a:lnTo>
                    <a:pt x="1817" y="200"/>
                  </a:lnTo>
                  <a:lnTo>
                    <a:pt x="1812" y="233"/>
                  </a:lnTo>
                  <a:lnTo>
                    <a:pt x="1782" y="220"/>
                  </a:lnTo>
                  <a:lnTo>
                    <a:pt x="1770" y="243"/>
                  </a:lnTo>
                  <a:lnTo>
                    <a:pt x="1762" y="243"/>
                  </a:lnTo>
                  <a:lnTo>
                    <a:pt x="1750" y="200"/>
                  </a:lnTo>
                  <a:lnTo>
                    <a:pt x="1750" y="177"/>
                  </a:lnTo>
                  <a:lnTo>
                    <a:pt x="1709" y="167"/>
                  </a:lnTo>
                  <a:lnTo>
                    <a:pt x="1709" y="137"/>
                  </a:lnTo>
                  <a:lnTo>
                    <a:pt x="1654" y="114"/>
                  </a:lnTo>
                  <a:lnTo>
                    <a:pt x="1645" y="137"/>
                  </a:lnTo>
                  <a:lnTo>
                    <a:pt x="1549" y="144"/>
                  </a:lnTo>
                  <a:lnTo>
                    <a:pt x="1567" y="187"/>
                  </a:lnTo>
                  <a:lnTo>
                    <a:pt x="1555" y="213"/>
                  </a:lnTo>
                  <a:lnTo>
                    <a:pt x="1516" y="253"/>
                  </a:lnTo>
                  <a:lnTo>
                    <a:pt x="1516" y="294"/>
                  </a:lnTo>
                  <a:lnTo>
                    <a:pt x="1474" y="309"/>
                  </a:lnTo>
                  <a:lnTo>
                    <a:pt x="1410" y="371"/>
                  </a:lnTo>
                  <a:lnTo>
                    <a:pt x="1368" y="371"/>
                  </a:lnTo>
                  <a:lnTo>
                    <a:pt x="1355" y="359"/>
                  </a:lnTo>
                  <a:lnTo>
                    <a:pt x="1349" y="339"/>
                  </a:lnTo>
                  <a:lnTo>
                    <a:pt x="1388" y="220"/>
                  </a:lnTo>
                  <a:lnTo>
                    <a:pt x="1388" y="200"/>
                  </a:lnTo>
                  <a:lnTo>
                    <a:pt x="1375" y="192"/>
                  </a:lnTo>
                  <a:lnTo>
                    <a:pt x="1355" y="187"/>
                  </a:lnTo>
                  <a:lnTo>
                    <a:pt x="1312" y="213"/>
                  </a:lnTo>
                  <a:lnTo>
                    <a:pt x="1262" y="200"/>
                  </a:lnTo>
                  <a:lnTo>
                    <a:pt x="1230" y="253"/>
                  </a:lnTo>
                  <a:lnTo>
                    <a:pt x="1221" y="263"/>
                  </a:lnTo>
                  <a:lnTo>
                    <a:pt x="1208" y="200"/>
                  </a:lnTo>
                  <a:lnTo>
                    <a:pt x="1221" y="187"/>
                  </a:lnTo>
                  <a:lnTo>
                    <a:pt x="1203" y="167"/>
                  </a:lnTo>
                  <a:lnTo>
                    <a:pt x="1183" y="137"/>
                  </a:lnTo>
                  <a:lnTo>
                    <a:pt x="1144" y="157"/>
                  </a:lnTo>
                  <a:lnTo>
                    <a:pt x="1102" y="137"/>
                  </a:lnTo>
                  <a:lnTo>
                    <a:pt x="1084" y="104"/>
                  </a:lnTo>
                  <a:lnTo>
                    <a:pt x="993" y="86"/>
                  </a:lnTo>
                  <a:lnTo>
                    <a:pt x="973" y="104"/>
                  </a:lnTo>
                  <a:lnTo>
                    <a:pt x="950" y="96"/>
                  </a:lnTo>
                  <a:lnTo>
                    <a:pt x="930" y="26"/>
                  </a:lnTo>
                  <a:lnTo>
                    <a:pt x="849" y="0"/>
                  </a:lnTo>
                  <a:lnTo>
                    <a:pt x="834" y="8"/>
                  </a:lnTo>
                  <a:lnTo>
                    <a:pt x="801" y="0"/>
                  </a:lnTo>
                  <a:lnTo>
                    <a:pt x="772" y="76"/>
                  </a:lnTo>
                  <a:lnTo>
                    <a:pt x="715" y="86"/>
                  </a:lnTo>
                  <a:lnTo>
                    <a:pt x="683" y="76"/>
                  </a:lnTo>
                  <a:lnTo>
                    <a:pt x="674" y="114"/>
                  </a:lnTo>
                  <a:lnTo>
                    <a:pt x="611" y="96"/>
                  </a:lnTo>
                  <a:lnTo>
                    <a:pt x="596" y="114"/>
                  </a:lnTo>
                  <a:lnTo>
                    <a:pt x="558" y="96"/>
                  </a:lnTo>
                  <a:lnTo>
                    <a:pt x="535" y="86"/>
                  </a:lnTo>
                  <a:lnTo>
                    <a:pt x="505" y="61"/>
                  </a:lnTo>
                  <a:lnTo>
                    <a:pt x="409" y="86"/>
                  </a:lnTo>
                  <a:lnTo>
                    <a:pt x="378" y="66"/>
                  </a:lnTo>
                  <a:lnTo>
                    <a:pt x="397" y="26"/>
                  </a:lnTo>
                  <a:lnTo>
                    <a:pt x="378" y="8"/>
                  </a:lnTo>
                  <a:lnTo>
                    <a:pt x="363" y="26"/>
                  </a:lnTo>
                  <a:lnTo>
                    <a:pt x="333" y="8"/>
                  </a:lnTo>
                  <a:lnTo>
                    <a:pt x="313" y="8"/>
                  </a:lnTo>
                  <a:lnTo>
                    <a:pt x="239" y="18"/>
                  </a:lnTo>
                  <a:lnTo>
                    <a:pt x="225" y="0"/>
                  </a:lnTo>
                  <a:lnTo>
                    <a:pt x="141" y="18"/>
                  </a:lnTo>
                  <a:lnTo>
                    <a:pt x="77" y="61"/>
                  </a:lnTo>
                  <a:lnTo>
                    <a:pt x="45" y="61"/>
                  </a:lnTo>
                  <a:lnTo>
                    <a:pt x="2" y="96"/>
                  </a:lnTo>
                  <a:lnTo>
                    <a:pt x="0" y="157"/>
                  </a:lnTo>
                  <a:lnTo>
                    <a:pt x="35" y="167"/>
                  </a:lnTo>
                  <a:lnTo>
                    <a:pt x="25" y="213"/>
                  </a:lnTo>
                  <a:lnTo>
                    <a:pt x="57" y="220"/>
                  </a:lnTo>
                  <a:lnTo>
                    <a:pt x="57" y="243"/>
                  </a:lnTo>
                  <a:lnTo>
                    <a:pt x="87" y="371"/>
                  </a:lnTo>
                  <a:lnTo>
                    <a:pt x="133" y="381"/>
                  </a:lnTo>
                  <a:lnTo>
                    <a:pt x="163" y="371"/>
                  </a:lnTo>
                  <a:lnTo>
                    <a:pt x="163" y="381"/>
                  </a:lnTo>
                  <a:lnTo>
                    <a:pt x="202" y="371"/>
                  </a:lnTo>
                  <a:lnTo>
                    <a:pt x="279" y="412"/>
                  </a:lnTo>
                  <a:lnTo>
                    <a:pt x="291" y="457"/>
                  </a:lnTo>
                  <a:lnTo>
                    <a:pt x="313" y="467"/>
                  </a:lnTo>
                  <a:lnTo>
                    <a:pt x="333" y="435"/>
                  </a:lnTo>
                  <a:lnTo>
                    <a:pt x="397" y="427"/>
                  </a:lnTo>
                  <a:lnTo>
                    <a:pt x="409" y="467"/>
                  </a:lnTo>
                  <a:lnTo>
                    <a:pt x="389" y="488"/>
                  </a:lnTo>
                  <a:lnTo>
                    <a:pt x="409" y="508"/>
                  </a:lnTo>
                  <a:lnTo>
                    <a:pt x="409" y="531"/>
                  </a:lnTo>
                  <a:lnTo>
                    <a:pt x="378" y="531"/>
                  </a:lnTo>
                  <a:lnTo>
                    <a:pt x="389" y="594"/>
                  </a:lnTo>
                  <a:lnTo>
                    <a:pt x="378" y="634"/>
                  </a:lnTo>
                  <a:lnTo>
                    <a:pt x="321" y="634"/>
                  </a:lnTo>
                  <a:lnTo>
                    <a:pt x="313" y="683"/>
                  </a:lnTo>
                  <a:lnTo>
                    <a:pt x="279" y="683"/>
                  </a:lnTo>
                  <a:lnTo>
                    <a:pt x="272" y="691"/>
                  </a:lnTo>
                  <a:lnTo>
                    <a:pt x="225" y="664"/>
                  </a:lnTo>
                  <a:lnTo>
                    <a:pt x="215" y="664"/>
                  </a:lnTo>
                  <a:lnTo>
                    <a:pt x="202" y="691"/>
                  </a:lnTo>
                  <a:lnTo>
                    <a:pt x="225" y="733"/>
                  </a:lnTo>
                  <a:lnTo>
                    <a:pt x="195" y="809"/>
                  </a:lnTo>
                  <a:lnTo>
                    <a:pt x="239" y="871"/>
                  </a:lnTo>
                  <a:lnTo>
                    <a:pt x="301" y="947"/>
                  </a:lnTo>
                  <a:lnTo>
                    <a:pt x="321" y="935"/>
                  </a:lnTo>
                  <a:lnTo>
                    <a:pt x="341" y="947"/>
                  </a:lnTo>
                  <a:lnTo>
                    <a:pt x="409" y="935"/>
                  </a:lnTo>
                  <a:lnTo>
                    <a:pt x="417" y="947"/>
                  </a:lnTo>
                  <a:lnTo>
                    <a:pt x="439" y="935"/>
                  </a:lnTo>
                  <a:lnTo>
                    <a:pt x="515" y="957"/>
                  </a:lnTo>
                  <a:lnTo>
                    <a:pt x="515" y="976"/>
                  </a:lnTo>
                  <a:lnTo>
                    <a:pt x="493" y="976"/>
                  </a:lnTo>
                  <a:lnTo>
                    <a:pt x="429" y="957"/>
                  </a:lnTo>
                  <a:lnTo>
                    <a:pt x="417" y="976"/>
                  </a:lnTo>
                  <a:lnTo>
                    <a:pt x="439" y="989"/>
                  </a:lnTo>
                  <a:lnTo>
                    <a:pt x="439" y="976"/>
                  </a:lnTo>
                  <a:lnTo>
                    <a:pt x="493" y="989"/>
                  </a:lnTo>
                  <a:lnTo>
                    <a:pt x="528" y="996"/>
                  </a:lnTo>
                  <a:lnTo>
                    <a:pt x="596" y="1072"/>
                  </a:lnTo>
                  <a:lnTo>
                    <a:pt x="664" y="1147"/>
                  </a:lnTo>
                  <a:lnTo>
                    <a:pt x="683" y="1191"/>
                  </a:lnTo>
                  <a:lnTo>
                    <a:pt x="683" y="1243"/>
                  </a:lnTo>
                  <a:lnTo>
                    <a:pt x="674" y="1284"/>
                  </a:lnTo>
                  <a:lnTo>
                    <a:pt x="654" y="1297"/>
                  </a:lnTo>
                  <a:lnTo>
                    <a:pt x="664" y="1359"/>
                  </a:lnTo>
                  <a:lnTo>
                    <a:pt x="683" y="1403"/>
                  </a:lnTo>
                  <a:lnTo>
                    <a:pt x="740" y="1415"/>
                  </a:lnTo>
                  <a:lnTo>
                    <a:pt x="730" y="1388"/>
                  </a:lnTo>
                  <a:lnTo>
                    <a:pt x="703" y="1359"/>
                  </a:lnTo>
                  <a:lnTo>
                    <a:pt x="695" y="1319"/>
                  </a:lnTo>
                  <a:lnTo>
                    <a:pt x="695" y="1243"/>
                  </a:lnTo>
                  <a:lnTo>
                    <a:pt x="703" y="1181"/>
                  </a:lnTo>
                  <a:lnTo>
                    <a:pt x="715" y="1181"/>
                  </a:lnTo>
                  <a:lnTo>
                    <a:pt x="730" y="1203"/>
                  </a:lnTo>
                  <a:lnTo>
                    <a:pt x="730" y="1233"/>
                  </a:lnTo>
                  <a:lnTo>
                    <a:pt x="801" y="1233"/>
                  </a:lnTo>
                  <a:lnTo>
                    <a:pt x="849" y="1243"/>
                  </a:lnTo>
                  <a:lnTo>
                    <a:pt x="887" y="1251"/>
                  </a:lnTo>
                  <a:lnTo>
                    <a:pt x="950" y="1269"/>
                  </a:lnTo>
                  <a:lnTo>
                    <a:pt x="950" y="1263"/>
                  </a:lnTo>
                  <a:lnTo>
                    <a:pt x="917" y="1171"/>
                  </a:lnTo>
                  <a:lnTo>
                    <a:pt x="930" y="1127"/>
                  </a:lnTo>
                  <a:lnTo>
                    <a:pt x="950" y="1127"/>
                  </a:lnTo>
                  <a:lnTo>
                    <a:pt x="950" y="1135"/>
                  </a:lnTo>
                  <a:lnTo>
                    <a:pt x="973" y="1203"/>
                  </a:lnTo>
                  <a:lnTo>
                    <a:pt x="973" y="1211"/>
                  </a:lnTo>
                  <a:lnTo>
                    <a:pt x="993" y="1211"/>
                  </a:lnTo>
                  <a:lnTo>
                    <a:pt x="1016" y="1181"/>
                  </a:lnTo>
                  <a:lnTo>
                    <a:pt x="1056" y="1147"/>
                  </a:lnTo>
                  <a:lnTo>
                    <a:pt x="1154" y="1147"/>
                  </a:lnTo>
                  <a:lnTo>
                    <a:pt x="1173" y="1157"/>
                  </a:lnTo>
                  <a:lnTo>
                    <a:pt x="1250" y="1203"/>
                  </a:lnTo>
                  <a:lnTo>
                    <a:pt x="1262" y="1135"/>
                  </a:lnTo>
                  <a:lnTo>
                    <a:pt x="1272" y="1147"/>
                  </a:lnTo>
                  <a:lnTo>
                    <a:pt x="1292" y="1171"/>
                  </a:lnTo>
                  <a:lnTo>
                    <a:pt x="1279" y="1203"/>
                  </a:lnTo>
                  <a:lnTo>
                    <a:pt x="1272" y="1223"/>
                  </a:lnTo>
                  <a:lnTo>
                    <a:pt x="1250" y="1251"/>
                  </a:lnTo>
                  <a:lnTo>
                    <a:pt x="1221" y="1297"/>
                  </a:lnTo>
                  <a:lnTo>
                    <a:pt x="1221" y="1307"/>
                  </a:lnTo>
                  <a:lnTo>
                    <a:pt x="1048" y="1284"/>
                  </a:lnTo>
                  <a:lnTo>
                    <a:pt x="1006" y="1269"/>
                  </a:lnTo>
                  <a:lnTo>
                    <a:pt x="973" y="1263"/>
                  </a:lnTo>
                  <a:lnTo>
                    <a:pt x="973" y="1284"/>
                  </a:lnTo>
                  <a:lnTo>
                    <a:pt x="986" y="1307"/>
                  </a:lnTo>
                  <a:lnTo>
                    <a:pt x="1036" y="1319"/>
                  </a:lnTo>
                  <a:lnTo>
                    <a:pt x="1056" y="1359"/>
                  </a:lnTo>
                  <a:lnTo>
                    <a:pt x="1048" y="1388"/>
                  </a:lnTo>
                  <a:lnTo>
                    <a:pt x="1112" y="1403"/>
                  </a:lnTo>
                  <a:lnTo>
                    <a:pt x="1124" y="1415"/>
                  </a:lnTo>
                  <a:lnTo>
                    <a:pt x="1208" y="1388"/>
                  </a:lnTo>
                  <a:lnTo>
                    <a:pt x="1272" y="1403"/>
                  </a:lnTo>
                  <a:lnTo>
                    <a:pt x="1299" y="1368"/>
                  </a:lnTo>
                  <a:lnTo>
                    <a:pt x="1339" y="1380"/>
                  </a:lnTo>
                  <a:lnTo>
                    <a:pt x="1339" y="1388"/>
                  </a:lnTo>
                  <a:lnTo>
                    <a:pt x="1355" y="1395"/>
                  </a:lnTo>
                  <a:lnTo>
                    <a:pt x="1375" y="1368"/>
                  </a:lnTo>
                  <a:lnTo>
                    <a:pt x="1440" y="1388"/>
                  </a:lnTo>
                  <a:lnTo>
                    <a:pt x="1450" y="1368"/>
                  </a:lnTo>
                  <a:lnTo>
                    <a:pt x="1506" y="1368"/>
                  </a:lnTo>
                  <a:lnTo>
                    <a:pt x="1516" y="1380"/>
                  </a:lnTo>
                  <a:lnTo>
                    <a:pt x="1555" y="1395"/>
                  </a:lnTo>
                  <a:lnTo>
                    <a:pt x="1582" y="1403"/>
                  </a:lnTo>
                  <a:lnTo>
                    <a:pt x="1602" y="1415"/>
                  </a:lnTo>
                  <a:lnTo>
                    <a:pt x="1602" y="1423"/>
                  </a:lnTo>
                  <a:lnTo>
                    <a:pt x="1549" y="1435"/>
                  </a:lnTo>
                  <a:lnTo>
                    <a:pt x="1536" y="1415"/>
                  </a:lnTo>
                  <a:lnTo>
                    <a:pt x="1494" y="1423"/>
                  </a:lnTo>
                  <a:lnTo>
                    <a:pt x="1506" y="1445"/>
                  </a:lnTo>
                  <a:lnTo>
                    <a:pt x="1526" y="1521"/>
                  </a:lnTo>
                  <a:lnTo>
                    <a:pt x="1555" y="1514"/>
                  </a:lnTo>
                  <a:lnTo>
                    <a:pt x="1567" y="1494"/>
                  </a:lnTo>
                  <a:lnTo>
                    <a:pt x="1602" y="1464"/>
                  </a:lnTo>
                  <a:lnTo>
                    <a:pt x="1612" y="1474"/>
                  </a:lnTo>
                  <a:lnTo>
                    <a:pt x="1612" y="1494"/>
                  </a:lnTo>
                  <a:lnTo>
                    <a:pt x="1664" y="1494"/>
                  </a:lnTo>
                  <a:lnTo>
                    <a:pt x="1701" y="1506"/>
                  </a:lnTo>
                  <a:lnTo>
                    <a:pt x="1750" y="1494"/>
                  </a:lnTo>
                  <a:lnTo>
                    <a:pt x="1782" y="1395"/>
                  </a:lnTo>
                  <a:lnTo>
                    <a:pt x="1827" y="1403"/>
                  </a:lnTo>
                  <a:lnTo>
                    <a:pt x="1827" y="1423"/>
                  </a:lnTo>
                  <a:lnTo>
                    <a:pt x="1840" y="1435"/>
                  </a:lnTo>
                  <a:lnTo>
                    <a:pt x="1908" y="1403"/>
                  </a:lnTo>
                  <a:lnTo>
                    <a:pt x="1918" y="1415"/>
                  </a:lnTo>
                  <a:lnTo>
                    <a:pt x="1931" y="1458"/>
                  </a:lnTo>
                  <a:lnTo>
                    <a:pt x="1957" y="1445"/>
                  </a:lnTo>
                  <a:lnTo>
                    <a:pt x="1964" y="1395"/>
                  </a:lnTo>
                  <a:lnTo>
                    <a:pt x="1977" y="1388"/>
                  </a:lnTo>
                  <a:lnTo>
                    <a:pt x="2036" y="1380"/>
                  </a:lnTo>
                  <a:lnTo>
                    <a:pt x="2048" y="1297"/>
                  </a:lnTo>
                  <a:lnTo>
                    <a:pt x="2036" y="1284"/>
                  </a:lnTo>
                  <a:lnTo>
                    <a:pt x="2060" y="1243"/>
                  </a:lnTo>
                  <a:close/>
                  <a:moveTo>
                    <a:pt x="1142" y="1213"/>
                  </a:moveTo>
                  <a:lnTo>
                    <a:pt x="1142" y="1183"/>
                  </a:lnTo>
                  <a:lnTo>
                    <a:pt x="1104" y="1191"/>
                  </a:lnTo>
                  <a:lnTo>
                    <a:pt x="1124" y="1223"/>
                  </a:lnTo>
                  <a:lnTo>
                    <a:pt x="1142" y="1213"/>
                  </a:lnTo>
                  <a:close/>
                  <a:moveTo>
                    <a:pt x="1087" y="1213"/>
                  </a:moveTo>
                  <a:lnTo>
                    <a:pt x="1087" y="1191"/>
                  </a:lnTo>
                  <a:lnTo>
                    <a:pt x="1064" y="1191"/>
                  </a:lnTo>
                  <a:lnTo>
                    <a:pt x="1046" y="1243"/>
                  </a:lnTo>
                  <a:lnTo>
                    <a:pt x="1058" y="1251"/>
                  </a:lnTo>
                  <a:lnTo>
                    <a:pt x="1087" y="1213"/>
                  </a:lnTo>
                  <a:close/>
                  <a:moveTo>
                    <a:pt x="986" y="1706"/>
                  </a:moveTo>
                  <a:lnTo>
                    <a:pt x="986" y="1678"/>
                  </a:lnTo>
                  <a:lnTo>
                    <a:pt x="1021" y="1678"/>
                  </a:lnTo>
                  <a:lnTo>
                    <a:pt x="1021" y="1706"/>
                  </a:lnTo>
                  <a:lnTo>
                    <a:pt x="986" y="1706"/>
                  </a:lnTo>
                  <a:close/>
                  <a:moveTo>
                    <a:pt x="920" y="1612"/>
                  </a:moveTo>
                  <a:lnTo>
                    <a:pt x="910" y="1592"/>
                  </a:lnTo>
                  <a:lnTo>
                    <a:pt x="920" y="1582"/>
                  </a:lnTo>
                  <a:lnTo>
                    <a:pt x="920" y="1575"/>
                  </a:lnTo>
                  <a:lnTo>
                    <a:pt x="897" y="1582"/>
                  </a:lnTo>
                  <a:lnTo>
                    <a:pt x="877" y="1575"/>
                  </a:lnTo>
                  <a:lnTo>
                    <a:pt x="849" y="1562"/>
                  </a:lnTo>
                  <a:lnTo>
                    <a:pt x="849" y="1575"/>
                  </a:lnTo>
                  <a:lnTo>
                    <a:pt x="890" y="1592"/>
                  </a:lnTo>
                  <a:lnTo>
                    <a:pt x="897" y="1612"/>
                  </a:lnTo>
                  <a:lnTo>
                    <a:pt x="920" y="1612"/>
                  </a:lnTo>
                  <a:close/>
                  <a:moveTo>
                    <a:pt x="715" y="1777"/>
                  </a:moveTo>
                  <a:lnTo>
                    <a:pt x="730" y="1757"/>
                  </a:lnTo>
                  <a:lnTo>
                    <a:pt x="750" y="1731"/>
                  </a:lnTo>
                  <a:lnTo>
                    <a:pt x="674" y="1688"/>
                  </a:lnTo>
                  <a:lnTo>
                    <a:pt x="641" y="1678"/>
                  </a:lnTo>
                  <a:lnTo>
                    <a:pt x="634" y="1625"/>
                  </a:lnTo>
                  <a:lnTo>
                    <a:pt x="586" y="1612"/>
                  </a:lnTo>
                  <a:lnTo>
                    <a:pt x="578" y="1592"/>
                  </a:lnTo>
                  <a:lnTo>
                    <a:pt x="515" y="1562"/>
                  </a:lnTo>
                  <a:lnTo>
                    <a:pt x="495" y="1632"/>
                  </a:lnTo>
                  <a:lnTo>
                    <a:pt x="515" y="1678"/>
                  </a:lnTo>
                  <a:lnTo>
                    <a:pt x="535" y="1743"/>
                  </a:lnTo>
                  <a:lnTo>
                    <a:pt x="621" y="1749"/>
                  </a:lnTo>
                  <a:lnTo>
                    <a:pt x="715" y="1777"/>
                  </a:lnTo>
                  <a:close/>
                  <a:moveTo>
                    <a:pt x="301" y="1085"/>
                  </a:moveTo>
                  <a:lnTo>
                    <a:pt x="331" y="1095"/>
                  </a:lnTo>
                  <a:lnTo>
                    <a:pt x="331" y="1072"/>
                  </a:lnTo>
                  <a:lnTo>
                    <a:pt x="252" y="1031"/>
                  </a:lnTo>
                  <a:lnTo>
                    <a:pt x="212" y="1036"/>
                  </a:lnTo>
                  <a:lnTo>
                    <a:pt x="205" y="1046"/>
                  </a:lnTo>
                  <a:lnTo>
                    <a:pt x="239" y="1072"/>
                  </a:lnTo>
                  <a:lnTo>
                    <a:pt x="282" y="1095"/>
                  </a:lnTo>
                  <a:lnTo>
                    <a:pt x="301" y="1085"/>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101" name="35 Ille-et-Vilaine">
              <a:extLst>
                <a:ext uri="{FF2B5EF4-FFF2-40B4-BE49-F238E27FC236}">
                  <a16:creationId xmlns:a16="http://schemas.microsoft.com/office/drawing/2014/main" id="{DBFCE3B7-DF55-4C41-84EE-A08AF2946B86}"/>
                </a:ext>
              </a:extLst>
            </p:cNvPr>
            <p:cNvSpPr>
              <a:spLocks/>
            </p:cNvSpPr>
            <p:nvPr userDrawn="1"/>
          </p:nvSpPr>
          <p:spPr bwMode="auto">
            <a:xfrm>
              <a:off x="3921125" y="1914525"/>
              <a:ext cx="555625" cy="701675"/>
            </a:xfrm>
            <a:custGeom>
              <a:avLst/>
              <a:gdLst>
                <a:gd name="T0" fmla="*/ 1216 w 1639"/>
                <a:gd name="T1" fmla="*/ 511 h 2065"/>
                <a:gd name="T2" fmla="*/ 1290 w 1639"/>
                <a:gd name="T3" fmla="*/ 443 h 2065"/>
                <a:gd name="T4" fmla="*/ 1366 w 1639"/>
                <a:gd name="T5" fmla="*/ 373 h 2065"/>
                <a:gd name="T6" fmla="*/ 1492 w 1639"/>
                <a:gd name="T7" fmla="*/ 393 h 2065"/>
                <a:gd name="T8" fmla="*/ 1618 w 1639"/>
                <a:gd name="T9" fmla="*/ 443 h 2065"/>
                <a:gd name="T10" fmla="*/ 1600 w 1639"/>
                <a:gd name="T11" fmla="*/ 572 h 2065"/>
                <a:gd name="T12" fmla="*/ 1609 w 1639"/>
                <a:gd name="T13" fmla="*/ 713 h 2065"/>
                <a:gd name="T14" fmla="*/ 1600 w 1639"/>
                <a:gd name="T15" fmla="*/ 822 h 2065"/>
                <a:gd name="T16" fmla="*/ 1568 w 1639"/>
                <a:gd name="T17" fmla="*/ 999 h 2065"/>
                <a:gd name="T18" fmla="*/ 1580 w 1639"/>
                <a:gd name="T19" fmla="*/ 1116 h 2065"/>
                <a:gd name="T20" fmla="*/ 1618 w 1639"/>
                <a:gd name="T21" fmla="*/ 1351 h 2065"/>
                <a:gd name="T22" fmla="*/ 1533 w 1639"/>
                <a:gd name="T23" fmla="*/ 1439 h 2065"/>
                <a:gd name="T24" fmla="*/ 1451 w 1639"/>
                <a:gd name="T25" fmla="*/ 1530 h 2065"/>
                <a:gd name="T26" fmla="*/ 1386 w 1639"/>
                <a:gd name="T27" fmla="*/ 1675 h 2065"/>
                <a:gd name="T28" fmla="*/ 1333 w 1639"/>
                <a:gd name="T29" fmla="*/ 1775 h 2065"/>
                <a:gd name="T30" fmla="*/ 1186 w 1639"/>
                <a:gd name="T31" fmla="*/ 1801 h 2065"/>
                <a:gd name="T32" fmla="*/ 1043 w 1639"/>
                <a:gd name="T33" fmla="*/ 1766 h 2065"/>
                <a:gd name="T34" fmla="*/ 865 w 1639"/>
                <a:gd name="T35" fmla="*/ 1842 h 2065"/>
                <a:gd name="T36" fmla="*/ 707 w 1639"/>
                <a:gd name="T37" fmla="*/ 1939 h 2065"/>
                <a:gd name="T38" fmla="*/ 618 w 1639"/>
                <a:gd name="T39" fmla="*/ 1948 h 2065"/>
                <a:gd name="T40" fmla="*/ 403 w 1639"/>
                <a:gd name="T41" fmla="*/ 2001 h 2065"/>
                <a:gd name="T42" fmla="*/ 277 w 1639"/>
                <a:gd name="T43" fmla="*/ 2009 h 2065"/>
                <a:gd name="T44" fmla="*/ 201 w 1639"/>
                <a:gd name="T45" fmla="*/ 2035 h 2065"/>
                <a:gd name="T46" fmla="*/ 189 w 1639"/>
                <a:gd name="T47" fmla="*/ 1907 h 2065"/>
                <a:gd name="T48" fmla="*/ 236 w 1639"/>
                <a:gd name="T49" fmla="*/ 1830 h 2065"/>
                <a:gd name="T50" fmla="*/ 201 w 1639"/>
                <a:gd name="T51" fmla="*/ 1786 h 2065"/>
                <a:gd name="T52" fmla="*/ 297 w 1639"/>
                <a:gd name="T53" fmla="*/ 1675 h 2065"/>
                <a:gd name="T54" fmla="*/ 227 w 1639"/>
                <a:gd name="T55" fmla="*/ 1656 h 2065"/>
                <a:gd name="T56" fmla="*/ 236 w 1639"/>
                <a:gd name="T57" fmla="*/ 1545 h 2065"/>
                <a:gd name="T58" fmla="*/ 206 w 1639"/>
                <a:gd name="T59" fmla="*/ 1428 h 2065"/>
                <a:gd name="T60" fmla="*/ 89 w 1639"/>
                <a:gd name="T61" fmla="*/ 1351 h 2065"/>
                <a:gd name="T62" fmla="*/ 54 w 1639"/>
                <a:gd name="T63" fmla="*/ 1246 h 2065"/>
                <a:gd name="T64" fmla="*/ 83 w 1639"/>
                <a:gd name="T65" fmla="*/ 1214 h 2065"/>
                <a:gd name="T66" fmla="*/ 13 w 1639"/>
                <a:gd name="T67" fmla="*/ 1086 h 2065"/>
                <a:gd name="T68" fmla="*/ 83 w 1639"/>
                <a:gd name="T69" fmla="*/ 1060 h 2065"/>
                <a:gd name="T70" fmla="*/ 119 w 1639"/>
                <a:gd name="T71" fmla="*/ 934 h 2065"/>
                <a:gd name="T72" fmla="*/ 256 w 1639"/>
                <a:gd name="T73" fmla="*/ 872 h 2065"/>
                <a:gd name="T74" fmla="*/ 307 w 1639"/>
                <a:gd name="T75" fmla="*/ 796 h 2065"/>
                <a:gd name="T76" fmla="*/ 436 w 1639"/>
                <a:gd name="T77" fmla="*/ 787 h 2065"/>
                <a:gd name="T78" fmla="*/ 460 w 1639"/>
                <a:gd name="T79" fmla="*/ 746 h 2065"/>
                <a:gd name="T80" fmla="*/ 481 w 1639"/>
                <a:gd name="T81" fmla="*/ 670 h 2065"/>
                <a:gd name="T82" fmla="*/ 492 w 1639"/>
                <a:gd name="T83" fmla="*/ 575 h 2065"/>
                <a:gd name="T84" fmla="*/ 533 w 1639"/>
                <a:gd name="T85" fmla="*/ 443 h 2065"/>
                <a:gd name="T86" fmla="*/ 460 w 1639"/>
                <a:gd name="T87" fmla="*/ 338 h 2065"/>
                <a:gd name="T88" fmla="*/ 375 w 1639"/>
                <a:gd name="T89" fmla="*/ 317 h 2065"/>
                <a:gd name="T90" fmla="*/ 277 w 1639"/>
                <a:gd name="T91" fmla="*/ 208 h 2065"/>
                <a:gd name="T92" fmla="*/ 319 w 1639"/>
                <a:gd name="T93" fmla="*/ 117 h 2065"/>
                <a:gd name="T94" fmla="*/ 460 w 1639"/>
                <a:gd name="T95" fmla="*/ 52 h 2065"/>
                <a:gd name="T96" fmla="*/ 542 w 1639"/>
                <a:gd name="T97" fmla="*/ 20 h 2065"/>
                <a:gd name="T98" fmla="*/ 609 w 1639"/>
                <a:gd name="T99" fmla="*/ 109 h 2065"/>
                <a:gd name="T100" fmla="*/ 737 w 1639"/>
                <a:gd name="T101" fmla="*/ 208 h 2065"/>
                <a:gd name="T102" fmla="*/ 980 w 1639"/>
                <a:gd name="T103" fmla="*/ 200 h 2065"/>
                <a:gd name="T104" fmla="*/ 1043 w 1639"/>
                <a:gd name="T105" fmla="*/ 306 h 2065"/>
                <a:gd name="T106" fmla="*/ 1069 w 1639"/>
                <a:gd name="T107" fmla="*/ 414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9" h="2065">
                  <a:moveTo>
                    <a:pt x="1130" y="458"/>
                  </a:moveTo>
                  <a:lnTo>
                    <a:pt x="1139" y="479"/>
                  </a:lnTo>
                  <a:lnTo>
                    <a:pt x="1151" y="511"/>
                  </a:lnTo>
                  <a:lnTo>
                    <a:pt x="1195" y="520"/>
                  </a:lnTo>
                  <a:lnTo>
                    <a:pt x="1216" y="511"/>
                  </a:lnTo>
                  <a:lnTo>
                    <a:pt x="1248" y="490"/>
                  </a:lnTo>
                  <a:lnTo>
                    <a:pt x="1257" y="479"/>
                  </a:lnTo>
                  <a:lnTo>
                    <a:pt x="1257" y="458"/>
                  </a:lnTo>
                  <a:lnTo>
                    <a:pt x="1290" y="458"/>
                  </a:lnTo>
                  <a:lnTo>
                    <a:pt x="1290" y="443"/>
                  </a:lnTo>
                  <a:lnTo>
                    <a:pt x="1325" y="443"/>
                  </a:lnTo>
                  <a:lnTo>
                    <a:pt x="1333" y="423"/>
                  </a:lnTo>
                  <a:lnTo>
                    <a:pt x="1345" y="423"/>
                  </a:lnTo>
                  <a:lnTo>
                    <a:pt x="1366" y="393"/>
                  </a:lnTo>
                  <a:lnTo>
                    <a:pt x="1366" y="373"/>
                  </a:lnTo>
                  <a:lnTo>
                    <a:pt x="1394" y="360"/>
                  </a:lnTo>
                  <a:lnTo>
                    <a:pt x="1422" y="382"/>
                  </a:lnTo>
                  <a:lnTo>
                    <a:pt x="1451" y="373"/>
                  </a:lnTo>
                  <a:lnTo>
                    <a:pt x="1472" y="393"/>
                  </a:lnTo>
                  <a:lnTo>
                    <a:pt x="1492" y="393"/>
                  </a:lnTo>
                  <a:lnTo>
                    <a:pt x="1504" y="414"/>
                  </a:lnTo>
                  <a:lnTo>
                    <a:pt x="1533" y="423"/>
                  </a:lnTo>
                  <a:lnTo>
                    <a:pt x="1559" y="414"/>
                  </a:lnTo>
                  <a:lnTo>
                    <a:pt x="1580" y="434"/>
                  </a:lnTo>
                  <a:lnTo>
                    <a:pt x="1618" y="443"/>
                  </a:lnTo>
                  <a:lnTo>
                    <a:pt x="1609" y="479"/>
                  </a:lnTo>
                  <a:lnTo>
                    <a:pt x="1618" y="499"/>
                  </a:lnTo>
                  <a:lnTo>
                    <a:pt x="1618" y="531"/>
                  </a:lnTo>
                  <a:lnTo>
                    <a:pt x="1618" y="553"/>
                  </a:lnTo>
                  <a:lnTo>
                    <a:pt x="1600" y="572"/>
                  </a:lnTo>
                  <a:lnTo>
                    <a:pt x="1600" y="607"/>
                  </a:lnTo>
                  <a:lnTo>
                    <a:pt x="1600" y="616"/>
                  </a:lnTo>
                  <a:lnTo>
                    <a:pt x="1618" y="649"/>
                  </a:lnTo>
                  <a:lnTo>
                    <a:pt x="1618" y="690"/>
                  </a:lnTo>
                  <a:lnTo>
                    <a:pt x="1609" y="713"/>
                  </a:lnTo>
                  <a:lnTo>
                    <a:pt x="1630" y="726"/>
                  </a:lnTo>
                  <a:lnTo>
                    <a:pt x="1618" y="767"/>
                  </a:lnTo>
                  <a:lnTo>
                    <a:pt x="1630" y="796"/>
                  </a:lnTo>
                  <a:lnTo>
                    <a:pt x="1609" y="822"/>
                  </a:lnTo>
                  <a:lnTo>
                    <a:pt x="1600" y="822"/>
                  </a:lnTo>
                  <a:lnTo>
                    <a:pt x="1568" y="863"/>
                  </a:lnTo>
                  <a:lnTo>
                    <a:pt x="1568" y="893"/>
                  </a:lnTo>
                  <a:lnTo>
                    <a:pt x="1559" y="913"/>
                  </a:lnTo>
                  <a:lnTo>
                    <a:pt x="1559" y="960"/>
                  </a:lnTo>
                  <a:lnTo>
                    <a:pt x="1568" y="999"/>
                  </a:lnTo>
                  <a:lnTo>
                    <a:pt x="1559" y="1010"/>
                  </a:lnTo>
                  <a:lnTo>
                    <a:pt x="1568" y="1019"/>
                  </a:lnTo>
                  <a:lnTo>
                    <a:pt x="1580" y="1031"/>
                  </a:lnTo>
                  <a:lnTo>
                    <a:pt x="1568" y="1066"/>
                  </a:lnTo>
                  <a:lnTo>
                    <a:pt x="1580" y="1116"/>
                  </a:lnTo>
                  <a:lnTo>
                    <a:pt x="1589" y="1177"/>
                  </a:lnTo>
                  <a:lnTo>
                    <a:pt x="1589" y="1214"/>
                  </a:lnTo>
                  <a:lnTo>
                    <a:pt x="1609" y="1255"/>
                  </a:lnTo>
                  <a:lnTo>
                    <a:pt x="1630" y="1296"/>
                  </a:lnTo>
                  <a:lnTo>
                    <a:pt x="1618" y="1351"/>
                  </a:lnTo>
                  <a:lnTo>
                    <a:pt x="1639" y="1404"/>
                  </a:lnTo>
                  <a:lnTo>
                    <a:pt x="1618" y="1428"/>
                  </a:lnTo>
                  <a:lnTo>
                    <a:pt x="1568" y="1448"/>
                  </a:lnTo>
                  <a:lnTo>
                    <a:pt x="1559" y="1448"/>
                  </a:lnTo>
                  <a:lnTo>
                    <a:pt x="1533" y="1439"/>
                  </a:lnTo>
                  <a:lnTo>
                    <a:pt x="1504" y="1439"/>
                  </a:lnTo>
                  <a:lnTo>
                    <a:pt x="1492" y="1469"/>
                  </a:lnTo>
                  <a:lnTo>
                    <a:pt x="1463" y="1480"/>
                  </a:lnTo>
                  <a:lnTo>
                    <a:pt x="1442" y="1510"/>
                  </a:lnTo>
                  <a:lnTo>
                    <a:pt x="1451" y="1530"/>
                  </a:lnTo>
                  <a:lnTo>
                    <a:pt x="1431" y="1539"/>
                  </a:lnTo>
                  <a:lnTo>
                    <a:pt x="1422" y="1606"/>
                  </a:lnTo>
                  <a:lnTo>
                    <a:pt x="1394" y="1628"/>
                  </a:lnTo>
                  <a:lnTo>
                    <a:pt x="1407" y="1663"/>
                  </a:lnTo>
                  <a:lnTo>
                    <a:pt x="1386" y="1675"/>
                  </a:lnTo>
                  <a:lnTo>
                    <a:pt x="1375" y="1684"/>
                  </a:lnTo>
                  <a:lnTo>
                    <a:pt x="1366" y="1684"/>
                  </a:lnTo>
                  <a:lnTo>
                    <a:pt x="1366" y="1725"/>
                  </a:lnTo>
                  <a:lnTo>
                    <a:pt x="1353" y="1754"/>
                  </a:lnTo>
                  <a:lnTo>
                    <a:pt x="1333" y="1775"/>
                  </a:lnTo>
                  <a:lnTo>
                    <a:pt x="1333" y="1786"/>
                  </a:lnTo>
                  <a:lnTo>
                    <a:pt x="1325" y="1792"/>
                  </a:lnTo>
                  <a:lnTo>
                    <a:pt x="1312" y="1842"/>
                  </a:lnTo>
                  <a:lnTo>
                    <a:pt x="1207" y="1801"/>
                  </a:lnTo>
                  <a:lnTo>
                    <a:pt x="1186" y="1801"/>
                  </a:lnTo>
                  <a:lnTo>
                    <a:pt x="1151" y="1734"/>
                  </a:lnTo>
                  <a:lnTo>
                    <a:pt x="1119" y="1734"/>
                  </a:lnTo>
                  <a:lnTo>
                    <a:pt x="1110" y="1734"/>
                  </a:lnTo>
                  <a:lnTo>
                    <a:pt x="1034" y="1712"/>
                  </a:lnTo>
                  <a:lnTo>
                    <a:pt x="1043" y="1766"/>
                  </a:lnTo>
                  <a:lnTo>
                    <a:pt x="980" y="1786"/>
                  </a:lnTo>
                  <a:lnTo>
                    <a:pt x="951" y="1801"/>
                  </a:lnTo>
                  <a:lnTo>
                    <a:pt x="895" y="1810"/>
                  </a:lnTo>
                  <a:lnTo>
                    <a:pt x="865" y="1821"/>
                  </a:lnTo>
                  <a:lnTo>
                    <a:pt x="865" y="1842"/>
                  </a:lnTo>
                  <a:lnTo>
                    <a:pt x="824" y="1851"/>
                  </a:lnTo>
                  <a:lnTo>
                    <a:pt x="807" y="1918"/>
                  </a:lnTo>
                  <a:lnTo>
                    <a:pt x="798" y="1918"/>
                  </a:lnTo>
                  <a:lnTo>
                    <a:pt x="789" y="1939"/>
                  </a:lnTo>
                  <a:lnTo>
                    <a:pt x="707" y="1939"/>
                  </a:lnTo>
                  <a:lnTo>
                    <a:pt x="707" y="1959"/>
                  </a:lnTo>
                  <a:lnTo>
                    <a:pt x="692" y="1959"/>
                  </a:lnTo>
                  <a:lnTo>
                    <a:pt x="651" y="1948"/>
                  </a:lnTo>
                  <a:lnTo>
                    <a:pt x="639" y="1959"/>
                  </a:lnTo>
                  <a:lnTo>
                    <a:pt x="618" y="1948"/>
                  </a:lnTo>
                  <a:lnTo>
                    <a:pt x="553" y="1927"/>
                  </a:lnTo>
                  <a:lnTo>
                    <a:pt x="533" y="1939"/>
                  </a:lnTo>
                  <a:lnTo>
                    <a:pt x="492" y="1959"/>
                  </a:lnTo>
                  <a:lnTo>
                    <a:pt x="445" y="1959"/>
                  </a:lnTo>
                  <a:lnTo>
                    <a:pt x="403" y="2001"/>
                  </a:lnTo>
                  <a:lnTo>
                    <a:pt x="375" y="1989"/>
                  </a:lnTo>
                  <a:lnTo>
                    <a:pt x="375" y="1948"/>
                  </a:lnTo>
                  <a:lnTo>
                    <a:pt x="334" y="1981"/>
                  </a:lnTo>
                  <a:lnTo>
                    <a:pt x="319" y="2009"/>
                  </a:lnTo>
                  <a:lnTo>
                    <a:pt x="277" y="2009"/>
                  </a:lnTo>
                  <a:lnTo>
                    <a:pt x="266" y="2035"/>
                  </a:lnTo>
                  <a:lnTo>
                    <a:pt x="227" y="2030"/>
                  </a:lnTo>
                  <a:lnTo>
                    <a:pt x="201" y="2065"/>
                  </a:lnTo>
                  <a:lnTo>
                    <a:pt x="189" y="2065"/>
                  </a:lnTo>
                  <a:lnTo>
                    <a:pt x="201" y="2035"/>
                  </a:lnTo>
                  <a:lnTo>
                    <a:pt x="189" y="2030"/>
                  </a:lnTo>
                  <a:lnTo>
                    <a:pt x="189" y="2009"/>
                  </a:lnTo>
                  <a:lnTo>
                    <a:pt x="201" y="1981"/>
                  </a:lnTo>
                  <a:lnTo>
                    <a:pt x="180" y="1959"/>
                  </a:lnTo>
                  <a:lnTo>
                    <a:pt x="189" y="1907"/>
                  </a:lnTo>
                  <a:lnTo>
                    <a:pt x="169" y="1892"/>
                  </a:lnTo>
                  <a:lnTo>
                    <a:pt x="201" y="1862"/>
                  </a:lnTo>
                  <a:lnTo>
                    <a:pt x="266" y="1851"/>
                  </a:lnTo>
                  <a:lnTo>
                    <a:pt x="266" y="1830"/>
                  </a:lnTo>
                  <a:lnTo>
                    <a:pt x="236" y="1830"/>
                  </a:lnTo>
                  <a:lnTo>
                    <a:pt x="236" y="1810"/>
                  </a:lnTo>
                  <a:lnTo>
                    <a:pt x="180" y="1810"/>
                  </a:lnTo>
                  <a:lnTo>
                    <a:pt x="180" y="1792"/>
                  </a:lnTo>
                  <a:lnTo>
                    <a:pt x="201" y="1792"/>
                  </a:lnTo>
                  <a:lnTo>
                    <a:pt x="201" y="1786"/>
                  </a:lnTo>
                  <a:lnTo>
                    <a:pt x="245" y="1766"/>
                  </a:lnTo>
                  <a:lnTo>
                    <a:pt x="256" y="1745"/>
                  </a:lnTo>
                  <a:lnTo>
                    <a:pt x="256" y="1712"/>
                  </a:lnTo>
                  <a:lnTo>
                    <a:pt x="286" y="1704"/>
                  </a:lnTo>
                  <a:lnTo>
                    <a:pt x="297" y="1675"/>
                  </a:lnTo>
                  <a:lnTo>
                    <a:pt x="286" y="1663"/>
                  </a:lnTo>
                  <a:lnTo>
                    <a:pt x="286" y="1636"/>
                  </a:lnTo>
                  <a:lnTo>
                    <a:pt x="286" y="1619"/>
                  </a:lnTo>
                  <a:lnTo>
                    <a:pt x="266" y="1636"/>
                  </a:lnTo>
                  <a:lnTo>
                    <a:pt x="227" y="1656"/>
                  </a:lnTo>
                  <a:lnTo>
                    <a:pt x="206" y="1648"/>
                  </a:lnTo>
                  <a:lnTo>
                    <a:pt x="227" y="1619"/>
                  </a:lnTo>
                  <a:lnTo>
                    <a:pt x="206" y="1578"/>
                  </a:lnTo>
                  <a:lnTo>
                    <a:pt x="206" y="1545"/>
                  </a:lnTo>
                  <a:lnTo>
                    <a:pt x="236" y="1545"/>
                  </a:lnTo>
                  <a:lnTo>
                    <a:pt x="256" y="1530"/>
                  </a:lnTo>
                  <a:lnTo>
                    <a:pt x="256" y="1510"/>
                  </a:lnTo>
                  <a:lnTo>
                    <a:pt x="227" y="1448"/>
                  </a:lnTo>
                  <a:lnTo>
                    <a:pt x="227" y="1428"/>
                  </a:lnTo>
                  <a:lnTo>
                    <a:pt x="206" y="1428"/>
                  </a:lnTo>
                  <a:lnTo>
                    <a:pt x="206" y="1424"/>
                  </a:lnTo>
                  <a:lnTo>
                    <a:pt x="180" y="1383"/>
                  </a:lnTo>
                  <a:lnTo>
                    <a:pt x="130" y="1383"/>
                  </a:lnTo>
                  <a:lnTo>
                    <a:pt x="130" y="1363"/>
                  </a:lnTo>
                  <a:lnTo>
                    <a:pt x="89" y="1351"/>
                  </a:lnTo>
                  <a:lnTo>
                    <a:pt x="0" y="1351"/>
                  </a:lnTo>
                  <a:lnTo>
                    <a:pt x="13" y="1310"/>
                  </a:lnTo>
                  <a:lnTo>
                    <a:pt x="0" y="1301"/>
                  </a:lnTo>
                  <a:lnTo>
                    <a:pt x="22" y="1287"/>
                  </a:lnTo>
                  <a:lnTo>
                    <a:pt x="54" y="1246"/>
                  </a:lnTo>
                  <a:lnTo>
                    <a:pt x="160" y="1234"/>
                  </a:lnTo>
                  <a:lnTo>
                    <a:pt x="160" y="1192"/>
                  </a:lnTo>
                  <a:lnTo>
                    <a:pt x="139" y="1184"/>
                  </a:lnTo>
                  <a:lnTo>
                    <a:pt x="83" y="1192"/>
                  </a:lnTo>
                  <a:lnTo>
                    <a:pt x="83" y="1214"/>
                  </a:lnTo>
                  <a:lnTo>
                    <a:pt x="54" y="1214"/>
                  </a:lnTo>
                  <a:lnTo>
                    <a:pt x="54" y="1177"/>
                  </a:lnTo>
                  <a:lnTo>
                    <a:pt x="54" y="1157"/>
                  </a:lnTo>
                  <a:lnTo>
                    <a:pt x="54" y="1127"/>
                  </a:lnTo>
                  <a:lnTo>
                    <a:pt x="13" y="1086"/>
                  </a:lnTo>
                  <a:lnTo>
                    <a:pt x="22" y="1060"/>
                  </a:lnTo>
                  <a:lnTo>
                    <a:pt x="42" y="1051"/>
                  </a:lnTo>
                  <a:lnTo>
                    <a:pt x="54" y="1051"/>
                  </a:lnTo>
                  <a:lnTo>
                    <a:pt x="63" y="1066"/>
                  </a:lnTo>
                  <a:lnTo>
                    <a:pt x="83" y="1060"/>
                  </a:lnTo>
                  <a:lnTo>
                    <a:pt x="71" y="1040"/>
                  </a:lnTo>
                  <a:lnTo>
                    <a:pt x="98" y="1019"/>
                  </a:lnTo>
                  <a:lnTo>
                    <a:pt x="98" y="960"/>
                  </a:lnTo>
                  <a:lnTo>
                    <a:pt x="98" y="940"/>
                  </a:lnTo>
                  <a:lnTo>
                    <a:pt x="119" y="934"/>
                  </a:lnTo>
                  <a:lnTo>
                    <a:pt x="130" y="949"/>
                  </a:lnTo>
                  <a:lnTo>
                    <a:pt x="151" y="934"/>
                  </a:lnTo>
                  <a:lnTo>
                    <a:pt x="160" y="863"/>
                  </a:lnTo>
                  <a:lnTo>
                    <a:pt x="201" y="852"/>
                  </a:lnTo>
                  <a:lnTo>
                    <a:pt x="256" y="872"/>
                  </a:lnTo>
                  <a:lnTo>
                    <a:pt x="266" y="852"/>
                  </a:lnTo>
                  <a:lnTo>
                    <a:pt x="256" y="831"/>
                  </a:lnTo>
                  <a:lnTo>
                    <a:pt x="256" y="822"/>
                  </a:lnTo>
                  <a:lnTo>
                    <a:pt x="286" y="822"/>
                  </a:lnTo>
                  <a:lnTo>
                    <a:pt x="307" y="796"/>
                  </a:lnTo>
                  <a:lnTo>
                    <a:pt x="334" y="796"/>
                  </a:lnTo>
                  <a:lnTo>
                    <a:pt x="375" y="822"/>
                  </a:lnTo>
                  <a:lnTo>
                    <a:pt x="395" y="817"/>
                  </a:lnTo>
                  <a:lnTo>
                    <a:pt x="395" y="796"/>
                  </a:lnTo>
                  <a:lnTo>
                    <a:pt x="436" y="787"/>
                  </a:lnTo>
                  <a:lnTo>
                    <a:pt x="445" y="804"/>
                  </a:lnTo>
                  <a:lnTo>
                    <a:pt x="451" y="804"/>
                  </a:lnTo>
                  <a:lnTo>
                    <a:pt x="445" y="776"/>
                  </a:lnTo>
                  <a:lnTo>
                    <a:pt x="460" y="767"/>
                  </a:lnTo>
                  <a:lnTo>
                    <a:pt x="460" y="746"/>
                  </a:lnTo>
                  <a:lnTo>
                    <a:pt x="451" y="705"/>
                  </a:lnTo>
                  <a:lnTo>
                    <a:pt x="492" y="698"/>
                  </a:lnTo>
                  <a:lnTo>
                    <a:pt x="492" y="690"/>
                  </a:lnTo>
                  <a:lnTo>
                    <a:pt x="492" y="679"/>
                  </a:lnTo>
                  <a:lnTo>
                    <a:pt x="481" y="670"/>
                  </a:lnTo>
                  <a:lnTo>
                    <a:pt x="481" y="657"/>
                  </a:lnTo>
                  <a:lnTo>
                    <a:pt x="481" y="629"/>
                  </a:lnTo>
                  <a:lnTo>
                    <a:pt x="501" y="607"/>
                  </a:lnTo>
                  <a:lnTo>
                    <a:pt x="492" y="596"/>
                  </a:lnTo>
                  <a:lnTo>
                    <a:pt x="492" y="575"/>
                  </a:lnTo>
                  <a:lnTo>
                    <a:pt x="481" y="540"/>
                  </a:lnTo>
                  <a:lnTo>
                    <a:pt x="481" y="511"/>
                  </a:lnTo>
                  <a:lnTo>
                    <a:pt x="492" y="499"/>
                  </a:lnTo>
                  <a:lnTo>
                    <a:pt x="512" y="455"/>
                  </a:lnTo>
                  <a:lnTo>
                    <a:pt x="533" y="443"/>
                  </a:lnTo>
                  <a:lnTo>
                    <a:pt x="522" y="402"/>
                  </a:lnTo>
                  <a:lnTo>
                    <a:pt x="542" y="382"/>
                  </a:lnTo>
                  <a:lnTo>
                    <a:pt x="522" y="317"/>
                  </a:lnTo>
                  <a:lnTo>
                    <a:pt x="512" y="317"/>
                  </a:lnTo>
                  <a:lnTo>
                    <a:pt x="460" y="338"/>
                  </a:lnTo>
                  <a:lnTo>
                    <a:pt x="460" y="306"/>
                  </a:lnTo>
                  <a:lnTo>
                    <a:pt x="451" y="297"/>
                  </a:lnTo>
                  <a:lnTo>
                    <a:pt x="436" y="264"/>
                  </a:lnTo>
                  <a:lnTo>
                    <a:pt x="403" y="276"/>
                  </a:lnTo>
                  <a:lnTo>
                    <a:pt x="375" y="317"/>
                  </a:lnTo>
                  <a:lnTo>
                    <a:pt x="354" y="297"/>
                  </a:lnTo>
                  <a:lnTo>
                    <a:pt x="375" y="276"/>
                  </a:lnTo>
                  <a:lnTo>
                    <a:pt x="354" y="256"/>
                  </a:lnTo>
                  <a:lnTo>
                    <a:pt x="327" y="264"/>
                  </a:lnTo>
                  <a:lnTo>
                    <a:pt x="277" y="208"/>
                  </a:lnTo>
                  <a:lnTo>
                    <a:pt x="277" y="187"/>
                  </a:lnTo>
                  <a:lnTo>
                    <a:pt x="245" y="137"/>
                  </a:lnTo>
                  <a:lnTo>
                    <a:pt x="277" y="128"/>
                  </a:lnTo>
                  <a:lnTo>
                    <a:pt x="297" y="117"/>
                  </a:lnTo>
                  <a:lnTo>
                    <a:pt x="319" y="117"/>
                  </a:lnTo>
                  <a:lnTo>
                    <a:pt x="327" y="128"/>
                  </a:lnTo>
                  <a:lnTo>
                    <a:pt x="362" y="117"/>
                  </a:lnTo>
                  <a:lnTo>
                    <a:pt x="383" y="117"/>
                  </a:lnTo>
                  <a:lnTo>
                    <a:pt x="460" y="82"/>
                  </a:lnTo>
                  <a:lnTo>
                    <a:pt x="460" y="52"/>
                  </a:lnTo>
                  <a:lnTo>
                    <a:pt x="481" y="41"/>
                  </a:lnTo>
                  <a:lnTo>
                    <a:pt x="492" y="52"/>
                  </a:lnTo>
                  <a:lnTo>
                    <a:pt x="501" y="52"/>
                  </a:lnTo>
                  <a:lnTo>
                    <a:pt x="501" y="31"/>
                  </a:lnTo>
                  <a:lnTo>
                    <a:pt x="542" y="20"/>
                  </a:lnTo>
                  <a:lnTo>
                    <a:pt x="577" y="31"/>
                  </a:lnTo>
                  <a:lnTo>
                    <a:pt x="639" y="0"/>
                  </a:lnTo>
                  <a:lnTo>
                    <a:pt x="651" y="11"/>
                  </a:lnTo>
                  <a:lnTo>
                    <a:pt x="651" y="61"/>
                  </a:lnTo>
                  <a:lnTo>
                    <a:pt x="609" y="109"/>
                  </a:lnTo>
                  <a:lnTo>
                    <a:pt x="598" y="128"/>
                  </a:lnTo>
                  <a:lnTo>
                    <a:pt x="618" y="167"/>
                  </a:lnTo>
                  <a:lnTo>
                    <a:pt x="631" y="187"/>
                  </a:lnTo>
                  <a:lnTo>
                    <a:pt x="696" y="208"/>
                  </a:lnTo>
                  <a:lnTo>
                    <a:pt x="737" y="208"/>
                  </a:lnTo>
                  <a:lnTo>
                    <a:pt x="845" y="208"/>
                  </a:lnTo>
                  <a:lnTo>
                    <a:pt x="915" y="200"/>
                  </a:lnTo>
                  <a:lnTo>
                    <a:pt x="941" y="167"/>
                  </a:lnTo>
                  <a:lnTo>
                    <a:pt x="980" y="167"/>
                  </a:lnTo>
                  <a:lnTo>
                    <a:pt x="980" y="200"/>
                  </a:lnTo>
                  <a:lnTo>
                    <a:pt x="1001" y="215"/>
                  </a:lnTo>
                  <a:lnTo>
                    <a:pt x="1021" y="234"/>
                  </a:lnTo>
                  <a:lnTo>
                    <a:pt x="1013" y="276"/>
                  </a:lnTo>
                  <a:lnTo>
                    <a:pt x="1034" y="276"/>
                  </a:lnTo>
                  <a:lnTo>
                    <a:pt x="1043" y="306"/>
                  </a:lnTo>
                  <a:lnTo>
                    <a:pt x="1034" y="317"/>
                  </a:lnTo>
                  <a:lnTo>
                    <a:pt x="1034" y="341"/>
                  </a:lnTo>
                  <a:lnTo>
                    <a:pt x="1043" y="373"/>
                  </a:lnTo>
                  <a:lnTo>
                    <a:pt x="1054" y="373"/>
                  </a:lnTo>
                  <a:lnTo>
                    <a:pt x="1069" y="414"/>
                  </a:lnTo>
                  <a:lnTo>
                    <a:pt x="1077" y="458"/>
                  </a:lnTo>
                  <a:lnTo>
                    <a:pt x="1097" y="458"/>
                  </a:lnTo>
                  <a:lnTo>
                    <a:pt x="1130" y="458"/>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102" name="29 Finistère">
              <a:extLst>
                <a:ext uri="{FF2B5EF4-FFF2-40B4-BE49-F238E27FC236}">
                  <a16:creationId xmlns:a16="http://schemas.microsoft.com/office/drawing/2014/main" id="{F32C2FE5-D1BC-4D69-9155-1154D5B50D48}"/>
                </a:ext>
              </a:extLst>
            </p:cNvPr>
            <p:cNvSpPr>
              <a:spLocks noEditPoints="1"/>
            </p:cNvSpPr>
            <p:nvPr userDrawn="1"/>
          </p:nvSpPr>
          <p:spPr bwMode="auto">
            <a:xfrm>
              <a:off x="2703513" y="1824038"/>
              <a:ext cx="735012" cy="690562"/>
            </a:xfrm>
            <a:custGeom>
              <a:avLst/>
              <a:gdLst>
                <a:gd name="T0" fmla="*/ 2163 w 2163"/>
                <a:gd name="T1" fmla="*/ 1614 h 2034"/>
                <a:gd name="T2" fmla="*/ 1958 w 2163"/>
                <a:gd name="T3" fmla="*/ 1518 h 2034"/>
                <a:gd name="T4" fmla="*/ 1813 w 2163"/>
                <a:gd name="T5" fmla="*/ 1367 h 2034"/>
                <a:gd name="T6" fmla="*/ 1833 w 2163"/>
                <a:gd name="T7" fmla="*/ 1205 h 2034"/>
                <a:gd name="T8" fmla="*/ 2005 w 2163"/>
                <a:gd name="T9" fmla="*/ 1104 h 2034"/>
                <a:gd name="T10" fmla="*/ 2015 w 2163"/>
                <a:gd name="T11" fmla="*/ 929 h 2034"/>
                <a:gd name="T12" fmla="*/ 1958 w 2163"/>
                <a:gd name="T13" fmla="*/ 749 h 2034"/>
                <a:gd name="T14" fmla="*/ 1981 w 2163"/>
                <a:gd name="T15" fmla="*/ 589 h 2034"/>
                <a:gd name="T16" fmla="*/ 1995 w 2163"/>
                <a:gd name="T17" fmla="*/ 379 h 2034"/>
                <a:gd name="T18" fmla="*/ 1929 w 2163"/>
                <a:gd name="T19" fmla="*/ 214 h 2034"/>
                <a:gd name="T20" fmla="*/ 1909 w 2163"/>
                <a:gd name="T21" fmla="*/ 153 h 2034"/>
                <a:gd name="T22" fmla="*/ 1737 w 2163"/>
                <a:gd name="T23" fmla="*/ 96 h 2034"/>
                <a:gd name="T24" fmla="*/ 1634 w 2163"/>
                <a:gd name="T25" fmla="*/ 242 h 2034"/>
                <a:gd name="T26" fmla="*/ 1586 w 2163"/>
                <a:gd name="T27" fmla="*/ 194 h 2034"/>
                <a:gd name="T28" fmla="*/ 1510 w 2163"/>
                <a:gd name="T29" fmla="*/ 76 h 2034"/>
                <a:gd name="T30" fmla="*/ 1419 w 2163"/>
                <a:gd name="T31" fmla="*/ 123 h 2034"/>
                <a:gd name="T32" fmla="*/ 1174 w 2163"/>
                <a:gd name="T33" fmla="*/ 184 h 2034"/>
                <a:gd name="T34" fmla="*/ 1098 w 2163"/>
                <a:gd name="T35" fmla="*/ 146 h 2034"/>
                <a:gd name="T36" fmla="*/ 938 w 2163"/>
                <a:gd name="T37" fmla="*/ 173 h 2034"/>
                <a:gd name="T38" fmla="*/ 704 w 2163"/>
                <a:gd name="T39" fmla="*/ 237 h 2034"/>
                <a:gd name="T40" fmla="*/ 576 w 2163"/>
                <a:gd name="T41" fmla="*/ 313 h 2034"/>
                <a:gd name="T42" fmla="*/ 489 w 2163"/>
                <a:gd name="T43" fmla="*/ 470 h 2034"/>
                <a:gd name="T44" fmla="*/ 438 w 2163"/>
                <a:gd name="T45" fmla="*/ 653 h 2034"/>
                <a:gd name="T46" fmla="*/ 544 w 2163"/>
                <a:gd name="T47" fmla="*/ 729 h 2034"/>
                <a:gd name="T48" fmla="*/ 822 w 2163"/>
                <a:gd name="T49" fmla="*/ 695 h 2034"/>
                <a:gd name="T50" fmla="*/ 872 w 2163"/>
                <a:gd name="T51" fmla="*/ 781 h 2034"/>
                <a:gd name="T52" fmla="*/ 968 w 2163"/>
                <a:gd name="T53" fmla="*/ 761 h 2034"/>
                <a:gd name="T54" fmla="*/ 1009 w 2163"/>
                <a:gd name="T55" fmla="*/ 867 h 2034"/>
                <a:gd name="T56" fmla="*/ 842 w 2163"/>
                <a:gd name="T57" fmla="*/ 845 h 2034"/>
                <a:gd name="T58" fmla="*/ 746 w 2163"/>
                <a:gd name="T59" fmla="*/ 845 h 2034"/>
                <a:gd name="T60" fmla="*/ 704 w 2163"/>
                <a:gd name="T61" fmla="*/ 848 h 2034"/>
                <a:gd name="T62" fmla="*/ 675 w 2163"/>
                <a:gd name="T63" fmla="*/ 909 h 2034"/>
                <a:gd name="T64" fmla="*/ 694 w 2163"/>
                <a:gd name="T65" fmla="*/ 1076 h 2034"/>
                <a:gd name="T66" fmla="*/ 938 w 2163"/>
                <a:gd name="T67" fmla="*/ 1028 h 2034"/>
                <a:gd name="T68" fmla="*/ 1057 w 2163"/>
                <a:gd name="T69" fmla="*/ 1144 h 2034"/>
                <a:gd name="T70" fmla="*/ 598 w 2163"/>
                <a:gd name="T71" fmla="*/ 1248 h 2034"/>
                <a:gd name="T72" fmla="*/ 544 w 2163"/>
                <a:gd name="T73" fmla="*/ 1347 h 2034"/>
                <a:gd name="T74" fmla="*/ 675 w 2163"/>
                <a:gd name="T75" fmla="*/ 1379 h 2034"/>
                <a:gd name="T76" fmla="*/ 891 w 2163"/>
                <a:gd name="T77" fmla="*/ 1635 h 2034"/>
                <a:gd name="T78" fmla="*/ 968 w 2163"/>
                <a:gd name="T79" fmla="*/ 1816 h 2034"/>
                <a:gd name="T80" fmla="*/ 1163 w 2163"/>
                <a:gd name="T81" fmla="*/ 1720 h 2034"/>
                <a:gd name="T82" fmla="*/ 1389 w 2163"/>
                <a:gd name="T83" fmla="*/ 1738 h 2034"/>
                <a:gd name="T84" fmla="*/ 1487 w 2163"/>
                <a:gd name="T85" fmla="*/ 1731 h 2034"/>
                <a:gd name="T86" fmla="*/ 1695 w 2163"/>
                <a:gd name="T87" fmla="*/ 1867 h 2034"/>
                <a:gd name="T88" fmla="*/ 1951 w 2163"/>
                <a:gd name="T89" fmla="*/ 1953 h 2034"/>
                <a:gd name="T90" fmla="*/ 2035 w 2163"/>
                <a:gd name="T91" fmla="*/ 1825 h 2034"/>
                <a:gd name="T92" fmla="*/ 1399 w 2163"/>
                <a:gd name="T93" fmla="*/ 1985 h 2034"/>
                <a:gd name="T94" fmla="*/ 1330 w 2163"/>
                <a:gd name="T95" fmla="*/ 2015 h 2034"/>
                <a:gd name="T96" fmla="*/ 1323 w 2163"/>
                <a:gd name="T97" fmla="*/ 1985 h 2034"/>
                <a:gd name="T98" fmla="*/ 1449 w 2163"/>
                <a:gd name="T99" fmla="*/ 7 h 2034"/>
                <a:gd name="T100" fmla="*/ 266 w 2163"/>
                <a:gd name="T101" fmla="*/ 1291 h 2034"/>
                <a:gd name="T102" fmla="*/ 329 w 2163"/>
                <a:gd name="T103" fmla="*/ 695 h 2034"/>
                <a:gd name="T104" fmla="*/ 302 w 2163"/>
                <a:gd name="T105" fmla="*/ 646 h 2034"/>
                <a:gd name="T106" fmla="*/ 233 w 2163"/>
                <a:gd name="T107" fmla="*/ 589 h 2034"/>
                <a:gd name="T108" fmla="*/ 115 w 2163"/>
                <a:gd name="T109" fmla="*/ 421 h 2034"/>
                <a:gd name="T110" fmla="*/ 61 w 2163"/>
                <a:gd name="T111" fmla="*/ 459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3" h="2034">
                  <a:moveTo>
                    <a:pt x="2143" y="1738"/>
                  </a:moveTo>
                  <a:lnTo>
                    <a:pt x="2134" y="1675"/>
                  </a:lnTo>
                  <a:lnTo>
                    <a:pt x="2163" y="1675"/>
                  </a:lnTo>
                  <a:lnTo>
                    <a:pt x="2163" y="1655"/>
                  </a:lnTo>
                  <a:lnTo>
                    <a:pt x="2143" y="1635"/>
                  </a:lnTo>
                  <a:lnTo>
                    <a:pt x="2163" y="1614"/>
                  </a:lnTo>
                  <a:lnTo>
                    <a:pt x="2150" y="1571"/>
                  </a:lnTo>
                  <a:lnTo>
                    <a:pt x="2089" y="1581"/>
                  </a:lnTo>
                  <a:lnTo>
                    <a:pt x="2067" y="1614"/>
                  </a:lnTo>
                  <a:lnTo>
                    <a:pt x="2047" y="1601"/>
                  </a:lnTo>
                  <a:lnTo>
                    <a:pt x="2035" y="1559"/>
                  </a:lnTo>
                  <a:lnTo>
                    <a:pt x="1958" y="1518"/>
                  </a:lnTo>
                  <a:lnTo>
                    <a:pt x="1919" y="1525"/>
                  </a:lnTo>
                  <a:lnTo>
                    <a:pt x="1919" y="1518"/>
                  </a:lnTo>
                  <a:lnTo>
                    <a:pt x="1889" y="1525"/>
                  </a:lnTo>
                  <a:lnTo>
                    <a:pt x="1843" y="1518"/>
                  </a:lnTo>
                  <a:lnTo>
                    <a:pt x="1813" y="1387"/>
                  </a:lnTo>
                  <a:lnTo>
                    <a:pt x="1813" y="1367"/>
                  </a:lnTo>
                  <a:lnTo>
                    <a:pt x="1781" y="1357"/>
                  </a:lnTo>
                  <a:lnTo>
                    <a:pt x="1791" y="1311"/>
                  </a:lnTo>
                  <a:lnTo>
                    <a:pt x="1756" y="1303"/>
                  </a:lnTo>
                  <a:lnTo>
                    <a:pt x="1758" y="1242"/>
                  </a:lnTo>
                  <a:lnTo>
                    <a:pt x="1801" y="1205"/>
                  </a:lnTo>
                  <a:lnTo>
                    <a:pt x="1833" y="1205"/>
                  </a:lnTo>
                  <a:lnTo>
                    <a:pt x="1897" y="1165"/>
                  </a:lnTo>
                  <a:lnTo>
                    <a:pt x="1981" y="1144"/>
                  </a:lnTo>
                  <a:lnTo>
                    <a:pt x="2035" y="1136"/>
                  </a:lnTo>
                  <a:lnTo>
                    <a:pt x="2035" y="1124"/>
                  </a:lnTo>
                  <a:lnTo>
                    <a:pt x="2035" y="1114"/>
                  </a:lnTo>
                  <a:lnTo>
                    <a:pt x="2005" y="1104"/>
                  </a:lnTo>
                  <a:lnTo>
                    <a:pt x="1995" y="1048"/>
                  </a:lnTo>
                  <a:lnTo>
                    <a:pt x="2015" y="1018"/>
                  </a:lnTo>
                  <a:lnTo>
                    <a:pt x="2035" y="1018"/>
                  </a:lnTo>
                  <a:lnTo>
                    <a:pt x="2035" y="975"/>
                  </a:lnTo>
                  <a:lnTo>
                    <a:pt x="2047" y="970"/>
                  </a:lnTo>
                  <a:lnTo>
                    <a:pt x="2015" y="929"/>
                  </a:lnTo>
                  <a:lnTo>
                    <a:pt x="2057" y="887"/>
                  </a:lnTo>
                  <a:lnTo>
                    <a:pt x="2047" y="879"/>
                  </a:lnTo>
                  <a:lnTo>
                    <a:pt x="2015" y="887"/>
                  </a:lnTo>
                  <a:lnTo>
                    <a:pt x="2005" y="845"/>
                  </a:lnTo>
                  <a:lnTo>
                    <a:pt x="2015" y="781"/>
                  </a:lnTo>
                  <a:lnTo>
                    <a:pt x="1958" y="749"/>
                  </a:lnTo>
                  <a:lnTo>
                    <a:pt x="1958" y="727"/>
                  </a:lnTo>
                  <a:lnTo>
                    <a:pt x="1971" y="727"/>
                  </a:lnTo>
                  <a:lnTo>
                    <a:pt x="1971" y="672"/>
                  </a:lnTo>
                  <a:lnTo>
                    <a:pt x="2028" y="643"/>
                  </a:lnTo>
                  <a:lnTo>
                    <a:pt x="2005" y="609"/>
                  </a:lnTo>
                  <a:lnTo>
                    <a:pt x="1981" y="589"/>
                  </a:lnTo>
                  <a:lnTo>
                    <a:pt x="1981" y="535"/>
                  </a:lnTo>
                  <a:lnTo>
                    <a:pt x="2015" y="505"/>
                  </a:lnTo>
                  <a:lnTo>
                    <a:pt x="2057" y="470"/>
                  </a:lnTo>
                  <a:lnTo>
                    <a:pt x="1990" y="429"/>
                  </a:lnTo>
                  <a:lnTo>
                    <a:pt x="2005" y="389"/>
                  </a:lnTo>
                  <a:lnTo>
                    <a:pt x="1995" y="379"/>
                  </a:lnTo>
                  <a:lnTo>
                    <a:pt x="1951" y="363"/>
                  </a:lnTo>
                  <a:lnTo>
                    <a:pt x="1939" y="343"/>
                  </a:lnTo>
                  <a:lnTo>
                    <a:pt x="1939" y="323"/>
                  </a:lnTo>
                  <a:lnTo>
                    <a:pt x="1929" y="303"/>
                  </a:lnTo>
                  <a:lnTo>
                    <a:pt x="1919" y="237"/>
                  </a:lnTo>
                  <a:lnTo>
                    <a:pt x="1929" y="214"/>
                  </a:lnTo>
                  <a:lnTo>
                    <a:pt x="1951" y="194"/>
                  </a:lnTo>
                  <a:lnTo>
                    <a:pt x="1951" y="184"/>
                  </a:lnTo>
                  <a:lnTo>
                    <a:pt x="1929" y="173"/>
                  </a:lnTo>
                  <a:lnTo>
                    <a:pt x="1939" y="153"/>
                  </a:lnTo>
                  <a:lnTo>
                    <a:pt x="1929" y="153"/>
                  </a:lnTo>
                  <a:lnTo>
                    <a:pt x="1909" y="153"/>
                  </a:lnTo>
                  <a:lnTo>
                    <a:pt x="1877" y="153"/>
                  </a:lnTo>
                  <a:lnTo>
                    <a:pt x="1862" y="133"/>
                  </a:lnTo>
                  <a:lnTo>
                    <a:pt x="1821" y="123"/>
                  </a:lnTo>
                  <a:lnTo>
                    <a:pt x="1781" y="123"/>
                  </a:lnTo>
                  <a:lnTo>
                    <a:pt x="1745" y="108"/>
                  </a:lnTo>
                  <a:lnTo>
                    <a:pt x="1737" y="96"/>
                  </a:lnTo>
                  <a:lnTo>
                    <a:pt x="1725" y="118"/>
                  </a:lnTo>
                  <a:lnTo>
                    <a:pt x="1705" y="118"/>
                  </a:lnTo>
                  <a:lnTo>
                    <a:pt x="1675" y="207"/>
                  </a:lnTo>
                  <a:lnTo>
                    <a:pt x="1675" y="252"/>
                  </a:lnTo>
                  <a:lnTo>
                    <a:pt x="1662" y="252"/>
                  </a:lnTo>
                  <a:lnTo>
                    <a:pt x="1634" y="242"/>
                  </a:lnTo>
                  <a:lnTo>
                    <a:pt x="1626" y="237"/>
                  </a:lnTo>
                  <a:lnTo>
                    <a:pt x="1619" y="194"/>
                  </a:lnTo>
                  <a:lnTo>
                    <a:pt x="1626" y="184"/>
                  </a:lnTo>
                  <a:lnTo>
                    <a:pt x="1634" y="173"/>
                  </a:lnTo>
                  <a:lnTo>
                    <a:pt x="1599" y="166"/>
                  </a:lnTo>
                  <a:lnTo>
                    <a:pt x="1586" y="194"/>
                  </a:lnTo>
                  <a:lnTo>
                    <a:pt x="1564" y="194"/>
                  </a:lnTo>
                  <a:lnTo>
                    <a:pt x="1557" y="194"/>
                  </a:lnTo>
                  <a:lnTo>
                    <a:pt x="1527" y="108"/>
                  </a:lnTo>
                  <a:lnTo>
                    <a:pt x="1535" y="70"/>
                  </a:lnTo>
                  <a:lnTo>
                    <a:pt x="1510" y="57"/>
                  </a:lnTo>
                  <a:lnTo>
                    <a:pt x="1510" y="76"/>
                  </a:lnTo>
                  <a:lnTo>
                    <a:pt x="1500" y="76"/>
                  </a:lnTo>
                  <a:lnTo>
                    <a:pt x="1500" y="70"/>
                  </a:lnTo>
                  <a:lnTo>
                    <a:pt x="1487" y="57"/>
                  </a:lnTo>
                  <a:lnTo>
                    <a:pt x="1487" y="76"/>
                  </a:lnTo>
                  <a:lnTo>
                    <a:pt x="1431" y="108"/>
                  </a:lnTo>
                  <a:lnTo>
                    <a:pt x="1419" y="123"/>
                  </a:lnTo>
                  <a:lnTo>
                    <a:pt x="1396" y="123"/>
                  </a:lnTo>
                  <a:lnTo>
                    <a:pt x="1381" y="118"/>
                  </a:lnTo>
                  <a:lnTo>
                    <a:pt x="1290" y="118"/>
                  </a:lnTo>
                  <a:lnTo>
                    <a:pt x="1244" y="123"/>
                  </a:lnTo>
                  <a:lnTo>
                    <a:pt x="1204" y="173"/>
                  </a:lnTo>
                  <a:lnTo>
                    <a:pt x="1174" y="184"/>
                  </a:lnTo>
                  <a:lnTo>
                    <a:pt x="1138" y="173"/>
                  </a:lnTo>
                  <a:lnTo>
                    <a:pt x="1106" y="194"/>
                  </a:lnTo>
                  <a:lnTo>
                    <a:pt x="1098" y="194"/>
                  </a:lnTo>
                  <a:lnTo>
                    <a:pt x="1086" y="184"/>
                  </a:lnTo>
                  <a:lnTo>
                    <a:pt x="1118" y="146"/>
                  </a:lnTo>
                  <a:lnTo>
                    <a:pt x="1098" y="146"/>
                  </a:lnTo>
                  <a:lnTo>
                    <a:pt x="1098" y="123"/>
                  </a:lnTo>
                  <a:lnTo>
                    <a:pt x="1076" y="118"/>
                  </a:lnTo>
                  <a:lnTo>
                    <a:pt x="1044" y="118"/>
                  </a:lnTo>
                  <a:lnTo>
                    <a:pt x="980" y="153"/>
                  </a:lnTo>
                  <a:lnTo>
                    <a:pt x="938" y="153"/>
                  </a:lnTo>
                  <a:lnTo>
                    <a:pt x="938" y="173"/>
                  </a:lnTo>
                  <a:lnTo>
                    <a:pt x="908" y="194"/>
                  </a:lnTo>
                  <a:lnTo>
                    <a:pt x="850" y="207"/>
                  </a:lnTo>
                  <a:lnTo>
                    <a:pt x="812" y="184"/>
                  </a:lnTo>
                  <a:lnTo>
                    <a:pt x="800" y="173"/>
                  </a:lnTo>
                  <a:lnTo>
                    <a:pt x="734" y="214"/>
                  </a:lnTo>
                  <a:lnTo>
                    <a:pt x="704" y="237"/>
                  </a:lnTo>
                  <a:lnTo>
                    <a:pt x="716" y="262"/>
                  </a:lnTo>
                  <a:lnTo>
                    <a:pt x="694" y="283"/>
                  </a:lnTo>
                  <a:lnTo>
                    <a:pt x="657" y="283"/>
                  </a:lnTo>
                  <a:lnTo>
                    <a:pt x="628" y="283"/>
                  </a:lnTo>
                  <a:lnTo>
                    <a:pt x="576" y="283"/>
                  </a:lnTo>
                  <a:lnTo>
                    <a:pt x="576" y="313"/>
                  </a:lnTo>
                  <a:lnTo>
                    <a:pt x="544" y="303"/>
                  </a:lnTo>
                  <a:lnTo>
                    <a:pt x="499" y="353"/>
                  </a:lnTo>
                  <a:lnTo>
                    <a:pt x="499" y="368"/>
                  </a:lnTo>
                  <a:lnTo>
                    <a:pt x="468" y="399"/>
                  </a:lnTo>
                  <a:lnTo>
                    <a:pt x="480" y="451"/>
                  </a:lnTo>
                  <a:lnTo>
                    <a:pt x="489" y="470"/>
                  </a:lnTo>
                  <a:lnTo>
                    <a:pt x="460" y="517"/>
                  </a:lnTo>
                  <a:lnTo>
                    <a:pt x="428" y="566"/>
                  </a:lnTo>
                  <a:lnTo>
                    <a:pt x="460" y="596"/>
                  </a:lnTo>
                  <a:lnTo>
                    <a:pt x="468" y="643"/>
                  </a:lnTo>
                  <a:lnTo>
                    <a:pt x="460" y="665"/>
                  </a:lnTo>
                  <a:lnTo>
                    <a:pt x="438" y="653"/>
                  </a:lnTo>
                  <a:lnTo>
                    <a:pt x="438" y="672"/>
                  </a:lnTo>
                  <a:lnTo>
                    <a:pt x="448" y="695"/>
                  </a:lnTo>
                  <a:lnTo>
                    <a:pt x="448" y="727"/>
                  </a:lnTo>
                  <a:lnTo>
                    <a:pt x="448" y="742"/>
                  </a:lnTo>
                  <a:lnTo>
                    <a:pt x="529" y="742"/>
                  </a:lnTo>
                  <a:lnTo>
                    <a:pt x="544" y="729"/>
                  </a:lnTo>
                  <a:lnTo>
                    <a:pt x="544" y="715"/>
                  </a:lnTo>
                  <a:lnTo>
                    <a:pt x="576" y="705"/>
                  </a:lnTo>
                  <a:lnTo>
                    <a:pt x="640" y="729"/>
                  </a:lnTo>
                  <a:lnTo>
                    <a:pt x="675" y="742"/>
                  </a:lnTo>
                  <a:lnTo>
                    <a:pt x="734" y="715"/>
                  </a:lnTo>
                  <a:lnTo>
                    <a:pt x="822" y="695"/>
                  </a:lnTo>
                  <a:lnTo>
                    <a:pt x="891" y="653"/>
                  </a:lnTo>
                  <a:lnTo>
                    <a:pt x="908" y="653"/>
                  </a:lnTo>
                  <a:lnTo>
                    <a:pt x="926" y="672"/>
                  </a:lnTo>
                  <a:lnTo>
                    <a:pt x="903" y="705"/>
                  </a:lnTo>
                  <a:lnTo>
                    <a:pt x="850" y="771"/>
                  </a:lnTo>
                  <a:lnTo>
                    <a:pt x="872" y="781"/>
                  </a:lnTo>
                  <a:lnTo>
                    <a:pt x="918" y="761"/>
                  </a:lnTo>
                  <a:lnTo>
                    <a:pt x="926" y="761"/>
                  </a:lnTo>
                  <a:lnTo>
                    <a:pt x="918" y="781"/>
                  </a:lnTo>
                  <a:lnTo>
                    <a:pt x="918" y="791"/>
                  </a:lnTo>
                  <a:lnTo>
                    <a:pt x="961" y="791"/>
                  </a:lnTo>
                  <a:lnTo>
                    <a:pt x="968" y="761"/>
                  </a:lnTo>
                  <a:lnTo>
                    <a:pt x="1009" y="761"/>
                  </a:lnTo>
                  <a:lnTo>
                    <a:pt x="1009" y="781"/>
                  </a:lnTo>
                  <a:lnTo>
                    <a:pt x="1009" y="811"/>
                  </a:lnTo>
                  <a:lnTo>
                    <a:pt x="1037" y="833"/>
                  </a:lnTo>
                  <a:lnTo>
                    <a:pt x="1037" y="845"/>
                  </a:lnTo>
                  <a:lnTo>
                    <a:pt x="1009" y="867"/>
                  </a:lnTo>
                  <a:lnTo>
                    <a:pt x="980" y="867"/>
                  </a:lnTo>
                  <a:lnTo>
                    <a:pt x="961" y="879"/>
                  </a:lnTo>
                  <a:lnTo>
                    <a:pt x="938" y="879"/>
                  </a:lnTo>
                  <a:lnTo>
                    <a:pt x="903" y="867"/>
                  </a:lnTo>
                  <a:lnTo>
                    <a:pt x="903" y="848"/>
                  </a:lnTo>
                  <a:lnTo>
                    <a:pt x="842" y="845"/>
                  </a:lnTo>
                  <a:lnTo>
                    <a:pt x="792" y="848"/>
                  </a:lnTo>
                  <a:lnTo>
                    <a:pt x="785" y="845"/>
                  </a:lnTo>
                  <a:lnTo>
                    <a:pt x="792" y="823"/>
                  </a:lnTo>
                  <a:lnTo>
                    <a:pt x="792" y="811"/>
                  </a:lnTo>
                  <a:lnTo>
                    <a:pt x="785" y="803"/>
                  </a:lnTo>
                  <a:lnTo>
                    <a:pt x="746" y="845"/>
                  </a:lnTo>
                  <a:lnTo>
                    <a:pt x="734" y="833"/>
                  </a:lnTo>
                  <a:lnTo>
                    <a:pt x="754" y="742"/>
                  </a:lnTo>
                  <a:lnTo>
                    <a:pt x="724" y="749"/>
                  </a:lnTo>
                  <a:lnTo>
                    <a:pt x="694" y="771"/>
                  </a:lnTo>
                  <a:lnTo>
                    <a:pt x="704" y="833"/>
                  </a:lnTo>
                  <a:lnTo>
                    <a:pt x="704" y="848"/>
                  </a:lnTo>
                  <a:lnTo>
                    <a:pt x="675" y="848"/>
                  </a:lnTo>
                  <a:lnTo>
                    <a:pt x="657" y="845"/>
                  </a:lnTo>
                  <a:lnTo>
                    <a:pt x="628" y="848"/>
                  </a:lnTo>
                  <a:lnTo>
                    <a:pt x="640" y="859"/>
                  </a:lnTo>
                  <a:lnTo>
                    <a:pt x="628" y="899"/>
                  </a:lnTo>
                  <a:lnTo>
                    <a:pt x="675" y="909"/>
                  </a:lnTo>
                  <a:lnTo>
                    <a:pt x="716" y="899"/>
                  </a:lnTo>
                  <a:lnTo>
                    <a:pt x="724" y="929"/>
                  </a:lnTo>
                  <a:lnTo>
                    <a:pt x="682" y="950"/>
                  </a:lnTo>
                  <a:lnTo>
                    <a:pt x="694" y="960"/>
                  </a:lnTo>
                  <a:lnTo>
                    <a:pt x="704" y="975"/>
                  </a:lnTo>
                  <a:lnTo>
                    <a:pt x="694" y="1076"/>
                  </a:lnTo>
                  <a:lnTo>
                    <a:pt x="716" y="1076"/>
                  </a:lnTo>
                  <a:lnTo>
                    <a:pt x="785" y="960"/>
                  </a:lnTo>
                  <a:lnTo>
                    <a:pt x="850" y="960"/>
                  </a:lnTo>
                  <a:lnTo>
                    <a:pt x="850" y="975"/>
                  </a:lnTo>
                  <a:lnTo>
                    <a:pt x="903" y="985"/>
                  </a:lnTo>
                  <a:lnTo>
                    <a:pt x="938" y="1028"/>
                  </a:lnTo>
                  <a:lnTo>
                    <a:pt x="989" y="1028"/>
                  </a:lnTo>
                  <a:lnTo>
                    <a:pt x="1009" y="1038"/>
                  </a:lnTo>
                  <a:lnTo>
                    <a:pt x="1037" y="1066"/>
                  </a:lnTo>
                  <a:lnTo>
                    <a:pt x="1037" y="1124"/>
                  </a:lnTo>
                  <a:lnTo>
                    <a:pt x="1057" y="1136"/>
                  </a:lnTo>
                  <a:lnTo>
                    <a:pt x="1057" y="1144"/>
                  </a:lnTo>
                  <a:lnTo>
                    <a:pt x="1037" y="1212"/>
                  </a:lnTo>
                  <a:lnTo>
                    <a:pt x="1022" y="1248"/>
                  </a:lnTo>
                  <a:lnTo>
                    <a:pt x="918" y="1212"/>
                  </a:lnTo>
                  <a:lnTo>
                    <a:pt x="812" y="1220"/>
                  </a:lnTo>
                  <a:lnTo>
                    <a:pt x="648" y="1242"/>
                  </a:lnTo>
                  <a:lnTo>
                    <a:pt x="598" y="1248"/>
                  </a:lnTo>
                  <a:lnTo>
                    <a:pt x="468" y="1261"/>
                  </a:lnTo>
                  <a:lnTo>
                    <a:pt x="480" y="1291"/>
                  </a:lnTo>
                  <a:lnTo>
                    <a:pt x="480" y="1303"/>
                  </a:lnTo>
                  <a:lnTo>
                    <a:pt x="438" y="1291"/>
                  </a:lnTo>
                  <a:lnTo>
                    <a:pt x="428" y="1311"/>
                  </a:lnTo>
                  <a:lnTo>
                    <a:pt x="544" y="1347"/>
                  </a:lnTo>
                  <a:lnTo>
                    <a:pt x="556" y="1338"/>
                  </a:lnTo>
                  <a:lnTo>
                    <a:pt x="566" y="1338"/>
                  </a:lnTo>
                  <a:lnTo>
                    <a:pt x="586" y="1347"/>
                  </a:lnTo>
                  <a:lnTo>
                    <a:pt x="605" y="1367"/>
                  </a:lnTo>
                  <a:lnTo>
                    <a:pt x="648" y="1399"/>
                  </a:lnTo>
                  <a:lnTo>
                    <a:pt x="675" y="1379"/>
                  </a:lnTo>
                  <a:lnTo>
                    <a:pt x="694" y="1379"/>
                  </a:lnTo>
                  <a:lnTo>
                    <a:pt x="792" y="1429"/>
                  </a:lnTo>
                  <a:lnTo>
                    <a:pt x="842" y="1518"/>
                  </a:lnTo>
                  <a:lnTo>
                    <a:pt x="862" y="1536"/>
                  </a:lnTo>
                  <a:lnTo>
                    <a:pt x="883" y="1601"/>
                  </a:lnTo>
                  <a:lnTo>
                    <a:pt x="891" y="1635"/>
                  </a:lnTo>
                  <a:lnTo>
                    <a:pt x="903" y="1685"/>
                  </a:lnTo>
                  <a:lnTo>
                    <a:pt x="908" y="1712"/>
                  </a:lnTo>
                  <a:lnTo>
                    <a:pt x="908" y="1748"/>
                  </a:lnTo>
                  <a:lnTo>
                    <a:pt x="872" y="1758"/>
                  </a:lnTo>
                  <a:lnTo>
                    <a:pt x="872" y="1808"/>
                  </a:lnTo>
                  <a:lnTo>
                    <a:pt x="968" y="1816"/>
                  </a:lnTo>
                  <a:lnTo>
                    <a:pt x="989" y="1825"/>
                  </a:lnTo>
                  <a:lnTo>
                    <a:pt x="1044" y="1825"/>
                  </a:lnTo>
                  <a:lnTo>
                    <a:pt x="1086" y="1825"/>
                  </a:lnTo>
                  <a:lnTo>
                    <a:pt x="1128" y="1816"/>
                  </a:lnTo>
                  <a:lnTo>
                    <a:pt x="1148" y="1748"/>
                  </a:lnTo>
                  <a:lnTo>
                    <a:pt x="1163" y="1720"/>
                  </a:lnTo>
                  <a:lnTo>
                    <a:pt x="1224" y="1712"/>
                  </a:lnTo>
                  <a:lnTo>
                    <a:pt x="1257" y="1712"/>
                  </a:lnTo>
                  <a:lnTo>
                    <a:pt x="1267" y="1712"/>
                  </a:lnTo>
                  <a:lnTo>
                    <a:pt x="1300" y="1748"/>
                  </a:lnTo>
                  <a:lnTo>
                    <a:pt x="1320" y="1738"/>
                  </a:lnTo>
                  <a:lnTo>
                    <a:pt x="1389" y="1738"/>
                  </a:lnTo>
                  <a:lnTo>
                    <a:pt x="1389" y="1662"/>
                  </a:lnTo>
                  <a:lnTo>
                    <a:pt x="1409" y="1642"/>
                  </a:lnTo>
                  <a:lnTo>
                    <a:pt x="1431" y="1662"/>
                  </a:lnTo>
                  <a:lnTo>
                    <a:pt x="1459" y="1712"/>
                  </a:lnTo>
                  <a:lnTo>
                    <a:pt x="1480" y="1712"/>
                  </a:lnTo>
                  <a:lnTo>
                    <a:pt x="1487" y="1731"/>
                  </a:lnTo>
                  <a:lnTo>
                    <a:pt x="1480" y="1738"/>
                  </a:lnTo>
                  <a:lnTo>
                    <a:pt x="1487" y="1758"/>
                  </a:lnTo>
                  <a:lnTo>
                    <a:pt x="1547" y="1877"/>
                  </a:lnTo>
                  <a:lnTo>
                    <a:pt x="1606" y="1877"/>
                  </a:lnTo>
                  <a:lnTo>
                    <a:pt x="1653" y="1887"/>
                  </a:lnTo>
                  <a:lnTo>
                    <a:pt x="1695" y="1867"/>
                  </a:lnTo>
                  <a:lnTo>
                    <a:pt x="1715" y="1867"/>
                  </a:lnTo>
                  <a:lnTo>
                    <a:pt x="1771" y="1926"/>
                  </a:lnTo>
                  <a:lnTo>
                    <a:pt x="1781" y="1917"/>
                  </a:lnTo>
                  <a:lnTo>
                    <a:pt x="1791" y="1917"/>
                  </a:lnTo>
                  <a:lnTo>
                    <a:pt x="1852" y="1931"/>
                  </a:lnTo>
                  <a:lnTo>
                    <a:pt x="1951" y="1953"/>
                  </a:lnTo>
                  <a:lnTo>
                    <a:pt x="1981" y="1877"/>
                  </a:lnTo>
                  <a:lnTo>
                    <a:pt x="1958" y="1835"/>
                  </a:lnTo>
                  <a:lnTo>
                    <a:pt x="1971" y="1808"/>
                  </a:lnTo>
                  <a:lnTo>
                    <a:pt x="1981" y="1808"/>
                  </a:lnTo>
                  <a:lnTo>
                    <a:pt x="2028" y="1835"/>
                  </a:lnTo>
                  <a:lnTo>
                    <a:pt x="2035" y="1825"/>
                  </a:lnTo>
                  <a:lnTo>
                    <a:pt x="2067" y="1825"/>
                  </a:lnTo>
                  <a:lnTo>
                    <a:pt x="2077" y="1778"/>
                  </a:lnTo>
                  <a:lnTo>
                    <a:pt x="2134" y="1778"/>
                  </a:lnTo>
                  <a:lnTo>
                    <a:pt x="2143" y="1738"/>
                  </a:lnTo>
                  <a:close/>
                  <a:moveTo>
                    <a:pt x="1409" y="1995"/>
                  </a:moveTo>
                  <a:lnTo>
                    <a:pt x="1399" y="1985"/>
                  </a:lnTo>
                  <a:lnTo>
                    <a:pt x="1389" y="2015"/>
                  </a:lnTo>
                  <a:lnTo>
                    <a:pt x="1399" y="2015"/>
                  </a:lnTo>
                  <a:lnTo>
                    <a:pt x="1409" y="1995"/>
                  </a:lnTo>
                  <a:close/>
                  <a:moveTo>
                    <a:pt x="1363" y="2034"/>
                  </a:moveTo>
                  <a:lnTo>
                    <a:pt x="1363" y="2015"/>
                  </a:lnTo>
                  <a:lnTo>
                    <a:pt x="1330" y="2015"/>
                  </a:lnTo>
                  <a:lnTo>
                    <a:pt x="1343" y="2034"/>
                  </a:lnTo>
                  <a:lnTo>
                    <a:pt x="1363" y="2034"/>
                  </a:lnTo>
                  <a:close/>
                  <a:moveTo>
                    <a:pt x="1353" y="1985"/>
                  </a:moveTo>
                  <a:lnTo>
                    <a:pt x="1353" y="1973"/>
                  </a:lnTo>
                  <a:lnTo>
                    <a:pt x="1323" y="1973"/>
                  </a:lnTo>
                  <a:lnTo>
                    <a:pt x="1323" y="1985"/>
                  </a:lnTo>
                  <a:lnTo>
                    <a:pt x="1343" y="1985"/>
                  </a:lnTo>
                  <a:lnTo>
                    <a:pt x="1353" y="1985"/>
                  </a:lnTo>
                  <a:close/>
                  <a:moveTo>
                    <a:pt x="1525" y="15"/>
                  </a:moveTo>
                  <a:lnTo>
                    <a:pt x="1510" y="7"/>
                  </a:lnTo>
                  <a:lnTo>
                    <a:pt x="1480" y="0"/>
                  </a:lnTo>
                  <a:lnTo>
                    <a:pt x="1449" y="7"/>
                  </a:lnTo>
                  <a:lnTo>
                    <a:pt x="1460" y="27"/>
                  </a:lnTo>
                  <a:lnTo>
                    <a:pt x="1515" y="37"/>
                  </a:lnTo>
                  <a:lnTo>
                    <a:pt x="1525" y="15"/>
                  </a:lnTo>
                  <a:close/>
                  <a:moveTo>
                    <a:pt x="296" y="1291"/>
                  </a:moveTo>
                  <a:lnTo>
                    <a:pt x="266" y="1271"/>
                  </a:lnTo>
                  <a:lnTo>
                    <a:pt x="266" y="1291"/>
                  </a:lnTo>
                  <a:lnTo>
                    <a:pt x="288" y="1303"/>
                  </a:lnTo>
                  <a:lnTo>
                    <a:pt x="296" y="1291"/>
                  </a:lnTo>
                  <a:close/>
                  <a:moveTo>
                    <a:pt x="364" y="685"/>
                  </a:moveTo>
                  <a:lnTo>
                    <a:pt x="364" y="675"/>
                  </a:lnTo>
                  <a:lnTo>
                    <a:pt x="352" y="675"/>
                  </a:lnTo>
                  <a:lnTo>
                    <a:pt x="329" y="695"/>
                  </a:lnTo>
                  <a:lnTo>
                    <a:pt x="342" y="707"/>
                  </a:lnTo>
                  <a:lnTo>
                    <a:pt x="364" y="685"/>
                  </a:lnTo>
                  <a:close/>
                  <a:moveTo>
                    <a:pt x="302" y="623"/>
                  </a:moveTo>
                  <a:lnTo>
                    <a:pt x="288" y="623"/>
                  </a:lnTo>
                  <a:lnTo>
                    <a:pt x="276" y="633"/>
                  </a:lnTo>
                  <a:lnTo>
                    <a:pt x="302" y="646"/>
                  </a:lnTo>
                  <a:lnTo>
                    <a:pt x="302" y="623"/>
                  </a:lnTo>
                  <a:close/>
                  <a:moveTo>
                    <a:pt x="233" y="589"/>
                  </a:moveTo>
                  <a:lnTo>
                    <a:pt x="223" y="576"/>
                  </a:lnTo>
                  <a:lnTo>
                    <a:pt x="203" y="576"/>
                  </a:lnTo>
                  <a:lnTo>
                    <a:pt x="213" y="599"/>
                  </a:lnTo>
                  <a:lnTo>
                    <a:pt x="233" y="589"/>
                  </a:lnTo>
                  <a:close/>
                  <a:moveTo>
                    <a:pt x="107" y="459"/>
                  </a:moveTo>
                  <a:lnTo>
                    <a:pt x="137" y="459"/>
                  </a:lnTo>
                  <a:lnTo>
                    <a:pt x="137" y="451"/>
                  </a:lnTo>
                  <a:lnTo>
                    <a:pt x="115" y="441"/>
                  </a:lnTo>
                  <a:lnTo>
                    <a:pt x="107" y="429"/>
                  </a:lnTo>
                  <a:lnTo>
                    <a:pt x="115" y="421"/>
                  </a:lnTo>
                  <a:lnTo>
                    <a:pt x="107" y="409"/>
                  </a:lnTo>
                  <a:lnTo>
                    <a:pt x="76" y="409"/>
                  </a:lnTo>
                  <a:lnTo>
                    <a:pt x="0" y="451"/>
                  </a:lnTo>
                  <a:lnTo>
                    <a:pt x="8" y="459"/>
                  </a:lnTo>
                  <a:lnTo>
                    <a:pt x="51" y="451"/>
                  </a:lnTo>
                  <a:lnTo>
                    <a:pt x="61" y="459"/>
                  </a:lnTo>
                  <a:lnTo>
                    <a:pt x="31" y="480"/>
                  </a:lnTo>
                  <a:lnTo>
                    <a:pt x="31" y="485"/>
                  </a:lnTo>
                  <a:lnTo>
                    <a:pt x="38" y="485"/>
                  </a:lnTo>
                  <a:lnTo>
                    <a:pt x="107" y="459"/>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103" name="22 Côtes-d'Armor">
              <a:extLst>
                <a:ext uri="{FF2B5EF4-FFF2-40B4-BE49-F238E27FC236}">
                  <a16:creationId xmlns:a16="http://schemas.microsoft.com/office/drawing/2014/main" id="{BEDB51B1-EBCC-468A-8772-95871223A839}"/>
                </a:ext>
              </a:extLst>
            </p:cNvPr>
            <p:cNvSpPr>
              <a:spLocks noEditPoints="1"/>
            </p:cNvSpPr>
            <p:nvPr userDrawn="1"/>
          </p:nvSpPr>
          <p:spPr bwMode="auto">
            <a:xfrm>
              <a:off x="3354388" y="1770063"/>
              <a:ext cx="755650" cy="568325"/>
            </a:xfrm>
            <a:custGeom>
              <a:avLst/>
              <a:gdLst>
                <a:gd name="T0" fmla="*/ 118 w 2225"/>
                <a:gd name="T1" fmla="*/ 1172 h 1672"/>
                <a:gd name="T2" fmla="*/ 118 w 2225"/>
                <a:gd name="T3" fmla="*/ 1278 h 1672"/>
                <a:gd name="T4" fmla="*/ 170 w 2225"/>
                <a:gd name="T5" fmla="*/ 1309 h 1672"/>
                <a:gd name="T6" fmla="*/ 246 w 2225"/>
                <a:gd name="T7" fmla="*/ 1387 h 1672"/>
                <a:gd name="T8" fmla="*/ 448 w 2225"/>
                <a:gd name="T9" fmla="*/ 1397 h 1672"/>
                <a:gd name="T10" fmla="*/ 635 w 2225"/>
                <a:gd name="T11" fmla="*/ 1298 h 1672"/>
                <a:gd name="T12" fmla="*/ 810 w 2225"/>
                <a:gd name="T13" fmla="*/ 1403 h 1672"/>
                <a:gd name="T14" fmla="*/ 1017 w 2225"/>
                <a:gd name="T15" fmla="*/ 1435 h 1672"/>
                <a:gd name="T16" fmla="*/ 1067 w 2225"/>
                <a:gd name="T17" fmla="*/ 1554 h 1672"/>
                <a:gd name="T18" fmla="*/ 1224 w 2225"/>
                <a:gd name="T19" fmla="*/ 1501 h 1672"/>
                <a:gd name="T20" fmla="*/ 1244 w 2225"/>
                <a:gd name="T21" fmla="*/ 1672 h 1672"/>
                <a:gd name="T22" fmla="*/ 1404 w 2225"/>
                <a:gd name="T23" fmla="*/ 1488 h 1672"/>
                <a:gd name="T24" fmla="*/ 1545 w 2225"/>
                <a:gd name="T25" fmla="*/ 1465 h 1672"/>
                <a:gd name="T26" fmla="*/ 1619 w 2225"/>
                <a:gd name="T27" fmla="*/ 1521 h 1672"/>
                <a:gd name="T28" fmla="*/ 1725 w 2225"/>
                <a:gd name="T29" fmla="*/ 1478 h 1672"/>
                <a:gd name="T30" fmla="*/ 1781 w 2225"/>
                <a:gd name="T31" fmla="*/ 1445 h 1672"/>
                <a:gd name="T32" fmla="*/ 1833 w 2225"/>
                <a:gd name="T33" fmla="*/ 1359 h 1672"/>
                <a:gd name="T34" fmla="*/ 1939 w 2225"/>
                <a:gd name="T35" fmla="*/ 1258 h 1672"/>
                <a:gd name="T36" fmla="*/ 2058 w 2225"/>
                <a:gd name="T37" fmla="*/ 1248 h 1672"/>
                <a:gd name="T38" fmla="*/ 2134 w 2225"/>
                <a:gd name="T39" fmla="*/ 1231 h 1672"/>
                <a:gd name="T40" fmla="*/ 2173 w 2225"/>
                <a:gd name="T41" fmla="*/ 1125 h 1672"/>
                <a:gd name="T42" fmla="*/ 2164 w 2225"/>
                <a:gd name="T43" fmla="*/ 1054 h 1672"/>
                <a:gd name="T44" fmla="*/ 2164 w 2225"/>
                <a:gd name="T45" fmla="*/ 940 h 1672"/>
                <a:gd name="T46" fmla="*/ 2225 w 2225"/>
                <a:gd name="T47" fmla="*/ 810 h 1672"/>
                <a:gd name="T48" fmla="*/ 2134 w 2225"/>
                <a:gd name="T49" fmla="*/ 723 h 1672"/>
                <a:gd name="T50" fmla="*/ 2058 w 2225"/>
                <a:gd name="T51" fmla="*/ 704 h 1672"/>
                <a:gd name="T52" fmla="*/ 1939 w 2225"/>
                <a:gd name="T53" fmla="*/ 608 h 1672"/>
                <a:gd name="T54" fmla="*/ 1882 w 2225"/>
                <a:gd name="T55" fmla="*/ 655 h 1672"/>
                <a:gd name="T56" fmla="*/ 1843 w 2225"/>
                <a:gd name="T57" fmla="*/ 662 h 1672"/>
                <a:gd name="T58" fmla="*/ 1791 w 2225"/>
                <a:gd name="T59" fmla="*/ 525 h 1672"/>
                <a:gd name="T60" fmla="*/ 1767 w 2225"/>
                <a:gd name="T61" fmla="*/ 490 h 1672"/>
                <a:gd name="T62" fmla="*/ 1606 w 2225"/>
                <a:gd name="T63" fmla="*/ 520 h 1672"/>
                <a:gd name="T64" fmla="*/ 1500 w 2225"/>
                <a:gd name="T65" fmla="*/ 520 h 1672"/>
                <a:gd name="T66" fmla="*/ 1320 w 2225"/>
                <a:gd name="T67" fmla="*/ 692 h 1672"/>
                <a:gd name="T68" fmla="*/ 1234 w 2225"/>
                <a:gd name="T69" fmla="*/ 714 h 1672"/>
                <a:gd name="T70" fmla="*/ 1183 w 2225"/>
                <a:gd name="T71" fmla="*/ 714 h 1672"/>
                <a:gd name="T72" fmla="*/ 1067 w 2225"/>
                <a:gd name="T73" fmla="*/ 566 h 1672"/>
                <a:gd name="T74" fmla="*/ 1040 w 2225"/>
                <a:gd name="T75" fmla="*/ 428 h 1672"/>
                <a:gd name="T76" fmla="*/ 991 w 2225"/>
                <a:gd name="T77" fmla="*/ 371 h 1672"/>
                <a:gd name="T78" fmla="*/ 913 w 2225"/>
                <a:gd name="T79" fmla="*/ 245 h 1672"/>
                <a:gd name="T80" fmla="*/ 842 w 2225"/>
                <a:gd name="T81" fmla="*/ 149 h 1672"/>
                <a:gd name="T82" fmla="*/ 774 w 2225"/>
                <a:gd name="T83" fmla="*/ 0 h 1672"/>
                <a:gd name="T84" fmla="*/ 615 w 2225"/>
                <a:gd name="T85" fmla="*/ 96 h 1672"/>
                <a:gd name="T86" fmla="*/ 490 w 2225"/>
                <a:gd name="T87" fmla="*/ 46 h 1672"/>
                <a:gd name="T88" fmla="*/ 316 w 2225"/>
                <a:gd name="T89" fmla="*/ 86 h 1672"/>
                <a:gd name="T90" fmla="*/ 177 w 2225"/>
                <a:gd name="T91" fmla="*/ 128 h 1672"/>
                <a:gd name="T92" fmla="*/ 157 w 2225"/>
                <a:gd name="T93" fmla="*/ 227 h 1672"/>
                <a:gd name="T94" fmla="*/ 118 w 2225"/>
                <a:gd name="T95" fmla="*/ 364 h 1672"/>
                <a:gd name="T96" fmla="*/ 34 w 2225"/>
                <a:gd name="T97" fmla="*/ 351 h 1672"/>
                <a:gd name="T98" fmla="*/ 22 w 2225"/>
                <a:gd name="T99" fmla="*/ 500 h 1672"/>
                <a:gd name="T100" fmla="*/ 137 w 2225"/>
                <a:gd name="T101" fmla="*/ 627 h 1672"/>
                <a:gd name="T102" fmla="*/ 111 w 2225"/>
                <a:gd name="T103" fmla="*/ 800 h 1672"/>
                <a:gd name="T104" fmla="*/ 98 w 2225"/>
                <a:gd name="T105" fmla="*/ 940 h 1672"/>
                <a:gd name="T106" fmla="*/ 882 w 2225"/>
                <a:gd name="T107" fmla="*/ 88 h 1672"/>
                <a:gd name="T108" fmla="*/ 892 w 2225"/>
                <a:gd name="T109" fmla="*/ 46 h 1672"/>
                <a:gd name="T110" fmla="*/ 137 w 2225"/>
                <a:gd name="T111" fmla="*/ 118 h 1672"/>
                <a:gd name="T112" fmla="*/ 137 w 2225"/>
                <a:gd name="T113" fmla="*/ 118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5" h="1672">
                  <a:moveTo>
                    <a:pt x="137" y="1044"/>
                  </a:moveTo>
                  <a:lnTo>
                    <a:pt x="98" y="1084"/>
                  </a:lnTo>
                  <a:lnTo>
                    <a:pt x="130" y="1125"/>
                  </a:lnTo>
                  <a:lnTo>
                    <a:pt x="118" y="1130"/>
                  </a:lnTo>
                  <a:lnTo>
                    <a:pt x="118" y="1172"/>
                  </a:lnTo>
                  <a:lnTo>
                    <a:pt x="98" y="1172"/>
                  </a:lnTo>
                  <a:lnTo>
                    <a:pt x="76" y="1202"/>
                  </a:lnTo>
                  <a:lnTo>
                    <a:pt x="88" y="1258"/>
                  </a:lnTo>
                  <a:lnTo>
                    <a:pt x="118" y="1268"/>
                  </a:lnTo>
                  <a:lnTo>
                    <a:pt x="118" y="1278"/>
                  </a:lnTo>
                  <a:lnTo>
                    <a:pt x="118" y="1291"/>
                  </a:lnTo>
                  <a:lnTo>
                    <a:pt x="61" y="1298"/>
                  </a:lnTo>
                  <a:lnTo>
                    <a:pt x="76" y="1319"/>
                  </a:lnTo>
                  <a:lnTo>
                    <a:pt x="147" y="1309"/>
                  </a:lnTo>
                  <a:lnTo>
                    <a:pt x="170" y="1309"/>
                  </a:lnTo>
                  <a:lnTo>
                    <a:pt x="200" y="1327"/>
                  </a:lnTo>
                  <a:lnTo>
                    <a:pt x="215" y="1309"/>
                  </a:lnTo>
                  <a:lnTo>
                    <a:pt x="233" y="1327"/>
                  </a:lnTo>
                  <a:lnTo>
                    <a:pt x="215" y="1367"/>
                  </a:lnTo>
                  <a:lnTo>
                    <a:pt x="246" y="1387"/>
                  </a:lnTo>
                  <a:lnTo>
                    <a:pt x="342" y="1359"/>
                  </a:lnTo>
                  <a:lnTo>
                    <a:pt x="372" y="1387"/>
                  </a:lnTo>
                  <a:lnTo>
                    <a:pt x="392" y="1397"/>
                  </a:lnTo>
                  <a:lnTo>
                    <a:pt x="433" y="1415"/>
                  </a:lnTo>
                  <a:lnTo>
                    <a:pt x="448" y="1397"/>
                  </a:lnTo>
                  <a:lnTo>
                    <a:pt x="510" y="1415"/>
                  </a:lnTo>
                  <a:lnTo>
                    <a:pt x="519" y="1374"/>
                  </a:lnTo>
                  <a:lnTo>
                    <a:pt x="552" y="1387"/>
                  </a:lnTo>
                  <a:lnTo>
                    <a:pt x="606" y="1374"/>
                  </a:lnTo>
                  <a:lnTo>
                    <a:pt x="635" y="1298"/>
                  </a:lnTo>
                  <a:lnTo>
                    <a:pt x="668" y="1309"/>
                  </a:lnTo>
                  <a:lnTo>
                    <a:pt x="683" y="1298"/>
                  </a:lnTo>
                  <a:lnTo>
                    <a:pt x="766" y="1327"/>
                  </a:lnTo>
                  <a:lnTo>
                    <a:pt x="786" y="1397"/>
                  </a:lnTo>
                  <a:lnTo>
                    <a:pt x="810" y="1403"/>
                  </a:lnTo>
                  <a:lnTo>
                    <a:pt x="830" y="1387"/>
                  </a:lnTo>
                  <a:lnTo>
                    <a:pt x="921" y="1403"/>
                  </a:lnTo>
                  <a:lnTo>
                    <a:pt x="938" y="1435"/>
                  </a:lnTo>
                  <a:lnTo>
                    <a:pt x="981" y="1458"/>
                  </a:lnTo>
                  <a:lnTo>
                    <a:pt x="1017" y="1435"/>
                  </a:lnTo>
                  <a:lnTo>
                    <a:pt x="1040" y="1465"/>
                  </a:lnTo>
                  <a:lnTo>
                    <a:pt x="1057" y="1488"/>
                  </a:lnTo>
                  <a:lnTo>
                    <a:pt x="1045" y="1501"/>
                  </a:lnTo>
                  <a:lnTo>
                    <a:pt x="1057" y="1564"/>
                  </a:lnTo>
                  <a:lnTo>
                    <a:pt x="1067" y="1554"/>
                  </a:lnTo>
                  <a:lnTo>
                    <a:pt x="1098" y="1501"/>
                  </a:lnTo>
                  <a:lnTo>
                    <a:pt x="1148" y="1511"/>
                  </a:lnTo>
                  <a:lnTo>
                    <a:pt x="1193" y="1488"/>
                  </a:lnTo>
                  <a:lnTo>
                    <a:pt x="1212" y="1493"/>
                  </a:lnTo>
                  <a:lnTo>
                    <a:pt x="1224" y="1501"/>
                  </a:lnTo>
                  <a:lnTo>
                    <a:pt x="1224" y="1521"/>
                  </a:lnTo>
                  <a:lnTo>
                    <a:pt x="1183" y="1640"/>
                  </a:lnTo>
                  <a:lnTo>
                    <a:pt x="1193" y="1660"/>
                  </a:lnTo>
                  <a:lnTo>
                    <a:pt x="1204" y="1672"/>
                  </a:lnTo>
                  <a:lnTo>
                    <a:pt x="1244" y="1672"/>
                  </a:lnTo>
                  <a:lnTo>
                    <a:pt x="1310" y="1610"/>
                  </a:lnTo>
                  <a:lnTo>
                    <a:pt x="1350" y="1595"/>
                  </a:lnTo>
                  <a:lnTo>
                    <a:pt x="1350" y="1554"/>
                  </a:lnTo>
                  <a:lnTo>
                    <a:pt x="1392" y="1511"/>
                  </a:lnTo>
                  <a:lnTo>
                    <a:pt x="1404" y="1488"/>
                  </a:lnTo>
                  <a:lnTo>
                    <a:pt x="1383" y="1445"/>
                  </a:lnTo>
                  <a:lnTo>
                    <a:pt x="1481" y="1435"/>
                  </a:lnTo>
                  <a:lnTo>
                    <a:pt x="1488" y="1415"/>
                  </a:lnTo>
                  <a:lnTo>
                    <a:pt x="1545" y="1435"/>
                  </a:lnTo>
                  <a:lnTo>
                    <a:pt x="1545" y="1465"/>
                  </a:lnTo>
                  <a:lnTo>
                    <a:pt x="1586" y="1478"/>
                  </a:lnTo>
                  <a:lnTo>
                    <a:pt x="1586" y="1501"/>
                  </a:lnTo>
                  <a:lnTo>
                    <a:pt x="1599" y="1541"/>
                  </a:lnTo>
                  <a:lnTo>
                    <a:pt x="1606" y="1541"/>
                  </a:lnTo>
                  <a:lnTo>
                    <a:pt x="1619" y="1521"/>
                  </a:lnTo>
                  <a:lnTo>
                    <a:pt x="1649" y="1534"/>
                  </a:lnTo>
                  <a:lnTo>
                    <a:pt x="1654" y="1501"/>
                  </a:lnTo>
                  <a:lnTo>
                    <a:pt x="1695" y="1511"/>
                  </a:lnTo>
                  <a:lnTo>
                    <a:pt x="1705" y="1488"/>
                  </a:lnTo>
                  <a:lnTo>
                    <a:pt x="1725" y="1478"/>
                  </a:lnTo>
                  <a:lnTo>
                    <a:pt x="1737" y="1478"/>
                  </a:lnTo>
                  <a:lnTo>
                    <a:pt x="1745" y="1493"/>
                  </a:lnTo>
                  <a:lnTo>
                    <a:pt x="1767" y="1488"/>
                  </a:lnTo>
                  <a:lnTo>
                    <a:pt x="1755" y="1465"/>
                  </a:lnTo>
                  <a:lnTo>
                    <a:pt x="1781" y="1445"/>
                  </a:lnTo>
                  <a:lnTo>
                    <a:pt x="1781" y="1387"/>
                  </a:lnTo>
                  <a:lnTo>
                    <a:pt x="1781" y="1367"/>
                  </a:lnTo>
                  <a:lnTo>
                    <a:pt x="1801" y="1359"/>
                  </a:lnTo>
                  <a:lnTo>
                    <a:pt x="1813" y="1374"/>
                  </a:lnTo>
                  <a:lnTo>
                    <a:pt x="1833" y="1359"/>
                  </a:lnTo>
                  <a:lnTo>
                    <a:pt x="1843" y="1291"/>
                  </a:lnTo>
                  <a:lnTo>
                    <a:pt x="1882" y="1278"/>
                  </a:lnTo>
                  <a:lnTo>
                    <a:pt x="1939" y="1298"/>
                  </a:lnTo>
                  <a:lnTo>
                    <a:pt x="1949" y="1278"/>
                  </a:lnTo>
                  <a:lnTo>
                    <a:pt x="1939" y="1258"/>
                  </a:lnTo>
                  <a:lnTo>
                    <a:pt x="1939" y="1248"/>
                  </a:lnTo>
                  <a:lnTo>
                    <a:pt x="1969" y="1248"/>
                  </a:lnTo>
                  <a:lnTo>
                    <a:pt x="1988" y="1221"/>
                  </a:lnTo>
                  <a:lnTo>
                    <a:pt x="2016" y="1221"/>
                  </a:lnTo>
                  <a:lnTo>
                    <a:pt x="2058" y="1248"/>
                  </a:lnTo>
                  <a:lnTo>
                    <a:pt x="2077" y="1243"/>
                  </a:lnTo>
                  <a:lnTo>
                    <a:pt x="2077" y="1221"/>
                  </a:lnTo>
                  <a:lnTo>
                    <a:pt x="2119" y="1213"/>
                  </a:lnTo>
                  <a:lnTo>
                    <a:pt x="2127" y="1231"/>
                  </a:lnTo>
                  <a:lnTo>
                    <a:pt x="2134" y="1231"/>
                  </a:lnTo>
                  <a:lnTo>
                    <a:pt x="2127" y="1202"/>
                  </a:lnTo>
                  <a:lnTo>
                    <a:pt x="2142" y="1192"/>
                  </a:lnTo>
                  <a:lnTo>
                    <a:pt x="2142" y="1172"/>
                  </a:lnTo>
                  <a:lnTo>
                    <a:pt x="2134" y="1130"/>
                  </a:lnTo>
                  <a:lnTo>
                    <a:pt x="2173" y="1125"/>
                  </a:lnTo>
                  <a:lnTo>
                    <a:pt x="2173" y="1115"/>
                  </a:lnTo>
                  <a:lnTo>
                    <a:pt x="2173" y="1106"/>
                  </a:lnTo>
                  <a:lnTo>
                    <a:pt x="2164" y="1096"/>
                  </a:lnTo>
                  <a:lnTo>
                    <a:pt x="2164" y="1084"/>
                  </a:lnTo>
                  <a:lnTo>
                    <a:pt x="2164" y="1054"/>
                  </a:lnTo>
                  <a:lnTo>
                    <a:pt x="2183" y="1036"/>
                  </a:lnTo>
                  <a:lnTo>
                    <a:pt x="2173" y="1024"/>
                  </a:lnTo>
                  <a:lnTo>
                    <a:pt x="2173" y="1005"/>
                  </a:lnTo>
                  <a:lnTo>
                    <a:pt x="2164" y="968"/>
                  </a:lnTo>
                  <a:lnTo>
                    <a:pt x="2164" y="940"/>
                  </a:lnTo>
                  <a:lnTo>
                    <a:pt x="2173" y="928"/>
                  </a:lnTo>
                  <a:lnTo>
                    <a:pt x="2195" y="884"/>
                  </a:lnTo>
                  <a:lnTo>
                    <a:pt x="2215" y="872"/>
                  </a:lnTo>
                  <a:lnTo>
                    <a:pt x="2203" y="829"/>
                  </a:lnTo>
                  <a:lnTo>
                    <a:pt x="2225" y="810"/>
                  </a:lnTo>
                  <a:lnTo>
                    <a:pt x="2203" y="746"/>
                  </a:lnTo>
                  <a:lnTo>
                    <a:pt x="2195" y="746"/>
                  </a:lnTo>
                  <a:lnTo>
                    <a:pt x="2142" y="766"/>
                  </a:lnTo>
                  <a:lnTo>
                    <a:pt x="2142" y="733"/>
                  </a:lnTo>
                  <a:lnTo>
                    <a:pt x="2134" y="723"/>
                  </a:lnTo>
                  <a:lnTo>
                    <a:pt x="2119" y="692"/>
                  </a:lnTo>
                  <a:lnTo>
                    <a:pt x="2087" y="704"/>
                  </a:lnTo>
                  <a:lnTo>
                    <a:pt x="2058" y="746"/>
                  </a:lnTo>
                  <a:lnTo>
                    <a:pt x="2036" y="723"/>
                  </a:lnTo>
                  <a:lnTo>
                    <a:pt x="2058" y="704"/>
                  </a:lnTo>
                  <a:lnTo>
                    <a:pt x="2036" y="684"/>
                  </a:lnTo>
                  <a:lnTo>
                    <a:pt x="2011" y="692"/>
                  </a:lnTo>
                  <a:lnTo>
                    <a:pt x="1959" y="637"/>
                  </a:lnTo>
                  <a:lnTo>
                    <a:pt x="1959" y="616"/>
                  </a:lnTo>
                  <a:lnTo>
                    <a:pt x="1939" y="608"/>
                  </a:lnTo>
                  <a:lnTo>
                    <a:pt x="1919" y="596"/>
                  </a:lnTo>
                  <a:lnTo>
                    <a:pt x="1897" y="616"/>
                  </a:lnTo>
                  <a:lnTo>
                    <a:pt x="1909" y="642"/>
                  </a:lnTo>
                  <a:lnTo>
                    <a:pt x="1897" y="662"/>
                  </a:lnTo>
                  <a:lnTo>
                    <a:pt x="1882" y="655"/>
                  </a:lnTo>
                  <a:lnTo>
                    <a:pt x="1882" y="616"/>
                  </a:lnTo>
                  <a:lnTo>
                    <a:pt x="1873" y="608"/>
                  </a:lnTo>
                  <a:lnTo>
                    <a:pt x="1863" y="616"/>
                  </a:lnTo>
                  <a:lnTo>
                    <a:pt x="1851" y="662"/>
                  </a:lnTo>
                  <a:lnTo>
                    <a:pt x="1843" y="662"/>
                  </a:lnTo>
                  <a:lnTo>
                    <a:pt x="1833" y="616"/>
                  </a:lnTo>
                  <a:lnTo>
                    <a:pt x="1791" y="546"/>
                  </a:lnTo>
                  <a:lnTo>
                    <a:pt x="1801" y="546"/>
                  </a:lnTo>
                  <a:lnTo>
                    <a:pt x="1801" y="536"/>
                  </a:lnTo>
                  <a:lnTo>
                    <a:pt x="1791" y="525"/>
                  </a:lnTo>
                  <a:lnTo>
                    <a:pt x="1772" y="546"/>
                  </a:lnTo>
                  <a:lnTo>
                    <a:pt x="1745" y="566"/>
                  </a:lnTo>
                  <a:lnTo>
                    <a:pt x="1715" y="586"/>
                  </a:lnTo>
                  <a:lnTo>
                    <a:pt x="1695" y="566"/>
                  </a:lnTo>
                  <a:lnTo>
                    <a:pt x="1767" y="490"/>
                  </a:lnTo>
                  <a:lnTo>
                    <a:pt x="1725" y="470"/>
                  </a:lnTo>
                  <a:lnTo>
                    <a:pt x="1725" y="447"/>
                  </a:lnTo>
                  <a:lnTo>
                    <a:pt x="1705" y="440"/>
                  </a:lnTo>
                  <a:lnTo>
                    <a:pt x="1705" y="470"/>
                  </a:lnTo>
                  <a:lnTo>
                    <a:pt x="1606" y="520"/>
                  </a:lnTo>
                  <a:lnTo>
                    <a:pt x="1606" y="536"/>
                  </a:lnTo>
                  <a:lnTo>
                    <a:pt x="1586" y="536"/>
                  </a:lnTo>
                  <a:lnTo>
                    <a:pt x="1577" y="510"/>
                  </a:lnTo>
                  <a:lnTo>
                    <a:pt x="1525" y="500"/>
                  </a:lnTo>
                  <a:lnTo>
                    <a:pt x="1500" y="520"/>
                  </a:lnTo>
                  <a:lnTo>
                    <a:pt x="1523" y="536"/>
                  </a:lnTo>
                  <a:lnTo>
                    <a:pt x="1481" y="586"/>
                  </a:lnTo>
                  <a:lnTo>
                    <a:pt x="1406" y="596"/>
                  </a:lnTo>
                  <a:lnTo>
                    <a:pt x="1383" y="637"/>
                  </a:lnTo>
                  <a:lnTo>
                    <a:pt x="1320" y="692"/>
                  </a:lnTo>
                  <a:lnTo>
                    <a:pt x="1310" y="704"/>
                  </a:lnTo>
                  <a:lnTo>
                    <a:pt x="1300" y="723"/>
                  </a:lnTo>
                  <a:lnTo>
                    <a:pt x="1274" y="723"/>
                  </a:lnTo>
                  <a:lnTo>
                    <a:pt x="1267" y="704"/>
                  </a:lnTo>
                  <a:lnTo>
                    <a:pt x="1234" y="714"/>
                  </a:lnTo>
                  <a:lnTo>
                    <a:pt x="1244" y="746"/>
                  </a:lnTo>
                  <a:lnTo>
                    <a:pt x="1224" y="768"/>
                  </a:lnTo>
                  <a:lnTo>
                    <a:pt x="1204" y="746"/>
                  </a:lnTo>
                  <a:lnTo>
                    <a:pt x="1193" y="733"/>
                  </a:lnTo>
                  <a:lnTo>
                    <a:pt x="1183" y="714"/>
                  </a:lnTo>
                  <a:lnTo>
                    <a:pt x="1193" y="662"/>
                  </a:lnTo>
                  <a:lnTo>
                    <a:pt x="1128" y="637"/>
                  </a:lnTo>
                  <a:lnTo>
                    <a:pt x="1116" y="608"/>
                  </a:lnTo>
                  <a:lnTo>
                    <a:pt x="1077" y="586"/>
                  </a:lnTo>
                  <a:lnTo>
                    <a:pt x="1067" y="566"/>
                  </a:lnTo>
                  <a:lnTo>
                    <a:pt x="1077" y="556"/>
                  </a:lnTo>
                  <a:lnTo>
                    <a:pt x="1077" y="536"/>
                  </a:lnTo>
                  <a:lnTo>
                    <a:pt x="1067" y="480"/>
                  </a:lnTo>
                  <a:lnTo>
                    <a:pt x="1067" y="470"/>
                  </a:lnTo>
                  <a:lnTo>
                    <a:pt x="1040" y="428"/>
                  </a:lnTo>
                  <a:lnTo>
                    <a:pt x="1030" y="419"/>
                  </a:lnTo>
                  <a:lnTo>
                    <a:pt x="1017" y="419"/>
                  </a:lnTo>
                  <a:lnTo>
                    <a:pt x="1030" y="399"/>
                  </a:lnTo>
                  <a:lnTo>
                    <a:pt x="1010" y="371"/>
                  </a:lnTo>
                  <a:lnTo>
                    <a:pt x="991" y="371"/>
                  </a:lnTo>
                  <a:lnTo>
                    <a:pt x="938" y="310"/>
                  </a:lnTo>
                  <a:lnTo>
                    <a:pt x="948" y="265"/>
                  </a:lnTo>
                  <a:lnTo>
                    <a:pt x="926" y="233"/>
                  </a:lnTo>
                  <a:lnTo>
                    <a:pt x="921" y="227"/>
                  </a:lnTo>
                  <a:lnTo>
                    <a:pt x="913" y="245"/>
                  </a:lnTo>
                  <a:lnTo>
                    <a:pt x="892" y="227"/>
                  </a:lnTo>
                  <a:lnTo>
                    <a:pt x="885" y="227"/>
                  </a:lnTo>
                  <a:lnTo>
                    <a:pt x="822" y="192"/>
                  </a:lnTo>
                  <a:lnTo>
                    <a:pt x="842" y="164"/>
                  </a:lnTo>
                  <a:lnTo>
                    <a:pt x="842" y="149"/>
                  </a:lnTo>
                  <a:lnTo>
                    <a:pt x="774" y="128"/>
                  </a:lnTo>
                  <a:lnTo>
                    <a:pt x="766" y="96"/>
                  </a:lnTo>
                  <a:lnTo>
                    <a:pt x="774" y="53"/>
                  </a:lnTo>
                  <a:lnTo>
                    <a:pt x="786" y="10"/>
                  </a:lnTo>
                  <a:lnTo>
                    <a:pt x="774" y="0"/>
                  </a:lnTo>
                  <a:lnTo>
                    <a:pt x="766" y="20"/>
                  </a:lnTo>
                  <a:lnTo>
                    <a:pt x="734" y="32"/>
                  </a:lnTo>
                  <a:lnTo>
                    <a:pt x="658" y="66"/>
                  </a:lnTo>
                  <a:lnTo>
                    <a:pt x="648" y="76"/>
                  </a:lnTo>
                  <a:lnTo>
                    <a:pt x="615" y="96"/>
                  </a:lnTo>
                  <a:lnTo>
                    <a:pt x="606" y="86"/>
                  </a:lnTo>
                  <a:lnTo>
                    <a:pt x="606" y="46"/>
                  </a:lnTo>
                  <a:lnTo>
                    <a:pt x="596" y="20"/>
                  </a:lnTo>
                  <a:lnTo>
                    <a:pt x="529" y="46"/>
                  </a:lnTo>
                  <a:lnTo>
                    <a:pt x="490" y="46"/>
                  </a:lnTo>
                  <a:lnTo>
                    <a:pt x="438" y="86"/>
                  </a:lnTo>
                  <a:lnTo>
                    <a:pt x="402" y="96"/>
                  </a:lnTo>
                  <a:lnTo>
                    <a:pt x="362" y="96"/>
                  </a:lnTo>
                  <a:lnTo>
                    <a:pt x="329" y="96"/>
                  </a:lnTo>
                  <a:lnTo>
                    <a:pt x="316" y="86"/>
                  </a:lnTo>
                  <a:lnTo>
                    <a:pt x="266" y="53"/>
                  </a:lnTo>
                  <a:lnTo>
                    <a:pt x="253" y="53"/>
                  </a:lnTo>
                  <a:lnTo>
                    <a:pt x="200" y="76"/>
                  </a:lnTo>
                  <a:lnTo>
                    <a:pt x="187" y="86"/>
                  </a:lnTo>
                  <a:lnTo>
                    <a:pt x="177" y="128"/>
                  </a:lnTo>
                  <a:lnTo>
                    <a:pt x="157" y="137"/>
                  </a:lnTo>
                  <a:lnTo>
                    <a:pt x="137" y="149"/>
                  </a:lnTo>
                  <a:lnTo>
                    <a:pt x="118" y="164"/>
                  </a:lnTo>
                  <a:lnTo>
                    <a:pt x="130" y="184"/>
                  </a:lnTo>
                  <a:lnTo>
                    <a:pt x="157" y="227"/>
                  </a:lnTo>
                  <a:lnTo>
                    <a:pt x="147" y="255"/>
                  </a:lnTo>
                  <a:lnTo>
                    <a:pt x="111" y="265"/>
                  </a:lnTo>
                  <a:lnTo>
                    <a:pt x="111" y="323"/>
                  </a:lnTo>
                  <a:lnTo>
                    <a:pt x="130" y="331"/>
                  </a:lnTo>
                  <a:lnTo>
                    <a:pt x="118" y="364"/>
                  </a:lnTo>
                  <a:lnTo>
                    <a:pt x="98" y="364"/>
                  </a:lnTo>
                  <a:lnTo>
                    <a:pt x="73" y="364"/>
                  </a:lnTo>
                  <a:lnTo>
                    <a:pt x="73" y="341"/>
                  </a:lnTo>
                  <a:lnTo>
                    <a:pt x="34" y="341"/>
                  </a:lnTo>
                  <a:lnTo>
                    <a:pt x="34" y="351"/>
                  </a:lnTo>
                  <a:lnTo>
                    <a:pt x="12" y="371"/>
                  </a:lnTo>
                  <a:lnTo>
                    <a:pt x="0" y="394"/>
                  </a:lnTo>
                  <a:lnTo>
                    <a:pt x="12" y="460"/>
                  </a:lnTo>
                  <a:lnTo>
                    <a:pt x="22" y="480"/>
                  </a:lnTo>
                  <a:lnTo>
                    <a:pt x="22" y="500"/>
                  </a:lnTo>
                  <a:lnTo>
                    <a:pt x="34" y="520"/>
                  </a:lnTo>
                  <a:lnTo>
                    <a:pt x="76" y="536"/>
                  </a:lnTo>
                  <a:lnTo>
                    <a:pt x="88" y="546"/>
                  </a:lnTo>
                  <a:lnTo>
                    <a:pt x="73" y="586"/>
                  </a:lnTo>
                  <a:lnTo>
                    <a:pt x="137" y="627"/>
                  </a:lnTo>
                  <a:lnTo>
                    <a:pt x="98" y="662"/>
                  </a:lnTo>
                  <a:lnTo>
                    <a:pt x="61" y="692"/>
                  </a:lnTo>
                  <a:lnTo>
                    <a:pt x="61" y="746"/>
                  </a:lnTo>
                  <a:lnTo>
                    <a:pt x="88" y="766"/>
                  </a:lnTo>
                  <a:lnTo>
                    <a:pt x="111" y="800"/>
                  </a:lnTo>
                  <a:lnTo>
                    <a:pt x="54" y="829"/>
                  </a:lnTo>
                  <a:lnTo>
                    <a:pt x="54" y="884"/>
                  </a:lnTo>
                  <a:lnTo>
                    <a:pt x="41" y="884"/>
                  </a:lnTo>
                  <a:lnTo>
                    <a:pt x="41" y="906"/>
                  </a:lnTo>
                  <a:lnTo>
                    <a:pt x="98" y="940"/>
                  </a:lnTo>
                  <a:lnTo>
                    <a:pt x="88" y="1002"/>
                  </a:lnTo>
                  <a:lnTo>
                    <a:pt x="98" y="1044"/>
                  </a:lnTo>
                  <a:lnTo>
                    <a:pt x="130" y="1036"/>
                  </a:lnTo>
                  <a:lnTo>
                    <a:pt x="137" y="1044"/>
                  </a:lnTo>
                  <a:close/>
                  <a:moveTo>
                    <a:pt x="882" y="88"/>
                  </a:moveTo>
                  <a:lnTo>
                    <a:pt x="862" y="76"/>
                  </a:lnTo>
                  <a:lnTo>
                    <a:pt x="862" y="88"/>
                  </a:lnTo>
                  <a:lnTo>
                    <a:pt x="882" y="96"/>
                  </a:lnTo>
                  <a:lnTo>
                    <a:pt x="882" y="88"/>
                  </a:lnTo>
                  <a:close/>
                  <a:moveTo>
                    <a:pt x="892" y="46"/>
                  </a:moveTo>
                  <a:lnTo>
                    <a:pt x="882" y="46"/>
                  </a:lnTo>
                  <a:lnTo>
                    <a:pt x="872" y="56"/>
                  </a:lnTo>
                  <a:lnTo>
                    <a:pt x="882" y="56"/>
                  </a:lnTo>
                  <a:lnTo>
                    <a:pt x="892" y="46"/>
                  </a:lnTo>
                  <a:close/>
                  <a:moveTo>
                    <a:pt x="137" y="118"/>
                  </a:moveTo>
                  <a:lnTo>
                    <a:pt x="137" y="108"/>
                  </a:lnTo>
                  <a:lnTo>
                    <a:pt x="118" y="108"/>
                  </a:lnTo>
                  <a:lnTo>
                    <a:pt x="118" y="118"/>
                  </a:lnTo>
                  <a:lnTo>
                    <a:pt x="130" y="128"/>
                  </a:lnTo>
                  <a:lnTo>
                    <a:pt x="137" y="118"/>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grpSp>
      <p:grpSp>
        <p:nvGrpSpPr>
          <p:cNvPr id="104" name="Normandie">
            <a:extLst>
              <a:ext uri="{FF2B5EF4-FFF2-40B4-BE49-F238E27FC236}">
                <a16:creationId xmlns:a16="http://schemas.microsoft.com/office/drawing/2014/main" id="{5F59EFE9-AEA1-4480-A4CC-D99D1D497DFA}"/>
              </a:ext>
            </a:extLst>
          </p:cNvPr>
          <p:cNvGrpSpPr/>
          <p:nvPr/>
        </p:nvGrpSpPr>
        <p:grpSpPr>
          <a:xfrm>
            <a:off x="7792954" y="2134286"/>
            <a:ext cx="1109533" cy="860634"/>
            <a:chOff x="4130675" y="1071563"/>
            <a:chExt cx="1592263" cy="1235075"/>
          </a:xfrm>
          <a:solidFill>
            <a:schemeClr val="accent4"/>
          </a:solidFill>
        </p:grpSpPr>
        <p:grpSp>
          <p:nvGrpSpPr>
            <p:cNvPr id="105" name="Haute-Normandie">
              <a:extLst>
                <a:ext uri="{FF2B5EF4-FFF2-40B4-BE49-F238E27FC236}">
                  <a16:creationId xmlns:a16="http://schemas.microsoft.com/office/drawing/2014/main" id="{F43F67F3-F574-4631-BBA1-64630000A4EA}"/>
                </a:ext>
              </a:extLst>
            </p:cNvPr>
            <p:cNvGrpSpPr/>
            <p:nvPr/>
          </p:nvGrpSpPr>
          <p:grpSpPr>
            <a:xfrm>
              <a:off x="4986338" y="1071563"/>
              <a:ext cx="736600" cy="914400"/>
              <a:chOff x="4986338" y="1071563"/>
              <a:chExt cx="736600" cy="914400"/>
            </a:xfrm>
            <a:grpFill/>
          </p:grpSpPr>
          <p:sp>
            <p:nvSpPr>
              <p:cNvPr id="110" name="76 Seine-Maritime">
                <a:extLst>
                  <a:ext uri="{FF2B5EF4-FFF2-40B4-BE49-F238E27FC236}">
                    <a16:creationId xmlns:a16="http://schemas.microsoft.com/office/drawing/2014/main" id="{76C23089-C740-4FF6-8C75-5B39339BB52E}"/>
                  </a:ext>
                </a:extLst>
              </p:cNvPr>
              <p:cNvSpPr>
                <a:spLocks/>
              </p:cNvSpPr>
              <p:nvPr userDrawn="1"/>
            </p:nvSpPr>
            <p:spPr bwMode="auto">
              <a:xfrm>
                <a:off x="4986338" y="1071563"/>
                <a:ext cx="733425" cy="531812"/>
              </a:xfrm>
              <a:custGeom>
                <a:avLst/>
                <a:gdLst>
                  <a:gd name="T0" fmla="*/ 1962 w 2155"/>
                  <a:gd name="T1" fmla="*/ 1269 h 1566"/>
                  <a:gd name="T2" fmla="*/ 2038 w 2155"/>
                  <a:gd name="T3" fmla="*/ 1299 h 1566"/>
                  <a:gd name="T4" fmla="*/ 2100 w 2155"/>
                  <a:gd name="T5" fmla="*/ 1193 h 1566"/>
                  <a:gd name="T6" fmla="*/ 2155 w 2155"/>
                  <a:gd name="T7" fmla="*/ 1085 h 1566"/>
                  <a:gd name="T8" fmla="*/ 2100 w 2155"/>
                  <a:gd name="T9" fmla="*/ 1105 h 1566"/>
                  <a:gd name="T10" fmla="*/ 2109 w 2155"/>
                  <a:gd name="T11" fmla="*/ 1026 h 1566"/>
                  <a:gd name="T12" fmla="*/ 2068 w 2155"/>
                  <a:gd name="T13" fmla="*/ 959 h 1566"/>
                  <a:gd name="T14" fmla="*/ 2068 w 2155"/>
                  <a:gd name="T15" fmla="*/ 929 h 1566"/>
                  <a:gd name="T16" fmla="*/ 2047 w 2155"/>
                  <a:gd name="T17" fmla="*/ 820 h 1566"/>
                  <a:gd name="T18" fmla="*/ 2109 w 2155"/>
                  <a:gd name="T19" fmla="*/ 723 h 1566"/>
                  <a:gd name="T20" fmla="*/ 2068 w 2155"/>
                  <a:gd name="T21" fmla="*/ 653 h 1566"/>
                  <a:gd name="T22" fmla="*/ 2155 w 2155"/>
                  <a:gd name="T23" fmla="*/ 606 h 1566"/>
                  <a:gd name="T24" fmla="*/ 2100 w 2155"/>
                  <a:gd name="T25" fmla="*/ 508 h 1566"/>
                  <a:gd name="T26" fmla="*/ 2068 w 2155"/>
                  <a:gd name="T27" fmla="*/ 350 h 1566"/>
                  <a:gd name="T28" fmla="*/ 1990 w 2155"/>
                  <a:gd name="T29" fmla="*/ 274 h 1566"/>
                  <a:gd name="T30" fmla="*/ 1844 w 2155"/>
                  <a:gd name="T31" fmla="*/ 147 h 1566"/>
                  <a:gd name="T32" fmla="*/ 1776 w 2155"/>
                  <a:gd name="T33" fmla="*/ 64 h 1566"/>
                  <a:gd name="T34" fmla="*/ 1706 w 2155"/>
                  <a:gd name="T35" fmla="*/ 0 h 1566"/>
                  <a:gd name="T36" fmla="*/ 1541 w 2155"/>
                  <a:gd name="T37" fmla="*/ 97 h 1566"/>
                  <a:gd name="T38" fmla="*/ 1450 w 2155"/>
                  <a:gd name="T39" fmla="*/ 174 h 1566"/>
                  <a:gd name="T40" fmla="*/ 1344 w 2155"/>
                  <a:gd name="T41" fmla="*/ 235 h 1566"/>
                  <a:gd name="T42" fmla="*/ 1118 w 2155"/>
                  <a:gd name="T43" fmla="*/ 274 h 1566"/>
                  <a:gd name="T44" fmla="*/ 971 w 2155"/>
                  <a:gd name="T45" fmla="*/ 333 h 1566"/>
                  <a:gd name="T46" fmla="*/ 823 w 2155"/>
                  <a:gd name="T47" fmla="*/ 361 h 1566"/>
                  <a:gd name="T48" fmla="*/ 639 w 2155"/>
                  <a:gd name="T49" fmla="*/ 409 h 1566"/>
                  <a:gd name="T50" fmla="*/ 459 w 2155"/>
                  <a:gd name="T51" fmla="*/ 526 h 1566"/>
                  <a:gd name="T52" fmla="*/ 353 w 2155"/>
                  <a:gd name="T53" fmla="*/ 585 h 1566"/>
                  <a:gd name="T54" fmla="*/ 264 w 2155"/>
                  <a:gd name="T55" fmla="*/ 617 h 1566"/>
                  <a:gd name="T56" fmla="*/ 147 w 2155"/>
                  <a:gd name="T57" fmla="*/ 682 h 1566"/>
                  <a:gd name="T58" fmla="*/ 97 w 2155"/>
                  <a:gd name="T59" fmla="*/ 820 h 1566"/>
                  <a:gd name="T60" fmla="*/ 0 w 2155"/>
                  <a:gd name="T61" fmla="*/ 1046 h 1566"/>
                  <a:gd name="T62" fmla="*/ 158 w 2155"/>
                  <a:gd name="T63" fmla="*/ 1132 h 1566"/>
                  <a:gd name="T64" fmla="*/ 394 w 2155"/>
                  <a:gd name="T65" fmla="*/ 1164 h 1566"/>
                  <a:gd name="T66" fmla="*/ 553 w 2155"/>
                  <a:gd name="T67" fmla="*/ 1105 h 1566"/>
                  <a:gd name="T68" fmla="*/ 629 w 2155"/>
                  <a:gd name="T69" fmla="*/ 1193 h 1566"/>
                  <a:gd name="T70" fmla="*/ 706 w 2155"/>
                  <a:gd name="T71" fmla="*/ 1214 h 1566"/>
                  <a:gd name="T72" fmla="*/ 726 w 2155"/>
                  <a:gd name="T73" fmla="*/ 1269 h 1566"/>
                  <a:gd name="T74" fmla="*/ 873 w 2155"/>
                  <a:gd name="T75" fmla="*/ 1243 h 1566"/>
                  <a:gd name="T76" fmla="*/ 936 w 2155"/>
                  <a:gd name="T77" fmla="*/ 1278 h 1566"/>
                  <a:gd name="T78" fmla="*/ 1012 w 2155"/>
                  <a:gd name="T79" fmla="*/ 1332 h 1566"/>
                  <a:gd name="T80" fmla="*/ 1062 w 2155"/>
                  <a:gd name="T81" fmla="*/ 1367 h 1566"/>
                  <a:gd name="T82" fmla="*/ 991 w 2155"/>
                  <a:gd name="T83" fmla="*/ 1388 h 1566"/>
                  <a:gd name="T84" fmla="*/ 1053 w 2155"/>
                  <a:gd name="T85" fmla="*/ 1479 h 1566"/>
                  <a:gd name="T86" fmla="*/ 1118 w 2155"/>
                  <a:gd name="T87" fmla="*/ 1490 h 1566"/>
                  <a:gd name="T88" fmla="*/ 1138 w 2155"/>
                  <a:gd name="T89" fmla="*/ 1534 h 1566"/>
                  <a:gd name="T90" fmla="*/ 1159 w 2155"/>
                  <a:gd name="T91" fmla="*/ 1566 h 1566"/>
                  <a:gd name="T92" fmla="*/ 1235 w 2155"/>
                  <a:gd name="T93" fmla="*/ 1514 h 1566"/>
                  <a:gd name="T94" fmla="*/ 1324 w 2155"/>
                  <a:gd name="T95" fmla="*/ 1458 h 1566"/>
                  <a:gd name="T96" fmla="*/ 1394 w 2155"/>
                  <a:gd name="T97" fmla="*/ 1396 h 1566"/>
                  <a:gd name="T98" fmla="*/ 1470 w 2155"/>
                  <a:gd name="T99" fmla="*/ 1388 h 1566"/>
                  <a:gd name="T100" fmla="*/ 1541 w 2155"/>
                  <a:gd name="T101" fmla="*/ 1299 h 1566"/>
                  <a:gd name="T102" fmla="*/ 1588 w 2155"/>
                  <a:gd name="T103" fmla="*/ 1214 h 1566"/>
                  <a:gd name="T104" fmla="*/ 1658 w 2155"/>
                  <a:gd name="T105" fmla="*/ 1182 h 1566"/>
                  <a:gd name="T106" fmla="*/ 1803 w 2155"/>
                  <a:gd name="T107" fmla="*/ 1223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55" h="1566">
                    <a:moveTo>
                      <a:pt x="1894" y="1223"/>
                    </a:moveTo>
                    <a:lnTo>
                      <a:pt x="1905" y="1243"/>
                    </a:lnTo>
                    <a:lnTo>
                      <a:pt x="1929" y="1269"/>
                    </a:lnTo>
                    <a:lnTo>
                      <a:pt x="1949" y="1269"/>
                    </a:lnTo>
                    <a:lnTo>
                      <a:pt x="1962" y="1269"/>
                    </a:lnTo>
                    <a:lnTo>
                      <a:pt x="1982" y="1290"/>
                    </a:lnTo>
                    <a:lnTo>
                      <a:pt x="2003" y="1299"/>
                    </a:lnTo>
                    <a:lnTo>
                      <a:pt x="2003" y="1278"/>
                    </a:lnTo>
                    <a:lnTo>
                      <a:pt x="2023" y="1290"/>
                    </a:lnTo>
                    <a:lnTo>
                      <a:pt x="2038" y="1299"/>
                    </a:lnTo>
                    <a:lnTo>
                      <a:pt x="2047" y="1278"/>
                    </a:lnTo>
                    <a:lnTo>
                      <a:pt x="2059" y="1278"/>
                    </a:lnTo>
                    <a:lnTo>
                      <a:pt x="2079" y="1214"/>
                    </a:lnTo>
                    <a:lnTo>
                      <a:pt x="2100" y="1202"/>
                    </a:lnTo>
                    <a:lnTo>
                      <a:pt x="2100" y="1193"/>
                    </a:lnTo>
                    <a:lnTo>
                      <a:pt x="2109" y="1182"/>
                    </a:lnTo>
                    <a:lnTo>
                      <a:pt x="2141" y="1164"/>
                    </a:lnTo>
                    <a:lnTo>
                      <a:pt x="2141" y="1126"/>
                    </a:lnTo>
                    <a:lnTo>
                      <a:pt x="2155" y="1117"/>
                    </a:lnTo>
                    <a:lnTo>
                      <a:pt x="2155" y="1085"/>
                    </a:lnTo>
                    <a:lnTo>
                      <a:pt x="2141" y="1076"/>
                    </a:lnTo>
                    <a:lnTo>
                      <a:pt x="2120" y="1085"/>
                    </a:lnTo>
                    <a:lnTo>
                      <a:pt x="2120" y="1105"/>
                    </a:lnTo>
                    <a:lnTo>
                      <a:pt x="2109" y="1117"/>
                    </a:lnTo>
                    <a:lnTo>
                      <a:pt x="2100" y="1105"/>
                    </a:lnTo>
                    <a:lnTo>
                      <a:pt x="2079" y="1105"/>
                    </a:lnTo>
                    <a:lnTo>
                      <a:pt x="2068" y="1096"/>
                    </a:lnTo>
                    <a:lnTo>
                      <a:pt x="2068" y="1085"/>
                    </a:lnTo>
                    <a:lnTo>
                      <a:pt x="2100" y="1076"/>
                    </a:lnTo>
                    <a:lnTo>
                      <a:pt x="2109" y="1026"/>
                    </a:lnTo>
                    <a:lnTo>
                      <a:pt x="2109" y="1014"/>
                    </a:lnTo>
                    <a:lnTo>
                      <a:pt x="2079" y="1005"/>
                    </a:lnTo>
                    <a:lnTo>
                      <a:pt x="2088" y="991"/>
                    </a:lnTo>
                    <a:lnTo>
                      <a:pt x="2068" y="979"/>
                    </a:lnTo>
                    <a:lnTo>
                      <a:pt x="2068" y="959"/>
                    </a:lnTo>
                    <a:lnTo>
                      <a:pt x="2038" y="959"/>
                    </a:lnTo>
                    <a:lnTo>
                      <a:pt x="2038" y="950"/>
                    </a:lnTo>
                    <a:lnTo>
                      <a:pt x="2079" y="937"/>
                    </a:lnTo>
                    <a:lnTo>
                      <a:pt x="2079" y="929"/>
                    </a:lnTo>
                    <a:lnTo>
                      <a:pt x="2068" y="929"/>
                    </a:lnTo>
                    <a:lnTo>
                      <a:pt x="2047" y="909"/>
                    </a:lnTo>
                    <a:lnTo>
                      <a:pt x="2068" y="881"/>
                    </a:lnTo>
                    <a:lnTo>
                      <a:pt x="2068" y="853"/>
                    </a:lnTo>
                    <a:lnTo>
                      <a:pt x="2047" y="840"/>
                    </a:lnTo>
                    <a:lnTo>
                      <a:pt x="2047" y="820"/>
                    </a:lnTo>
                    <a:lnTo>
                      <a:pt x="2079" y="790"/>
                    </a:lnTo>
                    <a:lnTo>
                      <a:pt x="2079" y="779"/>
                    </a:lnTo>
                    <a:lnTo>
                      <a:pt x="2079" y="770"/>
                    </a:lnTo>
                    <a:lnTo>
                      <a:pt x="2120" y="755"/>
                    </a:lnTo>
                    <a:lnTo>
                      <a:pt x="2109" y="723"/>
                    </a:lnTo>
                    <a:lnTo>
                      <a:pt x="2059" y="744"/>
                    </a:lnTo>
                    <a:lnTo>
                      <a:pt x="2038" y="723"/>
                    </a:lnTo>
                    <a:lnTo>
                      <a:pt x="2068" y="703"/>
                    </a:lnTo>
                    <a:lnTo>
                      <a:pt x="2068" y="694"/>
                    </a:lnTo>
                    <a:lnTo>
                      <a:pt x="2068" y="653"/>
                    </a:lnTo>
                    <a:lnTo>
                      <a:pt x="2100" y="641"/>
                    </a:lnTo>
                    <a:lnTo>
                      <a:pt x="2109" y="617"/>
                    </a:lnTo>
                    <a:lnTo>
                      <a:pt x="2120" y="597"/>
                    </a:lnTo>
                    <a:lnTo>
                      <a:pt x="2129" y="606"/>
                    </a:lnTo>
                    <a:lnTo>
                      <a:pt x="2155" y="606"/>
                    </a:lnTo>
                    <a:lnTo>
                      <a:pt x="2155" y="585"/>
                    </a:lnTo>
                    <a:lnTo>
                      <a:pt x="2129" y="556"/>
                    </a:lnTo>
                    <a:lnTo>
                      <a:pt x="2120" y="543"/>
                    </a:lnTo>
                    <a:lnTo>
                      <a:pt x="2109" y="521"/>
                    </a:lnTo>
                    <a:lnTo>
                      <a:pt x="2100" y="508"/>
                    </a:lnTo>
                    <a:lnTo>
                      <a:pt x="2088" y="447"/>
                    </a:lnTo>
                    <a:lnTo>
                      <a:pt x="2079" y="417"/>
                    </a:lnTo>
                    <a:lnTo>
                      <a:pt x="2079" y="397"/>
                    </a:lnTo>
                    <a:lnTo>
                      <a:pt x="2068" y="382"/>
                    </a:lnTo>
                    <a:lnTo>
                      <a:pt x="2068" y="350"/>
                    </a:lnTo>
                    <a:lnTo>
                      <a:pt x="2047" y="341"/>
                    </a:lnTo>
                    <a:lnTo>
                      <a:pt x="2047" y="333"/>
                    </a:lnTo>
                    <a:lnTo>
                      <a:pt x="2032" y="300"/>
                    </a:lnTo>
                    <a:lnTo>
                      <a:pt x="2032" y="291"/>
                    </a:lnTo>
                    <a:lnTo>
                      <a:pt x="1990" y="274"/>
                    </a:lnTo>
                    <a:lnTo>
                      <a:pt x="1940" y="255"/>
                    </a:lnTo>
                    <a:lnTo>
                      <a:pt x="1905" y="183"/>
                    </a:lnTo>
                    <a:lnTo>
                      <a:pt x="1886" y="183"/>
                    </a:lnTo>
                    <a:lnTo>
                      <a:pt x="1886" y="174"/>
                    </a:lnTo>
                    <a:lnTo>
                      <a:pt x="1844" y="147"/>
                    </a:lnTo>
                    <a:lnTo>
                      <a:pt x="1844" y="138"/>
                    </a:lnTo>
                    <a:lnTo>
                      <a:pt x="1832" y="118"/>
                    </a:lnTo>
                    <a:lnTo>
                      <a:pt x="1803" y="97"/>
                    </a:lnTo>
                    <a:lnTo>
                      <a:pt x="1791" y="97"/>
                    </a:lnTo>
                    <a:lnTo>
                      <a:pt x="1776" y="64"/>
                    </a:lnTo>
                    <a:lnTo>
                      <a:pt x="1756" y="56"/>
                    </a:lnTo>
                    <a:lnTo>
                      <a:pt x="1767" y="21"/>
                    </a:lnTo>
                    <a:lnTo>
                      <a:pt x="1756" y="10"/>
                    </a:lnTo>
                    <a:lnTo>
                      <a:pt x="1747" y="0"/>
                    </a:lnTo>
                    <a:lnTo>
                      <a:pt x="1706" y="0"/>
                    </a:lnTo>
                    <a:lnTo>
                      <a:pt x="1693" y="21"/>
                    </a:lnTo>
                    <a:lnTo>
                      <a:pt x="1658" y="10"/>
                    </a:lnTo>
                    <a:lnTo>
                      <a:pt x="1650" y="10"/>
                    </a:lnTo>
                    <a:lnTo>
                      <a:pt x="1608" y="44"/>
                    </a:lnTo>
                    <a:lnTo>
                      <a:pt x="1541" y="97"/>
                    </a:lnTo>
                    <a:lnTo>
                      <a:pt x="1532" y="106"/>
                    </a:lnTo>
                    <a:lnTo>
                      <a:pt x="1511" y="118"/>
                    </a:lnTo>
                    <a:lnTo>
                      <a:pt x="1511" y="127"/>
                    </a:lnTo>
                    <a:lnTo>
                      <a:pt x="1470" y="159"/>
                    </a:lnTo>
                    <a:lnTo>
                      <a:pt x="1450" y="174"/>
                    </a:lnTo>
                    <a:lnTo>
                      <a:pt x="1424" y="194"/>
                    </a:lnTo>
                    <a:lnTo>
                      <a:pt x="1394" y="214"/>
                    </a:lnTo>
                    <a:lnTo>
                      <a:pt x="1385" y="214"/>
                    </a:lnTo>
                    <a:lnTo>
                      <a:pt x="1365" y="224"/>
                    </a:lnTo>
                    <a:lnTo>
                      <a:pt x="1344" y="235"/>
                    </a:lnTo>
                    <a:lnTo>
                      <a:pt x="1333" y="244"/>
                    </a:lnTo>
                    <a:lnTo>
                      <a:pt x="1255" y="274"/>
                    </a:lnTo>
                    <a:lnTo>
                      <a:pt x="1205" y="279"/>
                    </a:lnTo>
                    <a:lnTo>
                      <a:pt x="1150" y="279"/>
                    </a:lnTo>
                    <a:lnTo>
                      <a:pt x="1118" y="274"/>
                    </a:lnTo>
                    <a:lnTo>
                      <a:pt x="1097" y="291"/>
                    </a:lnTo>
                    <a:lnTo>
                      <a:pt x="1097" y="300"/>
                    </a:lnTo>
                    <a:lnTo>
                      <a:pt x="1062" y="311"/>
                    </a:lnTo>
                    <a:lnTo>
                      <a:pt x="979" y="333"/>
                    </a:lnTo>
                    <a:lnTo>
                      <a:pt x="971" y="333"/>
                    </a:lnTo>
                    <a:lnTo>
                      <a:pt x="941" y="350"/>
                    </a:lnTo>
                    <a:lnTo>
                      <a:pt x="936" y="361"/>
                    </a:lnTo>
                    <a:lnTo>
                      <a:pt x="882" y="370"/>
                    </a:lnTo>
                    <a:lnTo>
                      <a:pt x="862" y="370"/>
                    </a:lnTo>
                    <a:lnTo>
                      <a:pt x="823" y="361"/>
                    </a:lnTo>
                    <a:lnTo>
                      <a:pt x="776" y="370"/>
                    </a:lnTo>
                    <a:lnTo>
                      <a:pt x="747" y="382"/>
                    </a:lnTo>
                    <a:lnTo>
                      <a:pt x="735" y="382"/>
                    </a:lnTo>
                    <a:lnTo>
                      <a:pt x="689" y="397"/>
                    </a:lnTo>
                    <a:lnTo>
                      <a:pt x="639" y="409"/>
                    </a:lnTo>
                    <a:lnTo>
                      <a:pt x="587" y="447"/>
                    </a:lnTo>
                    <a:lnTo>
                      <a:pt x="574" y="447"/>
                    </a:lnTo>
                    <a:lnTo>
                      <a:pt x="574" y="459"/>
                    </a:lnTo>
                    <a:lnTo>
                      <a:pt x="533" y="488"/>
                    </a:lnTo>
                    <a:lnTo>
                      <a:pt x="459" y="526"/>
                    </a:lnTo>
                    <a:lnTo>
                      <a:pt x="424" y="543"/>
                    </a:lnTo>
                    <a:lnTo>
                      <a:pt x="414" y="556"/>
                    </a:lnTo>
                    <a:lnTo>
                      <a:pt x="394" y="556"/>
                    </a:lnTo>
                    <a:lnTo>
                      <a:pt x="373" y="576"/>
                    </a:lnTo>
                    <a:lnTo>
                      <a:pt x="353" y="585"/>
                    </a:lnTo>
                    <a:lnTo>
                      <a:pt x="342" y="597"/>
                    </a:lnTo>
                    <a:lnTo>
                      <a:pt x="338" y="606"/>
                    </a:lnTo>
                    <a:lnTo>
                      <a:pt x="297" y="606"/>
                    </a:lnTo>
                    <a:lnTo>
                      <a:pt x="285" y="617"/>
                    </a:lnTo>
                    <a:lnTo>
                      <a:pt x="264" y="617"/>
                    </a:lnTo>
                    <a:lnTo>
                      <a:pt x="264" y="626"/>
                    </a:lnTo>
                    <a:lnTo>
                      <a:pt x="244" y="638"/>
                    </a:lnTo>
                    <a:lnTo>
                      <a:pt x="209" y="653"/>
                    </a:lnTo>
                    <a:lnTo>
                      <a:pt x="179" y="653"/>
                    </a:lnTo>
                    <a:lnTo>
                      <a:pt x="147" y="682"/>
                    </a:lnTo>
                    <a:lnTo>
                      <a:pt x="147" y="694"/>
                    </a:lnTo>
                    <a:lnTo>
                      <a:pt x="138" y="694"/>
                    </a:lnTo>
                    <a:lnTo>
                      <a:pt x="127" y="703"/>
                    </a:lnTo>
                    <a:lnTo>
                      <a:pt x="117" y="744"/>
                    </a:lnTo>
                    <a:lnTo>
                      <a:pt x="97" y="820"/>
                    </a:lnTo>
                    <a:lnTo>
                      <a:pt x="82" y="853"/>
                    </a:lnTo>
                    <a:lnTo>
                      <a:pt x="62" y="888"/>
                    </a:lnTo>
                    <a:lnTo>
                      <a:pt x="12" y="991"/>
                    </a:lnTo>
                    <a:lnTo>
                      <a:pt x="0" y="1026"/>
                    </a:lnTo>
                    <a:lnTo>
                      <a:pt x="0" y="1046"/>
                    </a:lnTo>
                    <a:lnTo>
                      <a:pt x="32" y="1076"/>
                    </a:lnTo>
                    <a:lnTo>
                      <a:pt x="21" y="1085"/>
                    </a:lnTo>
                    <a:lnTo>
                      <a:pt x="32" y="1105"/>
                    </a:lnTo>
                    <a:lnTo>
                      <a:pt x="71" y="1132"/>
                    </a:lnTo>
                    <a:lnTo>
                      <a:pt x="158" y="1132"/>
                    </a:lnTo>
                    <a:lnTo>
                      <a:pt x="209" y="1152"/>
                    </a:lnTo>
                    <a:lnTo>
                      <a:pt x="223" y="1164"/>
                    </a:lnTo>
                    <a:lnTo>
                      <a:pt x="255" y="1164"/>
                    </a:lnTo>
                    <a:lnTo>
                      <a:pt x="297" y="1164"/>
                    </a:lnTo>
                    <a:lnTo>
                      <a:pt x="394" y="1164"/>
                    </a:lnTo>
                    <a:lnTo>
                      <a:pt x="394" y="1173"/>
                    </a:lnTo>
                    <a:lnTo>
                      <a:pt x="444" y="1164"/>
                    </a:lnTo>
                    <a:lnTo>
                      <a:pt x="459" y="1143"/>
                    </a:lnTo>
                    <a:lnTo>
                      <a:pt x="511" y="1126"/>
                    </a:lnTo>
                    <a:lnTo>
                      <a:pt x="553" y="1105"/>
                    </a:lnTo>
                    <a:lnTo>
                      <a:pt x="574" y="1126"/>
                    </a:lnTo>
                    <a:lnTo>
                      <a:pt x="576" y="1143"/>
                    </a:lnTo>
                    <a:lnTo>
                      <a:pt x="587" y="1143"/>
                    </a:lnTo>
                    <a:lnTo>
                      <a:pt x="609" y="1182"/>
                    </a:lnTo>
                    <a:lnTo>
                      <a:pt x="629" y="1193"/>
                    </a:lnTo>
                    <a:lnTo>
                      <a:pt x="659" y="1223"/>
                    </a:lnTo>
                    <a:lnTo>
                      <a:pt x="680" y="1214"/>
                    </a:lnTo>
                    <a:lnTo>
                      <a:pt x="715" y="1193"/>
                    </a:lnTo>
                    <a:lnTo>
                      <a:pt x="726" y="1193"/>
                    </a:lnTo>
                    <a:lnTo>
                      <a:pt x="706" y="1214"/>
                    </a:lnTo>
                    <a:lnTo>
                      <a:pt x="706" y="1234"/>
                    </a:lnTo>
                    <a:lnTo>
                      <a:pt x="715" y="1243"/>
                    </a:lnTo>
                    <a:lnTo>
                      <a:pt x="735" y="1243"/>
                    </a:lnTo>
                    <a:lnTo>
                      <a:pt x="726" y="1261"/>
                    </a:lnTo>
                    <a:lnTo>
                      <a:pt x="726" y="1269"/>
                    </a:lnTo>
                    <a:lnTo>
                      <a:pt x="756" y="1269"/>
                    </a:lnTo>
                    <a:lnTo>
                      <a:pt x="785" y="1269"/>
                    </a:lnTo>
                    <a:lnTo>
                      <a:pt x="806" y="1261"/>
                    </a:lnTo>
                    <a:lnTo>
                      <a:pt x="832" y="1261"/>
                    </a:lnTo>
                    <a:lnTo>
                      <a:pt x="873" y="1243"/>
                    </a:lnTo>
                    <a:lnTo>
                      <a:pt x="895" y="1249"/>
                    </a:lnTo>
                    <a:lnTo>
                      <a:pt x="914" y="1243"/>
                    </a:lnTo>
                    <a:lnTo>
                      <a:pt x="914" y="1223"/>
                    </a:lnTo>
                    <a:lnTo>
                      <a:pt x="923" y="1223"/>
                    </a:lnTo>
                    <a:lnTo>
                      <a:pt x="936" y="1278"/>
                    </a:lnTo>
                    <a:lnTo>
                      <a:pt x="949" y="1290"/>
                    </a:lnTo>
                    <a:lnTo>
                      <a:pt x="971" y="1290"/>
                    </a:lnTo>
                    <a:lnTo>
                      <a:pt x="991" y="1290"/>
                    </a:lnTo>
                    <a:lnTo>
                      <a:pt x="1012" y="1290"/>
                    </a:lnTo>
                    <a:lnTo>
                      <a:pt x="1012" y="1332"/>
                    </a:lnTo>
                    <a:lnTo>
                      <a:pt x="1032" y="1332"/>
                    </a:lnTo>
                    <a:lnTo>
                      <a:pt x="1062" y="1310"/>
                    </a:lnTo>
                    <a:lnTo>
                      <a:pt x="1062" y="1332"/>
                    </a:lnTo>
                    <a:lnTo>
                      <a:pt x="1068" y="1360"/>
                    </a:lnTo>
                    <a:lnTo>
                      <a:pt x="1062" y="1367"/>
                    </a:lnTo>
                    <a:lnTo>
                      <a:pt x="1077" y="1388"/>
                    </a:lnTo>
                    <a:lnTo>
                      <a:pt x="1068" y="1396"/>
                    </a:lnTo>
                    <a:lnTo>
                      <a:pt x="1021" y="1375"/>
                    </a:lnTo>
                    <a:lnTo>
                      <a:pt x="1012" y="1388"/>
                    </a:lnTo>
                    <a:lnTo>
                      <a:pt x="991" y="1388"/>
                    </a:lnTo>
                    <a:lnTo>
                      <a:pt x="958" y="1408"/>
                    </a:lnTo>
                    <a:lnTo>
                      <a:pt x="999" y="1438"/>
                    </a:lnTo>
                    <a:lnTo>
                      <a:pt x="1032" y="1449"/>
                    </a:lnTo>
                    <a:lnTo>
                      <a:pt x="1032" y="1479"/>
                    </a:lnTo>
                    <a:lnTo>
                      <a:pt x="1053" y="1479"/>
                    </a:lnTo>
                    <a:lnTo>
                      <a:pt x="1053" y="1458"/>
                    </a:lnTo>
                    <a:lnTo>
                      <a:pt x="1068" y="1449"/>
                    </a:lnTo>
                    <a:lnTo>
                      <a:pt x="1077" y="1438"/>
                    </a:lnTo>
                    <a:lnTo>
                      <a:pt x="1088" y="1438"/>
                    </a:lnTo>
                    <a:lnTo>
                      <a:pt x="1118" y="1490"/>
                    </a:lnTo>
                    <a:lnTo>
                      <a:pt x="1097" y="1505"/>
                    </a:lnTo>
                    <a:lnTo>
                      <a:pt x="1097" y="1514"/>
                    </a:lnTo>
                    <a:lnTo>
                      <a:pt x="1109" y="1525"/>
                    </a:lnTo>
                    <a:lnTo>
                      <a:pt x="1129" y="1514"/>
                    </a:lnTo>
                    <a:lnTo>
                      <a:pt x="1138" y="1534"/>
                    </a:lnTo>
                    <a:lnTo>
                      <a:pt x="1150" y="1546"/>
                    </a:lnTo>
                    <a:lnTo>
                      <a:pt x="1170" y="1546"/>
                    </a:lnTo>
                    <a:lnTo>
                      <a:pt x="1170" y="1555"/>
                    </a:lnTo>
                    <a:lnTo>
                      <a:pt x="1159" y="1555"/>
                    </a:lnTo>
                    <a:lnTo>
                      <a:pt x="1159" y="1566"/>
                    </a:lnTo>
                    <a:lnTo>
                      <a:pt x="1205" y="1555"/>
                    </a:lnTo>
                    <a:lnTo>
                      <a:pt x="1227" y="1555"/>
                    </a:lnTo>
                    <a:lnTo>
                      <a:pt x="1235" y="1555"/>
                    </a:lnTo>
                    <a:lnTo>
                      <a:pt x="1227" y="1525"/>
                    </a:lnTo>
                    <a:lnTo>
                      <a:pt x="1235" y="1514"/>
                    </a:lnTo>
                    <a:lnTo>
                      <a:pt x="1227" y="1490"/>
                    </a:lnTo>
                    <a:lnTo>
                      <a:pt x="1246" y="1470"/>
                    </a:lnTo>
                    <a:lnTo>
                      <a:pt x="1268" y="1470"/>
                    </a:lnTo>
                    <a:lnTo>
                      <a:pt x="1276" y="1458"/>
                    </a:lnTo>
                    <a:lnTo>
                      <a:pt x="1324" y="1458"/>
                    </a:lnTo>
                    <a:lnTo>
                      <a:pt x="1333" y="1458"/>
                    </a:lnTo>
                    <a:lnTo>
                      <a:pt x="1333" y="1429"/>
                    </a:lnTo>
                    <a:lnTo>
                      <a:pt x="1344" y="1408"/>
                    </a:lnTo>
                    <a:lnTo>
                      <a:pt x="1374" y="1408"/>
                    </a:lnTo>
                    <a:lnTo>
                      <a:pt x="1394" y="1396"/>
                    </a:lnTo>
                    <a:lnTo>
                      <a:pt x="1406" y="1408"/>
                    </a:lnTo>
                    <a:lnTo>
                      <a:pt x="1415" y="1408"/>
                    </a:lnTo>
                    <a:lnTo>
                      <a:pt x="1415" y="1375"/>
                    </a:lnTo>
                    <a:lnTo>
                      <a:pt x="1424" y="1375"/>
                    </a:lnTo>
                    <a:lnTo>
                      <a:pt x="1470" y="1388"/>
                    </a:lnTo>
                    <a:lnTo>
                      <a:pt x="1511" y="1375"/>
                    </a:lnTo>
                    <a:lnTo>
                      <a:pt x="1520" y="1367"/>
                    </a:lnTo>
                    <a:lnTo>
                      <a:pt x="1532" y="1340"/>
                    </a:lnTo>
                    <a:lnTo>
                      <a:pt x="1520" y="1310"/>
                    </a:lnTo>
                    <a:lnTo>
                      <a:pt x="1541" y="1299"/>
                    </a:lnTo>
                    <a:lnTo>
                      <a:pt x="1547" y="1299"/>
                    </a:lnTo>
                    <a:lnTo>
                      <a:pt x="1559" y="1269"/>
                    </a:lnTo>
                    <a:lnTo>
                      <a:pt x="1559" y="1243"/>
                    </a:lnTo>
                    <a:lnTo>
                      <a:pt x="1588" y="1234"/>
                    </a:lnTo>
                    <a:lnTo>
                      <a:pt x="1588" y="1214"/>
                    </a:lnTo>
                    <a:lnTo>
                      <a:pt x="1608" y="1223"/>
                    </a:lnTo>
                    <a:lnTo>
                      <a:pt x="1608" y="1202"/>
                    </a:lnTo>
                    <a:lnTo>
                      <a:pt x="1617" y="1193"/>
                    </a:lnTo>
                    <a:lnTo>
                      <a:pt x="1658" y="1173"/>
                    </a:lnTo>
                    <a:lnTo>
                      <a:pt x="1658" y="1182"/>
                    </a:lnTo>
                    <a:lnTo>
                      <a:pt x="1685" y="1182"/>
                    </a:lnTo>
                    <a:lnTo>
                      <a:pt x="1715" y="1193"/>
                    </a:lnTo>
                    <a:lnTo>
                      <a:pt x="1767" y="1193"/>
                    </a:lnTo>
                    <a:lnTo>
                      <a:pt x="1791" y="1202"/>
                    </a:lnTo>
                    <a:lnTo>
                      <a:pt x="1803" y="1223"/>
                    </a:lnTo>
                    <a:lnTo>
                      <a:pt x="1832" y="1223"/>
                    </a:lnTo>
                    <a:lnTo>
                      <a:pt x="1844" y="1234"/>
                    </a:lnTo>
                    <a:lnTo>
                      <a:pt x="1853" y="1223"/>
                    </a:lnTo>
                    <a:lnTo>
                      <a:pt x="1894" y="1223"/>
                    </a:lnTo>
                    <a:close/>
                  </a:path>
                </a:pathLst>
              </a:custGeom>
              <a:grpFill/>
              <a:ln w="3175" cap="flat" cmpd="sng">
                <a:solidFill>
                  <a:schemeClr val="accent4"/>
                </a:solidFill>
                <a:prstDash val="solid"/>
                <a:round/>
                <a:headEnd type="none" w="med" len="med"/>
                <a:tailEnd type="none" w="med" len="med"/>
              </a:ln>
              <a:effectLst/>
            </p:spPr>
            <p:txBody>
              <a:bodyPr/>
              <a:lstStyle/>
              <a:p>
                <a:endParaRPr lang="fr-FR"/>
              </a:p>
            </p:txBody>
          </p:sp>
          <p:sp>
            <p:nvSpPr>
              <p:cNvPr id="111" name="27 Eure">
                <a:extLst>
                  <a:ext uri="{FF2B5EF4-FFF2-40B4-BE49-F238E27FC236}">
                    <a16:creationId xmlns:a16="http://schemas.microsoft.com/office/drawing/2014/main" id="{680EDCB2-8B0B-4E6F-A2AF-565881D5D780}"/>
                  </a:ext>
                </a:extLst>
              </p:cNvPr>
              <p:cNvSpPr>
                <a:spLocks/>
              </p:cNvSpPr>
              <p:nvPr userDrawn="1"/>
            </p:nvSpPr>
            <p:spPr bwMode="auto">
              <a:xfrm>
                <a:off x="5083175" y="1446213"/>
                <a:ext cx="639763" cy="539750"/>
              </a:xfrm>
              <a:custGeom>
                <a:avLst/>
                <a:gdLst>
                  <a:gd name="T0" fmla="*/ 961 w 1879"/>
                  <a:gd name="T1" fmla="*/ 365 h 1587"/>
                  <a:gd name="T2" fmla="*/ 1059 w 1879"/>
                  <a:gd name="T3" fmla="*/ 303 h 1587"/>
                  <a:gd name="T4" fmla="*/ 1139 w 1879"/>
                  <a:gd name="T5" fmla="*/ 270 h 1587"/>
                  <a:gd name="T6" fmla="*/ 1256 w 1879"/>
                  <a:gd name="T7" fmla="*/ 194 h 1587"/>
                  <a:gd name="T8" fmla="*/ 1323 w 1879"/>
                  <a:gd name="T9" fmla="*/ 118 h 1587"/>
                  <a:gd name="T10" fmla="*/ 1430 w 1879"/>
                  <a:gd name="T11" fmla="*/ 88 h 1587"/>
                  <a:gd name="T12" fmla="*/ 1568 w 1879"/>
                  <a:gd name="T13" fmla="*/ 118 h 1587"/>
                  <a:gd name="T14" fmla="*/ 1697 w 1879"/>
                  <a:gd name="T15" fmla="*/ 185 h 1587"/>
                  <a:gd name="T16" fmla="*/ 1774 w 1879"/>
                  <a:gd name="T17" fmla="*/ 173 h 1587"/>
                  <a:gd name="T18" fmla="*/ 1856 w 1879"/>
                  <a:gd name="T19" fmla="*/ 311 h 1587"/>
                  <a:gd name="T20" fmla="*/ 1844 w 1879"/>
                  <a:gd name="T21" fmla="*/ 482 h 1587"/>
                  <a:gd name="T22" fmla="*/ 1762 w 1879"/>
                  <a:gd name="T23" fmla="*/ 506 h 1587"/>
                  <a:gd name="T24" fmla="*/ 1718 w 1879"/>
                  <a:gd name="T25" fmla="*/ 664 h 1587"/>
                  <a:gd name="T26" fmla="*/ 1655 w 1879"/>
                  <a:gd name="T27" fmla="*/ 782 h 1587"/>
                  <a:gd name="T28" fmla="*/ 1559 w 1879"/>
                  <a:gd name="T29" fmla="*/ 823 h 1587"/>
                  <a:gd name="T30" fmla="*/ 1450 w 1879"/>
                  <a:gd name="T31" fmla="*/ 844 h 1587"/>
                  <a:gd name="T32" fmla="*/ 1482 w 1879"/>
                  <a:gd name="T33" fmla="*/ 950 h 1587"/>
                  <a:gd name="T34" fmla="*/ 1506 w 1879"/>
                  <a:gd name="T35" fmla="*/ 1046 h 1587"/>
                  <a:gd name="T36" fmla="*/ 1441 w 1879"/>
                  <a:gd name="T37" fmla="*/ 1108 h 1587"/>
                  <a:gd name="T38" fmla="*/ 1430 w 1879"/>
                  <a:gd name="T39" fmla="*/ 1217 h 1587"/>
                  <a:gd name="T40" fmla="*/ 1323 w 1879"/>
                  <a:gd name="T41" fmla="*/ 1334 h 1587"/>
                  <a:gd name="T42" fmla="*/ 1256 w 1879"/>
                  <a:gd name="T43" fmla="*/ 1410 h 1587"/>
                  <a:gd name="T44" fmla="*/ 1109 w 1879"/>
                  <a:gd name="T45" fmla="*/ 1399 h 1587"/>
                  <a:gd name="T46" fmla="*/ 970 w 1879"/>
                  <a:gd name="T47" fmla="*/ 1420 h 1587"/>
                  <a:gd name="T48" fmla="*/ 833 w 1879"/>
                  <a:gd name="T49" fmla="*/ 1488 h 1587"/>
                  <a:gd name="T50" fmla="*/ 664 w 1879"/>
                  <a:gd name="T51" fmla="*/ 1566 h 1587"/>
                  <a:gd name="T52" fmla="*/ 558 w 1879"/>
                  <a:gd name="T53" fmla="*/ 1579 h 1587"/>
                  <a:gd name="T54" fmla="*/ 532 w 1879"/>
                  <a:gd name="T55" fmla="*/ 1488 h 1587"/>
                  <a:gd name="T56" fmla="*/ 491 w 1879"/>
                  <a:gd name="T57" fmla="*/ 1358 h 1587"/>
                  <a:gd name="T58" fmla="*/ 385 w 1879"/>
                  <a:gd name="T59" fmla="*/ 1232 h 1587"/>
                  <a:gd name="T60" fmla="*/ 365 w 1879"/>
                  <a:gd name="T61" fmla="*/ 1176 h 1587"/>
                  <a:gd name="T62" fmla="*/ 289 w 1879"/>
                  <a:gd name="T63" fmla="*/ 1184 h 1587"/>
                  <a:gd name="T64" fmla="*/ 159 w 1879"/>
                  <a:gd name="T65" fmla="*/ 1155 h 1587"/>
                  <a:gd name="T66" fmla="*/ 150 w 1879"/>
                  <a:gd name="T67" fmla="*/ 985 h 1587"/>
                  <a:gd name="T68" fmla="*/ 139 w 1879"/>
                  <a:gd name="T69" fmla="*/ 870 h 1587"/>
                  <a:gd name="T70" fmla="*/ 109 w 1879"/>
                  <a:gd name="T71" fmla="*/ 794 h 1587"/>
                  <a:gd name="T72" fmla="*/ 109 w 1879"/>
                  <a:gd name="T73" fmla="*/ 747 h 1587"/>
                  <a:gd name="T74" fmla="*/ 118 w 1879"/>
                  <a:gd name="T75" fmla="*/ 643 h 1587"/>
                  <a:gd name="T76" fmla="*/ 98 w 1879"/>
                  <a:gd name="T77" fmla="*/ 517 h 1587"/>
                  <a:gd name="T78" fmla="*/ 53 w 1879"/>
                  <a:gd name="T79" fmla="*/ 365 h 1587"/>
                  <a:gd name="T80" fmla="*/ 0 w 1879"/>
                  <a:gd name="T81" fmla="*/ 311 h 1587"/>
                  <a:gd name="T82" fmla="*/ 0 w 1879"/>
                  <a:gd name="T83" fmla="*/ 88 h 1587"/>
                  <a:gd name="T84" fmla="*/ 174 w 1879"/>
                  <a:gd name="T85" fmla="*/ 38 h 1587"/>
                  <a:gd name="T86" fmla="*/ 324 w 1879"/>
                  <a:gd name="T87" fmla="*/ 77 h 1587"/>
                  <a:gd name="T88" fmla="*/ 421 w 1879"/>
                  <a:gd name="T89" fmla="*/ 109 h 1587"/>
                  <a:gd name="T90" fmla="*/ 471 w 1879"/>
                  <a:gd name="T91" fmla="*/ 164 h 1587"/>
                  <a:gd name="T92" fmla="*/ 629 w 1879"/>
                  <a:gd name="T93" fmla="*/ 138 h 1587"/>
                  <a:gd name="T94" fmla="*/ 706 w 1879"/>
                  <a:gd name="T95" fmla="*/ 185 h 1587"/>
                  <a:gd name="T96" fmla="*/ 783 w 1879"/>
                  <a:gd name="T97" fmla="*/ 255 h 1587"/>
                  <a:gd name="T98" fmla="*/ 706 w 1879"/>
                  <a:gd name="T99" fmla="*/ 283 h 1587"/>
                  <a:gd name="T100" fmla="*/ 768 w 1879"/>
                  <a:gd name="T101" fmla="*/ 353 h 1587"/>
                  <a:gd name="T102" fmla="*/ 812 w 1879"/>
                  <a:gd name="T103" fmla="*/ 409 h 1587"/>
                  <a:gd name="T104" fmla="*/ 885 w 1879"/>
                  <a:gd name="T105" fmla="*/ 450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9" h="1587">
                    <a:moveTo>
                      <a:pt x="942" y="450"/>
                    </a:moveTo>
                    <a:lnTo>
                      <a:pt x="950" y="450"/>
                    </a:lnTo>
                    <a:lnTo>
                      <a:pt x="942" y="420"/>
                    </a:lnTo>
                    <a:lnTo>
                      <a:pt x="950" y="409"/>
                    </a:lnTo>
                    <a:lnTo>
                      <a:pt x="942" y="385"/>
                    </a:lnTo>
                    <a:lnTo>
                      <a:pt x="961" y="365"/>
                    </a:lnTo>
                    <a:lnTo>
                      <a:pt x="983" y="365"/>
                    </a:lnTo>
                    <a:lnTo>
                      <a:pt x="991" y="353"/>
                    </a:lnTo>
                    <a:lnTo>
                      <a:pt x="1039" y="353"/>
                    </a:lnTo>
                    <a:lnTo>
                      <a:pt x="1048" y="353"/>
                    </a:lnTo>
                    <a:lnTo>
                      <a:pt x="1048" y="324"/>
                    </a:lnTo>
                    <a:lnTo>
                      <a:pt x="1059" y="303"/>
                    </a:lnTo>
                    <a:lnTo>
                      <a:pt x="1089" y="303"/>
                    </a:lnTo>
                    <a:lnTo>
                      <a:pt x="1109" y="291"/>
                    </a:lnTo>
                    <a:lnTo>
                      <a:pt x="1121" y="303"/>
                    </a:lnTo>
                    <a:lnTo>
                      <a:pt x="1130" y="303"/>
                    </a:lnTo>
                    <a:lnTo>
                      <a:pt x="1130" y="270"/>
                    </a:lnTo>
                    <a:lnTo>
                      <a:pt x="1139" y="270"/>
                    </a:lnTo>
                    <a:lnTo>
                      <a:pt x="1185" y="283"/>
                    </a:lnTo>
                    <a:lnTo>
                      <a:pt x="1226" y="270"/>
                    </a:lnTo>
                    <a:lnTo>
                      <a:pt x="1235" y="262"/>
                    </a:lnTo>
                    <a:lnTo>
                      <a:pt x="1247" y="235"/>
                    </a:lnTo>
                    <a:lnTo>
                      <a:pt x="1235" y="205"/>
                    </a:lnTo>
                    <a:lnTo>
                      <a:pt x="1256" y="194"/>
                    </a:lnTo>
                    <a:lnTo>
                      <a:pt x="1262" y="194"/>
                    </a:lnTo>
                    <a:lnTo>
                      <a:pt x="1274" y="164"/>
                    </a:lnTo>
                    <a:lnTo>
                      <a:pt x="1274" y="138"/>
                    </a:lnTo>
                    <a:lnTo>
                      <a:pt x="1303" y="129"/>
                    </a:lnTo>
                    <a:lnTo>
                      <a:pt x="1303" y="109"/>
                    </a:lnTo>
                    <a:lnTo>
                      <a:pt x="1323" y="118"/>
                    </a:lnTo>
                    <a:lnTo>
                      <a:pt x="1323" y="97"/>
                    </a:lnTo>
                    <a:lnTo>
                      <a:pt x="1332" y="88"/>
                    </a:lnTo>
                    <a:lnTo>
                      <a:pt x="1373" y="68"/>
                    </a:lnTo>
                    <a:lnTo>
                      <a:pt x="1373" y="77"/>
                    </a:lnTo>
                    <a:lnTo>
                      <a:pt x="1400" y="77"/>
                    </a:lnTo>
                    <a:lnTo>
                      <a:pt x="1430" y="88"/>
                    </a:lnTo>
                    <a:lnTo>
                      <a:pt x="1482" y="88"/>
                    </a:lnTo>
                    <a:lnTo>
                      <a:pt x="1506" y="97"/>
                    </a:lnTo>
                    <a:lnTo>
                      <a:pt x="1518" y="118"/>
                    </a:lnTo>
                    <a:lnTo>
                      <a:pt x="1547" y="118"/>
                    </a:lnTo>
                    <a:lnTo>
                      <a:pt x="1559" y="129"/>
                    </a:lnTo>
                    <a:lnTo>
                      <a:pt x="1568" y="118"/>
                    </a:lnTo>
                    <a:lnTo>
                      <a:pt x="1609" y="118"/>
                    </a:lnTo>
                    <a:lnTo>
                      <a:pt x="1620" y="138"/>
                    </a:lnTo>
                    <a:lnTo>
                      <a:pt x="1644" y="164"/>
                    </a:lnTo>
                    <a:lnTo>
                      <a:pt x="1664" y="164"/>
                    </a:lnTo>
                    <a:lnTo>
                      <a:pt x="1677" y="164"/>
                    </a:lnTo>
                    <a:lnTo>
                      <a:pt x="1697" y="185"/>
                    </a:lnTo>
                    <a:lnTo>
                      <a:pt x="1718" y="194"/>
                    </a:lnTo>
                    <a:lnTo>
                      <a:pt x="1718" y="173"/>
                    </a:lnTo>
                    <a:lnTo>
                      <a:pt x="1738" y="185"/>
                    </a:lnTo>
                    <a:lnTo>
                      <a:pt x="1753" y="194"/>
                    </a:lnTo>
                    <a:lnTo>
                      <a:pt x="1762" y="173"/>
                    </a:lnTo>
                    <a:lnTo>
                      <a:pt x="1774" y="173"/>
                    </a:lnTo>
                    <a:lnTo>
                      <a:pt x="1815" y="185"/>
                    </a:lnTo>
                    <a:lnTo>
                      <a:pt x="1783" y="205"/>
                    </a:lnTo>
                    <a:lnTo>
                      <a:pt x="1835" y="255"/>
                    </a:lnTo>
                    <a:lnTo>
                      <a:pt x="1844" y="262"/>
                    </a:lnTo>
                    <a:lnTo>
                      <a:pt x="1835" y="270"/>
                    </a:lnTo>
                    <a:lnTo>
                      <a:pt x="1856" y="311"/>
                    </a:lnTo>
                    <a:lnTo>
                      <a:pt x="1856" y="333"/>
                    </a:lnTo>
                    <a:lnTo>
                      <a:pt x="1856" y="387"/>
                    </a:lnTo>
                    <a:lnTo>
                      <a:pt x="1870" y="400"/>
                    </a:lnTo>
                    <a:lnTo>
                      <a:pt x="1879" y="441"/>
                    </a:lnTo>
                    <a:lnTo>
                      <a:pt x="1870" y="491"/>
                    </a:lnTo>
                    <a:lnTo>
                      <a:pt x="1844" y="482"/>
                    </a:lnTo>
                    <a:lnTo>
                      <a:pt x="1835" y="461"/>
                    </a:lnTo>
                    <a:lnTo>
                      <a:pt x="1824" y="441"/>
                    </a:lnTo>
                    <a:lnTo>
                      <a:pt x="1774" y="450"/>
                    </a:lnTo>
                    <a:lnTo>
                      <a:pt x="1762" y="482"/>
                    </a:lnTo>
                    <a:lnTo>
                      <a:pt x="1762" y="502"/>
                    </a:lnTo>
                    <a:lnTo>
                      <a:pt x="1762" y="506"/>
                    </a:lnTo>
                    <a:lnTo>
                      <a:pt x="1762" y="526"/>
                    </a:lnTo>
                    <a:lnTo>
                      <a:pt x="1727" y="558"/>
                    </a:lnTo>
                    <a:lnTo>
                      <a:pt x="1718" y="600"/>
                    </a:lnTo>
                    <a:lnTo>
                      <a:pt x="1727" y="617"/>
                    </a:lnTo>
                    <a:lnTo>
                      <a:pt x="1718" y="617"/>
                    </a:lnTo>
                    <a:lnTo>
                      <a:pt x="1718" y="664"/>
                    </a:lnTo>
                    <a:lnTo>
                      <a:pt x="1697" y="697"/>
                    </a:lnTo>
                    <a:lnTo>
                      <a:pt x="1705" y="697"/>
                    </a:lnTo>
                    <a:lnTo>
                      <a:pt x="1705" y="714"/>
                    </a:lnTo>
                    <a:lnTo>
                      <a:pt x="1697" y="714"/>
                    </a:lnTo>
                    <a:lnTo>
                      <a:pt x="1664" y="753"/>
                    </a:lnTo>
                    <a:lnTo>
                      <a:pt x="1655" y="782"/>
                    </a:lnTo>
                    <a:lnTo>
                      <a:pt x="1655" y="803"/>
                    </a:lnTo>
                    <a:lnTo>
                      <a:pt x="1644" y="803"/>
                    </a:lnTo>
                    <a:lnTo>
                      <a:pt x="1620" y="803"/>
                    </a:lnTo>
                    <a:lnTo>
                      <a:pt x="1601" y="812"/>
                    </a:lnTo>
                    <a:lnTo>
                      <a:pt x="1568" y="823"/>
                    </a:lnTo>
                    <a:lnTo>
                      <a:pt x="1559" y="823"/>
                    </a:lnTo>
                    <a:lnTo>
                      <a:pt x="1527" y="832"/>
                    </a:lnTo>
                    <a:lnTo>
                      <a:pt x="1518" y="803"/>
                    </a:lnTo>
                    <a:lnTo>
                      <a:pt x="1506" y="853"/>
                    </a:lnTo>
                    <a:lnTo>
                      <a:pt x="1491" y="853"/>
                    </a:lnTo>
                    <a:lnTo>
                      <a:pt x="1482" y="853"/>
                    </a:lnTo>
                    <a:lnTo>
                      <a:pt x="1450" y="844"/>
                    </a:lnTo>
                    <a:lnTo>
                      <a:pt x="1441" y="864"/>
                    </a:lnTo>
                    <a:lnTo>
                      <a:pt x="1430" y="870"/>
                    </a:lnTo>
                    <a:lnTo>
                      <a:pt x="1450" y="909"/>
                    </a:lnTo>
                    <a:lnTo>
                      <a:pt x="1471" y="920"/>
                    </a:lnTo>
                    <a:lnTo>
                      <a:pt x="1471" y="940"/>
                    </a:lnTo>
                    <a:lnTo>
                      <a:pt x="1482" y="950"/>
                    </a:lnTo>
                    <a:lnTo>
                      <a:pt x="1450" y="981"/>
                    </a:lnTo>
                    <a:lnTo>
                      <a:pt x="1462" y="1005"/>
                    </a:lnTo>
                    <a:lnTo>
                      <a:pt x="1506" y="985"/>
                    </a:lnTo>
                    <a:lnTo>
                      <a:pt x="1518" y="996"/>
                    </a:lnTo>
                    <a:lnTo>
                      <a:pt x="1491" y="1026"/>
                    </a:lnTo>
                    <a:lnTo>
                      <a:pt x="1506" y="1046"/>
                    </a:lnTo>
                    <a:lnTo>
                      <a:pt x="1506" y="1067"/>
                    </a:lnTo>
                    <a:lnTo>
                      <a:pt x="1503" y="1078"/>
                    </a:lnTo>
                    <a:lnTo>
                      <a:pt x="1491" y="1078"/>
                    </a:lnTo>
                    <a:lnTo>
                      <a:pt x="1450" y="1078"/>
                    </a:lnTo>
                    <a:lnTo>
                      <a:pt x="1450" y="1100"/>
                    </a:lnTo>
                    <a:lnTo>
                      <a:pt x="1441" y="1108"/>
                    </a:lnTo>
                    <a:lnTo>
                      <a:pt x="1450" y="1135"/>
                    </a:lnTo>
                    <a:lnTo>
                      <a:pt x="1450" y="1155"/>
                    </a:lnTo>
                    <a:lnTo>
                      <a:pt x="1462" y="1155"/>
                    </a:lnTo>
                    <a:lnTo>
                      <a:pt x="1450" y="1184"/>
                    </a:lnTo>
                    <a:lnTo>
                      <a:pt x="1441" y="1217"/>
                    </a:lnTo>
                    <a:lnTo>
                      <a:pt x="1430" y="1217"/>
                    </a:lnTo>
                    <a:lnTo>
                      <a:pt x="1400" y="1226"/>
                    </a:lnTo>
                    <a:lnTo>
                      <a:pt x="1373" y="1232"/>
                    </a:lnTo>
                    <a:lnTo>
                      <a:pt x="1365" y="1252"/>
                    </a:lnTo>
                    <a:lnTo>
                      <a:pt x="1312" y="1282"/>
                    </a:lnTo>
                    <a:lnTo>
                      <a:pt x="1312" y="1314"/>
                    </a:lnTo>
                    <a:lnTo>
                      <a:pt x="1323" y="1334"/>
                    </a:lnTo>
                    <a:lnTo>
                      <a:pt x="1332" y="1349"/>
                    </a:lnTo>
                    <a:lnTo>
                      <a:pt x="1332" y="1379"/>
                    </a:lnTo>
                    <a:lnTo>
                      <a:pt x="1312" y="1390"/>
                    </a:lnTo>
                    <a:lnTo>
                      <a:pt x="1282" y="1420"/>
                    </a:lnTo>
                    <a:lnTo>
                      <a:pt x="1256" y="1420"/>
                    </a:lnTo>
                    <a:lnTo>
                      <a:pt x="1256" y="1410"/>
                    </a:lnTo>
                    <a:lnTo>
                      <a:pt x="1217" y="1410"/>
                    </a:lnTo>
                    <a:lnTo>
                      <a:pt x="1197" y="1420"/>
                    </a:lnTo>
                    <a:lnTo>
                      <a:pt x="1165" y="1399"/>
                    </a:lnTo>
                    <a:lnTo>
                      <a:pt x="1144" y="1399"/>
                    </a:lnTo>
                    <a:lnTo>
                      <a:pt x="1139" y="1420"/>
                    </a:lnTo>
                    <a:lnTo>
                      <a:pt x="1109" y="1399"/>
                    </a:lnTo>
                    <a:lnTo>
                      <a:pt x="1068" y="1399"/>
                    </a:lnTo>
                    <a:lnTo>
                      <a:pt x="1048" y="1358"/>
                    </a:lnTo>
                    <a:lnTo>
                      <a:pt x="1011" y="1358"/>
                    </a:lnTo>
                    <a:lnTo>
                      <a:pt x="1018" y="1399"/>
                    </a:lnTo>
                    <a:lnTo>
                      <a:pt x="1003" y="1431"/>
                    </a:lnTo>
                    <a:lnTo>
                      <a:pt x="970" y="1420"/>
                    </a:lnTo>
                    <a:lnTo>
                      <a:pt x="950" y="1431"/>
                    </a:lnTo>
                    <a:lnTo>
                      <a:pt x="950" y="1420"/>
                    </a:lnTo>
                    <a:lnTo>
                      <a:pt x="929" y="1420"/>
                    </a:lnTo>
                    <a:lnTo>
                      <a:pt x="900" y="1470"/>
                    </a:lnTo>
                    <a:lnTo>
                      <a:pt x="885" y="1475"/>
                    </a:lnTo>
                    <a:lnTo>
                      <a:pt x="833" y="1488"/>
                    </a:lnTo>
                    <a:lnTo>
                      <a:pt x="833" y="1475"/>
                    </a:lnTo>
                    <a:lnTo>
                      <a:pt x="756" y="1507"/>
                    </a:lnTo>
                    <a:lnTo>
                      <a:pt x="714" y="1496"/>
                    </a:lnTo>
                    <a:lnTo>
                      <a:pt x="694" y="1507"/>
                    </a:lnTo>
                    <a:lnTo>
                      <a:pt x="686" y="1537"/>
                    </a:lnTo>
                    <a:lnTo>
                      <a:pt x="664" y="1566"/>
                    </a:lnTo>
                    <a:lnTo>
                      <a:pt x="638" y="1566"/>
                    </a:lnTo>
                    <a:lnTo>
                      <a:pt x="618" y="1587"/>
                    </a:lnTo>
                    <a:lnTo>
                      <a:pt x="597" y="1587"/>
                    </a:lnTo>
                    <a:lnTo>
                      <a:pt x="577" y="1587"/>
                    </a:lnTo>
                    <a:lnTo>
                      <a:pt x="568" y="1587"/>
                    </a:lnTo>
                    <a:lnTo>
                      <a:pt x="558" y="1579"/>
                    </a:lnTo>
                    <a:lnTo>
                      <a:pt x="558" y="1557"/>
                    </a:lnTo>
                    <a:lnTo>
                      <a:pt x="558" y="1537"/>
                    </a:lnTo>
                    <a:lnTo>
                      <a:pt x="547" y="1516"/>
                    </a:lnTo>
                    <a:lnTo>
                      <a:pt x="521" y="1529"/>
                    </a:lnTo>
                    <a:lnTo>
                      <a:pt x="512" y="1516"/>
                    </a:lnTo>
                    <a:lnTo>
                      <a:pt x="532" y="1488"/>
                    </a:lnTo>
                    <a:lnTo>
                      <a:pt x="547" y="1475"/>
                    </a:lnTo>
                    <a:lnTo>
                      <a:pt x="558" y="1449"/>
                    </a:lnTo>
                    <a:lnTo>
                      <a:pt x="558" y="1431"/>
                    </a:lnTo>
                    <a:lnTo>
                      <a:pt x="538" y="1390"/>
                    </a:lnTo>
                    <a:lnTo>
                      <a:pt x="532" y="1358"/>
                    </a:lnTo>
                    <a:lnTo>
                      <a:pt x="491" y="1358"/>
                    </a:lnTo>
                    <a:lnTo>
                      <a:pt x="482" y="1343"/>
                    </a:lnTo>
                    <a:lnTo>
                      <a:pt x="430" y="1314"/>
                    </a:lnTo>
                    <a:lnTo>
                      <a:pt x="415" y="1302"/>
                    </a:lnTo>
                    <a:lnTo>
                      <a:pt x="395" y="1282"/>
                    </a:lnTo>
                    <a:lnTo>
                      <a:pt x="365" y="1261"/>
                    </a:lnTo>
                    <a:lnTo>
                      <a:pt x="385" y="1232"/>
                    </a:lnTo>
                    <a:lnTo>
                      <a:pt x="395" y="1226"/>
                    </a:lnTo>
                    <a:lnTo>
                      <a:pt x="395" y="1217"/>
                    </a:lnTo>
                    <a:lnTo>
                      <a:pt x="374" y="1226"/>
                    </a:lnTo>
                    <a:lnTo>
                      <a:pt x="354" y="1196"/>
                    </a:lnTo>
                    <a:lnTo>
                      <a:pt x="374" y="1184"/>
                    </a:lnTo>
                    <a:lnTo>
                      <a:pt x="365" y="1176"/>
                    </a:lnTo>
                    <a:lnTo>
                      <a:pt x="344" y="1184"/>
                    </a:lnTo>
                    <a:lnTo>
                      <a:pt x="332" y="1176"/>
                    </a:lnTo>
                    <a:lnTo>
                      <a:pt x="344" y="1155"/>
                    </a:lnTo>
                    <a:lnTo>
                      <a:pt x="324" y="1143"/>
                    </a:lnTo>
                    <a:lnTo>
                      <a:pt x="291" y="1176"/>
                    </a:lnTo>
                    <a:lnTo>
                      <a:pt x="289" y="1184"/>
                    </a:lnTo>
                    <a:lnTo>
                      <a:pt x="256" y="1176"/>
                    </a:lnTo>
                    <a:lnTo>
                      <a:pt x="226" y="1176"/>
                    </a:lnTo>
                    <a:lnTo>
                      <a:pt x="174" y="1155"/>
                    </a:lnTo>
                    <a:lnTo>
                      <a:pt x="174" y="1165"/>
                    </a:lnTo>
                    <a:lnTo>
                      <a:pt x="159" y="1176"/>
                    </a:lnTo>
                    <a:lnTo>
                      <a:pt x="159" y="1155"/>
                    </a:lnTo>
                    <a:lnTo>
                      <a:pt x="129" y="1155"/>
                    </a:lnTo>
                    <a:lnTo>
                      <a:pt x="118" y="1135"/>
                    </a:lnTo>
                    <a:lnTo>
                      <a:pt x="88" y="1108"/>
                    </a:lnTo>
                    <a:lnTo>
                      <a:pt x="98" y="1078"/>
                    </a:lnTo>
                    <a:lnTo>
                      <a:pt x="118" y="1037"/>
                    </a:lnTo>
                    <a:lnTo>
                      <a:pt x="150" y="985"/>
                    </a:lnTo>
                    <a:lnTo>
                      <a:pt x="139" y="961"/>
                    </a:lnTo>
                    <a:lnTo>
                      <a:pt x="159" y="929"/>
                    </a:lnTo>
                    <a:lnTo>
                      <a:pt x="170" y="899"/>
                    </a:lnTo>
                    <a:lnTo>
                      <a:pt x="159" y="890"/>
                    </a:lnTo>
                    <a:lnTo>
                      <a:pt x="150" y="890"/>
                    </a:lnTo>
                    <a:lnTo>
                      <a:pt x="139" y="870"/>
                    </a:lnTo>
                    <a:lnTo>
                      <a:pt x="118" y="870"/>
                    </a:lnTo>
                    <a:lnTo>
                      <a:pt x="88" y="864"/>
                    </a:lnTo>
                    <a:lnTo>
                      <a:pt x="88" y="844"/>
                    </a:lnTo>
                    <a:lnTo>
                      <a:pt x="77" y="832"/>
                    </a:lnTo>
                    <a:lnTo>
                      <a:pt x="88" y="803"/>
                    </a:lnTo>
                    <a:lnTo>
                      <a:pt x="109" y="794"/>
                    </a:lnTo>
                    <a:lnTo>
                      <a:pt x="129" y="794"/>
                    </a:lnTo>
                    <a:lnTo>
                      <a:pt x="129" y="773"/>
                    </a:lnTo>
                    <a:lnTo>
                      <a:pt x="109" y="773"/>
                    </a:lnTo>
                    <a:lnTo>
                      <a:pt x="109" y="753"/>
                    </a:lnTo>
                    <a:lnTo>
                      <a:pt x="118" y="753"/>
                    </a:lnTo>
                    <a:lnTo>
                      <a:pt x="109" y="747"/>
                    </a:lnTo>
                    <a:lnTo>
                      <a:pt x="118" y="706"/>
                    </a:lnTo>
                    <a:lnTo>
                      <a:pt x="118" y="697"/>
                    </a:lnTo>
                    <a:lnTo>
                      <a:pt x="150" y="684"/>
                    </a:lnTo>
                    <a:lnTo>
                      <a:pt x="150" y="664"/>
                    </a:lnTo>
                    <a:lnTo>
                      <a:pt x="150" y="656"/>
                    </a:lnTo>
                    <a:lnTo>
                      <a:pt x="118" y="643"/>
                    </a:lnTo>
                    <a:lnTo>
                      <a:pt x="98" y="634"/>
                    </a:lnTo>
                    <a:lnTo>
                      <a:pt x="109" y="588"/>
                    </a:lnTo>
                    <a:lnTo>
                      <a:pt x="98" y="567"/>
                    </a:lnTo>
                    <a:lnTo>
                      <a:pt x="109" y="538"/>
                    </a:lnTo>
                    <a:lnTo>
                      <a:pt x="98" y="526"/>
                    </a:lnTo>
                    <a:lnTo>
                      <a:pt x="98" y="517"/>
                    </a:lnTo>
                    <a:lnTo>
                      <a:pt x="33" y="491"/>
                    </a:lnTo>
                    <a:lnTo>
                      <a:pt x="20" y="450"/>
                    </a:lnTo>
                    <a:lnTo>
                      <a:pt x="88" y="420"/>
                    </a:lnTo>
                    <a:lnTo>
                      <a:pt x="88" y="385"/>
                    </a:lnTo>
                    <a:lnTo>
                      <a:pt x="77" y="365"/>
                    </a:lnTo>
                    <a:lnTo>
                      <a:pt x="53" y="365"/>
                    </a:lnTo>
                    <a:lnTo>
                      <a:pt x="20" y="387"/>
                    </a:lnTo>
                    <a:lnTo>
                      <a:pt x="0" y="387"/>
                    </a:lnTo>
                    <a:lnTo>
                      <a:pt x="20" y="365"/>
                    </a:lnTo>
                    <a:lnTo>
                      <a:pt x="12" y="333"/>
                    </a:lnTo>
                    <a:lnTo>
                      <a:pt x="0" y="324"/>
                    </a:lnTo>
                    <a:lnTo>
                      <a:pt x="0" y="311"/>
                    </a:lnTo>
                    <a:lnTo>
                      <a:pt x="33" y="270"/>
                    </a:lnTo>
                    <a:lnTo>
                      <a:pt x="12" y="235"/>
                    </a:lnTo>
                    <a:lnTo>
                      <a:pt x="0" y="227"/>
                    </a:lnTo>
                    <a:lnTo>
                      <a:pt x="0" y="214"/>
                    </a:lnTo>
                    <a:lnTo>
                      <a:pt x="12" y="185"/>
                    </a:lnTo>
                    <a:lnTo>
                      <a:pt x="0" y="88"/>
                    </a:lnTo>
                    <a:lnTo>
                      <a:pt x="12" y="88"/>
                    </a:lnTo>
                    <a:lnTo>
                      <a:pt x="53" y="88"/>
                    </a:lnTo>
                    <a:lnTo>
                      <a:pt x="88" y="77"/>
                    </a:lnTo>
                    <a:lnTo>
                      <a:pt x="109" y="68"/>
                    </a:lnTo>
                    <a:lnTo>
                      <a:pt x="159" y="59"/>
                    </a:lnTo>
                    <a:lnTo>
                      <a:pt x="174" y="38"/>
                    </a:lnTo>
                    <a:lnTo>
                      <a:pt x="226" y="21"/>
                    </a:lnTo>
                    <a:lnTo>
                      <a:pt x="268" y="0"/>
                    </a:lnTo>
                    <a:lnTo>
                      <a:pt x="289" y="21"/>
                    </a:lnTo>
                    <a:lnTo>
                      <a:pt x="291" y="38"/>
                    </a:lnTo>
                    <a:lnTo>
                      <a:pt x="302" y="38"/>
                    </a:lnTo>
                    <a:lnTo>
                      <a:pt x="324" y="77"/>
                    </a:lnTo>
                    <a:lnTo>
                      <a:pt x="344" y="88"/>
                    </a:lnTo>
                    <a:lnTo>
                      <a:pt x="374" y="118"/>
                    </a:lnTo>
                    <a:lnTo>
                      <a:pt x="395" y="109"/>
                    </a:lnTo>
                    <a:lnTo>
                      <a:pt x="430" y="88"/>
                    </a:lnTo>
                    <a:lnTo>
                      <a:pt x="441" y="88"/>
                    </a:lnTo>
                    <a:lnTo>
                      <a:pt x="421" y="109"/>
                    </a:lnTo>
                    <a:lnTo>
                      <a:pt x="421" y="129"/>
                    </a:lnTo>
                    <a:lnTo>
                      <a:pt x="430" y="138"/>
                    </a:lnTo>
                    <a:lnTo>
                      <a:pt x="450" y="138"/>
                    </a:lnTo>
                    <a:lnTo>
                      <a:pt x="441" y="156"/>
                    </a:lnTo>
                    <a:lnTo>
                      <a:pt x="441" y="164"/>
                    </a:lnTo>
                    <a:lnTo>
                      <a:pt x="471" y="164"/>
                    </a:lnTo>
                    <a:lnTo>
                      <a:pt x="500" y="164"/>
                    </a:lnTo>
                    <a:lnTo>
                      <a:pt x="521" y="156"/>
                    </a:lnTo>
                    <a:lnTo>
                      <a:pt x="547" y="156"/>
                    </a:lnTo>
                    <a:lnTo>
                      <a:pt x="588" y="138"/>
                    </a:lnTo>
                    <a:lnTo>
                      <a:pt x="610" y="144"/>
                    </a:lnTo>
                    <a:lnTo>
                      <a:pt x="629" y="138"/>
                    </a:lnTo>
                    <a:lnTo>
                      <a:pt x="629" y="118"/>
                    </a:lnTo>
                    <a:lnTo>
                      <a:pt x="638" y="118"/>
                    </a:lnTo>
                    <a:lnTo>
                      <a:pt x="651" y="173"/>
                    </a:lnTo>
                    <a:lnTo>
                      <a:pt x="664" y="185"/>
                    </a:lnTo>
                    <a:lnTo>
                      <a:pt x="686" y="185"/>
                    </a:lnTo>
                    <a:lnTo>
                      <a:pt x="706" y="185"/>
                    </a:lnTo>
                    <a:lnTo>
                      <a:pt x="727" y="185"/>
                    </a:lnTo>
                    <a:lnTo>
                      <a:pt x="727" y="227"/>
                    </a:lnTo>
                    <a:lnTo>
                      <a:pt x="747" y="227"/>
                    </a:lnTo>
                    <a:lnTo>
                      <a:pt x="777" y="205"/>
                    </a:lnTo>
                    <a:lnTo>
                      <a:pt x="777" y="227"/>
                    </a:lnTo>
                    <a:lnTo>
                      <a:pt x="783" y="255"/>
                    </a:lnTo>
                    <a:lnTo>
                      <a:pt x="777" y="262"/>
                    </a:lnTo>
                    <a:lnTo>
                      <a:pt x="792" y="283"/>
                    </a:lnTo>
                    <a:lnTo>
                      <a:pt x="783" y="291"/>
                    </a:lnTo>
                    <a:lnTo>
                      <a:pt x="736" y="270"/>
                    </a:lnTo>
                    <a:lnTo>
                      <a:pt x="727" y="283"/>
                    </a:lnTo>
                    <a:lnTo>
                      <a:pt x="706" y="283"/>
                    </a:lnTo>
                    <a:lnTo>
                      <a:pt x="673" y="303"/>
                    </a:lnTo>
                    <a:lnTo>
                      <a:pt x="714" y="333"/>
                    </a:lnTo>
                    <a:lnTo>
                      <a:pt x="747" y="344"/>
                    </a:lnTo>
                    <a:lnTo>
                      <a:pt x="747" y="374"/>
                    </a:lnTo>
                    <a:lnTo>
                      <a:pt x="768" y="374"/>
                    </a:lnTo>
                    <a:lnTo>
                      <a:pt x="768" y="353"/>
                    </a:lnTo>
                    <a:lnTo>
                      <a:pt x="783" y="344"/>
                    </a:lnTo>
                    <a:lnTo>
                      <a:pt x="792" y="333"/>
                    </a:lnTo>
                    <a:lnTo>
                      <a:pt x="803" y="333"/>
                    </a:lnTo>
                    <a:lnTo>
                      <a:pt x="833" y="385"/>
                    </a:lnTo>
                    <a:lnTo>
                      <a:pt x="812" y="400"/>
                    </a:lnTo>
                    <a:lnTo>
                      <a:pt x="812" y="409"/>
                    </a:lnTo>
                    <a:lnTo>
                      <a:pt x="824" y="420"/>
                    </a:lnTo>
                    <a:lnTo>
                      <a:pt x="844" y="409"/>
                    </a:lnTo>
                    <a:lnTo>
                      <a:pt x="853" y="429"/>
                    </a:lnTo>
                    <a:lnTo>
                      <a:pt x="865" y="441"/>
                    </a:lnTo>
                    <a:lnTo>
                      <a:pt x="885" y="441"/>
                    </a:lnTo>
                    <a:lnTo>
                      <a:pt x="885" y="450"/>
                    </a:lnTo>
                    <a:lnTo>
                      <a:pt x="874" y="450"/>
                    </a:lnTo>
                    <a:lnTo>
                      <a:pt x="874" y="461"/>
                    </a:lnTo>
                    <a:lnTo>
                      <a:pt x="920" y="450"/>
                    </a:lnTo>
                    <a:lnTo>
                      <a:pt x="942" y="450"/>
                    </a:lnTo>
                    <a:close/>
                  </a:path>
                </a:pathLst>
              </a:custGeom>
              <a:grpFill/>
              <a:ln w="3175" cap="flat" cmpd="sng">
                <a:solidFill>
                  <a:schemeClr val="accent4"/>
                </a:solidFill>
                <a:prstDash val="solid"/>
                <a:round/>
                <a:headEnd type="none" w="med" len="med"/>
                <a:tailEnd type="none" w="med" len="med"/>
              </a:ln>
              <a:effectLst/>
            </p:spPr>
            <p:txBody>
              <a:bodyPr/>
              <a:lstStyle/>
              <a:p>
                <a:endParaRPr lang="fr-FR"/>
              </a:p>
            </p:txBody>
          </p:sp>
        </p:grpSp>
        <p:grpSp>
          <p:nvGrpSpPr>
            <p:cNvPr id="106" name="Basse-Normandie">
              <a:extLst>
                <a:ext uri="{FF2B5EF4-FFF2-40B4-BE49-F238E27FC236}">
                  <a16:creationId xmlns:a16="http://schemas.microsoft.com/office/drawing/2014/main" id="{189E4F0E-B89A-4778-A603-89A399241114}"/>
                </a:ext>
              </a:extLst>
            </p:cNvPr>
            <p:cNvGrpSpPr/>
            <p:nvPr/>
          </p:nvGrpSpPr>
          <p:grpSpPr>
            <a:xfrm>
              <a:off x="4130675" y="1249363"/>
              <a:ext cx="1228725" cy="1057275"/>
              <a:chOff x="4130675" y="1249363"/>
              <a:chExt cx="1228725" cy="1057275"/>
            </a:xfrm>
            <a:grpFill/>
          </p:grpSpPr>
          <p:sp>
            <p:nvSpPr>
              <p:cNvPr id="107" name="61 Orne">
                <a:extLst>
                  <a:ext uri="{FF2B5EF4-FFF2-40B4-BE49-F238E27FC236}">
                    <a16:creationId xmlns:a16="http://schemas.microsoft.com/office/drawing/2014/main" id="{A2E83A2C-129C-4300-AA22-3A7F57F1D2B2}"/>
                  </a:ext>
                </a:extLst>
              </p:cNvPr>
              <p:cNvSpPr>
                <a:spLocks/>
              </p:cNvSpPr>
              <p:nvPr userDrawn="1"/>
            </p:nvSpPr>
            <p:spPr bwMode="auto">
              <a:xfrm>
                <a:off x="4565650" y="1781175"/>
                <a:ext cx="793750" cy="525463"/>
              </a:xfrm>
              <a:custGeom>
                <a:avLst/>
                <a:gdLst>
                  <a:gd name="T0" fmla="*/ 1282 w 2338"/>
                  <a:gd name="T1" fmla="*/ 1023 h 1543"/>
                  <a:gd name="T2" fmla="*/ 1312 w 2338"/>
                  <a:gd name="T3" fmla="*/ 969 h 1543"/>
                  <a:gd name="T4" fmla="*/ 1455 w 2338"/>
                  <a:gd name="T5" fmla="*/ 947 h 1543"/>
                  <a:gd name="T6" fmla="*/ 1579 w 2338"/>
                  <a:gd name="T7" fmla="*/ 1051 h 1543"/>
                  <a:gd name="T8" fmla="*/ 1579 w 2338"/>
                  <a:gd name="T9" fmla="*/ 1170 h 1543"/>
                  <a:gd name="T10" fmla="*/ 1655 w 2338"/>
                  <a:gd name="T11" fmla="*/ 1296 h 1543"/>
                  <a:gd name="T12" fmla="*/ 1720 w 2338"/>
                  <a:gd name="T13" fmla="*/ 1334 h 1543"/>
                  <a:gd name="T14" fmla="*/ 1880 w 2338"/>
                  <a:gd name="T15" fmla="*/ 1425 h 1543"/>
                  <a:gd name="T16" fmla="*/ 1956 w 2338"/>
                  <a:gd name="T17" fmla="*/ 1425 h 1543"/>
                  <a:gd name="T18" fmla="*/ 2026 w 2338"/>
                  <a:gd name="T19" fmla="*/ 1521 h 1543"/>
                  <a:gd name="T20" fmla="*/ 2123 w 2338"/>
                  <a:gd name="T21" fmla="*/ 1460 h 1543"/>
                  <a:gd name="T22" fmla="*/ 2073 w 2338"/>
                  <a:gd name="T23" fmla="*/ 1316 h 1543"/>
                  <a:gd name="T24" fmla="*/ 2136 w 2338"/>
                  <a:gd name="T25" fmla="*/ 1216 h 1543"/>
                  <a:gd name="T26" fmla="*/ 2232 w 2338"/>
                  <a:gd name="T27" fmla="*/ 1181 h 1543"/>
                  <a:gd name="T28" fmla="*/ 2303 w 2338"/>
                  <a:gd name="T29" fmla="*/ 1023 h 1543"/>
                  <a:gd name="T30" fmla="*/ 2309 w 2338"/>
                  <a:gd name="T31" fmla="*/ 873 h 1543"/>
                  <a:gd name="T32" fmla="*/ 2199 w 2338"/>
                  <a:gd name="T33" fmla="*/ 787 h 1543"/>
                  <a:gd name="T34" fmla="*/ 2144 w 2338"/>
                  <a:gd name="T35" fmla="*/ 602 h 1543"/>
                  <a:gd name="T36" fmla="*/ 2084 w 2338"/>
                  <a:gd name="T37" fmla="*/ 552 h 1543"/>
                  <a:gd name="T38" fmla="*/ 2084 w 2338"/>
                  <a:gd name="T39" fmla="*/ 464 h 1543"/>
                  <a:gd name="T40" fmla="*/ 1956 w 2338"/>
                  <a:gd name="T41" fmla="*/ 329 h 1543"/>
                  <a:gd name="T42" fmla="*/ 1921 w 2338"/>
                  <a:gd name="T43" fmla="*/ 232 h 1543"/>
                  <a:gd name="T44" fmla="*/ 1858 w 2338"/>
                  <a:gd name="T45" fmla="*/ 191 h 1543"/>
                  <a:gd name="T46" fmla="*/ 1752 w 2338"/>
                  <a:gd name="T47" fmla="*/ 191 h 1543"/>
                  <a:gd name="T48" fmla="*/ 1644 w 2338"/>
                  <a:gd name="T49" fmla="*/ 150 h 1543"/>
                  <a:gd name="T50" fmla="*/ 1603 w 2338"/>
                  <a:gd name="T51" fmla="*/ 0 h 1543"/>
                  <a:gd name="T52" fmla="*/ 1429 w 2338"/>
                  <a:gd name="T53" fmla="*/ 20 h 1543"/>
                  <a:gd name="T54" fmla="*/ 1303 w 2338"/>
                  <a:gd name="T55" fmla="*/ 82 h 1543"/>
                  <a:gd name="T56" fmla="*/ 1206 w 2338"/>
                  <a:gd name="T57" fmla="*/ 102 h 1543"/>
                  <a:gd name="T58" fmla="*/ 1093 w 2338"/>
                  <a:gd name="T59" fmla="*/ 191 h 1543"/>
                  <a:gd name="T60" fmla="*/ 1017 w 2338"/>
                  <a:gd name="T61" fmla="*/ 241 h 1543"/>
                  <a:gd name="T62" fmla="*/ 920 w 2338"/>
                  <a:gd name="T63" fmla="*/ 276 h 1543"/>
                  <a:gd name="T64" fmla="*/ 729 w 2338"/>
                  <a:gd name="T65" fmla="*/ 211 h 1543"/>
                  <a:gd name="T66" fmla="*/ 664 w 2338"/>
                  <a:gd name="T67" fmla="*/ 256 h 1543"/>
                  <a:gd name="T68" fmla="*/ 644 w 2338"/>
                  <a:gd name="T69" fmla="*/ 211 h 1543"/>
                  <a:gd name="T70" fmla="*/ 527 w 2338"/>
                  <a:gd name="T71" fmla="*/ 170 h 1543"/>
                  <a:gd name="T72" fmla="*/ 388 w 2338"/>
                  <a:gd name="T73" fmla="*/ 241 h 1543"/>
                  <a:gd name="T74" fmla="*/ 262 w 2338"/>
                  <a:gd name="T75" fmla="*/ 211 h 1543"/>
                  <a:gd name="T76" fmla="*/ 132 w 2338"/>
                  <a:gd name="T77" fmla="*/ 317 h 1543"/>
                  <a:gd name="T78" fmla="*/ 15 w 2338"/>
                  <a:gd name="T79" fmla="*/ 384 h 1543"/>
                  <a:gd name="T80" fmla="*/ 109 w 2338"/>
                  <a:gd name="T81" fmla="*/ 476 h 1543"/>
                  <a:gd name="T82" fmla="*/ 130 w 2338"/>
                  <a:gd name="T83" fmla="*/ 620 h 1543"/>
                  <a:gd name="T84" fmla="*/ 109 w 2338"/>
                  <a:gd name="T85" fmla="*/ 735 h 1543"/>
                  <a:gd name="T86" fmla="*/ 0 w 2338"/>
                  <a:gd name="T87" fmla="*/ 864 h 1543"/>
                  <a:gd name="T88" fmla="*/ 89 w 2338"/>
                  <a:gd name="T89" fmla="*/ 969 h 1543"/>
                  <a:gd name="T90" fmla="*/ 165 w 2338"/>
                  <a:gd name="T91" fmla="*/ 925 h 1543"/>
                  <a:gd name="T92" fmla="*/ 332 w 2338"/>
                  <a:gd name="T93" fmla="*/ 934 h 1543"/>
                  <a:gd name="T94" fmla="*/ 441 w 2338"/>
                  <a:gd name="T95" fmla="*/ 873 h 1543"/>
                  <a:gd name="T96" fmla="*/ 609 w 2338"/>
                  <a:gd name="T97" fmla="*/ 884 h 1543"/>
                  <a:gd name="T98" fmla="*/ 685 w 2338"/>
                  <a:gd name="T99" fmla="*/ 849 h 1543"/>
                  <a:gd name="T100" fmla="*/ 770 w 2338"/>
                  <a:gd name="T101" fmla="*/ 796 h 1543"/>
                  <a:gd name="T102" fmla="*/ 887 w 2338"/>
                  <a:gd name="T103" fmla="*/ 914 h 1543"/>
                  <a:gd name="T104" fmla="*/ 1026 w 2338"/>
                  <a:gd name="T105" fmla="*/ 981 h 1543"/>
                  <a:gd name="T106" fmla="*/ 1058 w 2338"/>
                  <a:gd name="T107" fmla="*/ 1107 h 1543"/>
                  <a:gd name="T108" fmla="*/ 1194 w 2338"/>
                  <a:gd name="T109" fmla="*/ 1084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8" h="1543">
                    <a:moveTo>
                      <a:pt x="1194" y="1084"/>
                    </a:moveTo>
                    <a:lnTo>
                      <a:pt x="1206" y="1084"/>
                    </a:lnTo>
                    <a:lnTo>
                      <a:pt x="1232" y="1043"/>
                    </a:lnTo>
                    <a:lnTo>
                      <a:pt x="1241" y="1031"/>
                    </a:lnTo>
                    <a:lnTo>
                      <a:pt x="1282" y="1031"/>
                    </a:lnTo>
                    <a:lnTo>
                      <a:pt x="1282" y="1023"/>
                    </a:lnTo>
                    <a:lnTo>
                      <a:pt x="1291" y="1001"/>
                    </a:lnTo>
                    <a:lnTo>
                      <a:pt x="1282" y="990"/>
                    </a:lnTo>
                    <a:lnTo>
                      <a:pt x="1291" y="990"/>
                    </a:lnTo>
                    <a:lnTo>
                      <a:pt x="1303" y="1001"/>
                    </a:lnTo>
                    <a:lnTo>
                      <a:pt x="1312" y="990"/>
                    </a:lnTo>
                    <a:lnTo>
                      <a:pt x="1312" y="969"/>
                    </a:lnTo>
                    <a:lnTo>
                      <a:pt x="1338" y="969"/>
                    </a:lnTo>
                    <a:lnTo>
                      <a:pt x="1368" y="966"/>
                    </a:lnTo>
                    <a:lnTo>
                      <a:pt x="1379" y="966"/>
                    </a:lnTo>
                    <a:lnTo>
                      <a:pt x="1429" y="966"/>
                    </a:lnTo>
                    <a:lnTo>
                      <a:pt x="1429" y="947"/>
                    </a:lnTo>
                    <a:lnTo>
                      <a:pt x="1455" y="947"/>
                    </a:lnTo>
                    <a:lnTo>
                      <a:pt x="1496" y="966"/>
                    </a:lnTo>
                    <a:lnTo>
                      <a:pt x="1526" y="990"/>
                    </a:lnTo>
                    <a:lnTo>
                      <a:pt x="1546" y="990"/>
                    </a:lnTo>
                    <a:lnTo>
                      <a:pt x="1559" y="1001"/>
                    </a:lnTo>
                    <a:lnTo>
                      <a:pt x="1568" y="1031"/>
                    </a:lnTo>
                    <a:lnTo>
                      <a:pt x="1579" y="1051"/>
                    </a:lnTo>
                    <a:lnTo>
                      <a:pt x="1579" y="1084"/>
                    </a:lnTo>
                    <a:lnTo>
                      <a:pt x="1568" y="1084"/>
                    </a:lnTo>
                    <a:lnTo>
                      <a:pt x="1579" y="1107"/>
                    </a:lnTo>
                    <a:lnTo>
                      <a:pt x="1568" y="1129"/>
                    </a:lnTo>
                    <a:lnTo>
                      <a:pt x="1579" y="1140"/>
                    </a:lnTo>
                    <a:lnTo>
                      <a:pt x="1579" y="1170"/>
                    </a:lnTo>
                    <a:lnTo>
                      <a:pt x="1583" y="1211"/>
                    </a:lnTo>
                    <a:lnTo>
                      <a:pt x="1579" y="1225"/>
                    </a:lnTo>
                    <a:lnTo>
                      <a:pt x="1594" y="1266"/>
                    </a:lnTo>
                    <a:lnTo>
                      <a:pt x="1614" y="1266"/>
                    </a:lnTo>
                    <a:lnTo>
                      <a:pt x="1635" y="1266"/>
                    </a:lnTo>
                    <a:lnTo>
                      <a:pt x="1655" y="1296"/>
                    </a:lnTo>
                    <a:lnTo>
                      <a:pt x="1685" y="1296"/>
                    </a:lnTo>
                    <a:lnTo>
                      <a:pt x="1700" y="1307"/>
                    </a:lnTo>
                    <a:lnTo>
                      <a:pt x="1711" y="1296"/>
                    </a:lnTo>
                    <a:lnTo>
                      <a:pt x="1720" y="1296"/>
                    </a:lnTo>
                    <a:lnTo>
                      <a:pt x="1732" y="1316"/>
                    </a:lnTo>
                    <a:lnTo>
                      <a:pt x="1720" y="1334"/>
                    </a:lnTo>
                    <a:lnTo>
                      <a:pt x="1741" y="1363"/>
                    </a:lnTo>
                    <a:lnTo>
                      <a:pt x="1761" y="1372"/>
                    </a:lnTo>
                    <a:lnTo>
                      <a:pt x="1774" y="1413"/>
                    </a:lnTo>
                    <a:lnTo>
                      <a:pt x="1817" y="1413"/>
                    </a:lnTo>
                    <a:lnTo>
                      <a:pt x="1838" y="1413"/>
                    </a:lnTo>
                    <a:lnTo>
                      <a:pt x="1880" y="1425"/>
                    </a:lnTo>
                    <a:lnTo>
                      <a:pt x="1880" y="1445"/>
                    </a:lnTo>
                    <a:lnTo>
                      <a:pt x="1900" y="1445"/>
                    </a:lnTo>
                    <a:lnTo>
                      <a:pt x="1891" y="1393"/>
                    </a:lnTo>
                    <a:lnTo>
                      <a:pt x="1930" y="1384"/>
                    </a:lnTo>
                    <a:lnTo>
                      <a:pt x="1956" y="1393"/>
                    </a:lnTo>
                    <a:lnTo>
                      <a:pt x="1956" y="1425"/>
                    </a:lnTo>
                    <a:lnTo>
                      <a:pt x="1976" y="1445"/>
                    </a:lnTo>
                    <a:lnTo>
                      <a:pt x="1988" y="1469"/>
                    </a:lnTo>
                    <a:lnTo>
                      <a:pt x="1997" y="1489"/>
                    </a:lnTo>
                    <a:lnTo>
                      <a:pt x="2008" y="1502"/>
                    </a:lnTo>
                    <a:lnTo>
                      <a:pt x="2008" y="1510"/>
                    </a:lnTo>
                    <a:lnTo>
                      <a:pt x="2026" y="1521"/>
                    </a:lnTo>
                    <a:lnTo>
                      <a:pt x="2047" y="1543"/>
                    </a:lnTo>
                    <a:lnTo>
                      <a:pt x="2064" y="1530"/>
                    </a:lnTo>
                    <a:lnTo>
                      <a:pt x="2094" y="1521"/>
                    </a:lnTo>
                    <a:lnTo>
                      <a:pt x="2114" y="1502"/>
                    </a:lnTo>
                    <a:lnTo>
                      <a:pt x="2136" y="1480"/>
                    </a:lnTo>
                    <a:lnTo>
                      <a:pt x="2123" y="1460"/>
                    </a:lnTo>
                    <a:lnTo>
                      <a:pt x="2114" y="1434"/>
                    </a:lnTo>
                    <a:lnTo>
                      <a:pt x="2094" y="1384"/>
                    </a:lnTo>
                    <a:lnTo>
                      <a:pt x="2094" y="1354"/>
                    </a:lnTo>
                    <a:lnTo>
                      <a:pt x="2114" y="1334"/>
                    </a:lnTo>
                    <a:lnTo>
                      <a:pt x="2073" y="1307"/>
                    </a:lnTo>
                    <a:lnTo>
                      <a:pt x="2073" y="1316"/>
                    </a:lnTo>
                    <a:lnTo>
                      <a:pt x="2058" y="1316"/>
                    </a:lnTo>
                    <a:lnTo>
                      <a:pt x="2073" y="1257"/>
                    </a:lnTo>
                    <a:lnTo>
                      <a:pt x="2084" y="1246"/>
                    </a:lnTo>
                    <a:lnTo>
                      <a:pt x="2084" y="1237"/>
                    </a:lnTo>
                    <a:lnTo>
                      <a:pt x="2103" y="1225"/>
                    </a:lnTo>
                    <a:lnTo>
                      <a:pt x="2136" y="1216"/>
                    </a:lnTo>
                    <a:lnTo>
                      <a:pt x="2144" y="1225"/>
                    </a:lnTo>
                    <a:lnTo>
                      <a:pt x="2177" y="1216"/>
                    </a:lnTo>
                    <a:lnTo>
                      <a:pt x="2190" y="1216"/>
                    </a:lnTo>
                    <a:lnTo>
                      <a:pt x="2199" y="1198"/>
                    </a:lnTo>
                    <a:lnTo>
                      <a:pt x="2220" y="1211"/>
                    </a:lnTo>
                    <a:lnTo>
                      <a:pt x="2232" y="1181"/>
                    </a:lnTo>
                    <a:lnTo>
                      <a:pt x="2253" y="1181"/>
                    </a:lnTo>
                    <a:lnTo>
                      <a:pt x="2282" y="1161"/>
                    </a:lnTo>
                    <a:lnTo>
                      <a:pt x="2303" y="1129"/>
                    </a:lnTo>
                    <a:lnTo>
                      <a:pt x="2303" y="1092"/>
                    </a:lnTo>
                    <a:lnTo>
                      <a:pt x="2338" y="1043"/>
                    </a:lnTo>
                    <a:lnTo>
                      <a:pt x="2303" y="1023"/>
                    </a:lnTo>
                    <a:lnTo>
                      <a:pt x="2294" y="969"/>
                    </a:lnTo>
                    <a:lnTo>
                      <a:pt x="2318" y="966"/>
                    </a:lnTo>
                    <a:lnTo>
                      <a:pt x="2318" y="947"/>
                    </a:lnTo>
                    <a:lnTo>
                      <a:pt x="2303" y="934"/>
                    </a:lnTo>
                    <a:lnTo>
                      <a:pt x="2329" y="884"/>
                    </a:lnTo>
                    <a:lnTo>
                      <a:pt x="2309" y="873"/>
                    </a:lnTo>
                    <a:lnTo>
                      <a:pt x="2282" y="864"/>
                    </a:lnTo>
                    <a:lnTo>
                      <a:pt x="2294" y="837"/>
                    </a:lnTo>
                    <a:lnTo>
                      <a:pt x="2282" y="817"/>
                    </a:lnTo>
                    <a:lnTo>
                      <a:pt x="2253" y="808"/>
                    </a:lnTo>
                    <a:lnTo>
                      <a:pt x="2240" y="787"/>
                    </a:lnTo>
                    <a:lnTo>
                      <a:pt x="2199" y="787"/>
                    </a:lnTo>
                    <a:lnTo>
                      <a:pt x="2182" y="767"/>
                    </a:lnTo>
                    <a:lnTo>
                      <a:pt x="2182" y="720"/>
                    </a:lnTo>
                    <a:lnTo>
                      <a:pt x="2155" y="720"/>
                    </a:lnTo>
                    <a:lnTo>
                      <a:pt x="2164" y="670"/>
                    </a:lnTo>
                    <a:lnTo>
                      <a:pt x="2155" y="640"/>
                    </a:lnTo>
                    <a:lnTo>
                      <a:pt x="2144" y="602"/>
                    </a:lnTo>
                    <a:lnTo>
                      <a:pt x="2123" y="602"/>
                    </a:lnTo>
                    <a:lnTo>
                      <a:pt x="2103" y="602"/>
                    </a:lnTo>
                    <a:lnTo>
                      <a:pt x="2094" y="602"/>
                    </a:lnTo>
                    <a:lnTo>
                      <a:pt x="2084" y="594"/>
                    </a:lnTo>
                    <a:lnTo>
                      <a:pt x="2084" y="572"/>
                    </a:lnTo>
                    <a:lnTo>
                      <a:pt x="2084" y="552"/>
                    </a:lnTo>
                    <a:lnTo>
                      <a:pt x="2073" y="531"/>
                    </a:lnTo>
                    <a:lnTo>
                      <a:pt x="2047" y="544"/>
                    </a:lnTo>
                    <a:lnTo>
                      <a:pt x="2038" y="531"/>
                    </a:lnTo>
                    <a:lnTo>
                      <a:pt x="2058" y="503"/>
                    </a:lnTo>
                    <a:lnTo>
                      <a:pt x="2073" y="490"/>
                    </a:lnTo>
                    <a:lnTo>
                      <a:pt x="2084" y="464"/>
                    </a:lnTo>
                    <a:lnTo>
                      <a:pt x="2084" y="446"/>
                    </a:lnTo>
                    <a:lnTo>
                      <a:pt x="2064" y="405"/>
                    </a:lnTo>
                    <a:lnTo>
                      <a:pt x="2058" y="373"/>
                    </a:lnTo>
                    <a:lnTo>
                      <a:pt x="2017" y="373"/>
                    </a:lnTo>
                    <a:lnTo>
                      <a:pt x="2008" y="358"/>
                    </a:lnTo>
                    <a:lnTo>
                      <a:pt x="1956" y="329"/>
                    </a:lnTo>
                    <a:lnTo>
                      <a:pt x="1941" y="317"/>
                    </a:lnTo>
                    <a:lnTo>
                      <a:pt x="1921" y="297"/>
                    </a:lnTo>
                    <a:lnTo>
                      <a:pt x="1891" y="276"/>
                    </a:lnTo>
                    <a:lnTo>
                      <a:pt x="1911" y="247"/>
                    </a:lnTo>
                    <a:lnTo>
                      <a:pt x="1921" y="241"/>
                    </a:lnTo>
                    <a:lnTo>
                      <a:pt x="1921" y="232"/>
                    </a:lnTo>
                    <a:lnTo>
                      <a:pt x="1900" y="241"/>
                    </a:lnTo>
                    <a:lnTo>
                      <a:pt x="1880" y="211"/>
                    </a:lnTo>
                    <a:lnTo>
                      <a:pt x="1900" y="199"/>
                    </a:lnTo>
                    <a:lnTo>
                      <a:pt x="1891" y="191"/>
                    </a:lnTo>
                    <a:lnTo>
                      <a:pt x="1870" y="199"/>
                    </a:lnTo>
                    <a:lnTo>
                      <a:pt x="1858" y="191"/>
                    </a:lnTo>
                    <a:lnTo>
                      <a:pt x="1870" y="170"/>
                    </a:lnTo>
                    <a:lnTo>
                      <a:pt x="1850" y="158"/>
                    </a:lnTo>
                    <a:lnTo>
                      <a:pt x="1817" y="191"/>
                    </a:lnTo>
                    <a:lnTo>
                      <a:pt x="1815" y="199"/>
                    </a:lnTo>
                    <a:lnTo>
                      <a:pt x="1782" y="191"/>
                    </a:lnTo>
                    <a:lnTo>
                      <a:pt x="1752" y="191"/>
                    </a:lnTo>
                    <a:lnTo>
                      <a:pt x="1700" y="170"/>
                    </a:lnTo>
                    <a:lnTo>
                      <a:pt x="1700" y="180"/>
                    </a:lnTo>
                    <a:lnTo>
                      <a:pt x="1685" y="191"/>
                    </a:lnTo>
                    <a:lnTo>
                      <a:pt x="1685" y="170"/>
                    </a:lnTo>
                    <a:lnTo>
                      <a:pt x="1655" y="170"/>
                    </a:lnTo>
                    <a:lnTo>
                      <a:pt x="1644" y="150"/>
                    </a:lnTo>
                    <a:lnTo>
                      <a:pt x="1614" y="123"/>
                    </a:lnTo>
                    <a:lnTo>
                      <a:pt x="1624" y="93"/>
                    </a:lnTo>
                    <a:lnTo>
                      <a:pt x="1644" y="52"/>
                    </a:lnTo>
                    <a:lnTo>
                      <a:pt x="1624" y="41"/>
                    </a:lnTo>
                    <a:lnTo>
                      <a:pt x="1635" y="20"/>
                    </a:lnTo>
                    <a:lnTo>
                      <a:pt x="1603" y="0"/>
                    </a:lnTo>
                    <a:lnTo>
                      <a:pt x="1583" y="32"/>
                    </a:lnTo>
                    <a:lnTo>
                      <a:pt x="1546" y="52"/>
                    </a:lnTo>
                    <a:lnTo>
                      <a:pt x="1518" y="32"/>
                    </a:lnTo>
                    <a:lnTo>
                      <a:pt x="1477" y="41"/>
                    </a:lnTo>
                    <a:lnTo>
                      <a:pt x="1477" y="11"/>
                    </a:lnTo>
                    <a:lnTo>
                      <a:pt x="1429" y="20"/>
                    </a:lnTo>
                    <a:lnTo>
                      <a:pt x="1429" y="52"/>
                    </a:lnTo>
                    <a:lnTo>
                      <a:pt x="1409" y="61"/>
                    </a:lnTo>
                    <a:lnTo>
                      <a:pt x="1388" y="52"/>
                    </a:lnTo>
                    <a:lnTo>
                      <a:pt x="1358" y="61"/>
                    </a:lnTo>
                    <a:lnTo>
                      <a:pt x="1332" y="82"/>
                    </a:lnTo>
                    <a:lnTo>
                      <a:pt x="1303" y="82"/>
                    </a:lnTo>
                    <a:lnTo>
                      <a:pt x="1303" y="52"/>
                    </a:lnTo>
                    <a:lnTo>
                      <a:pt x="1282" y="41"/>
                    </a:lnTo>
                    <a:lnTo>
                      <a:pt x="1273" y="52"/>
                    </a:lnTo>
                    <a:lnTo>
                      <a:pt x="1241" y="61"/>
                    </a:lnTo>
                    <a:lnTo>
                      <a:pt x="1214" y="73"/>
                    </a:lnTo>
                    <a:lnTo>
                      <a:pt x="1206" y="102"/>
                    </a:lnTo>
                    <a:lnTo>
                      <a:pt x="1194" y="115"/>
                    </a:lnTo>
                    <a:lnTo>
                      <a:pt x="1184" y="123"/>
                    </a:lnTo>
                    <a:lnTo>
                      <a:pt x="1176" y="128"/>
                    </a:lnTo>
                    <a:lnTo>
                      <a:pt x="1102" y="158"/>
                    </a:lnTo>
                    <a:lnTo>
                      <a:pt x="1102" y="180"/>
                    </a:lnTo>
                    <a:lnTo>
                      <a:pt x="1093" y="191"/>
                    </a:lnTo>
                    <a:lnTo>
                      <a:pt x="1093" y="180"/>
                    </a:lnTo>
                    <a:lnTo>
                      <a:pt x="1080" y="180"/>
                    </a:lnTo>
                    <a:lnTo>
                      <a:pt x="1080" y="191"/>
                    </a:lnTo>
                    <a:lnTo>
                      <a:pt x="1038" y="211"/>
                    </a:lnTo>
                    <a:lnTo>
                      <a:pt x="1026" y="241"/>
                    </a:lnTo>
                    <a:lnTo>
                      <a:pt x="1017" y="241"/>
                    </a:lnTo>
                    <a:lnTo>
                      <a:pt x="976" y="241"/>
                    </a:lnTo>
                    <a:lnTo>
                      <a:pt x="961" y="232"/>
                    </a:lnTo>
                    <a:lnTo>
                      <a:pt x="929" y="247"/>
                    </a:lnTo>
                    <a:lnTo>
                      <a:pt x="950" y="267"/>
                    </a:lnTo>
                    <a:lnTo>
                      <a:pt x="950" y="276"/>
                    </a:lnTo>
                    <a:lnTo>
                      <a:pt x="920" y="276"/>
                    </a:lnTo>
                    <a:lnTo>
                      <a:pt x="852" y="232"/>
                    </a:lnTo>
                    <a:lnTo>
                      <a:pt x="824" y="232"/>
                    </a:lnTo>
                    <a:lnTo>
                      <a:pt x="811" y="221"/>
                    </a:lnTo>
                    <a:lnTo>
                      <a:pt x="791" y="211"/>
                    </a:lnTo>
                    <a:lnTo>
                      <a:pt x="750" y="211"/>
                    </a:lnTo>
                    <a:lnTo>
                      <a:pt x="729" y="211"/>
                    </a:lnTo>
                    <a:lnTo>
                      <a:pt x="726" y="199"/>
                    </a:lnTo>
                    <a:lnTo>
                      <a:pt x="694" y="199"/>
                    </a:lnTo>
                    <a:lnTo>
                      <a:pt x="685" y="221"/>
                    </a:lnTo>
                    <a:lnTo>
                      <a:pt x="694" y="232"/>
                    </a:lnTo>
                    <a:lnTo>
                      <a:pt x="673" y="256"/>
                    </a:lnTo>
                    <a:lnTo>
                      <a:pt x="664" y="256"/>
                    </a:lnTo>
                    <a:lnTo>
                      <a:pt x="653" y="247"/>
                    </a:lnTo>
                    <a:lnTo>
                      <a:pt x="635" y="241"/>
                    </a:lnTo>
                    <a:lnTo>
                      <a:pt x="635" y="232"/>
                    </a:lnTo>
                    <a:lnTo>
                      <a:pt x="653" y="232"/>
                    </a:lnTo>
                    <a:lnTo>
                      <a:pt x="653" y="211"/>
                    </a:lnTo>
                    <a:lnTo>
                      <a:pt x="644" y="211"/>
                    </a:lnTo>
                    <a:lnTo>
                      <a:pt x="623" y="221"/>
                    </a:lnTo>
                    <a:lnTo>
                      <a:pt x="614" y="199"/>
                    </a:lnTo>
                    <a:lnTo>
                      <a:pt x="597" y="170"/>
                    </a:lnTo>
                    <a:lnTo>
                      <a:pt x="577" y="180"/>
                    </a:lnTo>
                    <a:lnTo>
                      <a:pt x="568" y="158"/>
                    </a:lnTo>
                    <a:lnTo>
                      <a:pt x="527" y="170"/>
                    </a:lnTo>
                    <a:lnTo>
                      <a:pt x="518" y="170"/>
                    </a:lnTo>
                    <a:lnTo>
                      <a:pt x="497" y="191"/>
                    </a:lnTo>
                    <a:lnTo>
                      <a:pt x="471" y="211"/>
                    </a:lnTo>
                    <a:lnTo>
                      <a:pt x="449" y="211"/>
                    </a:lnTo>
                    <a:lnTo>
                      <a:pt x="421" y="211"/>
                    </a:lnTo>
                    <a:lnTo>
                      <a:pt x="388" y="241"/>
                    </a:lnTo>
                    <a:lnTo>
                      <a:pt x="379" y="232"/>
                    </a:lnTo>
                    <a:lnTo>
                      <a:pt x="353" y="232"/>
                    </a:lnTo>
                    <a:lnTo>
                      <a:pt x="344" y="241"/>
                    </a:lnTo>
                    <a:lnTo>
                      <a:pt x="291" y="241"/>
                    </a:lnTo>
                    <a:lnTo>
                      <a:pt x="291" y="221"/>
                    </a:lnTo>
                    <a:lnTo>
                      <a:pt x="262" y="211"/>
                    </a:lnTo>
                    <a:lnTo>
                      <a:pt x="235" y="199"/>
                    </a:lnTo>
                    <a:lnTo>
                      <a:pt x="215" y="221"/>
                    </a:lnTo>
                    <a:lnTo>
                      <a:pt x="247" y="247"/>
                    </a:lnTo>
                    <a:lnTo>
                      <a:pt x="206" y="276"/>
                    </a:lnTo>
                    <a:lnTo>
                      <a:pt x="193" y="297"/>
                    </a:lnTo>
                    <a:lnTo>
                      <a:pt x="132" y="317"/>
                    </a:lnTo>
                    <a:lnTo>
                      <a:pt x="117" y="317"/>
                    </a:lnTo>
                    <a:lnTo>
                      <a:pt x="109" y="329"/>
                    </a:lnTo>
                    <a:lnTo>
                      <a:pt x="97" y="349"/>
                    </a:lnTo>
                    <a:lnTo>
                      <a:pt x="67" y="364"/>
                    </a:lnTo>
                    <a:lnTo>
                      <a:pt x="47" y="373"/>
                    </a:lnTo>
                    <a:lnTo>
                      <a:pt x="15" y="384"/>
                    </a:lnTo>
                    <a:lnTo>
                      <a:pt x="26" y="425"/>
                    </a:lnTo>
                    <a:lnTo>
                      <a:pt x="35" y="425"/>
                    </a:lnTo>
                    <a:lnTo>
                      <a:pt x="56" y="414"/>
                    </a:lnTo>
                    <a:lnTo>
                      <a:pt x="76" y="455"/>
                    </a:lnTo>
                    <a:lnTo>
                      <a:pt x="89" y="464"/>
                    </a:lnTo>
                    <a:lnTo>
                      <a:pt x="109" y="476"/>
                    </a:lnTo>
                    <a:lnTo>
                      <a:pt x="130" y="490"/>
                    </a:lnTo>
                    <a:lnTo>
                      <a:pt x="165" y="511"/>
                    </a:lnTo>
                    <a:lnTo>
                      <a:pt x="165" y="522"/>
                    </a:lnTo>
                    <a:lnTo>
                      <a:pt x="130" y="552"/>
                    </a:lnTo>
                    <a:lnTo>
                      <a:pt x="117" y="572"/>
                    </a:lnTo>
                    <a:lnTo>
                      <a:pt x="130" y="620"/>
                    </a:lnTo>
                    <a:lnTo>
                      <a:pt x="152" y="620"/>
                    </a:lnTo>
                    <a:lnTo>
                      <a:pt x="152" y="628"/>
                    </a:lnTo>
                    <a:lnTo>
                      <a:pt x="132" y="640"/>
                    </a:lnTo>
                    <a:lnTo>
                      <a:pt x="130" y="691"/>
                    </a:lnTo>
                    <a:lnTo>
                      <a:pt x="109" y="720"/>
                    </a:lnTo>
                    <a:lnTo>
                      <a:pt x="109" y="735"/>
                    </a:lnTo>
                    <a:lnTo>
                      <a:pt x="109" y="754"/>
                    </a:lnTo>
                    <a:lnTo>
                      <a:pt x="67" y="776"/>
                    </a:lnTo>
                    <a:lnTo>
                      <a:pt x="56" y="776"/>
                    </a:lnTo>
                    <a:lnTo>
                      <a:pt x="26" y="808"/>
                    </a:lnTo>
                    <a:lnTo>
                      <a:pt x="0" y="849"/>
                    </a:lnTo>
                    <a:lnTo>
                      <a:pt x="0" y="864"/>
                    </a:lnTo>
                    <a:lnTo>
                      <a:pt x="26" y="884"/>
                    </a:lnTo>
                    <a:lnTo>
                      <a:pt x="35" y="905"/>
                    </a:lnTo>
                    <a:lnTo>
                      <a:pt x="35" y="925"/>
                    </a:lnTo>
                    <a:lnTo>
                      <a:pt x="47" y="955"/>
                    </a:lnTo>
                    <a:lnTo>
                      <a:pt x="89" y="934"/>
                    </a:lnTo>
                    <a:lnTo>
                      <a:pt x="89" y="969"/>
                    </a:lnTo>
                    <a:lnTo>
                      <a:pt x="117" y="990"/>
                    </a:lnTo>
                    <a:lnTo>
                      <a:pt x="165" y="966"/>
                    </a:lnTo>
                    <a:lnTo>
                      <a:pt x="165" y="955"/>
                    </a:lnTo>
                    <a:lnTo>
                      <a:pt x="144" y="947"/>
                    </a:lnTo>
                    <a:lnTo>
                      <a:pt x="144" y="925"/>
                    </a:lnTo>
                    <a:lnTo>
                      <a:pt x="165" y="925"/>
                    </a:lnTo>
                    <a:lnTo>
                      <a:pt x="206" y="934"/>
                    </a:lnTo>
                    <a:lnTo>
                      <a:pt x="235" y="905"/>
                    </a:lnTo>
                    <a:lnTo>
                      <a:pt x="247" y="914"/>
                    </a:lnTo>
                    <a:lnTo>
                      <a:pt x="250" y="966"/>
                    </a:lnTo>
                    <a:lnTo>
                      <a:pt x="250" y="981"/>
                    </a:lnTo>
                    <a:lnTo>
                      <a:pt x="332" y="934"/>
                    </a:lnTo>
                    <a:lnTo>
                      <a:pt x="362" y="934"/>
                    </a:lnTo>
                    <a:lnTo>
                      <a:pt x="362" y="925"/>
                    </a:lnTo>
                    <a:lnTo>
                      <a:pt x="379" y="925"/>
                    </a:lnTo>
                    <a:lnTo>
                      <a:pt x="408" y="893"/>
                    </a:lnTo>
                    <a:lnTo>
                      <a:pt x="408" y="884"/>
                    </a:lnTo>
                    <a:lnTo>
                      <a:pt x="441" y="873"/>
                    </a:lnTo>
                    <a:lnTo>
                      <a:pt x="471" y="873"/>
                    </a:lnTo>
                    <a:lnTo>
                      <a:pt x="518" y="852"/>
                    </a:lnTo>
                    <a:lnTo>
                      <a:pt x="547" y="864"/>
                    </a:lnTo>
                    <a:lnTo>
                      <a:pt x="588" y="864"/>
                    </a:lnTo>
                    <a:lnTo>
                      <a:pt x="588" y="884"/>
                    </a:lnTo>
                    <a:lnTo>
                      <a:pt x="609" y="884"/>
                    </a:lnTo>
                    <a:lnTo>
                      <a:pt x="635" y="914"/>
                    </a:lnTo>
                    <a:lnTo>
                      <a:pt x="644" y="905"/>
                    </a:lnTo>
                    <a:lnTo>
                      <a:pt x="635" y="893"/>
                    </a:lnTo>
                    <a:lnTo>
                      <a:pt x="635" y="884"/>
                    </a:lnTo>
                    <a:lnTo>
                      <a:pt x="653" y="884"/>
                    </a:lnTo>
                    <a:lnTo>
                      <a:pt x="685" y="849"/>
                    </a:lnTo>
                    <a:lnTo>
                      <a:pt x="694" y="852"/>
                    </a:lnTo>
                    <a:lnTo>
                      <a:pt x="726" y="852"/>
                    </a:lnTo>
                    <a:lnTo>
                      <a:pt x="729" y="864"/>
                    </a:lnTo>
                    <a:lnTo>
                      <a:pt x="741" y="864"/>
                    </a:lnTo>
                    <a:lnTo>
                      <a:pt x="783" y="817"/>
                    </a:lnTo>
                    <a:lnTo>
                      <a:pt x="770" y="796"/>
                    </a:lnTo>
                    <a:lnTo>
                      <a:pt x="783" y="767"/>
                    </a:lnTo>
                    <a:lnTo>
                      <a:pt x="852" y="787"/>
                    </a:lnTo>
                    <a:lnTo>
                      <a:pt x="900" y="849"/>
                    </a:lnTo>
                    <a:lnTo>
                      <a:pt x="867" y="873"/>
                    </a:lnTo>
                    <a:lnTo>
                      <a:pt x="867" y="884"/>
                    </a:lnTo>
                    <a:lnTo>
                      <a:pt x="887" y="914"/>
                    </a:lnTo>
                    <a:lnTo>
                      <a:pt x="887" y="947"/>
                    </a:lnTo>
                    <a:lnTo>
                      <a:pt x="909" y="990"/>
                    </a:lnTo>
                    <a:lnTo>
                      <a:pt x="950" y="990"/>
                    </a:lnTo>
                    <a:lnTo>
                      <a:pt x="976" y="990"/>
                    </a:lnTo>
                    <a:lnTo>
                      <a:pt x="1006" y="981"/>
                    </a:lnTo>
                    <a:lnTo>
                      <a:pt x="1026" y="981"/>
                    </a:lnTo>
                    <a:lnTo>
                      <a:pt x="1017" y="1031"/>
                    </a:lnTo>
                    <a:lnTo>
                      <a:pt x="1017" y="1043"/>
                    </a:lnTo>
                    <a:lnTo>
                      <a:pt x="1017" y="1099"/>
                    </a:lnTo>
                    <a:lnTo>
                      <a:pt x="1017" y="1140"/>
                    </a:lnTo>
                    <a:lnTo>
                      <a:pt x="1058" y="1129"/>
                    </a:lnTo>
                    <a:lnTo>
                      <a:pt x="1058" y="1107"/>
                    </a:lnTo>
                    <a:lnTo>
                      <a:pt x="1093" y="1099"/>
                    </a:lnTo>
                    <a:lnTo>
                      <a:pt x="1115" y="1140"/>
                    </a:lnTo>
                    <a:lnTo>
                      <a:pt x="1135" y="1140"/>
                    </a:lnTo>
                    <a:lnTo>
                      <a:pt x="1164" y="1129"/>
                    </a:lnTo>
                    <a:lnTo>
                      <a:pt x="1176" y="1092"/>
                    </a:lnTo>
                    <a:lnTo>
                      <a:pt x="1194" y="1084"/>
                    </a:lnTo>
                    <a:close/>
                  </a:path>
                </a:pathLst>
              </a:custGeom>
              <a:grpFill/>
              <a:ln w="3175" cap="flat" cmpd="sng">
                <a:solidFill>
                  <a:schemeClr val="accent4"/>
                </a:solidFill>
                <a:prstDash val="solid"/>
                <a:round/>
                <a:headEnd type="none" w="med" len="med"/>
                <a:tailEnd type="none" w="med" len="med"/>
              </a:ln>
              <a:effectLst/>
            </p:spPr>
            <p:txBody>
              <a:bodyPr/>
              <a:lstStyle/>
              <a:p>
                <a:endParaRPr lang="fr-FR"/>
              </a:p>
            </p:txBody>
          </p:sp>
          <p:sp>
            <p:nvSpPr>
              <p:cNvPr id="108" name="50 Manche">
                <a:extLst>
                  <a:ext uri="{FF2B5EF4-FFF2-40B4-BE49-F238E27FC236}">
                    <a16:creationId xmlns:a16="http://schemas.microsoft.com/office/drawing/2014/main" id="{AAAC2695-38EE-4A11-9AE8-3D713ADA5EBA}"/>
                  </a:ext>
                </a:extLst>
              </p:cNvPr>
              <p:cNvSpPr>
                <a:spLocks/>
              </p:cNvSpPr>
              <p:nvPr userDrawn="1"/>
            </p:nvSpPr>
            <p:spPr bwMode="auto">
              <a:xfrm>
                <a:off x="4130675" y="1249363"/>
                <a:ext cx="490538" cy="842962"/>
              </a:xfrm>
              <a:custGeom>
                <a:avLst/>
                <a:gdLst>
                  <a:gd name="T0" fmla="*/ 542 w 1442"/>
                  <a:gd name="T1" fmla="*/ 2095 h 2478"/>
                  <a:gd name="T2" fmla="*/ 459 w 1442"/>
                  <a:gd name="T3" fmla="*/ 2028 h 2478"/>
                  <a:gd name="T4" fmla="*/ 383 w 1442"/>
                  <a:gd name="T5" fmla="*/ 1775 h 2478"/>
                  <a:gd name="T6" fmla="*/ 395 w 1442"/>
                  <a:gd name="T7" fmla="*/ 1646 h 2478"/>
                  <a:gd name="T8" fmla="*/ 416 w 1442"/>
                  <a:gd name="T9" fmla="*/ 1519 h 2478"/>
                  <a:gd name="T10" fmla="*/ 403 w 1442"/>
                  <a:gd name="T11" fmla="*/ 1411 h 2478"/>
                  <a:gd name="T12" fmla="*/ 383 w 1442"/>
                  <a:gd name="T13" fmla="*/ 1159 h 2478"/>
                  <a:gd name="T14" fmla="*/ 323 w 1442"/>
                  <a:gd name="T15" fmla="*/ 964 h 2478"/>
                  <a:gd name="T16" fmla="*/ 265 w 1442"/>
                  <a:gd name="T17" fmla="*/ 793 h 2478"/>
                  <a:gd name="T18" fmla="*/ 180 w 1442"/>
                  <a:gd name="T19" fmla="*/ 688 h 2478"/>
                  <a:gd name="T20" fmla="*/ 119 w 1442"/>
                  <a:gd name="T21" fmla="*/ 500 h 2478"/>
                  <a:gd name="T22" fmla="*/ 63 w 1442"/>
                  <a:gd name="T23" fmla="*/ 370 h 2478"/>
                  <a:gd name="T24" fmla="*/ 119 w 1442"/>
                  <a:gd name="T25" fmla="*/ 218 h 2478"/>
                  <a:gd name="T26" fmla="*/ 0 w 1442"/>
                  <a:gd name="T27" fmla="*/ 91 h 2478"/>
                  <a:gd name="T28" fmla="*/ 63 w 1442"/>
                  <a:gd name="T29" fmla="*/ 30 h 2478"/>
                  <a:gd name="T30" fmla="*/ 171 w 1442"/>
                  <a:gd name="T31" fmla="*/ 80 h 2478"/>
                  <a:gd name="T32" fmla="*/ 333 w 1442"/>
                  <a:gd name="T33" fmla="*/ 147 h 2478"/>
                  <a:gd name="T34" fmla="*/ 501 w 1442"/>
                  <a:gd name="T35" fmla="*/ 156 h 2478"/>
                  <a:gd name="T36" fmla="*/ 650 w 1442"/>
                  <a:gd name="T37" fmla="*/ 80 h 2478"/>
                  <a:gd name="T38" fmla="*/ 854 w 1442"/>
                  <a:gd name="T39" fmla="*/ 100 h 2478"/>
                  <a:gd name="T40" fmla="*/ 895 w 1442"/>
                  <a:gd name="T41" fmla="*/ 229 h 2478"/>
                  <a:gd name="T42" fmla="*/ 798 w 1442"/>
                  <a:gd name="T43" fmla="*/ 327 h 2478"/>
                  <a:gd name="T44" fmla="*/ 833 w 1442"/>
                  <a:gd name="T45" fmla="*/ 474 h 2478"/>
                  <a:gd name="T46" fmla="*/ 921 w 1442"/>
                  <a:gd name="T47" fmla="*/ 617 h 2478"/>
                  <a:gd name="T48" fmla="*/ 921 w 1442"/>
                  <a:gd name="T49" fmla="*/ 752 h 2478"/>
                  <a:gd name="T50" fmla="*/ 982 w 1442"/>
                  <a:gd name="T51" fmla="*/ 806 h 2478"/>
                  <a:gd name="T52" fmla="*/ 982 w 1442"/>
                  <a:gd name="T53" fmla="*/ 912 h 2478"/>
                  <a:gd name="T54" fmla="*/ 1118 w 1442"/>
                  <a:gd name="T55" fmla="*/ 1061 h 2478"/>
                  <a:gd name="T56" fmla="*/ 1277 w 1442"/>
                  <a:gd name="T57" fmla="*/ 1070 h 2478"/>
                  <a:gd name="T58" fmla="*/ 1227 w 1442"/>
                  <a:gd name="T59" fmla="*/ 1159 h 2478"/>
                  <a:gd name="T60" fmla="*/ 1236 w 1442"/>
                  <a:gd name="T61" fmla="*/ 1263 h 2478"/>
                  <a:gd name="T62" fmla="*/ 1283 w 1442"/>
                  <a:gd name="T63" fmla="*/ 1285 h 2478"/>
                  <a:gd name="T64" fmla="*/ 1292 w 1442"/>
                  <a:gd name="T65" fmla="*/ 1391 h 2478"/>
                  <a:gd name="T66" fmla="*/ 1215 w 1442"/>
                  <a:gd name="T67" fmla="*/ 1508 h 2478"/>
                  <a:gd name="T68" fmla="*/ 1089 w 1442"/>
                  <a:gd name="T69" fmla="*/ 1529 h 2478"/>
                  <a:gd name="T70" fmla="*/ 1097 w 1442"/>
                  <a:gd name="T71" fmla="*/ 1605 h 2478"/>
                  <a:gd name="T72" fmla="*/ 1000 w 1442"/>
                  <a:gd name="T73" fmla="*/ 1687 h 2478"/>
                  <a:gd name="T74" fmla="*/ 950 w 1442"/>
                  <a:gd name="T75" fmla="*/ 1805 h 2478"/>
                  <a:gd name="T76" fmla="*/ 1032 w 1442"/>
                  <a:gd name="T77" fmla="*/ 1893 h 2478"/>
                  <a:gd name="T78" fmla="*/ 1151 w 1442"/>
                  <a:gd name="T79" fmla="*/ 1881 h 2478"/>
                  <a:gd name="T80" fmla="*/ 1292 w 1442"/>
                  <a:gd name="T81" fmla="*/ 1913 h 2478"/>
                  <a:gd name="T82" fmla="*/ 1333 w 1442"/>
                  <a:gd name="T83" fmla="*/ 1978 h 2478"/>
                  <a:gd name="T84" fmla="*/ 1442 w 1442"/>
                  <a:gd name="T85" fmla="*/ 2086 h 2478"/>
                  <a:gd name="T86" fmla="*/ 1409 w 1442"/>
                  <a:gd name="T87" fmla="*/ 2204 h 2478"/>
                  <a:gd name="T88" fmla="*/ 1333 w 1442"/>
                  <a:gd name="T89" fmla="*/ 2340 h 2478"/>
                  <a:gd name="T90" fmla="*/ 1160 w 1442"/>
                  <a:gd name="T91" fmla="*/ 2392 h 2478"/>
                  <a:gd name="T92" fmla="*/ 1000 w 1442"/>
                  <a:gd name="T93" fmla="*/ 2401 h 2478"/>
                  <a:gd name="T94" fmla="*/ 854 w 1442"/>
                  <a:gd name="T95" fmla="*/ 2351 h 2478"/>
                  <a:gd name="T96" fmla="*/ 727 w 1442"/>
                  <a:gd name="T97" fmla="*/ 2381 h 2478"/>
                  <a:gd name="T98" fmla="*/ 639 w 1442"/>
                  <a:gd name="T99" fmla="*/ 2437 h 2478"/>
                  <a:gd name="T100" fmla="*/ 512 w 1442"/>
                  <a:gd name="T101" fmla="*/ 2416 h 2478"/>
                  <a:gd name="T102" fmla="*/ 416 w 1442"/>
                  <a:gd name="T103" fmla="*/ 2299 h 2478"/>
                  <a:gd name="T104" fmla="*/ 383 w 1442"/>
                  <a:gd name="T105" fmla="*/ 2173 h 2478"/>
                  <a:gd name="T106" fmla="*/ 451 w 1442"/>
                  <a:gd name="T107" fmla="*/ 2125 h 2478"/>
                  <a:gd name="T108" fmla="*/ 557 w 1442"/>
                  <a:gd name="T109" fmla="*/ 2125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2" h="2478">
                    <a:moveTo>
                      <a:pt x="639" y="2145"/>
                    </a:moveTo>
                    <a:lnTo>
                      <a:pt x="630" y="2116"/>
                    </a:lnTo>
                    <a:lnTo>
                      <a:pt x="577" y="2095"/>
                    </a:lnTo>
                    <a:lnTo>
                      <a:pt x="577" y="2067"/>
                    </a:lnTo>
                    <a:lnTo>
                      <a:pt x="553" y="2075"/>
                    </a:lnTo>
                    <a:lnTo>
                      <a:pt x="542" y="2095"/>
                    </a:lnTo>
                    <a:lnTo>
                      <a:pt x="521" y="2086"/>
                    </a:lnTo>
                    <a:lnTo>
                      <a:pt x="521" y="2067"/>
                    </a:lnTo>
                    <a:lnTo>
                      <a:pt x="521" y="2054"/>
                    </a:lnTo>
                    <a:lnTo>
                      <a:pt x="479" y="2049"/>
                    </a:lnTo>
                    <a:lnTo>
                      <a:pt x="459" y="2040"/>
                    </a:lnTo>
                    <a:lnTo>
                      <a:pt x="459" y="2028"/>
                    </a:lnTo>
                    <a:lnTo>
                      <a:pt x="442" y="1969"/>
                    </a:lnTo>
                    <a:lnTo>
                      <a:pt x="436" y="1937"/>
                    </a:lnTo>
                    <a:lnTo>
                      <a:pt x="403" y="1928"/>
                    </a:lnTo>
                    <a:lnTo>
                      <a:pt x="375" y="1902"/>
                    </a:lnTo>
                    <a:lnTo>
                      <a:pt x="383" y="1831"/>
                    </a:lnTo>
                    <a:lnTo>
                      <a:pt x="383" y="1775"/>
                    </a:lnTo>
                    <a:lnTo>
                      <a:pt x="362" y="1744"/>
                    </a:lnTo>
                    <a:lnTo>
                      <a:pt x="345" y="1744"/>
                    </a:lnTo>
                    <a:lnTo>
                      <a:pt x="333" y="1722"/>
                    </a:lnTo>
                    <a:lnTo>
                      <a:pt x="362" y="1714"/>
                    </a:lnTo>
                    <a:lnTo>
                      <a:pt x="383" y="1692"/>
                    </a:lnTo>
                    <a:lnTo>
                      <a:pt x="395" y="1646"/>
                    </a:lnTo>
                    <a:lnTo>
                      <a:pt x="395" y="1625"/>
                    </a:lnTo>
                    <a:lnTo>
                      <a:pt x="395" y="1596"/>
                    </a:lnTo>
                    <a:lnTo>
                      <a:pt x="403" y="1560"/>
                    </a:lnTo>
                    <a:lnTo>
                      <a:pt x="416" y="1549"/>
                    </a:lnTo>
                    <a:lnTo>
                      <a:pt x="403" y="1529"/>
                    </a:lnTo>
                    <a:lnTo>
                      <a:pt x="416" y="1519"/>
                    </a:lnTo>
                    <a:lnTo>
                      <a:pt x="416" y="1488"/>
                    </a:lnTo>
                    <a:lnTo>
                      <a:pt x="416" y="1458"/>
                    </a:lnTo>
                    <a:lnTo>
                      <a:pt x="425" y="1432"/>
                    </a:lnTo>
                    <a:lnTo>
                      <a:pt x="425" y="1411"/>
                    </a:lnTo>
                    <a:lnTo>
                      <a:pt x="416" y="1411"/>
                    </a:lnTo>
                    <a:lnTo>
                      <a:pt x="403" y="1411"/>
                    </a:lnTo>
                    <a:lnTo>
                      <a:pt x="395" y="1423"/>
                    </a:lnTo>
                    <a:lnTo>
                      <a:pt x="375" y="1332"/>
                    </a:lnTo>
                    <a:lnTo>
                      <a:pt x="375" y="1304"/>
                    </a:lnTo>
                    <a:lnTo>
                      <a:pt x="362" y="1255"/>
                    </a:lnTo>
                    <a:lnTo>
                      <a:pt x="375" y="1202"/>
                    </a:lnTo>
                    <a:lnTo>
                      <a:pt x="383" y="1159"/>
                    </a:lnTo>
                    <a:lnTo>
                      <a:pt x="383" y="1137"/>
                    </a:lnTo>
                    <a:lnTo>
                      <a:pt x="383" y="1061"/>
                    </a:lnTo>
                    <a:lnTo>
                      <a:pt x="375" y="1029"/>
                    </a:lnTo>
                    <a:lnTo>
                      <a:pt x="375" y="1008"/>
                    </a:lnTo>
                    <a:lnTo>
                      <a:pt x="353" y="1008"/>
                    </a:lnTo>
                    <a:lnTo>
                      <a:pt x="323" y="964"/>
                    </a:lnTo>
                    <a:lnTo>
                      <a:pt x="312" y="912"/>
                    </a:lnTo>
                    <a:lnTo>
                      <a:pt x="306" y="890"/>
                    </a:lnTo>
                    <a:lnTo>
                      <a:pt x="297" y="862"/>
                    </a:lnTo>
                    <a:lnTo>
                      <a:pt x="286" y="841"/>
                    </a:lnTo>
                    <a:lnTo>
                      <a:pt x="277" y="814"/>
                    </a:lnTo>
                    <a:lnTo>
                      <a:pt x="265" y="793"/>
                    </a:lnTo>
                    <a:lnTo>
                      <a:pt x="256" y="784"/>
                    </a:lnTo>
                    <a:lnTo>
                      <a:pt x="247" y="773"/>
                    </a:lnTo>
                    <a:lnTo>
                      <a:pt x="215" y="735"/>
                    </a:lnTo>
                    <a:lnTo>
                      <a:pt x="215" y="723"/>
                    </a:lnTo>
                    <a:lnTo>
                      <a:pt x="206" y="717"/>
                    </a:lnTo>
                    <a:lnTo>
                      <a:pt x="180" y="688"/>
                    </a:lnTo>
                    <a:lnTo>
                      <a:pt x="139" y="688"/>
                    </a:lnTo>
                    <a:lnTo>
                      <a:pt x="139" y="676"/>
                    </a:lnTo>
                    <a:lnTo>
                      <a:pt x="130" y="638"/>
                    </a:lnTo>
                    <a:lnTo>
                      <a:pt x="130" y="606"/>
                    </a:lnTo>
                    <a:lnTo>
                      <a:pt x="130" y="559"/>
                    </a:lnTo>
                    <a:lnTo>
                      <a:pt x="119" y="500"/>
                    </a:lnTo>
                    <a:lnTo>
                      <a:pt x="97" y="488"/>
                    </a:lnTo>
                    <a:lnTo>
                      <a:pt x="109" y="453"/>
                    </a:lnTo>
                    <a:lnTo>
                      <a:pt x="97" y="424"/>
                    </a:lnTo>
                    <a:lnTo>
                      <a:pt x="89" y="411"/>
                    </a:lnTo>
                    <a:lnTo>
                      <a:pt x="74" y="403"/>
                    </a:lnTo>
                    <a:lnTo>
                      <a:pt x="63" y="370"/>
                    </a:lnTo>
                    <a:lnTo>
                      <a:pt x="78" y="347"/>
                    </a:lnTo>
                    <a:lnTo>
                      <a:pt x="89" y="335"/>
                    </a:lnTo>
                    <a:lnTo>
                      <a:pt x="119" y="305"/>
                    </a:lnTo>
                    <a:lnTo>
                      <a:pt x="119" y="273"/>
                    </a:lnTo>
                    <a:lnTo>
                      <a:pt x="119" y="244"/>
                    </a:lnTo>
                    <a:lnTo>
                      <a:pt x="119" y="218"/>
                    </a:lnTo>
                    <a:lnTo>
                      <a:pt x="109" y="168"/>
                    </a:lnTo>
                    <a:lnTo>
                      <a:pt x="97" y="147"/>
                    </a:lnTo>
                    <a:lnTo>
                      <a:pt x="89" y="136"/>
                    </a:lnTo>
                    <a:lnTo>
                      <a:pt x="74" y="127"/>
                    </a:lnTo>
                    <a:lnTo>
                      <a:pt x="63" y="112"/>
                    </a:lnTo>
                    <a:lnTo>
                      <a:pt x="0" y="91"/>
                    </a:lnTo>
                    <a:lnTo>
                      <a:pt x="13" y="59"/>
                    </a:lnTo>
                    <a:lnTo>
                      <a:pt x="0" y="30"/>
                    </a:lnTo>
                    <a:lnTo>
                      <a:pt x="13" y="0"/>
                    </a:lnTo>
                    <a:lnTo>
                      <a:pt x="21" y="0"/>
                    </a:lnTo>
                    <a:lnTo>
                      <a:pt x="41" y="0"/>
                    </a:lnTo>
                    <a:lnTo>
                      <a:pt x="63" y="30"/>
                    </a:lnTo>
                    <a:lnTo>
                      <a:pt x="89" y="39"/>
                    </a:lnTo>
                    <a:lnTo>
                      <a:pt x="109" y="17"/>
                    </a:lnTo>
                    <a:lnTo>
                      <a:pt x="119" y="30"/>
                    </a:lnTo>
                    <a:lnTo>
                      <a:pt x="139" y="30"/>
                    </a:lnTo>
                    <a:lnTo>
                      <a:pt x="150" y="71"/>
                    </a:lnTo>
                    <a:lnTo>
                      <a:pt x="171" y="80"/>
                    </a:lnTo>
                    <a:lnTo>
                      <a:pt x="215" y="100"/>
                    </a:lnTo>
                    <a:lnTo>
                      <a:pt x="286" y="100"/>
                    </a:lnTo>
                    <a:lnTo>
                      <a:pt x="306" y="115"/>
                    </a:lnTo>
                    <a:lnTo>
                      <a:pt x="323" y="115"/>
                    </a:lnTo>
                    <a:lnTo>
                      <a:pt x="333" y="136"/>
                    </a:lnTo>
                    <a:lnTo>
                      <a:pt x="333" y="147"/>
                    </a:lnTo>
                    <a:lnTo>
                      <a:pt x="375" y="147"/>
                    </a:lnTo>
                    <a:lnTo>
                      <a:pt x="395" y="147"/>
                    </a:lnTo>
                    <a:lnTo>
                      <a:pt x="403" y="177"/>
                    </a:lnTo>
                    <a:lnTo>
                      <a:pt x="425" y="177"/>
                    </a:lnTo>
                    <a:lnTo>
                      <a:pt x="471" y="156"/>
                    </a:lnTo>
                    <a:lnTo>
                      <a:pt x="501" y="156"/>
                    </a:lnTo>
                    <a:lnTo>
                      <a:pt x="521" y="156"/>
                    </a:lnTo>
                    <a:lnTo>
                      <a:pt x="553" y="147"/>
                    </a:lnTo>
                    <a:lnTo>
                      <a:pt x="577" y="136"/>
                    </a:lnTo>
                    <a:lnTo>
                      <a:pt x="598" y="91"/>
                    </a:lnTo>
                    <a:lnTo>
                      <a:pt x="618" y="100"/>
                    </a:lnTo>
                    <a:lnTo>
                      <a:pt x="650" y="80"/>
                    </a:lnTo>
                    <a:lnTo>
                      <a:pt x="672" y="80"/>
                    </a:lnTo>
                    <a:lnTo>
                      <a:pt x="727" y="71"/>
                    </a:lnTo>
                    <a:lnTo>
                      <a:pt x="757" y="91"/>
                    </a:lnTo>
                    <a:lnTo>
                      <a:pt x="776" y="91"/>
                    </a:lnTo>
                    <a:lnTo>
                      <a:pt x="804" y="100"/>
                    </a:lnTo>
                    <a:lnTo>
                      <a:pt x="854" y="100"/>
                    </a:lnTo>
                    <a:lnTo>
                      <a:pt x="845" y="136"/>
                    </a:lnTo>
                    <a:lnTo>
                      <a:pt x="854" y="136"/>
                    </a:lnTo>
                    <a:lnTo>
                      <a:pt x="865" y="168"/>
                    </a:lnTo>
                    <a:lnTo>
                      <a:pt x="886" y="188"/>
                    </a:lnTo>
                    <a:lnTo>
                      <a:pt x="874" y="197"/>
                    </a:lnTo>
                    <a:lnTo>
                      <a:pt x="895" y="229"/>
                    </a:lnTo>
                    <a:lnTo>
                      <a:pt x="895" y="264"/>
                    </a:lnTo>
                    <a:lnTo>
                      <a:pt x="854" y="253"/>
                    </a:lnTo>
                    <a:lnTo>
                      <a:pt x="845" y="294"/>
                    </a:lnTo>
                    <a:lnTo>
                      <a:pt x="845" y="314"/>
                    </a:lnTo>
                    <a:lnTo>
                      <a:pt x="813" y="305"/>
                    </a:lnTo>
                    <a:lnTo>
                      <a:pt x="798" y="327"/>
                    </a:lnTo>
                    <a:lnTo>
                      <a:pt x="789" y="355"/>
                    </a:lnTo>
                    <a:lnTo>
                      <a:pt x="789" y="383"/>
                    </a:lnTo>
                    <a:lnTo>
                      <a:pt x="798" y="411"/>
                    </a:lnTo>
                    <a:lnTo>
                      <a:pt x="804" y="444"/>
                    </a:lnTo>
                    <a:lnTo>
                      <a:pt x="824" y="465"/>
                    </a:lnTo>
                    <a:lnTo>
                      <a:pt x="833" y="474"/>
                    </a:lnTo>
                    <a:lnTo>
                      <a:pt x="854" y="520"/>
                    </a:lnTo>
                    <a:lnTo>
                      <a:pt x="874" y="541"/>
                    </a:lnTo>
                    <a:lnTo>
                      <a:pt x="874" y="550"/>
                    </a:lnTo>
                    <a:lnTo>
                      <a:pt x="895" y="570"/>
                    </a:lnTo>
                    <a:lnTo>
                      <a:pt x="906" y="591"/>
                    </a:lnTo>
                    <a:lnTo>
                      <a:pt x="921" y="617"/>
                    </a:lnTo>
                    <a:lnTo>
                      <a:pt x="930" y="626"/>
                    </a:lnTo>
                    <a:lnTo>
                      <a:pt x="941" y="638"/>
                    </a:lnTo>
                    <a:lnTo>
                      <a:pt x="950" y="667"/>
                    </a:lnTo>
                    <a:lnTo>
                      <a:pt x="930" y="743"/>
                    </a:lnTo>
                    <a:lnTo>
                      <a:pt x="921" y="743"/>
                    </a:lnTo>
                    <a:lnTo>
                      <a:pt x="921" y="752"/>
                    </a:lnTo>
                    <a:lnTo>
                      <a:pt x="941" y="752"/>
                    </a:lnTo>
                    <a:lnTo>
                      <a:pt x="971" y="743"/>
                    </a:lnTo>
                    <a:lnTo>
                      <a:pt x="982" y="764"/>
                    </a:lnTo>
                    <a:lnTo>
                      <a:pt x="971" y="773"/>
                    </a:lnTo>
                    <a:lnTo>
                      <a:pt x="971" y="793"/>
                    </a:lnTo>
                    <a:lnTo>
                      <a:pt x="982" y="806"/>
                    </a:lnTo>
                    <a:lnTo>
                      <a:pt x="1012" y="806"/>
                    </a:lnTo>
                    <a:lnTo>
                      <a:pt x="1012" y="826"/>
                    </a:lnTo>
                    <a:lnTo>
                      <a:pt x="982" y="841"/>
                    </a:lnTo>
                    <a:lnTo>
                      <a:pt x="971" y="882"/>
                    </a:lnTo>
                    <a:lnTo>
                      <a:pt x="982" y="890"/>
                    </a:lnTo>
                    <a:lnTo>
                      <a:pt x="982" y="912"/>
                    </a:lnTo>
                    <a:lnTo>
                      <a:pt x="1021" y="964"/>
                    </a:lnTo>
                    <a:lnTo>
                      <a:pt x="1032" y="966"/>
                    </a:lnTo>
                    <a:lnTo>
                      <a:pt x="1041" y="979"/>
                    </a:lnTo>
                    <a:lnTo>
                      <a:pt x="1069" y="1020"/>
                    </a:lnTo>
                    <a:lnTo>
                      <a:pt x="1089" y="1020"/>
                    </a:lnTo>
                    <a:lnTo>
                      <a:pt x="1118" y="1061"/>
                    </a:lnTo>
                    <a:lnTo>
                      <a:pt x="1151" y="1070"/>
                    </a:lnTo>
                    <a:lnTo>
                      <a:pt x="1160" y="1081"/>
                    </a:lnTo>
                    <a:lnTo>
                      <a:pt x="1177" y="1081"/>
                    </a:lnTo>
                    <a:lnTo>
                      <a:pt x="1227" y="1040"/>
                    </a:lnTo>
                    <a:lnTo>
                      <a:pt x="1236" y="1029"/>
                    </a:lnTo>
                    <a:lnTo>
                      <a:pt x="1277" y="1070"/>
                    </a:lnTo>
                    <a:lnTo>
                      <a:pt x="1256" y="1085"/>
                    </a:lnTo>
                    <a:lnTo>
                      <a:pt x="1268" y="1105"/>
                    </a:lnTo>
                    <a:lnTo>
                      <a:pt x="1227" y="1137"/>
                    </a:lnTo>
                    <a:lnTo>
                      <a:pt x="1195" y="1126"/>
                    </a:lnTo>
                    <a:lnTo>
                      <a:pt x="1195" y="1146"/>
                    </a:lnTo>
                    <a:lnTo>
                      <a:pt x="1227" y="1159"/>
                    </a:lnTo>
                    <a:lnTo>
                      <a:pt x="1227" y="1167"/>
                    </a:lnTo>
                    <a:lnTo>
                      <a:pt x="1256" y="1196"/>
                    </a:lnTo>
                    <a:lnTo>
                      <a:pt x="1277" y="1202"/>
                    </a:lnTo>
                    <a:lnTo>
                      <a:pt x="1277" y="1222"/>
                    </a:lnTo>
                    <a:lnTo>
                      <a:pt x="1236" y="1243"/>
                    </a:lnTo>
                    <a:lnTo>
                      <a:pt x="1236" y="1263"/>
                    </a:lnTo>
                    <a:lnTo>
                      <a:pt x="1247" y="1255"/>
                    </a:lnTo>
                    <a:lnTo>
                      <a:pt x="1277" y="1235"/>
                    </a:lnTo>
                    <a:lnTo>
                      <a:pt x="1292" y="1243"/>
                    </a:lnTo>
                    <a:lnTo>
                      <a:pt x="1292" y="1255"/>
                    </a:lnTo>
                    <a:lnTo>
                      <a:pt x="1283" y="1263"/>
                    </a:lnTo>
                    <a:lnTo>
                      <a:pt x="1283" y="1285"/>
                    </a:lnTo>
                    <a:lnTo>
                      <a:pt x="1303" y="1314"/>
                    </a:lnTo>
                    <a:lnTo>
                      <a:pt x="1292" y="1326"/>
                    </a:lnTo>
                    <a:lnTo>
                      <a:pt x="1292" y="1341"/>
                    </a:lnTo>
                    <a:lnTo>
                      <a:pt x="1283" y="1352"/>
                    </a:lnTo>
                    <a:lnTo>
                      <a:pt x="1277" y="1373"/>
                    </a:lnTo>
                    <a:lnTo>
                      <a:pt x="1292" y="1391"/>
                    </a:lnTo>
                    <a:lnTo>
                      <a:pt x="1303" y="1411"/>
                    </a:lnTo>
                    <a:lnTo>
                      <a:pt x="1277" y="1411"/>
                    </a:lnTo>
                    <a:lnTo>
                      <a:pt x="1268" y="1443"/>
                    </a:lnTo>
                    <a:lnTo>
                      <a:pt x="1247" y="1443"/>
                    </a:lnTo>
                    <a:lnTo>
                      <a:pt x="1247" y="1469"/>
                    </a:lnTo>
                    <a:lnTo>
                      <a:pt x="1215" y="1508"/>
                    </a:lnTo>
                    <a:lnTo>
                      <a:pt x="1195" y="1529"/>
                    </a:lnTo>
                    <a:lnTo>
                      <a:pt x="1186" y="1529"/>
                    </a:lnTo>
                    <a:lnTo>
                      <a:pt x="1138" y="1549"/>
                    </a:lnTo>
                    <a:lnTo>
                      <a:pt x="1130" y="1549"/>
                    </a:lnTo>
                    <a:lnTo>
                      <a:pt x="1110" y="1549"/>
                    </a:lnTo>
                    <a:lnTo>
                      <a:pt x="1089" y="1529"/>
                    </a:lnTo>
                    <a:lnTo>
                      <a:pt x="1060" y="1529"/>
                    </a:lnTo>
                    <a:lnTo>
                      <a:pt x="1060" y="1549"/>
                    </a:lnTo>
                    <a:lnTo>
                      <a:pt x="1041" y="1560"/>
                    </a:lnTo>
                    <a:lnTo>
                      <a:pt x="1032" y="1605"/>
                    </a:lnTo>
                    <a:lnTo>
                      <a:pt x="1047" y="1605"/>
                    </a:lnTo>
                    <a:lnTo>
                      <a:pt x="1097" y="1605"/>
                    </a:lnTo>
                    <a:lnTo>
                      <a:pt x="1089" y="1646"/>
                    </a:lnTo>
                    <a:lnTo>
                      <a:pt x="1060" y="1657"/>
                    </a:lnTo>
                    <a:lnTo>
                      <a:pt x="1060" y="1679"/>
                    </a:lnTo>
                    <a:lnTo>
                      <a:pt x="1041" y="1692"/>
                    </a:lnTo>
                    <a:lnTo>
                      <a:pt x="1021" y="1702"/>
                    </a:lnTo>
                    <a:lnTo>
                      <a:pt x="1000" y="1687"/>
                    </a:lnTo>
                    <a:lnTo>
                      <a:pt x="971" y="1714"/>
                    </a:lnTo>
                    <a:lnTo>
                      <a:pt x="962" y="1744"/>
                    </a:lnTo>
                    <a:lnTo>
                      <a:pt x="930" y="1763"/>
                    </a:lnTo>
                    <a:lnTo>
                      <a:pt x="915" y="1763"/>
                    </a:lnTo>
                    <a:lnTo>
                      <a:pt x="921" y="1785"/>
                    </a:lnTo>
                    <a:lnTo>
                      <a:pt x="950" y="1805"/>
                    </a:lnTo>
                    <a:lnTo>
                      <a:pt x="971" y="1805"/>
                    </a:lnTo>
                    <a:lnTo>
                      <a:pt x="982" y="1805"/>
                    </a:lnTo>
                    <a:lnTo>
                      <a:pt x="991" y="1831"/>
                    </a:lnTo>
                    <a:lnTo>
                      <a:pt x="982" y="1861"/>
                    </a:lnTo>
                    <a:lnTo>
                      <a:pt x="1021" y="1881"/>
                    </a:lnTo>
                    <a:lnTo>
                      <a:pt x="1032" y="1893"/>
                    </a:lnTo>
                    <a:lnTo>
                      <a:pt x="1047" y="1881"/>
                    </a:lnTo>
                    <a:lnTo>
                      <a:pt x="1060" y="1872"/>
                    </a:lnTo>
                    <a:lnTo>
                      <a:pt x="1097" y="1893"/>
                    </a:lnTo>
                    <a:lnTo>
                      <a:pt x="1097" y="1881"/>
                    </a:lnTo>
                    <a:lnTo>
                      <a:pt x="1118" y="1881"/>
                    </a:lnTo>
                    <a:lnTo>
                      <a:pt x="1151" y="1881"/>
                    </a:lnTo>
                    <a:lnTo>
                      <a:pt x="1151" y="1872"/>
                    </a:lnTo>
                    <a:lnTo>
                      <a:pt x="1177" y="1872"/>
                    </a:lnTo>
                    <a:lnTo>
                      <a:pt x="1186" y="1893"/>
                    </a:lnTo>
                    <a:lnTo>
                      <a:pt x="1247" y="1913"/>
                    </a:lnTo>
                    <a:lnTo>
                      <a:pt x="1256" y="1928"/>
                    </a:lnTo>
                    <a:lnTo>
                      <a:pt x="1292" y="1913"/>
                    </a:lnTo>
                    <a:lnTo>
                      <a:pt x="1333" y="1913"/>
                    </a:lnTo>
                    <a:lnTo>
                      <a:pt x="1324" y="1937"/>
                    </a:lnTo>
                    <a:lnTo>
                      <a:pt x="1292" y="1948"/>
                    </a:lnTo>
                    <a:lnTo>
                      <a:pt x="1303" y="1989"/>
                    </a:lnTo>
                    <a:lnTo>
                      <a:pt x="1312" y="1989"/>
                    </a:lnTo>
                    <a:lnTo>
                      <a:pt x="1333" y="1978"/>
                    </a:lnTo>
                    <a:lnTo>
                      <a:pt x="1353" y="2019"/>
                    </a:lnTo>
                    <a:lnTo>
                      <a:pt x="1366" y="2028"/>
                    </a:lnTo>
                    <a:lnTo>
                      <a:pt x="1386" y="2040"/>
                    </a:lnTo>
                    <a:lnTo>
                      <a:pt x="1407" y="2054"/>
                    </a:lnTo>
                    <a:lnTo>
                      <a:pt x="1442" y="2075"/>
                    </a:lnTo>
                    <a:lnTo>
                      <a:pt x="1442" y="2086"/>
                    </a:lnTo>
                    <a:lnTo>
                      <a:pt x="1407" y="2116"/>
                    </a:lnTo>
                    <a:lnTo>
                      <a:pt x="1394" y="2136"/>
                    </a:lnTo>
                    <a:lnTo>
                      <a:pt x="1407" y="2184"/>
                    </a:lnTo>
                    <a:lnTo>
                      <a:pt x="1429" y="2184"/>
                    </a:lnTo>
                    <a:lnTo>
                      <a:pt x="1429" y="2192"/>
                    </a:lnTo>
                    <a:lnTo>
                      <a:pt x="1409" y="2204"/>
                    </a:lnTo>
                    <a:lnTo>
                      <a:pt x="1407" y="2255"/>
                    </a:lnTo>
                    <a:lnTo>
                      <a:pt x="1386" y="2284"/>
                    </a:lnTo>
                    <a:lnTo>
                      <a:pt x="1386" y="2299"/>
                    </a:lnTo>
                    <a:lnTo>
                      <a:pt x="1386" y="2318"/>
                    </a:lnTo>
                    <a:lnTo>
                      <a:pt x="1344" y="2340"/>
                    </a:lnTo>
                    <a:lnTo>
                      <a:pt x="1333" y="2340"/>
                    </a:lnTo>
                    <a:lnTo>
                      <a:pt x="1303" y="2372"/>
                    </a:lnTo>
                    <a:lnTo>
                      <a:pt x="1277" y="2413"/>
                    </a:lnTo>
                    <a:lnTo>
                      <a:pt x="1277" y="2428"/>
                    </a:lnTo>
                    <a:lnTo>
                      <a:pt x="1206" y="2437"/>
                    </a:lnTo>
                    <a:lnTo>
                      <a:pt x="1195" y="2413"/>
                    </a:lnTo>
                    <a:lnTo>
                      <a:pt x="1160" y="2392"/>
                    </a:lnTo>
                    <a:lnTo>
                      <a:pt x="1151" y="2392"/>
                    </a:lnTo>
                    <a:lnTo>
                      <a:pt x="1130" y="2428"/>
                    </a:lnTo>
                    <a:lnTo>
                      <a:pt x="1080" y="2437"/>
                    </a:lnTo>
                    <a:lnTo>
                      <a:pt x="1069" y="2428"/>
                    </a:lnTo>
                    <a:lnTo>
                      <a:pt x="1012" y="2392"/>
                    </a:lnTo>
                    <a:lnTo>
                      <a:pt x="1000" y="2401"/>
                    </a:lnTo>
                    <a:lnTo>
                      <a:pt x="962" y="2392"/>
                    </a:lnTo>
                    <a:lnTo>
                      <a:pt x="941" y="2372"/>
                    </a:lnTo>
                    <a:lnTo>
                      <a:pt x="915" y="2381"/>
                    </a:lnTo>
                    <a:lnTo>
                      <a:pt x="886" y="2372"/>
                    </a:lnTo>
                    <a:lnTo>
                      <a:pt x="874" y="2351"/>
                    </a:lnTo>
                    <a:lnTo>
                      <a:pt x="854" y="2351"/>
                    </a:lnTo>
                    <a:lnTo>
                      <a:pt x="833" y="2331"/>
                    </a:lnTo>
                    <a:lnTo>
                      <a:pt x="804" y="2340"/>
                    </a:lnTo>
                    <a:lnTo>
                      <a:pt x="776" y="2318"/>
                    </a:lnTo>
                    <a:lnTo>
                      <a:pt x="748" y="2331"/>
                    </a:lnTo>
                    <a:lnTo>
                      <a:pt x="748" y="2351"/>
                    </a:lnTo>
                    <a:lnTo>
                      <a:pt x="727" y="2381"/>
                    </a:lnTo>
                    <a:lnTo>
                      <a:pt x="715" y="2381"/>
                    </a:lnTo>
                    <a:lnTo>
                      <a:pt x="707" y="2401"/>
                    </a:lnTo>
                    <a:lnTo>
                      <a:pt x="672" y="2401"/>
                    </a:lnTo>
                    <a:lnTo>
                      <a:pt x="672" y="2416"/>
                    </a:lnTo>
                    <a:lnTo>
                      <a:pt x="639" y="2416"/>
                    </a:lnTo>
                    <a:lnTo>
                      <a:pt x="639" y="2437"/>
                    </a:lnTo>
                    <a:lnTo>
                      <a:pt x="630" y="2448"/>
                    </a:lnTo>
                    <a:lnTo>
                      <a:pt x="598" y="2469"/>
                    </a:lnTo>
                    <a:lnTo>
                      <a:pt x="577" y="2478"/>
                    </a:lnTo>
                    <a:lnTo>
                      <a:pt x="533" y="2469"/>
                    </a:lnTo>
                    <a:lnTo>
                      <a:pt x="521" y="2437"/>
                    </a:lnTo>
                    <a:lnTo>
                      <a:pt x="512" y="2416"/>
                    </a:lnTo>
                    <a:lnTo>
                      <a:pt x="479" y="2416"/>
                    </a:lnTo>
                    <a:lnTo>
                      <a:pt x="459" y="2416"/>
                    </a:lnTo>
                    <a:lnTo>
                      <a:pt x="451" y="2372"/>
                    </a:lnTo>
                    <a:lnTo>
                      <a:pt x="436" y="2331"/>
                    </a:lnTo>
                    <a:lnTo>
                      <a:pt x="425" y="2331"/>
                    </a:lnTo>
                    <a:lnTo>
                      <a:pt x="416" y="2299"/>
                    </a:lnTo>
                    <a:lnTo>
                      <a:pt x="416" y="2275"/>
                    </a:lnTo>
                    <a:lnTo>
                      <a:pt x="425" y="2264"/>
                    </a:lnTo>
                    <a:lnTo>
                      <a:pt x="416" y="2234"/>
                    </a:lnTo>
                    <a:lnTo>
                      <a:pt x="395" y="2234"/>
                    </a:lnTo>
                    <a:lnTo>
                      <a:pt x="403" y="2192"/>
                    </a:lnTo>
                    <a:lnTo>
                      <a:pt x="383" y="2173"/>
                    </a:lnTo>
                    <a:lnTo>
                      <a:pt x="362" y="2158"/>
                    </a:lnTo>
                    <a:lnTo>
                      <a:pt x="362" y="2125"/>
                    </a:lnTo>
                    <a:lnTo>
                      <a:pt x="395" y="2136"/>
                    </a:lnTo>
                    <a:lnTo>
                      <a:pt x="436" y="2136"/>
                    </a:lnTo>
                    <a:lnTo>
                      <a:pt x="436" y="2125"/>
                    </a:lnTo>
                    <a:lnTo>
                      <a:pt x="451" y="2125"/>
                    </a:lnTo>
                    <a:lnTo>
                      <a:pt x="451" y="2145"/>
                    </a:lnTo>
                    <a:lnTo>
                      <a:pt x="479" y="2145"/>
                    </a:lnTo>
                    <a:lnTo>
                      <a:pt x="492" y="2136"/>
                    </a:lnTo>
                    <a:lnTo>
                      <a:pt x="521" y="2145"/>
                    </a:lnTo>
                    <a:lnTo>
                      <a:pt x="512" y="2125"/>
                    </a:lnTo>
                    <a:lnTo>
                      <a:pt x="557" y="2125"/>
                    </a:lnTo>
                    <a:lnTo>
                      <a:pt x="609" y="2136"/>
                    </a:lnTo>
                    <a:lnTo>
                      <a:pt x="639" y="2145"/>
                    </a:lnTo>
                    <a:close/>
                  </a:path>
                </a:pathLst>
              </a:custGeom>
              <a:grpFill/>
              <a:ln w="3175" cap="flat" cmpd="sng">
                <a:solidFill>
                  <a:schemeClr val="accent4"/>
                </a:solidFill>
                <a:prstDash val="solid"/>
                <a:round/>
                <a:headEnd type="none" w="med" len="med"/>
                <a:tailEnd type="none" w="med" len="med"/>
              </a:ln>
              <a:effectLst/>
            </p:spPr>
            <p:txBody>
              <a:bodyPr/>
              <a:lstStyle/>
              <a:p>
                <a:endParaRPr lang="fr-FR"/>
              </a:p>
            </p:txBody>
          </p:sp>
          <p:sp>
            <p:nvSpPr>
              <p:cNvPr id="109" name="14 Calvados">
                <a:extLst>
                  <a:ext uri="{FF2B5EF4-FFF2-40B4-BE49-F238E27FC236}">
                    <a16:creationId xmlns:a16="http://schemas.microsoft.com/office/drawing/2014/main" id="{F9CA6EF7-891A-4E23-88A0-877F8144B630}"/>
                  </a:ext>
                </a:extLst>
              </p:cNvPr>
              <p:cNvSpPr>
                <a:spLocks/>
              </p:cNvSpPr>
              <p:nvPr userDrawn="1"/>
            </p:nvSpPr>
            <p:spPr bwMode="auto">
              <a:xfrm>
                <a:off x="4440238" y="1476375"/>
                <a:ext cx="701675" cy="431800"/>
              </a:xfrm>
              <a:custGeom>
                <a:avLst/>
                <a:gdLst>
                  <a:gd name="T0" fmla="*/ 332 w 2058"/>
                  <a:gd name="T1" fmla="*/ 802 h 1270"/>
                  <a:gd name="T2" fmla="*/ 215 w 2058"/>
                  <a:gd name="T3" fmla="*/ 882 h 1270"/>
                  <a:gd name="T4" fmla="*/ 126 w 2058"/>
                  <a:gd name="T5" fmla="*/ 893 h 1270"/>
                  <a:gd name="T6" fmla="*/ 145 w 2058"/>
                  <a:gd name="T7" fmla="*/ 990 h 1270"/>
                  <a:gd name="T8" fmla="*/ 56 w 2058"/>
                  <a:gd name="T9" fmla="*/ 1047 h 1270"/>
                  <a:gd name="T10" fmla="*/ 35 w 2058"/>
                  <a:gd name="T11" fmla="*/ 1138 h 1270"/>
                  <a:gd name="T12" fmla="*/ 106 w 2058"/>
                  <a:gd name="T13" fmla="*/ 1214 h 1270"/>
                  <a:gd name="T14" fmla="*/ 182 w 2058"/>
                  <a:gd name="T15" fmla="*/ 1214 h 1270"/>
                  <a:gd name="T16" fmla="*/ 271 w 2058"/>
                  <a:gd name="T17" fmla="*/ 1226 h 1270"/>
                  <a:gd name="T18" fmla="*/ 409 w 2058"/>
                  <a:gd name="T19" fmla="*/ 1270 h 1270"/>
                  <a:gd name="T20" fmla="*/ 494 w 2058"/>
                  <a:gd name="T21" fmla="*/ 1214 h 1270"/>
                  <a:gd name="T22" fmla="*/ 597 w 2058"/>
                  <a:gd name="T23" fmla="*/ 1096 h 1270"/>
                  <a:gd name="T24" fmla="*/ 715 w 2058"/>
                  <a:gd name="T25" fmla="*/ 1129 h 1270"/>
                  <a:gd name="T26" fmla="*/ 833 w 2058"/>
                  <a:gd name="T27" fmla="*/ 1108 h 1270"/>
                  <a:gd name="T28" fmla="*/ 939 w 2058"/>
                  <a:gd name="T29" fmla="*/ 1077 h 1270"/>
                  <a:gd name="T30" fmla="*/ 1015 w 2058"/>
                  <a:gd name="T31" fmla="*/ 1108 h 1270"/>
                  <a:gd name="T32" fmla="*/ 1026 w 2058"/>
                  <a:gd name="T33" fmla="*/ 1153 h 1270"/>
                  <a:gd name="T34" fmla="*/ 1088 w 2058"/>
                  <a:gd name="T35" fmla="*/ 1096 h 1270"/>
                  <a:gd name="T36" fmla="*/ 1186 w 2058"/>
                  <a:gd name="T37" fmla="*/ 1129 h 1270"/>
                  <a:gd name="T38" fmla="*/ 1291 w 2058"/>
                  <a:gd name="T39" fmla="*/ 1144 h 1270"/>
                  <a:gd name="T40" fmla="*/ 1400 w 2058"/>
                  <a:gd name="T41" fmla="*/ 1108 h 1270"/>
                  <a:gd name="T42" fmla="*/ 1464 w 2058"/>
                  <a:gd name="T43" fmla="*/ 1077 h 1270"/>
                  <a:gd name="T44" fmla="*/ 1568 w 2058"/>
                  <a:gd name="T45" fmla="*/ 999 h 1270"/>
                  <a:gd name="T46" fmla="*/ 1665 w 2058"/>
                  <a:gd name="T47" fmla="*/ 949 h 1270"/>
                  <a:gd name="T48" fmla="*/ 1771 w 2058"/>
                  <a:gd name="T49" fmla="*/ 958 h 1270"/>
                  <a:gd name="T50" fmla="*/ 1880 w 2058"/>
                  <a:gd name="T51" fmla="*/ 929 h 1270"/>
                  <a:gd name="T52" fmla="*/ 1986 w 2058"/>
                  <a:gd name="T53" fmla="*/ 938 h 1270"/>
                  <a:gd name="T54" fmla="*/ 2058 w 2058"/>
                  <a:gd name="T55" fmla="*/ 811 h 1270"/>
                  <a:gd name="T56" fmla="*/ 1976 w 2058"/>
                  <a:gd name="T57" fmla="*/ 776 h 1270"/>
                  <a:gd name="T58" fmla="*/ 2017 w 2058"/>
                  <a:gd name="T59" fmla="*/ 706 h 1270"/>
                  <a:gd name="T60" fmla="*/ 1997 w 2058"/>
                  <a:gd name="T61" fmla="*/ 659 h 1270"/>
                  <a:gd name="T62" fmla="*/ 2038 w 2058"/>
                  <a:gd name="T63" fmla="*/ 568 h 1270"/>
                  <a:gd name="T64" fmla="*/ 1997 w 2058"/>
                  <a:gd name="T65" fmla="*/ 450 h 1270"/>
                  <a:gd name="T66" fmla="*/ 1976 w 2058"/>
                  <a:gd name="T67" fmla="*/ 332 h 1270"/>
                  <a:gd name="T68" fmla="*/ 1888 w 2058"/>
                  <a:gd name="T69" fmla="*/ 299 h 1270"/>
                  <a:gd name="T70" fmla="*/ 1921 w 2058"/>
                  <a:gd name="T71" fmla="*/ 182 h 1270"/>
                  <a:gd name="T72" fmla="*/ 1888 w 2058"/>
                  <a:gd name="T73" fmla="*/ 0 h 1270"/>
                  <a:gd name="T74" fmla="*/ 1700 w 2058"/>
                  <a:gd name="T75" fmla="*/ 50 h 1270"/>
                  <a:gd name="T76" fmla="*/ 1615 w 2058"/>
                  <a:gd name="T77" fmla="*/ 117 h 1270"/>
                  <a:gd name="T78" fmla="*/ 1477 w 2058"/>
                  <a:gd name="T79" fmla="*/ 215 h 1270"/>
                  <a:gd name="T80" fmla="*/ 1323 w 2058"/>
                  <a:gd name="T81" fmla="*/ 277 h 1270"/>
                  <a:gd name="T82" fmla="*/ 1103 w 2058"/>
                  <a:gd name="T83" fmla="*/ 245 h 1270"/>
                  <a:gd name="T84" fmla="*/ 950 w 2058"/>
                  <a:gd name="T85" fmla="*/ 167 h 1270"/>
                  <a:gd name="T86" fmla="*/ 783 w 2058"/>
                  <a:gd name="T87" fmla="*/ 147 h 1270"/>
                  <a:gd name="T88" fmla="*/ 665 w 2058"/>
                  <a:gd name="T89" fmla="*/ 139 h 1270"/>
                  <a:gd name="T90" fmla="*/ 418 w 2058"/>
                  <a:gd name="T91" fmla="*/ 97 h 1270"/>
                  <a:gd name="T92" fmla="*/ 262 w 2058"/>
                  <a:gd name="T93" fmla="*/ 30 h 1270"/>
                  <a:gd name="T94" fmla="*/ 132 w 2058"/>
                  <a:gd name="T95" fmla="*/ 50 h 1270"/>
                  <a:gd name="T96" fmla="*/ 67 w 2058"/>
                  <a:gd name="T97" fmla="*/ 174 h 1270"/>
                  <a:gd name="T98" fmla="*/ 117 w 2058"/>
                  <a:gd name="T99" fmla="*/ 299 h 1270"/>
                  <a:gd name="T100" fmla="*/ 236 w 2058"/>
                  <a:gd name="T101" fmla="*/ 403 h 1270"/>
                  <a:gd name="T102" fmla="*/ 362 w 2058"/>
                  <a:gd name="T103" fmla="*/ 403 h 1270"/>
                  <a:gd name="T104" fmla="*/ 280 w 2058"/>
                  <a:gd name="T105" fmla="*/ 479 h 1270"/>
                  <a:gd name="T106" fmla="*/ 362 w 2058"/>
                  <a:gd name="T107" fmla="*/ 555 h 1270"/>
                  <a:gd name="T108" fmla="*/ 377 w 2058"/>
                  <a:gd name="T109" fmla="*/ 576 h 1270"/>
                  <a:gd name="T110" fmla="*/ 377 w 2058"/>
                  <a:gd name="T111" fmla="*/ 659 h 1270"/>
                  <a:gd name="T112" fmla="*/ 388 w 2058"/>
                  <a:gd name="T113" fmla="*/ 744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58" h="1270">
                    <a:moveTo>
                      <a:pt x="388" y="744"/>
                    </a:moveTo>
                    <a:lnTo>
                      <a:pt x="362" y="744"/>
                    </a:lnTo>
                    <a:lnTo>
                      <a:pt x="353" y="776"/>
                    </a:lnTo>
                    <a:lnTo>
                      <a:pt x="332" y="776"/>
                    </a:lnTo>
                    <a:lnTo>
                      <a:pt x="332" y="802"/>
                    </a:lnTo>
                    <a:lnTo>
                      <a:pt x="300" y="841"/>
                    </a:lnTo>
                    <a:lnTo>
                      <a:pt x="280" y="862"/>
                    </a:lnTo>
                    <a:lnTo>
                      <a:pt x="271" y="862"/>
                    </a:lnTo>
                    <a:lnTo>
                      <a:pt x="223" y="882"/>
                    </a:lnTo>
                    <a:lnTo>
                      <a:pt x="215" y="882"/>
                    </a:lnTo>
                    <a:lnTo>
                      <a:pt x="195" y="882"/>
                    </a:lnTo>
                    <a:lnTo>
                      <a:pt x="174" y="862"/>
                    </a:lnTo>
                    <a:lnTo>
                      <a:pt x="145" y="862"/>
                    </a:lnTo>
                    <a:lnTo>
                      <a:pt x="145" y="882"/>
                    </a:lnTo>
                    <a:lnTo>
                      <a:pt x="126" y="893"/>
                    </a:lnTo>
                    <a:lnTo>
                      <a:pt x="117" y="938"/>
                    </a:lnTo>
                    <a:lnTo>
                      <a:pt x="132" y="938"/>
                    </a:lnTo>
                    <a:lnTo>
                      <a:pt x="182" y="938"/>
                    </a:lnTo>
                    <a:lnTo>
                      <a:pt x="174" y="979"/>
                    </a:lnTo>
                    <a:lnTo>
                      <a:pt x="145" y="990"/>
                    </a:lnTo>
                    <a:lnTo>
                      <a:pt x="145" y="1012"/>
                    </a:lnTo>
                    <a:lnTo>
                      <a:pt x="126" y="1025"/>
                    </a:lnTo>
                    <a:lnTo>
                      <a:pt x="106" y="1035"/>
                    </a:lnTo>
                    <a:lnTo>
                      <a:pt x="85" y="1020"/>
                    </a:lnTo>
                    <a:lnTo>
                      <a:pt x="56" y="1047"/>
                    </a:lnTo>
                    <a:lnTo>
                      <a:pt x="47" y="1077"/>
                    </a:lnTo>
                    <a:lnTo>
                      <a:pt x="15" y="1096"/>
                    </a:lnTo>
                    <a:lnTo>
                      <a:pt x="0" y="1096"/>
                    </a:lnTo>
                    <a:lnTo>
                      <a:pt x="6" y="1118"/>
                    </a:lnTo>
                    <a:lnTo>
                      <a:pt x="35" y="1138"/>
                    </a:lnTo>
                    <a:lnTo>
                      <a:pt x="56" y="1138"/>
                    </a:lnTo>
                    <a:lnTo>
                      <a:pt x="67" y="1138"/>
                    </a:lnTo>
                    <a:lnTo>
                      <a:pt x="76" y="1164"/>
                    </a:lnTo>
                    <a:lnTo>
                      <a:pt x="67" y="1194"/>
                    </a:lnTo>
                    <a:lnTo>
                      <a:pt x="106" y="1214"/>
                    </a:lnTo>
                    <a:lnTo>
                      <a:pt x="117" y="1226"/>
                    </a:lnTo>
                    <a:lnTo>
                      <a:pt x="132" y="1214"/>
                    </a:lnTo>
                    <a:lnTo>
                      <a:pt x="145" y="1205"/>
                    </a:lnTo>
                    <a:lnTo>
                      <a:pt x="182" y="1226"/>
                    </a:lnTo>
                    <a:lnTo>
                      <a:pt x="182" y="1214"/>
                    </a:lnTo>
                    <a:lnTo>
                      <a:pt x="203" y="1214"/>
                    </a:lnTo>
                    <a:lnTo>
                      <a:pt x="236" y="1214"/>
                    </a:lnTo>
                    <a:lnTo>
                      <a:pt x="236" y="1205"/>
                    </a:lnTo>
                    <a:lnTo>
                      <a:pt x="262" y="1205"/>
                    </a:lnTo>
                    <a:lnTo>
                      <a:pt x="271" y="1226"/>
                    </a:lnTo>
                    <a:lnTo>
                      <a:pt x="332" y="1246"/>
                    </a:lnTo>
                    <a:lnTo>
                      <a:pt x="341" y="1261"/>
                    </a:lnTo>
                    <a:lnTo>
                      <a:pt x="377" y="1246"/>
                    </a:lnTo>
                    <a:lnTo>
                      <a:pt x="418" y="1246"/>
                    </a:lnTo>
                    <a:lnTo>
                      <a:pt x="409" y="1270"/>
                    </a:lnTo>
                    <a:lnTo>
                      <a:pt x="429" y="1261"/>
                    </a:lnTo>
                    <a:lnTo>
                      <a:pt x="459" y="1246"/>
                    </a:lnTo>
                    <a:lnTo>
                      <a:pt x="471" y="1226"/>
                    </a:lnTo>
                    <a:lnTo>
                      <a:pt x="479" y="1214"/>
                    </a:lnTo>
                    <a:lnTo>
                      <a:pt x="494" y="1214"/>
                    </a:lnTo>
                    <a:lnTo>
                      <a:pt x="555" y="1194"/>
                    </a:lnTo>
                    <a:lnTo>
                      <a:pt x="568" y="1173"/>
                    </a:lnTo>
                    <a:lnTo>
                      <a:pt x="609" y="1144"/>
                    </a:lnTo>
                    <a:lnTo>
                      <a:pt x="577" y="1118"/>
                    </a:lnTo>
                    <a:lnTo>
                      <a:pt x="597" y="1096"/>
                    </a:lnTo>
                    <a:lnTo>
                      <a:pt x="624" y="1108"/>
                    </a:lnTo>
                    <a:lnTo>
                      <a:pt x="653" y="1118"/>
                    </a:lnTo>
                    <a:lnTo>
                      <a:pt x="653" y="1138"/>
                    </a:lnTo>
                    <a:lnTo>
                      <a:pt x="706" y="1138"/>
                    </a:lnTo>
                    <a:lnTo>
                      <a:pt x="715" y="1129"/>
                    </a:lnTo>
                    <a:lnTo>
                      <a:pt x="741" y="1129"/>
                    </a:lnTo>
                    <a:lnTo>
                      <a:pt x="750" y="1138"/>
                    </a:lnTo>
                    <a:lnTo>
                      <a:pt x="783" y="1108"/>
                    </a:lnTo>
                    <a:lnTo>
                      <a:pt x="811" y="1108"/>
                    </a:lnTo>
                    <a:lnTo>
                      <a:pt x="833" y="1108"/>
                    </a:lnTo>
                    <a:lnTo>
                      <a:pt x="859" y="1088"/>
                    </a:lnTo>
                    <a:lnTo>
                      <a:pt x="880" y="1067"/>
                    </a:lnTo>
                    <a:lnTo>
                      <a:pt x="889" y="1067"/>
                    </a:lnTo>
                    <a:lnTo>
                      <a:pt x="930" y="1055"/>
                    </a:lnTo>
                    <a:lnTo>
                      <a:pt x="939" y="1077"/>
                    </a:lnTo>
                    <a:lnTo>
                      <a:pt x="959" y="1067"/>
                    </a:lnTo>
                    <a:lnTo>
                      <a:pt x="976" y="1096"/>
                    </a:lnTo>
                    <a:lnTo>
                      <a:pt x="985" y="1118"/>
                    </a:lnTo>
                    <a:lnTo>
                      <a:pt x="1006" y="1108"/>
                    </a:lnTo>
                    <a:lnTo>
                      <a:pt x="1015" y="1108"/>
                    </a:lnTo>
                    <a:lnTo>
                      <a:pt x="1015" y="1129"/>
                    </a:lnTo>
                    <a:lnTo>
                      <a:pt x="997" y="1129"/>
                    </a:lnTo>
                    <a:lnTo>
                      <a:pt x="997" y="1138"/>
                    </a:lnTo>
                    <a:lnTo>
                      <a:pt x="1015" y="1144"/>
                    </a:lnTo>
                    <a:lnTo>
                      <a:pt x="1026" y="1153"/>
                    </a:lnTo>
                    <a:lnTo>
                      <a:pt x="1035" y="1153"/>
                    </a:lnTo>
                    <a:lnTo>
                      <a:pt x="1056" y="1129"/>
                    </a:lnTo>
                    <a:lnTo>
                      <a:pt x="1047" y="1118"/>
                    </a:lnTo>
                    <a:lnTo>
                      <a:pt x="1056" y="1096"/>
                    </a:lnTo>
                    <a:lnTo>
                      <a:pt x="1088" y="1096"/>
                    </a:lnTo>
                    <a:lnTo>
                      <a:pt x="1091" y="1108"/>
                    </a:lnTo>
                    <a:lnTo>
                      <a:pt x="1112" y="1108"/>
                    </a:lnTo>
                    <a:lnTo>
                      <a:pt x="1153" y="1108"/>
                    </a:lnTo>
                    <a:lnTo>
                      <a:pt x="1173" y="1118"/>
                    </a:lnTo>
                    <a:lnTo>
                      <a:pt x="1186" y="1129"/>
                    </a:lnTo>
                    <a:lnTo>
                      <a:pt x="1214" y="1129"/>
                    </a:lnTo>
                    <a:lnTo>
                      <a:pt x="1282" y="1173"/>
                    </a:lnTo>
                    <a:lnTo>
                      <a:pt x="1312" y="1173"/>
                    </a:lnTo>
                    <a:lnTo>
                      <a:pt x="1312" y="1164"/>
                    </a:lnTo>
                    <a:lnTo>
                      <a:pt x="1291" y="1144"/>
                    </a:lnTo>
                    <a:lnTo>
                      <a:pt x="1323" y="1129"/>
                    </a:lnTo>
                    <a:lnTo>
                      <a:pt x="1338" y="1138"/>
                    </a:lnTo>
                    <a:lnTo>
                      <a:pt x="1379" y="1138"/>
                    </a:lnTo>
                    <a:lnTo>
                      <a:pt x="1388" y="1138"/>
                    </a:lnTo>
                    <a:lnTo>
                      <a:pt x="1400" y="1108"/>
                    </a:lnTo>
                    <a:lnTo>
                      <a:pt x="1442" y="1088"/>
                    </a:lnTo>
                    <a:lnTo>
                      <a:pt x="1442" y="1077"/>
                    </a:lnTo>
                    <a:lnTo>
                      <a:pt x="1455" y="1077"/>
                    </a:lnTo>
                    <a:lnTo>
                      <a:pt x="1455" y="1088"/>
                    </a:lnTo>
                    <a:lnTo>
                      <a:pt x="1464" y="1077"/>
                    </a:lnTo>
                    <a:lnTo>
                      <a:pt x="1464" y="1055"/>
                    </a:lnTo>
                    <a:lnTo>
                      <a:pt x="1538" y="1025"/>
                    </a:lnTo>
                    <a:lnTo>
                      <a:pt x="1546" y="1020"/>
                    </a:lnTo>
                    <a:lnTo>
                      <a:pt x="1556" y="1012"/>
                    </a:lnTo>
                    <a:lnTo>
                      <a:pt x="1568" y="999"/>
                    </a:lnTo>
                    <a:lnTo>
                      <a:pt x="1576" y="970"/>
                    </a:lnTo>
                    <a:lnTo>
                      <a:pt x="1603" y="958"/>
                    </a:lnTo>
                    <a:lnTo>
                      <a:pt x="1635" y="949"/>
                    </a:lnTo>
                    <a:lnTo>
                      <a:pt x="1644" y="938"/>
                    </a:lnTo>
                    <a:lnTo>
                      <a:pt x="1665" y="949"/>
                    </a:lnTo>
                    <a:lnTo>
                      <a:pt x="1665" y="979"/>
                    </a:lnTo>
                    <a:lnTo>
                      <a:pt x="1694" y="979"/>
                    </a:lnTo>
                    <a:lnTo>
                      <a:pt x="1720" y="958"/>
                    </a:lnTo>
                    <a:lnTo>
                      <a:pt x="1750" y="949"/>
                    </a:lnTo>
                    <a:lnTo>
                      <a:pt x="1771" y="958"/>
                    </a:lnTo>
                    <a:lnTo>
                      <a:pt x="1791" y="949"/>
                    </a:lnTo>
                    <a:lnTo>
                      <a:pt x="1791" y="917"/>
                    </a:lnTo>
                    <a:lnTo>
                      <a:pt x="1839" y="908"/>
                    </a:lnTo>
                    <a:lnTo>
                      <a:pt x="1839" y="938"/>
                    </a:lnTo>
                    <a:lnTo>
                      <a:pt x="1880" y="929"/>
                    </a:lnTo>
                    <a:lnTo>
                      <a:pt x="1908" y="949"/>
                    </a:lnTo>
                    <a:lnTo>
                      <a:pt x="1945" y="929"/>
                    </a:lnTo>
                    <a:lnTo>
                      <a:pt x="1965" y="897"/>
                    </a:lnTo>
                    <a:lnTo>
                      <a:pt x="1997" y="917"/>
                    </a:lnTo>
                    <a:lnTo>
                      <a:pt x="1986" y="938"/>
                    </a:lnTo>
                    <a:lnTo>
                      <a:pt x="2006" y="949"/>
                    </a:lnTo>
                    <a:lnTo>
                      <a:pt x="2038" y="897"/>
                    </a:lnTo>
                    <a:lnTo>
                      <a:pt x="2027" y="873"/>
                    </a:lnTo>
                    <a:lnTo>
                      <a:pt x="2047" y="841"/>
                    </a:lnTo>
                    <a:lnTo>
                      <a:pt x="2058" y="811"/>
                    </a:lnTo>
                    <a:lnTo>
                      <a:pt x="2047" y="802"/>
                    </a:lnTo>
                    <a:lnTo>
                      <a:pt x="2038" y="802"/>
                    </a:lnTo>
                    <a:lnTo>
                      <a:pt x="2027" y="782"/>
                    </a:lnTo>
                    <a:lnTo>
                      <a:pt x="2006" y="782"/>
                    </a:lnTo>
                    <a:lnTo>
                      <a:pt x="1976" y="776"/>
                    </a:lnTo>
                    <a:lnTo>
                      <a:pt x="1976" y="756"/>
                    </a:lnTo>
                    <a:lnTo>
                      <a:pt x="1965" y="744"/>
                    </a:lnTo>
                    <a:lnTo>
                      <a:pt x="1976" y="715"/>
                    </a:lnTo>
                    <a:lnTo>
                      <a:pt x="1997" y="706"/>
                    </a:lnTo>
                    <a:lnTo>
                      <a:pt x="2017" y="706"/>
                    </a:lnTo>
                    <a:lnTo>
                      <a:pt x="2017" y="685"/>
                    </a:lnTo>
                    <a:lnTo>
                      <a:pt x="1997" y="685"/>
                    </a:lnTo>
                    <a:lnTo>
                      <a:pt x="1997" y="665"/>
                    </a:lnTo>
                    <a:lnTo>
                      <a:pt x="2006" y="665"/>
                    </a:lnTo>
                    <a:lnTo>
                      <a:pt x="1997" y="659"/>
                    </a:lnTo>
                    <a:lnTo>
                      <a:pt x="2006" y="618"/>
                    </a:lnTo>
                    <a:lnTo>
                      <a:pt x="2006" y="609"/>
                    </a:lnTo>
                    <a:lnTo>
                      <a:pt x="2038" y="596"/>
                    </a:lnTo>
                    <a:lnTo>
                      <a:pt x="2038" y="576"/>
                    </a:lnTo>
                    <a:lnTo>
                      <a:pt x="2038" y="568"/>
                    </a:lnTo>
                    <a:lnTo>
                      <a:pt x="2006" y="555"/>
                    </a:lnTo>
                    <a:lnTo>
                      <a:pt x="1986" y="546"/>
                    </a:lnTo>
                    <a:lnTo>
                      <a:pt x="1997" y="500"/>
                    </a:lnTo>
                    <a:lnTo>
                      <a:pt x="1986" y="479"/>
                    </a:lnTo>
                    <a:lnTo>
                      <a:pt x="1997" y="450"/>
                    </a:lnTo>
                    <a:lnTo>
                      <a:pt x="1986" y="438"/>
                    </a:lnTo>
                    <a:lnTo>
                      <a:pt x="1986" y="429"/>
                    </a:lnTo>
                    <a:lnTo>
                      <a:pt x="1921" y="403"/>
                    </a:lnTo>
                    <a:lnTo>
                      <a:pt x="1908" y="362"/>
                    </a:lnTo>
                    <a:lnTo>
                      <a:pt x="1976" y="332"/>
                    </a:lnTo>
                    <a:lnTo>
                      <a:pt x="1976" y="297"/>
                    </a:lnTo>
                    <a:lnTo>
                      <a:pt x="1965" y="277"/>
                    </a:lnTo>
                    <a:lnTo>
                      <a:pt x="1941" y="277"/>
                    </a:lnTo>
                    <a:lnTo>
                      <a:pt x="1908" y="299"/>
                    </a:lnTo>
                    <a:lnTo>
                      <a:pt x="1888" y="299"/>
                    </a:lnTo>
                    <a:lnTo>
                      <a:pt x="1908" y="277"/>
                    </a:lnTo>
                    <a:lnTo>
                      <a:pt x="1900" y="245"/>
                    </a:lnTo>
                    <a:lnTo>
                      <a:pt x="1888" y="236"/>
                    </a:lnTo>
                    <a:lnTo>
                      <a:pt x="1888" y="223"/>
                    </a:lnTo>
                    <a:lnTo>
                      <a:pt x="1921" y="182"/>
                    </a:lnTo>
                    <a:lnTo>
                      <a:pt x="1900" y="147"/>
                    </a:lnTo>
                    <a:lnTo>
                      <a:pt x="1888" y="139"/>
                    </a:lnTo>
                    <a:lnTo>
                      <a:pt x="1888" y="126"/>
                    </a:lnTo>
                    <a:lnTo>
                      <a:pt x="1900" y="97"/>
                    </a:lnTo>
                    <a:lnTo>
                      <a:pt x="1888" y="0"/>
                    </a:lnTo>
                    <a:lnTo>
                      <a:pt x="1867" y="9"/>
                    </a:lnTo>
                    <a:lnTo>
                      <a:pt x="1826" y="21"/>
                    </a:lnTo>
                    <a:lnTo>
                      <a:pt x="1782" y="21"/>
                    </a:lnTo>
                    <a:lnTo>
                      <a:pt x="1741" y="41"/>
                    </a:lnTo>
                    <a:lnTo>
                      <a:pt x="1700" y="50"/>
                    </a:lnTo>
                    <a:lnTo>
                      <a:pt x="1685" y="50"/>
                    </a:lnTo>
                    <a:lnTo>
                      <a:pt x="1674" y="56"/>
                    </a:lnTo>
                    <a:lnTo>
                      <a:pt x="1644" y="76"/>
                    </a:lnTo>
                    <a:lnTo>
                      <a:pt x="1644" y="85"/>
                    </a:lnTo>
                    <a:lnTo>
                      <a:pt x="1615" y="117"/>
                    </a:lnTo>
                    <a:lnTo>
                      <a:pt x="1603" y="126"/>
                    </a:lnTo>
                    <a:lnTo>
                      <a:pt x="1576" y="159"/>
                    </a:lnTo>
                    <a:lnTo>
                      <a:pt x="1546" y="174"/>
                    </a:lnTo>
                    <a:lnTo>
                      <a:pt x="1526" y="195"/>
                    </a:lnTo>
                    <a:lnTo>
                      <a:pt x="1477" y="215"/>
                    </a:lnTo>
                    <a:lnTo>
                      <a:pt x="1450" y="223"/>
                    </a:lnTo>
                    <a:lnTo>
                      <a:pt x="1429" y="236"/>
                    </a:lnTo>
                    <a:lnTo>
                      <a:pt x="1420" y="245"/>
                    </a:lnTo>
                    <a:lnTo>
                      <a:pt x="1388" y="256"/>
                    </a:lnTo>
                    <a:lnTo>
                      <a:pt x="1323" y="277"/>
                    </a:lnTo>
                    <a:lnTo>
                      <a:pt x="1282" y="277"/>
                    </a:lnTo>
                    <a:lnTo>
                      <a:pt x="1221" y="286"/>
                    </a:lnTo>
                    <a:lnTo>
                      <a:pt x="1145" y="256"/>
                    </a:lnTo>
                    <a:lnTo>
                      <a:pt x="1132" y="256"/>
                    </a:lnTo>
                    <a:lnTo>
                      <a:pt x="1103" y="245"/>
                    </a:lnTo>
                    <a:lnTo>
                      <a:pt x="1067" y="215"/>
                    </a:lnTo>
                    <a:lnTo>
                      <a:pt x="1047" y="195"/>
                    </a:lnTo>
                    <a:lnTo>
                      <a:pt x="1026" y="182"/>
                    </a:lnTo>
                    <a:lnTo>
                      <a:pt x="997" y="174"/>
                    </a:lnTo>
                    <a:lnTo>
                      <a:pt x="950" y="167"/>
                    </a:lnTo>
                    <a:lnTo>
                      <a:pt x="917" y="167"/>
                    </a:lnTo>
                    <a:lnTo>
                      <a:pt x="900" y="159"/>
                    </a:lnTo>
                    <a:lnTo>
                      <a:pt x="867" y="147"/>
                    </a:lnTo>
                    <a:lnTo>
                      <a:pt x="811" y="139"/>
                    </a:lnTo>
                    <a:lnTo>
                      <a:pt x="783" y="147"/>
                    </a:lnTo>
                    <a:lnTo>
                      <a:pt x="750" y="147"/>
                    </a:lnTo>
                    <a:lnTo>
                      <a:pt x="729" y="159"/>
                    </a:lnTo>
                    <a:lnTo>
                      <a:pt x="715" y="147"/>
                    </a:lnTo>
                    <a:lnTo>
                      <a:pt x="694" y="147"/>
                    </a:lnTo>
                    <a:lnTo>
                      <a:pt x="665" y="139"/>
                    </a:lnTo>
                    <a:lnTo>
                      <a:pt x="597" y="139"/>
                    </a:lnTo>
                    <a:lnTo>
                      <a:pt x="568" y="126"/>
                    </a:lnTo>
                    <a:lnTo>
                      <a:pt x="506" y="117"/>
                    </a:lnTo>
                    <a:lnTo>
                      <a:pt x="459" y="106"/>
                    </a:lnTo>
                    <a:lnTo>
                      <a:pt x="418" y="97"/>
                    </a:lnTo>
                    <a:lnTo>
                      <a:pt x="397" y="76"/>
                    </a:lnTo>
                    <a:lnTo>
                      <a:pt x="353" y="50"/>
                    </a:lnTo>
                    <a:lnTo>
                      <a:pt x="341" y="41"/>
                    </a:lnTo>
                    <a:lnTo>
                      <a:pt x="291" y="30"/>
                    </a:lnTo>
                    <a:lnTo>
                      <a:pt x="262" y="30"/>
                    </a:lnTo>
                    <a:lnTo>
                      <a:pt x="223" y="30"/>
                    </a:lnTo>
                    <a:lnTo>
                      <a:pt x="203" y="41"/>
                    </a:lnTo>
                    <a:lnTo>
                      <a:pt x="174" y="30"/>
                    </a:lnTo>
                    <a:lnTo>
                      <a:pt x="132" y="41"/>
                    </a:lnTo>
                    <a:lnTo>
                      <a:pt x="132" y="50"/>
                    </a:lnTo>
                    <a:lnTo>
                      <a:pt x="97" y="85"/>
                    </a:lnTo>
                    <a:lnTo>
                      <a:pt x="106" y="106"/>
                    </a:lnTo>
                    <a:lnTo>
                      <a:pt x="97" y="139"/>
                    </a:lnTo>
                    <a:lnTo>
                      <a:pt x="97" y="159"/>
                    </a:lnTo>
                    <a:lnTo>
                      <a:pt x="67" y="174"/>
                    </a:lnTo>
                    <a:lnTo>
                      <a:pt x="56" y="215"/>
                    </a:lnTo>
                    <a:lnTo>
                      <a:pt x="67" y="223"/>
                    </a:lnTo>
                    <a:lnTo>
                      <a:pt x="67" y="245"/>
                    </a:lnTo>
                    <a:lnTo>
                      <a:pt x="106" y="297"/>
                    </a:lnTo>
                    <a:lnTo>
                      <a:pt x="117" y="299"/>
                    </a:lnTo>
                    <a:lnTo>
                      <a:pt x="126" y="312"/>
                    </a:lnTo>
                    <a:lnTo>
                      <a:pt x="154" y="353"/>
                    </a:lnTo>
                    <a:lnTo>
                      <a:pt x="174" y="353"/>
                    </a:lnTo>
                    <a:lnTo>
                      <a:pt x="203" y="394"/>
                    </a:lnTo>
                    <a:lnTo>
                      <a:pt x="236" y="403"/>
                    </a:lnTo>
                    <a:lnTo>
                      <a:pt x="245" y="414"/>
                    </a:lnTo>
                    <a:lnTo>
                      <a:pt x="262" y="414"/>
                    </a:lnTo>
                    <a:lnTo>
                      <a:pt x="312" y="373"/>
                    </a:lnTo>
                    <a:lnTo>
                      <a:pt x="321" y="362"/>
                    </a:lnTo>
                    <a:lnTo>
                      <a:pt x="362" y="403"/>
                    </a:lnTo>
                    <a:lnTo>
                      <a:pt x="341" y="418"/>
                    </a:lnTo>
                    <a:lnTo>
                      <a:pt x="353" y="438"/>
                    </a:lnTo>
                    <a:lnTo>
                      <a:pt x="312" y="470"/>
                    </a:lnTo>
                    <a:lnTo>
                      <a:pt x="280" y="459"/>
                    </a:lnTo>
                    <a:lnTo>
                      <a:pt x="280" y="479"/>
                    </a:lnTo>
                    <a:lnTo>
                      <a:pt x="312" y="492"/>
                    </a:lnTo>
                    <a:lnTo>
                      <a:pt x="312" y="500"/>
                    </a:lnTo>
                    <a:lnTo>
                      <a:pt x="341" y="529"/>
                    </a:lnTo>
                    <a:lnTo>
                      <a:pt x="362" y="535"/>
                    </a:lnTo>
                    <a:lnTo>
                      <a:pt x="362" y="555"/>
                    </a:lnTo>
                    <a:lnTo>
                      <a:pt x="321" y="576"/>
                    </a:lnTo>
                    <a:lnTo>
                      <a:pt x="321" y="596"/>
                    </a:lnTo>
                    <a:lnTo>
                      <a:pt x="332" y="588"/>
                    </a:lnTo>
                    <a:lnTo>
                      <a:pt x="362" y="568"/>
                    </a:lnTo>
                    <a:lnTo>
                      <a:pt x="377" y="576"/>
                    </a:lnTo>
                    <a:lnTo>
                      <a:pt x="377" y="588"/>
                    </a:lnTo>
                    <a:lnTo>
                      <a:pt x="368" y="596"/>
                    </a:lnTo>
                    <a:lnTo>
                      <a:pt x="368" y="618"/>
                    </a:lnTo>
                    <a:lnTo>
                      <a:pt x="388" y="647"/>
                    </a:lnTo>
                    <a:lnTo>
                      <a:pt x="377" y="659"/>
                    </a:lnTo>
                    <a:lnTo>
                      <a:pt x="377" y="674"/>
                    </a:lnTo>
                    <a:lnTo>
                      <a:pt x="368" y="685"/>
                    </a:lnTo>
                    <a:lnTo>
                      <a:pt x="362" y="706"/>
                    </a:lnTo>
                    <a:lnTo>
                      <a:pt x="377" y="724"/>
                    </a:lnTo>
                    <a:lnTo>
                      <a:pt x="388" y="744"/>
                    </a:lnTo>
                    <a:close/>
                  </a:path>
                </a:pathLst>
              </a:custGeom>
              <a:grpFill/>
              <a:ln w="3175" cap="flat" cmpd="sng">
                <a:solidFill>
                  <a:schemeClr val="accent4"/>
                </a:solidFill>
                <a:prstDash val="solid"/>
                <a:round/>
                <a:headEnd type="none" w="med" len="med"/>
                <a:tailEnd type="none" w="med" len="med"/>
              </a:ln>
              <a:effectLst/>
            </p:spPr>
            <p:txBody>
              <a:bodyPr/>
              <a:lstStyle/>
              <a:p>
                <a:endParaRPr lang="fr-FR"/>
              </a:p>
            </p:txBody>
          </p:sp>
        </p:grpSp>
      </p:grpSp>
      <p:grpSp>
        <p:nvGrpSpPr>
          <p:cNvPr id="112" name="l'Île-de-France">
            <a:extLst>
              <a:ext uri="{FF2B5EF4-FFF2-40B4-BE49-F238E27FC236}">
                <a16:creationId xmlns:a16="http://schemas.microsoft.com/office/drawing/2014/main" id="{A2E45F0E-5EF9-4CB0-9273-1AA2D100FE51}"/>
              </a:ext>
            </a:extLst>
          </p:cNvPr>
          <p:cNvGrpSpPr/>
          <p:nvPr/>
        </p:nvGrpSpPr>
        <p:grpSpPr>
          <a:xfrm>
            <a:off x="8795183" y="2514823"/>
            <a:ext cx="637179" cy="511071"/>
            <a:chOff x="5568950" y="1617663"/>
            <a:chExt cx="914400" cy="733426"/>
          </a:xfrm>
          <a:solidFill>
            <a:schemeClr val="accent3"/>
          </a:solidFill>
        </p:grpSpPr>
        <p:sp>
          <p:nvSpPr>
            <p:cNvPr id="113" name="95 Val-d'Oise">
              <a:extLst>
                <a:ext uri="{FF2B5EF4-FFF2-40B4-BE49-F238E27FC236}">
                  <a16:creationId xmlns:a16="http://schemas.microsoft.com/office/drawing/2014/main" id="{BA2AED51-601B-447F-9C4C-4EFF7DA3AC8A}"/>
                </a:ext>
              </a:extLst>
            </p:cNvPr>
            <p:cNvSpPr>
              <a:spLocks/>
            </p:cNvSpPr>
            <p:nvPr userDrawn="1"/>
          </p:nvSpPr>
          <p:spPr bwMode="auto">
            <a:xfrm>
              <a:off x="5641975" y="1617663"/>
              <a:ext cx="423863" cy="214313"/>
            </a:xfrm>
            <a:custGeom>
              <a:avLst/>
              <a:gdLst>
                <a:gd name="T0" fmla="*/ 1052 w 1247"/>
                <a:gd name="T1" fmla="*/ 178 h 629"/>
                <a:gd name="T2" fmla="*/ 1067 w 1247"/>
                <a:gd name="T3" fmla="*/ 200 h 629"/>
                <a:gd name="T4" fmla="*/ 1121 w 1247"/>
                <a:gd name="T5" fmla="*/ 247 h 629"/>
                <a:gd name="T6" fmla="*/ 1191 w 1247"/>
                <a:gd name="T7" fmla="*/ 229 h 629"/>
                <a:gd name="T8" fmla="*/ 1226 w 1247"/>
                <a:gd name="T9" fmla="*/ 297 h 629"/>
                <a:gd name="T10" fmla="*/ 1236 w 1247"/>
                <a:gd name="T11" fmla="*/ 326 h 629"/>
                <a:gd name="T12" fmla="*/ 1236 w 1247"/>
                <a:gd name="T13" fmla="*/ 358 h 629"/>
                <a:gd name="T14" fmla="*/ 1206 w 1247"/>
                <a:gd name="T15" fmla="*/ 403 h 629"/>
                <a:gd name="T16" fmla="*/ 1191 w 1247"/>
                <a:gd name="T17" fmla="*/ 444 h 629"/>
                <a:gd name="T18" fmla="*/ 1139 w 1247"/>
                <a:gd name="T19" fmla="*/ 490 h 629"/>
                <a:gd name="T20" fmla="*/ 1067 w 1247"/>
                <a:gd name="T21" fmla="*/ 540 h 629"/>
                <a:gd name="T22" fmla="*/ 1002 w 1247"/>
                <a:gd name="T23" fmla="*/ 540 h 629"/>
                <a:gd name="T24" fmla="*/ 950 w 1247"/>
                <a:gd name="T25" fmla="*/ 511 h 629"/>
                <a:gd name="T26" fmla="*/ 915 w 1247"/>
                <a:gd name="T27" fmla="*/ 540 h 629"/>
                <a:gd name="T28" fmla="*/ 865 w 1247"/>
                <a:gd name="T29" fmla="*/ 520 h 629"/>
                <a:gd name="T30" fmla="*/ 829 w 1247"/>
                <a:gd name="T31" fmla="*/ 572 h 629"/>
                <a:gd name="T32" fmla="*/ 768 w 1247"/>
                <a:gd name="T33" fmla="*/ 617 h 629"/>
                <a:gd name="T34" fmla="*/ 747 w 1247"/>
                <a:gd name="T35" fmla="*/ 607 h 629"/>
                <a:gd name="T36" fmla="*/ 747 w 1247"/>
                <a:gd name="T37" fmla="*/ 552 h 629"/>
                <a:gd name="T38" fmla="*/ 705 w 1247"/>
                <a:gd name="T39" fmla="*/ 531 h 629"/>
                <a:gd name="T40" fmla="*/ 700 w 1247"/>
                <a:gd name="T41" fmla="*/ 490 h 629"/>
                <a:gd name="T42" fmla="*/ 638 w 1247"/>
                <a:gd name="T43" fmla="*/ 423 h 629"/>
                <a:gd name="T44" fmla="*/ 582 w 1247"/>
                <a:gd name="T45" fmla="*/ 455 h 629"/>
                <a:gd name="T46" fmla="*/ 499 w 1247"/>
                <a:gd name="T47" fmla="*/ 444 h 629"/>
                <a:gd name="T48" fmla="*/ 436 w 1247"/>
                <a:gd name="T49" fmla="*/ 414 h 629"/>
                <a:gd name="T50" fmla="*/ 386 w 1247"/>
                <a:gd name="T51" fmla="*/ 384 h 629"/>
                <a:gd name="T52" fmla="*/ 345 w 1247"/>
                <a:gd name="T53" fmla="*/ 393 h 629"/>
                <a:gd name="T54" fmla="*/ 317 w 1247"/>
                <a:gd name="T55" fmla="*/ 423 h 629"/>
                <a:gd name="T56" fmla="*/ 297 w 1247"/>
                <a:gd name="T57" fmla="*/ 338 h 629"/>
                <a:gd name="T58" fmla="*/ 256 w 1247"/>
                <a:gd name="T59" fmla="*/ 317 h 629"/>
                <a:gd name="T60" fmla="*/ 221 w 1247"/>
                <a:gd name="T61" fmla="*/ 347 h 629"/>
                <a:gd name="T62" fmla="*/ 159 w 1247"/>
                <a:gd name="T63" fmla="*/ 364 h 629"/>
                <a:gd name="T64" fmla="*/ 109 w 1247"/>
                <a:gd name="T65" fmla="*/ 358 h 629"/>
                <a:gd name="T66" fmla="*/ 20 w 1247"/>
                <a:gd name="T67" fmla="*/ 306 h 629"/>
                <a:gd name="T68" fmla="*/ 0 w 1247"/>
                <a:gd name="T69" fmla="*/ 297 h 629"/>
                <a:gd name="T70" fmla="*/ 20 w 1247"/>
                <a:gd name="T71" fmla="*/ 247 h 629"/>
                <a:gd name="T72" fmla="*/ 61 w 1247"/>
                <a:gd name="T73" fmla="*/ 191 h 629"/>
                <a:gd name="T74" fmla="*/ 74 w 1247"/>
                <a:gd name="T75" fmla="*/ 111 h 629"/>
                <a:gd name="T76" fmla="*/ 83 w 1247"/>
                <a:gd name="T77" fmla="*/ 52 h 629"/>
                <a:gd name="T78" fmla="*/ 171 w 1247"/>
                <a:gd name="T79" fmla="*/ 20 h 629"/>
                <a:gd name="T80" fmla="*/ 130 w 1247"/>
                <a:gd name="T81" fmla="*/ 61 h 629"/>
                <a:gd name="T82" fmla="*/ 171 w 1247"/>
                <a:gd name="T83" fmla="*/ 111 h 629"/>
                <a:gd name="T84" fmla="*/ 221 w 1247"/>
                <a:gd name="T85" fmla="*/ 102 h 629"/>
                <a:gd name="T86" fmla="*/ 256 w 1247"/>
                <a:gd name="T87" fmla="*/ 117 h 629"/>
                <a:gd name="T88" fmla="*/ 306 w 1247"/>
                <a:gd name="T89" fmla="*/ 128 h 629"/>
                <a:gd name="T90" fmla="*/ 403 w 1247"/>
                <a:gd name="T91" fmla="*/ 128 h 629"/>
                <a:gd name="T92" fmla="*/ 491 w 1247"/>
                <a:gd name="T93" fmla="*/ 117 h 629"/>
                <a:gd name="T94" fmla="*/ 541 w 1247"/>
                <a:gd name="T95" fmla="*/ 82 h 629"/>
                <a:gd name="T96" fmla="*/ 609 w 1247"/>
                <a:gd name="T97" fmla="*/ 94 h 629"/>
                <a:gd name="T98" fmla="*/ 692 w 1247"/>
                <a:gd name="T99" fmla="*/ 111 h 629"/>
                <a:gd name="T100" fmla="*/ 700 w 1247"/>
                <a:gd name="T101" fmla="*/ 137 h 629"/>
                <a:gd name="T102" fmla="*/ 768 w 1247"/>
                <a:gd name="T103" fmla="*/ 117 h 629"/>
                <a:gd name="T104" fmla="*/ 768 w 1247"/>
                <a:gd name="T105" fmla="*/ 170 h 629"/>
                <a:gd name="T106" fmla="*/ 829 w 1247"/>
                <a:gd name="T107" fmla="*/ 150 h 629"/>
                <a:gd name="T108" fmla="*/ 885 w 1247"/>
                <a:gd name="T109" fmla="*/ 111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7" h="629">
                  <a:moveTo>
                    <a:pt x="948" y="178"/>
                  </a:moveTo>
                  <a:lnTo>
                    <a:pt x="961" y="158"/>
                  </a:lnTo>
                  <a:lnTo>
                    <a:pt x="1052" y="178"/>
                  </a:lnTo>
                  <a:lnTo>
                    <a:pt x="1041" y="191"/>
                  </a:lnTo>
                  <a:lnTo>
                    <a:pt x="1041" y="200"/>
                  </a:lnTo>
                  <a:lnTo>
                    <a:pt x="1067" y="200"/>
                  </a:lnTo>
                  <a:lnTo>
                    <a:pt x="1100" y="208"/>
                  </a:lnTo>
                  <a:lnTo>
                    <a:pt x="1130" y="229"/>
                  </a:lnTo>
                  <a:lnTo>
                    <a:pt x="1121" y="247"/>
                  </a:lnTo>
                  <a:lnTo>
                    <a:pt x="1171" y="267"/>
                  </a:lnTo>
                  <a:lnTo>
                    <a:pt x="1171" y="229"/>
                  </a:lnTo>
                  <a:lnTo>
                    <a:pt x="1191" y="229"/>
                  </a:lnTo>
                  <a:lnTo>
                    <a:pt x="1197" y="276"/>
                  </a:lnTo>
                  <a:lnTo>
                    <a:pt x="1217" y="276"/>
                  </a:lnTo>
                  <a:lnTo>
                    <a:pt x="1226" y="297"/>
                  </a:lnTo>
                  <a:lnTo>
                    <a:pt x="1226" y="306"/>
                  </a:lnTo>
                  <a:lnTo>
                    <a:pt x="1236" y="306"/>
                  </a:lnTo>
                  <a:lnTo>
                    <a:pt x="1236" y="326"/>
                  </a:lnTo>
                  <a:lnTo>
                    <a:pt x="1217" y="338"/>
                  </a:lnTo>
                  <a:lnTo>
                    <a:pt x="1217" y="358"/>
                  </a:lnTo>
                  <a:lnTo>
                    <a:pt x="1236" y="358"/>
                  </a:lnTo>
                  <a:lnTo>
                    <a:pt x="1247" y="364"/>
                  </a:lnTo>
                  <a:lnTo>
                    <a:pt x="1206" y="384"/>
                  </a:lnTo>
                  <a:lnTo>
                    <a:pt x="1206" y="403"/>
                  </a:lnTo>
                  <a:lnTo>
                    <a:pt x="1171" y="414"/>
                  </a:lnTo>
                  <a:lnTo>
                    <a:pt x="1180" y="434"/>
                  </a:lnTo>
                  <a:lnTo>
                    <a:pt x="1191" y="444"/>
                  </a:lnTo>
                  <a:lnTo>
                    <a:pt x="1191" y="455"/>
                  </a:lnTo>
                  <a:lnTo>
                    <a:pt x="1171" y="455"/>
                  </a:lnTo>
                  <a:lnTo>
                    <a:pt x="1139" y="490"/>
                  </a:lnTo>
                  <a:lnTo>
                    <a:pt x="1121" y="490"/>
                  </a:lnTo>
                  <a:lnTo>
                    <a:pt x="1121" y="511"/>
                  </a:lnTo>
                  <a:lnTo>
                    <a:pt x="1067" y="540"/>
                  </a:lnTo>
                  <a:lnTo>
                    <a:pt x="1052" y="540"/>
                  </a:lnTo>
                  <a:lnTo>
                    <a:pt x="1024" y="531"/>
                  </a:lnTo>
                  <a:lnTo>
                    <a:pt x="1002" y="540"/>
                  </a:lnTo>
                  <a:lnTo>
                    <a:pt x="970" y="511"/>
                  </a:lnTo>
                  <a:lnTo>
                    <a:pt x="961" y="511"/>
                  </a:lnTo>
                  <a:lnTo>
                    <a:pt x="950" y="511"/>
                  </a:lnTo>
                  <a:lnTo>
                    <a:pt x="935" y="520"/>
                  </a:lnTo>
                  <a:lnTo>
                    <a:pt x="926" y="520"/>
                  </a:lnTo>
                  <a:lnTo>
                    <a:pt x="915" y="540"/>
                  </a:lnTo>
                  <a:lnTo>
                    <a:pt x="906" y="540"/>
                  </a:lnTo>
                  <a:lnTo>
                    <a:pt x="885" y="531"/>
                  </a:lnTo>
                  <a:lnTo>
                    <a:pt x="865" y="520"/>
                  </a:lnTo>
                  <a:lnTo>
                    <a:pt x="853" y="540"/>
                  </a:lnTo>
                  <a:lnTo>
                    <a:pt x="853" y="552"/>
                  </a:lnTo>
                  <a:lnTo>
                    <a:pt x="829" y="572"/>
                  </a:lnTo>
                  <a:lnTo>
                    <a:pt x="818" y="581"/>
                  </a:lnTo>
                  <a:lnTo>
                    <a:pt x="777" y="602"/>
                  </a:lnTo>
                  <a:lnTo>
                    <a:pt x="768" y="617"/>
                  </a:lnTo>
                  <a:lnTo>
                    <a:pt x="747" y="629"/>
                  </a:lnTo>
                  <a:lnTo>
                    <a:pt x="735" y="617"/>
                  </a:lnTo>
                  <a:lnTo>
                    <a:pt x="747" y="607"/>
                  </a:lnTo>
                  <a:lnTo>
                    <a:pt x="747" y="581"/>
                  </a:lnTo>
                  <a:lnTo>
                    <a:pt x="747" y="572"/>
                  </a:lnTo>
                  <a:lnTo>
                    <a:pt x="747" y="552"/>
                  </a:lnTo>
                  <a:lnTo>
                    <a:pt x="714" y="552"/>
                  </a:lnTo>
                  <a:lnTo>
                    <a:pt x="705" y="552"/>
                  </a:lnTo>
                  <a:lnTo>
                    <a:pt x="705" y="531"/>
                  </a:lnTo>
                  <a:lnTo>
                    <a:pt x="705" y="511"/>
                  </a:lnTo>
                  <a:lnTo>
                    <a:pt x="692" y="490"/>
                  </a:lnTo>
                  <a:lnTo>
                    <a:pt x="700" y="490"/>
                  </a:lnTo>
                  <a:lnTo>
                    <a:pt x="650" y="475"/>
                  </a:lnTo>
                  <a:lnTo>
                    <a:pt x="650" y="434"/>
                  </a:lnTo>
                  <a:lnTo>
                    <a:pt x="638" y="423"/>
                  </a:lnTo>
                  <a:lnTo>
                    <a:pt x="629" y="444"/>
                  </a:lnTo>
                  <a:lnTo>
                    <a:pt x="597" y="434"/>
                  </a:lnTo>
                  <a:lnTo>
                    <a:pt x="582" y="455"/>
                  </a:lnTo>
                  <a:lnTo>
                    <a:pt x="573" y="444"/>
                  </a:lnTo>
                  <a:lnTo>
                    <a:pt x="521" y="464"/>
                  </a:lnTo>
                  <a:lnTo>
                    <a:pt x="499" y="444"/>
                  </a:lnTo>
                  <a:lnTo>
                    <a:pt x="491" y="444"/>
                  </a:lnTo>
                  <a:lnTo>
                    <a:pt x="482" y="423"/>
                  </a:lnTo>
                  <a:lnTo>
                    <a:pt x="436" y="414"/>
                  </a:lnTo>
                  <a:lnTo>
                    <a:pt x="415" y="414"/>
                  </a:lnTo>
                  <a:lnTo>
                    <a:pt x="395" y="393"/>
                  </a:lnTo>
                  <a:lnTo>
                    <a:pt x="386" y="384"/>
                  </a:lnTo>
                  <a:lnTo>
                    <a:pt x="386" y="373"/>
                  </a:lnTo>
                  <a:lnTo>
                    <a:pt x="373" y="364"/>
                  </a:lnTo>
                  <a:lnTo>
                    <a:pt x="345" y="393"/>
                  </a:lnTo>
                  <a:lnTo>
                    <a:pt x="345" y="414"/>
                  </a:lnTo>
                  <a:lnTo>
                    <a:pt x="326" y="423"/>
                  </a:lnTo>
                  <a:lnTo>
                    <a:pt x="317" y="423"/>
                  </a:lnTo>
                  <a:lnTo>
                    <a:pt x="306" y="393"/>
                  </a:lnTo>
                  <a:lnTo>
                    <a:pt x="326" y="358"/>
                  </a:lnTo>
                  <a:lnTo>
                    <a:pt x="297" y="338"/>
                  </a:lnTo>
                  <a:lnTo>
                    <a:pt x="297" y="326"/>
                  </a:lnTo>
                  <a:lnTo>
                    <a:pt x="267" y="306"/>
                  </a:lnTo>
                  <a:lnTo>
                    <a:pt x="256" y="317"/>
                  </a:lnTo>
                  <a:lnTo>
                    <a:pt x="235" y="317"/>
                  </a:lnTo>
                  <a:lnTo>
                    <a:pt x="226" y="347"/>
                  </a:lnTo>
                  <a:lnTo>
                    <a:pt x="221" y="347"/>
                  </a:lnTo>
                  <a:lnTo>
                    <a:pt x="180" y="338"/>
                  </a:lnTo>
                  <a:lnTo>
                    <a:pt x="180" y="364"/>
                  </a:lnTo>
                  <a:lnTo>
                    <a:pt x="159" y="364"/>
                  </a:lnTo>
                  <a:lnTo>
                    <a:pt x="150" y="364"/>
                  </a:lnTo>
                  <a:lnTo>
                    <a:pt x="139" y="364"/>
                  </a:lnTo>
                  <a:lnTo>
                    <a:pt x="109" y="358"/>
                  </a:lnTo>
                  <a:lnTo>
                    <a:pt x="103" y="317"/>
                  </a:lnTo>
                  <a:lnTo>
                    <a:pt x="41" y="297"/>
                  </a:lnTo>
                  <a:lnTo>
                    <a:pt x="20" y="306"/>
                  </a:lnTo>
                  <a:lnTo>
                    <a:pt x="11" y="317"/>
                  </a:lnTo>
                  <a:lnTo>
                    <a:pt x="0" y="317"/>
                  </a:lnTo>
                  <a:lnTo>
                    <a:pt x="0" y="297"/>
                  </a:lnTo>
                  <a:lnTo>
                    <a:pt x="11" y="297"/>
                  </a:lnTo>
                  <a:lnTo>
                    <a:pt x="11" y="276"/>
                  </a:lnTo>
                  <a:lnTo>
                    <a:pt x="20" y="247"/>
                  </a:lnTo>
                  <a:lnTo>
                    <a:pt x="53" y="208"/>
                  </a:lnTo>
                  <a:lnTo>
                    <a:pt x="61" y="208"/>
                  </a:lnTo>
                  <a:lnTo>
                    <a:pt x="61" y="191"/>
                  </a:lnTo>
                  <a:lnTo>
                    <a:pt x="53" y="191"/>
                  </a:lnTo>
                  <a:lnTo>
                    <a:pt x="74" y="158"/>
                  </a:lnTo>
                  <a:lnTo>
                    <a:pt x="74" y="111"/>
                  </a:lnTo>
                  <a:lnTo>
                    <a:pt x="83" y="111"/>
                  </a:lnTo>
                  <a:lnTo>
                    <a:pt x="74" y="94"/>
                  </a:lnTo>
                  <a:lnTo>
                    <a:pt x="83" y="52"/>
                  </a:lnTo>
                  <a:lnTo>
                    <a:pt x="118" y="20"/>
                  </a:lnTo>
                  <a:lnTo>
                    <a:pt x="118" y="0"/>
                  </a:lnTo>
                  <a:lnTo>
                    <a:pt x="171" y="20"/>
                  </a:lnTo>
                  <a:lnTo>
                    <a:pt x="159" y="52"/>
                  </a:lnTo>
                  <a:lnTo>
                    <a:pt x="130" y="52"/>
                  </a:lnTo>
                  <a:lnTo>
                    <a:pt x="130" y="61"/>
                  </a:lnTo>
                  <a:lnTo>
                    <a:pt x="150" y="82"/>
                  </a:lnTo>
                  <a:lnTo>
                    <a:pt x="159" y="82"/>
                  </a:lnTo>
                  <a:lnTo>
                    <a:pt x="171" y="111"/>
                  </a:lnTo>
                  <a:lnTo>
                    <a:pt x="191" y="117"/>
                  </a:lnTo>
                  <a:lnTo>
                    <a:pt x="212" y="102"/>
                  </a:lnTo>
                  <a:lnTo>
                    <a:pt x="221" y="102"/>
                  </a:lnTo>
                  <a:lnTo>
                    <a:pt x="226" y="111"/>
                  </a:lnTo>
                  <a:lnTo>
                    <a:pt x="235" y="102"/>
                  </a:lnTo>
                  <a:lnTo>
                    <a:pt x="256" y="117"/>
                  </a:lnTo>
                  <a:lnTo>
                    <a:pt x="276" y="117"/>
                  </a:lnTo>
                  <a:lnTo>
                    <a:pt x="276" y="137"/>
                  </a:lnTo>
                  <a:lnTo>
                    <a:pt x="306" y="128"/>
                  </a:lnTo>
                  <a:lnTo>
                    <a:pt x="338" y="117"/>
                  </a:lnTo>
                  <a:lnTo>
                    <a:pt x="353" y="150"/>
                  </a:lnTo>
                  <a:lnTo>
                    <a:pt x="403" y="128"/>
                  </a:lnTo>
                  <a:lnTo>
                    <a:pt x="445" y="128"/>
                  </a:lnTo>
                  <a:lnTo>
                    <a:pt x="456" y="111"/>
                  </a:lnTo>
                  <a:lnTo>
                    <a:pt x="491" y="117"/>
                  </a:lnTo>
                  <a:lnTo>
                    <a:pt x="521" y="102"/>
                  </a:lnTo>
                  <a:lnTo>
                    <a:pt x="541" y="94"/>
                  </a:lnTo>
                  <a:lnTo>
                    <a:pt x="541" y="82"/>
                  </a:lnTo>
                  <a:lnTo>
                    <a:pt x="588" y="61"/>
                  </a:lnTo>
                  <a:lnTo>
                    <a:pt x="597" y="61"/>
                  </a:lnTo>
                  <a:lnTo>
                    <a:pt x="609" y="94"/>
                  </a:lnTo>
                  <a:lnTo>
                    <a:pt x="659" y="102"/>
                  </a:lnTo>
                  <a:lnTo>
                    <a:pt x="670" y="111"/>
                  </a:lnTo>
                  <a:lnTo>
                    <a:pt x="692" y="111"/>
                  </a:lnTo>
                  <a:lnTo>
                    <a:pt x="700" y="117"/>
                  </a:lnTo>
                  <a:lnTo>
                    <a:pt x="692" y="128"/>
                  </a:lnTo>
                  <a:lnTo>
                    <a:pt x="700" y="137"/>
                  </a:lnTo>
                  <a:lnTo>
                    <a:pt x="714" y="117"/>
                  </a:lnTo>
                  <a:lnTo>
                    <a:pt x="727" y="128"/>
                  </a:lnTo>
                  <a:lnTo>
                    <a:pt x="768" y="117"/>
                  </a:lnTo>
                  <a:lnTo>
                    <a:pt x="788" y="137"/>
                  </a:lnTo>
                  <a:lnTo>
                    <a:pt x="768" y="158"/>
                  </a:lnTo>
                  <a:lnTo>
                    <a:pt x="768" y="170"/>
                  </a:lnTo>
                  <a:lnTo>
                    <a:pt x="797" y="170"/>
                  </a:lnTo>
                  <a:lnTo>
                    <a:pt x="809" y="158"/>
                  </a:lnTo>
                  <a:lnTo>
                    <a:pt x="829" y="150"/>
                  </a:lnTo>
                  <a:lnTo>
                    <a:pt x="853" y="150"/>
                  </a:lnTo>
                  <a:lnTo>
                    <a:pt x="874" y="111"/>
                  </a:lnTo>
                  <a:lnTo>
                    <a:pt x="885" y="111"/>
                  </a:lnTo>
                  <a:lnTo>
                    <a:pt x="894" y="111"/>
                  </a:lnTo>
                  <a:lnTo>
                    <a:pt x="948" y="178"/>
                  </a:lnTo>
                  <a:close/>
                </a:path>
              </a:pathLst>
            </a:custGeom>
            <a:grpFill/>
            <a:ln w="3175" cap="flat" cmpd="sng">
              <a:noFill/>
              <a:prstDash val="solid"/>
              <a:round/>
              <a:headEnd type="none" w="med" len="med"/>
              <a:tailEnd type="none" w="med" len="med"/>
            </a:ln>
            <a:effectLst/>
          </p:spPr>
          <p:txBody>
            <a:bodyPr/>
            <a:lstStyle/>
            <a:p>
              <a:endParaRPr lang="fr-FR"/>
            </a:p>
          </p:txBody>
        </p:sp>
        <p:sp>
          <p:nvSpPr>
            <p:cNvPr id="114" name="94 Val-de-Marne">
              <a:extLst>
                <a:ext uri="{FF2B5EF4-FFF2-40B4-BE49-F238E27FC236}">
                  <a16:creationId xmlns:a16="http://schemas.microsoft.com/office/drawing/2014/main" id="{FF8F3A67-C86F-4522-B1EC-ECA23476A12F}"/>
                </a:ext>
              </a:extLst>
            </p:cNvPr>
            <p:cNvSpPr>
              <a:spLocks/>
            </p:cNvSpPr>
            <p:nvPr userDrawn="1"/>
          </p:nvSpPr>
          <p:spPr bwMode="auto">
            <a:xfrm>
              <a:off x="5943600" y="1865313"/>
              <a:ext cx="128588" cy="112713"/>
            </a:xfrm>
            <a:custGeom>
              <a:avLst/>
              <a:gdLst>
                <a:gd name="T0" fmla="*/ 254 w 382"/>
                <a:gd name="T1" fmla="*/ 243 h 334"/>
                <a:gd name="T2" fmla="*/ 265 w 382"/>
                <a:gd name="T3" fmla="*/ 284 h 334"/>
                <a:gd name="T4" fmla="*/ 273 w 382"/>
                <a:gd name="T5" fmla="*/ 305 h 334"/>
                <a:gd name="T6" fmla="*/ 286 w 382"/>
                <a:gd name="T7" fmla="*/ 314 h 334"/>
                <a:gd name="T8" fmla="*/ 295 w 382"/>
                <a:gd name="T9" fmla="*/ 314 h 334"/>
                <a:gd name="T10" fmla="*/ 306 w 382"/>
                <a:gd name="T11" fmla="*/ 334 h 334"/>
                <a:gd name="T12" fmla="*/ 341 w 382"/>
                <a:gd name="T13" fmla="*/ 334 h 334"/>
                <a:gd name="T14" fmla="*/ 341 w 382"/>
                <a:gd name="T15" fmla="*/ 314 h 334"/>
                <a:gd name="T16" fmla="*/ 332 w 382"/>
                <a:gd name="T17" fmla="*/ 305 h 334"/>
                <a:gd name="T18" fmla="*/ 332 w 382"/>
                <a:gd name="T19" fmla="*/ 297 h 334"/>
                <a:gd name="T20" fmla="*/ 362 w 382"/>
                <a:gd name="T21" fmla="*/ 256 h 334"/>
                <a:gd name="T22" fmla="*/ 351 w 382"/>
                <a:gd name="T23" fmla="*/ 238 h 334"/>
                <a:gd name="T24" fmla="*/ 362 w 382"/>
                <a:gd name="T25" fmla="*/ 199 h 334"/>
                <a:gd name="T26" fmla="*/ 382 w 382"/>
                <a:gd name="T27" fmla="*/ 188 h 334"/>
                <a:gd name="T28" fmla="*/ 382 w 382"/>
                <a:gd name="T29" fmla="*/ 167 h 334"/>
                <a:gd name="T30" fmla="*/ 351 w 382"/>
                <a:gd name="T31" fmla="*/ 167 h 334"/>
                <a:gd name="T32" fmla="*/ 362 w 382"/>
                <a:gd name="T33" fmla="*/ 126 h 334"/>
                <a:gd name="T34" fmla="*/ 362 w 382"/>
                <a:gd name="T35" fmla="*/ 102 h 334"/>
                <a:gd name="T36" fmla="*/ 321 w 382"/>
                <a:gd name="T37" fmla="*/ 82 h 334"/>
                <a:gd name="T38" fmla="*/ 295 w 382"/>
                <a:gd name="T39" fmla="*/ 50 h 334"/>
                <a:gd name="T40" fmla="*/ 265 w 382"/>
                <a:gd name="T41" fmla="*/ 20 h 334"/>
                <a:gd name="T42" fmla="*/ 236 w 382"/>
                <a:gd name="T43" fmla="*/ 9 h 334"/>
                <a:gd name="T44" fmla="*/ 236 w 382"/>
                <a:gd name="T45" fmla="*/ 0 h 334"/>
                <a:gd name="T46" fmla="*/ 215 w 382"/>
                <a:gd name="T47" fmla="*/ 0 h 334"/>
                <a:gd name="T48" fmla="*/ 177 w 382"/>
                <a:gd name="T49" fmla="*/ 20 h 334"/>
                <a:gd name="T50" fmla="*/ 139 w 382"/>
                <a:gd name="T51" fmla="*/ 20 h 334"/>
                <a:gd name="T52" fmla="*/ 126 w 382"/>
                <a:gd name="T53" fmla="*/ 29 h 334"/>
                <a:gd name="T54" fmla="*/ 126 w 382"/>
                <a:gd name="T55" fmla="*/ 50 h 334"/>
                <a:gd name="T56" fmla="*/ 139 w 382"/>
                <a:gd name="T57" fmla="*/ 50 h 334"/>
                <a:gd name="T58" fmla="*/ 147 w 382"/>
                <a:gd name="T59" fmla="*/ 29 h 334"/>
                <a:gd name="T60" fmla="*/ 182 w 382"/>
                <a:gd name="T61" fmla="*/ 29 h 334"/>
                <a:gd name="T62" fmla="*/ 195 w 382"/>
                <a:gd name="T63" fmla="*/ 41 h 334"/>
                <a:gd name="T64" fmla="*/ 195 w 382"/>
                <a:gd name="T65" fmla="*/ 61 h 334"/>
                <a:gd name="T66" fmla="*/ 182 w 382"/>
                <a:gd name="T67" fmla="*/ 82 h 334"/>
                <a:gd name="T68" fmla="*/ 139 w 382"/>
                <a:gd name="T69" fmla="*/ 70 h 334"/>
                <a:gd name="T70" fmla="*/ 106 w 382"/>
                <a:gd name="T71" fmla="*/ 61 h 334"/>
                <a:gd name="T72" fmla="*/ 97 w 382"/>
                <a:gd name="T73" fmla="*/ 70 h 334"/>
                <a:gd name="T74" fmla="*/ 65 w 382"/>
                <a:gd name="T75" fmla="*/ 91 h 334"/>
                <a:gd name="T76" fmla="*/ 50 w 382"/>
                <a:gd name="T77" fmla="*/ 91 h 334"/>
                <a:gd name="T78" fmla="*/ 41 w 382"/>
                <a:gd name="T79" fmla="*/ 91 h 334"/>
                <a:gd name="T80" fmla="*/ 30 w 382"/>
                <a:gd name="T81" fmla="*/ 91 h 334"/>
                <a:gd name="T82" fmla="*/ 21 w 382"/>
                <a:gd name="T83" fmla="*/ 91 h 334"/>
                <a:gd name="T84" fmla="*/ 9 w 382"/>
                <a:gd name="T85" fmla="*/ 111 h 334"/>
                <a:gd name="T86" fmla="*/ 9 w 382"/>
                <a:gd name="T87" fmla="*/ 117 h 334"/>
                <a:gd name="T88" fmla="*/ 0 w 382"/>
                <a:gd name="T89" fmla="*/ 147 h 334"/>
                <a:gd name="T90" fmla="*/ 21 w 382"/>
                <a:gd name="T91" fmla="*/ 158 h 334"/>
                <a:gd name="T92" fmla="*/ 9 w 382"/>
                <a:gd name="T93" fmla="*/ 188 h 334"/>
                <a:gd name="T94" fmla="*/ 0 w 382"/>
                <a:gd name="T95" fmla="*/ 208 h 334"/>
                <a:gd name="T96" fmla="*/ 9 w 382"/>
                <a:gd name="T97" fmla="*/ 217 h 334"/>
                <a:gd name="T98" fmla="*/ 30 w 382"/>
                <a:gd name="T99" fmla="*/ 217 h 334"/>
                <a:gd name="T100" fmla="*/ 50 w 382"/>
                <a:gd name="T101" fmla="*/ 238 h 334"/>
                <a:gd name="T102" fmla="*/ 65 w 382"/>
                <a:gd name="T103" fmla="*/ 229 h 334"/>
                <a:gd name="T104" fmla="*/ 76 w 382"/>
                <a:gd name="T105" fmla="*/ 256 h 334"/>
                <a:gd name="T106" fmla="*/ 76 w 382"/>
                <a:gd name="T107" fmla="*/ 275 h 334"/>
                <a:gd name="T108" fmla="*/ 126 w 382"/>
                <a:gd name="T109" fmla="*/ 264 h 334"/>
                <a:gd name="T110" fmla="*/ 126 w 382"/>
                <a:gd name="T111" fmla="*/ 275 h 334"/>
                <a:gd name="T112" fmla="*/ 156 w 382"/>
                <a:gd name="T113" fmla="*/ 264 h 334"/>
                <a:gd name="T114" fmla="*/ 167 w 382"/>
                <a:gd name="T115" fmla="*/ 275 h 334"/>
                <a:gd name="T116" fmla="*/ 177 w 382"/>
                <a:gd name="T117" fmla="*/ 275 h 334"/>
                <a:gd name="T118" fmla="*/ 195 w 382"/>
                <a:gd name="T119" fmla="*/ 264 h 334"/>
                <a:gd name="T120" fmla="*/ 215 w 382"/>
                <a:gd name="T121" fmla="*/ 264 h 334"/>
                <a:gd name="T122" fmla="*/ 224 w 382"/>
                <a:gd name="T123" fmla="*/ 256 h 334"/>
                <a:gd name="T124" fmla="*/ 254 w 382"/>
                <a:gd name="T125" fmla="*/ 24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2" h="334">
                  <a:moveTo>
                    <a:pt x="254" y="243"/>
                  </a:moveTo>
                  <a:lnTo>
                    <a:pt x="265" y="284"/>
                  </a:lnTo>
                  <a:lnTo>
                    <a:pt x="273" y="305"/>
                  </a:lnTo>
                  <a:lnTo>
                    <a:pt x="286" y="314"/>
                  </a:lnTo>
                  <a:lnTo>
                    <a:pt x="295" y="314"/>
                  </a:lnTo>
                  <a:lnTo>
                    <a:pt x="306" y="334"/>
                  </a:lnTo>
                  <a:lnTo>
                    <a:pt x="341" y="334"/>
                  </a:lnTo>
                  <a:lnTo>
                    <a:pt x="341" y="314"/>
                  </a:lnTo>
                  <a:lnTo>
                    <a:pt x="332" y="305"/>
                  </a:lnTo>
                  <a:lnTo>
                    <a:pt x="332" y="297"/>
                  </a:lnTo>
                  <a:lnTo>
                    <a:pt x="362" y="256"/>
                  </a:lnTo>
                  <a:lnTo>
                    <a:pt x="351" y="238"/>
                  </a:lnTo>
                  <a:lnTo>
                    <a:pt x="362" y="199"/>
                  </a:lnTo>
                  <a:lnTo>
                    <a:pt x="382" y="188"/>
                  </a:lnTo>
                  <a:lnTo>
                    <a:pt x="382" y="167"/>
                  </a:lnTo>
                  <a:lnTo>
                    <a:pt x="351" y="167"/>
                  </a:lnTo>
                  <a:lnTo>
                    <a:pt x="362" y="126"/>
                  </a:lnTo>
                  <a:lnTo>
                    <a:pt x="362" y="102"/>
                  </a:lnTo>
                  <a:lnTo>
                    <a:pt x="321" y="82"/>
                  </a:lnTo>
                  <a:lnTo>
                    <a:pt x="295" y="50"/>
                  </a:lnTo>
                  <a:lnTo>
                    <a:pt x="265" y="20"/>
                  </a:lnTo>
                  <a:lnTo>
                    <a:pt x="236" y="9"/>
                  </a:lnTo>
                  <a:lnTo>
                    <a:pt x="236" y="0"/>
                  </a:lnTo>
                  <a:lnTo>
                    <a:pt x="215" y="0"/>
                  </a:lnTo>
                  <a:lnTo>
                    <a:pt x="177" y="20"/>
                  </a:lnTo>
                  <a:lnTo>
                    <a:pt x="139" y="20"/>
                  </a:lnTo>
                  <a:lnTo>
                    <a:pt x="126" y="29"/>
                  </a:lnTo>
                  <a:lnTo>
                    <a:pt x="126" y="50"/>
                  </a:lnTo>
                  <a:lnTo>
                    <a:pt x="139" y="50"/>
                  </a:lnTo>
                  <a:lnTo>
                    <a:pt x="147" y="29"/>
                  </a:lnTo>
                  <a:lnTo>
                    <a:pt x="182" y="29"/>
                  </a:lnTo>
                  <a:lnTo>
                    <a:pt x="195" y="41"/>
                  </a:lnTo>
                  <a:lnTo>
                    <a:pt x="195" y="61"/>
                  </a:lnTo>
                  <a:lnTo>
                    <a:pt x="182" y="82"/>
                  </a:lnTo>
                  <a:lnTo>
                    <a:pt x="139" y="70"/>
                  </a:lnTo>
                  <a:lnTo>
                    <a:pt x="106" y="61"/>
                  </a:lnTo>
                  <a:lnTo>
                    <a:pt x="97" y="70"/>
                  </a:lnTo>
                  <a:lnTo>
                    <a:pt x="65" y="91"/>
                  </a:lnTo>
                  <a:lnTo>
                    <a:pt x="50" y="91"/>
                  </a:lnTo>
                  <a:lnTo>
                    <a:pt x="41" y="91"/>
                  </a:lnTo>
                  <a:lnTo>
                    <a:pt x="30" y="91"/>
                  </a:lnTo>
                  <a:lnTo>
                    <a:pt x="21" y="91"/>
                  </a:lnTo>
                  <a:lnTo>
                    <a:pt x="9" y="111"/>
                  </a:lnTo>
                  <a:lnTo>
                    <a:pt x="9" y="117"/>
                  </a:lnTo>
                  <a:lnTo>
                    <a:pt x="0" y="147"/>
                  </a:lnTo>
                  <a:lnTo>
                    <a:pt x="21" y="158"/>
                  </a:lnTo>
                  <a:lnTo>
                    <a:pt x="9" y="188"/>
                  </a:lnTo>
                  <a:lnTo>
                    <a:pt x="0" y="208"/>
                  </a:lnTo>
                  <a:lnTo>
                    <a:pt x="9" y="217"/>
                  </a:lnTo>
                  <a:lnTo>
                    <a:pt x="30" y="217"/>
                  </a:lnTo>
                  <a:lnTo>
                    <a:pt x="50" y="238"/>
                  </a:lnTo>
                  <a:lnTo>
                    <a:pt x="65" y="229"/>
                  </a:lnTo>
                  <a:lnTo>
                    <a:pt x="76" y="256"/>
                  </a:lnTo>
                  <a:lnTo>
                    <a:pt x="76" y="275"/>
                  </a:lnTo>
                  <a:lnTo>
                    <a:pt x="126" y="264"/>
                  </a:lnTo>
                  <a:lnTo>
                    <a:pt x="126" y="275"/>
                  </a:lnTo>
                  <a:lnTo>
                    <a:pt x="156" y="264"/>
                  </a:lnTo>
                  <a:lnTo>
                    <a:pt x="167" y="275"/>
                  </a:lnTo>
                  <a:lnTo>
                    <a:pt x="177" y="275"/>
                  </a:lnTo>
                  <a:lnTo>
                    <a:pt x="195" y="264"/>
                  </a:lnTo>
                  <a:lnTo>
                    <a:pt x="215" y="264"/>
                  </a:lnTo>
                  <a:lnTo>
                    <a:pt x="224" y="256"/>
                  </a:lnTo>
                  <a:lnTo>
                    <a:pt x="254" y="243"/>
                  </a:lnTo>
                  <a:close/>
                </a:path>
              </a:pathLst>
            </a:custGeom>
            <a:grpFill/>
            <a:ln w="3175" cap="flat" cmpd="sng">
              <a:noFill/>
              <a:prstDash val="solid"/>
              <a:round/>
              <a:headEnd type="none" w="med" len="med"/>
              <a:tailEnd type="none" w="med" len="med"/>
            </a:ln>
            <a:effectLst/>
          </p:spPr>
          <p:txBody>
            <a:bodyPr/>
            <a:lstStyle/>
            <a:p>
              <a:endParaRPr lang="fr-FR"/>
            </a:p>
          </p:txBody>
        </p:sp>
        <p:sp>
          <p:nvSpPr>
            <p:cNvPr id="115" name="93 Seine-Saint-Denis">
              <a:extLst>
                <a:ext uri="{FF2B5EF4-FFF2-40B4-BE49-F238E27FC236}">
                  <a16:creationId xmlns:a16="http://schemas.microsoft.com/office/drawing/2014/main" id="{0E65CC0E-DC98-4638-8CC7-7182C4B1BFFC}"/>
                </a:ext>
              </a:extLst>
            </p:cNvPr>
            <p:cNvSpPr>
              <a:spLocks/>
            </p:cNvSpPr>
            <p:nvPr userDrawn="1"/>
          </p:nvSpPr>
          <p:spPr bwMode="auto">
            <a:xfrm>
              <a:off x="5930900" y="1768476"/>
              <a:ext cx="138113" cy="131763"/>
            </a:xfrm>
            <a:custGeom>
              <a:avLst/>
              <a:gdLst>
                <a:gd name="T0" fmla="*/ 171 w 403"/>
                <a:gd name="T1" fmla="*/ 302 h 384"/>
                <a:gd name="T2" fmla="*/ 247 w 403"/>
                <a:gd name="T3" fmla="*/ 282 h 384"/>
                <a:gd name="T4" fmla="*/ 268 w 403"/>
                <a:gd name="T5" fmla="*/ 291 h 384"/>
                <a:gd name="T6" fmla="*/ 327 w 403"/>
                <a:gd name="T7" fmla="*/ 332 h 384"/>
                <a:gd name="T8" fmla="*/ 394 w 403"/>
                <a:gd name="T9" fmla="*/ 384 h 384"/>
                <a:gd name="T10" fmla="*/ 364 w 403"/>
                <a:gd name="T11" fmla="*/ 302 h 384"/>
                <a:gd name="T12" fmla="*/ 364 w 403"/>
                <a:gd name="T13" fmla="*/ 276 h 384"/>
                <a:gd name="T14" fmla="*/ 353 w 403"/>
                <a:gd name="T15" fmla="*/ 234 h 384"/>
                <a:gd name="T16" fmla="*/ 383 w 403"/>
                <a:gd name="T17" fmla="*/ 193 h 384"/>
                <a:gd name="T18" fmla="*/ 403 w 403"/>
                <a:gd name="T19" fmla="*/ 150 h 384"/>
                <a:gd name="T20" fmla="*/ 394 w 403"/>
                <a:gd name="T21" fmla="*/ 108 h 384"/>
                <a:gd name="T22" fmla="*/ 373 w 403"/>
                <a:gd name="T23" fmla="*/ 46 h 384"/>
                <a:gd name="T24" fmla="*/ 353 w 403"/>
                <a:gd name="T25" fmla="*/ 0 h 384"/>
                <a:gd name="T26" fmla="*/ 338 w 403"/>
                <a:gd name="T27" fmla="*/ 11 h 384"/>
                <a:gd name="T28" fmla="*/ 286 w 403"/>
                <a:gd name="T29" fmla="*/ 46 h 384"/>
                <a:gd name="T30" fmla="*/ 268 w 403"/>
                <a:gd name="T31" fmla="*/ 67 h 384"/>
                <a:gd name="T32" fmla="*/ 199 w 403"/>
                <a:gd name="T33" fmla="*/ 96 h 384"/>
                <a:gd name="T34" fmla="*/ 149 w 403"/>
                <a:gd name="T35" fmla="*/ 96 h 384"/>
                <a:gd name="T36" fmla="*/ 108 w 403"/>
                <a:gd name="T37" fmla="*/ 67 h 384"/>
                <a:gd name="T38" fmla="*/ 82 w 403"/>
                <a:gd name="T39" fmla="*/ 76 h 384"/>
                <a:gd name="T40" fmla="*/ 62 w 403"/>
                <a:gd name="T41" fmla="*/ 96 h 384"/>
                <a:gd name="T42" fmla="*/ 32 w 403"/>
                <a:gd name="T43" fmla="*/ 87 h 384"/>
                <a:gd name="T44" fmla="*/ 0 w 403"/>
                <a:gd name="T45" fmla="*/ 96 h 384"/>
                <a:gd name="T46" fmla="*/ 32 w 403"/>
                <a:gd name="T47" fmla="*/ 128 h 384"/>
                <a:gd name="T48" fmla="*/ 62 w 403"/>
                <a:gd name="T49" fmla="*/ 150 h 384"/>
                <a:gd name="T50" fmla="*/ 41 w 403"/>
                <a:gd name="T51" fmla="*/ 163 h 384"/>
                <a:gd name="T52" fmla="*/ 32 w 403"/>
                <a:gd name="T53" fmla="*/ 185 h 384"/>
                <a:gd name="T54" fmla="*/ 53 w 403"/>
                <a:gd name="T55" fmla="*/ 205 h 384"/>
                <a:gd name="T56" fmla="*/ 97 w 403"/>
                <a:gd name="T57" fmla="*/ 205 h 384"/>
                <a:gd name="T58" fmla="*/ 129 w 403"/>
                <a:gd name="T59" fmla="*/ 205 h 384"/>
                <a:gd name="T60" fmla="*/ 138 w 403"/>
                <a:gd name="T61" fmla="*/ 246 h 384"/>
                <a:gd name="T62" fmla="*/ 171 w 403"/>
                <a:gd name="T63" fmla="*/ 29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4">
                  <a:moveTo>
                    <a:pt x="171" y="291"/>
                  </a:moveTo>
                  <a:lnTo>
                    <a:pt x="171" y="302"/>
                  </a:lnTo>
                  <a:lnTo>
                    <a:pt x="209" y="302"/>
                  </a:lnTo>
                  <a:lnTo>
                    <a:pt x="247" y="282"/>
                  </a:lnTo>
                  <a:lnTo>
                    <a:pt x="268" y="282"/>
                  </a:lnTo>
                  <a:lnTo>
                    <a:pt x="268" y="291"/>
                  </a:lnTo>
                  <a:lnTo>
                    <a:pt x="297" y="302"/>
                  </a:lnTo>
                  <a:lnTo>
                    <a:pt x="327" y="332"/>
                  </a:lnTo>
                  <a:lnTo>
                    <a:pt x="353" y="364"/>
                  </a:lnTo>
                  <a:lnTo>
                    <a:pt x="394" y="384"/>
                  </a:lnTo>
                  <a:lnTo>
                    <a:pt x="383" y="343"/>
                  </a:lnTo>
                  <a:lnTo>
                    <a:pt x="364" y="302"/>
                  </a:lnTo>
                  <a:lnTo>
                    <a:pt x="383" y="276"/>
                  </a:lnTo>
                  <a:lnTo>
                    <a:pt x="364" y="276"/>
                  </a:lnTo>
                  <a:lnTo>
                    <a:pt x="364" y="246"/>
                  </a:lnTo>
                  <a:lnTo>
                    <a:pt x="353" y="234"/>
                  </a:lnTo>
                  <a:lnTo>
                    <a:pt x="383" y="215"/>
                  </a:lnTo>
                  <a:lnTo>
                    <a:pt x="383" y="193"/>
                  </a:lnTo>
                  <a:lnTo>
                    <a:pt x="383" y="158"/>
                  </a:lnTo>
                  <a:lnTo>
                    <a:pt x="403" y="150"/>
                  </a:lnTo>
                  <a:lnTo>
                    <a:pt x="394" y="137"/>
                  </a:lnTo>
                  <a:lnTo>
                    <a:pt x="394" y="108"/>
                  </a:lnTo>
                  <a:lnTo>
                    <a:pt x="364" y="55"/>
                  </a:lnTo>
                  <a:lnTo>
                    <a:pt x="373" y="46"/>
                  </a:lnTo>
                  <a:lnTo>
                    <a:pt x="364" y="20"/>
                  </a:lnTo>
                  <a:lnTo>
                    <a:pt x="353" y="0"/>
                  </a:lnTo>
                  <a:lnTo>
                    <a:pt x="338" y="0"/>
                  </a:lnTo>
                  <a:lnTo>
                    <a:pt x="338" y="11"/>
                  </a:lnTo>
                  <a:lnTo>
                    <a:pt x="318" y="11"/>
                  </a:lnTo>
                  <a:lnTo>
                    <a:pt x="286" y="46"/>
                  </a:lnTo>
                  <a:lnTo>
                    <a:pt x="268" y="46"/>
                  </a:lnTo>
                  <a:lnTo>
                    <a:pt x="268" y="67"/>
                  </a:lnTo>
                  <a:lnTo>
                    <a:pt x="214" y="96"/>
                  </a:lnTo>
                  <a:lnTo>
                    <a:pt x="199" y="96"/>
                  </a:lnTo>
                  <a:lnTo>
                    <a:pt x="171" y="87"/>
                  </a:lnTo>
                  <a:lnTo>
                    <a:pt x="149" y="96"/>
                  </a:lnTo>
                  <a:lnTo>
                    <a:pt x="117" y="67"/>
                  </a:lnTo>
                  <a:lnTo>
                    <a:pt x="108" y="67"/>
                  </a:lnTo>
                  <a:lnTo>
                    <a:pt x="97" y="67"/>
                  </a:lnTo>
                  <a:lnTo>
                    <a:pt x="82" y="76"/>
                  </a:lnTo>
                  <a:lnTo>
                    <a:pt x="73" y="76"/>
                  </a:lnTo>
                  <a:lnTo>
                    <a:pt x="62" y="96"/>
                  </a:lnTo>
                  <a:lnTo>
                    <a:pt x="53" y="96"/>
                  </a:lnTo>
                  <a:lnTo>
                    <a:pt x="32" y="87"/>
                  </a:lnTo>
                  <a:lnTo>
                    <a:pt x="12" y="76"/>
                  </a:lnTo>
                  <a:lnTo>
                    <a:pt x="0" y="96"/>
                  </a:lnTo>
                  <a:lnTo>
                    <a:pt x="0" y="108"/>
                  </a:lnTo>
                  <a:lnTo>
                    <a:pt x="32" y="128"/>
                  </a:lnTo>
                  <a:lnTo>
                    <a:pt x="62" y="137"/>
                  </a:lnTo>
                  <a:lnTo>
                    <a:pt x="62" y="150"/>
                  </a:lnTo>
                  <a:lnTo>
                    <a:pt x="53" y="163"/>
                  </a:lnTo>
                  <a:lnTo>
                    <a:pt x="41" y="163"/>
                  </a:lnTo>
                  <a:lnTo>
                    <a:pt x="41" y="173"/>
                  </a:lnTo>
                  <a:lnTo>
                    <a:pt x="32" y="185"/>
                  </a:lnTo>
                  <a:lnTo>
                    <a:pt x="41" y="205"/>
                  </a:lnTo>
                  <a:lnTo>
                    <a:pt x="53" y="205"/>
                  </a:lnTo>
                  <a:lnTo>
                    <a:pt x="82" y="205"/>
                  </a:lnTo>
                  <a:lnTo>
                    <a:pt x="97" y="205"/>
                  </a:lnTo>
                  <a:lnTo>
                    <a:pt x="108" y="205"/>
                  </a:lnTo>
                  <a:lnTo>
                    <a:pt x="129" y="205"/>
                  </a:lnTo>
                  <a:lnTo>
                    <a:pt x="149" y="226"/>
                  </a:lnTo>
                  <a:lnTo>
                    <a:pt x="138" y="246"/>
                  </a:lnTo>
                  <a:lnTo>
                    <a:pt x="158" y="256"/>
                  </a:lnTo>
                  <a:lnTo>
                    <a:pt x="171" y="291"/>
                  </a:lnTo>
                  <a:close/>
                </a:path>
              </a:pathLst>
            </a:custGeom>
            <a:grpFill/>
            <a:ln w="3175" cap="flat" cmpd="sng">
              <a:noFill/>
              <a:prstDash val="solid"/>
              <a:round/>
              <a:headEnd type="none" w="med" len="med"/>
              <a:tailEnd type="none" w="med" len="med"/>
            </a:ln>
            <a:effectLst/>
          </p:spPr>
          <p:txBody>
            <a:bodyPr/>
            <a:lstStyle/>
            <a:p>
              <a:endParaRPr lang="fr-FR"/>
            </a:p>
          </p:txBody>
        </p:sp>
        <p:sp>
          <p:nvSpPr>
            <p:cNvPr id="116" name="92 Hauts-de-Seine">
              <a:extLst>
                <a:ext uri="{FF2B5EF4-FFF2-40B4-BE49-F238E27FC236}">
                  <a16:creationId xmlns:a16="http://schemas.microsoft.com/office/drawing/2014/main" id="{16B495F8-F52C-478C-B428-32E2B70F08CE}"/>
                </a:ext>
              </a:extLst>
            </p:cNvPr>
            <p:cNvSpPr>
              <a:spLocks/>
            </p:cNvSpPr>
            <p:nvPr userDrawn="1"/>
          </p:nvSpPr>
          <p:spPr bwMode="auto">
            <a:xfrm>
              <a:off x="5872163" y="1806576"/>
              <a:ext cx="80963" cy="146050"/>
            </a:xfrm>
            <a:custGeom>
              <a:avLst/>
              <a:gdLst>
                <a:gd name="T0" fmla="*/ 215 w 236"/>
                <a:gd name="T1" fmla="*/ 291 h 430"/>
                <a:gd name="T2" fmla="*/ 206 w 236"/>
                <a:gd name="T3" fmla="*/ 321 h 430"/>
                <a:gd name="T4" fmla="*/ 227 w 236"/>
                <a:gd name="T5" fmla="*/ 332 h 430"/>
                <a:gd name="T6" fmla="*/ 215 w 236"/>
                <a:gd name="T7" fmla="*/ 362 h 430"/>
                <a:gd name="T8" fmla="*/ 206 w 236"/>
                <a:gd name="T9" fmla="*/ 382 h 430"/>
                <a:gd name="T10" fmla="*/ 215 w 236"/>
                <a:gd name="T11" fmla="*/ 391 h 430"/>
                <a:gd name="T12" fmla="*/ 215 w 236"/>
                <a:gd name="T13" fmla="*/ 417 h 430"/>
                <a:gd name="T14" fmla="*/ 195 w 236"/>
                <a:gd name="T15" fmla="*/ 430 h 430"/>
                <a:gd name="T16" fmla="*/ 195 w 236"/>
                <a:gd name="T17" fmla="*/ 412 h 430"/>
                <a:gd name="T18" fmla="*/ 165 w 236"/>
                <a:gd name="T19" fmla="*/ 417 h 430"/>
                <a:gd name="T20" fmla="*/ 154 w 236"/>
                <a:gd name="T21" fmla="*/ 412 h 430"/>
                <a:gd name="T22" fmla="*/ 165 w 236"/>
                <a:gd name="T23" fmla="*/ 403 h 430"/>
                <a:gd name="T24" fmla="*/ 165 w 236"/>
                <a:gd name="T25" fmla="*/ 382 h 430"/>
                <a:gd name="T26" fmla="*/ 109 w 236"/>
                <a:gd name="T27" fmla="*/ 362 h 430"/>
                <a:gd name="T28" fmla="*/ 109 w 236"/>
                <a:gd name="T29" fmla="*/ 341 h 430"/>
                <a:gd name="T30" fmla="*/ 98 w 236"/>
                <a:gd name="T31" fmla="*/ 341 h 430"/>
                <a:gd name="T32" fmla="*/ 98 w 236"/>
                <a:gd name="T33" fmla="*/ 321 h 430"/>
                <a:gd name="T34" fmla="*/ 76 w 236"/>
                <a:gd name="T35" fmla="*/ 321 h 430"/>
                <a:gd name="T36" fmla="*/ 68 w 236"/>
                <a:gd name="T37" fmla="*/ 300 h 430"/>
                <a:gd name="T38" fmla="*/ 35 w 236"/>
                <a:gd name="T39" fmla="*/ 300 h 430"/>
                <a:gd name="T40" fmla="*/ 26 w 236"/>
                <a:gd name="T41" fmla="*/ 265 h 430"/>
                <a:gd name="T42" fmla="*/ 13 w 236"/>
                <a:gd name="T43" fmla="*/ 276 h 430"/>
                <a:gd name="T44" fmla="*/ 13 w 236"/>
                <a:gd name="T45" fmla="*/ 256 h 430"/>
                <a:gd name="T46" fmla="*/ 13 w 236"/>
                <a:gd name="T47" fmla="*/ 224 h 430"/>
                <a:gd name="T48" fmla="*/ 0 w 236"/>
                <a:gd name="T49" fmla="*/ 224 h 430"/>
                <a:gd name="T50" fmla="*/ 13 w 236"/>
                <a:gd name="T51" fmla="*/ 194 h 430"/>
                <a:gd name="T52" fmla="*/ 13 w 236"/>
                <a:gd name="T53" fmla="*/ 174 h 430"/>
                <a:gd name="T54" fmla="*/ 13 w 236"/>
                <a:gd name="T55" fmla="*/ 159 h 430"/>
                <a:gd name="T56" fmla="*/ 13 w 236"/>
                <a:gd name="T57" fmla="*/ 138 h 430"/>
                <a:gd name="T58" fmla="*/ 26 w 236"/>
                <a:gd name="T59" fmla="*/ 107 h 430"/>
                <a:gd name="T60" fmla="*/ 68 w 236"/>
                <a:gd name="T61" fmla="*/ 77 h 430"/>
                <a:gd name="T62" fmla="*/ 89 w 236"/>
                <a:gd name="T63" fmla="*/ 65 h 430"/>
                <a:gd name="T64" fmla="*/ 98 w 236"/>
                <a:gd name="T65" fmla="*/ 50 h 430"/>
                <a:gd name="T66" fmla="*/ 139 w 236"/>
                <a:gd name="T67" fmla="*/ 29 h 430"/>
                <a:gd name="T68" fmla="*/ 150 w 236"/>
                <a:gd name="T69" fmla="*/ 20 h 430"/>
                <a:gd name="T70" fmla="*/ 174 w 236"/>
                <a:gd name="T71" fmla="*/ 0 h 430"/>
                <a:gd name="T72" fmla="*/ 206 w 236"/>
                <a:gd name="T73" fmla="*/ 20 h 430"/>
                <a:gd name="T74" fmla="*/ 236 w 236"/>
                <a:gd name="T75" fmla="*/ 29 h 430"/>
                <a:gd name="T76" fmla="*/ 236 w 236"/>
                <a:gd name="T77" fmla="*/ 42 h 430"/>
                <a:gd name="T78" fmla="*/ 227 w 236"/>
                <a:gd name="T79" fmla="*/ 55 h 430"/>
                <a:gd name="T80" fmla="*/ 215 w 236"/>
                <a:gd name="T81" fmla="*/ 55 h 430"/>
                <a:gd name="T82" fmla="*/ 215 w 236"/>
                <a:gd name="T83" fmla="*/ 65 h 430"/>
                <a:gd name="T84" fmla="*/ 206 w 236"/>
                <a:gd name="T85" fmla="*/ 77 h 430"/>
                <a:gd name="T86" fmla="*/ 215 w 236"/>
                <a:gd name="T87" fmla="*/ 97 h 430"/>
                <a:gd name="T88" fmla="*/ 195 w 236"/>
                <a:gd name="T89" fmla="*/ 118 h 430"/>
                <a:gd name="T90" fmla="*/ 165 w 236"/>
                <a:gd name="T91" fmla="*/ 126 h 430"/>
                <a:gd name="T92" fmla="*/ 165 w 236"/>
                <a:gd name="T93" fmla="*/ 148 h 430"/>
                <a:gd name="T94" fmla="*/ 130 w 236"/>
                <a:gd name="T95" fmla="*/ 148 h 430"/>
                <a:gd name="T96" fmla="*/ 109 w 236"/>
                <a:gd name="T97" fmla="*/ 159 h 430"/>
                <a:gd name="T98" fmla="*/ 98 w 236"/>
                <a:gd name="T99" fmla="*/ 174 h 430"/>
                <a:gd name="T100" fmla="*/ 98 w 236"/>
                <a:gd name="T101" fmla="*/ 194 h 430"/>
                <a:gd name="T102" fmla="*/ 139 w 236"/>
                <a:gd name="T103" fmla="*/ 224 h 430"/>
                <a:gd name="T104" fmla="*/ 139 w 236"/>
                <a:gd name="T105" fmla="*/ 235 h 430"/>
                <a:gd name="T106" fmla="*/ 165 w 236"/>
                <a:gd name="T107" fmla="*/ 244 h 430"/>
                <a:gd name="T108" fmla="*/ 186 w 236"/>
                <a:gd name="T109" fmla="*/ 244 h 430"/>
                <a:gd name="T110" fmla="*/ 195 w 236"/>
                <a:gd name="T111" fmla="*/ 256 h 430"/>
                <a:gd name="T112" fmla="*/ 227 w 236"/>
                <a:gd name="T113" fmla="*/ 265 h 430"/>
                <a:gd name="T114" fmla="*/ 215 w 236"/>
                <a:gd name="T115" fmla="*/ 285 h 430"/>
                <a:gd name="T116" fmla="*/ 215 w 236"/>
                <a:gd name="T117" fmla="*/ 291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 h="430">
                  <a:moveTo>
                    <a:pt x="215" y="291"/>
                  </a:moveTo>
                  <a:lnTo>
                    <a:pt x="206" y="321"/>
                  </a:lnTo>
                  <a:lnTo>
                    <a:pt x="227" y="332"/>
                  </a:lnTo>
                  <a:lnTo>
                    <a:pt x="215" y="362"/>
                  </a:lnTo>
                  <a:lnTo>
                    <a:pt x="206" y="382"/>
                  </a:lnTo>
                  <a:lnTo>
                    <a:pt x="215" y="391"/>
                  </a:lnTo>
                  <a:lnTo>
                    <a:pt x="215" y="417"/>
                  </a:lnTo>
                  <a:lnTo>
                    <a:pt x="195" y="430"/>
                  </a:lnTo>
                  <a:lnTo>
                    <a:pt x="195" y="412"/>
                  </a:lnTo>
                  <a:lnTo>
                    <a:pt x="165" y="417"/>
                  </a:lnTo>
                  <a:lnTo>
                    <a:pt x="154" y="412"/>
                  </a:lnTo>
                  <a:lnTo>
                    <a:pt x="165" y="403"/>
                  </a:lnTo>
                  <a:lnTo>
                    <a:pt x="165" y="382"/>
                  </a:lnTo>
                  <a:lnTo>
                    <a:pt x="109" y="362"/>
                  </a:lnTo>
                  <a:lnTo>
                    <a:pt x="109" y="341"/>
                  </a:lnTo>
                  <a:lnTo>
                    <a:pt x="98" y="341"/>
                  </a:lnTo>
                  <a:lnTo>
                    <a:pt x="98" y="321"/>
                  </a:lnTo>
                  <a:lnTo>
                    <a:pt x="76" y="321"/>
                  </a:lnTo>
                  <a:lnTo>
                    <a:pt x="68" y="300"/>
                  </a:lnTo>
                  <a:lnTo>
                    <a:pt x="35" y="300"/>
                  </a:lnTo>
                  <a:lnTo>
                    <a:pt x="26" y="265"/>
                  </a:lnTo>
                  <a:lnTo>
                    <a:pt x="13" y="276"/>
                  </a:lnTo>
                  <a:lnTo>
                    <a:pt x="13" y="256"/>
                  </a:lnTo>
                  <a:lnTo>
                    <a:pt x="13" y="224"/>
                  </a:lnTo>
                  <a:lnTo>
                    <a:pt x="0" y="224"/>
                  </a:lnTo>
                  <a:lnTo>
                    <a:pt x="13" y="194"/>
                  </a:lnTo>
                  <a:lnTo>
                    <a:pt x="13" y="174"/>
                  </a:lnTo>
                  <a:lnTo>
                    <a:pt x="13" y="159"/>
                  </a:lnTo>
                  <a:lnTo>
                    <a:pt x="13" y="138"/>
                  </a:lnTo>
                  <a:lnTo>
                    <a:pt x="26" y="107"/>
                  </a:lnTo>
                  <a:lnTo>
                    <a:pt x="68" y="77"/>
                  </a:lnTo>
                  <a:lnTo>
                    <a:pt x="89" y="65"/>
                  </a:lnTo>
                  <a:lnTo>
                    <a:pt x="98" y="50"/>
                  </a:lnTo>
                  <a:lnTo>
                    <a:pt x="139" y="29"/>
                  </a:lnTo>
                  <a:lnTo>
                    <a:pt x="150" y="20"/>
                  </a:lnTo>
                  <a:lnTo>
                    <a:pt x="174" y="0"/>
                  </a:lnTo>
                  <a:lnTo>
                    <a:pt x="206" y="20"/>
                  </a:lnTo>
                  <a:lnTo>
                    <a:pt x="236" y="29"/>
                  </a:lnTo>
                  <a:lnTo>
                    <a:pt x="236" y="42"/>
                  </a:lnTo>
                  <a:lnTo>
                    <a:pt x="227" y="55"/>
                  </a:lnTo>
                  <a:lnTo>
                    <a:pt x="215" y="55"/>
                  </a:lnTo>
                  <a:lnTo>
                    <a:pt x="215" y="65"/>
                  </a:lnTo>
                  <a:lnTo>
                    <a:pt x="206" y="77"/>
                  </a:lnTo>
                  <a:lnTo>
                    <a:pt x="215" y="97"/>
                  </a:lnTo>
                  <a:lnTo>
                    <a:pt x="195" y="118"/>
                  </a:lnTo>
                  <a:lnTo>
                    <a:pt x="165" y="126"/>
                  </a:lnTo>
                  <a:lnTo>
                    <a:pt x="165" y="148"/>
                  </a:lnTo>
                  <a:lnTo>
                    <a:pt x="130" y="148"/>
                  </a:lnTo>
                  <a:lnTo>
                    <a:pt x="109" y="159"/>
                  </a:lnTo>
                  <a:lnTo>
                    <a:pt x="98" y="174"/>
                  </a:lnTo>
                  <a:lnTo>
                    <a:pt x="98" y="194"/>
                  </a:lnTo>
                  <a:lnTo>
                    <a:pt x="139" y="224"/>
                  </a:lnTo>
                  <a:lnTo>
                    <a:pt x="139" y="235"/>
                  </a:lnTo>
                  <a:lnTo>
                    <a:pt x="165" y="244"/>
                  </a:lnTo>
                  <a:lnTo>
                    <a:pt x="186" y="244"/>
                  </a:lnTo>
                  <a:lnTo>
                    <a:pt x="195" y="256"/>
                  </a:lnTo>
                  <a:lnTo>
                    <a:pt x="227" y="265"/>
                  </a:lnTo>
                  <a:lnTo>
                    <a:pt x="215" y="285"/>
                  </a:lnTo>
                  <a:lnTo>
                    <a:pt x="215" y="291"/>
                  </a:lnTo>
                  <a:close/>
                </a:path>
              </a:pathLst>
            </a:custGeom>
            <a:grpFill/>
            <a:ln w="3175" cap="flat" cmpd="sng">
              <a:noFill/>
              <a:prstDash val="solid"/>
              <a:round/>
              <a:headEnd type="none" w="med" len="med"/>
              <a:tailEnd type="none" w="med" len="med"/>
            </a:ln>
            <a:effectLst/>
          </p:spPr>
          <p:txBody>
            <a:bodyPr/>
            <a:lstStyle/>
            <a:p>
              <a:endParaRPr lang="fr-FR"/>
            </a:p>
          </p:txBody>
        </p:sp>
        <p:sp>
          <p:nvSpPr>
            <p:cNvPr id="117" name="91 Essonne">
              <a:extLst>
                <a:ext uri="{FF2B5EF4-FFF2-40B4-BE49-F238E27FC236}">
                  <a16:creationId xmlns:a16="http://schemas.microsoft.com/office/drawing/2014/main" id="{0A6AFCC4-76E4-4F77-BD38-150F62C5E623}"/>
                </a:ext>
              </a:extLst>
            </p:cNvPr>
            <p:cNvSpPr>
              <a:spLocks/>
            </p:cNvSpPr>
            <p:nvPr userDrawn="1"/>
          </p:nvSpPr>
          <p:spPr bwMode="auto">
            <a:xfrm>
              <a:off x="5768975" y="1922463"/>
              <a:ext cx="293688" cy="319088"/>
            </a:xfrm>
            <a:custGeom>
              <a:avLst/>
              <a:gdLst>
                <a:gd name="T0" fmla="*/ 679 w 863"/>
                <a:gd name="T1" fmla="*/ 108 h 940"/>
                <a:gd name="T2" fmla="*/ 727 w 863"/>
                <a:gd name="T3" fmla="*/ 97 h 940"/>
                <a:gd name="T4" fmla="*/ 777 w 863"/>
                <a:gd name="T5" fmla="*/ 117 h 940"/>
                <a:gd name="T6" fmla="*/ 807 w 863"/>
                <a:gd name="T7" fmla="*/ 147 h 940"/>
                <a:gd name="T8" fmla="*/ 863 w 863"/>
                <a:gd name="T9" fmla="*/ 195 h 940"/>
                <a:gd name="T10" fmla="*/ 807 w 863"/>
                <a:gd name="T11" fmla="*/ 226 h 940"/>
                <a:gd name="T12" fmla="*/ 777 w 863"/>
                <a:gd name="T13" fmla="*/ 286 h 940"/>
                <a:gd name="T14" fmla="*/ 777 w 863"/>
                <a:gd name="T15" fmla="*/ 373 h 940"/>
                <a:gd name="T16" fmla="*/ 766 w 863"/>
                <a:gd name="T17" fmla="*/ 450 h 940"/>
                <a:gd name="T18" fmla="*/ 766 w 863"/>
                <a:gd name="T19" fmla="*/ 541 h 940"/>
                <a:gd name="T20" fmla="*/ 757 w 863"/>
                <a:gd name="T21" fmla="*/ 609 h 940"/>
                <a:gd name="T22" fmla="*/ 757 w 863"/>
                <a:gd name="T23" fmla="*/ 670 h 940"/>
                <a:gd name="T24" fmla="*/ 785 w 863"/>
                <a:gd name="T25" fmla="*/ 715 h 940"/>
                <a:gd name="T26" fmla="*/ 736 w 863"/>
                <a:gd name="T27" fmla="*/ 726 h 940"/>
                <a:gd name="T28" fmla="*/ 689 w 863"/>
                <a:gd name="T29" fmla="*/ 784 h 940"/>
                <a:gd name="T30" fmla="*/ 668 w 863"/>
                <a:gd name="T31" fmla="*/ 843 h 940"/>
                <a:gd name="T32" fmla="*/ 577 w 863"/>
                <a:gd name="T33" fmla="*/ 893 h 940"/>
                <a:gd name="T34" fmla="*/ 512 w 863"/>
                <a:gd name="T35" fmla="*/ 864 h 940"/>
                <a:gd name="T36" fmla="*/ 445 w 863"/>
                <a:gd name="T37" fmla="*/ 914 h 940"/>
                <a:gd name="T38" fmla="*/ 424 w 863"/>
                <a:gd name="T39" fmla="*/ 882 h 940"/>
                <a:gd name="T40" fmla="*/ 354 w 863"/>
                <a:gd name="T41" fmla="*/ 852 h 940"/>
                <a:gd name="T42" fmla="*/ 306 w 863"/>
                <a:gd name="T43" fmla="*/ 893 h 940"/>
                <a:gd name="T44" fmla="*/ 245 w 863"/>
                <a:gd name="T45" fmla="*/ 914 h 940"/>
                <a:gd name="T46" fmla="*/ 180 w 863"/>
                <a:gd name="T47" fmla="*/ 929 h 940"/>
                <a:gd name="T48" fmla="*/ 83 w 863"/>
                <a:gd name="T49" fmla="*/ 940 h 940"/>
                <a:gd name="T50" fmla="*/ 50 w 863"/>
                <a:gd name="T51" fmla="*/ 902 h 940"/>
                <a:gd name="T52" fmla="*/ 92 w 863"/>
                <a:gd name="T53" fmla="*/ 797 h 940"/>
                <a:gd name="T54" fmla="*/ 63 w 863"/>
                <a:gd name="T55" fmla="*/ 715 h 940"/>
                <a:gd name="T56" fmla="*/ 30 w 863"/>
                <a:gd name="T57" fmla="*/ 650 h 940"/>
                <a:gd name="T58" fmla="*/ 0 w 863"/>
                <a:gd name="T59" fmla="*/ 587 h 940"/>
                <a:gd name="T60" fmla="*/ 50 w 863"/>
                <a:gd name="T61" fmla="*/ 491 h 940"/>
                <a:gd name="T62" fmla="*/ 83 w 863"/>
                <a:gd name="T63" fmla="*/ 450 h 940"/>
                <a:gd name="T64" fmla="*/ 30 w 863"/>
                <a:gd name="T65" fmla="*/ 414 h 940"/>
                <a:gd name="T66" fmla="*/ 126 w 863"/>
                <a:gd name="T67" fmla="*/ 423 h 940"/>
                <a:gd name="T68" fmla="*/ 159 w 863"/>
                <a:gd name="T69" fmla="*/ 340 h 940"/>
                <a:gd name="T70" fmla="*/ 189 w 863"/>
                <a:gd name="T71" fmla="*/ 306 h 940"/>
                <a:gd name="T72" fmla="*/ 139 w 863"/>
                <a:gd name="T73" fmla="*/ 264 h 940"/>
                <a:gd name="T74" fmla="*/ 148 w 863"/>
                <a:gd name="T75" fmla="*/ 226 h 940"/>
                <a:gd name="T76" fmla="*/ 180 w 863"/>
                <a:gd name="T77" fmla="*/ 167 h 940"/>
                <a:gd name="T78" fmla="*/ 224 w 863"/>
                <a:gd name="T79" fmla="*/ 147 h 940"/>
                <a:gd name="T80" fmla="*/ 245 w 863"/>
                <a:gd name="T81" fmla="*/ 71 h 940"/>
                <a:gd name="T82" fmla="*/ 319 w 863"/>
                <a:gd name="T83" fmla="*/ 41 h 940"/>
                <a:gd name="T84" fmla="*/ 404 w 863"/>
                <a:gd name="T85" fmla="*/ 11 h 940"/>
                <a:gd name="T86" fmla="*/ 415 w 863"/>
                <a:gd name="T87" fmla="*/ 21 h 940"/>
                <a:gd name="T88" fmla="*/ 460 w 863"/>
                <a:gd name="T89" fmla="*/ 71 h 940"/>
                <a:gd name="T90" fmla="*/ 501 w 863"/>
                <a:gd name="T91" fmla="*/ 89 h 940"/>
                <a:gd name="T92" fmla="*/ 542 w 863"/>
                <a:gd name="T93" fmla="*/ 50 h 940"/>
                <a:gd name="T94" fmla="*/ 588 w 863"/>
                <a:gd name="T95" fmla="*/ 89 h 940"/>
                <a:gd name="T96" fmla="*/ 638 w 863"/>
                <a:gd name="T97" fmla="*/ 10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 h="940">
                  <a:moveTo>
                    <a:pt x="638" y="108"/>
                  </a:moveTo>
                  <a:lnTo>
                    <a:pt x="668" y="97"/>
                  </a:lnTo>
                  <a:lnTo>
                    <a:pt x="679" y="108"/>
                  </a:lnTo>
                  <a:lnTo>
                    <a:pt x="689" y="108"/>
                  </a:lnTo>
                  <a:lnTo>
                    <a:pt x="707" y="97"/>
                  </a:lnTo>
                  <a:lnTo>
                    <a:pt x="727" y="97"/>
                  </a:lnTo>
                  <a:lnTo>
                    <a:pt x="736" y="89"/>
                  </a:lnTo>
                  <a:lnTo>
                    <a:pt x="766" y="76"/>
                  </a:lnTo>
                  <a:lnTo>
                    <a:pt x="777" y="117"/>
                  </a:lnTo>
                  <a:lnTo>
                    <a:pt x="785" y="138"/>
                  </a:lnTo>
                  <a:lnTo>
                    <a:pt x="798" y="147"/>
                  </a:lnTo>
                  <a:lnTo>
                    <a:pt x="807" y="147"/>
                  </a:lnTo>
                  <a:lnTo>
                    <a:pt x="818" y="167"/>
                  </a:lnTo>
                  <a:lnTo>
                    <a:pt x="853" y="167"/>
                  </a:lnTo>
                  <a:lnTo>
                    <a:pt x="863" y="195"/>
                  </a:lnTo>
                  <a:lnTo>
                    <a:pt x="844" y="195"/>
                  </a:lnTo>
                  <a:lnTo>
                    <a:pt x="818" y="195"/>
                  </a:lnTo>
                  <a:lnTo>
                    <a:pt x="807" y="226"/>
                  </a:lnTo>
                  <a:lnTo>
                    <a:pt x="818" y="244"/>
                  </a:lnTo>
                  <a:lnTo>
                    <a:pt x="807" y="277"/>
                  </a:lnTo>
                  <a:lnTo>
                    <a:pt x="777" y="286"/>
                  </a:lnTo>
                  <a:lnTo>
                    <a:pt x="807" y="321"/>
                  </a:lnTo>
                  <a:lnTo>
                    <a:pt x="807" y="340"/>
                  </a:lnTo>
                  <a:lnTo>
                    <a:pt x="777" y="373"/>
                  </a:lnTo>
                  <a:lnTo>
                    <a:pt x="785" y="394"/>
                  </a:lnTo>
                  <a:lnTo>
                    <a:pt x="757" y="450"/>
                  </a:lnTo>
                  <a:lnTo>
                    <a:pt x="766" y="450"/>
                  </a:lnTo>
                  <a:lnTo>
                    <a:pt x="757" y="500"/>
                  </a:lnTo>
                  <a:lnTo>
                    <a:pt x="766" y="511"/>
                  </a:lnTo>
                  <a:lnTo>
                    <a:pt x="766" y="541"/>
                  </a:lnTo>
                  <a:lnTo>
                    <a:pt x="766" y="555"/>
                  </a:lnTo>
                  <a:lnTo>
                    <a:pt x="757" y="555"/>
                  </a:lnTo>
                  <a:lnTo>
                    <a:pt x="757" y="609"/>
                  </a:lnTo>
                  <a:lnTo>
                    <a:pt x="757" y="617"/>
                  </a:lnTo>
                  <a:lnTo>
                    <a:pt x="766" y="629"/>
                  </a:lnTo>
                  <a:lnTo>
                    <a:pt x="757" y="670"/>
                  </a:lnTo>
                  <a:lnTo>
                    <a:pt x="785" y="678"/>
                  </a:lnTo>
                  <a:lnTo>
                    <a:pt x="807" y="715"/>
                  </a:lnTo>
                  <a:lnTo>
                    <a:pt x="785" y="715"/>
                  </a:lnTo>
                  <a:lnTo>
                    <a:pt x="766" y="726"/>
                  </a:lnTo>
                  <a:lnTo>
                    <a:pt x="757" y="735"/>
                  </a:lnTo>
                  <a:lnTo>
                    <a:pt x="736" y="726"/>
                  </a:lnTo>
                  <a:lnTo>
                    <a:pt x="716" y="747"/>
                  </a:lnTo>
                  <a:lnTo>
                    <a:pt x="727" y="756"/>
                  </a:lnTo>
                  <a:lnTo>
                    <a:pt x="689" y="784"/>
                  </a:lnTo>
                  <a:lnTo>
                    <a:pt x="668" y="797"/>
                  </a:lnTo>
                  <a:lnTo>
                    <a:pt x="679" y="802"/>
                  </a:lnTo>
                  <a:lnTo>
                    <a:pt x="668" y="843"/>
                  </a:lnTo>
                  <a:lnTo>
                    <a:pt x="618" y="852"/>
                  </a:lnTo>
                  <a:lnTo>
                    <a:pt x="629" y="882"/>
                  </a:lnTo>
                  <a:lnTo>
                    <a:pt x="577" y="893"/>
                  </a:lnTo>
                  <a:lnTo>
                    <a:pt x="575" y="902"/>
                  </a:lnTo>
                  <a:lnTo>
                    <a:pt x="533" y="852"/>
                  </a:lnTo>
                  <a:lnTo>
                    <a:pt x="512" y="864"/>
                  </a:lnTo>
                  <a:lnTo>
                    <a:pt x="492" y="902"/>
                  </a:lnTo>
                  <a:lnTo>
                    <a:pt x="456" y="893"/>
                  </a:lnTo>
                  <a:lnTo>
                    <a:pt x="445" y="914"/>
                  </a:lnTo>
                  <a:lnTo>
                    <a:pt x="424" y="920"/>
                  </a:lnTo>
                  <a:lnTo>
                    <a:pt x="424" y="893"/>
                  </a:lnTo>
                  <a:lnTo>
                    <a:pt x="424" y="882"/>
                  </a:lnTo>
                  <a:lnTo>
                    <a:pt x="424" y="864"/>
                  </a:lnTo>
                  <a:lnTo>
                    <a:pt x="374" y="832"/>
                  </a:lnTo>
                  <a:lnTo>
                    <a:pt x="354" y="852"/>
                  </a:lnTo>
                  <a:lnTo>
                    <a:pt x="341" y="893"/>
                  </a:lnTo>
                  <a:lnTo>
                    <a:pt x="327" y="893"/>
                  </a:lnTo>
                  <a:lnTo>
                    <a:pt x="306" y="893"/>
                  </a:lnTo>
                  <a:lnTo>
                    <a:pt x="319" y="920"/>
                  </a:lnTo>
                  <a:lnTo>
                    <a:pt x="256" y="920"/>
                  </a:lnTo>
                  <a:lnTo>
                    <a:pt x="245" y="914"/>
                  </a:lnTo>
                  <a:lnTo>
                    <a:pt x="236" y="914"/>
                  </a:lnTo>
                  <a:lnTo>
                    <a:pt x="224" y="929"/>
                  </a:lnTo>
                  <a:lnTo>
                    <a:pt x="180" y="929"/>
                  </a:lnTo>
                  <a:lnTo>
                    <a:pt x="180" y="940"/>
                  </a:lnTo>
                  <a:lnTo>
                    <a:pt x="98" y="940"/>
                  </a:lnTo>
                  <a:lnTo>
                    <a:pt x="83" y="940"/>
                  </a:lnTo>
                  <a:lnTo>
                    <a:pt x="72" y="929"/>
                  </a:lnTo>
                  <a:lnTo>
                    <a:pt x="63" y="920"/>
                  </a:lnTo>
                  <a:lnTo>
                    <a:pt x="50" y="902"/>
                  </a:lnTo>
                  <a:lnTo>
                    <a:pt x="83" y="852"/>
                  </a:lnTo>
                  <a:lnTo>
                    <a:pt x="83" y="802"/>
                  </a:lnTo>
                  <a:lnTo>
                    <a:pt x="92" y="797"/>
                  </a:lnTo>
                  <a:lnTo>
                    <a:pt x="72" y="756"/>
                  </a:lnTo>
                  <a:lnTo>
                    <a:pt x="83" y="726"/>
                  </a:lnTo>
                  <a:lnTo>
                    <a:pt x="63" y="715"/>
                  </a:lnTo>
                  <a:lnTo>
                    <a:pt x="22" y="715"/>
                  </a:lnTo>
                  <a:lnTo>
                    <a:pt x="22" y="685"/>
                  </a:lnTo>
                  <a:lnTo>
                    <a:pt x="30" y="650"/>
                  </a:lnTo>
                  <a:lnTo>
                    <a:pt x="22" y="617"/>
                  </a:lnTo>
                  <a:lnTo>
                    <a:pt x="13" y="617"/>
                  </a:lnTo>
                  <a:lnTo>
                    <a:pt x="0" y="587"/>
                  </a:lnTo>
                  <a:lnTo>
                    <a:pt x="22" y="567"/>
                  </a:lnTo>
                  <a:lnTo>
                    <a:pt x="30" y="541"/>
                  </a:lnTo>
                  <a:lnTo>
                    <a:pt x="50" y="491"/>
                  </a:lnTo>
                  <a:lnTo>
                    <a:pt x="72" y="479"/>
                  </a:lnTo>
                  <a:lnTo>
                    <a:pt x="92" y="470"/>
                  </a:lnTo>
                  <a:lnTo>
                    <a:pt x="83" y="450"/>
                  </a:lnTo>
                  <a:lnTo>
                    <a:pt x="72" y="459"/>
                  </a:lnTo>
                  <a:lnTo>
                    <a:pt x="30" y="435"/>
                  </a:lnTo>
                  <a:lnTo>
                    <a:pt x="30" y="414"/>
                  </a:lnTo>
                  <a:lnTo>
                    <a:pt x="63" y="414"/>
                  </a:lnTo>
                  <a:lnTo>
                    <a:pt x="98" y="423"/>
                  </a:lnTo>
                  <a:lnTo>
                    <a:pt x="126" y="423"/>
                  </a:lnTo>
                  <a:lnTo>
                    <a:pt x="148" y="373"/>
                  </a:lnTo>
                  <a:lnTo>
                    <a:pt x="159" y="362"/>
                  </a:lnTo>
                  <a:lnTo>
                    <a:pt x="159" y="340"/>
                  </a:lnTo>
                  <a:lnTo>
                    <a:pt x="159" y="321"/>
                  </a:lnTo>
                  <a:lnTo>
                    <a:pt x="180" y="321"/>
                  </a:lnTo>
                  <a:lnTo>
                    <a:pt x="189" y="306"/>
                  </a:lnTo>
                  <a:lnTo>
                    <a:pt x="168" y="286"/>
                  </a:lnTo>
                  <a:lnTo>
                    <a:pt x="159" y="264"/>
                  </a:lnTo>
                  <a:lnTo>
                    <a:pt x="139" y="264"/>
                  </a:lnTo>
                  <a:lnTo>
                    <a:pt x="126" y="236"/>
                  </a:lnTo>
                  <a:lnTo>
                    <a:pt x="126" y="226"/>
                  </a:lnTo>
                  <a:lnTo>
                    <a:pt x="148" y="226"/>
                  </a:lnTo>
                  <a:lnTo>
                    <a:pt x="148" y="206"/>
                  </a:lnTo>
                  <a:lnTo>
                    <a:pt x="159" y="180"/>
                  </a:lnTo>
                  <a:lnTo>
                    <a:pt x="180" y="167"/>
                  </a:lnTo>
                  <a:lnTo>
                    <a:pt x="200" y="167"/>
                  </a:lnTo>
                  <a:lnTo>
                    <a:pt x="215" y="167"/>
                  </a:lnTo>
                  <a:lnTo>
                    <a:pt x="224" y="147"/>
                  </a:lnTo>
                  <a:lnTo>
                    <a:pt x="236" y="158"/>
                  </a:lnTo>
                  <a:lnTo>
                    <a:pt x="256" y="117"/>
                  </a:lnTo>
                  <a:lnTo>
                    <a:pt x="245" y="71"/>
                  </a:lnTo>
                  <a:lnTo>
                    <a:pt x="286" y="76"/>
                  </a:lnTo>
                  <a:lnTo>
                    <a:pt x="286" y="62"/>
                  </a:lnTo>
                  <a:lnTo>
                    <a:pt x="319" y="41"/>
                  </a:lnTo>
                  <a:lnTo>
                    <a:pt x="354" y="41"/>
                  </a:lnTo>
                  <a:lnTo>
                    <a:pt x="354" y="11"/>
                  </a:lnTo>
                  <a:lnTo>
                    <a:pt x="404" y="11"/>
                  </a:lnTo>
                  <a:lnTo>
                    <a:pt x="404" y="0"/>
                  </a:lnTo>
                  <a:lnTo>
                    <a:pt x="415" y="0"/>
                  </a:lnTo>
                  <a:lnTo>
                    <a:pt x="415" y="21"/>
                  </a:lnTo>
                  <a:lnTo>
                    <a:pt x="471" y="41"/>
                  </a:lnTo>
                  <a:lnTo>
                    <a:pt x="471" y="62"/>
                  </a:lnTo>
                  <a:lnTo>
                    <a:pt x="460" y="71"/>
                  </a:lnTo>
                  <a:lnTo>
                    <a:pt x="471" y="76"/>
                  </a:lnTo>
                  <a:lnTo>
                    <a:pt x="501" y="71"/>
                  </a:lnTo>
                  <a:lnTo>
                    <a:pt x="501" y="89"/>
                  </a:lnTo>
                  <a:lnTo>
                    <a:pt x="521" y="76"/>
                  </a:lnTo>
                  <a:lnTo>
                    <a:pt x="521" y="50"/>
                  </a:lnTo>
                  <a:lnTo>
                    <a:pt x="542" y="50"/>
                  </a:lnTo>
                  <a:lnTo>
                    <a:pt x="562" y="71"/>
                  </a:lnTo>
                  <a:lnTo>
                    <a:pt x="577" y="62"/>
                  </a:lnTo>
                  <a:lnTo>
                    <a:pt x="588" y="89"/>
                  </a:lnTo>
                  <a:lnTo>
                    <a:pt x="588" y="108"/>
                  </a:lnTo>
                  <a:lnTo>
                    <a:pt x="638" y="97"/>
                  </a:lnTo>
                  <a:lnTo>
                    <a:pt x="638" y="108"/>
                  </a:lnTo>
                  <a:close/>
                </a:path>
              </a:pathLst>
            </a:custGeom>
            <a:grpFill/>
            <a:ln w="3175" cap="flat" cmpd="sng">
              <a:noFill/>
              <a:prstDash val="solid"/>
              <a:round/>
              <a:headEnd type="none" w="med" len="med"/>
              <a:tailEnd type="none" w="med" len="med"/>
            </a:ln>
            <a:effectLst/>
          </p:spPr>
          <p:txBody>
            <a:bodyPr/>
            <a:lstStyle/>
            <a:p>
              <a:endParaRPr lang="fr-FR"/>
            </a:p>
          </p:txBody>
        </p:sp>
        <p:sp>
          <p:nvSpPr>
            <p:cNvPr id="118" name="78 Yvelines">
              <a:extLst>
                <a:ext uri="{FF2B5EF4-FFF2-40B4-BE49-F238E27FC236}">
                  <a16:creationId xmlns:a16="http://schemas.microsoft.com/office/drawing/2014/main" id="{32F85629-6494-40A2-8AB3-2FF91C6CC07D}"/>
                </a:ext>
              </a:extLst>
            </p:cNvPr>
            <p:cNvSpPr>
              <a:spLocks/>
            </p:cNvSpPr>
            <p:nvPr userDrawn="1"/>
          </p:nvSpPr>
          <p:spPr bwMode="auto">
            <a:xfrm>
              <a:off x="5568950" y="1719263"/>
              <a:ext cx="336550" cy="423863"/>
            </a:xfrm>
            <a:custGeom>
              <a:avLst/>
              <a:gdLst>
                <a:gd name="T0" fmla="*/ 32 w 991"/>
                <a:gd name="T1" fmla="*/ 202 h 1246"/>
                <a:gd name="T2" fmla="*/ 76 w 991"/>
                <a:gd name="T3" fmla="*/ 243 h 1246"/>
                <a:gd name="T4" fmla="*/ 97 w 991"/>
                <a:gd name="T5" fmla="*/ 305 h 1246"/>
                <a:gd name="T6" fmla="*/ 149 w 991"/>
                <a:gd name="T7" fmla="*/ 373 h 1246"/>
                <a:gd name="T8" fmla="*/ 158 w 991"/>
                <a:gd name="T9" fmla="*/ 423 h 1246"/>
                <a:gd name="T10" fmla="*/ 190 w 991"/>
                <a:gd name="T11" fmla="*/ 470 h 1246"/>
                <a:gd name="T12" fmla="*/ 179 w 991"/>
                <a:gd name="T13" fmla="*/ 511 h 1246"/>
                <a:gd name="T14" fmla="*/ 179 w 991"/>
                <a:gd name="T15" fmla="*/ 607 h 1246"/>
                <a:gd name="T16" fmla="*/ 214 w 991"/>
                <a:gd name="T17" fmla="*/ 658 h 1246"/>
                <a:gd name="T18" fmla="*/ 171 w 991"/>
                <a:gd name="T19" fmla="*/ 743 h 1246"/>
                <a:gd name="T20" fmla="*/ 193 w 991"/>
                <a:gd name="T21" fmla="*/ 822 h 1246"/>
                <a:gd name="T22" fmla="*/ 275 w 991"/>
                <a:gd name="T23" fmla="*/ 902 h 1246"/>
                <a:gd name="T24" fmla="*/ 344 w 991"/>
                <a:gd name="T25" fmla="*/ 917 h 1246"/>
                <a:gd name="T26" fmla="*/ 414 w 991"/>
                <a:gd name="T27" fmla="*/ 1019 h 1246"/>
                <a:gd name="T28" fmla="*/ 435 w 991"/>
                <a:gd name="T29" fmla="*/ 1151 h 1246"/>
                <a:gd name="T30" fmla="*/ 503 w 991"/>
                <a:gd name="T31" fmla="*/ 1225 h 1246"/>
                <a:gd name="T32" fmla="*/ 600 w 991"/>
                <a:gd name="T33" fmla="*/ 1213 h 1246"/>
                <a:gd name="T34" fmla="*/ 637 w 991"/>
                <a:gd name="T35" fmla="*/ 1087 h 1246"/>
                <a:gd name="T36" fmla="*/ 659 w 991"/>
                <a:gd name="T37" fmla="*/ 1055 h 1246"/>
                <a:gd name="T38" fmla="*/ 685 w 991"/>
                <a:gd name="T39" fmla="*/ 1019 h 1246"/>
                <a:gd name="T40" fmla="*/ 746 w 991"/>
                <a:gd name="T41" fmla="*/ 936 h 1246"/>
                <a:gd name="T42" fmla="*/ 755 w 991"/>
                <a:gd name="T43" fmla="*/ 882 h 1246"/>
                <a:gd name="T44" fmla="*/ 713 w 991"/>
                <a:gd name="T45" fmla="*/ 822 h 1246"/>
                <a:gd name="T46" fmla="*/ 767 w 991"/>
                <a:gd name="T47" fmla="*/ 763 h 1246"/>
                <a:gd name="T48" fmla="*/ 823 w 991"/>
                <a:gd name="T49" fmla="*/ 754 h 1246"/>
                <a:gd name="T50" fmla="*/ 873 w 991"/>
                <a:gd name="T51" fmla="*/ 658 h 1246"/>
                <a:gd name="T52" fmla="*/ 991 w 991"/>
                <a:gd name="T53" fmla="*/ 607 h 1246"/>
                <a:gd name="T54" fmla="*/ 961 w 991"/>
                <a:gd name="T55" fmla="*/ 555 h 1246"/>
                <a:gd name="T56" fmla="*/ 906 w 991"/>
                <a:gd name="T57" fmla="*/ 511 h 1246"/>
                <a:gd name="T58" fmla="*/ 906 w 991"/>
                <a:gd name="T59" fmla="*/ 429 h 1246"/>
                <a:gd name="T60" fmla="*/ 961 w 991"/>
                <a:gd name="T61" fmla="*/ 332 h 1246"/>
                <a:gd name="T62" fmla="*/ 961 w 991"/>
                <a:gd name="T63" fmla="*/ 275 h 1246"/>
                <a:gd name="T64" fmla="*/ 919 w 991"/>
                <a:gd name="T65" fmla="*/ 234 h 1246"/>
                <a:gd name="T66" fmla="*/ 864 w 991"/>
                <a:gd name="T67" fmla="*/ 178 h 1246"/>
                <a:gd name="T68" fmla="*/ 811 w 991"/>
                <a:gd name="T69" fmla="*/ 137 h 1246"/>
                <a:gd name="T70" fmla="*/ 713 w 991"/>
                <a:gd name="T71" fmla="*/ 147 h 1246"/>
                <a:gd name="T72" fmla="*/ 629 w 991"/>
                <a:gd name="T73" fmla="*/ 117 h 1246"/>
                <a:gd name="T74" fmla="*/ 587 w 991"/>
                <a:gd name="T75" fmla="*/ 67 h 1246"/>
                <a:gd name="T76" fmla="*/ 531 w 991"/>
                <a:gd name="T77" fmla="*/ 126 h 1246"/>
                <a:gd name="T78" fmla="*/ 511 w 991"/>
                <a:gd name="T79" fmla="*/ 29 h 1246"/>
                <a:gd name="T80" fmla="*/ 440 w 991"/>
                <a:gd name="T81" fmla="*/ 50 h 1246"/>
                <a:gd name="T82" fmla="*/ 373 w 991"/>
                <a:gd name="T83" fmla="*/ 67 h 1246"/>
                <a:gd name="T84" fmla="*/ 317 w 991"/>
                <a:gd name="T85" fmla="*/ 20 h 1246"/>
                <a:gd name="T86" fmla="*/ 214 w 991"/>
                <a:gd name="T87" fmla="*/ 20 h 1246"/>
                <a:gd name="T88" fmla="*/ 138 w 991"/>
                <a:gd name="T89" fmla="*/ 20 h 1246"/>
                <a:gd name="T90" fmla="*/ 76 w 991"/>
                <a:gd name="T91" fmla="*/ 50 h 1246"/>
                <a:gd name="T92" fmla="*/ 11 w 991"/>
                <a:gd name="T93" fmla="*/ 61 h 1246"/>
                <a:gd name="T94" fmla="*/ 41 w 991"/>
                <a:gd name="T95" fmla="*/ 137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1" h="1246">
                  <a:moveTo>
                    <a:pt x="41" y="137"/>
                  </a:moveTo>
                  <a:lnTo>
                    <a:pt x="52" y="147"/>
                  </a:lnTo>
                  <a:lnTo>
                    <a:pt x="20" y="178"/>
                  </a:lnTo>
                  <a:lnTo>
                    <a:pt x="32" y="202"/>
                  </a:lnTo>
                  <a:lnTo>
                    <a:pt x="76" y="182"/>
                  </a:lnTo>
                  <a:lnTo>
                    <a:pt x="88" y="193"/>
                  </a:lnTo>
                  <a:lnTo>
                    <a:pt x="61" y="223"/>
                  </a:lnTo>
                  <a:lnTo>
                    <a:pt x="76" y="243"/>
                  </a:lnTo>
                  <a:lnTo>
                    <a:pt x="76" y="264"/>
                  </a:lnTo>
                  <a:lnTo>
                    <a:pt x="73" y="275"/>
                  </a:lnTo>
                  <a:lnTo>
                    <a:pt x="88" y="310"/>
                  </a:lnTo>
                  <a:lnTo>
                    <a:pt x="97" y="305"/>
                  </a:lnTo>
                  <a:lnTo>
                    <a:pt x="117" y="310"/>
                  </a:lnTo>
                  <a:lnTo>
                    <a:pt x="129" y="332"/>
                  </a:lnTo>
                  <a:lnTo>
                    <a:pt x="117" y="340"/>
                  </a:lnTo>
                  <a:lnTo>
                    <a:pt x="149" y="373"/>
                  </a:lnTo>
                  <a:lnTo>
                    <a:pt x="138" y="381"/>
                  </a:lnTo>
                  <a:lnTo>
                    <a:pt x="129" y="403"/>
                  </a:lnTo>
                  <a:lnTo>
                    <a:pt x="138" y="423"/>
                  </a:lnTo>
                  <a:lnTo>
                    <a:pt x="158" y="423"/>
                  </a:lnTo>
                  <a:lnTo>
                    <a:pt x="171" y="429"/>
                  </a:lnTo>
                  <a:lnTo>
                    <a:pt x="158" y="458"/>
                  </a:lnTo>
                  <a:lnTo>
                    <a:pt x="179" y="458"/>
                  </a:lnTo>
                  <a:lnTo>
                    <a:pt x="190" y="470"/>
                  </a:lnTo>
                  <a:lnTo>
                    <a:pt x="179" y="479"/>
                  </a:lnTo>
                  <a:lnTo>
                    <a:pt x="171" y="490"/>
                  </a:lnTo>
                  <a:lnTo>
                    <a:pt x="171" y="499"/>
                  </a:lnTo>
                  <a:lnTo>
                    <a:pt x="179" y="511"/>
                  </a:lnTo>
                  <a:lnTo>
                    <a:pt x="171" y="531"/>
                  </a:lnTo>
                  <a:lnTo>
                    <a:pt x="171" y="587"/>
                  </a:lnTo>
                  <a:lnTo>
                    <a:pt x="179" y="587"/>
                  </a:lnTo>
                  <a:lnTo>
                    <a:pt x="179" y="607"/>
                  </a:lnTo>
                  <a:lnTo>
                    <a:pt x="179" y="617"/>
                  </a:lnTo>
                  <a:lnTo>
                    <a:pt x="179" y="628"/>
                  </a:lnTo>
                  <a:lnTo>
                    <a:pt x="214" y="646"/>
                  </a:lnTo>
                  <a:lnTo>
                    <a:pt x="214" y="658"/>
                  </a:lnTo>
                  <a:lnTo>
                    <a:pt x="214" y="672"/>
                  </a:lnTo>
                  <a:lnTo>
                    <a:pt x="179" y="713"/>
                  </a:lnTo>
                  <a:lnTo>
                    <a:pt x="179" y="726"/>
                  </a:lnTo>
                  <a:lnTo>
                    <a:pt x="171" y="743"/>
                  </a:lnTo>
                  <a:lnTo>
                    <a:pt x="205" y="763"/>
                  </a:lnTo>
                  <a:lnTo>
                    <a:pt x="205" y="784"/>
                  </a:lnTo>
                  <a:lnTo>
                    <a:pt x="193" y="802"/>
                  </a:lnTo>
                  <a:lnTo>
                    <a:pt x="193" y="822"/>
                  </a:lnTo>
                  <a:lnTo>
                    <a:pt x="247" y="832"/>
                  </a:lnTo>
                  <a:lnTo>
                    <a:pt x="255" y="860"/>
                  </a:lnTo>
                  <a:lnTo>
                    <a:pt x="255" y="873"/>
                  </a:lnTo>
                  <a:lnTo>
                    <a:pt x="275" y="902"/>
                  </a:lnTo>
                  <a:lnTo>
                    <a:pt x="308" y="902"/>
                  </a:lnTo>
                  <a:lnTo>
                    <a:pt x="317" y="914"/>
                  </a:lnTo>
                  <a:lnTo>
                    <a:pt x="332" y="914"/>
                  </a:lnTo>
                  <a:lnTo>
                    <a:pt x="344" y="917"/>
                  </a:lnTo>
                  <a:lnTo>
                    <a:pt x="323" y="958"/>
                  </a:lnTo>
                  <a:lnTo>
                    <a:pt x="323" y="978"/>
                  </a:lnTo>
                  <a:lnTo>
                    <a:pt x="385" y="978"/>
                  </a:lnTo>
                  <a:lnTo>
                    <a:pt x="414" y="1019"/>
                  </a:lnTo>
                  <a:lnTo>
                    <a:pt x="426" y="1019"/>
                  </a:lnTo>
                  <a:lnTo>
                    <a:pt x="414" y="1087"/>
                  </a:lnTo>
                  <a:lnTo>
                    <a:pt x="426" y="1137"/>
                  </a:lnTo>
                  <a:lnTo>
                    <a:pt x="435" y="1151"/>
                  </a:lnTo>
                  <a:lnTo>
                    <a:pt x="449" y="1192"/>
                  </a:lnTo>
                  <a:lnTo>
                    <a:pt x="481" y="1192"/>
                  </a:lnTo>
                  <a:lnTo>
                    <a:pt x="490" y="1205"/>
                  </a:lnTo>
                  <a:lnTo>
                    <a:pt x="503" y="1225"/>
                  </a:lnTo>
                  <a:lnTo>
                    <a:pt x="520" y="1233"/>
                  </a:lnTo>
                  <a:lnTo>
                    <a:pt x="552" y="1246"/>
                  </a:lnTo>
                  <a:lnTo>
                    <a:pt x="567" y="1246"/>
                  </a:lnTo>
                  <a:lnTo>
                    <a:pt x="600" y="1213"/>
                  </a:lnTo>
                  <a:lnTo>
                    <a:pt x="587" y="1183"/>
                  </a:lnTo>
                  <a:lnTo>
                    <a:pt x="609" y="1163"/>
                  </a:lnTo>
                  <a:lnTo>
                    <a:pt x="617" y="1137"/>
                  </a:lnTo>
                  <a:lnTo>
                    <a:pt x="637" y="1087"/>
                  </a:lnTo>
                  <a:lnTo>
                    <a:pt x="659" y="1075"/>
                  </a:lnTo>
                  <a:lnTo>
                    <a:pt x="679" y="1066"/>
                  </a:lnTo>
                  <a:lnTo>
                    <a:pt x="670" y="1046"/>
                  </a:lnTo>
                  <a:lnTo>
                    <a:pt x="659" y="1055"/>
                  </a:lnTo>
                  <a:lnTo>
                    <a:pt x="617" y="1031"/>
                  </a:lnTo>
                  <a:lnTo>
                    <a:pt x="617" y="1010"/>
                  </a:lnTo>
                  <a:lnTo>
                    <a:pt x="650" y="1010"/>
                  </a:lnTo>
                  <a:lnTo>
                    <a:pt x="685" y="1019"/>
                  </a:lnTo>
                  <a:lnTo>
                    <a:pt x="713" y="1019"/>
                  </a:lnTo>
                  <a:lnTo>
                    <a:pt x="735" y="969"/>
                  </a:lnTo>
                  <a:lnTo>
                    <a:pt x="746" y="958"/>
                  </a:lnTo>
                  <a:lnTo>
                    <a:pt x="746" y="936"/>
                  </a:lnTo>
                  <a:lnTo>
                    <a:pt x="746" y="917"/>
                  </a:lnTo>
                  <a:lnTo>
                    <a:pt x="767" y="917"/>
                  </a:lnTo>
                  <a:lnTo>
                    <a:pt x="776" y="902"/>
                  </a:lnTo>
                  <a:lnTo>
                    <a:pt x="755" y="882"/>
                  </a:lnTo>
                  <a:lnTo>
                    <a:pt x="746" y="860"/>
                  </a:lnTo>
                  <a:lnTo>
                    <a:pt x="726" y="860"/>
                  </a:lnTo>
                  <a:lnTo>
                    <a:pt x="713" y="832"/>
                  </a:lnTo>
                  <a:lnTo>
                    <a:pt x="713" y="822"/>
                  </a:lnTo>
                  <a:lnTo>
                    <a:pt x="735" y="822"/>
                  </a:lnTo>
                  <a:lnTo>
                    <a:pt x="735" y="802"/>
                  </a:lnTo>
                  <a:lnTo>
                    <a:pt x="746" y="776"/>
                  </a:lnTo>
                  <a:lnTo>
                    <a:pt x="767" y="763"/>
                  </a:lnTo>
                  <a:lnTo>
                    <a:pt x="787" y="763"/>
                  </a:lnTo>
                  <a:lnTo>
                    <a:pt x="802" y="763"/>
                  </a:lnTo>
                  <a:lnTo>
                    <a:pt x="811" y="743"/>
                  </a:lnTo>
                  <a:lnTo>
                    <a:pt x="823" y="754"/>
                  </a:lnTo>
                  <a:lnTo>
                    <a:pt x="843" y="713"/>
                  </a:lnTo>
                  <a:lnTo>
                    <a:pt x="832" y="667"/>
                  </a:lnTo>
                  <a:lnTo>
                    <a:pt x="873" y="672"/>
                  </a:lnTo>
                  <a:lnTo>
                    <a:pt x="873" y="658"/>
                  </a:lnTo>
                  <a:lnTo>
                    <a:pt x="906" y="637"/>
                  </a:lnTo>
                  <a:lnTo>
                    <a:pt x="941" y="637"/>
                  </a:lnTo>
                  <a:lnTo>
                    <a:pt x="941" y="607"/>
                  </a:lnTo>
                  <a:lnTo>
                    <a:pt x="991" y="607"/>
                  </a:lnTo>
                  <a:lnTo>
                    <a:pt x="991" y="596"/>
                  </a:lnTo>
                  <a:lnTo>
                    <a:pt x="991" y="576"/>
                  </a:lnTo>
                  <a:lnTo>
                    <a:pt x="969" y="576"/>
                  </a:lnTo>
                  <a:lnTo>
                    <a:pt x="961" y="555"/>
                  </a:lnTo>
                  <a:lnTo>
                    <a:pt x="928" y="555"/>
                  </a:lnTo>
                  <a:lnTo>
                    <a:pt x="919" y="520"/>
                  </a:lnTo>
                  <a:lnTo>
                    <a:pt x="906" y="531"/>
                  </a:lnTo>
                  <a:lnTo>
                    <a:pt x="906" y="511"/>
                  </a:lnTo>
                  <a:lnTo>
                    <a:pt x="906" y="479"/>
                  </a:lnTo>
                  <a:lnTo>
                    <a:pt x="893" y="479"/>
                  </a:lnTo>
                  <a:lnTo>
                    <a:pt x="906" y="449"/>
                  </a:lnTo>
                  <a:lnTo>
                    <a:pt x="906" y="429"/>
                  </a:lnTo>
                  <a:lnTo>
                    <a:pt x="906" y="414"/>
                  </a:lnTo>
                  <a:lnTo>
                    <a:pt x="906" y="393"/>
                  </a:lnTo>
                  <a:lnTo>
                    <a:pt x="919" y="362"/>
                  </a:lnTo>
                  <a:lnTo>
                    <a:pt x="961" y="332"/>
                  </a:lnTo>
                  <a:lnTo>
                    <a:pt x="949" y="320"/>
                  </a:lnTo>
                  <a:lnTo>
                    <a:pt x="961" y="310"/>
                  </a:lnTo>
                  <a:lnTo>
                    <a:pt x="961" y="284"/>
                  </a:lnTo>
                  <a:lnTo>
                    <a:pt x="961" y="275"/>
                  </a:lnTo>
                  <a:lnTo>
                    <a:pt x="961" y="255"/>
                  </a:lnTo>
                  <a:lnTo>
                    <a:pt x="928" y="255"/>
                  </a:lnTo>
                  <a:lnTo>
                    <a:pt x="919" y="255"/>
                  </a:lnTo>
                  <a:lnTo>
                    <a:pt x="919" y="234"/>
                  </a:lnTo>
                  <a:lnTo>
                    <a:pt x="919" y="214"/>
                  </a:lnTo>
                  <a:lnTo>
                    <a:pt x="906" y="193"/>
                  </a:lnTo>
                  <a:lnTo>
                    <a:pt x="914" y="193"/>
                  </a:lnTo>
                  <a:lnTo>
                    <a:pt x="864" y="178"/>
                  </a:lnTo>
                  <a:lnTo>
                    <a:pt x="864" y="137"/>
                  </a:lnTo>
                  <a:lnTo>
                    <a:pt x="852" y="126"/>
                  </a:lnTo>
                  <a:lnTo>
                    <a:pt x="843" y="147"/>
                  </a:lnTo>
                  <a:lnTo>
                    <a:pt x="811" y="137"/>
                  </a:lnTo>
                  <a:lnTo>
                    <a:pt x="796" y="158"/>
                  </a:lnTo>
                  <a:lnTo>
                    <a:pt x="787" y="147"/>
                  </a:lnTo>
                  <a:lnTo>
                    <a:pt x="735" y="167"/>
                  </a:lnTo>
                  <a:lnTo>
                    <a:pt x="713" y="147"/>
                  </a:lnTo>
                  <a:lnTo>
                    <a:pt x="705" y="147"/>
                  </a:lnTo>
                  <a:lnTo>
                    <a:pt x="696" y="126"/>
                  </a:lnTo>
                  <a:lnTo>
                    <a:pt x="650" y="117"/>
                  </a:lnTo>
                  <a:lnTo>
                    <a:pt x="629" y="117"/>
                  </a:lnTo>
                  <a:lnTo>
                    <a:pt x="609" y="96"/>
                  </a:lnTo>
                  <a:lnTo>
                    <a:pt x="600" y="87"/>
                  </a:lnTo>
                  <a:lnTo>
                    <a:pt x="600" y="76"/>
                  </a:lnTo>
                  <a:lnTo>
                    <a:pt x="587" y="67"/>
                  </a:lnTo>
                  <a:lnTo>
                    <a:pt x="559" y="96"/>
                  </a:lnTo>
                  <a:lnTo>
                    <a:pt x="559" y="117"/>
                  </a:lnTo>
                  <a:lnTo>
                    <a:pt x="540" y="126"/>
                  </a:lnTo>
                  <a:lnTo>
                    <a:pt x="531" y="126"/>
                  </a:lnTo>
                  <a:lnTo>
                    <a:pt x="520" y="96"/>
                  </a:lnTo>
                  <a:lnTo>
                    <a:pt x="540" y="61"/>
                  </a:lnTo>
                  <a:lnTo>
                    <a:pt x="511" y="41"/>
                  </a:lnTo>
                  <a:lnTo>
                    <a:pt x="511" y="29"/>
                  </a:lnTo>
                  <a:lnTo>
                    <a:pt x="481" y="9"/>
                  </a:lnTo>
                  <a:lnTo>
                    <a:pt x="470" y="20"/>
                  </a:lnTo>
                  <a:lnTo>
                    <a:pt x="449" y="20"/>
                  </a:lnTo>
                  <a:lnTo>
                    <a:pt x="440" y="50"/>
                  </a:lnTo>
                  <a:lnTo>
                    <a:pt x="435" y="50"/>
                  </a:lnTo>
                  <a:lnTo>
                    <a:pt x="394" y="41"/>
                  </a:lnTo>
                  <a:lnTo>
                    <a:pt x="394" y="67"/>
                  </a:lnTo>
                  <a:lnTo>
                    <a:pt x="373" y="67"/>
                  </a:lnTo>
                  <a:lnTo>
                    <a:pt x="364" y="67"/>
                  </a:lnTo>
                  <a:lnTo>
                    <a:pt x="353" y="67"/>
                  </a:lnTo>
                  <a:lnTo>
                    <a:pt x="323" y="61"/>
                  </a:lnTo>
                  <a:lnTo>
                    <a:pt x="317" y="20"/>
                  </a:lnTo>
                  <a:lnTo>
                    <a:pt x="255" y="0"/>
                  </a:lnTo>
                  <a:lnTo>
                    <a:pt x="234" y="9"/>
                  </a:lnTo>
                  <a:lnTo>
                    <a:pt x="225" y="20"/>
                  </a:lnTo>
                  <a:lnTo>
                    <a:pt x="214" y="20"/>
                  </a:lnTo>
                  <a:lnTo>
                    <a:pt x="214" y="0"/>
                  </a:lnTo>
                  <a:lnTo>
                    <a:pt x="190" y="0"/>
                  </a:lnTo>
                  <a:lnTo>
                    <a:pt x="171" y="9"/>
                  </a:lnTo>
                  <a:lnTo>
                    <a:pt x="138" y="20"/>
                  </a:lnTo>
                  <a:lnTo>
                    <a:pt x="129" y="20"/>
                  </a:lnTo>
                  <a:lnTo>
                    <a:pt x="97" y="29"/>
                  </a:lnTo>
                  <a:lnTo>
                    <a:pt x="88" y="0"/>
                  </a:lnTo>
                  <a:lnTo>
                    <a:pt x="76" y="50"/>
                  </a:lnTo>
                  <a:lnTo>
                    <a:pt x="61" y="50"/>
                  </a:lnTo>
                  <a:lnTo>
                    <a:pt x="52" y="50"/>
                  </a:lnTo>
                  <a:lnTo>
                    <a:pt x="20" y="41"/>
                  </a:lnTo>
                  <a:lnTo>
                    <a:pt x="11" y="61"/>
                  </a:lnTo>
                  <a:lnTo>
                    <a:pt x="0" y="67"/>
                  </a:lnTo>
                  <a:lnTo>
                    <a:pt x="20" y="106"/>
                  </a:lnTo>
                  <a:lnTo>
                    <a:pt x="41" y="117"/>
                  </a:lnTo>
                  <a:lnTo>
                    <a:pt x="41" y="137"/>
                  </a:lnTo>
                  <a:close/>
                </a:path>
              </a:pathLst>
            </a:custGeom>
            <a:grpFill/>
            <a:ln w="3175" cap="flat" cmpd="sng">
              <a:noFill/>
              <a:prstDash val="solid"/>
              <a:round/>
              <a:headEnd type="none" w="med" len="med"/>
              <a:tailEnd type="none" w="med" len="med"/>
            </a:ln>
            <a:effectLst/>
          </p:spPr>
          <p:txBody>
            <a:bodyPr/>
            <a:lstStyle/>
            <a:p>
              <a:endParaRPr lang="fr-FR"/>
            </a:p>
          </p:txBody>
        </p:sp>
        <p:sp>
          <p:nvSpPr>
            <p:cNvPr id="119" name="77 Seine-et-Marne">
              <a:extLst>
                <a:ext uri="{FF2B5EF4-FFF2-40B4-BE49-F238E27FC236}">
                  <a16:creationId xmlns:a16="http://schemas.microsoft.com/office/drawing/2014/main" id="{31C0C43D-92C8-487D-B7CD-81F05EF8FEBA}"/>
                </a:ext>
              </a:extLst>
            </p:cNvPr>
            <p:cNvSpPr>
              <a:spLocks/>
            </p:cNvSpPr>
            <p:nvPr userDrawn="1"/>
          </p:nvSpPr>
          <p:spPr bwMode="auto">
            <a:xfrm>
              <a:off x="5978525" y="1695451"/>
              <a:ext cx="504825" cy="655638"/>
            </a:xfrm>
            <a:custGeom>
              <a:avLst/>
              <a:gdLst>
                <a:gd name="T0" fmla="*/ 1300 w 1488"/>
                <a:gd name="T1" fmla="*/ 1342 h 1931"/>
                <a:gd name="T2" fmla="*/ 1300 w 1488"/>
                <a:gd name="T3" fmla="*/ 1216 h 1931"/>
                <a:gd name="T4" fmla="*/ 1349 w 1488"/>
                <a:gd name="T5" fmla="*/ 1134 h 1931"/>
                <a:gd name="T6" fmla="*/ 1438 w 1488"/>
                <a:gd name="T7" fmla="*/ 1004 h 1931"/>
                <a:gd name="T8" fmla="*/ 1447 w 1488"/>
                <a:gd name="T9" fmla="*/ 900 h 1931"/>
                <a:gd name="T10" fmla="*/ 1341 w 1488"/>
                <a:gd name="T11" fmla="*/ 859 h 1931"/>
                <a:gd name="T12" fmla="*/ 1371 w 1488"/>
                <a:gd name="T13" fmla="*/ 740 h 1931"/>
                <a:gd name="T14" fmla="*/ 1288 w 1488"/>
                <a:gd name="T15" fmla="*/ 634 h 1931"/>
                <a:gd name="T16" fmla="*/ 1288 w 1488"/>
                <a:gd name="T17" fmla="*/ 599 h 1931"/>
                <a:gd name="T18" fmla="*/ 1391 w 1488"/>
                <a:gd name="T19" fmla="*/ 579 h 1931"/>
                <a:gd name="T20" fmla="*/ 1362 w 1488"/>
                <a:gd name="T21" fmla="*/ 526 h 1931"/>
                <a:gd name="T22" fmla="*/ 1265 w 1488"/>
                <a:gd name="T23" fmla="*/ 461 h 1931"/>
                <a:gd name="T24" fmla="*/ 1162 w 1488"/>
                <a:gd name="T25" fmla="*/ 378 h 1931"/>
                <a:gd name="T26" fmla="*/ 1085 w 1488"/>
                <a:gd name="T27" fmla="*/ 270 h 1931"/>
                <a:gd name="T28" fmla="*/ 1017 w 1488"/>
                <a:gd name="T29" fmla="*/ 215 h 1931"/>
                <a:gd name="T30" fmla="*/ 968 w 1488"/>
                <a:gd name="T31" fmla="*/ 77 h 1931"/>
                <a:gd name="T32" fmla="*/ 861 w 1488"/>
                <a:gd name="T33" fmla="*/ 0 h 1931"/>
                <a:gd name="T34" fmla="*/ 753 w 1488"/>
                <a:gd name="T35" fmla="*/ 88 h 1931"/>
                <a:gd name="T36" fmla="*/ 677 w 1488"/>
                <a:gd name="T37" fmla="*/ 77 h 1931"/>
                <a:gd name="T38" fmla="*/ 559 w 1488"/>
                <a:gd name="T39" fmla="*/ 68 h 1931"/>
                <a:gd name="T40" fmla="*/ 488 w 1488"/>
                <a:gd name="T41" fmla="*/ 88 h 1931"/>
                <a:gd name="T42" fmla="*/ 371 w 1488"/>
                <a:gd name="T43" fmla="*/ 97 h 1931"/>
                <a:gd name="T44" fmla="*/ 276 w 1488"/>
                <a:gd name="T45" fmla="*/ 47 h 1931"/>
                <a:gd name="T46" fmla="*/ 245 w 1488"/>
                <a:gd name="T47" fmla="*/ 129 h 1931"/>
                <a:gd name="T48" fmla="*/ 189 w 1488"/>
                <a:gd name="T49" fmla="*/ 205 h 1931"/>
                <a:gd name="T50" fmla="*/ 226 w 1488"/>
                <a:gd name="T51" fmla="*/ 270 h 1931"/>
                <a:gd name="T52" fmla="*/ 245 w 1488"/>
                <a:gd name="T53" fmla="*/ 408 h 1931"/>
                <a:gd name="T54" fmla="*/ 245 w 1488"/>
                <a:gd name="T55" fmla="*/ 491 h 1931"/>
                <a:gd name="T56" fmla="*/ 245 w 1488"/>
                <a:gd name="T57" fmla="*/ 664 h 1931"/>
                <a:gd name="T58" fmla="*/ 256 w 1488"/>
                <a:gd name="T59" fmla="*/ 753 h 1931"/>
                <a:gd name="T60" fmla="*/ 245 w 1488"/>
                <a:gd name="T61" fmla="*/ 859 h 1931"/>
                <a:gd name="T62" fmla="*/ 189 w 1488"/>
                <a:gd name="T63" fmla="*/ 941 h 1931"/>
                <a:gd name="T64" fmla="*/ 167 w 1488"/>
                <a:gd name="T65" fmla="*/ 1058 h 1931"/>
                <a:gd name="T66" fmla="*/ 148 w 1488"/>
                <a:gd name="T67" fmla="*/ 1205 h 1931"/>
                <a:gd name="T68" fmla="*/ 148 w 1488"/>
                <a:gd name="T69" fmla="*/ 1293 h 1931"/>
                <a:gd name="T70" fmla="*/ 148 w 1488"/>
                <a:gd name="T71" fmla="*/ 1390 h 1931"/>
                <a:gd name="T72" fmla="*/ 71 w 1488"/>
                <a:gd name="T73" fmla="*/ 1448 h 1931"/>
                <a:gd name="T74" fmla="*/ 11 w 1488"/>
                <a:gd name="T75" fmla="*/ 1546 h 1931"/>
                <a:gd name="T76" fmla="*/ 61 w 1488"/>
                <a:gd name="T77" fmla="*/ 1663 h 1931"/>
                <a:gd name="T78" fmla="*/ 167 w 1488"/>
                <a:gd name="T79" fmla="*/ 1771 h 1931"/>
                <a:gd name="T80" fmla="*/ 118 w 1488"/>
                <a:gd name="T81" fmla="*/ 1836 h 1931"/>
                <a:gd name="T82" fmla="*/ 189 w 1488"/>
                <a:gd name="T83" fmla="*/ 1890 h 1931"/>
                <a:gd name="T84" fmla="*/ 358 w 1488"/>
                <a:gd name="T85" fmla="*/ 1931 h 1931"/>
                <a:gd name="T86" fmla="*/ 456 w 1488"/>
                <a:gd name="T87" fmla="*/ 1828 h 1931"/>
                <a:gd name="T88" fmla="*/ 559 w 1488"/>
                <a:gd name="T89" fmla="*/ 1910 h 1931"/>
                <a:gd name="T90" fmla="*/ 703 w 1488"/>
                <a:gd name="T91" fmla="*/ 1836 h 1931"/>
                <a:gd name="T92" fmla="*/ 765 w 1488"/>
                <a:gd name="T93" fmla="*/ 1752 h 1931"/>
                <a:gd name="T94" fmla="*/ 841 w 1488"/>
                <a:gd name="T95" fmla="*/ 1634 h 1931"/>
                <a:gd name="T96" fmla="*/ 800 w 1488"/>
                <a:gd name="T97" fmla="*/ 1557 h 1931"/>
                <a:gd name="T98" fmla="*/ 900 w 1488"/>
                <a:gd name="T99" fmla="*/ 1466 h 1931"/>
                <a:gd name="T100" fmla="*/ 959 w 1488"/>
                <a:gd name="T101" fmla="*/ 1448 h 1931"/>
                <a:gd name="T102" fmla="*/ 1074 w 1488"/>
                <a:gd name="T103" fmla="*/ 1440 h 1931"/>
                <a:gd name="T104" fmla="*/ 1203 w 1488"/>
                <a:gd name="T105" fmla="*/ 1431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8" h="1931">
                  <a:moveTo>
                    <a:pt x="1245" y="1411"/>
                  </a:moveTo>
                  <a:lnTo>
                    <a:pt x="1265" y="1379"/>
                  </a:lnTo>
                  <a:lnTo>
                    <a:pt x="1308" y="1399"/>
                  </a:lnTo>
                  <a:lnTo>
                    <a:pt x="1308" y="1357"/>
                  </a:lnTo>
                  <a:lnTo>
                    <a:pt x="1300" y="1342"/>
                  </a:lnTo>
                  <a:lnTo>
                    <a:pt x="1286" y="1334"/>
                  </a:lnTo>
                  <a:lnTo>
                    <a:pt x="1286" y="1314"/>
                  </a:lnTo>
                  <a:lnTo>
                    <a:pt x="1300" y="1281"/>
                  </a:lnTo>
                  <a:lnTo>
                    <a:pt x="1273" y="1219"/>
                  </a:lnTo>
                  <a:lnTo>
                    <a:pt x="1300" y="1216"/>
                  </a:lnTo>
                  <a:lnTo>
                    <a:pt x="1329" y="1205"/>
                  </a:lnTo>
                  <a:lnTo>
                    <a:pt x="1321" y="1164"/>
                  </a:lnTo>
                  <a:lnTo>
                    <a:pt x="1300" y="1134"/>
                  </a:lnTo>
                  <a:lnTo>
                    <a:pt x="1308" y="1123"/>
                  </a:lnTo>
                  <a:lnTo>
                    <a:pt x="1349" y="1134"/>
                  </a:lnTo>
                  <a:lnTo>
                    <a:pt x="1391" y="1102"/>
                  </a:lnTo>
                  <a:lnTo>
                    <a:pt x="1371" y="1046"/>
                  </a:lnTo>
                  <a:lnTo>
                    <a:pt x="1403" y="1026"/>
                  </a:lnTo>
                  <a:lnTo>
                    <a:pt x="1406" y="1004"/>
                  </a:lnTo>
                  <a:lnTo>
                    <a:pt x="1438" y="1004"/>
                  </a:lnTo>
                  <a:lnTo>
                    <a:pt x="1418" y="982"/>
                  </a:lnTo>
                  <a:lnTo>
                    <a:pt x="1488" y="961"/>
                  </a:lnTo>
                  <a:lnTo>
                    <a:pt x="1468" y="928"/>
                  </a:lnTo>
                  <a:lnTo>
                    <a:pt x="1438" y="928"/>
                  </a:lnTo>
                  <a:lnTo>
                    <a:pt x="1447" y="900"/>
                  </a:lnTo>
                  <a:lnTo>
                    <a:pt x="1403" y="900"/>
                  </a:lnTo>
                  <a:lnTo>
                    <a:pt x="1391" y="920"/>
                  </a:lnTo>
                  <a:lnTo>
                    <a:pt x="1349" y="928"/>
                  </a:lnTo>
                  <a:lnTo>
                    <a:pt x="1362" y="890"/>
                  </a:lnTo>
                  <a:lnTo>
                    <a:pt x="1341" y="859"/>
                  </a:lnTo>
                  <a:lnTo>
                    <a:pt x="1341" y="852"/>
                  </a:lnTo>
                  <a:lnTo>
                    <a:pt x="1382" y="822"/>
                  </a:lnTo>
                  <a:lnTo>
                    <a:pt x="1382" y="802"/>
                  </a:lnTo>
                  <a:lnTo>
                    <a:pt x="1362" y="761"/>
                  </a:lnTo>
                  <a:lnTo>
                    <a:pt x="1371" y="740"/>
                  </a:lnTo>
                  <a:lnTo>
                    <a:pt x="1371" y="735"/>
                  </a:lnTo>
                  <a:lnTo>
                    <a:pt x="1329" y="726"/>
                  </a:lnTo>
                  <a:lnTo>
                    <a:pt x="1321" y="696"/>
                  </a:lnTo>
                  <a:lnTo>
                    <a:pt x="1286" y="696"/>
                  </a:lnTo>
                  <a:lnTo>
                    <a:pt x="1288" y="634"/>
                  </a:lnTo>
                  <a:lnTo>
                    <a:pt x="1321" y="644"/>
                  </a:lnTo>
                  <a:lnTo>
                    <a:pt x="1329" y="634"/>
                  </a:lnTo>
                  <a:lnTo>
                    <a:pt x="1329" y="608"/>
                  </a:lnTo>
                  <a:lnTo>
                    <a:pt x="1308" y="608"/>
                  </a:lnTo>
                  <a:lnTo>
                    <a:pt x="1288" y="599"/>
                  </a:lnTo>
                  <a:lnTo>
                    <a:pt x="1288" y="579"/>
                  </a:lnTo>
                  <a:lnTo>
                    <a:pt x="1341" y="588"/>
                  </a:lnTo>
                  <a:lnTo>
                    <a:pt x="1371" y="567"/>
                  </a:lnTo>
                  <a:lnTo>
                    <a:pt x="1382" y="588"/>
                  </a:lnTo>
                  <a:lnTo>
                    <a:pt x="1391" y="579"/>
                  </a:lnTo>
                  <a:lnTo>
                    <a:pt x="1391" y="558"/>
                  </a:lnTo>
                  <a:lnTo>
                    <a:pt x="1391" y="547"/>
                  </a:lnTo>
                  <a:lnTo>
                    <a:pt x="1391" y="506"/>
                  </a:lnTo>
                  <a:lnTo>
                    <a:pt x="1371" y="506"/>
                  </a:lnTo>
                  <a:lnTo>
                    <a:pt x="1362" y="526"/>
                  </a:lnTo>
                  <a:lnTo>
                    <a:pt x="1341" y="526"/>
                  </a:lnTo>
                  <a:lnTo>
                    <a:pt x="1349" y="497"/>
                  </a:lnTo>
                  <a:lnTo>
                    <a:pt x="1286" y="482"/>
                  </a:lnTo>
                  <a:lnTo>
                    <a:pt x="1286" y="461"/>
                  </a:lnTo>
                  <a:lnTo>
                    <a:pt x="1265" y="461"/>
                  </a:lnTo>
                  <a:lnTo>
                    <a:pt x="1265" y="471"/>
                  </a:lnTo>
                  <a:lnTo>
                    <a:pt x="1253" y="471"/>
                  </a:lnTo>
                  <a:lnTo>
                    <a:pt x="1232" y="373"/>
                  </a:lnTo>
                  <a:lnTo>
                    <a:pt x="1191" y="400"/>
                  </a:lnTo>
                  <a:lnTo>
                    <a:pt x="1162" y="378"/>
                  </a:lnTo>
                  <a:lnTo>
                    <a:pt x="1156" y="332"/>
                  </a:lnTo>
                  <a:lnTo>
                    <a:pt x="1106" y="343"/>
                  </a:lnTo>
                  <a:lnTo>
                    <a:pt x="1094" y="323"/>
                  </a:lnTo>
                  <a:lnTo>
                    <a:pt x="1085" y="291"/>
                  </a:lnTo>
                  <a:lnTo>
                    <a:pt x="1085" y="270"/>
                  </a:lnTo>
                  <a:lnTo>
                    <a:pt x="1052" y="270"/>
                  </a:lnTo>
                  <a:lnTo>
                    <a:pt x="1052" y="261"/>
                  </a:lnTo>
                  <a:lnTo>
                    <a:pt x="1052" y="246"/>
                  </a:lnTo>
                  <a:lnTo>
                    <a:pt x="1039" y="235"/>
                  </a:lnTo>
                  <a:lnTo>
                    <a:pt x="1017" y="215"/>
                  </a:lnTo>
                  <a:lnTo>
                    <a:pt x="968" y="185"/>
                  </a:lnTo>
                  <a:lnTo>
                    <a:pt x="976" y="174"/>
                  </a:lnTo>
                  <a:lnTo>
                    <a:pt x="1009" y="135"/>
                  </a:lnTo>
                  <a:lnTo>
                    <a:pt x="997" y="109"/>
                  </a:lnTo>
                  <a:lnTo>
                    <a:pt x="968" y="77"/>
                  </a:lnTo>
                  <a:lnTo>
                    <a:pt x="968" y="68"/>
                  </a:lnTo>
                  <a:lnTo>
                    <a:pt x="968" y="38"/>
                  </a:lnTo>
                  <a:lnTo>
                    <a:pt x="920" y="18"/>
                  </a:lnTo>
                  <a:lnTo>
                    <a:pt x="911" y="18"/>
                  </a:lnTo>
                  <a:lnTo>
                    <a:pt x="861" y="0"/>
                  </a:lnTo>
                  <a:lnTo>
                    <a:pt x="841" y="27"/>
                  </a:lnTo>
                  <a:lnTo>
                    <a:pt x="841" y="59"/>
                  </a:lnTo>
                  <a:lnTo>
                    <a:pt x="809" y="59"/>
                  </a:lnTo>
                  <a:lnTo>
                    <a:pt x="774" y="47"/>
                  </a:lnTo>
                  <a:lnTo>
                    <a:pt x="753" y="88"/>
                  </a:lnTo>
                  <a:lnTo>
                    <a:pt x="733" y="77"/>
                  </a:lnTo>
                  <a:lnTo>
                    <a:pt x="724" y="59"/>
                  </a:lnTo>
                  <a:lnTo>
                    <a:pt x="692" y="59"/>
                  </a:lnTo>
                  <a:lnTo>
                    <a:pt x="683" y="77"/>
                  </a:lnTo>
                  <a:lnTo>
                    <a:pt x="677" y="77"/>
                  </a:lnTo>
                  <a:lnTo>
                    <a:pt x="636" y="68"/>
                  </a:lnTo>
                  <a:lnTo>
                    <a:pt x="627" y="77"/>
                  </a:lnTo>
                  <a:lnTo>
                    <a:pt x="586" y="97"/>
                  </a:lnTo>
                  <a:lnTo>
                    <a:pt x="564" y="68"/>
                  </a:lnTo>
                  <a:lnTo>
                    <a:pt x="559" y="68"/>
                  </a:lnTo>
                  <a:lnTo>
                    <a:pt x="529" y="47"/>
                  </a:lnTo>
                  <a:lnTo>
                    <a:pt x="518" y="47"/>
                  </a:lnTo>
                  <a:lnTo>
                    <a:pt x="488" y="59"/>
                  </a:lnTo>
                  <a:lnTo>
                    <a:pt x="477" y="68"/>
                  </a:lnTo>
                  <a:lnTo>
                    <a:pt x="488" y="88"/>
                  </a:lnTo>
                  <a:lnTo>
                    <a:pt x="468" y="109"/>
                  </a:lnTo>
                  <a:lnTo>
                    <a:pt x="432" y="118"/>
                  </a:lnTo>
                  <a:lnTo>
                    <a:pt x="421" y="77"/>
                  </a:lnTo>
                  <a:lnTo>
                    <a:pt x="391" y="109"/>
                  </a:lnTo>
                  <a:lnTo>
                    <a:pt x="371" y="97"/>
                  </a:lnTo>
                  <a:lnTo>
                    <a:pt x="380" y="88"/>
                  </a:lnTo>
                  <a:lnTo>
                    <a:pt x="358" y="59"/>
                  </a:lnTo>
                  <a:lnTo>
                    <a:pt x="306" y="27"/>
                  </a:lnTo>
                  <a:lnTo>
                    <a:pt x="286" y="47"/>
                  </a:lnTo>
                  <a:lnTo>
                    <a:pt x="276" y="47"/>
                  </a:lnTo>
                  <a:lnTo>
                    <a:pt x="245" y="77"/>
                  </a:lnTo>
                  <a:lnTo>
                    <a:pt x="245" y="97"/>
                  </a:lnTo>
                  <a:lnTo>
                    <a:pt x="226" y="109"/>
                  </a:lnTo>
                  <a:lnTo>
                    <a:pt x="226" y="129"/>
                  </a:lnTo>
                  <a:lnTo>
                    <a:pt x="245" y="129"/>
                  </a:lnTo>
                  <a:lnTo>
                    <a:pt x="256" y="135"/>
                  </a:lnTo>
                  <a:lnTo>
                    <a:pt x="215" y="155"/>
                  </a:lnTo>
                  <a:lnTo>
                    <a:pt x="215" y="174"/>
                  </a:lnTo>
                  <a:lnTo>
                    <a:pt x="180" y="185"/>
                  </a:lnTo>
                  <a:lnTo>
                    <a:pt x="189" y="205"/>
                  </a:lnTo>
                  <a:lnTo>
                    <a:pt x="200" y="215"/>
                  </a:lnTo>
                  <a:lnTo>
                    <a:pt x="215" y="215"/>
                  </a:lnTo>
                  <a:lnTo>
                    <a:pt x="226" y="235"/>
                  </a:lnTo>
                  <a:lnTo>
                    <a:pt x="235" y="261"/>
                  </a:lnTo>
                  <a:lnTo>
                    <a:pt x="226" y="270"/>
                  </a:lnTo>
                  <a:lnTo>
                    <a:pt x="256" y="323"/>
                  </a:lnTo>
                  <a:lnTo>
                    <a:pt x="256" y="352"/>
                  </a:lnTo>
                  <a:lnTo>
                    <a:pt x="265" y="365"/>
                  </a:lnTo>
                  <a:lnTo>
                    <a:pt x="245" y="373"/>
                  </a:lnTo>
                  <a:lnTo>
                    <a:pt x="245" y="408"/>
                  </a:lnTo>
                  <a:lnTo>
                    <a:pt x="245" y="430"/>
                  </a:lnTo>
                  <a:lnTo>
                    <a:pt x="215" y="449"/>
                  </a:lnTo>
                  <a:lnTo>
                    <a:pt x="226" y="461"/>
                  </a:lnTo>
                  <a:lnTo>
                    <a:pt x="226" y="491"/>
                  </a:lnTo>
                  <a:lnTo>
                    <a:pt x="245" y="491"/>
                  </a:lnTo>
                  <a:lnTo>
                    <a:pt x="226" y="517"/>
                  </a:lnTo>
                  <a:lnTo>
                    <a:pt x="245" y="558"/>
                  </a:lnTo>
                  <a:lnTo>
                    <a:pt x="256" y="599"/>
                  </a:lnTo>
                  <a:lnTo>
                    <a:pt x="256" y="623"/>
                  </a:lnTo>
                  <a:lnTo>
                    <a:pt x="245" y="664"/>
                  </a:lnTo>
                  <a:lnTo>
                    <a:pt x="276" y="664"/>
                  </a:lnTo>
                  <a:lnTo>
                    <a:pt x="276" y="685"/>
                  </a:lnTo>
                  <a:lnTo>
                    <a:pt x="256" y="696"/>
                  </a:lnTo>
                  <a:lnTo>
                    <a:pt x="245" y="735"/>
                  </a:lnTo>
                  <a:lnTo>
                    <a:pt x="256" y="753"/>
                  </a:lnTo>
                  <a:lnTo>
                    <a:pt x="226" y="794"/>
                  </a:lnTo>
                  <a:lnTo>
                    <a:pt x="226" y="802"/>
                  </a:lnTo>
                  <a:lnTo>
                    <a:pt x="235" y="811"/>
                  </a:lnTo>
                  <a:lnTo>
                    <a:pt x="235" y="831"/>
                  </a:lnTo>
                  <a:lnTo>
                    <a:pt x="245" y="859"/>
                  </a:lnTo>
                  <a:lnTo>
                    <a:pt x="226" y="859"/>
                  </a:lnTo>
                  <a:lnTo>
                    <a:pt x="200" y="859"/>
                  </a:lnTo>
                  <a:lnTo>
                    <a:pt x="189" y="890"/>
                  </a:lnTo>
                  <a:lnTo>
                    <a:pt x="200" y="908"/>
                  </a:lnTo>
                  <a:lnTo>
                    <a:pt x="189" y="941"/>
                  </a:lnTo>
                  <a:lnTo>
                    <a:pt x="159" y="950"/>
                  </a:lnTo>
                  <a:lnTo>
                    <a:pt x="189" y="985"/>
                  </a:lnTo>
                  <a:lnTo>
                    <a:pt x="189" y="1004"/>
                  </a:lnTo>
                  <a:lnTo>
                    <a:pt x="159" y="1037"/>
                  </a:lnTo>
                  <a:lnTo>
                    <a:pt x="167" y="1058"/>
                  </a:lnTo>
                  <a:lnTo>
                    <a:pt x="139" y="1114"/>
                  </a:lnTo>
                  <a:lnTo>
                    <a:pt x="148" y="1114"/>
                  </a:lnTo>
                  <a:lnTo>
                    <a:pt x="139" y="1164"/>
                  </a:lnTo>
                  <a:lnTo>
                    <a:pt x="148" y="1175"/>
                  </a:lnTo>
                  <a:lnTo>
                    <a:pt x="148" y="1205"/>
                  </a:lnTo>
                  <a:lnTo>
                    <a:pt x="148" y="1219"/>
                  </a:lnTo>
                  <a:lnTo>
                    <a:pt x="139" y="1219"/>
                  </a:lnTo>
                  <a:lnTo>
                    <a:pt x="139" y="1273"/>
                  </a:lnTo>
                  <a:lnTo>
                    <a:pt x="139" y="1281"/>
                  </a:lnTo>
                  <a:lnTo>
                    <a:pt x="148" y="1293"/>
                  </a:lnTo>
                  <a:lnTo>
                    <a:pt x="139" y="1334"/>
                  </a:lnTo>
                  <a:lnTo>
                    <a:pt x="167" y="1342"/>
                  </a:lnTo>
                  <a:lnTo>
                    <a:pt x="189" y="1379"/>
                  </a:lnTo>
                  <a:lnTo>
                    <a:pt x="167" y="1379"/>
                  </a:lnTo>
                  <a:lnTo>
                    <a:pt x="148" y="1390"/>
                  </a:lnTo>
                  <a:lnTo>
                    <a:pt x="139" y="1399"/>
                  </a:lnTo>
                  <a:lnTo>
                    <a:pt x="118" y="1390"/>
                  </a:lnTo>
                  <a:lnTo>
                    <a:pt x="98" y="1411"/>
                  </a:lnTo>
                  <a:lnTo>
                    <a:pt x="109" y="1420"/>
                  </a:lnTo>
                  <a:lnTo>
                    <a:pt x="71" y="1448"/>
                  </a:lnTo>
                  <a:lnTo>
                    <a:pt x="50" y="1461"/>
                  </a:lnTo>
                  <a:lnTo>
                    <a:pt x="61" y="1466"/>
                  </a:lnTo>
                  <a:lnTo>
                    <a:pt x="50" y="1507"/>
                  </a:lnTo>
                  <a:lnTo>
                    <a:pt x="0" y="1516"/>
                  </a:lnTo>
                  <a:lnTo>
                    <a:pt x="11" y="1546"/>
                  </a:lnTo>
                  <a:lnTo>
                    <a:pt x="20" y="1566"/>
                  </a:lnTo>
                  <a:lnTo>
                    <a:pt x="33" y="1584"/>
                  </a:lnTo>
                  <a:lnTo>
                    <a:pt x="33" y="1643"/>
                  </a:lnTo>
                  <a:lnTo>
                    <a:pt x="33" y="1654"/>
                  </a:lnTo>
                  <a:lnTo>
                    <a:pt x="61" y="1663"/>
                  </a:lnTo>
                  <a:lnTo>
                    <a:pt x="98" y="1663"/>
                  </a:lnTo>
                  <a:lnTo>
                    <a:pt x="118" y="1695"/>
                  </a:lnTo>
                  <a:lnTo>
                    <a:pt x="148" y="1695"/>
                  </a:lnTo>
                  <a:lnTo>
                    <a:pt x="167" y="1739"/>
                  </a:lnTo>
                  <a:lnTo>
                    <a:pt x="167" y="1771"/>
                  </a:lnTo>
                  <a:lnTo>
                    <a:pt x="167" y="1793"/>
                  </a:lnTo>
                  <a:lnTo>
                    <a:pt x="148" y="1813"/>
                  </a:lnTo>
                  <a:lnTo>
                    <a:pt x="167" y="1828"/>
                  </a:lnTo>
                  <a:lnTo>
                    <a:pt x="148" y="1849"/>
                  </a:lnTo>
                  <a:lnTo>
                    <a:pt x="118" y="1836"/>
                  </a:lnTo>
                  <a:lnTo>
                    <a:pt x="109" y="1858"/>
                  </a:lnTo>
                  <a:lnTo>
                    <a:pt x="76" y="1899"/>
                  </a:lnTo>
                  <a:lnTo>
                    <a:pt x="89" y="1919"/>
                  </a:lnTo>
                  <a:lnTo>
                    <a:pt x="167" y="1919"/>
                  </a:lnTo>
                  <a:lnTo>
                    <a:pt x="189" y="1890"/>
                  </a:lnTo>
                  <a:lnTo>
                    <a:pt x="226" y="1890"/>
                  </a:lnTo>
                  <a:lnTo>
                    <a:pt x="245" y="1899"/>
                  </a:lnTo>
                  <a:lnTo>
                    <a:pt x="321" y="1890"/>
                  </a:lnTo>
                  <a:lnTo>
                    <a:pt x="350" y="1931"/>
                  </a:lnTo>
                  <a:lnTo>
                    <a:pt x="358" y="1931"/>
                  </a:lnTo>
                  <a:lnTo>
                    <a:pt x="400" y="1919"/>
                  </a:lnTo>
                  <a:lnTo>
                    <a:pt x="421" y="1910"/>
                  </a:lnTo>
                  <a:lnTo>
                    <a:pt x="468" y="1878"/>
                  </a:lnTo>
                  <a:lnTo>
                    <a:pt x="447" y="1836"/>
                  </a:lnTo>
                  <a:lnTo>
                    <a:pt x="456" y="1828"/>
                  </a:lnTo>
                  <a:lnTo>
                    <a:pt x="477" y="1849"/>
                  </a:lnTo>
                  <a:lnTo>
                    <a:pt x="509" y="1828"/>
                  </a:lnTo>
                  <a:lnTo>
                    <a:pt x="538" y="1849"/>
                  </a:lnTo>
                  <a:lnTo>
                    <a:pt x="518" y="1890"/>
                  </a:lnTo>
                  <a:lnTo>
                    <a:pt x="559" y="1910"/>
                  </a:lnTo>
                  <a:lnTo>
                    <a:pt x="606" y="1858"/>
                  </a:lnTo>
                  <a:lnTo>
                    <a:pt x="614" y="1858"/>
                  </a:lnTo>
                  <a:lnTo>
                    <a:pt x="668" y="1849"/>
                  </a:lnTo>
                  <a:lnTo>
                    <a:pt x="683" y="1836"/>
                  </a:lnTo>
                  <a:lnTo>
                    <a:pt x="703" y="1836"/>
                  </a:lnTo>
                  <a:lnTo>
                    <a:pt x="692" y="1813"/>
                  </a:lnTo>
                  <a:lnTo>
                    <a:pt x="724" y="1780"/>
                  </a:lnTo>
                  <a:lnTo>
                    <a:pt x="753" y="1780"/>
                  </a:lnTo>
                  <a:lnTo>
                    <a:pt x="753" y="1760"/>
                  </a:lnTo>
                  <a:lnTo>
                    <a:pt x="765" y="1752"/>
                  </a:lnTo>
                  <a:lnTo>
                    <a:pt x="794" y="1752"/>
                  </a:lnTo>
                  <a:lnTo>
                    <a:pt x="800" y="1719"/>
                  </a:lnTo>
                  <a:lnTo>
                    <a:pt x="829" y="1663"/>
                  </a:lnTo>
                  <a:lnTo>
                    <a:pt x="841" y="1663"/>
                  </a:lnTo>
                  <a:lnTo>
                    <a:pt x="841" y="1634"/>
                  </a:lnTo>
                  <a:lnTo>
                    <a:pt x="809" y="1622"/>
                  </a:lnTo>
                  <a:lnTo>
                    <a:pt x="820" y="1604"/>
                  </a:lnTo>
                  <a:lnTo>
                    <a:pt x="800" y="1584"/>
                  </a:lnTo>
                  <a:lnTo>
                    <a:pt x="809" y="1578"/>
                  </a:lnTo>
                  <a:lnTo>
                    <a:pt x="800" y="1557"/>
                  </a:lnTo>
                  <a:lnTo>
                    <a:pt x="829" y="1516"/>
                  </a:lnTo>
                  <a:lnTo>
                    <a:pt x="820" y="1507"/>
                  </a:lnTo>
                  <a:lnTo>
                    <a:pt x="829" y="1466"/>
                  </a:lnTo>
                  <a:lnTo>
                    <a:pt x="861" y="1466"/>
                  </a:lnTo>
                  <a:lnTo>
                    <a:pt x="900" y="1466"/>
                  </a:lnTo>
                  <a:lnTo>
                    <a:pt x="900" y="1475"/>
                  </a:lnTo>
                  <a:lnTo>
                    <a:pt x="911" y="1475"/>
                  </a:lnTo>
                  <a:lnTo>
                    <a:pt x="926" y="1440"/>
                  </a:lnTo>
                  <a:lnTo>
                    <a:pt x="959" y="1440"/>
                  </a:lnTo>
                  <a:lnTo>
                    <a:pt x="959" y="1448"/>
                  </a:lnTo>
                  <a:lnTo>
                    <a:pt x="997" y="1431"/>
                  </a:lnTo>
                  <a:lnTo>
                    <a:pt x="1009" y="1440"/>
                  </a:lnTo>
                  <a:lnTo>
                    <a:pt x="1044" y="1448"/>
                  </a:lnTo>
                  <a:lnTo>
                    <a:pt x="1052" y="1440"/>
                  </a:lnTo>
                  <a:lnTo>
                    <a:pt x="1074" y="1440"/>
                  </a:lnTo>
                  <a:lnTo>
                    <a:pt x="1094" y="1448"/>
                  </a:lnTo>
                  <a:lnTo>
                    <a:pt x="1126" y="1431"/>
                  </a:lnTo>
                  <a:lnTo>
                    <a:pt x="1147" y="1420"/>
                  </a:lnTo>
                  <a:lnTo>
                    <a:pt x="1171" y="1431"/>
                  </a:lnTo>
                  <a:lnTo>
                    <a:pt x="1203" y="1431"/>
                  </a:lnTo>
                  <a:lnTo>
                    <a:pt x="1212" y="1431"/>
                  </a:lnTo>
                  <a:lnTo>
                    <a:pt x="1232" y="1431"/>
                  </a:lnTo>
                  <a:lnTo>
                    <a:pt x="1232" y="1420"/>
                  </a:lnTo>
                  <a:lnTo>
                    <a:pt x="1245" y="1411"/>
                  </a:lnTo>
                  <a:close/>
                </a:path>
              </a:pathLst>
            </a:custGeom>
            <a:grpFill/>
            <a:ln w="3175" cap="flat" cmpd="sng">
              <a:noFill/>
              <a:prstDash val="solid"/>
              <a:round/>
              <a:headEnd type="none" w="med" len="med"/>
              <a:tailEnd type="none" w="med" len="med"/>
            </a:ln>
            <a:effectLst/>
          </p:spPr>
          <p:txBody>
            <a:bodyPr/>
            <a:lstStyle/>
            <a:p>
              <a:endParaRPr lang="fr-FR"/>
            </a:p>
          </p:txBody>
        </p:sp>
        <p:sp>
          <p:nvSpPr>
            <p:cNvPr id="120" name="75 Paris">
              <a:extLst>
                <a:ext uri="{FF2B5EF4-FFF2-40B4-BE49-F238E27FC236}">
                  <a16:creationId xmlns:a16="http://schemas.microsoft.com/office/drawing/2014/main" id="{F1B848E6-9B28-4ADF-9058-2903EFAE5C6D}"/>
                </a:ext>
              </a:extLst>
            </p:cNvPr>
            <p:cNvSpPr>
              <a:spLocks/>
            </p:cNvSpPr>
            <p:nvPr userDrawn="1"/>
          </p:nvSpPr>
          <p:spPr bwMode="auto">
            <a:xfrm>
              <a:off x="5905500" y="1838326"/>
              <a:ext cx="104775" cy="58738"/>
            </a:xfrm>
            <a:custGeom>
              <a:avLst/>
              <a:gdLst>
                <a:gd name="T0" fmla="*/ 234 w 303"/>
                <a:gd name="T1" fmla="*/ 106 h 168"/>
                <a:gd name="T2" fmla="*/ 247 w 303"/>
                <a:gd name="T3" fmla="*/ 97 h 168"/>
                <a:gd name="T4" fmla="*/ 247 w 303"/>
                <a:gd name="T5" fmla="*/ 86 h 168"/>
                <a:gd name="T6" fmla="*/ 234 w 303"/>
                <a:gd name="T7" fmla="*/ 51 h 168"/>
                <a:gd name="T8" fmla="*/ 214 w 303"/>
                <a:gd name="T9" fmla="*/ 41 h 168"/>
                <a:gd name="T10" fmla="*/ 225 w 303"/>
                <a:gd name="T11" fmla="*/ 21 h 168"/>
                <a:gd name="T12" fmla="*/ 205 w 303"/>
                <a:gd name="T13" fmla="*/ 0 h 168"/>
                <a:gd name="T14" fmla="*/ 184 w 303"/>
                <a:gd name="T15" fmla="*/ 0 h 168"/>
                <a:gd name="T16" fmla="*/ 173 w 303"/>
                <a:gd name="T17" fmla="*/ 0 h 168"/>
                <a:gd name="T18" fmla="*/ 158 w 303"/>
                <a:gd name="T19" fmla="*/ 0 h 168"/>
                <a:gd name="T20" fmla="*/ 129 w 303"/>
                <a:gd name="T21" fmla="*/ 0 h 168"/>
                <a:gd name="T22" fmla="*/ 117 w 303"/>
                <a:gd name="T23" fmla="*/ 0 h 168"/>
                <a:gd name="T24" fmla="*/ 97 w 303"/>
                <a:gd name="T25" fmla="*/ 21 h 168"/>
                <a:gd name="T26" fmla="*/ 67 w 303"/>
                <a:gd name="T27" fmla="*/ 29 h 168"/>
                <a:gd name="T28" fmla="*/ 67 w 303"/>
                <a:gd name="T29" fmla="*/ 51 h 168"/>
                <a:gd name="T30" fmla="*/ 32 w 303"/>
                <a:gd name="T31" fmla="*/ 51 h 168"/>
                <a:gd name="T32" fmla="*/ 11 w 303"/>
                <a:gd name="T33" fmla="*/ 62 h 168"/>
                <a:gd name="T34" fmla="*/ 0 w 303"/>
                <a:gd name="T35" fmla="*/ 77 h 168"/>
                <a:gd name="T36" fmla="*/ 0 w 303"/>
                <a:gd name="T37" fmla="*/ 97 h 168"/>
                <a:gd name="T38" fmla="*/ 41 w 303"/>
                <a:gd name="T39" fmla="*/ 127 h 168"/>
                <a:gd name="T40" fmla="*/ 41 w 303"/>
                <a:gd name="T41" fmla="*/ 138 h 168"/>
                <a:gd name="T42" fmla="*/ 67 w 303"/>
                <a:gd name="T43" fmla="*/ 147 h 168"/>
                <a:gd name="T44" fmla="*/ 88 w 303"/>
                <a:gd name="T45" fmla="*/ 147 h 168"/>
                <a:gd name="T46" fmla="*/ 97 w 303"/>
                <a:gd name="T47" fmla="*/ 159 h 168"/>
                <a:gd name="T48" fmla="*/ 129 w 303"/>
                <a:gd name="T49" fmla="*/ 168 h 168"/>
                <a:gd name="T50" fmla="*/ 138 w 303"/>
                <a:gd name="T51" fmla="*/ 168 h 168"/>
                <a:gd name="T52" fmla="*/ 149 w 303"/>
                <a:gd name="T53" fmla="*/ 168 h 168"/>
                <a:gd name="T54" fmla="*/ 158 w 303"/>
                <a:gd name="T55" fmla="*/ 168 h 168"/>
                <a:gd name="T56" fmla="*/ 173 w 303"/>
                <a:gd name="T57" fmla="*/ 168 h 168"/>
                <a:gd name="T58" fmla="*/ 205 w 303"/>
                <a:gd name="T59" fmla="*/ 147 h 168"/>
                <a:gd name="T60" fmla="*/ 214 w 303"/>
                <a:gd name="T61" fmla="*/ 138 h 168"/>
                <a:gd name="T62" fmla="*/ 247 w 303"/>
                <a:gd name="T63" fmla="*/ 147 h 168"/>
                <a:gd name="T64" fmla="*/ 290 w 303"/>
                <a:gd name="T65" fmla="*/ 159 h 168"/>
                <a:gd name="T66" fmla="*/ 303 w 303"/>
                <a:gd name="T67" fmla="*/ 138 h 168"/>
                <a:gd name="T68" fmla="*/ 303 w 303"/>
                <a:gd name="T69" fmla="*/ 118 h 168"/>
                <a:gd name="T70" fmla="*/ 290 w 303"/>
                <a:gd name="T71" fmla="*/ 106 h 168"/>
                <a:gd name="T72" fmla="*/ 255 w 303"/>
                <a:gd name="T73" fmla="*/ 106 h 168"/>
                <a:gd name="T74" fmla="*/ 247 w 303"/>
                <a:gd name="T75" fmla="*/ 127 h 168"/>
                <a:gd name="T76" fmla="*/ 234 w 303"/>
                <a:gd name="T77" fmla="*/ 127 h 168"/>
                <a:gd name="T78" fmla="*/ 234 w 303"/>
                <a:gd name="T79"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168">
                  <a:moveTo>
                    <a:pt x="234" y="106"/>
                  </a:moveTo>
                  <a:lnTo>
                    <a:pt x="247" y="97"/>
                  </a:lnTo>
                  <a:lnTo>
                    <a:pt x="247" y="86"/>
                  </a:lnTo>
                  <a:lnTo>
                    <a:pt x="234" y="51"/>
                  </a:lnTo>
                  <a:lnTo>
                    <a:pt x="214" y="41"/>
                  </a:lnTo>
                  <a:lnTo>
                    <a:pt x="225" y="21"/>
                  </a:lnTo>
                  <a:lnTo>
                    <a:pt x="205" y="0"/>
                  </a:lnTo>
                  <a:lnTo>
                    <a:pt x="184" y="0"/>
                  </a:lnTo>
                  <a:lnTo>
                    <a:pt x="173" y="0"/>
                  </a:lnTo>
                  <a:lnTo>
                    <a:pt x="158" y="0"/>
                  </a:lnTo>
                  <a:lnTo>
                    <a:pt x="129" y="0"/>
                  </a:lnTo>
                  <a:lnTo>
                    <a:pt x="117" y="0"/>
                  </a:lnTo>
                  <a:lnTo>
                    <a:pt x="97" y="21"/>
                  </a:lnTo>
                  <a:lnTo>
                    <a:pt x="67" y="29"/>
                  </a:lnTo>
                  <a:lnTo>
                    <a:pt x="67" y="51"/>
                  </a:lnTo>
                  <a:lnTo>
                    <a:pt x="32" y="51"/>
                  </a:lnTo>
                  <a:lnTo>
                    <a:pt x="11" y="62"/>
                  </a:lnTo>
                  <a:lnTo>
                    <a:pt x="0" y="77"/>
                  </a:lnTo>
                  <a:lnTo>
                    <a:pt x="0" y="97"/>
                  </a:lnTo>
                  <a:lnTo>
                    <a:pt x="41" y="127"/>
                  </a:lnTo>
                  <a:lnTo>
                    <a:pt x="41" y="138"/>
                  </a:lnTo>
                  <a:lnTo>
                    <a:pt x="67" y="147"/>
                  </a:lnTo>
                  <a:lnTo>
                    <a:pt x="88" y="147"/>
                  </a:lnTo>
                  <a:lnTo>
                    <a:pt x="97" y="159"/>
                  </a:lnTo>
                  <a:lnTo>
                    <a:pt x="129" y="168"/>
                  </a:lnTo>
                  <a:lnTo>
                    <a:pt x="138" y="168"/>
                  </a:lnTo>
                  <a:lnTo>
                    <a:pt x="149" y="168"/>
                  </a:lnTo>
                  <a:lnTo>
                    <a:pt x="158" y="168"/>
                  </a:lnTo>
                  <a:lnTo>
                    <a:pt x="173" y="168"/>
                  </a:lnTo>
                  <a:lnTo>
                    <a:pt x="205" y="147"/>
                  </a:lnTo>
                  <a:lnTo>
                    <a:pt x="214" y="138"/>
                  </a:lnTo>
                  <a:lnTo>
                    <a:pt x="247" y="147"/>
                  </a:lnTo>
                  <a:lnTo>
                    <a:pt x="290" y="159"/>
                  </a:lnTo>
                  <a:lnTo>
                    <a:pt x="303" y="138"/>
                  </a:lnTo>
                  <a:lnTo>
                    <a:pt x="303" y="118"/>
                  </a:lnTo>
                  <a:lnTo>
                    <a:pt x="290" y="106"/>
                  </a:lnTo>
                  <a:lnTo>
                    <a:pt x="255" y="106"/>
                  </a:lnTo>
                  <a:lnTo>
                    <a:pt x="247" y="127"/>
                  </a:lnTo>
                  <a:lnTo>
                    <a:pt x="234" y="127"/>
                  </a:lnTo>
                  <a:lnTo>
                    <a:pt x="234" y="106"/>
                  </a:lnTo>
                  <a:close/>
                </a:path>
              </a:pathLst>
            </a:custGeom>
            <a:grpFill/>
            <a:ln w="3175" cap="flat" cmpd="sng">
              <a:noFill/>
              <a:prstDash val="solid"/>
              <a:round/>
              <a:headEnd type="none" w="med" len="med"/>
              <a:tailEnd type="none" w="med" len="med"/>
            </a:ln>
            <a:effectLst/>
          </p:spPr>
          <p:txBody>
            <a:bodyPr/>
            <a:lstStyle/>
            <a:p>
              <a:endParaRPr lang="fr-FR"/>
            </a:p>
          </p:txBody>
        </p:sp>
      </p:grpSp>
      <p:grpSp>
        <p:nvGrpSpPr>
          <p:cNvPr id="121" name="Hauts-de-France">
            <a:extLst>
              <a:ext uri="{FF2B5EF4-FFF2-40B4-BE49-F238E27FC236}">
                <a16:creationId xmlns:a16="http://schemas.microsoft.com/office/drawing/2014/main" id="{BC5203EC-18E4-4228-AE3F-A7C9B0680145}"/>
              </a:ext>
            </a:extLst>
          </p:cNvPr>
          <p:cNvGrpSpPr/>
          <p:nvPr/>
        </p:nvGrpSpPr>
        <p:grpSpPr>
          <a:xfrm>
            <a:off x="8781909" y="1669676"/>
            <a:ext cx="848466" cy="1025460"/>
            <a:chOff x="5549900" y="404813"/>
            <a:chExt cx="1217613" cy="1471612"/>
          </a:xfrm>
          <a:solidFill>
            <a:schemeClr val="accent1"/>
          </a:solidFill>
        </p:grpSpPr>
        <p:grpSp>
          <p:nvGrpSpPr>
            <p:cNvPr id="122" name="Nord-Pas-de-Calais">
              <a:extLst>
                <a:ext uri="{FF2B5EF4-FFF2-40B4-BE49-F238E27FC236}">
                  <a16:creationId xmlns:a16="http://schemas.microsoft.com/office/drawing/2014/main" id="{89F7608D-3D01-4915-9A0D-5DF5EDDD2BC8}"/>
                </a:ext>
              </a:extLst>
            </p:cNvPr>
            <p:cNvGrpSpPr/>
            <p:nvPr/>
          </p:nvGrpSpPr>
          <p:grpSpPr>
            <a:xfrm>
              <a:off x="5627688" y="404813"/>
              <a:ext cx="1127125" cy="725487"/>
              <a:chOff x="5627688" y="404813"/>
              <a:chExt cx="1127125" cy="725487"/>
            </a:xfrm>
            <a:grpFill/>
          </p:grpSpPr>
          <p:sp>
            <p:nvSpPr>
              <p:cNvPr id="127" name="62 Pas-de-Calais">
                <a:extLst>
                  <a:ext uri="{FF2B5EF4-FFF2-40B4-BE49-F238E27FC236}">
                    <a16:creationId xmlns:a16="http://schemas.microsoft.com/office/drawing/2014/main" id="{71B711C4-59C6-4521-B535-BA0693C8335F}"/>
                  </a:ext>
                </a:extLst>
              </p:cNvPr>
              <p:cNvSpPr>
                <a:spLocks noEditPoints="1"/>
              </p:cNvSpPr>
              <p:nvPr userDrawn="1"/>
            </p:nvSpPr>
            <p:spPr bwMode="auto">
              <a:xfrm>
                <a:off x="5627688" y="461963"/>
                <a:ext cx="682625" cy="641350"/>
              </a:xfrm>
              <a:custGeom>
                <a:avLst/>
                <a:gdLst>
                  <a:gd name="T0" fmla="*/ 1212 w 2008"/>
                  <a:gd name="T1" fmla="*/ 691 h 1886"/>
                  <a:gd name="T2" fmla="*/ 1308 w 2008"/>
                  <a:gd name="T3" fmla="*/ 711 h 1886"/>
                  <a:gd name="T4" fmla="*/ 1444 w 2008"/>
                  <a:gd name="T5" fmla="*/ 738 h 1886"/>
                  <a:gd name="T6" fmla="*/ 1480 w 2008"/>
                  <a:gd name="T7" fmla="*/ 675 h 1886"/>
                  <a:gd name="T8" fmla="*/ 1606 w 2008"/>
                  <a:gd name="T9" fmla="*/ 711 h 1886"/>
                  <a:gd name="T10" fmla="*/ 1543 w 2008"/>
                  <a:gd name="T11" fmla="*/ 807 h 1886"/>
                  <a:gd name="T12" fmla="*/ 1596 w 2008"/>
                  <a:gd name="T13" fmla="*/ 905 h 1886"/>
                  <a:gd name="T14" fmla="*/ 1715 w 2008"/>
                  <a:gd name="T15" fmla="*/ 945 h 1886"/>
                  <a:gd name="T16" fmla="*/ 1796 w 2008"/>
                  <a:gd name="T17" fmla="*/ 1021 h 1886"/>
                  <a:gd name="T18" fmla="*/ 1872 w 2008"/>
                  <a:gd name="T19" fmla="*/ 1075 h 1886"/>
                  <a:gd name="T20" fmla="*/ 1765 w 2008"/>
                  <a:gd name="T21" fmla="*/ 1193 h 1886"/>
                  <a:gd name="T22" fmla="*/ 1853 w 2008"/>
                  <a:gd name="T23" fmla="*/ 1277 h 1886"/>
                  <a:gd name="T24" fmla="*/ 1841 w 2008"/>
                  <a:gd name="T25" fmla="*/ 1366 h 1886"/>
                  <a:gd name="T26" fmla="*/ 1826 w 2008"/>
                  <a:gd name="T27" fmla="*/ 1415 h 1886"/>
                  <a:gd name="T28" fmla="*/ 1945 w 2008"/>
                  <a:gd name="T29" fmla="*/ 1415 h 1886"/>
                  <a:gd name="T30" fmla="*/ 2008 w 2008"/>
                  <a:gd name="T31" fmla="*/ 1484 h 1886"/>
                  <a:gd name="T32" fmla="*/ 1971 w 2008"/>
                  <a:gd name="T33" fmla="*/ 1575 h 1886"/>
                  <a:gd name="T34" fmla="*/ 1912 w 2008"/>
                  <a:gd name="T35" fmla="*/ 1716 h 1886"/>
                  <a:gd name="T36" fmla="*/ 1895 w 2008"/>
                  <a:gd name="T37" fmla="*/ 1825 h 1886"/>
                  <a:gd name="T38" fmla="*/ 1776 w 2008"/>
                  <a:gd name="T39" fmla="*/ 1825 h 1886"/>
                  <a:gd name="T40" fmla="*/ 1680 w 2008"/>
                  <a:gd name="T41" fmla="*/ 1834 h 1886"/>
                  <a:gd name="T42" fmla="*/ 1619 w 2008"/>
                  <a:gd name="T43" fmla="*/ 1853 h 1886"/>
                  <a:gd name="T44" fmla="*/ 1543 w 2008"/>
                  <a:gd name="T45" fmla="*/ 1810 h 1886"/>
                  <a:gd name="T46" fmla="*/ 1467 w 2008"/>
                  <a:gd name="T47" fmla="*/ 1847 h 1886"/>
                  <a:gd name="T48" fmla="*/ 1510 w 2008"/>
                  <a:gd name="T49" fmla="*/ 1709 h 1886"/>
                  <a:gd name="T50" fmla="*/ 1432 w 2008"/>
                  <a:gd name="T51" fmla="*/ 1770 h 1886"/>
                  <a:gd name="T52" fmla="*/ 1331 w 2008"/>
                  <a:gd name="T53" fmla="*/ 1736 h 1886"/>
                  <a:gd name="T54" fmla="*/ 1269 w 2008"/>
                  <a:gd name="T55" fmla="*/ 1681 h 1886"/>
                  <a:gd name="T56" fmla="*/ 1181 w 2008"/>
                  <a:gd name="T57" fmla="*/ 1659 h 1886"/>
                  <a:gd name="T58" fmla="*/ 1103 w 2008"/>
                  <a:gd name="T59" fmla="*/ 1709 h 1886"/>
                  <a:gd name="T60" fmla="*/ 1015 w 2008"/>
                  <a:gd name="T61" fmla="*/ 1716 h 1886"/>
                  <a:gd name="T62" fmla="*/ 1077 w 2008"/>
                  <a:gd name="T63" fmla="*/ 1590 h 1886"/>
                  <a:gd name="T64" fmla="*/ 1163 w 2008"/>
                  <a:gd name="T65" fmla="*/ 1544 h 1886"/>
                  <a:gd name="T66" fmla="*/ 1085 w 2008"/>
                  <a:gd name="T67" fmla="*/ 1492 h 1886"/>
                  <a:gd name="T68" fmla="*/ 1005 w 2008"/>
                  <a:gd name="T69" fmla="*/ 1521 h 1886"/>
                  <a:gd name="T70" fmla="*/ 959 w 2008"/>
                  <a:gd name="T71" fmla="*/ 1514 h 1886"/>
                  <a:gd name="T72" fmla="*/ 862 w 2008"/>
                  <a:gd name="T73" fmla="*/ 1514 h 1886"/>
                  <a:gd name="T74" fmla="*/ 749 w 2008"/>
                  <a:gd name="T75" fmla="*/ 1534 h 1886"/>
                  <a:gd name="T76" fmla="*/ 653 w 2008"/>
                  <a:gd name="T77" fmla="*/ 1544 h 1886"/>
                  <a:gd name="T78" fmla="*/ 625 w 2008"/>
                  <a:gd name="T79" fmla="*/ 1438 h 1886"/>
                  <a:gd name="T80" fmla="*/ 481 w 2008"/>
                  <a:gd name="T81" fmla="*/ 1366 h 1886"/>
                  <a:gd name="T82" fmla="*/ 418 w 2008"/>
                  <a:gd name="T83" fmla="*/ 1329 h 1886"/>
                  <a:gd name="T84" fmla="*/ 301 w 2008"/>
                  <a:gd name="T85" fmla="*/ 1238 h 1886"/>
                  <a:gd name="T86" fmla="*/ 86 w 2008"/>
                  <a:gd name="T87" fmla="*/ 1223 h 1886"/>
                  <a:gd name="T88" fmla="*/ 10 w 2008"/>
                  <a:gd name="T89" fmla="*/ 1171 h 1886"/>
                  <a:gd name="T90" fmla="*/ 64 w 2008"/>
                  <a:gd name="T91" fmla="*/ 895 h 1886"/>
                  <a:gd name="T92" fmla="*/ 24 w 2008"/>
                  <a:gd name="T93" fmla="*/ 642 h 1886"/>
                  <a:gd name="T94" fmla="*/ 44 w 2008"/>
                  <a:gd name="T95" fmla="*/ 489 h 1886"/>
                  <a:gd name="T96" fmla="*/ 76 w 2008"/>
                  <a:gd name="T97" fmla="*/ 246 h 1886"/>
                  <a:gd name="T98" fmla="*/ 256 w 2008"/>
                  <a:gd name="T99" fmla="*/ 107 h 1886"/>
                  <a:gd name="T100" fmla="*/ 683 w 2008"/>
                  <a:gd name="T101" fmla="*/ 26 h 1886"/>
                  <a:gd name="T102" fmla="*/ 759 w 2008"/>
                  <a:gd name="T103" fmla="*/ 172 h 1886"/>
                  <a:gd name="T104" fmla="*/ 820 w 2008"/>
                  <a:gd name="T105" fmla="*/ 374 h 1886"/>
                  <a:gd name="T106" fmla="*/ 939 w 2008"/>
                  <a:gd name="T107" fmla="*/ 420 h 1886"/>
                  <a:gd name="T108" fmla="*/ 995 w 2008"/>
                  <a:gd name="T109" fmla="*/ 489 h 1886"/>
                  <a:gd name="T110" fmla="*/ 1027 w 2008"/>
                  <a:gd name="T111" fmla="*/ 587 h 1886"/>
                  <a:gd name="T112" fmla="*/ 1067 w 2008"/>
                  <a:gd name="T113" fmla="*/ 642 h 1886"/>
                  <a:gd name="T114" fmla="*/ 1902 w 2008"/>
                  <a:gd name="T115" fmla="*/ 1610 h 1886"/>
                  <a:gd name="T116" fmla="*/ 1806 w 2008"/>
                  <a:gd name="T117" fmla="*/ 1632 h 1886"/>
                  <a:gd name="T118" fmla="*/ 1872 w 2008"/>
                  <a:gd name="T119" fmla="*/ 1671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8" h="1886">
                    <a:moveTo>
                      <a:pt x="1085" y="675"/>
                    </a:moveTo>
                    <a:lnTo>
                      <a:pt x="1103" y="675"/>
                    </a:lnTo>
                    <a:lnTo>
                      <a:pt x="1131" y="701"/>
                    </a:lnTo>
                    <a:lnTo>
                      <a:pt x="1163" y="711"/>
                    </a:lnTo>
                    <a:lnTo>
                      <a:pt x="1171" y="711"/>
                    </a:lnTo>
                    <a:lnTo>
                      <a:pt x="1212" y="691"/>
                    </a:lnTo>
                    <a:lnTo>
                      <a:pt x="1222" y="723"/>
                    </a:lnTo>
                    <a:lnTo>
                      <a:pt x="1239" y="723"/>
                    </a:lnTo>
                    <a:lnTo>
                      <a:pt x="1247" y="711"/>
                    </a:lnTo>
                    <a:lnTo>
                      <a:pt x="1269" y="701"/>
                    </a:lnTo>
                    <a:lnTo>
                      <a:pt x="1277" y="711"/>
                    </a:lnTo>
                    <a:lnTo>
                      <a:pt x="1308" y="711"/>
                    </a:lnTo>
                    <a:lnTo>
                      <a:pt x="1331" y="731"/>
                    </a:lnTo>
                    <a:lnTo>
                      <a:pt x="1370" y="723"/>
                    </a:lnTo>
                    <a:lnTo>
                      <a:pt x="1370" y="701"/>
                    </a:lnTo>
                    <a:lnTo>
                      <a:pt x="1392" y="711"/>
                    </a:lnTo>
                    <a:lnTo>
                      <a:pt x="1432" y="723"/>
                    </a:lnTo>
                    <a:lnTo>
                      <a:pt x="1444" y="738"/>
                    </a:lnTo>
                    <a:lnTo>
                      <a:pt x="1467" y="758"/>
                    </a:lnTo>
                    <a:lnTo>
                      <a:pt x="1480" y="701"/>
                    </a:lnTo>
                    <a:lnTo>
                      <a:pt x="1520" y="711"/>
                    </a:lnTo>
                    <a:lnTo>
                      <a:pt x="1520" y="701"/>
                    </a:lnTo>
                    <a:lnTo>
                      <a:pt x="1500" y="691"/>
                    </a:lnTo>
                    <a:lnTo>
                      <a:pt x="1480" y="675"/>
                    </a:lnTo>
                    <a:lnTo>
                      <a:pt x="1488" y="642"/>
                    </a:lnTo>
                    <a:lnTo>
                      <a:pt x="1530" y="655"/>
                    </a:lnTo>
                    <a:lnTo>
                      <a:pt x="1543" y="642"/>
                    </a:lnTo>
                    <a:lnTo>
                      <a:pt x="1563" y="655"/>
                    </a:lnTo>
                    <a:lnTo>
                      <a:pt x="1591" y="675"/>
                    </a:lnTo>
                    <a:lnTo>
                      <a:pt x="1606" y="711"/>
                    </a:lnTo>
                    <a:lnTo>
                      <a:pt x="1606" y="723"/>
                    </a:lnTo>
                    <a:lnTo>
                      <a:pt x="1581" y="711"/>
                    </a:lnTo>
                    <a:lnTo>
                      <a:pt x="1563" y="738"/>
                    </a:lnTo>
                    <a:lnTo>
                      <a:pt x="1543" y="751"/>
                    </a:lnTo>
                    <a:lnTo>
                      <a:pt x="1520" y="799"/>
                    </a:lnTo>
                    <a:lnTo>
                      <a:pt x="1543" y="807"/>
                    </a:lnTo>
                    <a:lnTo>
                      <a:pt x="1550" y="864"/>
                    </a:lnTo>
                    <a:lnTo>
                      <a:pt x="1530" y="864"/>
                    </a:lnTo>
                    <a:lnTo>
                      <a:pt x="1530" y="905"/>
                    </a:lnTo>
                    <a:lnTo>
                      <a:pt x="1550" y="905"/>
                    </a:lnTo>
                    <a:lnTo>
                      <a:pt x="1591" y="905"/>
                    </a:lnTo>
                    <a:lnTo>
                      <a:pt x="1596" y="905"/>
                    </a:lnTo>
                    <a:lnTo>
                      <a:pt x="1639" y="895"/>
                    </a:lnTo>
                    <a:lnTo>
                      <a:pt x="1626" y="945"/>
                    </a:lnTo>
                    <a:lnTo>
                      <a:pt x="1659" y="958"/>
                    </a:lnTo>
                    <a:lnTo>
                      <a:pt x="1669" y="968"/>
                    </a:lnTo>
                    <a:lnTo>
                      <a:pt x="1687" y="945"/>
                    </a:lnTo>
                    <a:lnTo>
                      <a:pt x="1715" y="945"/>
                    </a:lnTo>
                    <a:lnTo>
                      <a:pt x="1735" y="945"/>
                    </a:lnTo>
                    <a:lnTo>
                      <a:pt x="1765" y="979"/>
                    </a:lnTo>
                    <a:lnTo>
                      <a:pt x="1786" y="979"/>
                    </a:lnTo>
                    <a:lnTo>
                      <a:pt x="1796" y="979"/>
                    </a:lnTo>
                    <a:lnTo>
                      <a:pt x="1806" y="994"/>
                    </a:lnTo>
                    <a:lnTo>
                      <a:pt x="1796" y="1021"/>
                    </a:lnTo>
                    <a:lnTo>
                      <a:pt x="1786" y="1056"/>
                    </a:lnTo>
                    <a:lnTo>
                      <a:pt x="1796" y="1075"/>
                    </a:lnTo>
                    <a:lnTo>
                      <a:pt x="1834" y="1064"/>
                    </a:lnTo>
                    <a:lnTo>
                      <a:pt x="1834" y="1056"/>
                    </a:lnTo>
                    <a:lnTo>
                      <a:pt x="1853" y="1044"/>
                    </a:lnTo>
                    <a:lnTo>
                      <a:pt x="1872" y="1075"/>
                    </a:lnTo>
                    <a:lnTo>
                      <a:pt x="1863" y="1110"/>
                    </a:lnTo>
                    <a:lnTo>
                      <a:pt x="1841" y="1100"/>
                    </a:lnTo>
                    <a:lnTo>
                      <a:pt x="1816" y="1132"/>
                    </a:lnTo>
                    <a:lnTo>
                      <a:pt x="1776" y="1152"/>
                    </a:lnTo>
                    <a:lnTo>
                      <a:pt x="1757" y="1152"/>
                    </a:lnTo>
                    <a:lnTo>
                      <a:pt x="1765" y="1193"/>
                    </a:lnTo>
                    <a:lnTo>
                      <a:pt x="1786" y="1213"/>
                    </a:lnTo>
                    <a:lnTo>
                      <a:pt x="1786" y="1238"/>
                    </a:lnTo>
                    <a:lnTo>
                      <a:pt x="1796" y="1238"/>
                    </a:lnTo>
                    <a:lnTo>
                      <a:pt x="1826" y="1258"/>
                    </a:lnTo>
                    <a:lnTo>
                      <a:pt x="1841" y="1258"/>
                    </a:lnTo>
                    <a:lnTo>
                      <a:pt x="1853" y="1277"/>
                    </a:lnTo>
                    <a:lnTo>
                      <a:pt x="1853" y="1299"/>
                    </a:lnTo>
                    <a:lnTo>
                      <a:pt x="1882" y="1319"/>
                    </a:lnTo>
                    <a:lnTo>
                      <a:pt x="1882" y="1329"/>
                    </a:lnTo>
                    <a:lnTo>
                      <a:pt x="1841" y="1347"/>
                    </a:lnTo>
                    <a:lnTo>
                      <a:pt x="1841" y="1354"/>
                    </a:lnTo>
                    <a:lnTo>
                      <a:pt x="1841" y="1366"/>
                    </a:lnTo>
                    <a:lnTo>
                      <a:pt x="1841" y="1385"/>
                    </a:lnTo>
                    <a:lnTo>
                      <a:pt x="1826" y="1376"/>
                    </a:lnTo>
                    <a:lnTo>
                      <a:pt x="1796" y="1385"/>
                    </a:lnTo>
                    <a:lnTo>
                      <a:pt x="1796" y="1415"/>
                    </a:lnTo>
                    <a:lnTo>
                      <a:pt x="1806" y="1415"/>
                    </a:lnTo>
                    <a:lnTo>
                      <a:pt x="1826" y="1415"/>
                    </a:lnTo>
                    <a:lnTo>
                      <a:pt x="1834" y="1408"/>
                    </a:lnTo>
                    <a:lnTo>
                      <a:pt x="1841" y="1395"/>
                    </a:lnTo>
                    <a:lnTo>
                      <a:pt x="1863" y="1408"/>
                    </a:lnTo>
                    <a:lnTo>
                      <a:pt x="1882" y="1395"/>
                    </a:lnTo>
                    <a:lnTo>
                      <a:pt x="1925" y="1408"/>
                    </a:lnTo>
                    <a:lnTo>
                      <a:pt x="1945" y="1415"/>
                    </a:lnTo>
                    <a:lnTo>
                      <a:pt x="1955" y="1415"/>
                    </a:lnTo>
                    <a:lnTo>
                      <a:pt x="1960" y="1425"/>
                    </a:lnTo>
                    <a:lnTo>
                      <a:pt x="1960" y="1458"/>
                    </a:lnTo>
                    <a:lnTo>
                      <a:pt x="1991" y="1458"/>
                    </a:lnTo>
                    <a:lnTo>
                      <a:pt x="2008" y="1472"/>
                    </a:lnTo>
                    <a:lnTo>
                      <a:pt x="2008" y="1484"/>
                    </a:lnTo>
                    <a:lnTo>
                      <a:pt x="2001" y="1501"/>
                    </a:lnTo>
                    <a:lnTo>
                      <a:pt x="1960" y="1501"/>
                    </a:lnTo>
                    <a:lnTo>
                      <a:pt x="1945" y="1534"/>
                    </a:lnTo>
                    <a:lnTo>
                      <a:pt x="1945" y="1544"/>
                    </a:lnTo>
                    <a:lnTo>
                      <a:pt x="1960" y="1544"/>
                    </a:lnTo>
                    <a:lnTo>
                      <a:pt x="1971" y="1575"/>
                    </a:lnTo>
                    <a:lnTo>
                      <a:pt x="1955" y="1598"/>
                    </a:lnTo>
                    <a:lnTo>
                      <a:pt x="1912" y="1610"/>
                    </a:lnTo>
                    <a:lnTo>
                      <a:pt x="1955" y="1652"/>
                    </a:lnTo>
                    <a:lnTo>
                      <a:pt x="1955" y="1659"/>
                    </a:lnTo>
                    <a:lnTo>
                      <a:pt x="1902" y="1694"/>
                    </a:lnTo>
                    <a:lnTo>
                      <a:pt x="1912" y="1716"/>
                    </a:lnTo>
                    <a:lnTo>
                      <a:pt x="1912" y="1728"/>
                    </a:lnTo>
                    <a:lnTo>
                      <a:pt x="1925" y="1748"/>
                    </a:lnTo>
                    <a:lnTo>
                      <a:pt x="1925" y="1770"/>
                    </a:lnTo>
                    <a:lnTo>
                      <a:pt x="1902" y="1770"/>
                    </a:lnTo>
                    <a:lnTo>
                      <a:pt x="1902" y="1800"/>
                    </a:lnTo>
                    <a:lnTo>
                      <a:pt x="1895" y="1825"/>
                    </a:lnTo>
                    <a:lnTo>
                      <a:pt x="1872" y="1834"/>
                    </a:lnTo>
                    <a:lnTo>
                      <a:pt x="1853" y="1834"/>
                    </a:lnTo>
                    <a:lnTo>
                      <a:pt x="1816" y="1820"/>
                    </a:lnTo>
                    <a:lnTo>
                      <a:pt x="1796" y="1820"/>
                    </a:lnTo>
                    <a:lnTo>
                      <a:pt x="1786" y="1825"/>
                    </a:lnTo>
                    <a:lnTo>
                      <a:pt x="1776" y="1825"/>
                    </a:lnTo>
                    <a:lnTo>
                      <a:pt x="1745" y="1847"/>
                    </a:lnTo>
                    <a:lnTo>
                      <a:pt x="1735" y="1825"/>
                    </a:lnTo>
                    <a:lnTo>
                      <a:pt x="1715" y="1825"/>
                    </a:lnTo>
                    <a:lnTo>
                      <a:pt x="1710" y="1825"/>
                    </a:lnTo>
                    <a:lnTo>
                      <a:pt x="1710" y="1847"/>
                    </a:lnTo>
                    <a:lnTo>
                      <a:pt x="1680" y="1834"/>
                    </a:lnTo>
                    <a:lnTo>
                      <a:pt x="1680" y="1853"/>
                    </a:lnTo>
                    <a:lnTo>
                      <a:pt x="1639" y="1866"/>
                    </a:lnTo>
                    <a:lnTo>
                      <a:pt x="1626" y="1886"/>
                    </a:lnTo>
                    <a:lnTo>
                      <a:pt x="1606" y="1886"/>
                    </a:lnTo>
                    <a:lnTo>
                      <a:pt x="1596" y="1866"/>
                    </a:lnTo>
                    <a:lnTo>
                      <a:pt x="1619" y="1853"/>
                    </a:lnTo>
                    <a:lnTo>
                      <a:pt x="1619" y="1820"/>
                    </a:lnTo>
                    <a:lnTo>
                      <a:pt x="1606" y="1810"/>
                    </a:lnTo>
                    <a:lnTo>
                      <a:pt x="1596" y="1777"/>
                    </a:lnTo>
                    <a:lnTo>
                      <a:pt x="1591" y="1777"/>
                    </a:lnTo>
                    <a:lnTo>
                      <a:pt x="1581" y="1810"/>
                    </a:lnTo>
                    <a:lnTo>
                      <a:pt x="1543" y="1810"/>
                    </a:lnTo>
                    <a:lnTo>
                      <a:pt x="1530" y="1825"/>
                    </a:lnTo>
                    <a:lnTo>
                      <a:pt x="1530" y="1834"/>
                    </a:lnTo>
                    <a:lnTo>
                      <a:pt x="1520" y="1847"/>
                    </a:lnTo>
                    <a:lnTo>
                      <a:pt x="1500" y="1847"/>
                    </a:lnTo>
                    <a:lnTo>
                      <a:pt x="1469" y="1853"/>
                    </a:lnTo>
                    <a:lnTo>
                      <a:pt x="1467" y="1847"/>
                    </a:lnTo>
                    <a:lnTo>
                      <a:pt x="1480" y="1820"/>
                    </a:lnTo>
                    <a:lnTo>
                      <a:pt x="1480" y="1800"/>
                    </a:lnTo>
                    <a:lnTo>
                      <a:pt x="1500" y="1777"/>
                    </a:lnTo>
                    <a:lnTo>
                      <a:pt x="1510" y="1757"/>
                    </a:lnTo>
                    <a:lnTo>
                      <a:pt x="1500" y="1736"/>
                    </a:lnTo>
                    <a:lnTo>
                      <a:pt x="1510" y="1709"/>
                    </a:lnTo>
                    <a:lnTo>
                      <a:pt x="1469" y="1709"/>
                    </a:lnTo>
                    <a:lnTo>
                      <a:pt x="1444" y="1694"/>
                    </a:lnTo>
                    <a:lnTo>
                      <a:pt x="1412" y="1694"/>
                    </a:lnTo>
                    <a:lnTo>
                      <a:pt x="1424" y="1716"/>
                    </a:lnTo>
                    <a:lnTo>
                      <a:pt x="1404" y="1728"/>
                    </a:lnTo>
                    <a:lnTo>
                      <a:pt x="1432" y="1770"/>
                    </a:lnTo>
                    <a:lnTo>
                      <a:pt x="1412" y="1770"/>
                    </a:lnTo>
                    <a:lnTo>
                      <a:pt x="1392" y="1748"/>
                    </a:lnTo>
                    <a:lnTo>
                      <a:pt x="1370" y="1748"/>
                    </a:lnTo>
                    <a:lnTo>
                      <a:pt x="1353" y="1736"/>
                    </a:lnTo>
                    <a:lnTo>
                      <a:pt x="1350" y="1748"/>
                    </a:lnTo>
                    <a:lnTo>
                      <a:pt x="1331" y="1736"/>
                    </a:lnTo>
                    <a:lnTo>
                      <a:pt x="1331" y="1728"/>
                    </a:lnTo>
                    <a:lnTo>
                      <a:pt x="1318" y="1716"/>
                    </a:lnTo>
                    <a:lnTo>
                      <a:pt x="1288" y="1716"/>
                    </a:lnTo>
                    <a:lnTo>
                      <a:pt x="1259" y="1709"/>
                    </a:lnTo>
                    <a:lnTo>
                      <a:pt x="1259" y="1694"/>
                    </a:lnTo>
                    <a:lnTo>
                      <a:pt x="1269" y="1681"/>
                    </a:lnTo>
                    <a:lnTo>
                      <a:pt x="1277" y="1659"/>
                    </a:lnTo>
                    <a:lnTo>
                      <a:pt x="1247" y="1671"/>
                    </a:lnTo>
                    <a:lnTo>
                      <a:pt x="1232" y="1659"/>
                    </a:lnTo>
                    <a:lnTo>
                      <a:pt x="1232" y="1701"/>
                    </a:lnTo>
                    <a:lnTo>
                      <a:pt x="1212" y="1709"/>
                    </a:lnTo>
                    <a:lnTo>
                      <a:pt x="1181" y="1659"/>
                    </a:lnTo>
                    <a:lnTo>
                      <a:pt x="1163" y="1659"/>
                    </a:lnTo>
                    <a:lnTo>
                      <a:pt x="1141" y="1659"/>
                    </a:lnTo>
                    <a:lnTo>
                      <a:pt x="1121" y="1681"/>
                    </a:lnTo>
                    <a:lnTo>
                      <a:pt x="1108" y="1681"/>
                    </a:lnTo>
                    <a:lnTo>
                      <a:pt x="1103" y="1694"/>
                    </a:lnTo>
                    <a:lnTo>
                      <a:pt x="1103" y="1709"/>
                    </a:lnTo>
                    <a:lnTo>
                      <a:pt x="1077" y="1757"/>
                    </a:lnTo>
                    <a:lnTo>
                      <a:pt x="1067" y="1757"/>
                    </a:lnTo>
                    <a:lnTo>
                      <a:pt x="1057" y="1736"/>
                    </a:lnTo>
                    <a:lnTo>
                      <a:pt x="1047" y="1728"/>
                    </a:lnTo>
                    <a:lnTo>
                      <a:pt x="1035" y="1728"/>
                    </a:lnTo>
                    <a:lnTo>
                      <a:pt x="1015" y="1716"/>
                    </a:lnTo>
                    <a:lnTo>
                      <a:pt x="1015" y="1701"/>
                    </a:lnTo>
                    <a:lnTo>
                      <a:pt x="1035" y="1632"/>
                    </a:lnTo>
                    <a:lnTo>
                      <a:pt x="1047" y="1610"/>
                    </a:lnTo>
                    <a:lnTo>
                      <a:pt x="1067" y="1610"/>
                    </a:lnTo>
                    <a:lnTo>
                      <a:pt x="1067" y="1590"/>
                    </a:lnTo>
                    <a:lnTo>
                      <a:pt x="1077" y="1590"/>
                    </a:lnTo>
                    <a:lnTo>
                      <a:pt x="1085" y="1583"/>
                    </a:lnTo>
                    <a:lnTo>
                      <a:pt x="1103" y="1583"/>
                    </a:lnTo>
                    <a:lnTo>
                      <a:pt x="1131" y="1575"/>
                    </a:lnTo>
                    <a:lnTo>
                      <a:pt x="1141" y="1563"/>
                    </a:lnTo>
                    <a:lnTo>
                      <a:pt x="1163" y="1554"/>
                    </a:lnTo>
                    <a:lnTo>
                      <a:pt x="1163" y="1544"/>
                    </a:lnTo>
                    <a:lnTo>
                      <a:pt x="1151" y="1544"/>
                    </a:lnTo>
                    <a:lnTo>
                      <a:pt x="1141" y="1521"/>
                    </a:lnTo>
                    <a:lnTo>
                      <a:pt x="1108" y="1514"/>
                    </a:lnTo>
                    <a:lnTo>
                      <a:pt x="1108" y="1501"/>
                    </a:lnTo>
                    <a:lnTo>
                      <a:pt x="1103" y="1484"/>
                    </a:lnTo>
                    <a:lnTo>
                      <a:pt x="1085" y="1492"/>
                    </a:lnTo>
                    <a:lnTo>
                      <a:pt x="1067" y="1484"/>
                    </a:lnTo>
                    <a:lnTo>
                      <a:pt x="1057" y="1484"/>
                    </a:lnTo>
                    <a:lnTo>
                      <a:pt x="1057" y="1472"/>
                    </a:lnTo>
                    <a:lnTo>
                      <a:pt x="1015" y="1492"/>
                    </a:lnTo>
                    <a:lnTo>
                      <a:pt x="1015" y="1501"/>
                    </a:lnTo>
                    <a:lnTo>
                      <a:pt x="1005" y="1521"/>
                    </a:lnTo>
                    <a:lnTo>
                      <a:pt x="995" y="1534"/>
                    </a:lnTo>
                    <a:lnTo>
                      <a:pt x="971" y="1472"/>
                    </a:lnTo>
                    <a:lnTo>
                      <a:pt x="951" y="1472"/>
                    </a:lnTo>
                    <a:lnTo>
                      <a:pt x="939" y="1484"/>
                    </a:lnTo>
                    <a:lnTo>
                      <a:pt x="959" y="1501"/>
                    </a:lnTo>
                    <a:lnTo>
                      <a:pt x="959" y="1514"/>
                    </a:lnTo>
                    <a:lnTo>
                      <a:pt x="951" y="1514"/>
                    </a:lnTo>
                    <a:lnTo>
                      <a:pt x="916" y="1521"/>
                    </a:lnTo>
                    <a:lnTo>
                      <a:pt x="909" y="1501"/>
                    </a:lnTo>
                    <a:lnTo>
                      <a:pt x="877" y="1492"/>
                    </a:lnTo>
                    <a:lnTo>
                      <a:pt x="875" y="1501"/>
                    </a:lnTo>
                    <a:lnTo>
                      <a:pt x="862" y="1514"/>
                    </a:lnTo>
                    <a:lnTo>
                      <a:pt x="833" y="1521"/>
                    </a:lnTo>
                    <a:lnTo>
                      <a:pt x="820" y="1514"/>
                    </a:lnTo>
                    <a:lnTo>
                      <a:pt x="791" y="1514"/>
                    </a:lnTo>
                    <a:lnTo>
                      <a:pt x="779" y="1534"/>
                    </a:lnTo>
                    <a:lnTo>
                      <a:pt x="759" y="1534"/>
                    </a:lnTo>
                    <a:lnTo>
                      <a:pt x="749" y="1534"/>
                    </a:lnTo>
                    <a:lnTo>
                      <a:pt x="736" y="1563"/>
                    </a:lnTo>
                    <a:lnTo>
                      <a:pt x="724" y="1544"/>
                    </a:lnTo>
                    <a:lnTo>
                      <a:pt x="701" y="1534"/>
                    </a:lnTo>
                    <a:lnTo>
                      <a:pt x="695" y="1521"/>
                    </a:lnTo>
                    <a:lnTo>
                      <a:pt x="683" y="1534"/>
                    </a:lnTo>
                    <a:lnTo>
                      <a:pt x="653" y="1544"/>
                    </a:lnTo>
                    <a:lnTo>
                      <a:pt x="640" y="1514"/>
                    </a:lnTo>
                    <a:lnTo>
                      <a:pt x="633" y="1492"/>
                    </a:lnTo>
                    <a:lnTo>
                      <a:pt x="633" y="1484"/>
                    </a:lnTo>
                    <a:lnTo>
                      <a:pt x="625" y="1472"/>
                    </a:lnTo>
                    <a:lnTo>
                      <a:pt x="640" y="1458"/>
                    </a:lnTo>
                    <a:lnTo>
                      <a:pt x="625" y="1438"/>
                    </a:lnTo>
                    <a:lnTo>
                      <a:pt x="597" y="1425"/>
                    </a:lnTo>
                    <a:lnTo>
                      <a:pt x="587" y="1408"/>
                    </a:lnTo>
                    <a:lnTo>
                      <a:pt x="557" y="1408"/>
                    </a:lnTo>
                    <a:lnTo>
                      <a:pt x="534" y="1395"/>
                    </a:lnTo>
                    <a:lnTo>
                      <a:pt x="501" y="1366"/>
                    </a:lnTo>
                    <a:lnTo>
                      <a:pt x="481" y="1366"/>
                    </a:lnTo>
                    <a:lnTo>
                      <a:pt x="468" y="1347"/>
                    </a:lnTo>
                    <a:lnTo>
                      <a:pt x="501" y="1319"/>
                    </a:lnTo>
                    <a:lnTo>
                      <a:pt x="501" y="1309"/>
                    </a:lnTo>
                    <a:lnTo>
                      <a:pt x="468" y="1289"/>
                    </a:lnTo>
                    <a:lnTo>
                      <a:pt x="448" y="1329"/>
                    </a:lnTo>
                    <a:lnTo>
                      <a:pt x="418" y="1329"/>
                    </a:lnTo>
                    <a:lnTo>
                      <a:pt x="409" y="1309"/>
                    </a:lnTo>
                    <a:lnTo>
                      <a:pt x="389" y="1299"/>
                    </a:lnTo>
                    <a:lnTo>
                      <a:pt x="362" y="1270"/>
                    </a:lnTo>
                    <a:lnTo>
                      <a:pt x="332" y="1248"/>
                    </a:lnTo>
                    <a:lnTo>
                      <a:pt x="320" y="1238"/>
                    </a:lnTo>
                    <a:lnTo>
                      <a:pt x="301" y="1238"/>
                    </a:lnTo>
                    <a:lnTo>
                      <a:pt x="266" y="1228"/>
                    </a:lnTo>
                    <a:lnTo>
                      <a:pt x="215" y="1248"/>
                    </a:lnTo>
                    <a:lnTo>
                      <a:pt x="175" y="1270"/>
                    </a:lnTo>
                    <a:lnTo>
                      <a:pt x="137" y="1289"/>
                    </a:lnTo>
                    <a:lnTo>
                      <a:pt x="119" y="1270"/>
                    </a:lnTo>
                    <a:lnTo>
                      <a:pt x="86" y="1223"/>
                    </a:lnTo>
                    <a:lnTo>
                      <a:pt x="76" y="1213"/>
                    </a:lnTo>
                    <a:lnTo>
                      <a:pt x="56" y="1213"/>
                    </a:lnTo>
                    <a:lnTo>
                      <a:pt x="44" y="1201"/>
                    </a:lnTo>
                    <a:lnTo>
                      <a:pt x="36" y="1201"/>
                    </a:lnTo>
                    <a:lnTo>
                      <a:pt x="22" y="1171"/>
                    </a:lnTo>
                    <a:lnTo>
                      <a:pt x="10" y="1171"/>
                    </a:lnTo>
                    <a:lnTo>
                      <a:pt x="0" y="1152"/>
                    </a:lnTo>
                    <a:lnTo>
                      <a:pt x="22" y="1085"/>
                    </a:lnTo>
                    <a:lnTo>
                      <a:pt x="24" y="1014"/>
                    </a:lnTo>
                    <a:lnTo>
                      <a:pt x="24" y="981"/>
                    </a:lnTo>
                    <a:lnTo>
                      <a:pt x="36" y="895"/>
                    </a:lnTo>
                    <a:lnTo>
                      <a:pt x="64" y="895"/>
                    </a:lnTo>
                    <a:lnTo>
                      <a:pt x="64" y="883"/>
                    </a:lnTo>
                    <a:lnTo>
                      <a:pt x="24" y="842"/>
                    </a:lnTo>
                    <a:lnTo>
                      <a:pt x="36" y="807"/>
                    </a:lnTo>
                    <a:lnTo>
                      <a:pt x="24" y="758"/>
                    </a:lnTo>
                    <a:lnTo>
                      <a:pt x="24" y="691"/>
                    </a:lnTo>
                    <a:lnTo>
                      <a:pt x="24" y="642"/>
                    </a:lnTo>
                    <a:lnTo>
                      <a:pt x="10" y="595"/>
                    </a:lnTo>
                    <a:lnTo>
                      <a:pt x="10" y="579"/>
                    </a:lnTo>
                    <a:lnTo>
                      <a:pt x="36" y="536"/>
                    </a:lnTo>
                    <a:lnTo>
                      <a:pt x="36" y="526"/>
                    </a:lnTo>
                    <a:lnTo>
                      <a:pt x="56" y="516"/>
                    </a:lnTo>
                    <a:lnTo>
                      <a:pt x="44" y="489"/>
                    </a:lnTo>
                    <a:lnTo>
                      <a:pt x="64" y="379"/>
                    </a:lnTo>
                    <a:lnTo>
                      <a:pt x="56" y="344"/>
                    </a:lnTo>
                    <a:lnTo>
                      <a:pt x="44" y="322"/>
                    </a:lnTo>
                    <a:lnTo>
                      <a:pt x="36" y="261"/>
                    </a:lnTo>
                    <a:lnTo>
                      <a:pt x="36" y="256"/>
                    </a:lnTo>
                    <a:lnTo>
                      <a:pt x="76" y="246"/>
                    </a:lnTo>
                    <a:lnTo>
                      <a:pt x="106" y="236"/>
                    </a:lnTo>
                    <a:lnTo>
                      <a:pt x="119" y="226"/>
                    </a:lnTo>
                    <a:lnTo>
                      <a:pt x="175" y="172"/>
                    </a:lnTo>
                    <a:lnTo>
                      <a:pt x="195" y="145"/>
                    </a:lnTo>
                    <a:lnTo>
                      <a:pt x="205" y="132"/>
                    </a:lnTo>
                    <a:lnTo>
                      <a:pt x="256" y="107"/>
                    </a:lnTo>
                    <a:lnTo>
                      <a:pt x="342" y="76"/>
                    </a:lnTo>
                    <a:lnTo>
                      <a:pt x="438" y="39"/>
                    </a:lnTo>
                    <a:lnTo>
                      <a:pt x="481" y="11"/>
                    </a:lnTo>
                    <a:lnTo>
                      <a:pt x="514" y="16"/>
                    </a:lnTo>
                    <a:lnTo>
                      <a:pt x="673" y="0"/>
                    </a:lnTo>
                    <a:lnTo>
                      <a:pt x="683" y="26"/>
                    </a:lnTo>
                    <a:lnTo>
                      <a:pt x="695" y="26"/>
                    </a:lnTo>
                    <a:lnTo>
                      <a:pt x="714" y="66"/>
                    </a:lnTo>
                    <a:lnTo>
                      <a:pt x="736" y="107"/>
                    </a:lnTo>
                    <a:lnTo>
                      <a:pt x="744" y="132"/>
                    </a:lnTo>
                    <a:lnTo>
                      <a:pt x="744" y="145"/>
                    </a:lnTo>
                    <a:lnTo>
                      <a:pt x="759" y="172"/>
                    </a:lnTo>
                    <a:lnTo>
                      <a:pt x="779" y="256"/>
                    </a:lnTo>
                    <a:lnTo>
                      <a:pt x="791" y="302"/>
                    </a:lnTo>
                    <a:lnTo>
                      <a:pt x="800" y="322"/>
                    </a:lnTo>
                    <a:lnTo>
                      <a:pt x="813" y="352"/>
                    </a:lnTo>
                    <a:lnTo>
                      <a:pt x="813" y="374"/>
                    </a:lnTo>
                    <a:lnTo>
                      <a:pt x="820" y="374"/>
                    </a:lnTo>
                    <a:lnTo>
                      <a:pt x="852" y="398"/>
                    </a:lnTo>
                    <a:lnTo>
                      <a:pt x="862" y="408"/>
                    </a:lnTo>
                    <a:lnTo>
                      <a:pt x="877" y="428"/>
                    </a:lnTo>
                    <a:lnTo>
                      <a:pt x="896" y="420"/>
                    </a:lnTo>
                    <a:lnTo>
                      <a:pt x="909" y="428"/>
                    </a:lnTo>
                    <a:lnTo>
                      <a:pt x="939" y="420"/>
                    </a:lnTo>
                    <a:lnTo>
                      <a:pt x="995" y="440"/>
                    </a:lnTo>
                    <a:lnTo>
                      <a:pt x="1005" y="420"/>
                    </a:lnTo>
                    <a:lnTo>
                      <a:pt x="1027" y="428"/>
                    </a:lnTo>
                    <a:lnTo>
                      <a:pt x="1047" y="450"/>
                    </a:lnTo>
                    <a:lnTo>
                      <a:pt x="1057" y="460"/>
                    </a:lnTo>
                    <a:lnTo>
                      <a:pt x="995" y="489"/>
                    </a:lnTo>
                    <a:lnTo>
                      <a:pt x="971" y="504"/>
                    </a:lnTo>
                    <a:lnTo>
                      <a:pt x="971" y="526"/>
                    </a:lnTo>
                    <a:lnTo>
                      <a:pt x="991" y="546"/>
                    </a:lnTo>
                    <a:lnTo>
                      <a:pt x="995" y="566"/>
                    </a:lnTo>
                    <a:lnTo>
                      <a:pt x="1005" y="566"/>
                    </a:lnTo>
                    <a:lnTo>
                      <a:pt x="1027" y="587"/>
                    </a:lnTo>
                    <a:lnTo>
                      <a:pt x="995" y="607"/>
                    </a:lnTo>
                    <a:lnTo>
                      <a:pt x="1005" y="622"/>
                    </a:lnTo>
                    <a:lnTo>
                      <a:pt x="1015" y="635"/>
                    </a:lnTo>
                    <a:lnTo>
                      <a:pt x="1047" y="617"/>
                    </a:lnTo>
                    <a:lnTo>
                      <a:pt x="1057" y="622"/>
                    </a:lnTo>
                    <a:lnTo>
                      <a:pt x="1067" y="642"/>
                    </a:lnTo>
                    <a:lnTo>
                      <a:pt x="1067" y="655"/>
                    </a:lnTo>
                    <a:lnTo>
                      <a:pt x="1077" y="655"/>
                    </a:lnTo>
                    <a:lnTo>
                      <a:pt x="1085" y="675"/>
                    </a:lnTo>
                    <a:close/>
                    <a:moveTo>
                      <a:pt x="1872" y="1671"/>
                    </a:moveTo>
                    <a:lnTo>
                      <a:pt x="1863" y="1640"/>
                    </a:lnTo>
                    <a:lnTo>
                      <a:pt x="1902" y="1610"/>
                    </a:lnTo>
                    <a:lnTo>
                      <a:pt x="1895" y="1590"/>
                    </a:lnTo>
                    <a:lnTo>
                      <a:pt x="1863" y="1590"/>
                    </a:lnTo>
                    <a:lnTo>
                      <a:pt x="1834" y="1610"/>
                    </a:lnTo>
                    <a:lnTo>
                      <a:pt x="1834" y="1620"/>
                    </a:lnTo>
                    <a:lnTo>
                      <a:pt x="1816" y="1632"/>
                    </a:lnTo>
                    <a:lnTo>
                      <a:pt x="1806" y="1632"/>
                    </a:lnTo>
                    <a:lnTo>
                      <a:pt x="1786" y="1640"/>
                    </a:lnTo>
                    <a:lnTo>
                      <a:pt x="1786" y="1701"/>
                    </a:lnTo>
                    <a:lnTo>
                      <a:pt x="1796" y="1709"/>
                    </a:lnTo>
                    <a:lnTo>
                      <a:pt x="1826" y="1681"/>
                    </a:lnTo>
                    <a:lnTo>
                      <a:pt x="1863" y="1681"/>
                    </a:lnTo>
                    <a:lnTo>
                      <a:pt x="1872" y="1671"/>
                    </a:lnTo>
                    <a:close/>
                  </a:path>
                </a:pathLst>
              </a:custGeom>
              <a:grpFill/>
              <a:ln w="3175" cmpd="sng">
                <a:solidFill>
                  <a:schemeClr val="accent1"/>
                </a:solidFill>
                <a:round/>
                <a:headEnd/>
                <a:tailEnd/>
              </a:ln>
            </p:spPr>
            <p:txBody>
              <a:bodyPr/>
              <a:lstStyle/>
              <a:p>
                <a:endParaRPr lang="fr-FR"/>
              </a:p>
            </p:txBody>
          </p:sp>
          <p:sp>
            <p:nvSpPr>
              <p:cNvPr id="128" name="59 Nord">
                <a:extLst>
                  <a:ext uri="{FF2B5EF4-FFF2-40B4-BE49-F238E27FC236}">
                    <a16:creationId xmlns:a16="http://schemas.microsoft.com/office/drawing/2014/main" id="{91320533-57A9-48AD-80F8-FAB1F7735DB2}"/>
                  </a:ext>
                </a:extLst>
              </p:cNvPr>
              <p:cNvSpPr>
                <a:spLocks/>
              </p:cNvSpPr>
              <p:nvPr userDrawn="1"/>
            </p:nvSpPr>
            <p:spPr bwMode="auto">
              <a:xfrm>
                <a:off x="5854700" y="404813"/>
                <a:ext cx="900113" cy="725487"/>
              </a:xfrm>
              <a:custGeom>
                <a:avLst/>
                <a:gdLst>
                  <a:gd name="T0" fmla="*/ 1338 w 2641"/>
                  <a:gd name="T1" fmla="*/ 1654 h 2134"/>
                  <a:gd name="T2" fmla="*/ 1301 w 2641"/>
                  <a:gd name="T3" fmla="*/ 1745 h 2134"/>
                  <a:gd name="T4" fmla="*/ 1241 w 2641"/>
                  <a:gd name="T5" fmla="*/ 1887 h 2134"/>
                  <a:gd name="T6" fmla="*/ 1223 w 2641"/>
                  <a:gd name="T7" fmla="*/ 1996 h 2134"/>
                  <a:gd name="T8" fmla="*/ 1330 w 2641"/>
                  <a:gd name="T9" fmla="*/ 2066 h 2134"/>
                  <a:gd name="T10" fmla="*/ 1533 w 2641"/>
                  <a:gd name="T11" fmla="*/ 2057 h 2134"/>
                  <a:gd name="T12" fmla="*/ 1650 w 2641"/>
                  <a:gd name="T13" fmla="*/ 2046 h 2134"/>
                  <a:gd name="T14" fmla="*/ 1800 w 2641"/>
                  <a:gd name="T15" fmla="*/ 1990 h 2134"/>
                  <a:gd name="T16" fmla="*/ 1897 w 2641"/>
                  <a:gd name="T17" fmla="*/ 2024 h 2134"/>
                  <a:gd name="T18" fmla="*/ 1947 w 2641"/>
                  <a:gd name="T19" fmla="*/ 1981 h 2134"/>
                  <a:gd name="T20" fmla="*/ 2106 w 2641"/>
                  <a:gd name="T21" fmla="*/ 1996 h 2134"/>
                  <a:gd name="T22" fmla="*/ 2259 w 2641"/>
                  <a:gd name="T23" fmla="*/ 2037 h 2134"/>
                  <a:gd name="T24" fmla="*/ 2329 w 2641"/>
                  <a:gd name="T25" fmla="*/ 2066 h 2134"/>
                  <a:gd name="T26" fmla="*/ 2459 w 2641"/>
                  <a:gd name="T27" fmla="*/ 2119 h 2134"/>
                  <a:gd name="T28" fmla="*/ 2556 w 2641"/>
                  <a:gd name="T29" fmla="*/ 1990 h 2134"/>
                  <a:gd name="T30" fmla="*/ 2598 w 2641"/>
                  <a:gd name="T31" fmla="*/ 1822 h 2134"/>
                  <a:gd name="T32" fmla="*/ 2544 w 2641"/>
                  <a:gd name="T33" fmla="*/ 1704 h 2134"/>
                  <a:gd name="T34" fmla="*/ 2556 w 2641"/>
                  <a:gd name="T35" fmla="*/ 1517 h 2134"/>
                  <a:gd name="T36" fmla="*/ 2515 w 2641"/>
                  <a:gd name="T37" fmla="*/ 1546 h 2134"/>
                  <a:gd name="T38" fmla="*/ 2385 w 2641"/>
                  <a:gd name="T39" fmla="*/ 1420 h 2134"/>
                  <a:gd name="T40" fmla="*/ 2203 w 2641"/>
                  <a:gd name="T41" fmla="*/ 1448 h 2134"/>
                  <a:gd name="T42" fmla="*/ 2115 w 2641"/>
                  <a:gd name="T43" fmla="*/ 1408 h 2134"/>
                  <a:gd name="T44" fmla="*/ 1997 w 2641"/>
                  <a:gd name="T45" fmla="*/ 1481 h 2134"/>
                  <a:gd name="T46" fmla="*/ 1947 w 2641"/>
                  <a:gd name="T47" fmla="*/ 1461 h 2134"/>
                  <a:gd name="T48" fmla="*/ 1926 w 2641"/>
                  <a:gd name="T49" fmla="*/ 1246 h 2134"/>
                  <a:gd name="T50" fmla="*/ 1789 w 2641"/>
                  <a:gd name="T51" fmla="*/ 1129 h 2134"/>
                  <a:gd name="T52" fmla="*/ 1662 w 2641"/>
                  <a:gd name="T53" fmla="*/ 1108 h 2134"/>
                  <a:gd name="T54" fmla="*/ 1509 w 2641"/>
                  <a:gd name="T55" fmla="*/ 1097 h 2134"/>
                  <a:gd name="T56" fmla="*/ 1406 w 2641"/>
                  <a:gd name="T57" fmla="*/ 873 h 2134"/>
                  <a:gd name="T58" fmla="*/ 1406 w 2641"/>
                  <a:gd name="T59" fmla="*/ 726 h 2134"/>
                  <a:gd name="T60" fmla="*/ 1310 w 2641"/>
                  <a:gd name="T61" fmla="*/ 629 h 2134"/>
                  <a:gd name="T62" fmla="*/ 1223 w 2641"/>
                  <a:gd name="T63" fmla="*/ 568 h 2134"/>
                  <a:gd name="T64" fmla="*/ 1086 w 2641"/>
                  <a:gd name="T65" fmla="*/ 638 h 2134"/>
                  <a:gd name="T66" fmla="*/ 976 w 2641"/>
                  <a:gd name="T67" fmla="*/ 755 h 2134"/>
                  <a:gd name="T68" fmla="*/ 798 w 2641"/>
                  <a:gd name="T69" fmla="*/ 609 h 2134"/>
                  <a:gd name="T70" fmla="*/ 659 w 2641"/>
                  <a:gd name="T71" fmla="*/ 532 h 2134"/>
                  <a:gd name="T72" fmla="*/ 618 w 2641"/>
                  <a:gd name="T73" fmla="*/ 312 h 2134"/>
                  <a:gd name="T74" fmla="*/ 551 w 2641"/>
                  <a:gd name="T75" fmla="*/ 11 h 2134"/>
                  <a:gd name="T76" fmla="*/ 353 w 2641"/>
                  <a:gd name="T77" fmla="*/ 76 h 2134"/>
                  <a:gd name="T78" fmla="*/ 9 w 2641"/>
                  <a:gd name="T79" fmla="*/ 159 h 2134"/>
                  <a:gd name="T80" fmla="*/ 71 w 2641"/>
                  <a:gd name="T81" fmla="*/ 300 h 2134"/>
                  <a:gd name="T82" fmla="*/ 139 w 2641"/>
                  <a:gd name="T83" fmla="*/ 520 h 2134"/>
                  <a:gd name="T84" fmla="*/ 224 w 2641"/>
                  <a:gd name="T85" fmla="*/ 588 h 2134"/>
                  <a:gd name="T86" fmla="*/ 373 w 2641"/>
                  <a:gd name="T87" fmla="*/ 618 h 2134"/>
                  <a:gd name="T88" fmla="*/ 321 w 2641"/>
                  <a:gd name="T89" fmla="*/ 735 h 2134"/>
                  <a:gd name="T90" fmla="*/ 373 w 2641"/>
                  <a:gd name="T91" fmla="*/ 785 h 2134"/>
                  <a:gd name="T92" fmla="*/ 433 w 2641"/>
                  <a:gd name="T93" fmla="*/ 843 h 2134"/>
                  <a:gd name="T94" fmla="*/ 568 w 2641"/>
                  <a:gd name="T95" fmla="*/ 893 h 2134"/>
                  <a:gd name="T96" fmla="*/ 700 w 2641"/>
                  <a:gd name="T97" fmla="*/ 893 h 2134"/>
                  <a:gd name="T98" fmla="*/ 809 w 2641"/>
                  <a:gd name="T99" fmla="*/ 873 h 2134"/>
                  <a:gd name="T100" fmla="*/ 859 w 2641"/>
                  <a:gd name="T101" fmla="*/ 823 h 2134"/>
                  <a:gd name="T102" fmla="*/ 913 w 2641"/>
                  <a:gd name="T103" fmla="*/ 882 h 2134"/>
                  <a:gd name="T104" fmla="*/ 859 w 2641"/>
                  <a:gd name="T105" fmla="*/ 1034 h 2134"/>
                  <a:gd name="T106" fmla="*/ 956 w 2641"/>
                  <a:gd name="T107" fmla="*/ 1116 h 2134"/>
                  <a:gd name="T108" fmla="*/ 1095 w 2641"/>
                  <a:gd name="T109" fmla="*/ 1149 h 2134"/>
                  <a:gd name="T110" fmla="*/ 1127 w 2641"/>
                  <a:gd name="T111" fmla="*/ 1246 h 2134"/>
                  <a:gd name="T112" fmla="*/ 1171 w 2641"/>
                  <a:gd name="T113" fmla="*/ 1270 h 2134"/>
                  <a:gd name="T114" fmla="*/ 1115 w 2641"/>
                  <a:gd name="T115" fmla="*/ 1408 h 2134"/>
                  <a:gd name="T116" fmla="*/ 1212 w 2641"/>
                  <a:gd name="T117" fmla="*/ 1489 h 2134"/>
                  <a:gd name="T118" fmla="*/ 1156 w 2641"/>
                  <a:gd name="T119" fmla="*/ 1546 h 2134"/>
                  <a:gd name="T120" fmla="*/ 1171 w 2641"/>
                  <a:gd name="T121" fmla="*/ 1567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1" h="2134">
                    <a:moveTo>
                      <a:pt x="1282" y="1587"/>
                    </a:moveTo>
                    <a:lnTo>
                      <a:pt x="1288" y="1595"/>
                    </a:lnTo>
                    <a:lnTo>
                      <a:pt x="1288" y="1628"/>
                    </a:lnTo>
                    <a:lnTo>
                      <a:pt x="1321" y="1628"/>
                    </a:lnTo>
                    <a:lnTo>
                      <a:pt x="1338" y="1643"/>
                    </a:lnTo>
                    <a:lnTo>
                      <a:pt x="1338" y="1654"/>
                    </a:lnTo>
                    <a:lnTo>
                      <a:pt x="1330" y="1673"/>
                    </a:lnTo>
                    <a:lnTo>
                      <a:pt x="1288" y="1673"/>
                    </a:lnTo>
                    <a:lnTo>
                      <a:pt x="1273" y="1704"/>
                    </a:lnTo>
                    <a:lnTo>
                      <a:pt x="1273" y="1714"/>
                    </a:lnTo>
                    <a:lnTo>
                      <a:pt x="1288" y="1714"/>
                    </a:lnTo>
                    <a:lnTo>
                      <a:pt x="1301" y="1745"/>
                    </a:lnTo>
                    <a:lnTo>
                      <a:pt x="1282" y="1769"/>
                    </a:lnTo>
                    <a:lnTo>
                      <a:pt x="1241" y="1781"/>
                    </a:lnTo>
                    <a:lnTo>
                      <a:pt x="1282" y="1822"/>
                    </a:lnTo>
                    <a:lnTo>
                      <a:pt x="1282" y="1831"/>
                    </a:lnTo>
                    <a:lnTo>
                      <a:pt x="1232" y="1864"/>
                    </a:lnTo>
                    <a:lnTo>
                      <a:pt x="1241" y="1887"/>
                    </a:lnTo>
                    <a:lnTo>
                      <a:pt x="1241" y="1898"/>
                    </a:lnTo>
                    <a:lnTo>
                      <a:pt x="1253" y="1920"/>
                    </a:lnTo>
                    <a:lnTo>
                      <a:pt x="1253" y="1940"/>
                    </a:lnTo>
                    <a:lnTo>
                      <a:pt x="1232" y="1940"/>
                    </a:lnTo>
                    <a:lnTo>
                      <a:pt x="1232" y="1970"/>
                    </a:lnTo>
                    <a:lnTo>
                      <a:pt x="1223" y="1996"/>
                    </a:lnTo>
                    <a:lnTo>
                      <a:pt x="1262" y="2024"/>
                    </a:lnTo>
                    <a:lnTo>
                      <a:pt x="1262" y="2046"/>
                    </a:lnTo>
                    <a:lnTo>
                      <a:pt x="1301" y="2046"/>
                    </a:lnTo>
                    <a:lnTo>
                      <a:pt x="1301" y="2057"/>
                    </a:lnTo>
                    <a:lnTo>
                      <a:pt x="1321" y="2057"/>
                    </a:lnTo>
                    <a:lnTo>
                      <a:pt x="1330" y="2066"/>
                    </a:lnTo>
                    <a:lnTo>
                      <a:pt x="1414" y="2037"/>
                    </a:lnTo>
                    <a:lnTo>
                      <a:pt x="1447" y="2037"/>
                    </a:lnTo>
                    <a:lnTo>
                      <a:pt x="1456" y="2057"/>
                    </a:lnTo>
                    <a:lnTo>
                      <a:pt x="1488" y="2066"/>
                    </a:lnTo>
                    <a:lnTo>
                      <a:pt x="1497" y="2057"/>
                    </a:lnTo>
                    <a:lnTo>
                      <a:pt x="1533" y="2057"/>
                    </a:lnTo>
                    <a:lnTo>
                      <a:pt x="1544" y="2037"/>
                    </a:lnTo>
                    <a:lnTo>
                      <a:pt x="1574" y="2024"/>
                    </a:lnTo>
                    <a:lnTo>
                      <a:pt x="1594" y="2037"/>
                    </a:lnTo>
                    <a:lnTo>
                      <a:pt x="1607" y="2024"/>
                    </a:lnTo>
                    <a:lnTo>
                      <a:pt x="1648" y="2046"/>
                    </a:lnTo>
                    <a:lnTo>
                      <a:pt x="1650" y="2046"/>
                    </a:lnTo>
                    <a:lnTo>
                      <a:pt x="1724" y="2066"/>
                    </a:lnTo>
                    <a:lnTo>
                      <a:pt x="1744" y="2024"/>
                    </a:lnTo>
                    <a:lnTo>
                      <a:pt x="1765" y="2024"/>
                    </a:lnTo>
                    <a:lnTo>
                      <a:pt x="1768" y="2016"/>
                    </a:lnTo>
                    <a:lnTo>
                      <a:pt x="1789" y="1990"/>
                    </a:lnTo>
                    <a:lnTo>
                      <a:pt x="1800" y="1990"/>
                    </a:lnTo>
                    <a:lnTo>
                      <a:pt x="1821" y="1990"/>
                    </a:lnTo>
                    <a:lnTo>
                      <a:pt x="1830" y="2004"/>
                    </a:lnTo>
                    <a:lnTo>
                      <a:pt x="1850" y="2016"/>
                    </a:lnTo>
                    <a:lnTo>
                      <a:pt x="1871" y="2037"/>
                    </a:lnTo>
                    <a:lnTo>
                      <a:pt x="1880" y="2037"/>
                    </a:lnTo>
                    <a:lnTo>
                      <a:pt x="1897" y="2024"/>
                    </a:lnTo>
                    <a:lnTo>
                      <a:pt x="1906" y="2016"/>
                    </a:lnTo>
                    <a:lnTo>
                      <a:pt x="1926" y="2024"/>
                    </a:lnTo>
                    <a:lnTo>
                      <a:pt x="1939" y="2016"/>
                    </a:lnTo>
                    <a:lnTo>
                      <a:pt x="1926" y="2004"/>
                    </a:lnTo>
                    <a:lnTo>
                      <a:pt x="1926" y="1996"/>
                    </a:lnTo>
                    <a:lnTo>
                      <a:pt x="1947" y="1981"/>
                    </a:lnTo>
                    <a:lnTo>
                      <a:pt x="1989" y="1960"/>
                    </a:lnTo>
                    <a:lnTo>
                      <a:pt x="2009" y="1960"/>
                    </a:lnTo>
                    <a:lnTo>
                      <a:pt x="2036" y="1990"/>
                    </a:lnTo>
                    <a:lnTo>
                      <a:pt x="2073" y="1990"/>
                    </a:lnTo>
                    <a:lnTo>
                      <a:pt x="2073" y="1996"/>
                    </a:lnTo>
                    <a:lnTo>
                      <a:pt x="2106" y="1996"/>
                    </a:lnTo>
                    <a:lnTo>
                      <a:pt x="2132" y="2004"/>
                    </a:lnTo>
                    <a:lnTo>
                      <a:pt x="2151" y="1996"/>
                    </a:lnTo>
                    <a:lnTo>
                      <a:pt x="2203" y="2016"/>
                    </a:lnTo>
                    <a:lnTo>
                      <a:pt x="2212" y="2037"/>
                    </a:lnTo>
                    <a:lnTo>
                      <a:pt x="2223" y="2066"/>
                    </a:lnTo>
                    <a:lnTo>
                      <a:pt x="2259" y="2037"/>
                    </a:lnTo>
                    <a:lnTo>
                      <a:pt x="2288" y="2024"/>
                    </a:lnTo>
                    <a:lnTo>
                      <a:pt x="2301" y="2037"/>
                    </a:lnTo>
                    <a:lnTo>
                      <a:pt x="2342" y="1996"/>
                    </a:lnTo>
                    <a:lnTo>
                      <a:pt x="2350" y="2004"/>
                    </a:lnTo>
                    <a:lnTo>
                      <a:pt x="2350" y="2037"/>
                    </a:lnTo>
                    <a:lnTo>
                      <a:pt x="2329" y="2066"/>
                    </a:lnTo>
                    <a:lnTo>
                      <a:pt x="2342" y="2098"/>
                    </a:lnTo>
                    <a:lnTo>
                      <a:pt x="2370" y="2098"/>
                    </a:lnTo>
                    <a:lnTo>
                      <a:pt x="2377" y="2107"/>
                    </a:lnTo>
                    <a:lnTo>
                      <a:pt x="2385" y="2107"/>
                    </a:lnTo>
                    <a:lnTo>
                      <a:pt x="2397" y="2107"/>
                    </a:lnTo>
                    <a:lnTo>
                      <a:pt x="2459" y="2119"/>
                    </a:lnTo>
                    <a:lnTo>
                      <a:pt x="2468" y="2134"/>
                    </a:lnTo>
                    <a:lnTo>
                      <a:pt x="2489" y="2134"/>
                    </a:lnTo>
                    <a:lnTo>
                      <a:pt x="2544" y="2122"/>
                    </a:lnTo>
                    <a:lnTo>
                      <a:pt x="2565" y="2087"/>
                    </a:lnTo>
                    <a:lnTo>
                      <a:pt x="2524" y="2046"/>
                    </a:lnTo>
                    <a:lnTo>
                      <a:pt x="2556" y="1990"/>
                    </a:lnTo>
                    <a:lnTo>
                      <a:pt x="2576" y="1981"/>
                    </a:lnTo>
                    <a:lnTo>
                      <a:pt x="2641" y="1960"/>
                    </a:lnTo>
                    <a:lnTo>
                      <a:pt x="2641" y="1940"/>
                    </a:lnTo>
                    <a:lnTo>
                      <a:pt x="2633" y="1920"/>
                    </a:lnTo>
                    <a:lnTo>
                      <a:pt x="2606" y="1864"/>
                    </a:lnTo>
                    <a:lnTo>
                      <a:pt x="2598" y="1822"/>
                    </a:lnTo>
                    <a:lnTo>
                      <a:pt x="2556" y="1822"/>
                    </a:lnTo>
                    <a:lnTo>
                      <a:pt x="2544" y="1831"/>
                    </a:lnTo>
                    <a:lnTo>
                      <a:pt x="2515" y="1822"/>
                    </a:lnTo>
                    <a:lnTo>
                      <a:pt x="2515" y="1810"/>
                    </a:lnTo>
                    <a:lnTo>
                      <a:pt x="2544" y="1760"/>
                    </a:lnTo>
                    <a:lnTo>
                      <a:pt x="2544" y="1704"/>
                    </a:lnTo>
                    <a:lnTo>
                      <a:pt x="2544" y="1664"/>
                    </a:lnTo>
                    <a:lnTo>
                      <a:pt x="2598" y="1608"/>
                    </a:lnTo>
                    <a:lnTo>
                      <a:pt x="2621" y="1587"/>
                    </a:lnTo>
                    <a:lnTo>
                      <a:pt x="2615" y="1546"/>
                    </a:lnTo>
                    <a:lnTo>
                      <a:pt x="2576" y="1546"/>
                    </a:lnTo>
                    <a:lnTo>
                      <a:pt x="2556" y="1517"/>
                    </a:lnTo>
                    <a:lnTo>
                      <a:pt x="2544" y="1517"/>
                    </a:lnTo>
                    <a:lnTo>
                      <a:pt x="2535" y="1546"/>
                    </a:lnTo>
                    <a:lnTo>
                      <a:pt x="2556" y="1558"/>
                    </a:lnTo>
                    <a:lnTo>
                      <a:pt x="2556" y="1578"/>
                    </a:lnTo>
                    <a:lnTo>
                      <a:pt x="2515" y="1578"/>
                    </a:lnTo>
                    <a:lnTo>
                      <a:pt x="2515" y="1546"/>
                    </a:lnTo>
                    <a:lnTo>
                      <a:pt x="2503" y="1546"/>
                    </a:lnTo>
                    <a:lnTo>
                      <a:pt x="2494" y="1499"/>
                    </a:lnTo>
                    <a:lnTo>
                      <a:pt x="2479" y="1481"/>
                    </a:lnTo>
                    <a:lnTo>
                      <a:pt x="2448" y="1481"/>
                    </a:lnTo>
                    <a:lnTo>
                      <a:pt x="2418" y="1420"/>
                    </a:lnTo>
                    <a:lnTo>
                      <a:pt x="2385" y="1420"/>
                    </a:lnTo>
                    <a:lnTo>
                      <a:pt x="2377" y="1385"/>
                    </a:lnTo>
                    <a:lnTo>
                      <a:pt x="2329" y="1420"/>
                    </a:lnTo>
                    <a:lnTo>
                      <a:pt x="2301" y="1408"/>
                    </a:lnTo>
                    <a:lnTo>
                      <a:pt x="2247" y="1440"/>
                    </a:lnTo>
                    <a:lnTo>
                      <a:pt x="2244" y="1440"/>
                    </a:lnTo>
                    <a:lnTo>
                      <a:pt x="2203" y="1448"/>
                    </a:lnTo>
                    <a:lnTo>
                      <a:pt x="2203" y="1428"/>
                    </a:lnTo>
                    <a:lnTo>
                      <a:pt x="2171" y="1420"/>
                    </a:lnTo>
                    <a:lnTo>
                      <a:pt x="2171" y="1408"/>
                    </a:lnTo>
                    <a:lnTo>
                      <a:pt x="2132" y="1398"/>
                    </a:lnTo>
                    <a:lnTo>
                      <a:pt x="2132" y="1408"/>
                    </a:lnTo>
                    <a:lnTo>
                      <a:pt x="2115" y="1408"/>
                    </a:lnTo>
                    <a:lnTo>
                      <a:pt x="2115" y="1398"/>
                    </a:lnTo>
                    <a:lnTo>
                      <a:pt x="2056" y="1408"/>
                    </a:lnTo>
                    <a:lnTo>
                      <a:pt x="2023" y="1408"/>
                    </a:lnTo>
                    <a:lnTo>
                      <a:pt x="2015" y="1440"/>
                    </a:lnTo>
                    <a:lnTo>
                      <a:pt x="2009" y="1481"/>
                    </a:lnTo>
                    <a:lnTo>
                      <a:pt x="1997" y="1481"/>
                    </a:lnTo>
                    <a:lnTo>
                      <a:pt x="1989" y="1481"/>
                    </a:lnTo>
                    <a:lnTo>
                      <a:pt x="1997" y="1489"/>
                    </a:lnTo>
                    <a:lnTo>
                      <a:pt x="1989" y="1499"/>
                    </a:lnTo>
                    <a:lnTo>
                      <a:pt x="1977" y="1499"/>
                    </a:lnTo>
                    <a:lnTo>
                      <a:pt x="1959" y="1469"/>
                    </a:lnTo>
                    <a:lnTo>
                      <a:pt x="1947" y="1461"/>
                    </a:lnTo>
                    <a:lnTo>
                      <a:pt x="1939" y="1440"/>
                    </a:lnTo>
                    <a:lnTo>
                      <a:pt x="1917" y="1385"/>
                    </a:lnTo>
                    <a:lnTo>
                      <a:pt x="1926" y="1363"/>
                    </a:lnTo>
                    <a:lnTo>
                      <a:pt x="1939" y="1352"/>
                    </a:lnTo>
                    <a:lnTo>
                      <a:pt x="1939" y="1302"/>
                    </a:lnTo>
                    <a:lnTo>
                      <a:pt x="1926" y="1246"/>
                    </a:lnTo>
                    <a:lnTo>
                      <a:pt x="1917" y="1205"/>
                    </a:lnTo>
                    <a:lnTo>
                      <a:pt x="1897" y="1193"/>
                    </a:lnTo>
                    <a:lnTo>
                      <a:pt x="1862" y="1138"/>
                    </a:lnTo>
                    <a:lnTo>
                      <a:pt x="1830" y="1149"/>
                    </a:lnTo>
                    <a:lnTo>
                      <a:pt x="1809" y="1129"/>
                    </a:lnTo>
                    <a:lnTo>
                      <a:pt x="1789" y="1129"/>
                    </a:lnTo>
                    <a:lnTo>
                      <a:pt x="1724" y="1149"/>
                    </a:lnTo>
                    <a:lnTo>
                      <a:pt x="1724" y="1129"/>
                    </a:lnTo>
                    <a:lnTo>
                      <a:pt x="1744" y="1108"/>
                    </a:lnTo>
                    <a:lnTo>
                      <a:pt x="1744" y="1075"/>
                    </a:lnTo>
                    <a:lnTo>
                      <a:pt x="1683" y="1067"/>
                    </a:lnTo>
                    <a:lnTo>
                      <a:pt x="1662" y="1108"/>
                    </a:lnTo>
                    <a:lnTo>
                      <a:pt x="1648" y="1116"/>
                    </a:lnTo>
                    <a:lnTo>
                      <a:pt x="1607" y="1138"/>
                    </a:lnTo>
                    <a:lnTo>
                      <a:pt x="1574" y="1149"/>
                    </a:lnTo>
                    <a:lnTo>
                      <a:pt x="1553" y="1116"/>
                    </a:lnTo>
                    <a:lnTo>
                      <a:pt x="1518" y="1116"/>
                    </a:lnTo>
                    <a:lnTo>
                      <a:pt x="1509" y="1097"/>
                    </a:lnTo>
                    <a:lnTo>
                      <a:pt x="1456" y="1075"/>
                    </a:lnTo>
                    <a:lnTo>
                      <a:pt x="1447" y="1019"/>
                    </a:lnTo>
                    <a:lnTo>
                      <a:pt x="1436" y="969"/>
                    </a:lnTo>
                    <a:lnTo>
                      <a:pt x="1436" y="928"/>
                    </a:lnTo>
                    <a:lnTo>
                      <a:pt x="1414" y="893"/>
                    </a:lnTo>
                    <a:lnTo>
                      <a:pt x="1406" y="873"/>
                    </a:lnTo>
                    <a:lnTo>
                      <a:pt x="1406" y="843"/>
                    </a:lnTo>
                    <a:lnTo>
                      <a:pt x="1401" y="802"/>
                    </a:lnTo>
                    <a:lnTo>
                      <a:pt x="1427" y="785"/>
                    </a:lnTo>
                    <a:lnTo>
                      <a:pt x="1406" y="764"/>
                    </a:lnTo>
                    <a:lnTo>
                      <a:pt x="1414" y="755"/>
                    </a:lnTo>
                    <a:lnTo>
                      <a:pt x="1406" y="726"/>
                    </a:lnTo>
                    <a:lnTo>
                      <a:pt x="1371" y="726"/>
                    </a:lnTo>
                    <a:lnTo>
                      <a:pt x="1338" y="694"/>
                    </a:lnTo>
                    <a:lnTo>
                      <a:pt x="1351" y="672"/>
                    </a:lnTo>
                    <a:lnTo>
                      <a:pt x="1338" y="664"/>
                    </a:lnTo>
                    <a:lnTo>
                      <a:pt x="1321" y="659"/>
                    </a:lnTo>
                    <a:lnTo>
                      <a:pt x="1310" y="629"/>
                    </a:lnTo>
                    <a:lnTo>
                      <a:pt x="1301" y="609"/>
                    </a:lnTo>
                    <a:lnTo>
                      <a:pt x="1282" y="576"/>
                    </a:lnTo>
                    <a:lnTo>
                      <a:pt x="1262" y="576"/>
                    </a:lnTo>
                    <a:lnTo>
                      <a:pt x="1253" y="576"/>
                    </a:lnTo>
                    <a:lnTo>
                      <a:pt x="1241" y="568"/>
                    </a:lnTo>
                    <a:lnTo>
                      <a:pt x="1223" y="568"/>
                    </a:lnTo>
                    <a:lnTo>
                      <a:pt x="1223" y="588"/>
                    </a:lnTo>
                    <a:lnTo>
                      <a:pt x="1212" y="596"/>
                    </a:lnTo>
                    <a:lnTo>
                      <a:pt x="1171" y="596"/>
                    </a:lnTo>
                    <a:lnTo>
                      <a:pt x="1145" y="609"/>
                    </a:lnTo>
                    <a:lnTo>
                      <a:pt x="1115" y="609"/>
                    </a:lnTo>
                    <a:lnTo>
                      <a:pt x="1086" y="638"/>
                    </a:lnTo>
                    <a:lnTo>
                      <a:pt x="1039" y="659"/>
                    </a:lnTo>
                    <a:lnTo>
                      <a:pt x="1030" y="664"/>
                    </a:lnTo>
                    <a:lnTo>
                      <a:pt x="1017" y="685"/>
                    </a:lnTo>
                    <a:lnTo>
                      <a:pt x="1009" y="735"/>
                    </a:lnTo>
                    <a:lnTo>
                      <a:pt x="989" y="746"/>
                    </a:lnTo>
                    <a:lnTo>
                      <a:pt x="976" y="755"/>
                    </a:lnTo>
                    <a:lnTo>
                      <a:pt x="968" y="735"/>
                    </a:lnTo>
                    <a:lnTo>
                      <a:pt x="935" y="735"/>
                    </a:lnTo>
                    <a:lnTo>
                      <a:pt x="921" y="705"/>
                    </a:lnTo>
                    <a:lnTo>
                      <a:pt x="871" y="714"/>
                    </a:lnTo>
                    <a:lnTo>
                      <a:pt x="809" y="618"/>
                    </a:lnTo>
                    <a:lnTo>
                      <a:pt x="798" y="609"/>
                    </a:lnTo>
                    <a:lnTo>
                      <a:pt x="783" y="588"/>
                    </a:lnTo>
                    <a:lnTo>
                      <a:pt x="762" y="555"/>
                    </a:lnTo>
                    <a:lnTo>
                      <a:pt x="774" y="540"/>
                    </a:lnTo>
                    <a:lnTo>
                      <a:pt x="712" y="520"/>
                    </a:lnTo>
                    <a:lnTo>
                      <a:pt x="692" y="520"/>
                    </a:lnTo>
                    <a:lnTo>
                      <a:pt x="659" y="532"/>
                    </a:lnTo>
                    <a:lnTo>
                      <a:pt x="618" y="449"/>
                    </a:lnTo>
                    <a:lnTo>
                      <a:pt x="627" y="429"/>
                    </a:lnTo>
                    <a:lnTo>
                      <a:pt x="618" y="423"/>
                    </a:lnTo>
                    <a:lnTo>
                      <a:pt x="618" y="353"/>
                    </a:lnTo>
                    <a:lnTo>
                      <a:pt x="607" y="321"/>
                    </a:lnTo>
                    <a:lnTo>
                      <a:pt x="618" y="312"/>
                    </a:lnTo>
                    <a:lnTo>
                      <a:pt x="648" y="276"/>
                    </a:lnTo>
                    <a:lnTo>
                      <a:pt x="618" y="185"/>
                    </a:lnTo>
                    <a:lnTo>
                      <a:pt x="577" y="167"/>
                    </a:lnTo>
                    <a:lnTo>
                      <a:pt x="568" y="68"/>
                    </a:lnTo>
                    <a:lnTo>
                      <a:pt x="562" y="41"/>
                    </a:lnTo>
                    <a:lnTo>
                      <a:pt x="551" y="11"/>
                    </a:lnTo>
                    <a:lnTo>
                      <a:pt x="542" y="0"/>
                    </a:lnTo>
                    <a:lnTo>
                      <a:pt x="480" y="29"/>
                    </a:lnTo>
                    <a:lnTo>
                      <a:pt x="460" y="41"/>
                    </a:lnTo>
                    <a:lnTo>
                      <a:pt x="451" y="50"/>
                    </a:lnTo>
                    <a:lnTo>
                      <a:pt x="403" y="68"/>
                    </a:lnTo>
                    <a:lnTo>
                      <a:pt x="353" y="76"/>
                    </a:lnTo>
                    <a:lnTo>
                      <a:pt x="286" y="68"/>
                    </a:lnTo>
                    <a:lnTo>
                      <a:pt x="256" y="76"/>
                    </a:lnTo>
                    <a:lnTo>
                      <a:pt x="200" y="89"/>
                    </a:lnTo>
                    <a:lnTo>
                      <a:pt x="168" y="98"/>
                    </a:lnTo>
                    <a:lnTo>
                      <a:pt x="85" y="126"/>
                    </a:lnTo>
                    <a:lnTo>
                      <a:pt x="9" y="159"/>
                    </a:lnTo>
                    <a:lnTo>
                      <a:pt x="0" y="167"/>
                    </a:lnTo>
                    <a:lnTo>
                      <a:pt x="9" y="194"/>
                    </a:lnTo>
                    <a:lnTo>
                      <a:pt x="21" y="194"/>
                    </a:lnTo>
                    <a:lnTo>
                      <a:pt x="41" y="235"/>
                    </a:lnTo>
                    <a:lnTo>
                      <a:pt x="63" y="276"/>
                    </a:lnTo>
                    <a:lnTo>
                      <a:pt x="71" y="300"/>
                    </a:lnTo>
                    <a:lnTo>
                      <a:pt x="71" y="312"/>
                    </a:lnTo>
                    <a:lnTo>
                      <a:pt x="85" y="341"/>
                    </a:lnTo>
                    <a:lnTo>
                      <a:pt x="106" y="423"/>
                    </a:lnTo>
                    <a:lnTo>
                      <a:pt x="118" y="470"/>
                    </a:lnTo>
                    <a:lnTo>
                      <a:pt x="126" y="490"/>
                    </a:lnTo>
                    <a:lnTo>
                      <a:pt x="139" y="520"/>
                    </a:lnTo>
                    <a:lnTo>
                      <a:pt x="139" y="540"/>
                    </a:lnTo>
                    <a:lnTo>
                      <a:pt x="148" y="540"/>
                    </a:lnTo>
                    <a:lnTo>
                      <a:pt x="180" y="568"/>
                    </a:lnTo>
                    <a:lnTo>
                      <a:pt x="189" y="576"/>
                    </a:lnTo>
                    <a:lnTo>
                      <a:pt x="204" y="596"/>
                    </a:lnTo>
                    <a:lnTo>
                      <a:pt x="224" y="588"/>
                    </a:lnTo>
                    <a:lnTo>
                      <a:pt x="236" y="596"/>
                    </a:lnTo>
                    <a:lnTo>
                      <a:pt x="265" y="588"/>
                    </a:lnTo>
                    <a:lnTo>
                      <a:pt x="321" y="609"/>
                    </a:lnTo>
                    <a:lnTo>
                      <a:pt x="332" y="588"/>
                    </a:lnTo>
                    <a:lnTo>
                      <a:pt x="353" y="596"/>
                    </a:lnTo>
                    <a:lnTo>
                      <a:pt x="373" y="618"/>
                    </a:lnTo>
                    <a:lnTo>
                      <a:pt x="382" y="629"/>
                    </a:lnTo>
                    <a:lnTo>
                      <a:pt x="321" y="659"/>
                    </a:lnTo>
                    <a:lnTo>
                      <a:pt x="297" y="672"/>
                    </a:lnTo>
                    <a:lnTo>
                      <a:pt x="297" y="694"/>
                    </a:lnTo>
                    <a:lnTo>
                      <a:pt x="319" y="714"/>
                    </a:lnTo>
                    <a:lnTo>
                      <a:pt x="321" y="735"/>
                    </a:lnTo>
                    <a:lnTo>
                      <a:pt x="332" y="735"/>
                    </a:lnTo>
                    <a:lnTo>
                      <a:pt x="353" y="755"/>
                    </a:lnTo>
                    <a:lnTo>
                      <a:pt x="321" y="776"/>
                    </a:lnTo>
                    <a:lnTo>
                      <a:pt x="332" y="791"/>
                    </a:lnTo>
                    <a:lnTo>
                      <a:pt x="341" y="802"/>
                    </a:lnTo>
                    <a:lnTo>
                      <a:pt x="373" y="785"/>
                    </a:lnTo>
                    <a:lnTo>
                      <a:pt x="382" y="791"/>
                    </a:lnTo>
                    <a:lnTo>
                      <a:pt x="395" y="811"/>
                    </a:lnTo>
                    <a:lnTo>
                      <a:pt x="395" y="823"/>
                    </a:lnTo>
                    <a:lnTo>
                      <a:pt x="403" y="823"/>
                    </a:lnTo>
                    <a:lnTo>
                      <a:pt x="412" y="843"/>
                    </a:lnTo>
                    <a:lnTo>
                      <a:pt x="433" y="843"/>
                    </a:lnTo>
                    <a:lnTo>
                      <a:pt x="460" y="873"/>
                    </a:lnTo>
                    <a:lnTo>
                      <a:pt x="492" y="882"/>
                    </a:lnTo>
                    <a:lnTo>
                      <a:pt x="501" y="882"/>
                    </a:lnTo>
                    <a:lnTo>
                      <a:pt x="542" y="861"/>
                    </a:lnTo>
                    <a:lnTo>
                      <a:pt x="551" y="893"/>
                    </a:lnTo>
                    <a:lnTo>
                      <a:pt x="568" y="893"/>
                    </a:lnTo>
                    <a:lnTo>
                      <a:pt x="577" y="882"/>
                    </a:lnTo>
                    <a:lnTo>
                      <a:pt x="597" y="873"/>
                    </a:lnTo>
                    <a:lnTo>
                      <a:pt x="607" y="882"/>
                    </a:lnTo>
                    <a:lnTo>
                      <a:pt x="638" y="882"/>
                    </a:lnTo>
                    <a:lnTo>
                      <a:pt x="659" y="902"/>
                    </a:lnTo>
                    <a:lnTo>
                      <a:pt x="700" y="893"/>
                    </a:lnTo>
                    <a:lnTo>
                      <a:pt x="700" y="873"/>
                    </a:lnTo>
                    <a:lnTo>
                      <a:pt x="720" y="882"/>
                    </a:lnTo>
                    <a:lnTo>
                      <a:pt x="762" y="893"/>
                    </a:lnTo>
                    <a:lnTo>
                      <a:pt x="774" y="908"/>
                    </a:lnTo>
                    <a:lnTo>
                      <a:pt x="794" y="928"/>
                    </a:lnTo>
                    <a:lnTo>
                      <a:pt x="809" y="873"/>
                    </a:lnTo>
                    <a:lnTo>
                      <a:pt x="850" y="882"/>
                    </a:lnTo>
                    <a:lnTo>
                      <a:pt x="850" y="873"/>
                    </a:lnTo>
                    <a:lnTo>
                      <a:pt x="830" y="861"/>
                    </a:lnTo>
                    <a:lnTo>
                      <a:pt x="809" y="843"/>
                    </a:lnTo>
                    <a:lnTo>
                      <a:pt x="818" y="811"/>
                    </a:lnTo>
                    <a:lnTo>
                      <a:pt x="859" y="823"/>
                    </a:lnTo>
                    <a:lnTo>
                      <a:pt x="871" y="811"/>
                    </a:lnTo>
                    <a:lnTo>
                      <a:pt x="891" y="823"/>
                    </a:lnTo>
                    <a:lnTo>
                      <a:pt x="921" y="843"/>
                    </a:lnTo>
                    <a:lnTo>
                      <a:pt x="935" y="882"/>
                    </a:lnTo>
                    <a:lnTo>
                      <a:pt x="935" y="893"/>
                    </a:lnTo>
                    <a:lnTo>
                      <a:pt x="913" y="882"/>
                    </a:lnTo>
                    <a:lnTo>
                      <a:pt x="891" y="908"/>
                    </a:lnTo>
                    <a:lnTo>
                      <a:pt x="871" y="919"/>
                    </a:lnTo>
                    <a:lnTo>
                      <a:pt x="850" y="969"/>
                    </a:lnTo>
                    <a:lnTo>
                      <a:pt x="871" y="978"/>
                    </a:lnTo>
                    <a:lnTo>
                      <a:pt x="880" y="1034"/>
                    </a:lnTo>
                    <a:lnTo>
                      <a:pt x="859" y="1034"/>
                    </a:lnTo>
                    <a:lnTo>
                      <a:pt x="859" y="1075"/>
                    </a:lnTo>
                    <a:lnTo>
                      <a:pt x="880" y="1075"/>
                    </a:lnTo>
                    <a:lnTo>
                      <a:pt x="921" y="1075"/>
                    </a:lnTo>
                    <a:lnTo>
                      <a:pt x="926" y="1075"/>
                    </a:lnTo>
                    <a:lnTo>
                      <a:pt x="968" y="1067"/>
                    </a:lnTo>
                    <a:lnTo>
                      <a:pt x="956" y="1116"/>
                    </a:lnTo>
                    <a:lnTo>
                      <a:pt x="989" y="1129"/>
                    </a:lnTo>
                    <a:lnTo>
                      <a:pt x="998" y="1138"/>
                    </a:lnTo>
                    <a:lnTo>
                      <a:pt x="1017" y="1116"/>
                    </a:lnTo>
                    <a:lnTo>
                      <a:pt x="1045" y="1116"/>
                    </a:lnTo>
                    <a:lnTo>
                      <a:pt x="1065" y="1116"/>
                    </a:lnTo>
                    <a:lnTo>
                      <a:pt x="1095" y="1149"/>
                    </a:lnTo>
                    <a:lnTo>
                      <a:pt x="1115" y="1149"/>
                    </a:lnTo>
                    <a:lnTo>
                      <a:pt x="1127" y="1149"/>
                    </a:lnTo>
                    <a:lnTo>
                      <a:pt x="1136" y="1164"/>
                    </a:lnTo>
                    <a:lnTo>
                      <a:pt x="1127" y="1193"/>
                    </a:lnTo>
                    <a:lnTo>
                      <a:pt x="1115" y="1225"/>
                    </a:lnTo>
                    <a:lnTo>
                      <a:pt x="1127" y="1246"/>
                    </a:lnTo>
                    <a:lnTo>
                      <a:pt x="1162" y="1234"/>
                    </a:lnTo>
                    <a:lnTo>
                      <a:pt x="1162" y="1225"/>
                    </a:lnTo>
                    <a:lnTo>
                      <a:pt x="1182" y="1214"/>
                    </a:lnTo>
                    <a:lnTo>
                      <a:pt x="1203" y="1246"/>
                    </a:lnTo>
                    <a:lnTo>
                      <a:pt x="1191" y="1281"/>
                    </a:lnTo>
                    <a:lnTo>
                      <a:pt x="1171" y="1270"/>
                    </a:lnTo>
                    <a:lnTo>
                      <a:pt x="1145" y="1302"/>
                    </a:lnTo>
                    <a:lnTo>
                      <a:pt x="1106" y="1322"/>
                    </a:lnTo>
                    <a:lnTo>
                      <a:pt x="1086" y="1322"/>
                    </a:lnTo>
                    <a:lnTo>
                      <a:pt x="1095" y="1363"/>
                    </a:lnTo>
                    <a:lnTo>
                      <a:pt x="1115" y="1385"/>
                    </a:lnTo>
                    <a:lnTo>
                      <a:pt x="1115" y="1408"/>
                    </a:lnTo>
                    <a:lnTo>
                      <a:pt x="1127" y="1408"/>
                    </a:lnTo>
                    <a:lnTo>
                      <a:pt x="1156" y="1428"/>
                    </a:lnTo>
                    <a:lnTo>
                      <a:pt x="1171" y="1428"/>
                    </a:lnTo>
                    <a:lnTo>
                      <a:pt x="1182" y="1448"/>
                    </a:lnTo>
                    <a:lnTo>
                      <a:pt x="1182" y="1469"/>
                    </a:lnTo>
                    <a:lnTo>
                      <a:pt x="1212" y="1489"/>
                    </a:lnTo>
                    <a:lnTo>
                      <a:pt x="1212" y="1499"/>
                    </a:lnTo>
                    <a:lnTo>
                      <a:pt x="1171" y="1517"/>
                    </a:lnTo>
                    <a:lnTo>
                      <a:pt x="1171" y="1526"/>
                    </a:lnTo>
                    <a:lnTo>
                      <a:pt x="1171" y="1537"/>
                    </a:lnTo>
                    <a:lnTo>
                      <a:pt x="1171" y="1558"/>
                    </a:lnTo>
                    <a:lnTo>
                      <a:pt x="1156" y="1546"/>
                    </a:lnTo>
                    <a:lnTo>
                      <a:pt x="1127" y="1558"/>
                    </a:lnTo>
                    <a:lnTo>
                      <a:pt x="1127" y="1587"/>
                    </a:lnTo>
                    <a:lnTo>
                      <a:pt x="1136" y="1587"/>
                    </a:lnTo>
                    <a:lnTo>
                      <a:pt x="1156" y="1587"/>
                    </a:lnTo>
                    <a:lnTo>
                      <a:pt x="1162" y="1578"/>
                    </a:lnTo>
                    <a:lnTo>
                      <a:pt x="1171" y="1567"/>
                    </a:lnTo>
                    <a:lnTo>
                      <a:pt x="1191" y="1578"/>
                    </a:lnTo>
                    <a:lnTo>
                      <a:pt x="1212" y="1567"/>
                    </a:lnTo>
                    <a:lnTo>
                      <a:pt x="1253" y="1578"/>
                    </a:lnTo>
                    <a:lnTo>
                      <a:pt x="1273" y="1587"/>
                    </a:lnTo>
                    <a:lnTo>
                      <a:pt x="1282" y="1587"/>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grpSp>
        <p:grpSp>
          <p:nvGrpSpPr>
            <p:cNvPr id="123" name="Picardie">
              <a:extLst>
                <a:ext uri="{FF2B5EF4-FFF2-40B4-BE49-F238E27FC236}">
                  <a16:creationId xmlns:a16="http://schemas.microsoft.com/office/drawing/2014/main" id="{B3332D19-04D4-43FF-A484-BC6C43FC14F4}"/>
                </a:ext>
              </a:extLst>
            </p:cNvPr>
            <p:cNvGrpSpPr/>
            <p:nvPr/>
          </p:nvGrpSpPr>
          <p:grpSpPr>
            <a:xfrm>
              <a:off x="5549900" y="874713"/>
              <a:ext cx="1217613" cy="1001712"/>
              <a:chOff x="5549900" y="874713"/>
              <a:chExt cx="1217613" cy="1001712"/>
            </a:xfrm>
            <a:grpFill/>
          </p:grpSpPr>
          <p:sp>
            <p:nvSpPr>
              <p:cNvPr id="124" name="80 Somme">
                <a:extLst>
                  <a:ext uri="{FF2B5EF4-FFF2-40B4-BE49-F238E27FC236}">
                    <a16:creationId xmlns:a16="http://schemas.microsoft.com/office/drawing/2014/main" id="{0D167023-ABA6-41C7-AAE3-D7659686202B}"/>
                  </a:ext>
                </a:extLst>
              </p:cNvPr>
              <p:cNvSpPr>
                <a:spLocks/>
              </p:cNvSpPr>
              <p:nvPr userDrawn="1"/>
            </p:nvSpPr>
            <p:spPr bwMode="auto">
              <a:xfrm>
                <a:off x="5549900" y="874713"/>
                <a:ext cx="773113" cy="525462"/>
              </a:xfrm>
              <a:custGeom>
                <a:avLst/>
                <a:gdLst>
                  <a:gd name="T0" fmla="*/ 1477 w 2271"/>
                  <a:gd name="T1" fmla="*/ 457 h 1545"/>
                  <a:gd name="T2" fmla="*/ 1548 w 2271"/>
                  <a:gd name="T3" fmla="*/ 502 h 1545"/>
                  <a:gd name="T4" fmla="*/ 1620 w 2271"/>
                  <a:gd name="T5" fmla="*/ 535 h 1545"/>
                  <a:gd name="T6" fmla="*/ 1674 w 2271"/>
                  <a:gd name="T7" fmla="*/ 479 h 1545"/>
                  <a:gd name="T8" fmla="*/ 1709 w 2271"/>
                  <a:gd name="T9" fmla="*/ 585 h 1545"/>
                  <a:gd name="T10" fmla="*/ 1759 w 2271"/>
                  <a:gd name="T11" fmla="*/ 619 h 1545"/>
                  <a:gd name="T12" fmla="*/ 1835 w 2271"/>
                  <a:gd name="T13" fmla="*/ 596 h 1545"/>
                  <a:gd name="T14" fmla="*/ 1868 w 2271"/>
                  <a:gd name="T15" fmla="*/ 652 h 1545"/>
                  <a:gd name="T16" fmla="*/ 1965 w 2271"/>
                  <a:gd name="T17" fmla="*/ 611 h 1545"/>
                  <a:gd name="T18" fmla="*/ 2082 w 2271"/>
                  <a:gd name="T19" fmla="*/ 619 h 1545"/>
                  <a:gd name="T20" fmla="*/ 2201 w 2271"/>
                  <a:gd name="T21" fmla="*/ 672 h 1545"/>
                  <a:gd name="T22" fmla="*/ 2259 w 2271"/>
                  <a:gd name="T23" fmla="*/ 734 h 1545"/>
                  <a:gd name="T24" fmla="*/ 2182 w 2271"/>
                  <a:gd name="T25" fmla="*/ 840 h 1545"/>
                  <a:gd name="T26" fmla="*/ 2132 w 2271"/>
                  <a:gd name="T27" fmla="*/ 966 h 1545"/>
                  <a:gd name="T28" fmla="*/ 2091 w 2271"/>
                  <a:gd name="T29" fmla="*/ 1055 h 1545"/>
                  <a:gd name="T30" fmla="*/ 2103 w 2271"/>
                  <a:gd name="T31" fmla="*/ 1160 h 1545"/>
                  <a:gd name="T32" fmla="*/ 2141 w 2271"/>
                  <a:gd name="T33" fmla="*/ 1278 h 1545"/>
                  <a:gd name="T34" fmla="*/ 2062 w 2271"/>
                  <a:gd name="T35" fmla="*/ 1310 h 1545"/>
                  <a:gd name="T36" fmla="*/ 2006 w 2271"/>
                  <a:gd name="T37" fmla="*/ 1289 h 1545"/>
                  <a:gd name="T38" fmla="*/ 1939 w 2271"/>
                  <a:gd name="T39" fmla="*/ 1333 h 1545"/>
                  <a:gd name="T40" fmla="*/ 1876 w 2271"/>
                  <a:gd name="T41" fmla="*/ 1345 h 1545"/>
                  <a:gd name="T42" fmla="*/ 1821 w 2271"/>
                  <a:gd name="T43" fmla="*/ 1365 h 1545"/>
                  <a:gd name="T44" fmla="*/ 1718 w 2271"/>
                  <a:gd name="T45" fmla="*/ 1456 h 1545"/>
                  <a:gd name="T46" fmla="*/ 1620 w 2271"/>
                  <a:gd name="T47" fmla="*/ 1456 h 1545"/>
                  <a:gd name="T48" fmla="*/ 1507 w 2271"/>
                  <a:gd name="T49" fmla="*/ 1463 h 1545"/>
                  <a:gd name="T50" fmla="*/ 1429 w 2271"/>
                  <a:gd name="T51" fmla="*/ 1436 h 1545"/>
                  <a:gd name="T52" fmla="*/ 1351 w 2271"/>
                  <a:gd name="T53" fmla="*/ 1415 h 1545"/>
                  <a:gd name="T54" fmla="*/ 1221 w 2271"/>
                  <a:gd name="T55" fmla="*/ 1365 h 1545"/>
                  <a:gd name="T56" fmla="*/ 1100 w 2271"/>
                  <a:gd name="T57" fmla="*/ 1310 h 1545"/>
                  <a:gd name="T58" fmla="*/ 950 w 2271"/>
                  <a:gd name="T59" fmla="*/ 1298 h 1545"/>
                  <a:gd name="T60" fmla="*/ 833 w 2271"/>
                  <a:gd name="T61" fmla="*/ 1319 h 1545"/>
                  <a:gd name="T62" fmla="*/ 736 w 2271"/>
                  <a:gd name="T63" fmla="*/ 1257 h 1545"/>
                  <a:gd name="T64" fmla="*/ 609 w 2271"/>
                  <a:gd name="T65" fmla="*/ 1289 h 1545"/>
                  <a:gd name="T66" fmla="*/ 547 w 2271"/>
                  <a:gd name="T67" fmla="*/ 1216 h 1545"/>
                  <a:gd name="T68" fmla="*/ 471 w 2271"/>
                  <a:gd name="T69" fmla="*/ 1131 h 1545"/>
                  <a:gd name="T70" fmla="*/ 421 w 2271"/>
                  <a:gd name="T71" fmla="*/ 972 h 1545"/>
                  <a:gd name="T72" fmla="*/ 374 w 2271"/>
                  <a:gd name="T73" fmla="*/ 866 h 1545"/>
                  <a:gd name="T74" fmla="*/ 186 w 2271"/>
                  <a:gd name="T75" fmla="*/ 722 h 1545"/>
                  <a:gd name="T76" fmla="*/ 98 w 2271"/>
                  <a:gd name="T77" fmla="*/ 631 h 1545"/>
                  <a:gd name="T78" fmla="*/ 0 w 2271"/>
                  <a:gd name="T79" fmla="*/ 585 h 1545"/>
                  <a:gd name="T80" fmla="*/ 98 w 2271"/>
                  <a:gd name="T81" fmla="*/ 494 h 1545"/>
                  <a:gd name="T82" fmla="*/ 247 w 2271"/>
                  <a:gd name="T83" fmla="*/ 329 h 1545"/>
                  <a:gd name="T84" fmla="*/ 374 w 2271"/>
                  <a:gd name="T85" fmla="*/ 329 h 1545"/>
                  <a:gd name="T86" fmla="*/ 206 w 2271"/>
                  <a:gd name="T87" fmla="*/ 173 h 1545"/>
                  <a:gd name="T88" fmla="*/ 304 w 2271"/>
                  <a:gd name="T89" fmla="*/ 0 h 1545"/>
                  <a:gd name="T90" fmla="*/ 492 w 2271"/>
                  <a:gd name="T91" fmla="*/ 13 h 1545"/>
                  <a:gd name="T92" fmla="*/ 636 w 2271"/>
                  <a:gd name="T93" fmla="*/ 96 h 1545"/>
                  <a:gd name="T94" fmla="*/ 694 w 2271"/>
                  <a:gd name="T95" fmla="*/ 132 h 1545"/>
                  <a:gd name="T96" fmla="*/ 824 w 2271"/>
                  <a:gd name="T97" fmla="*/ 210 h 1545"/>
                  <a:gd name="T98" fmla="*/ 868 w 2271"/>
                  <a:gd name="T99" fmla="*/ 299 h 1545"/>
                  <a:gd name="T100" fmla="*/ 963 w 2271"/>
                  <a:gd name="T101" fmla="*/ 349 h 1545"/>
                  <a:gd name="T102" fmla="*/ 1059 w 2271"/>
                  <a:gd name="T103" fmla="*/ 308 h 1545"/>
                  <a:gd name="T104" fmla="*/ 1177 w 2271"/>
                  <a:gd name="T105" fmla="*/ 299 h 1545"/>
                  <a:gd name="T106" fmla="*/ 1221 w 2271"/>
                  <a:gd name="T107" fmla="*/ 319 h 1545"/>
                  <a:gd name="T108" fmla="*/ 1295 w 2271"/>
                  <a:gd name="T109" fmla="*/ 269 h 1545"/>
                  <a:gd name="T110" fmla="*/ 1380 w 2271"/>
                  <a:gd name="T111" fmla="*/ 329 h 1545"/>
                  <a:gd name="T112" fmla="*/ 1312 w 2271"/>
                  <a:gd name="T113" fmla="*/ 370 h 1545"/>
                  <a:gd name="T114" fmla="*/ 1241 w 2271"/>
                  <a:gd name="T115" fmla="*/ 487 h 1545"/>
                  <a:gd name="T116" fmla="*/ 1303 w 2271"/>
                  <a:gd name="T117" fmla="*/ 543 h 1545"/>
                  <a:gd name="T118" fmla="*/ 1392 w 2271"/>
                  <a:gd name="T119" fmla="*/ 446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1" h="1545">
                    <a:moveTo>
                      <a:pt x="1392" y="446"/>
                    </a:moveTo>
                    <a:lnTo>
                      <a:pt x="1410" y="446"/>
                    </a:lnTo>
                    <a:lnTo>
                      <a:pt x="1442" y="494"/>
                    </a:lnTo>
                    <a:lnTo>
                      <a:pt x="1462" y="487"/>
                    </a:lnTo>
                    <a:lnTo>
                      <a:pt x="1462" y="446"/>
                    </a:lnTo>
                    <a:lnTo>
                      <a:pt x="1477" y="457"/>
                    </a:lnTo>
                    <a:lnTo>
                      <a:pt x="1507" y="446"/>
                    </a:lnTo>
                    <a:lnTo>
                      <a:pt x="1497" y="466"/>
                    </a:lnTo>
                    <a:lnTo>
                      <a:pt x="1488" y="479"/>
                    </a:lnTo>
                    <a:lnTo>
                      <a:pt x="1488" y="494"/>
                    </a:lnTo>
                    <a:lnTo>
                      <a:pt x="1518" y="502"/>
                    </a:lnTo>
                    <a:lnTo>
                      <a:pt x="1548" y="502"/>
                    </a:lnTo>
                    <a:lnTo>
                      <a:pt x="1559" y="513"/>
                    </a:lnTo>
                    <a:lnTo>
                      <a:pt x="1559" y="522"/>
                    </a:lnTo>
                    <a:lnTo>
                      <a:pt x="1579" y="535"/>
                    </a:lnTo>
                    <a:lnTo>
                      <a:pt x="1583" y="522"/>
                    </a:lnTo>
                    <a:lnTo>
                      <a:pt x="1600" y="535"/>
                    </a:lnTo>
                    <a:lnTo>
                      <a:pt x="1620" y="535"/>
                    </a:lnTo>
                    <a:lnTo>
                      <a:pt x="1642" y="555"/>
                    </a:lnTo>
                    <a:lnTo>
                      <a:pt x="1662" y="555"/>
                    </a:lnTo>
                    <a:lnTo>
                      <a:pt x="1633" y="513"/>
                    </a:lnTo>
                    <a:lnTo>
                      <a:pt x="1653" y="502"/>
                    </a:lnTo>
                    <a:lnTo>
                      <a:pt x="1642" y="479"/>
                    </a:lnTo>
                    <a:lnTo>
                      <a:pt x="1674" y="479"/>
                    </a:lnTo>
                    <a:lnTo>
                      <a:pt x="1698" y="494"/>
                    </a:lnTo>
                    <a:lnTo>
                      <a:pt x="1739" y="494"/>
                    </a:lnTo>
                    <a:lnTo>
                      <a:pt x="1730" y="522"/>
                    </a:lnTo>
                    <a:lnTo>
                      <a:pt x="1739" y="543"/>
                    </a:lnTo>
                    <a:lnTo>
                      <a:pt x="1730" y="563"/>
                    </a:lnTo>
                    <a:lnTo>
                      <a:pt x="1709" y="585"/>
                    </a:lnTo>
                    <a:lnTo>
                      <a:pt x="1709" y="605"/>
                    </a:lnTo>
                    <a:lnTo>
                      <a:pt x="1694" y="631"/>
                    </a:lnTo>
                    <a:lnTo>
                      <a:pt x="1698" y="639"/>
                    </a:lnTo>
                    <a:lnTo>
                      <a:pt x="1730" y="631"/>
                    </a:lnTo>
                    <a:lnTo>
                      <a:pt x="1750" y="631"/>
                    </a:lnTo>
                    <a:lnTo>
                      <a:pt x="1759" y="619"/>
                    </a:lnTo>
                    <a:lnTo>
                      <a:pt x="1759" y="611"/>
                    </a:lnTo>
                    <a:lnTo>
                      <a:pt x="1771" y="596"/>
                    </a:lnTo>
                    <a:lnTo>
                      <a:pt x="1813" y="596"/>
                    </a:lnTo>
                    <a:lnTo>
                      <a:pt x="1821" y="563"/>
                    </a:lnTo>
                    <a:lnTo>
                      <a:pt x="1826" y="563"/>
                    </a:lnTo>
                    <a:lnTo>
                      <a:pt x="1835" y="596"/>
                    </a:lnTo>
                    <a:lnTo>
                      <a:pt x="1848" y="605"/>
                    </a:lnTo>
                    <a:lnTo>
                      <a:pt x="1848" y="639"/>
                    </a:lnTo>
                    <a:lnTo>
                      <a:pt x="1826" y="652"/>
                    </a:lnTo>
                    <a:lnTo>
                      <a:pt x="1835" y="672"/>
                    </a:lnTo>
                    <a:lnTo>
                      <a:pt x="1856" y="672"/>
                    </a:lnTo>
                    <a:lnTo>
                      <a:pt x="1868" y="652"/>
                    </a:lnTo>
                    <a:lnTo>
                      <a:pt x="1909" y="639"/>
                    </a:lnTo>
                    <a:lnTo>
                      <a:pt x="1909" y="619"/>
                    </a:lnTo>
                    <a:lnTo>
                      <a:pt x="1939" y="631"/>
                    </a:lnTo>
                    <a:lnTo>
                      <a:pt x="1939" y="611"/>
                    </a:lnTo>
                    <a:lnTo>
                      <a:pt x="1945" y="611"/>
                    </a:lnTo>
                    <a:lnTo>
                      <a:pt x="1965" y="611"/>
                    </a:lnTo>
                    <a:lnTo>
                      <a:pt x="1974" y="631"/>
                    </a:lnTo>
                    <a:lnTo>
                      <a:pt x="2006" y="611"/>
                    </a:lnTo>
                    <a:lnTo>
                      <a:pt x="2015" y="611"/>
                    </a:lnTo>
                    <a:lnTo>
                      <a:pt x="2027" y="605"/>
                    </a:lnTo>
                    <a:lnTo>
                      <a:pt x="2045" y="605"/>
                    </a:lnTo>
                    <a:lnTo>
                      <a:pt x="2082" y="619"/>
                    </a:lnTo>
                    <a:lnTo>
                      <a:pt x="2103" y="619"/>
                    </a:lnTo>
                    <a:lnTo>
                      <a:pt x="2123" y="611"/>
                    </a:lnTo>
                    <a:lnTo>
                      <a:pt x="2162" y="639"/>
                    </a:lnTo>
                    <a:lnTo>
                      <a:pt x="2162" y="661"/>
                    </a:lnTo>
                    <a:lnTo>
                      <a:pt x="2201" y="661"/>
                    </a:lnTo>
                    <a:lnTo>
                      <a:pt x="2201" y="672"/>
                    </a:lnTo>
                    <a:lnTo>
                      <a:pt x="2221" y="672"/>
                    </a:lnTo>
                    <a:lnTo>
                      <a:pt x="2230" y="681"/>
                    </a:lnTo>
                    <a:lnTo>
                      <a:pt x="2221" y="702"/>
                    </a:lnTo>
                    <a:lnTo>
                      <a:pt x="2210" y="722"/>
                    </a:lnTo>
                    <a:lnTo>
                      <a:pt x="2230" y="737"/>
                    </a:lnTo>
                    <a:lnTo>
                      <a:pt x="2259" y="734"/>
                    </a:lnTo>
                    <a:lnTo>
                      <a:pt x="2271" y="737"/>
                    </a:lnTo>
                    <a:lnTo>
                      <a:pt x="2221" y="769"/>
                    </a:lnTo>
                    <a:lnTo>
                      <a:pt x="2210" y="810"/>
                    </a:lnTo>
                    <a:lnTo>
                      <a:pt x="2221" y="810"/>
                    </a:lnTo>
                    <a:lnTo>
                      <a:pt x="2221" y="819"/>
                    </a:lnTo>
                    <a:lnTo>
                      <a:pt x="2182" y="840"/>
                    </a:lnTo>
                    <a:lnTo>
                      <a:pt x="2173" y="875"/>
                    </a:lnTo>
                    <a:lnTo>
                      <a:pt x="2162" y="875"/>
                    </a:lnTo>
                    <a:lnTo>
                      <a:pt x="2173" y="908"/>
                    </a:lnTo>
                    <a:lnTo>
                      <a:pt x="2162" y="925"/>
                    </a:lnTo>
                    <a:lnTo>
                      <a:pt x="2162" y="936"/>
                    </a:lnTo>
                    <a:lnTo>
                      <a:pt x="2132" y="966"/>
                    </a:lnTo>
                    <a:lnTo>
                      <a:pt x="2112" y="945"/>
                    </a:lnTo>
                    <a:lnTo>
                      <a:pt x="2103" y="957"/>
                    </a:lnTo>
                    <a:lnTo>
                      <a:pt x="2123" y="1014"/>
                    </a:lnTo>
                    <a:lnTo>
                      <a:pt x="2103" y="1022"/>
                    </a:lnTo>
                    <a:lnTo>
                      <a:pt x="2082" y="1042"/>
                    </a:lnTo>
                    <a:lnTo>
                      <a:pt x="2091" y="1055"/>
                    </a:lnTo>
                    <a:lnTo>
                      <a:pt x="2112" y="1063"/>
                    </a:lnTo>
                    <a:lnTo>
                      <a:pt x="2112" y="1075"/>
                    </a:lnTo>
                    <a:lnTo>
                      <a:pt x="2112" y="1083"/>
                    </a:lnTo>
                    <a:lnTo>
                      <a:pt x="2123" y="1110"/>
                    </a:lnTo>
                    <a:lnTo>
                      <a:pt x="2091" y="1131"/>
                    </a:lnTo>
                    <a:lnTo>
                      <a:pt x="2103" y="1160"/>
                    </a:lnTo>
                    <a:lnTo>
                      <a:pt x="2141" y="1172"/>
                    </a:lnTo>
                    <a:lnTo>
                      <a:pt x="2141" y="1201"/>
                    </a:lnTo>
                    <a:lnTo>
                      <a:pt x="2141" y="1216"/>
                    </a:lnTo>
                    <a:lnTo>
                      <a:pt x="2162" y="1257"/>
                    </a:lnTo>
                    <a:lnTo>
                      <a:pt x="2173" y="1278"/>
                    </a:lnTo>
                    <a:lnTo>
                      <a:pt x="2141" y="1278"/>
                    </a:lnTo>
                    <a:lnTo>
                      <a:pt x="2132" y="1298"/>
                    </a:lnTo>
                    <a:lnTo>
                      <a:pt x="2123" y="1310"/>
                    </a:lnTo>
                    <a:lnTo>
                      <a:pt x="2123" y="1269"/>
                    </a:lnTo>
                    <a:lnTo>
                      <a:pt x="2082" y="1269"/>
                    </a:lnTo>
                    <a:lnTo>
                      <a:pt x="2082" y="1298"/>
                    </a:lnTo>
                    <a:lnTo>
                      <a:pt x="2062" y="1310"/>
                    </a:lnTo>
                    <a:lnTo>
                      <a:pt x="2062" y="1330"/>
                    </a:lnTo>
                    <a:lnTo>
                      <a:pt x="2045" y="1330"/>
                    </a:lnTo>
                    <a:lnTo>
                      <a:pt x="2045" y="1310"/>
                    </a:lnTo>
                    <a:lnTo>
                      <a:pt x="2027" y="1310"/>
                    </a:lnTo>
                    <a:lnTo>
                      <a:pt x="2027" y="1289"/>
                    </a:lnTo>
                    <a:lnTo>
                      <a:pt x="2006" y="1289"/>
                    </a:lnTo>
                    <a:lnTo>
                      <a:pt x="1995" y="1289"/>
                    </a:lnTo>
                    <a:lnTo>
                      <a:pt x="1986" y="1298"/>
                    </a:lnTo>
                    <a:lnTo>
                      <a:pt x="1954" y="1310"/>
                    </a:lnTo>
                    <a:lnTo>
                      <a:pt x="1965" y="1333"/>
                    </a:lnTo>
                    <a:lnTo>
                      <a:pt x="1954" y="1345"/>
                    </a:lnTo>
                    <a:lnTo>
                      <a:pt x="1939" y="1333"/>
                    </a:lnTo>
                    <a:lnTo>
                      <a:pt x="1909" y="1278"/>
                    </a:lnTo>
                    <a:lnTo>
                      <a:pt x="1889" y="1298"/>
                    </a:lnTo>
                    <a:lnTo>
                      <a:pt x="1876" y="1278"/>
                    </a:lnTo>
                    <a:lnTo>
                      <a:pt x="1848" y="1289"/>
                    </a:lnTo>
                    <a:lnTo>
                      <a:pt x="1876" y="1330"/>
                    </a:lnTo>
                    <a:lnTo>
                      <a:pt x="1876" y="1345"/>
                    </a:lnTo>
                    <a:lnTo>
                      <a:pt x="1868" y="1345"/>
                    </a:lnTo>
                    <a:lnTo>
                      <a:pt x="1856" y="1330"/>
                    </a:lnTo>
                    <a:lnTo>
                      <a:pt x="1835" y="1330"/>
                    </a:lnTo>
                    <a:lnTo>
                      <a:pt x="1826" y="1345"/>
                    </a:lnTo>
                    <a:lnTo>
                      <a:pt x="1826" y="1354"/>
                    </a:lnTo>
                    <a:lnTo>
                      <a:pt x="1821" y="1365"/>
                    </a:lnTo>
                    <a:lnTo>
                      <a:pt x="1771" y="1374"/>
                    </a:lnTo>
                    <a:lnTo>
                      <a:pt x="1759" y="1406"/>
                    </a:lnTo>
                    <a:lnTo>
                      <a:pt x="1771" y="1436"/>
                    </a:lnTo>
                    <a:lnTo>
                      <a:pt x="1759" y="1456"/>
                    </a:lnTo>
                    <a:lnTo>
                      <a:pt x="1739" y="1463"/>
                    </a:lnTo>
                    <a:lnTo>
                      <a:pt x="1718" y="1456"/>
                    </a:lnTo>
                    <a:lnTo>
                      <a:pt x="1709" y="1448"/>
                    </a:lnTo>
                    <a:lnTo>
                      <a:pt x="1683" y="1436"/>
                    </a:lnTo>
                    <a:lnTo>
                      <a:pt x="1674" y="1448"/>
                    </a:lnTo>
                    <a:lnTo>
                      <a:pt x="1642" y="1436"/>
                    </a:lnTo>
                    <a:lnTo>
                      <a:pt x="1633" y="1436"/>
                    </a:lnTo>
                    <a:lnTo>
                      <a:pt x="1620" y="1456"/>
                    </a:lnTo>
                    <a:lnTo>
                      <a:pt x="1612" y="1484"/>
                    </a:lnTo>
                    <a:lnTo>
                      <a:pt x="1600" y="1525"/>
                    </a:lnTo>
                    <a:lnTo>
                      <a:pt x="1583" y="1545"/>
                    </a:lnTo>
                    <a:lnTo>
                      <a:pt x="1559" y="1525"/>
                    </a:lnTo>
                    <a:lnTo>
                      <a:pt x="1548" y="1463"/>
                    </a:lnTo>
                    <a:lnTo>
                      <a:pt x="1507" y="1463"/>
                    </a:lnTo>
                    <a:lnTo>
                      <a:pt x="1497" y="1493"/>
                    </a:lnTo>
                    <a:lnTo>
                      <a:pt x="1477" y="1493"/>
                    </a:lnTo>
                    <a:lnTo>
                      <a:pt x="1468" y="1471"/>
                    </a:lnTo>
                    <a:lnTo>
                      <a:pt x="1477" y="1456"/>
                    </a:lnTo>
                    <a:lnTo>
                      <a:pt x="1451" y="1456"/>
                    </a:lnTo>
                    <a:lnTo>
                      <a:pt x="1429" y="1436"/>
                    </a:lnTo>
                    <a:lnTo>
                      <a:pt x="1421" y="1436"/>
                    </a:lnTo>
                    <a:lnTo>
                      <a:pt x="1401" y="1415"/>
                    </a:lnTo>
                    <a:lnTo>
                      <a:pt x="1371" y="1448"/>
                    </a:lnTo>
                    <a:lnTo>
                      <a:pt x="1351" y="1436"/>
                    </a:lnTo>
                    <a:lnTo>
                      <a:pt x="1360" y="1415"/>
                    </a:lnTo>
                    <a:lnTo>
                      <a:pt x="1351" y="1415"/>
                    </a:lnTo>
                    <a:lnTo>
                      <a:pt x="1338" y="1415"/>
                    </a:lnTo>
                    <a:lnTo>
                      <a:pt x="1333" y="1406"/>
                    </a:lnTo>
                    <a:lnTo>
                      <a:pt x="1323" y="1387"/>
                    </a:lnTo>
                    <a:lnTo>
                      <a:pt x="1273" y="1365"/>
                    </a:lnTo>
                    <a:lnTo>
                      <a:pt x="1232" y="1374"/>
                    </a:lnTo>
                    <a:lnTo>
                      <a:pt x="1221" y="1365"/>
                    </a:lnTo>
                    <a:lnTo>
                      <a:pt x="1206" y="1365"/>
                    </a:lnTo>
                    <a:lnTo>
                      <a:pt x="1186" y="1330"/>
                    </a:lnTo>
                    <a:lnTo>
                      <a:pt x="1165" y="1330"/>
                    </a:lnTo>
                    <a:lnTo>
                      <a:pt x="1136" y="1330"/>
                    </a:lnTo>
                    <a:lnTo>
                      <a:pt x="1104" y="1319"/>
                    </a:lnTo>
                    <a:lnTo>
                      <a:pt x="1100" y="1310"/>
                    </a:lnTo>
                    <a:lnTo>
                      <a:pt x="1080" y="1289"/>
                    </a:lnTo>
                    <a:lnTo>
                      <a:pt x="1059" y="1289"/>
                    </a:lnTo>
                    <a:lnTo>
                      <a:pt x="1048" y="1289"/>
                    </a:lnTo>
                    <a:lnTo>
                      <a:pt x="1006" y="1298"/>
                    </a:lnTo>
                    <a:lnTo>
                      <a:pt x="998" y="1289"/>
                    </a:lnTo>
                    <a:lnTo>
                      <a:pt x="950" y="1298"/>
                    </a:lnTo>
                    <a:lnTo>
                      <a:pt x="921" y="1319"/>
                    </a:lnTo>
                    <a:lnTo>
                      <a:pt x="889" y="1310"/>
                    </a:lnTo>
                    <a:lnTo>
                      <a:pt x="868" y="1319"/>
                    </a:lnTo>
                    <a:lnTo>
                      <a:pt x="868" y="1310"/>
                    </a:lnTo>
                    <a:lnTo>
                      <a:pt x="833" y="1330"/>
                    </a:lnTo>
                    <a:lnTo>
                      <a:pt x="833" y="1319"/>
                    </a:lnTo>
                    <a:lnTo>
                      <a:pt x="844" y="1319"/>
                    </a:lnTo>
                    <a:lnTo>
                      <a:pt x="844" y="1298"/>
                    </a:lnTo>
                    <a:lnTo>
                      <a:pt x="803" y="1278"/>
                    </a:lnTo>
                    <a:lnTo>
                      <a:pt x="770" y="1269"/>
                    </a:lnTo>
                    <a:lnTo>
                      <a:pt x="736" y="1269"/>
                    </a:lnTo>
                    <a:lnTo>
                      <a:pt x="736" y="1257"/>
                    </a:lnTo>
                    <a:lnTo>
                      <a:pt x="727" y="1257"/>
                    </a:lnTo>
                    <a:lnTo>
                      <a:pt x="716" y="1289"/>
                    </a:lnTo>
                    <a:lnTo>
                      <a:pt x="686" y="1257"/>
                    </a:lnTo>
                    <a:lnTo>
                      <a:pt x="644" y="1289"/>
                    </a:lnTo>
                    <a:lnTo>
                      <a:pt x="616" y="1298"/>
                    </a:lnTo>
                    <a:lnTo>
                      <a:pt x="609" y="1289"/>
                    </a:lnTo>
                    <a:lnTo>
                      <a:pt x="577" y="1289"/>
                    </a:lnTo>
                    <a:lnTo>
                      <a:pt x="568" y="1278"/>
                    </a:lnTo>
                    <a:lnTo>
                      <a:pt x="547" y="1248"/>
                    </a:lnTo>
                    <a:lnTo>
                      <a:pt x="568" y="1228"/>
                    </a:lnTo>
                    <a:lnTo>
                      <a:pt x="568" y="1216"/>
                    </a:lnTo>
                    <a:lnTo>
                      <a:pt x="547" y="1216"/>
                    </a:lnTo>
                    <a:lnTo>
                      <a:pt x="538" y="1213"/>
                    </a:lnTo>
                    <a:lnTo>
                      <a:pt x="527" y="1192"/>
                    </a:lnTo>
                    <a:lnTo>
                      <a:pt x="506" y="1192"/>
                    </a:lnTo>
                    <a:lnTo>
                      <a:pt x="497" y="1181"/>
                    </a:lnTo>
                    <a:lnTo>
                      <a:pt x="497" y="1160"/>
                    </a:lnTo>
                    <a:lnTo>
                      <a:pt x="471" y="1131"/>
                    </a:lnTo>
                    <a:lnTo>
                      <a:pt x="462" y="1118"/>
                    </a:lnTo>
                    <a:lnTo>
                      <a:pt x="451" y="1096"/>
                    </a:lnTo>
                    <a:lnTo>
                      <a:pt x="442" y="1083"/>
                    </a:lnTo>
                    <a:lnTo>
                      <a:pt x="430" y="1022"/>
                    </a:lnTo>
                    <a:lnTo>
                      <a:pt x="421" y="992"/>
                    </a:lnTo>
                    <a:lnTo>
                      <a:pt x="421" y="972"/>
                    </a:lnTo>
                    <a:lnTo>
                      <a:pt x="410" y="957"/>
                    </a:lnTo>
                    <a:lnTo>
                      <a:pt x="410" y="925"/>
                    </a:lnTo>
                    <a:lnTo>
                      <a:pt x="389" y="916"/>
                    </a:lnTo>
                    <a:lnTo>
                      <a:pt x="389" y="908"/>
                    </a:lnTo>
                    <a:lnTo>
                      <a:pt x="374" y="875"/>
                    </a:lnTo>
                    <a:lnTo>
                      <a:pt x="374" y="866"/>
                    </a:lnTo>
                    <a:lnTo>
                      <a:pt x="332" y="849"/>
                    </a:lnTo>
                    <a:lnTo>
                      <a:pt x="282" y="830"/>
                    </a:lnTo>
                    <a:lnTo>
                      <a:pt x="247" y="758"/>
                    </a:lnTo>
                    <a:lnTo>
                      <a:pt x="228" y="758"/>
                    </a:lnTo>
                    <a:lnTo>
                      <a:pt x="228" y="749"/>
                    </a:lnTo>
                    <a:lnTo>
                      <a:pt x="186" y="722"/>
                    </a:lnTo>
                    <a:lnTo>
                      <a:pt x="186" y="713"/>
                    </a:lnTo>
                    <a:lnTo>
                      <a:pt x="174" y="693"/>
                    </a:lnTo>
                    <a:lnTo>
                      <a:pt x="145" y="672"/>
                    </a:lnTo>
                    <a:lnTo>
                      <a:pt x="133" y="672"/>
                    </a:lnTo>
                    <a:lnTo>
                      <a:pt x="118" y="639"/>
                    </a:lnTo>
                    <a:lnTo>
                      <a:pt x="98" y="631"/>
                    </a:lnTo>
                    <a:lnTo>
                      <a:pt x="109" y="596"/>
                    </a:lnTo>
                    <a:lnTo>
                      <a:pt x="98" y="585"/>
                    </a:lnTo>
                    <a:lnTo>
                      <a:pt x="89" y="575"/>
                    </a:lnTo>
                    <a:lnTo>
                      <a:pt x="48" y="575"/>
                    </a:lnTo>
                    <a:lnTo>
                      <a:pt x="35" y="596"/>
                    </a:lnTo>
                    <a:lnTo>
                      <a:pt x="0" y="585"/>
                    </a:lnTo>
                    <a:lnTo>
                      <a:pt x="13" y="575"/>
                    </a:lnTo>
                    <a:lnTo>
                      <a:pt x="48" y="543"/>
                    </a:lnTo>
                    <a:lnTo>
                      <a:pt x="57" y="543"/>
                    </a:lnTo>
                    <a:lnTo>
                      <a:pt x="57" y="535"/>
                    </a:lnTo>
                    <a:lnTo>
                      <a:pt x="77" y="513"/>
                    </a:lnTo>
                    <a:lnTo>
                      <a:pt x="98" y="494"/>
                    </a:lnTo>
                    <a:lnTo>
                      <a:pt x="109" y="446"/>
                    </a:lnTo>
                    <a:lnTo>
                      <a:pt x="133" y="360"/>
                    </a:lnTo>
                    <a:lnTo>
                      <a:pt x="195" y="299"/>
                    </a:lnTo>
                    <a:lnTo>
                      <a:pt x="236" y="299"/>
                    </a:lnTo>
                    <a:lnTo>
                      <a:pt x="228" y="319"/>
                    </a:lnTo>
                    <a:lnTo>
                      <a:pt x="247" y="329"/>
                    </a:lnTo>
                    <a:lnTo>
                      <a:pt x="271" y="349"/>
                    </a:lnTo>
                    <a:lnTo>
                      <a:pt x="304" y="340"/>
                    </a:lnTo>
                    <a:lnTo>
                      <a:pt x="332" y="360"/>
                    </a:lnTo>
                    <a:lnTo>
                      <a:pt x="374" y="370"/>
                    </a:lnTo>
                    <a:lnTo>
                      <a:pt x="380" y="360"/>
                    </a:lnTo>
                    <a:lnTo>
                      <a:pt x="374" y="329"/>
                    </a:lnTo>
                    <a:lnTo>
                      <a:pt x="365" y="299"/>
                    </a:lnTo>
                    <a:lnTo>
                      <a:pt x="332" y="288"/>
                    </a:lnTo>
                    <a:lnTo>
                      <a:pt x="312" y="299"/>
                    </a:lnTo>
                    <a:lnTo>
                      <a:pt x="262" y="223"/>
                    </a:lnTo>
                    <a:lnTo>
                      <a:pt x="215" y="210"/>
                    </a:lnTo>
                    <a:lnTo>
                      <a:pt x="206" y="173"/>
                    </a:lnTo>
                    <a:lnTo>
                      <a:pt x="215" y="126"/>
                    </a:lnTo>
                    <a:lnTo>
                      <a:pt x="215" y="84"/>
                    </a:lnTo>
                    <a:lnTo>
                      <a:pt x="228" y="13"/>
                    </a:lnTo>
                    <a:lnTo>
                      <a:pt x="282" y="8"/>
                    </a:lnTo>
                    <a:lnTo>
                      <a:pt x="282" y="0"/>
                    </a:lnTo>
                    <a:lnTo>
                      <a:pt x="304" y="0"/>
                    </a:lnTo>
                    <a:lnTo>
                      <a:pt x="312" y="8"/>
                    </a:lnTo>
                    <a:lnTo>
                      <a:pt x="345" y="55"/>
                    </a:lnTo>
                    <a:lnTo>
                      <a:pt x="365" y="76"/>
                    </a:lnTo>
                    <a:lnTo>
                      <a:pt x="401" y="55"/>
                    </a:lnTo>
                    <a:lnTo>
                      <a:pt x="442" y="35"/>
                    </a:lnTo>
                    <a:lnTo>
                      <a:pt x="492" y="13"/>
                    </a:lnTo>
                    <a:lnTo>
                      <a:pt x="527" y="23"/>
                    </a:lnTo>
                    <a:lnTo>
                      <a:pt x="547" y="23"/>
                    </a:lnTo>
                    <a:lnTo>
                      <a:pt x="560" y="35"/>
                    </a:lnTo>
                    <a:lnTo>
                      <a:pt x="588" y="55"/>
                    </a:lnTo>
                    <a:lnTo>
                      <a:pt x="616" y="84"/>
                    </a:lnTo>
                    <a:lnTo>
                      <a:pt x="636" y="96"/>
                    </a:lnTo>
                    <a:lnTo>
                      <a:pt x="644" y="114"/>
                    </a:lnTo>
                    <a:lnTo>
                      <a:pt x="674" y="114"/>
                    </a:lnTo>
                    <a:lnTo>
                      <a:pt x="694" y="76"/>
                    </a:lnTo>
                    <a:lnTo>
                      <a:pt x="727" y="96"/>
                    </a:lnTo>
                    <a:lnTo>
                      <a:pt x="727" y="104"/>
                    </a:lnTo>
                    <a:lnTo>
                      <a:pt x="694" y="132"/>
                    </a:lnTo>
                    <a:lnTo>
                      <a:pt x="707" y="152"/>
                    </a:lnTo>
                    <a:lnTo>
                      <a:pt x="727" y="152"/>
                    </a:lnTo>
                    <a:lnTo>
                      <a:pt x="762" y="182"/>
                    </a:lnTo>
                    <a:lnTo>
                      <a:pt x="783" y="193"/>
                    </a:lnTo>
                    <a:lnTo>
                      <a:pt x="812" y="193"/>
                    </a:lnTo>
                    <a:lnTo>
                      <a:pt x="824" y="210"/>
                    </a:lnTo>
                    <a:lnTo>
                      <a:pt x="853" y="223"/>
                    </a:lnTo>
                    <a:lnTo>
                      <a:pt x="868" y="243"/>
                    </a:lnTo>
                    <a:lnTo>
                      <a:pt x="853" y="258"/>
                    </a:lnTo>
                    <a:lnTo>
                      <a:pt x="859" y="269"/>
                    </a:lnTo>
                    <a:lnTo>
                      <a:pt x="859" y="279"/>
                    </a:lnTo>
                    <a:lnTo>
                      <a:pt x="868" y="299"/>
                    </a:lnTo>
                    <a:lnTo>
                      <a:pt x="880" y="329"/>
                    </a:lnTo>
                    <a:lnTo>
                      <a:pt x="909" y="319"/>
                    </a:lnTo>
                    <a:lnTo>
                      <a:pt x="921" y="308"/>
                    </a:lnTo>
                    <a:lnTo>
                      <a:pt x="930" y="319"/>
                    </a:lnTo>
                    <a:lnTo>
                      <a:pt x="950" y="329"/>
                    </a:lnTo>
                    <a:lnTo>
                      <a:pt x="963" y="349"/>
                    </a:lnTo>
                    <a:lnTo>
                      <a:pt x="976" y="319"/>
                    </a:lnTo>
                    <a:lnTo>
                      <a:pt x="985" y="319"/>
                    </a:lnTo>
                    <a:lnTo>
                      <a:pt x="1006" y="319"/>
                    </a:lnTo>
                    <a:lnTo>
                      <a:pt x="1018" y="299"/>
                    </a:lnTo>
                    <a:lnTo>
                      <a:pt x="1048" y="299"/>
                    </a:lnTo>
                    <a:lnTo>
                      <a:pt x="1059" y="308"/>
                    </a:lnTo>
                    <a:lnTo>
                      <a:pt x="1089" y="299"/>
                    </a:lnTo>
                    <a:lnTo>
                      <a:pt x="1100" y="288"/>
                    </a:lnTo>
                    <a:lnTo>
                      <a:pt x="1104" y="279"/>
                    </a:lnTo>
                    <a:lnTo>
                      <a:pt x="1136" y="288"/>
                    </a:lnTo>
                    <a:lnTo>
                      <a:pt x="1145" y="308"/>
                    </a:lnTo>
                    <a:lnTo>
                      <a:pt x="1177" y="299"/>
                    </a:lnTo>
                    <a:lnTo>
                      <a:pt x="1186" y="299"/>
                    </a:lnTo>
                    <a:lnTo>
                      <a:pt x="1186" y="288"/>
                    </a:lnTo>
                    <a:lnTo>
                      <a:pt x="1165" y="269"/>
                    </a:lnTo>
                    <a:lnTo>
                      <a:pt x="1177" y="258"/>
                    </a:lnTo>
                    <a:lnTo>
                      <a:pt x="1197" y="258"/>
                    </a:lnTo>
                    <a:lnTo>
                      <a:pt x="1221" y="319"/>
                    </a:lnTo>
                    <a:lnTo>
                      <a:pt x="1232" y="308"/>
                    </a:lnTo>
                    <a:lnTo>
                      <a:pt x="1241" y="288"/>
                    </a:lnTo>
                    <a:lnTo>
                      <a:pt x="1241" y="279"/>
                    </a:lnTo>
                    <a:lnTo>
                      <a:pt x="1282" y="258"/>
                    </a:lnTo>
                    <a:lnTo>
                      <a:pt x="1282" y="269"/>
                    </a:lnTo>
                    <a:lnTo>
                      <a:pt x="1295" y="269"/>
                    </a:lnTo>
                    <a:lnTo>
                      <a:pt x="1312" y="279"/>
                    </a:lnTo>
                    <a:lnTo>
                      <a:pt x="1333" y="269"/>
                    </a:lnTo>
                    <a:lnTo>
                      <a:pt x="1338" y="288"/>
                    </a:lnTo>
                    <a:lnTo>
                      <a:pt x="1338" y="299"/>
                    </a:lnTo>
                    <a:lnTo>
                      <a:pt x="1371" y="308"/>
                    </a:lnTo>
                    <a:lnTo>
                      <a:pt x="1380" y="329"/>
                    </a:lnTo>
                    <a:lnTo>
                      <a:pt x="1392" y="329"/>
                    </a:lnTo>
                    <a:lnTo>
                      <a:pt x="1392" y="340"/>
                    </a:lnTo>
                    <a:lnTo>
                      <a:pt x="1371" y="349"/>
                    </a:lnTo>
                    <a:lnTo>
                      <a:pt x="1360" y="360"/>
                    </a:lnTo>
                    <a:lnTo>
                      <a:pt x="1333" y="370"/>
                    </a:lnTo>
                    <a:lnTo>
                      <a:pt x="1312" y="370"/>
                    </a:lnTo>
                    <a:lnTo>
                      <a:pt x="1303" y="375"/>
                    </a:lnTo>
                    <a:lnTo>
                      <a:pt x="1295" y="375"/>
                    </a:lnTo>
                    <a:lnTo>
                      <a:pt x="1295" y="396"/>
                    </a:lnTo>
                    <a:lnTo>
                      <a:pt x="1273" y="396"/>
                    </a:lnTo>
                    <a:lnTo>
                      <a:pt x="1262" y="416"/>
                    </a:lnTo>
                    <a:lnTo>
                      <a:pt x="1241" y="487"/>
                    </a:lnTo>
                    <a:lnTo>
                      <a:pt x="1241" y="502"/>
                    </a:lnTo>
                    <a:lnTo>
                      <a:pt x="1262" y="513"/>
                    </a:lnTo>
                    <a:lnTo>
                      <a:pt x="1273" y="513"/>
                    </a:lnTo>
                    <a:lnTo>
                      <a:pt x="1282" y="522"/>
                    </a:lnTo>
                    <a:lnTo>
                      <a:pt x="1295" y="543"/>
                    </a:lnTo>
                    <a:lnTo>
                      <a:pt x="1303" y="543"/>
                    </a:lnTo>
                    <a:lnTo>
                      <a:pt x="1333" y="494"/>
                    </a:lnTo>
                    <a:lnTo>
                      <a:pt x="1333" y="479"/>
                    </a:lnTo>
                    <a:lnTo>
                      <a:pt x="1338" y="466"/>
                    </a:lnTo>
                    <a:lnTo>
                      <a:pt x="1351" y="466"/>
                    </a:lnTo>
                    <a:lnTo>
                      <a:pt x="1371" y="446"/>
                    </a:lnTo>
                    <a:lnTo>
                      <a:pt x="1392" y="446"/>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125" name="60 Oise">
                <a:extLst>
                  <a:ext uri="{FF2B5EF4-FFF2-40B4-BE49-F238E27FC236}">
                    <a16:creationId xmlns:a16="http://schemas.microsoft.com/office/drawing/2014/main" id="{8FE69BBA-B01F-4277-A0EB-A1C96B58EFDC}"/>
                  </a:ext>
                </a:extLst>
              </p:cNvPr>
              <p:cNvSpPr>
                <a:spLocks/>
              </p:cNvSpPr>
              <p:nvPr userDrawn="1"/>
            </p:nvSpPr>
            <p:spPr bwMode="auto">
              <a:xfrm>
                <a:off x="5678488" y="1274763"/>
                <a:ext cx="628650" cy="461962"/>
              </a:xfrm>
              <a:custGeom>
                <a:avLst/>
                <a:gdLst>
                  <a:gd name="T0" fmla="*/ 1761 w 1850"/>
                  <a:gd name="T1" fmla="*/ 626 h 1361"/>
                  <a:gd name="T2" fmla="*/ 1732 w 1850"/>
                  <a:gd name="T3" fmla="*/ 791 h 1361"/>
                  <a:gd name="T4" fmla="*/ 1615 w 1850"/>
                  <a:gd name="T5" fmla="*/ 882 h 1361"/>
                  <a:gd name="T6" fmla="*/ 1665 w 1850"/>
                  <a:gd name="T7" fmla="*/ 917 h 1361"/>
                  <a:gd name="T8" fmla="*/ 1691 w 1850"/>
                  <a:gd name="T9" fmla="*/ 1034 h 1361"/>
                  <a:gd name="T10" fmla="*/ 1606 w 1850"/>
                  <a:gd name="T11" fmla="*/ 1075 h 1361"/>
                  <a:gd name="T12" fmla="*/ 1691 w 1850"/>
                  <a:gd name="T13" fmla="*/ 1142 h 1361"/>
                  <a:gd name="T14" fmla="*/ 1656 w 1850"/>
                  <a:gd name="T15" fmla="*/ 1055 h 1361"/>
                  <a:gd name="T16" fmla="*/ 1732 w 1850"/>
                  <a:gd name="T17" fmla="*/ 1096 h 1361"/>
                  <a:gd name="T18" fmla="*/ 1773 w 1850"/>
                  <a:gd name="T19" fmla="*/ 1096 h 1361"/>
                  <a:gd name="T20" fmla="*/ 1793 w 1850"/>
                  <a:gd name="T21" fmla="*/ 1205 h 1361"/>
                  <a:gd name="T22" fmla="*/ 1723 w 1850"/>
                  <a:gd name="T23" fmla="*/ 1270 h 1361"/>
                  <a:gd name="T24" fmla="*/ 1606 w 1850"/>
                  <a:gd name="T25" fmla="*/ 1302 h 1361"/>
                  <a:gd name="T26" fmla="*/ 1468 w 1850"/>
                  <a:gd name="T27" fmla="*/ 1340 h 1361"/>
                  <a:gd name="T28" fmla="*/ 1359 w 1850"/>
                  <a:gd name="T29" fmla="*/ 1311 h 1361"/>
                  <a:gd name="T30" fmla="*/ 1253 w 1850"/>
                  <a:gd name="T31" fmla="*/ 1340 h 1361"/>
                  <a:gd name="T32" fmla="*/ 1127 w 1850"/>
                  <a:gd name="T33" fmla="*/ 1320 h 1361"/>
                  <a:gd name="T34" fmla="*/ 1062 w 1850"/>
                  <a:gd name="T35" fmla="*/ 1243 h 1361"/>
                  <a:gd name="T36" fmla="*/ 932 w 1850"/>
                  <a:gd name="T37" fmla="*/ 1214 h 1361"/>
                  <a:gd name="T38" fmla="*/ 776 w 1850"/>
                  <a:gd name="T39" fmla="*/ 1125 h 1361"/>
                  <a:gd name="T40" fmla="*/ 659 w 1850"/>
                  <a:gd name="T41" fmla="*/ 1184 h 1361"/>
                  <a:gd name="T42" fmla="*/ 591 w 1850"/>
                  <a:gd name="T43" fmla="*/ 1151 h 1361"/>
                  <a:gd name="T44" fmla="*/ 500 w 1850"/>
                  <a:gd name="T45" fmla="*/ 1108 h 1361"/>
                  <a:gd name="T46" fmla="*/ 382 w 1850"/>
                  <a:gd name="T47" fmla="*/ 1131 h 1361"/>
                  <a:gd name="T48" fmla="*/ 197 w 1850"/>
                  <a:gd name="T49" fmla="*/ 1142 h 1361"/>
                  <a:gd name="T50" fmla="*/ 112 w 1850"/>
                  <a:gd name="T51" fmla="*/ 1116 h 1361"/>
                  <a:gd name="T52" fmla="*/ 21 w 1850"/>
                  <a:gd name="T53" fmla="*/ 1075 h 1361"/>
                  <a:gd name="T54" fmla="*/ 9 w 1850"/>
                  <a:gd name="T55" fmla="*/ 990 h 1361"/>
                  <a:gd name="T56" fmla="*/ 126 w 1850"/>
                  <a:gd name="T57" fmla="*/ 949 h 1361"/>
                  <a:gd name="T58" fmla="*/ 91 w 1850"/>
                  <a:gd name="T59" fmla="*/ 770 h 1361"/>
                  <a:gd name="T60" fmla="*/ 62 w 1850"/>
                  <a:gd name="T61" fmla="*/ 605 h 1361"/>
                  <a:gd name="T62" fmla="*/ 117 w 1850"/>
                  <a:gd name="T63" fmla="*/ 488 h 1361"/>
                  <a:gd name="T64" fmla="*/ 41 w 1850"/>
                  <a:gd name="T65" fmla="*/ 508 h 1361"/>
                  <a:gd name="T66" fmla="*/ 41 w 1850"/>
                  <a:gd name="T67" fmla="*/ 408 h 1361"/>
                  <a:gd name="T68" fmla="*/ 41 w 1850"/>
                  <a:gd name="T69" fmla="*/ 340 h 1361"/>
                  <a:gd name="T70" fmla="*/ 9 w 1850"/>
                  <a:gd name="T71" fmla="*/ 243 h 1361"/>
                  <a:gd name="T72" fmla="*/ 71 w 1850"/>
                  <a:gd name="T73" fmla="*/ 126 h 1361"/>
                  <a:gd name="T74" fmla="*/ 62 w 1850"/>
                  <a:gd name="T75" fmla="*/ 44 h 1361"/>
                  <a:gd name="T76" fmla="*/ 147 w 1850"/>
                  <a:gd name="T77" fmla="*/ 20 h 1361"/>
                  <a:gd name="T78" fmla="*/ 188 w 1850"/>
                  <a:gd name="T79" fmla="*/ 106 h 1361"/>
                  <a:gd name="T80" fmla="*/ 336 w 1850"/>
                  <a:gd name="T81" fmla="*/ 117 h 1361"/>
                  <a:gd name="T82" fmla="*/ 464 w 1850"/>
                  <a:gd name="T83" fmla="*/ 126 h 1361"/>
                  <a:gd name="T84" fmla="*/ 509 w 1850"/>
                  <a:gd name="T85" fmla="*/ 138 h 1361"/>
                  <a:gd name="T86" fmla="*/ 679 w 1850"/>
                  <a:gd name="T87" fmla="*/ 117 h 1361"/>
                  <a:gd name="T88" fmla="*/ 806 w 1850"/>
                  <a:gd name="T89" fmla="*/ 158 h 1361"/>
                  <a:gd name="T90" fmla="*/ 953 w 1850"/>
                  <a:gd name="T91" fmla="*/ 234 h 1361"/>
                  <a:gd name="T92" fmla="*/ 1021 w 1850"/>
                  <a:gd name="T93" fmla="*/ 243 h 1361"/>
                  <a:gd name="T94" fmla="*/ 1097 w 1850"/>
                  <a:gd name="T95" fmla="*/ 321 h 1361"/>
                  <a:gd name="T96" fmla="*/ 1220 w 1850"/>
                  <a:gd name="T97" fmla="*/ 353 h 1361"/>
                  <a:gd name="T98" fmla="*/ 1303 w 1850"/>
                  <a:gd name="T99" fmla="*/ 264 h 1361"/>
                  <a:gd name="T100" fmla="*/ 1379 w 1850"/>
                  <a:gd name="T101" fmla="*/ 234 h 1361"/>
                  <a:gd name="T102" fmla="*/ 1476 w 1850"/>
                  <a:gd name="T103" fmla="*/ 158 h 1361"/>
                  <a:gd name="T104" fmla="*/ 1509 w 1850"/>
                  <a:gd name="T105" fmla="*/ 126 h 1361"/>
                  <a:gd name="T106" fmla="*/ 1606 w 1850"/>
                  <a:gd name="T107" fmla="*/ 126 h 1361"/>
                  <a:gd name="T108" fmla="*/ 1665 w 1850"/>
                  <a:gd name="T109" fmla="*/ 158 h 1361"/>
                  <a:gd name="T110" fmla="*/ 1743 w 1850"/>
                  <a:gd name="T111" fmla="*/ 138 h 1361"/>
                  <a:gd name="T112" fmla="*/ 1793 w 1850"/>
                  <a:gd name="T113" fmla="*/ 182 h 1361"/>
                  <a:gd name="T114" fmla="*/ 1761 w 1850"/>
                  <a:gd name="T115" fmla="*/ 264 h 1361"/>
                  <a:gd name="T116" fmla="*/ 1802 w 1850"/>
                  <a:gd name="T117" fmla="*/ 373 h 1361"/>
                  <a:gd name="T118" fmla="*/ 1793 w 1850"/>
                  <a:gd name="T119" fmla="*/ 52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50" h="1361">
                    <a:moveTo>
                      <a:pt x="1841" y="596"/>
                    </a:moveTo>
                    <a:lnTo>
                      <a:pt x="1850" y="605"/>
                    </a:lnTo>
                    <a:lnTo>
                      <a:pt x="1850" y="626"/>
                    </a:lnTo>
                    <a:lnTo>
                      <a:pt x="1793" y="637"/>
                    </a:lnTo>
                    <a:lnTo>
                      <a:pt x="1793" y="626"/>
                    </a:lnTo>
                    <a:lnTo>
                      <a:pt x="1761" y="626"/>
                    </a:lnTo>
                    <a:lnTo>
                      <a:pt x="1761" y="652"/>
                    </a:lnTo>
                    <a:lnTo>
                      <a:pt x="1761" y="702"/>
                    </a:lnTo>
                    <a:lnTo>
                      <a:pt x="1761" y="743"/>
                    </a:lnTo>
                    <a:lnTo>
                      <a:pt x="1743" y="755"/>
                    </a:lnTo>
                    <a:lnTo>
                      <a:pt x="1743" y="778"/>
                    </a:lnTo>
                    <a:lnTo>
                      <a:pt x="1732" y="791"/>
                    </a:lnTo>
                    <a:lnTo>
                      <a:pt x="1711" y="799"/>
                    </a:lnTo>
                    <a:lnTo>
                      <a:pt x="1691" y="832"/>
                    </a:lnTo>
                    <a:lnTo>
                      <a:pt x="1665" y="819"/>
                    </a:lnTo>
                    <a:lnTo>
                      <a:pt x="1647" y="811"/>
                    </a:lnTo>
                    <a:lnTo>
                      <a:pt x="1594" y="852"/>
                    </a:lnTo>
                    <a:lnTo>
                      <a:pt x="1615" y="882"/>
                    </a:lnTo>
                    <a:lnTo>
                      <a:pt x="1606" y="893"/>
                    </a:lnTo>
                    <a:lnTo>
                      <a:pt x="1626" y="895"/>
                    </a:lnTo>
                    <a:lnTo>
                      <a:pt x="1626" y="908"/>
                    </a:lnTo>
                    <a:lnTo>
                      <a:pt x="1647" y="917"/>
                    </a:lnTo>
                    <a:lnTo>
                      <a:pt x="1647" y="908"/>
                    </a:lnTo>
                    <a:lnTo>
                      <a:pt x="1665" y="917"/>
                    </a:lnTo>
                    <a:lnTo>
                      <a:pt x="1691" y="917"/>
                    </a:lnTo>
                    <a:lnTo>
                      <a:pt x="1676" y="949"/>
                    </a:lnTo>
                    <a:lnTo>
                      <a:pt x="1682" y="958"/>
                    </a:lnTo>
                    <a:lnTo>
                      <a:pt x="1682" y="999"/>
                    </a:lnTo>
                    <a:lnTo>
                      <a:pt x="1691" y="1010"/>
                    </a:lnTo>
                    <a:lnTo>
                      <a:pt x="1691" y="1034"/>
                    </a:lnTo>
                    <a:lnTo>
                      <a:pt x="1676" y="1046"/>
                    </a:lnTo>
                    <a:lnTo>
                      <a:pt x="1656" y="1034"/>
                    </a:lnTo>
                    <a:lnTo>
                      <a:pt x="1656" y="1025"/>
                    </a:lnTo>
                    <a:lnTo>
                      <a:pt x="1647" y="1014"/>
                    </a:lnTo>
                    <a:lnTo>
                      <a:pt x="1594" y="1025"/>
                    </a:lnTo>
                    <a:lnTo>
                      <a:pt x="1606" y="1075"/>
                    </a:lnTo>
                    <a:lnTo>
                      <a:pt x="1615" y="1116"/>
                    </a:lnTo>
                    <a:lnTo>
                      <a:pt x="1626" y="1116"/>
                    </a:lnTo>
                    <a:lnTo>
                      <a:pt x="1626" y="1108"/>
                    </a:lnTo>
                    <a:lnTo>
                      <a:pt x="1665" y="1125"/>
                    </a:lnTo>
                    <a:lnTo>
                      <a:pt x="1676" y="1142"/>
                    </a:lnTo>
                    <a:lnTo>
                      <a:pt x="1691" y="1142"/>
                    </a:lnTo>
                    <a:lnTo>
                      <a:pt x="1691" y="1116"/>
                    </a:lnTo>
                    <a:lnTo>
                      <a:pt x="1676" y="1096"/>
                    </a:lnTo>
                    <a:lnTo>
                      <a:pt x="1665" y="1108"/>
                    </a:lnTo>
                    <a:lnTo>
                      <a:pt x="1656" y="1096"/>
                    </a:lnTo>
                    <a:lnTo>
                      <a:pt x="1647" y="1066"/>
                    </a:lnTo>
                    <a:lnTo>
                      <a:pt x="1656" y="1055"/>
                    </a:lnTo>
                    <a:lnTo>
                      <a:pt x="1676" y="1066"/>
                    </a:lnTo>
                    <a:lnTo>
                      <a:pt x="1682" y="1075"/>
                    </a:lnTo>
                    <a:lnTo>
                      <a:pt x="1711" y="1066"/>
                    </a:lnTo>
                    <a:lnTo>
                      <a:pt x="1723" y="1075"/>
                    </a:lnTo>
                    <a:lnTo>
                      <a:pt x="1711" y="1096"/>
                    </a:lnTo>
                    <a:lnTo>
                      <a:pt x="1732" y="1096"/>
                    </a:lnTo>
                    <a:lnTo>
                      <a:pt x="1752" y="1096"/>
                    </a:lnTo>
                    <a:lnTo>
                      <a:pt x="1743" y="1151"/>
                    </a:lnTo>
                    <a:lnTo>
                      <a:pt x="1761" y="1172"/>
                    </a:lnTo>
                    <a:lnTo>
                      <a:pt x="1773" y="1164"/>
                    </a:lnTo>
                    <a:lnTo>
                      <a:pt x="1761" y="1131"/>
                    </a:lnTo>
                    <a:lnTo>
                      <a:pt x="1773" y="1096"/>
                    </a:lnTo>
                    <a:lnTo>
                      <a:pt x="1793" y="1108"/>
                    </a:lnTo>
                    <a:lnTo>
                      <a:pt x="1793" y="1151"/>
                    </a:lnTo>
                    <a:lnTo>
                      <a:pt x="1830" y="1164"/>
                    </a:lnTo>
                    <a:lnTo>
                      <a:pt x="1808" y="1192"/>
                    </a:lnTo>
                    <a:lnTo>
                      <a:pt x="1793" y="1192"/>
                    </a:lnTo>
                    <a:lnTo>
                      <a:pt x="1793" y="1205"/>
                    </a:lnTo>
                    <a:lnTo>
                      <a:pt x="1782" y="1205"/>
                    </a:lnTo>
                    <a:lnTo>
                      <a:pt x="1773" y="1205"/>
                    </a:lnTo>
                    <a:lnTo>
                      <a:pt x="1761" y="1205"/>
                    </a:lnTo>
                    <a:lnTo>
                      <a:pt x="1773" y="1214"/>
                    </a:lnTo>
                    <a:lnTo>
                      <a:pt x="1743" y="1243"/>
                    </a:lnTo>
                    <a:lnTo>
                      <a:pt x="1723" y="1270"/>
                    </a:lnTo>
                    <a:lnTo>
                      <a:pt x="1723" y="1302"/>
                    </a:lnTo>
                    <a:lnTo>
                      <a:pt x="1691" y="1302"/>
                    </a:lnTo>
                    <a:lnTo>
                      <a:pt x="1656" y="1290"/>
                    </a:lnTo>
                    <a:lnTo>
                      <a:pt x="1635" y="1331"/>
                    </a:lnTo>
                    <a:lnTo>
                      <a:pt x="1615" y="1320"/>
                    </a:lnTo>
                    <a:lnTo>
                      <a:pt x="1606" y="1302"/>
                    </a:lnTo>
                    <a:lnTo>
                      <a:pt x="1574" y="1302"/>
                    </a:lnTo>
                    <a:lnTo>
                      <a:pt x="1565" y="1320"/>
                    </a:lnTo>
                    <a:lnTo>
                      <a:pt x="1559" y="1320"/>
                    </a:lnTo>
                    <a:lnTo>
                      <a:pt x="1518" y="1311"/>
                    </a:lnTo>
                    <a:lnTo>
                      <a:pt x="1509" y="1320"/>
                    </a:lnTo>
                    <a:lnTo>
                      <a:pt x="1468" y="1340"/>
                    </a:lnTo>
                    <a:lnTo>
                      <a:pt x="1446" y="1311"/>
                    </a:lnTo>
                    <a:lnTo>
                      <a:pt x="1441" y="1311"/>
                    </a:lnTo>
                    <a:lnTo>
                      <a:pt x="1411" y="1290"/>
                    </a:lnTo>
                    <a:lnTo>
                      <a:pt x="1400" y="1290"/>
                    </a:lnTo>
                    <a:lnTo>
                      <a:pt x="1370" y="1302"/>
                    </a:lnTo>
                    <a:lnTo>
                      <a:pt x="1359" y="1311"/>
                    </a:lnTo>
                    <a:lnTo>
                      <a:pt x="1370" y="1331"/>
                    </a:lnTo>
                    <a:lnTo>
                      <a:pt x="1350" y="1352"/>
                    </a:lnTo>
                    <a:lnTo>
                      <a:pt x="1314" y="1361"/>
                    </a:lnTo>
                    <a:lnTo>
                      <a:pt x="1303" y="1320"/>
                    </a:lnTo>
                    <a:lnTo>
                      <a:pt x="1273" y="1352"/>
                    </a:lnTo>
                    <a:lnTo>
                      <a:pt x="1253" y="1340"/>
                    </a:lnTo>
                    <a:lnTo>
                      <a:pt x="1262" y="1331"/>
                    </a:lnTo>
                    <a:lnTo>
                      <a:pt x="1240" y="1302"/>
                    </a:lnTo>
                    <a:lnTo>
                      <a:pt x="1188" y="1270"/>
                    </a:lnTo>
                    <a:lnTo>
                      <a:pt x="1168" y="1290"/>
                    </a:lnTo>
                    <a:lnTo>
                      <a:pt x="1158" y="1290"/>
                    </a:lnTo>
                    <a:lnTo>
                      <a:pt x="1127" y="1320"/>
                    </a:lnTo>
                    <a:lnTo>
                      <a:pt x="1117" y="1320"/>
                    </a:lnTo>
                    <a:lnTo>
                      <a:pt x="1117" y="1311"/>
                    </a:lnTo>
                    <a:lnTo>
                      <a:pt x="1108" y="1290"/>
                    </a:lnTo>
                    <a:lnTo>
                      <a:pt x="1088" y="1290"/>
                    </a:lnTo>
                    <a:lnTo>
                      <a:pt x="1082" y="1243"/>
                    </a:lnTo>
                    <a:lnTo>
                      <a:pt x="1062" y="1243"/>
                    </a:lnTo>
                    <a:lnTo>
                      <a:pt x="1062" y="1281"/>
                    </a:lnTo>
                    <a:lnTo>
                      <a:pt x="1012" y="1261"/>
                    </a:lnTo>
                    <a:lnTo>
                      <a:pt x="1021" y="1243"/>
                    </a:lnTo>
                    <a:lnTo>
                      <a:pt x="991" y="1222"/>
                    </a:lnTo>
                    <a:lnTo>
                      <a:pt x="958" y="1214"/>
                    </a:lnTo>
                    <a:lnTo>
                      <a:pt x="932" y="1214"/>
                    </a:lnTo>
                    <a:lnTo>
                      <a:pt x="932" y="1205"/>
                    </a:lnTo>
                    <a:lnTo>
                      <a:pt x="943" y="1192"/>
                    </a:lnTo>
                    <a:lnTo>
                      <a:pt x="852" y="1172"/>
                    </a:lnTo>
                    <a:lnTo>
                      <a:pt x="839" y="1192"/>
                    </a:lnTo>
                    <a:lnTo>
                      <a:pt x="785" y="1125"/>
                    </a:lnTo>
                    <a:lnTo>
                      <a:pt x="776" y="1125"/>
                    </a:lnTo>
                    <a:lnTo>
                      <a:pt x="765" y="1125"/>
                    </a:lnTo>
                    <a:lnTo>
                      <a:pt x="744" y="1164"/>
                    </a:lnTo>
                    <a:lnTo>
                      <a:pt x="720" y="1164"/>
                    </a:lnTo>
                    <a:lnTo>
                      <a:pt x="700" y="1172"/>
                    </a:lnTo>
                    <a:lnTo>
                      <a:pt x="688" y="1184"/>
                    </a:lnTo>
                    <a:lnTo>
                      <a:pt x="659" y="1184"/>
                    </a:lnTo>
                    <a:lnTo>
                      <a:pt x="659" y="1172"/>
                    </a:lnTo>
                    <a:lnTo>
                      <a:pt x="679" y="1151"/>
                    </a:lnTo>
                    <a:lnTo>
                      <a:pt x="659" y="1131"/>
                    </a:lnTo>
                    <a:lnTo>
                      <a:pt x="618" y="1142"/>
                    </a:lnTo>
                    <a:lnTo>
                      <a:pt x="605" y="1131"/>
                    </a:lnTo>
                    <a:lnTo>
                      <a:pt x="591" y="1151"/>
                    </a:lnTo>
                    <a:lnTo>
                      <a:pt x="583" y="1142"/>
                    </a:lnTo>
                    <a:lnTo>
                      <a:pt x="591" y="1131"/>
                    </a:lnTo>
                    <a:lnTo>
                      <a:pt x="583" y="1125"/>
                    </a:lnTo>
                    <a:lnTo>
                      <a:pt x="561" y="1125"/>
                    </a:lnTo>
                    <a:lnTo>
                      <a:pt x="550" y="1116"/>
                    </a:lnTo>
                    <a:lnTo>
                      <a:pt x="500" y="1108"/>
                    </a:lnTo>
                    <a:lnTo>
                      <a:pt x="488" y="1075"/>
                    </a:lnTo>
                    <a:lnTo>
                      <a:pt x="479" y="1075"/>
                    </a:lnTo>
                    <a:lnTo>
                      <a:pt x="432" y="1096"/>
                    </a:lnTo>
                    <a:lnTo>
                      <a:pt x="432" y="1108"/>
                    </a:lnTo>
                    <a:lnTo>
                      <a:pt x="412" y="1116"/>
                    </a:lnTo>
                    <a:lnTo>
                      <a:pt x="382" y="1131"/>
                    </a:lnTo>
                    <a:lnTo>
                      <a:pt x="347" y="1125"/>
                    </a:lnTo>
                    <a:lnTo>
                      <a:pt x="336" y="1142"/>
                    </a:lnTo>
                    <a:lnTo>
                      <a:pt x="294" y="1142"/>
                    </a:lnTo>
                    <a:lnTo>
                      <a:pt x="244" y="1164"/>
                    </a:lnTo>
                    <a:lnTo>
                      <a:pt x="229" y="1131"/>
                    </a:lnTo>
                    <a:lnTo>
                      <a:pt x="197" y="1142"/>
                    </a:lnTo>
                    <a:lnTo>
                      <a:pt x="167" y="1151"/>
                    </a:lnTo>
                    <a:lnTo>
                      <a:pt x="167" y="1131"/>
                    </a:lnTo>
                    <a:lnTo>
                      <a:pt x="147" y="1131"/>
                    </a:lnTo>
                    <a:lnTo>
                      <a:pt x="126" y="1116"/>
                    </a:lnTo>
                    <a:lnTo>
                      <a:pt x="117" y="1125"/>
                    </a:lnTo>
                    <a:lnTo>
                      <a:pt x="112" y="1116"/>
                    </a:lnTo>
                    <a:lnTo>
                      <a:pt x="103" y="1116"/>
                    </a:lnTo>
                    <a:lnTo>
                      <a:pt x="82" y="1131"/>
                    </a:lnTo>
                    <a:lnTo>
                      <a:pt x="62" y="1125"/>
                    </a:lnTo>
                    <a:lnTo>
                      <a:pt x="50" y="1096"/>
                    </a:lnTo>
                    <a:lnTo>
                      <a:pt x="41" y="1096"/>
                    </a:lnTo>
                    <a:lnTo>
                      <a:pt x="21" y="1075"/>
                    </a:lnTo>
                    <a:lnTo>
                      <a:pt x="21" y="1066"/>
                    </a:lnTo>
                    <a:lnTo>
                      <a:pt x="50" y="1066"/>
                    </a:lnTo>
                    <a:lnTo>
                      <a:pt x="62" y="1034"/>
                    </a:lnTo>
                    <a:lnTo>
                      <a:pt x="9" y="1014"/>
                    </a:lnTo>
                    <a:lnTo>
                      <a:pt x="9" y="1010"/>
                    </a:lnTo>
                    <a:lnTo>
                      <a:pt x="9" y="990"/>
                    </a:lnTo>
                    <a:lnTo>
                      <a:pt x="21" y="958"/>
                    </a:lnTo>
                    <a:lnTo>
                      <a:pt x="71" y="949"/>
                    </a:lnTo>
                    <a:lnTo>
                      <a:pt x="82" y="969"/>
                    </a:lnTo>
                    <a:lnTo>
                      <a:pt x="91" y="990"/>
                    </a:lnTo>
                    <a:lnTo>
                      <a:pt x="117" y="999"/>
                    </a:lnTo>
                    <a:lnTo>
                      <a:pt x="126" y="949"/>
                    </a:lnTo>
                    <a:lnTo>
                      <a:pt x="117" y="908"/>
                    </a:lnTo>
                    <a:lnTo>
                      <a:pt x="103" y="895"/>
                    </a:lnTo>
                    <a:lnTo>
                      <a:pt x="103" y="841"/>
                    </a:lnTo>
                    <a:lnTo>
                      <a:pt x="103" y="819"/>
                    </a:lnTo>
                    <a:lnTo>
                      <a:pt x="82" y="778"/>
                    </a:lnTo>
                    <a:lnTo>
                      <a:pt x="91" y="770"/>
                    </a:lnTo>
                    <a:lnTo>
                      <a:pt x="82" y="763"/>
                    </a:lnTo>
                    <a:lnTo>
                      <a:pt x="30" y="713"/>
                    </a:lnTo>
                    <a:lnTo>
                      <a:pt x="62" y="693"/>
                    </a:lnTo>
                    <a:lnTo>
                      <a:pt x="21" y="681"/>
                    </a:lnTo>
                    <a:lnTo>
                      <a:pt x="41" y="617"/>
                    </a:lnTo>
                    <a:lnTo>
                      <a:pt x="62" y="605"/>
                    </a:lnTo>
                    <a:lnTo>
                      <a:pt x="62" y="596"/>
                    </a:lnTo>
                    <a:lnTo>
                      <a:pt x="71" y="585"/>
                    </a:lnTo>
                    <a:lnTo>
                      <a:pt x="103" y="567"/>
                    </a:lnTo>
                    <a:lnTo>
                      <a:pt x="103" y="529"/>
                    </a:lnTo>
                    <a:lnTo>
                      <a:pt x="117" y="520"/>
                    </a:lnTo>
                    <a:lnTo>
                      <a:pt x="117" y="488"/>
                    </a:lnTo>
                    <a:lnTo>
                      <a:pt x="103" y="479"/>
                    </a:lnTo>
                    <a:lnTo>
                      <a:pt x="82" y="488"/>
                    </a:lnTo>
                    <a:lnTo>
                      <a:pt x="82" y="508"/>
                    </a:lnTo>
                    <a:lnTo>
                      <a:pt x="71" y="520"/>
                    </a:lnTo>
                    <a:lnTo>
                      <a:pt x="62" y="508"/>
                    </a:lnTo>
                    <a:lnTo>
                      <a:pt x="41" y="508"/>
                    </a:lnTo>
                    <a:lnTo>
                      <a:pt x="30" y="499"/>
                    </a:lnTo>
                    <a:lnTo>
                      <a:pt x="30" y="488"/>
                    </a:lnTo>
                    <a:lnTo>
                      <a:pt x="62" y="479"/>
                    </a:lnTo>
                    <a:lnTo>
                      <a:pt x="71" y="429"/>
                    </a:lnTo>
                    <a:lnTo>
                      <a:pt x="71" y="417"/>
                    </a:lnTo>
                    <a:lnTo>
                      <a:pt x="41" y="408"/>
                    </a:lnTo>
                    <a:lnTo>
                      <a:pt x="50" y="394"/>
                    </a:lnTo>
                    <a:lnTo>
                      <a:pt x="30" y="382"/>
                    </a:lnTo>
                    <a:lnTo>
                      <a:pt x="30" y="362"/>
                    </a:lnTo>
                    <a:lnTo>
                      <a:pt x="0" y="362"/>
                    </a:lnTo>
                    <a:lnTo>
                      <a:pt x="0" y="353"/>
                    </a:lnTo>
                    <a:lnTo>
                      <a:pt x="41" y="340"/>
                    </a:lnTo>
                    <a:lnTo>
                      <a:pt x="41" y="332"/>
                    </a:lnTo>
                    <a:lnTo>
                      <a:pt x="30" y="332"/>
                    </a:lnTo>
                    <a:lnTo>
                      <a:pt x="9" y="312"/>
                    </a:lnTo>
                    <a:lnTo>
                      <a:pt x="30" y="284"/>
                    </a:lnTo>
                    <a:lnTo>
                      <a:pt x="30" y="256"/>
                    </a:lnTo>
                    <a:lnTo>
                      <a:pt x="9" y="243"/>
                    </a:lnTo>
                    <a:lnTo>
                      <a:pt x="9" y="223"/>
                    </a:lnTo>
                    <a:lnTo>
                      <a:pt x="41" y="193"/>
                    </a:lnTo>
                    <a:lnTo>
                      <a:pt x="41" y="182"/>
                    </a:lnTo>
                    <a:lnTo>
                      <a:pt x="41" y="173"/>
                    </a:lnTo>
                    <a:lnTo>
                      <a:pt x="82" y="158"/>
                    </a:lnTo>
                    <a:lnTo>
                      <a:pt x="71" y="126"/>
                    </a:lnTo>
                    <a:lnTo>
                      <a:pt x="21" y="147"/>
                    </a:lnTo>
                    <a:lnTo>
                      <a:pt x="0" y="126"/>
                    </a:lnTo>
                    <a:lnTo>
                      <a:pt x="30" y="106"/>
                    </a:lnTo>
                    <a:lnTo>
                      <a:pt x="30" y="97"/>
                    </a:lnTo>
                    <a:lnTo>
                      <a:pt x="30" y="56"/>
                    </a:lnTo>
                    <a:lnTo>
                      <a:pt x="62" y="44"/>
                    </a:lnTo>
                    <a:lnTo>
                      <a:pt x="71" y="20"/>
                    </a:lnTo>
                    <a:lnTo>
                      <a:pt x="82" y="0"/>
                    </a:lnTo>
                    <a:lnTo>
                      <a:pt x="91" y="9"/>
                    </a:lnTo>
                    <a:lnTo>
                      <a:pt x="117" y="9"/>
                    </a:lnTo>
                    <a:lnTo>
                      <a:pt x="126" y="20"/>
                    </a:lnTo>
                    <a:lnTo>
                      <a:pt x="147" y="20"/>
                    </a:lnTo>
                    <a:lnTo>
                      <a:pt x="158" y="41"/>
                    </a:lnTo>
                    <a:lnTo>
                      <a:pt x="167" y="44"/>
                    </a:lnTo>
                    <a:lnTo>
                      <a:pt x="188" y="44"/>
                    </a:lnTo>
                    <a:lnTo>
                      <a:pt x="188" y="56"/>
                    </a:lnTo>
                    <a:lnTo>
                      <a:pt x="167" y="76"/>
                    </a:lnTo>
                    <a:lnTo>
                      <a:pt x="188" y="106"/>
                    </a:lnTo>
                    <a:lnTo>
                      <a:pt x="197" y="117"/>
                    </a:lnTo>
                    <a:lnTo>
                      <a:pt x="229" y="117"/>
                    </a:lnTo>
                    <a:lnTo>
                      <a:pt x="236" y="126"/>
                    </a:lnTo>
                    <a:lnTo>
                      <a:pt x="264" y="117"/>
                    </a:lnTo>
                    <a:lnTo>
                      <a:pt x="306" y="85"/>
                    </a:lnTo>
                    <a:lnTo>
                      <a:pt x="336" y="117"/>
                    </a:lnTo>
                    <a:lnTo>
                      <a:pt x="347" y="85"/>
                    </a:lnTo>
                    <a:lnTo>
                      <a:pt x="356" y="85"/>
                    </a:lnTo>
                    <a:lnTo>
                      <a:pt x="356" y="97"/>
                    </a:lnTo>
                    <a:lnTo>
                      <a:pt x="390" y="97"/>
                    </a:lnTo>
                    <a:lnTo>
                      <a:pt x="423" y="106"/>
                    </a:lnTo>
                    <a:lnTo>
                      <a:pt x="464" y="126"/>
                    </a:lnTo>
                    <a:lnTo>
                      <a:pt x="464" y="147"/>
                    </a:lnTo>
                    <a:lnTo>
                      <a:pt x="453" y="147"/>
                    </a:lnTo>
                    <a:lnTo>
                      <a:pt x="453" y="158"/>
                    </a:lnTo>
                    <a:lnTo>
                      <a:pt x="488" y="138"/>
                    </a:lnTo>
                    <a:lnTo>
                      <a:pt x="488" y="147"/>
                    </a:lnTo>
                    <a:lnTo>
                      <a:pt x="509" y="138"/>
                    </a:lnTo>
                    <a:lnTo>
                      <a:pt x="541" y="147"/>
                    </a:lnTo>
                    <a:lnTo>
                      <a:pt x="570" y="126"/>
                    </a:lnTo>
                    <a:lnTo>
                      <a:pt x="618" y="117"/>
                    </a:lnTo>
                    <a:lnTo>
                      <a:pt x="626" y="126"/>
                    </a:lnTo>
                    <a:lnTo>
                      <a:pt x="668" y="117"/>
                    </a:lnTo>
                    <a:lnTo>
                      <a:pt x="679" y="117"/>
                    </a:lnTo>
                    <a:lnTo>
                      <a:pt x="700" y="117"/>
                    </a:lnTo>
                    <a:lnTo>
                      <a:pt x="720" y="138"/>
                    </a:lnTo>
                    <a:lnTo>
                      <a:pt x="724" y="147"/>
                    </a:lnTo>
                    <a:lnTo>
                      <a:pt x="756" y="158"/>
                    </a:lnTo>
                    <a:lnTo>
                      <a:pt x="785" y="158"/>
                    </a:lnTo>
                    <a:lnTo>
                      <a:pt x="806" y="158"/>
                    </a:lnTo>
                    <a:lnTo>
                      <a:pt x="826" y="193"/>
                    </a:lnTo>
                    <a:lnTo>
                      <a:pt x="841" y="193"/>
                    </a:lnTo>
                    <a:lnTo>
                      <a:pt x="852" y="202"/>
                    </a:lnTo>
                    <a:lnTo>
                      <a:pt x="893" y="193"/>
                    </a:lnTo>
                    <a:lnTo>
                      <a:pt x="943" y="215"/>
                    </a:lnTo>
                    <a:lnTo>
                      <a:pt x="953" y="234"/>
                    </a:lnTo>
                    <a:lnTo>
                      <a:pt x="958" y="243"/>
                    </a:lnTo>
                    <a:lnTo>
                      <a:pt x="971" y="243"/>
                    </a:lnTo>
                    <a:lnTo>
                      <a:pt x="980" y="243"/>
                    </a:lnTo>
                    <a:lnTo>
                      <a:pt x="971" y="264"/>
                    </a:lnTo>
                    <a:lnTo>
                      <a:pt x="991" y="276"/>
                    </a:lnTo>
                    <a:lnTo>
                      <a:pt x="1021" y="243"/>
                    </a:lnTo>
                    <a:lnTo>
                      <a:pt x="1041" y="264"/>
                    </a:lnTo>
                    <a:lnTo>
                      <a:pt x="1049" y="264"/>
                    </a:lnTo>
                    <a:lnTo>
                      <a:pt x="1071" y="284"/>
                    </a:lnTo>
                    <a:lnTo>
                      <a:pt x="1097" y="284"/>
                    </a:lnTo>
                    <a:lnTo>
                      <a:pt x="1088" y="299"/>
                    </a:lnTo>
                    <a:lnTo>
                      <a:pt x="1097" y="321"/>
                    </a:lnTo>
                    <a:lnTo>
                      <a:pt x="1117" y="321"/>
                    </a:lnTo>
                    <a:lnTo>
                      <a:pt x="1127" y="291"/>
                    </a:lnTo>
                    <a:lnTo>
                      <a:pt x="1168" y="291"/>
                    </a:lnTo>
                    <a:lnTo>
                      <a:pt x="1179" y="353"/>
                    </a:lnTo>
                    <a:lnTo>
                      <a:pt x="1203" y="373"/>
                    </a:lnTo>
                    <a:lnTo>
                      <a:pt x="1220" y="353"/>
                    </a:lnTo>
                    <a:lnTo>
                      <a:pt x="1232" y="312"/>
                    </a:lnTo>
                    <a:lnTo>
                      <a:pt x="1240" y="284"/>
                    </a:lnTo>
                    <a:lnTo>
                      <a:pt x="1253" y="264"/>
                    </a:lnTo>
                    <a:lnTo>
                      <a:pt x="1262" y="264"/>
                    </a:lnTo>
                    <a:lnTo>
                      <a:pt x="1294" y="276"/>
                    </a:lnTo>
                    <a:lnTo>
                      <a:pt x="1303" y="264"/>
                    </a:lnTo>
                    <a:lnTo>
                      <a:pt x="1329" y="276"/>
                    </a:lnTo>
                    <a:lnTo>
                      <a:pt x="1338" y="284"/>
                    </a:lnTo>
                    <a:lnTo>
                      <a:pt x="1359" y="291"/>
                    </a:lnTo>
                    <a:lnTo>
                      <a:pt x="1379" y="284"/>
                    </a:lnTo>
                    <a:lnTo>
                      <a:pt x="1391" y="264"/>
                    </a:lnTo>
                    <a:lnTo>
                      <a:pt x="1379" y="234"/>
                    </a:lnTo>
                    <a:lnTo>
                      <a:pt x="1391" y="202"/>
                    </a:lnTo>
                    <a:lnTo>
                      <a:pt x="1441" y="193"/>
                    </a:lnTo>
                    <a:lnTo>
                      <a:pt x="1446" y="182"/>
                    </a:lnTo>
                    <a:lnTo>
                      <a:pt x="1446" y="173"/>
                    </a:lnTo>
                    <a:lnTo>
                      <a:pt x="1455" y="158"/>
                    </a:lnTo>
                    <a:lnTo>
                      <a:pt x="1476" y="158"/>
                    </a:lnTo>
                    <a:lnTo>
                      <a:pt x="1488" y="173"/>
                    </a:lnTo>
                    <a:lnTo>
                      <a:pt x="1496" y="173"/>
                    </a:lnTo>
                    <a:lnTo>
                      <a:pt x="1496" y="158"/>
                    </a:lnTo>
                    <a:lnTo>
                      <a:pt x="1468" y="117"/>
                    </a:lnTo>
                    <a:lnTo>
                      <a:pt x="1496" y="106"/>
                    </a:lnTo>
                    <a:lnTo>
                      <a:pt x="1509" y="126"/>
                    </a:lnTo>
                    <a:lnTo>
                      <a:pt x="1529" y="106"/>
                    </a:lnTo>
                    <a:lnTo>
                      <a:pt x="1559" y="161"/>
                    </a:lnTo>
                    <a:lnTo>
                      <a:pt x="1574" y="173"/>
                    </a:lnTo>
                    <a:lnTo>
                      <a:pt x="1585" y="161"/>
                    </a:lnTo>
                    <a:lnTo>
                      <a:pt x="1574" y="138"/>
                    </a:lnTo>
                    <a:lnTo>
                      <a:pt x="1606" y="126"/>
                    </a:lnTo>
                    <a:lnTo>
                      <a:pt x="1615" y="117"/>
                    </a:lnTo>
                    <a:lnTo>
                      <a:pt x="1626" y="117"/>
                    </a:lnTo>
                    <a:lnTo>
                      <a:pt x="1647" y="117"/>
                    </a:lnTo>
                    <a:lnTo>
                      <a:pt x="1647" y="138"/>
                    </a:lnTo>
                    <a:lnTo>
                      <a:pt x="1665" y="138"/>
                    </a:lnTo>
                    <a:lnTo>
                      <a:pt x="1665" y="158"/>
                    </a:lnTo>
                    <a:lnTo>
                      <a:pt x="1682" y="158"/>
                    </a:lnTo>
                    <a:lnTo>
                      <a:pt x="1682" y="138"/>
                    </a:lnTo>
                    <a:lnTo>
                      <a:pt x="1702" y="126"/>
                    </a:lnTo>
                    <a:lnTo>
                      <a:pt x="1702" y="97"/>
                    </a:lnTo>
                    <a:lnTo>
                      <a:pt x="1743" y="97"/>
                    </a:lnTo>
                    <a:lnTo>
                      <a:pt x="1743" y="138"/>
                    </a:lnTo>
                    <a:lnTo>
                      <a:pt x="1752" y="126"/>
                    </a:lnTo>
                    <a:lnTo>
                      <a:pt x="1761" y="106"/>
                    </a:lnTo>
                    <a:lnTo>
                      <a:pt x="1793" y="106"/>
                    </a:lnTo>
                    <a:lnTo>
                      <a:pt x="1793" y="138"/>
                    </a:lnTo>
                    <a:lnTo>
                      <a:pt x="1782" y="147"/>
                    </a:lnTo>
                    <a:lnTo>
                      <a:pt x="1793" y="182"/>
                    </a:lnTo>
                    <a:lnTo>
                      <a:pt x="1793" y="193"/>
                    </a:lnTo>
                    <a:lnTo>
                      <a:pt x="1782" y="182"/>
                    </a:lnTo>
                    <a:lnTo>
                      <a:pt x="1773" y="182"/>
                    </a:lnTo>
                    <a:lnTo>
                      <a:pt x="1773" y="215"/>
                    </a:lnTo>
                    <a:lnTo>
                      <a:pt x="1782" y="243"/>
                    </a:lnTo>
                    <a:lnTo>
                      <a:pt x="1761" y="264"/>
                    </a:lnTo>
                    <a:lnTo>
                      <a:pt x="1761" y="276"/>
                    </a:lnTo>
                    <a:lnTo>
                      <a:pt x="1773" y="284"/>
                    </a:lnTo>
                    <a:lnTo>
                      <a:pt x="1793" y="299"/>
                    </a:lnTo>
                    <a:lnTo>
                      <a:pt x="1793" y="321"/>
                    </a:lnTo>
                    <a:lnTo>
                      <a:pt x="1808" y="353"/>
                    </a:lnTo>
                    <a:lnTo>
                      <a:pt x="1802" y="373"/>
                    </a:lnTo>
                    <a:lnTo>
                      <a:pt x="1808" y="417"/>
                    </a:lnTo>
                    <a:lnTo>
                      <a:pt x="1802" y="417"/>
                    </a:lnTo>
                    <a:lnTo>
                      <a:pt x="1802" y="458"/>
                    </a:lnTo>
                    <a:lnTo>
                      <a:pt x="1761" y="470"/>
                    </a:lnTo>
                    <a:lnTo>
                      <a:pt x="1782" y="499"/>
                    </a:lnTo>
                    <a:lnTo>
                      <a:pt x="1793" y="520"/>
                    </a:lnTo>
                    <a:lnTo>
                      <a:pt x="1782" y="567"/>
                    </a:lnTo>
                    <a:lnTo>
                      <a:pt x="1808" y="576"/>
                    </a:lnTo>
                    <a:lnTo>
                      <a:pt x="1841" y="596"/>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sp>
            <p:nvSpPr>
              <p:cNvPr id="126" name="02 Aisne">
                <a:extLst>
                  <a:ext uri="{FF2B5EF4-FFF2-40B4-BE49-F238E27FC236}">
                    <a16:creationId xmlns:a16="http://schemas.microsoft.com/office/drawing/2014/main" id="{EF91F0C3-5127-4C06-BA66-4A180EA9E81B}"/>
                  </a:ext>
                </a:extLst>
              </p:cNvPr>
              <p:cNvSpPr>
                <a:spLocks noEditPoints="1"/>
              </p:cNvSpPr>
              <p:nvPr userDrawn="1"/>
            </p:nvSpPr>
            <p:spPr bwMode="auto">
              <a:xfrm>
                <a:off x="6219825" y="1073150"/>
                <a:ext cx="547688" cy="803275"/>
              </a:xfrm>
              <a:custGeom>
                <a:avLst/>
                <a:gdLst>
                  <a:gd name="T0" fmla="*/ 1540 w 1606"/>
                  <a:gd name="T1" fmla="*/ 182 h 2365"/>
                  <a:gd name="T2" fmla="*/ 1323 w 1606"/>
                  <a:gd name="T3" fmla="*/ 149 h 2365"/>
                  <a:gd name="T4" fmla="*/ 1277 w 1606"/>
                  <a:gd name="T5" fmla="*/ 76 h 2365"/>
                  <a:gd name="T6" fmla="*/ 1151 w 1606"/>
                  <a:gd name="T7" fmla="*/ 106 h 2365"/>
                  <a:gd name="T8" fmla="*/ 1000 w 1606"/>
                  <a:gd name="T9" fmla="*/ 38 h 2365"/>
                  <a:gd name="T10" fmla="*/ 852 w 1606"/>
                  <a:gd name="T11" fmla="*/ 38 h 2365"/>
                  <a:gd name="T12" fmla="*/ 805 w 1606"/>
                  <a:gd name="T13" fmla="*/ 76 h 2365"/>
                  <a:gd name="T14" fmla="*/ 714 w 1606"/>
                  <a:gd name="T15" fmla="*/ 30 h 2365"/>
                  <a:gd name="T16" fmla="*/ 574 w 1606"/>
                  <a:gd name="T17" fmla="*/ 86 h 2365"/>
                  <a:gd name="T18" fmla="*/ 423 w 1606"/>
                  <a:gd name="T19" fmla="*/ 99 h 2365"/>
                  <a:gd name="T20" fmla="*/ 246 w 1606"/>
                  <a:gd name="T21" fmla="*/ 129 h 2365"/>
                  <a:gd name="T22" fmla="*/ 236 w 1606"/>
                  <a:gd name="T23" fmla="*/ 237 h 2365"/>
                  <a:gd name="T24" fmla="*/ 200 w 1606"/>
                  <a:gd name="T25" fmla="*/ 331 h 2365"/>
                  <a:gd name="T26" fmla="*/ 150 w 1606"/>
                  <a:gd name="T27" fmla="*/ 437 h 2365"/>
                  <a:gd name="T28" fmla="*/ 137 w 1606"/>
                  <a:gd name="T29" fmla="*/ 508 h 2365"/>
                  <a:gd name="T30" fmla="*/ 167 w 1606"/>
                  <a:gd name="T31" fmla="*/ 639 h 2365"/>
                  <a:gd name="T32" fmla="*/ 200 w 1606"/>
                  <a:gd name="T33" fmla="*/ 788 h 2365"/>
                  <a:gd name="T34" fmla="*/ 167 w 1606"/>
                  <a:gd name="T35" fmla="*/ 872 h 2365"/>
                  <a:gd name="T36" fmla="*/ 215 w 1606"/>
                  <a:gd name="T37" fmla="*/ 1013 h 2365"/>
                  <a:gd name="T38" fmla="*/ 190 w 1606"/>
                  <a:gd name="T39" fmla="*/ 1162 h 2365"/>
                  <a:gd name="T40" fmla="*/ 200 w 1606"/>
                  <a:gd name="T41" fmla="*/ 1221 h 2365"/>
                  <a:gd name="T42" fmla="*/ 150 w 1606"/>
                  <a:gd name="T43" fmla="*/ 1375 h 2365"/>
                  <a:gd name="T44" fmla="*/ 0 w 1606"/>
                  <a:gd name="T45" fmla="*/ 1448 h 2365"/>
                  <a:gd name="T46" fmla="*/ 54 w 1606"/>
                  <a:gd name="T47" fmla="*/ 1503 h 2365"/>
                  <a:gd name="T48" fmla="*/ 99 w 1606"/>
                  <a:gd name="T49" fmla="*/ 1606 h 2365"/>
                  <a:gd name="T50" fmla="*/ 0 w 1606"/>
                  <a:gd name="T51" fmla="*/ 1620 h 2365"/>
                  <a:gd name="T52" fmla="*/ 84 w 1606"/>
                  <a:gd name="T53" fmla="*/ 1739 h 2365"/>
                  <a:gd name="T54" fmla="*/ 54 w 1606"/>
                  <a:gd name="T55" fmla="*/ 1663 h 2365"/>
                  <a:gd name="T56" fmla="*/ 118 w 1606"/>
                  <a:gd name="T57" fmla="*/ 1693 h 2365"/>
                  <a:gd name="T58" fmla="*/ 167 w 1606"/>
                  <a:gd name="T59" fmla="*/ 1726 h 2365"/>
                  <a:gd name="T60" fmla="*/ 200 w 1606"/>
                  <a:gd name="T61" fmla="*/ 1789 h 2365"/>
                  <a:gd name="T62" fmla="*/ 150 w 1606"/>
                  <a:gd name="T63" fmla="*/ 1837 h 2365"/>
                  <a:gd name="T64" fmla="*/ 286 w 1606"/>
                  <a:gd name="T65" fmla="*/ 1946 h 2365"/>
                  <a:gd name="T66" fmla="*/ 342 w 1606"/>
                  <a:gd name="T67" fmla="*/ 2087 h 2365"/>
                  <a:gd name="T68" fmla="*/ 394 w 1606"/>
                  <a:gd name="T69" fmla="*/ 2183 h 2365"/>
                  <a:gd name="T70" fmla="*/ 552 w 1606"/>
                  <a:gd name="T71" fmla="*/ 2307 h 2365"/>
                  <a:gd name="T72" fmla="*/ 650 w 1606"/>
                  <a:gd name="T73" fmla="*/ 2365 h 2365"/>
                  <a:gd name="T74" fmla="*/ 695 w 1606"/>
                  <a:gd name="T75" fmla="*/ 2307 h 2365"/>
                  <a:gd name="T76" fmla="*/ 810 w 1606"/>
                  <a:gd name="T77" fmla="*/ 2128 h 2365"/>
                  <a:gd name="T78" fmla="*/ 832 w 1606"/>
                  <a:gd name="T79" fmla="*/ 1983 h 2365"/>
                  <a:gd name="T80" fmla="*/ 810 w 1606"/>
                  <a:gd name="T81" fmla="*/ 1936 h 2365"/>
                  <a:gd name="T82" fmla="*/ 832 w 1606"/>
                  <a:gd name="T83" fmla="*/ 1857 h 2365"/>
                  <a:gd name="T84" fmla="*/ 961 w 1606"/>
                  <a:gd name="T85" fmla="*/ 1779 h 2365"/>
                  <a:gd name="T86" fmla="*/ 936 w 1606"/>
                  <a:gd name="T87" fmla="*/ 1693 h 2365"/>
                  <a:gd name="T88" fmla="*/ 895 w 1606"/>
                  <a:gd name="T89" fmla="*/ 1650 h 2365"/>
                  <a:gd name="T90" fmla="*/ 875 w 1606"/>
                  <a:gd name="T91" fmla="*/ 1524 h 2365"/>
                  <a:gd name="T92" fmla="*/ 924 w 1606"/>
                  <a:gd name="T93" fmla="*/ 1416 h 2365"/>
                  <a:gd name="T94" fmla="*/ 1032 w 1606"/>
                  <a:gd name="T95" fmla="*/ 1365 h 2365"/>
                  <a:gd name="T96" fmla="*/ 1118 w 1606"/>
                  <a:gd name="T97" fmla="*/ 1350 h 2365"/>
                  <a:gd name="T98" fmla="*/ 1214 w 1606"/>
                  <a:gd name="T99" fmla="*/ 1268 h 2365"/>
                  <a:gd name="T100" fmla="*/ 1353 w 1606"/>
                  <a:gd name="T101" fmla="*/ 1360 h 2365"/>
                  <a:gd name="T102" fmla="*/ 1353 w 1606"/>
                  <a:gd name="T103" fmla="*/ 1200 h 2365"/>
                  <a:gd name="T104" fmla="*/ 1365 w 1606"/>
                  <a:gd name="T105" fmla="*/ 1066 h 2365"/>
                  <a:gd name="T106" fmla="*/ 1373 w 1606"/>
                  <a:gd name="T107" fmla="*/ 988 h 2365"/>
                  <a:gd name="T108" fmla="*/ 1365 w 1606"/>
                  <a:gd name="T109" fmla="*/ 818 h 2365"/>
                  <a:gd name="T110" fmla="*/ 1461 w 1606"/>
                  <a:gd name="T111" fmla="*/ 741 h 2365"/>
                  <a:gd name="T112" fmla="*/ 1548 w 1606"/>
                  <a:gd name="T113" fmla="*/ 650 h 2365"/>
                  <a:gd name="T114" fmla="*/ 1560 w 1606"/>
                  <a:gd name="T115" fmla="*/ 554 h 2365"/>
                  <a:gd name="T116" fmla="*/ 1596 w 1606"/>
                  <a:gd name="T117" fmla="*/ 394 h 2365"/>
                  <a:gd name="T118" fmla="*/ 54 w 1606"/>
                  <a:gd name="T119" fmla="*/ 1640 h 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6" h="2365">
                    <a:moveTo>
                      <a:pt x="1586" y="291"/>
                    </a:moveTo>
                    <a:lnTo>
                      <a:pt x="1568" y="291"/>
                    </a:lnTo>
                    <a:lnTo>
                      <a:pt x="1579" y="205"/>
                    </a:lnTo>
                    <a:lnTo>
                      <a:pt x="1579" y="195"/>
                    </a:lnTo>
                    <a:lnTo>
                      <a:pt x="1533" y="205"/>
                    </a:lnTo>
                    <a:lnTo>
                      <a:pt x="1540" y="182"/>
                    </a:lnTo>
                    <a:lnTo>
                      <a:pt x="1503" y="162"/>
                    </a:lnTo>
                    <a:lnTo>
                      <a:pt x="1471" y="162"/>
                    </a:lnTo>
                    <a:lnTo>
                      <a:pt x="1414" y="175"/>
                    </a:lnTo>
                    <a:lnTo>
                      <a:pt x="1394" y="175"/>
                    </a:lnTo>
                    <a:lnTo>
                      <a:pt x="1384" y="160"/>
                    </a:lnTo>
                    <a:lnTo>
                      <a:pt x="1323" y="149"/>
                    </a:lnTo>
                    <a:lnTo>
                      <a:pt x="1310" y="149"/>
                    </a:lnTo>
                    <a:lnTo>
                      <a:pt x="1303" y="149"/>
                    </a:lnTo>
                    <a:lnTo>
                      <a:pt x="1295" y="139"/>
                    </a:lnTo>
                    <a:lnTo>
                      <a:pt x="1267" y="139"/>
                    </a:lnTo>
                    <a:lnTo>
                      <a:pt x="1257" y="106"/>
                    </a:lnTo>
                    <a:lnTo>
                      <a:pt x="1277" y="76"/>
                    </a:lnTo>
                    <a:lnTo>
                      <a:pt x="1277" y="45"/>
                    </a:lnTo>
                    <a:lnTo>
                      <a:pt x="1267" y="38"/>
                    </a:lnTo>
                    <a:lnTo>
                      <a:pt x="1227" y="76"/>
                    </a:lnTo>
                    <a:lnTo>
                      <a:pt x="1214" y="66"/>
                    </a:lnTo>
                    <a:lnTo>
                      <a:pt x="1186" y="76"/>
                    </a:lnTo>
                    <a:lnTo>
                      <a:pt x="1151" y="106"/>
                    </a:lnTo>
                    <a:lnTo>
                      <a:pt x="1138" y="76"/>
                    </a:lnTo>
                    <a:lnTo>
                      <a:pt x="1128" y="56"/>
                    </a:lnTo>
                    <a:lnTo>
                      <a:pt x="1077" y="38"/>
                    </a:lnTo>
                    <a:lnTo>
                      <a:pt x="1060" y="45"/>
                    </a:lnTo>
                    <a:lnTo>
                      <a:pt x="1032" y="38"/>
                    </a:lnTo>
                    <a:lnTo>
                      <a:pt x="1000" y="38"/>
                    </a:lnTo>
                    <a:lnTo>
                      <a:pt x="1000" y="30"/>
                    </a:lnTo>
                    <a:lnTo>
                      <a:pt x="961" y="30"/>
                    </a:lnTo>
                    <a:lnTo>
                      <a:pt x="936" y="0"/>
                    </a:lnTo>
                    <a:lnTo>
                      <a:pt x="914" y="0"/>
                    </a:lnTo>
                    <a:lnTo>
                      <a:pt x="875" y="23"/>
                    </a:lnTo>
                    <a:lnTo>
                      <a:pt x="852" y="38"/>
                    </a:lnTo>
                    <a:lnTo>
                      <a:pt x="852" y="45"/>
                    </a:lnTo>
                    <a:lnTo>
                      <a:pt x="865" y="56"/>
                    </a:lnTo>
                    <a:lnTo>
                      <a:pt x="852" y="66"/>
                    </a:lnTo>
                    <a:lnTo>
                      <a:pt x="832" y="56"/>
                    </a:lnTo>
                    <a:lnTo>
                      <a:pt x="822" y="66"/>
                    </a:lnTo>
                    <a:lnTo>
                      <a:pt x="805" y="76"/>
                    </a:lnTo>
                    <a:lnTo>
                      <a:pt x="799" y="76"/>
                    </a:lnTo>
                    <a:lnTo>
                      <a:pt x="776" y="56"/>
                    </a:lnTo>
                    <a:lnTo>
                      <a:pt x="756" y="45"/>
                    </a:lnTo>
                    <a:lnTo>
                      <a:pt x="746" y="30"/>
                    </a:lnTo>
                    <a:lnTo>
                      <a:pt x="726" y="30"/>
                    </a:lnTo>
                    <a:lnTo>
                      <a:pt x="714" y="30"/>
                    </a:lnTo>
                    <a:lnTo>
                      <a:pt x="695" y="56"/>
                    </a:lnTo>
                    <a:lnTo>
                      <a:pt x="693" y="66"/>
                    </a:lnTo>
                    <a:lnTo>
                      <a:pt x="670" y="66"/>
                    </a:lnTo>
                    <a:lnTo>
                      <a:pt x="650" y="106"/>
                    </a:lnTo>
                    <a:lnTo>
                      <a:pt x="577" y="86"/>
                    </a:lnTo>
                    <a:lnTo>
                      <a:pt x="574" y="86"/>
                    </a:lnTo>
                    <a:lnTo>
                      <a:pt x="532" y="66"/>
                    </a:lnTo>
                    <a:lnTo>
                      <a:pt x="519" y="76"/>
                    </a:lnTo>
                    <a:lnTo>
                      <a:pt x="500" y="66"/>
                    </a:lnTo>
                    <a:lnTo>
                      <a:pt x="470" y="76"/>
                    </a:lnTo>
                    <a:lnTo>
                      <a:pt x="458" y="99"/>
                    </a:lnTo>
                    <a:lnTo>
                      <a:pt x="423" y="99"/>
                    </a:lnTo>
                    <a:lnTo>
                      <a:pt x="413" y="106"/>
                    </a:lnTo>
                    <a:lnTo>
                      <a:pt x="382" y="99"/>
                    </a:lnTo>
                    <a:lnTo>
                      <a:pt x="374" y="76"/>
                    </a:lnTo>
                    <a:lnTo>
                      <a:pt x="342" y="76"/>
                    </a:lnTo>
                    <a:lnTo>
                      <a:pt x="256" y="106"/>
                    </a:lnTo>
                    <a:lnTo>
                      <a:pt x="246" y="129"/>
                    </a:lnTo>
                    <a:lnTo>
                      <a:pt x="236" y="149"/>
                    </a:lnTo>
                    <a:lnTo>
                      <a:pt x="256" y="162"/>
                    </a:lnTo>
                    <a:lnTo>
                      <a:pt x="286" y="160"/>
                    </a:lnTo>
                    <a:lnTo>
                      <a:pt x="298" y="162"/>
                    </a:lnTo>
                    <a:lnTo>
                      <a:pt x="246" y="195"/>
                    </a:lnTo>
                    <a:lnTo>
                      <a:pt x="236" y="237"/>
                    </a:lnTo>
                    <a:lnTo>
                      <a:pt x="246" y="237"/>
                    </a:lnTo>
                    <a:lnTo>
                      <a:pt x="246" y="245"/>
                    </a:lnTo>
                    <a:lnTo>
                      <a:pt x="210" y="266"/>
                    </a:lnTo>
                    <a:lnTo>
                      <a:pt x="200" y="298"/>
                    </a:lnTo>
                    <a:lnTo>
                      <a:pt x="190" y="298"/>
                    </a:lnTo>
                    <a:lnTo>
                      <a:pt x="200" y="331"/>
                    </a:lnTo>
                    <a:lnTo>
                      <a:pt x="190" y="347"/>
                    </a:lnTo>
                    <a:lnTo>
                      <a:pt x="190" y="359"/>
                    </a:lnTo>
                    <a:lnTo>
                      <a:pt x="160" y="389"/>
                    </a:lnTo>
                    <a:lnTo>
                      <a:pt x="137" y="369"/>
                    </a:lnTo>
                    <a:lnTo>
                      <a:pt x="130" y="379"/>
                    </a:lnTo>
                    <a:lnTo>
                      <a:pt x="150" y="437"/>
                    </a:lnTo>
                    <a:lnTo>
                      <a:pt x="130" y="445"/>
                    </a:lnTo>
                    <a:lnTo>
                      <a:pt x="108" y="465"/>
                    </a:lnTo>
                    <a:lnTo>
                      <a:pt x="118" y="478"/>
                    </a:lnTo>
                    <a:lnTo>
                      <a:pt x="137" y="485"/>
                    </a:lnTo>
                    <a:lnTo>
                      <a:pt x="137" y="498"/>
                    </a:lnTo>
                    <a:lnTo>
                      <a:pt x="137" y="508"/>
                    </a:lnTo>
                    <a:lnTo>
                      <a:pt x="150" y="535"/>
                    </a:lnTo>
                    <a:lnTo>
                      <a:pt x="118" y="554"/>
                    </a:lnTo>
                    <a:lnTo>
                      <a:pt x="130" y="584"/>
                    </a:lnTo>
                    <a:lnTo>
                      <a:pt x="167" y="596"/>
                    </a:lnTo>
                    <a:lnTo>
                      <a:pt x="167" y="626"/>
                    </a:lnTo>
                    <a:lnTo>
                      <a:pt x="167" y="639"/>
                    </a:lnTo>
                    <a:lnTo>
                      <a:pt x="190" y="680"/>
                    </a:lnTo>
                    <a:lnTo>
                      <a:pt x="200" y="702"/>
                    </a:lnTo>
                    <a:lnTo>
                      <a:pt x="200" y="735"/>
                    </a:lnTo>
                    <a:lnTo>
                      <a:pt x="190" y="741"/>
                    </a:lnTo>
                    <a:lnTo>
                      <a:pt x="200" y="778"/>
                    </a:lnTo>
                    <a:lnTo>
                      <a:pt x="200" y="788"/>
                    </a:lnTo>
                    <a:lnTo>
                      <a:pt x="190" y="778"/>
                    </a:lnTo>
                    <a:lnTo>
                      <a:pt x="180" y="778"/>
                    </a:lnTo>
                    <a:lnTo>
                      <a:pt x="180" y="811"/>
                    </a:lnTo>
                    <a:lnTo>
                      <a:pt x="190" y="839"/>
                    </a:lnTo>
                    <a:lnTo>
                      <a:pt x="167" y="859"/>
                    </a:lnTo>
                    <a:lnTo>
                      <a:pt x="167" y="872"/>
                    </a:lnTo>
                    <a:lnTo>
                      <a:pt x="180" y="879"/>
                    </a:lnTo>
                    <a:lnTo>
                      <a:pt x="200" y="894"/>
                    </a:lnTo>
                    <a:lnTo>
                      <a:pt x="200" y="917"/>
                    </a:lnTo>
                    <a:lnTo>
                      <a:pt x="215" y="948"/>
                    </a:lnTo>
                    <a:lnTo>
                      <a:pt x="210" y="968"/>
                    </a:lnTo>
                    <a:lnTo>
                      <a:pt x="215" y="1013"/>
                    </a:lnTo>
                    <a:lnTo>
                      <a:pt x="210" y="1013"/>
                    </a:lnTo>
                    <a:lnTo>
                      <a:pt x="210" y="1054"/>
                    </a:lnTo>
                    <a:lnTo>
                      <a:pt x="167" y="1066"/>
                    </a:lnTo>
                    <a:lnTo>
                      <a:pt x="190" y="1094"/>
                    </a:lnTo>
                    <a:lnTo>
                      <a:pt x="200" y="1116"/>
                    </a:lnTo>
                    <a:lnTo>
                      <a:pt x="190" y="1162"/>
                    </a:lnTo>
                    <a:lnTo>
                      <a:pt x="215" y="1170"/>
                    </a:lnTo>
                    <a:lnTo>
                      <a:pt x="246" y="1192"/>
                    </a:lnTo>
                    <a:lnTo>
                      <a:pt x="256" y="1200"/>
                    </a:lnTo>
                    <a:lnTo>
                      <a:pt x="256" y="1221"/>
                    </a:lnTo>
                    <a:lnTo>
                      <a:pt x="200" y="1234"/>
                    </a:lnTo>
                    <a:lnTo>
                      <a:pt x="200" y="1221"/>
                    </a:lnTo>
                    <a:lnTo>
                      <a:pt x="167" y="1221"/>
                    </a:lnTo>
                    <a:lnTo>
                      <a:pt x="167" y="1249"/>
                    </a:lnTo>
                    <a:lnTo>
                      <a:pt x="167" y="1298"/>
                    </a:lnTo>
                    <a:lnTo>
                      <a:pt x="167" y="1337"/>
                    </a:lnTo>
                    <a:lnTo>
                      <a:pt x="150" y="1350"/>
                    </a:lnTo>
                    <a:lnTo>
                      <a:pt x="150" y="1375"/>
                    </a:lnTo>
                    <a:lnTo>
                      <a:pt x="137" y="1387"/>
                    </a:lnTo>
                    <a:lnTo>
                      <a:pt x="118" y="1394"/>
                    </a:lnTo>
                    <a:lnTo>
                      <a:pt x="99" y="1426"/>
                    </a:lnTo>
                    <a:lnTo>
                      <a:pt x="71" y="1416"/>
                    </a:lnTo>
                    <a:lnTo>
                      <a:pt x="54" y="1407"/>
                    </a:lnTo>
                    <a:lnTo>
                      <a:pt x="0" y="1448"/>
                    </a:lnTo>
                    <a:lnTo>
                      <a:pt x="20" y="1478"/>
                    </a:lnTo>
                    <a:lnTo>
                      <a:pt x="12" y="1488"/>
                    </a:lnTo>
                    <a:lnTo>
                      <a:pt x="31" y="1493"/>
                    </a:lnTo>
                    <a:lnTo>
                      <a:pt x="31" y="1503"/>
                    </a:lnTo>
                    <a:lnTo>
                      <a:pt x="54" y="1513"/>
                    </a:lnTo>
                    <a:lnTo>
                      <a:pt x="54" y="1503"/>
                    </a:lnTo>
                    <a:lnTo>
                      <a:pt x="71" y="1513"/>
                    </a:lnTo>
                    <a:lnTo>
                      <a:pt x="99" y="1513"/>
                    </a:lnTo>
                    <a:lnTo>
                      <a:pt x="84" y="1544"/>
                    </a:lnTo>
                    <a:lnTo>
                      <a:pt x="89" y="1554"/>
                    </a:lnTo>
                    <a:lnTo>
                      <a:pt x="89" y="1594"/>
                    </a:lnTo>
                    <a:lnTo>
                      <a:pt x="99" y="1606"/>
                    </a:lnTo>
                    <a:lnTo>
                      <a:pt x="99" y="1630"/>
                    </a:lnTo>
                    <a:lnTo>
                      <a:pt x="84" y="1640"/>
                    </a:lnTo>
                    <a:lnTo>
                      <a:pt x="61" y="1630"/>
                    </a:lnTo>
                    <a:lnTo>
                      <a:pt x="61" y="1620"/>
                    </a:lnTo>
                    <a:lnTo>
                      <a:pt x="54" y="1609"/>
                    </a:lnTo>
                    <a:lnTo>
                      <a:pt x="0" y="1620"/>
                    </a:lnTo>
                    <a:lnTo>
                      <a:pt x="12" y="1670"/>
                    </a:lnTo>
                    <a:lnTo>
                      <a:pt x="20" y="1711"/>
                    </a:lnTo>
                    <a:lnTo>
                      <a:pt x="31" y="1711"/>
                    </a:lnTo>
                    <a:lnTo>
                      <a:pt x="31" y="1703"/>
                    </a:lnTo>
                    <a:lnTo>
                      <a:pt x="71" y="1721"/>
                    </a:lnTo>
                    <a:lnTo>
                      <a:pt x="84" y="1739"/>
                    </a:lnTo>
                    <a:lnTo>
                      <a:pt x="99" y="1739"/>
                    </a:lnTo>
                    <a:lnTo>
                      <a:pt x="99" y="1711"/>
                    </a:lnTo>
                    <a:lnTo>
                      <a:pt x="84" y="1693"/>
                    </a:lnTo>
                    <a:lnTo>
                      <a:pt x="71" y="1703"/>
                    </a:lnTo>
                    <a:lnTo>
                      <a:pt x="61" y="1693"/>
                    </a:lnTo>
                    <a:lnTo>
                      <a:pt x="54" y="1663"/>
                    </a:lnTo>
                    <a:lnTo>
                      <a:pt x="61" y="1650"/>
                    </a:lnTo>
                    <a:lnTo>
                      <a:pt x="84" y="1663"/>
                    </a:lnTo>
                    <a:lnTo>
                      <a:pt x="89" y="1670"/>
                    </a:lnTo>
                    <a:lnTo>
                      <a:pt x="118" y="1663"/>
                    </a:lnTo>
                    <a:lnTo>
                      <a:pt x="130" y="1670"/>
                    </a:lnTo>
                    <a:lnTo>
                      <a:pt x="118" y="1693"/>
                    </a:lnTo>
                    <a:lnTo>
                      <a:pt x="137" y="1693"/>
                    </a:lnTo>
                    <a:lnTo>
                      <a:pt x="160" y="1693"/>
                    </a:lnTo>
                    <a:lnTo>
                      <a:pt x="150" y="1746"/>
                    </a:lnTo>
                    <a:lnTo>
                      <a:pt x="167" y="1769"/>
                    </a:lnTo>
                    <a:lnTo>
                      <a:pt x="180" y="1759"/>
                    </a:lnTo>
                    <a:lnTo>
                      <a:pt x="167" y="1726"/>
                    </a:lnTo>
                    <a:lnTo>
                      <a:pt x="180" y="1693"/>
                    </a:lnTo>
                    <a:lnTo>
                      <a:pt x="200" y="1703"/>
                    </a:lnTo>
                    <a:lnTo>
                      <a:pt x="200" y="1746"/>
                    </a:lnTo>
                    <a:lnTo>
                      <a:pt x="236" y="1759"/>
                    </a:lnTo>
                    <a:lnTo>
                      <a:pt x="215" y="1789"/>
                    </a:lnTo>
                    <a:lnTo>
                      <a:pt x="200" y="1789"/>
                    </a:lnTo>
                    <a:lnTo>
                      <a:pt x="200" y="1801"/>
                    </a:lnTo>
                    <a:lnTo>
                      <a:pt x="190" y="1801"/>
                    </a:lnTo>
                    <a:lnTo>
                      <a:pt x="180" y="1801"/>
                    </a:lnTo>
                    <a:lnTo>
                      <a:pt x="167" y="1801"/>
                    </a:lnTo>
                    <a:lnTo>
                      <a:pt x="180" y="1807"/>
                    </a:lnTo>
                    <a:lnTo>
                      <a:pt x="150" y="1837"/>
                    </a:lnTo>
                    <a:lnTo>
                      <a:pt x="200" y="1857"/>
                    </a:lnTo>
                    <a:lnTo>
                      <a:pt x="210" y="1857"/>
                    </a:lnTo>
                    <a:lnTo>
                      <a:pt x="256" y="1877"/>
                    </a:lnTo>
                    <a:lnTo>
                      <a:pt x="256" y="1906"/>
                    </a:lnTo>
                    <a:lnTo>
                      <a:pt x="256" y="1913"/>
                    </a:lnTo>
                    <a:lnTo>
                      <a:pt x="286" y="1946"/>
                    </a:lnTo>
                    <a:lnTo>
                      <a:pt x="298" y="1973"/>
                    </a:lnTo>
                    <a:lnTo>
                      <a:pt x="266" y="2012"/>
                    </a:lnTo>
                    <a:lnTo>
                      <a:pt x="256" y="2024"/>
                    </a:lnTo>
                    <a:lnTo>
                      <a:pt x="306" y="2052"/>
                    </a:lnTo>
                    <a:lnTo>
                      <a:pt x="327" y="2074"/>
                    </a:lnTo>
                    <a:lnTo>
                      <a:pt x="342" y="2087"/>
                    </a:lnTo>
                    <a:lnTo>
                      <a:pt x="342" y="2100"/>
                    </a:lnTo>
                    <a:lnTo>
                      <a:pt x="342" y="2108"/>
                    </a:lnTo>
                    <a:lnTo>
                      <a:pt x="374" y="2108"/>
                    </a:lnTo>
                    <a:lnTo>
                      <a:pt x="374" y="2128"/>
                    </a:lnTo>
                    <a:lnTo>
                      <a:pt x="382" y="2163"/>
                    </a:lnTo>
                    <a:lnTo>
                      <a:pt x="394" y="2183"/>
                    </a:lnTo>
                    <a:lnTo>
                      <a:pt x="443" y="2170"/>
                    </a:lnTo>
                    <a:lnTo>
                      <a:pt x="450" y="2216"/>
                    </a:lnTo>
                    <a:lnTo>
                      <a:pt x="480" y="2239"/>
                    </a:lnTo>
                    <a:lnTo>
                      <a:pt x="519" y="2211"/>
                    </a:lnTo>
                    <a:lnTo>
                      <a:pt x="542" y="2307"/>
                    </a:lnTo>
                    <a:lnTo>
                      <a:pt x="552" y="2307"/>
                    </a:lnTo>
                    <a:lnTo>
                      <a:pt x="552" y="2300"/>
                    </a:lnTo>
                    <a:lnTo>
                      <a:pt x="574" y="2300"/>
                    </a:lnTo>
                    <a:lnTo>
                      <a:pt x="574" y="2320"/>
                    </a:lnTo>
                    <a:lnTo>
                      <a:pt x="638" y="2335"/>
                    </a:lnTo>
                    <a:lnTo>
                      <a:pt x="628" y="2365"/>
                    </a:lnTo>
                    <a:lnTo>
                      <a:pt x="650" y="2365"/>
                    </a:lnTo>
                    <a:lnTo>
                      <a:pt x="658" y="2345"/>
                    </a:lnTo>
                    <a:lnTo>
                      <a:pt x="680" y="2345"/>
                    </a:lnTo>
                    <a:lnTo>
                      <a:pt x="680" y="2330"/>
                    </a:lnTo>
                    <a:lnTo>
                      <a:pt x="680" y="2320"/>
                    </a:lnTo>
                    <a:lnTo>
                      <a:pt x="680" y="2307"/>
                    </a:lnTo>
                    <a:lnTo>
                      <a:pt x="695" y="2307"/>
                    </a:lnTo>
                    <a:lnTo>
                      <a:pt x="714" y="2239"/>
                    </a:lnTo>
                    <a:lnTo>
                      <a:pt x="726" y="2226"/>
                    </a:lnTo>
                    <a:lnTo>
                      <a:pt x="789" y="2216"/>
                    </a:lnTo>
                    <a:lnTo>
                      <a:pt x="789" y="2170"/>
                    </a:lnTo>
                    <a:lnTo>
                      <a:pt x="810" y="2170"/>
                    </a:lnTo>
                    <a:lnTo>
                      <a:pt x="810" y="2128"/>
                    </a:lnTo>
                    <a:lnTo>
                      <a:pt x="845" y="2120"/>
                    </a:lnTo>
                    <a:lnTo>
                      <a:pt x="865" y="2052"/>
                    </a:lnTo>
                    <a:lnTo>
                      <a:pt x="901" y="2044"/>
                    </a:lnTo>
                    <a:lnTo>
                      <a:pt x="914" y="2024"/>
                    </a:lnTo>
                    <a:lnTo>
                      <a:pt x="895" y="1973"/>
                    </a:lnTo>
                    <a:lnTo>
                      <a:pt x="832" y="1983"/>
                    </a:lnTo>
                    <a:lnTo>
                      <a:pt x="832" y="1996"/>
                    </a:lnTo>
                    <a:lnTo>
                      <a:pt x="805" y="1996"/>
                    </a:lnTo>
                    <a:lnTo>
                      <a:pt x="799" y="1973"/>
                    </a:lnTo>
                    <a:lnTo>
                      <a:pt x="805" y="1946"/>
                    </a:lnTo>
                    <a:lnTo>
                      <a:pt x="805" y="1936"/>
                    </a:lnTo>
                    <a:lnTo>
                      <a:pt x="810" y="1936"/>
                    </a:lnTo>
                    <a:lnTo>
                      <a:pt x="810" y="1913"/>
                    </a:lnTo>
                    <a:lnTo>
                      <a:pt x="822" y="1913"/>
                    </a:lnTo>
                    <a:lnTo>
                      <a:pt x="865" y="1913"/>
                    </a:lnTo>
                    <a:lnTo>
                      <a:pt x="865" y="1897"/>
                    </a:lnTo>
                    <a:lnTo>
                      <a:pt x="852" y="1877"/>
                    </a:lnTo>
                    <a:lnTo>
                      <a:pt x="832" y="1857"/>
                    </a:lnTo>
                    <a:lnTo>
                      <a:pt x="810" y="1830"/>
                    </a:lnTo>
                    <a:lnTo>
                      <a:pt x="845" y="1779"/>
                    </a:lnTo>
                    <a:lnTo>
                      <a:pt x="845" y="1769"/>
                    </a:lnTo>
                    <a:lnTo>
                      <a:pt x="914" y="1759"/>
                    </a:lnTo>
                    <a:lnTo>
                      <a:pt x="936" y="1779"/>
                    </a:lnTo>
                    <a:lnTo>
                      <a:pt x="961" y="1779"/>
                    </a:lnTo>
                    <a:lnTo>
                      <a:pt x="991" y="1759"/>
                    </a:lnTo>
                    <a:lnTo>
                      <a:pt x="1000" y="1746"/>
                    </a:lnTo>
                    <a:lnTo>
                      <a:pt x="1000" y="1711"/>
                    </a:lnTo>
                    <a:lnTo>
                      <a:pt x="971" y="1721"/>
                    </a:lnTo>
                    <a:lnTo>
                      <a:pt x="941" y="1711"/>
                    </a:lnTo>
                    <a:lnTo>
                      <a:pt x="936" y="1693"/>
                    </a:lnTo>
                    <a:lnTo>
                      <a:pt x="941" y="1670"/>
                    </a:lnTo>
                    <a:lnTo>
                      <a:pt x="936" y="1663"/>
                    </a:lnTo>
                    <a:lnTo>
                      <a:pt x="924" y="1670"/>
                    </a:lnTo>
                    <a:lnTo>
                      <a:pt x="914" y="1670"/>
                    </a:lnTo>
                    <a:lnTo>
                      <a:pt x="901" y="1663"/>
                    </a:lnTo>
                    <a:lnTo>
                      <a:pt x="895" y="1650"/>
                    </a:lnTo>
                    <a:lnTo>
                      <a:pt x="885" y="1630"/>
                    </a:lnTo>
                    <a:lnTo>
                      <a:pt x="901" y="1606"/>
                    </a:lnTo>
                    <a:lnTo>
                      <a:pt x="901" y="1594"/>
                    </a:lnTo>
                    <a:lnTo>
                      <a:pt x="875" y="1554"/>
                    </a:lnTo>
                    <a:lnTo>
                      <a:pt x="885" y="1544"/>
                    </a:lnTo>
                    <a:lnTo>
                      <a:pt x="875" y="1524"/>
                    </a:lnTo>
                    <a:lnTo>
                      <a:pt x="885" y="1503"/>
                    </a:lnTo>
                    <a:lnTo>
                      <a:pt x="875" y="1493"/>
                    </a:lnTo>
                    <a:lnTo>
                      <a:pt x="852" y="1478"/>
                    </a:lnTo>
                    <a:lnTo>
                      <a:pt x="865" y="1448"/>
                    </a:lnTo>
                    <a:lnTo>
                      <a:pt x="895" y="1436"/>
                    </a:lnTo>
                    <a:lnTo>
                      <a:pt x="924" y="1416"/>
                    </a:lnTo>
                    <a:lnTo>
                      <a:pt x="941" y="1407"/>
                    </a:lnTo>
                    <a:lnTo>
                      <a:pt x="983" y="1407"/>
                    </a:lnTo>
                    <a:lnTo>
                      <a:pt x="983" y="1387"/>
                    </a:lnTo>
                    <a:lnTo>
                      <a:pt x="991" y="1387"/>
                    </a:lnTo>
                    <a:lnTo>
                      <a:pt x="1012" y="1387"/>
                    </a:lnTo>
                    <a:lnTo>
                      <a:pt x="1032" y="1365"/>
                    </a:lnTo>
                    <a:lnTo>
                      <a:pt x="1052" y="1365"/>
                    </a:lnTo>
                    <a:lnTo>
                      <a:pt x="1090" y="1365"/>
                    </a:lnTo>
                    <a:lnTo>
                      <a:pt x="1096" y="1375"/>
                    </a:lnTo>
                    <a:lnTo>
                      <a:pt x="1128" y="1387"/>
                    </a:lnTo>
                    <a:lnTo>
                      <a:pt x="1128" y="1365"/>
                    </a:lnTo>
                    <a:lnTo>
                      <a:pt x="1118" y="1350"/>
                    </a:lnTo>
                    <a:lnTo>
                      <a:pt x="1128" y="1337"/>
                    </a:lnTo>
                    <a:lnTo>
                      <a:pt x="1128" y="1318"/>
                    </a:lnTo>
                    <a:lnTo>
                      <a:pt x="1173" y="1298"/>
                    </a:lnTo>
                    <a:lnTo>
                      <a:pt x="1194" y="1288"/>
                    </a:lnTo>
                    <a:lnTo>
                      <a:pt x="1194" y="1268"/>
                    </a:lnTo>
                    <a:lnTo>
                      <a:pt x="1214" y="1268"/>
                    </a:lnTo>
                    <a:lnTo>
                      <a:pt x="1227" y="1276"/>
                    </a:lnTo>
                    <a:lnTo>
                      <a:pt x="1257" y="1318"/>
                    </a:lnTo>
                    <a:lnTo>
                      <a:pt x="1295" y="1318"/>
                    </a:lnTo>
                    <a:lnTo>
                      <a:pt x="1323" y="1350"/>
                    </a:lnTo>
                    <a:lnTo>
                      <a:pt x="1323" y="1360"/>
                    </a:lnTo>
                    <a:lnTo>
                      <a:pt x="1353" y="1360"/>
                    </a:lnTo>
                    <a:lnTo>
                      <a:pt x="1365" y="1350"/>
                    </a:lnTo>
                    <a:lnTo>
                      <a:pt x="1365" y="1311"/>
                    </a:lnTo>
                    <a:lnTo>
                      <a:pt x="1373" y="1268"/>
                    </a:lnTo>
                    <a:lnTo>
                      <a:pt x="1365" y="1241"/>
                    </a:lnTo>
                    <a:lnTo>
                      <a:pt x="1365" y="1234"/>
                    </a:lnTo>
                    <a:lnTo>
                      <a:pt x="1353" y="1200"/>
                    </a:lnTo>
                    <a:lnTo>
                      <a:pt x="1384" y="1192"/>
                    </a:lnTo>
                    <a:lnTo>
                      <a:pt x="1373" y="1162"/>
                    </a:lnTo>
                    <a:lnTo>
                      <a:pt x="1365" y="1143"/>
                    </a:lnTo>
                    <a:lnTo>
                      <a:pt x="1365" y="1116"/>
                    </a:lnTo>
                    <a:lnTo>
                      <a:pt x="1353" y="1094"/>
                    </a:lnTo>
                    <a:lnTo>
                      <a:pt x="1365" y="1066"/>
                    </a:lnTo>
                    <a:lnTo>
                      <a:pt x="1384" y="1066"/>
                    </a:lnTo>
                    <a:lnTo>
                      <a:pt x="1373" y="1044"/>
                    </a:lnTo>
                    <a:lnTo>
                      <a:pt x="1407" y="1044"/>
                    </a:lnTo>
                    <a:lnTo>
                      <a:pt x="1407" y="1003"/>
                    </a:lnTo>
                    <a:lnTo>
                      <a:pt x="1373" y="998"/>
                    </a:lnTo>
                    <a:lnTo>
                      <a:pt x="1373" y="988"/>
                    </a:lnTo>
                    <a:lnTo>
                      <a:pt x="1407" y="948"/>
                    </a:lnTo>
                    <a:lnTo>
                      <a:pt x="1384" y="935"/>
                    </a:lnTo>
                    <a:lnTo>
                      <a:pt x="1384" y="894"/>
                    </a:lnTo>
                    <a:lnTo>
                      <a:pt x="1343" y="872"/>
                    </a:lnTo>
                    <a:lnTo>
                      <a:pt x="1333" y="849"/>
                    </a:lnTo>
                    <a:lnTo>
                      <a:pt x="1365" y="818"/>
                    </a:lnTo>
                    <a:lnTo>
                      <a:pt x="1407" y="831"/>
                    </a:lnTo>
                    <a:lnTo>
                      <a:pt x="1414" y="831"/>
                    </a:lnTo>
                    <a:lnTo>
                      <a:pt x="1441" y="831"/>
                    </a:lnTo>
                    <a:lnTo>
                      <a:pt x="1441" y="811"/>
                    </a:lnTo>
                    <a:lnTo>
                      <a:pt x="1449" y="798"/>
                    </a:lnTo>
                    <a:lnTo>
                      <a:pt x="1461" y="741"/>
                    </a:lnTo>
                    <a:lnTo>
                      <a:pt x="1483" y="741"/>
                    </a:lnTo>
                    <a:lnTo>
                      <a:pt x="1483" y="712"/>
                    </a:lnTo>
                    <a:lnTo>
                      <a:pt x="1503" y="702"/>
                    </a:lnTo>
                    <a:lnTo>
                      <a:pt x="1533" y="692"/>
                    </a:lnTo>
                    <a:lnTo>
                      <a:pt x="1533" y="660"/>
                    </a:lnTo>
                    <a:lnTo>
                      <a:pt x="1548" y="650"/>
                    </a:lnTo>
                    <a:lnTo>
                      <a:pt x="1579" y="636"/>
                    </a:lnTo>
                    <a:lnTo>
                      <a:pt x="1579" y="626"/>
                    </a:lnTo>
                    <a:lnTo>
                      <a:pt x="1579" y="604"/>
                    </a:lnTo>
                    <a:lnTo>
                      <a:pt x="1596" y="584"/>
                    </a:lnTo>
                    <a:lnTo>
                      <a:pt x="1586" y="554"/>
                    </a:lnTo>
                    <a:lnTo>
                      <a:pt x="1560" y="554"/>
                    </a:lnTo>
                    <a:lnTo>
                      <a:pt x="1548" y="535"/>
                    </a:lnTo>
                    <a:lnTo>
                      <a:pt x="1579" y="520"/>
                    </a:lnTo>
                    <a:lnTo>
                      <a:pt x="1560" y="485"/>
                    </a:lnTo>
                    <a:lnTo>
                      <a:pt x="1579" y="437"/>
                    </a:lnTo>
                    <a:lnTo>
                      <a:pt x="1586" y="407"/>
                    </a:lnTo>
                    <a:lnTo>
                      <a:pt x="1596" y="394"/>
                    </a:lnTo>
                    <a:lnTo>
                      <a:pt x="1606" y="379"/>
                    </a:lnTo>
                    <a:lnTo>
                      <a:pt x="1606" y="298"/>
                    </a:lnTo>
                    <a:lnTo>
                      <a:pt x="1586" y="298"/>
                    </a:lnTo>
                    <a:lnTo>
                      <a:pt x="1586" y="291"/>
                    </a:lnTo>
                    <a:close/>
                    <a:moveTo>
                      <a:pt x="41" y="1650"/>
                    </a:moveTo>
                    <a:lnTo>
                      <a:pt x="54" y="1640"/>
                    </a:lnTo>
                    <a:lnTo>
                      <a:pt x="41" y="1630"/>
                    </a:lnTo>
                    <a:lnTo>
                      <a:pt x="31" y="1640"/>
                    </a:lnTo>
                    <a:lnTo>
                      <a:pt x="41" y="1663"/>
                    </a:lnTo>
                    <a:lnTo>
                      <a:pt x="41" y="1650"/>
                    </a:lnTo>
                    <a:close/>
                  </a:path>
                </a:pathLst>
              </a:custGeom>
              <a:grpFill/>
              <a:ln w="3175" cap="flat" cmpd="sng">
                <a:solidFill>
                  <a:schemeClr val="accent1"/>
                </a:solidFill>
                <a:prstDash val="solid"/>
                <a:round/>
                <a:headEnd type="none" w="med" len="med"/>
                <a:tailEnd type="none" w="med" len="med"/>
              </a:ln>
              <a:effectLst/>
            </p:spPr>
            <p:txBody>
              <a:bodyPr/>
              <a:lstStyle/>
              <a:p>
                <a:endParaRPr lang="fr-FR"/>
              </a:p>
            </p:txBody>
          </p:sp>
        </p:grpSp>
      </p:grpSp>
    </p:spTree>
    <p:extLst>
      <p:ext uri="{BB962C8B-B14F-4D97-AF65-F5344CB8AC3E}">
        <p14:creationId xmlns:p14="http://schemas.microsoft.com/office/powerpoint/2010/main" val="3375114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8B6801A-C264-41D3-A82C-A7C715524962}"/>
              </a:ext>
            </a:extLst>
          </p:cNvPr>
          <p:cNvSpPr>
            <a:spLocks noGrp="1"/>
          </p:cNvSpPr>
          <p:nvPr>
            <p:ph type="sldNum" sz="quarter" idx="4"/>
          </p:nvPr>
        </p:nvSpPr>
        <p:spPr/>
        <p:txBody>
          <a:bodyPr/>
          <a:lstStyle/>
          <a:p>
            <a:fld id="{5C099187-7A9C-4FE6-9452-51D4CB057F0C}" type="slidenum">
              <a:rPr lang="fr-FR" smtClean="0"/>
              <a:pPr/>
              <a:t>22</a:t>
            </a:fld>
            <a:endParaRPr lang="fr-FR"/>
          </a:p>
        </p:txBody>
      </p:sp>
      <p:sp>
        <p:nvSpPr>
          <p:cNvPr id="3" name="Titre 2">
            <a:extLst>
              <a:ext uri="{FF2B5EF4-FFF2-40B4-BE49-F238E27FC236}">
                <a16:creationId xmlns:a16="http://schemas.microsoft.com/office/drawing/2014/main" id="{B6F6663D-3284-4C7A-A2A2-EAF82A0A27F1}"/>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735A443B-95B2-48C8-8E16-330AEEF8EBCD}"/>
              </a:ext>
            </a:extLst>
          </p:cNvPr>
          <p:cNvSpPr>
            <a:spLocks noGrp="1"/>
          </p:cNvSpPr>
          <p:nvPr>
            <p:ph type="body" sz="quarter" idx="10"/>
          </p:nvPr>
        </p:nvSpPr>
        <p:spPr/>
        <p:txBody>
          <a:bodyPr/>
          <a:lstStyle/>
          <a:p>
            <a:endParaRPr lang="fr-FR"/>
          </a:p>
        </p:txBody>
      </p:sp>
      <p:grpSp>
        <p:nvGrpSpPr>
          <p:cNvPr id="318" name="Malaisie">
            <a:extLst>
              <a:ext uri="{FF2B5EF4-FFF2-40B4-BE49-F238E27FC236}">
                <a16:creationId xmlns:a16="http://schemas.microsoft.com/office/drawing/2014/main" id="{C32C83A9-42BB-40DE-9812-3DE9EF8BC39C}"/>
              </a:ext>
            </a:extLst>
          </p:cNvPr>
          <p:cNvGrpSpPr/>
          <p:nvPr/>
        </p:nvGrpSpPr>
        <p:grpSpPr>
          <a:xfrm>
            <a:off x="10264763" y="4338277"/>
            <a:ext cx="421266" cy="145721"/>
            <a:chOff x="8207375" y="4275138"/>
            <a:chExt cx="504826" cy="174625"/>
          </a:xfrm>
          <a:solidFill>
            <a:schemeClr val="tx1"/>
          </a:solidFill>
        </p:grpSpPr>
        <p:sp>
          <p:nvSpPr>
            <p:cNvPr id="319" name="Malaisie">
              <a:extLst>
                <a:ext uri="{FF2B5EF4-FFF2-40B4-BE49-F238E27FC236}">
                  <a16:creationId xmlns:a16="http://schemas.microsoft.com/office/drawing/2014/main" id="{4F6B0F84-A25E-44EB-B870-06321295C594}"/>
                </a:ext>
              </a:extLst>
            </p:cNvPr>
            <p:cNvSpPr>
              <a:spLocks/>
            </p:cNvSpPr>
            <p:nvPr/>
          </p:nvSpPr>
          <p:spPr bwMode="auto">
            <a:xfrm>
              <a:off x="8207375" y="4287838"/>
              <a:ext cx="107950" cy="141287"/>
            </a:xfrm>
            <a:custGeom>
              <a:avLst/>
              <a:gdLst>
                <a:gd name="T0" fmla="*/ 0 w 20000"/>
                <a:gd name="T1" fmla="*/ 335 h 20000"/>
                <a:gd name="T2" fmla="*/ 440 w 20000"/>
                <a:gd name="T3" fmla="*/ 0 h 20000"/>
                <a:gd name="T4" fmla="*/ 4505 w 20000"/>
                <a:gd name="T5" fmla="*/ 1674 h 20000"/>
                <a:gd name="T6" fmla="*/ 3407 w 20000"/>
                <a:gd name="T7" fmla="*/ 3431 h 20000"/>
                <a:gd name="T8" fmla="*/ 5604 w 20000"/>
                <a:gd name="T9" fmla="*/ 3431 h 20000"/>
                <a:gd name="T10" fmla="*/ 6264 w 20000"/>
                <a:gd name="T11" fmla="*/ 1674 h 20000"/>
                <a:gd name="T12" fmla="*/ 7363 w 20000"/>
                <a:gd name="T13" fmla="*/ 2594 h 20000"/>
                <a:gd name="T14" fmla="*/ 8022 w 20000"/>
                <a:gd name="T15" fmla="*/ 1674 h 20000"/>
                <a:gd name="T16" fmla="*/ 9121 w 20000"/>
                <a:gd name="T17" fmla="*/ 1674 h 20000"/>
                <a:gd name="T18" fmla="*/ 15385 w 20000"/>
                <a:gd name="T19" fmla="*/ 7364 h 20000"/>
                <a:gd name="T20" fmla="*/ 15385 w 20000"/>
                <a:gd name="T21" fmla="*/ 10879 h 20000"/>
                <a:gd name="T22" fmla="*/ 16593 w 20000"/>
                <a:gd name="T23" fmla="*/ 12971 h 20000"/>
                <a:gd name="T24" fmla="*/ 16593 w 20000"/>
                <a:gd name="T25" fmla="*/ 14728 h 20000"/>
                <a:gd name="T26" fmla="*/ 18132 w 20000"/>
                <a:gd name="T27" fmla="*/ 15146 h 20000"/>
                <a:gd name="T28" fmla="*/ 19890 w 20000"/>
                <a:gd name="T29" fmla="*/ 19916 h 20000"/>
                <a:gd name="T30" fmla="*/ 19341 w 20000"/>
                <a:gd name="T31" fmla="*/ 18577 h 20000"/>
                <a:gd name="T32" fmla="*/ 16593 w 20000"/>
                <a:gd name="T33" fmla="*/ 19498 h 20000"/>
                <a:gd name="T34" fmla="*/ 16593 w 20000"/>
                <a:gd name="T35" fmla="*/ 19916 h 20000"/>
                <a:gd name="T36" fmla="*/ 13626 w 20000"/>
                <a:gd name="T37" fmla="*/ 18243 h 20000"/>
                <a:gd name="T38" fmla="*/ 10220 w 20000"/>
                <a:gd name="T39" fmla="*/ 16485 h 20000"/>
                <a:gd name="T40" fmla="*/ 6264 w 20000"/>
                <a:gd name="T41" fmla="*/ 13808 h 20000"/>
                <a:gd name="T42" fmla="*/ 5604 w 20000"/>
                <a:gd name="T43" fmla="*/ 12552 h 20000"/>
                <a:gd name="T44" fmla="*/ 2857 w 20000"/>
                <a:gd name="T45" fmla="*/ 10377 h 20000"/>
                <a:gd name="T46" fmla="*/ 2857 w 20000"/>
                <a:gd name="T47" fmla="*/ 9038 h 20000"/>
                <a:gd name="T48" fmla="*/ 2857 w 20000"/>
                <a:gd name="T49" fmla="*/ 6946 h 20000"/>
                <a:gd name="T50" fmla="*/ 1758 w 20000"/>
                <a:gd name="T51" fmla="*/ 6109 h 20000"/>
                <a:gd name="T52" fmla="*/ 440 w 20000"/>
                <a:gd name="T53" fmla="*/ 3431 h 20000"/>
                <a:gd name="T54" fmla="*/ 0 w 20000"/>
                <a:gd name="T55" fmla="*/ 3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20" name="Malaisie">
              <a:extLst>
                <a:ext uri="{FF2B5EF4-FFF2-40B4-BE49-F238E27FC236}">
                  <a16:creationId xmlns:a16="http://schemas.microsoft.com/office/drawing/2014/main" id="{559E4EEE-F46C-44EA-BA21-27E9B4C446A6}"/>
                </a:ext>
              </a:extLst>
            </p:cNvPr>
            <p:cNvSpPr>
              <a:spLocks/>
            </p:cNvSpPr>
            <p:nvPr/>
          </p:nvSpPr>
          <p:spPr bwMode="auto">
            <a:xfrm>
              <a:off x="8462963" y="4275138"/>
              <a:ext cx="249238" cy="174625"/>
            </a:xfrm>
            <a:custGeom>
              <a:avLst/>
              <a:gdLst>
                <a:gd name="T0" fmla="*/ 9619 w 20000"/>
                <a:gd name="T1" fmla="*/ 7365 h 20000"/>
                <a:gd name="T2" fmla="*/ 9857 w 20000"/>
                <a:gd name="T3" fmla="*/ 9797 h 20000"/>
                <a:gd name="T4" fmla="*/ 10810 w 20000"/>
                <a:gd name="T5" fmla="*/ 8716 h 20000"/>
                <a:gd name="T6" fmla="*/ 11571 w 20000"/>
                <a:gd name="T7" fmla="*/ 8716 h 20000"/>
                <a:gd name="T8" fmla="*/ 10810 w 20000"/>
                <a:gd name="T9" fmla="*/ 7365 h 20000"/>
                <a:gd name="T10" fmla="*/ 11095 w 20000"/>
                <a:gd name="T11" fmla="*/ 6959 h 20000"/>
                <a:gd name="T12" fmla="*/ 11571 w 20000"/>
                <a:gd name="T13" fmla="*/ 5270 h 20000"/>
                <a:gd name="T14" fmla="*/ 12286 w 20000"/>
                <a:gd name="T15" fmla="*/ 4595 h 20000"/>
                <a:gd name="T16" fmla="*/ 12857 w 20000"/>
                <a:gd name="T17" fmla="*/ 5270 h 20000"/>
                <a:gd name="T18" fmla="*/ 13571 w 20000"/>
                <a:gd name="T19" fmla="*/ 2500 h 20000"/>
                <a:gd name="T20" fmla="*/ 14333 w 20000"/>
                <a:gd name="T21" fmla="*/ 0 h 20000"/>
                <a:gd name="T22" fmla="*/ 14810 w 20000"/>
                <a:gd name="T23" fmla="*/ 743 h 20000"/>
                <a:gd name="T24" fmla="*/ 14810 w 20000"/>
                <a:gd name="T25" fmla="*/ 1757 h 20000"/>
                <a:gd name="T26" fmla="*/ 15000 w 20000"/>
                <a:gd name="T27" fmla="*/ 743 h 20000"/>
                <a:gd name="T28" fmla="*/ 15524 w 20000"/>
                <a:gd name="T29" fmla="*/ 743 h 20000"/>
                <a:gd name="T30" fmla="*/ 15524 w 20000"/>
                <a:gd name="T31" fmla="*/ 1757 h 20000"/>
                <a:gd name="T32" fmla="*/ 16286 w 20000"/>
                <a:gd name="T33" fmla="*/ 1757 h 20000"/>
                <a:gd name="T34" fmla="*/ 16286 w 20000"/>
                <a:gd name="T35" fmla="*/ 2770 h 20000"/>
                <a:gd name="T36" fmla="*/ 16762 w 20000"/>
                <a:gd name="T37" fmla="*/ 3514 h 20000"/>
                <a:gd name="T38" fmla="*/ 17048 w 20000"/>
                <a:gd name="T39" fmla="*/ 3514 h 20000"/>
                <a:gd name="T40" fmla="*/ 17048 w 20000"/>
                <a:gd name="T41" fmla="*/ 4189 h 20000"/>
                <a:gd name="T42" fmla="*/ 16762 w 20000"/>
                <a:gd name="T43" fmla="*/ 4595 h 20000"/>
                <a:gd name="T44" fmla="*/ 17524 w 20000"/>
                <a:gd name="T45" fmla="*/ 4595 h 20000"/>
                <a:gd name="T46" fmla="*/ 18000 w 20000"/>
                <a:gd name="T47" fmla="*/ 4189 h 20000"/>
                <a:gd name="T48" fmla="*/ 19000 w 20000"/>
                <a:gd name="T49" fmla="*/ 5270 h 20000"/>
                <a:gd name="T50" fmla="*/ 19952 w 20000"/>
                <a:gd name="T51" fmla="*/ 5270 h 20000"/>
                <a:gd name="T52" fmla="*/ 19952 w 20000"/>
                <a:gd name="T53" fmla="*/ 6284 h 20000"/>
                <a:gd name="T54" fmla="*/ 19000 w 20000"/>
                <a:gd name="T55" fmla="*/ 6284 h 20000"/>
                <a:gd name="T56" fmla="*/ 18238 w 20000"/>
                <a:gd name="T57" fmla="*/ 6959 h 20000"/>
                <a:gd name="T58" fmla="*/ 18000 w 20000"/>
                <a:gd name="T59" fmla="*/ 6959 h 20000"/>
                <a:gd name="T60" fmla="*/ 17524 w 20000"/>
                <a:gd name="T61" fmla="*/ 6959 h 20000"/>
                <a:gd name="T62" fmla="*/ 18714 w 20000"/>
                <a:gd name="T63" fmla="*/ 8716 h 20000"/>
                <a:gd name="T64" fmla="*/ 17048 w 20000"/>
                <a:gd name="T65" fmla="*/ 9122 h 20000"/>
                <a:gd name="T66" fmla="*/ 16762 w 20000"/>
                <a:gd name="T67" fmla="*/ 8716 h 20000"/>
                <a:gd name="T68" fmla="*/ 16286 w 20000"/>
                <a:gd name="T69" fmla="*/ 9122 h 20000"/>
                <a:gd name="T70" fmla="*/ 16762 w 20000"/>
                <a:gd name="T71" fmla="*/ 10135 h 20000"/>
                <a:gd name="T72" fmla="*/ 13048 w 20000"/>
                <a:gd name="T73" fmla="*/ 9797 h 20000"/>
                <a:gd name="T74" fmla="*/ 12286 w 20000"/>
                <a:gd name="T75" fmla="*/ 13311 h 20000"/>
                <a:gd name="T76" fmla="*/ 11095 w 20000"/>
                <a:gd name="T77" fmla="*/ 13581 h 20000"/>
                <a:gd name="T78" fmla="*/ 10810 w 20000"/>
                <a:gd name="T79" fmla="*/ 17162 h 20000"/>
                <a:gd name="T80" fmla="*/ 8667 w 20000"/>
                <a:gd name="T81" fmla="*/ 18851 h 20000"/>
                <a:gd name="T82" fmla="*/ 6619 w 20000"/>
                <a:gd name="T83" fmla="*/ 19932 h 20000"/>
                <a:gd name="T84" fmla="*/ 3905 w 20000"/>
                <a:gd name="T85" fmla="*/ 19257 h 20000"/>
                <a:gd name="T86" fmla="*/ 2714 w 20000"/>
                <a:gd name="T87" fmla="*/ 19257 h 20000"/>
                <a:gd name="T88" fmla="*/ 476 w 20000"/>
                <a:gd name="T89" fmla="*/ 18176 h 20000"/>
                <a:gd name="T90" fmla="*/ 0 w 20000"/>
                <a:gd name="T91" fmla="*/ 16419 h 20000"/>
                <a:gd name="T92" fmla="*/ 1238 w 20000"/>
                <a:gd name="T93" fmla="*/ 16419 h 20000"/>
                <a:gd name="T94" fmla="*/ 1952 w 20000"/>
                <a:gd name="T95" fmla="*/ 17162 h 20000"/>
                <a:gd name="T96" fmla="*/ 2476 w 20000"/>
                <a:gd name="T97" fmla="*/ 17162 h 20000"/>
                <a:gd name="T98" fmla="*/ 2714 w 20000"/>
                <a:gd name="T99" fmla="*/ 15405 h 20000"/>
                <a:gd name="T100" fmla="*/ 3190 w 20000"/>
                <a:gd name="T101" fmla="*/ 13581 h 20000"/>
                <a:gd name="T102" fmla="*/ 4476 w 20000"/>
                <a:gd name="T103" fmla="*/ 13311 h 20000"/>
                <a:gd name="T104" fmla="*/ 6619 w 20000"/>
                <a:gd name="T105" fmla="*/ 11892 h 20000"/>
                <a:gd name="T106" fmla="*/ 9143 w 20000"/>
                <a:gd name="T107" fmla="*/ 8041 h 20000"/>
                <a:gd name="T108" fmla="*/ 9619 w 20000"/>
                <a:gd name="T109" fmla="*/ 73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321" name="Turquie">
            <a:extLst>
              <a:ext uri="{FF2B5EF4-FFF2-40B4-BE49-F238E27FC236}">
                <a16:creationId xmlns:a16="http://schemas.microsoft.com/office/drawing/2014/main" id="{C2843CA9-A925-4568-9301-731667848FA6}"/>
              </a:ext>
            </a:extLst>
          </p:cNvPr>
          <p:cNvSpPr>
            <a:spLocks/>
          </p:cNvSpPr>
          <p:nvPr/>
        </p:nvSpPr>
        <p:spPr bwMode="auto">
          <a:xfrm>
            <a:off x="8604873" y="3497072"/>
            <a:ext cx="402719" cy="161617"/>
          </a:xfrm>
          <a:custGeom>
            <a:avLst/>
            <a:gdLst>
              <a:gd name="T0" fmla="*/ 1031 w 20000"/>
              <a:gd name="T1" fmla="*/ 0 h 20000"/>
              <a:gd name="T2" fmla="*/ 1767 w 20000"/>
              <a:gd name="T3" fmla="*/ 367 h 20000"/>
              <a:gd name="T4" fmla="*/ 2822 w 20000"/>
              <a:gd name="T5" fmla="*/ 2875 h 20000"/>
              <a:gd name="T6" fmla="*/ 4074 w 20000"/>
              <a:gd name="T7" fmla="*/ 2875 h 20000"/>
              <a:gd name="T8" fmla="*/ 5080 w 20000"/>
              <a:gd name="T9" fmla="*/ 3486 h 20000"/>
              <a:gd name="T10" fmla="*/ 5988 w 20000"/>
              <a:gd name="T11" fmla="*/ 1896 h 20000"/>
              <a:gd name="T12" fmla="*/ 7387 w 20000"/>
              <a:gd name="T13" fmla="*/ 367 h 20000"/>
              <a:gd name="T14" fmla="*/ 8785 w 20000"/>
              <a:gd name="T15" fmla="*/ 0 h 20000"/>
              <a:gd name="T16" fmla="*/ 9031 w 20000"/>
              <a:gd name="T17" fmla="*/ 367 h 20000"/>
              <a:gd name="T18" fmla="*/ 10037 w 20000"/>
              <a:gd name="T19" fmla="*/ 1590 h 20000"/>
              <a:gd name="T20" fmla="*/ 10699 w 20000"/>
              <a:gd name="T21" fmla="*/ 1896 h 20000"/>
              <a:gd name="T22" fmla="*/ 11706 w 20000"/>
              <a:gd name="T23" fmla="*/ 3486 h 20000"/>
              <a:gd name="T24" fmla="*/ 12344 w 20000"/>
              <a:gd name="T25" fmla="*/ 3486 h 20000"/>
              <a:gd name="T26" fmla="*/ 13988 w 20000"/>
              <a:gd name="T27" fmla="*/ 3486 h 20000"/>
              <a:gd name="T28" fmla="*/ 15755 w 20000"/>
              <a:gd name="T29" fmla="*/ 1590 h 20000"/>
              <a:gd name="T30" fmla="*/ 18061 w 20000"/>
              <a:gd name="T31" fmla="*/ 2508 h 20000"/>
              <a:gd name="T32" fmla="*/ 18307 w 20000"/>
              <a:gd name="T33" fmla="*/ 5994 h 20000"/>
              <a:gd name="T34" fmla="*/ 18822 w 20000"/>
              <a:gd name="T35" fmla="*/ 8257 h 20000"/>
              <a:gd name="T36" fmla="*/ 19460 w 20000"/>
              <a:gd name="T37" fmla="*/ 12355 h 20000"/>
              <a:gd name="T38" fmla="*/ 19706 w 20000"/>
              <a:gd name="T39" fmla="*/ 14251 h 20000"/>
              <a:gd name="T40" fmla="*/ 19460 w 20000"/>
              <a:gd name="T41" fmla="*/ 15841 h 20000"/>
              <a:gd name="T42" fmla="*/ 17816 w 20000"/>
              <a:gd name="T43" fmla="*/ 14862 h 20000"/>
              <a:gd name="T44" fmla="*/ 17055 w 20000"/>
              <a:gd name="T45" fmla="*/ 15229 h 20000"/>
              <a:gd name="T46" fmla="*/ 16147 w 20000"/>
              <a:gd name="T47" fmla="*/ 15841 h 20000"/>
              <a:gd name="T48" fmla="*/ 14748 w 20000"/>
              <a:gd name="T49" fmla="*/ 17431 h 20000"/>
              <a:gd name="T50" fmla="*/ 13104 w 20000"/>
              <a:gd name="T51" fmla="*/ 16820 h 20000"/>
              <a:gd name="T52" fmla="*/ 11951 w 20000"/>
              <a:gd name="T53" fmla="*/ 17431 h 20000"/>
              <a:gd name="T54" fmla="*/ 11436 w 20000"/>
              <a:gd name="T55" fmla="*/ 16820 h 20000"/>
              <a:gd name="T56" fmla="*/ 11436 w 20000"/>
              <a:gd name="T57" fmla="*/ 19021 h 20000"/>
              <a:gd name="T58" fmla="*/ 10798 w 20000"/>
              <a:gd name="T59" fmla="*/ 19939 h 20000"/>
              <a:gd name="T60" fmla="*/ 10429 w 20000"/>
              <a:gd name="T61" fmla="*/ 18349 h 20000"/>
              <a:gd name="T62" fmla="*/ 10699 w 20000"/>
              <a:gd name="T63" fmla="*/ 16820 h 20000"/>
              <a:gd name="T64" fmla="*/ 9031 w 20000"/>
              <a:gd name="T65" fmla="*/ 16820 h 20000"/>
              <a:gd name="T66" fmla="*/ 7387 w 20000"/>
              <a:gd name="T67" fmla="*/ 19327 h 20000"/>
              <a:gd name="T68" fmla="*/ 6626 w 20000"/>
              <a:gd name="T69" fmla="*/ 18349 h 20000"/>
              <a:gd name="T70" fmla="*/ 4982 w 20000"/>
              <a:gd name="T71" fmla="*/ 17431 h 20000"/>
              <a:gd name="T72" fmla="*/ 4712 w 20000"/>
              <a:gd name="T73" fmla="*/ 19021 h 20000"/>
              <a:gd name="T74" fmla="*/ 3436 w 20000"/>
              <a:gd name="T75" fmla="*/ 19021 h 20000"/>
              <a:gd name="T76" fmla="*/ 2675 w 20000"/>
              <a:gd name="T77" fmla="*/ 17431 h 20000"/>
              <a:gd name="T78" fmla="*/ 2307 w 20000"/>
              <a:gd name="T79" fmla="*/ 17737 h 20000"/>
              <a:gd name="T80" fmla="*/ 1669 w 20000"/>
              <a:gd name="T81" fmla="*/ 17431 h 20000"/>
              <a:gd name="T82" fmla="*/ 1399 w 20000"/>
              <a:gd name="T83" fmla="*/ 16820 h 20000"/>
              <a:gd name="T84" fmla="*/ 1669 w 20000"/>
              <a:gd name="T85" fmla="*/ 16208 h 20000"/>
              <a:gd name="T86" fmla="*/ 1276 w 20000"/>
              <a:gd name="T87" fmla="*/ 15841 h 20000"/>
              <a:gd name="T88" fmla="*/ 1276 w 20000"/>
              <a:gd name="T89" fmla="*/ 13639 h 20000"/>
              <a:gd name="T90" fmla="*/ 147 w 20000"/>
              <a:gd name="T91" fmla="*/ 12722 h 20000"/>
              <a:gd name="T92" fmla="*/ 147 w 20000"/>
              <a:gd name="T93" fmla="*/ 11743 h 20000"/>
              <a:gd name="T94" fmla="*/ 663 w 20000"/>
              <a:gd name="T95" fmla="*/ 12355 h 20000"/>
              <a:gd name="T96" fmla="*/ 761 w 20000"/>
              <a:gd name="T97" fmla="*/ 11743 h 20000"/>
              <a:gd name="T98" fmla="*/ 761 w 20000"/>
              <a:gd name="T99" fmla="*/ 10765 h 20000"/>
              <a:gd name="T100" fmla="*/ 761 w 20000"/>
              <a:gd name="T101" fmla="*/ 8563 h 20000"/>
              <a:gd name="T102" fmla="*/ 0 w 20000"/>
              <a:gd name="T103" fmla="*/ 6972 h 20000"/>
              <a:gd name="T104" fmla="*/ 1031 w 20000"/>
              <a:gd name="T105" fmla="*/ 5749 h 20000"/>
              <a:gd name="T106" fmla="*/ 1669 w 20000"/>
              <a:gd name="T107" fmla="*/ 5749 h 20000"/>
              <a:gd name="T108" fmla="*/ 2061 w 20000"/>
              <a:gd name="T109" fmla="*/ 5749 h 20000"/>
              <a:gd name="T110" fmla="*/ 2822 w 20000"/>
              <a:gd name="T111" fmla="*/ 5076 h 20000"/>
              <a:gd name="T112" fmla="*/ 3313 w 20000"/>
              <a:gd name="T113" fmla="*/ 4098 h 20000"/>
              <a:gd name="T114" fmla="*/ 1276 w 20000"/>
              <a:gd name="T115" fmla="*/ 4098 h 20000"/>
              <a:gd name="T116" fmla="*/ 393 w 20000"/>
              <a:gd name="T117" fmla="*/ 5749 h 20000"/>
              <a:gd name="T118" fmla="*/ 0 w 20000"/>
              <a:gd name="T119" fmla="*/ 5749 h 20000"/>
              <a:gd name="T120" fmla="*/ 0 w 20000"/>
              <a:gd name="T121" fmla="*/ 4465 h 20000"/>
              <a:gd name="T122" fmla="*/ 393 w 20000"/>
              <a:gd name="T123" fmla="*/ 2875 h 20000"/>
              <a:gd name="T124" fmla="*/ 663 w 20000"/>
              <a:gd name="T125" fmla="*/ 189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22" name="Chypre">
            <a:extLst>
              <a:ext uri="{FF2B5EF4-FFF2-40B4-BE49-F238E27FC236}">
                <a16:creationId xmlns:a16="http://schemas.microsoft.com/office/drawing/2014/main" id="{259937C8-A5F2-4A4C-B58E-A75EE3EC0494}"/>
              </a:ext>
            </a:extLst>
          </p:cNvPr>
          <p:cNvSpPr>
            <a:spLocks/>
          </p:cNvSpPr>
          <p:nvPr/>
        </p:nvSpPr>
        <p:spPr bwMode="auto">
          <a:xfrm>
            <a:off x="8741320" y="3665313"/>
            <a:ext cx="46366" cy="27819"/>
          </a:xfrm>
          <a:custGeom>
            <a:avLst/>
            <a:gdLst>
              <a:gd name="T0" fmla="*/ 7660 w 20000"/>
              <a:gd name="T1" fmla="*/ 19655 h 20000"/>
              <a:gd name="T2" fmla="*/ 2128 w 20000"/>
              <a:gd name="T3" fmla="*/ 17931 h 20000"/>
              <a:gd name="T4" fmla="*/ 0 w 20000"/>
              <a:gd name="T5" fmla="*/ 10690 h 20000"/>
              <a:gd name="T6" fmla="*/ 2128 w 20000"/>
              <a:gd name="T7" fmla="*/ 10690 h 20000"/>
              <a:gd name="T8" fmla="*/ 3404 w 20000"/>
              <a:gd name="T9" fmla="*/ 9310 h 20000"/>
              <a:gd name="T10" fmla="*/ 5532 w 20000"/>
              <a:gd name="T11" fmla="*/ 9310 h 20000"/>
              <a:gd name="T12" fmla="*/ 7660 w 20000"/>
              <a:gd name="T13" fmla="*/ 5517 h 20000"/>
              <a:gd name="T14" fmla="*/ 10851 w 20000"/>
              <a:gd name="T15" fmla="*/ 5517 h 20000"/>
              <a:gd name="T16" fmla="*/ 19787 w 20000"/>
              <a:gd name="T17" fmla="*/ 0 h 20000"/>
              <a:gd name="T18" fmla="*/ 16383 w 20000"/>
              <a:gd name="T19" fmla="*/ 9310 h 20000"/>
              <a:gd name="T20" fmla="*/ 16383 w 20000"/>
              <a:gd name="T21" fmla="*/ 10690 h 20000"/>
              <a:gd name="T22" fmla="*/ 14255 w 20000"/>
              <a:gd name="T23" fmla="*/ 10690 h 20000"/>
              <a:gd name="T24" fmla="*/ 10851 w 20000"/>
              <a:gd name="T25" fmla="*/ 17931 h 20000"/>
              <a:gd name="T26" fmla="*/ 7660 w 20000"/>
              <a:gd name="T27" fmla="*/ 17931 h 20000"/>
              <a:gd name="T28" fmla="*/ 7660 w 20000"/>
              <a:gd name="T29" fmla="*/ 1965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23" name="Irak">
            <a:extLst>
              <a:ext uri="{FF2B5EF4-FFF2-40B4-BE49-F238E27FC236}">
                <a16:creationId xmlns:a16="http://schemas.microsoft.com/office/drawing/2014/main" id="{FC105AA3-585B-4551-9BBA-809DFAF196C4}"/>
              </a:ext>
            </a:extLst>
          </p:cNvPr>
          <p:cNvSpPr>
            <a:spLocks/>
          </p:cNvSpPr>
          <p:nvPr/>
        </p:nvSpPr>
        <p:spPr bwMode="auto">
          <a:xfrm>
            <a:off x="8887041" y="3616298"/>
            <a:ext cx="209308" cy="205333"/>
          </a:xfrm>
          <a:custGeom>
            <a:avLst/>
            <a:gdLst>
              <a:gd name="T0" fmla="*/ 6338 w 20000"/>
              <a:gd name="T1" fmla="*/ 769 h 20000"/>
              <a:gd name="T2" fmla="*/ 7324 w 20000"/>
              <a:gd name="T3" fmla="*/ 0 h 20000"/>
              <a:gd name="T4" fmla="*/ 8545 w 20000"/>
              <a:gd name="T5" fmla="*/ 288 h 20000"/>
              <a:gd name="T6" fmla="*/ 10469 w 20000"/>
              <a:gd name="T7" fmla="*/ 769 h 20000"/>
              <a:gd name="T8" fmla="*/ 11455 w 20000"/>
              <a:gd name="T9" fmla="*/ 769 h 20000"/>
              <a:gd name="T10" fmla="*/ 11690 w 20000"/>
              <a:gd name="T11" fmla="*/ 1490 h 20000"/>
              <a:gd name="T12" fmla="*/ 12207 w 20000"/>
              <a:gd name="T13" fmla="*/ 2260 h 20000"/>
              <a:gd name="T14" fmla="*/ 12911 w 20000"/>
              <a:gd name="T15" fmla="*/ 3462 h 20000"/>
              <a:gd name="T16" fmla="*/ 13662 w 20000"/>
              <a:gd name="T17" fmla="*/ 3462 h 20000"/>
              <a:gd name="T18" fmla="*/ 14601 w 20000"/>
              <a:gd name="T19" fmla="*/ 3462 h 20000"/>
              <a:gd name="T20" fmla="*/ 14883 w 20000"/>
              <a:gd name="T21" fmla="*/ 3990 h 20000"/>
              <a:gd name="T22" fmla="*/ 14131 w 20000"/>
              <a:gd name="T23" fmla="*/ 4231 h 20000"/>
              <a:gd name="T24" fmla="*/ 14601 w 20000"/>
              <a:gd name="T25" fmla="*/ 5481 h 20000"/>
              <a:gd name="T26" fmla="*/ 13662 w 20000"/>
              <a:gd name="T27" fmla="*/ 6010 h 20000"/>
              <a:gd name="T28" fmla="*/ 13662 w 20000"/>
              <a:gd name="T29" fmla="*/ 6779 h 20000"/>
              <a:gd name="T30" fmla="*/ 13380 w 20000"/>
              <a:gd name="T31" fmla="*/ 7260 h 20000"/>
              <a:gd name="T32" fmla="*/ 13380 w 20000"/>
              <a:gd name="T33" fmla="*/ 8462 h 20000"/>
              <a:gd name="T34" fmla="*/ 14601 w 20000"/>
              <a:gd name="T35" fmla="*/ 9471 h 20000"/>
              <a:gd name="T36" fmla="*/ 14883 w 20000"/>
              <a:gd name="T37" fmla="*/ 10433 h 20000"/>
              <a:gd name="T38" fmla="*/ 16526 w 20000"/>
              <a:gd name="T39" fmla="*/ 11490 h 20000"/>
              <a:gd name="T40" fmla="*/ 17559 w 20000"/>
              <a:gd name="T41" fmla="*/ 11971 h 20000"/>
              <a:gd name="T42" fmla="*/ 18498 w 20000"/>
              <a:gd name="T43" fmla="*/ 13750 h 20000"/>
              <a:gd name="T44" fmla="*/ 18498 w 20000"/>
              <a:gd name="T45" fmla="*/ 13942 h 20000"/>
              <a:gd name="T46" fmla="*/ 18498 w 20000"/>
              <a:gd name="T47" fmla="*/ 15192 h 20000"/>
              <a:gd name="T48" fmla="*/ 19202 w 20000"/>
              <a:gd name="T49" fmla="*/ 15721 h 20000"/>
              <a:gd name="T50" fmla="*/ 19202 w 20000"/>
              <a:gd name="T51" fmla="*/ 16683 h 20000"/>
              <a:gd name="T52" fmla="*/ 19953 w 20000"/>
              <a:gd name="T53" fmla="*/ 17933 h 20000"/>
              <a:gd name="T54" fmla="*/ 19718 w 20000"/>
              <a:gd name="T55" fmla="*/ 17933 h 20000"/>
              <a:gd name="T56" fmla="*/ 18732 w 20000"/>
              <a:gd name="T57" fmla="*/ 17933 h 20000"/>
              <a:gd name="T58" fmla="*/ 17559 w 20000"/>
              <a:gd name="T59" fmla="*/ 17933 h 20000"/>
              <a:gd name="T60" fmla="*/ 17277 w 20000"/>
              <a:gd name="T61" fmla="*/ 19183 h 20000"/>
              <a:gd name="T62" fmla="*/ 16808 w 20000"/>
              <a:gd name="T63" fmla="*/ 19952 h 20000"/>
              <a:gd name="T64" fmla="*/ 12911 w 20000"/>
              <a:gd name="T65" fmla="*/ 19952 h 20000"/>
              <a:gd name="T66" fmla="*/ 10469 w 20000"/>
              <a:gd name="T67" fmla="*/ 18942 h 20000"/>
              <a:gd name="T68" fmla="*/ 10469 w 20000"/>
              <a:gd name="T69" fmla="*/ 17163 h 20000"/>
              <a:gd name="T70" fmla="*/ 9249 w 20000"/>
              <a:gd name="T71" fmla="*/ 16683 h 20000"/>
              <a:gd name="T72" fmla="*/ 9014 w 20000"/>
              <a:gd name="T73" fmla="*/ 16442 h 20000"/>
              <a:gd name="T74" fmla="*/ 7324 w 20000"/>
              <a:gd name="T75" fmla="*/ 15721 h 20000"/>
              <a:gd name="T76" fmla="*/ 3192 w 20000"/>
              <a:gd name="T77" fmla="*/ 13173 h 20000"/>
              <a:gd name="T78" fmla="*/ 1268 w 20000"/>
              <a:gd name="T79" fmla="*/ 12692 h 20000"/>
              <a:gd name="T80" fmla="*/ 0 w 20000"/>
              <a:gd name="T81" fmla="*/ 9952 h 20000"/>
              <a:gd name="T82" fmla="*/ 2723 w 20000"/>
              <a:gd name="T83" fmla="*/ 8462 h 20000"/>
              <a:gd name="T84" fmla="*/ 4131 w 20000"/>
              <a:gd name="T85" fmla="*/ 7260 h 20000"/>
              <a:gd name="T86" fmla="*/ 4648 w 20000"/>
              <a:gd name="T87" fmla="*/ 6010 h 20000"/>
              <a:gd name="T88" fmla="*/ 4648 w 20000"/>
              <a:gd name="T89" fmla="*/ 4231 h 20000"/>
              <a:gd name="T90" fmla="*/ 4648 w 20000"/>
              <a:gd name="T91" fmla="*/ 3269 h 20000"/>
              <a:gd name="T92" fmla="*/ 4648 w 20000"/>
              <a:gd name="T93" fmla="*/ 2260 h 20000"/>
              <a:gd name="T94" fmla="*/ 5869 w 20000"/>
              <a:gd name="T95" fmla="*/ 1490 h 20000"/>
              <a:gd name="T96" fmla="*/ 6338 w 20000"/>
              <a:gd name="T97" fmla="*/ 7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24" name="Israël">
            <a:extLst>
              <a:ext uri="{FF2B5EF4-FFF2-40B4-BE49-F238E27FC236}">
                <a16:creationId xmlns:a16="http://schemas.microsoft.com/office/drawing/2014/main" id="{CA47F4FC-2122-430E-A9B1-8BCADA955712}"/>
              </a:ext>
            </a:extLst>
          </p:cNvPr>
          <p:cNvSpPr>
            <a:spLocks/>
          </p:cNvSpPr>
          <p:nvPr/>
        </p:nvSpPr>
        <p:spPr bwMode="auto">
          <a:xfrm>
            <a:off x="8795635" y="3723601"/>
            <a:ext cx="27820" cy="95381"/>
          </a:xfrm>
          <a:custGeom>
            <a:avLst/>
            <a:gdLst>
              <a:gd name="T0" fmla="*/ 8966 w 20000"/>
              <a:gd name="T1" fmla="*/ 622 h 20000"/>
              <a:gd name="T2" fmla="*/ 14138 w 20000"/>
              <a:gd name="T3" fmla="*/ 622 h 20000"/>
              <a:gd name="T4" fmla="*/ 14138 w 20000"/>
              <a:gd name="T5" fmla="*/ 0 h 20000"/>
              <a:gd name="T6" fmla="*/ 19655 w 20000"/>
              <a:gd name="T7" fmla="*/ 0 h 20000"/>
              <a:gd name="T8" fmla="*/ 19655 w 20000"/>
              <a:gd name="T9" fmla="*/ 622 h 20000"/>
              <a:gd name="T10" fmla="*/ 14138 w 20000"/>
              <a:gd name="T11" fmla="*/ 3212 h 20000"/>
              <a:gd name="T12" fmla="*/ 14138 w 20000"/>
              <a:gd name="T13" fmla="*/ 4249 h 20000"/>
              <a:gd name="T14" fmla="*/ 12759 w 20000"/>
              <a:gd name="T15" fmla="*/ 4249 h 20000"/>
              <a:gd name="T16" fmla="*/ 12759 w 20000"/>
              <a:gd name="T17" fmla="*/ 5907 h 20000"/>
              <a:gd name="T18" fmla="*/ 14138 w 20000"/>
              <a:gd name="T19" fmla="*/ 7565 h 20000"/>
              <a:gd name="T20" fmla="*/ 14138 w 20000"/>
              <a:gd name="T21" fmla="*/ 11295 h 20000"/>
              <a:gd name="T22" fmla="*/ 14138 w 20000"/>
              <a:gd name="T23" fmla="*/ 14404 h 20000"/>
              <a:gd name="T24" fmla="*/ 14138 w 20000"/>
              <a:gd name="T25" fmla="*/ 18238 h 20000"/>
              <a:gd name="T26" fmla="*/ 8966 w 20000"/>
              <a:gd name="T27" fmla="*/ 19896 h 20000"/>
              <a:gd name="T28" fmla="*/ 8966 w 20000"/>
              <a:gd name="T29" fmla="*/ 16062 h 20000"/>
              <a:gd name="T30" fmla="*/ 5517 w 20000"/>
              <a:gd name="T31" fmla="*/ 13368 h 20000"/>
              <a:gd name="T32" fmla="*/ 0 w 20000"/>
              <a:gd name="T33" fmla="*/ 11295 h 20000"/>
              <a:gd name="T34" fmla="*/ 3448 w 20000"/>
              <a:gd name="T35" fmla="*/ 9119 h 20000"/>
              <a:gd name="T36" fmla="*/ 0 w 20000"/>
              <a:gd name="T37" fmla="*/ 7565 h 20000"/>
              <a:gd name="T38" fmla="*/ 3448 w 20000"/>
              <a:gd name="T39" fmla="*/ 7047 h 20000"/>
              <a:gd name="T40" fmla="*/ 5517 w 20000"/>
              <a:gd name="T41" fmla="*/ 4249 h 20000"/>
              <a:gd name="T42" fmla="*/ 8966 w 20000"/>
              <a:gd name="T43" fmla="*/ 62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25" name="Jordanie">
            <a:extLst>
              <a:ext uri="{FF2B5EF4-FFF2-40B4-BE49-F238E27FC236}">
                <a16:creationId xmlns:a16="http://schemas.microsoft.com/office/drawing/2014/main" id="{C770F98C-9AA7-411B-BA42-520884008FF9}"/>
              </a:ext>
            </a:extLst>
          </p:cNvPr>
          <p:cNvSpPr>
            <a:spLocks/>
          </p:cNvSpPr>
          <p:nvPr/>
        </p:nvSpPr>
        <p:spPr bwMode="auto">
          <a:xfrm>
            <a:off x="8807557" y="3719627"/>
            <a:ext cx="92731" cy="102004"/>
          </a:xfrm>
          <a:custGeom>
            <a:avLst/>
            <a:gdLst>
              <a:gd name="T0" fmla="*/ 1702 w 20000"/>
              <a:gd name="T1" fmla="*/ 3942 h 20000"/>
              <a:gd name="T2" fmla="*/ 4468 w 20000"/>
              <a:gd name="T3" fmla="*/ 3942 h 20000"/>
              <a:gd name="T4" fmla="*/ 5532 w 20000"/>
              <a:gd name="T5" fmla="*/ 4904 h 20000"/>
              <a:gd name="T6" fmla="*/ 6064 w 20000"/>
              <a:gd name="T7" fmla="*/ 4904 h 20000"/>
              <a:gd name="T8" fmla="*/ 8298 w 20000"/>
              <a:gd name="T9" fmla="*/ 4904 h 20000"/>
              <a:gd name="T10" fmla="*/ 12660 w 20000"/>
              <a:gd name="T11" fmla="*/ 2981 h 20000"/>
              <a:gd name="T12" fmla="*/ 17021 w 20000"/>
              <a:gd name="T13" fmla="*/ 0 h 20000"/>
              <a:gd name="T14" fmla="*/ 19894 w 20000"/>
              <a:gd name="T15" fmla="*/ 5481 h 20000"/>
              <a:gd name="T16" fmla="*/ 15957 w 20000"/>
              <a:gd name="T17" fmla="*/ 7500 h 20000"/>
              <a:gd name="T18" fmla="*/ 9894 w 20000"/>
              <a:gd name="T19" fmla="*/ 8846 h 20000"/>
              <a:gd name="T20" fmla="*/ 9894 w 20000"/>
              <a:gd name="T21" fmla="*/ 9423 h 20000"/>
              <a:gd name="T22" fmla="*/ 14362 w 20000"/>
              <a:gd name="T23" fmla="*/ 13365 h 20000"/>
              <a:gd name="T24" fmla="*/ 13298 w 20000"/>
              <a:gd name="T25" fmla="*/ 14327 h 20000"/>
              <a:gd name="T26" fmla="*/ 12660 w 20000"/>
              <a:gd name="T27" fmla="*/ 15865 h 20000"/>
              <a:gd name="T28" fmla="*/ 10532 w 20000"/>
              <a:gd name="T29" fmla="*/ 16923 h 20000"/>
              <a:gd name="T30" fmla="*/ 9894 w 20000"/>
              <a:gd name="T31" fmla="*/ 16923 h 20000"/>
              <a:gd name="T32" fmla="*/ 6064 w 20000"/>
              <a:gd name="T33" fmla="*/ 19904 h 20000"/>
              <a:gd name="T34" fmla="*/ 0 w 20000"/>
              <a:gd name="T35" fmla="*/ 19327 h 20000"/>
              <a:gd name="T36" fmla="*/ 1702 w 20000"/>
              <a:gd name="T37" fmla="*/ 17885 h 20000"/>
              <a:gd name="T38" fmla="*/ 1702 w 20000"/>
              <a:gd name="T39" fmla="*/ 14327 h 20000"/>
              <a:gd name="T40" fmla="*/ 1702 w 20000"/>
              <a:gd name="T41" fmla="*/ 11442 h 20000"/>
              <a:gd name="T42" fmla="*/ 1702 w 20000"/>
              <a:gd name="T43" fmla="*/ 7885 h 20000"/>
              <a:gd name="T44" fmla="*/ 1170 w 20000"/>
              <a:gd name="T45" fmla="*/ 6442 h 20000"/>
              <a:gd name="T46" fmla="*/ 1170 w 20000"/>
              <a:gd name="T47" fmla="*/ 4904 h 20000"/>
              <a:gd name="T48" fmla="*/ 1702 w 20000"/>
              <a:gd name="T49" fmla="*/ 4904 h 20000"/>
              <a:gd name="T50" fmla="*/ 1702 w 20000"/>
              <a:gd name="T51" fmla="*/ 394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26" name="qatar">
            <a:extLst>
              <a:ext uri="{FF2B5EF4-FFF2-40B4-BE49-F238E27FC236}">
                <a16:creationId xmlns:a16="http://schemas.microsoft.com/office/drawing/2014/main" id="{61C182DD-9792-4C40-8982-4A1FF0DB1183}"/>
              </a:ext>
            </a:extLst>
          </p:cNvPr>
          <p:cNvSpPr>
            <a:spLocks/>
          </p:cNvSpPr>
          <p:nvPr/>
        </p:nvSpPr>
        <p:spPr bwMode="auto">
          <a:xfrm>
            <a:off x="9155962" y="3898466"/>
            <a:ext cx="15897" cy="37093"/>
          </a:xfrm>
          <a:custGeom>
            <a:avLst/>
            <a:gdLst>
              <a:gd name="T0" fmla="*/ 3750 w 20000"/>
              <a:gd name="T1" fmla="*/ 17027 h 20000"/>
              <a:gd name="T2" fmla="*/ 0 w 20000"/>
              <a:gd name="T3" fmla="*/ 5405 h 20000"/>
              <a:gd name="T4" fmla="*/ 3750 w 20000"/>
              <a:gd name="T5" fmla="*/ 4324 h 20000"/>
              <a:gd name="T6" fmla="*/ 9375 w 20000"/>
              <a:gd name="T7" fmla="*/ 0 h 20000"/>
              <a:gd name="T8" fmla="*/ 19375 w 20000"/>
              <a:gd name="T9" fmla="*/ 4324 h 20000"/>
              <a:gd name="T10" fmla="*/ 19375 w 20000"/>
              <a:gd name="T11" fmla="*/ 11081 h 20000"/>
              <a:gd name="T12" fmla="*/ 19375 w 20000"/>
              <a:gd name="T13" fmla="*/ 17027 h 20000"/>
              <a:gd name="T14" fmla="*/ 15625 w 20000"/>
              <a:gd name="T15" fmla="*/ 19730 h 20000"/>
              <a:gd name="T16" fmla="*/ 9375 w 20000"/>
              <a:gd name="T17" fmla="*/ 17027 h 20000"/>
              <a:gd name="T18" fmla="*/ 3750 w 20000"/>
              <a:gd name="T19" fmla="*/ 1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27" name="Liban">
            <a:extLst>
              <a:ext uri="{FF2B5EF4-FFF2-40B4-BE49-F238E27FC236}">
                <a16:creationId xmlns:a16="http://schemas.microsoft.com/office/drawing/2014/main" id="{796EB4E1-0E0D-4DDA-B2A4-D4C95474E1F7}"/>
              </a:ext>
            </a:extLst>
          </p:cNvPr>
          <p:cNvSpPr>
            <a:spLocks/>
          </p:cNvSpPr>
          <p:nvPr/>
        </p:nvSpPr>
        <p:spPr bwMode="auto">
          <a:xfrm>
            <a:off x="8807557" y="3686509"/>
            <a:ext cx="27820" cy="41066"/>
          </a:xfrm>
          <a:custGeom>
            <a:avLst/>
            <a:gdLst>
              <a:gd name="T0" fmla="*/ 9310 w 20000"/>
              <a:gd name="T1" fmla="*/ 2381 h 20000"/>
              <a:gd name="T2" fmla="*/ 19655 w 20000"/>
              <a:gd name="T3" fmla="*/ 0 h 20000"/>
              <a:gd name="T4" fmla="*/ 19655 w 20000"/>
              <a:gd name="T5" fmla="*/ 3571 h 20000"/>
              <a:gd name="T6" fmla="*/ 19655 w 20000"/>
              <a:gd name="T7" fmla="*/ 8571 h 20000"/>
              <a:gd name="T8" fmla="*/ 14483 w 20000"/>
              <a:gd name="T9" fmla="*/ 12381 h 20000"/>
              <a:gd name="T10" fmla="*/ 14483 w 20000"/>
              <a:gd name="T11" fmla="*/ 13571 h 20000"/>
              <a:gd name="T12" fmla="*/ 10690 w 20000"/>
              <a:gd name="T13" fmla="*/ 18333 h 20000"/>
              <a:gd name="T14" fmla="*/ 5517 w 20000"/>
              <a:gd name="T15" fmla="*/ 18333 h 20000"/>
              <a:gd name="T16" fmla="*/ 5517 w 20000"/>
              <a:gd name="T17" fmla="*/ 19762 h 20000"/>
              <a:gd name="T18" fmla="*/ 0 w 20000"/>
              <a:gd name="T19" fmla="*/ 19762 h 20000"/>
              <a:gd name="T20" fmla="*/ 0 w 20000"/>
              <a:gd name="T21" fmla="*/ 15952 h 20000"/>
              <a:gd name="T22" fmla="*/ 3793 w 20000"/>
              <a:gd name="T23" fmla="*/ 12381 h 20000"/>
              <a:gd name="T24" fmla="*/ 5517 w 20000"/>
              <a:gd name="T25" fmla="*/ 6190 h 20000"/>
              <a:gd name="T26" fmla="*/ 9310 w 20000"/>
              <a:gd name="T27" fmla="*/ 238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28" name="Oman">
            <a:extLst>
              <a:ext uri="{FF2B5EF4-FFF2-40B4-BE49-F238E27FC236}">
                <a16:creationId xmlns:a16="http://schemas.microsoft.com/office/drawing/2014/main" id="{72CDAE21-917E-4C52-BDD8-9F63F9ED11C0}"/>
              </a:ext>
            </a:extLst>
          </p:cNvPr>
          <p:cNvSpPr>
            <a:spLocks/>
          </p:cNvSpPr>
          <p:nvPr/>
        </p:nvSpPr>
        <p:spPr bwMode="auto">
          <a:xfrm>
            <a:off x="9197029" y="3918337"/>
            <a:ext cx="161617" cy="197385"/>
          </a:xfrm>
          <a:custGeom>
            <a:avLst/>
            <a:gdLst>
              <a:gd name="T0" fmla="*/ 8196 w 20000"/>
              <a:gd name="T1" fmla="*/ 6216 h 20000"/>
              <a:gd name="T2" fmla="*/ 8196 w 20000"/>
              <a:gd name="T3" fmla="*/ 4411 h 20000"/>
              <a:gd name="T4" fmla="*/ 8563 w 20000"/>
              <a:gd name="T5" fmla="*/ 3609 h 20000"/>
              <a:gd name="T6" fmla="*/ 8563 w 20000"/>
              <a:gd name="T7" fmla="*/ 2857 h 20000"/>
              <a:gd name="T8" fmla="*/ 9847 w 20000"/>
              <a:gd name="T9" fmla="*/ 2857 h 20000"/>
              <a:gd name="T10" fmla="*/ 10092 w 20000"/>
              <a:gd name="T11" fmla="*/ 2857 h 20000"/>
              <a:gd name="T12" fmla="*/ 9847 w 20000"/>
              <a:gd name="T13" fmla="*/ 2055 h 20000"/>
              <a:gd name="T14" fmla="*/ 9174 w 20000"/>
              <a:gd name="T15" fmla="*/ 2055 h 20000"/>
              <a:gd name="T16" fmla="*/ 8563 w 20000"/>
              <a:gd name="T17" fmla="*/ 301 h 20000"/>
              <a:gd name="T18" fmla="*/ 9174 w 20000"/>
              <a:gd name="T19" fmla="*/ 0 h 20000"/>
              <a:gd name="T20" fmla="*/ 9847 w 20000"/>
              <a:gd name="T21" fmla="*/ 0 h 20000"/>
              <a:gd name="T22" fmla="*/ 11682 w 20000"/>
              <a:gd name="T23" fmla="*/ 2356 h 20000"/>
              <a:gd name="T24" fmla="*/ 15229 w 20000"/>
              <a:gd name="T25" fmla="*/ 3358 h 20000"/>
              <a:gd name="T26" fmla="*/ 16820 w 20000"/>
              <a:gd name="T27" fmla="*/ 3609 h 20000"/>
              <a:gd name="T28" fmla="*/ 18960 w 20000"/>
              <a:gd name="T29" fmla="*/ 5714 h 20000"/>
              <a:gd name="T30" fmla="*/ 19939 w 20000"/>
              <a:gd name="T31" fmla="*/ 6216 h 20000"/>
              <a:gd name="T32" fmla="*/ 18960 w 20000"/>
              <a:gd name="T33" fmla="*/ 8822 h 20000"/>
              <a:gd name="T34" fmla="*/ 16820 w 20000"/>
              <a:gd name="T35" fmla="*/ 11178 h 20000"/>
              <a:gd name="T36" fmla="*/ 16453 w 20000"/>
              <a:gd name="T37" fmla="*/ 11178 h 20000"/>
              <a:gd name="T38" fmla="*/ 15841 w 20000"/>
              <a:gd name="T39" fmla="*/ 10877 h 20000"/>
              <a:gd name="T40" fmla="*/ 15229 w 20000"/>
              <a:gd name="T41" fmla="*/ 11880 h 20000"/>
              <a:gd name="T42" fmla="*/ 14862 w 20000"/>
              <a:gd name="T43" fmla="*/ 13233 h 20000"/>
              <a:gd name="T44" fmla="*/ 15229 w 20000"/>
              <a:gd name="T45" fmla="*/ 14536 h 20000"/>
              <a:gd name="T46" fmla="*/ 12599 w 20000"/>
              <a:gd name="T47" fmla="*/ 15038 h 20000"/>
              <a:gd name="T48" fmla="*/ 11682 w 20000"/>
              <a:gd name="T49" fmla="*/ 15789 h 20000"/>
              <a:gd name="T50" fmla="*/ 11682 w 20000"/>
              <a:gd name="T51" fmla="*/ 16591 h 20000"/>
              <a:gd name="T52" fmla="*/ 11070 w 20000"/>
              <a:gd name="T53" fmla="*/ 17093 h 20000"/>
              <a:gd name="T54" fmla="*/ 8563 w 20000"/>
              <a:gd name="T55" fmla="*/ 17393 h 20000"/>
              <a:gd name="T56" fmla="*/ 8563 w 20000"/>
              <a:gd name="T57" fmla="*/ 18647 h 20000"/>
              <a:gd name="T58" fmla="*/ 8196 w 20000"/>
              <a:gd name="T59" fmla="*/ 19148 h 20000"/>
              <a:gd name="T60" fmla="*/ 7217 w 20000"/>
              <a:gd name="T61" fmla="*/ 19148 h 20000"/>
              <a:gd name="T62" fmla="*/ 4465 w 20000"/>
              <a:gd name="T63" fmla="*/ 19699 h 20000"/>
              <a:gd name="T64" fmla="*/ 3119 w 20000"/>
              <a:gd name="T65" fmla="*/ 19950 h 20000"/>
              <a:gd name="T66" fmla="*/ 0 w 20000"/>
              <a:gd name="T67" fmla="*/ 14536 h 20000"/>
              <a:gd name="T68" fmla="*/ 8196 w 20000"/>
              <a:gd name="T69" fmla="*/ 11880 h 20000"/>
              <a:gd name="T70" fmla="*/ 9174 w 20000"/>
              <a:gd name="T71" fmla="*/ 7519 h 20000"/>
              <a:gd name="T72" fmla="*/ 8196 w 20000"/>
              <a:gd name="T73" fmla="*/ 621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29" name="Arabie saoudite">
            <a:extLst>
              <a:ext uri="{FF2B5EF4-FFF2-40B4-BE49-F238E27FC236}">
                <a16:creationId xmlns:a16="http://schemas.microsoft.com/office/drawing/2014/main" id="{6676220F-B7C0-407D-9251-98CA5F327B33}"/>
              </a:ext>
            </a:extLst>
          </p:cNvPr>
          <p:cNvSpPr>
            <a:spLocks/>
          </p:cNvSpPr>
          <p:nvPr/>
        </p:nvSpPr>
        <p:spPr bwMode="auto">
          <a:xfrm>
            <a:off x="8802258" y="3745857"/>
            <a:ext cx="470281" cy="386822"/>
          </a:xfrm>
          <a:custGeom>
            <a:avLst/>
            <a:gdLst>
              <a:gd name="T0" fmla="*/ 1412 w 20000"/>
              <a:gd name="T1" fmla="*/ 3836 h 20000"/>
              <a:gd name="T2" fmla="*/ 2297 w 20000"/>
              <a:gd name="T3" fmla="*/ 3043 h 20000"/>
              <a:gd name="T4" fmla="*/ 2845 w 20000"/>
              <a:gd name="T5" fmla="*/ 2353 h 20000"/>
              <a:gd name="T6" fmla="*/ 2192 w 20000"/>
              <a:gd name="T7" fmla="*/ 1049 h 20000"/>
              <a:gd name="T8" fmla="*/ 3393 w 20000"/>
              <a:gd name="T9" fmla="*/ 537 h 20000"/>
              <a:gd name="T10" fmla="*/ 5037 w 20000"/>
              <a:gd name="T11" fmla="*/ 256 h 20000"/>
              <a:gd name="T12" fmla="*/ 7629 w 20000"/>
              <a:gd name="T13" fmla="*/ 1995 h 20000"/>
              <a:gd name="T14" fmla="*/ 8303 w 20000"/>
              <a:gd name="T15" fmla="*/ 2353 h 20000"/>
              <a:gd name="T16" fmla="*/ 9399 w 20000"/>
              <a:gd name="T17" fmla="*/ 3836 h 20000"/>
              <a:gd name="T18" fmla="*/ 11886 w 20000"/>
              <a:gd name="T19" fmla="*/ 4092 h 20000"/>
              <a:gd name="T20" fmla="*/ 12540 w 20000"/>
              <a:gd name="T21" fmla="*/ 4501 h 20000"/>
              <a:gd name="T22" fmla="*/ 13109 w 20000"/>
              <a:gd name="T23" fmla="*/ 5422 h 20000"/>
              <a:gd name="T24" fmla="*/ 13446 w 20000"/>
              <a:gd name="T25" fmla="*/ 5806 h 20000"/>
              <a:gd name="T26" fmla="*/ 13741 w 20000"/>
              <a:gd name="T27" fmla="*/ 6471 h 20000"/>
              <a:gd name="T28" fmla="*/ 14310 w 20000"/>
              <a:gd name="T29" fmla="*/ 7263 h 20000"/>
              <a:gd name="T30" fmla="*/ 14204 w 20000"/>
              <a:gd name="T31" fmla="*/ 7545 h 20000"/>
              <a:gd name="T32" fmla="*/ 14521 w 20000"/>
              <a:gd name="T33" fmla="*/ 8312 h 20000"/>
              <a:gd name="T34" fmla="*/ 15174 w 20000"/>
              <a:gd name="T35" fmla="*/ 9412 h 20000"/>
              <a:gd name="T36" fmla="*/ 15595 w 20000"/>
              <a:gd name="T37" fmla="*/ 9668 h 20000"/>
              <a:gd name="T38" fmla="*/ 16059 w 20000"/>
              <a:gd name="T39" fmla="*/ 10563 h 20000"/>
              <a:gd name="T40" fmla="*/ 16586 w 20000"/>
              <a:gd name="T41" fmla="*/ 11611 h 20000"/>
              <a:gd name="T42" fmla="*/ 19642 w 20000"/>
              <a:gd name="T43" fmla="*/ 12020 h 20000"/>
              <a:gd name="T44" fmla="*/ 19642 w 20000"/>
              <a:gd name="T45" fmla="*/ 14936 h 20000"/>
              <a:gd name="T46" fmla="*/ 13741 w 20000"/>
              <a:gd name="T47" fmla="*/ 17187 h 20000"/>
              <a:gd name="T48" fmla="*/ 11675 w 20000"/>
              <a:gd name="T49" fmla="*/ 19974 h 20000"/>
              <a:gd name="T50" fmla="*/ 9947 w 20000"/>
              <a:gd name="T51" fmla="*/ 17980 h 20000"/>
              <a:gd name="T52" fmla="*/ 8830 w 20000"/>
              <a:gd name="T53" fmla="*/ 18261 h 20000"/>
              <a:gd name="T54" fmla="*/ 8746 w 20000"/>
              <a:gd name="T55" fmla="*/ 19028 h 20000"/>
              <a:gd name="T56" fmla="*/ 7629 w 20000"/>
              <a:gd name="T57" fmla="*/ 18261 h 20000"/>
              <a:gd name="T58" fmla="*/ 6238 w 20000"/>
              <a:gd name="T59" fmla="*/ 15857 h 20000"/>
              <a:gd name="T60" fmla="*/ 5037 w 20000"/>
              <a:gd name="T61" fmla="*/ 14552 h 20000"/>
              <a:gd name="T62" fmla="*/ 4489 w 20000"/>
              <a:gd name="T63" fmla="*/ 12711 h 20000"/>
              <a:gd name="T64" fmla="*/ 3604 w 20000"/>
              <a:gd name="T65" fmla="*/ 10307 h 20000"/>
              <a:gd name="T66" fmla="*/ 2508 w 20000"/>
              <a:gd name="T67" fmla="*/ 9258 h 20000"/>
              <a:gd name="T68" fmla="*/ 1981 w 20000"/>
              <a:gd name="T69" fmla="*/ 7928 h 20000"/>
              <a:gd name="T70" fmla="*/ 780 w 20000"/>
              <a:gd name="T71" fmla="*/ 5422 h 20000"/>
              <a:gd name="T72" fmla="*/ 0 w 20000"/>
              <a:gd name="T73" fmla="*/ 5166 h 20000"/>
              <a:gd name="T74" fmla="*/ 211 w 20000"/>
              <a:gd name="T75" fmla="*/ 37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30" name="Syrie">
            <a:extLst>
              <a:ext uri="{FF2B5EF4-FFF2-40B4-BE49-F238E27FC236}">
                <a16:creationId xmlns:a16="http://schemas.microsoft.com/office/drawing/2014/main" id="{E46710F3-AD05-4614-A0C9-1DFC9B4CBC39}"/>
              </a:ext>
            </a:extLst>
          </p:cNvPr>
          <p:cNvSpPr>
            <a:spLocks/>
          </p:cNvSpPr>
          <p:nvPr/>
        </p:nvSpPr>
        <p:spPr bwMode="auto">
          <a:xfrm>
            <a:off x="8814181" y="3618947"/>
            <a:ext cx="139097" cy="125849"/>
          </a:xfrm>
          <a:custGeom>
            <a:avLst/>
            <a:gdLst>
              <a:gd name="T0" fmla="*/ 783 w 20000"/>
              <a:gd name="T1" fmla="*/ 5276 h 20000"/>
              <a:gd name="T2" fmla="*/ 1139 w 20000"/>
              <a:gd name="T3" fmla="*/ 6063 h 20000"/>
              <a:gd name="T4" fmla="*/ 2633 w 20000"/>
              <a:gd name="T5" fmla="*/ 5276 h 20000"/>
              <a:gd name="T6" fmla="*/ 2918 w 20000"/>
              <a:gd name="T7" fmla="*/ 4882 h 20000"/>
              <a:gd name="T8" fmla="*/ 2918 w 20000"/>
              <a:gd name="T9" fmla="*/ 4016 h 20000"/>
              <a:gd name="T10" fmla="*/ 2918 w 20000"/>
              <a:gd name="T11" fmla="*/ 2047 h 20000"/>
              <a:gd name="T12" fmla="*/ 3701 w 20000"/>
              <a:gd name="T13" fmla="*/ 2047 h 20000"/>
              <a:gd name="T14" fmla="*/ 4413 w 20000"/>
              <a:gd name="T15" fmla="*/ 2835 h 20000"/>
              <a:gd name="T16" fmla="*/ 5979 w 20000"/>
              <a:gd name="T17" fmla="*/ 2835 h 20000"/>
              <a:gd name="T18" fmla="*/ 7758 w 20000"/>
              <a:gd name="T19" fmla="*/ 2047 h 20000"/>
              <a:gd name="T20" fmla="*/ 10320 w 20000"/>
              <a:gd name="T21" fmla="*/ 2835 h 20000"/>
              <a:gd name="T22" fmla="*/ 12527 w 20000"/>
              <a:gd name="T23" fmla="*/ 2835 h 20000"/>
              <a:gd name="T24" fmla="*/ 15160 w 20000"/>
              <a:gd name="T25" fmla="*/ 787 h 20000"/>
              <a:gd name="T26" fmla="*/ 16584 w 20000"/>
              <a:gd name="T27" fmla="*/ 787 h 20000"/>
              <a:gd name="T28" fmla="*/ 18078 w 20000"/>
              <a:gd name="T29" fmla="*/ 787 h 20000"/>
              <a:gd name="T30" fmla="*/ 19217 w 20000"/>
              <a:gd name="T31" fmla="*/ 0 h 20000"/>
              <a:gd name="T32" fmla="*/ 19929 w 20000"/>
              <a:gd name="T33" fmla="*/ 787 h 20000"/>
              <a:gd name="T34" fmla="*/ 19217 w 20000"/>
              <a:gd name="T35" fmla="*/ 2047 h 20000"/>
              <a:gd name="T36" fmla="*/ 17367 w 20000"/>
              <a:gd name="T37" fmla="*/ 3228 h 20000"/>
              <a:gd name="T38" fmla="*/ 17367 w 20000"/>
              <a:gd name="T39" fmla="*/ 4882 h 20000"/>
              <a:gd name="T40" fmla="*/ 17367 w 20000"/>
              <a:gd name="T41" fmla="*/ 6457 h 20000"/>
              <a:gd name="T42" fmla="*/ 17367 w 20000"/>
              <a:gd name="T43" fmla="*/ 9370 h 20000"/>
              <a:gd name="T44" fmla="*/ 16584 w 20000"/>
              <a:gd name="T45" fmla="*/ 11417 h 20000"/>
              <a:gd name="T46" fmla="*/ 14448 w 20000"/>
              <a:gd name="T47" fmla="*/ 13386 h 20000"/>
              <a:gd name="T48" fmla="*/ 10320 w 20000"/>
              <a:gd name="T49" fmla="*/ 15906 h 20000"/>
              <a:gd name="T50" fmla="*/ 7402 w 20000"/>
              <a:gd name="T51" fmla="*/ 18346 h 20000"/>
              <a:gd name="T52" fmla="*/ 4413 w 20000"/>
              <a:gd name="T53" fmla="*/ 19921 h 20000"/>
              <a:gd name="T54" fmla="*/ 2918 w 20000"/>
              <a:gd name="T55" fmla="*/ 19921 h 20000"/>
              <a:gd name="T56" fmla="*/ 2633 w 20000"/>
              <a:gd name="T57" fmla="*/ 19921 h 20000"/>
              <a:gd name="T58" fmla="*/ 1922 w 20000"/>
              <a:gd name="T59" fmla="*/ 19134 h 20000"/>
              <a:gd name="T60" fmla="*/ 0 w 20000"/>
              <a:gd name="T61" fmla="*/ 19134 h 20000"/>
              <a:gd name="T62" fmla="*/ 1139 w 20000"/>
              <a:gd name="T63" fmla="*/ 17087 h 20000"/>
              <a:gd name="T64" fmla="*/ 1139 w 20000"/>
              <a:gd name="T65" fmla="*/ 16693 h 20000"/>
              <a:gd name="T66" fmla="*/ 1922 w 20000"/>
              <a:gd name="T67" fmla="*/ 15118 h 20000"/>
              <a:gd name="T68" fmla="*/ 1922 w 20000"/>
              <a:gd name="T69" fmla="*/ 14646 h 20000"/>
              <a:gd name="T70" fmla="*/ 2918 w 20000"/>
              <a:gd name="T71" fmla="*/ 13386 h 20000"/>
              <a:gd name="T72" fmla="*/ 2918 w 20000"/>
              <a:gd name="T73" fmla="*/ 11732 h 20000"/>
              <a:gd name="T74" fmla="*/ 2918 w 20000"/>
              <a:gd name="T75" fmla="*/ 10630 h 20000"/>
              <a:gd name="T76" fmla="*/ 783 w 20000"/>
              <a:gd name="T77" fmla="*/ 11417 h 20000"/>
              <a:gd name="T78" fmla="*/ 783 w 20000"/>
              <a:gd name="T79" fmla="*/ 9764 h 20000"/>
              <a:gd name="T80" fmla="*/ 783 w 20000"/>
              <a:gd name="T81" fmla="*/ 8504 h 20000"/>
              <a:gd name="T82" fmla="*/ 0 w 20000"/>
              <a:gd name="T83" fmla="*/ 7244 h 20000"/>
              <a:gd name="T84" fmla="*/ 783 w 20000"/>
              <a:gd name="T85" fmla="*/ 52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31" name="Emirats arabes unis">
            <a:extLst>
              <a:ext uri="{FF2B5EF4-FFF2-40B4-BE49-F238E27FC236}">
                <a16:creationId xmlns:a16="http://schemas.microsoft.com/office/drawing/2014/main" id="{1D5A04B4-8ADC-4752-9B13-85A880F0AAF9}"/>
              </a:ext>
            </a:extLst>
          </p:cNvPr>
          <p:cNvSpPr>
            <a:spLocks/>
          </p:cNvSpPr>
          <p:nvPr/>
        </p:nvSpPr>
        <p:spPr bwMode="auto">
          <a:xfrm>
            <a:off x="9167884" y="3891577"/>
            <a:ext cx="111278" cy="90082"/>
          </a:xfrm>
          <a:custGeom>
            <a:avLst/>
            <a:gdLst>
              <a:gd name="T0" fmla="*/ 0 w 20000"/>
              <a:gd name="T1" fmla="*/ 9121 h 20000"/>
              <a:gd name="T2" fmla="*/ 536 w 20000"/>
              <a:gd name="T3" fmla="*/ 8022 h 20000"/>
              <a:gd name="T4" fmla="*/ 536 w 20000"/>
              <a:gd name="T5" fmla="*/ 10220 h 20000"/>
              <a:gd name="T6" fmla="*/ 1429 w 20000"/>
              <a:gd name="T7" fmla="*/ 10769 h 20000"/>
              <a:gd name="T8" fmla="*/ 1875 w 20000"/>
              <a:gd name="T9" fmla="*/ 11868 h 20000"/>
              <a:gd name="T10" fmla="*/ 4196 w 20000"/>
              <a:gd name="T11" fmla="*/ 11868 h 20000"/>
              <a:gd name="T12" fmla="*/ 5179 w 20000"/>
              <a:gd name="T13" fmla="*/ 10769 h 20000"/>
              <a:gd name="T14" fmla="*/ 9732 w 20000"/>
              <a:gd name="T15" fmla="*/ 10769 h 20000"/>
              <a:gd name="T16" fmla="*/ 11607 w 20000"/>
              <a:gd name="T17" fmla="*/ 10220 h 20000"/>
              <a:gd name="T18" fmla="*/ 13393 w 20000"/>
              <a:gd name="T19" fmla="*/ 8022 h 20000"/>
              <a:gd name="T20" fmla="*/ 15714 w 20000"/>
              <a:gd name="T21" fmla="*/ 4505 h 20000"/>
              <a:gd name="T22" fmla="*/ 17589 w 20000"/>
              <a:gd name="T23" fmla="*/ 1648 h 20000"/>
              <a:gd name="T24" fmla="*/ 18482 w 20000"/>
              <a:gd name="T25" fmla="*/ 0 h 20000"/>
              <a:gd name="T26" fmla="*/ 19464 w 20000"/>
              <a:gd name="T27" fmla="*/ 1099 h 20000"/>
              <a:gd name="T28" fmla="*/ 19464 w 20000"/>
              <a:gd name="T29" fmla="*/ 2857 h 20000"/>
              <a:gd name="T30" fmla="*/ 19464 w 20000"/>
              <a:gd name="T31" fmla="*/ 5604 h 20000"/>
              <a:gd name="T32" fmla="*/ 18482 w 20000"/>
              <a:gd name="T33" fmla="*/ 5604 h 20000"/>
              <a:gd name="T34" fmla="*/ 17589 w 20000"/>
              <a:gd name="T35" fmla="*/ 6264 h 20000"/>
              <a:gd name="T36" fmla="*/ 18482 w 20000"/>
              <a:gd name="T37" fmla="*/ 10220 h 20000"/>
              <a:gd name="T38" fmla="*/ 19464 w 20000"/>
              <a:gd name="T39" fmla="*/ 10220 h 20000"/>
              <a:gd name="T40" fmla="*/ 19911 w 20000"/>
              <a:gd name="T41" fmla="*/ 11868 h 20000"/>
              <a:gd name="T42" fmla="*/ 19464 w 20000"/>
              <a:gd name="T43" fmla="*/ 11868 h 20000"/>
              <a:gd name="T44" fmla="*/ 17589 w 20000"/>
              <a:gd name="T45" fmla="*/ 11868 h 20000"/>
              <a:gd name="T46" fmla="*/ 17589 w 20000"/>
              <a:gd name="T47" fmla="*/ 13626 h 20000"/>
              <a:gd name="T48" fmla="*/ 17143 w 20000"/>
              <a:gd name="T49" fmla="*/ 15385 h 20000"/>
              <a:gd name="T50" fmla="*/ 17143 w 20000"/>
              <a:gd name="T51" fmla="*/ 19231 h 20000"/>
              <a:gd name="T52" fmla="*/ 16250 w 20000"/>
              <a:gd name="T53" fmla="*/ 19890 h 20000"/>
              <a:gd name="T54" fmla="*/ 4196 w 20000"/>
              <a:gd name="T55" fmla="*/ 17582 h 20000"/>
              <a:gd name="T56" fmla="*/ 3750 w 20000"/>
              <a:gd name="T57" fmla="*/ 15385 h 20000"/>
              <a:gd name="T58" fmla="*/ 1875 w 20000"/>
              <a:gd name="T59" fmla="*/ 12967 h 20000"/>
              <a:gd name="T60" fmla="*/ 536 w 20000"/>
              <a:gd name="T61" fmla="*/ 10769 h 20000"/>
              <a:gd name="T62" fmla="*/ 0 w 20000"/>
              <a:gd name="T63" fmla="*/ 912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32" name="Yémen">
            <a:extLst>
              <a:ext uri="{FF2B5EF4-FFF2-40B4-BE49-F238E27FC236}">
                <a16:creationId xmlns:a16="http://schemas.microsoft.com/office/drawing/2014/main" id="{55674CCC-0E91-4BEB-B1B8-16F3A04D9412}"/>
              </a:ext>
            </a:extLst>
          </p:cNvPr>
          <p:cNvSpPr/>
          <p:nvPr/>
        </p:nvSpPr>
        <p:spPr>
          <a:xfrm>
            <a:off x="8995934" y="4061408"/>
            <a:ext cx="226042" cy="145225"/>
          </a:xfrm>
          <a:custGeom>
            <a:avLst/>
            <a:gdLst>
              <a:gd name="connsiteX0" fmla="*/ 240817 w 270878"/>
              <a:gd name="connsiteY0" fmla="*/ 0 h 174031"/>
              <a:gd name="connsiteX1" fmla="*/ 270878 w 270878"/>
              <a:gd name="connsiteY1" fmla="*/ 63712 h 174031"/>
              <a:gd name="connsiteX2" fmla="*/ 249072 w 270878"/>
              <a:gd name="connsiteY2" fmla="*/ 73151 h 174031"/>
              <a:gd name="connsiteX3" fmla="*/ 246710 w 270878"/>
              <a:gd name="connsiteY3" fmla="*/ 88491 h 174031"/>
              <a:gd name="connsiteX4" fmla="*/ 246710 w 270878"/>
              <a:gd name="connsiteY4" fmla="*/ 94394 h 174031"/>
              <a:gd name="connsiteX5" fmla="*/ 182473 w 270878"/>
              <a:gd name="connsiteY5" fmla="*/ 118579 h 174031"/>
              <a:gd name="connsiteX6" fmla="*/ 167157 w 270878"/>
              <a:gd name="connsiteY6" fmla="*/ 124482 h 174031"/>
              <a:gd name="connsiteX7" fmla="*/ 154775 w 270878"/>
              <a:gd name="connsiteY7" fmla="*/ 137456 h 174031"/>
              <a:gd name="connsiteX8" fmla="*/ 142989 w 270878"/>
              <a:gd name="connsiteY8" fmla="*/ 137456 h 174031"/>
              <a:gd name="connsiteX9" fmla="*/ 137096 w 270878"/>
              <a:gd name="connsiteY9" fmla="*/ 137456 h 174031"/>
              <a:gd name="connsiteX10" fmla="*/ 111760 w 270878"/>
              <a:gd name="connsiteY10" fmla="*/ 152203 h 174031"/>
              <a:gd name="connsiteX11" fmla="*/ 78752 w 270878"/>
              <a:gd name="connsiteY11" fmla="*/ 158106 h 174031"/>
              <a:gd name="connsiteX12" fmla="*/ 63424 w 270878"/>
              <a:gd name="connsiteY12" fmla="*/ 161650 h 174031"/>
              <a:gd name="connsiteX13" fmla="*/ 63424 w 270878"/>
              <a:gd name="connsiteY13" fmla="*/ 174031 h 174031"/>
              <a:gd name="connsiteX14" fmla="*/ 48107 w 270878"/>
              <a:gd name="connsiteY14" fmla="*/ 174031 h 174031"/>
              <a:gd name="connsiteX15" fmla="*/ 26886 w 270878"/>
              <a:gd name="connsiteY15" fmla="*/ 174031 h 174031"/>
              <a:gd name="connsiteX16" fmla="*/ 19145 w 270878"/>
              <a:gd name="connsiteY16" fmla="*/ 168702 h 174031"/>
              <a:gd name="connsiteX17" fmla="*/ 17860 w 270878"/>
              <a:gd name="connsiteY17" fmla="*/ 169264 h 174031"/>
              <a:gd name="connsiteX18" fmla="*/ 17611 w 270878"/>
              <a:gd name="connsiteY18" fmla="*/ 167647 h 174031"/>
              <a:gd name="connsiteX19" fmla="*/ 17462 w 270878"/>
              <a:gd name="connsiteY19" fmla="*/ 167544 h 174031"/>
              <a:gd name="connsiteX20" fmla="*/ 17587 w 270878"/>
              <a:gd name="connsiteY20" fmla="*/ 167490 h 174031"/>
              <a:gd name="connsiteX21" fmla="*/ 15476 w 270878"/>
              <a:gd name="connsiteY21" fmla="*/ 153741 h 174031"/>
              <a:gd name="connsiteX22" fmla="*/ 8932 w 270878"/>
              <a:gd name="connsiteY22" fmla="*/ 126274 h 174031"/>
              <a:gd name="connsiteX23" fmla="*/ 0 w 270878"/>
              <a:gd name="connsiteY23" fmla="*/ 98208 h 174031"/>
              <a:gd name="connsiteX24" fmla="*/ 0 w 270878"/>
              <a:gd name="connsiteY24" fmla="*/ 86265 h 174031"/>
              <a:gd name="connsiteX25" fmla="*/ 0 w 270878"/>
              <a:gd name="connsiteY25" fmla="*/ 73722 h 174031"/>
              <a:gd name="connsiteX26" fmla="*/ 15476 w 270878"/>
              <a:gd name="connsiteY26" fmla="*/ 64168 h 174031"/>
              <a:gd name="connsiteX27" fmla="*/ 15476 w 270878"/>
              <a:gd name="connsiteY27" fmla="*/ 46255 h 174031"/>
              <a:gd name="connsiteX28" fmla="*/ 17860 w 270878"/>
              <a:gd name="connsiteY28" fmla="*/ 46255 h 174031"/>
              <a:gd name="connsiteX29" fmla="*/ 27387 w 270878"/>
              <a:gd name="connsiteY29" fmla="*/ 46255 h 174031"/>
              <a:gd name="connsiteX30" fmla="*/ 49412 w 270878"/>
              <a:gd name="connsiteY30" fmla="*/ 39688 h 174031"/>
              <a:gd name="connsiteX31" fmla="*/ 98230 w 270878"/>
              <a:gd name="connsiteY31" fmla="*/ 64168 h 174031"/>
              <a:gd name="connsiteX32" fmla="*/ 98230 w 270878"/>
              <a:gd name="connsiteY32" fmla="*/ 86265 h 174031"/>
              <a:gd name="connsiteX33" fmla="*/ 111164 w 270878"/>
              <a:gd name="connsiteY33" fmla="*/ 81276 h 174031"/>
              <a:gd name="connsiteX34" fmla="*/ 111760 w 270878"/>
              <a:gd name="connsiteY34" fmla="*/ 79647 h 174031"/>
              <a:gd name="connsiteX35" fmla="*/ 154775 w 270878"/>
              <a:gd name="connsiteY35" fmla="*/ 21235 h 1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0878" h="174031">
                <a:moveTo>
                  <a:pt x="240817" y="0"/>
                </a:moveTo>
                <a:lnTo>
                  <a:pt x="270878" y="63712"/>
                </a:lnTo>
                <a:lnTo>
                  <a:pt x="249072" y="73151"/>
                </a:lnTo>
                <a:lnTo>
                  <a:pt x="246710" y="88491"/>
                </a:lnTo>
                <a:lnTo>
                  <a:pt x="246710" y="94394"/>
                </a:lnTo>
                <a:lnTo>
                  <a:pt x="182473" y="118579"/>
                </a:lnTo>
                <a:lnTo>
                  <a:pt x="167157" y="124482"/>
                </a:lnTo>
                <a:lnTo>
                  <a:pt x="154775" y="137456"/>
                </a:lnTo>
                <a:lnTo>
                  <a:pt x="142989" y="137456"/>
                </a:lnTo>
                <a:lnTo>
                  <a:pt x="137096" y="137456"/>
                </a:lnTo>
                <a:lnTo>
                  <a:pt x="111760" y="152203"/>
                </a:lnTo>
                <a:lnTo>
                  <a:pt x="78752" y="158106"/>
                </a:lnTo>
                <a:lnTo>
                  <a:pt x="63424" y="161650"/>
                </a:lnTo>
                <a:lnTo>
                  <a:pt x="63424" y="174031"/>
                </a:lnTo>
                <a:lnTo>
                  <a:pt x="48107" y="174031"/>
                </a:lnTo>
                <a:lnTo>
                  <a:pt x="26886" y="174031"/>
                </a:lnTo>
                <a:lnTo>
                  <a:pt x="19145" y="168702"/>
                </a:lnTo>
                <a:lnTo>
                  <a:pt x="17860" y="169264"/>
                </a:lnTo>
                <a:lnTo>
                  <a:pt x="17611" y="167647"/>
                </a:lnTo>
                <a:lnTo>
                  <a:pt x="17462" y="167544"/>
                </a:lnTo>
                <a:lnTo>
                  <a:pt x="17587" y="167490"/>
                </a:lnTo>
                <a:lnTo>
                  <a:pt x="15476" y="153741"/>
                </a:lnTo>
                <a:lnTo>
                  <a:pt x="8932" y="126274"/>
                </a:lnTo>
                <a:lnTo>
                  <a:pt x="0" y="98208"/>
                </a:lnTo>
                <a:lnTo>
                  <a:pt x="0" y="86265"/>
                </a:lnTo>
                <a:lnTo>
                  <a:pt x="0" y="73722"/>
                </a:lnTo>
                <a:lnTo>
                  <a:pt x="15476" y="64168"/>
                </a:lnTo>
                <a:lnTo>
                  <a:pt x="15476" y="46255"/>
                </a:lnTo>
                <a:lnTo>
                  <a:pt x="17860" y="46255"/>
                </a:lnTo>
                <a:lnTo>
                  <a:pt x="27387" y="46255"/>
                </a:lnTo>
                <a:lnTo>
                  <a:pt x="49412" y="39688"/>
                </a:lnTo>
                <a:lnTo>
                  <a:pt x="98230" y="64168"/>
                </a:lnTo>
                <a:lnTo>
                  <a:pt x="98230" y="86265"/>
                </a:lnTo>
                <a:lnTo>
                  <a:pt x="111164" y="81276"/>
                </a:lnTo>
                <a:lnTo>
                  <a:pt x="111760" y="79647"/>
                </a:lnTo>
                <a:lnTo>
                  <a:pt x="154775" y="2123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33" name="Arménie">
            <a:extLst>
              <a:ext uri="{FF2B5EF4-FFF2-40B4-BE49-F238E27FC236}">
                <a16:creationId xmlns:a16="http://schemas.microsoft.com/office/drawing/2014/main" id="{48F1F991-C7EC-4192-89A1-DDD55814654E}"/>
              </a:ext>
            </a:extLst>
          </p:cNvPr>
          <p:cNvSpPr>
            <a:spLocks/>
          </p:cNvSpPr>
          <p:nvPr/>
        </p:nvSpPr>
        <p:spPr bwMode="auto">
          <a:xfrm>
            <a:off x="8967850" y="3516943"/>
            <a:ext cx="92731" cy="60938"/>
          </a:xfrm>
          <a:custGeom>
            <a:avLst/>
            <a:gdLst>
              <a:gd name="T0" fmla="*/ 8770 w 20000"/>
              <a:gd name="T1" fmla="*/ 18095 h 20000"/>
              <a:gd name="T2" fmla="*/ 5561 w 20000"/>
              <a:gd name="T3" fmla="*/ 11429 h 20000"/>
              <a:gd name="T4" fmla="*/ 1070 w 20000"/>
              <a:gd name="T5" fmla="*/ 9048 h 20000"/>
              <a:gd name="T6" fmla="*/ 1070 w 20000"/>
              <a:gd name="T7" fmla="*/ 4127 h 20000"/>
              <a:gd name="T8" fmla="*/ 0 w 20000"/>
              <a:gd name="T9" fmla="*/ 0 h 20000"/>
              <a:gd name="T10" fmla="*/ 15508 w 20000"/>
              <a:gd name="T11" fmla="*/ 952 h 20000"/>
              <a:gd name="T12" fmla="*/ 16043 w 20000"/>
              <a:gd name="T13" fmla="*/ 8254 h 20000"/>
              <a:gd name="T14" fmla="*/ 19893 w 20000"/>
              <a:gd name="T15" fmla="*/ 9048 h 20000"/>
              <a:gd name="T16" fmla="*/ 17754 w 20000"/>
              <a:gd name="T17" fmla="*/ 11429 h 20000"/>
              <a:gd name="T18" fmla="*/ 18824 w 20000"/>
              <a:gd name="T19" fmla="*/ 18095 h 20000"/>
              <a:gd name="T20" fmla="*/ 15508 w 20000"/>
              <a:gd name="T21" fmla="*/ 19841 h 20000"/>
              <a:gd name="T22" fmla="*/ 8770 w 20000"/>
              <a:gd name="T23" fmla="*/ 1809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34" name="Azerbaïdjan">
            <a:extLst>
              <a:ext uri="{FF2B5EF4-FFF2-40B4-BE49-F238E27FC236}">
                <a16:creationId xmlns:a16="http://schemas.microsoft.com/office/drawing/2014/main" id="{ACC1E489-AFD4-4E5E-8D31-5044E80388ED}"/>
              </a:ext>
            </a:extLst>
          </p:cNvPr>
          <p:cNvSpPr>
            <a:spLocks/>
          </p:cNvSpPr>
          <p:nvPr/>
        </p:nvSpPr>
        <p:spPr bwMode="auto">
          <a:xfrm>
            <a:off x="9039386" y="3503696"/>
            <a:ext cx="70211" cy="82133"/>
          </a:xfrm>
          <a:custGeom>
            <a:avLst/>
            <a:gdLst>
              <a:gd name="T0" fmla="*/ 8873 w 20000"/>
              <a:gd name="T1" fmla="*/ 0 h 20000"/>
              <a:gd name="T2" fmla="*/ 13803 w 20000"/>
              <a:gd name="T3" fmla="*/ 4940 h 20000"/>
              <a:gd name="T4" fmla="*/ 19859 w 20000"/>
              <a:gd name="T5" fmla="*/ 6867 h 20000"/>
              <a:gd name="T6" fmla="*/ 13803 w 20000"/>
              <a:gd name="T7" fmla="*/ 9398 h 20000"/>
              <a:gd name="T8" fmla="*/ 13803 w 20000"/>
              <a:gd name="T9" fmla="*/ 13012 h 20000"/>
              <a:gd name="T10" fmla="*/ 13803 w 20000"/>
              <a:gd name="T11" fmla="*/ 14940 h 20000"/>
              <a:gd name="T12" fmla="*/ 12394 w 20000"/>
              <a:gd name="T13" fmla="*/ 14337 h 20000"/>
              <a:gd name="T14" fmla="*/ 10282 w 20000"/>
              <a:gd name="T15" fmla="*/ 14940 h 20000"/>
              <a:gd name="T16" fmla="*/ 12394 w 20000"/>
              <a:gd name="T17" fmla="*/ 19880 h 20000"/>
              <a:gd name="T18" fmla="*/ 4366 w 20000"/>
              <a:gd name="T19" fmla="*/ 16747 h 20000"/>
              <a:gd name="T20" fmla="*/ 2958 w 20000"/>
              <a:gd name="T21" fmla="*/ 11807 h 20000"/>
              <a:gd name="T22" fmla="*/ 5775 w 20000"/>
              <a:gd name="T23" fmla="*/ 9880 h 20000"/>
              <a:gd name="T24" fmla="*/ 845 w 20000"/>
              <a:gd name="T25" fmla="*/ 9398 h 20000"/>
              <a:gd name="T26" fmla="*/ 0 w 20000"/>
              <a:gd name="T27" fmla="*/ 3735 h 20000"/>
              <a:gd name="T28" fmla="*/ 0 w 20000"/>
              <a:gd name="T29" fmla="*/ 1205 h 20000"/>
              <a:gd name="T30" fmla="*/ 8873 w 20000"/>
              <a:gd name="T3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35" name="Géorgie">
            <a:extLst>
              <a:ext uri="{FF2B5EF4-FFF2-40B4-BE49-F238E27FC236}">
                <a16:creationId xmlns:a16="http://schemas.microsoft.com/office/drawing/2014/main" id="{B870D3EF-C0DA-4503-A96B-E7A2D5FD3223}"/>
              </a:ext>
            </a:extLst>
          </p:cNvPr>
          <p:cNvSpPr>
            <a:spLocks/>
          </p:cNvSpPr>
          <p:nvPr/>
        </p:nvSpPr>
        <p:spPr bwMode="auto">
          <a:xfrm>
            <a:off x="8887041" y="3458655"/>
            <a:ext cx="153669" cy="62262"/>
          </a:xfrm>
          <a:custGeom>
            <a:avLst/>
            <a:gdLst>
              <a:gd name="T0" fmla="*/ 10641 w 20000"/>
              <a:gd name="T1" fmla="*/ 18889 h 20000"/>
              <a:gd name="T2" fmla="*/ 8654 w 20000"/>
              <a:gd name="T3" fmla="*/ 14921 h 20000"/>
              <a:gd name="T4" fmla="*/ 4615 w 20000"/>
              <a:gd name="T5" fmla="*/ 16508 h 20000"/>
              <a:gd name="T6" fmla="*/ 4615 w 20000"/>
              <a:gd name="T7" fmla="*/ 10794 h 20000"/>
              <a:gd name="T8" fmla="*/ 3013 w 20000"/>
              <a:gd name="T9" fmla="*/ 4286 h 20000"/>
              <a:gd name="T10" fmla="*/ 0 w 20000"/>
              <a:gd name="T11" fmla="*/ 0 h 20000"/>
              <a:gd name="T12" fmla="*/ 9615 w 20000"/>
              <a:gd name="T13" fmla="*/ 0 h 20000"/>
              <a:gd name="T14" fmla="*/ 17628 w 20000"/>
              <a:gd name="T15" fmla="*/ 10794 h 20000"/>
              <a:gd name="T16" fmla="*/ 19936 w 20000"/>
              <a:gd name="T17" fmla="*/ 16508 h 20000"/>
              <a:gd name="T18" fmla="*/ 19936 w 20000"/>
              <a:gd name="T19" fmla="*/ 19841 h 20000"/>
              <a:gd name="T20" fmla="*/ 10641 w 20000"/>
              <a:gd name="T21" fmla="*/ 1888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36" name="Sri lanka">
            <a:extLst>
              <a:ext uri="{FF2B5EF4-FFF2-40B4-BE49-F238E27FC236}">
                <a16:creationId xmlns:a16="http://schemas.microsoft.com/office/drawing/2014/main" id="{48EC15AC-FA5E-4F97-91F8-73723BF38B14}"/>
              </a:ext>
            </a:extLst>
          </p:cNvPr>
          <p:cNvSpPr>
            <a:spLocks/>
          </p:cNvSpPr>
          <p:nvPr/>
        </p:nvSpPr>
        <p:spPr bwMode="auto">
          <a:xfrm>
            <a:off x="9807731" y="4276014"/>
            <a:ext cx="50340" cy="88757"/>
          </a:xfrm>
          <a:custGeom>
            <a:avLst/>
            <a:gdLst>
              <a:gd name="T0" fmla="*/ 8283 w 20000"/>
              <a:gd name="T1" fmla="*/ 19887 h 20000"/>
              <a:gd name="T2" fmla="*/ 5253 w 20000"/>
              <a:gd name="T3" fmla="*/ 16836 h 20000"/>
              <a:gd name="T4" fmla="*/ 3232 w 20000"/>
              <a:gd name="T5" fmla="*/ 12203 h 20000"/>
              <a:gd name="T6" fmla="*/ 0 w 20000"/>
              <a:gd name="T7" fmla="*/ 8701 h 20000"/>
              <a:gd name="T8" fmla="*/ 2020 w 20000"/>
              <a:gd name="T9" fmla="*/ 8701 h 20000"/>
              <a:gd name="T10" fmla="*/ 3232 w 20000"/>
              <a:gd name="T11" fmla="*/ 4633 h 20000"/>
              <a:gd name="T12" fmla="*/ 2020 w 20000"/>
              <a:gd name="T13" fmla="*/ 4068 h 20000"/>
              <a:gd name="T14" fmla="*/ 3232 w 20000"/>
              <a:gd name="T15" fmla="*/ 2938 h 20000"/>
              <a:gd name="T16" fmla="*/ 5253 w 20000"/>
              <a:gd name="T17" fmla="*/ 1130 h 20000"/>
              <a:gd name="T18" fmla="*/ 3232 w 20000"/>
              <a:gd name="T19" fmla="*/ 0 h 20000"/>
              <a:gd name="T20" fmla="*/ 11515 w 20000"/>
              <a:gd name="T21" fmla="*/ 2938 h 20000"/>
              <a:gd name="T22" fmla="*/ 11515 w 20000"/>
              <a:gd name="T23" fmla="*/ 4068 h 20000"/>
              <a:gd name="T24" fmla="*/ 15758 w 20000"/>
              <a:gd name="T25" fmla="*/ 6441 h 20000"/>
              <a:gd name="T26" fmla="*/ 19798 w 20000"/>
              <a:gd name="T27" fmla="*/ 11751 h 20000"/>
              <a:gd name="T28" fmla="*/ 18586 w 20000"/>
              <a:gd name="T29" fmla="*/ 16836 h 20000"/>
              <a:gd name="T30" fmla="*/ 8283 w 20000"/>
              <a:gd name="T31" fmla="*/ 198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37" name="Taïwan">
            <a:extLst>
              <a:ext uri="{FF2B5EF4-FFF2-40B4-BE49-F238E27FC236}">
                <a16:creationId xmlns:a16="http://schemas.microsoft.com/office/drawing/2014/main" id="{229E2CFC-1596-45A0-B1DD-E971FD013032}"/>
              </a:ext>
            </a:extLst>
          </p:cNvPr>
          <p:cNvSpPr>
            <a:spLocks/>
          </p:cNvSpPr>
          <p:nvPr/>
        </p:nvSpPr>
        <p:spPr bwMode="auto">
          <a:xfrm>
            <a:off x="10668807" y="3893167"/>
            <a:ext cx="38418" cy="90082"/>
          </a:xfrm>
          <a:custGeom>
            <a:avLst/>
            <a:gdLst>
              <a:gd name="T0" fmla="*/ 10380 w 20000"/>
              <a:gd name="T1" fmla="*/ 19890 h 20000"/>
              <a:gd name="T2" fmla="*/ 9114 w 20000"/>
              <a:gd name="T3" fmla="*/ 19890 h 20000"/>
              <a:gd name="T4" fmla="*/ 9114 w 20000"/>
              <a:gd name="T5" fmla="*/ 18132 h 20000"/>
              <a:gd name="T6" fmla="*/ 4051 w 20000"/>
              <a:gd name="T7" fmla="*/ 16484 h 20000"/>
              <a:gd name="T8" fmla="*/ 0 w 20000"/>
              <a:gd name="T9" fmla="*/ 12967 h 20000"/>
              <a:gd name="T10" fmla="*/ 0 w 20000"/>
              <a:gd name="T11" fmla="*/ 10220 h 20000"/>
              <a:gd name="T12" fmla="*/ 2532 w 20000"/>
              <a:gd name="T13" fmla="*/ 8022 h 20000"/>
              <a:gd name="T14" fmla="*/ 9114 w 20000"/>
              <a:gd name="T15" fmla="*/ 1648 h 20000"/>
              <a:gd name="T16" fmla="*/ 12911 w 20000"/>
              <a:gd name="T17" fmla="*/ 0 h 20000"/>
              <a:gd name="T18" fmla="*/ 19747 w 20000"/>
              <a:gd name="T19" fmla="*/ 1648 h 20000"/>
              <a:gd name="T20" fmla="*/ 19747 w 20000"/>
              <a:gd name="T21" fmla="*/ 4505 h 20000"/>
              <a:gd name="T22" fmla="*/ 16962 w 20000"/>
              <a:gd name="T23" fmla="*/ 6264 h 20000"/>
              <a:gd name="T24" fmla="*/ 15696 w 20000"/>
              <a:gd name="T25" fmla="*/ 12967 h 20000"/>
              <a:gd name="T26" fmla="*/ 12911 w 20000"/>
              <a:gd name="T27" fmla="*/ 16484 h 20000"/>
              <a:gd name="T28" fmla="*/ 10380 w 20000"/>
              <a:gd name="T29" fmla="*/ 198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38" name="Chine">
            <a:extLst>
              <a:ext uri="{FF2B5EF4-FFF2-40B4-BE49-F238E27FC236}">
                <a16:creationId xmlns:a16="http://schemas.microsoft.com/office/drawing/2014/main" id="{CE92E553-08FA-4E0E-808D-DD905536DE4B}"/>
              </a:ext>
            </a:extLst>
          </p:cNvPr>
          <p:cNvSpPr>
            <a:spLocks/>
          </p:cNvSpPr>
          <p:nvPr/>
        </p:nvSpPr>
        <p:spPr bwMode="auto">
          <a:xfrm>
            <a:off x="9605046" y="3016194"/>
            <a:ext cx="1210806" cy="1010770"/>
          </a:xfrm>
          <a:custGeom>
            <a:avLst/>
            <a:gdLst>
              <a:gd name="T0" fmla="*/ 16612 w 20000"/>
              <a:gd name="T1" fmla="*/ 1418 h 20000"/>
              <a:gd name="T2" fmla="*/ 18424 w 20000"/>
              <a:gd name="T3" fmla="*/ 2983 h 20000"/>
              <a:gd name="T4" fmla="*/ 19992 w 20000"/>
              <a:gd name="T5" fmla="*/ 3540 h 20000"/>
              <a:gd name="T6" fmla="*/ 19527 w 20000"/>
              <a:gd name="T7" fmla="*/ 7139 h 20000"/>
              <a:gd name="T8" fmla="*/ 18939 w 20000"/>
              <a:gd name="T9" fmla="*/ 7697 h 20000"/>
              <a:gd name="T10" fmla="*/ 18220 w 20000"/>
              <a:gd name="T11" fmla="*/ 7941 h 20000"/>
              <a:gd name="T12" fmla="*/ 17159 w 20000"/>
              <a:gd name="T13" fmla="*/ 9418 h 20000"/>
              <a:gd name="T14" fmla="*/ 16743 w 20000"/>
              <a:gd name="T15" fmla="*/ 9418 h 20000"/>
              <a:gd name="T16" fmla="*/ 15853 w 20000"/>
              <a:gd name="T17" fmla="*/ 9672 h 20000"/>
              <a:gd name="T18" fmla="*/ 16057 w 20000"/>
              <a:gd name="T19" fmla="*/ 10836 h 20000"/>
              <a:gd name="T20" fmla="*/ 17331 w 20000"/>
              <a:gd name="T21" fmla="*/ 10631 h 20000"/>
              <a:gd name="T22" fmla="*/ 16400 w 20000"/>
              <a:gd name="T23" fmla="*/ 12293 h 20000"/>
              <a:gd name="T24" fmla="*/ 17290 w 20000"/>
              <a:gd name="T25" fmla="*/ 13819 h 20000"/>
              <a:gd name="T26" fmla="*/ 17412 w 20000"/>
              <a:gd name="T27" fmla="*/ 14680 h 20000"/>
              <a:gd name="T28" fmla="*/ 17837 w 20000"/>
              <a:gd name="T29" fmla="*/ 14973 h 20000"/>
              <a:gd name="T30" fmla="*/ 17673 w 20000"/>
              <a:gd name="T31" fmla="*/ 15531 h 20000"/>
              <a:gd name="T32" fmla="*/ 17331 w 20000"/>
              <a:gd name="T33" fmla="*/ 16597 h 20000"/>
              <a:gd name="T34" fmla="*/ 17078 w 20000"/>
              <a:gd name="T35" fmla="*/ 17614 h 20000"/>
              <a:gd name="T36" fmla="*/ 16269 w 20000"/>
              <a:gd name="T37" fmla="*/ 18670 h 20000"/>
              <a:gd name="T38" fmla="*/ 15216 w 20000"/>
              <a:gd name="T39" fmla="*/ 18670 h 20000"/>
              <a:gd name="T40" fmla="*/ 14416 w 20000"/>
              <a:gd name="T41" fmla="*/ 19491 h 20000"/>
              <a:gd name="T42" fmla="*/ 13951 w 20000"/>
              <a:gd name="T43" fmla="*/ 19491 h 20000"/>
              <a:gd name="T44" fmla="*/ 13437 w 20000"/>
              <a:gd name="T45" fmla="*/ 19374 h 20000"/>
              <a:gd name="T46" fmla="*/ 12433 w 20000"/>
              <a:gd name="T47" fmla="*/ 18670 h 20000"/>
              <a:gd name="T48" fmla="*/ 11535 w 20000"/>
              <a:gd name="T49" fmla="*/ 18826 h 20000"/>
              <a:gd name="T50" fmla="*/ 11078 w 20000"/>
              <a:gd name="T51" fmla="*/ 19589 h 20000"/>
              <a:gd name="T52" fmla="*/ 10441 w 20000"/>
              <a:gd name="T53" fmla="*/ 19227 h 20000"/>
              <a:gd name="T54" fmla="*/ 9894 w 20000"/>
              <a:gd name="T55" fmla="*/ 18171 h 20000"/>
              <a:gd name="T56" fmla="*/ 9429 w 20000"/>
              <a:gd name="T57" fmla="*/ 17653 h 20000"/>
              <a:gd name="T58" fmla="*/ 9510 w 20000"/>
              <a:gd name="T59" fmla="*/ 16293 h 20000"/>
              <a:gd name="T60" fmla="*/ 8751 w 20000"/>
              <a:gd name="T61" fmla="*/ 16039 h 20000"/>
              <a:gd name="T62" fmla="*/ 8408 w 20000"/>
              <a:gd name="T63" fmla="*/ 15736 h 20000"/>
              <a:gd name="T64" fmla="*/ 7445 w 20000"/>
              <a:gd name="T65" fmla="*/ 16293 h 20000"/>
              <a:gd name="T66" fmla="*/ 6343 w 20000"/>
              <a:gd name="T67" fmla="*/ 16450 h 20000"/>
              <a:gd name="T68" fmla="*/ 4906 w 20000"/>
              <a:gd name="T69" fmla="*/ 16196 h 20000"/>
              <a:gd name="T70" fmla="*/ 4139 w 20000"/>
              <a:gd name="T71" fmla="*/ 15795 h 20000"/>
              <a:gd name="T72" fmla="*/ 2318 w 20000"/>
              <a:gd name="T73" fmla="*/ 14416 h 20000"/>
              <a:gd name="T74" fmla="*/ 2449 w 20000"/>
              <a:gd name="T75" fmla="*/ 13770 h 20000"/>
              <a:gd name="T76" fmla="*/ 1437 w 20000"/>
              <a:gd name="T77" fmla="*/ 12293 h 20000"/>
              <a:gd name="T78" fmla="*/ 669 w 20000"/>
              <a:gd name="T79" fmla="*/ 11540 h 20000"/>
              <a:gd name="T80" fmla="*/ 416 w 20000"/>
              <a:gd name="T81" fmla="*/ 9917 h 20000"/>
              <a:gd name="T82" fmla="*/ 2114 w 20000"/>
              <a:gd name="T83" fmla="*/ 8900 h 20000"/>
              <a:gd name="T84" fmla="*/ 2449 w 20000"/>
              <a:gd name="T85" fmla="*/ 6778 h 20000"/>
              <a:gd name="T86" fmla="*/ 3673 w 20000"/>
              <a:gd name="T87" fmla="*/ 4606 h 20000"/>
              <a:gd name="T88" fmla="*/ 4571 w 20000"/>
              <a:gd name="T89" fmla="*/ 5115 h 20000"/>
              <a:gd name="T90" fmla="*/ 5322 w 20000"/>
              <a:gd name="T91" fmla="*/ 6377 h 20000"/>
              <a:gd name="T92" fmla="*/ 7012 w 20000"/>
              <a:gd name="T93" fmla="*/ 7394 h 20000"/>
              <a:gd name="T94" fmla="*/ 8751 w 20000"/>
              <a:gd name="T95" fmla="*/ 8196 h 20000"/>
              <a:gd name="T96" fmla="*/ 10784 w 20000"/>
              <a:gd name="T97" fmla="*/ 8597 h 20000"/>
              <a:gd name="T98" fmla="*/ 12767 w 20000"/>
              <a:gd name="T99" fmla="*/ 6885 h 20000"/>
              <a:gd name="T100" fmla="*/ 13437 w 20000"/>
              <a:gd name="T101" fmla="*/ 6328 h 20000"/>
              <a:gd name="T102" fmla="*/ 14286 w 20000"/>
              <a:gd name="T103" fmla="*/ 5418 h 20000"/>
              <a:gd name="T104" fmla="*/ 15176 w 20000"/>
              <a:gd name="T105" fmla="*/ 4919 h 20000"/>
              <a:gd name="T106" fmla="*/ 13951 w 20000"/>
              <a:gd name="T107" fmla="*/ 4362 h 20000"/>
              <a:gd name="T108" fmla="*/ 13567 w 20000"/>
              <a:gd name="T109" fmla="*/ 3042 h 20000"/>
              <a:gd name="T110" fmla="*/ 14335 w 20000"/>
              <a:gd name="T111" fmla="*/ 10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39" name="Corée du nord">
            <a:extLst>
              <a:ext uri="{FF2B5EF4-FFF2-40B4-BE49-F238E27FC236}">
                <a16:creationId xmlns:a16="http://schemas.microsoft.com/office/drawing/2014/main" id="{6EDAC3EA-0B32-49DC-BF21-2D54C032F79F}"/>
              </a:ext>
            </a:extLst>
          </p:cNvPr>
          <p:cNvSpPr>
            <a:spLocks/>
          </p:cNvSpPr>
          <p:nvPr/>
        </p:nvSpPr>
        <p:spPr bwMode="auto">
          <a:xfrm>
            <a:off x="10672781" y="3372547"/>
            <a:ext cx="116576" cy="170890"/>
          </a:xfrm>
          <a:custGeom>
            <a:avLst/>
            <a:gdLst>
              <a:gd name="T0" fmla="*/ 19915 w 20000"/>
              <a:gd name="T1" fmla="*/ 1494 h 20000"/>
              <a:gd name="T2" fmla="*/ 19915 w 20000"/>
              <a:gd name="T3" fmla="*/ 2069 h 20000"/>
              <a:gd name="T4" fmla="*/ 19060 w 20000"/>
              <a:gd name="T5" fmla="*/ 2356 h 20000"/>
              <a:gd name="T6" fmla="*/ 18547 w 20000"/>
              <a:gd name="T7" fmla="*/ 3851 h 20000"/>
              <a:gd name="T8" fmla="*/ 17692 w 20000"/>
              <a:gd name="T9" fmla="*/ 5920 h 20000"/>
              <a:gd name="T10" fmla="*/ 18547 w 20000"/>
              <a:gd name="T11" fmla="*/ 5920 h 20000"/>
              <a:gd name="T12" fmla="*/ 19060 w 20000"/>
              <a:gd name="T13" fmla="*/ 7701 h 20000"/>
              <a:gd name="T14" fmla="*/ 17692 w 20000"/>
              <a:gd name="T15" fmla="*/ 8563 h 20000"/>
              <a:gd name="T16" fmla="*/ 17265 w 20000"/>
              <a:gd name="T17" fmla="*/ 9195 h 20000"/>
              <a:gd name="T18" fmla="*/ 15556 w 20000"/>
              <a:gd name="T19" fmla="*/ 10057 h 20000"/>
              <a:gd name="T20" fmla="*/ 15556 w 20000"/>
              <a:gd name="T21" fmla="*/ 10690 h 20000"/>
              <a:gd name="T22" fmla="*/ 13675 w 20000"/>
              <a:gd name="T23" fmla="*/ 10977 h 20000"/>
              <a:gd name="T24" fmla="*/ 12821 w 20000"/>
              <a:gd name="T25" fmla="*/ 12529 h 20000"/>
              <a:gd name="T26" fmla="*/ 12821 w 20000"/>
              <a:gd name="T27" fmla="*/ 13678 h 20000"/>
              <a:gd name="T28" fmla="*/ 11966 w 20000"/>
              <a:gd name="T29" fmla="*/ 13678 h 20000"/>
              <a:gd name="T30" fmla="*/ 13675 w 20000"/>
              <a:gd name="T31" fmla="*/ 14540 h 20000"/>
              <a:gd name="T32" fmla="*/ 16410 w 20000"/>
              <a:gd name="T33" fmla="*/ 16034 h 20000"/>
              <a:gd name="T34" fmla="*/ 17265 w 20000"/>
              <a:gd name="T35" fmla="*/ 16034 h 20000"/>
              <a:gd name="T36" fmla="*/ 17265 w 20000"/>
              <a:gd name="T37" fmla="*/ 16897 h 20000"/>
              <a:gd name="T38" fmla="*/ 13675 w 20000"/>
              <a:gd name="T39" fmla="*/ 17816 h 20000"/>
              <a:gd name="T40" fmla="*/ 11966 w 20000"/>
              <a:gd name="T41" fmla="*/ 19310 h 20000"/>
              <a:gd name="T42" fmla="*/ 9744 w 20000"/>
              <a:gd name="T43" fmla="*/ 19943 h 20000"/>
              <a:gd name="T44" fmla="*/ 8376 w 20000"/>
              <a:gd name="T45" fmla="*/ 18736 h 20000"/>
              <a:gd name="T46" fmla="*/ 8034 w 20000"/>
              <a:gd name="T47" fmla="*/ 18736 h 20000"/>
              <a:gd name="T48" fmla="*/ 8034 w 20000"/>
              <a:gd name="T49" fmla="*/ 19943 h 20000"/>
              <a:gd name="T50" fmla="*/ 7009 w 20000"/>
              <a:gd name="T51" fmla="*/ 19310 h 20000"/>
              <a:gd name="T52" fmla="*/ 5812 w 20000"/>
              <a:gd name="T53" fmla="*/ 19310 h 20000"/>
              <a:gd name="T54" fmla="*/ 6154 w 20000"/>
              <a:gd name="T55" fmla="*/ 18391 h 20000"/>
              <a:gd name="T56" fmla="*/ 4444 w 20000"/>
              <a:gd name="T57" fmla="*/ 18391 h 20000"/>
              <a:gd name="T58" fmla="*/ 4872 w 20000"/>
              <a:gd name="T59" fmla="*/ 16897 h 20000"/>
              <a:gd name="T60" fmla="*/ 5812 w 20000"/>
              <a:gd name="T61" fmla="*/ 16322 h 20000"/>
              <a:gd name="T62" fmla="*/ 6154 w 20000"/>
              <a:gd name="T63" fmla="*/ 16322 h 20000"/>
              <a:gd name="T64" fmla="*/ 4872 w 20000"/>
              <a:gd name="T65" fmla="*/ 16034 h 20000"/>
              <a:gd name="T66" fmla="*/ 4872 w 20000"/>
              <a:gd name="T67" fmla="*/ 14540 h 20000"/>
              <a:gd name="T68" fmla="*/ 5812 w 20000"/>
              <a:gd name="T69" fmla="*/ 13678 h 20000"/>
              <a:gd name="T70" fmla="*/ 4872 w 20000"/>
              <a:gd name="T71" fmla="*/ 13103 h 20000"/>
              <a:gd name="T72" fmla="*/ 4444 w 20000"/>
              <a:gd name="T73" fmla="*/ 13103 h 20000"/>
              <a:gd name="T74" fmla="*/ 2222 w 20000"/>
              <a:gd name="T75" fmla="*/ 12529 h 20000"/>
              <a:gd name="T76" fmla="*/ 2222 w 20000"/>
              <a:gd name="T77" fmla="*/ 13103 h 20000"/>
              <a:gd name="T78" fmla="*/ 1368 w 20000"/>
              <a:gd name="T79" fmla="*/ 13103 h 20000"/>
              <a:gd name="T80" fmla="*/ 0 w 20000"/>
              <a:gd name="T81" fmla="*/ 12529 h 20000"/>
              <a:gd name="T82" fmla="*/ 1368 w 20000"/>
              <a:gd name="T83" fmla="*/ 10057 h 20000"/>
              <a:gd name="T84" fmla="*/ 4444 w 20000"/>
              <a:gd name="T85" fmla="*/ 8563 h 20000"/>
              <a:gd name="T86" fmla="*/ 5812 w 20000"/>
              <a:gd name="T87" fmla="*/ 7701 h 20000"/>
              <a:gd name="T88" fmla="*/ 6154 w 20000"/>
              <a:gd name="T89" fmla="*/ 6782 h 20000"/>
              <a:gd name="T90" fmla="*/ 6154 w 20000"/>
              <a:gd name="T91" fmla="*/ 5345 h 20000"/>
              <a:gd name="T92" fmla="*/ 8034 w 20000"/>
              <a:gd name="T93" fmla="*/ 4770 h 20000"/>
              <a:gd name="T94" fmla="*/ 9316 w 20000"/>
              <a:gd name="T95" fmla="*/ 5920 h 20000"/>
              <a:gd name="T96" fmla="*/ 11538 w 20000"/>
              <a:gd name="T97" fmla="*/ 5920 h 20000"/>
              <a:gd name="T98" fmla="*/ 12821 w 20000"/>
              <a:gd name="T99" fmla="*/ 5920 h 20000"/>
              <a:gd name="T100" fmla="*/ 11966 w 20000"/>
              <a:gd name="T101" fmla="*/ 4770 h 20000"/>
              <a:gd name="T102" fmla="*/ 11966 w 20000"/>
              <a:gd name="T103" fmla="*/ 4425 h 20000"/>
              <a:gd name="T104" fmla="*/ 13675 w 20000"/>
              <a:gd name="T105" fmla="*/ 3851 h 20000"/>
              <a:gd name="T106" fmla="*/ 15043 w 20000"/>
              <a:gd name="T107" fmla="*/ 3506 h 20000"/>
              <a:gd name="T108" fmla="*/ 15556 w 20000"/>
              <a:gd name="T109" fmla="*/ 2356 h 20000"/>
              <a:gd name="T110" fmla="*/ 17265 w 20000"/>
              <a:gd name="T111" fmla="*/ 1494 h 20000"/>
              <a:gd name="T112" fmla="*/ 17265 w 20000"/>
              <a:gd name="T113" fmla="*/ 0 h 20000"/>
              <a:gd name="T114" fmla="*/ 18547 w 20000"/>
              <a:gd name="T115" fmla="*/ 575 h 20000"/>
              <a:gd name="T116" fmla="*/ 19915 w 20000"/>
              <a:gd name="T117" fmla="*/ 149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40" name="Corée du sud">
            <a:extLst>
              <a:ext uri="{FF2B5EF4-FFF2-40B4-BE49-F238E27FC236}">
                <a16:creationId xmlns:a16="http://schemas.microsoft.com/office/drawing/2014/main" id="{E80320BE-740C-4FE9-96CD-EA294814396B}"/>
              </a:ext>
            </a:extLst>
          </p:cNvPr>
          <p:cNvSpPr>
            <a:spLocks/>
          </p:cNvSpPr>
          <p:nvPr/>
        </p:nvSpPr>
        <p:spPr bwMode="auto">
          <a:xfrm>
            <a:off x="10735044" y="3508995"/>
            <a:ext cx="80809" cy="131148"/>
          </a:xfrm>
          <a:custGeom>
            <a:avLst/>
            <a:gdLst>
              <a:gd name="T0" fmla="*/ 1975 w 20000"/>
              <a:gd name="T1" fmla="*/ 4302 h 20000"/>
              <a:gd name="T2" fmla="*/ 4444 w 20000"/>
              <a:gd name="T3" fmla="*/ 2340 h 20000"/>
              <a:gd name="T4" fmla="*/ 9506 w 20000"/>
              <a:gd name="T5" fmla="*/ 1208 h 20000"/>
              <a:gd name="T6" fmla="*/ 9506 w 20000"/>
              <a:gd name="T7" fmla="*/ 0 h 20000"/>
              <a:gd name="T8" fmla="*/ 14568 w 20000"/>
              <a:gd name="T9" fmla="*/ 5132 h 20000"/>
              <a:gd name="T10" fmla="*/ 18519 w 20000"/>
              <a:gd name="T11" fmla="*/ 8604 h 20000"/>
              <a:gd name="T12" fmla="*/ 18519 w 20000"/>
              <a:gd name="T13" fmla="*/ 11698 h 20000"/>
              <a:gd name="T14" fmla="*/ 19877 w 20000"/>
              <a:gd name="T15" fmla="*/ 12528 h 20000"/>
              <a:gd name="T16" fmla="*/ 19877 w 20000"/>
              <a:gd name="T17" fmla="*/ 14491 h 20000"/>
              <a:gd name="T18" fmla="*/ 18519 w 20000"/>
              <a:gd name="T19" fmla="*/ 16377 h 20000"/>
              <a:gd name="T20" fmla="*/ 16543 w 20000"/>
              <a:gd name="T21" fmla="*/ 16377 h 20000"/>
              <a:gd name="T22" fmla="*/ 15309 w 20000"/>
              <a:gd name="T23" fmla="*/ 16377 h 20000"/>
              <a:gd name="T24" fmla="*/ 15309 w 20000"/>
              <a:gd name="T25" fmla="*/ 17585 h 20000"/>
              <a:gd name="T26" fmla="*/ 13333 w 20000"/>
              <a:gd name="T27" fmla="*/ 16830 h 20000"/>
              <a:gd name="T28" fmla="*/ 13333 w 20000"/>
              <a:gd name="T29" fmla="*/ 16377 h 20000"/>
              <a:gd name="T30" fmla="*/ 12099 w 20000"/>
              <a:gd name="T31" fmla="*/ 17585 h 20000"/>
              <a:gd name="T32" fmla="*/ 12099 w 20000"/>
              <a:gd name="T33" fmla="*/ 17962 h 20000"/>
              <a:gd name="T34" fmla="*/ 11481 w 20000"/>
              <a:gd name="T35" fmla="*/ 17585 h 20000"/>
              <a:gd name="T36" fmla="*/ 10247 w 20000"/>
              <a:gd name="T37" fmla="*/ 17962 h 20000"/>
              <a:gd name="T38" fmla="*/ 11481 w 20000"/>
              <a:gd name="T39" fmla="*/ 18717 h 20000"/>
              <a:gd name="T40" fmla="*/ 10247 w 20000"/>
              <a:gd name="T41" fmla="*/ 19472 h 20000"/>
              <a:gd name="T42" fmla="*/ 9506 w 20000"/>
              <a:gd name="T43" fmla="*/ 18717 h 20000"/>
              <a:gd name="T44" fmla="*/ 8272 w 20000"/>
              <a:gd name="T45" fmla="*/ 19472 h 20000"/>
              <a:gd name="T46" fmla="*/ 6296 w 20000"/>
              <a:gd name="T47" fmla="*/ 19925 h 20000"/>
              <a:gd name="T48" fmla="*/ 6296 w 20000"/>
              <a:gd name="T49" fmla="*/ 17585 h 20000"/>
              <a:gd name="T50" fmla="*/ 5062 w 20000"/>
              <a:gd name="T51" fmla="*/ 17962 h 20000"/>
              <a:gd name="T52" fmla="*/ 4444 w 20000"/>
              <a:gd name="T53" fmla="*/ 15623 h 20000"/>
              <a:gd name="T54" fmla="*/ 5062 w 20000"/>
              <a:gd name="T55" fmla="*/ 14868 h 20000"/>
              <a:gd name="T56" fmla="*/ 4444 w 20000"/>
              <a:gd name="T57" fmla="*/ 14491 h 20000"/>
              <a:gd name="T58" fmla="*/ 4444 w 20000"/>
              <a:gd name="T59" fmla="*/ 13660 h 20000"/>
              <a:gd name="T60" fmla="*/ 5062 w 20000"/>
              <a:gd name="T61" fmla="*/ 13283 h 20000"/>
              <a:gd name="T62" fmla="*/ 5062 w 20000"/>
              <a:gd name="T63" fmla="*/ 12528 h 20000"/>
              <a:gd name="T64" fmla="*/ 4444 w 20000"/>
              <a:gd name="T65" fmla="*/ 11698 h 20000"/>
              <a:gd name="T66" fmla="*/ 1975 w 20000"/>
              <a:gd name="T67" fmla="*/ 9434 h 20000"/>
              <a:gd name="T68" fmla="*/ 1235 w 20000"/>
              <a:gd name="T69" fmla="*/ 8604 h 20000"/>
              <a:gd name="T70" fmla="*/ 1235 w 20000"/>
              <a:gd name="T71" fmla="*/ 8226 h 20000"/>
              <a:gd name="T72" fmla="*/ 4444 w 20000"/>
              <a:gd name="T73" fmla="*/ 8604 h 20000"/>
              <a:gd name="T74" fmla="*/ 3210 w 20000"/>
              <a:gd name="T75" fmla="*/ 7396 h 20000"/>
              <a:gd name="T76" fmla="*/ 1975 w 20000"/>
              <a:gd name="T77" fmla="*/ 6642 h 20000"/>
              <a:gd name="T78" fmla="*/ 1235 w 20000"/>
              <a:gd name="T79" fmla="*/ 5434 h 20000"/>
              <a:gd name="T80" fmla="*/ 0 w 20000"/>
              <a:gd name="T81" fmla="*/ 5132 h 20000"/>
              <a:gd name="T82" fmla="*/ 1975 w 20000"/>
              <a:gd name="T83" fmla="*/ 5132 h 20000"/>
              <a:gd name="T84" fmla="*/ 1975 w 20000"/>
              <a:gd name="T85" fmla="*/ 430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41" name="Mongolie">
            <a:extLst>
              <a:ext uri="{FF2B5EF4-FFF2-40B4-BE49-F238E27FC236}">
                <a16:creationId xmlns:a16="http://schemas.microsoft.com/office/drawing/2014/main" id="{9D39889D-3096-4D44-95CA-43C8C263A137}"/>
              </a:ext>
            </a:extLst>
          </p:cNvPr>
          <p:cNvSpPr>
            <a:spLocks/>
          </p:cNvSpPr>
          <p:nvPr/>
        </p:nvSpPr>
        <p:spPr bwMode="auto">
          <a:xfrm>
            <a:off x="9842174" y="3134095"/>
            <a:ext cx="683562" cy="316611"/>
          </a:xfrm>
          <a:custGeom>
            <a:avLst/>
            <a:gdLst>
              <a:gd name="T0" fmla="*/ 5853 w 20000"/>
              <a:gd name="T1" fmla="*/ 0 h 20000"/>
              <a:gd name="T2" fmla="*/ 8613 w 20000"/>
              <a:gd name="T3" fmla="*/ 3053 h 20000"/>
              <a:gd name="T4" fmla="*/ 10260 w 20000"/>
              <a:gd name="T5" fmla="*/ 2243 h 20000"/>
              <a:gd name="T6" fmla="*/ 11821 w 20000"/>
              <a:gd name="T7" fmla="*/ 3364 h 20000"/>
              <a:gd name="T8" fmla="*/ 12413 w 20000"/>
              <a:gd name="T9" fmla="*/ 4330 h 20000"/>
              <a:gd name="T10" fmla="*/ 13685 w 20000"/>
              <a:gd name="T11" fmla="*/ 4330 h 20000"/>
              <a:gd name="T12" fmla="*/ 15347 w 20000"/>
              <a:gd name="T13" fmla="*/ 1464 h 20000"/>
              <a:gd name="T14" fmla="*/ 17139 w 20000"/>
              <a:gd name="T15" fmla="*/ 2243 h 20000"/>
              <a:gd name="T16" fmla="*/ 17066 w 20000"/>
              <a:gd name="T17" fmla="*/ 5140 h 20000"/>
              <a:gd name="T18" fmla="*/ 16908 w 20000"/>
              <a:gd name="T19" fmla="*/ 5981 h 20000"/>
              <a:gd name="T20" fmla="*/ 17442 w 20000"/>
              <a:gd name="T21" fmla="*/ 6449 h 20000"/>
              <a:gd name="T22" fmla="*/ 18035 w 20000"/>
              <a:gd name="T23" fmla="*/ 6760 h 20000"/>
              <a:gd name="T24" fmla="*/ 18627 w 20000"/>
              <a:gd name="T25" fmla="*/ 5639 h 20000"/>
              <a:gd name="T26" fmla="*/ 19451 w 20000"/>
              <a:gd name="T27" fmla="*/ 6916 h 20000"/>
              <a:gd name="T28" fmla="*/ 19986 w 20000"/>
              <a:gd name="T29" fmla="*/ 8224 h 20000"/>
              <a:gd name="T30" fmla="*/ 19393 w 20000"/>
              <a:gd name="T31" fmla="*/ 8224 h 20000"/>
              <a:gd name="T32" fmla="*/ 18627 w 20000"/>
              <a:gd name="T33" fmla="*/ 9346 h 20000"/>
              <a:gd name="T34" fmla="*/ 18483 w 20000"/>
              <a:gd name="T35" fmla="*/ 9813 h 20000"/>
              <a:gd name="T36" fmla="*/ 18266 w 20000"/>
              <a:gd name="T37" fmla="*/ 9502 h 20000"/>
              <a:gd name="T38" fmla="*/ 17890 w 20000"/>
              <a:gd name="T39" fmla="*/ 10125 h 20000"/>
              <a:gd name="T40" fmla="*/ 17442 w 20000"/>
              <a:gd name="T41" fmla="*/ 11589 h 20000"/>
              <a:gd name="T42" fmla="*/ 16908 w 20000"/>
              <a:gd name="T43" fmla="*/ 12741 h 20000"/>
              <a:gd name="T44" fmla="*/ 16315 w 20000"/>
              <a:gd name="T45" fmla="*/ 12897 h 20000"/>
              <a:gd name="T46" fmla="*/ 15578 w 20000"/>
              <a:gd name="T47" fmla="*/ 12741 h 20000"/>
              <a:gd name="T48" fmla="*/ 15491 w 20000"/>
              <a:gd name="T49" fmla="*/ 14019 h 20000"/>
              <a:gd name="T50" fmla="*/ 15723 w 20000"/>
              <a:gd name="T51" fmla="*/ 15639 h 20000"/>
              <a:gd name="T52" fmla="*/ 15260 w 20000"/>
              <a:gd name="T53" fmla="*/ 17072 h 20000"/>
              <a:gd name="T54" fmla="*/ 14740 w 20000"/>
              <a:gd name="T55" fmla="*/ 18193 h 20000"/>
              <a:gd name="T56" fmla="*/ 12211 w 20000"/>
              <a:gd name="T57" fmla="*/ 19969 h 20000"/>
              <a:gd name="T58" fmla="*/ 11590 w 20000"/>
              <a:gd name="T59" fmla="*/ 19657 h 20000"/>
              <a:gd name="T60" fmla="*/ 10029 w 20000"/>
              <a:gd name="T61" fmla="*/ 19034 h 20000"/>
              <a:gd name="T62" fmla="*/ 8829 w 20000"/>
              <a:gd name="T63" fmla="*/ 18380 h 20000"/>
              <a:gd name="T64" fmla="*/ 7413 w 20000"/>
              <a:gd name="T65" fmla="*/ 18692 h 20000"/>
              <a:gd name="T66" fmla="*/ 6662 w 20000"/>
              <a:gd name="T67" fmla="*/ 19034 h 20000"/>
              <a:gd name="T68" fmla="*/ 5910 w 20000"/>
              <a:gd name="T69" fmla="*/ 16604 h 20000"/>
              <a:gd name="T70" fmla="*/ 5535 w 20000"/>
              <a:gd name="T71" fmla="*/ 16106 h 20000"/>
              <a:gd name="T72" fmla="*/ 4350 w 20000"/>
              <a:gd name="T73" fmla="*/ 14829 h 20000"/>
              <a:gd name="T74" fmla="*/ 3136 w 20000"/>
              <a:gd name="T75" fmla="*/ 14517 h 20000"/>
              <a:gd name="T76" fmla="*/ 2399 w 20000"/>
              <a:gd name="T77" fmla="*/ 13209 h 20000"/>
              <a:gd name="T78" fmla="*/ 2399 w 20000"/>
              <a:gd name="T79" fmla="*/ 12243 h 20000"/>
              <a:gd name="T80" fmla="*/ 2023 w 20000"/>
              <a:gd name="T81" fmla="*/ 10312 h 20000"/>
              <a:gd name="T82" fmla="*/ 1431 w 20000"/>
              <a:gd name="T83" fmla="*/ 9502 h 20000"/>
              <a:gd name="T84" fmla="*/ 1214 w 20000"/>
              <a:gd name="T85" fmla="*/ 8847 h 20000"/>
              <a:gd name="T86" fmla="*/ 592 w 20000"/>
              <a:gd name="T87" fmla="*/ 8536 h 20000"/>
              <a:gd name="T88" fmla="*/ 231 w 20000"/>
              <a:gd name="T89" fmla="*/ 8069 h 20000"/>
              <a:gd name="T90" fmla="*/ 0 w 20000"/>
              <a:gd name="T91" fmla="*/ 6916 h 20000"/>
              <a:gd name="T92" fmla="*/ 983 w 20000"/>
              <a:gd name="T93" fmla="*/ 5639 h 20000"/>
              <a:gd name="T94" fmla="*/ 1358 w 20000"/>
              <a:gd name="T95" fmla="*/ 4330 h 20000"/>
              <a:gd name="T96" fmla="*/ 1806 w 20000"/>
              <a:gd name="T97" fmla="*/ 3551 h 20000"/>
              <a:gd name="T98" fmla="*/ 2775 w 20000"/>
              <a:gd name="T99" fmla="*/ 3863 h 20000"/>
              <a:gd name="T100" fmla="*/ 3584 w 20000"/>
              <a:gd name="T101" fmla="*/ 4330 h 20000"/>
              <a:gd name="T102" fmla="*/ 4942 w 20000"/>
              <a:gd name="T103" fmla="*/ 4642 h 20000"/>
              <a:gd name="T104" fmla="*/ 5853 w 20000"/>
              <a:gd name="T105" fmla="*/ 3551 h 20000"/>
              <a:gd name="T106" fmla="*/ 5462 w 20000"/>
              <a:gd name="T107" fmla="*/ 1464 h 20000"/>
              <a:gd name="T108" fmla="*/ 5853 w 20000"/>
              <a:gd name="T109" fmla="*/ 4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42" name="Pakistan">
            <a:extLst>
              <a:ext uri="{FF2B5EF4-FFF2-40B4-BE49-F238E27FC236}">
                <a16:creationId xmlns:a16="http://schemas.microsoft.com/office/drawing/2014/main" id="{42752E2B-1E97-446A-A8C6-AA892641E4A6}"/>
              </a:ext>
            </a:extLst>
          </p:cNvPr>
          <p:cNvSpPr>
            <a:spLocks/>
          </p:cNvSpPr>
          <p:nvPr/>
        </p:nvSpPr>
        <p:spPr bwMode="auto">
          <a:xfrm>
            <a:off x="9373218" y="3612324"/>
            <a:ext cx="340457" cy="340456"/>
          </a:xfrm>
          <a:custGeom>
            <a:avLst/>
            <a:gdLst>
              <a:gd name="T0" fmla="*/ 16348 w 20000"/>
              <a:gd name="T1" fmla="*/ 0 h 20000"/>
              <a:gd name="T2" fmla="*/ 18783 w 20000"/>
              <a:gd name="T3" fmla="*/ 1480 h 20000"/>
              <a:gd name="T4" fmla="*/ 19681 w 20000"/>
              <a:gd name="T5" fmla="*/ 2700 h 20000"/>
              <a:gd name="T6" fmla="*/ 17565 w 20000"/>
              <a:gd name="T7" fmla="*/ 3919 h 20000"/>
              <a:gd name="T8" fmla="*/ 15594 w 20000"/>
              <a:gd name="T9" fmla="*/ 3599 h 20000"/>
              <a:gd name="T10" fmla="*/ 15768 w 20000"/>
              <a:gd name="T11" fmla="*/ 4790 h 20000"/>
              <a:gd name="T12" fmla="*/ 16348 w 20000"/>
              <a:gd name="T13" fmla="*/ 6299 h 20000"/>
              <a:gd name="T14" fmla="*/ 17565 w 20000"/>
              <a:gd name="T15" fmla="*/ 7054 h 20000"/>
              <a:gd name="T16" fmla="*/ 17130 w 20000"/>
              <a:gd name="T17" fmla="*/ 7808 h 20000"/>
              <a:gd name="T18" fmla="*/ 17130 w 20000"/>
              <a:gd name="T19" fmla="*/ 8999 h 20000"/>
              <a:gd name="T20" fmla="*/ 16058 w 20000"/>
              <a:gd name="T21" fmla="*/ 10363 h 20000"/>
              <a:gd name="T22" fmla="*/ 15594 w 20000"/>
              <a:gd name="T23" fmla="*/ 11727 h 20000"/>
              <a:gd name="T24" fmla="*/ 14406 w 20000"/>
              <a:gd name="T25" fmla="*/ 13062 h 20000"/>
              <a:gd name="T26" fmla="*/ 13971 w 20000"/>
              <a:gd name="T27" fmla="*/ 13527 h 20000"/>
              <a:gd name="T28" fmla="*/ 12145 w 20000"/>
              <a:gd name="T29" fmla="*/ 13527 h 20000"/>
              <a:gd name="T30" fmla="*/ 11710 w 20000"/>
              <a:gd name="T31" fmla="*/ 14107 h 20000"/>
              <a:gd name="T32" fmla="*/ 12029 w 20000"/>
              <a:gd name="T33" fmla="*/ 15472 h 20000"/>
              <a:gd name="T34" fmla="*/ 12464 w 20000"/>
              <a:gd name="T35" fmla="*/ 16952 h 20000"/>
              <a:gd name="T36" fmla="*/ 13217 w 20000"/>
              <a:gd name="T37" fmla="*/ 18926 h 20000"/>
              <a:gd name="T38" fmla="*/ 12609 w 20000"/>
              <a:gd name="T39" fmla="*/ 18926 h 20000"/>
              <a:gd name="T40" fmla="*/ 11710 w 20000"/>
              <a:gd name="T41" fmla="*/ 19216 h 20000"/>
              <a:gd name="T42" fmla="*/ 10493 w 20000"/>
              <a:gd name="T43" fmla="*/ 19390 h 20000"/>
              <a:gd name="T44" fmla="*/ 10058 w 20000"/>
              <a:gd name="T45" fmla="*/ 19681 h 20000"/>
              <a:gd name="T46" fmla="*/ 8551 w 20000"/>
              <a:gd name="T47" fmla="*/ 19390 h 20000"/>
              <a:gd name="T48" fmla="*/ 8116 w 20000"/>
              <a:gd name="T49" fmla="*/ 18200 h 20000"/>
              <a:gd name="T50" fmla="*/ 7362 w 20000"/>
              <a:gd name="T51" fmla="*/ 17417 h 20000"/>
              <a:gd name="T52" fmla="*/ 6290 w 20000"/>
              <a:gd name="T53" fmla="*/ 17417 h 20000"/>
              <a:gd name="T54" fmla="*/ 4957 w 20000"/>
              <a:gd name="T55" fmla="*/ 18026 h 20000"/>
              <a:gd name="T56" fmla="*/ 3913 w 20000"/>
              <a:gd name="T57" fmla="*/ 17417 h 20000"/>
              <a:gd name="T58" fmla="*/ 1942 w 20000"/>
              <a:gd name="T59" fmla="*/ 17736 h 20000"/>
              <a:gd name="T60" fmla="*/ 1188 w 20000"/>
              <a:gd name="T61" fmla="*/ 17271 h 20000"/>
              <a:gd name="T62" fmla="*/ 1942 w 20000"/>
              <a:gd name="T63" fmla="*/ 16226 h 20000"/>
              <a:gd name="T64" fmla="*/ 3014 w 20000"/>
              <a:gd name="T65" fmla="*/ 15762 h 20000"/>
              <a:gd name="T66" fmla="*/ 3159 w 20000"/>
              <a:gd name="T67" fmla="*/ 15472 h 20000"/>
              <a:gd name="T68" fmla="*/ 2725 w 20000"/>
              <a:gd name="T69" fmla="*/ 14862 h 20000"/>
              <a:gd name="T70" fmla="*/ 1797 w 20000"/>
              <a:gd name="T71" fmla="*/ 13062 h 20000"/>
              <a:gd name="T72" fmla="*/ 0 w 20000"/>
              <a:gd name="T73" fmla="*/ 11437 h 20000"/>
              <a:gd name="T74" fmla="*/ 2725 w 20000"/>
              <a:gd name="T75" fmla="*/ 11872 h 20000"/>
              <a:gd name="T76" fmla="*/ 3913 w 20000"/>
              <a:gd name="T77" fmla="*/ 11727 h 20000"/>
              <a:gd name="T78" fmla="*/ 6638 w 20000"/>
              <a:gd name="T79" fmla="*/ 10972 h 20000"/>
              <a:gd name="T80" fmla="*/ 6928 w 20000"/>
              <a:gd name="T81" fmla="*/ 9173 h 20000"/>
              <a:gd name="T82" fmla="*/ 7362 w 20000"/>
              <a:gd name="T83" fmla="*/ 8999 h 20000"/>
              <a:gd name="T84" fmla="*/ 8261 w 20000"/>
              <a:gd name="T85" fmla="*/ 8563 h 20000"/>
              <a:gd name="T86" fmla="*/ 9014 w 20000"/>
              <a:gd name="T87" fmla="*/ 8563 h 20000"/>
              <a:gd name="T88" fmla="*/ 9768 w 20000"/>
              <a:gd name="T89" fmla="*/ 8708 h 20000"/>
              <a:gd name="T90" fmla="*/ 10058 w 20000"/>
              <a:gd name="T91" fmla="*/ 7518 h 20000"/>
              <a:gd name="T92" fmla="*/ 10203 w 20000"/>
              <a:gd name="T93" fmla="*/ 6299 h 20000"/>
              <a:gd name="T94" fmla="*/ 10812 w 20000"/>
              <a:gd name="T95" fmla="*/ 5399 h 20000"/>
              <a:gd name="T96" fmla="*/ 10957 w 20000"/>
              <a:gd name="T97" fmla="*/ 4790 h 20000"/>
              <a:gd name="T98" fmla="*/ 11710 w 20000"/>
              <a:gd name="T99" fmla="*/ 4035 h 20000"/>
              <a:gd name="T100" fmla="*/ 12145 w 20000"/>
              <a:gd name="T101" fmla="*/ 2700 h 20000"/>
              <a:gd name="T102" fmla="*/ 12145 w 20000"/>
              <a:gd name="T103" fmla="*/ 900 h 20000"/>
              <a:gd name="T104" fmla="*/ 13681 w 20000"/>
              <a:gd name="T105" fmla="*/ 2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43" name="Haïnan">
            <a:extLst>
              <a:ext uri="{FF2B5EF4-FFF2-40B4-BE49-F238E27FC236}">
                <a16:creationId xmlns:a16="http://schemas.microsoft.com/office/drawing/2014/main" id="{22B0EF90-4AAE-4E63-BC5D-1653EBB61A8A}"/>
              </a:ext>
            </a:extLst>
          </p:cNvPr>
          <p:cNvSpPr>
            <a:spLocks/>
          </p:cNvSpPr>
          <p:nvPr/>
        </p:nvSpPr>
        <p:spPr bwMode="auto">
          <a:xfrm>
            <a:off x="10431680" y="4034913"/>
            <a:ext cx="52989" cy="46365"/>
          </a:xfrm>
          <a:custGeom>
            <a:avLst/>
            <a:gdLst>
              <a:gd name="T0" fmla="*/ 7048 w 20000"/>
              <a:gd name="T1" fmla="*/ 851 h 20000"/>
              <a:gd name="T2" fmla="*/ 5143 w 20000"/>
              <a:gd name="T3" fmla="*/ 851 h 20000"/>
              <a:gd name="T4" fmla="*/ 5143 w 20000"/>
              <a:gd name="T5" fmla="*/ 5532 h 20000"/>
              <a:gd name="T6" fmla="*/ 0 w 20000"/>
              <a:gd name="T7" fmla="*/ 8723 h 20000"/>
              <a:gd name="T8" fmla="*/ 0 w 20000"/>
              <a:gd name="T9" fmla="*/ 15532 h 20000"/>
              <a:gd name="T10" fmla="*/ 8000 w 20000"/>
              <a:gd name="T11" fmla="*/ 19787 h 20000"/>
              <a:gd name="T12" fmla="*/ 11048 w 20000"/>
              <a:gd name="T13" fmla="*/ 15532 h 20000"/>
              <a:gd name="T14" fmla="*/ 16000 w 20000"/>
              <a:gd name="T15" fmla="*/ 14255 h 20000"/>
              <a:gd name="T16" fmla="*/ 16000 w 20000"/>
              <a:gd name="T17" fmla="*/ 8723 h 20000"/>
              <a:gd name="T18" fmla="*/ 19810 w 20000"/>
              <a:gd name="T19" fmla="*/ 5532 h 20000"/>
              <a:gd name="T20" fmla="*/ 19810 w 20000"/>
              <a:gd name="T21" fmla="*/ 851 h 20000"/>
              <a:gd name="T22" fmla="*/ 17905 w 20000"/>
              <a:gd name="T23" fmla="*/ 0 h 20000"/>
              <a:gd name="T24" fmla="*/ 16000 w 20000"/>
              <a:gd name="T25" fmla="*/ 851 h 20000"/>
              <a:gd name="T26" fmla="*/ 8000 w 20000"/>
              <a:gd name="T27" fmla="*/ 851 h 20000"/>
              <a:gd name="T28" fmla="*/ 7048 w 20000"/>
              <a:gd name="T29" fmla="*/ 85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44" name="Maldives">
            <a:extLst>
              <a:ext uri="{FF2B5EF4-FFF2-40B4-BE49-F238E27FC236}">
                <a16:creationId xmlns:a16="http://schemas.microsoft.com/office/drawing/2014/main" id="{C58754EC-AF5D-44D9-A50C-E49EB092681A}"/>
              </a:ext>
            </a:extLst>
          </p:cNvPr>
          <p:cNvSpPr>
            <a:spLocks/>
          </p:cNvSpPr>
          <p:nvPr/>
        </p:nvSpPr>
        <p:spPr bwMode="auto">
          <a:xfrm>
            <a:off x="9700427" y="4388617"/>
            <a:ext cx="9274" cy="9273"/>
          </a:xfrm>
          <a:custGeom>
            <a:avLst/>
            <a:gdLst>
              <a:gd name="T0" fmla="*/ 11765 w 20000"/>
              <a:gd name="T1" fmla="*/ 7059 h 20000"/>
              <a:gd name="T2" fmla="*/ 18824 w 20000"/>
              <a:gd name="T3" fmla="*/ 18824 h 20000"/>
              <a:gd name="T4" fmla="*/ 11765 w 20000"/>
              <a:gd name="T5" fmla="*/ 18824 h 20000"/>
              <a:gd name="T6" fmla="*/ 0 w 20000"/>
              <a:gd name="T7" fmla="*/ 18824 h 20000"/>
              <a:gd name="T8" fmla="*/ 0 w 20000"/>
              <a:gd name="T9" fmla="*/ 0 h 20000"/>
              <a:gd name="T10" fmla="*/ 11765 w 20000"/>
              <a:gd name="T11" fmla="*/ 0 h 20000"/>
              <a:gd name="T12" fmla="*/ 11765 w 20000"/>
              <a:gd name="T13" fmla="*/ 7059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765" y="7059"/>
                </a:moveTo>
                <a:lnTo>
                  <a:pt x="18824" y="18824"/>
                </a:lnTo>
                <a:lnTo>
                  <a:pt x="11765" y="18824"/>
                </a:lnTo>
                <a:lnTo>
                  <a:pt x="0" y="18824"/>
                </a:lnTo>
                <a:lnTo>
                  <a:pt x="0" y="0"/>
                </a:lnTo>
                <a:lnTo>
                  <a:pt x="11765" y="0"/>
                </a:lnTo>
                <a:lnTo>
                  <a:pt x="11765" y="705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45" name="Kazakhstan">
            <a:extLst>
              <a:ext uri="{FF2B5EF4-FFF2-40B4-BE49-F238E27FC236}">
                <a16:creationId xmlns:a16="http://schemas.microsoft.com/office/drawing/2014/main" id="{28B1EEA8-5F7A-404F-A5BF-5841F73FBB41}"/>
              </a:ext>
            </a:extLst>
          </p:cNvPr>
          <p:cNvSpPr>
            <a:spLocks/>
          </p:cNvSpPr>
          <p:nvPr/>
        </p:nvSpPr>
        <p:spPr bwMode="auto">
          <a:xfrm>
            <a:off x="9000968" y="3095678"/>
            <a:ext cx="827958" cy="422589"/>
          </a:xfrm>
          <a:custGeom>
            <a:avLst/>
            <a:gdLst>
              <a:gd name="T0" fmla="*/ 19916 w 20000"/>
              <a:gd name="T1" fmla="*/ 8000 h 20000"/>
              <a:gd name="T2" fmla="*/ 19379 w 20000"/>
              <a:gd name="T3" fmla="*/ 8468 h 20000"/>
              <a:gd name="T4" fmla="*/ 19379 w 20000"/>
              <a:gd name="T5" fmla="*/ 10409 h 20000"/>
              <a:gd name="T6" fmla="*/ 18184 w 20000"/>
              <a:gd name="T7" fmla="*/ 12468 h 20000"/>
              <a:gd name="T8" fmla="*/ 18184 w 20000"/>
              <a:gd name="T9" fmla="*/ 13099 h 20000"/>
              <a:gd name="T10" fmla="*/ 17085 w 20000"/>
              <a:gd name="T11" fmla="*/ 13684 h 20000"/>
              <a:gd name="T12" fmla="*/ 17814 w 20000"/>
              <a:gd name="T13" fmla="*/ 15860 h 20000"/>
              <a:gd name="T14" fmla="*/ 17324 w 20000"/>
              <a:gd name="T15" fmla="*/ 17450 h 20000"/>
              <a:gd name="T16" fmla="*/ 15102 w 20000"/>
              <a:gd name="T17" fmla="*/ 16585 h 20000"/>
              <a:gd name="T18" fmla="*/ 14421 w 20000"/>
              <a:gd name="T19" fmla="*/ 16117 h 20000"/>
              <a:gd name="T20" fmla="*/ 12318 w 20000"/>
              <a:gd name="T21" fmla="*/ 18643 h 20000"/>
              <a:gd name="T22" fmla="*/ 11828 w 20000"/>
              <a:gd name="T23" fmla="*/ 19135 h 20000"/>
              <a:gd name="T24" fmla="*/ 11195 w 20000"/>
              <a:gd name="T25" fmla="*/ 19368 h 20000"/>
              <a:gd name="T26" fmla="*/ 10394 w 20000"/>
              <a:gd name="T27" fmla="*/ 18784 h 20000"/>
              <a:gd name="T28" fmla="*/ 10096 w 20000"/>
              <a:gd name="T29" fmla="*/ 17544 h 20000"/>
              <a:gd name="T30" fmla="*/ 9606 w 20000"/>
              <a:gd name="T31" fmla="*/ 16819 h 20000"/>
              <a:gd name="T32" fmla="*/ 8172 w 20000"/>
              <a:gd name="T33" fmla="*/ 16491 h 20000"/>
              <a:gd name="T34" fmla="*/ 7121 w 20000"/>
              <a:gd name="T35" fmla="*/ 15626 h 20000"/>
              <a:gd name="T36" fmla="*/ 7312 w 20000"/>
              <a:gd name="T37" fmla="*/ 14292 h 20000"/>
              <a:gd name="T38" fmla="*/ 7431 w 20000"/>
              <a:gd name="T39" fmla="*/ 12351 h 20000"/>
              <a:gd name="T40" fmla="*/ 7180 w 20000"/>
              <a:gd name="T41" fmla="*/ 12351 h 20000"/>
              <a:gd name="T42" fmla="*/ 5508 w 20000"/>
              <a:gd name="T43" fmla="*/ 13333 h 20000"/>
              <a:gd name="T44" fmla="*/ 5209 w 20000"/>
              <a:gd name="T45" fmla="*/ 16117 h 20000"/>
              <a:gd name="T46" fmla="*/ 5209 w 20000"/>
              <a:gd name="T47" fmla="*/ 19135 h 20000"/>
              <a:gd name="T48" fmla="*/ 4277 w 20000"/>
              <a:gd name="T49" fmla="*/ 18409 h 20000"/>
              <a:gd name="T50" fmla="*/ 3524 w 20000"/>
              <a:gd name="T51" fmla="*/ 19018 h 20000"/>
              <a:gd name="T52" fmla="*/ 3524 w 20000"/>
              <a:gd name="T53" fmla="*/ 19018 h 20000"/>
              <a:gd name="T54" fmla="*/ 3524 w 20000"/>
              <a:gd name="T55" fmla="*/ 17544 h 20000"/>
              <a:gd name="T56" fmla="*/ 2915 w 20000"/>
              <a:gd name="T57" fmla="*/ 17450 h 20000"/>
              <a:gd name="T58" fmla="*/ 2234 w 20000"/>
              <a:gd name="T59" fmla="*/ 15485 h 20000"/>
              <a:gd name="T60" fmla="*/ 2796 w 20000"/>
              <a:gd name="T61" fmla="*/ 15485 h 20000"/>
              <a:gd name="T62" fmla="*/ 2724 w 20000"/>
              <a:gd name="T63" fmla="*/ 14526 h 20000"/>
              <a:gd name="T64" fmla="*/ 3405 w 20000"/>
              <a:gd name="T65" fmla="*/ 13918 h 20000"/>
              <a:gd name="T66" fmla="*/ 2915 w 20000"/>
              <a:gd name="T67" fmla="*/ 12351 h 20000"/>
              <a:gd name="T68" fmla="*/ 2234 w 20000"/>
              <a:gd name="T69" fmla="*/ 12094 h 20000"/>
              <a:gd name="T70" fmla="*/ 1613 w 20000"/>
              <a:gd name="T71" fmla="*/ 12959 h 20000"/>
              <a:gd name="T72" fmla="*/ 502 w 20000"/>
              <a:gd name="T73" fmla="*/ 9567 h 20000"/>
              <a:gd name="T74" fmla="*/ 621 w 20000"/>
              <a:gd name="T75" fmla="*/ 6058 h 20000"/>
              <a:gd name="T76" fmla="*/ 2915 w 20000"/>
              <a:gd name="T77" fmla="*/ 6316 h 20000"/>
              <a:gd name="T78" fmla="*/ 5818 w 20000"/>
              <a:gd name="T79" fmla="*/ 5310 h 20000"/>
              <a:gd name="T80" fmla="*/ 8411 w 20000"/>
              <a:gd name="T81" fmla="*/ 608 h 20000"/>
              <a:gd name="T82" fmla="*/ 11326 w 20000"/>
              <a:gd name="T83" fmla="*/ 0 h 20000"/>
              <a:gd name="T84" fmla="*/ 13978 w 20000"/>
              <a:gd name="T85" fmla="*/ 1333 h 20000"/>
              <a:gd name="T86" fmla="*/ 16762 w 20000"/>
              <a:gd name="T87" fmla="*/ 5684 h 20000"/>
              <a:gd name="T88" fmla="*/ 19116 w 20000"/>
              <a:gd name="T89" fmla="*/ 6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46" name="Russie">
            <a:extLst>
              <a:ext uri="{FF2B5EF4-FFF2-40B4-BE49-F238E27FC236}">
                <a16:creationId xmlns:a16="http://schemas.microsoft.com/office/drawing/2014/main" id="{251346D9-0F78-499D-BB11-1F8C75285177}"/>
              </a:ext>
            </a:extLst>
          </p:cNvPr>
          <p:cNvSpPr>
            <a:spLocks/>
          </p:cNvSpPr>
          <p:nvPr/>
        </p:nvSpPr>
        <p:spPr bwMode="auto">
          <a:xfrm>
            <a:off x="8558507" y="2062387"/>
            <a:ext cx="2936933" cy="1447932"/>
          </a:xfrm>
          <a:custGeom>
            <a:avLst/>
            <a:gdLst>
              <a:gd name="T0" fmla="*/ 1603 w 20000"/>
              <a:gd name="T1" fmla="*/ 8692 h 20000"/>
              <a:gd name="T2" fmla="*/ 1148 w 20000"/>
              <a:gd name="T3" fmla="*/ 9710 h 20000"/>
              <a:gd name="T4" fmla="*/ 1741 w 20000"/>
              <a:gd name="T5" fmla="*/ 7948 h 20000"/>
              <a:gd name="T6" fmla="*/ 2875 w 20000"/>
              <a:gd name="T7" fmla="*/ 7812 h 20000"/>
              <a:gd name="T8" fmla="*/ 3380 w 20000"/>
              <a:gd name="T9" fmla="*/ 7661 h 20000"/>
              <a:gd name="T10" fmla="*/ 4586 w 20000"/>
              <a:gd name="T11" fmla="*/ 7033 h 20000"/>
              <a:gd name="T12" fmla="*/ 4391 w 20000"/>
              <a:gd name="T13" fmla="*/ 5579 h 20000"/>
              <a:gd name="T14" fmla="*/ 5178 w 20000"/>
              <a:gd name="T15" fmla="*/ 8228 h 20000"/>
              <a:gd name="T16" fmla="*/ 6118 w 20000"/>
              <a:gd name="T17" fmla="*/ 7491 h 20000"/>
              <a:gd name="T18" fmla="*/ 4983 w 20000"/>
              <a:gd name="T19" fmla="*/ 4841 h 20000"/>
              <a:gd name="T20" fmla="*/ 5859 w 20000"/>
              <a:gd name="T21" fmla="*/ 5189 h 20000"/>
              <a:gd name="T22" fmla="*/ 6259 w 20000"/>
              <a:gd name="T23" fmla="*/ 5934 h 20000"/>
              <a:gd name="T24" fmla="*/ 6222 w 20000"/>
              <a:gd name="T25" fmla="*/ 3988 h 20000"/>
              <a:gd name="T26" fmla="*/ 6051 w 20000"/>
              <a:gd name="T27" fmla="*/ 3073 h 20000"/>
              <a:gd name="T28" fmla="*/ 6902 w 20000"/>
              <a:gd name="T29" fmla="*/ 2219 h 20000"/>
              <a:gd name="T30" fmla="*/ 7165 w 20000"/>
              <a:gd name="T31" fmla="*/ 1311 h 20000"/>
              <a:gd name="T32" fmla="*/ 7549 w 20000"/>
              <a:gd name="T33" fmla="*/ 990 h 20000"/>
              <a:gd name="T34" fmla="*/ 8700 w 20000"/>
              <a:gd name="T35" fmla="*/ 1379 h 20000"/>
              <a:gd name="T36" fmla="*/ 8316 w 20000"/>
              <a:gd name="T37" fmla="*/ 2970 h 20000"/>
              <a:gd name="T38" fmla="*/ 8818 w 20000"/>
              <a:gd name="T39" fmla="*/ 2684 h 20000"/>
              <a:gd name="T40" fmla="*/ 9414 w 20000"/>
              <a:gd name="T41" fmla="*/ 2506 h 20000"/>
              <a:gd name="T42" fmla="*/ 10202 w 20000"/>
              <a:gd name="T43" fmla="*/ 1939 h 20000"/>
              <a:gd name="T44" fmla="*/ 11246 w 20000"/>
              <a:gd name="T45" fmla="*/ 2608 h 20000"/>
              <a:gd name="T46" fmla="*/ 12364 w 20000"/>
              <a:gd name="T47" fmla="*/ 2048 h 20000"/>
              <a:gd name="T48" fmla="*/ 13040 w 20000"/>
              <a:gd name="T49" fmla="*/ 990 h 20000"/>
              <a:gd name="T50" fmla="*/ 13407 w 20000"/>
              <a:gd name="T51" fmla="*/ 990 h 20000"/>
              <a:gd name="T52" fmla="*/ 15502 w 20000"/>
              <a:gd name="T53" fmla="*/ 1550 h 20000"/>
              <a:gd name="T54" fmla="*/ 16475 w 20000"/>
              <a:gd name="T55" fmla="*/ 669 h 20000"/>
              <a:gd name="T56" fmla="*/ 18657 w 20000"/>
              <a:gd name="T57" fmla="*/ 526 h 20000"/>
              <a:gd name="T58" fmla="*/ 19354 w 20000"/>
              <a:gd name="T59" fmla="*/ 635 h 20000"/>
              <a:gd name="T60" fmla="*/ 19997 w 20000"/>
              <a:gd name="T61" fmla="*/ 2581 h 20000"/>
              <a:gd name="T62" fmla="*/ 18966 w 20000"/>
              <a:gd name="T63" fmla="*/ 2219 h 20000"/>
              <a:gd name="T64" fmla="*/ 18532 w 20000"/>
              <a:gd name="T65" fmla="*/ 2970 h 20000"/>
              <a:gd name="T66" fmla="*/ 19108 w 20000"/>
              <a:gd name="T67" fmla="*/ 3878 h 20000"/>
              <a:gd name="T68" fmla="*/ 18848 w 20000"/>
              <a:gd name="T69" fmla="*/ 5900 h 20000"/>
              <a:gd name="T70" fmla="*/ 18290 w 20000"/>
              <a:gd name="T71" fmla="*/ 6958 h 20000"/>
              <a:gd name="T72" fmla="*/ 18098 w 20000"/>
              <a:gd name="T73" fmla="*/ 8863 h 20000"/>
              <a:gd name="T74" fmla="*/ 18465 w 20000"/>
              <a:gd name="T75" fmla="*/ 10953 h 20000"/>
              <a:gd name="T76" fmla="*/ 17384 w 20000"/>
              <a:gd name="T77" fmla="*/ 9990 h 20000"/>
              <a:gd name="T78" fmla="*/ 17663 w 20000"/>
              <a:gd name="T79" fmla="*/ 5756 h 20000"/>
              <a:gd name="T80" fmla="*/ 17242 w 20000"/>
              <a:gd name="T81" fmla="*/ 7060 h 20000"/>
              <a:gd name="T82" fmla="*/ 16599 w 20000"/>
              <a:gd name="T83" fmla="*/ 8720 h 20000"/>
              <a:gd name="T84" fmla="*/ 15916 w 20000"/>
              <a:gd name="T85" fmla="*/ 8904 h 20000"/>
              <a:gd name="T86" fmla="*/ 15131 w 20000"/>
              <a:gd name="T87" fmla="*/ 12571 h 20000"/>
              <a:gd name="T88" fmla="*/ 15778 w 20000"/>
              <a:gd name="T89" fmla="*/ 12714 h 20000"/>
              <a:gd name="T90" fmla="*/ 15185 w 20000"/>
              <a:gd name="T91" fmla="*/ 18334 h 20000"/>
              <a:gd name="T92" fmla="*/ 15131 w 20000"/>
              <a:gd name="T93" fmla="*/ 15575 h 20000"/>
              <a:gd name="T94" fmla="*/ 13721 w 20000"/>
              <a:gd name="T95" fmla="*/ 13424 h 20000"/>
              <a:gd name="T96" fmla="*/ 12990 w 20000"/>
              <a:gd name="T97" fmla="*/ 14906 h 20000"/>
              <a:gd name="T98" fmla="*/ 11488 w 20000"/>
              <a:gd name="T99" fmla="*/ 15541 h 20000"/>
              <a:gd name="T100" fmla="*/ 10148 w 20000"/>
              <a:gd name="T101" fmla="*/ 15753 h 20000"/>
              <a:gd name="T102" fmla="*/ 8771 w 20000"/>
              <a:gd name="T103" fmla="*/ 16217 h 20000"/>
              <a:gd name="T104" fmla="*/ 4758 w 20000"/>
              <a:gd name="T105" fmla="*/ 14660 h 20000"/>
              <a:gd name="T106" fmla="*/ 3118 w 20000"/>
              <a:gd name="T107" fmla="*/ 18791 h 20000"/>
              <a:gd name="T108" fmla="*/ 2091 w 20000"/>
              <a:gd name="T109" fmla="*/ 19078 h 20000"/>
              <a:gd name="T110" fmla="*/ 1832 w 20000"/>
              <a:gd name="T111" fmla="*/ 16886 h 20000"/>
              <a:gd name="T112" fmla="*/ 455 w 20000"/>
              <a:gd name="T113" fmla="*/ 13745 h 20000"/>
              <a:gd name="T114" fmla="*/ 313 w 20000"/>
              <a:gd name="T115" fmla="*/ 12332 h 20000"/>
              <a:gd name="T116" fmla="*/ 276 w 20000"/>
              <a:gd name="T117" fmla="*/ 99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47" name="Koweit">
            <a:extLst>
              <a:ext uri="{FF2B5EF4-FFF2-40B4-BE49-F238E27FC236}">
                <a16:creationId xmlns:a16="http://schemas.microsoft.com/office/drawing/2014/main" id="{DB16E242-672F-4073-B514-32BFB6908AB9}"/>
              </a:ext>
            </a:extLst>
          </p:cNvPr>
          <p:cNvSpPr>
            <a:spLocks/>
          </p:cNvSpPr>
          <p:nvPr/>
        </p:nvSpPr>
        <p:spPr bwMode="auto">
          <a:xfrm>
            <a:off x="9063231" y="3800436"/>
            <a:ext cx="33119" cy="34443"/>
          </a:xfrm>
          <a:custGeom>
            <a:avLst/>
            <a:gdLst>
              <a:gd name="T0" fmla="*/ 0 w 20000"/>
              <a:gd name="T1" fmla="*/ 12174 h 20000"/>
              <a:gd name="T2" fmla="*/ 2941 w 20000"/>
              <a:gd name="T3" fmla="*/ 7826 h 20000"/>
              <a:gd name="T4" fmla="*/ 4706 w 20000"/>
              <a:gd name="T5" fmla="*/ 0 h 20000"/>
              <a:gd name="T6" fmla="*/ 12059 w 20000"/>
              <a:gd name="T7" fmla="*/ 0 h 20000"/>
              <a:gd name="T8" fmla="*/ 15000 w 20000"/>
              <a:gd name="T9" fmla="*/ 3188 h 20000"/>
              <a:gd name="T10" fmla="*/ 18235 w 20000"/>
              <a:gd name="T11" fmla="*/ 3188 h 20000"/>
              <a:gd name="T12" fmla="*/ 18235 w 20000"/>
              <a:gd name="T13" fmla="*/ 6087 h 20000"/>
              <a:gd name="T14" fmla="*/ 12059 w 20000"/>
              <a:gd name="T15" fmla="*/ 7826 h 20000"/>
              <a:gd name="T16" fmla="*/ 15000 w 20000"/>
              <a:gd name="T17" fmla="*/ 10725 h 20000"/>
              <a:gd name="T18" fmla="*/ 19706 w 20000"/>
              <a:gd name="T19" fmla="*/ 19710 h 20000"/>
              <a:gd name="T20" fmla="*/ 12059 w 20000"/>
              <a:gd name="T21" fmla="*/ 19710 h 20000"/>
              <a:gd name="T22" fmla="*/ 10588 w 20000"/>
              <a:gd name="T23" fmla="*/ 15072 h 20000"/>
              <a:gd name="T24" fmla="*/ 0 w 20000"/>
              <a:gd name="T25" fmla="*/ 1217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348" name="Japon">
            <a:extLst>
              <a:ext uri="{FF2B5EF4-FFF2-40B4-BE49-F238E27FC236}">
                <a16:creationId xmlns:a16="http://schemas.microsoft.com/office/drawing/2014/main" id="{6672B14F-EEC3-4DC7-A68A-70926A5AAB9F}"/>
              </a:ext>
            </a:extLst>
          </p:cNvPr>
          <p:cNvGrpSpPr/>
          <p:nvPr/>
        </p:nvGrpSpPr>
        <p:grpSpPr>
          <a:xfrm>
            <a:off x="10826450" y="3261269"/>
            <a:ext cx="271571" cy="610701"/>
            <a:chOff x="8880475" y="2984500"/>
            <a:chExt cx="325438" cy="731837"/>
          </a:xfrm>
          <a:solidFill>
            <a:schemeClr val="tx1"/>
          </a:solidFill>
        </p:grpSpPr>
        <p:sp>
          <p:nvSpPr>
            <p:cNvPr id="349" name="Japon principale">
              <a:extLst>
                <a:ext uri="{FF2B5EF4-FFF2-40B4-BE49-F238E27FC236}">
                  <a16:creationId xmlns:a16="http://schemas.microsoft.com/office/drawing/2014/main" id="{82E2E036-DC04-4A83-844C-B19EEF151208}"/>
                </a:ext>
              </a:extLst>
            </p:cNvPr>
            <p:cNvSpPr>
              <a:spLocks/>
            </p:cNvSpPr>
            <p:nvPr/>
          </p:nvSpPr>
          <p:spPr bwMode="auto">
            <a:xfrm>
              <a:off x="8913813" y="3146425"/>
              <a:ext cx="249238" cy="312737"/>
            </a:xfrm>
            <a:custGeom>
              <a:avLst/>
              <a:gdLst>
                <a:gd name="T0" fmla="*/ 9857 w 20000"/>
                <a:gd name="T1" fmla="*/ 19583 h 20000"/>
                <a:gd name="T2" fmla="*/ 8857 w 20000"/>
                <a:gd name="T3" fmla="*/ 18598 h 20000"/>
                <a:gd name="T4" fmla="*/ 9143 w 20000"/>
                <a:gd name="T5" fmla="*/ 17424 h 20000"/>
                <a:gd name="T6" fmla="*/ 7619 w 20000"/>
                <a:gd name="T7" fmla="*/ 17045 h 20000"/>
                <a:gd name="T8" fmla="*/ 4667 w 20000"/>
                <a:gd name="T9" fmla="*/ 18030 h 20000"/>
                <a:gd name="T10" fmla="*/ 3190 w 20000"/>
                <a:gd name="T11" fmla="*/ 18409 h 20000"/>
                <a:gd name="T12" fmla="*/ 2714 w 20000"/>
                <a:gd name="T13" fmla="*/ 18409 h 20000"/>
                <a:gd name="T14" fmla="*/ 2714 w 20000"/>
                <a:gd name="T15" fmla="*/ 19394 h 20000"/>
                <a:gd name="T16" fmla="*/ 1238 w 20000"/>
                <a:gd name="T17" fmla="*/ 18977 h 20000"/>
                <a:gd name="T18" fmla="*/ 0 w 20000"/>
                <a:gd name="T19" fmla="*/ 18409 h 20000"/>
                <a:gd name="T20" fmla="*/ 1238 w 20000"/>
                <a:gd name="T21" fmla="*/ 17652 h 20000"/>
                <a:gd name="T22" fmla="*/ 2429 w 20000"/>
                <a:gd name="T23" fmla="*/ 16439 h 20000"/>
                <a:gd name="T24" fmla="*/ 2714 w 20000"/>
                <a:gd name="T25" fmla="*/ 15492 h 20000"/>
                <a:gd name="T26" fmla="*/ 3905 w 20000"/>
                <a:gd name="T27" fmla="*/ 15492 h 20000"/>
                <a:gd name="T28" fmla="*/ 4667 w 20000"/>
                <a:gd name="T29" fmla="*/ 15492 h 20000"/>
                <a:gd name="T30" fmla="*/ 7905 w 20000"/>
                <a:gd name="T31" fmla="*/ 14470 h 20000"/>
                <a:gd name="T32" fmla="*/ 8857 w 20000"/>
                <a:gd name="T33" fmla="*/ 15265 h 20000"/>
                <a:gd name="T34" fmla="*/ 9857 w 20000"/>
                <a:gd name="T35" fmla="*/ 14470 h 20000"/>
                <a:gd name="T36" fmla="*/ 9619 w 20000"/>
                <a:gd name="T37" fmla="*/ 13333 h 20000"/>
                <a:gd name="T38" fmla="*/ 9857 w 20000"/>
                <a:gd name="T39" fmla="*/ 10758 h 20000"/>
                <a:gd name="T40" fmla="*/ 11095 w 20000"/>
                <a:gd name="T41" fmla="*/ 10758 h 20000"/>
                <a:gd name="T42" fmla="*/ 10810 w 20000"/>
                <a:gd name="T43" fmla="*/ 11364 h 20000"/>
                <a:gd name="T44" fmla="*/ 11571 w 20000"/>
                <a:gd name="T45" fmla="*/ 11932 h 20000"/>
                <a:gd name="T46" fmla="*/ 13571 w 20000"/>
                <a:gd name="T47" fmla="*/ 11174 h 20000"/>
                <a:gd name="T48" fmla="*/ 14810 w 20000"/>
                <a:gd name="T49" fmla="*/ 9205 h 20000"/>
                <a:gd name="T50" fmla="*/ 15000 w 20000"/>
                <a:gd name="T51" fmla="*/ 6061 h 20000"/>
                <a:gd name="T52" fmla="*/ 14810 w 20000"/>
                <a:gd name="T53" fmla="*/ 4508 h 20000"/>
                <a:gd name="T54" fmla="*/ 14286 w 20000"/>
                <a:gd name="T55" fmla="*/ 3712 h 20000"/>
                <a:gd name="T56" fmla="*/ 14810 w 20000"/>
                <a:gd name="T57" fmla="*/ 1932 h 20000"/>
                <a:gd name="T58" fmla="*/ 15000 w 20000"/>
                <a:gd name="T59" fmla="*/ 985 h 20000"/>
                <a:gd name="T60" fmla="*/ 16000 w 20000"/>
                <a:gd name="T61" fmla="*/ 1553 h 20000"/>
                <a:gd name="T62" fmla="*/ 16286 w 20000"/>
                <a:gd name="T63" fmla="*/ 985 h 20000"/>
                <a:gd name="T64" fmla="*/ 15524 w 20000"/>
                <a:gd name="T65" fmla="*/ 0 h 20000"/>
                <a:gd name="T66" fmla="*/ 16762 w 20000"/>
                <a:gd name="T67" fmla="*/ 379 h 20000"/>
                <a:gd name="T68" fmla="*/ 18000 w 20000"/>
                <a:gd name="T69" fmla="*/ 2538 h 20000"/>
                <a:gd name="T70" fmla="*/ 19190 w 20000"/>
                <a:gd name="T71" fmla="*/ 4697 h 20000"/>
                <a:gd name="T72" fmla="*/ 19476 w 20000"/>
                <a:gd name="T73" fmla="*/ 6061 h 20000"/>
                <a:gd name="T74" fmla="*/ 19476 w 20000"/>
                <a:gd name="T75" fmla="*/ 7841 h 20000"/>
                <a:gd name="T76" fmla="*/ 18238 w 20000"/>
                <a:gd name="T77" fmla="*/ 8220 h 20000"/>
                <a:gd name="T78" fmla="*/ 19190 w 20000"/>
                <a:gd name="T79" fmla="*/ 11364 h 20000"/>
                <a:gd name="T80" fmla="*/ 19952 w 20000"/>
                <a:gd name="T81" fmla="*/ 14318 h 20000"/>
                <a:gd name="T82" fmla="*/ 19190 w 20000"/>
                <a:gd name="T83" fmla="*/ 15492 h 20000"/>
                <a:gd name="T84" fmla="*/ 18238 w 20000"/>
                <a:gd name="T85" fmla="*/ 14886 h 20000"/>
                <a:gd name="T86" fmla="*/ 17524 w 20000"/>
                <a:gd name="T87" fmla="*/ 15265 h 20000"/>
                <a:gd name="T88" fmla="*/ 17048 w 20000"/>
                <a:gd name="T89" fmla="*/ 15265 h 20000"/>
                <a:gd name="T90" fmla="*/ 16762 w 20000"/>
                <a:gd name="T91" fmla="*/ 16439 h 20000"/>
                <a:gd name="T92" fmla="*/ 15524 w 20000"/>
                <a:gd name="T93" fmla="*/ 15871 h 20000"/>
                <a:gd name="T94" fmla="*/ 14810 w 20000"/>
                <a:gd name="T95" fmla="*/ 17045 h 20000"/>
                <a:gd name="T96" fmla="*/ 12857 w 20000"/>
                <a:gd name="T97" fmla="*/ 17424 h 20000"/>
                <a:gd name="T98" fmla="*/ 11810 w 20000"/>
                <a:gd name="T99" fmla="*/ 16818 h 20000"/>
                <a:gd name="T100" fmla="*/ 11571 w 20000"/>
                <a:gd name="T101" fmla="*/ 16061 h 20000"/>
                <a:gd name="T102" fmla="*/ 12286 w 20000"/>
                <a:gd name="T103" fmla="*/ 17424 h 20000"/>
                <a:gd name="T104" fmla="*/ 11095 w 20000"/>
                <a:gd name="T105" fmla="*/ 1840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50" name="préfecture d'Hokkaido">
              <a:extLst>
                <a:ext uri="{FF2B5EF4-FFF2-40B4-BE49-F238E27FC236}">
                  <a16:creationId xmlns:a16="http://schemas.microsoft.com/office/drawing/2014/main" id="{996A7746-F331-4551-B7B5-0F3AD4D042BF}"/>
                </a:ext>
              </a:extLst>
            </p:cNvPr>
            <p:cNvSpPr>
              <a:spLocks/>
            </p:cNvSpPr>
            <p:nvPr/>
          </p:nvSpPr>
          <p:spPr bwMode="auto">
            <a:xfrm>
              <a:off x="9066213" y="2984500"/>
              <a:ext cx="139700" cy="168275"/>
            </a:xfrm>
            <a:custGeom>
              <a:avLst/>
              <a:gdLst>
                <a:gd name="T0" fmla="*/ 3162 w 20000"/>
                <a:gd name="T1" fmla="*/ 19930 h 20000"/>
                <a:gd name="T2" fmla="*/ 2308 w 20000"/>
                <a:gd name="T3" fmla="*/ 19228 h 20000"/>
                <a:gd name="T4" fmla="*/ 2308 w 20000"/>
                <a:gd name="T5" fmla="*/ 17404 h 20000"/>
                <a:gd name="T6" fmla="*/ 0 w 20000"/>
                <a:gd name="T7" fmla="*/ 16351 h 20000"/>
                <a:gd name="T8" fmla="*/ 0 w 20000"/>
                <a:gd name="T9" fmla="*/ 14526 h 20000"/>
                <a:gd name="T10" fmla="*/ 1368 w 20000"/>
                <a:gd name="T11" fmla="*/ 12632 h 20000"/>
                <a:gd name="T12" fmla="*/ 0 w 20000"/>
                <a:gd name="T13" fmla="*/ 10877 h 20000"/>
                <a:gd name="T14" fmla="*/ 940 w 20000"/>
                <a:gd name="T15" fmla="*/ 10526 h 20000"/>
                <a:gd name="T16" fmla="*/ 2308 w 20000"/>
                <a:gd name="T17" fmla="*/ 10877 h 20000"/>
                <a:gd name="T18" fmla="*/ 4444 w 20000"/>
                <a:gd name="T19" fmla="*/ 10877 h 20000"/>
                <a:gd name="T20" fmla="*/ 3504 w 20000"/>
                <a:gd name="T21" fmla="*/ 8702 h 20000"/>
                <a:gd name="T22" fmla="*/ 4444 w 20000"/>
                <a:gd name="T23" fmla="*/ 8702 h 20000"/>
                <a:gd name="T24" fmla="*/ 3504 w 20000"/>
                <a:gd name="T25" fmla="*/ 6175 h 20000"/>
                <a:gd name="T26" fmla="*/ 3162 w 20000"/>
                <a:gd name="T27" fmla="*/ 2877 h 20000"/>
                <a:gd name="T28" fmla="*/ 1368 w 20000"/>
                <a:gd name="T29" fmla="*/ 421 h 20000"/>
                <a:gd name="T30" fmla="*/ 2308 w 20000"/>
                <a:gd name="T31" fmla="*/ 0 h 20000"/>
                <a:gd name="T32" fmla="*/ 4444 w 20000"/>
                <a:gd name="T33" fmla="*/ 1123 h 20000"/>
                <a:gd name="T34" fmla="*/ 8034 w 20000"/>
                <a:gd name="T35" fmla="*/ 4000 h 20000"/>
                <a:gd name="T36" fmla="*/ 11538 w 20000"/>
                <a:gd name="T37" fmla="*/ 5754 h 20000"/>
                <a:gd name="T38" fmla="*/ 12821 w 20000"/>
                <a:gd name="T39" fmla="*/ 5754 h 20000"/>
                <a:gd name="T40" fmla="*/ 14188 w 20000"/>
                <a:gd name="T41" fmla="*/ 6877 h 20000"/>
                <a:gd name="T42" fmla="*/ 15983 w 20000"/>
                <a:gd name="T43" fmla="*/ 6877 h 20000"/>
                <a:gd name="T44" fmla="*/ 16410 w 20000"/>
                <a:gd name="T45" fmla="*/ 4702 h 20000"/>
                <a:gd name="T46" fmla="*/ 17265 w 20000"/>
                <a:gd name="T47" fmla="*/ 5053 h 20000"/>
                <a:gd name="T48" fmla="*/ 17265 w 20000"/>
                <a:gd name="T49" fmla="*/ 7579 h 20000"/>
                <a:gd name="T50" fmla="*/ 18547 w 20000"/>
                <a:gd name="T51" fmla="*/ 9754 h 20000"/>
                <a:gd name="T52" fmla="*/ 19915 w 20000"/>
                <a:gd name="T53" fmla="*/ 9474 h 20000"/>
                <a:gd name="T54" fmla="*/ 19915 w 20000"/>
                <a:gd name="T55" fmla="*/ 9754 h 20000"/>
                <a:gd name="T56" fmla="*/ 18547 w 20000"/>
                <a:gd name="T57" fmla="*/ 10526 h 20000"/>
                <a:gd name="T58" fmla="*/ 17692 w 20000"/>
                <a:gd name="T59" fmla="*/ 10877 h 20000"/>
                <a:gd name="T60" fmla="*/ 15043 w 20000"/>
                <a:gd name="T61" fmla="*/ 11579 h 20000"/>
                <a:gd name="T62" fmla="*/ 13675 w 20000"/>
                <a:gd name="T63" fmla="*/ 12632 h 20000"/>
                <a:gd name="T64" fmla="*/ 13675 w 20000"/>
                <a:gd name="T65" fmla="*/ 15228 h 20000"/>
                <a:gd name="T66" fmla="*/ 13675 w 20000"/>
                <a:gd name="T67" fmla="*/ 16351 h 20000"/>
                <a:gd name="T68" fmla="*/ 8034 w 20000"/>
                <a:gd name="T69" fmla="*/ 14526 h 20000"/>
                <a:gd name="T70" fmla="*/ 5812 w 20000"/>
                <a:gd name="T71" fmla="*/ 13754 h 20000"/>
                <a:gd name="T72" fmla="*/ 4872 w 20000"/>
                <a:gd name="T73" fmla="*/ 14526 h 20000"/>
                <a:gd name="T74" fmla="*/ 4444 w 20000"/>
                <a:gd name="T75" fmla="*/ 15649 h 20000"/>
                <a:gd name="T76" fmla="*/ 3504 w 20000"/>
                <a:gd name="T77" fmla="*/ 14526 h 20000"/>
                <a:gd name="T78" fmla="*/ 2308 w 20000"/>
                <a:gd name="T79" fmla="*/ 15228 h 20000"/>
                <a:gd name="T80" fmla="*/ 2308 w 20000"/>
                <a:gd name="T81" fmla="*/ 15649 h 20000"/>
                <a:gd name="T82" fmla="*/ 4444 w 20000"/>
                <a:gd name="T83" fmla="*/ 16351 h 20000"/>
                <a:gd name="T84" fmla="*/ 4872 w 20000"/>
                <a:gd name="T85" fmla="*/ 17404 h 20000"/>
                <a:gd name="T86" fmla="*/ 5812 w 20000"/>
                <a:gd name="T87" fmla="*/ 17404 h 20000"/>
                <a:gd name="T88" fmla="*/ 4872 w 20000"/>
                <a:gd name="T89" fmla="*/ 18526 h 20000"/>
                <a:gd name="T90" fmla="*/ 4444 w 20000"/>
                <a:gd name="T91" fmla="*/ 18526 h 20000"/>
                <a:gd name="T92" fmla="*/ 3504 w 20000"/>
                <a:gd name="T93" fmla="*/ 19930 h 20000"/>
                <a:gd name="T94" fmla="*/ 3162 w 20000"/>
                <a:gd name="T95" fmla="*/ 199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51" name="préfecture d'Okinawa">
              <a:extLst>
                <a:ext uri="{FF2B5EF4-FFF2-40B4-BE49-F238E27FC236}">
                  <a16:creationId xmlns:a16="http://schemas.microsoft.com/office/drawing/2014/main" id="{E0058B63-F3EB-4789-B3F7-ACB5790FE85C}"/>
                </a:ext>
              </a:extLst>
            </p:cNvPr>
            <p:cNvSpPr>
              <a:spLocks/>
            </p:cNvSpPr>
            <p:nvPr/>
          </p:nvSpPr>
          <p:spPr bwMode="auto">
            <a:xfrm>
              <a:off x="8880475" y="3692525"/>
              <a:ext cx="11113" cy="23812"/>
            </a:xfrm>
            <a:custGeom>
              <a:avLst/>
              <a:gdLst>
                <a:gd name="T0" fmla="*/ 0 w 20000"/>
                <a:gd name="T1" fmla="*/ 19524 h 20000"/>
                <a:gd name="T2" fmla="*/ 0 w 20000"/>
                <a:gd name="T3" fmla="*/ 14762 h 20000"/>
                <a:gd name="T4" fmla="*/ 5714 w 20000"/>
                <a:gd name="T5" fmla="*/ 7143 h 20000"/>
                <a:gd name="T6" fmla="*/ 5714 w 20000"/>
                <a:gd name="T7" fmla="*/ 2857 h 20000"/>
                <a:gd name="T8" fmla="*/ 14286 w 20000"/>
                <a:gd name="T9" fmla="*/ 2857 h 20000"/>
                <a:gd name="T10" fmla="*/ 19048 w 20000"/>
                <a:gd name="T11" fmla="*/ 0 h 20000"/>
                <a:gd name="T12" fmla="*/ 5714 w 20000"/>
                <a:gd name="T13" fmla="*/ 14762 h 20000"/>
                <a:gd name="T14" fmla="*/ 14286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52" name="préfecture d'Okinawa">
              <a:extLst>
                <a:ext uri="{FF2B5EF4-FFF2-40B4-BE49-F238E27FC236}">
                  <a16:creationId xmlns:a16="http://schemas.microsoft.com/office/drawing/2014/main" id="{02D04235-24F8-45B8-8F35-1A1AA9E2B247}"/>
                </a:ext>
              </a:extLst>
            </p:cNvPr>
            <p:cNvSpPr>
              <a:spLocks/>
            </p:cNvSpPr>
            <p:nvPr/>
          </p:nvSpPr>
          <p:spPr bwMode="auto">
            <a:xfrm>
              <a:off x="8909050" y="3636963"/>
              <a:ext cx="15875" cy="11112"/>
            </a:xfrm>
            <a:custGeom>
              <a:avLst/>
              <a:gdLst>
                <a:gd name="T0" fmla="*/ 7407 w 20000"/>
                <a:gd name="T1" fmla="*/ 18824 h 20000"/>
                <a:gd name="T2" fmla="*/ 0 w 20000"/>
                <a:gd name="T3" fmla="*/ 11765 h 20000"/>
                <a:gd name="T4" fmla="*/ 19259 w 20000"/>
                <a:gd name="T5" fmla="*/ 0 h 20000"/>
                <a:gd name="T6" fmla="*/ 14815 w 20000"/>
                <a:gd name="T7" fmla="*/ 11765 h 20000"/>
                <a:gd name="T8" fmla="*/ 7407 w 20000"/>
                <a:gd name="T9" fmla="*/ 18824 h 20000"/>
              </a:gdLst>
              <a:ahLst/>
              <a:cxnLst>
                <a:cxn ang="0">
                  <a:pos x="T0" y="T1"/>
                </a:cxn>
                <a:cxn ang="0">
                  <a:pos x="T2" y="T3"/>
                </a:cxn>
                <a:cxn ang="0">
                  <a:pos x="T4" y="T5"/>
                </a:cxn>
                <a:cxn ang="0">
                  <a:pos x="T6" y="T7"/>
                </a:cxn>
                <a:cxn ang="0">
                  <a:pos x="T8" y="T9"/>
                </a:cxn>
              </a:cxnLst>
              <a:rect l="0" t="0" r="r" b="b"/>
              <a:pathLst>
                <a:path w="20000" h="20000">
                  <a:moveTo>
                    <a:pt x="7407" y="18824"/>
                  </a:moveTo>
                  <a:lnTo>
                    <a:pt x="0" y="11765"/>
                  </a:lnTo>
                  <a:lnTo>
                    <a:pt x="19259" y="0"/>
                  </a:lnTo>
                  <a:lnTo>
                    <a:pt x="14815" y="11765"/>
                  </a:lnTo>
                  <a:lnTo>
                    <a:pt x="7407" y="18824"/>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353" name="Inde">
            <a:extLst>
              <a:ext uri="{FF2B5EF4-FFF2-40B4-BE49-F238E27FC236}">
                <a16:creationId xmlns:a16="http://schemas.microsoft.com/office/drawing/2014/main" id="{9F7CA9C6-9AAA-4E6A-9EB9-9487F3A60D4D}"/>
              </a:ext>
            </a:extLst>
          </p:cNvPr>
          <p:cNvSpPr>
            <a:spLocks/>
          </p:cNvSpPr>
          <p:nvPr/>
        </p:nvSpPr>
        <p:spPr bwMode="auto">
          <a:xfrm>
            <a:off x="9544109" y="3652066"/>
            <a:ext cx="614676" cy="662366"/>
          </a:xfrm>
          <a:custGeom>
            <a:avLst/>
            <a:gdLst>
              <a:gd name="T0" fmla="*/ 6318 w 20000"/>
              <a:gd name="T1" fmla="*/ 850 h 20000"/>
              <a:gd name="T2" fmla="*/ 7074 w 20000"/>
              <a:gd name="T3" fmla="*/ 2013 h 20000"/>
              <a:gd name="T4" fmla="*/ 6415 w 20000"/>
              <a:gd name="T5" fmla="*/ 2476 h 20000"/>
              <a:gd name="T6" fmla="*/ 7251 w 20000"/>
              <a:gd name="T7" fmla="*/ 3236 h 20000"/>
              <a:gd name="T8" fmla="*/ 7926 w 20000"/>
              <a:gd name="T9" fmla="*/ 4638 h 20000"/>
              <a:gd name="T10" fmla="*/ 8585 w 20000"/>
              <a:gd name="T11" fmla="*/ 5488 h 20000"/>
              <a:gd name="T12" fmla="*/ 11158 w 20000"/>
              <a:gd name="T13" fmla="*/ 6249 h 20000"/>
              <a:gd name="T14" fmla="*/ 12235 w 20000"/>
              <a:gd name="T15" fmla="*/ 6711 h 20000"/>
              <a:gd name="T16" fmla="*/ 12990 w 20000"/>
              <a:gd name="T17" fmla="*/ 6861 h 20000"/>
              <a:gd name="T18" fmla="*/ 14068 w 20000"/>
              <a:gd name="T19" fmla="*/ 5638 h 20000"/>
              <a:gd name="T20" fmla="*/ 14904 w 20000"/>
              <a:gd name="T21" fmla="*/ 6488 h 20000"/>
              <a:gd name="T22" fmla="*/ 16238 w 20000"/>
              <a:gd name="T23" fmla="*/ 6100 h 20000"/>
              <a:gd name="T24" fmla="*/ 16672 w 20000"/>
              <a:gd name="T25" fmla="*/ 5638 h 20000"/>
              <a:gd name="T26" fmla="*/ 17492 w 20000"/>
              <a:gd name="T27" fmla="*/ 5026 h 20000"/>
              <a:gd name="T28" fmla="*/ 18810 w 20000"/>
              <a:gd name="T29" fmla="*/ 4474 h 20000"/>
              <a:gd name="T30" fmla="*/ 19325 w 20000"/>
              <a:gd name="T31" fmla="*/ 4787 h 20000"/>
              <a:gd name="T32" fmla="*/ 19486 w 20000"/>
              <a:gd name="T33" fmla="*/ 5250 h 20000"/>
              <a:gd name="T34" fmla="*/ 19727 w 20000"/>
              <a:gd name="T35" fmla="*/ 5712 h 20000"/>
              <a:gd name="T36" fmla="*/ 19068 w 20000"/>
              <a:gd name="T37" fmla="*/ 6249 h 20000"/>
              <a:gd name="T38" fmla="*/ 18248 w 20000"/>
              <a:gd name="T39" fmla="*/ 7711 h 20000"/>
              <a:gd name="T40" fmla="*/ 17588 w 20000"/>
              <a:gd name="T41" fmla="*/ 9262 h 20000"/>
              <a:gd name="T42" fmla="*/ 17074 w 20000"/>
              <a:gd name="T43" fmla="*/ 9650 h 20000"/>
              <a:gd name="T44" fmla="*/ 16415 w 20000"/>
              <a:gd name="T45" fmla="*/ 9336 h 20000"/>
              <a:gd name="T46" fmla="*/ 16158 w 20000"/>
              <a:gd name="T47" fmla="*/ 8650 h 20000"/>
              <a:gd name="T48" fmla="*/ 16833 w 20000"/>
              <a:gd name="T49" fmla="*/ 7875 h 20000"/>
              <a:gd name="T50" fmla="*/ 15064 w 20000"/>
              <a:gd name="T51" fmla="*/ 7263 h 20000"/>
              <a:gd name="T52" fmla="*/ 13842 w 20000"/>
              <a:gd name="T53" fmla="*/ 7263 h 20000"/>
              <a:gd name="T54" fmla="*/ 14068 w 20000"/>
              <a:gd name="T55" fmla="*/ 7711 h 20000"/>
              <a:gd name="T56" fmla="*/ 14502 w 20000"/>
              <a:gd name="T57" fmla="*/ 8501 h 20000"/>
              <a:gd name="T58" fmla="*/ 14502 w 20000"/>
              <a:gd name="T59" fmla="*/ 10112 h 20000"/>
              <a:gd name="T60" fmla="*/ 14003 w 20000"/>
              <a:gd name="T61" fmla="*/ 9963 h 20000"/>
              <a:gd name="T62" fmla="*/ 13151 w 20000"/>
              <a:gd name="T63" fmla="*/ 10723 h 20000"/>
              <a:gd name="T64" fmla="*/ 12910 w 20000"/>
              <a:gd name="T65" fmla="*/ 11738 h 20000"/>
              <a:gd name="T66" fmla="*/ 12235 w 20000"/>
              <a:gd name="T67" fmla="*/ 11887 h 20000"/>
              <a:gd name="T68" fmla="*/ 10161 w 20000"/>
              <a:gd name="T69" fmla="*/ 13900 h 20000"/>
              <a:gd name="T70" fmla="*/ 9244 w 20000"/>
              <a:gd name="T71" fmla="*/ 14601 h 20000"/>
              <a:gd name="T72" fmla="*/ 8842 w 20000"/>
              <a:gd name="T73" fmla="*/ 15600 h 20000"/>
              <a:gd name="T74" fmla="*/ 9003 w 20000"/>
              <a:gd name="T75" fmla="*/ 16585 h 20000"/>
              <a:gd name="T76" fmla="*/ 8328 w 20000"/>
              <a:gd name="T77" fmla="*/ 18449 h 20000"/>
              <a:gd name="T78" fmla="*/ 7749 w 20000"/>
              <a:gd name="T79" fmla="*/ 19224 h 20000"/>
              <a:gd name="T80" fmla="*/ 6158 w 20000"/>
              <a:gd name="T81" fmla="*/ 18747 h 20000"/>
              <a:gd name="T82" fmla="*/ 4839 w 20000"/>
              <a:gd name="T83" fmla="*/ 16122 h 20000"/>
              <a:gd name="T84" fmla="*/ 3328 w 20000"/>
              <a:gd name="T85" fmla="*/ 12349 h 20000"/>
              <a:gd name="T86" fmla="*/ 3087 w 20000"/>
              <a:gd name="T87" fmla="*/ 10664 h 20000"/>
              <a:gd name="T88" fmla="*/ 3167 w 20000"/>
              <a:gd name="T89" fmla="*/ 10112 h 20000"/>
              <a:gd name="T90" fmla="*/ 2508 w 20000"/>
              <a:gd name="T91" fmla="*/ 10336 h 20000"/>
              <a:gd name="T92" fmla="*/ 1350 w 20000"/>
              <a:gd name="T93" fmla="*/ 10887 h 20000"/>
              <a:gd name="T94" fmla="*/ 1350 w 20000"/>
              <a:gd name="T95" fmla="*/ 9500 h 20000"/>
              <a:gd name="T96" fmla="*/ 96 w 20000"/>
              <a:gd name="T97" fmla="*/ 8874 h 20000"/>
              <a:gd name="T98" fmla="*/ 257 w 20000"/>
              <a:gd name="T99" fmla="*/ 8650 h 20000"/>
              <a:gd name="T100" fmla="*/ 1592 w 20000"/>
              <a:gd name="T101" fmla="*/ 8650 h 20000"/>
              <a:gd name="T102" fmla="*/ 1093 w 20000"/>
              <a:gd name="T103" fmla="*/ 7412 h 20000"/>
              <a:gd name="T104" fmla="*/ 1093 w 20000"/>
              <a:gd name="T105" fmla="*/ 5861 h 20000"/>
              <a:gd name="T106" fmla="*/ 2251 w 20000"/>
              <a:gd name="T107" fmla="*/ 5638 h 20000"/>
              <a:gd name="T108" fmla="*/ 3087 w 20000"/>
              <a:gd name="T109" fmla="*/ 4400 h 20000"/>
              <a:gd name="T110" fmla="*/ 3585 w 20000"/>
              <a:gd name="T111" fmla="*/ 3013 h 20000"/>
              <a:gd name="T112" fmla="*/ 3585 w 20000"/>
              <a:gd name="T113" fmla="*/ 2237 h 20000"/>
              <a:gd name="T114" fmla="*/ 2830 w 20000"/>
              <a:gd name="T115" fmla="*/ 850 h 20000"/>
              <a:gd name="T116" fmla="*/ 4839 w 20000"/>
              <a:gd name="T117" fmla="*/ 5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54" name="Népal">
            <a:extLst>
              <a:ext uri="{FF2B5EF4-FFF2-40B4-BE49-F238E27FC236}">
                <a16:creationId xmlns:a16="http://schemas.microsoft.com/office/drawing/2014/main" id="{4836C8DC-95EC-4456-9DE6-0CFBA5BE8397}"/>
              </a:ext>
            </a:extLst>
          </p:cNvPr>
          <p:cNvSpPr>
            <a:spLocks/>
          </p:cNvSpPr>
          <p:nvPr/>
        </p:nvSpPr>
        <p:spPr bwMode="auto">
          <a:xfrm>
            <a:off x="9782560" y="3779240"/>
            <a:ext cx="182813" cy="100680"/>
          </a:xfrm>
          <a:custGeom>
            <a:avLst/>
            <a:gdLst>
              <a:gd name="T0" fmla="*/ 2005 w 20000"/>
              <a:gd name="T1" fmla="*/ 0 h 20000"/>
              <a:gd name="T2" fmla="*/ 3360 w 20000"/>
              <a:gd name="T3" fmla="*/ 1084 h 20000"/>
              <a:gd name="T4" fmla="*/ 7317 w 20000"/>
              <a:gd name="T5" fmla="*/ 4039 h 20000"/>
              <a:gd name="T6" fmla="*/ 8130 w 20000"/>
              <a:gd name="T7" fmla="*/ 6700 h 20000"/>
              <a:gd name="T8" fmla="*/ 8726 w 20000"/>
              <a:gd name="T9" fmla="*/ 6108 h 20000"/>
              <a:gd name="T10" fmla="*/ 9539 w 20000"/>
              <a:gd name="T11" fmla="*/ 6108 h 20000"/>
              <a:gd name="T12" fmla="*/ 10136 w 20000"/>
              <a:gd name="T13" fmla="*/ 8276 h 20000"/>
              <a:gd name="T14" fmla="*/ 11545 w 20000"/>
              <a:gd name="T15" fmla="*/ 9261 h 20000"/>
              <a:gd name="T16" fmla="*/ 12412 w 20000"/>
              <a:gd name="T17" fmla="*/ 8276 h 20000"/>
              <a:gd name="T18" fmla="*/ 12412 w 20000"/>
              <a:gd name="T19" fmla="*/ 10739 h 20000"/>
              <a:gd name="T20" fmla="*/ 13225 w 20000"/>
              <a:gd name="T21" fmla="*/ 10739 h 20000"/>
              <a:gd name="T22" fmla="*/ 15447 w 20000"/>
              <a:gd name="T23" fmla="*/ 12315 h 20000"/>
              <a:gd name="T24" fmla="*/ 15989 w 20000"/>
              <a:gd name="T25" fmla="*/ 11724 h 20000"/>
              <a:gd name="T26" fmla="*/ 17398 w 20000"/>
              <a:gd name="T27" fmla="*/ 12315 h 20000"/>
              <a:gd name="T28" fmla="*/ 19946 w 20000"/>
              <a:gd name="T29" fmla="*/ 12315 h 20000"/>
              <a:gd name="T30" fmla="*/ 19675 w 20000"/>
              <a:gd name="T31" fmla="*/ 14877 h 20000"/>
              <a:gd name="T32" fmla="*/ 19946 w 20000"/>
              <a:gd name="T33" fmla="*/ 19901 h 20000"/>
              <a:gd name="T34" fmla="*/ 17724 w 20000"/>
              <a:gd name="T35" fmla="*/ 19901 h 20000"/>
              <a:gd name="T36" fmla="*/ 17724 w 20000"/>
              <a:gd name="T37" fmla="*/ 18916 h 20000"/>
              <a:gd name="T38" fmla="*/ 16856 w 20000"/>
              <a:gd name="T39" fmla="*/ 18916 h 20000"/>
              <a:gd name="T40" fmla="*/ 15447 w 20000"/>
              <a:gd name="T41" fmla="*/ 18916 h 20000"/>
              <a:gd name="T42" fmla="*/ 15176 w 20000"/>
              <a:gd name="T43" fmla="*/ 18916 h 20000"/>
              <a:gd name="T44" fmla="*/ 14092 w 20000"/>
              <a:gd name="T45" fmla="*/ 17340 h 20000"/>
              <a:gd name="T46" fmla="*/ 13225 w 20000"/>
              <a:gd name="T47" fmla="*/ 18325 h 20000"/>
              <a:gd name="T48" fmla="*/ 11870 w 20000"/>
              <a:gd name="T49" fmla="*/ 16847 h 20000"/>
              <a:gd name="T50" fmla="*/ 11545 w 20000"/>
              <a:gd name="T51" fmla="*/ 15862 h 20000"/>
              <a:gd name="T52" fmla="*/ 9322 w 20000"/>
              <a:gd name="T53" fmla="*/ 14877 h 20000"/>
              <a:gd name="T54" fmla="*/ 6450 w 20000"/>
              <a:gd name="T55" fmla="*/ 13300 h 20000"/>
              <a:gd name="T56" fmla="*/ 4770 w 20000"/>
              <a:gd name="T57" fmla="*/ 12315 h 20000"/>
              <a:gd name="T58" fmla="*/ 2818 w 20000"/>
              <a:gd name="T59" fmla="*/ 10739 h 20000"/>
              <a:gd name="T60" fmla="*/ 1138 w 20000"/>
              <a:gd name="T61" fmla="*/ 9261 h 20000"/>
              <a:gd name="T62" fmla="*/ 0 w 20000"/>
              <a:gd name="T63" fmla="*/ 7685 h 20000"/>
              <a:gd name="T64" fmla="*/ 1138 w 20000"/>
              <a:gd name="T65" fmla="*/ 6700 h 20000"/>
              <a:gd name="T66" fmla="*/ 596 w 20000"/>
              <a:gd name="T67" fmla="*/ 5123 h 20000"/>
              <a:gd name="T68" fmla="*/ 1138 w 20000"/>
              <a:gd name="T69" fmla="*/ 3645 h 20000"/>
              <a:gd name="T70" fmla="*/ 2005 w 20000"/>
              <a:gd name="T7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55" name="afghanistan">
            <a:extLst>
              <a:ext uri="{FF2B5EF4-FFF2-40B4-BE49-F238E27FC236}">
                <a16:creationId xmlns:a16="http://schemas.microsoft.com/office/drawing/2014/main" id="{7A2EE6B5-87ED-4854-93BE-CB12CD3C233C}"/>
              </a:ext>
            </a:extLst>
          </p:cNvPr>
          <p:cNvSpPr>
            <a:spLocks/>
          </p:cNvSpPr>
          <p:nvPr/>
        </p:nvSpPr>
        <p:spPr bwMode="auto">
          <a:xfrm>
            <a:off x="9349373" y="3573906"/>
            <a:ext cx="290117" cy="241101"/>
          </a:xfrm>
          <a:custGeom>
            <a:avLst/>
            <a:gdLst>
              <a:gd name="T0" fmla="*/ 14471 w 20000"/>
              <a:gd name="T1" fmla="*/ 861 h 20000"/>
              <a:gd name="T2" fmla="*/ 15358 w 20000"/>
              <a:gd name="T3" fmla="*/ 4262 h 20000"/>
              <a:gd name="T4" fmla="*/ 17133 w 20000"/>
              <a:gd name="T5" fmla="*/ 2787 h 20000"/>
              <a:gd name="T6" fmla="*/ 19078 w 20000"/>
              <a:gd name="T7" fmla="*/ 2541 h 20000"/>
              <a:gd name="T8" fmla="*/ 19966 w 20000"/>
              <a:gd name="T9" fmla="*/ 2787 h 20000"/>
              <a:gd name="T10" fmla="*/ 19625 w 20000"/>
              <a:gd name="T11" fmla="*/ 3197 h 20000"/>
              <a:gd name="T12" fmla="*/ 17679 w 20000"/>
              <a:gd name="T13" fmla="*/ 3607 h 20000"/>
              <a:gd name="T14" fmla="*/ 15904 w 20000"/>
              <a:gd name="T15" fmla="*/ 4467 h 20000"/>
              <a:gd name="T16" fmla="*/ 15904 w 20000"/>
              <a:gd name="T17" fmla="*/ 6967 h 20000"/>
              <a:gd name="T18" fmla="*/ 15358 w 20000"/>
              <a:gd name="T19" fmla="*/ 8893 h 20000"/>
              <a:gd name="T20" fmla="*/ 14471 w 20000"/>
              <a:gd name="T21" fmla="*/ 9959 h 20000"/>
              <a:gd name="T22" fmla="*/ 14334 w 20000"/>
              <a:gd name="T23" fmla="*/ 10820 h 20000"/>
              <a:gd name="T24" fmla="*/ 13618 w 20000"/>
              <a:gd name="T25" fmla="*/ 12090 h 20000"/>
              <a:gd name="T26" fmla="*/ 13413 w 20000"/>
              <a:gd name="T27" fmla="*/ 13770 h 20000"/>
              <a:gd name="T28" fmla="*/ 13072 w 20000"/>
              <a:gd name="T29" fmla="*/ 15492 h 20000"/>
              <a:gd name="T30" fmla="*/ 12218 w 20000"/>
              <a:gd name="T31" fmla="*/ 15287 h 20000"/>
              <a:gd name="T32" fmla="*/ 11331 w 20000"/>
              <a:gd name="T33" fmla="*/ 15287 h 20000"/>
              <a:gd name="T34" fmla="*/ 10273 w 20000"/>
              <a:gd name="T35" fmla="*/ 15902 h 20000"/>
              <a:gd name="T36" fmla="*/ 9727 w 20000"/>
              <a:gd name="T37" fmla="*/ 16107 h 20000"/>
              <a:gd name="T38" fmla="*/ 9386 w 20000"/>
              <a:gd name="T39" fmla="*/ 18689 h 20000"/>
              <a:gd name="T40" fmla="*/ 6212 w 20000"/>
              <a:gd name="T41" fmla="*/ 19713 h 20000"/>
              <a:gd name="T42" fmla="*/ 4778 w 20000"/>
              <a:gd name="T43" fmla="*/ 19959 h 20000"/>
              <a:gd name="T44" fmla="*/ 1604 w 20000"/>
              <a:gd name="T45" fmla="*/ 19303 h 20000"/>
              <a:gd name="T46" fmla="*/ 2457 w 20000"/>
              <a:gd name="T47" fmla="*/ 16967 h 20000"/>
              <a:gd name="T48" fmla="*/ 922 w 20000"/>
              <a:gd name="T49" fmla="*/ 15492 h 20000"/>
              <a:gd name="T50" fmla="*/ 205 w 20000"/>
              <a:gd name="T51" fmla="*/ 12090 h 20000"/>
              <a:gd name="T52" fmla="*/ 205 w 20000"/>
              <a:gd name="T53" fmla="*/ 11066 h 20000"/>
              <a:gd name="T54" fmla="*/ 546 w 20000"/>
              <a:gd name="T55" fmla="*/ 9754 h 20000"/>
              <a:gd name="T56" fmla="*/ 546 w 20000"/>
              <a:gd name="T57" fmla="*/ 8074 h 20000"/>
              <a:gd name="T58" fmla="*/ 2321 w 20000"/>
              <a:gd name="T59" fmla="*/ 7213 h 20000"/>
              <a:gd name="T60" fmla="*/ 3720 w 20000"/>
              <a:gd name="T61" fmla="*/ 6557 h 20000"/>
              <a:gd name="T62" fmla="*/ 5666 w 20000"/>
              <a:gd name="T63" fmla="*/ 4877 h 20000"/>
              <a:gd name="T64" fmla="*/ 6724 w 20000"/>
              <a:gd name="T65" fmla="*/ 2787 h 20000"/>
              <a:gd name="T66" fmla="*/ 9898 w 20000"/>
              <a:gd name="T67" fmla="*/ 3852 h 20000"/>
              <a:gd name="T68" fmla="*/ 11672 w 20000"/>
              <a:gd name="T69" fmla="*/ 3197 h 20000"/>
              <a:gd name="T70" fmla="*/ 13413 w 20000"/>
              <a:gd name="T71" fmla="*/ 1926 h 20000"/>
              <a:gd name="T72" fmla="*/ 13618 w 20000"/>
              <a:gd name="T7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56" name="Bangladesh">
            <a:extLst>
              <a:ext uri="{FF2B5EF4-FFF2-40B4-BE49-F238E27FC236}">
                <a16:creationId xmlns:a16="http://schemas.microsoft.com/office/drawing/2014/main" id="{8458450A-C010-46CD-8D2B-C4EE5CD8A777}"/>
              </a:ext>
            </a:extLst>
          </p:cNvPr>
          <p:cNvSpPr>
            <a:spLocks/>
          </p:cNvSpPr>
          <p:nvPr/>
        </p:nvSpPr>
        <p:spPr bwMode="auto">
          <a:xfrm>
            <a:off x="9969348" y="3874621"/>
            <a:ext cx="107304" cy="133798"/>
          </a:xfrm>
          <a:custGeom>
            <a:avLst/>
            <a:gdLst>
              <a:gd name="T0" fmla="*/ 6147 w 20000"/>
              <a:gd name="T1" fmla="*/ 17704 h 20000"/>
              <a:gd name="T2" fmla="*/ 3303 w 20000"/>
              <a:gd name="T3" fmla="*/ 10741 h 20000"/>
              <a:gd name="T4" fmla="*/ 3761 w 20000"/>
              <a:gd name="T5" fmla="*/ 8815 h 20000"/>
              <a:gd name="T6" fmla="*/ 1284 w 20000"/>
              <a:gd name="T7" fmla="*/ 8074 h 20000"/>
              <a:gd name="T8" fmla="*/ 0 w 20000"/>
              <a:gd name="T9" fmla="*/ 6963 h 20000"/>
              <a:gd name="T10" fmla="*/ 1284 w 20000"/>
              <a:gd name="T11" fmla="*/ 6519 h 20000"/>
              <a:gd name="T12" fmla="*/ 1284 w 20000"/>
              <a:gd name="T13" fmla="*/ 4963 h 20000"/>
              <a:gd name="T14" fmla="*/ 3761 w 20000"/>
              <a:gd name="T15" fmla="*/ 4963 h 20000"/>
              <a:gd name="T16" fmla="*/ 2385 w 20000"/>
              <a:gd name="T17" fmla="*/ 3778 h 20000"/>
              <a:gd name="T18" fmla="*/ 1284 w 20000"/>
              <a:gd name="T19" fmla="*/ 3778 h 20000"/>
              <a:gd name="T20" fmla="*/ 0 w 20000"/>
              <a:gd name="T21" fmla="*/ 2741 h 20000"/>
              <a:gd name="T22" fmla="*/ 917 w 20000"/>
              <a:gd name="T23" fmla="*/ 0 h 20000"/>
              <a:gd name="T24" fmla="*/ 2385 w 20000"/>
              <a:gd name="T25" fmla="*/ 0 h 20000"/>
              <a:gd name="T26" fmla="*/ 4679 w 20000"/>
              <a:gd name="T27" fmla="*/ 1556 h 20000"/>
              <a:gd name="T28" fmla="*/ 7064 w 20000"/>
              <a:gd name="T29" fmla="*/ 2741 h 20000"/>
              <a:gd name="T30" fmla="*/ 7523 w 20000"/>
              <a:gd name="T31" fmla="*/ 4593 h 20000"/>
              <a:gd name="T32" fmla="*/ 7064 w 20000"/>
              <a:gd name="T33" fmla="*/ 4963 h 20000"/>
              <a:gd name="T34" fmla="*/ 16147 w 20000"/>
              <a:gd name="T35" fmla="*/ 4593 h 20000"/>
              <a:gd name="T36" fmla="*/ 17064 w 20000"/>
              <a:gd name="T37" fmla="*/ 5778 h 20000"/>
              <a:gd name="T38" fmla="*/ 16147 w 20000"/>
              <a:gd name="T39" fmla="*/ 6519 h 20000"/>
              <a:gd name="T40" fmla="*/ 16147 w 20000"/>
              <a:gd name="T41" fmla="*/ 7704 h 20000"/>
              <a:gd name="T42" fmla="*/ 13670 w 20000"/>
              <a:gd name="T43" fmla="*/ 8074 h 20000"/>
              <a:gd name="T44" fmla="*/ 13303 w 20000"/>
              <a:gd name="T45" fmla="*/ 9556 h 20000"/>
              <a:gd name="T46" fmla="*/ 12202 w 20000"/>
              <a:gd name="T47" fmla="*/ 10000 h 20000"/>
              <a:gd name="T48" fmla="*/ 13303 w 20000"/>
              <a:gd name="T49" fmla="*/ 12667 h 20000"/>
              <a:gd name="T50" fmla="*/ 13670 w 20000"/>
              <a:gd name="T51" fmla="*/ 12667 h 20000"/>
              <a:gd name="T52" fmla="*/ 14679 w 20000"/>
              <a:gd name="T53" fmla="*/ 13037 h 20000"/>
              <a:gd name="T54" fmla="*/ 15138 w 20000"/>
              <a:gd name="T55" fmla="*/ 13037 h 20000"/>
              <a:gd name="T56" fmla="*/ 17064 w 20000"/>
              <a:gd name="T57" fmla="*/ 11481 h 20000"/>
              <a:gd name="T58" fmla="*/ 17064 w 20000"/>
              <a:gd name="T59" fmla="*/ 13037 h 20000"/>
              <a:gd name="T60" fmla="*/ 18440 w 20000"/>
              <a:gd name="T61" fmla="*/ 14519 h 20000"/>
              <a:gd name="T62" fmla="*/ 19358 w 20000"/>
              <a:gd name="T63" fmla="*/ 16148 h 20000"/>
              <a:gd name="T64" fmla="*/ 19908 w 20000"/>
              <a:gd name="T65" fmla="*/ 19926 h 20000"/>
              <a:gd name="T66" fmla="*/ 18440 w 20000"/>
              <a:gd name="T67" fmla="*/ 19556 h 20000"/>
              <a:gd name="T68" fmla="*/ 17431 w 20000"/>
              <a:gd name="T69" fmla="*/ 19926 h 20000"/>
              <a:gd name="T70" fmla="*/ 17064 w 20000"/>
              <a:gd name="T71" fmla="*/ 18000 h 20000"/>
              <a:gd name="T72" fmla="*/ 16147 w 20000"/>
              <a:gd name="T73" fmla="*/ 15704 h 20000"/>
              <a:gd name="T74" fmla="*/ 13670 w 20000"/>
              <a:gd name="T75" fmla="*/ 13778 h 20000"/>
              <a:gd name="T76" fmla="*/ 11284 w 20000"/>
              <a:gd name="T77" fmla="*/ 13037 h 20000"/>
              <a:gd name="T78" fmla="*/ 10826 w 20000"/>
              <a:gd name="T79" fmla="*/ 11481 h 20000"/>
              <a:gd name="T80" fmla="*/ 8440 w 20000"/>
              <a:gd name="T81" fmla="*/ 10741 h 20000"/>
              <a:gd name="T82" fmla="*/ 8440 w 20000"/>
              <a:gd name="T83" fmla="*/ 11926 h 20000"/>
              <a:gd name="T84" fmla="*/ 9908 w 20000"/>
              <a:gd name="T85" fmla="*/ 11926 h 20000"/>
              <a:gd name="T86" fmla="*/ 10826 w 20000"/>
              <a:gd name="T87" fmla="*/ 13778 h 20000"/>
              <a:gd name="T88" fmla="*/ 9908 w 20000"/>
              <a:gd name="T89" fmla="*/ 14519 h 20000"/>
              <a:gd name="T90" fmla="*/ 10826 w 20000"/>
              <a:gd name="T91" fmla="*/ 15704 h 20000"/>
              <a:gd name="T92" fmla="*/ 9908 w 20000"/>
              <a:gd name="T93" fmla="*/ 17704 h 20000"/>
              <a:gd name="T94" fmla="*/ 8440 w 20000"/>
              <a:gd name="T95" fmla="*/ 16148 h 20000"/>
              <a:gd name="T96" fmla="*/ 8440 w 20000"/>
              <a:gd name="T97" fmla="*/ 15704 h 20000"/>
              <a:gd name="T98" fmla="*/ 7523 w 20000"/>
              <a:gd name="T99" fmla="*/ 16148 h 20000"/>
              <a:gd name="T100" fmla="*/ 8440 w 20000"/>
              <a:gd name="T101" fmla="*/ 17704 h 20000"/>
              <a:gd name="T102" fmla="*/ 7064 w 20000"/>
              <a:gd name="T103" fmla="*/ 17704 h 20000"/>
              <a:gd name="T104" fmla="*/ 6147 w 20000"/>
              <a:gd name="T105" fmla="*/ 177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57" name="Bhoutan">
            <a:extLst>
              <a:ext uri="{FF2B5EF4-FFF2-40B4-BE49-F238E27FC236}">
                <a16:creationId xmlns:a16="http://schemas.microsoft.com/office/drawing/2014/main" id="{E0303B8F-07EF-4C9D-B72A-A8687E5B7F01}"/>
              </a:ext>
            </a:extLst>
          </p:cNvPr>
          <p:cNvSpPr>
            <a:spLocks/>
          </p:cNvSpPr>
          <p:nvPr/>
        </p:nvSpPr>
        <p:spPr bwMode="auto">
          <a:xfrm>
            <a:off x="9975971" y="3834879"/>
            <a:ext cx="72861" cy="33118"/>
          </a:xfrm>
          <a:custGeom>
            <a:avLst/>
            <a:gdLst>
              <a:gd name="T0" fmla="*/ 0 w 20000"/>
              <a:gd name="T1" fmla="*/ 10588 h 20000"/>
              <a:gd name="T2" fmla="*/ 3673 w 20000"/>
              <a:gd name="T3" fmla="*/ 7647 h 20000"/>
              <a:gd name="T4" fmla="*/ 5034 w 20000"/>
              <a:gd name="T5" fmla="*/ 0 h 20000"/>
              <a:gd name="T6" fmla="*/ 8435 w 20000"/>
              <a:gd name="T7" fmla="*/ 2941 h 20000"/>
              <a:gd name="T8" fmla="*/ 12789 w 20000"/>
              <a:gd name="T9" fmla="*/ 2941 h 20000"/>
              <a:gd name="T10" fmla="*/ 14150 w 20000"/>
              <a:gd name="T11" fmla="*/ 0 h 20000"/>
              <a:gd name="T12" fmla="*/ 16190 w 20000"/>
              <a:gd name="T13" fmla="*/ 4706 h 20000"/>
              <a:gd name="T14" fmla="*/ 16190 w 20000"/>
              <a:gd name="T15" fmla="*/ 10588 h 20000"/>
              <a:gd name="T16" fmla="*/ 18367 w 20000"/>
              <a:gd name="T17" fmla="*/ 12059 h 20000"/>
              <a:gd name="T18" fmla="*/ 19864 w 20000"/>
              <a:gd name="T19" fmla="*/ 19706 h 20000"/>
              <a:gd name="T20" fmla="*/ 10612 w 20000"/>
              <a:gd name="T21" fmla="*/ 19706 h 20000"/>
              <a:gd name="T22" fmla="*/ 10612 w 20000"/>
              <a:gd name="T23" fmla="*/ 17941 h 20000"/>
              <a:gd name="T24" fmla="*/ 7075 w 20000"/>
              <a:gd name="T25" fmla="*/ 19706 h 20000"/>
              <a:gd name="T26" fmla="*/ 2857 w 20000"/>
              <a:gd name="T27" fmla="*/ 17941 h 20000"/>
              <a:gd name="T28" fmla="*/ 0 w 20000"/>
              <a:gd name="T29" fmla="*/ 15000 h 20000"/>
              <a:gd name="T30" fmla="*/ 0 w 20000"/>
              <a:gd name="T31" fmla="*/ 1058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58" name="Laos">
            <a:extLst>
              <a:ext uri="{FF2B5EF4-FFF2-40B4-BE49-F238E27FC236}">
                <a16:creationId xmlns:a16="http://schemas.microsoft.com/office/drawing/2014/main" id="{E4519041-6D71-417E-9F82-FBD87917E4F4}"/>
              </a:ext>
            </a:extLst>
          </p:cNvPr>
          <p:cNvSpPr>
            <a:spLocks/>
          </p:cNvSpPr>
          <p:nvPr/>
        </p:nvSpPr>
        <p:spPr bwMode="auto">
          <a:xfrm>
            <a:off x="10243568" y="3973711"/>
            <a:ext cx="173540" cy="207983"/>
          </a:xfrm>
          <a:custGeom>
            <a:avLst/>
            <a:gdLst>
              <a:gd name="T0" fmla="*/ 2323 w 20000"/>
              <a:gd name="T1" fmla="*/ 2952 h 20000"/>
              <a:gd name="T2" fmla="*/ 3229 w 20000"/>
              <a:gd name="T3" fmla="*/ 476 h 20000"/>
              <a:gd name="T4" fmla="*/ 4646 w 20000"/>
              <a:gd name="T5" fmla="*/ 0 h 20000"/>
              <a:gd name="T6" fmla="*/ 6459 w 20000"/>
              <a:gd name="T7" fmla="*/ 1238 h 20000"/>
              <a:gd name="T8" fmla="*/ 6459 w 20000"/>
              <a:gd name="T9" fmla="*/ 2952 h 20000"/>
              <a:gd name="T10" fmla="*/ 10198 w 20000"/>
              <a:gd name="T11" fmla="*/ 3714 h 20000"/>
              <a:gd name="T12" fmla="*/ 11445 w 20000"/>
              <a:gd name="T13" fmla="*/ 4476 h 20000"/>
              <a:gd name="T14" fmla="*/ 11671 w 20000"/>
              <a:gd name="T15" fmla="*/ 6429 h 20000"/>
              <a:gd name="T16" fmla="*/ 9972 w 20000"/>
              <a:gd name="T17" fmla="*/ 6429 h 20000"/>
              <a:gd name="T18" fmla="*/ 12578 w 20000"/>
              <a:gd name="T19" fmla="*/ 8857 h 20000"/>
              <a:gd name="T20" fmla="*/ 14051 w 20000"/>
              <a:gd name="T21" fmla="*/ 10095 h 20000"/>
              <a:gd name="T22" fmla="*/ 16431 w 20000"/>
              <a:gd name="T23" fmla="*/ 12286 h 20000"/>
              <a:gd name="T24" fmla="*/ 19320 w 20000"/>
              <a:gd name="T25" fmla="*/ 14810 h 20000"/>
              <a:gd name="T26" fmla="*/ 19943 w 20000"/>
              <a:gd name="T27" fmla="*/ 16238 h 20000"/>
              <a:gd name="T28" fmla="*/ 19943 w 20000"/>
              <a:gd name="T29" fmla="*/ 18000 h 20000"/>
              <a:gd name="T30" fmla="*/ 18414 w 20000"/>
              <a:gd name="T31" fmla="*/ 18714 h 20000"/>
              <a:gd name="T32" fmla="*/ 16431 w 20000"/>
              <a:gd name="T33" fmla="*/ 18476 h 20000"/>
              <a:gd name="T34" fmla="*/ 16091 w 20000"/>
              <a:gd name="T35" fmla="*/ 19952 h 20000"/>
              <a:gd name="T36" fmla="*/ 14051 w 20000"/>
              <a:gd name="T37" fmla="*/ 19476 h 20000"/>
              <a:gd name="T38" fmla="*/ 14618 w 20000"/>
              <a:gd name="T39" fmla="*/ 18000 h 20000"/>
              <a:gd name="T40" fmla="*/ 14618 w 20000"/>
              <a:gd name="T41" fmla="*/ 15524 h 20000"/>
              <a:gd name="T42" fmla="*/ 14051 w 20000"/>
              <a:gd name="T43" fmla="*/ 14810 h 20000"/>
              <a:gd name="T44" fmla="*/ 12578 w 20000"/>
              <a:gd name="T45" fmla="*/ 13333 h 20000"/>
              <a:gd name="T46" fmla="*/ 12295 w 20000"/>
              <a:gd name="T47" fmla="*/ 12095 h 20000"/>
              <a:gd name="T48" fmla="*/ 9972 w 20000"/>
              <a:gd name="T49" fmla="*/ 9619 h 20000"/>
              <a:gd name="T50" fmla="*/ 7875 w 20000"/>
              <a:gd name="T51" fmla="*/ 10095 h 20000"/>
              <a:gd name="T52" fmla="*/ 6459 w 20000"/>
              <a:gd name="T53" fmla="*/ 10333 h 20000"/>
              <a:gd name="T54" fmla="*/ 4646 w 20000"/>
              <a:gd name="T55" fmla="*/ 10333 h 20000"/>
              <a:gd name="T56" fmla="*/ 3229 w 20000"/>
              <a:gd name="T57" fmla="*/ 11095 h 20000"/>
              <a:gd name="T58" fmla="*/ 2606 w 20000"/>
              <a:gd name="T59" fmla="*/ 9143 h 20000"/>
              <a:gd name="T60" fmla="*/ 2606 w 20000"/>
              <a:gd name="T61" fmla="*/ 7143 h 20000"/>
              <a:gd name="T62" fmla="*/ 1473 w 20000"/>
              <a:gd name="T63" fmla="*/ 6905 h 20000"/>
              <a:gd name="T64" fmla="*/ 1473 w 20000"/>
              <a:gd name="T65" fmla="*/ 5667 h 20000"/>
              <a:gd name="T66" fmla="*/ 0 w 20000"/>
              <a:gd name="T67" fmla="*/ 5190 h 20000"/>
              <a:gd name="T68" fmla="*/ 227 w 20000"/>
              <a:gd name="T69" fmla="*/ 3905 h 20000"/>
              <a:gd name="T70" fmla="*/ 907 w 20000"/>
              <a:gd name="T71" fmla="*/ 3190 h 20000"/>
              <a:gd name="T72" fmla="*/ 2323 w 20000"/>
              <a:gd name="T73" fmla="*/ 24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59" name="Cambodge">
            <a:extLst>
              <a:ext uri="{FF2B5EF4-FFF2-40B4-BE49-F238E27FC236}">
                <a16:creationId xmlns:a16="http://schemas.microsoft.com/office/drawing/2014/main" id="{8C72B0DD-9432-41EE-90F3-12019D488C2F}"/>
              </a:ext>
            </a:extLst>
          </p:cNvPr>
          <p:cNvSpPr>
            <a:spLocks/>
          </p:cNvSpPr>
          <p:nvPr/>
        </p:nvSpPr>
        <p:spPr bwMode="auto">
          <a:xfrm>
            <a:off x="10304505" y="4162087"/>
            <a:ext cx="116576" cy="99355"/>
          </a:xfrm>
          <a:custGeom>
            <a:avLst/>
            <a:gdLst>
              <a:gd name="T0" fmla="*/ 10684 w 20000"/>
              <a:gd name="T1" fmla="*/ 1576 h 20000"/>
              <a:gd name="T2" fmla="*/ 10684 w 20000"/>
              <a:gd name="T3" fmla="*/ 3054 h 20000"/>
              <a:gd name="T4" fmla="*/ 12821 w 20000"/>
              <a:gd name="T5" fmla="*/ 3054 h 20000"/>
              <a:gd name="T6" fmla="*/ 13675 w 20000"/>
              <a:gd name="T7" fmla="*/ 4039 h 20000"/>
              <a:gd name="T8" fmla="*/ 14188 w 20000"/>
              <a:gd name="T9" fmla="*/ 3054 h 20000"/>
              <a:gd name="T10" fmla="*/ 14188 w 20000"/>
              <a:gd name="T11" fmla="*/ 985 h 20000"/>
              <a:gd name="T12" fmla="*/ 15897 w 20000"/>
              <a:gd name="T13" fmla="*/ 0 h 20000"/>
              <a:gd name="T14" fmla="*/ 17265 w 20000"/>
              <a:gd name="T15" fmla="*/ 1576 h 20000"/>
              <a:gd name="T16" fmla="*/ 19487 w 20000"/>
              <a:gd name="T17" fmla="*/ 1576 h 20000"/>
              <a:gd name="T18" fmla="*/ 19487 w 20000"/>
              <a:gd name="T19" fmla="*/ 3054 h 20000"/>
              <a:gd name="T20" fmla="*/ 19915 w 20000"/>
              <a:gd name="T21" fmla="*/ 7192 h 20000"/>
              <a:gd name="T22" fmla="*/ 19915 w 20000"/>
              <a:gd name="T23" fmla="*/ 10640 h 20000"/>
              <a:gd name="T24" fmla="*/ 18547 w 20000"/>
              <a:gd name="T25" fmla="*/ 11724 h 20000"/>
              <a:gd name="T26" fmla="*/ 17265 w 20000"/>
              <a:gd name="T27" fmla="*/ 12217 h 20000"/>
              <a:gd name="T28" fmla="*/ 15043 w 20000"/>
              <a:gd name="T29" fmla="*/ 13300 h 20000"/>
              <a:gd name="T30" fmla="*/ 13675 w 20000"/>
              <a:gd name="T31" fmla="*/ 13695 h 20000"/>
              <a:gd name="T32" fmla="*/ 14188 w 20000"/>
              <a:gd name="T33" fmla="*/ 15862 h 20000"/>
              <a:gd name="T34" fmla="*/ 14188 w 20000"/>
              <a:gd name="T35" fmla="*/ 17340 h 20000"/>
              <a:gd name="T36" fmla="*/ 11966 w 20000"/>
              <a:gd name="T37" fmla="*/ 17833 h 20000"/>
              <a:gd name="T38" fmla="*/ 8376 w 20000"/>
              <a:gd name="T39" fmla="*/ 19901 h 20000"/>
              <a:gd name="T40" fmla="*/ 6667 w 20000"/>
              <a:gd name="T41" fmla="*/ 18916 h 20000"/>
              <a:gd name="T42" fmla="*/ 5812 w 20000"/>
              <a:gd name="T43" fmla="*/ 18916 h 20000"/>
              <a:gd name="T44" fmla="*/ 5812 w 20000"/>
              <a:gd name="T45" fmla="*/ 17340 h 20000"/>
              <a:gd name="T46" fmla="*/ 4872 w 20000"/>
              <a:gd name="T47" fmla="*/ 16355 h 20000"/>
              <a:gd name="T48" fmla="*/ 4444 w 20000"/>
              <a:gd name="T49" fmla="*/ 17340 h 20000"/>
              <a:gd name="T50" fmla="*/ 2650 w 20000"/>
              <a:gd name="T51" fmla="*/ 15862 h 20000"/>
              <a:gd name="T52" fmla="*/ 2650 w 20000"/>
              <a:gd name="T53" fmla="*/ 13695 h 20000"/>
              <a:gd name="T54" fmla="*/ 855 w 20000"/>
              <a:gd name="T55" fmla="*/ 9261 h 20000"/>
              <a:gd name="T56" fmla="*/ 0 w 20000"/>
              <a:gd name="T57" fmla="*/ 6601 h 20000"/>
              <a:gd name="T58" fmla="*/ 2222 w 20000"/>
              <a:gd name="T59" fmla="*/ 5025 h 20000"/>
              <a:gd name="T60" fmla="*/ 2222 w 20000"/>
              <a:gd name="T61" fmla="*/ 1576 h 20000"/>
              <a:gd name="T62" fmla="*/ 4872 w 20000"/>
              <a:gd name="T63" fmla="*/ 985 h 20000"/>
              <a:gd name="T64" fmla="*/ 8034 w 20000"/>
              <a:gd name="T65" fmla="*/ 1576 h 20000"/>
              <a:gd name="T66" fmla="*/ 8376 w 20000"/>
              <a:gd name="T67" fmla="*/ 985 h 20000"/>
              <a:gd name="T68" fmla="*/ 10171 w 20000"/>
              <a:gd name="T69" fmla="*/ 1576 h 20000"/>
              <a:gd name="T70" fmla="*/ 10684 w 20000"/>
              <a:gd name="T71" fmla="*/ 15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60" name="Thailande">
            <a:extLst>
              <a:ext uri="{FF2B5EF4-FFF2-40B4-BE49-F238E27FC236}">
                <a16:creationId xmlns:a16="http://schemas.microsoft.com/office/drawing/2014/main" id="{9C7CF3BB-8ED3-44B9-BEED-010D94618F37}"/>
              </a:ext>
            </a:extLst>
          </p:cNvPr>
          <p:cNvSpPr>
            <a:spLocks/>
          </p:cNvSpPr>
          <p:nvPr/>
        </p:nvSpPr>
        <p:spPr bwMode="auto">
          <a:xfrm>
            <a:off x="10189254" y="4020341"/>
            <a:ext cx="182813" cy="348404"/>
          </a:xfrm>
          <a:custGeom>
            <a:avLst/>
            <a:gdLst>
              <a:gd name="T0" fmla="*/ 5908 w 20000"/>
              <a:gd name="T1" fmla="*/ 455 h 20000"/>
              <a:gd name="T2" fmla="*/ 7317 w 20000"/>
              <a:gd name="T3" fmla="*/ 739 h 20000"/>
              <a:gd name="T4" fmla="*/ 7317 w 20000"/>
              <a:gd name="T5" fmla="*/ 1449 h 20000"/>
              <a:gd name="T6" fmla="*/ 8401 w 20000"/>
              <a:gd name="T7" fmla="*/ 1619 h 20000"/>
              <a:gd name="T8" fmla="*/ 8401 w 20000"/>
              <a:gd name="T9" fmla="*/ 2784 h 20000"/>
              <a:gd name="T10" fmla="*/ 8997 w 20000"/>
              <a:gd name="T11" fmla="*/ 3949 h 20000"/>
              <a:gd name="T12" fmla="*/ 10407 w 20000"/>
              <a:gd name="T13" fmla="*/ 3523 h 20000"/>
              <a:gd name="T14" fmla="*/ 12087 w 20000"/>
              <a:gd name="T15" fmla="*/ 3523 h 20000"/>
              <a:gd name="T16" fmla="*/ 13496 w 20000"/>
              <a:gd name="T17" fmla="*/ 3352 h 20000"/>
              <a:gd name="T18" fmla="*/ 15447 w 20000"/>
              <a:gd name="T19" fmla="*/ 3068 h 20000"/>
              <a:gd name="T20" fmla="*/ 17724 w 20000"/>
              <a:gd name="T21" fmla="*/ 4545 h 20000"/>
              <a:gd name="T22" fmla="*/ 17940 w 20000"/>
              <a:gd name="T23" fmla="*/ 5284 h 20000"/>
              <a:gd name="T24" fmla="*/ 19404 w 20000"/>
              <a:gd name="T25" fmla="*/ 6165 h 20000"/>
              <a:gd name="T26" fmla="*/ 19946 w 20000"/>
              <a:gd name="T27" fmla="*/ 6619 h 20000"/>
              <a:gd name="T28" fmla="*/ 19946 w 20000"/>
              <a:gd name="T29" fmla="*/ 8068 h 20000"/>
              <a:gd name="T30" fmla="*/ 19079 w 20000"/>
              <a:gd name="T31" fmla="*/ 8523 h 20000"/>
              <a:gd name="T32" fmla="*/ 17724 w 20000"/>
              <a:gd name="T33" fmla="*/ 8523 h 20000"/>
              <a:gd name="T34" fmla="*/ 14038 w 20000"/>
              <a:gd name="T35" fmla="*/ 8523 h 20000"/>
              <a:gd name="T36" fmla="*/ 12629 w 20000"/>
              <a:gd name="T37" fmla="*/ 9972 h 20000"/>
              <a:gd name="T38" fmla="*/ 14309 w 20000"/>
              <a:gd name="T39" fmla="*/ 12017 h 20000"/>
              <a:gd name="T40" fmla="*/ 11220 w 20000"/>
              <a:gd name="T41" fmla="*/ 10852 h 20000"/>
              <a:gd name="T42" fmla="*/ 9539 w 20000"/>
              <a:gd name="T43" fmla="*/ 9688 h 20000"/>
              <a:gd name="T44" fmla="*/ 7317 w 20000"/>
              <a:gd name="T45" fmla="*/ 10852 h 20000"/>
              <a:gd name="T46" fmla="*/ 6179 w 20000"/>
              <a:gd name="T47" fmla="*/ 12614 h 20000"/>
              <a:gd name="T48" fmla="*/ 5312 w 20000"/>
              <a:gd name="T49" fmla="*/ 14233 h 20000"/>
              <a:gd name="T50" fmla="*/ 7317 w 20000"/>
              <a:gd name="T51" fmla="*/ 15398 h 20000"/>
              <a:gd name="T52" fmla="*/ 8130 w 20000"/>
              <a:gd name="T53" fmla="*/ 16307 h 20000"/>
              <a:gd name="T54" fmla="*/ 10407 w 20000"/>
              <a:gd name="T55" fmla="*/ 18523 h 20000"/>
              <a:gd name="T56" fmla="*/ 12629 w 20000"/>
              <a:gd name="T57" fmla="*/ 19375 h 20000"/>
              <a:gd name="T58" fmla="*/ 11762 w 20000"/>
              <a:gd name="T59" fmla="*/ 19688 h 20000"/>
              <a:gd name="T60" fmla="*/ 10949 w 20000"/>
              <a:gd name="T61" fmla="*/ 19972 h 20000"/>
              <a:gd name="T62" fmla="*/ 10407 w 20000"/>
              <a:gd name="T63" fmla="*/ 19375 h 20000"/>
              <a:gd name="T64" fmla="*/ 8130 w 20000"/>
              <a:gd name="T65" fmla="*/ 18920 h 20000"/>
              <a:gd name="T66" fmla="*/ 6179 w 20000"/>
              <a:gd name="T67" fmla="*/ 17756 h 20000"/>
              <a:gd name="T68" fmla="*/ 4444 w 20000"/>
              <a:gd name="T69" fmla="*/ 16307 h 20000"/>
              <a:gd name="T70" fmla="*/ 3902 w 20000"/>
              <a:gd name="T71" fmla="*/ 17017 h 20000"/>
              <a:gd name="T72" fmla="*/ 3089 w 20000"/>
              <a:gd name="T73" fmla="*/ 15852 h 20000"/>
              <a:gd name="T74" fmla="*/ 3902 w 20000"/>
              <a:gd name="T75" fmla="*/ 14517 h 20000"/>
              <a:gd name="T76" fmla="*/ 4444 w 20000"/>
              <a:gd name="T77" fmla="*/ 13949 h 20000"/>
              <a:gd name="T78" fmla="*/ 5312 w 20000"/>
              <a:gd name="T79" fmla="*/ 12330 h 20000"/>
              <a:gd name="T80" fmla="*/ 5095 w 20000"/>
              <a:gd name="T81" fmla="*/ 10114 h 20000"/>
              <a:gd name="T82" fmla="*/ 2547 w 20000"/>
              <a:gd name="T83" fmla="*/ 8068 h 20000"/>
              <a:gd name="T84" fmla="*/ 3089 w 20000"/>
              <a:gd name="T85" fmla="*/ 7017 h 20000"/>
              <a:gd name="T86" fmla="*/ 3631 w 20000"/>
              <a:gd name="T87" fmla="*/ 6165 h 20000"/>
              <a:gd name="T88" fmla="*/ 2547 w 20000"/>
              <a:gd name="T89" fmla="*/ 4972 h 20000"/>
              <a:gd name="T90" fmla="*/ 325 w 20000"/>
              <a:gd name="T91" fmla="*/ 3068 h 20000"/>
              <a:gd name="T92" fmla="*/ 0 w 20000"/>
              <a:gd name="T93" fmla="*/ 2784 h 20000"/>
              <a:gd name="T94" fmla="*/ 325 w 20000"/>
              <a:gd name="T95" fmla="*/ 1903 h 20000"/>
              <a:gd name="T96" fmla="*/ 1409 w 20000"/>
              <a:gd name="T97" fmla="*/ 1165 h 20000"/>
              <a:gd name="T98" fmla="*/ 3089 w 20000"/>
              <a:gd name="T99" fmla="*/ 455 h 20000"/>
              <a:gd name="T100" fmla="*/ 4444 w 20000"/>
              <a:gd name="T101" fmla="*/ 2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61" name="Vietnam">
            <a:extLst>
              <a:ext uri="{FF2B5EF4-FFF2-40B4-BE49-F238E27FC236}">
                <a16:creationId xmlns:a16="http://schemas.microsoft.com/office/drawing/2014/main" id="{53AD6F8B-E0CE-486F-857F-661035E68716}"/>
              </a:ext>
            </a:extLst>
          </p:cNvPr>
          <p:cNvSpPr>
            <a:spLocks/>
          </p:cNvSpPr>
          <p:nvPr/>
        </p:nvSpPr>
        <p:spPr bwMode="auto">
          <a:xfrm>
            <a:off x="10283310" y="3951455"/>
            <a:ext cx="178839" cy="351054"/>
          </a:xfrm>
          <a:custGeom>
            <a:avLst/>
            <a:gdLst>
              <a:gd name="T0" fmla="*/ 557 w 20000"/>
              <a:gd name="T1" fmla="*/ 1155 h 20000"/>
              <a:gd name="T2" fmla="*/ 1727 w 20000"/>
              <a:gd name="T3" fmla="*/ 1155 h 20000"/>
              <a:gd name="T4" fmla="*/ 3175 w 20000"/>
              <a:gd name="T5" fmla="*/ 873 h 20000"/>
              <a:gd name="T6" fmla="*/ 4624 w 20000"/>
              <a:gd name="T7" fmla="*/ 873 h 20000"/>
              <a:gd name="T8" fmla="*/ 6072 w 20000"/>
              <a:gd name="T9" fmla="*/ 169 h 20000"/>
              <a:gd name="T10" fmla="*/ 8412 w 20000"/>
              <a:gd name="T11" fmla="*/ 451 h 20000"/>
              <a:gd name="T12" fmla="*/ 11253 w 20000"/>
              <a:gd name="T13" fmla="*/ 592 h 20000"/>
              <a:gd name="T14" fmla="*/ 12646 w 20000"/>
              <a:gd name="T15" fmla="*/ 2479 h 20000"/>
              <a:gd name="T16" fmla="*/ 14429 w 20000"/>
              <a:gd name="T17" fmla="*/ 2479 h 20000"/>
              <a:gd name="T18" fmla="*/ 12981 w 20000"/>
              <a:gd name="T19" fmla="*/ 2789 h 20000"/>
              <a:gd name="T20" fmla="*/ 12089 w 20000"/>
              <a:gd name="T21" fmla="*/ 3211 h 20000"/>
              <a:gd name="T22" fmla="*/ 11253 w 20000"/>
              <a:gd name="T23" fmla="*/ 4394 h 20000"/>
              <a:gd name="T24" fmla="*/ 9805 w 20000"/>
              <a:gd name="T25" fmla="*/ 4817 h 20000"/>
              <a:gd name="T26" fmla="*/ 11253 w 20000"/>
              <a:gd name="T27" fmla="*/ 7296 h 20000"/>
              <a:gd name="T28" fmla="*/ 14429 w 20000"/>
              <a:gd name="T29" fmla="*/ 9324 h 20000"/>
              <a:gd name="T30" fmla="*/ 15877 w 20000"/>
              <a:gd name="T31" fmla="*/ 9775 h 20000"/>
              <a:gd name="T32" fmla="*/ 17604 w 20000"/>
              <a:gd name="T33" fmla="*/ 10930 h 20000"/>
              <a:gd name="T34" fmla="*/ 18217 w 20000"/>
              <a:gd name="T35" fmla="*/ 11690 h 20000"/>
              <a:gd name="T36" fmla="*/ 19610 w 20000"/>
              <a:gd name="T37" fmla="*/ 14000 h 20000"/>
              <a:gd name="T38" fmla="*/ 19610 w 20000"/>
              <a:gd name="T39" fmla="*/ 14592 h 20000"/>
              <a:gd name="T40" fmla="*/ 19944 w 20000"/>
              <a:gd name="T41" fmla="*/ 15014 h 20000"/>
              <a:gd name="T42" fmla="*/ 19944 w 20000"/>
              <a:gd name="T43" fmla="*/ 15775 h 20000"/>
              <a:gd name="T44" fmla="*/ 17604 w 20000"/>
              <a:gd name="T45" fmla="*/ 16930 h 20000"/>
              <a:gd name="T46" fmla="*/ 16156 w 20000"/>
              <a:gd name="T47" fmla="*/ 17352 h 20000"/>
              <a:gd name="T48" fmla="*/ 13538 w 20000"/>
              <a:gd name="T49" fmla="*/ 18085 h 20000"/>
              <a:gd name="T50" fmla="*/ 12089 w 20000"/>
              <a:gd name="T51" fmla="*/ 18366 h 20000"/>
              <a:gd name="T52" fmla="*/ 10696 w 20000"/>
              <a:gd name="T53" fmla="*/ 19239 h 20000"/>
              <a:gd name="T54" fmla="*/ 8969 w 20000"/>
              <a:gd name="T55" fmla="*/ 18535 h 20000"/>
              <a:gd name="T56" fmla="*/ 8969 w 20000"/>
              <a:gd name="T57" fmla="*/ 17803 h 20000"/>
              <a:gd name="T58" fmla="*/ 7744 w 20000"/>
              <a:gd name="T59" fmla="*/ 17634 h 20000"/>
              <a:gd name="T60" fmla="*/ 11532 w 20000"/>
              <a:gd name="T61" fmla="*/ 16930 h 20000"/>
              <a:gd name="T62" fmla="*/ 11253 w 20000"/>
              <a:gd name="T63" fmla="*/ 15887 h 20000"/>
              <a:gd name="T64" fmla="*/ 13538 w 20000"/>
              <a:gd name="T65" fmla="*/ 15437 h 20000"/>
              <a:gd name="T66" fmla="*/ 15265 w 20000"/>
              <a:gd name="T67" fmla="*/ 15014 h 20000"/>
              <a:gd name="T68" fmla="*/ 15042 w 20000"/>
              <a:gd name="T69" fmla="*/ 12845 h 20000"/>
              <a:gd name="T70" fmla="*/ 15042 w 20000"/>
              <a:gd name="T71" fmla="*/ 11972 h 20000"/>
              <a:gd name="T72" fmla="*/ 15042 w 20000"/>
              <a:gd name="T73" fmla="*/ 10930 h 20000"/>
              <a:gd name="T74" fmla="*/ 14429 w 20000"/>
              <a:gd name="T75" fmla="*/ 10085 h 20000"/>
              <a:gd name="T76" fmla="*/ 11532 w 20000"/>
              <a:gd name="T77" fmla="*/ 8592 h 20000"/>
              <a:gd name="T78" fmla="*/ 9248 w 20000"/>
              <a:gd name="T79" fmla="*/ 7296 h 20000"/>
              <a:gd name="T80" fmla="*/ 7744 w 20000"/>
              <a:gd name="T81" fmla="*/ 6563 h 20000"/>
              <a:gd name="T82" fmla="*/ 5237 w 20000"/>
              <a:gd name="T83" fmla="*/ 5127 h 20000"/>
              <a:gd name="T84" fmla="*/ 6908 w 20000"/>
              <a:gd name="T85" fmla="*/ 5127 h 20000"/>
              <a:gd name="T86" fmla="*/ 6630 w 20000"/>
              <a:gd name="T87" fmla="*/ 3944 h 20000"/>
              <a:gd name="T88" fmla="*/ 5460 w 20000"/>
              <a:gd name="T89" fmla="*/ 3521 h 20000"/>
              <a:gd name="T90" fmla="*/ 1727 w 20000"/>
              <a:gd name="T91" fmla="*/ 3070 h 20000"/>
              <a:gd name="T92" fmla="*/ 1727 w 20000"/>
              <a:gd name="T93" fmla="*/ 2028 h 20000"/>
              <a:gd name="T94" fmla="*/ 0 w 20000"/>
              <a:gd name="T95" fmla="*/ 13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62" name="Singapour">
            <a:extLst>
              <a:ext uri="{FF2B5EF4-FFF2-40B4-BE49-F238E27FC236}">
                <a16:creationId xmlns:a16="http://schemas.microsoft.com/office/drawing/2014/main" id="{B90CD5A8-0C38-44B6-B505-4D328C47CF27}"/>
              </a:ext>
            </a:extLst>
          </p:cNvPr>
          <p:cNvSpPr>
            <a:spLocks/>
          </p:cNvSpPr>
          <p:nvPr/>
        </p:nvSpPr>
        <p:spPr bwMode="auto">
          <a:xfrm>
            <a:off x="10338948" y="4458827"/>
            <a:ext cx="13247" cy="13247"/>
          </a:xfrm>
          <a:custGeom>
            <a:avLst/>
            <a:gdLst>
              <a:gd name="T0" fmla="*/ 19259 w 20000"/>
              <a:gd name="T1" fmla="*/ 0 h 20000"/>
              <a:gd name="T2" fmla="*/ 11111 w 20000"/>
              <a:gd name="T3" fmla="*/ 11429 h 20000"/>
              <a:gd name="T4" fmla="*/ 7407 w 20000"/>
              <a:gd name="T5" fmla="*/ 19286 h 20000"/>
              <a:gd name="T6" fmla="*/ 0 w 20000"/>
              <a:gd name="T7" fmla="*/ 11429 h 20000"/>
              <a:gd name="T8" fmla="*/ 0 w 20000"/>
              <a:gd name="T9" fmla="*/ 7857 h 20000"/>
              <a:gd name="T10" fmla="*/ 19259 w 20000"/>
              <a:gd name="T11" fmla="*/ 0 h 20000"/>
            </a:gdLst>
            <a:ahLst/>
            <a:cxnLst>
              <a:cxn ang="0">
                <a:pos x="T0" y="T1"/>
              </a:cxn>
              <a:cxn ang="0">
                <a:pos x="T2" y="T3"/>
              </a:cxn>
              <a:cxn ang="0">
                <a:pos x="T4" y="T5"/>
              </a:cxn>
              <a:cxn ang="0">
                <a:pos x="T6" y="T7"/>
              </a:cxn>
              <a:cxn ang="0">
                <a:pos x="T8" y="T9"/>
              </a:cxn>
              <a:cxn ang="0">
                <a:pos x="T10" y="T11"/>
              </a:cxn>
            </a:cxnLst>
            <a:rect l="0" t="0" r="r" b="b"/>
            <a:pathLst>
              <a:path w="20000" h="20000">
                <a:moveTo>
                  <a:pt x="19259" y="0"/>
                </a:moveTo>
                <a:lnTo>
                  <a:pt x="11111" y="11429"/>
                </a:lnTo>
                <a:lnTo>
                  <a:pt x="7407" y="19286"/>
                </a:lnTo>
                <a:lnTo>
                  <a:pt x="0" y="11429"/>
                </a:lnTo>
                <a:lnTo>
                  <a:pt x="0" y="7857"/>
                </a:lnTo>
                <a:lnTo>
                  <a:pt x="19259"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63" name="Birmanie">
            <a:extLst>
              <a:ext uri="{FF2B5EF4-FFF2-40B4-BE49-F238E27FC236}">
                <a16:creationId xmlns:a16="http://schemas.microsoft.com/office/drawing/2014/main" id="{2D4C5767-2C51-4295-A780-5F202828365C}"/>
              </a:ext>
            </a:extLst>
          </p:cNvPr>
          <p:cNvSpPr>
            <a:spLocks/>
          </p:cNvSpPr>
          <p:nvPr/>
        </p:nvSpPr>
        <p:spPr bwMode="auto">
          <a:xfrm>
            <a:off x="10063404" y="3826930"/>
            <a:ext cx="201359" cy="442461"/>
          </a:xfrm>
          <a:custGeom>
            <a:avLst/>
            <a:gdLst>
              <a:gd name="T0" fmla="*/ 1823 w 20000"/>
              <a:gd name="T1" fmla="*/ 7031 h 20000"/>
              <a:gd name="T2" fmla="*/ 2069 w 20000"/>
              <a:gd name="T3" fmla="*/ 6004 h 20000"/>
              <a:gd name="T4" fmla="*/ 3350 w 20000"/>
              <a:gd name="T5" fmla="*/ 5067 h 20000"/>
              <a:gd name="T6" fmla="*/ 4138 w 20000"/>
              <a:gd name="T7" fmla="*/ 3683 h 20000"/>
              <a:gd name="T8" fmla="*/ 5123 w 20000"/>
              <a:gd name="T9" fmla="*/ 3013 h 20000"/>
              <a:gd name="T10" fmla="*/ 6650 w 20000"/>
              <a:gd name="T11" fmla="*/ 1496 h 20000"/>
              <a:gd name="T12" fmla="*/ 8670 w 20000"/>
              <a:gd name="T13" fmla="*/ 1496 h 20000"/>
              <a:gd name="T14" fmla="*/ 8670 w 20000"/>
              <a:gd name="T15" fmla="*/ 692 h 20000"/>
              <a:gd name="T16" fmla="*/ 9458 w 20000"/>
              <a:gd name="T17" fmla="*/ 357 h 20000"/>
              <a:gd name="T18" fmla="*/ 10788 w 20000"/>
              <a:gd name="T19" fmla="*/ 0 h 20000"/>
              <a:gd name="T20" fmla="*/ 11773 w 20000"/>
              <a:gd name="T21" fmla="*/ 915 h 20000"/>
              <a:gd name="T22" fmla="*/ 13300 w 20000"/>
              <a:gd name="T23" fmla="*/ 2768 h 20000"/>
              <a:gd name="T24" fmla="*/ 12808 w 20000"/>
              <a:gd name="T25" fmla="*/ 3326 h 20000"/>
              <a:gd name="T26" fmla="*/ 11281 w 20000"/>
              <a:gd name="T27" fmla="*/ 3683 h 20000"/>
              <a:gd name="T28" fmla="*/ 10788 w 20000"/>
              <a:gd name="T29" fmla="*/ 4152 h 20000"/>
              <a:gd name="T30" fmla="*/ 11773 w 20000"/>
              <a:gd name="T31" fmla="*/ 5067 h 20000"/>
              <a:gd name="T32" fmla="*/ 12808 w 20000"/>
              <a:gd name="T33" fmla="*/ 4844 h 20000"/>
              <a:gd name="T34" fmla="*/ 13793 w 20000"/>
              <a:gd name="T35" fmla="*/ 5067 h 20000"/>
              <a:gd name="T36" fmla="*/ 14581 w 20000"/>
              <a:gd name="T37" fmla="*/ 6004 h 20000"/>
              <a:gd name="T38" fmla="*/ 15813 w 20000"/>
              <a:gd name="T39" fmla="*/ 6563 h 20000"/>
              <a:gd name="T40" fmla="*/ 17340 w 20000"/>
              <a:gd name="T41" fmla="*/ 7254 h 20000"/>
              <a:gd name="T42" fmla="*/ 17340 w 20000"/>
              <a:gd name="T43" fmla="*/ 7612 h 20000"/>
              <a:gd name="T44" fmla="*/ 18670 w 20000"/>
              <a:gd name="T45" fmla="*/ 7857 h 20000"/>
              <a:gd name="T46" fmla="*/ 19163 w 20000"/>
              <a:gd name="T47" fmla="*/ 8080 h 20000"/>
              <a:gd name="T48" fmla="*/ 19163 w 20000"/>
              <a:gd name="T49" fmla="*/ 8438 h 20000"/>
              <a:gd name="T50" fmla="*/ 17931 w 20000"/>
              <a:gd name="T51" fmla="*/ 8772 h 20000"/>
              <a:gd name="T52" fmla="*/ 16108 w 20000"/>
              <a:gd name="T53" fmla="*/ 9353 h 20000"/>
              <a:gd name="T54" fmla="*/ 15813 w 20000"/>
              <a:gd name="T55" fmla="*/ 9442 h 20000"/>
              <a:gd name="T56" fmla="*/ 13300 w 20000"/>
              <a:gd name="T57" fmla="*/ 9933 h 20000"/>
              <a:gd name="T58" fmla="*/ 12808 w 20000"/>
              <a:gd name="T59" fmla="*/ 10848 h 20000"/>
              <a:gd name="T60" fmla="*/ 12512 w 20000"/>
              <a:gd name="T61" fmla="*/ 11183 h 20000"/>
              <a:gd name="T62" fmla="*/ 13300 w 20000"/>
              <a:gd name="T63" fmla="*/ 11540 h 20000"/>
              <a:gd name="T64" fmla="*/ 15320 w 20000"/>
              <a:gd name="T65" fmla="*/ 13036 h 20000"/>
              <a:gd name="T66" fmla="*/ 15320 w 20000"/>
              <a:gd name="T67" fmla="*/ 13862 h 20000"/>
              <a:gd name="T68" fmla="*/ 14828 w 20000"/>
              <a:gd name="T69" fmla="*/ 14777 h 20000"/>
              <a:gd name="T70" fmla="*/ 17143 w 20000"/>
              <a:gd name="T71" fmla="*/ 16272 h 20000"/>
              <a:gd name="T72" fmla="*/ 17931 w 20000"/>
              <a:gd name="T73" fmla="*/ 17879 h 20000"/>
              <a:gd name="T74" fmla="*/ 16601 w 20000"/>
              <a:gd name="T75" fmla="*/ 19397 h 20000"/>
              <a:gd name="T76" fmla="*/ 16108 w 20000"/>
              <a:gd name="T77" fmla="*/ 19978 h 20000"/>
              <a:gd name="T78" fmla="*/ 16108 w 20000"/>
              <a:gd name="T79" fmla="*/ 19063 h 20000"/>
              <a:gd name="T80" fmla="*/ 15813 w 20000"/>
              <a:gd name="T81" fmla="*/ 18125 h 20000"/>
              <a:gd name="T82" fmla="*/ 16108 w 20000"/>
              <a:gd name="T83" fmla="*/ 16964 h 20000"/>
              <a:gd name="T84" fmla="*/ 14828 w 20000"/>
              <a:gd name="T85" fmla="*/ 16272 h 20000"/>
              <a:gd name="T86" fmla="*/ 14089 w 20000"/>
              <a:gd name="T87" fmla="*/ 15357 h 20000"/>
              <a:gd name="T88" fmla="*/ 13300 w 20000"/>
              <a:gd name="T89" fmla="*/ 13638 h 20000"/>
              <a:gd name="T90" fmla="*/ 12512 w 20000"/>
              <a:gd name="T91" fmla="*/ 13036 h 20000"/>
              <a:gd name="T92" fmla="*/ 11773 w 20000"/>
              <a:gd name="T93" fmla="*/ 12366 h 20000"/>
              <a:gd name="T94" fmla="*/ 11281 w 20000"/>
              <a:gd name="T95" fmla="*/ 13036 h 20000"/>
              <a:gd name="T96" fmla="*/ 8670 w 20000"/>
              <a:gd name="T97" fmla="*/ 13862 h 20000"/>
              <a:gd name="T98" fmla="*/ 7438 w 20000"/>
              <a:gd name="T99" fmla="*/ 13862 h 20000"/>
              <a:gd name="T100" fmla="*/ 7438 w 20000"/>
              <a:gd name="T101" fmla="*/ 13862 h 20000"/>
              <a:gd name="T102" fmla="*/ 6650 w 20000"/>
              <a:gd name="T103" fmla="*/ 13638 h 20000"/>
              <a:gd name="T104" fmla="*/ 5862 w 20000"/>
              <a:gd name="T105" fmla="*/ 12679 h 20000"/>
              <a:gd name="T106" fmla="*/ 5862 w 20000"/>
              <a:gd name="T107" fmla="*/ 11183 h 20000"/>
              <a:gd name="T108" fmla="*/ 4631 w 20000"/>
              <a:gd name="T109" fmla="*/ 10625 h 20000"/>
              <a:gd name="T110" fmla="*/ 4138 w 20000"/>
              <a:gd name="T111" fmla="*/ 10268 h 20000"/>
              <a:gd name="T112" fmla="*/ 3350 w 20000"/>
              <a:gd name="T113" fmla="*/ 9710 h 20000"/>
              <a:gd name="T114" fmla="*/ 2562 w 20000"/>
              <a:gd name="T115" fmla="*/ 9129 h 20000"/>
              <a:gd name="T116" fmla="*/ 1330 w 20000"/>
              <a:gd name="T117" fmla="*/ 8996 h 20000"/>
              <a:gd name="T118" fmla="*/ 542 w 20000"/>
              <a:gd name="T119" fmla="*/ 8080 h 20000"/>
              <a:gd name="T120" fmla="*/ 1034 w 20000"/>
              <a:gd name="T121" fmla="*/ 70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364" name="Brunéi Darussalam">
            <a:extLst>
              <a:ext uri="{FF2B5EF4-FFF2-40B4-BE49-F238E27FC236}">
                <a16:creationId xmlns:a16="http://schemas.microsoft.com/office/drawing/2014/main" id="{6413172C-B0DE-4D1D-B968-E05475CD83C5}"/>
              </a:ext>
            </a:extLst>
          </p:cNvPr>
          <p:cNvSpPr>
            <a:spLocks/>
          </p:cNvSpPr>
          <p:nvPr/>
        </p:nvSpPr>
        <p:spPr bwMode="auto">
          <a:xfrm>
            <a:off x="10577400" y="4384642"/>
            <a:ext cx="21196" cy="25169"/>
          </a:xfrm>
          <a:custGeom>
            <a:avLst/>
            <a:gdLst>
              <a:gd name="T0" fmla="*/ 0 w 20000"/>
              <a:gd name="T1" fmla="*/ 5769 h 20000"/>
              <a:gd name="T2" fmla="*/ 11905 w 20000"/>
              <a:gd name="T3" fmla="*/ 0 h 20000"/>
              <a:gd name="T4" fmla="*/ 11905 w 20000"/>
              <a:gd name="T5" fmla="*/ 5769 h 20000"/>
              <a:gd name="T6" fmla="*/ 19524 w 20000"/>
              <a:gd name="T7" fmla="*/ 13462 h 20000"/>
              <a:gd name="T8" fmla="*/ 11905 w 20000"/>
              <a:gd name="T9" fmla="*/ 13462 h 20000"/>
              <a:gd name="T10" fmla="*/ 2857 w 20000"/>
              <a:gd name="T11" fmla="*/ 19615 h 20000"/>
              <a:gd name="T12" fmla="*/ 0 w 20000"/>
              <a:gd name="T13" fmla="*/ 5769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5769"/>
                </a:moveTo>
                <a:lnTo>
                  <a:pt x="11905" y="0"/>
                </a:lnTo>
                <a:lnTo>
                  <a:pt x="11905" y="5769"/>
                </a:lnTo>
                <a:lnTo>
                  <a:pt x="19524" y="13462"/>
                </a:lnTo>
                <a:lnTo>
                  <a:pt x="11905" y="13462"/>
                </a:lnTo>
                <a:lnTo>
                  <a:pt x="2857" y="19615"/>
                </a:lnTo>
                <a:lnTo>
                  <a:pt x="0" y="576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365" name="Indonésie">
            <a:extLst>
              <a:ext uri="{FF2B5EF4-FFF2-40B4-BE49-F238E27FC236}">
                <a16:creationId xmlns:a16="http://schemas.microsoft.com/office/drawing/2014/main" id="{0CBFA93C-F6CF-4E4F-AF4D-F6E2588EEE04}"/>
              </a:ext>
            </a:extLst>
          </p:cNvPr>
          <p:cNvGrpSpPr/>
          <p:nvPr/>
        </p:nvGrpSpPr>
        <p:grpSpPr>
          <a:xfrm>
            <a:off x="10156135" y="4371395"/>
            <a:ext cx="1009447" cy="365626"/>
            <a:chOff x="8077200" y="4314825"/>
            <a:chExt cx="1209676" cy="438150"/>
          </a:xfrm>
          <a:solidFill>
            <a:schemeClr val="tx1"/>
          </a:solidFill>
        </p:grpSpPr>
        <p:sp>
          <p:nvSpPr>
            <p:cNvPr id="366" name="ile indonésienne">
              <a:extLst>
                <a:ext uri="{FF2B5EF4-FFF2-40B4-BE49-F238E27FC236}">
                  <a16:creationId xmlns:a16="http://schemas.microsoft.com/office/drawing/2014/main" id="{C7808346-6081-439E-B6FB-77DB01B7BF12}"/>
                </a:ext>
              </a:extLst>
            </p:cNvPr>
            <p:cNvSpPr>
              <a:spLocks/>
            </p:cNvSpPr>
            <p:nvPr/>
          </p:nvSpPr>
          <p:spPr bwMode="auto">
            <a:xfrm>
              <a:off x="8077200" y="4314825"/>
              <a:ext cx="288925" cy="312737"/>
            </a:xfrm>
            <a:custGeom>
              <a:avLst/>
              <a:gdLst>
                <a:gd name="T0" fmla="*/ 16140 w 20000"/>
                <a:gd name="T1" fmla="*/ 18409 h 20000"/>
                <a:gd name="T2" fmla="*/ 14661 w 20000"/>
                <a:gd name="T3" fmla="*/ 17424 h 20000"/>
                <a:gd name="T4" fmla="*/ 12936 w 20000"/>
                <a:gd name="T5" fmla="*/ 15871 h 20000"/>
                <a:gd name="T6" fmla="*/ 10637 w 20000"/>
                <a:gd name="T7" fmla="*/ 13295 h 20000"/>
                <a:gd name="T8" fmla="*/ 9569 w 20000"/>
                <a:gd name="T9" fmla="*/ 11742 h 20000"/>
                <a:gd name="T10" fmla="*/ 8501 w 20000"/>
                <a:gd name="T11" fmla="*/ 10152 h 20000"/>
                <a:gd name="T12" fmla="*/ 7433 w 20000"/>
                <a:gd name="T13" fmla="*/ 9205 h 20000"/>
                <a:gd name="T14" fmla="*/ 6776 w 20000"/>
                <a:gd name="T15" fmla="*/ 6629 h 20000"/>
                <a:gd name="T16" fmla="*/ 4435 w 20000"/>
                <a:gd name="T17" fmla="*/ 4886 h 20000"/>
                <a:gd name="T18" fmla="*/ 2957 w 20000"/>
                <a:gd name="T19" fmla="*/ 3485 h 20000"/>
                <a:gd name="T20" fmla="*/ 164 w 20000"/>
                <a:gd name="T21" fmla="*/ 1553 h 20000"/>
                <a:gd name="T22" fmla="*/ 0 w 20000"/>
                <a:gd name="T23" fmla="*/ 0 h 20000"/>
                <a:gd name="T24" fmla="*/ 2752 w 20000"/>
                <a:gd name="T25" fmla="*/ 758 h 20000"/>
                <a:gd name="T26" fmla="*/ 5503 w 20000"/>
                <a:gd name="T27" fmla="*/ 1932 h 20000"/>
                <a:gd name="T28" fmla="*/ 7885 w 20000"/>
                <a:gd name="T29" fmla="*/ 4091 h 20000"/>
                <a:gd name="T30" fmla="*/ 9979 w 20000"/>
                <a:gd name="T31" fmla="*/ 6061 h 20000"/>
                <a:gd name="T32" fmla="*/ 11047 w 20000"/>
                <a:gd name="T33" fmla="*/ 6061 h 20000"/>
                <a:gd name="T34" fmla="*/ 11910 w 20000"/>
                <a:gd name="T35" fmla="*/ 7045 h 20000"/>
                <a:gd name="T36" fmla="*/ 12936 w 20000"/>
                <a:gd name="T37" fmla="*/ 8030 h 20000"/>
                <a:gd name="T38" fmla="*/ 14456 w 20000"/>
                <a:gd name="T39" fmla="*/ 8977 h 20000"/>
                <a:gd name="T40" fmla="*/ 14456 w 20000"/>
                <a:gd name="T41" fmla="*/ 9205 h 20000"/>
                <a:gd name="T42" fmla="*/ 15524 w 20000"/>
                <a:gd name="T43" fmla="*/ 9205 h 20000"/>
                <a:gd name="T44" fmla="*/ 15113 w 20000"/>
                <a:gd name="T45" fmla="*/ 10152 h 20000"/>
                <a:gd name="T46" fmla="*/ 15113 w 20000"/>
                <a:gd name="T47" fmla="*/ 10758 h 20000"/>
                <a:gd name="T48" fmla="*/ 16797 w 20000"/>
                <a:gd name="T49" fmla="*/ 11364 h 20000"/>
                <a:gd name="T50" fmla="*/ 17864 w 20000"/>
                <a:gd name="T51" fmla="*/ 13295 h 20000"/>
                <a:gd name="T52" fmla="*/ 18070 w 20000"/>
                <a:gd name="T53" fmla="*/ 13712 h 20000"/>
                <a:gd name="T54" fmla="*/ 19548 w 20000"/>
                <a:gd name="T55" fmla="*/ 14697 h 20000"/>
                <a:gd name="T56" fmla="*/ 19138 w 20000"/>
                <a:gd name="T57" fmla="*/ 15871 h 20000"/>
                <a:gd name="T58" fmla="*/ 19548 w 20000"/>
                <a:gd name="T59" fmla="*/ 17197 h 20000"/>
                <a:gd name="T60" fmla="*/ 18070 w 20000"/>
                <a:gd name="T61" fmla="*/ 18977 h 20000"/>
                <a:gd name="T62" fmla="*/ 17207 w 20000"/>
                <a:gd name="T63" fmla="*/ 193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67" name="ile indonésienne">
              <a:extLst>
                <a:ext uri="{FF2B5EF4-FFF2-40B4-BE49-F238E27FC236}">
                  <a16:creationId xmlns:a16="http://schemas.microsoft.com/office/drawing/2014/main" id="{949A671F-317C-434E-9150-0B6C21531076}"/>
                </a:ext>
              </a:extLst>
            </p:cNvPr>
            <p:cNvSpPr>
              <a:spLocks/>
            </p:cNvSpPr>
            <p:nvPr/>
          </p:nvSpPr>
          <p:spPr bwMode="auto">
            <a:xfrm>
              <a:off x="8132763" y="4424363"/>
              <a:ext cx="19050" cy="31750"/>
            </a:xfrm>
            <a:custGeom>
              <a:avLst/>
              <a:gdLst>
                <a:gd name="T0" fmla="*/ 13125 w 20000"/>
                <a:gd name="T1" fmla="*/ 19615 h 20000"/>
                <a:gd name="T2" fmla="*/ 0 w 20000"/>
                <a:gd name="T3" fmla="*/ 1538 h 20000"/>
                <a:gd name="T4" fmla="*/ 3750 w 20000"/>
                <a:gd name="T5" fmla="*/ 0 h 20000"/>
                <a:gd name="T6" fmla="*/ 19375 w 20000"/>
                <a:gd name="T7" fmla="*/ 9615 h 20000"/>
                <a:gd name="T8" fmla="*/ 13125 w 20000"/>
                <a:gd name="T9" fmla="*/ 19615 h 20000"/>
              </a:gdLst>
              <a:ahLst/>
              <a:cxnLst>
                <a:cxn ang="0">
                  <a:pos x="T0" y="T1"/>
                </a:cxn>
                <a:cxn ang="0">
                  <a:pos x="T2" y="T3"/>
                </a:cxn>
                <a:cxn ang="0">
                  <a:pos x="T4" y="T5"/>
                </a:cxn>
                <a:cxn ang="0">
                  <a:pos x="T6" y="T7"/>
                </a:cxn>
                <a:cxn ang="0">
                  <a:pos x="T8" y="T9"/>
                </a:cxn>
              </a:cxnLst>
              <a:rect l="0" t="0" r="r" b="b"/>
              <a:pathLst>
                <a:path w="20000" h="20000">
                  <a:moveTo>
                    <a:pt x="13125" y="19615"/>
                  </a:moveTo>
                  <a:lnTo>
                    <a:pt x="0" y="1538"/>
                  </a:lnTo>
                  <a:lnTo>
                    <a:pt x="3750" y="0"/>
                  </a:lnTo>
                  <a:lnTo>
                    <a:pt x="19375" y="9615"/>
                  </a:lnTo>
                  <a:lnTo>
                    <a:pt x="13125" y="1961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68" name="ile indonésienne">
              <a:extLst>
                <a:ext uri="{FF2B5EF4-FFF2-40B4-BE49-F238E27FC236}">
                  <a16:creationId xmlns:a16="http://schemas.microsoft.com/office/drawing/2014/main" id="{87817572-0C41-4ADD-8415-8B92030DD041}"/>
                </a:ext>
              </a:extLst>
            </p:cNvPr>
            <p:cNvSpPr>
              <a:spLocks/>
            </p:cNvSpPr>
            <p:nvPr/>
          </p:nvSpPr>
          <p:spPr bwMode="auto">
            <a:xfrm>
              <a:off x="8172450" y="4492625"/>
              <a:ext cx="12700" cy="22225"/>
            </a:xfrm>
            <a:custGeom>
              <a:avLst/>
              <a:gdLst>
                <a:gd name="T0" fmla="*/ 14286 w 20000"/>
                <a:gd name="T1" fmla="*/ 19459 h 20000"/>
                <a:gd name="T2" fmla="*/ 0 w 20000"/>
                <a:gd name="T3" fmla="*/ 5405 h 20000"/>
                <a:gd name="T4" fmla="*/ 0 w 20000"/>
                <a:gd name="T5" fmla="*/ 0 h 20000"/>
                <a:gd name="T6" fmla="*/ 3810 w 20000"/>
                <a:gd name="T7" fmla="*/ 0 h 20000"/>
                <a:gd name="T8" fmla="*/ 19048 w 20000"/>
                <a:gd name="T9" fmla="*/ 14054 h 20000"/>
                <a:gd name="T10" fmla="*/ 14286 w 20000"/>
                <a:gd name="T11" fmla="*/ 19459 h 20000"/>
              </a:gdLst>
              <a:ahLst/>
              <a:cxnLst>
                <a:cxn ang="0">
                  <a:pos x="T0" y="T1"/>
                </a:cxn>
                <a:cxn ang="0">
                  <a:pos x="T2" y="T3"/>
                </a:cxn>
                <a:cxn ang="0">
                  <a:pos x="T4" y="T5"/>
                </a:cxn>
                <a:cxn ang="0">
                  <a:pos x="T6" y="T7"/>
                </a:cxn>
                <a:cxn ang="0">
                  <a:pos x="T8" y="T9"/>
                </a:cxn>
                <a:cxn ang="0">
                  <a:pos x="T10" y="T11"/>
                </a:cxn>
              </a:cxnLst>
              <a:rect l="0" t="0" r="r" b="b"/>
              <a:pathLst>
                <a:path w="20000" h="20000">
                  <a:moveTo>
                    <a:pt x="14286" y="19459"/>
                  </a:moveTo>
                  <a:lnTo>
                    <a:pt x="0" y="5405"/>
                  </a:lnTo>
                  <a:lnTo>
                    <a:pt x="0" y="0"/>
                  </a:lnTo>
                  <a:lnTo>
                    <a:pt x="3810" y="0"/>
                  </a:lnTo>
                  <a:lnTo>
                    <a:pt x="19048" y="14054"/>
                  </a:lnTo>
                  <a:lnTo>
                    <a:pt x="14286" y="19459"/>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69" name="ile indonésienne">
              <a:extLst>
                <a:ext uri="{FF2B5EF4-FFF2-40B4-BE49-F238E27FC236}">
                  <a16:creationId xmlns:a16="http://schemas.microsoft.com/office/drawing/2014/main" id="{82698786-80AC-4C54-9096-9D5FCB0B5F2D}"/>
                </a:ext>
              </a:extLst>
            </p:cNvPr>
            <p:cNvSpPr>
              <a:spLocks/>
            </p:cNvSpPr>
            <p:nvPr/>
          </p:nvSpPr>
          <p:spPr bwMode="auto">
            <a:xfrm>
              <a:off x="8093075" y="4384675"/>
              <a:ext cx="19050" cy="19050"/>
            </a:xfrm>
            <a:custGeom>
              <a:avLst/>
              <a:gdLst>
                <a:gd name="T0" fmla="*/ 19375 w 20000"/>
                <a:gd name="T1" fmla="*/ 19375 h 20000"/>
                <a:gd name="T2" fmla="*/ 0 w 20000"/>
                <a:gd name="T3" fmla="*/ 6875 h 20000"/>
                <a:gd name="T4" fmla="*/ 0 w 20000"/>
                <a:gd name="T5" fmla="*/ 0 h 20000"/>
                <a:gd name="T6" fmla="*/ 19375 w 20000"/>
                <a:gd name="T7" fmla="*/ 16250 h 20000"/>
                <a:gd name="T8" fmla="*/ 19375 w 20000"/>
                <a:gd name="T9" fmla="*/ 19375 h 20000"/>
              </a:gdLst>
              <a:ahLst/>
              <a:cxnLst>
                <a:cxn ang="0">
                  <a:pos x="T0" y="T1"/>
                </a:cxn>
                <a:cxn ang="0">
                  <a:pos x="T2" y="T3"/>
                </a:cxn>
                <a:cxn ang="0">
                  <a:pos x="T4" y="T5"/>
                </a:cxn>
                <a:cxn ang="0">
                  <a:pos x="T6" y="T7"/>
                </a:cxn>
                <a:cxn ang="0">
                  <a:pos x="T8" y="T9"/>
                </a:cxn>
              </a:cxnLst>
              <a:rect l="0" t="0" r="r" b="b"/>
              <a:pathLst>
                <a:path w="20000" h="20000">
                  <a:moveTo>
                    <a:pt x="19375" y="19375"/>
                  </a:moveTo>
                  <a:lnTo>
                    <a:pt x="0" y="6875"/>
                  </a:lnTo>
                  <a:lnTo>
                    <a:pt x="0" y="0"/>
                  </a:lnTo>
                  <a:lnTo>
                    <a:pt x="19375" y="16250"/>
                  </a:lnTo>
                  <a:lnTo>
                    <a:pt x="19375" y="1937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70" name="ile indonésienne">
              <a:extLst>
                <a:ext uri="{FF2B5EF4-FFF2-40B4-BE49-F238E27FC236}">
                  <a16:creationId xmlns:a16="http://schemas.microsoft.com/office/drawing/2014/main" id="{E7DDB537-1EB7-4112-B247-AB679914C2CF}"/>
                </a:ext>
              </a:extLst>
            </p:cNvPr>
            <p:cNvSpPr>
              <a:spLocks/>
            </p:cNvSpPr>
            <p:nvPr/>
          </p:nvSpPr>
          <p:spPr bwMode="auto">
            <a:xfrm>
              <a:off x="9020175" y="4660900"/>
              <a:ext cx="19050" cy="26987"/>
            </a:xfrm>
            <a:custGeom>
              <a:avLst/>
              <a:gdLst>
                <a:gd name="T0" fmla="*/ 6250 w 20000"/>
                <a:gd name="T1" fmla="*/ 19583 h 20000"/>
                <a:gd name="T2" fmla="*/ 0 w 20000"/>
                <a:gd name="T3" fmla="*/ 15417 h 20000"/>
                <a:gd name="T4" fmla="*/ 15625 w 20000"/>
                <a:gd name="T5" fmla="*/ 0 h 20000"/>
                <a:gd name="T6" fmla="*/ 19375 w 20000"/>
                <a:gd name="T7" fmla="*/ 8750 h 20000"/>
                <a:gd name="T8" fmla="*/ 6250 w 20000"/>
                <a:gd name="T9" fmla="*/ 19583 h 20000"/>
              </a:gdLst>
              <a:ahLst/>
              <a:cxnLst>
                <a:cxn ang="0">
                  <a:pos x="T0" y="T1"/>
                </a:cxn>
                <a:cxn ang="0">
                  <a:pos x="T2" y="T3"/>
                </a:cxn>
                <a:cxn ang="0">
                  <a:pos x="T4" y="T5"/>
                </a:cxn>
                <a:cxn ang="0">
                  <a:pos x="T6" y="T7"/>
                </a:cxn>
                <a:cxn ang="0">
                  <a:pos x="T8" y="T9"/>
                </a:cxn>
              </a:cxnLst>
              <a:rect l="0" t="0" r="r" b="b"/>
              <a:pathLst>
                <a:path w="20000" h="20000">
                  <a:moveTo>
                    <a:pt x="6250" y="19583"/>
                  </a:moveTo>
                  <a:lnTo>
                    <a:pt x="0" y="15417"/>
                  </a:lnTo>
                  <a:lnTo>
                    <a:pt x="15625" y="0"/>
                  </a:lnTo>
                  <a:lnTo>
                    <a:pt x="19375" y="8750"/>
                  </a:lnTo>
                  <a:lnTo>
                    <a:pt x="6250" y="19583"/>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71" name="sulawesi">
              <a:extLst>
                <a:ext uri="{FF2B5EF4-FFF2-40B4-BE49-F238E27FC236}">
                  <a16:creationId xmlns:a16="http://schemas.microsoft.com/office/drawing/2014/main" id="{5C48CE4D-17B2-4054-919B-D12A11349194}"/>
                </a:ext>
              </a:extLst>
            </p:cNvPr>
            <p:cNvSpPr>
              <a:spLocks/>
            </p:cNvSpPr>
            <p:nvPr/>
          </p:nvSpPr>
          <p:spPr bwMode="auto">
            <a:xfrm>
              <a:off x="8696325" y="4419600"/>
              <a:ext cx="171450" cy="201612"/>
            </a:xfrm>
            <a:custGeom>
              <a:avLst/>
              <a:gdLst>
                <a:gd name="T0" fmla="*/ 2131 w 20000"/>
                <a:gd name="T1" fmla="*/ 19592 h 20000"/>
                <a:gd name="T2" fmla="*/ 2818 w 20000"/>
                <a:gd name="T3" fmla="*/ 17201 h 20000"/>
                <a:gd name="T4" fmla="*/ 2131 w 20000"/>
                <a:gd name="T5" fmla="*/ 14227 h 20000"/>
                <a:gd name="T6" fmla="*/ 412 w 20000"/>
                <a:gd name="T7" fmla="*/ 12653 h 20000"/>
                <a:gd name="T8" fmla="*/ 1100 w 20000"/>
                <a:gd name="T9" fmla="*/ 11778 h 20000"/>
                <a:gd name="T10" fmla="*/ 2131 w 20000"/>
                <a:gd name="T11" fmla="*/ 10029 h 20000"/>
                <a:gd name="T12" fmla="*/ 2131 w 20000"/>
                <a:gd name="T13" fmla="*/ 7289 h 20000"/>
                <a:gd name="T14" fmla="*/ 3918 w 20000"/>
                <a:gd name="T15" fmla="*/ 4898 h 20000"/>
                <a:gd name="T16" fmla="*/ 4674 w 20000"/>
                <a:gd name="T17" fmla="*/ 2449 h 20000"/>
                <a:gd name="T18" fmla="*/ 5704 w 20000"/>
                <a:gd name="T19" fmla="*/ 3032 h 20000"/>
                <a:gd name="T20" fmla="*/ 6735 w 20000"/>
                <a:gd name="T21" fmla="*/ 1574 h 20000"/>
                <a:gd name="T22" fmla="*/ 8591 w 20000"/>
                <a:gd name="T23" fmla="*/ 2157 h 20000"/>
                <a:gd name="T24" fmla="*/ 13883 w 20000"/>
                <a:gd name="T25" fmla="*/ 2449 h 20000"/>
                <a:gd name="T26" fmla="*/ 18832 w 20000"/>
                <a:gd name="T27" fmla="*/ 933 h 20000"/>
                <a:gd name="T28" fmla="*/ 19931 w 20000"/>
                <a:gd name="T29" fmla="*/ 641 h 20000"/>
                <a:gd name="T30" fmla="*/ 18557 w 20000"/>
                <a:gd name="T31" fmla="*/ 3032 h 20000"/>
                <a:gd name="T32" fmla="*/ 14914 w 20000"/>
                <a:gd name="T33" fmla="*/ 3965 h 20000"/>
                <a:gd name="T34" fmla="*/ 11065 w 20000"/>
                <a:gd name="T35" fmla="*/ 3965 h 20000"/>
                <a:gd name="T36" fmla="*/ 7835 w 20000"/>
                <a:gd name="T37" fmla="*/ 3615 h 20000"/>
                <a:gd name="T38" fmla="*/ 4948 w 20000"/>
                <a:gd name="T39" fmla="*/ 3615 h 20000"/>
                <a:gd name="T40" fmla="*/ 4674 w 20000"/>
                <a:gd name="T41" fmla="*/ 6939 h 20000"/>
                <a:gd name="T42" fmla="*/ 6460 w 20000"/>
                <a:gd name="T43" fmla="*/ 8455 h 20000"/>
                <a:gd name="T44" fmla="*/ 8591 w 20000"/>
                <a:gd name="T45" fmla="*/ 6939 h 20000"/>
                <a:gd name="T46" fmla="*/ 10378 w 20000"/>
                <a:gd name="T47" fmla="*/ 7289 h 20000"/>
                <a:gd name="T48" fmla="*/ 12509 w 20000"/>
                <a:gd name="T49" fmla="*/ 6939 h 20000"/>
                <a:gd name="T50" fmla="*/ 13883 w 20000"/>
                <a:gd name="T51" fmla="*/ 6356 h 20000"/>
                <a:gd name="T52" fmla="*/ 14227 w 20000"/>
                <a:gd name="T53" fmla="*/ 7289 h 20000"/>
                <a:gd name="T54" fmla="*/ 11409 w 20000"/>
                <a:gd name="T55" fmla="*/ 8455 h 20000"/>
                <a:gd name="T56" fmla="*/ 7835 w 20000"/>
                <a:gd name="T57" fmla="*/ 10029 h 20000"/>
                <a:gd name="T58" fmla="*/ 11409 w 20000"/>
                <a:gd name="T59" fmla="*/ 13586 h 20000"/>
                <a:gd name="T60" fmla="*/ 12096 w 20000"/>
                <a:gd name="T61" fmla="*/ 14810 h 20000"/>
                <a:gd name="T62" fmla="*/ 13196 w 20000"/>
                <a:gd name="T63" fmla="*/ 15743 h 20000"/>
                <a:gd name="T64" fmla="*/ 11409 w 20000"/>
                <a:gd name="T65" fmla="*/ 16618 h 20000"/>
                <a:gd name="T66" fmla="*/ 10378 w 20000"/>
                <a:gd name="T67" fmla="*/ 17551 h 20000"/>
                <a:gd name="T68" fmla="*/ 9278 w 20000"/>
                <a:gd name="T69" fmla="*/ 15743 h 20000"/>
                <a:gd name="T70" fmla="*/ 6735 w 20000"/>
                <a:gd name="T71" fmla="*/ 13586 h 20000"/>
                <a:gd name="T72" fmla="*/ 6735 w 20000"/>
                <a:gd name="T73" fmla="*/ 11778 h 20000"/>
                <a:gd name="T74" fmla="*/ 4948 w 20000"/>
                <a:gd name="T75" fmla="*/ 12653 h 20000"/>
                <a:gd name="T76" fmla="*/ 4948 w 20000"/>
                <a:gd name="T77" fmla="*/ 14810 h 20000"/>
                <a:gd name="T78" fmla="*/ 4948 w 20000"/>
                <a:gd name="T79" fmla="*/ 18134 h 20000"/>
                <a:gd name="T80" fmla="*/ 3918 w 20000"/>
                <a:gd name="T81" fmla="*/ 195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72" name="temor leste">
              <a:extLst>
                <a:ext uri="{FF2B5EF4-FFF2-40B4-BE49-F238E27FC236}">
                  <a16:creationId xmlns:a16="http://schemas.microsoft.com/office/drawing/2014/main" id="{07D997FD-2E08-4138-8EFD-3062A0F2B73F}"/>
                </a:ext>
              </a:extLst>
            </p:cNvPr>
            <p:cNvSpPr>
              <a:spLocks/>
            </p:cNvSpPr>
            <p:nvPr/>
          </p:nvSpPr>
          <p:spPr bwMode="auto">
            <a:xfrm>
              <a:off x="8815388" y="4697413"/>
              <a:ext cx="104775" cy="55562"/>
            </a:xfrm>
            <a:custGeom>
              <a:avLst/>
              <a:gdLst>
                <a:gd name="T0" fmla="*/ 2373 w 20000"/>
                <a:gd name="T1" fmla="*/ 19787 h 20000"/>
                <a:gd name="T2" fmla="*/ 0 w 20000"/>
                <a:gd name="T3" fmla="*/ 19787 h 20000"/>
                <a:gd name="T4" fmla="*/ 678 w 20000"/>
                <a:gd name="T5" fmla="*/ 15532 h 20000"/>
                <a:gd name="T6" fmla="*/ 1808 w 20000"/>
                <a:gd name="T7" fmla="*/ 12128 h 20000"/>
                <a:gd name="T8" fmla="*/ 4633 w 20000"/>
                <a:gd name="T9" fmla="*/ 8723 h 20000"/>
                <a:gd name="T10" fmla="*/ 7684 w 20000"/>
                <a:gd name="T11" fmla="*/ 6596 h 20000"/>
                <a:gd name="T12" fmla="*/ 9379 w 20000"/>
                <a:gd name="T13" fmla="*/ 3404 h 20000"/>
                <a:gd name="T14" fmla="*/ 14124 w 20000"/>
                <a:gd name="T15" fmla="*/ 0 h 20000"/>
                <a:gd name="T16" fmla="*/ 19887 w 20000"/>
                <a:gd name="T17" fmla="*/ 0 h 20000"/>
                <a:gd name="T18" fmla="*/ 17627 w 20000"/>
                <a:gd name="T19" fmla="*/ 3404 h 20000"/>
                <a:gd name="T20" fmla="*/ 16949 w 20000"/>
                <a:gd name="T21" fmla="*/ 3404 h 20000"/>
                <a:gd name="T22" fmla="*/ 14576 w 20000"/>
                <a:gd name="T23" fmla="*/ 5532 h 20000"/>
                <a:gd name="T24" fmla="*/ 7684 w 20000"/>
                <a:gd name="T25" fmla="*/ 12128 h 20000"/>
                <a:gd name="T26" fmla="*/ 4633 w 20000"/>
                <a:gd name="T27" fmla="*/ 17660 h 20000"/>
                <a:gd name="T28" fmla="*/ 3503 w 20000"/>
                <a:gd name="T29" fmla="*/ 17660 h 20000"/>
                <a:gd name="T30" fmla="*/ 2373 w 20000"/>
                <a:gd name="T31" fmla="*/ 197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73" name="moluques du Nord">
              <a:extLst>
                <a:ext uri="{FF2B5EF4-FFF2-40B4-BE49-F238E27FC236}">
                  <a16:creationId xmlns:a16="http://schemas.microsoft.com/office/drawing/2014/main" id="{A463F063-6D5C-439F-A8F3-FFD08A45AFFB}"/>
                </a:ext>
              </a:extLst>
            </p:cNvPr>
            <p:cNvSpPr>
              <a:spLocks/>
            </p:cNvSpPr>
            <p:nvPr/>
          </p:nvSpPr>
          <p:spPr bwMode="auto">
            <a:xfrm>
              <a:off x="8929688" y="4410075"/>
              <a:ext cx="41275" cy="82550"/>
            </a:xfrm>
            <a:custGeom>
              <a:avLst/>
              <a:gdLst>
                <a:gd name="T0" fmla="*/ 8986 w 20000"/>
                <a:gd name="T1" fmla="*/ 19857 h 20000"/>
                <a:gd name="T2" fmla="*/ 4638 w 20000"/>
                <a:gd name="T3" fmla="*/ 16857 h 20000"/>
                <a:gd name="T4" fmla="*/ 1739 w 20000"/>
                <a:gd name="T5" fmla="*/ 13143 h 20000"/>
                <a:gd name="T6" fmla="*/ 1739 w 20000"/>
                <a:gd name="T7" fmla="*/ 11714 h 20000"/>
                <a:gd name="T8" fmla="*/ 0 w 20000"/>
                <a:gd name="T9" fmla="*/ 9571 h 20000"/>
                <a:gd name="T10" fmla="*/ 0 w 20000"/>
                <a:gd name="T11" fmla="*/ 7286 h 20000"/>
                <a:gd name="T12" fmla="*/ 1739 w 20000"/>
                <a:gd name="T13" fmla="*/ 3714 h 20000"/>
                <a:gd name="T14" fmla="*/ 7536 w 20000"/>
                <a:gd name="T15" fmla="*/ 0 h 20000"/>
                <a:gd name="T16" fmla="*/ 4638 w 20000"/>
                <a:gd name="T17" fmla="*/ 2000 h 20000"/>
                <a:gd name="T18" fmla="*/ 7536 w 20000"/>
                <a:gd name="T19" fmla="*/ 5857 h 20000"/>
                <a:gd name="T20" fmla="*/ 1739 w 20000"/>
                <a:gd name="T21" fmla="*/ 7286 h 20000"/>
                <a:gd name="T22" fmla="*/ 4638 w 20000"/>
                <a:gd name="T23" fmla="*/ 8143 h 20000"/>
                <a:gd name="T24" fmla="*/ 7536 w 20000"/>
                <a:gd name="T25" fmla="*/ 7286 h 20000"/>
                <a:gd name="T26" fmla="*/ 8986 w 20000"/>
                <a:gd name="T27" fmla="*/ 7286 h 20000"/>
                <a:gd name="T28" fmla="*/ 8986 w 20000"/>
                <a:gd name="T29" fmla="*/ 5857 h 20000"/>
                <a:gd name="T30" fmla="*/ 16522 w 20000"/>
                <a:gd name="T31" fmla="*/ 4286 h 20000"/>
                <a:gd name="T32" fmla="*/ 16522 w 20000"/>
                <a:gd name="T33" fmla="*/ 7286 h 20000"/>
                <a:gd name="T34" fmla="*/ 8986 w 20000"/>
                <a:gd name="T35" fmla="*/ 9571 h 20000"/>
                <a:gd name="T36" fmla="*/ 19710 w 20000"/>
                <a:gd name="T37" fmla="*/ 13143 h 20000"/>
                <a:gd name="T38" fmla="*/ 7536 w 20000"/>
                <a:gd name="T39" fmla="*/ 11714 h 20000"/>
                <a:gd name="T40" fmla="*/ 7536 w 20000"/>
                <a:gd name="T41" fmla="*/ 13143 h 20000"/>
                <a:gd name="T42" fmla="*/ 8986 w 20000"/>
                <a:gd name="T43" fmla="*/ 1985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74" name="moluques">
              <a:extLst>
                <a:ext uri="{FF2B5EF4-FFF2-40B4-BE49-F238E27FC236}">
                  <a16:creationId xmlns:a16="http://schemas.microsoft.com/office/drawing/2014/main" id="{56065EB6-A1F8-4F7A-98AF-367C7EB5549B}"/>
                </a:ext>
              </a:extLst>
            </p:cNvPr>
            <p:cNvSpPr>
              <a:spLocks/>
            </p:cNvSpPr>
            <p:nvPr/>
          </p:nvSpPr>
          <p:spPr bwMode="auto">
            <a:xfrm>
              <a:off x="8939213" y="4548188"/>
              <a:ext cx="80963" cy="25400"/>
            </a:xfrm>
            <a:custGeom>
              <a:avLst/>
              <a:gdLst>
                <a:gd name="T0" fmla="*/ 19853 w 20000"/>
                <a:gd name="T1" fmla="*/ 19535 h 20000"/>
                <a:gd name="T2" fmla="*/ 13824 w 20000"/>
                <a:gd name="T3" fmla="*/ 12093 h 20000"/>
                <a:gd name="T4" fmla="*/ 11471 w 20000"/>
                <a:gd name="T5" fmla="*/ 6977 h 20000"/>
                <a:gd name="T6" fmla="*/ 11471 w 20000"/>
                <a:gd name="T7" fmla="*/ 12093 h 20000"/>
                <a:gd name="T8" fmla="*/ 7647 w 20000"/>
                <a:gd name="T9" fmla="*/ 12093 h 20000"/>
                <a:gd name="T10" fmla="*/ 7647 w 20000"/>
                <a:gd name="T11" fmla="*/ 6977 h 20000"/>
                <a:gd name="T12" fmla="*/ 4559 w 20000"/>
                <a:gd name="T13" fmla="*/ 12093 h 20000"/>
                <a:gd name="T14" fmla="*/ 2353 w 20000"/>
                <a:gd name="T15" fmla="*/ 6977 h 20000"/>
                <a:gd name="T16" fmla="*/ 1471 w 20000"/>
                <a:gd name="T17" fmla="*/ 12093 h 20000"/>
                <a:gd name="T18" fmla="*/ 0 w 20000"/>
                <a:gd name="T19" fmla="*/ 6977 h 20000"/>
                <a:gd name="T20" fmla="*/ 2353 w 20000"/>
                <a:gd name="T21" fmla="*/ 0 h 20000"/>
                <a:gd name="T22" fmla="*/ 7647 w 20000"/>
                <a:gd name="T23" fmla="*/ 0 h 20000"/>
                <a:gd name="T24" fmla="*/ 10000 w 20000"/>
                <a:gd name="T25" fmla="*/ 0 h 20000"/>
                <a:gd name="T26" fmla="*/ 11471 w 20000"/>
                <a:gd name="T27" fmla="*/ 0 h 20000"/>
                <a:gd name="T28" fmla="*/ 13824 w 20000"/>
                <a:gd name="T29" fmla="*/ 0 h 20000"/>
                <a:gd name="T30" fmla="*/ 16029 w 20000"/>
                <a:gd name="T31" fmla="*/ 0 h 20000"/>
                <a:gd name="T32" fmla="*/ 18382 w 20000"/>
                <a:gd name="T33" fmla="*/ 6977 h 20000"/>
                <a:gd name="T34" fmla="*/ 19853 w 20000"/>
                <a:gd name="T35" fmla="*/ 12093 h 20000"/>
                <a:gd name="T36" fmla="*/ 19853 w 20000"/>
                <a:gd name="T37" fmla="*/ 195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75" name="moluques">
              <a:extLst>
                <a:ext uri="{FF2B5EF4-FFF2-40B4-BE49-F238E27FC236}">
                  <a16:creationId xmlns:a16="http://schemas.microsoft.com/office/drawing/2014/main" id="{45FEC986-A4B4-438B-8005-2C8E87921D6F}"/>
                </a:ext>
              </a:extLst>
            </p:cNvPr>
            <p:cNvSpPr>
              <a:spLocks/>
            </p:cNvSpPr>
            <p:nvPr/>
          </p:nvSpPr>
          <p:spPr bwMode="auto">
            <a:xfrm>
              <a:off x="8891588" y="4554538"/>
              <a:ext cx="33338" cy="19050"/>
            </a:xfrm>
            <a:custGeom>
              <a:avLst/>
              <a:gdLst>
                <a:gd name="T0" fmla="*/ 10000 w 20000"/>
                <a:gd name="T1" fmla="*/ 19375 h 20000"/>
                <a:gd name="T2" fmla="*/ 0 w 20000"/>
                <a:gd name="T3" fmla="*/ 2500 h 20000"/>
                <a:gd name="T4" fmla="*/ 0 w 20000"/>
                <a:gd name="T5" fmla="*/ 0 h 20000"/>
                <a:gd name="T6" fmla="*/ 17407 w 20000"/>
                <a:gd name="T7" fmla="*/ 0 h 20000"/>
                <a:gd name="T8" fmla="*/ 19630 w 20000"/>
                <a:gd name="T9" fmla="*/ 15625 h 20000"/>
                <a:gd name="T10" fmla="*/ 10000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10000" y="19375"/>
                  </a:moveTo>
                  <a:lnTo>
                    <a:pt x="0" y="2500"/>
                  </a:lnTo>
                  <a:lnTo>
                    <a:pt x="0" y="0"/>
                  </a:lnTo>
                  <a:lnTo>
                    <a:pt x="17407" y="0"/>
                  </a:lnTo>
                  <a:lnTo>
                    <a:pt x="19630" y="15625"/>
                  </a:lnTo>
                  <a:lnTo>
                    <a:pt x="10000" y="1937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76" name="nusa Tenggara oriental">
              <a:extLst>
                <a:ext uri="{FF2B5EF4-FFF2-40B4-BE49-F238E27FC236}">
                  <a16:creationId xmlns:a16="http://schemas.microsoft.com/office/drawing/2014/main" id="{C950E113-62C0-4781-A312-4B84B8C1E2D4}"/>
                </a:ext>
              </a:extLst>
            </p:cNvPr>
            <p:cNvSpPr>
              <a:spLocks/>
            </p:cNvSpPr>
            <p:nvPr/>
          </p:nvSpPr>
          <p:spPr bwMode="auto">
            <a:xfrm>
              <a:off x="8720138" y="4687888"/>
              <a:ext cx="90488" cy="25400"/>
            </a:xfrm>
            <a:custGeom>
              <a:avLst/>
              <a:gdLst>
                <a:gd name="T0" fmla="*/ 8947 w 20000"/>
                <a:gd name="T1" fmla="*/ 19524 h 20000"/>
                <a:gd name="T2" fmla="*/ 5395 w 20000"/>
                <a:gd name="T3" fmla="*/ 19524 h 20000"/>
                <a:gd name="T4" fmla="*/ 4079 w 20000"/>
                <a:gd name="T5" fmla="*/ 14762 h 20000"/>
                <a:gd name="T6" fmla="*/ 0 w 20000"/>
                <a:gd name="T7" fmla="*/ 14762 h 20000"/>
                <a:gd name="T8" fmla="*/ 0 w 20000"/>
                <a:gd name="T9" fmla="*/ 10000 h 20000"/>
                <a:gd name="T10" fmla="*/ 1447 w 20000"/>
                <a:gd name="T11" fmla="*/ 7143 h 20000"/>
                <a:gd name="T12" fmla="*/ 4079 w 20000"/>
                <a:gd name="T13" fmla="*/ 2857 h 20000"/>
                <a:gd name="T14" fmla="*/ 7500 w 20000"/>
                <a:gd name="T15" fmla="*/ 7143 h 20000"/>
                <a:gd name="T16" fmla="*/ 9605 w 20000"/>
                <a:gd name="T17" fmla="*/ 10000 h 20000"/>
                <a:gd name="T18" fmla="*/ 11053 w 20000"/>
                <a:gd name="T19" fmla="*/ 7143 h 20000"/>
                <a:gd name="T20" fmla="*/ 15789 w 20000"/>
                <a:gd name="T21" fmla="*/ 10000 h 20000"/>
                <a:gd name="T22" fmla="*/ 16447 w 20000"/>
                <a:gd name="T23" fmla="*/ 7143 h 20000"/>
                <a:gd name="T24" fmla="*/ 17763 w 20000"/>
                <a:gd name="T25" fmla="*/ 7143 h 20000"/>
                <a:gd name="T26" fmla="*/ 17763 w 20000"/>
                <a:gd name="T27" fmla="*/ 2857 h 20000"/>
                <a:gd name="T28" fmla="*/ 18553 w 20000"/>
                <a:gd name="T29" fmla="*/ 0 h 20000"/>
                <a:gd name="T30" fmla="*/ 19868 w 20000"/>
                <a:gd name="T31" fmla="*/ 2857 h 20000"/>
                <a:gd name="T32" fmla="*/ 17763 w 20000"/>
                <a:gd name="T33" fmla="*/ 10000 h 20000"/>
                <a:gd name="T34" fmla="*/ 13026 w 20000"/>
                <a:gd name="T35" fmla="*/ 14762 h 20000"/>
                <a:gd name="T36" fmla="*/ 12368 w 20000"/>
                <a:gd name="T37" fmla="*/ 19524 h 20000"/>
                <a:gd name="T38" fmla="*/ 9605 w 20000"/>
                <a:gd name="T39" fmla="*/ 14762 h 20000"/>
                <a:gd name="T40" fmla="*/ 8947 w 20000"/>
                <a:gd name="T41"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77" name="nusa Tenggara occidental">
              <a:extLst>
                <a:ext uri="{FF2B5EF4-FFF2-40B4-BE49-F238E27FC236}">
                  <a16:creationId xmlns:a16="http://schemas.microsoft.com/office/drawing/2014/main" id="{120FB10F-648A-4C1F-8E80-A19EEE3D15DA}"/>
                </a:ext>
              </a:extLst>
            </p:cNvPr>
            <p:cNvSpPr>
              <a:spLocks/>
            </p:cNvSpPr>
            <p:nvPr/>
          </p:nvSpPr>
          <p:spPr bwMode="auto">
            <a:xfrm>
              <a:off x="8642350" y="4687888"/>
              <a:ext cx="65088" cy="25400"/>
            </a:xfrm>
            <a:custGeom>
              <a:avLst/>
              <a:gdLst>
                <a:gd name="T0" fmla="*/ 0 w 20000"/>
                <a:gd name="T1" fmla="*/ 19524 h 20000"/>
                <a:gd name="T2" fmla="*/ 0 w 20000"/>
                <a:gd name="T3" fmla="*/ 10000 h 20000"/>
                <a:gd name="T4" fmla="*/ 2569 w 20000"/>
                <a:gd name="T5" fmla="*/ 7143 h 20000"/>
                <a:gd name="T6" fmla="*/ 6606 w 20000"/>
                <a:gd name="T7" fmla="*/ 7143 h 20000"/>
                <a:gd name="T8" fmla="*/ 7523 w 20000"/>
                <a:gd name="T9" fmla="*/ 10000 h 20000"/>
                <a:gd name="T10" fmla="*/ 9358 w 20000"/>
                <a:gd name="T11" fmla="*/ 10000 h 20000"/>
                <a:gd name="T12" fmla="*/ 10459 w 20000"/>
                <a:gd name="T13" fmla="*/ 7143 h 20000"/>
                <a:gd name="T14" fmla="*/ 7523 w 20000"/>
                <a:gd name="T15" fmla="*/ 2857 h 20000"/>
                <a:gd name="T16" fmla="*/ 10459 w 20000"/>
                <a:gd name="T17" fmla="*/ 0 h 20000"/>
                <a:gd name="T18" fmla="*/ 12294 w 20000"/>
                <a:gd name="T19" fmla="*/ 2857 h 20000"/>
                <a:gd name="T20" fmla="*/ 14128 w 20000"/>
                <a:gd name="T21" fmla="*/ 2857 h 20000"/>
                <a:gd name="T22" fmla="*/ 16881 w 20000"/>
                <a:gd name="T23" fmla="*/ 7143 h 20000"/>
                <a:gd name="T24" fmla="*/ 17982 w 20000"/>
                <a:gd name="T25" fmla="*/ 2857 h 20000"/>
                <a:gd name="T26" fmla="*/ 19817 w 20000"/>
                <a:gd name="T27" fmla="*/ 14762 h 20000"/>
                <a:gd name="T28" fmla="*/ 14128 w 20000"/>
                <a:gd name="T29" fmla="*/ 14762 h 20000"/>
                <a:gd name="T30" fmla="*/ 14128 w 20000"/>
                <a:gd name="T31" fmla="*/ 10000 h 20000"/>
                <a:gd name="T32" fmla="*/ 12294 w 20000"/>
                <a:gd name="T33" fmla="*/ 10000 h 20000"/>
                <a:gd name="T34" fmla="*/ 10459 w 20000"/>
                <a:gd name="T35" fmla="*/ 19524 h 20000"/>
                <a:gd name="T36" fmla="*/ 7523 w 20000"/>
                <a:gd name="T37" fmla="*/ 19524 h 20000"/>
                <a:gd name="T38" fmla="*/ 0 w 20000"/>
                <a:gd name="T39"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78" name="nusa Tenggara oriental">
              <a:extLst>
                <a:ext uri="{FF2B5EF4-FFF2-40B4-BE49-F238E27FC236}">
                  <a16:creationId xmlns:a16="http://schemas.microsoft.com/office/drawing/2014/main" id="{20F67D42-63BB-4D79-95C3-55664628EC0B}"/>
                </a:ext>
              </a:extLst>
            </p:cNvPr>
            <p:cNvSpPr>
              <a:spLocks/>
            </p:cNvSpPr>
            <p:nvPr/>
          </p:nvSpPr>
          <p:spPr bwMode="auto">
            <a:xfrm>
              <a:off x="8699500" y="4722813"/>
              <a:ext cx="46038" cy="30162"/>
            </a:xfrm>
            <a:custGeom>
              <a:avLst/>
              <a:gdLst>
                <a:gd name="T0" fmla="*/ 15897 w 20000"/>
                <a:gd name="T1" fmla="*/ 19615 h 20000"/>
                <a:gd name="T2" fmla="*/ 12051 w 20000"/>
                <a:gd name="T3" fmla="*/ 11923 h 20000"/>
                <a:gd name="T4" fmla="*/ 5128 w 20000"/>
                <a:gd name="T5" fmla="*/ 5769 h 20000"/>
                <a:gd name="T6" fmla="*/ 0 w 20000"/>
                <a:gd name="T7" fmla="*/ 5769 h 20000"/>
                <a:gd name="T8" fmla="*/ 0 w 20000"/>
                <a:gd name="T9" fmla="*/ 2308 h 20000"/>
                <a:gd name="T10" fmla="*/ 6667 w 20000"/>
                <a:gd name="T11" fmla="*/ 2308 h 20000"/>
                <a:gd name="T12" fmla="*/ 12051 w 20000"/>
                <a:gd name="T13" fmla="*/ 0 h 20000"/>
                <a:gd name="T14" fmla="*/ 13077 w 20000"/>
                <a:gd name="T15" fmla="*/ 5769 h 20000"/>
                <a:gd name="T16" fmla="*/ 17179 w 20000"/>
                <a:gd name="T17" fmla="*/ 5769 h 20000"/>
                <a:gd name="T18" fmla="*/ 19744 w 20000"/>
                <a:gd name="T19" fmla="*/ 11923 h 20000"/>
                <a:gd name="T20" fmla="*/ 17179 w 20000"/>
                <a:gd name="T21" fmla="*/ 15769 h 20000"/>
                <a:gd name="T22" fmla="*/ 15897 w 20000"/>
                <a:gd name="T23" fmla="*/ 19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79" name="nusa Tenggara occidental">
              <a:extLst>
                <a:ext uri="{FF2B5EF4-FFF2-40B4-BE49-F238E27FC236}">
                  <a16:creationId xmlns:a16="http://schemas.microsoft.com/office/drawing/2014/main" id="{F5C7DD09-D2AB-4A15-A8EF-A96D5841B60D}"/>
                </a:ext>
              </a:extLst>
            </p:cNvPr>
            <p:cNvSpPr>
              <a:spLocks/>
            </p:cNvSpPr>
            <p:nvPr/>
          </p:nvSpPr>
          <p:spPr bwMode="auto">
            <a:xfrm>
              <a:off x="8616950" y="4691063"/>
              <a:ext cx="19050" cy="22225"/>
            </a:xfrm>
            <a:custGeom>
              <a:avLst/>
              <a:gdLst>
                <a:gd name="T0" fmla="*/ 16250 w 20000"/>
                <a:gd name="T1" fmla="*/ 19459 h 20000"/>
                <a:gd name="T2" fmla="*/ 0 w 20000"/>
                <a:gd name="T3" fmla="*/ 14054 h 20000"/>
                <a:gd name="T4" fmla="*/ 0 w 20000"/>
                <a:gd name="T5" fmla="*/ 8649 h 20000"/>
                <a:gd name="T6" fmla="*/ 9375 w 20000"/>
                <a:gd name="T7" fmla="*/ 14054 h 20000"/>
                <a:gd name="T8" fmla="*/ 6875 w 20000"/>
                <a:gd name="T9" fmla="*/ 5405 h 20000"/>
                <a:gd name="T10" fmla="*/ 9375 w 20000"/>
                <a:gd name="T11" fmla="*/ 0 h 20000"/>
                <a:gd name="T12" fmla="*/ 19375 w 20000"/>
                <a:gd name="T13" fmla="*/ 0 h 20000"/>
                <a:gd name="T14" fmla="*/ 16250 w 20000"/>
                <a:gd name="T15" fmla="*/ 19459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80" name="papouasie">
              <a:extLst>
                <a:ext uri="{FF2B5EF4-FFF2-40B4-BE49-F238E27FC236}">
                  <a16:creationId xmlns:a16="http://schemas.microsoft.com/office/drawing/2014/main" id="{B051026A-9041-4BE1-B4A3-DD73F59F084F}"/>
                </a:ext>
              </a:extLst>
            </p:cNvPr>
            <p:cNvSpPr>
              <a:spLocks/>
            </p:cNvSpPr>
            <p:nvPr/>
          </p:nvSpPr>
          <p:spPr bwMode="auto">
            <a:xfrm>
              <a:off x="9024938" y="4473575"/>
              <a:ext cx="261938" cy="249237"/>
            </a:xfrm>
            <a:custGeom>
              <a:avLst/>
              <a:gdLst>
                <a:gd name="T0" fmla="*/ 19683 w 20000"/>
                <a:gd name="T1" fmla="*/ 19952 h 20000"/>
                <a:gd name="T2" fmla="*/ 16689 w 20000"/>
                <a:gd name="T3" fmla="*/ 18000 h 20000"/>
                <a:gd name="T4" fmla="*/ 15737 w 20000"/>
                <a:gd name="T5" fmla="*/ 16238 h 20000"/>
                <a:gd name="T6" fmla="*/ 15057 w 20000"/>
                <a:gd name="T7" fmla="*/ 14048 h 20000"/>
                <a:gd name="T8" fmla="*/ 12426 w 20000"/>
                <a:gd name="T9" fmla="*/ 10810 h 20000"/>
                <a:gd name="T10" fmla="*/ 8254 w 20000"/>
                <a:gd name="T11" fmla="*/ 9143 h 20000"/>
                <a:gd name="T12" fmla="*/ 7800 w 20000"/>
                <a:gd name="T13" fmla="*/ 8381 h 20000"/>
                <a:gd name="T14" fmla="*/ 7528 w 20000"/>
                <a:gd name="T15" fmla="*/ 7905 h 20000"/>
                <a:gd name="T16" fmla="*/ 6349 w 20000"/>
                <a:gd name="T17" fmla="*/ 7619 h 20000"/>
                <a:gd name="T18" fmla="*/ 5170 w 20000"/>
                <a:gd name="T19" fmla="*/ 7143 h 20000"/>
                <a:gd name="T20" fmla="*/ 5669 w 20000"/>
                <a:gd name="T21" fmla="*/ 5905 h 20000"/>
                <a:gd name="T22" fmla="*/ 4943 w 20000"/>
                <a:gd name="T23" fmla="*/ 7143 h 20000"/>
                <a:gd name="T24" fmla="*/ 3810 w 20000"/>
                <a:gd name="T25" fmla="*/ 8381 h 20000"/>
                <a:gd name="T26" fmla="*/ 3810 w 20000"/>
                <a:gd name="T27" fmla="*/ 6619 h 20000"/>
                <a:gd name="T28" fmla="*/ 2812 w 20000"/>
                <a:gd name="T29" fmla="*/ 5905 h 20000"/>
                <a:gd name="T30" fmla="*/ 2585 w 20000"/>
                <a:gd name="T31" fmla="*/ 5667 h 20000"/>
                <a:gd name="T32" fmla="*/ 4490 w 20000"/>
                <a:gd name="T33" fmla="*/ 5143 h 20000"/>
                <a:gd name="T34" fmla="*/ 5170 w 20000"/>
                <a:gd name="T35" fmla="*/ 5143 h 20000"/>
                <a:gd name="T36" fmla="*/ 5170 w 20000"/>
                <a:gd name="T37" fmla="*/ 4476 h 20000"/>
                <a:gd name="T38" fmla="*/ 2585 w 20000"/>
                <a:gd name="T39" fmla="*/ 4667 h 20000"/>
                <a:gd name="T40" fmla="*/ 2132 w 20000"/>
                <a:gd name="T41" fmla="*/ 3190 h 20000"/>
                <a:gd name="T42" fmla="*/ 0 w 20000"/>
                <a:gd name="T43" fmla="*/ 2429 h 20000"/>
                <a:gd name="T44" fmla="*/ 272 w 20000"/>
                <a:gd name="T45" fmla="*/ 1238 h 20000"/>
                <a:gd name="T46" fmla="*/ 2812 w 20000"/>
                <a:gd name="T47" fmla="*/ 0 h 20000"/>
                <a:gd name="T48" fmla="*/ 5669 w 20000"/>
                <a:gd name="T49" fmla="*/ 1238 h 20000"/>
                <a:gd name="T50" fmla="*/ 6349 w 20000"/>
                <a:gd name="T51" fmla="*/ 2714 h 20000"/>
                <a:gd name="T52" fmla="*/ 6803 w 20000"/>
                <a:gd name="T53" fmla="*/ 5667 h 20000"/>
                <a:gd name="T54" fmla="*/ 7075 w 20000"/>
                <a:gd name="T55" fmla="*/ 5143 h 20000"/>
                <a:gd name="T56" fmla="*/ 7528 w 20000"/>
                <a:gd name="T57" fmla="*/ 5905 h 20000"/>
                <a:gd name="T58" fmla="*/ 8254 w 20000"/>
                <a:gd name="T59" fmla="*/ 7143 h 20000"/>
                <a:gd name="T60" fmla="*/ 10567 w 20000"/>
                <a:gd name="T61" fmla="*/ 4667 h 20000"/>
                <a:gd name="T62" fmla="*/ 11973 w 20000"/>
                <a:gd name="T63" fmla="*/ 3714 h 20000"/>
                <a:gd name="T64" fmla="*/ 16689 w 20000"/>
                <a:gd name="T65" fmla="*/ 4476 h 20000"/>
                <a:gd name="T66" fmla="*/ 19955 w 20000"/>
                <a:gd name="T67" fmla="*/ 566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81" name="papouasie">
              <a:extLst>
                <a:ext uri="{FF2B5EF4-FFF2-40B4-BE49-F238E27FC236}">
                  <a16:creationId xmlns:a16="http://schemas.microsoft.com/office/drawing/2014/main" id="{6F779DD9-E5B6-4C79-B687-7142A4CF1B5E}"/>
                </a:ext>
              </a:extLst>
            </p:cNvPr>
            <p:cNvSpPr>
              <a:spLocks/>
            </p:cNvSpPr>
            <p:nvPr/>
          </p:nvSpPr>
          <p:spPr bwMode="auto">
            <a:xfrm>
              <a:off x="9190038" y="4673600"/>
              <a:ext cx="38100" cy="28575"/>
            </a:xfrm>
            <a:custGeom>
              <a:avLst/>
              <a:gdLst>
                <a:gd name="T0" fmla="*/ 0 w 20000"/>
                <a:gd name="T1" fmla="*/ 19583 h 20000"/>
                <a:gd name="T2" fmla="*/ 6563 w 20000"/>
                <a:gd name="T3" fmla="*/ 6667 h 20000"/>
                <a:gd name="T4" fmla="*/ 16563 w 20000"/>
                <a:gd name="T5" fmla="*/ 0 h 20000"/>
                <a:gd name="T6" fmla="*/ 19688 w 20000"/>
                <a:gd name="T7" fmla="*/ 1667 h 20000"/>
                <a:gd name="T8" fmla="*/ 19688 w 20000"/>
                <a:gd name="T9" fmla="*/ 10833 h 20000"/>
                <a:gd name="T10" fmla="*/ 14688 w 20000"/>
                <a:gd name="T11" fmla="*/ 17083 h 20000"/>
                <a:gd name="T12" fmla="*/ 0 w 20000"/>
                <a:gd name="T13" fmla="*/ 19583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19583"/>
                  </a:moveTo>
                  <a:lnTo>
                    <a:pt x="6563" y="6667"/>
                  </a:lnTo>
                  <a:lnTo>
                    <a:pt x="16563" y="0"/>
                  </a:lnTo>
                  <a:lnTo>
                    <a:pt x="19688" y="1667"/>
                  </a:lnTo>
                  <a:lnTo>
                    <a:pt x="19688" y="10833"/>
                  </a:lnTo>
                  <a:lnTo>
                    <a:pt x="14688" y="17083"/>
                  </a:lnTo>
                  <a:lnTo>
                    <a:pt x="0" y="19583"/>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82" name="archipel de Riau">
              <a:extLst>
                <a:ext uri="{FF2B5EF4-FFF2-40B4-BE49-F238E27FC236}">
                  <a16:creationId xmlns:a16="http://schemas.microsoft.com/office/drawing/2014/main" id="{956079F0-0DBB-4D24-A6F8-9795CE0BD9A5}"/>
                </a:ext>
              </a:extLst>
            </p:cNvPr>
            <p:cNvSpPr>
              <a:spLocks/>
            </p:cNvSpPr>
            <p:nvPr/>
          </p:nvSpPr>
          <p:spPr bwMode="auto">
            <a:xfrm>
              <a:off x="8415338" y="4356100"/>
              <a:ext cx="15875" cy="15875"/>
            </a:xfrm>
            <a:custGeom>
              <a:avLst/>
              <a:gdLst>
                <a:gd name="T0" fmla="*/ 3704 w 20000"/>
                <a:gd name="T1" fmla="*/ 19259 h 20000"/>
                <a:gd name="T2" fmla="*/ 0 w 20000"/>
                <a:gd name="T3" fmla="*/ 7407 h 20000"/>
                <a:gd name="T4" fmla="*/ 3704 w 20000"/>
                <a:gd name="T5" fmla="*/ 0 h 20000"/>
                <a:gd name="T6" fmla="*/ 11852 w 20000"/>
                <a:gd name="T7" fmla="*/ 7407 h 20000"/>
                <a:gd name="T8" fmla="*/ 19259 w 20000"/>
                <a:gd name="T9" fmla="*/ 19259 h 20000"/>
                <a:gd name="T10" fmla="*/ 3704 w 20000"/>
                <a:gd name="T11" fmla="*/ 19259 h 20000"/>
              </a:gdLst>
              <a:ahLst/>
              <a:cxnLst>
                <a:cxn ang="0">
                  <a:pos x="T0" y="T1"/>
                </a:cxn>
                <a:cxn ang="0">
                  <a:pos x="T2" y="T3"/>
                </a:cxn>
                <a:cxn ang="0">
                  <a:pos x="T4" y="T5"/>
                </a:cxn>
                <a:cxn ang="0">
                  <a:pos x="T6" y="T7"/>
                </a:cxn>
                <a:cxn ang="0">
                  <a:pos x="T8" y="T9"/>
                </a:cxn>
                <a:cxn ang="0">
                  <a:pos x="T10" y="T11"/>
                </a:cxn>
              </a:cxnLst>
              <a:rect l="0" t="0" r="r" b="b"/>
              <a:pathLst>
                <a:path w="20000" h="20000">
                  <a:moveTo>
                    <a:pt x="3704" y="19259"/>
                  </a:moveTo>
                  <a:lnTo>
                    <a:pt x="0" y="7407"/>
                  </a:lnTo>
                  <a:lnTo>
                    <a:pt x="3704" y="0"/>
                  </a:lnTo>
                  <a:lnTo>
                    <a:pt x="11852" y="7407"/>
                  </a:lnTo>
                  <a:lnTo>
                    <a:pt x="19259" y="19259"/>
                  </a:lnTo>
                  <a:lnTo>
                    <a:pt x="3704" y="19259"/>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83" name="kalimantan">
              <a:extLst>
                <a:ext uri="{FF2B5EF4-FFF2-40B4-BE49-F238E27FC236}">
                  <a16:creationId xmlns:a16="http://schemas.microsoft.com/office/drawing/2014/main" id="{4743D169-51B1-4203-837C-972AE34AC1A4}"/>
                </a:ext>
              </a:extLst>
            </p:cNvPr>
            <p:cNvSpPr>
              <a:spLocks/>
            </p:cNvSpPr>
            <p:nvPr/>
          </p:nvSpPr>
          <p:spPr bwMode="auto">
            <a:xfrm>
              <a:off x="8439150" y="4360863"/>
              <a:ext cx="266700" cy="219075"/>
            </a:xfrm>
            <a:custGeom>
              <a:avLst/>
              <a:gdLst>
                <a:gd name="T0" fmla="*/ 2262 w 20000"/>
                <a:gd name="T1" fmla="*/ 6775 h 20000"/>
                <a:gd name="T2" fmla="*/ 5499 w 20000"/>
                <a:gd name="T3" fmla="*/ 7588 h 20000"/>
                <a:gd name="T4" fmla="*/ 9889 w 20000"/>
                <a:gd name="T5" fmla="*/ 7317 h 20000"/>
                <a:gd name="T6" fmla="*/ 12151 w 20000"/>
                <a:gd name="T7" fmla="*/ 3089 h 20000"/>
                <a:gd name="T8" fmla="*/ 13969 w 20000"/>
                <a:gd name="T9" fmla="*/ 0 h 20000"/>
                <a:gd name="T10" fmla="*/ 17428 w 20000"/>
                <a:gd name="T11" fmla="*/ 867 h 20000"/>
                <a:gd name="T12" fmla="*/ 16984 w 20000"/>
                <a:gd name="T13" fmla="*/ 1680 h 20000"/>
                <a:gd name="T14" fmla="*/ 16763 w 20000"/>
                <a:gd name="T15" fmla="*/ 2222 h 20000"/>
                <a:gd name="T16" fmla="*/ 17694 w 20000"/>
                <a:gd name="T17" fmla="*/ 3686 h 20000"/>
                <a:gd name="T18" fmla="*/ 17428 w 20000"/>
                <a:gd name="T19" fmla="*/ 5095 h 20000"/>
                <a:gd name="T20" fmla="*/ 19246 w 20000"/>
                <a:gd name="T21" fmla="*/ 6775 h 20000"/>
                <a:gd name="T22" fmla="*/ 19512 w 20000"/>
                <a:gd name="T23" fmla="*/ 7588 h 20000"/>
                <a:gd name="T24" fmla="*/ 16984 w 20000"/>
                <a:gd name="T25" fmla="*/ 8726 h 20000"/>
                <a:gd name="T26" fmla="*/ 16984 w 20000"/>
                <a:gd name="T27" fmla="*/ 11762 h 20000"/>
                <a:gd name="T28" fmla="*/ 14457 w 20000"/>
                <a:gd name="T29" fmla="*/ 14038 h 20000"/>
                <a:gd name="T30" fmla="*/ 14457 w 20000"/>
                <a:gd name="T31" fmla="*/ 16856 h 20000"/>
                <a:gd name="T32" fmla="*/ 10998 w 20000"/>
                <a:gd name="T33" fmla="*/ 19946 h 20000"/>
                <a:gd name="T34" fmla="*/ 9889 w 20000"/>
                <a:gd name="T35" fmla="*/ 17940 h 20000"/>
                <a:gd name="T36" fmla="*/ 9180 w 20000"/>
                <a:gd name="T37" fmla="*/ 17073 h 20000"/>
                <a:gd name="T38" fmla="*/ 7982 w 20000"/>
                <a:gd name="T39" fmla="*/ 17073 h 20000"/>
                <a:gd name="T40" fmla="*/ 7095 w 20000"/>
                <a:gd name="T41" fmla="*/ 17940 h 20000"/>
                <a:gd name="T42" fmla="*/ 5987 w 20000"/>
                <a:gd name="T43" fmla="*/ 18537 h 20000"/>
                <a:gd name="T44" fmla="*/ 4789 w 20000"/>
                <a:gd name="T45" fmla="*/ 16856 h 20000"/>
                <a:gd name="T46" fmla="*/ 3193 w 20000"/>
                <a:gd name="T47" fmla="*/ 16856 h 20000"/>
                <a:gd name="T48" fmla="*/ 2528 w 20000"/>
                <a:gd name="T49" fmla="*/ 15447 h 20000"/>
                <a:gd name="T50" fmla="*/ 2262 w 20000"/>
                <a:gd name="T51" fmla="*/ 12629 h 20000"/>
                <a:gd name="T52" fmla="*/ 710 w 20000"/>
                <a:gd name="T53" fmla="*/ 11762 h 20000"/>
                <a:gd name="T54" fmla="*/ 266 w 20000"/>
                <a:gd name="T55" fmla="*/ 10949 h 20000"/>
                <a:gd name="T56" fmla="*/ 0 w 20000"/>
                <a:gd name="T57" fmla="*/ 8997 h 20000"/>
                <a:gd name="T58" fmla="*/ 266 w 20000"/>
                <a:gd name="T59" fmla="*/ 6179 h 20000"/>
                <a:gd name="T60" fmla="*/ 1153 w 20000"/>
                <a:gd name="T61" fmla="*/ 5095 h 20000"/>
                <a:gd name="T62" fmla="*/ 1818 w 20000"/>
                <a:gd name="T63" fmla="*/ 531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84" name="bangka-Belitung">
              <a:extLst>
                <a:ext uri="{FF2B5EF4-FFF2-40B4-BE49-F238E27FC236}">
                  <a16:creationId xmlns:a16="http://schemas.microsoft.com/office/drawing/2014/main" id="{CB41E19A-C242-490F-B71B-5EC0DFDE467E}"/>
                </a:ext>
              </a:extLst>
            </p:cNvPr>
            <p:cNvSpPr>
              <a:spLocks/>
            </p:cNvSpPr>
            <p:nvPr/>
          </p:nvSpPr>
          <p:spPr bwMode="auto">
            <a:xfrm>
              <a:off x="8339138" y="4508500"/>
              <a:ext cx="44450" cy="39687"/>
            </a:xfrm>
            <a:custGeom>
              <a:avLst/>
              <a:gdLst>
                <a:gd name="T0" fmla="*/ 19744 w 20000"/>
                <a:gd name="T1" fmla="*/ 19706 h 20000"/>
                <a:gd name="T2" fmla="*/ 11795 w 20000"/>
                <a:gd name="T3" fmla="*/ 18235 h 20000"/>
                <a:gd name="T4" fmla="*/ 9231 w 20000"/>
                <a:gd name="T5" fmla="*/ 10882 h 20000"/>
                <a:gd name="T6" fmla="*/ 5128 w 20000"/>
                <a:gd name="T7" fmla="*/ 6176 h 20000"/>
                <a:gd name="T8" fmla="*/ 0 w 20000"/>
                <a:gd name="T9" fmla="*/ 6176 h 20000"/>
                <a:gd name="T10" fmla="*/ 5128 w 20000"/>
                <a:gd name="T11" fmla="*/ 6176 h 20000"/>
                <a:gd name="T12" fmla="*/ 5128 w 20000"/>
                <a:gd name="T13" fmla="*/ 0 h 20000"/>
                <a:gd name="T14" fmla="*/ 6667 w 20000"/>
                <a:gd name="T15" fmla="*/ 0 h 20000"/>
                <a:gd name="T16" fmla="*/ 6667 w 20000"/>
                <a:gd name="T17" fmla="*/ 2941 h 20000"/>
                <a:gd name="T18" fmla="*/ 9231 w 20000"/>
                <a:gd name="T19" fmla="*/ 2941 h 20000"/>
                <a:gd name="T20" fmla="*/ 9231 w 20000"/>
                <a:gd name="T21" fmla="*/ 0 h 20000"/>
                <a:gd name="T22" fmla="*/ 11795 w 20000"/>
                <a:gd name="T23" fmla="*/ 0 h 20000"/>
                <a:gd name="T24" fmla="*/ 13077 w 20000"/>
                <a:gd name="T25" fmla="*/ 2941 h 20000"/>
                <a:gd name="T26" fmla="*/ 13077 w 20000"/>
                <a:gd name="T27" fmla="*/ 12059 h 20000"/>
                <a:gd name="T28" fmla="*/ 19744 w 20000"/>
                <a:gd name="T29" fmla="*/ 15000 h 20000"/>
                <a:gd name="T30" fmla="*/ 17179 w 20000"/>
                <a:gd name="T31" fmla="*/ 18235 h 20000"/>
                <a:gd name="T32" fmla="*/ 19744 w 20000"/>
                <a:gd name="T33"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85" name="bangka-Belitung">
              <a:extLst>
                <a:ext uri="{FF2B5EF4-FFF2-40B4-BE49-F238E27FC236}">
                  <a16:creationId xmlns:a16="http://schemas.microsoft.com/office/drawing/2014/main" id="{B401D750-D46B-45F6-94AB-CFA628EE0B4C}"/>
                </a:ext>
              </a:extLst>
            </p:cNvPr>
            <p:cNvSpPr>
              <a:spLocks/>
            </p:cNvSpPr>
            <p:nvPr/>
          </p:nvSpPr>
          <p:spPr bwMode="auto">
            <a:xfrm>
              <a:off x="8402638" y="4538663"/>
              <a:ext cx="22225" cy="15875"/>
            </a:xfrm>
            <a:custGeom>
              <a:avLst/>
              <a:gdLst>
                <a:gd name="T0" fmla="*/ 0 w 20000"/>
                <a:gd name="T1" fmla="*/ 19286 h 20000"/>
                <a:gd name="T2" fmla="*/ 5263 w 20000"/>
                <a:gd name="T3" fmla="*/ 0 h 20000"/>
                <a:gd name="T4" fmla="*/ 19474 w 20000"/>
                <a:gd name="T5" fmla="*/ 0 h 20000"/>
                <a:gd name="T6" fmla="*/ 19474 w 20000"/>
                <a:gd name="T7" fmla="*/ 19286 h 20000"/>
                <a:gd name="T8" fmla="*/ 11053 w 20000"/>
                <a:gd name="T9" fmla="*/ 11429 h 20000"/>
                <a:gd name="T10" fmla="*/ 0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0" y="19286"/>
                  </a:moveTo>
                  <a:lnTo>
                    <a:pt x="5263" y="0"/>
                  </a:lnTo>
                  <a:lnTo>
                    <a:pt x="19474" y="0"/>
                  </a:lnTo>
                  <a:lnTo>
                    <a:pt x="19474" y="19286"/>
                  </a:lnTo>
                  <a:lnTo>
                    <a:pt x="11053" y="11429"/>
                  </a:lnTo>
                  <a:lnTo>
                    <a:pt x="0" y="1928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86" name="java">
              <a:extLst>
                <a:ext uri="{FF2B5EF4-FFF2-40B4-BE49-F238E27FC236}">
                  <a16:creationId xmlns:a16="http://schemas.microsoft.com/office/drawing/2014/main" id="{87333EAA-4754-48A7-9466-884915736994}"/>
                </a:ext>
              </a:extLst>
            </p:cNvPr>
            <p:cNvSpPr>
              <a:spLocks/>
            </p:cNvSpPr>
            <p:nvPr/>
          </p:nvSpPr>
          <p:spPr bwMode="auto">
            <a:xfrm>
              <a:off x="8542338" y="4651375"/>
              <a:ext cx="28575" cy="11112"/>
            </a:xfrm>
            <a:custGeom>
              <a:avLst/>
              <a:gdLst>
                <a:gd name="T0" fmla="*/ 10833 w 20000"/>
                <a:gd name="T1" fmla="*/ 18824 h 20000"/>
                <a:gd name="T2" fmla="*/ 0 w 20000"/>
                <a:gd name="T3" fmla="*/ 12941 h 20000"/>
                <a:gd name="T4" fmla="*/ 0 w 20000"/>
                <a:gd name="T5" fmla="*/ 0 h 20000"/>
                <a:gd name="T6" fmla="*/ 19583 w 20000"/>
                <a:gd name="T7" fmla="*/ 0 h 20000"/>
                <a:gd name="T8" fmla="*/ 17083 w 20000"/>
                <a:gd name="T9" fmla="*/ 12941 h 20000"/>
                <a:gd name="T10" fmla="*/ 12917 w 20000"/>
                <a:gd name="T11" fmla="*/ 12941 h 20000"/>
                <a:gd name="T12" fmla="*/ 10833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0833" y="18824"/>
                  </a:moveTo>
                  <a:lnTo>
                    <a:pt x="0" y="12941"/>
                  </a:lnTo>
                  <a:lnTo>
                    <a:pt x="0" y="0"/>
                  </a:lnTo>
                  <a:lnTo>
                    <a:pt x="19583" y="0"/>
                  </a:lnTo>
                  <a:lnTo>
                    <a:pt x="17083" y="12941"/>
                  </a:lnTo>
                  <a:lnTo>
                    <a:pt x="12917" y="12941"/>
                  </a:lnTo>
                  <a:lnTo>
                    <a:pt x="10833" y="188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87" name="java">
              <a:extLst>
                <a:ext uri="{FF2B5EF4-FFF2-40B4-BE49-F238E27FC236}">
                  <a16:creationId xmlns:a16="http://schemas.microsoft.com/office/drawing/2014/main" id="{77DC19C9-5170-4CB7-A161-09C276C16BF4}"/>
                </a:ext>
              </a:extLst>
            </p:cNvPr>
            <p:cNvSpPr>
              <a:spLocks/>
            </p:cNvSpPr>
            <p:nvPr/>
          </p:nvSpPr>
          <p:spPr bwMode="auto">
            <a:xfrm>
              <a:off x="8339138" y="4627563"/>
              <a:ext cx="244475" cy="80962"/>
            </a:xfrm>
            <a:custGeom>
              <a:avLst/>
              <a:gdLst>
                <a:gd name="T0" fmla="*/ 19952 w 20000"/>
                <a:gd name="T1" fmla="*/ 19853 h 20000"/>
                <a:gd name="T2" fmla="*/ 18699 w 20000"/>
                <a:gd name="T3" fmla="*/ 18382 h 20000"/>
                <a:gd name="T4" fmla="*/ 16916 w 20000"/>
                <a:gd name="T5" fmla="*/ 16029 h 20000"/>
                <a:gd name="T6" fmla="*/ 15952 w 20000"/>
                <a:gd name="T7" fmla="*/ 17500 h 20000"/>
                <a:gd name="T8" fmla="*/ 14747 w 20000"/>
                <a:gd name="T9" fmla="*/ 16029 h 20000"/>
                <a:gd name="T10" fmla="*/ 13687 w 20000"/>
                <a:gd name="T11" fmla="*/ 16029 h 20000"/>
                <a:gd name="T12" fmla="*/ 12193 w 20000"/>
                <a:gd name="T13" fmla="*/ 15294 h 20000"/>
                <a:gd name="T14" fmla="*/ 10988 w 20000"/>
                <a:gd name="T15" fmla="*/ 13824 h 20000"/>
                <a:gd name="T16" fmla="*/ 8482 w 20000"/>
                <a:gd name="T17" fmla="*/ 11471 h 20000"/>
                <a:gd name="T18" fmla="*/ 6988 w 20000"/>
                <a:gd name="T19" fmla="*/ 12059 h 20000"/>
                <a:gd name="T20" fmla="*/ 5012 w 20000"/>
                <a:gd name="T21" fmla="*/ 9853 h 20000"/>
                <a:gd name="T22" fmla="*/ 2458 w 20000"/>
                <a:gd name="T23" fmla="*/ 8382 h 20000"/>
                <a:gd name="T24" fmla="*/ 2940 w 20000"/>
                <a:gd name="T25" fmla="*/ 7647 h 20000"/>
                <a:gd name="T26" fmla="*/ 1253 w 20000"/>
                <a:gd name="T27" fmla="*/ 6029 h 20000"/>
                <a:gd name="T28" fmla="*/ 0 w 20000"/>
                <a:gd name="T29" fmla="*/ 5441 h 20000"/>
                <a:gd name="T30" fmla="*/ 482 w 20000"/>
                <a:gd name="T31" fmla="*/ 5441 h 20000"/>
                <a:gd name="T32" fmla="*/ 964 w 20000"/>
                <a:gd name="T33" fmla="*/ 5441 h 20000"/>
                <a:gd name="T34" fmla="*/ 1735 w 20000"/>
                <a:gd name="T35" fmla="*/ 2353 h 20000"/>
                <a:gd name="T36" fmla="*/ 2217 w 20000"/>
                <a:gd name="T37" fmla="*/ 0 h 20000"/>
                <a:gd name="T38" fmla="*/ 4241 w 20000"/>
                <a:gd name="T39" fmla="*/ 1471 h 20000"/>
                <a:gd name="T40" fmla="*/ 4241 w 20000"/>
                <a:gd name="T41" fmla="*/ 0 h 20000"/>
                <a:gd name="T42" fmla="*/ 5012 w 20000"/>
                <a:gd name="T43" fmla="*/ 0 h 20000"/>
                <a:gd name="T44" fmla="*/ 5687 w 20000"/>
                <a:gd name="T45" fmla="*/ 1471 h 20000"/>
                <a:gd name="T46" fmla="*/ 6217 w 20000"/>
                <a:gd name="T47" fmla="*/ 2353 h 20000"/>
                <a:gd name="T48" fmla="*/ 6988 w 20000"/>
                <a:gd name="T49" fmla="*/ 1471 h 20000"/>
                <a:gd name="T50" fmla="*/ 7470 w 20000"/>
                <a:gd name="T51" fmla="*/ 5441 h 20000"/>
                <a:gd name="T52" fmla="*/ 10699 w 20000"/>
                <a:gd name="T53" fmla="*/ 6029 h 20000"/>
                <a:gd name="T54" fmla="*/ 11470 w 20000"/>
                <a:gd name="T55" fmla="*/ 6029 h 20000"/>
                <a:gd name="T56" fmla="*/ 11711 w 20000"/>
                <a:gd name="T57" fmla="*/ 3824 h 20000"/>
                <a:gd name="T58" fmla="*/ 12723 w 20000"/>
                <a:gd name="T59" fmla="*/ 3824 h 20000"/>
                <a:gd name="T60" fmla="*/ 12964 w 20000"/>
                <a:gd name="T61" fmla="*/ 5441 h 20000"/>
                <a:gd name="T62" fmla="*/ 13446 w 20000"/>
                <a:gd name="T63" fmla="*/ 5441 h 20000"/>
                <a:gd name="T64" fmla="*/ 14747 w 20000"/>
                <a:gd name="T65" fmla="*/ 5441 h 20000"/>
                <a:gd name="T66" fmla="*/ 15470 w 20000"/>
                <a:gd name="T67" fmla="*/ 6029 h 20000"/>
                <a:gd name="T68" fmla="*/ 16241 w 20000"/>
                <a:gd name="T69" fmla="*/ 9853 h 20000"/>
                <a:gd name="T70" fmla="*/ 17494 w 20000"/>
                <a:gd name="T71" fmla="*/ 12059 h 20000"/>
                <a:gd name="T72" fmla="*/ 17976 w 20000"/>
                <a:gd name="T73" fmla="*/ 11471 h 20000"/>
                <a:gd name="T74" fmla="*/ 18988 w 20000"/>
                <a:gd name="T75" fmla="*/ 11471 h 20000"/>
                <a:gd name="T76" fmla="*/ 19952 w 20000"/>
                <a:gd name="T77" fmla="*/ 12059 h 20000"/>
                <a:gd name="T78" fmla="*/ 19470 w 20000"/>
                <a:gd name="T79" fmla="*/ 13824 h 20000"/>
                <a:gd name="T80" fmla="*/ 19470 w 20000"/>
                <a:gd name="T81" fmla="*/ 16029 h 20000"/>
                <a:gd name="T82" fmla="*/ 19952 w 20000"/>
                <a:gd name="T83" fmla="*/ 18382 h 20000"/>
                <a:gd name="T84" fmla="*/ 19952 w 20000"/>
                <a:gd name="T85" fmla="*/ 1985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88" name="bali">
              <a:extLst>
                <a:ext uri="{FF2B5EF4-FFF2-40B4-BE49-F238E27FC236}">
                  <a16:creationId xmlns:a16="http://schemas.microsoft.com/office/drawing/2014/main" id="{909C27BD-D4A6-42F1-BB2E-740E33B7E94E}"/>
                </a:ext>
              </a:extLst>
            </p:cNvPr>
            <p:cNvSpPr>
              <a:spLocks/>
            </p:cNvSpPr>
            <p:nvPr/>
          </p:nvSpPr>
          <p:spPr bwMode="auto">
            <a:xfrm>
              <a:off x="8582025" y="4687888"/>
              <a:ext cx="34925" cy="14287"/>
            </a:xfrm>
            <a:custGeom>
              <a:avLst/>
              <a:gdLst>
                <a:gd name="T0" fmla="*/ 10690 w 20000"/>
                <a:gd name="T1" fmla="*/ 19091 h 20000"/>
                <a:gd name="T2" fmla="*/ 5517 w 20000"/>
                <a:gd name="T3" fmla="*/ 13636 h 20000"/>
                <a:gd name="T4" fmla="*/ 0 w 20000"/>
                <a:gd name="T5" fmla="*/ 13636 h 20000"/>
                <a:gd name="T6" fmla="*/ 0 w 20000"/>
                <a:gd name="T7" fmla="*/ 0 h 20000"/>
                <a:gd name="T8" fmla="*/ 5517 w 20000"/>
                <a:gd name="T9" fmla="*/ 5455 h 20000"/>
                <a:gd name="T10" fmla="*/ 10690 w 20000"/>
                <a:gd name="T11" fmla="*/ 0 h 20000"/>
                <a:gd name="T12" fmla="*/ 19655 w 20000"/>
                <a:gd name="T13" fmla="*/ 13636 h 20000"/>
                <a:gd name="T14" fmla="*/ 10690 w 20000"/>
                <a:gd name="T15" fmla="*/ 13636 h 20000"/>
                <a:gd name="T16" fmla="*/ 10690 w 20000"/>
                <a:gd name="T17" fmla="*/ 1909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389" name="Iran">
            <a:extLst>
              <a:ext uri="{FF2B5EF4-FFF2-40B4-BE49-F238E27FC236}">
                <a16:creationId xmlns:a16="http://schemas.microsoft.com/office/drawing/2014/main" id="{8064FC95-EFD9-4CA7-B564-F69564D38E10}"/>
              </a:ext>
            </a:extLst>
          </p:cNvPr>
          <p:cNvSpPr>
            <a:spLocks/>
          </p:cNvSpPr>
          <p:nvPr/>
        </p:nvSpPr>
        <p:spPr bwMode="auto">
          <a:xfrm>
            <a:off x="8983747" y="3552710"/>
            <a:ext cx="443786" cy="365626"/>
          </a:xfrm>
          <a:custGeom>
            <a:avLst/>
            <a:gdLst>
              <a:gd name="T0" fmla="*/ 4504 w 20000"/>
              <a:gd name="T1" fmla="*/ 1808 h 20000"/>
              <a:gd name="T2" fmla="*/ 5061 w 20000"/>
              <a:gd name="T3" fmla="*/ 3212 h 20000"/>
              <a:gd name="T4" fmla="*/ 6800 w 20000"/>
              <a:gd name="T5" fmla="*/ 4049 h 20000"/>
              <a:gd name="T6" fmla="*/ 9342 w 20000"/>
              <a:gd name="T7" fmla="*/ 3914 h 20000"/>
              <a:gd name="T8" fmla="*/ 9253 w 20000"/>
              <a:gd name="T9" fmla="*/ 4049 h 20000"/>
              <a:gd name="T10" fmla="*/ 9810 w 20000"/>
              <a:gd name="T11" fmla="*/ 4049 h 20000"/>
              <a:gd name="T12" fmla="*/ 10502 w 20000"/>
              <a:gd name="T13" fmla="*/ 3212 h 20000"/>
              <a:gd name="T14" fmla="*/ 11773 w 20000"/>
              <a:gd name="T15" fmla="*/ 2105 h 20000"/>
              <a:gd name="T16" fmla="*/ 12910 w 20000"/>
              <a:gd name="T17" fmla="*/ 2375 h 20000"/>
              <a:gd name="T18" fmla="*/ 16611 w 20000"/>
              <a:gd name="T19" fmla="*/ 4049 h 20000"/>
              <a:gd name="T20" fmla="*/ 16834 w 20000"/>
              <a:gd name="T21" fmla="*/ 6424 h 20000"/>
              <a:gd name="T22" fmla="*/ 16834 w 20000"/>
              <a:gd name="T23" fmla="*/ 7557 h 20000"/>
              <a:gd name="T24" fmla="*/ 16611 w 20000"/>
              <a:gd name="T25" fmla="*/ 8394 h 20000"/>
              <a:gd name="T26" fmla="*/ 16611 w 20000"/>
              <a:gd name="T27" fmla="*/ 9096 h 20000"/>
              <a:gd name="T28" fmla="*/ 17101 w 20000"/>
              <a:gd name="T29" fmla="*/ 11309 h 20000"/>
              <a:gd name="T30" fmla="*/ 18105 w 20000"/>
              <a:gd name="T31" fmla="*/ 12308 h 20000"/>
              <a:gd name="T32" fmla="*/ 17547 w 20000"/>
              <a:gd name="T33" fmla="*/ 13846 h 20000"/>
              <a:gd name="T34" fmla="*/ 18930 w 20000"/>
              <a:gd name="T35" fmla="*/ 15358 h 20000"/>
              <a:gd name="T36" fmla="*/ 19621 w 20000"/>
              <a:gd name="T37" fmla="*/ 17031 h 20000"/>
              <a:gd name="T38" fmla="*/ 19978 w 20000"/>
              <a:gd name="T39" fmla="*/ 17598 h 20000"/>
              <a:gd name="T40" fmla="*/ 19844 w 20000"/>
              <a:gd name="T41" fmla="*/ 17868 h 20000"/>
              <a:gd name="T42" fmla="*/ 19041 w 20000"/>
              <a:gd name="T43" fmla="*/ 18273 h 20000"/>
              <a:gd name="T44" fmla="*/ 18462 w 20000"/>
              <a:gd name="T45" fmla="*/ 19271 h 20000"/>
              <a:gd name="T46" fmla="*/ 18016 w 20000"/>
              <a:gd name="T47" fmla="*/ 19703 h 20000"/>
              <a:gd name="T48" fmla="*/ 16054 w 20000"/>
              <a:gd name="T49" fmla="*/ 19406 h 20000"/>
              <a:gd name="T50" fmla="*/ 14091 w 20000"/>
              <a:gd name="T51" fmla="*/ 18974 h 20000"/>
              <a:gd name="T52" fmla="*/ 13177 w 20000"/>
              <a:gd name="T53" fmla="*/ 17166 h 20000"/>
              <a:gd name="T54" fmla="*/ 12219 w 20000"/>
              <a:gd name="T55" fmla="*/ 17598 h 20000"/>
              <a:gd name="T56" fmla="*/ 11438 w 20000"/>
              <a:gd name="T57" fmla="*/ 18165 h 20000"/>
              <a:gd name="T58" fmla="*/ 9922 w 20000"/>
              <a:gd name="T59" fmla="*/ 17436 h 20000"/>
              <a:gd name="T60" fmla="*/ 8986 w 20000"/>
              <a:gd name="T61" fmla="*/ 16491 h 20000"/>
              <a:gd name="T62" fmla="*/ 7737 w 20000"/>
              <a:gd name="T63" fmla="*/ 15223 h 20000"/>
              <a:gd name="T64" fmla="*/ 7157 w 20000"/>
              <a:gd name="T65" fmla="*/ 14521 h 20000"/>
              <a:gd name="T66" fmla="*/ 6577 w 20000"/>
              <a:gd name="T67" fmla="*/ 13117 h 20000"/>
              <a:gd name="T68" fmla="*/ 5663 w 20000"/>
              <a:gd name="T69" fmla="*/ 13117 h 20000"/>
              <a:gd name="T70" fmla="*/ 5418 w 20000"/>
              <a:gd name="T71" fmla="*/ 12848 h 20000"/>
              <a:gd name="T72" fmla="*/ 5061 w 20000"/>
              <a:gd name="T73" fmla="*/ 13522 h 20000"/>
              <a:gd name="T74" fmla="*/ 4727 w 20000"/>
              <a:gd name="T75" fmla="*/ 12308 h 20000"/>
              <a:gd name="T76" fmla="*/ 4370 w 20000"/>
              <a:gd name="T77" fmla="*/ 11309 h 20000"/>
              <a:gd name="T78" fmla="*/ 3924 w 20000"/>
              <a:gd name="T79" fmla="*/ 10202 h 20000"/>
              <a:gd name="T80" fmla="*/ 2653 w 20000"/>
              <a:gd name="T81" fmla="*/ 9366 h 20000"/>
              <a:gd name="T82" fmla="*/ 1962 w 20000"/>
              <a:gd name="T83" fmla="*/ 8232 h 20000"/>
              <a:gd name="T84" fmla="*/ 2096 w 20000"/>
              <a:gd name="T85" fmla="*/ 7287 h 20000"/>
              <a:gd name="T86" fmla="*/ 2542 w 20000"/>
              <a:gd name="T87" fmla="*/ 6559 h 20000"/>
              <a:gd name="T88" fmla="*/ 2653 w 20000"/>
              <a:gd name="T89" fmla="*/ 5722 h 20000"/>
              <a:gd name="T90" fmla="*/ 2096 w 20000"/>
              <a:gd name="T91" fmla="*/ 5452 h 20000"/>
              <a:gd name="T92" fmla="*/ 1382 w 20000"/>
              <a:gd name="T93" fmla="*/ 4750 h 20000"/>
              <a:gd name="T94" fmla="*/ 1048 w 20000"/>
              <a:gd name="T95" fmla="*/ 3914 h 20000"/>
              <a:gd name="T96" fmla="*/ 580 w 20000"/>
              <a:gd name="T97" fmla="*/ 2537 h 20000"/>
              <a:gd name="T98" fmla="*/ 468 w 20000"/>
              <a:gd name="T99" fmla="*/ 1673 h 20000"/>
              <a:gd name="T100" fmla="*/ 468 w 20000"/>
              <a:gd name="T101" fmla="*/ 0 h 20000"/>
              <a:gd name="T102" fmla="*/ 2542 w 20000"/>
              <a:gd name="T103" fmla="*/ 14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390" name="Phillipines">
            <a:extLst>
              <a:ext uri="{FF2B5EF4-FFF2-40B4-BE49-F238E27FC236}">
                <a16:creationId xmlns:a16="http://schemas.microsoft.com/office/drawing/2014/main" id="{FE71448B-1AEC-4B62-9607-F432F21FA02E}"/>
              </a:ext>
            </a:extLst>
          </p:cNvPr>
          <p:cNvGrpSpPr/>
          <p:nvPr/>
        </p:nvGrpSpPr>
        <p:grpSpPr>
          <a:xfrm>
            <a:off x="10634364" y="4069356"/>
            <a:ext cx="213282" cy="307338"/>
            <a:chOff x="8650288" y="3952875"/>
            <a:chExt cx="255587" cy="368300"/>
          </a:xfrm>
          <a:solidFill>
            <a:schemeClr val="tx1"/>
          </a:solidFill>
        </p:grpSpPr>
        <p:sp>
          <p:nvSpPr>
            <p:cNvPr id="391" name="phillipines">
              <a:extLst>
                <a:ext uri="{FF2B5EF4-FFF2-40B4-BE49-F238E27FC236}">
                  <a16:creationId xmlns:a16="http://schemas.microsoft.com/office/drawing/2014/main" id="{E3D4885E-6648-4905-92FA-52215BBF8ECE}"/>
                </a:ext>
              </a:extLst>
            </p:cNvPr>
            <p:cNvSpPr>
              <a:spLocks/>
            </p:cNvSpPr>
            <p:nvPr/>
          </p:nvSpPr>
          <p:spPr bwMode="auto">
            <a:xfrm>
              <a:off x="8705850" y="3952875"/>
              <a:ext cx="122238" cy="174625"/>
            </a:xfrm>
            <a:custGeom>
              <a:avLst/>
              <a:gdLst>
                <a:gd name="T0" fmla="*/ 19904 w 20000"/>
                <a:gd name="T1" fmla="*/ 19932 h 20000"/>
                <a:gd name="T2" fmla="*/ 19327 w 20000"/>
                <a:gd name="T3" fmla="*/ 18915 h 20000"/>
                <a:gd name="T4" fmla="*/ 17885 w 20000"/>
                <a:gd name="T5" fmla="*/ 18169 h 20000"/>
                <a:gd name="T6" fmla="*/ 16923 w 20000"/>
                <a:gd name="T7" fmla="*/ 17492 h 20000"/>
                <a:gd name="T8" fmla="*/ 15385 w 20000"/>
                <a:gd name="T9" fmla="*/ 16475 h 20000"/>
                <a:gd name="T10" fmla="*/ 14423 w 20000"/>
                <a:gd name="T11" fmla="*/ 16068 h 20000"/>
                <a:gd name="T12" fmla="*/ 13942 w 20000"/>
                <a:gd name="T13" fmla="*/ 14712 h 20000"/>
                <a:gd name="T14" fmla="*/ 12981 w 20000"/>
                <a:gd name="T15" fmla="*/ 15390 h 20000"/>
                <a:gd name="T16" fmla="*/ 14423 w 20000"/>
                <a:gd name="T17" fmla="*/ 17492 h 20000"/>
                <a:gd name="T18" fmla="*/ 13942 w 20000"/>
                <a:gd name="T19" fmla="*/ 17492 h 20000"/>
                <a:gd name="T20" fmla="*/ 12019 w 20000"/>
                <a:gd name="T21" fmla="*/ 16068 h 20000"/>
                <a:gd name="T22" fmla="*/ 8942 w 20000"/>
                <a:gd name="T23" fmla="*/ 15390 h 20000"/>
                <a:gd name="T24" fmla="*/ 7885 w 20000"/>
                <a:gd name="T25" fmla="*/ 16068 h 20000"/>
                <a:gd name="T26" fmla="*/ 7500 w 20000"/>
                <a:gd name="T27" fmla="*/ 16068 h 20000"/>
                <a:gd name="T28" fmla="*/ 6442 w 20000"/>
                <a:gd name="T29" fmla="*/ 15390 h 20000"/>
                <a:gd name="T30" fmla="*/ 5000 w 20000"/>
                <a:gd name="T31" fmla="*/ 14712 h 20000"/>
                <a:gd name="T32" fmla="*/ 5481 w 20000"/>
                <a:gd name="T33" fmla="*/ 13627 h 20000"/>
                <a:gd name="T34" fmla="*/ 5481 w 20000"/>
                <a:gd name="T35" fmla="*/ 12610 h 20000"/>
                <a:gd name="T36" fmla="*/ 5000 w 20000"/>
                <a:gd name="T37" fmla="*/ 12610 h 20000"/>
                <a:gd name="T38" fmla="*/ 3942 w 20000"/>
                <a:gd name="T39" fmla="*/ 13627 h 20000"/>
                <a:gd name="T40" fmla="*/ 3558 w 20000"/>
                <a:gd name="T41" fmla="*/ 13288 h 20000"/>
                <a:gd name="T42" fmla="*/ 1538 w 20000"/>
                <a:gd name="T43" fmla="*/ 9831 h 20000"/>
                <a:gd name="T44" fmla="*/ 0 w 20000"/>
                <a:gd name="T45" fmla="*/ 7322 h 20000"/>
                <a:gd name="T46" fmla="*/ 1538 w 20000"/>
                <a:gd name="T47" fmla="*/ 8068 h 20000"/>
                <a:gd name="T48" fmla="*/ 2500 w 20000"/>
                <a:gd name="T49" fmla="*/ 8746 h 20000"/>
                <a:gd name="T50" fmla="*/ 3558 w 20000"/>
                <a:gd name="T51" fmla="*/ 8068 h 20000"/>
                <a:gd name="T52" fmla="*/ 2500 w 20000"/>
                <a:gd name="T53" fmla="*/ 5966 h 20000"/>
                <a:gd name="T54" fmla="*/ 2500 w 20000"/>
                <a:gd name="T55" fmla="*/ 3458 h 20000"/>
                <a:gd name="T56" fmla="*/ 3558 w 20000"/>
                <a:gd name="T57" fmla="*/ 0 h 20000"/>
                <a:gd name="T58" fmla="*/ 5000 w 20000"/>
                <a:gd name="T59" fmla="*/ 0 h 20000"/>
                <a:gd name="T60" fmla="*/ 7885 w 20000"/>
                <a:gd name="T61" fmla="*/ 678 h 20000"/>
                <a:gd name="T62" fmla="*/ 8942 w 20000"/>
                <a:gd name="T63" fmla="*/ 0 h 20000"/>
                <a:gd name="T64" fmla="*/ 9423 w 20000"/>
                <a:gd name="T65" fmla="*/ 678 h 20000"/>
                <a:gd name="T66" fmla="*/ 9423 w 20000"/>
                <a:gd name="T67" fmla="*/ 1763 h 20000"/>
                <a:gd name="T68" fmla="*/ 9423 w 20000"/>
                <a:gd name="T69" fmla="*/ 3458 h 20000"/>
                <a:gd name="T70" fmla="*/ 11442 w 20000"/>
                <a:gd name="T71" fmla="*/ 4542 h 20000"/>
                <a:gd name="T72" fmla="*/ 11442 w 20000"/>
                <a:gd name="T73" fmla="*/ 5966 h 20000"/>
                <a:gd name="T74" fmla="*/ 10481 w 20000"/>
                <a:gd name="T75" fmla="*/ 8068 h 20000"/>
                <a:gd name="T76" fmla="*/ 7885 w 20000"/>
                <a:gd name="T77" fmla="*/ 8746 h 20000"/>
                <a:gd name="T78" fmla="*/ 7500 w 20000"/>
                <a:gd name="T79" fmla="*/ 10102 h 20000"/>
                <a:gd name="T80" fmla="*/ 8942 w 20000"/>
                <a:gd name="T81" fmla="*/ 11932 h 20000"/>
                <a:gd name="T82" fmla="*/ 8942 w 20000"/>
                <a:gd name="T83" fmla="*/ 12610 h 20000"/>
                <a:gd name="T84" fmla="*/ 8942 w 20000"/>
                <a:gd name="T85" fmla="*/ 13627 h 20000"/>
                <a:gd name="T86" fmla="*/ 11442 w 20000"/>
                <a:gd name="T87" fmla="*/ 14712 h 20000"/>
                <a:gd name="T88" fmla="*/ 12019 w 20000"/>
                <a:gd name="T89" fmla="*/ 14373 h 20000"/>
                <a:gd name="T90" fmla="*/ 12019 w 20000"/>
                <a:gd name="T91" fmla="*/ 13627 h 20000"/>
                <a:gd name="T92" fmla="*/ 14423 w 20000"/>
                <a:gd name="T93" fmla="*/ 13627 h 20000"/>
                <a:gd name="T94" fmla="*/ 15385 w 20000"/>
                <a:gd name="T95" fmla="*/ 15390 h 20000"/>
                <a:gd name="T96" fmla="*/ 15962 w 20000"/>
                <a:gd name="T97" fmla="*/ 15390 h 20000"/>
                <a:gd name="T98" fmla="*/ 15962 w 20000"/>
                <a:gd name="T99" fmla="*/ 14712 h 20000"/>
                <a:gd name="T100" fmla="*/ 19327 w 20000"/>
                <a:gd name="T101" fmla="*/ 15390 h 20000"/>
                <a:gd name="T102" fmla="*/ 17885 w 20000"/>
                <a:gd name="T103" fmla="*/ 16068 h 20000"/>
                <a:gd name="T104" fmla="*/ 18365 w 20000"/>
                <a:gd name="T105" fmla="*/ 17153 h 20000"/>
                <a:gd name="T106" fmla="*/ 19904 w 20000"/>
                <a:gd name="T107" fmla="*/ 17492 h 20000"/>
                <a:gd name="T108" fmla="*/ 19904 w 20000"/>
                <a:gd name="T109" fmla="*/ 199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92" name="phillipines">
              <a:extLst>
                <a:ext uri="{FF2B5EF4-FFF2-40B4-BE49-F238E27FC236}">
                  <a16:creationId xmlns:a16="http://schemas.microsoft.com/office/drawing/2014/main" id="{B51164CB-D298-4FA1-BB13-A587DDD64701}"/>
                </a:ext>
              </a:extLst>
            </p:cNvPr>
            <p:cNvSpPr>
              <a:spLocks/>
            </p:cNvSpPr>
            <p:nvPr/>
          </p:nvSpPr>
          <p:spPr bwMode="auto">
            <a:xfrm>
              <a:off x="8785225" y="4200525"/>
              <a:ext cx="120650" cy="120650"/>
            </a:xfrm>
            <a:custGeom>
              <a:avLst/>
              <a:gdLst>
                <a:gd name="T0" fmla="*/ 14877 w 20000"/>
                <a:gd name="T1" fmla="*/ 19901 h 20000"/>
                <a:gd name="T2" fmla="*/ 13695 w 20000"/>
                <a:gd name="T3" fmla="*/ 18916 h 20000"/>
                <a:gd name="T4" fmla="*/ 13695 w 20000"/>
                <a:gd name="T5" fmla="*/ 18325 h 20000"/>
                <a:gd name="T6" fmla="*/ 13695 w 20000"/>
                <a:gd name="T7" fmla="*/ 17340 h 20000"/>
                <a:gd name="T8" fmla="*/ 13300 w 20000"/>
                <a:gd name="T9" fmla="*/ 18325 h 20000"/>
                <a:gd name="T10" fmla="*/ 9655 w 20000"/>
                <a:gd name="T11" fmla="*/ 17340 h 20000"/>
                <a:gd name="T12" fmla="*/ 8177 w 20000"/>
                <a:gd name="T13" fmla="*/ 13300 h 20000"/>
                <a:gd name="T14" fmla="*/ 9163 w 20000"/>
                <a:gd name="T15" fmla="*/ 11724 h 20000"/>
                <a:gd name="T16" fmla="*/ 8177 w 20000"/>
                <a:gd name="T17" fmla="*/ 10246 h 20000"/>
                <a:gd name="T18" fmla="*/ 5616 w 20000"/>
                <a:gd name="T19" fmla="*/ 9163 h 20000"/>
                <a:gd name="T20" fmla="*/ 6601 w 20000"/>
                <a:gd name="T21" fmla="*/ 11724 h 20000"/>
                <a:gd name="T22" fmla="*/ 5025 w 20000"/>
                <a:gd name="T23" fmla="*/ 10640 h 20000"/>
                <a:gd name="T24" fmla="*/ 4039 w 20000"/>
                <a:gd name="T25" fmla="*/ 10246 h 20000"/>
                <a:gd name="T26" fmla="*/ 4039 w 20000"/>
                <a:gd name="T27" fmla="*/ 10640 h 20000"/>
                <a:gd name="T28" fmla="*/ 3054 w 20000"/>
                <a:gd name="T29" fmla="*/ 10640 h 20000"/>
                <a:gd name="T30" fmla="*/ 2562 w 20000"/>
                <a:gd name="T31" fmla="*/ 9163 h 20000"/>
                <a:gd name="T32" fmla="*/ 985 w 20000"/>
                <a:gd name="T33" fmla="*/ 10640 h 20000"/>
                <a:gd name="T34" fmla="*/ 0 w 20000"/>
                <a:gd name="T35" fmla="*/ 13300 h 20000"/>
                <a:gd name="T36" fmla="*/ 0 w 20000"/>
                <a:gd name="T37" fmla="*/ 11724 h 20000"/>
                <a:gd name="T38" fmla="*/ 0 w 20000"/>
                <a:gd name="T39" fmla="*/ 8177 h 20000"/>
                <a:gd name="T40" fmla="*/ 3054 w 20000"/>
                <a:gd name="T41" fmla="*/ 7586 h 20000"/>
                <a:gd name="T42" fmla="*/ 4039 w 20000"/>
                <a:gd name="T43" fmla="*/ 5616 h 20000"/>
                <a:gd name="T44" fmla="*/ 6601 w 20000"/>
                <a:gd name="T45" fmla="*/ 5025 h 20000"/>
                <a:gd name="T46" fmla="*/ 7192 w 20000"/>
                <a:gd name="T47" fmla="*/ 6601 h 20000"/>
                <a:gd name="T48" fmla="*/ 6601 w 20000"/>
                <a:gd name="T49" fmla="*/ 7586 h 20000"/>
                <a:gd name="T50" fmla="*/ 6601 w 20000"/>
                <a:gd name="T51" fmla="*/ 8177 h 20000"/>
                <a:gd name="T52" fmla="*/ 9163 w 20000"/>
                <a:gd name="T53" fmla="*/ 6601 h 20000"/>
                <a:gd name="T54" fmla="*/ 9655 w 20000"/>
                <a:gd name="T55" fmla="*/ 5025 h 20000"/>
                <a:gd name="T56" fmla="*/ 11724 w 20000"/>
                <a:gd name="T57" fmla="*/ 5616 h 20000"/>
                <a:gd name="T58" fmla="*/ 11724 w 20000"/>
                <a:gd name="T59" fmla="*/ 3547 h 20000"/>
                <a:gd name="T60" fmla="*/ 12217 w 20000"/>
                <a:gd name="T61" fmla="*/ 4039 h 20000"/>
                <a:gd name="T62" fmla="*/ 13300 w 20000"/>
                <a:gd name="T63" fmla="*/ 3547 h 20000"/>
                <a:gd name="T64" fmla="*/ 14877 w 20000"/>
                <a:gd name="T65" fmla="*/ 3547 h 20000"/>
                <a:gd name="T66" fmla="*/ 13695 w 20000"/>
                <a:gd name="T67" fmla="*/ 0 h 20000"/>
                <a:gd name="T68" fmla="*/ 16355 w 20000"/>
                <a:gd name="T69" fmla="*/ 1576 h 20000"/>
                <a:gd name="T70" fmla="*/ 17833 w 20000"/>
                <a:gd name="T71" fmla="*/ 2562 h 20000"/>
                <a:gd name="T72" fmla="*/ 17833 w 20000"/>
                <a:gd name="T73" fmla="*/ 5025 h 20000"/>
                <a:gd name="T74" fmla="*/ 17340 w 20000"/>
                <a:gd name="T75" fmla="*/ 5616 h 20000"/>
                <a:gd name="T76" fmla="*/ 18916 w 20000"/>
                <a:gd name="T77" fmla="*/ 5616 h 20000"/>
                <a:gd name="T78" fmla="*/ 18916 w 20000"/>
                <a:gd name="T79" fmla="*/ 9163 h 20000"/>
                <a:gd name="T80" fmla="*/ 19901 w 20000"/>
                <a:gd name="T81" fmla="*/ 11724 h 20000"/>
                <a:gd name="T82" fmla="*/ 17833 w 20000"/>
                <a:gd name="T83" fmla="*/ 12217 h 20000"/>
                <a:gd name="T84" fmla="*/ 18916 w 20000"/>
                <a:gd name="T85" fmla="*/ 15862 h 20000"/>
                <a:gd name="T86" fmla="*/ 17833 w 20000"/>
                <a:gd name="T87" fmla="*/ 15862 h 20000"/>
                <a:gd name="T88" fmla="*/ 16355 w 20000"/>
                <a:gd name="T89" fmla="*/ 11724 h 20000"/>
                <a:gd name="T90" fmla="*/ 13695 w 20000"/>
                <a:gd name="T91" fmla="*/ 14286 h 20000"/>
                <a:gd name="T92" fmla="*/ 15862 w 20000"/>
                <a:gd name="T93" fmla="*/ 16256 h 20000"/>
                <a:gd name="T94" fmla="*/ 14877 w 20000"/>
                <a:gd name="T95" fmla="*/ 19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93" name="phillipines">
              <a:extLst>
                <a:ext uri="{FF2B5EF4-FFF2-40B4-BE49-F238E27FC236}">
                  <a16:creationId xmlns:a16="http://schemas.microsoft.com/office/drawing/2014/main" id="{D8587762-EF2C-4F83-ADC1-59C925BF722C}"/>
                </a:ext>
              </a:extLst>
            </p:cNvPr>
            <p:cNvSpPr>
              <a:spLocks/>
            </p:cNvSpPr>
            <p:nvPr/>
          </p:nvSpPr>
          <p:spPr bwMode="auto">
            <a:xfrm>
              <a:off x="8777288" y="4143375"/>
              <a:ext cx="26988" cy="44450"/>
            </a:xfrm>
            <a:custGeom>
              <a:avLst/>
              <a:gdLst>
                <a:gd name="T0" fmla="*/ 0 w 20000"/>
                <a:gd name="T1" fmla="*/ 19730 h 20000"/>
                <a:gd name="T2" fmla="*/ 0 w 20000"/>
                <a:gd name="T3" fmla="*/ 7027 h 20000"/>
                <a:gd name="T4" fmla="*/ 0 w 20000"/>
                <a:gd name="T5" fmla="*/ 0 h 20000"/>
                <a:gd name="T6" fmla="*/ 6667 w 20000"/>
                <a:gd name="T7" fmla="*/ 0 h 20000"/>
                <a:gd name="T8" fmla="*/ 10833 w 20000"/>
                <a:gd name="T9" fmla="*/ 4324 h 20000"/>
                <a:gd name="T10" fmla="*/ 12917 w 20000"/>
                <a:gd name="T11" fmla="*/ 1081 h 20000"/>
                <a:gd name="T12" fmla="*/ 19583 w 20000"/>
                <a:gd name="T13" fmla="*/ 4324 h 20000"/>
                <a:gd name="T14" fmla="*/ 19583 w 20000"/>
                <a:gd name="T15" fmla="*/ 8378 h 20000"/>
                <a:gd name="T16" fmla="*/ 17083 w 20000"/>
                <a:gd name="T17" fmla="*/ 11081 h 20000"/>
                <a:gd name="T18" fmla="*/ 0 w 20000"/>
                <a:gd name="T19" fmla="*/ 197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94" name="phillipines">
              <a:extLst>
                <a:ext uri="{FF2B5EF4-FFF2-40B4-BE49-F238E27FC236}">
                  <a16:creationId xmlns:a16="http://schemas.microsoft.com/office/drawing/2014/main" id="{060BB6CF-07B3-4369-8DD4-903000B1F981}"/>
                </a:ext>
              </a:extLst>
            </p:cNvPr>
            <p:cNvSpPr>
              <a:spLocks/>
            </p:cNvSpPr>
            <p:nvPr/>
          </p:nvSpPr>
          <p:spPr bwMode="auto">
            <a:xfrm>
              <a:off x="8650288" y="4152900"/>
              <a:ext cx="65088" cy="82550"/>
            </a:xfrm>
            <a:custGeom>
              <a:avLst/>
              <a:gdLst>
                <a:gd name="T0" fmla="*/ 0 w 20000"/>
                <a:gd name="T1" fmla="*/ 19857 h 20000"/>
                <a:gd name="T2" fmla="*/ 4909 w 20000"/>
                <a:gd name="T3" fmla="*/ 16857 h 20000"/>
                <a:gd name="T4" fmla="*/ 7636 w 20000"/>
                <a:gd name="T5" fmla="*/ 15429 h 20000"/>
                <a:gd name="T6" fmla="*/ 11273 w 20000"/>
                <a:gd name="T7" fmla="*/ 11000 h 20000"/>
                <a:gd name="T8" fmla="*/ 14182 w 20000"/>
                <a:gd name="T9" fmla="*/ 8143 h 20000"/>
                <a:gd name="T10" fmla="*/ 16909 w 20000"/>
                <a:gd name="T11" fmla="*/ 7286 h 20000"/>
                <a:gd name="T12" fmla="*/ 16909 w 20000"/>
                <a:gd name="T13" fmla="*/ 3714 h 20000"/>
                <a:gd name="T14" fmla="*/ 18727 w 20000"/>
                <a:gd name="T15" fmla="*/ 0 h 20000"/>
                <a:gd name="T16" fmla="*/ 18727 w 20000"/>
                <a:gd name="T17" fmla="*/ 2286 h 20000"/>
                <a:gd name="T18" fmla="*/ 18727 w 20000"/>
                <a:gd name="T19" fmla="*/ 3714 h 20000"/>
                <a:gd name="T20" fmla="*/ 19818 w 20000"/>
                <a:gd name="T21" fmla="*/ 7286 h 20000"/>
                <a:gd name="T22" fmla="*/ 16909 w 20000"/>
                <a:gd name="T23" fmla="*/ 8143 h 20000"/>
                <a:gd name="T24" fmla="*/ 16909 w 20000"/>
                <a:gd name="T25" fmla="*/ 11000 h 20000"/>
                <a:gd name="T26" fmla="*/ 14182 w 20000"/>
                <a:gd name="T27" fmla="*/ 11714 h 20000"/>
                <a:gd name="T28" fmla="*/ 11273 w 20000"/>
                <a:gd name="T29" fmla="*/ 15429 h 20000"/>
                <a:gd name="T30" fmla="*/ 7636 w 20000"/>
                <a:gd name="T31" fmla="*/ 16857 h 20000"/>
                <a:gd name="T32" fmla="*/ 3818 w 20000"/>
                <a:gd name="T33" fmla="*/ 19000 h 20000"/>
                <a:gd name="T34" fmla="*/ 0 w 20000"/>
                <a:gd name="T35" fmla="*/ 1985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95" name="phillipines">
              <a:extLst>
                <a:ext uri="{FF2B5EF4-FFF2-40B4-BE49-F238E27FC236}">
                  <a16:creationId xmlns:a16="http://schemas.microsoft.com/office/drawing/2014/main" id="{9F51F77F-1EB8-4B51-A79B-B54EF20C3043}"/>
                </a:ext>
              </a:extLst>
            </p:cNvPr>
            <p:cNvSpPr>
              <a:spLocks/>
            </p:cNvSpPr>
            <p:nvPr/>
          </p:nvSpPr>
          <p:spPr bwMode="auto">
            <a:xfrm>
              <a:off x="8834438" y="4121150"/>
              <a:ext cx="41275" cy="47625"/>
            </a:xfrm>
            <a:custGeom>
              <a:avLst/>
              <a:gdLst>
                <a:gd name="T0" fmla="*/ 19710 w 20000"/>
                <a:gd name="T1" fmla="*/ 19747 h 20000"/>
                <a:gd name="T2" fmla="*/ 15072 w 20000"/>
                <a:gd name="T3" fmla="*/ 17215 h 20000"/>
                <a:gd name="T4" fmla="*/ 10725 w 20000"/>
                <a:gd name="T5" fmla="*/ 10380 h 20000"/>
                <a:gd name="T6" fmla="*/ 4638 w 20000"/>
                <a:gd name="T7" fmla="*/ 9367 h 20000"/>
                <a:gd name="T8" fmla="*/ 0 w 20000"/>
                <a:gd name="T9" fmla="*/ 2532 h 20000"/>
                <a:gd name="T10" fmla="*/ 11884 w 20000"/>
                <a:gd name="T11" fmla="*/ 0 h 20000"/>
                <a:gd name="T12" fmla="*/ 15072 w 20000"/>
                <a:gd name="T13" fmla="*/ 2532 h 20000"/>
                <a:gd name="T14" fmla="*/ 16522 w 20000"/>
                <a:gd name="T15" fmla="*/ 5316 h 20000"/>
                <a:gd name="T16" fmla="*/ 15072 w 20000"/>
                <a:gd name="T17" fmla="*/ 9367 h 20000"/>
                <a:gd name="T18" fmla="*/ 19710 w 20000"/>
                <a:gd name="T19" fmla="*/ 1974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96" name="phillipines">
              <a:extLst>
                <a:ext uri="{FF2B5EF4-FFF2-40B4-BE49-F238E27FC236}">
                  <a16:creationId xmlns:a16="http://schemas.microsoft.com/office/drawing/2014/main" id="{4EEF5769-D6A7-4215-9852-1B5423777602}"/>
                </a:ext>
              </a:extLst>
            </p:cNvPr>
            <p:cNvSpPr>
              <a:spLocks/>
            </p:cNvSpPr>
            <p:nvPr/>
          </p:nvSpPr>
          <p:spPr bwMode="auto">
            <a:xfrm>
              <a:off x="8791575" y="4167188"/>
              <a:ext cx="28575" cy="55562"/>
            </a:xfrm>
            <a:custGeom>
              <a:avLst/>
              <a:gdLst>
                <a:gd name="T0" fmla="*/ 12917 w 20000"/>
                <a:gd name="T1" fmla="*/ 19787 h 20000"/>
                <a:gd name="T2" fmla="*/ 6667 w 20000"/>
                <a:gd name="T3" fmla="*/ 15532 h 20000"/>
                <a:gd name="T4" fmla="*/ 2500 w 20000"/>
                <a:gd name="T5" fmla="*/ 15532 h 20000"/>
                <a:gd name="T6" fmla="*/ 0 w 20000"/>
                <a:gd name="T7" fmla="*/ 10851 h 20000"/>
                <a:gd name="T8" fmla="*/ 6667 w 20000"/>
                <a:gd name="T9" fmla="*/ 8723 h 20000"/>
                <a:gd name="T10" fmla="*/ 12917 w 20000"/>
                <a:gd name="T11" fmla="*/ 851 h 20000"/>
                <a:gd name="T12" fmla="*/ 17083 w 20000"/>
                <a:gd name="T13" fmla="*/ 0 h 20000"/>
                <a:gd name="T14" fmla="*/ 19583 w 20000"/>
                <a:gd name="T15" fmla="*/ 851 h 20000"/>
                <a:gd name="T16" fmla="*/ 17083 w 20000"/>
                <a:gd name="T17" fmla="*/ 6596 h 20000"/>
                <a:gd name="T18" fmla="*/ 12917 w 20000"/>
                <a:gd name="T19" fmla="*/ 14255 h 20000"/>
                <a:gd name="T20" fmla="*/ 17083 w 20000"/>
                <a:gd name="T21" fmla="*/ 19787 h 20000"/>
                <a:gd name="T22" fmla="*/ 12917 w 20000"/>
                <a:gd name="T23" fmla="*/ 197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97" name="phillipines">
              <a:extLst>
                <a:ext uri="{FF2B5EF4-FFF2-40B4-BE49-F238E27FC236}">
                  <a16:creationId xmlns:a16="http://schemas.microsoft.com/office/drawing/2014/main" id="{E0930137-7046-4899-B202-01764FCCC0C2}"/>
                </a:ext>
              </a:extLst>
            </p:cNvPr>
            <p:cNvSpPr>
              <a:spLocks/>
            </p:cNvSpPr>
            <p:nvPr/>
          </p:nvSpPr>
          <p:spPr bwMode="auto">
            <a:xfrm>
              <a:off x="8840788" y="4152900"/>
              <a:ext cx="25400" cy="39687"/>
            </a:xfrm>
            <a:custGeom>
              <a:avLst/>
              <a:gdLst>
                <a:gd name="T0" fmla="*/ 14419 w 20000"/>
                <a:gd name="T1" fmla="*/ 19706 h 20000"/>
                <a:gd name="T2" fmla="*/ 6977 w 20000"/>
                <a:gd name="T3" fmla="*/ 7647 h 20000"/>
                <a:gd name="T4" fmla="*/ 2791 w 20000"/>
                <a:gd name="T5" fmla="*/ 7647 h 20000"/>
                <a:gd name="T6" fmla="*/ 0 w 20000"/>
                <a:gd name="T7" fmla="*/ 0 h 20000"/>
                <a:gd name="T8" fmla="*/ 2791 w 20000"/>
                <a:gd name="T9" fmla="*/ 2941 h 20000"/>
                <a:gd name="T10" fmla="*/ 12093 w 20000"/>
                <a:gd name="T11" fmla="*/ 2941 h 20000"/>
                <a:gd name="T12" fmla="*/ 12093 w 20000"/>
                <a:gd name="T13" fmla="*/ 7647 h 20000"/>
                <a:gd name="T14" fmla="*/ 19535 w 20000"/>
                <a:gd name="T15" fmla="*/ 16765 h 20000"/>
                <a:gd name="T16" fmla="*/ 14419 w 20000"/>
                <a:gd name="T17"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98" name="phillipines">
              <a:extLst>
                <a:ext uri="{FF2B5EF4-FFF2-40B4-BE49-F238E27FC236}">
                  <a16:creationId xmlns:a16="http://schemas.microsoft.com/office/drawing/2014/main" id="{B64561A5-A2C3-4B4F-B8C3-01D67EF4F7C3}"/>
                </a:ext>
              </a:extLst>
            </p:cNvPr>
            <p:cNvSpPr>
              <a:spLocks/>
            </p:cNvSpPr>
            <p:nvPr/>
          </p:nvSpPr>
          <p:spPr bwMode="auto">
            <a:xfrm>
              <a:off x="8815388" y="4160838"/>
              <a:ext cx="12700" cy="46037"/>
            </a:xfrm>
            <a:custGeom>
              <a:avLst/>
              <a:gdLst>
                <a:gd name="T0" fmla="*/ 5455 w 20000"/>
                <a:gd name="T1" fmla="*/ 19744 h 20000"/>
                <a:gd name="T2" fmla="*/ 0 w 20000"/>
                <a:gd name="T3" fmla="*/ 19744 h 20000"/>
                <a:gd name="T4" fmla="*/ 13636 w 20000"/>
                <a:gd name="T5" fmla="*/ 9231 h 20000"/>
                <a:gd name="T6" fmla="*/ 19091 w 20000"/>
                <a:gd name="T7" fmla="*/ 0 h 20000"/>
                <a:gd name="T8" fmla="*/ 19091 w 20000"/>
                <a:gd name="T9" fmla="*/ 10513 h 20000"/>
                <a:gd name="T10" fmla="*/ 13636 w 20000"/>
                <a:gd name="T11" fmla="*/ 13077 h 20000"/>
                <a:gd name="T12" fmla="*/ 5455 w 20000"/>
                <a:gd name="T13" fmla="*/ 1974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455" y="19744"/>
                  </a:moveTo>
                  <a:lnTo>
                    <a:pt x="0" y="19744"/>
                  </a:lnTo>
                  <a:lnTo>
                    <a:pt x="13636" y="9231"/>
                  </a:lnTo>
                  <a:lnTo>
                    <a:pt x="19091" y="0"/>
                  </a:lnTo>
                  <a:lnTo>
                    <a:pt x="19091" y="10513"/>
                  </a:lnTo>
                  <a:lnTo>
                    <a:pt x="13636" y="13077"/>
                  </a:lnTo>
                  <a:lnTo>
                    <a:pt x="5455" y="1974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399" name="phillipines">
              <a:extLst>
                <a:ext uri="{FF2B5EF4-FFF2-40B4-BE49-F238E27FC236}">
                  <a16:creationId xmlns:a16="http://schemas.microsoft.com/office/drawing/2014/main" id="{3798F583-3BFE-4FAB-B7B7-AAD5A17FBB25}"/>
                </a:ext>
              </a:extLst>
            </p:cNvPr>
            <p:cNvSpPr>
              <a:spLocks/>
            </p:cNvSpPr>
            <p:nvPr/>
          </p:nvSpPr>
          <p:spPr bwMode="auto">
            <a:xfrm>
              <a:off x="8828088" y="4192588"/>
              <a:ext cx="22225" cy="15875"/>
            </a:xfrm>
            <a:custGeom>
              <a:avLst/>
              <a:gdLst>
                <a:gd name="T0" fmla="*/ 14054 w 20000"/>
                <a:gd name="T1" fmla="*/ 19259 h 20000"/>
                <a:gd name="T2" fmla="*/ 0 w 20000"/>
                <a:gd name="T3" fmla="*/ 11852 h 20000"/>
                <a:gd name="T4" fmla="*/ 5405 w 20000"/>
                <a:gd name="T5" fmla="*/ 7407 h 20000"/>
                <a:gd name="T6" fmla="*/ 14054 w 20000"/>
                <a:gd name="T7" fmla="*/ 0 h 20000"/>
                <a:gd name="T8" fmla="*/ 19459 w 20000"/>
                <a:gd name="T9" fmla="*/ 7407 h 20000"/>
                <a:gd name="T10" fmla="*/ 14054 w 20000"/>
                <a:gd name="T11" fmla="*/ 19259 h 20000"/>
              </a:gdLst>
              <a:ahLst/>
              <a:cxnLst>
                <a:cxn ang="0">
                  <a:pos x="T0" y="T1"/>
                </a:cxn>
                <a:cxn ang="0">
                  <a:pos x="T2" y="T3"/>
                </a:cxn>
                <a:cxn ang="0">
                  <a:pos x="T4" y="T5"/>
                </a:cxn>
                <a:cxn ang="0">
                  <a:pos x="T6" y="T7"/>
                </a:cxn>
                <a:cxn ang="0">
                  <a:pos x="T8" y="T9"/>
                </a:cxn>
                <a:cxn ang="0">
                  <a:pos x="T10" y="T11"/>
                </a:cxn>
              </a:cxnLst>
              <a:rect l="0" t="0" r="r" b="b"/>
              <a:pathLst>
                <a:path w="20000" h="20000">
                  <a:moveTo>
                    <a:pt x="14054" y="19259"/>
                  </a:moveTo>
                  <a:lnTo>
                    <a:pt x="0" y="11852"/>
                  </a:lnTo>
                  <a:lnTo>
                    <a:pt x="5405" y="7407"/>
                  </a:lnTo>
                  <a:lnTo>
                    <a:pt x="14054" y="0"/>
                  </a:lnTo>
                  <a:lnTo>
                    <a:pt x="19459" y="7407"/>
                  </a:lnTo>
                  <a:lnTo>
                    <a:pt x="14054" y="19259"/>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400" name="Kirghizistan">
            <a:extLst>
              <a:ext uri="{FF2B5EF4-FFF2-40B4-BE49-F238E27FC236}">
                <a16:creationId xmlns:a16="http://schemas.microsoft.com/office/drawing/2014/main" id="{ECE50031-0520-4CFC-B28D-15390BFA034E}"/>
              </a:ext>
            </a:extLst>
          </p:cNvPr>
          <p:cNvSpPr>
            <a:spLocks/>
          </p:cNvSpPr>
          <p:nvPr/>
        </p:nvSpPr>
        <p:spPr bwMode="auto">
          <a:xfrm>
            <a:off x="9526887" y="3434810"/>
            <a:ext cx="206658" cy="109952"/>
          </a:xfrm>
          <a:custGeom>
            <a:avLst/>
            <a:gdLst>
              <a:gd name="T0" fmla="*/ 19952 w 20000"/>
              <a:gd name="T1" fmla="*/ 5471 h 20000"/>
              <a:gd name="T2" fmla="*/ 16762 w 20000"/>
              <a:gd name="T3" fmla="*/ 8789 h 20000"/>
              <a:gd name="T4" fmla="*/ 16000 w 20000"/>
              <a:gd name="T5" fmla="*/ 11121 h 20000"/>
              <a:gd name="T6" fmla="*/ 13524 w 20000"/>
              <a:gd name="T7" fmla="*/ 11570 h 20000"/>
              <a:gd name="T8" fmla="*/ 13333 w 20000"/>
              <a:gd name="T9" fmla="*/ 13901 h 20000"/>
              <a:gd name="T10" fmla="*/ 11571 w 20000"/>
              <a:gd name="T11" fmla="*/ 14798 h 20000"/>
              <a:gd name="T12" fmla="*/ 11095 w 20000"/>
              <a:gd name="T13" fmla="*/ 13901 h 20000"/>
              <a:gd name="T14" fmla="*/ 10095 w 20000"/>
              <a:gd name="T15" fmla="*/ 14798 h 20000"/>
              <a:gd name="T16" fmla="*/ 8095 w 20000"/>
              <a:gd name="T17" fmla="*/ 17130 h 20000"/>
              <a:gd name="T18" fmla="*/ 8381 w 20000"/>
              <a:gd name="T19" fmla="*/ 19910 h 20000"/>
              <a:gd name="T20" fmla="*/ 7619 w 20000"/>
              <a:gd name="T21" fmla="*/ 19910 h 20000"/>
              <a:gd name="T22" fmla="*/ 1238 w 20000"/>
              <a:gd name="T23" fmla="*/ 16233 h 20000"/>
              <a:gd name="T24" fmla="*/ 2952 w 20000"/>
              <a:gd name="T25" fmla="*/ 16233 h 20000"/>
              <a:gd name="T26" fmla="*/ 3714 w 20000"/>
              <a:gd name="T27" fmla="*/ 14798 h 20000"/>
              <a:gd name="T28" fmla="*/ 5667 w 20000"/>
              <a:gd name="T29" fmla="*/ 11570 h 20000"/>
              <a:gd name="T30" fmla="*/ 4381 w 20000"/>
              <a:gd name="T31" fmla="*/ 11570 h 20000"/>
              <a:gd name="T32" fmla="*/ 1952 w 20000"/>
              <a:gd name="T33" fmla="*/ 9686 h 20000"/>
              <a:gd name="T34" fmla="*/ 0 w 20000"/>
              <a:gd name="T35" fmla="*/ 9686 h 20000"/>
              <a:gd name="T36" fmla="*/ 1238 w 20000"/>
              <a:gd name="T37" fmla="*/ 5471 h 20000"/>
              <a:gd name="T38" fmla="*/ 6905 w 20000"/>
              <a:gd name="T39" fmla="*/ 0 h 20000"/>
              <a:gd name="T40" fmla="*/ 9619 w 20000"/>
              <a:gd name="T41" fmla="*/ 359 h 20000"/>
              <a:gd name="T42" fmla="*/ 9619 w 20000"/>
              <a:gd name="T43" fmla="*/ 1794 h 20000"/>
              <a:gd name="T44" fmla="*/ 18476 w 20000"/>
              <a:gd name="T45" fmla="*/ 3677 h 20000"/>
              <a:gd name="T46" fmla="*/ 18476 w 20000"/>
              <a:gd name="T47" fmla="*/ 5112 h 20000"/>
              <a:gd name="T48" fmla="*/ 19952 w 20000"/>
              <a:gd name="T49" fmla="*/ 54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01" name="Tadjikistan">
            <a:extLst>
              <a:ext uri="{FF2B5EF4-FFF2-40B4-BE49-F238E27FC236}">
                <a16:creationId xmlns:a16="http://schemas.microsoft.com/office/drawing/2014/main" id="{386D7254-2AB7-4F8C-B2FD-270BBF3CEC41}"/>
              </a:ext>
            </a:extLst>
          </p:cNvPr>
          <p:cNvSpPr>
            <a:spLocks/>
          </p:cNvSpPr>
          <p:nvPr/>
        </p:nvSpPr>
        <p:spPr bwMode="auto">
          <a:xfrm>
            <a:off x="9464625" y="3497072"/>
            <a:ext cx="182813" cy="128499"/>
          </a:xfrm>
          <a:custGeom>
            <a:avLst/>
            <a:gdLst>
              <a:gd name="T0" fmla="*/ 15447 w 20000"/>
              <a:gd name="T1" fmla="*/ 7538 h 20000"/>
              <a:gd name="T2" fmla="*/ 16314 w 20000"/>
              <a:gd name="T3" fmla="*/ 10692 h 20000"/>
              <a:gd name="T4" fmla="*/ 17182 w 20000"/>
              <a:gd name="T5" fmla="*/ 10692 h 20000"/>
              <a:gd name="T6" fmla="*/ 18537 w 20000"/>
              <a:gd name="T7" fmla="*/ 11615 h 20000"/>
              <a:gd name="T8" fmla="*/ 19946 w 20000"/>
              <a:gd name="T9" fmla="*/ 16000 h 20000"/>
              <a:gd name="T10" fmla="*/ 19079 w 20000"/>
              <a:gd name="T11" fmla="*/ 17154 h 20000"/>
              <a:gd name="T12" fmla="*/ 18266 w 20000"/>
              <a:gd name="T13" fmla="*/ 16769 h 20000"/>
              <a:gd name="T14" fmla="*/ 17724 w 20000"/>
              <a:gd name="T15" fmla="*/ 16769 h 20000"/>
              <a:gd name="T16" fmla="*/ 16314 w 20000"/>
              <a:gd name="T17" fmla="*/ 16000 h 20000"/>
              <a:gd name="T18" fmla="*/ 14634 w 20000"/>
              <a:gd name="T19" fmla="*/ 17154 h 20000"/>
              <a:gd name="T20" fmla="*/ 13225 w 20000"/>
              <a:gd name="T21" fmla="*/ 18692 h 20000"/>
              <a:gd name="T22" fmla="*/ 11762 w 20000"/>
              <a:gd name="T23" fmla="*/ 19923 h 20000"/>
              <a:gd name="T24" fmla="*/ 11003 w 20000"/>
              <a:gd name="T25" fmla="*/ 13923 h 20000"/>
              <a:gd name="T26" fmla="*/ 10407 w 20000"/>
              <a:gd name="T27" fmla="*/ 13538 h 20000"/>
              <a:gd name="T28" fmla="*/ 8997 w 20000"/>
              <a:gd name="T29" fmla="*/ 11923 h 20000"/>
              <a:gd name="T30" fmla="*/ 8130 w 20000"/>
              <a:gd name="T31" fmla="*/ 14769 h 20000"/>
              <a:gd name="T32" fmla="*/ 8726 w 20000"/>
              <a:gd name="T33" fmla="*/ 15538 h 20000"/>
              <a:gd name="T34" fmla="*/ 6450 w 20000"/>
              <a:gd name="T35" fmla="*/ 16769 h 20000"/>
              <a:gd name="T36" fmla="*/ 5908 w 20000"/>
              <a:gd name="T37" fmla="*/ 17923 h 20000"/>
              <a:gd name="T38" fmla="*/ 5366 w 20000"/>
              <a:gd name="T39" fmla="*/ 17154 h 20000"/>
              <a:gd name="T40" fmla="*/ 3089 w 20000"/>
              <a:gd name="T41" fmla="*/ 19154 h 20000"/>
              <a:gd name="T42" fmla="*/ 0 w 20000"/>
              <a:gd name="T43" fmla="*/ 17923 h 20000"/>
              <a:gd name="T44" fmla="*/ 1463 w 20000"/>
              <a:gd name="T45" fmla="*/ 13923 h 20000"/>
              <a:gd name="T46" fmla="*/ 3089 w 20000"/>
              <a:gd name="T47" fmla="*/ 9538 h 20000"/>
              <a:gd name="T48" fmla="*/ 1680 w 20000"/>
              <a:gd name="T49" fmla="*/ 9538 h 20000"/>
              <a:gd name="T50" fmla="*/ 867 w 20000"/>
              <a:gd name="T51" fmla="*/ 8769 h 20000"/>
              <a:gd name="T52" fmla="*/ 867 w 20000"/>
              <a:gd name="T53" fmla="*/ 7538 h 20000"/>
              <a:gd name="T54" fmla="*/ 3089 w 20000"/>
              <a:gd name="T55" fmla="*/ 6385 h 20000"/>
              <a:gd name="T56" fmla="*/ 5095 w 20000"/>
              <a:gd name="T57" fmla="*/ 6385 h 20000"/>
              <a:gd name="T58" fmla="*/ 5908 w 20000"/>
              <a:gd name="T59" fmla="*/ 462 h 20000"/>
              <a:gd name="T60" fmla="*/ 7588 w 20000"/>
              <a:gd name="T61" fmla="*/ 0 h 20000"/>
              <a:gd name="T62" fmla="*/ 8997 w 20000"/>
              <a:gd name="T63" fmla="*/ 1231 h 20000"/>
              <a:gd name="T64" fmla="*/ 8130 w 20000"/>
              <a:gd name="T65" fmla="*/ 2385 h 20000"/>
              <a:gd name="T66" fmla="*/ 8130 w 20000"/>
              <a:gd name="T67" fmla="*/ 4385 h 20000"/>
              <a:gd name="T68" fmla="*/ 15447 w 20000"/>
              <a:gd name="T69" fmla="*/ 753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02" name="Ouzbékistan">
            <a:extLst>
              <a:ext uri="{FF2B5EF4-FFF2-40B4-BE49-F238E27FC236}">
                <a16:creationId xmlns:a16="http://schemas.microsoft.com/office/drawing/2014/main" id="{DD36E2D5-8132-426A-9EF6-FF0ADCD9A3FD}"/>
              </a:ext>
            </a:extLst>
          </p:cNvPr>
          <p:cNvSpPr>
            <a:spLocks/>
          </p:cNvSpPr>
          <p:nvPr/>
        </p:nvSpPr>
        <p:spPr bwMode="auto">
          <a:xfrm>
            <a:off x="9218224" y="3370485"/>
            <a:ext cx="368276" cy="241101"/>
          </a:xfrm>
          <a:custGeom>
            <a:avLst/>
            <a:gdLst>
              <a:gd name="T0" fmla="*/ 12477 w 20000"/>
              <a:gd name="T1" fmla="*/ 19548 h 20000"/>
              <a:gd name="T2" fmla="*/ 12477 w 20000"/>
              <a:gd name="T3" fmla="*/ 17823 h 20000"/>
              <a:gd name="T4" fmla="*/ 8461 w 20000"/>
              <a:gd name="T5" fmla="*/ 14251 h 20000"/>
              <a:gd name="T6" fmla="*/ 7604 w 20000"/>
              <a:gd name="T7" fmla="*/ 13347 h 20000"/>
              <a:gd name="T8" fmla="*/ 6078 w 20000"/>
              <a:gd name="T9" fmla="*/ 11663 h 20000"/>
              <a:gd name="T10" fmla="*/ 5408 w 20000"/>
              <a:gd name="T11" fmla="*/ 9733 h 20000"/>
              <a:gd name="T12" fmla="*/ 3722 w 20000"/>
              <a:gd name="T13" fmla="*/ 8706 h 20000"/>
              <a:gd name="T14" fmla="*/ 2624 w 20000"/>
              <a:gd name="T15" fmla="*/ 7023 h 20000"/>
              <a:gd name="T16" fmla="*/ 2490 w 20000"/>
              <a:gd name="T17" fmla="*/ 4846 h 20000"/>
              <a:gd name="T18" fmla="*/ 1526 w 20000"/>
              <a:gd name="T19" fmla="*/ 7023 h 20000"/>
              <a:gd name="T20" fmla="*/ 696 w 20000"/>
              <a:gd name="T21" fmla="*/ 10390 h 20000"/>
              <a:gd name="T22" fmla="*/ 0 w 20000"/>
              <a:gd name="T23" fmla="*/ 7844 h 20000"/>
              <a:gd name="T24" fmla="*/ 0 w 20000"/>
              <a:gd name="T25" fmla="*/ 2094 h 20000"/>
              <a:gd name="T26" fmla="*/ 2222 w 20000"/>
              <a:gd name="T27" fmla="*/ 0 h 20000"/>
              <a:gd name="T28" fmla="*/ 2490 w 20000"/>
              <a:gd name="T29" fmla="*/ 4230 h 20000"/>
              <a:gd name="T30" fmla="*/ 3588 w 20000"/>
              <a:gd name="T31" fmla="*/ 4846 h 20000"/>
              <a:gd name="T32" fmla="*/ 5141 w 20000"/>
              <a:gd name="T33" fmla="*/ 4846 h 20000"/>
              <a:gd name="T34" fmla="*/ 9130 w 20000"/>
              <a:gd name="T35" fmla="*/ 6119 h 20000"/>
              <a:gd name="T36" fmla="*/ 9853 w 20000"/>
              <a:gd name="T37" fmla="*/ 7844 h 20000"/>
              <a:gd name="T38" fmla="*/ 10549 w 20000"/>
              <a:gd name="T39" fmla="*/ 9322 h 20000"/>
              <a:gd name="T40" fmla="*/ 14137 w 20000"/>
              <a:gd name="T41" fmla="*/ 10637 h 20000"/>
              <a:gd name="T42" fmla="*/ 14270 w 20000"/>
              <a:gd name="T43" fmla="*/ 12074 h 20000"/>
              <a:gd name="T44" fmla="*/ 14967 w 20000"/>
              <a:gd name="T45" fmla="*/ 9733 h 20000"/>
              <a:gd name="T46" fmla="*/ 17456 w 20000"/>
              <a:gd name="T47" fmla="*/ 7844 h 20000"/>
              <a:gd name="T48" fmla="*/ 17885 w 20000"/>
              <a:gd name="T49" fmla="*/ 9733 h 20000"/>
              <a:gd name="T50" fmla="*/ 19973 w 20000"/>
              <a:gd name="T51" fmla="*/ 10637 h 20000"/>
              <a:gd name="T52" fmla="*/ 18447 w 20000"/>
              <a:gd name="T53" fmla="*/ 12731 h 20000"/>
              <a:gd name="T54" fmla="*/ 17456 w 20000"/>
              <a:gd name="T55" fmla="*/ 11663 h 20000"/>
              <a:gd name="T56" fmla="*/ 17189 w 20000"/>
              <a:gd name="T57" fmla="*/ 10390 h 20000"/>
              <a:gd name="T58" fmla="*/ 15930 w 20000"/>
              <a:gd name="T59" fmla="*/ 13758 h 20000"/>
              <a:gd name="T60" fmla="*/ 13842 w 20000"/>
              <a:gd name="T61" fmla="*/ 14415 h 20000"/>
              <a:gd name="T62" fmla="*/ 14270 w 20000"/>
              <a:gd name="T63" fmla="*/ 15483 h 20000"/>
              <a:gd name="T64" fmla="*/ 14137 w 20000"/>
              <a:gd name="T65" fmla="*/ 1782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03" name="Turkménistan">
            <a:extLst>
              <a:ext uri="{FF2B5EF4-FFF2-40B4-BE49-F238E27FC236}">
                <a16:creationId xmlns:a16="http://schemas.microsoft.com/office/drawing/2014/main" id="{0BA6F698-99F0-437B-BAF5-8E7ABA8FAA19}"/>
              </a:ext>
            </a:extLst>
          </p:cNvPr>
          <p:cNvSpPr>
            <a:spLocks/>
          </p:cNvSpPr>
          <p:nvPr/>
        </p:nvSpPr>
        <p:spPr bwMode="auto">
          <a:xfrm>
            <a:off x="9146689" y="3429511"/>
            <a:ext cx="306014" cy="241101"/>
          </a:xfrm>
          <a:custGeom>
            <a:avLst/>
            <a:gdLst>
              <a:gd name="T0" fmla="*/ 6375 w 20000"/>
              <a:gd name="T1" fmla="*/ 2131 h 20000"/>
              <a:gd name="T2" fmla="*/ 6699 w 20000"/>
              <a:gd name="T3" fmla="*/ 1107 h 20000"/>
              <a:gd name="T4" fmla="*/ 7540 w 20000"/>
              <a:gd name="T5" fmla="*/ 0 h 20000"/>
              <a:gd name="T6" fmla="*/ 7540 w 20000"/>
              <a:gd name="T7" fmla="*/ 1107 h 20000"/>
              <a:gd name="T8" fmla="*/ 7735 w 20000"/>
              <a:gd name="T9" fmla="*/ 2131 h 20000"/>
              <a:gd name="T10" fmla="*/ 8867 w 20000"/>
              <a:gd name="T11" fmla="*/ 2131 h 20000"/>
              <a:gd name="T12" fmla="*/ 9061 w 20000"/>
              <a:gd name="T13" fmla="*/ 3852 h 20000"/>
              <a:gd name="T14" fmla="*/ 11068 w 20000"/>
              <a:gd name="T15" fmla="*/ 4877 h 20000"/>
              <a:gd name="T16" fmla="*/ 11262 w 20000"/>
              <a:gd name="T17" fmla="*/ 6803 h 20000"/>
              <a:gd name="T18" fmla="*/ 11909 w 20000"/>
              <a:gd name="T19" fmla="*/ 6803 h 20000"/>
              <a:gd name="T20" fmla="*/ 12589 w 20000"/>
              <a:gd name="T21" fmla="*/ 6557 h 20000"/>
              <a:gd name="T22" fmla="*/ 13754 w 20000"/>
              <a:gd name="T23" fmla="*/ 8279 h 20000"/>
              <a:gd name="T24" fmla="*/ 14272 w 20000"/>
              <a:gd name="T25" fmla="*/ 9344 h 20000"/>
              <a:gd name="T26" fmla="*/ 14757 w 20000"/>
              <a:gd name="T27" fmla="*/ 9344 h 20000"/>
              <a:gd name="T28" fmla="*/ 17799 w 20000"/>
              <a:gd name="T29" fmla="*/ 11885 h 20000"/>
              <a:gd name="T30" fmla="*/ 18641 w 20000"/>
              <a:gd name="T31" fmla="*/ 12910 h 20000"/>
              <a:gd name="T32" fmla="*/ 19644 w 20000"/>
              <a:gd name="T33" fmla="*/ 12910 h 20000"/>
              <a:gd name="T34" fmla="*/ 19968 w 20000"/>
              <a:gd name="T35" fmla="*/ 13770 h 20000"/>
              <a:gd name="T36" fmla="*/ 19644 w 20000"/>
              <a:gd name="T37" fmla="*/ 14672 h 20000"/>
              <a:gd name="T38" fmla="*/ 18641 w 20000"/>
              <a:gd name="T39" fmla="*/ 15082 h 20000"/>
              <a:gd name="T40" fmla="*/ 18641 w 20000"/>
              <a:gd name="T41" fmla="*/ 16762 h 20000"/>
              <a:gd name="T42" fmla="*/ 16472 w 20000"/>
              <a:gd name="T43" fmla="*/ 18279 h 20000"/>
              <a:gd name="T44" fmla="*/ 16796 w 20000"/>
              <a:gd name="T45" fmla="*/ 18443 h 20000"/>
              <a:gd name="T46" fmla="*/ 15437 w 20000"/>
              <a:gd name="T47" fmla="*/ 19959 h 20000"/>
              <a:gd name="T48" fmla="*/ 15437 w 20000"/>
              <a:gd name="T49" fmla="*/ 19098 h 20000"/>
              <a:gd name="T50" fmla="*/ 13754 w 20000"/>
              <a:gd name="T51" fmla="*/ 18443 h 20000"/>
              <a:gd name="T52" fmla="*/ 13430 w 20000"/>
              <a:gd name="T53" fmla="*/ 16352 h 20000"/>
              <a:gd name="T54" fmla="*/ 9903 w 20000"/>
              <a:gd name="T55" fmla="*/ 14426 h 20000"/>
              <a:gd name="T56" fmla="*/ 8058 w 20000"/>
              <a:gd name="T57" fmla="*/ 13770 h 20000"/>
              <a:gd name="T58" fmla="*/ 7735 w 20000"/>
              <a:gd name="T59" fmla="*/ 12910 h 20000"/>
              <a:gd name="T60" fmla="*/ 6375 w 20000"/>
              <a:gd name="T61" fmla="*/ 13361 h 20000"/>
              <a:gd name="T62" fmla="*/ 5372 w 20000"/>
              <a:gd name="T63" fmla="*/ 13361 h 20000"/>
              <a:gd name="T64" fmla="*/ 4563 w 20000"/>
              <a:gd name="T65" fmla="*/ 15082 h 20000"/>
              <a:gd name="T66" fmla="*/ 3204 w 20000"/>
              <a:gd name="T67" fmla="*/ 15492 h 20000"/>
              <a:gd name="T68" fmla="*/ 2848 w 20000"/>
              <a:gd name="T69" fmla="*/ 11885 h 20000"/>
              <a:gd name="T70" fmla="*/ 1521 w 20000"/>
              <a:gd name="T71" fmla="*/ 11066 h 20000"/>
              <a:gd name="T72" fmla="*/ 1521 w 20000"/>
              <a:gd name="T73" fmla="*/ 10164 h 20000"/>
              <a:gd name="T74" fmla="*/ 2362 w 20000"/>
              <a:gd name="T75" fmla="*/ 10164 h 20000"/>
              <a:gd name="T76" fmla="*/ 1845 w 20000"/>
              <a:gd name="T77" fmla="*/ 9549 h 20000"/>
              <a:gd name="T78" fmla="*/ 1003 w 20000"/>
              <a:gd name="T79" fmla="*/ 9959 h 20000"/>
              <a:gd name="T80" fmla="*/ 680 w 20000"/>
              <a:gd name="T81" fmla="*/ 7459 h 20000"/>
              <a:gd name="T82" fmla="*/ 1003 w 20000"/>
              <a:gd name="T83" fmla="*/ 7459 h 20000"/>
              <a:gd name="T84" fmla="*/ 1845 w 20000"/>
              <a:gd name="T85" fmla="*/ 7459 h 20000"/>
              <a:gd name="T86" fmla="*/ 2848 w 20000"/>
              <a:gd name="T87" fmla="*/ 7869 h 20000"/>
              <a:gd name="T88" fmla="*/ 3204 w 20000"/>
              <a:gd name="T89" fmla="*/ 7459 h 20000"/>
              <a:gd name="T90" fmla="*/ 3204 w 20000"/>
              <a:gd name="T91" fmla="*/ 6803 h 20000"/>
              <a:gd name="T92" fmla="*/ 2362 w 20000"/>
              <a:gd name="T93" fmla="*/ 6148 h 20000"/>
              <a:gd name="T94" fmla="*/ 1845 w 20000"/>
              <a:gd name="T95" fmla="*/ 4877 h 20000"/>
              <a:gd name="T96" fmla="*/ 1003 w 20000"/>
              <a:gd name="T97" fmla="*/ 4467 h 20000"/>
              <a:gd name="T98" fmla="*/ 518 w 20000"/>
              <a:gd name="T99" fmla="*/ 5533 h 20000"/>
              <a:gd name="T100" fmla="*/ 680 w 20000"/>
              <a:gd name="T101" fmla="*/ 6803 h 20000"/>
              <a:gd name="T102" fmla="*/ 0 w 20000"/>
              <a:gd name="T103" fmla="*/ 5533 h 20000"/>
              <a:gd name="T104" fmla="*/ 680 w 20000"/>
              <a:gd name="T105" fmla="*/ 4057 h 20000"/>
              <a:gd name="T106" fmla="*/ 2006 w 20000"/>
              <a:gd name="T107" fmla="*/ 4467 h 20000"/>
              <a:gd name="T108" fmla="*/ 2848 w 20000"/>
              <a:gd name="T109" fmla="*/ 5123 h 20000"/>
              <a:gd name="T110" fmla="*/ 4563 w 20000"/>
              <a:gd name="T111" fmla="*/ 5738 h 20000"/>
              <a:gd name="T112" fmla="*/ 5372 w 20000"/>
              <a:gd name="T113" fmla="*/ 5533 h 20000"/>
              <a:gd name="T114" fmla="*/ 7055 w 20000"/>
              <a:gd name="T115" fmla="*/ 5123 h 20000"/>
              <a:gd name="T116" fmla="*/ 6375 w 20000"/>
              <a:gd name="T117" fmla="*/ 21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04" name="Nouvelle calédonie">
            <a:extLst>
              <a:ext uri="{FF2B5EF4-FFF2-40B4-BE49-F238E27FC236}">
                <a16:creationId xmlns:a16="http://schemas.microsoft.com/office/drawing/2014/main" id="{A00D5CA2-8AE7-488F-81CD-5427E9345E99}"/>
              </a:ext>
            </a:extLst>
          </p:cNvPr>
          <p:cNvSpPr>
            <a:spLocks/>
          </p:cNvSpPr>
          <p:nvPr/>
        </p:nvSpPr>
        <p:spPr bwMode="auto">
          <a:xfrm>
            <a:off x="11641161" y="4994019"/>
            <a:ext cx="38418" cy="66237"/>
          </a:xfrm>
          <a:custGeom>
            <a:avLst/>
            <a:gdLst>
              <a:gd name="T0" fmla="*/ 19747 w 20000"/>
              <a:gd name="T1" fmla="*/ 19852 h 20000"/>
              <a:gd name="T2" fmla="*/ 14430 w 20000"/>
              <a:gd name="T3" fmla="*/ 18370 h 20000"/>
              <a:gd name="T4" fmla="*/ 14430 w 20000"/>
              <a:gd name="T5" fmla="*/ 16000 h 20000"/>
              <a:gd name="T6" fmla="*/ 7848 w 20000"/>
              <a:gd name="T7" fmla="*/ 13037 h 20000"/>
              <a:gd name="T8" fmla="*/ 2785 w 20000"/>
              <a:gd name="T9" fmla="*/ 6074 h 20000"/>
              <a:gd name="T10" fmla="*/ 0 w 20000"/>
              <a:gd name="T11" fmla="*/ 0 h 20000"/>
              <a:gd name="T12" fmla="*/ 2785 w 20000"/>
              <a:gd name="T13" fmla="*/ 593 h 20000"/>
              <a:gd name="T14" fmla="*/ 7848 w 20000"/>
              <a:gd name="T15" fmla="*/ 6074 h 20000"/>
              <a:gd name="T16" fmla="*/ 10380 w 20000"/>
              <a:gd name="T17" fmla="*/ 6815 h 20000"/>
              <a:gd name="T18" fmla="*/ 10380 w 20000"/>
              <a:gd name="T19" fmla="*/ 9926 h 20000"/>
              <a:gd name="T20" fmla="*/ 14430 w 20000"/>
              <a:gd name="T21" fmla="*/ 12296 h 20000"/>
              <a:gd name="T22" fmla="*/ 19747 w 20000"/>
              <a:gd name="T23" fmla="*/ 16889 h 20000"/>
              <a:gd name="T24" fmla="*/ 19747 w 20000"/>
              <a:gd name="T25" fmla="*/ 198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05" name="Australie">
            <a:extLst>
              <a:ext uri="{FF2B5EF4-FFF2-40B4-BE49-F238E27FC236}">
                <a16:creationId xmlns:a16="http://schemas.microsoft.com/office/drawing/2014/main" id="{C6CAD9BC-288B-46D4-AD1E-75B68AA880F9}"/>
              </a:ext>
            </a:extLst>
          </p:cNvPr>
          <p:cNvSpPr>
            <a:spLocks/>
          </p:cNvSpPr>
          <p:nvPr/>
        </p:nvSpPr>
        <p:spPr bwMode="auto">
          <a:xfrm>
            <a:off x="10505865" y="4747619"/>
            <a:ext cx="874324" cy="790865"/>
          </a:xfrm>
          <a:custGeom>
            <a:avLst/>
            <a:gdLst>
              <a:gd name="T0" fmla="*/ 14420 w 20000"/>
              <a:gd name="T1" fmla="*/ 19150 h 20000"/>
              <a:gd name="T2" fmla="*/ 13956 w 20000"/>
              <a:gd name="T3" fmla="*/ 19025 h 20000"/>
              <a:gd name="T4" fmla="*/ 12779 w 20000"/>
              <a:gd name="T5" fmla="*/ 19275 h 20000"/>
              <a:gd name="T6" fmla="*/ 11964 w 20000"/>
              <a:gd name="T7" fmla="*/ 18638 h 20000"/>
              <a:gd name="T8" fmla="*/ 11851 w 20000"/>
              <a:gd name="T9" fmla="*/ 16825 h 20000"/>
              <a:gd name="T10" fmla="*/ 11545 w 20000"/>
              <a:gd name="T11" fmla="*/ 16313 h 20000"/>
              <a:gd name="T12" fmla="*/ 10730 w 20000"/>
              <a:gd name="T13" fmla="*/ 16563 h 20000"/>
              <a:gd name="T14" fmla="*/ 11500 w 20000"/>
              <a:gd name="T15" fmla="*/ 15075 h 20000"/>
              <a:gd name="T16" fmla="*/ 11081 w 20000"/>
              <a:gd name="T17" fmla="*/ 15275 h 20000"/>
              <a:gd name="T18" fmla="*/ 10141 w 20000"/>
              <a:gd name="T19" fmla="*/ 16238 h 20000"/>
              <a:gd name="T20" fmla="*/ 9859 w 20000"/>
              <a:gd name="T21" fmla="*/ 14938 h 20000"/>
              <a:gd name="T22" fmla="*/ 9677 w 20000"/>
              <a:gd name="T23" fmla="*/ 14225 h 20000"/>
              <a:gd name="T24" fmla="*/ 8444 w 20000"/>
              <a:gd name="T25" fmla="*/ 13525 h 20000"/>
              <a:gd name="T26" fmla="*/ 5048 w 20000"/>
              <a:gd name="T27" fmla="*/ 14225 h 20000"/>
              <a:gd name="T28" fmla="*/ 4097 w 20000"/>
              <a:gd name="T29" fmla="*/ 15075 h 20000"/>
              <a:gd name="T30" fmla="*/ 2637 w 20000"/>
              <a:gd name="T31" fmla="*/ 14938 h 20000"/>
              <a:gd name="T32" fmla="*/ 1177 w 20000"/>
              <a:gd name="T33" fmla="*/ 15725 h 20000"/>
              <a:gd name="T34" fmla="*/ 113 w 20000"/>
              <a:gd name="T35" fmla="*/ 14688 h 20000"/>
              <a:gd name="T36" fmla="*/ 770 w 20000"/>
              <a:gd name="T37" fmla="*/ 13525 h 20000"/>
              <a:gd name="T38" fmla="*/ 294 w 20000"/>
              <a:gd name="T39" fmla="*/ 10875 h 20000"/>
              <a:gd name="T40" fmla="*/ 181 w 20000"/>
              <a:gd name="T41" fmla="*/ 9775 h 20000"/>
              <a:gd name="T42" fmla="*/ 294 w 20000"/>
              <a:gd name="T43" fmla="*/ 9450 h 20000"/>
              <a:gd name="T44" fmla="*/ 294 w 20000"/>
              <a:gd name="T45" fmla="*/ 8275 h 20000"/>
              <a:gd name="T46" fmla="*/ 883 w 20000"/>
              <a:gd name="T47" fmla="*/ 6613 h 20000"/>
              <a:gd name="T48" fmla="*/ 1709 w 20000"/>
              <a:gd name="T49" fmla="*/ 6275 h 20000"/>
              <a:gd name="T50" fmla="*/ 3407 w 20000"/>
              <a:gd name="T51" fmla="*/ 5700 h 20000"/>
              <a:gd name="T52" fmla="*/ 5093 w 20000"/>
              <a:gd name="T53" fmla="*/ 4338 h 20000"/>
              <a:gd name="T54" fmla="*/ 5693 w 20000"/>
              <a:gd name="T55" fmla="*/ 3550 h 20000"/>
              <a:gd name="T56" fmla="*/ 5863 w 20000"/>
              <a:gd name="T57" fmla="*/ 3238 h 20000"/>
              <a:gd name="T58" fmla="*/ 6452 w 20000"/>
              <a:gd name="T59" fmla="*/ 3363 h 20000"/>
              <a:gd name="T60" fmla="*/ 6621 w 20000"/>
              <a:gd name="T61" fmla="*/ 2838 h 20000"/>
              <a:gd name="T62" fmla="*/ 7040 w 20000"/>
              <a:gd name="T63" fmla="*/ 2138 h 20000"/>
              <a:gd name="T64" fmla="*/ 7799 w 20000"/>
              <a:gd name="T65" fmla="*/ 1688 h 20000"/>
              <a:gd name="T66" fmla="*/ 8444 w 20000"/>
              <a:gd name="T67" fmla="*/ 2450 h 20000"/>
              <a:gd name="T68" fmla="*/ 9032 w 20000"/>
              <a:gd name="T69" fmla="*/ 2525 h 20000"/>
              <a:gd name="T70" fmla="*/ 9372 w 20000"/>
              <a:gd name="T71" fmla="*/ 1613 h 20000"/>
              <a:gd name="T72" fmla="*/ 9859 w 20000"/>
              <a:gd name="T73" fmla="*/ 838 h 20000"/>
              <a:gd name="T74" fmla="*/ 10323 w 20000"/>
              <a:gd name="T75" fmla="*/ 263 h 20000"/>
              <a:gd name="T76" fmla="*/ 11319 w 20000"/>
              <a:gd name="T77" fmla="*/ 638 h 20000"/>
              <a:gd name="T78" fmla="*/ 12315 w 20000"/>
              <a:gd name="T79" fmla="*/ 838 h 20000"/>
              <a:gd name="T80" fmla="*/ 12722 w 20000"/>
              <a:gd name="T81" fmla="*/ 838 h 20000"/>
              <a:gd name="T82" fmla="*/ 12541 w 20000"/>
              <a:gd name="T83" fmla="*/ 1350 h 20000"/>
              <a:gd name="T84" fmla="*/ 11964 w 20000"/>
              <a:gd name="T85" fmla="*/ 2525 h 20000"/>
              <a:gd name="T86" fmla="*/ 13073 w 20000"/>
              <a:gd name="T87" fmla="*/ 3688 h 20000"/>
              <a:gd name="T88" fmla="*/ 14488 w 20000"/>
              <a:gd name="T89" fmla="*/ 4213 h 20000"/>
              <a:gd name="T90" fmla="*/ 15065 w 20000"/>
              <a:gd name="T91" fmla="*/ 1488 h 20000"/>
              <a:gd name="T92" fmla="*/ 15484 w 20000"/>
              <a:gd name="T93" fmla="*/ 263 h 20000"/>
              <a:gd name="T94" fmla="*/ 15948 w 20000"/>
              <a:gd name="T95" fmla="*/ 775 h 20000"/>
              <a:gd name="T96" fmla="*/ 16129 w 20000"/>
              <a:gd name="T97" fmla="*/ 1888 h 20000"/>
              <a:gd name="T98" fmla="*/ 16887 w 20000"/>
              <a:gd name="T99" fmla="*/ 2650 h 20000"/>
              <a:gd name="T100" fmla="*/ 17170 w 20000"/>
              <a:gd name="T101" fmla="*/ 4725 h 20000"/>
              <a:gd name="T102" fmla="*/ 17816 w 20000"/>
              <a:gd name="T103" fmla="*/ 5750 h 20000"/>
              <a:gd name="T104" fmla="*/ 18166 w 20000"/>
              <a:gd name="T105" fmla="*/ 6413 h 20000"/>
              <a:gd name="T106" fmla="*/ 18766 w 20000"/>
              <a:gd name="T107" fmla="*/ 7763 h 20000"/>
              <a:gd name="T108" fmla="*/ 19162 w 20000"/>
              <a:gd name="T109" fmla="*/ 8275 h 20000"/>
              <a:gd name="T110" fmla="*/ 19638 w 20000"/>
              <a:gd name="T111" fmla="*/ 9250 h 20000"/>
              <a:gd name="T112" fmla="*/ 19808 w 20000"/>
              <a:gd name="T113" fmla="*/ 11188 h 20000"/>
              <a:gd name="T114" fmla="*/ 18879 w 20000"/>
              <a:gd name="T115" fmla="*/ 14688 h 20000"/>
              <a:gd name="T116" fmla="*/ 18121 w 20000"/>
              <a:gd name="T117" fmla="*/ 16038 h 20000"/>
              <a:gd name="T118" fmla="*/ 16299 w 20000"/>
              <a:gd name="T119" fmla="*/ 19025 h 20000"/>
              <a:gd name="T120" fmla="*/ 14714 w 20000"/>
              <a:gd name="T121" fmla="*/ 1998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406" name="Nouvelle-zélande">
            <a:extLst>
              <a:ext uri="{FF2B5EF4-FFF2-40B4-BE49-F238E27FC236}">
                <a16:creationId xmlns:a16="http://schemas.microsoft.com/office/drawing/2014/main" id="{F557C548-4C82-4759-8A4B-9C7B7C5C033F}"/>
              </a:ext>
            </a:extLst>
          </p:cNvPr>
          <p:cNvGrpSpPr/>
          <p:nvPr/>
        </p:nvGrpSpPr>
        <p:grpSpPr>
          <a:xfrm>
            <a:off x="11499414" y="5429857"/>
            <a:ext cx="317937" cy="429212"/>
            <a:chOff x="9686925" y="5583238"/>
            <a:chExt cx="381001" cy="514349"/>
          </a:xfrm>
          <a:solidFill>
            <a:schemeClr val="tx1"/>
          </a:solidFill>
        </p:grpSpPr>
        <p:sp>
          <p:nvSpPr>
            <p:cNvPr id="407" name="nouvelle zélande">
              <a:extLst>
                <a:ext uri="{FF2B5EF4-FFF2-40B4-BE49-F238E27FC236}">
                  <a16:creationId xmlns:a16="http://schemas.microsoft.com/office/drawing/2014/main" id="{87074F0A-C2A1-40E0-9A24-340B9BC5D0E4}"/>
                </a:ext>
              </a:extLst>
            </p:cNvPr>
            <p:cNvSpPr>
              <a:spLocks/>
            </p:cNvSpPr>
            <p:nvPr/>
          </p:nvSpPr>
          <p:spPr bwMode="auto">
            <a:xfrm>
              <a:off x="9686925" y="5832475"/>
              <a:ext cx="228600" cy="265112"/>
            </a:xfrm>
            <a:custGeom>
              <a:avLst/>
              <a:gdLst>
                <a:gd name="T0" fmla="*/ 4000 w 20000"/>
                <a:gd name="T1" fmla="*/ 19512 h 20000"/>
                <a:gd name="T2" fmla="*/ 2961 w 20000"/>
                <a:gd name="T3" fmla="*/ 18581 h 20000"/>
                <a:gd name="T4" fmla="*/ 1870 w 20000"/>
                <a:gd name="T5" fmla="*/ 17694 h 20000"/>
                <a:gd name="T6" fmla="*/ 0 w 20000"/>
                <a:gd name="T7" fmla="*/ 17428 h 20000"/>
                <a:gd name="T8" fmla="*/ 0 w 20000"/>
                <a:gd name="T9" fmla="*/ 16541 h 20000"/>
                <a:gd name="T10" fmla="*/ 831 w 20000"/>
                <a:gd name="T11" fmla="*/ 16275 h 20000"/>
                <a:gd name="T12" fmla="*/ 1351 w 20000"/>
                <a:gd name="T13" fmla="*/ 14723 h 20000"/>
                <a:gd name="T14" fmla="*/ 1870 w 20000"/>
                <a:gd name="T15" fmla="*/ 14457 h 20000"/>
                <a:gd name="T16" fmla="*/ 2130 w 20000"/>
                <a:gd name="T17" fmla="*/ 14013 h 20000"/>
                <a:gd name="T18" fmla="*/ 2961 w 20000"/>
                <a:gd name="T19" fmla="*/ 13792 h 20000"/>
                <a:gd name="T20" fmla="*/ 4312 w 20000"/>
                <a:gd name="T21" fmla="*/ 12860 h 20000"/>
                <a:gd name="T22" fmla="*/ 5091 w 20000"/>
                <a:gd name="T23" fmla="*/ 12195 h 20000"/>
                <a:gd name="T24" fmla="*/ 5610 w 20000"/>
                <a:gd name="T25" fmla="*/ 11486 h 20000"/>
                <a:gd name="T26" fmla="*/ 7792 w 20000"/>
                <a:gd name="T27" fmla="*/ 10820 h 20000"/>
                <a:gd name="T28" fmla="*/ 11844 w 20000"/>
                <a:gd name="T29" fmla="*/ 8514 h 20000"/>
                <a:gd name="T30" fmla="*/ 15377 w 20000"/>
                <a:gd name="T31" fmla="*/ 4834 h 20000"/>
                <a:gd name="T32" fmla="*/ 16104 w 20000"/>
                <a:gd name="T33" fmla="*/ 3725 h 20000"/>
                <a:gd name="T34" fmla="*/ 17506 w 20000"/>
                <a:gd name="T35" fmla="*/ 1197 h 20000"/>
                <a:gd name="T36" fmla="*/ 18857 w 20000"/>
                <a:gd name="T37" fmla="*/ 266 h 20000"/>
                <a:gd name="T38" fmla="*/ 18857 w 20000"/>
                <a:gd name="T39" fmla="*/ 1375 h 20000"/>
                <a:gd name="T40" fmla="*/ 18857 w 20000"/>
                <a:gd name="T41" fmla="*/ 3016 h 20000"/>
                <a:gd name="T42" fmla="*/ 19636 w 20000"/>
                <a:gd name="T43" fmla="*/ 2084 h 20000"/>
                <a:gd name="T44" fmla="*/ 19948 w 20000"/>
                <a:gd name="T45" fmla="*/ 3016 h 20000"/>
                <a:gd name="T46" fmla="*/ 19636 w 20000"/>
                <a:gd name="T47" fmla="*/ 4390 h 20000"/>
                <a:gd name="T48" fmla="*/ 18338 w 20000"/>
                <a:gd name="T49" fmla="*/ 6918 h 20000"/>
                <a:gd name="T50" fmla="*/ 16416 w 20000"/>
                <a:gd name="T51" fmla="*/ 9180 h 20000"/>
                <a:gd name="T52" fmla="*/ 16416 w 20000"/>
                <a:gd name="T53" fmla="*/ 10998 h 20000"/>
                <a:gd name="T54" fmla="*/ 15377 w 20000"/>
                <a:gd name="T55" fmla="*/ 10998 h 20000"/>
                <a:gd name="T56" fmla="*/ 14805 w 20000"/>
                <a:gd name="T57" fmla="*/ 10998 h 20000"/>
                <a:gd name="T58" fmla="*/ 12104 w 20000"/>
                <a:gd name="T59" fmla="*/ 12860 h 20000"/>
                <a:gd name="T60" fmla="*/ 10805 w 20000"/>
                <a:gd name="T61" fmla="*/ 15166 h 20000"/>
                <a:gd name="T62" fmla="*/ 9143 w 20000"/>
                <a:gd name="T63" fmla="*/ 16984 h 20000"/>
                <a:gd name="T64" fmla="*/ 9143 w 20000"/>
                <a:gd name="T65" fmla="*/ 17428 h 20000"/>
                <a:gd name="T66" fmla="*/ 7013 w 20000"/>
                <a:gd name="T67" fmla="*/ 18803 h 20000"/>
                <a:gd name="T68" fmla="*/ 4312 w 20000"/>
                <a:gd name="T69" fmla="*/ 199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08" name="nouvelle zélande">
              <a:extLst>
                <a:ext uri="{FF2B5EF4-FFF2-40B4-BE49-F238E27FC236}">
                  <a16:creationId xmlns:a16="http://schemas.microsoft.com/office/drawing/2014/main" id="{82C47E62-4C35-4577-A96E-4E0C8300D5AF}"/>
                </a:ext>
              </a:extLst>
            </p:cNvPr>
            <p:cNvSpPr>
              <a:spLocks/>
            </p:cNvSpPr>
            <p:nvPr/>
          </p:nvSpPr>
          <p:spPr bwMode="auto">
            <a:xfrm>
              <a:off x="9920288" y="5583238"/>
              <a:ext cx="147638" cy="307975"/>
            </a:xfrm>
            <a:custGeom>
              <a:avLst/>
              <a:gdLst>
                <a:gd name="T0" fmla="*/ 800 w 20000"/>
                <a:gd name="T1" fmla="*/ 19961 h 20000"/>
                <a:gd name="T2" fmla="*/ 800 w 20000"/>
                <a:gd name="T3" fmla="*/ 18921 h 20000"/>
                <a:gd name="T4" fmla="*/ 0 w 20000"/>
                <a:gd name="T5" fmla="*/ 19345 h 20000"/>
                <a:gd name="T6" fmla="*/ 0 w 20000"/>
                <a:gd name="T7" fmla="*/ 18767 h 20000"/>
                <a:gd name="T8" fmla="*/ 800 w 20000"/>
                <a:gd name="T9" fmla="*/ 17958 h 20000"/>
                <a:gd name="T10" fmla="*/ 2080 w 20000"/>
                <a:gd name="T11" fmla="*/ 16339 h 20000"/>
                <a:gd name="T12" fmla="*/ 2080 w 20000"/>
                <a:gd name="T13" fmla="*/ 15145 h 20000"/>
                <a:gd name="T14" fmla="*/ 1280 w 20000"/>
                <a:gd name="T15" fmla="*/ 14566 h 20000"/>
                <a:gd name="T16" fmla="*/ 800 w 20000"/>
                <a:gd name="T17" fmla="*/ 13796 h 20000"/>
                <a:gd name="T18" fmla="*/ 0 w 20000"/>
                <a:gd name="T19" fmla="*/ 13179 h 20000"/>
                <a:gd name="T20" fmla="*/ 800 w 20000"/>
                <a:gd name="T21" fmla="*/ 12563 h 20000"/>
                <a:gd name="T22" fmla="*/ 2080 w 20000"/>
                <a:gd name="T23" fmla="*/ 12177 h 20000"/>
                <a:gd name="T24" fmla="*/ 3280 w 20000"/>
                <a:gd name="T25" fmla="*/ 10019 h 20000"/>
                <a:gd name="T26" fmla="*/ 4080 w 20000"/>
                <a:gd name="T27" fmla="*/ 10405 h 20000"/>
                <a:gd name="T28" fmla="*/ 4080 w 20000"/>
                <a:gd name="T29" fmla="*/ 8979 h 20000"/>
                <a:gd name="T30" fmla="*/ 4080 w 20000"/>
                <a:gd name="T31" fmla="*/ 7399 h 20000"/>
                <a:gd name="T32" fmla="*/ 4560 w 20000"/>
                <a:gd name="T33" fmla="*/ 7399 h 20000"/>
                <a:gd name="T34" fmla="*/ 5360 w 20000"/>
                <a:gd name="T35" fmla="*/ 6782 h 20000"/>
                <a:gd name="T36" fmla="*/ 4080 w 20000"/>
                <a:gd name="T37" fmla="*/ 6782 h 20000"/>
                <a:gd name="T38" fmla="*/ 4080 w 20000"/>
                <a:gd name="T39" fmla="*/ 5780 h 20000"/>
                <a:gd name="T40" fmla="*/ 4080 w 20000"/>
                <a:gd name="T41" fmla="*/ 5395 h 20000"/>
                <a:gd name="T42" fmla="*/ 4560 w 20000"/>
                <a:gd name="T43" fmla="*/ 5780 h 20000"/>
                <a:gd name="T44" fmla="*/ 4560 w 20000"/>
                <a:gd name="T45" fmla="*/ 5395 h 20000"/>
                <a:gd name="T46" fmla="*/ 4560 w 20000"/>
                <a:gd name="T47" fmla="*/ 4817 h 20000"/>
                <a:gd name="T48" fmla="*/ 4080 w 20000"/>
                <a:gd name="T49" fmla="*/ 4817 h 20000"/>
                <a:gd name="T50" fmla="*/ 3280 w 20000"/>
                <a:gd name="T51" fmla="*/ 5202 h 20000"/>
                <a:gd name="T52" fmla="*/ 2480 w 20000"/>
                <a:gd name="T53" fmla="*/ 1618 h 20000"/>
                <a:gd name="T54" fmla="*/ 2080 w 20000"/>
                <a:gd name="T55" fmla="*/ 0 h 20000"/>
                <a:gd name="T56" fmla="*/ 2480 w 20000"/>
                <a:gd name="T57" fmla="*/ 0 h 20000"/>
                <a:gd name="T58" fmla="*/ 2480 w 20000"/>
                <a:gd name="T59" fmla="*/ 424 h 20000"/>
                <a:gd name="T60" fmla="*/ 2480 w 20000"/>
                <a:gd name="T61" fmla="*/ 1040 h 20000"/>
                <a:gd name="T62" fmla="*/ 3280 w 20000"/>
                <a:gd name="T63" fmla="*/ 1195 h 20000"/>
                <a:gd name="T64" fmla="*/ 4560 w 20000"/>
                <a:gd name="T65" fmla="*/ 1618 h 20000"/>
                <a:gd name="T66" fmla="*/ 5360 w 20000"/>
                <a:gd name="T67" fmla="*/ 2235 h 20000"/>
                <a:gd name="T68" fmla="*/ 6160 w 20000"/>
                <a:gd name="T69" fmla="*/ 2235 h 20000"/>
                <a:gd name="T70" fmla="*/ 6160 w 20000"/>
                <a:gd name="T71" fmla="*/ 3622 h 20000"/>
                <a:gd name="T72" fmla="*/ 5360 w 20000"/>
                <a:gd name="T73" fmla="*/ 3815 h 20000"/>
                <a:gd name="T74" fmla="*/ 6160 w 20000"/>
                <a:gd name="T75" fmla="*/ 4586 h 20000"/>
                <a:gd name="T76" fmla="*/ 6160 w 20000"/>
                <a:gd name="T77" fmla="*/ 5395 h 20000"/>
                <a:gd name="T78" fmla="*/ 6640 w 20000"/>
                <a:gd name="T79" fmla="*/ 6397 h 20000"/>
                <a:gd name="T80" fmla="*/ 7440 w 20000"/>
                <a:gd name="T81" fmla="*/ 7399 h 20000"/>
                <a:gd name="T82" fmla="*/ 8640 w 20000"/>
                <a:gd name="T83" fmla="*/ 7399 h 20000"/>
                <a:gd name="T84" fmla="*/ 9920 w 20000"/>
                <a:gd name="T85" fmla="*/ 6166 h 20000"/>
                <a:gd name="T86" fmla="*/ 9920 w 20000"/>
                <a:gd name="T87" fmla="*/ 5780 h 20000"/>
                <a:gd name="T88" fmla="*/ 9920 w 20000"/>
                <a:gd name="T89" fmla="*/ 5202 h 20000"/>
                <a:gd name="T90" fmla="*/ 12080 w 20000"/>
                <a:gd name="T91" fmla="*/ 5202 h 20000"/>
                <a:gd name="T92" fmla="*/ 12080 w 20000"/>
                <a:gd name="T93" fmla="*/ 6166 h 20000"/>
                <a:gd name="T94" fmla="*/ 14080 w 20000"/>
                <a:gd name="T95" fmla="*/ 7206 h 20000"/>
                <a:gd name="T96" fmla="*/ 16160 w 20000"/>
                <a:gd name="T97" fmla="*/ 7206 h 20000"/>
                <a:gd name="T98" fmla="*/ 18240 w 20000"/>
                <a:gd name="T99" fmla="*/ 6166 h 20000"/>
                <a:gd name="T100" fmla="*/ 19920 w 20000"/>
                <a:gd name="T101" fmla="*/ 6166 h 20000"/>
                <a:gd name="T102" fmla="*/ 19920 w 20000"/>
                <a:gd name="T103" fmla="*/ 7206 h 20000"/>
                <a:gd name="T104" fmla="*/ 18240 w 20000"/>
                <a:gd name="T105" fmla="*/ 7977 h 20000"/>
                <a:gd name="T106" fmla="*/ 12080 w 20000"/>
                <a:gd name="T107" fmla="*/ 13796 h 20000"/>
                <a:gd name="T108" fmla="*/ 7840 w 20000"/>
                <a:gd name="T109" fmla="*/ 15761 h 20000"/>
                <a:gd name="T110" fmla="*/ 5360 w 20000"/>
                <a:gd name="T111" fmla="*/ 17148 h 20000"/>
                <a:gd name="T112" fmla="*/ 3280 w 20000"/>
                <a:gd name="T113" fmla="*/ 18382 h 20000"/>
                <a:gd name="T114" fmla="*/ 800 w 20000"/>
                <a:gd name="T115" fmla="*/ 1996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409" name="Tasmanie">
            <a:extLst>
              <a:ext uri="{FF2B5EF4-FFF2-40B4-BE49-F238E27FC236}">
                <a16:creationId xmlns:a16="http://schemas.microsoft.com/office/drawing/2014/main" id="{2113E1A6-A4DF-415C-8DB4-98CA4E951F4D}"/>
              </a:ext>
            </a:extLst>
          </p:cNvPr>
          <p:cNvSpPr>
            <a:spLocks/>
          </p:cNvSpPr>
          <p:nvPr/>
        </p:nvSpPr>
        <p:spPr bwMode="auto">
          <a:xfrm>
            <a:off x="11091397" y="5586175"/>
            <a:ext cx="79484" cy="100680"/>
          </a:xfrm>
          <a:custGeom>
            <a:avLst/>
            <a:gdLst>
              <a:gd name="T0" fmla="*/ 5185 w 20000"/>
              <a:gd name="T1" fmla="*/ 19901 h 20000"/>
              <a:gd name="T2" fmla="*/ 3333 w 20000"/>
              <a:gd name="T3" fmla="*/ 19310 h 20000"/>
              <a:gd name="T4" fmla="*/ 1975 w 20000"/>
              <a:gd name="T5" fmla="*/ 18325 h 20000"/>
              <a:gd name="T6" fmla="*/ 3333 w 20000"/>
              <a:gd name="T7" fmla="*/ 18325 h 20000"/>
              <a:gd name="T8" fmla="*/ 3333 w 20000"/>
              <a:gd name="T9" fmla="*/ 17241 h 20000"/>
              <a:gd name="T10" fmla="*/ 1358 w 20000"/>
              <a:gd name="T11" fmla="*/ 16847 h 20000"/>
              <a:gd name="T12" fmla="*/ 0 w 20000"/>
              <a:gd name="T13" fmla="*/ 14286 h 20000"/>
              <a:gd name="T14" fmla="*/ 1358 w 20000"/>
              <a:gd name="T15" fmla="*/ 10640 h 20000"/>
              <a:gd name="T16" fmla="*/ 1975 w 20000"/>
              <a:gd name="T17" fmla="*/ 11626 h 20000"/>
              <a:gd name="T18" fmla="*/ 1975 w 20000"/>
              <a:gd name="T19" fmla="*/ 10640 h 20000"/>
              <a:gd name="T20" fmla="*/ 1358 w 20000"/>
              <a:gd name="T21" fmla="*/ 1970 h 20000"/>
              <a:gd name="T22" fmla="*/ 1975 w 20000"/>
              <a:gd name="T23" fmla="*/ 0 h 20000"/>
              <a:gd name="T24" fmla="*/ 3333 w 20000"/>
              <a:gd name="T25" fmla="*/ 0 h 20000"/>
              <a:gd name="T26" fmla="*/ 4568 w 20000"/>
              <a:gd name="T27" fmla="*/ 985 h 20000"/>
              <a:gd name="T28" fmla="*/ 7160 w 20000"/>
              <a:gd name="T29" fmla="*/ 2562 h 20000"/>
              <a:gd name="T30" fmla="*/ 12222 w 20000"/>
              <a:gd name="T31" fmla="*/ 3547 h 20000"/>
              <a:gd name="T32" fmla="*/ 15432 w 20000"/>
              <a:gd name="T33" fmla="*/ 2562 h 20000"/>
              <a:gd name="T34" fmla="*/ 16667 w 20000"/>
              <a:gd name="T35" fmla="*/ 2562 h 20000"/>
              <a:gd name="T36" fmla="*/ 19877 w 20000"/>
              <a:gd name="T37" fmla="*/ 1970 h 20000"/>
              <a:gd name="T38" fmla="*/ 19877 w 20000"/>
              <a:gd name="T39" fmla="*/ 2562 h 20000"/>
              <a:gd name="T40" fmla="*/ 17901 w 20000"/>
              <a:gd name="T41" fmla="*/ 11626 h 20000"/>
              <a:gd name="T42" fmla="*/ 16667 w 20000"/>
              <a:gd name="T43" fmla="*/ 11626 h 20000"/>
              <a:gd name="T44" fmla="*/ 16667 w 20000"/>
              <a:gd name="T45" fmla="*/ 10640 h 20000"/>
              <a:gd name="T46" fmla="*/ 15432 w 20000"/>
              <a:gd name="T47" fmla="*/ 11626 h 20000"/>
              <a:gd name="T48" fmla="*/ 15432 w 20000"/>
              <a:gd name="T49" fmla="*/ 13202 h 20000"/>
              <a:gd name="T50" fmla="*/ 14815 w 20000"/>
              <a:gd name="T51" fmla="*/ 14680 h 20000"/>
              <a:gd name="T52" fmla="*/ 13457 w 20000"/>
              <a:gd name="T53" fmla="*/ 17241 h 20000"/>
              <a:gd name="T54" fmla="*/ 11605 w 20000"/>
              <a:gd name="T55" fmla="*/ 18325 h 20000"/>
              <a:gd name="T56" fmla="*/ 11605 w 20000"/>
              <a:gd name="T57" fmla="*/ 16847 h 20000"/>
              <a:gd name="T58" fmla="*/ 12222 w 20000"/>
              <a:gd name="T59" fmla="*/ 16847 h 20000"/>
              <a:gd name="T60" fmla="*/ 12222 w 20000"/>
              <a:gd name="T61" fmla="*/ 14680 h 20000"/>
              <a:gd name="T62" fmla="*/ 11605 w 20000"/>
              <a:gd name="T63" fmla="*/ 14680 h 20000"/>
              <a:gd name="T64" fmla="*/ 9630 w 20000"/>
              <a:gd name="T65" fmla="*/ 17241 h 20000"/>
              <a:gd name="T66" fmla="*/ 8395 w 20000"/>
              <a:gd name="T67" fmla="*/ 17241 h 20000"/>
              <a:gd name="T68" fmla="*/ 7160 w 20000"/>
              <a:gd name="T69" fmla="*/ 19901 h 20000"/>
              <a:gd name="T70" fmla="*/ 5185 w 20000"/>
              <a:gd name="T71" fmla="*/ 19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410" name="Papouasie-Nouvelle-Guinée">
            <a:extLst>
              <a:ext uri="{FF2B5EF4-FFF2-40B4-BE49-F238E27FC236}">
                <a16:creationId xmlns:a16="http://schemas.microsoft.com/office/drawing/2014/main" id="{9F365A92-226E-4528-BDEA-8E307320FEB8}"/>
              </a:ext>
            </a:extLst>
          </p:cNvPr>
          <p:cNvGrpSpPr/>
          <p:nvPr/>
        </p:nvGrpSpPr>
        <p:grpSpPr>
          <a:xfrm>
            <a:off x="11161608" y="4558183"/>
            <a:ext cx="331183" cy="189436"/>
            <a:chOff x="9282113" y="4538663"/>
            <a:chExt cx="396875" cy="227012"/>
          </a:xfrm>
          <a:solidFill>
            <a:schemeClr val="tx1"/>
          </a:solidFill>
        </p:grpSpPr>
        <p:sp>
          <p:nvSpPr>
            <p:cNvPr id="411" name="papouasie-Nouvelle-Guinée">
              <a:extLst>
                <a:ext uri="{FF2B5EF4-FFF2-40B4-BE49-F238E27FC236}">
                  <a16:creationId xmlns:a16="http://schemas.microsoft.com/office/drawing/2014/main" id="{ADA38E08-6916-44C7-82D7-DCC051885C81}"/>
                </a:ext>
              </a:extLst>
            </p:cNvPr>
            <p:cNvSpPr>
              <a:spLocks/>
            </p:cNvSpPr>
            <p:nvPr/>
          </p:nvSpPr>
          <p:spPr bwMode="auto">
            <a:xfrm>
              <a:off x="9282113" y="4545013"/>
              <a:ext cx="250825" cy="220662"/>
            </a:xfrm>
            <a:custGeom>
              <a:avLst/>
              <a:gdLst>
                <a:gd name="T0" fmla="*/ 0 w 20000"/>
                <a:gd name="T1" fmla="*/ 16086 h 20000"/>
                <a:gd name="T2" fmla="*/ 282 w 20000"/>
                <a:gd name="T3" fmla="*/ 0 h 20000"/>
                <a:gd name="T4" fmla="*/ 2207 w 20000"/>
                <a:gd name="T5" fmla="*/ 858 h 20000"/>
                <a:gd name="T6" fmla="*/ 5117 w 20000"/>
                <a:gd name="T7" fmla="*/ 1662 h 20000"/>
                <a:gd name="T8" fmla="*/ 6620 w 20000"/>
                <a:gd name="T9" fmla="*/ 2520 h 20000"/>
                <a:gd name="T10" fmla="*/ 7089 w 20000"/>
                <a:gd name="T11" fmla="*/ 2520 h 20000"/>
                <a:gd name="T12" fmla="*/ 8545 w 20000"/>
                <a:gd name="T13" fmla="*/ 3861 h 20000"/>
                <a:gd name="T14" fmla="*/ 9249 w 20000"/>
                <a:gd name="T15" fmla="*/ 3861 h 20000"/>
                <a:gd name="T16" fmla="*/ 10282 w 20000"/>
                <a:gd name="T17" fmla="*/ 4718 h 20000"/>
                <a:gd name="T18" fmla="*/ 10282 w 20000"/>
                <a:gd name="T19" fmla="*/ 6649 h 20000"/>
                <a:gd name="T20" fmla="*/ 13662 w 20000"/>
                <a:gd name="T21" fmla="*/ 7989 h 20000"/>
                <a:gd name="T22" fmla="*/ 14413 w 20000"/>
                <a:gd name="T23" fmla="*/ 9651 h 20000"/>
                <a:gd name="T24" fmla="*/ 12394 w 20000"/>
                <a:gd name="T25" fmla="*/ 10295 h 20000"/>
                <a:gd name="T26" fmla="*/ 13146 w 20000"/>
                <a:gd name="T27" fmla="*/ 11903 h 20000"/>
                <a:gd name="T28" fmla="*/ 14883 w 20000"/>
                <a:gd name="T29" fmla="*/ 13298 h 20000"/>
                <a:gd name="T30" fmla="*/ 15352 w 20000"/>
                <a:gd name="T31" fmla="*/ 13834 h 20000"/>
                <a:gd name="T32" fmla="*/ 15587 w 20000"/>
                <a:gd name="T33" fmla="*/ 14692 h 20000"/>
                <a:gd name="T34" fmla="*/ 15587 w 20000"/>
                <a:gd name="T35" fmla="*/ 16086 h 20000"/>
                <a:gd name="T36" fmla="*/ 17277 w 20000"/>
                <a:gd name="T37" fmla="*/ 16086 h 20000"/>
                <a:gd name="T38" fmla="*/ 17559 w 20000"/>
                <a:gd name="T39" fmla="*/ 16354 h 20000"/>
                <a:gd name="T40" fmla="*/ 17277 w 20000"/>
                <a:gd name="T41" fmla="*/ 16890 h 20000"/>
                <a:gd name="T42" fmla="*/ 18732 w 20000"/>
                <a:gd name="T43" fmla="*/ 17426 h 20000"/>
                <a:gd name="T44" fmla="*/ 18263 w 20000"/>
                <a:gd name="T45" fmla="*/ 18284 h 20000"/>
                <a:gd name="T46" fmla="*/ 19202 w 20000"/>
                <a:gd name="T47" fmla="*/ 18820 h 20000"/>
                <a:gd name="T48" fmla="*/ 19953 w 20000"/>
                <a:gd name="T49" fmla="*/ 19088 h 20000"/>
                <a:gd name="T50" fmla="*/ 19202 w 20000"/>
                <a:gd name="T51" fmla="*/ 19625 h 20000"/>
                <a:gd name="T52" fmla="*/ 19953 w 20000"/>
                <a:gd name="T53" fmla="*/ 19625 h 20000"/>
                <a:gd name="T54" fmla="*/ 19953 w 20000"/>
                <a:gd name="T55" fmla="*/ 19946 h 20000"/>
                <a:gd name="T56" fmla="*/ 18732 w 20000"/>
                <a:gd name="T57" fmla="*/ 19946 h 20000"/>
                <a:gd name="T58" fmla="*/ 18732 w 20000"/>
                <a:gd name="T59" fmla="*/ 19625 h 20000"/>
                <a:gd name="T60" fmla="*/ 15352 w 20000"/>
                <a:gd name="T61" fmla="*/ 18820 h 20000"/>
                <a:gd name="T62" fmla="*/ 14413 w 20000"/>
                <a:gd name="T63" fmla="*/ 18820 h 20000"/>
                <a:gd name="T64" fmla="*/ 12394 w 20000"/>
                <a:gd name="T65" fmla="*/ 16890 h 20000"/>
                <a:gd name="T66" fmla="*/ 12207 w 20000"/>
                <a:gd name="T67" fmla="*/ 16086 h 20000"/>
                <a:gd name="T68" fmla="*/ 11690 w 20000"/>
                <a:gd name="T69" fmla="*/ 16086 h 20000"/>
                <a:gd name="T70" fmla="*/ 11221 w 20000"/>
                <a:gd name="T71" fmla="*/ 15228 h 20000"/>
                <a:gd name="T72" fmla="*/ 10282 w 20000"/>
                <a:gd name="T73" fmla="*/ 13029 h 20000"/>
                <a:gd name="T74" fmla="*/ 9718 w 20000"/>
                <a:gd name="T75" fmla="*/ 13029 h 20000"/>
                <a:gd name="T76" fmla="*/ 9249 w 20000"/>
                <a:gd name="T77" fmla="*/ 13029 h 20000"/>
                <a:gd name="T78" fmla="*/ 8075 w 20000"/>
                <a:gd name="T79" fmla="*/ 13029 h 20000"/>
                <a:gd name="T80" fmla="*/ 7793 w 20000"/>
                <a:gd name="T81" fmla="*/ 11903 h 20000"/>
                <a:gd name="T82" fmla="*/ 7324 w 20000"/>
                <a:gd name="T83" fmla="*/ 11903 h 20000"/>
                <a:gd name="T84" fmla="*/ 7089 w 20000"/>
                <a:gd name="T85" fmla="*/ 12493 h 20000"/>
                <a:gd name="T86" fmla="*/ 6620 w 20000"/>
                <a:gd name="T87" fmla="*/ 12493 h 20000"/>
                <a:gd name="T88" fmla="*/ 5869 w 20000"/>
                <a:gd name="T89" fmla="*/ 11903 h 20000"/>
                <a:gd name="T90" fmla="*/ 6103 w 20000"/>
                <a:gd name="T91" fmla="*/ 13298 h 20000"/>
                <a:gd name="T92" fmla="*/ 5399 w 20000"/>
                <a:gd name="T93" fmla="*/ 13298 h 20000"/>
                <a:gd name="T94" fmla="*/ 5399 w 20000"/>
                <a:gd name="T95" fmla="*/ 13834 h 20000"/>
                <a:gd name="T96" fmla="*/ 3474 w 20000"/>
                <a:gd name="T97" fmla="*/ 13834 h 20000"/>
                <a:gd name="T98" fmla="*/ 4131 w 20000"/>
                <a:gd name="T99" fmla="*/ 14155 h 20000"/>
                <a:gd name="T100" fmla="*/ 5117 w 20000"/>
                <a:gd name="T101" fmla="*/ 15496 h 20000"/>
                <a:gd name="T102" fmla="*/ 3474 w 20000"/>
                <a:gd name="T103" fmla="*/ 16354 h 20000"/>
                <a:gd name="T104" fmla="*/ 0 w 20000"/>
                <a:gd name="T105" fmla="*/ 1608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12" name="papouasie-Nouvelle-Guinée">
              <a:extLst>
                <a:ext uri="{FF2B5EF4-FFF2-40B4-BE49-F238E27FC236}">
                  <a16:creationId xmlns:a16="http://schemas.microsoft.com/office/drawing/2014/main" id="{485A280D-6D48-4463-B0F2-9381B2E0A444}"/>
                </a:ext>
              </a:extLst>
            </p:cNvPr>
            <p:cNvSpPr>
              <a:spLocks/>
            </p:cNvSpPr>
            <p:nvPr/>
          </p:nvSpPr>
          <p:spPr bwMode="auto">
            <a:xfrm>
              <a:off x="9478963" y="4584700"/>
              <a:ext cx="111125" cy="58737"/>
            </a:xfrm>
            <a:custGeom>
              <a:avLst/>
              <a:gdLst>
                <a:gd name="T0" fmla="*/ 9840 w 20000"/>
                <a:gd name="T1" fmla="*/ 19798 h 20000"/>
                <a:gd name="T2" fmla="*/ 6096 w 20000"/>
                <a:gd name="T3" fmla="*/ 19798 h 20000"/>
                <a:gd name="T4" fmla="*/ 5455 w 20000"/>
                <a:gd name="T5" fmla="*/ 17778 h 20000"/>
                <a:gd name="T6" fmla="*/ 3850 w 20000"/>
                <a:gd name="T7" fmla="*/ 17778 h 20000"/>
                <a:gd name="T8" fmla="*/ 1711 w 20000"/>
                <a:gd name="T9" fmla="*/ 16566 h 20000"/>
                <a:gd name="T10" fmla="*/ 0 w 20000"/>
                <a:gd name="T11" fmla="*/ 14545 h 20000"/>
                <a:gd name="T12" fmla="*/ 0 w 20000"/>
                <a:gd name="T13" fmla="*/ 11515 h 20000"/>
                <a:gd name="T14" fmla="*/ 1070 w 20000"/>
                <a:gd name="T15" fmla="*/ 12525 h 20000"/>
                <a:gd name="T16" fmla="*/ 2781 w 20000"/>
                <a:gd name="T17" fmla="*/ 11515 h 20000"/>
                <a:gd name="T18" fmla="*/ 4385 w 20000"/>
                <a:gd name="T19" fmla="*/ 12525 h 20000"/>
                <a:gd name="T20" fmla="*/ 7166 w 20000"/>
                <a:gd name="T21" fmla="*/ 11515 h 20000"/>
                <a:gd name="T22" fmla="*/ 8235 w 20000"/>
                <a:gd name="T23" fmla="*/ 8283 h 20000"/>
                <a:gd name="T24" fmla="*/ 8770 w 20000"/>
                <a:gd name="T25" fmla="*/ 12525 h 20000"/>
                <a:gd name="T26" fmla="*/ 9840 w 20000"/>
                <a:gd name="T27" fmla="*/ 11515 h 20000"/>
                <a:gd name="T28" fmla="*/ 11123 w 20000"/>
                <a:gd name="T29" fmla="*/ 12525 h 20000"/>
                <a:gd name="T30" fmla="*/ 12727 w 20000"/>
                <a:gd name="T31" fmla="*/ 11515 h 20000"/>
                <a:gd name="T32" fmla="*/ 13262 w 20000"/>
                <a:gd name="T33" fmla="*/ 8283 h 20000"/>
                <a:gd name="T34" fmla="*/ 15508 w 20000"/>
                <a:gd name="T35" fmla="*/ 8283 h 20000"/>
                <a:gd name="T36" fmla="*/ 16043 w 20000"/>
                <a:gd name="T37" fmla="*/ 6263 h 20000"/>
                <a:gd name="T38" fmla="*/ 15508 w 20000"/>
                <a:gd name="T39" fmla="*/ 1212 h 20000"/>
                <a:gd name="T40" fmla="*/ 18824 w 20000"/>
                <a:gd name="T41" fmla="*/ 0 h 20000"/>
                <a:gd name="T42" fmla="*/ 19893 w 20000"/>
                <a:gd name="T43" fmla="*/ 1212 h 20000"/>
                <a:gd name="T44" fmla="*/ 19893 w 20000"/>
                <a:gd name="T45" fmla="*/ 6263 h 20000"/>
                <a:gd name="T46" fmla="*/ 18182 w 20000"/>
                <a:gd name="T47" fmla="*/ 8283 h 20000"/>
                <a:gd name="T48" fmla="*/ 18182 w 20000"/>
                <a:gd name="T49" fmla="*/ 11515 h 20000"/>
                <a:gd name="T50" fmla="*/ 16043 w 20000"/>
                <a:gd name="T51" fmla="*/ 12525 h 20000"/>
                <a:gd name="T52" fmla="*/ 15508 w 20000"/>
                <a:gd name="T53" fmla="*/ 12525 h 20000"/>
                <a:gd name="T54" fmla="*/ 14439 w 20000"/>
                <a:gd name="T55" fmla="*/ 14545 h 20000"/>
                <a:gd name="T56" fmla="*/ 9840 w 20000"/>
                <a:gd name="T57" fmla="*/ 197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13" name="papouasie-Nouvelle-Guinée">
              <a:extLst>
                <a:ext uri="{FF2B5EF4-FFF2-40B4-BE49-F238E27FC236}">
                  <a16:creationId xmlns:a16="http://schemas.microsoft.com/office/drawing/2014/main" id="{3AC60526-6E46-4C59-9A37-436385CF94F0}"/>
                </a:ext>
              </a:extLst>
            </p:cNvPr>
            <p:cNvSpPr>
              <a:spLocks/>
            </p:cNvSpPr>
            <p:nvPr/>
          </p:nvSpPr>
          <p:spPr bwMode="auto">
            <a:xfrm>
              <a:off x="9544050" y="4538663"/>
              <a:ext cx="61913" cy="65087"/>
            </a:xfrm>
            <a:custGeom>
              <a:avLst/>
              <a:gdLst>
                <a:gd name="T0" fmla="*/ 17905 w 20000"/>
                <a:gd name="T1" fmla="*/ 19818 h 20000"/>
                <a:gd name="T2" fmla="*/ 17905 w 20000"/>
                <a:gd name="T3" fmla="*/ 16909 h 20000"/>
                <a:gd name="T4" fmla="*/ 16000 w 20000"/>
                <a:gd name="T5" fmla="*/ 12364 h 20000"/>
                <a:gd name="T6" fmla="*/ 12000 w 20000"/>
                <a:gd name="T7" fmla="*/ 7636 h 20000"/>
                <a:gd name="T8" fmla="*/ 3048 w 20000"/>
                <a:gd name="T9" fmla="*/ 2909 h 20000"/>
                <a:gd name="T10" fmla="*/ 0 w 20000"/>
                <a:gd name="T11" fmla="*/ 2000 h 20000"/>
                <a:gd name="T12" fmla="*/ 0 w 20000"/>
                <a:gd name="T13" fmla="*/ 0 h 20000"/>
                <a:gd name="T14" fmla="*/ 12952 w 20000"/>
                <a:gd name="T15" fmla="*/ 5636 h 20000"/>
                <a:gd name="T16" fmla="*/ 17905 w 20000"/>
                <a:gd name="T17" fmla="*/ 10545 h 20000"/>
                <a:gd name="T18" fmla="*/ 17905 w 20000"/>
                <a:gd name="T19" fmla="*/ 12364 h 20000"/>
                <a:gd name="T20" fmla="*/ 19810 w 20000"/>
                <a:gd name="T21" fmla="*/ 16909 h 20000"/>
                <a:gd name="T22" fmla="*/ 17905 w 20000"/>
                <a:gd name="T23" fmla="*/ 198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14" name="papouasie-Nouvelle-Guinée">
              <a:extLst>
                <a:ext uri="{FF2B5EF4-FFF2-40B4-BE49-F238E27FC236}">
                  <a16:creationId xmlns:a16="http://schemas.microsoft.com/office/drawing/2014/main" id="{18FF8EBC-F0DB-4573-965E-A89332856747}"/>
                </a:ext>
              </a:extLst>
            </p:cNvPr>
            <p:cNvSpPr>
              <a:spLocks/>
            </p:cNvSpPr>
            <p:nvPr/>
          </p:nvSpPr>
          <p:spPr bwMode="auto">
            <a:xfrm>
              <a:off x="9644063" y="4608513"/>
              <a:ext cx="34925" cy="50800"/>
            </a:xfrm>
            <a:custGeom>
              <a:avLst/>
              <a:gdLst>
                <a:gd name="T0" fmla="*/ 19655 w 20000"/>
                <a:gd name="T1" fmla="*/ 19765 h 20000"/>
                <a:gd name="T2" fmla="*/ 10690 w 20000"/>
                <a:gd name="T3" fmla="*/ 19765 h 20000"/>
                <a:gd name="T4" fmla="*/ 6897 w 20000"/>
                <a:gd name="T5" fmla="*/ 13412 h 20000"/>
                <a:gd name="T6" fmla="*/ 1379 w 20000"/>
                <a:gd name="T7" fmla="*/ 11059 h 20000"/>
                <a:gd name="T8" fmla="*/ 1379 w 20000"/>
                <a:gd name="T9" fmla="*/ 4941 h 20000"/>
                <a:gd name="T10" fmla="*/ 0 w 20000"/>
                <a:gd name="T11" fmla="*/ 3765 h 20000"/>
                <a:gd name="T12" fmla="*/ 0 w 20000"/>
                <a:gd name="T13" fmla="*/ 0 h 20000"/>
                <a:gd name="T14" fmla="*/ 1379 w 20000"/>
                <a:gd name="T15" fmla="*/ 3765 h 20000"/>
                <a:gd name="T16" fmla="*/ 5517 w 20000"/>
                <a:gd name="T17" fmla="*/ 4941 h 20000"/>
                <a:gd name="T18" fmla="*/ 10690 w 20000"/>
                <a:gd name="T19" fmla="*/ 7294 h 20000"/>
                <a:gd name="T20" fmla="*/ 14138 w 20000"/>
                <a:gd name="T21" fmla="*/ 11059 h 20000"/>
                <a:gd name="T22" fmla="*/ 15862 w 20000"/>
                <a:gd name="T23" fmla="*/ 13412 h 20000"/>
                <a:gd name="T24" fmla="*/ 19655 w 20000"/>
                <a:gd name="T25" fmla="*/ 17176 h 20000"/>
                <a:gd name="T26" fmla="*/ 19655 w 20000"/>
                <a:gd name="T27" fmla="*/ 19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grpSp>
        <p:nvGrpSpPr>
          <p:cNvPr id="415" name="Iles salomon">
            <a:extLst>
              <a:ext uri="{FF2B5EF4-FFF2-40B4-BE49-F238E27FC236}">
                <a16:creationId xmlns:a16="http://schemas.microsoft.com/office/drawing/2014/main" id="{453AEE61-7386-4E88-ACCB-100DFFE5DD50}"/>
              </a:ext>
            </a:extLst>
          </p:cNvPr>
          <p:cNvGrpSpPr/>
          <p:nvPr/>
        </p:nvGrpSpPr>
        <p:grpSpPr>
          <a:xfrm>
            <a:off x="11504713" y="4652238"/>
            <a:ext cx="108628" cy="80808"/>
            <a:chOff x="9693275" y="4651375"/>
            <a:chExt cx="130175" cy="96837"/>
          </a:xfrm>
          <a:solidFill>
            <a:schemeClr val="tx1"/>
          </a:solidFill>
        </p:grpSpPr>
        <p:sp>
          <p:nvSpPr>
            <p:cNvPr id="416" name="iles salomon">
              <a:extLst>
                <a:ext uri="{FF2B5EF4-FFF2-40B4-BE49-F238E27FC236}">
                  <a16:creationId xmlns:a16="http://schemas.microsoft.com/office/drawing/2014/main" id="{FE9B0959-C27B-4EA7-B4BE-650B63400299}"/>
                </a:ext>
              </a:extLst>
            </p:cNvPr>
            <p:cNvSpPr>
              <a:spLocks/>
            </p:cNvSpPr>
            <p:nvPr/>
          </p:nvSpPr>
          <p:spPr bwMode="auto">
            <a:xfrm>
              <a:off x="9801225" y="4702175"/>
              <a:ext cx="22225" cy="46037"/>
            </a:xfrm>
            <a:custGeom>
              <a:avLst/>
              <a:gdLst>
                <a:gd name="T0" fmla="*/ 19459 w 20000"/>
                <a:gd name="T1" fmla="*/ 19744 h 20000"/>
                <a:gd name="T2" fmla="*/ 14054 w 20000"/>
                <a:gd name="T3" fmla="*/ 13077 h 20000"/>
                <a:gd name="T4" fmla="*/ 0 w 20000"/>
                <a:gd name="T5" fmla="*/ 9231 h 20000"/>
                <a:gd name="T6" fmla="*/ 0 w 20000"/>
                <a:gd name="T7" fmla="*/ 0 h 20000"/>
                <a:gd name="T8" fmla="*/ 5405 w 20000"/>
                <a:gd name="T9" fmla="*/ 0 h 20000"/>
                <a:gd name="T10" fmla="*/ 8649 w 20000"/>
                <a:gd name="T11" fmla="*/ 5128 h 20000"/>
                <a:gd name="T12" fmla="*/ 14054 w 20000"/>
                <a:gd name="T13" fmla="*/ 6667 h 20000"/>
                <a:gd name="T14" fmla="*/ 19459 w 20000"/>
                <a:gd name="T15" fmla="*/ 13077 h 20000"/>
                <a:gd name="T16" fmla="*/ 19459 w 20000"/>
                <a:gd name="T17" fmla="*/ 1974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17" name="iles salomon">
              <a:extLst>
                <a:ext uri="{FF2B5EF4-FFF2-40B4-BE49-F238E27FC236}">
                  <a16:creationId xmlns:a16="http://schemas.microsoft.com/office/drawing/2014/main" id="{A32FD9D1-01AD-4424-A9B0-6D8386D02BC5}"/>
                </a:ext>
              </a:extLst>
            </p:cNvPr>
            <p:cNvSpPr>
              <a:spLocks/>
            </p:cNvSpPr>
            <p:nvPr/>
          </p:nvSpPr>
          <p:spPr bwMode="auto">
            <a:xfrm>
              <a:off x="9745663" y="4683125"/>
              <a:ext cx="38100" cy="25400"/>
            </a:xfrm>
            <a:custGeom>
              <a:avLst/>
              <a:gdLst>
                <a:gd name="T0" fmla="*/ 19688 w 20000"/>
                <a:gd name="T1" fmla="*/ 19524 h 20000"/>
                <a:gd name="T2" fmla="*/ 14688 w 20000"/>
                <a:gd name="T3" fmla="*/ 14762 h 20000"/>
                <a:gd name="T4" fmla="*/ 6563 w 20000"/>
                <a:gd name="T5" fmla="*/ 7143 h 20000"/>
                <a:gd name="T6" fmla="*/ 0 w 20000"/>
                <a:gd name="T7" fmla="*/ 0 h 20000"/>
                <a:gd name="T8" fmla="*/ 3125 w 20000"/>
                <a:gd name="T9" fmla="*/ 0 h 20000"/>
                <a:gd name="T10" fmla="*/ 8125 w 20000"/>
                <a:gd name="T11" fmla="*/ 4762 h 20000"/>
                <a:gd name="T12" fmla="*/ 14688 w 20000"/>
                <a:gd name="T13" fmla="*/ 4762 h 20000"/>
                <a:gd name="T14" fmla="*/ 19688 w 20000"/>
                <a:gd name="T15" fmla="*/ 19524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18" name="iles salomon">
              <a:extLst>
                <a:ext uri="{FF2B5EF4-FFF2-40B4-BE49-F238E27FC236}">
                  <a16:creationId xmlns:a16="http://schemas.microsoft.com/office/drawing/2014/main" id="{A21B3A56-4D3D-46DA-A4AB-4386CADD159D}"/>
                </a:ext>
              </a:extLst>
            </p:cNvPr>
            <p:cNvSpPr>
              <a:spLocks/>
            </p:cNvSpPr>
            <p:nvPr/>
          </p:nvSpPr>
          <p:spPr bwMode="auto">
            <a:xfrm>
              <a:off x="9772650" y="4730750"/>
              <a:ext cx="28575" cy="11112"/>
            </a:xfrm>
            <a:custGeom>
              <a:avLst/>
              <a:gdLst>
                <a:gd name="T0" fmla="*/ 19583 w 20000"/>
                <a:gd name="T1" fmla="*/ 18824 h 20000"/>
                <a:gd name="T2" fmla="*/ 12917 w 20000"/>
                <a:gd name="T3" fmla="*/ 18824 h 20000"/>
                <a:gd name="T4" fmla="*/ 1667 w 20000"/>
                <a:gd name="T5" fmla="*/ 18824 h 20000"/>
                <a:gd name="T6" fmla="*/ 0 w 20000"/>
                <a:gd name="T7" fmla="*/ 0 h 20000"/>
                <a:gd name="T8" fmla="*/ 17083 w 20000"/>
                <a:gd name="T9" fmla="*/ 0 h 20000"/>
                <a:gd name="T10" fmla="*/ 19583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9583" y="18824"/>
                  </a:moveTo>
                  <a:lnTo>
                    <a:pt x="12917" y="18824"/>
                  </a:lnTo>
                  <a:lnTo>
                    <a:pt x="1667" y="18824"/>
                  </a:lnTo>
                  <a:lnTo>
                    <a:pt x="0" y="0"/>
                  </a:lnTo>
                  <a:lnTo>
                    <a:pt x="17083" y="0"/>
                  </a:lnTo>
                  <a:lnTo>
                    <a:pt x="19583" y="188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19" name="iles salomon">
              <a:extLst>
                <a:ext uri="{FF2B5EF4-FFF2-40B4-BE49-F238E27FC236}">
                  <a16:creationId xmlns:a16="http://schemas.microsoft.com/office/drawing/2014/main" id="{84C8AD21-ADD9-4127-A3DF-AC50B61D39CA}"/>
                </a:ext>
              </a:extLst>
            </p:cNvPr>
            <p:cNvSpPr>
              <a:spLocks/>
            </p:cNvSpPr>
            <p:nvPr/>
          </p:nvSpPr>
          <p:spPr bwMode="auto">
            <a:xfrm>
              <a:off x="9693275" y="4651375"/>
              <a:ext cx="25400" cy="22225"/>
            </a:xfrm>
            <a:custGeom>
              <a:avLst/>
              <a:gdLst>
                <a:gd name="T0" fmla="*/ 11905 w 20000"/>
                <a:gd name="T1" fmla="*/ 19474 h 20000"/>
                <a:gd name="T2" fmla="*/ 2857 w 20000"/>
                <a:gd name="T3" fmla="*/ 8421 h 20000"/>
                <a:gd name="T4" fmla="*/ 0 w 20000"/>
                <a:gd name="T5" fmla="*/ 0 h 20000"/>
                <a:gd name="T6" fmla="*/ 7143 w 20000"/>
                <a:gd name="T7" fmla="*/ 5789 h 20000"/>
                <a:gd name="T8" fmla="*/ 11905 w 20000"/>
                <a:gd name="T9" fmla="*/ 8421 h 20000"/>
                <a:gd name="T10" fmla="*/ 19524 w 20000"/>
                <a:gd name="T11" fmla="*/ 19474 h 20000"/>
                <a:gd name="T12" fmla="*/ 11905 w 20000"/>
                <a:gd name="T13" fmla="*/ 1947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905" y="19474"/>
                  </a:moveTo>
                  <a:lnTo>
                    <a:pt x="2857" y="8421"/>
                  </a:lnTo>
                  <a:lnTo>
                    <a:pt x="0" y="0"/>
                  </a:lnTo>
                  <a:lnTo>
                    <a:pt x="7143" y="5789"/>
                  </a:lnTo>
                  <a:lnTo>
                    <a:pt x="11905" y="8421"/>
                  </a:lnTo>
                  <a:lnTo>
                    <a:pt x="19524" y="19474"/>
                  </a:lnTo>
                  <a:lnTo>
                    <a:pt x="11905" y="19474"/>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420" name="Biélorussie">
            <a:extLst>
              <a:ext uri="{FF2B5EF4-FFF2-40B4-BE49-F238E27FC236}">
                <a16:creationId xmlns:a16="http://schemas.microsoft.com/office/drawing/2014/main" id="{241FEA56-298A-4C87-8B48-4B0E7D9A612A}"/>
              </a:ext>
            </a:extLst>
          </p:cNvPr>
          <p:cNvSpPr>
            <a:spLocks/>
          </p:cNvSpPr>
          <p:nvPr/>
        </p:nvSpPr>
        <p:spPr bwMode="auto">
          <a:xfrm>
            <a:off x="8520090" y="3095678"/>
            <a:ext cx="193411" cy="156318"/>
          </a:xfrm>
          <a:custGeom>
            <a:avLst/>
            <a:gdLst>
              <a:gd name="T0" fmla="*/ 1902 w 20000"/>
              <a:gd name="T1" fmla="*/ 18044 h 20000"/>
              <a:gd name="T2" fmla="*/ 1337 w 20000"/>
              <a:gd name="T3" fmla="*/ 16025 h 20000"/>
              <a:gd name="T4" fmla="*/ 0 w 20000"/>
              <a:gd name="T5" fmla="*/ 14385 h 20000"/>
              <a:gd name="T6" fmla="*/ 1902 w 20000"/>
              <a:gd name="T7" fmla="*/ 13123 h 20000"/>
              <a:gd name="T8" fmla="*/ 1337 w 20000"/>
              <a:gd name="T9" fmla="*/ 11104 h 20000"/>
              <a:gd name="T10" fmla="*/ 514 w 20000"/>
              <a:gd name="T11" fmla="*/ 9148 h 20000"/>
              <a:gd name="T12" fmla="*/ 3445 w 20000"/>
              <a:gd name="T13" fmla="*/ 7508 h 20000"/>
              <a:gd name="T14" fmla="*/ 5347 w 20000"/>
              <a:gd name="T15" fmla="*/ 5237 h 20000"/>
              <a:gd name="T16" fmla="*/ 5861 w 20000"/>
              <a:gd name="T17" fmla="*/ 1956 h 20000"/>
              <a:gd name="T18" fmla="*/ 9049 w 20000"/>
              <a:gd name="T19" fmla="*/ 631 h 20000"/>
              <a:gd name="T20" fmla="*/ 10129 w 20000"/>
              <a:gd name="T21" fmla="*/ 0 h 20000"/>
              <a:gd name="T22" fmla="*/ 15681 w 20000"/>
              <a:gd name="T23" fmla="*/ 1009 h 20000"/>
              <a:gd name="T24" fmla="*/ 17326 w 20000"/>
              <a:gd name="T25" fmla="*/ 6877 h 20000"/>
              <a:gd name="T26" fmla="*/ 19177 w 20000"/>
              <a:gd name="T27" fmla="*/ 9148 h 20000"/>
              <a:gd name="T28" fmla="*/ 19949 w 20000"/>
              <a:gd name="T29" fmla="*/ 12744 h 20000"/>
              <a:gd name="T30" fmla="*/ 18098 w 20000"/>
              <a:gd name="T31" fmla="*/ 11735 h 20000"/>
              <a:gd name="T32" fmla="*/ 17326 w 20000"/>
              <a:gd name="T33" fmla="*/ 12114 h 20000"/>
              <a:gd name="T34" fmla="*/ 18612 w 20000"/>
              <a:gd name="T35" fmla="*/ 15331 h 20000"/>
              <a:gd name="T36" fmla="*/ 18098 w 20000"/>
              <a:gd name="T37" fmla="*/ 18675 h 20000"/>
              <a:gd name="T38" fmla="*/ 16504 w 20000"/>
              <a:gd name="T39" fmla="*/ 18675 h 20000"/>
              <a:gd name="T40" fmla="*/ 15681 w 20000"/>
              <a:gd name="T41" fmla="*/ 19621 h 20000"/>
              <a:gd name="T42" fmla="*/ 15681 w 20000"/>
              <a:gd name="T43" fmla="*/ 19937 h 20000"/>
              <a:gd name="T44" fmla="*/ 11671 w 20000"/>
              <a:gd name="T45" fmla="*/ 18927 h 20000"/>
              <a:gd name="T46" fmla="*/ 11671 w 20000"/>
              <a:gd name="T47" fmla="*/ 18044 h 20000"/>
              <a:gd name="T48" fmla="*/ 3445 w 20000"/>
              <a:gd name="T49" fmla="*/ 18675 h 20000"/>
              <a:gd name="T50" fmla="*/ 2674 w 20000"/>
              <a:gd name="T51" fmla="*/ 18044 h 20000"/>
              <a:gd name="T52" fmla="*/ 1902 w 20000"/>
              <a:gd name="T53" fmla="*/ 1804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21" name="Lituanie">
            <a:extLst>
              <a:ext uri="{FF2B5EF4-FFF2-40B4-BE49-F238E27FC236}">
                <a16:creationId xmlns:a16="http://schemas.microsoft.com/office/drawing/2014/main" id="{B30EF00F-F458-4C90-994C-B82B87E1F13E}"/>
              </a:ext>
            </a:extLst>
          </p:cNvPr>
          <p:cNvSpPr>
            <a:spLocks/>
          </p:cNvSpPr>
          <p:nvPr/>
        </p:nvSpPr>
        <p:spPr bwMode="auto">
          <a:xfrm>
            <a:off x="8447230" y="3082431"/>
            <a:ext cx="129824" cy="86107"/>
          </a:xfrm>
          <a:custGeom>
            <a:avLst/>
            <a:gdLst>
              <a:gd name="T0" fmla="*/ 12075 w 20000"/>
              <a:gd name="T1" fmla="*/ 19884 h 20000"/>
              <a:gd name="T2" fmla="*/ 10189 w 20000"/>
              <a:gd name="T3" fmla="*/ 14419 h 20000"/>
              <a:gd name="T4" fmla="*/ 0 w 20000"/>
              <a:gd name="T5" fmla="*/ 14419 h 20000"/>
              <a:gd name="T6" fmla="*/ 2038 w 20000"/>
              <a:gd name="T7" fmla="*/ 12558 h 20000"/>
              <a:gd name="T8" fmla="*/ 0 w 20000"/>
              <a:gd name="T9" fmla="*/ 13953 h 20000"/>
              <a:gd name="T10" fmla="*/ 830 w 20000"/>
              <a:gd name="T11" fmla="*/ 12093 h 20000"/>
              <a:gd name="T12" fmla="*/ 4679 w 20000"/>
              <a:gd name="T13" fmla="*/ 12093 h 20000"/>
              <a:gd name="T14" fmla="*/ 2792 w 20000"/>
              <a:gd name="T15" fmla="*/ 1163 h 20000"/>
              <a:gd name="T16" fmla="*/ 7849 w 20000"/>
              <a:gd name="T17" fmla="*/ 0 h 20000"/>
              <a:gd name="T18" fmla="*/ 10943 w 20000"/>
              <a:gd name="T19" fmla="*/ 0 h 20000"/>
              <a:gd name="T20" fmla="*/ 15321 w 20000"/>
              <a:gd name="T21" fmla="*/ 1860 h 20000"/>
              <a:gd name="T22" fmla="*/ 17208 w 20000"/>
              <a:gd name="T23" fmla="*/ 4186 h 20000"/>
              <a:gd name="T24" fmla="*/ 18415 w 20000"/>
              <a:gd name="T25" fmla="*/ 4767 h 20000"/>
              <a:gd name="T26" fmla="*/ 19925 w 20000"/>
              <a:gd name="T27" fmla="*/ 6628 h 20000"/>
              <a:gd name="T28" fmla="*/ 19170 w 20000"/>
              <a:gd name="T29" fmla="*/ 12558 h 20000"/>
              <a:gd name="T30" fmla="*/ 16377 w 20000"/>
              <a:gd name="T31" fmla="*/ 16860 h 20000"/>
              <a:gd name="T32" fmla="*/ 12075 w 20000"/>
              <a:gd name="T33" fmla="*/ 198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22" name="Estonie">
            <a:extLst>
              <a:ext uri="{FF2B5EF4-FFF2-40B4-BE49-F238E27FC236}">
                <a16:creationId xmlns:a16="http://schemas.microsoft.com/office/drawing/2014/main" id="{4B725ACB-5E45-461D-9C54-83B9E78BC722}"/>
              </a:ext>
            </a:extLst>
          </p:cNvPr>
          <p:cNvSpPr>
            <a:spLocks/>
          </p:cNvSpPr>
          <p:nvPr/>
        </p:nvSpPr>
        <p:spPr bwMode="auto">
          <a:xfrm>
            <a:off x="8504194" y="2973803"/>
            <a:ext cx="88758" cy="67561"/>
          </a:xfrm>
          <a:custGeom>
            <a:avLst/>
            <a:gdLst>
              <a:gd name="T0" fmla="*/ 4633 w 20000"/>
              <a:gd name="T1" fmla="*/ 18235 h 20000"/>
              <a:gd name="T2" fmla="*/ 4633 w 20000"/>
              <a:gd name="T3" fmla="*/ 13824 h 20000"/>
              <a:gd name="T4" fmla="*/ 3503 w 20000"/>
              <a:gd name="T5" fmla="*/ 15294 h 20000"/>
              <a:gd name="T6" fmla="*/ 1130 w 20000"/>
              <a:gd name="T7" fmla="*/ 9853 h 20000"/>
              <a:gd name="T8" fmla="*/ 0 w 20000"/>
              <a:gd name="T9" fmla="*/ 5441 h 20000"/>
              <a:gd name="T10" fmla="*/ 10621 w 20000"/>
              <a:gd name="T11" fmla="*/ 0 h 20000"/>
              <a:gd name="T12" fmla="*/ 16384 w 20000"/>
              <a:gd name="T13" fmla="*/ 1471 h 20000"/>
              <a:gd name="T14" fmla="*/ 15254 w 20000"/>
              <a:gd name="T15" fmla="*/ 2353 h 20000"/>
              <a:gd name="T16" fmla="*/ 16949 w 20000"/>
              <a:gd name="T17" fmla="*/ 7500 h 20000"/>
              <a:gd name="T18" fmla="*/ 16949 w 20000"/>
              <a:gd name="T19" fmla="*/ 11471 h 20000"/>
              <a:gd name="T20" fmla="*/ 19887 w 20000"/>
              <a:gd name="T21" fmla="*/ 17500 h 20000"/>
              <a:gd name="T22" fmla="*/ 15254 w 20000"/>
              <a:gd name="T23" fmla="*/ 19853 h 20000"/>
              <a:gd name="T24" fmla="*/ 8814 w 20000"/>
              <a:gd name="T25" fmla="*/ 18235 h 20000"/>
              <a:gd name="T26" fmla="*/ 4633 w 20000"/>
              <a:gd name="T27" fmla="*/ 182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23" name="Lettonie">
            <a:extLst>
              <a:ext uri="{FF2B5EF4-FFF2-40B4-BE49-F238E27FC236}">
                <a16:creationId xmlns:a16="http://schemas.microsoft.com/office/drawing/2014/main" id="{F79EB796-A075-4FD3-B5AC-E1A8AF6E4D6F}"/>
              </a:ext>
            </a:extLst>
          </p:cNvPr>
          <p:cNvSpPr>
            <a:spLocks/>
          </p:cNvSpPr>
          <p:nvPr/>
        </p:nvSpPr>
        <p:spPr bwMode="auto">
          <a:xfrm>
            <a:off x="8464452" y="3033415"/>
            <a:ext cx="161617" cy="76834"/>
          </a:xfrm>
          <a:custGeom>
            <a:avLst/>
            <a:gdLst>
              <a:gd name="T0" fmla="*/ 0 w 20000"/>
              <a:gd name="T1" fmla="*/ 13846 h 20000"/>
              <a:gd name="T2" fmla="*/ 976 w 20000"/>
              <a:gd name="T3" fmla="*/ 5256 h 20000"/>
              <a:gd name="T4" fmla="*/ 3476 w 20000"/>
              <a:gd name="T5" fmla="*/ 513 h 20000"/>
              <a:gd name="T6" fmla="*/ 5671 w 20000"/>
              <a:gd name="T7" fmla="*/ 7308 h 20000"/>
              <a:gd name="T8" fmla="*/ 6585 w 20000"/>
              <a:gd name="T9" fmla="*/ 7308 h 20000"/>
              <a:gd name="T10" fmla="*/ 7561 w 20000"/>
              <a:gd name="T11" fmla="*/ 6026 h 20000"/>
              <a:gd name="T12" fmla="*/ 7561 w 20000"/>
              <a:gd name="T13" fmla="*/ 513 h 20000"/>
              <a:gd name="T14" fmla="*/ 9817 w 20000"/>
              <a:gd name="T15" fmla="*/ 513 h 20000"/>
              <a:gd name="T16" fmla="*/ 13293 w 20000"/>
              <a:gd name="T17" fmla="*/ 2051 h 20000"/>
              <a:gd name="T18" fmla="*/ 15793 w 20000"/>
              <a:gd name="T19" fmla="*/ 0 h 20000"/>
              <a:gd name="T20" fmla="*/ 17683 w 20000"/>
              <a:gd name="T21" fmla="*/ 513 h 20000"/>
              <a:gd name="T22" fmla="*/ 19939 w 20000"/>
              <a:gd name="T23" fmla="*/ 6026 h 20000"/>
              <a:gd name="T24" fmla="*/ 18963 w 20000"/>
              <a:gd name="T25" fmla="*/ 15897 h 20000"/>
              <a:gd name="T26" fmla="*/ 17683 w 20000"/>
              <a:gd name="T27" fmla="*/ 17179 h 20000"/>
              <a:gd name="T28" fmla="*/ 13902 w 20000"/>
              <a:gd name="T29" fmla="*/ 19872 h 20000"/>
              <a:gd name="T30" fmla="*/ 12683 w 20000"/>
              <a:gd name="T31" fmla="*/ 17821 h 20000"/>
              <a:gd name="T32" fmla="*/ 11707 w 20000"/>
              <a:gd name="T33" fmla="*/ 17179 h 20000"/>
              <a:gd name="T34" fmla="*/ 10122 w 20000"/>
              <a:gd name="T35" fmla="*/ 14615 h 20000"/>
              <a:gd name="T36" fmla="*/ 6585 w 20000"/>
              <a:gd name="T37" fmla="*/ 12564 h 20000"/>
              <a:gd name="T38" fmla="*/ 4085 w 20000"/>
              <a:gd name="T39" fmla="*/ 12564 h 20000"/>
              <a:gd name="T40" fmla="*/ 0 w 20000"/>
              <a:gd name="T41" fmla="*/ 1384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24" name="Moldavie">
            <a:extLst>
              <a:ext uri="{FF2B5EF4-FFF2-40B4-BE49-F238E27FC236}">
                <a16:creationId xmlns:a16="http://schemas.microsoft.com/office/drawing/2014/main" id="{3A72D4DE-87E6-449E-83E1-505F40902DF7}"/>
              </a:ext>
            </a:extLst>
          </p:cNvPr>
          <p:cNvSpPr>
            <a:spLocks/>
          </p:cNvSpPr>
          <p:nvPr/>
        </p:nvSpPr>
        <p:spPr bwMode="auto">
          <a:xfrm>
            <a:off x="8607523" y="3330155"/>
            <a:ext cx="71536" cy="75509"/>
          </a:xfrm>
          <a:custGeom>
            <a:avLst/>
            <a:gdLst>
              <a:gd name="T0" fmla="*/ 0 w 20000"/>
              <a:gd name="T1" fmla="*/ 0 h 20000"/>
              <a:gd name="T2" fmla="*/ 6986 w 20000"/>
              <a:gd name="T3" fmla="*/ 2105 h 20000"/>
              <a:gd name="T4" fmla="*/ 10685 w 20000"/>
              <a:gd name="T5" fmla="*/ 2105 h 20000"/>
              <a:gd name="T6" fmla="*/ 14247 w 20000"/>
              <a:gd name="T7" fmla="*/ 7500 h 20000"/>
              <a:gd name="T8" fmla="*/ 14932 w 20000"/>
              <a:gd name="T9" fmla="*/ 10263 h 20000"/>
              <a:gd name="T10" fmla="*/ 19863 w 20000"/>
              <a:gd name="T11" fmla="*/ 13684 h 20000"/>
              <a:gd name="T12" fmla="*/ 12877 w 20000"/>
              <a:gd name="T13" fmla="*/ 14474 h 20000"/>
              <a:gd name="T14" fmla="*/ 10685 w 20000"/>
              <a:gd name="T15" fmla="*/ 16447 h 20000"/>
              <a:gd name="T16" fmla="*/ 8493 w 20000"/>
              <a:gd name="T17" fmla="*/ 19868 h 20000"/>
              <a:gd name="T18" fmla="*/ 6986 w 20000"/>
              <a:gd name="T19" fmla="*/ 8947 h 20000"/>
              <a:gd name="T20" fmla="*/ 6438 w 20000"/>
              <a:gd name="T21" fmla="*/ 8947 h 20000"/>
              <a:gd name="T22" fmla="*/ 0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25" name="Ukraine">
            <a:extLst>
              <a:ext uri="{FF2B5EF4-FFF2-40B4-BE49-F238E27FC236}">
                <a16:creationId xmlns:a16="http://schemas.microsoft.com/office/drawing/2014/main" id="{200B3B24-AF48-42A1-8259-1930936D3717}"/>
              </a:ext>
            </a:extLst>
          </p:cNvPr>
          <p:cNvSpPr>
            <a:spLocks/>
          </p:cNvSpPr>
          <p:nvPr/>
        </p:nvSpPr>
        <p:spPr bwMode="auto">
          <a:xfrm>
            <a:off x="8510817" y="3236100"/>
            <a:ext cx="366951" cy="200034"/>
          </a:xfrm>
          <a:custGeom>
            <a:avLst/>
            <a:gdLst>
              <a:gd name="T0" fmla="*/ 15364 w 20000"/>
              <a:gd name="T1" fmla="*/ 13531 h 20000"/>
              <a:gd name="T2" fmla="*/ 15067 w 20000"/>
              <a:gd name="T3" fmla="*/ 14074 h 20000"/>
              <a:gd name="T4" fmla="*/ 14124 w 20000"/>
              <a:gd name="T5" fmla="*/ 16593 h 20000"/>
              <a:gd name="T6" fmla="*/ 16496 w 20000"/>
              <a:gd name="T7" fmla="*/ 17630 h 20000"/>
              <a:gd name="T8" fmla="*/ 15364 w 20000"/>
              <a:gd name="T9" fmla="*/ 17630 h 20000"/>
              <a:gd name="T10" fmla="*/ 13531 w 20000"/>
              <a:gd name="T11" fmla="*/ 19951 h 20000"/>
              <a:gd name="T12" fmla="*/ 12992 w 20000"/>
              <a:gd name="T13" fmla="*/ 18123 h 20000"/>
              <a:gd name="T14" fmla="*/ 11752 w 20000"/>
              <a:gd name="T15" fmla="*/ 16840 h 20000"/>
              <a:gd name="T16" fmla="*/ 12992 w 20000"/>
              <a:gd name="T17" fmla="*/ 15605 h 20000"/>
              <a:gd name="T18" fmla="*/ 11024 w 20000"/>
              <a:gd name="T19" fmla="*/ 14815 h 20000"/>
              <a:gd name="T20" fmla="*/ 11024 w 20000"/>
              <a:gd name="T21" fmla="*/ 14074 h 20000"/>
              <a:gd name="T22" fmla="*/ 10755 w 20000"/>
              <a:gd name="T23" fmla="*/ 12790 h 20000"/>
              <a:gd name="T24" fmla="*/ 10620 w 20000"/>
              <a:gd name="T25" fmla="*/ 13284 h 20000"/>
              <a:gd name="T26" fmla="*/ 9650 w 20000"/>
              <a:gd name="T27" fmla="*/ 13531 h 20000"/>
              <a:gd name="T28" fmla="*/ 8518 w 20000"/>
              <a:gd name="T29" fmla="*/ 16840 h 20000"/>
              <a:gd name="T30" fmla="*/ 7008 w 20000"/>
              <a:gd name="T31" fmla="*/ 16840 h 20000"/>
              <a:gd name="T32" fmla="*/ 7844 w 20000"/>
              <a:gd name="T33" fmla="*/ 14815 h 20000"/>
              <a:gd name="T34" fmla="*/ 8248 w 20000"/>
              <a:gd name="T35" fmla="*/ 13284 h 20000"/>
              <a:gd name="T36" fmla="*/ 7412 w 20000"/>
              <a:gd name="T37" fmla="*/ 10173 h 20000"/>
              <a:gd name="T38" fmla="*/ 5310 w 20000"/>
              <a:gd name="T39" fmla="*/ 9432 h 20000"/>
              <a:gd name="T40" fmla="*/ 3369 w 20000"/>
              <a:gd name="T41" fmla="*/ 10667 h 20000"/>
              <a:gd name="T42" fmla="*/ 836 w 20000"/>
              <a:gd name="T43" fmla="*/ 9975 h 20000"/>
              <a:gd name="T44" fmla="*/ 431 w 20000"/>
              <a:gd name="T45" fmla="*/ 6864 h 20000"/>
              <a:gd name="T46" fmla="*/ 431 w 20000"/>
              <a:gd name="T47" fmla="*/ 5333 h 20000"/>
              <a:gd name="T48" fmla="*/ 1563 w 20000"/>
              <a:gd name="T49" fmla="*/ 0 h 20000"/>
              <a:gd name="T50" fmla="*/ 2372 w 20000"/>
              <a:gd name="T51" fmla="*/ 494 h 20000"/>
              <a:gd name="T52" fmla="*/ 6685 w 20000"/>
              <a:gd name="T53" fmla="*/ 741 h 20000"/>
              <a:gd name="T54" fmla="*/ 8787 w 20000"/>
              <a:gd name="T55" fmla="*/ 1284 h 20000"/>
              <a:gd name="T56" fmla="*/ 10054 w 20000"/>
              <a:gd name="T57" fmla="*/ 494 h 20000"/>
              <a:gd name="T58" fmla="*/ 15364 w 20000"/>
              <a:gd name="T59" fmla="*/ 2025 h 20000"/>
              <a:gd name="T60" fmla="*/ 19137 w 20000"/>
              <a:gd name="T61" fmla="*/ 4840 h 20000"/>
              <a:gd name="T62" fmla="*/ 17332 w 20000"/>
              <a:gd name="T63" fmla="*/ 1066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26" name="Slovénie">
            <a:extLst>
              <a:ext uri="{FF2B5EF4-FFF2-40B4-BE49-F238E27FC236}">
                <a16:creationId xmlns:a16="http://schemas.microsoft.com/office/drawing/2014/main" id="{B5F3B142-07F9-427B-AEC4-8F736644F296}"/>
              </a:ext>
            </a:extLst>
          </p:cNvPr>
          <p:cNvSpPr>
            <a:spLocks/>
          </p:cNvSpPr>
          <p:nvPr/>
        </p:nvSpPr>
        <p:spPr bwMode="auto">
          <a:xfrm>
            <a:off x="8335688" y="3368573"/>
            <a:ext cx="66237" cy="37093"/>
          </a:xfrm>
          <a:custGeom>
            <a:avLst/>
            <a:gdLst>
              <a:gd name="T0" fmla="*/ 593 w 20000"/>
              <a:gd name="T1" fmla="*/ 7027 h 20000"/>
              <a:gd name="T2" fmla="*/ 6815 w 20000"/>
              <a:gd name="T3" fmla="*/ 7027 h 20000"/>
              <a:gd name="T4" fmla="*/ 13778 w 20000"/>
              <a:gd name="T5" fmla="*/ 4324 h 20000"/>
              <a:gd name="T6" fmla="*/ 16000 w 20000"/>
              <a:gd name="T7" fmla="*/ 4324 h 20000"/>
              <a:gd name="T8" fmla="*/ 16000 w 20000"/>
              <a:gd name="T9" fmla="*/ 1622 h 20000"/>
              <a:gd name="T10" fmla="*/ 18370 w 20000"/>
              <a:gd name="T11" fmla="*/ 0 h 20000"/>
              <a:gd name="T12" fmla="*/ 18370 w 20000"/>
              <a:gd name="T13" fmla="*/ 4324 h 20000"/>
              <a:gd name="T14" fmla="*/ 19852 w 20000"/>
              <a:gd name="T15" fmla="*/ 7027 h 20000"/>
              <a:gd name="T16" fmla="*/ 19852 w 20000"/>
              <a:gd name="T17" fmla="*/ 11081 h 20000"/>
              <a:gd name="T18" fmla="*/ 16000 w 20000"/>
              <a:gd name="T19" fmla="*/ 15405 h 20000"/>
              <a:gd name="T20" fmla="*/ 13778 w 20000"/>
              <a:gd name="T21" fmla="*/ 19730 h 20000"/>
              <a:gd name="T22" fmla="*/ 8444 w 20000"/>
              <a:gd name="T23" fmla="*/ 18108 h 20000"/>
              <a:gd name="T24" fmla="*/ 4444 w 20000"/>
              <a:gd name="T25" fmla="*/ 19730 h 20000"/>
              <a:gd name="T26" fmla="*/ 3852 w 20000"/>
              <a:gd name="T27" fmla="*/ 15405 h 20000"/>
              <a:gd name="T28" fmla="*/ 0 w 20000"/>
              <a:gd name="T29" fmla="*/ 8378 h 20000"/>
              <a:gd name="T30" fmla="*/ 593 w 20000"/>
              <a:gd name="T31" fmla="*/ 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27" name="Croatie">
            <a:extLst>
              <a:ext uri="{FF2B5EF4-FFF2-40B4-BE49-F238E27FC236}">
                <a16:creationId xmlns:a16="http://schemas.microsoft.com/office/drawing/2014/main" id="{BB14F6EB-A65E-4648-ADE2-577D1447EA4C}"/>
              </a:ext>
            </a:extLst>
          </p:cNvPr>
          <p:cNvSpPr>
            <a:spLocks/>
          </p:cNvSpPr>
          <p:nvPr/>
        </p:nvSpPr>
        <p:spPr bwMode="auto">
          <a:xfrm>
            <a:off x="8337277" y="3389769"/>
            <a:ext cx="115252" cy="90082"/>
          </a:xfrm>
          <a:custGeom>
            <a:avLst/>
            <a:gdLst>
              <a:gd name="T0" fmla="*/ 11453 w 20000"/>
              <a:gd name="T1" fmla="*/ 0 h 20000"/>
              <a:gd name="T2" fmla="*/ 11880 w 20000"/>
              <a:gd name="T3" fmla="*/ 0 h 20000"/>
              <a:gd name="T4" fmla="*/ 14103 w 20000"/>
              <a:gd name="T5" fmla="*/ 1749 h 20000"/>
              <a:gd name="T6" fmla="*/ 17265 w 20000"/>
              <a:gd name="T7" fmla="*/ 2842 h 20000"/>
              <a:gd name="T8" fmla="*/ 17607 w 20000"/>
              <a:gd name="T9" fmla="*/ 1749 h 20000"/>
              <a:gd name="T10" fmla="*/ 18547 w 20000"/>
              <a:gd name="T11" fmla="*/ 656 h 20000"/>
              <a:gd name="T12" fmla="*/ 18974 w 20000"/>
              <a:gd name="T13" fmla="*/ 3388 h 20000"/>
              <a:gd name="T14" fmla="*/ 19915 w 20000"/>
              <a:gd name="T15" fmla="*/ 7322 h 20000"/>
              <a:gd name="T16" fmla="*/ 18547 w 20000"/>
              <a:gd name="T17" fmla="*/ 7322 h 20000"/>
              <a:gd name="T18" fmla="*/ 14103 w 20000"/>
              <a:gd name="T19" fmla="*/ 7322 h 20000"/>
              <a:gd name="T20" fmla="*/ 9744 w 20000"/>
              <a:gd name="T21" fmla="*/ 7322 h 20000"/>
              <a:gd name="T22" fmla="*/ 11453 w 20000"/>
              <a:gd name="T23" fmla="*/ 12459 h 20000"/>
              <a:gd name="T24" fmla="*/ 15043 w 20000"/>
              <a:gd name="T25" fmla="*/ 16940 h 20000"/>
              <a:gd name="T26" fmla="*/ 15043 w 20000"/>
              <a:gd name="T27" fmla="*/ 19891 h 20000"/>
              <a:gd name="T28" fmla="*/ 12735 w 20000"/>
              <a:gd name="T29" fmla="*/ 16940 h 20000"/>
              <a:gd name="T30" fmla="*/ 10598 w 20000"/>
              <a:gd name="T31" fmla="*/ 16503 h 20000"/>
              <a:gd name="T32" fmla="*/ 9231 w 20000"/>
              <a:gd name="T33" fmla="*/ 16940 h 20000"/>
              <a:gd name="T34" fmla="*/ 5726 w 20000"/>
              <a:gd name="T35" fmla="*/ 12459 h 20000"/>
              <a:gd name="T36" fmla="*/ 7863 w 20000"/>
              <a:gd name="T37" fmla="*/ 11913 h 20000"/>
              <a:gd name="T38" fmla="*/ 4872 w 20000"/>
              <a:gd name="T39" fmla="*/ 9071 h 20000"/>
              <a:gd name="T40" fmla="*/ 4872 w 20000"/>
              <a:gd name="T41" fmla="*/ 7322 h 20000"/>
              <a:gd name="T42" fmla="*/ 2564 w 20000"/>
              <a:gd name="T43" fmla="*/ 5137 h 20000"/>
              <a:gd name="T44" fmla="*/ 1368 w 20000"/>
              <a:gd name="T45" fmla="*/ 7978 h 20000"/>
              <a:gd name="T46" fmla="*/ 0 w 20000"/>
              <a:gd name="T47" fmla="*/ 4481 h 20000"/>
              <a:gd name="T48" fmla="*/ 342 w 20000"/>
              <a:gd name="T49" fmla="*/ 3388 h 20000"/>
              <a:gd name="T50" fmla="*/ 2222 w 20000"/>
              <a:gd name="T51" fmla="*/ 4481 h 20000"/>
              <a:gd name="T52" fmla="*/ 2564 w 20000"/>
              <a:gd name="T53" fmla="*/ 3388 h 20000"/>
              <a:gd name="T54" fmla="*/ 4872 w 20000"/>
              <a:gd name="T55" fmla="*/ 2842 h 20000"/>
              <a:gd name="T56" fmla="*/ 7863 w 20000"/>
              <a:gd name="T57" fmla="*/ 3388 h 20000"/>
              <a:gd name="T58" fmla="*/ 9231 w 20000"/>
              <a:gd name="T59" fmla="*/ 1749 h 20000"/>
              <a:gd name="T60" fmla="*/ 11453 w 20000"/>
              <a:gd name="T6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28" name="Bosnie-Herzégovine">
            <a:extLst>
              <a:ext uri="{FF2B5EF4-FFF2-40B4-BE49-F238E27FC236}">
                <a16:creationId xmlns:a16="http://schemas.microsoft.com/office/drawing/2014/main" id="{AA2245A9-5E6D-4C7C-B7BB-1980A7568C07}"/>
              </a:ext>
            </a:extLst>
          </p:cNvPr>
          <p:cNvSpPr>
            <a:spLocks/>
          </p:cNvSpPr>
          <p:nvPr/>
        </p:nvSpPr>
        <p:spPr bwMode="auto">
          <a:xfrm>
            <a:off x="8391591" y="3421562"/>
            <a:ext cx="72861" cy="66237"/>
          </a:xfrm>
          <a:custGeom>
            <a:avLst/>
            <a:gdLst>
              <a:gd name="T0" fmla="*/ 14795 w 20000"/>
              <a:gd name="T1" fmla="*/ 19853 h 20000"/>
              <a:gd name="T2" fmla="*/ 10548 w 20000"/>
              <a:gd name="T3" fmla="*/ 18382 h 20000"/>
              <a:gd name="T4" fmla="*/ 5616 w 20000"/>
              <a:gd name="T5" fmla="*/ 16912 h 20000"/>
              <a:gd name="T6" fmla="*/ 5616 w 20000"/>
              <a:gd name="T7" fmla="*/ 16029 h 20000"/>
              <a:gd name="T8" fmla="*/ 8493 w 20000"/>
              <a:gd name="T9" fmla="*/ 16912 h 20000"/>
              <a:gd name="T10" fmla="*/ 8493 w 20000"/>
              <a:gd name="T11" fmla="*/ 12941 h 20000"/>
              <a:gd name="T12" fmla="*/ 2740 w 20000"/>
              <a:gd name="T13" fmla="*/ 6912 h 20000"/>
              <a:gd name="T14" fmla="*/ 0 w 20000"/>
              <a:gd name="T15" fmla="*/ 0 h 20000"/>
              <a:gd name="T16" fmla="*/ 6986 w 20000"/>
              <a:gd name="T17" fmla="*/ 0 h 20000"/>
              <a:gd name="T18" fmla="*/ 14247 w 20000"/>
              <a:gd name="T19" fmla="*/ 0 h 20000"/>
              <a:gd name="T20" fmla="*/ 16301 w 20000"/>
              <a:gd name="T21" fmla="*/ 0 h 20000"/>
              <a:gd name="T22" fmla="*/ 19863 w 20000"/>
              <a:gd name="T23" fmla="*/ 0 h 20000"/>
              <a:gd name="T24" fmla="*/ 18493 w 20000"/>
              <a:gd name="T25" fmla="*/ 4559 h 20000"/>
              <a:gd name="T26" fmla="*/ 19863 w 20000"/>
              <a:gd name="T27" fmla="*/ 8382 h 20000"/>
              <a:gd name="T28" fmla="*/ 19863 w 20000"/>
              <a:gd name="T29" fmla="*/ 12353 h 20000"/>
              <a:gd name="T30" fmla="*/ 16301 w 20000"/>
              <a:gd name="T31" fmla="*/ 16029 h 20000"/>
              <a:gd name="T32" fmla="*/ 14795 w 20000"/>
              <a:gd name="T33" fmla="*/ 1985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29" name="Serbie">
            <a:extLst>
              <a:ext uri="{FF2B5EF4-FFF2-40B4-BE49-F238E27FC236}">
                <a16:creationId xmlns:a16="http://schemas.microsoft.com/office/drawing/2014/main" id="{8D9D700F-90EF-4E6E-AB03-503C94C88506}"/>
              </a:ext>
            </a:extLst>
          </p:cNvPr>
          <p:cNvSpPr>
            <a:spLocks/>
          </p:cNvSpPr>
          <p:nvPr/>
        </p:nvSpPr>
        <p:spPr bwMode="auto">
          <a:xfrm>
            <a:off x="8444580" y="3389768"/>
            <a:ext cx="88264" cy="106806"/>
          </a:xfrm>
          <a:custGeom>
            <a:avLst/>
            <a:gdLst>
              <a:gd name="connsiteX0" fmla="*/ 24336 w 105772"/>
              <a:gd name="connsiteY0" fmla="*/ 0 h 127992"/>
              <a:gd name="connsiteX1" fmla="*/ 43334 w 105772"/>
              <a:gd name="connsiteY1" fmla="*/ 0 h 127992"/>
              <a:gd name="connsiteX2" fmla="*/ 49269 w 105772"/>
              <a:gd name="connsiteY2" fmla="*/ 9338 h 127992"/>
              <a:gd name="connsiteX3" fmla="*/ 49269 w 105772"/>
              <a:gd name="connsiteY3" fmla="*/ 18093 h 127992"/>
              <a:gd name="connsiteX4" fmla="*/ 67669 w 105772"/>
              <a:gd name="connsiteY4" fmla="*/ 27432 h 127992"/>
              <a:gd name="connsiteX5" fmla="*/ 67669 w 105772"/>
              <a:gd name="connsiteY5" fmla="*/ 39104 h 127992"/>
              <a:gd name="connsiteX6" fmla="*/ 66060 w 105772"/>
              <a:gd name="connsiteY6" fmla="*/ 39104 h 127992"/>
              <a:gd name="connsiteX7" fmla="*/ 66060 w 105772"/>
              <a:gd name="connsiteY7" fmla="*/ 41313 h 127992"/>
              <a:gd name="connsiteX8" fmla="*/ 77915 w 105772"/>
              <a:gd name="connsiteY8" fmla="*/ 47292 h 127992"/>
              <a:gd name="connsiteX9" fmla="*/ 87396 w 105772"/>
              <a:gd name="connsiteY9" fmla="*/ 53868 h 127992"/>
              <a:gd name="connsiteX10" fmla="*/ 90361 w 105772"/>
              <a:gd name="connsiteY10" fmla="*/ 47292 h 127992"/>
              <a:gd name="connsiteX11" fmla="*/ 96286 w 105772"/>
              <a:gd name="connsiteY11" fmla="*/ 47292 h 127992"/>
              <a:gd name="connsiteX12" fmla="*/ 90361 w 105772"/>
              <a:gd name="connsiteY12" fmla="*/ 53868 h 127992"/>
              <a:gd name="connsiteX13" fmla="*/ 96286 w 105772"/>
              <a:gd name="connsiteY13" fmla="*/ 63430 h 127992"/>
              <a:gd name="connsiteX14" fmla="*/ 96286 w 105772"/>
              <a:gd name="connsiteY14" fmla="*/ 81365 h 127992"/>
              <a:gd name="connsiteX15" fmla="*/ 102807 w 105772"/>
              <a:gd name="connsiteY15" fmla="*/ 90332 h 127992"/>
              <a:gd name="connsiteX16" fmla="*/ 105772 w 105772"/>
              <a:gd name="connsiteY16" fmla="*/ 96907 h 127992"/>
              <a:gd name="connsiteX17" fmla="*/ 102807 w 105772"/>
              <a:gd name="connsiteY17" fmla="*/ 103482 h 127992"/>
              <a:gd name="connsiteX18" fmla="*/ 96286 w 105772"/>
              <a:gd name="connsiteY18" fmla="*/ 106470 h 127992"/>
              <a:gd name="connsiteX19" fmla="*/ 96286 w 105772"/>
              <a:gd name="connsiteY19" fmla="*/ 112449 h 127992"/>
              <a:gd name="connsiteX20" fmla="*/ 102807 w 105772"/>
              <a:gd name="connsiteY20" fmla="*/ 118424 h 127992"/>
              <a:gd name="connsiteX21" fmla="*/ 96286 w 105772"/>
              <a:gd name="connsiteY21" fmla="*/ 122012 h 127992"/>
              <a:gd name="connsiteX22" fmla="*/ 71990 w 105772"/>
              <a:gd name="connsiteY22" fmla="*/ 127992 h 127992"/>
              <a:gd name="connsiteX23" fmla="*/ 81471 w 105772"/>
              <a:gd name="connsiteY23" fmla="*/ 118424 h 127992"/>
              <a:gd name="connsiteX24" fmla="*/ 71990 w 105772"/>
              <a:gd name="connsiteY24" fmla="*/ 103482 h 127992"/>
              <a:gd name="connsiteX25" fmla="*/ 57170 w 105772"/>
              <a:gd name="connsiteY25" fmla="*/ 103482 h 127992"/>
              <a:gd name="connsiteX26" fmla="*/ 53614 w 105772"/>
              <a:gd name="connsiteY26" fmla="*/ 106470 h 127992"/>
              <a:gd name="connsiteX27" fmla="*/ 38799 w 105772"/>
              <a:gd name="connsiteY27" fmla="*/ 90332 h 127992"/>
              <a:gd name="connsiteX28" fmla="*/ 23388 w 105772"/>
              <a:gd name="connsiteY28" fmla="*/ 87940 h 127992"/>
              <a:gd name="connsiteX29" fmla="*/ 23388 w 105772"/>
              <a:gd name="connsiteY29" fmla="*/ 71802 h 127992"/>
              <a:gd name="connsiteX30" fmla="*/ 17463 w 105772"/>
              <a:gd name="connsiteY30" fmla="*/ 56260 h 127992"/>
              <a:gd name="connsiteX31" fmla="*/ 22949 w 105772"/>
              <a:gd name="connsiteY31" fmla="*/ 39104 h 127992"/>
              <a:gd name="connsiteX32" fmla="*/ 9499 w 105772"/>
              <a:gd name="connsiteY32" fmla="*/ 39104 h 127992"/>
              <a:gd name="connsiteX33" fmla="*/ 2375 w 105772"/>
              <a:gd name="connsiteY33" fmla="*/ 18093 h 127992"/>
              <a:gd name="connsiteX34" fmla="*/ 0 w 105772"/>
              <a:gd name="connsiteY34" fmla="*/ 3502 h 127992"/>
              <a:gd name="connsiteX35" fmla="*/ 18401 w 105772"/>
              <a:gd name="connsiteY35" fmla="*/ 3502 h 12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772" h="127992">
                <a:moveTo>
                  <a:pt x="24336" y="0"/>
                </a:moveTo>
                <a:lnTo>
                  <a:pt x="43334" y="0"/>
                </a:lnTo>
                <a:lnTo>
                  <a:pt x="49269" y="9338"/>
                </a:lnTo>
                <a:lnTo>
                  <a:pt x="49269" y="18093"/>
                </a:lnTo>
                <a:lnTo>
                  <a:pt x="67669" y="27432"/>
                </a:lnTo>
                <a:lnTo>
                  <a:pt x="67669" y="39104"/>
                </a:lnTo>
                <a:lnTo>
                  <a:pt x="66060" y="39104"/>
                </a:lnTo>
                <a:lnTo>
                  <a:pt x="66060" y="41313"/>
                </a:lnTo>
                <a:lnTo>
                  <a:pt x="77915" y="47292"/>
                </a:lnTo>
                <a:lnTo>
                  <a:pt x="87396" y="53868"/>
                </a:lnTo>
                <a:lnTo>
                  <a:pt x="90361" y="47292"/>
                </a:lnTo>
                <a:lnTo>
                  <a:pt x="96286" y="47292"/>
                </a:lnTo>
                <a:lnTo>
                  <a:pt x="90361" y="53868"/>
                </a:lnTo>
                <a:lnTo>
                  <a:pt x="96286" y="63430"/>
                </a:lnTo>
                <a:lnTo>
                  <a:pt x="96286" y="81365"/>
                </a:lnTo>
                <a:lnTo>
                  <a:pt x="102807" y="90332"/>
                </a:lnTo>
                <a:lnTo>
                  <a:pt x="105772" y="96907"/>
                </a:lnTo>
                <a:lnTo>
                  <a:pt x="102807" y="103482"/>
                </a:lnTo>
                <a:lnTo>
                  <a:pt x="96286" y="106470"/>
                </a:lnTo>
                <a:lnTo>
                  <a:pt x="96286" y="112449"/>
                </a:lnTo>
                <a:lnTo>
                  <a:pt x="102807" y="118424"/>
                </a:lnTo>
                <a:lnTo>
                  <a:pt x="96286" y="122012"/>
                </a:lnTo>
                <a:lnTo>
                  <a:pt x="71990" y="127992"/>
                </a:lnTo>
                <a:lnTo>
                  <a:pt x="81471" y="118424"/>
                </a:lnTo>
                <a:lnTo>
                  <a:pt x="71990" y="103482"/>
                </a:lnTo>
                <a:lnTo>
                  <a:pt x="57170" y="103482"/>
                </a:lnTo>
                <a:lnTo>
                  <a:pt x="53614" y="106470"/>
                </a:lnTo>
                <a:lnTo>
                  <a:pt x="38799" y="90332"/>
                </a:lnTo>
                <a:lnTo>
                  <a:pt x="23388" y="87940"/>
                </a:lnTo>
                <a:lnTo>
                  <a:pt x="23388" y="71802"/>
                </a:lnTo>
                <a:lnTo>
                  <a:pt x="17463" y="56260"/>
                </a:lnTo>
                <a:lnTo>
                  <a:pt x="22949" y="39104"/>
                </a:lnTo>
                <a:lnTo>
                  <a:pt x="9499" y="39104"/>
                </a:lnTo>
                <a:lnTo>
                  <a:pt x="2375" y="18093"/>
                </a:lnTo>
                <a:lnTo>
                  <a:pt x="0" y="3502"/>
                </a:lnTo>
                <a:lnTo>
                  <a:pt x="18401" y="3502"/>
                </a:lnTo>
                <a:close/>
              </a:path>
            </a:pathLst>
          </a:custGeom>
          <a:solidFill>
            <a:schemeClr val="tx1"/>
          </a:solidFill>
          <a:ln w="1270">
            <a:solidFill>
              <a:schemeClr val="tx1"/>
            </a:solidFill>
            <a:round/>
            <a:headEnd/>
            <a:tailEnd/>
          </a:ln>
        </p:spPr>
        <p:txBody>
          <a:bodyPr wrap="square">
            <a:noAutofit/>
          </a:bodyPr>
          <a:lstStyle/>
          <a:p>
            <a:endParaRPr lang="fr-FR" kern="0">
              <a:solidFill>
                <a:sysClr val="windowText" lastClr="000000"/>
              </a:solidFill>
            </a:endParaRPr>
          </a:p>
        </p:txBody>
      </p:sp>
      <p:sp>
        <p:nvSpPr>
          <p:cNvPr id="430" name="Monténégro">
            <a:extLst>
              <a:ext uri="{FF2B5EF4-FFF2-40B4-BE49-F238E27FC236}">
                <a16:creationId xmlns:a16="http://schemas.microsoft.com/office/drawing/2014/main" id="{5026486F-31AB-457D-BEE5-F05CD1A17D6A}"/>
              </a:ext>
            </a:extLst>
          </p:cNvPr>
          <p:cNvSpPr>
            <a:spLocks/>
          </p:cNvSpPr>
          <p:nvPr/>
        </p:nvSpPr>
        <p:spPr bwMode="auto">
          <a:xfrm>
            <a:off x="8444580" y="3463954"/>
            <a:ext cx="46366" cy="41066"/>
          </a:xfrm>
          <a:custGeom>
            <a:avLst/>
            <a:gdLst>
              <a:gd name="T0" fmla="*/ 12128 w 20000"/>
              <a:gd name="T1" fmla="*/ 9762 h 20000"/>
              <a:gd name="T2" fmla="*/ 8723 w 20000"/>
              <a:gd name="T3" fmla="*/ 13571 h 20000"/>
              <a:gd name="T4" fmla="*/ 5532 w 20000"/>
              <a:gd name="T5" fmla="*/ 19762 h 20000"/>
              <a:gd name="T6" fmla="*/ 0 w 20000"/>
              <a:gd name="T7" fmla="*/ 12381 h 20000"/>
              <a:gd name="T8" fmla="*/ 851 w 20000"/>
              <a:gd name="T9" fmla="*/ 12381 h 20000"/>
              <a:gd name="T10" fmla="*/ 3404 w 20000"/>
              <a:gd name="T11" fmla="*/ 6190 h 20000"/>
              <a:gd name="T12" fmla="*/ 8723 w 20000"/>
              <a:gd name="T13" fmla="*/ 0 h 20000"/>
              <a:gd name="T14" fmla="*/ 14255 w 20000"/>
              <a:gd name="T15" fmla="*/ 952 h 20000"/>
              <a:gd name="T16" fmla="*/ 19787 w 20000"/>
              <a:gd name="T17" fmla="*/ 7381 h 20000"/>
              <a:gd name="T18" fmla="*/ 17660 w 20000"/>
              <a:gd name="T19" fmla="*/ 9762 h 20000"/>
              <a:gd name="T20" fmla="*/ 12128 w 20000"/>
              <a:gd name="T21" fmla="*/ 976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31" name="Kosovo">
            <a:extLst>
              <a:ext uri="{FF2B5EF4-FFF2-40B4-BE49-F238E27FC236}">
                <a16:creationId xmlns:a16="http://schemas.microsoft.com/office/drawing/2014/main" id="{9CF274FE-F774-46EC-B389-748343710C6B}"/>
              </a:ext>
            </a:extLst>
          </p:cNvPr>
          <p:cNvSpPr>
            <a:spLocks/>
          </p:cNvSpPr>
          <p:nvPr/>
        </p:nvSpPr>
        <p:spPr bwMode="auto">
          <a:xfrm>
            <a:off x="8472400" y="3477466"/>
            <a:ext cx="42391" cy="33118"/>
          </a:xfrm>
          <a:custGeom>
            <a:avLst/>
            <a:gdLst>
              <a:gd name="T0" fmla="*/ 15952 w 20000"/>
              <a:gd name="T1" fmla="*/ 12059 h 20000"/>
              <a:gd name="T2" fmla="*/ 8571 w 20000"/>
              <a:gd name="T3" fmla="*/ 19706 h 20000"/>
              <a:gd name="T4" fmla="*/ 8571 w 20000"/>
              <a:gd name="T5" fmla="*/ 16765 h 20000"/>
              <a:gd name="T6" fmla="*/ 8571 w 20000"/>
              <a:gd name="T7" fmla="*/ 12059 h 20000"/>
              <a:gd name="T8" fmla="*/ 0 w 20000"/>
              <a:gd name="T9" fmla="*/ 4706 h 20000"/>
              <a:gd name="T10" fmla="*/ 6190 w 20000"/>
              <a:gd name="T11" fmla="*/ 4706 h 20000"/>
              <a:gd name="T12" fmla="*/ 8571 w 20000"/>
              <a:gd name="T13" fmla="*/ 1765 h 20000"/>
              <a:gd name="T14" fmla="*/ 9762 w 20000"/>
              <a:gd name="T15" fmla="*/ 0 h 20000"/>
              <a:gd name="T16" fmla="*/ 15952 w 20000"/>
              <a:gd name="T17" fmla="*/ 0 h 20000"/>
              <a:gd name="T18" fmla="*/ 19762 w 20000"/>
              <a:gd name="T19" fmla="*/ 7647 h 20000"/>
              <a:gd name="T20" fmla="*/ 15952 w 20000"/>
              <a:gd name="T21" fmla="*/ 1205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32" name="Macédoine">
            <a:extLst>
              <a:ext uri="{FF2B5EF4-FFF2-40B4-BE49-F238E27FC236}">
                <a16:creationId xmlns:a16="http://schemas.microsoft.com/office/drawing/2014/main" id="{EE133BE1-2B1A-4502-BC41-4F9B7097EDFF}"/>
              </a:ext>
            </a:extLst>
          </p:cNvPr>
          <p:cNvSpPr>
            <a:spLocks/>
          </p:cNvSpPr>
          <p:nvPr/>
        </p:nvSpPr>
        <p:spPr bwMode="auto">
          <a:xfrm>
            <a:off x="8489621" y="3491773"/>
            <a:ext cx="49016" cy="47690"/>
          </a:xfrm>
          <a:custGeom>
            <a:avLst/>
            <a:gdLst>
              <a:gd name="T0" fmla="*/ 14400 w 20000"/>
              <a:gd name="T1" fmla="*/ 0 h 20000"/>
              <a:gd name="T2" fmla="*/ 19800 w 20000"/>
              <a:gd name="T3" fmla="*/ 5532 h 20000"/>
              <a:gd name="T4" fmla="*/ 19800 w 20000"/>
              <a:gd name="T5" fmla="*/ 10851 h 20000"/>
              <a:gd name="T6" fmla="*/ 16600 w 20000"/>
              <a:gd name="T7" fmla="*/ 14255 h 20000"/>
              <a:gd name="T8" fmla="*/ 12400 w 20000"/>
              <a:gd name="T9" fmla="*/ 12128 h 20000"/>
              <a:gd name="T10" fmla="*/ 11400 w 20000"/>
              <a:gd name="T11" fmla="*/ 16383 h 20000"/>
              <a:gd name="T12" fmla="*/ 6200 w 20000"/>
              <a:gd name="T13" fmla="*/ 16383 h 20000"/>
              <a:gd name="T14" fmla="*/ 3200 w 20000"/>
              <a:gd name="T15" fmla="*/ 19787 h 20000"/>
              <a:gd name="T16" fmla="*/ 1200 w 20000"/>
              <a:gd name="T17" fmla="*/ 14255 h 20000"/>
              <a:gd name="T18" fmla="*/ 0 w 20000"/>
              <a:gd name="T19" fmla="*/ 10851 h 20000"/>
              <a:gd name="T20" fmla="*/ 0 w 20000"/>
              <a:gd name="T21" fmla="*/ 7660 h 20000"/>
              <a:gd name="T22" fmla="*/ 6200 w 20000"/>
              <a:gd name="T23" fmla="*/ 2128 h 20000"/>
              <a:gd name="T24" fmla="*/ 14400 w 20000"/>
              <a:gd name="T2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33" name="Slovaquie">
            <a:extLst>
              <a:ext uri="{FF2B5EF4-FFF2-40B4-BE49-F238E27FC236}">
                <a16:creationId xmlns:a16="http://schemas.microsoft.com/office/drawing/2014/main" id="{A73700BD-0346-4956-B6B1-366EB7C88DC2}"/>
              </a:ext>
            </a:extLst>
          </p:cNvPr>
          <p:cNvSpPr>
            <a:spLocks/>
          </p:cNvSpPr>
          <p:nvPr/>
        </p:nvSpPr>
        <p:spPr bwMode="auto">
          <a:xfrm>
            <a:off x="8402189" y="3283790"/>
            <a:ext cx="116576" cy="64911"/>
          </a:xfrm>
          <a:custGeom>
            <a:avLst/>
            <a:gdLst>
              <a:gd name="T0" fmla="*/ 5812 w 20000"/>
              <a:gd name="T1" fmla="*/ 0 h 20000"/>
              <a:gd name="T2" fmla="*/ 7521 w 20000"/>
              <a:gd name="T3" fmla="*/ 3077 h 20000"/>
              <a:gd name="T4" fmla="*/ 9316 w 20000"/>
              <a:gd name="T5" fmla="*/ 1538 h 20000"/>
              <a:gd name="T6" fmla="*/ 9829 w 20000"/>
              <a:gd name="T7" fmla="*/ 4000 h 20000"/>
              <a:gd name="T8" fmla="*/ 10684 w 20000"/>
              <a:gd name="T9" fmla="*/ 5538 h 20000"/>
              <a:gd name="T10" fmla="*/ 12821 w 20000"/>
              <a:gd name="T11" fmla="*/ 4000 h 20000"/>
              <a:gd name="T12" fmla="*/ 14188 w 20000"/>
              <a:gd name="T13" fmla="*/ 4000 h 20000"/>
              <a:gd name="T14" fmla="*/ 15043 w 20000"/>
              <a:gd name="T15" fmla="*/ 3077 h 20000"/>
              <a:gd name="T16" fmla="*/ 16838 w 20000"/>
              <a:gd name="T17" fmla="*/ 4000 h 20000"/>
              <a:gd name="T18" fmla="*/ 19060 w 20000"/>
              <a:gd name="T19" fmla="*/ 5538 h 20000"/>
              <a:gd name="T20" fmla="*/ 19915 w 20000"/>
              <a:gd name="T21" fmla="*/ 6308 h 20000"/>
              <a:gd name="T22" fmla="*/ 18547 w 20000"/>
              <a:gd name="T23" fmla="*/ 13538 h 20000"/>
              <a:gd name="T24" fmla="*/ 16838 w 20000"/>
              <a:gd name="T25" fmla="*/ 13538 h 20000"/>
              <a:gd name="T26" fmla="*/ 16410 w 20000"/>
              <a:gd name="T27" fmla="*/ 11846 h 20000"/>
              <a:gd name="T28" fmla="*/ 14188 w 20000"/>
              <a:gd name="T29" fmla="*/ 11846 h 20000"/>
              <a:gd name="T30" fmla="*/ 13333 w 20000"/>
              <a:gd name="T31" fmla="*/ 11846 h 20000"/>
              <a:gd name="T32" fmla="*/ 10684 w 20000"/>
              <a:gd name="T33" fmla="*/ 14154 h 20000"/>
              <a:gd name="T34" fmla="*/ 9829 w 20000"/>
              <a:gd name="T35" fmla="*/ 14154 h 20000"/>
              <a:gd name="T36" fmla="*/ 7179 w 20000"/>
              <a:gd name="T37" fmla="*/ 16615 h 20000"/>
              <a:gd name="T38" fmla="*/ 4872 w 20000"/>
              <a:gd name="T39" fmla="*/ 19846 h 20000"/>
              <a:gd name="T40" fmla="*/ 1795 w 20000"/>
              <a:gd name="T41" fmla="*/ 18154 h 20000"/>
              <a:gd name="T42" fmla="*/ 1368 w 20000"/>
              <a:gd name="T43" fmla="*/ 16615 h 20000"/>
              <a:gd name="T44" fmla="*/ 0 w 20000"/>
              <a:gd name="T45" fmla="*/ 14154 h 20000"/>
              <a:gd name="T46" fmla="*/ 0 w 20000"/>
              <a:gd name="T47" fmla="*/ 10308 h 20000"/>
              <a:gd name="T48" fmla="*/ 5812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34" name="République tchèque">
            <a:extLst>
              <a:ext uri="{FF2B5EF4-FFF2-40B4-BE49-F238E27FC236}">
                <a16:creationId xmlns:a16="http://schemas.microsoft.com/office/drawing/2014/main" id="{3DE46AD8-1C15-4605-9208-9D1FD622EDF9}"/>
              </a:ext>
            </a:extLst>
          </p:cNvPr>
          <p:cNvSpPr>
            <a:spLocks/>
          </p:cNvSpPr>
          <p:nvPr/>
        </p:nvSpPr>
        <p:spPr bwMode="auto">
          <a:xfrm>
            <a:off x="8305484" y="3252261"/>
            <a:ext cx="131149" cy="71536"/>
          </a:xfrm>
          <a:custGeom>
            <a:avLst/>
            <a:gdLst>
              <a:gd name="T0" fmla="*/ 6943 w 20000"/>
              <a:gd name="T1" fmla="*/ 0 h 20000"/>
              <a:gd name="T2" fmla="*/ 8151 w 20000"/>
              <a:gd name="T3" fmla="*/ 0 h 20000"/>
              <a:gd name="T4" fmla="*/ 8981 w 20000"/>
              <a:gd name="T5" fmla="*/ 0 h 20000"/>
              <a:gd name="T6" fmla="*/ 10189 w 20000"/>
              <a:gd name="T7" fmla="*/ 0 h 20000"/>
              <a:gd name="T8" fmla="*/ 10189 w 20000"/>
              <a:gd name="T9" fmla="*/ 1507 h 20000"/>
              <a:gd name="T10" fmla="*/ 12075 w 20000"/>
              <a:gd name="T11" fmla="*/ 2877 h 20000"/>
              <a:gd name="T12" fmla="*/ 12830 w 20000"/>
              <a:gd name="T13" fmla="*/ 2877 h 20000"/>
              <a:gd name="T14" fmla="*/ 12830 w 20000"/>
              <a:gd name="T15" fmla="*/ 3699 h 20000"/>
              <a:gd name="T16" fmla="*/ 12830 w 20000"/>
              <a:gd name="T17" fmla="*/ 5068 h 20000"/>
              <a:gd name="T18" fmla="*/ 14038 w 20000"/>
              <a:gd name="T19" fmla="*/ 6438 h 20000"/>
              <a:gd name="T20" fmla="*/ 14792 w 20000"/>
              <a:gd name="T21" fmla="*/ 6438 h 20000"/>
              <a:gd name="T22" fmla="*/ 16000 w 20000"/>
              <a:gd name="T23" fmla="*/ 5068 h 20000"/>
              <a:gd name="T24" fmla="*/ 17132 w 20000"/>
              <a:gd name="T25" fmla="*/ 6438 h 20000"/>
              <a:gd name="T26" fmla="*/ 17132 w 20000"/>
              <a:gd name="T27" fmla="*/ 7123 h 20000"/>
              <a:gd name="T28" fmla="*/ 19925 w 20000"/>
              <a:gd name="T29" fmla="*/ 8493 h 20000"/>
              <a:gd name="T30" fmla="*/ 19925 w 20000"/>
              <a:gd name="T31" fmla="*/ 9315 h 20000"/>
              <a:gd name="T32" fmla="*/ 14792 w 20000"/>
              <a:gd name="T33" fmla="*/ 18493 h 20000"/>
              <a:gd name="T34" fmla="*/ 11698 w 20000"/>
              <a:gd name="T35" fmla="*/ 17671 h 20000"/>
              <a:gd name="T36" fmla="*/ 9736 w 20000"/>
              <a:gd name="T37" fmla="*/ 16301 h 20000"/>
              <a:gd name="T38" fmla="*/ 8151 w 20000"/>
              <a:gd name="T39" fmla="*/ 19863 h 20000"/>
              <a:gd name="T40" fmla="*/ 6943 w 20000"/>
              <a:gd name="T41" fmla="*/ 19863 h 20000"/>
              <a:gd name="T42" fmla="*/ 5057 w 20000"/>
              <a:gd name="T43" fmla="*/ 18493 h 20000"/>
              <a:gd name="T44" fmla="*/ 5057 w 20000"/>
              <a:gd name="T45" fmla="*/ 17671 h 20000"/>
              <a:gd name="T46" fmla="*/ 3849 w 20000"/>
              <a:gd name="T47" fmla="*/ 14932 h 20000"/>
              <a:gd name="T48" fmla="*/ 3547 w 20000"/>
              <a:gd name="T49" fmla="*/ 14247 h 20000"/>
              <a:gd name="T50" fmla="*/ 1509 w 20000"/>
              <a:gd name="T51" fmla="*/ 12055 h 20000"/>
              <a:gd name="T52" fmla="*/ 1509 w 20000"/>
              <a:gd name="T53" fmla="*/ 9315 h 20000"/>
              <a:gd name="T54" fmla="*/ 0 w 20000"/>
              <a:gd name="T55" fmla="*/ 8493 h 20000"/>
              <a:gd name="T56" fmla="*/ 0 w 20000"/>
              <a:gd name="T57" fmla="*/ 6438 h 20000"/>
              <a:gd name="T58" fmla="*/ 0 w 20000"/>
              <a:gd name="T59" fmla="*/ 5068 h 20000"/>
              <a:gd name="T60" fmla="*/ 755 w 20000"/>
              <a:gd name="T61" fmla="*/ 6438 h 20000"/>
              <a:gd name="T62" fmla="*/ 6642 w 20000"/>
              <a:gd name="T63" fmla="*/ 1507 h 20000"/>
              <a:gd name="T64" fmla="*/ 6943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35" name="Finlande">
            <a:extLst>
              <a:ext uri="{FF2B5EF4-FFF2-40B4-BE49-F238E27FC236}">
                <a16:creationId xmlns:a16="http://schemas.microsoft.com/office/drawing/2014/main" id="{0BE3B997-274D-4173-810B-259D681B3D1B}"/>
              </a:ext>
            </a:extLst>
          </p:cNvPr>
          <p:cNvSpPr>
            <a:spLocks/>
          </p:cNvSpPr>
          <p:nvPr/>
        </p:nvSpPr>
        <p:spPr bwMode="auto">
          <a:xfrm>
            <a:off x="8424710" y="2606851"/>
            <a:ext cx="226530" cy="365626"/>
          </a:xfrm>
          <a:custGeom>
            <a:avLst/>
            <a:gdLst>
              <a:gd name="T0" fmla="*/ 12321 w 20000"/>
              <a:gd name="T1" fmla="*/ 2514 h 20000"/>
              <a:gd name="T2" fmla="*/ 13666 w 20000"/>
              <a:gd name="T3" fmla="*/ 3622 h 20000"/>
              <a:gd name="T4" fmla="*/ 13666 w 20000"/>
              <a:gd name="T5" fmla="*/ 5297 h 20000"/>
              <a:gd name="T6" fmla="*/ 15445 w 20000"/>
              <a:gd name="T7" fmla="*/ 9054 h 20000"/>
              <a:gd name="T8" fmla="*/ 15445 w 20000"/>
              <a:gd name="T9" fmla="*/ 9757 h 20000"/>
              <a:gd name="T10" fmla="*/ 16139 w 20000"/>
              <a:gd name="T11" fmla="*/ 10189 h 20000"/>
              <a:gd name="T12" fmla="*/ 17050 w 20000"/>
              <a:gd name="T13" fmla="*/ 10892 h 20000"/>
              <a:gd name="T14" fmla="*/ 18178 w 20000"/>
              <a:gd name="T15" fmla="*/ 12703 h 20000"/>
              <a:gd name="T16" fmla="*/ 19957 w 20000"/>
              <a:gd name="T17" fmla="*/ 13405 h 20000"/>
              <a:gd name="T18" fmla="*/ 14100 w 20000"/>
              <a:gd name="T19" fmla="*/ 18324 h 20000"/>
              <a:gd name="T20" fmla="*/ 11410 w 20000"/>
              <a:gd name="T21" fmla="*/ 18595 h 20000"/>
              <a:gd name="T22" fmla="*/ 8503 w 20000"/>
              <a:gd name="T23" fmla="*/ 19270 h 20000"/>
              <a:gd name="T24" fmla="*/ 5380 w 20000"/>
              <a:gd name="T25" fmla="*/ 19432 h 20000"/>
              <a:gd name="T26" fmla="*/ 6030 w 20000"/>
              <a:gd name="T27" fmla="*/ 19270 h 20000"/>
              <a:gd name="T28" fmla="*/ 5813 w 20000"/>
              <a:gd name="T29" fmla="*/ 19270 h 20000"/>
              <a:gd name="T30" fmla="*/ 5380 w 20000"/>
              <a:gd name="T31" fmla="*/ 18730 h 20000"/>
              <a:gd name="T32" fmla="*/ 3774 w 20000"/>
              <a:gd name="T33" fmla="*/ 18595 h 20000"/>
              <a:gd name="T34" fmla="*/ 3124 w 20000"/>
              <a:gd name="T35" fmla="*/ 17595 h 20000"/>
              <a:gd name="T36" fmla="*/ 3124 w 20000"/>
              <a:gd name="T37" fmla="*/ 16784 h 20000"/>
              <a:gd name="T38" fmla="*/ 2907 w 20000"/>
              <a:gd name="T39" fmla="*/ 15784 h 20000"/>
              <a:gd name="T40" fmla="*/ 2473 w 20000"/>
              <a:gd name="T41" fmla="*/ 14243 h 20000"/>
              <a:gd name="T42" fmla="*/ 3124 w 20000"/>
              <a:gd name="T43" fmla="*/ 13405 h 20000"/>
              <a:gd name="T44" fmla="*/ 4252 w 20000"/>
              <a:gd name="T45" fmla="*/ 13135 h 20000"/>
              <a:gd name="T46" fmla="*/ 4685 w 20000"/>
              <a:gd name="T47" fmla="*/ 12703 h 20000"/>
              <a:gd name="T48" fmla="*/ 5380 w 20000"/>
              <a:gd name="T49" fmla="*/ 12297 h 20000"/>
              <a:gd name="T50" fmla="*/ 6725 w 20000"/>
              <a:gd name="T51" fmla="*/ 10595 h 20000"/>
              <a:gd name="T52" fmla="*/ 7809 w 20000"/>
              <a:gd name="T53" fmla="*/ 9757 h 20000"/>
              <a:gd name="T54" fmla="*/ 8243 w 20000"/>
              <a:gd name="T55" fmla="*/ 9378 h 20000"/>
              <a:gd name="T56" fmla="*/ 7158 w 20000"/>
              <a:gd name="T57" fmla="*/ 8216 h 20000"/>
              <a:gd name="T58" fmla="*/ 6030 w 20000"/>
              <a:gd name="T59" fmla="*/ 7946 h 20000"/>
              <a:gd name="T60" fmla="*/ 5380 w 20000"/>
              <a:gd name="T61" fmla="*/ 7000 h 20000"/>
              <a:gd name="T62" fmla="*/ 4946 w 20000"/>
              <a:gd name="T63" fmla="*/ 5459 h 20000"/>
              <a:gd name="T64" fmla="*/ 5380 w 20000"/>
              <a:gd name="T65" fmla="*/ 5027 h 20000"/>
              <a:gd name="T66" fmla="*/ 4685 w 20000"/>
              <a:gd name="T67" fmla="*/ 3919 h 20000"/>
              <a:gd name="T68" fmla="*/ 2473 w 20000"/>
              <a:gd name="T69" fmla="*/ 3189 h 20000"/>
              <a:gd name="T70" fmla="*/ 0 w 20000"/>
              <a:gd name="T71" fmla="*/ 2081 h 20000"/>
              <a:gd name="T72" fmla="*/ 607 w 20000"/>
              <a:gd name="T73" fmla="*/ 2081 h 20000"/>
              <a:gd name="T74" fmla="*/ 607 w 20000"/>
              <a:gd name="T75" fmla="*/ 1649 h 20000"/>
              <a:gd name="T76" fmla="*/ 2907 w 20000"/>
              <a:gd name="T77" fmla="*/ 2514 h 20000"/>
              <a:gd name="T78" fmla="*/ 4685 w 20000"/>
              <a:gd name="T79" fmla="*/ 2514 h 20000"/>
              <a:gd name="T80" fmla="*/ 5813 w 20000"/>
              <a:gd name="T81" fmla="*/ 2514 h 20000"/>
              <a:gd name="T82" fmla="*/ 6725 w 20000"/>
              <a:gd name="T83" fmla="*/ 2784 h 20000"/>
              <a:gd name="T84" fmla="*/ 7592 w 20000"/>
              <a:gd name="T85" fmla="*/ 2351 h 20000"/>
              <a:gd name="T86" fmla="*/ 7592 w 20000"/>
              <a:gd name="T87" fmla="*/ 973 h 20000"/>
              <a:gd name="T88" fmla="*/ 8937 w 20000"/>
              <a:gd name="T89" fmla="*/ 270 h 20000"/>
              <a:gd name="T90" fmla="*/ 10542 w 20000"/>
              <a:gd name="T91" fmla="*/ 0 h 20000"/>
              <a:gd name="T92" fmla="*/ 11887 w 20000"/>
              <a:gd name="T93" fmla="*/ 541 h 20000"/>
              <a:gd name="T94" fmla="*/ 12321 w 20000"/>
              <a:gd name="T95" fmla="*/ 13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36" name="France">
            <a:extLst>
              <a:ext uri="{FF2B5EF4-FFF2-40B4-BE49-F238E27FC236}">
                <a16:creationId xmlns:a16="http://schemas.microsoft.com/office/drawing/2014/main" id="{FF5B369B-0D71-4266-A408-0E76482CDE54}"/>
              </a:ext>
            </a:extLst>
          </p:cNvPr>
          <p:cNvSpPr>
            <a:spLocks/>
          </p:cNvSpPr>
          <p:nvPr/>
        </p:nvSpPr>
        <p:spPr bwMode="auto">
          <a:xfrm>
            <a:off x="7962378" y="3250671"/>
            <a:ext cx="266272" cy="241101"/>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37" name="Corse">
            <a:extLst>
              <a:ext uri="{FF2B5EF4-FFF2-40B4-BE49-F238E27FC236}">
                <a16:creationId xmlns:a16="http://schemas.microsoft.com/office/drawing/2014/main" id="{A8881D7A-371A-4373-AD8E-9A214C7C711B}"/>
              </a:ext>
            </a:extLst>
          </p:cNvPr>
          <p:cNvSpPr>
            <a:spLocks/>
          </p:cNvSpPr>
          <p:nvPr/>
        </p:nvSpPr>
        <p:spPr bwMode="auto">
          <a:xfrm>
            <a:off x="8236598" y="3475876"/>
            <a:ext cx="26495" cy="45041"/>
          </a:xfrm>
          <a:custGeom>
            <a:avLst/>
            <a:gdLst>
              <a:gd name="T0" fmla="*/ 11852 w 20000"/>
              <a:gd name="T1" fmla="*/ 0 h 20000"/>
              <a:gd name="T2" fmla="*/ 15926 w 20000"/>
              <a:gd name="T3" fmla="*/ 0 h 20000"/>
              <a:gd name="T4" fmla="*/ 15926 w 20000"/>
              <a:gd name="T5" fmla="*/ 1348 h 20000"/>
              <a:gd name="T6" fmla="*/ 15926 w 20000"/>
              <a:gd name="T7" fmla="*/ 3596 h 20000"/>
              <a:gd name="T8" fmla="*/ 19630 w 20000"/>
              <a:gd name="T9" fmla="*/ 5843 h 20000"/>
              <a:gd name="T10" fmla="*/ 19630 w 20000"/>
              <a:gd name="T11" fmla="*/ 9213 h 20000"/>
              <a:gd name="T12" fmla="*/ 19630 w 20000"/>
              <a:gd name="T13" fmla="*/ 10562 h 20000"/>
              <a:gd name="T14" fmla="*/ 15926 w 20000"/>
              <a:gd name="T15" fmla="*/ 12809 h 20000"/>
              <a:gd name="T16" fmla="*/ 15926 w 20000"/>
              <a:gd name="T17" fmla="*/ 15056 h 20000"/>
              <a:gd name="T18" fmla="*/ 15926 w 20000"/>
              <a:gd name="T19" fmla="*/ 16180 h 20000"/>
              <a:gd name="T20" fmla="*/ 11852 w 20000"/>
              <a:gd name="T21" fmla="*/ 18427 h 20000"/>
              <a:gd name="T22" fmla="*/ 11852 w 20000"/>
              <a:gd name="T23" fmla="*/ 19775 h 20000"/>
              <a:gd name="T24" fmla="*/ 10000 w 20000"/>
              <a:gd name="T25" fmla="*/ 19775 h 20000"/>
              <a:gd name="T26" fmla="*/ 5926 w 20000"/>
              <a:gd name="T27" fmla="*/ 19775 h 20000"/>
              <a:gd name="T28" fmla="*/ 4074 w 20000"/>
              <a:gd name="T29" fmla="*/ 18427 h 20000"/>
              <a:gd name="T30" fmla="*/ 5926 w 20000"/>
              <a:gd name="T31" fmla="*/ 18427 h 20000"/>
              <a:gd name="T32" fmla="*/ 5926 w 20000"/>
              <a:gd name="T33" fmla="*/ 16180 h 20000"/>
              <a:gd name="T34" fmla="*/ 4074 w 20000"/>
              <a:gd name="T35" fmla="*/ 16180 h 20000"/>
              <a:gd name="T36" fmla="*/ 4074 w 20000"/>
              <a:gd name="T37" fmla="*/ 15056 h 20000"/>
              <a:gd name="T38" fmla="*/ 0 w 20000"/>
              <a:gd name="T39" fmla="*/ 15056 h 20000"/>
              <a:gd name="T40" fmla="*/ 4074 w 20000"/>
              <a:gd name="T41" fmla="*/ 12809 h 20000"/>
              <a:gd name="T42" fmla="*/ 4074 w 20000"/>
              <a:gd name="T43" fmla="*/ 10562 h 20000"/>
              <a:gd name="T44" fmla="*/ 0 w 20000"/>
              <a:gd name="T45" fmla="*/ 10562 h 20000"/>
              <a:gd name="T46" fmla="*/ 0 w 20000"/>
              <a:gd name="T47" fmla="*/ 9213 h 20000"/>
              <a:gd name="T48" fmla="*/ 4074 w 20000"/>
              <a:gd name="T49" fmla="*/ 9213 h 20000"/>
              <a:gd name="T50" fmla="*/ 0 w 20000"/>
              <a:gd name="T51" fmla="*/ 6966 h 20000"/>
              <a:gd name="T52" fmla="*/ 4074 w 20000"/>
              <a:gd name="T53" fmla="*/ 6966 h 20000"/>
              <a:gd name="T54" fmla="*/ 4074 w 20000"/>
              <a:gd name="T55" fmla="*/ 5843 h 20000"/>
              <a:gd name="T56" fmla="*/ 5926 w 20000"/>
              <a:gd name="T57" fmla="*/ 3596 h 20000"/>
              <a:gd name="T58" fmla="*/ 10000 w 20000"/>
              <a:gd name="T59" fmla="*/ 3596 h 20000"/>
              <a:gd name="T60" fmla="*/ 11852 w 20000"/>
              <a:gd name="T61" fmla="*/ 3596 h 20000"/>
              <a:gd name="T62" fmla="*/ 11852 w 20000"/>
              <a:gd name="T63" fmla="*/ 1348 h 20000"/>
              <a:gd name="T64" fmla="*/ 11852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38" name="iles Féroé">
            <a:extLst>
              <a:ext uri="{FF2B5EF4-FFF2-40B4-BE49-F238E27FC236}">
                <a16:creationId xmlns:a16="http://schemas.microsoft.com/office/drawing/2014/main" id="{E258FADC-CC03-458C-A1E5-4DFD3AF64057}"/>
              </a:ext>
            </a:extLst>
          </p:cNvPr>
          <p:cNvSpPr>
            <a:spLocks/>
          </p:cNvSpPr>
          <p:nvPr/>
        </p:nvSpPr>
        <p:spPr bwMode="auto">
          <a:xfrm>
            <a:off x="7926610" y="2887695"/>
            <a:ext cx="13247" cy="13247"/>
          </a:xfrm>
          <a:custGeom>
            <a:avLst/>
            <a:gdLst>
              <a:gd name="T0" fmla="*/ 11852 w 20000"/>
              <a:gd name="T1" fmla="*/ 19259 h 20000"/>
              <a:gd name="T2" fmla="*/ 0 w 20000"/>
              <a:gd name="T3" fmla="*/ 7407 h 20000"/>
              <a:gd name="T4" fmla="*/ 4444 w 20000"/>
              <a:gd name="T5" fmla="*/ 0 h 20000"/>
              <a:gd name="T6" fmla="*/ 19259 w 20000"/>
              <a:gd name="T7" fmla="*/ 11852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7407"/>
                </a:lnTo>
                <a:lnTo>
                  <a:pt x="4444" y="0"/>
                </a:lnTo>
                <a:lnTo>
                  <a:pt x="19259" y="11852"/>
                </a:lnTo>
                <a:lnTo>
                  <a:pt x="11852" y="1925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39" name="Ireland">
            <a:extLst>
              <a:ext uri="{FF2B5EF4-FFF2-40B4-BE49-F238E27FC236}">
                <a16:creationId xmlns:a16="http://schemas.microsoft.com/office/drawing/2014/main" id="{87AAF086-DCDF-4831-AF5B-8822533362C2}"/>
              </a:ext>
            </a:extLst>
          </p:cNvPr>
          <p:cNvSpPr>
            <a:spLocks/>
          </p:cNvSpPr>
          <p:nvPr/>
        </p:nvSpPr>
        <p:spPr bwMode="auto">
          <a:xfrm>
            <a:off x="7853749" y="3120848"/>
            <a:ext cx="90082" cy="116576"/>
          </a:xfrm>
          <a:custGeom>
            <a:avLst/>
            <a:gdLst>
              <a:gd name="T0" fmla="*/ 12527 w 20000"/>
              <a:gd name="T1" fmla="*/ 2564 h 20000"/>
              <a:gd name="T2" fmla="*/ 11868 w 20000"/>
              <a:gd name="T3" fmla="*/ 3932 h 20000"/>
              <a:gd name="T4" fmla="*/ 14725 w 20000"/>
              <a:gd name="T5" fmla="*/ 6154 h 20000"/>
              <a:gd name="T6" fmla="*/ 15385 w 20000"/>
              <a:gd name="T7" fmla="*/ 4872 h 20000"/>
              <a:gd name="T8" fmla="*/ 18132 w 20000"/>
              <a:gd name="T9" fmla="*/ 6154 h 20000"/>
              <a:gd name="T10" fmla="*/ 19890 w 20000"/>
              <a:gd name="T11" fmla="*/ 7009 h 20000"/>
              <a:gd name="T12" fmla="*/ 18132 w 20000"/>
              <a:gd name="T13" fmla="*/ 7009 h 20000"/>
              <a:gd name="T14" fmla="*/ 19231 w 20000"/>
              <a:gd name="T15" fmla="*/ 10598 h 20000"/>
              <a:gd name="T16" fmla="*/ 19231 w 20000"/>
              <a:gd name="T17" fmla="*/ 13248 h 20000"/>
              <a:gd name="T18" fmla="*/ 18132 w 20000"/>
              <a:gd name="T19" fmla="*/ 14957 h 20000"/>
              <a:gd name="T20" fmla="*/ 15385 w 20000"/>
              <a:gd name="T21" fmla="*/ 17265 h 20000"/>
              <a:gd name="T22" fmla="*/ 9560 w 20000"/>
              <a:gd name="T23" fmla="*/ 18974 h 20000"/>
              <a:gd name="T24" fmla="*/ 8022 w 20000"/>
              <a:gd name="T25" fmla="*/ 18974 h 20000"/>
              <a:gd name="T26" fmla="*/ 3297 w 20000"/>
              <a:gd name="T27" fmla="*/ 19915 h 20000"/>
              <a:gd name="T28" fmla="*/ 3297 w 20000"/>
              <a:gd name="T29" fmla="*/ 18547 h 20000"/>
              <a:gd name="T30" fmla="*/ 440 w 20000"/>
              <a:gd name="T31" fmla="*/ 17607 h 20000"/>
              <a:gd name="T32" fmla="*/ 0 w 20000"/>
              <a:gd name="T33" fmla="*/ 17265 h 20000"/>
              <a:gd name="T34" fmla="*/ 2857 w 20000"/>
              <a:gd name="T35" fmla="*/ 16325 h 20000"/>
              <a:gd name="T36" fmla="*/ 3297 w 20000"/>
              <a:gd name="T37" fmla="*/ 14957 h 20000"/>
              <a:gd name="T38" fmla="*/ 7363 w 20000"/>
              <a:gd name="T39" fmla="*/ 14103 h 20000"/>
              <a:gd name="T40" fmla="*/ 5055 w 20000"/>
              <a:gd name="T41" fmla="*/ 14103 h 20000"/>
              <a:gd name="T42" fmla="*/ 4505 w 20000"/>
              <a:gd name="T43" fmla="*/ 13248 h 20000"/>
              <a:gd name="T44" fmla="*/ 6264 w 20000"/>
              <a:gd name="T45" fmla="*/ 11453 h 20000"/>
              <a:gd name="T46" fmla="*/ 1648 w 20000"/>
              <a:gd name="T47" fmla="*/ 9231 h 20000"/>
              <a:gd name="T48" fmla="*/ 4505 w 20000"/>
              <a:gd name="T49" fmla="*/ 8376 h 20000"/>
              <a:gd name="T50" fmla="*/ 2857 w 20000"/>
              <a:gd name="T51" fmla="*/ 6154 h 20000"/>
              <a:gd name="T52" fmla="*/ 2857 w 20000"/>
              <a:gd name="T53" fmla="*/ 5726 h 20000"/>
              <a:gd name="T54" fmla="*/ 6264 w 20000"/>
              <a:gd name="T55" fmla="*/ 6154 h 20000"/>
              <a:gd name="T56" fmla="*/ 9121 w 20000"/>
              <a:gd name="T57" fmla="*/ 5726 h 20000"/>
              <a:gd name="T58" fmla="*/ 10769 w 20000"/>
              <a:gd name="T59" fmla="*/ 3932 h 20000"/>
              <a:gd name="T60" fmla="*/ 8022 w 20000"/>
              <a:gd name="T61" fmla="*/ 3504 h 20000"/>
              <a:gd name="T62" fmla="*/ 9560 w 20000"/>
              <a:gd name="T63" fmla="*/ 2222 h 20000"/>
              <a:gd name="T64" fmla="*/ 14725 w 20000"/>
              <a:gd name="T65" fmla="*/ 0 h 20000"/>
              <a:gd name="T66" fmla="*/ 14725 w 20000"/>
              <a:gd name="T67" fmla="*/ 222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40" name="Islande">
            <a:extLst>
              <a:ext uri="{FF2B5EF4-FFF2-40B4-BE49-F238E27FC236}">
                <a16:creationId xmlns:a16="http://schemas.microsoft.com/office/drawing/2014/main" id="{694AA79F-B62F-4B14-887F-F4BB4C3EA00B}"/>
              </a:ext>
            </a:extLst>
          </p:cNvPr>
          <p:cNvSpPr>
            <a:spLocks/>
          </p:cNvSpPr>
          <p:nvPr/>
        </p:nvSpPr>
        <p:spPr bwMode="auto">
          <a:xfrm>
            <a:off x="7627221" y="2724753"/>
            <a:ext cx="194736" cy="117901"/>
          </a:xfrm>
          <a:custGeom>
            <a:avLst/>
            <a:gdLst>
              <a:gd name="T0" fmla="*/ 7342 w 20000"/>
              <a:gd name="T1" fmla="*/ 18583 h 20000"/>
              <a:gd name="T2" fmla="*/ 2582 w 20000"/>
              <a:gd name="T3" fmla="*/ 17333 h 20000"/>
              <a:gd name="T4" fmla="*/ 3089 w 20000"/>
              <a:gd name="T5" fmla="*/ 16000 h 20000"/>
              <a:gd name="T6" fmla="*/ 3392 w 20000"/>
              <a:gd name="T7" fmla="*/ 12917 h 20000"/>
              <a:gd name="T8" fmla="*/ 1013 w 20000"/>
              <a:gd name="T9" fmla="*/ 10750 h 20000"/>
              <a:gd name="T10" fmla="*/ 2582 w 20000"/>
              <a:gd name="T11" fmla="*/ 9500 h 20000"/>
              <a:gd name="T12" fmla="*/ 5266 w 20000"/>
              <a:gd name="T13" fmla="*/ 9083 h 20000"/>
              <a:gd name="T14" fmla="*/ 3899 w 20000"/>
              <a:gd name="T15" fmla="*/ 8167 h 20000"/>
              <a:gd name="T16" fmla="*/ 3089 w 20000"/>
              <a:gd name="T17" fmla="*/ 5583 h 20000"/>
              <a:gd name="T18" fmla="*/ 0 w 20000"/>
              <a:gd name="T19" fmla="*/ 6083 h 20000"/>
              <a:gd name="T20" fmla="*/ 1823 w 20000"/>
              <a:gd name="T21" fmla="*/ 5583 h 20000"/>
              <a:gd name="T22" fmla="*/ 1316 w 20000"/>
              <a:gd name="T23" fmla="*/ 3917 h 20000"/>
              <a:gd name="T24" fmla="*/ 2076 w 20000"/>
              <a:gd name="T25" fmla="*/ 1750 h 20000"/>
              <a:gd name="T26" fmla="*/ 3899 w 20000"/>
              <a:gd name="T27" fmla="*/ 3417 h 20000"/>
              <a:gd name="T28" fmla="*/ 4456 w 20000"/>
              <a:gd name="T29" fmla="*/ 0 h 20000"/>
              <a:gd name="T30" fmla="*/ 5468 w 20000"/>
              <a:gd name="T31" fmla="*/ 5583 h 20000"/>
              <a:gd name="T32" fmla="*/ 6785 w 20000"/>
              <a:gd name="T33" fmla="*/ 5583 h 20000"/>
              <a:gd name="T34" fmla="*/ 7848 w 20000"/>
              <a:gd name="T35" fmla="*/ 6083 h 20000"/>
              <a:gd name="T36" fmla="*/ 8152 w 20000"/>
              <a:gd name="T37" fmla="*/ 2583 h 20000"/>
              <a:gd name="T38" fmla="*/ 9418 w 20000"/>
              <a:gd name="T39" fmla="*/ 4750 h 20000"/>
              <a:gd name="T40" fmla="*/ 10228 w 20000"/>
              <a:gd name="T41" fmla="*/ 2583 h 20000"/>
              <a:gd name="T42" fmla="*/ 12051 w 20000"/>
              <a:gd name="T43" fmla="*/ 4750 h 20000"/>
              <a:gd name="T44" fmla="*/ 12810 w 20000"/>
              <a:gd name="T45" fmla="*/ 3917 h 20000"/>
              <a:gd name="T46" fmla="*/ 14430 w 20000"/>
              <a:gd name="T47" fmla="*/ 3417 h 20000"/>
              <a:gd name="T48" fmla="*/ 14937 w 20000"/>
              <a:gd name="T49" fmla="*/ 1333 h 20000"/>
              <a:gd name="T50" fmla="*/ 16253 w 20000"/>
              <a:gd name="T51" fmla="*/ 2583 h 20000"/>
              <a:gd name="T52" fmla="*/ 17570 w 20000"/>
              <a:gd name="T53" fmla="*/ 3417 h 20000"/>
              <a:gd name="T54" fmla="*/ 17873 w 20000"/>
              <a:gd name="T55" fmla="*/ 5583 h 20000"/>
              <a:gd name="T56" fmla="*/ 19949 w 20000"/>
              <a:gd name="T57" fmla="*/ 8167 h 20000"/>
              <a:gd name="T58" fmla="*/ 19646 w 20000"/>
              <a:gd name="T59" fmla="*/ 10333 h 20000"/>
              <a:gd name="T60" fmla="*/ 18380 w 20000"/>
              <a:gd name="T61" fmla="*/ 12917 h 20000"/>
              <a:gd name="T62" fmla="*/ 16253 w 20000"/>
              <a:gd name="T63" fmla="*/ 15167 h 20000"/>
              <a:gd name="T64" fmla="*/ 13367 w 20000"/>
              <a:gd name="T65" fmla="*/ 18167 h 20000"/>
              <a:gd name="T66" fmla="*/ 9924 w 20000"/>
              <a:gd name="T67" fmla="*/ 199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41" name="Sicile">
            <a:extLst>
              <a:ext uri="{FF2B5EF4-FFF2-40B4-BE49-F238E27FC236}">
                <a16:creationId xmlns:a16="http://schemas.microsoft.com/office/drawing/2014/main" id="{5B2A29DF-4A22-45AF-A2A4-D60426071070}"/>
              </a:ext>
            </a:extLst>
          </p:cNvPr>
          <p:cNvSpPr>
            <a:spLocks/>
          </p:cNvSpPr>
          <p:nvPr/>
        </p:nvSpPr>
        <p:spPr bwMode="auto">
          <a:xfrm>
            <a:off x="8322705" y="3604375"/>
            <a:ext cx="59613" cy="37093"/>
          </a:xfrm>
          <a:custGeom>
            <a:avLst/>
            <a:gdLst>
              <a:gd name="T0" fmla="*/ 18167 w 20000"/>
              <a:gd name="T1" fmla="*/ 19730 h 20000"/>
              <a:gd name="T2" fmla="*/ 13833 w 20000"/>
              <a:gd name="T3" fmla="*/ 18108 h 20000"/>
              <a:gd name="T4" fmla="*/ 12000 w 20000"/>
              <a:gd name="T5" fmla="*/ 15405 h 20000"/>
              <a:gd name="T6" fmla="*/ 8667 w 20000"/>
              <a:gd name="T7" fmla="*/ 12703 h 20000"/>
              <a:gd name="T8" fmla="*/ 2667 w 20000"/>
              <a:gd name="T9" fmla="*/ 8378 h 20000"/>
              <a:gd name="T10" fmla="*/ 0 w 20000"/>
              <a:gd name="T11" fmla="*/ 7027 h 20000"/>
              <a:gd name="T12" fmla="*/ 0 w 20000"/>
              <a:gd name="T13" fmla="*/ 1622 h 20000"/>
              <a:gd name="T14" fmla="*/ 1833 w 20000"/>
              <a:gd name="T15" fmla="*/ 0 h 20000"/>
              <a:gd name="T16" fmla="*/ 2667 w 20000"/>
              <a:gd name="T17" fmla="*/ 1622 h 20000"/>
              <a:gd name="T18" fmla="*/ 4500 w 20000"/>
              <a:gd name="T19" fmla="*/ 0 h 20000"/>
              <a:gd name="T20" fmla="*/ 5167 w 20000"/>
              <a:gd name="T21" fmla="*/ 0 h 20000"/>
              <a:gd name="T22" fmla="*/ 9500 w 20000"/>
              <a:gd name="T23" fmla="*/ 1622 h 20000"/>
              <a:gd name="T24" fmla="*/ 19833 w 20000"/>
              <a:gd name="T25" fmla="*/ 0 h 20000"/>
              <a:gd name="T26" fmla="*/ 19833 w 20000"/>
              <a:gd name="T27" fmla="*/ 4324 h 20000"/>
              <a:gd name="T28" fmla="*/ 18167 w 20000"/>
              <a:gd name="T29" fmla="*/ 8378 h 20000"/>
              <a:gd name="T30" fmla="*/ 19833 w 20000"/>
              <a:gd name="T31" fmla="*/ 15405 h 20000"/>
              <a:gd name="T32" fmla="*/ 18167 w 20000"/>
              <a:gd name="T33" fmla="*/ 197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42" name="Sardeigne">
            <a:extLst>
              <a:ext uri="{FF2B5EF4-FFF2-40B4-BE49-F238E27FC236}">
                <a16:creationId xmlns:a16="http://schemas.microsoft.com/office/drawing/2014/main" id="{A47595F4-2E35-46C8-B257-1E68196BF976}"/>
              </a:ext>
            </a:extLst>
          </p:cNvPr>
          <p:cNvSpPr>
            <a:spLocks/>
          </p:cNvSpPr>
          <p:nvPr/>
        </p:nvSpPr>
        <p:spPr bwMode="auto">
          <a:xfrm>
            <a:off x="8228649" y="3524891"/>
            <a:ext cx="37093" cy="59613"/>
          </a:xfrm>
          <a:custGeom>
            <a:avLst/>
            <a:gdLst>
              <a:gd name="T0" fmla="*/ 8378 w 20000"/>
              <a:gd name="T1" fmla="*/ 19833 h 20000"/>
              <a:gd name="T2" fmla="*/ 4324 w 20000"/>
              <a:gd name="T3" fmla="*/ 18167 h 20000"/>
              <a:gd name="T4" fmla="*/ 4324 w 20000"/>
              <a:gd name="T5" fmla="*/ 13667 h 20000"/>
              <a:gd name="T6" fmla="*/ 4324 w 20000"/>
              <a:gd name="T7" fmla="*/ 13000 h 20000"/>
              <a:gd name="T8" fmla="*/ 4324 w 20000"/>
              <a:gd name="T9" fmla="*/ 9500 h 20000"/>
              <a:gd name="T10" fmla="*/ 4324 w 20000"/>
              <a:gd name="T11" fmla="*/ 8500 h 20000"/>
              <a:gd name="T12" fmla="*/ 0 w 20000"/>
              <a:gd name="T13" fmla="*/ 4333 h 20000"/>
              <a:gd name="T14" fmla="*/ 1622 w 20000"/>
              <a:gd name="T15" fmla="*/ 2667 h 20000"/>
              <a:gd name="T16" fmla="*/ 4324 w 20000"/>
              <a:gd name="T17" fmla="*/ 2667 h 20000"/>
              <a:gd name="T18" fmla="*/ 12703 w 20000"/>
              <a:gd name="T19" fmla="*/ 0 h 20000"/>
              <a:gd name="T20" fmla="*/ 15676 w 20000"/>
              <a:gd name="T21" fmla="*/ 0 h 20000"/>
              <a:gd name="T22" fmla="*/ 19730 w 20000"/>
              <a:gd name="T23" fmla="*/ 6167 h 20000"/>
              <a:gd name="T24" fmla="*/ 18378 w 20000"/>
              <a:gd name="T25" fmla="*/ 6833 h 20000"/>
              <a:gd name="T26" fmla="*/ 18378 w 20000"/>
              <a:gd name="T27" fmla="*/ 8500 h 20000"/>
              <a:gd name="T28" fmla="*/ 15676 w 20000"/>
              <a:gd name="T29" fmla="*/ 18167 h 20000"/>
              <a:gd name="T30" fmla="*/ 11622 w 20000"/>
              <a:gd name="T31" fmla="*/ 16333 h 20000"/>
              <a:gd name="T32" fmla="*/ 8378 w 20000"/>
              <a:gd name="T33" fmla="*/ 198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443" name="Norvège">
            <a:extLst>
              <a:ext uri="{FF2B5EF4-FFF2-40B4-BE49-F238E27FC236}">
                <a16:creationId xmlns:a16="http://schemas.microsoft.com/office/drawing/2014/main" id="{6772189B-329A-4C88-9CD7-C682ECAC0886}"/>
              </a:ext>
            </a:extLst>
          </p:cNvPr>
          <p:cNvGrpSpPr/>
          <p:nvPr/>
        </p:nvGrpSpPr>
        <p:grpSpPr>
          <a:xfrm>
            <a:off x="8156054" y="2571084"/>
            <a:ext cx="442461" cy="466306"/>
            <a:chOff x="5680393" y="2157413"/>
            <a:chExt cx="530225" cy="558800"/>
          </a:xfrm>
          <a:solidFill>
            <a:schemeClr val="tx1"/>
          </a:solidFill>
        </p:grpSpPr>
        <p:sp>
          <p:nvSpPr>
            <p:cNvPr id="444" name="continent norvégien">
              <a:extLst>
                <a:ext uri="{FF2B5EF4-FFF2-40B4-BE49-F238E27FC236}">
                  <a16:creationId xmlns:a16="http://schemas.microsoft.com/office/drawing/2014/main" id="{EBE34620-3981-4159-BA89-F84EB119BD70}"/>
                </a:ext>
              </a:extLst>
            </p:cNvPr>
            <p:cNvSpPr>
              <a:spLocks/>
            </p:cNvSpPr>
            <p:nvPr/>
          </p:nvSpPr>
          <p:spPr bwMode="auto">
            <a:xfrm>
              <a:off x="5680393" y="2157413"/>
              <a:ext cx="530225" cy="558800"/>
            </a:xfrm>
            <a:custGeom>
              <a:avLst/>
              <a:gdLst>
                <a:gd name="T0" fmla="*/ 18616 w 20000"/>
                <a:gd name="T1" fmla="*/ 2293 h 20000"/>
                <a:gd name="T2" fmla="*/ 16741 w 20000"/>
                <a:gd name="T3" fmla="*/ 1741 h 20000"/>
                <a:gd name="T4" fmla="*/ 15603 w 20000"/>
                <a:gd name="T5" fmla="*/ 3376 h 20000"/>
                <a:gd name="T6" fmla="*/ 14554 w 20000"/>
                <a:gd name="T7" fmla="*/ 3503 h 20000"/>
                <a:gd name="T8" fmla="*/ 12232 w 20000"/>
                <a:gd name="T9" fmla="*/ 2845 h 20000"/>
                <a:gd name="T10" fmla="*/ 11674 w 20000"/>
                <a:gd name="T11" fmla="*/ 3503 h 20000"/>
                <a:gd name="T12" fmla="*/ 10402 w 20000"/>
                <a:gd name="T13" fmla="*/ 3843 h 20000"/>
                <a:gd name="T14" fmla="*/ 9219 w 20000"/>
                <a:gd name="T15" fmla="*/ 4713 h 20000"/>
                <a:gd name="T16" fmla="*/ 8304 w 20000"/>
                <a:gd name="T17" fmla="*/ 6921 h 20000"/>
                <a:gd name="T18" fmla="*/ 7254 w 20000"/>
                <a:gd name="T19" fmla="*/ 10106 h 20000"/>
                <a:gd name="T20" fmla="*/ 6473 w 20000"/>
                <a:gd name="T21" fmla="*/ 10977 h 20000"/>
                <a:gd name="T22" fmla="*/ 6116 w 20000"/>
                <a:gd name="T23" fmla="*/ 13524 h 20000"/>
                <a:gd name="T24" fmla="*/ 6339 w 20000"/>
                <a:gd name="T25" fmla="*/ 15605 h 20000"/>
                <a:gd name="T26" fmla="*/ 6116 w 20000"/>
                <a:gd name="T27" fmla="*/ 17346 h 20000"/>
                <a:gd name="T28" fmla="*/ 4955 w 20000"/>
                <a:gd name="T29" fmla="*/ 17346 h 20000"/>
                <a:gd name="T30" fmla="*/ 4844 w 20000"/>
                <a:gd name="T31" fmla="*/ 18132 h 20000"/>
                <a:gd name="T32" fmla="*/ 3460 w 20000"/>
                <a:gd name="T33" fmla="*/ 19342 h 20000"/>
                <a:gd name="T34" fmla="*/ 580 w 20000"/>
                <a:gd name="T35" fmla="*/ 18556 h 20000"/>
                <a:gd name="T36" fmla="*/ 692 w 20000"/>
                <a:gd name="T37" fmla="*/ 18132 h 20000"/>
                <a:gd name="T38" fmla="*/ 915 w 20000"/>
                <a:gd name="T39" fmla="*/ 17346 h 20000"/>
                <a:gd name="T40" fmla="*/ 692 w 20000"/>
                <a:gd name="T41" fmla="*/ 17028 h 20000"/>
                <a:gd name="T42" fmla="*/ 89 w 20000"/>
                <a:gd name="T43" fmla="*/ 15605 h 20000"/>
                <a:gd name="T44" fmla="*/ 1964 w 20000"/>
                <a:gd name="T45" fmla="*/ 15372 h 20000"/>
                <a:gd name="T46" fmla="*/ 89 w 20000"/>
                <a:gd name="T47" fmla="*/ 15053 h 20000"/>
                <a:gd name="T48" fmla="*/ 1272 w 20000"/>
                <a:gd name="T49" fmla="*/ 14480 h 20000"/>
                <a:gd name="T50" fmla="*/ 915 w 20000"/>
                <a:gd name="T51" fmla="*/ 13822 h 20000"/>
                <a:gd name="T52" fmla="*/ 915 w 20000"/>
                <a:gd name="T53" fmla="*/ 13524 h 20000"/>
                <a:gd name="T54" fmla="*/ 1607 w 20000"/>
                <a:gd name="T55" fmla="*/ 12951 h 20000"/>
                <a:gd name="T56" fmla="*/ 2545 w 20000"/>
                <a:gd name="T57" fmla="*/ 12611 h 20000"/>
                <a:gd name="T58" fmla="*/ 3013 w 20000"/>
                <a:gd name="T59" fmla="*/ 12081 h 20000"/>
                <a:gd name="T60" fmla="*/ 5201 w 20000"/>
                <a:gd name="T61" fmla="*/ 11189 h 20000"/>
                <a:gd name="T62" fmla="*/ 4286 w 20000"/>
                <a:gd name="T63" fmla="*/ 11189 h 20000"/>
                <a:gd name="T64" fmla="*/ 5201 w 20000"/>
                <a:gd name="T65" fmla="*/ 10106 h 20000"/>
                <a:gd name="T66" fmla="*/ 5893 w 20000"/>
                <a:gd name="T67" fmla="*/ 9002 h 20000"/>
                <a:gd name="T68" fmla="*/ 5893 w 20000"/>
                <a:gd name="T69" fmla="*/ 8450 h 20000"/>
                <a:gd name="T70" fmla="*/ 7254 w 20000"/>
                <a:gd name="T71" fmla="*/ 7240 h 20000"/>
                <a:gd name="T72" fmla="*/ 8214 w 20000"/>
                <a:gd name="T73" fmla="*/ 6030 h 20000"/>
                <a:gd name="T74" fmla="*/ 8214 w 20000"/>
                <a:gd name="T75" fmla="*/ 5711 h 20000"/>
                <a:gd name="T76" fmla="*/ 7612 w 20000"/>
                <a:gd name="T77" fmla="*/ 5159 h 20000"/>
                <a:gd name="T78" fmla="*/ 8772 w 20000"/>
                <a:gd name="T79" fmla="*/ 4926 h 20000"/>
                <a:gd name="T80" fmla="*/ 9710 w 20000"/>
                <a:gd name="T81" fmla="*/ 4289 h 20000"/>
                <a:gd name="T82" fmla="*/ 9219 w 20000"/>
                <a:gd name="T83" fmla="*/ 3843 h 20000"/>
                <a:gd name="T84" fmla="*/ 9219 w 20000"/>
                <a:gd name="T85" fmla="*/ 3376 h 20000"/>
                <a:gd name="T86" fmla="*/ 10960 w 20000"/>
                <a:gd name="T87" fmla="*/ 2951 h 20000"/>
                <a:gd name="T88" fmla="*/ 11183 w 20000"/>
                <a:gd name="T89" fmla="*/ 2633 h 20000"/>
                <a:gd name="T90" fmla="*/ 11897 w 20000"/>
                <a:gd name="T91" fmla="*/ 2633 h 20000"/>
                <a:gd name="T92" fmla="*/ 12813 w 20000"/>
                <a:gd name="T93" fmla="*/ 1741 h 20000"/>
                <a:gd name="T94" fmla="*/ 13638 w 20000"/>
                <a:gd name="T95" fmla="*/ 1529 h 20000"/>
                <a:gd name="T96" fmla="*/ 14330 w 20000"/>
                <a:gd name="T97" fmla="*/ 637 h 20000"/>
                <a:gd name="T98" fmla="*/ 15134 w 20000"/>
                <a:gd name="T99" fmla="*/ 1423 h 20000"/>
                <a:gd name="T100" fmla="*/ 16161 w 20000"/>
                <a:gd name="T101" fmla="*/ 1083 h 20000"/>
                <a:gd name="T102" fmla="*/ 16518 w 20000"/>
                <a:gd name="T103" fmla="*/ 0 h 20000"/>
                <a:gd name="T104" fmla="*/ 17567 w 20000"/>
                <a:gd name="T105" fmla="*/ 637 h 20000"/>
                <a:gd name="T106" fmla="*/ 18259 w 20000"/>
                <a:gd name="T107" fmla="*/ 552 h 20000"/>
                <a:gd name="T108" fmla="*/ 19531 w 20000"/>
                <a:gd name="T109" fmla="*/ 1083 h 20000"/>
                <a:gd name="T110" fmla="*/ 19063 w 20000"/>
                <a:gd name="T111" fmla="*/ 174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45" name="ile norvégienne">
              <a:extLst>
                <a:ext uri="{FF2B5EF4-FFF2-40B4-BE49-F238E27FC236}">
                  <a16:creationId xmlns:a16="http://schemas.microsoft.com/office/drawing/2014/main" id="{81AAFD9D-01E2-49C3-896D-475FA49A1346}"/>
                </a:ext>
              </a:extLst>
            </p:cNvPr>
            <p:cNvSpPr>
              <a:spLocks/>
            </p:cNvSpPr>
            <p:nvPr/>
          </p:nvSpPr>
          <p:spPr bwMode="auto">
            <a:xfrm>
              <a:off x="5888038" y="2255838"/>
              <a:ext cx="28575" cy="25400"/>
            </a:xfrm>
            <a:custGeom>
              <a:avLst/>
              <a:gdLst>
                <a:gd name="T0" fmla="*/ 1702 w 20000"/>
                <a:gd name="T1" fmla="*/ 19524 h 20000"/>
                <a:gd name="T2" fmla="*/ 0 w 20000"/>
                <a:gd name="T3" fmla="*/ 11905 h 20000"/>
                <a:gd name="T4" fmla="*/ 8511 w 20000"/>
                <a:gd name="T5" fmla="*/ 0 h 20000"/>
                <a:gd name="T6" fmla="*/ 13191 w 20000"/>
                <a:gd name="T7" fmla="*/ 7143 h 20000"/>
                <a:gd name="T8" fmla="*/ 17447 w 20000"/>
                <a:gd name="T9" fmla="*/ 0 h 20000"/>
                <a:gd name="T10" fmla="*/ 19574 w 20000"/>
                <a:gd name="T11" fmla="*/ 7143 h 20000"/>
                <a:gd name="T12" fmla="*/ 8511 w 20000"/>
                <a:gd name="T13" fmla="*/ 17143 h 20000"/>
                <a:gd name="T14" fmla="*/ 6809 w 20000"/>
                <a:gd name="T15" fmla="*/ 19524 h 20000"/>
                <a:gd name="T16" fmla="*/ 1702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46" name="ile norvégienne">
              <a:extLst>
                <a:ext uri="{FF2B5EF4-FFF2-40B4-BE49-F238E27FC236}">
                  <a16:creationId xmlns:a16="http://schemas.microsoft.com/office/drawing/2014/main" id="{1768217D-3591-47E8-B384-D971E97ABA57}"/>
                </a:ext>
              </a:extLst>
            </p:cNvPr>
            <p:cNvSpPr>
              <a:spLocks/>
            </p:cNvSpPr>
            <p:nvPr/>
          </p:nvSpPr>
          <p:spPr bwMode="auto">
            <a:xfrm>
              <a:off x="5872163" y="2252663"/>
              <a:ext cx="15875" cy="19050"/>
            </a:xfrm>
            <a:custGeom>
              <a:avLst/>
              <a:gdLst>
                <a:gd name="T0" fmla="*/ 11429 w 20000"/>
                <a:gd name="T1" fmla="*/ 19375 h 20000"/>
                <a:gd name="T2" fmla="*/ 4286 w 20000"/>
                <a:gd name="T3" fmla="*/ 19375 h 20000"/>
                <a:gd name="T4" fmla="*/ 19286 w 20000"/>
                <a:gd name="T5" fmla="*/ 13125 h 20000"/>
                <a:gd name="T6" fmla="*/ 11429 w 20000"/>
                <a:gd name="T7" fmla="*/ 13125 h 20000"/>
                <a:gd name="T8" fmla="*/ 0 w 20000"/>
                <a:gd name="T9" fmla="*/ 19375 h 20000"/>
                <a:gd name="T10" fmla="*/ 0 w 20000"/>
                <a:gd name="T11" fmla="*/ 9375 h 20000"/>
                <a:gd name="T12" fmla="*/ 11429 w 20000"/>
                <a:gd name="T13" fmla="*/ 9375 h 20000"/>
                <a:gd name="T14" fmla="*/ 11429 w 20000"/>
                <a:gd name="T15" fmla="*/ 0 h 20000"/>
                <a:gd name="T16" fmla="*/ 19286 w 20000"/>
                <a:gd name="T17" fmla="*/ 3750 h 20000"/>
                <a:gd name="T18" fmla="*/ 19286 w 20000"/>
                <a:gd name="T19" fmla="*/ 13125 h 20000"/>
                <a:gd name="T20" fmla="*/ 11429 w 20000"/>
                <a:gd name="T21"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grpSp>
        <p:nvGrpSpPr>
          <p:cNvPr id="447" name="Suède">
            <a:extLst>
              <a:ext uri="{FF2B5EF4-FFF2-40B4-BE49-F238E27FC236}">
                <a16:creationId xmlns:a16="http://schemas.microsoft.com/office/drawing/2014/main" id="{4E8F4F72-5B23-463F-89F0-360285B4D32F}"/>
              </a:ext>
            </a:extLst>
          </p:cNvPr>
          <p:cNvGrpSpPr/>
          <p:nvPr/>
        </p:nvGrpSpPr>
        <p:grpSpPr>
          <a:xfrm>
            <a:off x="8276604" y="2645269"/>
            <a:ext cx="217256" cy="476904"/>
            <a:chOff x="5824855" y="2246313"/>
            <a:chExt cx="260350" cy="571500"/>
          </a:xfrm>
          <a:solidFill>
            <a:schemeClr val="tx1"/>
          </a:solidFill>
        </p:grpSpPr>
        <p:sp>
          <p:nvSpPr>
            <p:cNvPr id="448" name="continent suèdois">
              <a:extLst>
                <a:ext uri="{FF2B5EF4-FFF2-40B4-BE49-F238E27FC236}">
                  <a16:creationId xmlns:a16="http://schemas.microsoft.com/office/drawing/2014/main" id="{2D0F0893-7F9C-451E-AE8B-DD9D4AC8484D}"/>
                </a:ext>
              </a:extLst>
            </p:cNvPr>
            <p:cNvSpPr>
              <a:spLocks/>
            </p:cNvSpPr>
            <p:nvPr/>
          </p:nvSpPr>
          <p:spPr bwMode="auto">
            <a:xfrm>
              <a:off x="5824855" y="2246313"/>
              <a:ext cx="260350" cy="571500"/>
            </a:xfrm>
            <a:custGeom>
              <a:avLst/>
              <a:gdLst>
                <a:gd name="T0" fmla="*/ 16190 w 20000"/>
                <a:gd name="T1" fmla="*/ 851 h 20000"/>
                <a:gd name="T2" fmla="*/ 18549 w 20000"/>
                <a:gd name="T3" fmla="*/ 2033 h 20000"/>
                <a:gd name="T4" fmla="*/ 18776 w 20000"/>
                <a:gd name="T5" fmla="*/ 2593 h 20000"/>
                <a:gd name="T6" fmla="*/ 19683 w 20000"/>
                <a:gd name="T7" fmla="*/ 4191 h 20000"/>
                <a:gd name="T8" fmla="*/ 18549 w 20000"/>
                <a:gd name="T9" fmla="*/ 4710 h 20000"/>
                <a:gd name="T10" fmla="*/ 15692 w 20000"/>
                <a:gd name="T11" fmla="*/ 5373 h 20000"/>
                <a:gd name="T12" fmla="*/ 15510 w 20000"/>
                <a:gd name="T13" fmla="*/ 6452 h 20000"/>
                <a:gd name="T14" fmla="*/ 15510 w 20000"/>
                <a:gd name="T15" fmla="*/ 7303 h 20000"/>
                <a:gd name="T16" fmla="*/ 13651 w 20000"/>
                <a:gd name="T17" fmla="*/ 8278 h 20000"/>
                <a:gd name="T18" fmla="*/ 12698 w 20000"/>
                <a:gd name="T19" fmla="*/ 8485 h 20000"/>
                <a:gd name="T20" fmla="*/ 11247 w 20000"/>
                <a:gd name="T21" fmla="*/ 9232 h 20000"/>
                <a:gd name="T22" fmla="*/ 10794 w 20000"/>
                <a:gd name="T23" fmla="*/ 9336 h 20000"/>
                <a:gd name="T24" fmla="*/ 10113 w 20000"/>
                <a:gd name="T25" fmla="*/ 9876 h 20000"/>
                <a:gd name="T26" fmla="*/ 10113 w 20000"/>
                <a:gd name="T27" fmla="*/ 10954 h 20000"/>
                <a:gd name="T28" fmla="*/ 9841 w 20000"/>
                <a:gd name="T29" fmla="*/ 11494 h 20000"/>
                <a:gd name="T30" fmla="*/ 10794 w 20000"/>
                <a:gd name="T31" fmla="*/ 12780 h 20000"/>
                <a:gd name="T32" fmla="*/ 12698 w 20000"/>
                <a:gd name="T33" fmla="*/ 13320 h 20000"/>
                <a:gd name="T34" fmla="*/ 12426 w 20000"/>
                <a:gd name="T35" fmla="*/ 14710 h 20000"/>
                <a:gd name="T36" fmla="*/ 11247 w 20000"/>
                <a:gd name="T37" fmla="*/ 14917 h 20000"/>
                <a:gd name="T38" fmla="*/ 8934 w 20000"/>
                <a:gd name="T39" fmla="*/ 15477 h 20000"/>
                <a:gd name="T40" fmla="*/ 9841 w 20000"/>
                <a:gd name="T41" fmla="*/ 16411 h 20000"/>
                <a:gd name="T42" fmla="*/ 9388 w 20000"/>
                <a:gd name="T43" fmla="*/ 17822 h 20000"/>
                <a:gd name="T44" fmla="*/ 6349 w 20000"/>
                <a:gd name="T45" fmla="*/ 19108 h 20000"/>
                <a:gd name="T46" fmla="*/ 5850 w 20000"/>
                <a:gd name="T47" fmla="*/ 19544 h 20000"/>
                <a:gd name="T48" fmla="*/ 3991 w 20000"/>
                <a:gd name="T49" fmla="*/ 19979 h 20000"/>
                <a:gd name="T50" fmla="*/ 2812 w 20000"/>
                <a:gd name="T51" fmla="*/ 18900 h 20000"/>
                <a:gd name="T52" fmla="*/ 3265 w 20000"/>
                <a:gd name="T53" fmla="*/ 18568 h 20000"/>
                <a:gd name="T54" fmla="*/ 1859 w 20000"/>
                <a:gd name="T55" fmla="*/ 17178 h 20000"/>
                <a:gd name="T56" fmla="*/ 952 w 20000"/>
                <a:gd name="T57" fmla="*/ 15996 h 20000"/>
                <a:gd name="T58" fmla="*/ 0 w 20000"/>
                <a:gd name="T59" fmla="*/ 15021 h 20000"/>
                <a:gd name="T60" fmla="*/ 952 w 20000"/>
                <a:gd name="T61" fmla="*/ 14066 h 20000"/>
                <a:gd name="T62" fmla="*/ 2132 w 20000"/>
                <a:gd name="T63" fmla="*/ 13734 h 20000"/>
                <a:gd name="T64" fmla="*/ 1859 w 20000"/>
                <a:gd name="T65" fmla="*/ 12137 h 20000"/>
                <a:gd name="T66" fmla="*/ 2132 w 20000"/>
                <a:gd name="T67" fmla="*/ 11286 h 20000"/>
                <a:gd name="T68" fmla="*/ 952 w 20000"/>
                <a:gd name="T69" fmla="*/ 9336 h 20000"/>
                <a:gd name="T70" fmla="*/ 952 w 20000"/>
                <a:gd name="T71" fmla="*/ 8154 h 20000"/>
                <a:gd name="T72" fmla="*/ 4444 w 20000"/>
                <a:gd name="T73" fmla="*/ 7635 h 20000"/>
                <a:gd name="T74" fmla="*/ 3719 w 20000"/>
                <a:gd name="T75" fmla="*/ 6784 h 20000"/>
                <a:gd name="T76" fmla="*/ 4943 w 20000"/>
                <a:gd name="T77" fmla="*/ 4295 h 20000"/>
                <a:gd name="T78" fmla="*/ 7029 w 20000"/>
                <a:gd name="T79" fmla="*/ 2905 h 20000"/>
                <a:gd name="T80" fmla="*/ 7710 w 20000"/>
                <a:gd name="T81" fmla="*/ 1950 h 20000"/>
                <a:gd name="T82" fmla="*/ 9841 w 20000"/>
                <a:gd name="T83" fmla="*/ 1494 h 20000"/>
                <a:gd name="T84" fmla="*/ 10113 w 20000"/>
                <a:gd name="T85" fmla="*/ 643 h 20000"/>
                <a:gd name="T86" fmla="*/ 13152 w 20000"/>
                <a:gd name="T87" fmla="*/ 851 h 20000"/>
                <a:gd name="T88" fmla="*/ 12698 w 20000"/>
                <a:gd name="T8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49" name="ile suèdoise">
              <a:extLst>
                <a:ext uri="{FF2B5EF4-FFF2-40B4-BE49-F238E27FC236}">
                  <a16:creationId xmlns:a16="http://schemas.microsoft.com/office/drawing/2014/main" id="{48C0AF7A-F130-4B42-8AB4-22D56DF5EE5D}"/>
                </a:ext>
              </a:extLst>
            </p:cNvPr>
            <p:cNvSpPr>
              <a:spLocks/>
            </p:cNvSpPr>
            <p:nvPr/>
          </p:nvSpPr>
          <p:spPr bwMode="auto">
            <a:xfrm>
              <a:off x="5984875" y="2714625"/>
              <a:ext cx="20638" cy="41275"/>
            </a:xfrm>
            <a:custGeom>
              <a:avLst/>
              <a:gdLst>
                <a:gd name="T0" fmla="*/ 3750 w 20000"/>
                <a:gd name="T1" fmla="*/ 19710 h 20000"/>
                <a:gd name="T2" fmla="*/ 0 w 20000"/>
                <a:gd name="T3" fmla="*/ 6087 h 20000"/>
                <a:gd name="T4" fmla="*/ 9375 w 20000"/>
                <a:gd name="T5" fmla="*/ 0 h 20000"/>
                <a:gd name="T6" fmla="*/ 19375 w 20000"/>
                <a:gd name="T7" fmla="*/ 0 h 20000"/>
                <a:gd name="T8" fmla="*/ 16250 w 20000"/>
                <a:gd name="T9" fmla="*/ 3188 h 20000"/>
                <a:gd name="T10" fmla="*/ 16250 w 20000"/>
                <a:gd name="T11" fmla="*/ 10725 h 20000"/>
                <a:gd name="T12" fmla="*/ 16250 w 20000"/>
                <a:gd name="T13" fmla="*/ 12174 h 20000"/>
                <a:gd name="T14" fmla="*/ 3750 w 20000"/>
                <a:gd name="T15" fmla="*/ 19710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50" name="ile suèdoise">
              <a:extLst>
                <a:ext uri="{FF2B5EF4-FFF2-40B4-BE49-F238E27FC236}">
                  <a16:creationId xmlns:a16="http://schemas.microsoft.com/office/drawing/2014/main" id="{19920147-7BDF-484D-A983-25515B8E2A26}"/>
                </a:ext>
              </a:extLst>
            </p:cNvPr>
            <p:cNvSpPr>
              <a:spLocks/>
            </p:cNvSpPr>
            <p:nvPr/>
          </p:nvSpPr>
          <p:spPr bwMode="auto">
            <a:xfrm>
              <a:off x="5951538" y="2736850"/>
              <a:ext cx="11113" cy="44450"/>
            </a:xfrm>
            <a:custGeom>
              <a:avLst/>
              <a:gdLst>
                <a:gd name="T0" fmla="*/ 0 w 20000"/>
                <a:gd name="T1" fmla="*/ 19730 h 20000"/>
                <a:gd name="T2" fmla="*/ 0 w 20000"/>
                <a:gd name="T3" fmla="*/ 14054 h 20000"/>
                <a:gd name="T4" fmla="*/ 7059 w 20000"/>
                <a:gd name="T5" fmla="*/ 7027 h 20000"/>
                <a:gd name="T6" fmla="*/ 7059 w 20000"/>
                <a:gd name="T7" fmla="*/ 1622 h 20000"/>
                <a:gd name="T8" fmla="*/ 18824 w 20000"/>
                <a:gd name="T9" fmla="*/ 0 h 20000"/>
                <a:gd name="T10" fmla="*/ 7059 w 20000"/>
                <a:gd name="T11" fmla="*/ 8378 h 20000"/>
                <a:gd name="T12" fmla="*/ 0 w 20000"/>
                <a:gd name="T13" fmla="*/ 19730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19730"/>
                  </a:moveTo>
                  <a:lnTo>
                    <a:pt x="0" y="14054"/>
                  </a:lnTo>
                  <a:lnTo>
                    <a:pt x="7059" y="7027"/>
                  </a:lnTo>
                  <a:lnTo>
                    <a:pt x="7059" y="1622"/>
                  </a:lnTo>
                  <a:lnTo>
                    <a:pt x="18824" y="0"/>
                  </a:lnTo>
                  <a:lnTo>
                    <a:pt x="7059" y="8378"/>
                  </a:lnTo>
                  <a:lnTo>
                    <a:pt x="0" y="19730"/>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451" name="Albanie">
            <a:extLst>
              <a:ext uri="{FF2B5EF4-FFF2-40B4-BE49-F238E27FC236}">
                <a16:creationId xmlns:a16="http://schemas.microsoft.com/office/drawing/2014/main" id="{4C255F8D-23A7-4683-AE79-13A7C2211250}"/>
              </a:ext>
            </a:extLst>
          </p:cNvPr>
          <p:cNvSpPr>
            <a:spLocks/>
          </p:cNvSpPr>
          <p:nvPr/>
        </p:nvSpPr>
        <p:spPr bwMode="auto">
          <a:xfrm>
            <a:off x="8456503" y="3485414"/>
            <a:ext cx="42391" cy="80808"/>
          </a:xfrm>
          <a:custGeom>
            <a:avLst/>
            <a:gdLst>
              <a:gd name="T0" fmla="*/ 0 w 20000"/>
              <a:gd name="T1" fmla="*/ 4940 h 20000"/>
              <a:gd name="T2" fmla="*/ 3810 w 20000"/>
              <a:gd name="T3" fmla="*/ 1928 h 20000"/>
              <a:gd name="T4" fmla="*/ 7381 w 20000"/>
              <a:gd name="T5" fmla="*/ 0 h 20000"/>
              <a:gd name="T6" fmla="*/ 15952 w 20000"/>
              <a:gd name="T7" fmla="*/ 3133 h 20000"/>
              <a:gd name="T8" fmla="*/ 15952 w 20000"/>
              <a:gd name="T9" fmla="*/ 4940 h 20000"/>
              <a:gd name="T10" fmla="*/ 15952 w 20000"/>
              <a:gd name="T11" fmla="*/ 6145 h 20000"/>
              <a:gd name="T12" fmla="*/ 15952 w 20000"/>
              <a:gd name="T13" fmla="*/ 8072 h 20000"/>
              <a:gd name="T14" fmla="*/ 17381 w 20000"/>
              <a:gd name="T15" fmla="*/ 9880 h 20000"/>
              <a:gd name="T16" fmla="*/ 19762 w 20000"/>
              <a:gd name="T17" fmla="*/ 13012 h 20000"/>
              <a:gd name="T18" fmla="*/ 15952 w 20000"/>
              <a:gd name="T19" fmla="*/ 17952 h 20000"/>
              <a:gd name="T20" fmla="*/ 11190 w 20000"/>
              <a:gd name="T21" fmla="*/ 19880 h 20000"/>
              <a:gd name="T22" fmla="*/ 11190 w 20000"/>
              <a:gd name="T23" fmla="*/ 19277 h 20000"/>
              <a:gd name="T24" fmla="*/ 7381 w 20000"/>
              <a:gd name="T25" fmla="*/ 16747 h 20000"/>
              <a:gd name="T26" fmla="*/ 1429 w 20000"/>
              <a:gd name="T27" fmla="*/ 14940 h 20000"/>
              <a:gd name="T28" fmla="*/ 3810 w 20000"/>
              <a:gd name="T29" fmla="*/ 14940 h 20000"/>
              <a:gd name="T30" fmla="*/ 3810 w 20000"/>
              <a:gd name="T31" fmla="*/ 11807 h 20000"/>
              <a:gd name="T32" fmla="*/ 4762 w 20000"/>
              <a:gd name="T33" fmla="*/ 11084 h 20000"/>
              <a:gd name="T34" fmla="*/ 3810 w 20000"/>
              <a:gd name="T35" fmla="*/ 9880 h 20000"/>
              <a:gd name="T36" fmla="*/ 3810 w 20000"/>
              <a:gd name="T37" fmla="*/ 6867 h 20000"/>
              <a:gd name="T38" fmla="*/ 0 w 20000"/>
              <a:gd name="T39" fmla="*/ 494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52" name="Belgique">
            <a:extLst>
              <a:ext uri="{FF2B5EF4-FFF2-40B4-BE49-F238E27FC236}">
                <a16:creationId xmlns:a16="http://schemas.microsoft.com/office/drawing/2014/main" id="{3918EBFE-5D14-4CE1-B9A0-6E5E858D1E6C}"/>
              </a:ext>
            </a:extLst>
          </p:cNvPr>
          <p:cNvSpPr>
            <a:spLocks/>
          </p:cNvSpPr>
          <p:nvPr/>
        </p:nvSpPr>
        <p:spPr bwMode="auto">
          <a:xfrm>
            <a:off x="8116047" y="3241399"/>
            <a:ext cx="75510" cy="54314"/>
          </a:xfrm>
          <a:custGeom>
            <a:avLst/>
            <a:gdLst>
              <a:gd name="T0" fmla="*/ 0 w 20000"/>
              <a:gd name="T1" fmla="*/ 3670 h 20000"/>
              <a:gd name="T2" fmla="*/ 3421 w 20000"/>
              <a:gd name="T3" fmla="*/ 734 h 20000"/>
              <a:gd name="T4" fmla="*/ 4868 w 20000"/>
              <a:gd name="T5" fmla="*/ 734 h 20000"/>
              <a:gd name="T6" fmla="*/ 5395 w 20000"/>
              <a:gd name="T7" fmla="*/ 2936 h 20000"/>
              <a:gd name="T8" fmla="*/ 6711 w 20000"/>
              <a:gd name="T9" fmla="*/ 734 h 20000"/>
              <a:gd name="T10" fmla="*/ 8816 w 20000"/>
              <a:gd name="T11" fmla="*/ 0 h 20000"/>
              <a:gd name="T12" fmla="*/ 10921 w 20000"/>
              <a:gd name="T13" fmla="*/ 0 h 20000"/>
              <a:gd name="T14" fmla="*/ 13684 w 20000"/>
              <a:gd name="T15" fmla="*/ 734 h 20000"/>
              <a:gd name="T16" fmla="*/ 16447 w 20000"/>
              <a:gd name="T17" fmla="*/ 2936 h 20000"/>
              <a:gd name="T18" fmla="*/ 15789 w 20000"/>
              <a:gd name="T19" fmla="*/ 5688 h 20000"/>
              <a:gd name="T20" fmla="*/ 19079 w 20000"/>
              <a:gd name="T21" fmla="*/ 7523 h 20000"/>
              <a:gd name="T22" fmla="*/ 19868 w 20000"/>
              <a:gd name="T23" fmla="*/ 12294 h 20000"/>
              <a:gd name="T24" fmla="*/ 17763 w 20000"/>
              <a:gd name="T25" fmla="*/ 13211 h 20000"/>
              <a:gd name="T26" fmla="*/ 16447 w 20000"/>
              <a:gd name="T27" fmla="*/ 15046 h 20000"/>
              <a:gd name="T28" fmla="*/ 16447 w 20000"/>
              <a:gd name="T29" fmla="*/ 19817 h 20000"/>
              <a:gd name="T30" fmla="*/ 15789 w 20000"/>
              <a:gd name="T31" fmla="*/ 19817 h 20000"/>
              <a:gd name="T32" fmla="*/ 12368 w 20000"/>
              <a:gd name="T33" fmla="*/ 17982 h 20000"/>
              <a:gd name="T34" fmla="*/ 10921 w 20000"/>
              <a:gd name="T35" fmla="*/ 13211 h 20000"/>
              <a:gd name="T36" fmla="*/ 10263 w 20000"/>
              <a:gd name="T37" fmla="*/ 16147 h 20000"/>
              <a:gd name="T38" fmla="*/ 5395 w 20000"/>
              <a:gd name="T39" fmla="*/ 10459 h 20000"/>
              <a:gd name="T40" fmla="*/ 4868 w 20000"/>
              <a:gd name="T41" fmla="*/ 8624 h 20000"/>
              <a:gd name="T42" fmla="*/ 3421 w 20000"/>
              <a:gd name="T43" fmla="*/ 5688 h 20000"/>
              <a:gd name="T44" fmla="*/ 2105 w 20000"/>
              <a:gd name="T45" fmla="*/ 7523 h 20000"/>
              <a:gd name="T46" fmla="*/ 0 w 20000"/>
              <a:gd name="T47" fmla="*/ 5688 h 20000"/>
              <a:gd name="T48" fmla="*/ 0 w 20000"/>
              <a:gd name="T49" fmla="*/ 367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53" name="Bulgarie">
            <a:extLst>
              <a:ext uri="{FF2B5EF4-FFF2-40B4-BE49-F238E27FC236}">
                <a16:creationId xmlns:a16="http://schemas.microsoft.com/office/drawing/2014/main" id="{926D220D-B6FF-4DC2-93E5-39984FF8D120}"/>
              </a:ext>
            </a:extLst>
          </p:cNvPr>
          <p:cNvSpPr>
            <a:spLocks/>
          </p:cNvSpPr>
          <p:nvPr/>
        </p:nvSpPr>
        <p:spPr bwMode="auto">
          <a:xfrm>
            <a:off x="8525389" y="3442409"/>
            <a:ext cx="121875" cy="76834"/>
          </a:xfrm>
          <a:custGeom>
            <a:avLst/>
            <a:gdLst>
              <a:gd name="T0" fmla="*/ 0 w 20000"/>
              <a:gd name="T1" fmla="*/ 0 h 20000"/>
              <a:gd name="T2" fmla="*/ 1306 w 20000"/>
              <a:gd name="T3" fmla="*/ 513 h 20000"/>
              <a:gd name="T4" fmla="*/ 898 w 20000"/>
              <a:gd name="T5" fmla="*/ 1795 h 20000"/>
              <a:gd name="T6" fmla="*/ 898 w 20000"/>
              <a:gd name="T7" fmla="*/ 3333 h 20000"/>
              <a:gd name="T8" fmla="*/ 3020 w 20000"/>
              <a:gd name="T9" fmla="*/ 1795 h 20000"/>
              <a:gd name="T10" fmla="*/ 4653 w 20000"/>
              <a:gd name="T11" fmla="*/ 3333 h 20000"/>
              <a:gd name="T12" fmla="*/ 5551 w 20000"/>
              <a:gd name="T13" fmla="*/ 3333 h 20000"/>
              <a:gd name="T14" fmla="*/ 7673 w 20000"/>
              <a:gd name="T15" fmla="*/ 3333 h 20000"/>
              <a:gd name="T16" fmla="*/ 9714 w 20000"/>
              <a:gd name="T17" fmla="*/ 3846 h 20000"/>
              <a:gd name="T18" fmla="*/ 10204 w 20000"/>
              <a:gd name="T19" fmla="*/ 3333 h 20000"/>
              <a:gd name="T20" fmla="*/ 11837 w 20000"/>
              <a:gd name="T21" fmla="*/ 1795 h 20000"/>
              <a:gd name="T22" fmla="*/ 15265 w 20000"/>
              <a:gd name="T23" fmla="*/ 0 h 20000"/>
              <a:gd name="T24" fmla="*/ 15673 w 20000"/>
              <a:gd name="T25" fmla="*/ 513 h 20000"/>
              <a:gd name="T26" fmla="*/ 18612 w 20000"/>
              <a:gd name="T27" fmla="*/ 513 h 20000"/>
              <a:gd name="T28" fmla="*/ 19020 w 20000"/>
              <a:gd name="T29" fmla="*/ 1795 h 20000"/>
              <a:gd name="T30" fmla="*/ 19918 w 20000"/>
              <a:gd name="T31" fmla="*/ 1795 h 20000"/>
              <a:gd name="T32" fmla="*/ 19918 w 20000"/>
              <a:gd name="T33" fmla="*/ 5256 h 20000"/>
              <a:gd name="T34" fmla="*/ 19020 w 20000"/>
              <a:gd name="T35" fmla="*/ 5256 h 20000"/>
              <a:gd name="T36" fmla="*/ 17714 w 20000"/>
              <a:gd name="T37" fmla="*/ 7308 h 20000"/>
              <a:gd name="T38" fmla="*/ 18612 w 20000"/>
              <a:gd name="T39" fmla="*/ 10513 h 20000"/>
              <a:gd name="T40" fmla="*/ 17388 w 20000"/>
              <a:gd name="T41" fmla="*/ 11795 h 20000"/>
              <a:gd name="T42" fmla="*/ 19020 w 20000"/>
              <a:gd name="T43" fmla="*/ 14615 h 20000"/>
              <a:gd name="T44" fmla="*/ 17714 w 20000"/>
              <a:gd name="T45" fmla="*/ 14615 h 20000"/>
              <a:gd name="T46" fmla="*/ 16571 w 20000"/>
              <a:gd name="T47" fmla="*/ 13846 h 20000"/>
              <a:gd name="T48" fmla="*/ 13551 w 20000"/>
              <a:gd name="T49" fmla="*/ 15897 h 20000"/>
              <a:gd name="T50" fmla="*/ 13061 w 20000"/>
              <a:gd name="T51" fmla="*/ 15897 h 20000"/>
              <a:gd name="T52" fmla="*/ 13061 w 20000"/>
              <a:gd name="T53" fmla="*/ 19103 h 20000"/>
              <a:gd name="T54" fmla="*/ 11020 w 20000"/>
              <a:gd name="T55" fmla="*/ 19872 h 20000"/>
              <a:gd name="T56" fmla="*/ 9714 w 20000"/>
              <a:gd name="T57" fmla="*/ 19103 h 20000"/>
              <a:gd name="T58" fmla="*/ 8490 w 20000"/>
              <a:gd name="T59" fmla="*/ 19103 h 20000"/>
              <a:gd name="T60" fmla="*/ 7673 w 20000"/>
              <a:gd name="T61" fmla="*/ 17821 h 20000"/>
              <a:gd name="T62" fmla="*/ 2204 w 20000"/>
              <a:gd name="T63" fmla="*/ 19103 h 20000"/>
              <a:gd name="T64" fmla="*/ 2204 w 20000"/>
              <a:gd name="T65" fmla="*/ 15897 h 20000"/>
              <a:gd name="T66" fmla="*/ 0 w 20000"/>
              <a:gd name="T67" fmla="*/ 12564 h 20000"/>
              <a:gd name="T68" fmla="*/ 898 w 20000"/>
              <a:gd name="T69" fmla="*/ 11795 h 20000"/>
              <a:gd name="T70" fmla="*/ 0 w 20000"/>
              <a:gd name="T71" fmla="*/ 10513 h 20000"/>
              <a:gd name="T72" fmla="*/ 0 w 20000"/>
              <a:gd name="T73" fmla="*/ 9231 h 20000"/>
              <a:gd name="T74" fmla="*/ 898 w 20000"/>
              <a:gd name="T75" fmla="*/ 8590 h 20000"/>
              <a:gd name="T76" fmla="*/ 1306 w 20000"/>
              <a:gd name="T77" fmla="*/ 7308 h 20000"/>
              <a:gd name="T78" fmla="*/ 898 w 20000"/>
              <a:gd name="T79" fmla="*/ 5897 h 20000"/>
              <a:gd name="T80" fmla="*/ 0 w 20000"/>
              <a:gd name="T81" fmla="*/ 3846 h 20000"/>
              <a:gd name="T82" fmla="*/ 0 w 20000"/>
              <a:gd name="T8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54" name="Allemagne">
            <a:extLst>
              <a:ext uri="{FF2B5EF4-FFF2-40B4-BE49-F238E27FC236}">
                <a16:creationId xmlns:a16="http://schemas.microsoft.com/office/drawing/2014/main" id="{BB613B78-8965-45D7-82C6-EEC72A114399}"/>
              </a:ext>
            </a:extLst>
          </p:cNvPr>
          <p:cNvSpPr>
            <a:spLocks/>
          </p:cNvSpPr>
          <p:nvPr/>
        </p:nvSpPr>
        <p:spPr bwMode="auto">
          <a:xfrm>
            <a:off x="8182283" y="3134095"/>
            <a:ext cx="182813" cy="222555"/>
          </a:xfrm>
          <a:custGeom>
            <a:avLst/>
            <a:gdLst>
              <a:gd name="T0" fmla="*/ 6450 w 20000"/>
              <a:gd name="T1" fmla="*/ 177 h 20000"/>
              <a:gd name="T2" fmla="*/ 8130 w 20000"/>
              <a:gd name="T3" fmla="*/ 710 h 20000"/>
              <a:gd name="T4" fmla="*/ 8130 w 20000"/>
              <a:gd name="T5" fmla="*/ 1375 h 20000"/>
              <a:gd name="T6" fmla="*/ 9539 w 20000"/>
              <a:gd name="T7" fmla="*/ 1818 h 20000"/>
              <a:gd name="T8" fmla="*/ 10081 w 20000"/>
              <a:gd name="T9" fmla="*/ 2971 h 20000"/>
              <a:gd name="T10" fmla="*/ 11762 w 20000"/>
              <a:gd name="T11" fmla="*/ 2084 h 20000"/>
              <a:gd name="T12" fmla="*/ 14038 w 20000"/>
              <a:gd name="T13" fmla="*/ 1818 h 20000"/>
              <a:gd name="T14" fmla="*/ 16260 w 20000"/>
              <a:gd name="T15" fmla="*/ 2971 h 20000"/>
              <a:gd name="T16" fmla="*/ 18266 w 20000"/>
              <a:gd name="T17" fmla="*/ 4789 h 20000"/>
              <a:gd name="T18" fmla="*/ 17073 w 20000"/>
              <a:gd name="T19" fmla="*/ 5721 h 20000"/>
              <a:gd name="T20" fmla="*/ 18266 w 20000"/>
              <a:gd name="T21" fmla="*/ 6874 h 20000"/>
              <a:gd name="T22" fmla="*/ 19079 w 20000"/>
              <a:gd name="T23" fmla="*/ 7982 h 20000"/>
              <a:gd name="T24" fmla="*/ 19350 w 20000"/>
              <a:gd name="T25" fmla="*/ 9623 h 20000"/>
              <a:gd name="T26" fmla="*/ 19350 w 20000"/>
              <a:gd name="T27" fmla="*/ 10510 h 20000"/>
              <a:gd name="T28" fmla="*/ 18266 w 20000"/>
              <a:gd name="T29" fmla="*/ 10998 h 20000"/>
              <a:gd name="T30" fmla="*/ 13496 w 20000"/>
              <a:gd name="T31" fmla="*/ 12151 h 20000"/>
              <a:gd name="T32" fmla="*/ 13496 w 20000"/>
              <a:gd name="T33" fmla="*/ 13304 h 20000"/>
              <a:gd name="T34" fmla="*/ 14580 w 20000"/>
              <a:gd name="T35" fmla="*/ 14412 h 20000"/>
              <a:gd name="T36" fmla="*/ 16260 w 20000"/>
              <a:gd name="T37" fmla="*/ 15344 h 20000"/>
              <a:gd name="T38" fmla="*/ 17073 w 20000"/>
              <a:gd name="T39" fmla="*/ 16497 h 20000"/>
              <a:gd name="T40" fmla="*/ 15393 w 20000"/>
              <a:gd name="T41" fmla="*/ 17650 h 20000"/>
              <a:gd name="T42" fmla="*/ 15989 w 20000"/>
              <a:gd name="T43" fmla="*/ 19468 h 20000"/>
              <a:gd name="T44" fmla="*/ 14038 w 20000"/>
              <a:gd name="T45" fmla="*/ 19246 h 20000"/>
              <a:gd name="T46" fmla="*/ 12629 w 20000"/>
              <a:gd name="T47" fmla="*/ 19468 h 20000"/>
              <a:gd name="T48" fmla="*/ 10949 w 20000"/>
              <a:gd name="T49" fmla="*/ 19468 h 20000"/>
              <a:gd name="T50" fmla="*/ 10081 w 20000"/>
              <a:gd name="T51" fmla="*/ 19956 h 20000"/>
              <a:gd name="T52" fmla="*/ 8130 w 20000"/>
              <a:gd name="T53" fmla="*/ 19246 h 20000"/>
              <a:gd name="T54" fmla="*/ 7317 w 20000"/>
              <a:gd name="T55" fmla="*/ 19246 h 20000"/>
              <a:gd name="T56" fmla="*/ 6721 w 20000"/>
              <a:gd name="T57" fmla="*/ 18758 h 20000"/>
              <a:gd name="T58" fmla="*/ 5854 w 20000"/>
              <a:gd name="T59" fmla="*/ 18758 h 20000"/>
              <a:gd name="T60" fmla="*/ 5312 w 20000"/>
              <a:gd name="T61" fmla="*/ 19468 h 20000"/>
              <a:gd name="T62" fmla="*/ 4444 w 20000"/>
              <a:gd name="T63" fmla="*/ 19468 h 20000"/>
              <a:gd name="T64" fmla="*/ 3631 w 20000"/>
              <a:gd name="T65" fmla="*/ 19468 h 20000"/>
              <a:gd name="T66" fmla="*/ 3089 w 20000"/>
              <a:gd name="T67" fmla="*/ 18315 h 20000"/>
              <a:gd name="T68" fmla="*/ 5041 w 20000"/>
              <a:gd name="T69" fmla="*/ 15787 h 20000"/>
              <a:gd name="T70" fmla="*/ 1409 w 20000"/>
              <a:gd name="T71" fmla="*/ 14412 h 20000"/>
              <a:gd name="T72" fmla="*/ 542 w 20000"/>
              <a:gd name="T73" fmla="*/ 13304 h 20000"/>
              <a:gd name="T74" fmla="*/ 542 w 20000"/>
              <a:gd name="T75" fmla="*/ 11441 h 20000"/>
              <a:gd name="T76" fmla="*/ 867 w 20000"/>
              <a:gd name="T77" fmla="*/ 9623 h 20000"/>
              <a:gd name="T78" fmla="*/ 867 w 20000"/>
              <a:gd name="T79" fmla="*/ 7982 h 20000"/>
              <a:gd name="T80" fmla="*/ 1409 w 20000"/>
              <a:gd name="T81" fmla="*/ 6164 h 20000"/>
              <a:gd name="T82" fmla="*/ 2764 w 20000"/>
              <a:gd name="T83" fmla="*/ 5055 h 20000"/>
              <a:gd name="T84" fmla="*/ 4228 w 20000"/>
              <a:gd name="T85" fmla="*/ 3636 h 20000"/>
              <a:gd name="T86" fmla="*/ 5041 w 20000"/>
              <a:gd name="T87" fmla="*/ 3193 h 20000"/>
              <a:gd name="T88" fmla="*/ 5312 w 20000"/>
              <a:gd name="T89" fmla="*/ 2971 h 20000"/>
              <a:gd name="T90" fmla="*/ 5312 w 20000"/>
              <a:gd name="T91" fmla="*/ 2084 h 20000"/>
              <a:gd name="T92" fmla="*/ 5312 w 20000"/>
              <a:gd name="T93" fmla="*/ 887 h 20000"/>
              <a:gd name="T94" fmla="*/ 4228 w 20000"/>
              <a:gd name="T95" fmla="*/ 177 h 20000"/>
              <a:gd name="T96" fmla="*/ 5041 w 20000"/>
              <a:gd name="T9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55" name="Italie">
            <a:extLst>
              <a:ext uri="{FF2B5EF4-FFF2-40B4-BE49-F238E27FC236}">
                <a16:creationId xmlns:a16="http://schemas.microsoft.com/office/drawing/2014/main" id="{9D6F0135-A417-475B-AAE6-4BD49609063B}"/>
              </a:ext>
            </a:extLst>
          </p:cNvPr>
          <p:cNvSpPr>
            <a:spLocks/>
          </p:cNvSpPr>
          <p:nvPr/>
        </p:nvSpPr>
        <p:spPr bwMode="auto">
          <a:xfrm>
            <a:off x="8198180" y="3363274"/>
            <a:ext cx="246400" cy="249050"/>
          </a:xfrm>
          <a:custGeom>
            <a:avLst/>
            <a:gdLst>
              <a:gd name="T0" fmla="*/ 7470 w 20000"/>
              <a:gd name="T1" fmla="*/ 636 h 20000"/>
              <a:gd name="T2" fmla="*/ 8514 w 20000"/>
              <a:gd name="T3" fmla="*/ 0 h 20000"/>
              <a:gd name="T4" fmla="*/ 10161 w 20000"/>
              <a:gd name="T5" fmla="*/ 636 h 20000"/>
              <a:gd name="T6" fmla="*/ 11406 w 20000"/>
              <a:gd name="T7" fmla="*/ 1431 h 20000"/>
              <a:gd name="T8" fmla="*/ 12249 w 20000"/>
              <a:gd name="T9" fmla="*/ 2664 h 20000"/>
              <a:gd name="T10" fmla="*/ 12249 w 20000"/>
              <a:gd name="T11" fmla="*/ 3698 h 20000"/>
              <a:gd name="T12" fmla="*/ 11245 w 20000"/>
              <a:gd name="T13" fmla="*/ 3062 h 20000"/>
              <a:gd name="T14" fmla="*/ 10602 w 20000"/>
              <a:gd name="T15" fmla="*/ 3300 h 20000"/>
              <a:gd name="T16" fmla="*/ 9116 w 20000"/>
              <a:gd name="T17" fmla="*/ 3897 h 20000"/>
              <a:gd name="T18" fmla="*/ 9116 w 20000"/>
              <a:gd name="T19" fmla="*/ 4930 h 20000"/>
              <a:gd name="T20" fmla="*/ 11406 w 20000"/>
              <a:gd name="T21" fmla="*/ 8032 h 20000"/>
              <a:gd name="T22" fmla="*/ 14940 w 20000"/>
              <a:gd name="T23" fmla="*/ 11292 h 20000"/>
              <a:gd name="T24" fmla="*/ 15783 w 20000"/>
              <a:gd name="T25" fmla="*/ 11690 h 20000"/>
              <a:gd name="T26" fmla="*/ 15582 w 20000"/>
              <a:gd name="T27" fmla="*/ 12326 h 20000"/>
              <a:gd name="T28" fmla="*/ 18474 w 20000"/>
              <a:gd name="T29" fmla="*/ 13559 h 20000"/>
              <a:gd name="T30" fmla="*/ 19960 w 20000"/>
              <a:gd name="T31" fmla="*/ 15626 h 20000"/>
              <a:gd name="T32" fmla="*/ 18876 w 20000"/>
              <a:gd name="T33" fmla="*/ 15229 h 20000"/>
              <a:gd name="T34" fmla="*/ 17430 w 20000"/>
              <a:gd name="T35" fmla="*/ 14394 h 20000"/>
              <a:gd name="T36" fmla="*/ 16586 w 20000"/>
              <a:gd name="T37" fmla="*/ 16064 h 20000"/>
              <a:gd name="T38" fmla="*/ 17430 w 20000"/>
              <a:gd name="T39" fmla="*/ 16223 h 20000"/>
              <a:gd name="T40" fmla="*/ 16827 w 20000"/>
              <a:gd name="T41" fmla="*/ 17853 h 20000"/>
              <a:gd name="T42" fmla="*/ 16185 w 20000"/>
              <a:gd name="T43" fmla="*/ 19563 h 20000"/>
              <a:gd name="T44" fmla="*/ 15582 w 20000"/>
              <a:gd name="T45" fmla="*/ 19324 h 20000"/>
              <a:gd name="T46" fmla="*/ 15783 w 20000"/>
              <a:gd name="T47" fmla="*/ 18330 h 20000"/>
              <a:gd name="T48" fmla="*/ 15181 w 20000"/>
              <a:gd name="T49" fmla="*/ 15229 h 20000"/>
              <a:gd name="T50" fmla="*/ 14137 w 20000"/>
              <a:gd name="T51" fmla="*/ 14990 h 20000"/>
              <a:gd name="T52" fmla="*/ 13896 w 20000"/>
              <a:gd name="T53" fmla="*/ 13956 h 20000"/>
              <a:gd name="T54" fmla="*/ 12892 w 20000"/>
              <a:gd name="T55" fmla="*/ 13559 h 20000"/>
              <a:gd name="T56" fmla="*/ 12249 w 20000"/>
              <a:gd name="T57" fmla="*/ 13360 h 20000"/>
              <a:gd name="T58" fmla="*/ 10763 w 20000"/>
              <a:gd name="T59" fmla="*/ 12565 h 20000"/>
              <a:gd name="T60" fmla="*/ 8715 w 20000"/>
              <a:gd name="T61" fmla="*/ 10895 h 20000"/>
              <a:gd name="T62" fmla="*/ 7470 w 20000"/>
              <a:gd name="T63" fmla="*/ 9662 h 20000"/>
              <a:gd name="T64" fmla="*/ 6225 w 20000"/>
              <a:gd name="T65" fmla="*/ 9264 h 20000"/>
              <a:gd name="T66" fmla="*/ 6225 w 20000"/>
              <a:gd name="T67" fmla="*/ 8191 h 20000"/>
              <a:gd name="T68" fmla="*/ 5382 w 20000"/>
              <a:gd name="T69" fmla="*/ 6561 h 20000"/>
              <a:gd name="T70" fmla="*/ 3534 w 20000"/>
              <a:gd name="T71" fmla="*/ 6402 h 20000"/>
              <a:gd name="T72" fmla="*/ 2048 w 20000"/>
              <a:gd name="T73" fmla="*/ 7396 h 20000"/>
              <a:gd name="T74" fmla="*/ 1888 w 20000"/>
              <a:gd name="T75" fmla="*/ 6958 h 20000"/>
              <a:gd name="T76" fmla="*/ 1446 w 20000"/>
              <a:gd name="T77" fmla="*/ 6561 h 20000"/>
              <a:gd name="T78" fmla="*/ 402 w 20000"/>
              <a:gd name="T79" fmla="*/ 4692 h 20000"/>
              <a:gd name="T80" fmla="*/ 803 w 20000"/>
              <a:gd name="T81" fmla="*/ 4294 h 20000"/>
              <a:gd name="T82" fmla="*/ 803 w 20000"/>
              <a:gd name="T83" fmla="*/ 2664 h 20000"/>
              <a:gd name="T84" fmla="*/ 2048 w 20000"/>
              <a:gd name="T85" fmla="*/ 2664 h 20000"/>
              <a:gd name="T86" fmla="*/ 4177 w 20000"/>
              <a:gd name="T87" fmla="*/ 2266 h 20000"/>
              <a:gd name="T88" fmla="*/ 4337 w 20000"/>
              <a:gd name="T89" fmla="*/ 1431 h 20000"/>
              <a:gd name="T90" fmla="*/ 5181 w 20000"/>
              <a:gd name="T91" fmla="*/ 1630 h 20000"/>
              <a:gd name="T92" fmla="*/ 5823 w 20000"/>
              <a:gd name="T93" fmla="*/ 2028 h 20000"/>
              <a:gd name="T94" fmla="*/ 6225 w 20000"/>
              <a:gd name="T95" fmla="*/ 14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56" name="Luxembourg">
            <a:extLst>
              <a:ext uri="{FF2B5EF4-FFF2-40B4-BE49-F238E27FC236}">
                <a16:creationId xmlns:a16="http://schemas.microsoft.com/office/drawing/2014/main" id="{7F3BCD65-762C-43F6-BB30-596028AC1040}"/>
              </a:ext>
            </a:extLst>
          </p:cNvPr>
          <p:cNvSpPr>
            <a:spLocks/>
          </p:cNvSpPr>
          <p:nvPr/>
        </p:nvSpPr>
        <p:spPr bwMode="auto">
          <a:xfrm>
            <a:off x="8176984" y="3273192"/>
            <a:ext cx="18546" cy="21196"/>
          </a:xfrm>
          <a:custGeom>
            <a:avLst/>
            <a:gdLst>
              <a:gd name="T0" fmla="*/ 0 w 20000"/>
              <a:gd name="T1" fmla="*/ 19524 h 20000"/>
              <a:gd name="T2" fmla="*/ 0 w 20000"/>
              <a:gd name="T3" fmla="*/ 7143 h 20000"/>
              <a:gd name="T4" fmla="*/ 5405 w 20000"/>
              <a:gd name="T5" fmla="*/ 2857 h 20000"/>
              <a:gd name="T6" fmla="*/ 14054 w 20000"/>
              <a:gd name="T7" fmla="*/ 0 h 20000"/>
              <a:gd name="T8" fmla="*/ 10811 w 20000"/>
              <a:gd name="T9" fmla="*/ 7143 h 20000"/>
              <a:gd name="T10" fmla="*/ 19459 w 20000"/>
              <a:gd name="T11" fmla="*/ 10000 h 20000"/>
              <a:gd name="T12" fmla="*/ 19459 w 20000"/>
              <a:gd name="T13" fmla="*/ 19524 h 20000"/>
              <a:gd name="T14" fmla="*/ 10811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57" name="Pays-bas">
            <a:extLst>
              <a:ext uri="{FF2B5EF4-FFF2-40B4-BE49-F238E27FC236}">
                <a16:creationId xmlns:a16="http://schemas.microsoft.com/office/drawing/2014/main" id="{1F0EFDEB-83AF-4071-B3DE-0F1831692E3D}"/>
              </a:ext>
            </a:extLst>
          </p:cNvPr>
          <p:cNvSpPr>
            <a:spLocks/>
          </p:cNvSpPr>
          <p:nvPr/>
        </p:nvSpPr>
        <p:spPr bwMode="auto">
          <a:xfrm>
            <a:off x="8134593" y="3173837"/>
            <a:ext cx="72861" cy="88757"/>
          </a:xfrm>
          <a:custGeom>
            <a:avLst/>
            <a:gdLst>
              <a:gd name="T0" fmla="*/ 0 w 20000"/>
              <a:gd name="T1" fmla="*/ 15706 h 20000"/>
              <a:gd name="T2" fmla="*/ 0 w 20000"/>
              <a:gd name="T3" fmla="*/ 14124 h 20000"/>
              <a:gd name="T4" fmla="*/ 1867 w 20000"/>
              <a:gd name="T5" fmla="*/ 12881 h 20000"/>
              <a:gd name="T6" fmla="*/ 5467 w 20000"/>
              <a:gd name="T7" fmla="*/ 12881 h 20000"/>
              <a:gd name="T8" fmla="*/ 2667 w 20000"/>
              <a:gd name="T9" fmla="*/ 12316 h 20000"/>
              <a:gd name="T10" fmla="*/ 1867 w 20000"/>
              <a:gd name="T11" fmla="*/ 11073 h 20000"/>
              <a:gd name="T12" fmla="*/ 4000 w 20000"/>
              <a:gd name="T13" fmla="*/ 8136 h 20000"/>
              <a:gd name="T14" fmla="*/ 5467 w 20000"/>
              <a:gd name="T15" fmla="*/ 3503 h 20000"/>
              <a:gd name="T16" fmla="*/ 7600 w 20000"/>
              <a:gd name="T17" fmla="*/ 6441 h 20000"/>
              <a:gd name="T18" fmla="*/ 8933 w 20000"/>
              <a:gd name="T19" fmla="*/ 9266 h 20000"/>
              <a:gd name="T20" fmla="*/ 10933 w 20000"/>
              <a:gd name="T21" fmla="*/ 10621 h 20000"/>
              <a:gd name="T22" fmla="*/ 9600 w 20000"/>
              <a:gd name="T23" fmla="*/ 7571 h 20000"/>
              <a:gd name="T24" fmla="*/ 10933 w 20000"/>
              <a:gd name="T25" fmla="*/ 5311 h 20000"/>
              <a:gd name="T26" fmla="*/ 9600 w 20000"/>
              <a:gd name="T27" fmla="*/ 5311 h 20000"/>
              <a:gd name="T28" fmla="*/ 9600 w 20000"/>
              <a:gd name="T29" fmla="*/ 3503 h 20000"/>
              <a:gd name="T30" fmla="*/ 13067 w 20000"/>
              <a:gd name="T31" fmla="*/ 1808 h 20000"/>
              <a:gd name="T32" fmla="*/ 16400 w 20000"/>
              <a:gd name="T33" fmla="*/ 678 h 20000"/>
              <a:gd name="T34" fmla="*/ 17200 w 20000"/>
              <a:gd name="T35" fmla="*/ 2938 h 20000"/>
              <a:gd name="T36" fmla="*/ 17200 w 20000"/>
              <a:gd name="T37" fmla="*/ 1808 h 20000"/>
              <a:gd name="T38" fmla="*/ 18533 w 20000"/>
              <a:gd name="T39" fmla="*/ 0 h 20000"/>
              <a:gd name="T40" fmla="*/ 19867 w 20000"/>
              <a:gd name="T41" fmla="*/ 3503 h 20000"/>
              <a:gd name="T42" fmla="*/ 18533 w 20000"/>
              <a:gd name="T43" fmla="*/ 6441 h 20000"/>
              <a:gd name="T44" fmla="*/ 16400 w 20000"/>
              <a:gd name="T45" fmla="*/ 6441 h 20000"/>
              <a:gd name="T46" fmla="*/ 17200 w 20000"/>
              <a:gd name="T47" fmla="*/ 11073 h 20000"/>
              <a:gd name="T48" fmla="*/ 15067 w 20000"/>
              <a:gd name="T49" fmla="*/ 11073 h 20000"/>
              <a:gd name="T50" fmla="*/ 13067 w 20000"/>
              <a:gd name="T51" fmla="*/ 12316 h 20000"/>
              <a:gd name="T52" fmla="*/ 15067 w 20000"/>
              <a:gd name="T53" fmla="*/ 15254 h 20000"/>
              <a:gd name="T54" fmla="*/ 14400 w 20000"/>
              <a:gd name="T55" fmla="*/ 17514 h 20000"/>
              <a:gd name="T56" fmla="*/ 14400 w 20000"/>
              <a:gd name="T57" fmla="*/ 19887 h 20000"/>
              <a:gd name="T58" fmla="*/ 10933 w 20000"/>
              <a:gd name="T59" fmla="*/ 18757 h 20000"/>
              <a:gd name="T60" fmla="*/ 11733 w 20000"/>
              <a:gd name="T61" fmla="*/ 16949 h 20000"/>
              <a:gd name="T62" fmla="*/ 8933 w 20000"/>
              <a:gd name="T63" fmla="*/ 15706 h 20000"/>
              <a:gd name="T64" fmla="*/ 6133 w 20000"/>
              <a:gd name="T65" fmla="*/ 15254 h 20000"/>
              <a:gd name="T66" fmla="*/ 4000 w 20000"/>
              <a:gd name="T67" fmla="*/ 15254 h 20000"/>
              <a:gd name="T68" fmla="*/ 1867 w 20000"/>
              <a:gd name="T69" fmla="*/ 15706 h 20000"/>
              <a:gd name="T70" fmla="*/ 533 w 20000"/>
              <a:gd name="T71" fmla="*/ 16949 h 20000"/>
              <a:gd name="T72" fmla="*/ 0 w 20000"/>
              <a:gd name="T73" fmla="*/ 15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58" name="Autriche">
            <a:extLst>
              <a:ext uri="{FF2B5EF4-FFF2-40B4-BE49-F238E27FC236}">
                <a16:creationId xmlns:a16="http://schemas.microsoft.com/office/drawing/2014/main" id="{4374706B-5C1F-4619-B9BA-40D3676F60B0}"/>
              </a:ext>
            </a:extLst>
          </p:cNvPr>
          <p:cNvSpPr>
            <a:spLocks/>
          </p:cNvSpPr>
          <p:nvPr/>
        </p:nvSpPr>
        <p:spPr bwMode="auto">
          <a:xfrm>
            <a:off x="8257793" y="3310285"/>
            <a:ext cx="152345" cy="71536"/>
          </a:xfrm>
          <a:custGeom>
            <a:avLst/>
            <a:gdLst>
              <a:gd name="T0" fmla="*/ 10611 w 20000"/>
              <a:gd name="T1" fmla="*/ 2192 h 20000"/>
              <a:gd name="T2" fmla="*/ 12283 w 20000"/>
              <a:gd name="T3" fmla="*/ 3562 h 20000"/>
              <a:gd name="T4" fmla="*/ 13248 w 20000"/>
              <a:gd name="T5" fmla="*/ 3562 h 20000"/>
              <a:gd name="T6" fmla="*/ 14598 w 20000"/>
              <a:gd name="T7" fmla="*/ 0 h 20000"/>
              <a:gd name="T8" fmla="*/ 16270 w 20000"/>
              <a:gd name="T9" fmla="*/ 1370 h 20000"/>
              <a:gd name="T10" fmla="*/ 18907 w 20000"/>
              <a:gd name="T11" fmla="*/ 2192 h 20000"/>
              <a:gd name="T12" fmla="*/ 18907 w 20000"/>
              <a:gd name="T13" fmla="*/ 5616 h 20000"/>
              <a:gd name="T14" fmla="*/ 19936 w 20000"/>
              <a:gd name="T15" fmla="*/ 7808 h 20000"/>
              <a:gd name="T16" fmla="*/ 19936 w 20000"/>
              <a:gd name="T17" fmla="*/ 9178 h 20000"/>
              <a:gd name="T18" fmla="*/ 19293 w 20000"/>
              <a:gd name="T19" fmla="*/ 10685 h 20000"/>
              <a:gd name="T20" fmla="*/ 18264 w 20000"/>
              <a:gd name="T21" fmla="*/ 10685 h 20000"/>
              <a:gd name="T22" fmla="*/ 17621 w 20000"/>
              <a:gd name="T23" fmla="*/ 10685 h 20000"/>
              <a:gd name="T24" fmla="*/ 18264 w 20000"/>
              <a:gd name="T25" fmla="*/ 11233 h 20000"/>
              <a:gd name="T26" fmla="*/ 18264 w 20000"/>
              <a:gd name="T27" fmla="*/ 16301 h 20000"/>
              <a:gd name="T28" fmla="*/ 17299 w 20000"/>
              <a:gd name="T29" fmla="*/ 17123 h 20000"/>
              <a:gd name="T30" fmla="*/ 17299 w 20000"/>
              <a:gd name="T31" fmla="*/ 18493 h 20000"/>
              <a:gd name="T32" fmla="*/ 16270 w 20000"/>
              <a:gd name="T33" fmla="*/ 18493 h 20000"/>
              <a:gd name="T34" fmla="*/ 13248 w 20000"/>
              <a:gd name="T35" fmla="*/ 19863 h 20000"/>
              <a:gd name="T36" fmla="*/ 10611 w 20000"/>
              <a:gd name="T37" fmla="*/ 19863 h 20000"/>
              <a:gd name="T38" fmla="*/ 10354 w 20000"/>
              <a:gd name="T39" fmla="*/ 19863 h 20000"/>
              <a:gd name="T40" fmla="*/ 8617 w 20000"/>
              <a:gd name="T41" fmla="*/ 17123 h 20000"/>
              <a:gd name="T42" fmla="*/ 6945 w 20000"/>
              <a:gd name="T43" fmla="*/ 14932 h 20000"/>
              <a:gd name="T44" fmla="*/ 5981 w 20000"/>
              <a:gd name="T45" fmla="*/ 14932 h 20000"/>
              <a:gd name="T46" fmla="*/ 4309 w 20000"/>
              <a:gd name="T47" fmla="*/ 14932 h 20000"/>
              <a:gd name="T48" fmla="*/ 4309 w 20000"/>
              <a:gd name="T49" fmla="*/ 17123 h 20000"/>
              <a:gd name="T50" fmla="*/ 2637 w 20000"/>
              <a:gd name="T51" fmla="*/ 17123 h 20000"/>
              <a:gd name="T52" fmla="*/ 2315 w 20000"/>
              <a:gd name="T53" fmla="*/ 17123 h 20000"/>
              <a:gd name="T54" fmla="*/ 2315 w 20000"/>
              <a:gd name="T55" fmla="*/ 16301 h 20000"/>
              <a:gd name="T56" fmla="*/ 900 w 20000"/>
              <a:gd name="T57" fmla="*/ 16301 h 20000"/>
              <a:gd name="T58" fmla="*/ 900 w 20000"/>
              <a:gd name="T59" fmla="*/ 14932 h 20000"/>
              <a:gd name="T60" fmla="*/ 643 w 20000"/>
              <a:gd name="T61" fmla="*/ 14932 h 20000"/>
              <a:gd name="T62" fmla="*/ 0 w 20000"/>
              <a:gd name="T63" fmla="*/ 13425 h 20000"/>
              <a:gd name="T64" fmla="*/ 0 w 20000"/>
              <a:gd name="T65" fmla="*/ 12877 h 20000"/>
              <a:gd name="T66" fmla="*/ 643 w 20000"/>
              <a:gd name="T67" fmla="*/ 11233 h 20000"/>
              <a:gd name="T68" fmla="*/ 2315 w 20000"/>
              <a:gd name="T69" fmla="*/ 12877 h 20000"/>
              <a:gd name="T70" fmla="*/ 2315 w 20000"/>
              <a:gd name="T71" fmla="*/ 11233 h 20000"/>
              <a:gd name="T72" fmla="*/ 3280 w 20000"/>
              <a:gd name="T73" fmla="*/ 11233 h 20000"/>
              <a:gd name="T74" fmla="*/ 3666 w 20000"/>
              <a:gd name="T75" fmla="*/ 12877 h 20000"/>
              <a:gd name="T76" fmla="*/ 5273 w 20000"/>
              <a:gd name="T77" fmla="*/ 11233 h 20000"/>
              <a:gd name="T78" fmla="*/ 6302 w 20000"/>
              <a:gd name="T79" fmla="*/ 11233 h 20000"/>
              <a:gd name="T80" fmla="*/ 6945 w 20000"/>
              <a:gd name="T81" fmla="*/ 10685 h 20000"/>
              <a:gd name="T82" fmla="*/ 8617 w 20000"/>
              <a:gd name="T83" fmla="*/ 10685 h 20000"/>
              <a:gd name="T84" fmla="*/ 9325 w 20000"/>
              <a:gd name="T85" fmla="*/ 11233 h 20000"/>
              <a:gd name="T86" fmla="*/ 8617 w 20000"/>
              <a:gd name="T87" fmla="*/ 9178 h 20000"/>
              <a:gd name="T88" fmla="*/ 8617 w 20000"/>
              <a:gd name="T89" fmla="*/ 5616 h 20000"/>
              <a:gd name="T90" fmla="*/ 10611 w 20000"/>
              <a:gd name="T91" fmla="*/ 5068 h 20000"/>
              <a:gd name="T92" fmla="*/ 10611 w 20000"/>
              <a:gd name="T93" fmla="*/ 21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59" name="Pologne">
            <a:extLst>
              <a:ext uri="{FF2B5EF4-FFF2-40B4-BE49-F238E27FC236}">
                <a16:creationId xmlns:a16="http://schemas.microsoft.com/office/drawing/2014/main" id="{393A5CB9-E8AD-4E7B-AC9A-7FFB9F3CD67C}"/>
              </a:ext>
            </a:extLst>
          </p:cNvPr>
          <p:cNvSpPr>
            <a:spLocks/>
          </p:cNvSpPr>
          <p:nvPr/>
        </p:nvSpPr>
        <p:spPr bwMode="auto">
          <a:xfrm>
            <a:off x="8338602" y="3135420"/>
            <a:ext cx="207983" cy="169566"/>
          </a:xfrm>
          <a:custGeom>
            <a:avLst/>
            <a:gdLst>
              <a:gd name="T0" fmla="*/ 10309 w 20000"/>
              <a:gd name="T1" fmla="*/ 933 h 20000"/>
              <a:gd name="T2" fmla="*/ 16722 w 20000"/>
              <a:gd name="T3" fmla="*/ 933 h 20000"/>
              <a:gd name="T4" fmla="*/ 17957 w 20000"/>
              <a:gd name="T5" fmla="*/ 3615 h 20000"/>
              <a:gd name="T6" fmla="*/ 18670 w 20000"/>
              <a:gd name="T7" fmla="*/ 5481 h 20000"/>
              <a:gd name="T8" fmla="*/ 19192 w 20000"/>
              <a:gd name="T9" fmla="*/ 7289 h 20000"/>
              <a:gd name="T10" fmla="*/ 17482 w 20000"/>
              <a:gd name="T11" fmla="*/ 8455 h 20000"/>
              <a:gd name="T12" fmla="*/ 18670 w 20000"/>
              <a:gd name="T13" fmla="*/ 10029 h 20000"/>
              <a:gd name="T14" fmla="*/ 19192 w 20000"/>
              <a:gd name="T15" fmla="*/ 11837 h 20000"/>
              <a:gd name="T16" fmla="*/ 19952 w 20000"/>
              <a:gd name="T17" fmla="*/ 13586 h 20000"/>
              <a:gd name="T18" fmla="*/ 17197 w 20000"/>
              <a:gd name="T19" fmla="*/ 18134 h 20000"/>
              <a:gd name="T20" fmla="*/ 17482 w 20000"/>
              <a:gd name="T21" fmla="*/ 19592 h 20000"/>
              <a:gd name="T22" fmla="*/ 17197 w 20000"/>
              <a:gd name="T23" fmla="*/ 19942 h 20000"/>
              <a:gd name="T24" fmla="*/ 16722 w 20000"/>
              <a:gd name="T25" fmla="*/ 19592 h 20000"/>
              <a:gd name="T26" fmla="*/ 15487 w 20000"/>
              <a:gd name="T27" fmla="*/ 19009 h 20000"/>
              <a:gd name="T28" fmla="*/ 14489 w 20000"/>
              <a:gd name="T29" fmla="*/ 18717 h 20000"/>
              <a:gd name="T30" fmla="*/ 14014 w 20000"/>
              <a:gd name="T31" fmla="*/ 19009 h 20000"/>
              <a:gd name="T32" fmla="*/ 13302 w 20000"/>
              <a:gd name="T33" fmla="*/ 19009 h 20000"/>
              <a:gd name="T34" fmla="*/ 12067 w 20000"/>
              <a:gd name="T35" fmla="*/ 19592 h 20000"/>
              <a:gd name="T36" fmla="*/ 11591 w 20000"/>
              <a:gd name="T37" fmla="*/ 19009 h 20000"/>
              <a:gd name="T38" fmla="*/ 11306 w 20000"/>
              <a:gd name="T39" fmla="*/ 18134 h 20000"/>
              <a:gd name="T40" fmla="*/ 10309 w 20000"/>
              <a:gd name="T41" fmla="*/ 18717 h 20000"/>
              <a:gd name="T42" fmla="*/ 9359 w 20000"/>
              <a:gd name="T43" fmla="*/ 17551 h 20000"/>
              <a:gd name="T44" fmla="*/ 9359 w 20000"/>
              <a:gd name="T45" fmla="*/ 17201 h 20000"/>
              <a:gd name="T46" fmla="*/ 7601 w 20000"/>
              <a:gd name="T47" fmla="*/ 16618 h 20000"/>
              <a:gd name="T48" fmla="*/ 7601 w 20000"/>
              <a:gd name="T49" fmla="*/ 16327 h 20000"/>
              <a:gd name="T50" fmla="*/ 6888 w 20000"/>
              <a:gd name="T51" fmla="*/ 15743 h 20000"/>
              <a:gd name="T52" fmla="*/ 6128 w 20000"/>
              <a:gd name="T53" fmla="*/ 16327 h 20000"/>
              <a:gd name="T54" fmla="*/ 5653 w 20000"/>
              <a:gd name="T55" fmla="*/ 16327 h 20000"/>
              <a:gd name="T56" fmla="*/ 4941 w 20000"/>
              <a:gd name="T57" fmla="*/ 15743 h 20000"/>
              <a:gd name="T58" fmla="*/ 4941 w 20000"/>
              <a:gd name="T59" fmla="*/ 15102 h 20000"/>
              <a:gd name="T60" fmla="*/ 4941 w 20000"/>
              <a:gd name="T61" fmla="*/ 14810 h 20000"/>
              <a:gd name="T62" fmla="*/ 4466 w 20000"/>
              <a:gd name="T63" fmla="*/ 14810 h 20000"/>
              <a:gd name="T64" fmla="*/ 3230 w 20000"/>
              <a:gd name="T65" fmla="*/ 14227 h 20000"/>
              <a:gd name="T66" fmla="*/ 3230 w 20000"/>
              <a:gd name="T67" fmla="*/ 13586 h 20000"/>
              <a:gd name="T68" fmla="*/ 2470 w 20000"/>
              <a:gd name="T69" fmla="*/ 13586 h 20000"/>
              <a:gd name="T70" fmla="*/ 1948 w 20000"/>
              <a:gd name="T71" fmla="*/ 13586 h 20000"/>
              <a:gd name="T72" fmla="*/ 2470 w 20000"/>
              <a:gd name="T73" fmla="*/ 12653 h 20000"/>
              <a:gd name="T74" fmla="*/ 1948 w 20000"/>
              <a:gd name="T75" fmla="*/ 12420 h 20000"/>
              <a:gd name="T76" fmla="*/ 1758 w 20000"/>
              <a:gd name="T77" fmla="*/ 10904 h 20000"/>
              <a:gd name="T78" fmla="*/ 1758 w 20000"/>
              <a:gd name="T79" fmla="*/ 10262 h 20000"/>
              <a:gd name="T80" fmla="*/ 1235 w 20000"/>
              <a:gd name="T81" fmla="*/ 10262 h 20000"/>
              <a:gd name="T82" fmla="*/ 998 w 20000"/>
              <a:gd name="T83" fmla="*/ 8746 h 20000"/>
              <a:gd name="T84" fmla="*/ 1235 w 20000"/>
              <a:gd name="T85" fmla="*/ 8455 h 20000"/>
              <a:gd name="T86" fmla="*/ 0 w 20000"/>
              <a:gd name="T87" fmla="*/ 7289 h 20000"/>
              <a:gd name="T88" fmla="*/ 0 w 20000"/>
              <a:gd name="T89" fmla="*/ 6939 h 20000"/>
              <a:gd name="T90" fmla="*/ 998 w 20000"/>
              <a:gd name="T91" fmla="*/ 6064 h 20000"/>
              <a:gd name="T92" fmla="*/ 523 w 20000"/>
              <a:gd name="T93" fmla="*/ 4548 h 20000"/>
              <a:gd name="T94" fmla="*/ 998 w 20000"/>
              <a:gd name="T95" fmla="*/ 3965 h 20000"/>
              <a:gd name="T96" fmla="*/ 1235 w 20000"/>
              <a:gd name="T97" fmla="*/ 3965 h 20000"/>
              <a:gd name="T98" fmla="*/ 1235 w 20000"/>
              <a:gd name="T99" fmla="*/ 3032 h 20000"/>
              <a:gd name="T100" fmla="*/ 3705 w 20000"/>
              <a:gd name="T101" fmla="*/ 2157 h 20000"/>
              <a:gd name="T102" fmla="*/ 4181 w 20000"/>
              <a:gd name="T103" fmla="*/ 933 h 20000"/>
              <a:gd name="T104" fmla="*/ 4941 w 20000"/>
              <a:gd name="T105" fmla="*/ 641 h 20000"/>
              <a:gd name="T106" fmla="*/ 5178 w 20000"/>
              <a:gd name="T107" fmla="*/ 641 h 20000"/>
              <a:gd name="T108" fmla="*/ 7601 w 20000"/>
              <a:gd name="T109" fmla="*/ 0 h 20000"/>
              <a:gd name="T110" fmla="*/ 8171 w 20000"/>
              <a:gd name="T111" fmla="*/ 933 h 20000"/>
              <a:gd name="T112" fmla="*/ 8361 w 20000"/>
              <a:gd name="T113" fmla="*/ 1574 h 20000"/>
              <a:gd name="T114" fmla="*/ 9359 w 20000"/>
              <a:gd name="T115" fmla="*/ 1574 h 20000"/>
              <a:gd name="T116" fmla="*/ 10119 w 20000"/>
              <a:gd name="T117" fmla="*/ 2157 h 20000"/>
              <a:gd name="T118" fmla="*/ 10309 w 20000"/>
              <a:gd name="T119" fmla="*/ 9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60" name="Roumanie">
            <a:extLst>
              <a:ext uri="{FF2B5EF4-FFF2-40B4-BE49-F238E27FC236}">
                <a16:creationId xmlns:a16="http://schemas.microsoft.com/office/drawing/2014/main" id="{4C7CAED7-BA44-40D5-8E32-2C1B0D879A1B}"/>
              </a:ext>
            </a:extLst>
          </p:cNvPr>
          <p:cNvSpPr>
            <a:spLocks/>
          </p:cNvSpPr>
          <p:nvPr/>
        </p:nvSpPr>
        <p:spPr bwMode="auto">
          <a:xfrm>
            <a:off x="8480348" y="3330155"/>
            <a:ext cx="186788" cy="128499"/>
          </a:xfrm>
          <a:custGeom>
            <a:avLst/>
            <a:gdLst>
              <a:gd name="T0" fmla="*/ 11979 w 20000"/>
              <a:gd name="T1" fmla="*/ 846 h 20000"/>
              <a:gd name="T2" fmla="*/ 13668 w 20000"/>
              <a:gd name="T3" fmla="*/ 0 h 20000"/>
              <a:gd name="T4" fmla="*/ 16095 w 20000"/>
              <a:gd name="T5" fmla="*/ 5231 h 20000"/>
              <a:gd name="T6" fmla="*/ 16359 w 20000"/>
              <a:gd name="T7" fmla="*/ 5231 h 20000"/>
              <a:gd name="T8" fmla="*/ 16939 w 20000"/>
              <a:gd name="T9" fmla="*/ 11615 h 20000"/>
              <a:gd name="T10" fmla="*/ 17784 w 20000"/>
              <a:gd name="T11" fmla="*/ 12769 h 20000"/>
              <a:gd name="T12" fmla="*/ 19947 w 20000"/>
              <a:gd name="T13" fmla="*/ 11615 h 20000"/>
              <a:gd name="T14" fmla="*/ 19947 w 20000"/>
              <a:gd name="T15" fmla="*/ 14308 h 20000"/>
              <a:gd name="T16" fmla="*/ 18575 w 20000"/>
              <a:gd name="T17" fmla="*/ 14769 h 20000"/>
              <a:gd name="T18" fmla="*/ 18575 w 20000"/>
              <a:gd name="T19" fmla="*/ 13538 h 20000"/>
              <a:gd name="T20" fmla="*/ 18311 w 20000"/>
              <a:gd name="T21" fmla="*/ 13538 h 20000"/>
              <a:gd name="T22" fmla="*/ 18311 w 20000"/>
              <a:gd name="T23" fmla="*/ 14769 h 20000"/>
              <a:gd name="T24" fmla="*/ 18311 w 20000"/>
              <a:gd name="T25" fmla="*/ 15538 h 20000"/>
              <a:gd name="T26" fmla="*/ 18311 w 20000"/>
              <a:gd name="T27" fmla="*/ 16385 h 20000"/>
              <a:gd name="T28" fmla="*/ 17784 w 20000"/>
              <a:gd name="T29" fmla="*/ 18692 h 20000"/>
              <a:gd name="T30" fmla="*/ 17150 w 20000"/>
              <a:gd name="T31" fmla="*/ 18692 h 20000"/>
              <a:gd name="T32" fmla="*/ 16939 w 20000"/>
              <a:gd name="T33" fmla="*/ 17923 h 20000"/>
              <a:gd name="T34" fmla="*/ 14987 w 20000"/>
              <a:gd name="T35" fmla="*/ 17923 h 20000"/>
              <a:gd name="T36" fmla="*/ 14776 w 20000"/>
              <a:gd name="T37" fmla="*/ 17615 h 20000"/>
              <a:gd name="T38" fmla="*/ 12507 w 20000"/>
              <a:gd name="T39" fmla="*/ 18692 h 20000"/>
              <a:gd name="T40" fmla="*/ 11451 w 20000"/>
              <a:gd name="T41" fmla="*/ 19538 h 20000"/>
              <a:gd name="T42" fmla="*/ 11187 w 20000"/>
              <a:gd name="T43" fmla="*/ 19923 h 20000"/>
              <a:gd name="T44" fmla="*/ 9815 w 20000"/>
              <a:gd name="T45" fmla="*/ 19538 h 20000"/>
              <a:gd name="T46" fmla="*/ 8496 w 20000"/>
              <a:gd name="T47" fmla="*/ 19538 h 20000"/>
              <a:gd name="T48" fmla="*/ 7863 w 20000"/>
              <a:gd name="T49" fmla="*/ 19538 h 20000"/>
              <a:gd name="T50" fmla="*/ 6807 w 20000"/>
              <a:gd name="T51" fmla="*/ 18692 h 20000"/>
              <a:gd name="T52" fmla="*/ 5488 w 20000"/>
              <a:gd name="T53" fmla="*/ 19538 h 20000"/>
              <a:gd name="T54" fmla="*/ 5488 w 20000"/>
              <a:gd name="T55" fmla="*/ 18692 h 20000"/>
              <a:gd name="T56" fmla="*/ 5699 w 20000"/>
              <a:gd name="T57" fmla="*/ 17923 h 20000"/>
              <a:gd name="T58" fmla="*/ 4908 w 20000"/>
              <a:gd name="T59" fmla="*/ 17615 h 20000"/>
              <a:gd name="T60" fmla="*/ 4327 w 20000"/>
              <a:gd name="T61" fmla="*/ 16385 h 20000"/>
              <a:gd name="T62" fmla="*/ 4908 w 20000"/>
              <a:gd name="T63" fmla="*/ 15538 h 20000"/>
              <a:gd name="T64" fmla="*/ 4327 w 20000"/>
              <a:gd name="T65" fmla="*/ 15538 h 20000"/>
              <a:gd name="T66" fmla="*/ 4063 w 20000"/>
              <a:gd name="T67" fmla="*/ 16385 h 20000"/>
              <a:gd name="T68" fmla="*/ 3219 w 20000"/>
              <a:gd name="T69" fmla="*/ 15538 h 20000"/>
              <a:gd name="T70" fmla="*/ 2164 w 20000"/>
              <a:gd name="T71" fmla="*/ 14769 h 20000"/>
              <a:gd name="T72" fmla="*/ 2164 w 20000"/>
              <a:gd name="T73" fmla="*/ 14308 h 20000"/>
              <a:gd name="T74" fmla="*/ 2164 w 20000"/>
              <a:gd name="T75" fmla="*/ 12769 h 20000"/>
              <a:gd name="T76" fmla="*/ 528 w 20000"/>
              <a:gd name="T77" fmla="*/ 11615 h 20000"/>
              <a:gd name="T78" fmla="*/ 528 w 20000"/>
              <a:gd name="T79" fmla="*/ 10385 h 20000"/>
              <a:gd name="T80" fmla="*/ 0 w 20000"/>
              <a:gd name="T81" fmla="*/ 9154 h 20000"/>
              <a:gd name="T82" fmla="*/ 1055 w 20000"/>
              <a:gd name="T83" fmla="*/ 9154 h 20000"/>
              <a:gd name="T84" fmla="*/ 1055 w 20000"/>
              <a:gd name="T85" fmla="*/ 8385 h 20000"/>
              <a:gd name="T86" fmla="*/ 1900 w 20000"/>
              <a:gd name="T87" fmla="*/ 8000 h 20000"/>
              <a:gd name="T88" fmla="*/ 1900 w 20000"/>
              <a:gd name="T89" fmla="*/ 7231 h 20000"/>
              <a:gd name="T90" fmla="*/ 2164 w 20000"/>
              <a:gd name="T91" fmla="*/ 6000 h 20000"/>
              <a:gd name="T92" fmla="*/ 2691 w 20000"/>
              <a:gd name="T93" fmla="*/ 3154 h 20000"/>
              <a:gd name="T94" fmla="*/ 3536 w 20000"/>
              <a:gd name="T95" fmla="*/ 2000 h 20000"/>
              <a:gd name="T96" fmla="*/ 4327 w 20000"/>
              <a:gd name="T97" fmla="*/ 1231 h 20000"/>
              <a:gd name="T98" fmla="*/ 4908 w 20000"/>
              <a:gd name="T99" fmla="*/ 846 h 20000"/>
              <a:gd name="T100" fmla="*/ 5699 w 20000"/>
              <a:gd name="T101" fmla="*/ 846 h 20000"/>
              <a:gd name="T102" fmla="*/ 9815 w 20000"/>
              <a:gd name="T103" fmla="*/ 2000 h 20000"/>
              <a:gd name="T104" fmla="*/ 11979 w 20000"/>
              <a:gd name="T105" fmla="*/ 84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461" name="Danemark">
            <a:extLst>
              <a:ext uri="{FF2B5EF4-FFF2-40B4-BE49-F238E27FC236}">
                <a16:creationId xmlns:a16="http://schemas.microsoft.com/office/drawing/2014/main" id="{5492362F-7F18-4A0B-9F22-672E11B93B2E}"/>
              </a:ext>
            </a:extLst>
          </p:cNvPr>
          <p:cNvGrpSpPr/>
          <p:nvPr/>
        </p:nvGrpSpPr>
        <p:grpSpPr>
          <a:xfrm>
            <a:off x="8222025" y="3069183"/>
            <a:ext cx="135123" cy="72860"/>
            <a:chOff x="5759450" y="2754313"/>
            <a:chExt cx="161925" cy="87312"/>
          </a:xfrm>
          <a:solidFill>
            <a:schemeClr val="tx1"/>
          </a:solidFill>
        </p:grpSpPr>
        <p:sp>
          <p:nvSpPr>
            <p:cNvPr id="462" name="continent danemark">
              <a:extLst>
                <a:ext uri="{FF2B5EF4-FFF2-40B4-BE49-F238E27FC236}">
                  <a16:creationId xmlns:a16="http://schemas.microsoft.com/office/drawing/2014/main" id="{FB9D17FD-EF2A-44DC-B06C-7D2939519EF4}"/>
                </a:ext>
              </a:extLst>
            </p:cNvPr>
            <p:cNvSpPr>
              <a:spLocks/>
            </p:cNvSpPr>
            <p:nvPr/>
          </p:nvSpPr>
          <p:spPr bwMode="auto">
            <a:xfrm>
              <a:off x="5759450" y="2754313"/>
              <a:ext cx="65088" cy="79375"/>
            </a:xfrm>
            <a:custGeom>
              <a:avLst/>
              <a:gdLst>
                <a:gd name="T0" fmla="*/ 2569 w 20000"/>
                <a:gd name="T1" fmla="*/ 19111 h 20000"/>
                <a:gd name="T2" fmla="*/ 2569 w 20000"/>
                <a:gd name="T3" fmla="*/ 13778 h 20000"/>
                <a:gd name="T4" fmla="*/ 734 w 20000"/>
                <a:gd name="T5" fmla="*/ 12296 h 20000"/>
                <a:gd name="T6" fmla="*/ 0 w 20000"/>
                <a:gd name="T7" fmla="*/ 13778 h 20000"/>
                <a:gd name="T8" fmla="*/ 0 w 20000"/>
                <a:gd name="T9" fmla="*/ 7556 h 20000"/>
                <a:gd name="T10" fmla="*/ 0 w 20000"/>
                <a:gd name="T11" fmla="*/ 3852 h 20000"/>
                <a:gd name="T12" fmla="*/ 2569 w 20000"/>
                <a:gd name="T13" fmla="*/ 5333 h 20000"/>
                <a:gd name="T14" fmla="*/ 3670 w 20000"/>
                <a:gd name="T15" fmla="*/ 1481 h 20000"/>
                <a:gd name="T16" fmla="*/ 7523 w 20000"/>
                <a:gd name="T17" fmla="*/ 2963 h 20000"/>
                <a:gd name="T18" fmla="*/ 7523 w 20000"/>
                <a:gd name="T19" fmla="*/ 0 h 20000"/>
                <a:gd name="T20" fmla="*/ 13211 w 20000"/>
                <a:gd name="T21" fmla="*/ 0 h 20000"/>
                <a:gd name="T22" fmla="*/ 15963 w 20000"/>
                <a:gd name="T23" fmla="*/ 3852 h 20000"/>
                <a:gd name="T24" fmla="*/ 19817 w 20000"/>
                <a:gd name="T25" fmla="*/ 5333 h 20000"/>
                <a:gd name="T26" fmla="*/ 17982 w 20000"/>
                <a:gd name="T27" fmla="*/ 7556 h 20000"/>
                <a:gd name="T28" fmla="*/ 15046 w 20000"/>
                <a:gd name="T29" fmla="*/ 7556 h 20000"/>
                <a:gd name="T30" fmla="*/ 15046 w 20000"/>
                <a:gd name="T31" fmla="*/ 9037 h 20000"/>
                <a:gd name="T32" fmla="*/ 15046 w 20000"/>
                <a:gd name="T33" fmla="*/ 9926 h 20000"/>
                <a:gd name="T34" fmla="*/ 13211 w 20000"/>
                <a:gd name="T35" fmla="*/ 12296 h 20000"/>
                <a:gd name="T36" fmla="*/ 10459 w 20000"/>
                <a:gd name="T37" fmla="*/ 13778 h 20000"/>
                <a:gd name="T38" fmla="*/ 10459 w 20000"/>
                <a:gd name="T39" fmla="*/ 17630 h 20000"/>
                <a:gd name="T40" fmla="*/ 10459 w 20000"/>
                <a:gd name="T41" fmla="*/ 19852 h 20000"/>
                <a:gd name="T42" fmla="*/ 7523 w 20000"/>
                <a:gd name="T43" fmla="*/ 19852 h 20000"/>
                <a:gd name="T44" fmla="*/ 2569 w 20000"/>
                <a:gd name="T45" fmla="*/ 1911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63" name="ile danemark">
              <a:extLst>
                <a:ext uri="{FF2B5EF4-FFF2-40B4-BE49-F238E27FC236}">
                  <a16:creationId xmlns:a16="http://schemas.microsoft.com/office/drawing/2014/main" id="{58159F09-2BED-4069-8C03-D8140474DA07}"/>
                </a:ext>
              </a:extLst>
            </p:cNvPr>
            <p:cNvSpPr>
              <a:spLocks/>
            </p:cNvSpPr>
            <p:nvPr/>
          </p:nvSpPr>
          <p:spPr bwMode="auto">
            <a:xfrm>
              <a:off x="5826125" y="2790825"/>
              <a:ext cx="33338" cy="42862"/>
            </a:xfrm>
            <a:custGeom>
              <a:avLst/>
              <a:gdLst>
                <a:gd name="T0" fmla="*/ 14138 w 20000"/>
                <a:gd name="T1" fmla="*/ 19710 h 20000"/>
                <a:gd name="T2" fmla="*/ 12414 w 20000"/>
                <a:gd name="T3" fmla="*/ 19710 h 20000"/>
                <a:gd name="T4" fmla="*/ 8966 w 20000"/>
                <a:gd name="T5" fmla="*/ 13623 h 20000"/>
                <a:gd name="T6" fmla="*/ 0 w 20000"/>
                <a:gd name="T7" fmla="*/ 4638 h 20000"/>
                <a:gd name="T8" fmla="*/ 3448 w 20000"/>
                <a:gd name="T9" fmla="*/ 4638 h 20000"/>
                <a:gd name="T10" fmla="*/ 5517 w 20000"/>
                <a:gd name="T11" fmla="*/ 1739 h 20000"/>
                <a:gd name="T12" fmla="*/ 8966 w 20000"/>
                <a:gd name="T13" fmla="*/ 4638 h 20000"/>
                <a:gd name="T14" fmla="*/ 12414 w 20000"/>
                <a:gd name="T15" fmla="*/ 1739 h 20000"/>
                <a:gd name="T16" fmla="*/ 14138 w 20000"/>
                <a:gd name="T17" fmla="*/ 0 h 20000"/>
                <a:gd name="T18" fmla="*/ 17586 w 20000"/>
                <a:gd name="T19" fmla="*/ 0 h 20000"/>
                <a:gd name="T20" fmla="*/ 19655 w 20000"/>
                <a:gd name="T21" fmla="*/ 6087 h 20000"/>
                <a:gd name="T22" fmla="*/ 14138 w 20000"/>
                <a:gd name="T23" fmla="*/ 8986 h 20000"/>
                <a:gd name="T24" fmla="*/ 17586 w 20000"/>
                <a:gd name="T25" fmla="*/ 12174 h 20000"/>
                <a:gd name="T26" fmla="*/ 14138 w 20000"/>
                <a:gd name="T27" fmla="*/ 13623 h 20000"/>
                <a:gd name="T28" fmla="*/ 14138 w 20000"/>
                <a:gd name="T29" fmla="*/ 1971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64" name="ile danemark">
              <a:extLst>
                <a:ext uri="{FF2B5EF4-FFF2-40B4-BE49-F238E27FC236}">
                  <a16:creationId xmlns:a16="http://schemas.microsoft.com/office/drawing/2014/main" id="{E4E6822D-A096-46E3-95CC-9EF89DB27999}"/>
                </a:ext>
              </a:extLst>
            </p:cNvPr>
            <p:cNvSpPr>
              <a:spLocks/>
            </p:cNvSpPr>
            <p:nvPr/>
          </p:nvSpPr>
          <p:spPr bwMode="auto">
            <a:xfrm>
              <a:off x="5794375" y="2809875"/>
              <a:ext cx="22225" cy="15875"/>
            </a:xfrm>
            <a:custGeom>
              <a:avLst/>
              <a:gdLst>
                <a:gd name="T0" fmla="*/ 19474 w 20000"/>
                <a:gd name="T1" fmla="*/ 19286 h 20000"/>
                <a:gd name="T2" fmla="*/ 11053 w 20000"/>
                <a:gd name="T3" fmla="*/ 19286 h 20000"/>
                <a:gd name="T4" fmla="*/ 5789 w 20000"/>
                <a:gd name="T5" fmla="*/ 11429 h 20000"/>
                <a:gd name="T6" fmla="*/ 0 w 20000"/>
                <a:gd name="T7" fmla="*/ 7857 h 20000"/>
                <a:gd name="T8" fmla="*/ 13684 w 20000"/>
                <a:gd name="T9" fmla="*/ 0 h 20000"/>
                <a:gd name="T10" fmla="*/ 19474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19474" y="19286"/>
                  </a:moveTo>
                  <a:lnTo>
                    <a:pt x="11053" y="19286"/>
                  </a:lnTo>
                  <a:lnTo>
                    <a:pt x="5789" y="11429"/>
                  </a:lnTo>
                  <a:lnTo>
                    <a:pt x="0" y="7857"/>
                  </a:lnTo>
                  <a:lnTo>
                    <a:pt x="13684" y="0"/>
                  </a:lnTo>
                  <a:lnTo>
                    <a:pt x="19474" y="1928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65" name="ile danemark">
              <a:extLst>
                <a:ext uri="{FF2B5EF4-FFF2-40B4-BE49-F238E27FC236}">
                  <a16:creationId xmlns:a16="http://schemas.microsoft.com/office/drawing/2014/main" id="{29A9AA03-08CD-4D4A-BC35-B863A2B1E1B9}"/>
                </a:ext>
              </a:extLst>
            </p:cNvPr>
            <p:cNvSpPr>
              <a:spLocks/>
            </p:cNvSpPr>
            <p:nvPr/>
          </p:nvSpPr>
          <p:spPr bwMode="auto">
            <a:xfrm>
              <a:off x="5826125" y="2832100"/>
              <a:ext cx="15875" cy="9525"/>
            </a:xfrm>
            <a:custGeom>
              <a:avLst/>
              <a:gdLst>
                <a:gd name="T0" fmla="*/ 11852 w 20000"/>
                <a:gd name="T1" fmla="*/ 18824 h 20000"/>
                <a:gd name="T2" fmla="*/ 0 w 20000"/>
                <a:gd name="T3" fmla="*/ 18824 h 20000"/>
                <a:gd name="T4" fmla="*/ 7407 w 20000"/>
                <a:gd name="T5" fmla="*/ 0 h 20000"/>
                <a:gd name="T6" fmla="*/ 11852 w 20000"/>
                <a:gd name="T7" fmla="*/ 5882 h 20000"/>
                <a:gd name="T8" fmla="*/ 19259 w 20000"/>
                <a:gd name="T9" fmla="*/ 5882 h 20000"/>
                <a:gd name="T10" fmla="*/ 19259 w 20000"/>
                <a:gd name="T11" fmla="*/ 18824 h 20000"/>
                <a:gd name="T12" fmla="*/ 11852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852" y="18824"/>
                  </a:moveTo>
                  <a:lnTo>
                    <a:pt x="0" y="18824"/>
                  </a:lnTo>
                  <a:lnTo>
                    <a:pt x="7407" y="0"/>
                  </a:lnTo>
                  <a:lnTo>
                    <a:pt x="11852" y="5882"/>
                  </a:lnTo>
                  <a:lnTo>
                    <a:pt x="19259" y="5882"/>
                  </a:lnTo>
                  <a:lnTo>
                    <a:pt x="19259" y="18824"/>
                  </a:lnTo>
                  <a:lnTo>
                    <a:pt x="11852" y="188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66" name="ile danemark">
              <a:extLst>
                <a:ext uri="{FF2B5EF4-FFF2-40B4-BE49-F238E27FC236}">
                  <a16:creationId xmlns:a16="http://schemas.microsoft.com/office/drawing/2014/main" id="{DDEA6FBD-0B5A-415F-B07E-ECBA41DF3775}"/>
                </a:ext>
              </a:extLst>
            </p:cNvPr>
            <p:cNvSpPr>
              <a:spLocks/>
            </p:cNvSpPr>
            <p:nvPr/>
          </p:nvSpPr>
          <p:spPr bwMode="auto">
            <a:xfrm>
              <a:off x="5911850" y="2817813"/>
              <a:ext cx="9525" cy="14287"/>
            </a:xfrm>
            <a:custGeom>
              <a:avLst/>
              <a:gdLst>
                <a:gd name="T0" fmla="*/ 5882 w 20000"/>
                <a:gd name="T1" fmla="*/ 19091 h 20000"/>
                <a:gd name="T2" fmla="*/ 0 w 20000"/>
                <a:gd name="T3" fmla="*/ 10000 h 20000"/>
                <a:gd name="T4" fmla="*/ 0 w 20000"/>
                <a:gd name="T5" fmla="*/ 0 h 20000"/>
                <a:gd name="T6" fmla="*/ 18824 w 20000"/>
                <a:gd name="T7" fmla="*/ 10000 h 20000"/>
                <a:gd name="T8" fmla="*/ 5882 w 20000"/>
                <a:gd name="T9" fmla="*/ 19091 h 20000"/>
              </a:gdLst>
              <a:ahLst/>
              <a:cxnLst>
                <a:cxn ang="0">
                  <a:pos x="T0" y="T1"/>
                </a:cxn>
                <a:cxn ang="0">
                  <a:pos x="T2" y="T3"/>
                </a:cxn>
                <a:cxn ang="0">
                  <a:pos x="T4" y="T5"/>
                </a:cxn>
                <a:cxn ang="0">
                  <a:pos x="T6" y="T7"/>
                </a:cxn>
                <a:cxn ang="0">
                  <a:pos x="T8" y="T9"/>
                </a:cxn>
              </a:cxnLst>
              <a:rect l="0" t="0" r="r" b="b"/>
              <a:pathLst>
                <a:path w="20000" h="20000">
                  <a:moveTo>
                    <a:pt x="5882" y="19091"/>
                  </a:moveTo>
                  <a:lnTo>
                    <a:pt x="0" y="10000"/>
                  </a:lnTo>
                  <a:lnTo>
                    <a:pt x="0" y="0"/>
                  </a:lnTo>
                  <a:lnTo>
                    <a:pt x="18824" y="10000"/>
                  </a:lnTo>
                  <a:lnTo>
                    <a:pt x="5882" y="19091"/>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467" name="Suisse">
            <a:extLst>
              <a:ext uri="{FF2B5EF4-FFF2-40B4-BE49-F238E27FC236}">
                <a16:creationId xmlns:a16="http://schemas.microsoft.com/office/drawing/2014/main" id="{C26A9F07-3D5E-4A5F-BB63-AF85D7C1675F}"/>
              </a:ext>
            </a:extLst>
          </p:cNvPr>
          <p:cNvSpPr>
            <a:spLocks/>
          </p:cNvSpPr>
          <p:nvPr/>
        </p:nvSpPr>
        <p:spPr bwMode="auto">
          <a:xfrm>
            <a:off x="8187582" y="3342078"/>
            <a:ext cx="90082" cy="54314"/>
          </a:xfrm>
          <a:custGeom>
            <a:avLst/>
            <a:gdLst>
              <a:gd name="T0" fmla="*/ 5137 w 20000"/>
              <a:gd name="T1" fmla="*/ 2909 h 20000"/>
              <a:gd name="T2" fmla="*/ 6230 w 20000"/>
              <a:gd name="T3" fmla="*/ 2909 h 20000"/>
              <a:gd name="T4" fmla="*/ 7432 w 20000"/>
              <a:gd name="T5" fmla="*/ 2909 h 20000"/>
              <a:gd name="T6" fmla="*/ 7978 w 20000"/>
              <a:gd name="T7" fmla="*/ 2909 h 20000"/>
              <a:gd name="T8" fmla="*/ 9071 w 20000"/>
              <a:gd name="T9" fmla="*/ 2909 h 20000"/>
              <a:gd name="T10" fmla="*/ 9617 w 20000"/>
              <a:gd name="T11" fmla="*/ 2909 h 20000"/>
              <a:gd name="T12" fmla="*/ 9617 w 20000"/>
              <a:gd name="T13" fmla="*/ 2000 h 20000"/>
              <a:gd name="T14" fmla="*/ 10710 w 20000"/>
              <a:gd name="T15" fmla="*/ 0 h 20000"/>
              <a:gd name="T16" fmla="*/ 11913 w 20000"/>
              <a:gd name="T17" fmla="*/ 0 h 20000"/>
              <a:gd name="T18" fmla="*/ 12459 w 20000"/>
              <a:gd name="T19" fmla="*/ 0 h 20000"/>
              <a:gd name="T20" fmla="*/ 12459 w 20000"/>
              <a:gd name="T21" fmla="*/ 2000 h 20000"/>
              <a:gd name="T22" fmla="*/ 13661 w 20000"/>
              <a:gd name="T23" fmla="*/ 2000 h 20000"/>
              <a:gd name="T24" fmla="*/ 14098 w 20000"/>
              <a:gd name="T25" fmla="*/ 2000 h 20000"/>
              <a:gd name="T26" fmla="*/ 15410 w 20000"/>
              <a:gd name="T27" fmla="*/ 2000 h 20000"/>
              <a:gd name="T28" fmla="*/ 16503 w 20000"/>
              <a:gd name="T29" fmla="*/ 2909 h 20000"/>
              <a:gd name="T30" fmla="*/ 15410 w 20000"/>
              <a:gd name="T31" fmla="*/ 4909 h 20000"/>
              <a:gd name="T32" fmla="*/ 15410 w 20000"/>
              <a:gd name="T33" fmla="*/ 5636 h 20000"/>
              <a:gd name="T34" fmla="*/ 16503 w 20000"/>
              <a:gd name="T35" fmla="*/ 7636 h 20000"/>
              <a:gd name="T36" fmla="*/ 16940 w 20000"/>
              <a:gd name="T37" fmla="*/ 7636 h 20000"/>
              <a:gd name="T38" fmla="*/ 16940 w 20000"/>
              <a:gd name="T39" fmla="*/ 9455 h 20000"/>
              <a:gd name="T40" fmla="*/ 18142 w 20000"/>
              <a:gd name="T41" fmla="*/ 9455 h 20000"/>
              <a:gd name="T42" fmla="*/ 19235 w 20000"/>
              <a:gd name="T43" fmla="*/ 10545 h 20000"/>
              <a:gd name="T44" fmla="*/ 19891 w 20000"/>
              <a:gd name="T45" fmla="*/ 10545 h 20000"/>
              <a:gd name="T46" fmla="*/ 19235 w 20000"/>
              <a:gd name="T47" fmla="*/ 14182 h 20000"/>
              <a:gd name="T48" fmla="*/ 18142 w 20000"/>
              <a:gd name="T49" fmla="*/ 14182 h 20000"/>
              <a:gd name="T50" fmla="*/ 18142 w 20000"/>
              <a:gd name="T51" fmla="*/ 16909 h 20000"/>
              <a:gd name="T52" fmla="*/ 16940 w 20000"/>
              <a:gd name="T53" fmla="*/ 15091 h 20000"/>
              <a:gd name="T54" fmla="*/ 16503 w 20000"/>
              <a:gd name="T55" fmla="*/ 15091 h 20000"/>
              <a:gd name="T56" fmla="*/ 15410 w 20000"/>
              <a:gd name="T57" fmla="*/ 14182 h 20000"/>
              <a:gd name="T58" fmla="*/ 14098 w 20000"/>
              <a:gd name="T59" fmla="*/ 14182 h 20000"/>
              <a:gd name="T60" fmla="*/ 14098 w 20000"/>
              <a:gd name="T61" fmla="*/ 16909 h 20000"/>
              <a:gd name="T62" fmla="*/ 13661 w 20000"/>
              <a:gd name="T63" fmla="*/ 18000 h 20000"/>
              <a:gd name="T64" fmla="*/ 9617 w 20000"/>
              <a:gd name="T65" fmla="*/ 16909 h 20000"/>
              <a:gd name="T66" fmla="*/ 7978 w 20000"/>
              <a:gd name="T67" fmla="*/ 19818 h 20000"/>
              <a:gd name="T68" fmla="*/ 7432 w 20000"/>
              <a:gd name="T69" fmla="*/ 18000 h 20000"/>
              <a:gd name="T70" fmla="*/ 4481 w 20000"/>
              <a:gd name="T71" fmla="*/ 19818 h 20000"/>
              <a:gd name="T72" fmla="*/ 3388 w 20000"/>
              <a:gd name="T73" fmla="*/ 16909 h 20000"/>
              <a:gd name="T74" fmla="*/ 1749 w 20000"/>
              <a:gd name="T75" fmla="*/ 14182 h 20000"/>
              <a:gd name="T76" fmla="*/ 0 w 20000"/>
              <a:gd name="T77" fmla="*/ 15091 h 20000"/>
              <a:gd name="T78" fmla="*/ 0 w 20000"/>
              <a:gd name="T79" fmla="*/ 14182 h 20000"/>
              <a:gd name="T80" fmla="*/ 1749 w 20000"/>
              <a:gd name="T81" fmla="*/ 9455 h 20000"/>
              <a:gd name="T82" fmla="*/ 3388 w 20000"/>
              <a:gd name="T83" fmla="*/ 5636 h 20000"/>
              <a:gd name="T84" fmla="*/ 3388 w 20000"/>
              <a:gd name="T85" fmla="*/ 2909 h 20000"/>
              <a:gd name="T86" fmla="*/ 5137 w 20000"/>
              <a:gd name="T87" fmla="*/ 290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68" name="Hongrie">
            <a:extLst>
              <a:ext uri="{FF2B5EF4-FFF2-40B4-BE49-F238E27FC236}">
                <a16:creationId xmlns:a16="http://schemas.microsoft.com/office/drawing/2014/main" id="{18CB05DE-7DBE-47F9-AB0B-1BDE2BA73107}"/>
              </a:ext>
            </a:extLst>
          </p:cNvPr>
          <p:cNvSpPr>
            <a:spLocks/>
          </p:cNvSpPr>
          <p:nvPr/>
        </p:nvSpPr>
        <p:spPr bwMode="auto">
          <a:xfrm>
            <a:off x="8391591" y="3322207"/>
            <a:ext cx="133798" cy="80808"/>
          </a:xfrm>
          <a:custGeom>
            <a:avLst/>
            <a:gdLst>
              <a:gd name="T0" fmla="*/ 17630 w 20000"/>
              <a:gd name="T1" fmla="*/ 1358 h 20000"/>
              <a:gd name="T2" fmla="*/ 19926 w 20000"/>
              <a:gd name="T3" fmla="*/ 3333 h 20000"/>
              <a:gd name="T4" fmla="*/ 19185 w 20000"/>
              <a:gd name="T5" fmla="*/ 3827 h 20000"/>
              <a:gd name="T6" fmla="*/ 18000 w 20000"/>
              <a:gd name="T7" fmla="*/ 5062 h 20000"/>
              <a:gd name="T8" fmla="*/ 16889 w 20000"/>
              <a:gd name="T9" fmla="*/ 7037 h 20000"/>
              <a:gd name="T10" fmla="*/ 16148 w 20000"/>
              <a:gd name="T11" fmla="*/ 11605 h 20000"/>
              <a:gd name="T12" fmla="*/ 15704 w 20000"/>
              <a:gd name="T13" fmla="*/ 13457 h 20000"/>
              <a:gd name="T14" fmla="*/ 15704 w 20000"/>
              <a:gd name="T15" fmla="*/ 14815 h 20000"/>
              <a:gd name="T16" fmla="*/ 14519 w 20000"/>
              <a:gd name="T17" fmla="*/ 15432 h 20000"/>
              <a:gd name="T18" fmla="*/ 14519 w 20000"/>
              <a:gd name="T19" fmla="*/ 16667 h 20000"/>
              <a:gd name="T20" fmla="*/ 13037 w 20000"/>
              <a:gd name="T21" fmla="*/ 16667 h 20000"/>
              <a:gd name="T22" fmla="*/ 10741 w 20000"/>
              <a:gd name="T23" fmla="*/ 16667 h 20000"/>
              <a:gd name="T24" fmla="*/ 10000 w 20000"/>
              <a:gd name="T25" fmla="*/ 17407 h 20000"/>
              <a:gd name="T26" fmla="*/ 7704 w 20000"/>
              <a:gd name="T27" fmla="*/ 17407 h 20000"/>
              <a:gd name="T28" fmla="*/ 6889 w 20000"/>
              <a:gd name="T29" fmla="*/ 18642 h 20000"/>
              <a:gd name="T30" fmla="*/ 6519 w 20000"/>
              <a:gd name="T31" fmla="*/ 19877 h 20000"/>
              <a:gd name="T32" fmla="*/ 3778 w 20000"/>
              <a:gd name="T33" fmla="*/ 18642 h 20000"/>
              <a:gd name="T34" fmla="*/ 1926 w 20000"/>
              <a:gd name="T35" fmla="*/ 16667 h 20000"/>
              <a:gd name="T36" fmla="*/ 1481 w 20000"/>
              <a:gd name="T37" fmla="*/ 16667 h 20000"/>
              <a:gd name="T38" fmla="*/ 1481 w 20000"/>
              <a:gd name="T39" fmla="*/ 14815 h 20000"/>
              <a:gd name="T40" fmla="*/ 741 w 20000"/>
              <a:gd name="T41" fmla="*/ 13457 h 20000"/>
              <a:gd name="T42" fmla="*/ 741 w 20000"/>
              <a:gd name="T43" fmla="*/ 11605 h 20000"/>
              <a:gd name="T44" fmla="*/ 741 w 20000"/>
              <a:gd name="T45" fmla="*/ 7037 h 20000"/>
              <a:gd name="T46" fmla="*/ 0 w 20000"/>
              <a:gd name="T47" fmla="*/ 6543 h 20000"/>
              <a:gd name="T48" fmla="*/ 741 w 20000"/>
              <a:gd name="T49" fmla="*/ 6543 h 20000"/>
              <a:gd name="T50" fmla="*/ 1926 w 20000"/>
              <a:gd name="T51" fmla="*/ 6543 h 20000"/>
              <a:gd name="T52" fmla="*/ 2667 w 20000"/>
              <a:gd name="T53" fmla="*/ 5062 h 20000"/>
              <a:gd name="T54" fmla="*/ 2667 w 20000"/>
              <a:gd name="T55" fmla="*/ 3827 h 20000"/>
              <a:gd name="T56" fmla="*/ 3037 w 20000"/>
              <a:gd name="T57" fmla="*/ 5062 h 20000"/>
              <a:gd name="T58" fmla="*/ 5704 w 20000"/>
              <a:gd name="T59" fmla="*/ 6543 h 20000"/>
              <a:gd name="T60" fmla="*/ 7704 w 20000"/>
              <a:gd name="T61" fmla="*/ 3827 h 20000"/>
              <a:gd name="T62" fmla="*/ 10000 w 20000"/>
              <a:gd name="T63" fmla="*/ 1975 h 20000"/>
              <a:gd name="T64" fmla="*/ 10741 w 20000"/>
              <a:gd name="T65" fmla="*/ 1975 h 20000"/>
              <a:gd name="T66" fmla="*/ 13037 w 20000"/>
              <a:gd name="T67" fmla="*/ 0 h 20000"/>
              <a:gd name="T68" fmla="*/ 13778 w 20000"/>
              <a:gd name="T69" fmla="*/ 0 h 20000"/>
              <a:gd name="T70" fmla="*/ 15704 w 20000"/>
              <a:gd name="T71" fmla="*/ 0 h 20000"/>
              <a:gd name="T72" fmla="*/ 16148 w 20000"/>
              <a:gd name="T73" fmla="*/ 1358 h 20000"/>
              <a:gd name="T74" fmla="*/ 17630 w 20000"/>
              <a:gd name="T75" fmla="*/ 135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469" name="Portugal">
            <a:extLst>
              <a:ext uri="{FF2B5EF4-FFF2-40B4-BE49-F238E27FC236}">
                <a16:creationId xmlns:a16="http://schemas.microsoft.com/office/drawing/2014/main" id="{5122F5F0-69FE-4953-962A-B8068CDAFD01}"/>
              </a:ext>
            </a:extLst>
          </p:cNvPr>
          <p:cNvGrpSpPr/>
          <p:nvPr/>
        </p:nvGrpSpPr>
        <p:grpSpPr>
          <a:xfrm>
            <a:off x="7692132" y="3497072"/>
            <a:ext cx="238452" cy="242426"/>
            <a:chOff x="5124450" y="3267075"/>
            <a:chExt cx="285750" cy="290513"/>
          </a:xfrm>
          <a:solidFill>
            <a:schemeClr val="tx1"/>
          </a:solidFill>
        </p:grpSpPr>
        <p:sp>
          <p:nvSpPr>
            <p:cNvPr id="470" name="portugal">
              <a:extLst>
                <a:ext uri="{FF2B5EF4-FFF2-40B4-BE49-F238E27FC236}">
                  <a16:creationId xmlns:a16="http://schemas.microsoft.com/office/drawing/2014/main" id="{ABEC7806-3169-4A30-A688-CDE6F60CFD02}"/>
                </a:ext>
              </a:extLst>
            </p:cNvPr>
            <p:cNvSpPr>
              <a:spLocks/>
            </p:cNvSpPr>
            <p:nvPr/>
          </p:nvSpPr>
          <p:spPr bwMode="auto">
            <a:xfrm>
              <a:off x="5324475" y="3267075"/>
              <a:ext cx="85725" cy="161925"/>
            </a:xfrm>
            <a:custGeom>
              <a:avLst/>
              <a:gdLst>
                <a:gd name="T0" fmla="*/ 4366 w 20000"/>
                <a:gd name="T1" fmla="*/ 0 h 20000"/>
                <a:gd name="T2" fmla="*/ 5915 w 20000"/>
                <a:gd name="T3" fmla="*/ 436 h 20000"/>
                <a:gd name="T4" fmla="*/ 8169 w 20000"/>
                <a:gd name="T5" fmla="*/ 0 h 20000"/>
                <a:gd name="T6" fmla="*/ 9577 w 20000"/>
                <a:gd name="T7" fmla="*/ 1164 h 20000"/>
                <a:gd name="T8" fmla="*/ 11831 w 20000"/>
                <a:gd name="T9" fmla="*/ 1164 h 20000"/>
                <a:gd name="T10" fmla="*/ 14085 w 20000"/>
                <a:gd name="T11" fmla="*/ 1164 h 20000"/>
                <a:gd name="T12" fmla="*/ 16901 w 20000"/>
                <a:gd name="T13" fmla="*/ 1164 h 20000"/>
                <a:gd name="T14" fmla="*/ 19014 w 20000"/>
                <a:gd name="T15" fmla="*/ 1891 h 20000"/>
                <a:gd name="T16" fmla="*/ 19859 w 20000"/>
                <a:gd name="T17" fmla="*/ 2255 h 20000"/>
                <a:gd name="T18" fmla="*/ 16901 w 20000"/>
                <a:gd name="T19" fmla="*/ 4873 h 20000"/>
                <a:gd name="T20" fmla="*/ 16901 w 20000"/>
                <a:gd name="T21" fmla="*/ 6836 h 20000"/>
                <a:gd name="T22" fmla="*/ 15493 w 20000"/>
                <a:gd name="T23" fmla="*/ 9818 h 20000"/>
                <a:gd name="T24" fmla="*/ 13239 w 20000"/>
                <a:gd name="T25" fmla="*/ 9818 h 20000"/>
                <a:gd name="T26" fmla="*/ 14085 w 20000"/>
                <a:gd name="T27" fmla="*/ 12073 h 20000"/>
                <a:gd name="T28" fmla="*/ 14085 w 20000"/>
                <a:gd name="T29" fmla="*/ 12800 h 20000"/>
                <a:gd name="T30" fmla="*/ 14085 w 20000"/>
                <a:gd name="T31" fmla="*/ 13891 h 20000"/>
                <a:gd name="T32" fmla="*/ 15493 w 20000"/>
                <a:gd name="T33" fmla="*/ 15055 h 20000"/>
                <a:gd name="T34" fmla="*/ 15493 w 20000"/>
                <a:gd name="T35" fmla="*/ 15782 h 20000"/>
                <a:gd name="T36" fmla="*/ 13239 w 20000"/>
                <a:gd name="T37" fmla="*/ 16945 h 20000"/>
                <a:gd name="T38" fmla="*/ 13239 w 20000"/>
                <a:gd name="T39" fmla="*/ 19200 h 20000"/>
                <a:gd name="T40" fmla="*/ 8169 w 20000"/>
                <a:gd name="T41" fmla="*/ 19927 h 20000"/>
                <a:gd name="T42" fmla="*/ 5915 w 20000"/>
                <a:gd name="T43" fmla="*/ 19200 h 20000"/>
                <a:gd name="T44" fmla="*/ 2254 w 20000"/>
                <a:gd name="T45" fmla="*/ 19200 h 20000"/>
                <a:gd name="T46" fmla="*/ 3803 w 20000"/>
                <a:gd name="T47" fmla="*/ 18036 h 20000"/>
                <a:gd name="T48" fmla="*/ 3803 w 20000"/>
                <a:gd name="T49" fmla="*/ 14691 h 20000"/>
                <a:gd name="T50" fmla="*/ 3803 w 20000"/>
                <a:gd name="T51" fmla="*/ 13891 h 20000"/>
                <a:gd name="T52" fmla="*/ 2254 w 20000"/>
                <a:gd name="T53" fmla="*/ 13891 h 20000"/>
                <a:gd name="T54" fmla="*/ 2254 w 20000"/>
                <a:gd name="T55" fmla="*/ 13091 h 20000"/>
                <a:gd name="T56" fmla="*/ 0 w 20000"/>
                <a:gd name="T57" fmla="*/ 13091 h 20000"/>
                <a:gd name="T58" fmla="*/ 1549 w 20000"/>
                <a:gd name="T59" fmla="*/ 10909 h 20000"/>
                <a:gd name="T60" fmla="*/ 2254 w 20000"/>
                <a:gd name="T61" fmla="*/ 10109 h 20000"/>
                <a:gd name="T62" fmla="*/ 5915 w 20000"/>
                <a:gd name="T63" fmla="*/ 5236 h 20000"/>
                <a:gd name="T64" fmla="*/ 4366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71" name="madère">
              <a:extLst>
                <a:ext uri="{FF2B5EF4-FFF2-40B4-BE49-F238E27FC236}">
                  <a16:creationId xmlns:a16="http://schemas.microsoft.com/office/drawing/2014/main" id="{B5D0AAD6-658D-4312-B629-5E6F8FF700E2}"/>
                </a:ext>
              </a:extLst>
            </p:cNvPr>
            <p:cNvSpPr>
              <a:spLocks/>
            </p:cNvSpPr>
            <p:nvPr/>
          </p:nvSpPr>
          <p:spPr bwMode="auto">
            <a:xfrm>
              <a:off x="5124450" y="3551238"/>
              <a:ext cx="15875" cy="6350"/>
            </a:xfrm>
            <a:custGeom>
              <a:avLst/>
              <a:gdLst>
                <a:gd name="T0" fmla="*/ 11852 w 20000"/>
                <a:gd name="T1" fmla="*/ 18182 h 20000"/>
                <a:gd name="T2" fmla="*/ 0 w 20000"/>
                <a:gd name="T3" fmla="*/ 0 h 20000"/>
                <a:gd name="T4" fmla="*/ 3704 w 20000"/>
                <a:gd name="T5" fmla="*/ 0 h 20000"/>
                <a:gd name="T6" fmla="*/ 19259 w 20000"/>
                <a:gd name="T7" fmla="*/ 18182 h 20000"/>
                <a:gd name="T8" fmla="*/ 11852 w 20000"/>
                <a:gd name="T9" fmla="*/ 18182 h 20000"/>
              </a:gdLst>
              <a:ahLst/>
              <a:cxnLst>
                <a:cxn ang="0">
                  <a:pos x="T0" y="T1"/>
                </a:cxn>
                <a:cxn ang="0">
                  <a:pos x="T2" y="T3"/>
                </a:cxn>
                <a:cxn ang="0">
                  <a:pos x="T4" y="T5"/>
                </a:cxn>
                <a:cxn ang="0">
                  <a:pos x="T6" y="T7"/>
                </a:cxn>
                <a:cxn ang="0">
                  <a:pos x="T8" y="T9"/>
                </a:cxn>
              </a:cxnLst>
              <a:rect l="0" t="0" r="r" b="b"/>
              <a:pathLst>
                <a:path w="20000" h="20000">
                  <a:moveTo>
                    <a:pt x="11852" y="18182"/>
                  </a:moveTo>
                  <a:lnTo>
                    <a:pt x="0" y="0"/>
                  </a:lnTo>
                  <a:lnTo>
                    <a:pt x="3704" y="0"/>
                  </a:lnTo>
                  <a:lnTo>
                    <a:pt x="19259" y="18182"/>
                  </a:lnTo>
                  <a:lnTo>
                    <a:pt x="11852" y="18182"/>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grpSp>
        <p:nvGrpSpPr>
          <p:cNvPr id="472" name="Espagne">
            <a:extLst>
              <a:ext uri="{FF2B5EF4-FFF2-40B4-BE49-F238E27FC236}">
                <a16:creationId xmlns:a16="http://schemas.microsoft.com/office/drawing/2014/main" id="{8C59FCBD-7D1F-49D0-B0F2-FDFE2FF7C359}"/>
              </a:ext>
            </a:extLst>
          </p:cNvPr>
          <p:cNvGrpSpPr/>
          <p:nvPr/>
        </p:nvGrpSpPr>
        <p:grpSpPr>
          <a:xfrm>
            <a:off x="7693457" y="3456004"/>
            <a:ext cx="451734" cy="398745"/>
            <a:chOff x="5126038" y="3217862"/>
            <a:chExt cx="541338" cy="477838"/>
          </a:xfrm>
          <a:solidFill>
            <a:schemeClr val="tx1"/>
          </a:solidFill>
        </p:grpSpPr>
        <p:sp>
          <p:nvSpPr>
            <p:cNvPr id="473" name="ile canarie">
              <a:extLst>
                <a:ext uri="{FF2B5EF4-FFF2-40B4-BE49-F238E27FC236}">
                  <a16:creationId xmlns:a16="http://schemas.microsoft.com/office/drawing/2014/main" id="{C2F2F269-9CFA-457D-ABF0-3F15E7E3B1A9}"/>
                </a:ext>
              </a:extLst>
            </p:cNvPr>
            <p:cNvSpPr>
              <a:spLocks/>
            </p:cNvSpPr>
            <p:nvPr/>
          </p:nvSpPr>
          <p:spPr bwMode="auto">
            <a:xfrm>
              <a:off x="5126038" y="3676650"/>
              <a:ext cx="17463" cy="17462"/>
            </a:xfrm>
            <a:custGeom>
              <a:avLst/>
              <a:gdLst>
                <a:gd name="T0" fmla="*/ 7857 w 20000"/>
                <a:gd name="T1" fmla="*/ 19259 h 20000"/>
                <a:gd name="T2" fmla="*/ 0 w 20000"/>
                <a:gd name="T3" fmla="*/ 4444 h 20000"/>
                <a:gd name="T4" fmla="*/ 19286 w 20000"/>
                <a:gd name="T5" fmla="*/ 0 h 20000"/>
                <a:gd name="T6" fmla="*/ 15000 w 20000"/>
                <a:gd name="T7" fmla="*/ 11852 h 20000"/>
                <a:gd name="T8" fmla="*/ 7857 w 20000"/>
                <a:gd name="T9" fmla="*/ 19259 h 20000"/>
              </a:gdLst>
              <a:ahLst/>
              <a:cxnLst>
                <a:cxn ang="0">
                  <a:pos x="T0" y="T1"/>
                </a:cxn>
                <a:cxn ang="0">
                  <a:pos x="T2" y="T3"/>
                </a:cxn>
                <a:cxn ang="0">
                  <a:pos x="T4" y="T5"/>
                </a:cxn>
                <a:cxn ang="0">
                  <a:pos x="T6" y="T7"/>
                </a:cxn>
                <a:cxn ang="0">
                  <a:pos x="T8" y="T9"/>
                </a:cxn>
              </a:cxnLst>
              <a:rect l="0" t="0" r="r" b="b"/>
              <a:pathLst>
                <a:path w="20000" h="20000">
                  <a:moveTo>
                    <a:pt x="7857" y="19259"/>
                  </a:moveTo>
                  <a:lnTo>
                    <a:pt x="0" y="4444"/>
                  </a:lnTo>
                  <a:lnTo>
                    <a:pt x="19286" y="0"/>
                  </a:lnTo>
                  <a:lnTo>
                    <a:pt x="15000" y="11852"/>
                  </a:lnTo>
                  <a:lnTo>
                    <a:pt x="7857" y="19259"/>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74" name="ile canarie">
              <a:extLst>
                <a:ext uri="{FF2B5EF4-FFF2-40B4-BE49-F238E27FC236}">
                  <a16:creationId xmlns:a16="http://schemas.microsoft.com/office/drawing/2014/main" id="{EBC48AB6-737F-4276-87FE-FC9F705961F8}"/>
                </a:ext>
              </a:extLst>
            </p:cNvPr>
            <p:cNvSpPr>
              <a:spLocks/>
            </p:cNvSpPr>
            <p:nvPr/>
          </p:nvSpPr>
          <p:spPr bwMode="auto">
            <a:xfrm>
              <a:off x="5157788" y="3679825"/>
              <a:ext cx="11113" cy="15875"/>
            </a:xfrm>
            <a:custGeom>
              <a:avLst/>
              <a:gdLst>
                <a:gd name="T0" fmla="*/ 11765 w 20000"/>
                <a:gd name="T1" fmla="*/ 19259 h 20000"/>
                <a:gd name="T2" fmla="*/ 0 w 20000"/>
                <a:gd name="T3" fmla="*/ 14815 h 20000"/>
                <a:gd name="T4" fmla="*/ 18824 w 20000"/>
                <a:gd name="T5" fmla="*/ 0 h 20000"/>
                <a:gd name="T6" fmla="*/ 11765 w 20000"/>
                <a:gd name="T7" fmla="*/ 19259 h 20000"/>
              </a:gdLst>
              <a:ahLst/>
              <a:cxnLst>
                <a:cxn ang="0">
                  <a:pos x="T0" y="T1"/>
                </a:cxn>
                <a:cxn ang="0">
                  <a:pos x="T2" y="T3"/>
                </a:cxn>
                <a:cxn ang="0">
                  <a:pos x="T4" y="T5"/>
                </a:cxn>
                <a:cxn ang="0">
                  <a:pos x="T6" y="T7"/>
                </a:cxn>
              </a:cxnLst>
              <a:rect l="0" t="0" r="r" b="b"/>
              <a:pathLst>
                <a:path w="20000" h="20000">
                  <a:moveTo>
                    <a:pt x="11765" y="19259"/>
                  </a:moveTo>
                  <a:lnTo>
                    <a:pt x="0" y="14815"/>
                  </a:lnTo>
                  <a:lnTo>
                    <a:pt x="18824" y="0"/>
                  </a:lnTo>
                  <a:lnTo>
                    <a:pt x="11765" y="19259"/>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75" name="majorque">
              <a:extLst>
                <a:ext uri="{FF2B5EF4-FFF2-40B4-BE49-F238E27FC236}">
                  <a16:creationId xmlns:a16="http://schemas.microsoft.com/office/drawing/2014/main" id="{435FD7B9-89A9-4685-AA0C-B786AB606589}"/>
                </a:ext>
              </a:extLst>
            </p:cNvPr>
            <p:cNvSpPr>
              <a:spLocks/>
            </p:cNvSpPr>
            <p:nvPr/>
          </p:nvSpPr>
          <p:spPr bwMode="auto">
            <a:xfrm>
              <a:off x="5626100" y="3340100"/>
              <a:ext cx="28575" cy="19050"/>
            </a:xfrm>
            <a:custGeom>
              <a:avLst/>
              <a:gdLst>
                <a:gd name="T0" fmla="*/ 10833 w 20000"/>
                <a:gd name="T1" fmla="*/ 19375 h 20000"/>
                <a:gd name="T2" fmla="*/ 8333 w 20000"/>
                <a:gd name="T3" fmla="*/ 16250 h 20000"/>
                <a:gd name="T4" fmla="*/ 8333 w 20000"/>
                <a:gd name="T5" fmla="*/ 9375 h 20000"/>
                <a:gd name="T6" fmla="*/ 0 w 20000"/>
                <a:gd name="T7" fmla="*/ 9375 h 20000"/>
                <a:gd name="T8" fmla="*/ 10833 w 20000"/>
                <a:gd name="T9" fmla="*/ 0 h 20000"/>
                <a:gd name="T10" fmla="*/ 10833 w 20000"/>
                <a:gd name="T11" fmla="*/ 6875 h 20000"/>
                <a:gd name="T12" fmla="*/ 19583 w 20000"/>
                <a:gd name="T13" fmla="*/ 6875 h 20000"/>
                <a:gd name="T14" fmla="*/ 15000 w 20000"/>
                <a:gd name="T15" fmla="*/ 9375 h 20000"/>
                <a:gd name="T16" fmla="*/ 10833 w 20000"/>
                <a:gd name="T17"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76" name="baléares">
              <a:extLst>
                <a:ext uri="{FF2B5EF4-FFF2-40B4-BE49-F238E27FC236}">
                  <a16:creationId xmlns:a16="http://schemas.microsoft.com/office/drawing/2014/main" id="{2C3E0D98-8F6E-4CE1-9078-19AE27B5A611}"/>
                </a:ext>
              </a:extLst>
            </p:cNvPr>
            <p:cNvSpPr>
              <a:spLocks/>
            </p:cNvSpPr>
            <p:nvPr/>
          </p:nvSpPr>
          <p:spPr bwMode="auto">
            <a:xfrm>
              <a:off x="5656263" y="3333750"/>
              <a:ext cx="11113" cy="6350"/>
            </a:xfrm>
            <a:custGeom>
              <a:avLst/>
              <a:gdLst>
                <a:gd name="T0" fmla="*/ 18824 w 20000"/>
                <a:gd name="T1" fmla="*/ 18182 h 20000"/>
                <a:gd name="T2" fmla="*/ 0 w 20000"/>
                <a:gd name="T3" fmla="*/ 0 h 20000"/>
                <a:gd name="T4" fmla="*/ 18824 w 20000"/>
                <a:gd name="T5" fmla="*/ 0 h 20000"/>
                <a:gd name="T6" fmla="*/ 18824 w 20000"/>
                <a:gd name="T7" fmla="*/ 18182 h 20000"/>
              </a:gdLst>
              <a:ahLst/>
              <a:cxnLst>
                <a:cxn ang="0">
                  <a:pos x="T0" y="T1"/>
                </a:cxn>
                <a:cxn ang="0">
                  <a:pos x="T2" y="T3"/>
                </a:cxn>
                <a:cxn ang="0">
                  <a:pos x="T4" y="T5"/>
                </a:cxn>
                <a:cxn ang="0">
                  <a:pos x="T6" y="T7"/>
                </a:cxn>
              </a:cxnLst>
              <a:rect l="0" t="0" r="r" b="b"/>
              <a:pathLst>
                <a:path w="20000" h="20000">
                  <a:moveTo>
                    <a:pt x="18824" y="18182"/>
                  </a:moveTo>
                  <a:lnTo>
                    <a:pt x="0" y="0"/>
                  </a:lnTo>
                  <a:lnTo>
                    <a:pt x="18824" y="0"/>
                  </a:lnTo>
                  <a:lnTo>
                    <a:pt x="18824" y="18182"/>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77" name="ibiza">
              <a:extLst>
                <a:ext uri="{FF2B5EF4-FFF2-40B4-BE49-F238E27FC236}">
                  <a16:creationId xmlns:a16="http://schemas.microsoft.com/office/drawing/2014/main" id="{A90CAA6D-FC94-48D2-B180-34A0BE79D60B}"/>
                </a:ext>
              </a:extLst>
            </p:cNvPr>
            <p:cNvSpPr>
              <a:spLocks/>
            </p:cNvSpPr>
            <p:nvPr/>
          </p:nvSpPr>
          <p:spPr bwMode="auto">
            <a:xfrm>
              <a:off x="5592763" y="3363913"/>
              <a:ext cx="11113" cy="9525"/>
            </a:xfrm>
            <a:custGeom>
              <a:avLst/>
              <a:gdLst>
                <a:gd name="T0" fmla="*/ 18824 w 20000"/>
                <a:gd name="T1" fmla="*/ 18750 h 20000"/>
                <a:gd name="T2" fmla="*/ 0 w 20000"/>
                <a:gd name="T3" fmla="*/ 12500 h 20000"/>
                <a:gd name="T4" fmla="*/ 18824 w 20000"/>
                <a:gd name="T5" fmla="*/ 0 h 20000"/>
                <a:gd name="T6" fmla="*/ 18824 w 20000"/>
                <a:gd name="T7" fmla="*/ 18750 h 20000"/>
              </a:gdLst>
              <a:ahLst/>
              <a:cxnLst>
                <a:cxn ang="0">
                  <a:pos x="T0" y="T1"/>
                </a:cxn>
                <a:cxn ang="0">
                  <a:pos x="T2" y="T3"/>
                </a:cxn>
                <a:cxn ang="0">
                  <a:pos x="T4" y="T5"/>
                </a:cxn>
                <a:cxn ang="0">
                  <a:pos x="T6" y="T7"/>
                </a:cxn>
              </a:cxnLst>
              <a:rect l="0" t="0" r="r" b="b"/>
              <a:pathLst>
                <a:path w="20000" h="20000">
                  <a:moveTo>
                    <a:pt x="18824" y="18750"/>
                  </a:moveTo>
                  <a:lnTo>
                    <a:pt x="0" y="12500"/>
                  </a:lnTo>
                  <a:lnTo>
                    <a:pt x="18824" y="0"/>
                  </a:lnTo>
                  <a:lnTo>
                    <a:pt x="18824" y="18750"/>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78" name="espagne">
              <a:extLst>
                <a:ext uri="{FF2B5EF4-FFF2-40B4-BE49-F238E27FC236}">
                  <a16:creationId xmlns:a16="http://schemas.microsoft.com/office/drawing/2014/main" id="{7FEB07F3-71DF-452C-A139-4E13A0F9A249}"/>
                </a:ext>
              </a:extLst>
            </p:cNvPr>
            <p:cNvSpPr>
              <a:spLocks/>
            </p:cNvSpPr>
            <p:nvPr/>
          </p:nvSpPr>
          <p:spPr bwMode="auto">
            <a:xfrm>
              <a:off x="5335588" y="3217862"/>
              <a:ext cx="313728" cy="242292"/>
            </a:xfrm>
            <a:custGeom>
              <a:avLst/>
              <a:gdLst>
                <a:gd name="connsiteX0" fmla="*/ 33868 w 313728"/>
                <a:gd name="connsiteY0" fmla="*/ 0 h 242292"/>
                <a:gd name="connsiteX1" fmla="*/ 46347 w 313728"/>
                <a:gd name="connsiteY1" fmla="*/ 2380 h 242292"/>
                <a:gd name="connsiteX2" fmla="*/ 70707 w 313728"/>
                <a:gd name="connsiteY2" fmla="*/ 2380 h 242292"/>
                <a:gd name="connsiteX3" fmla="*/ 86156 w 313728"/>
                <a:gd name="connsiteY3" fmla="*/ 2380 h 242292"/>
                <a:gd name="connsiteX4" fmla="*/ 111114 w 313728"/>
                <a:gd name="connsiteY4" fmla="*/ 9497 h 242292"/>
                <a:gd name="connsiteX5" fmla="*/ 138444 w 313728"/>
                <a:gd name="connsiteY5" fmla="*/ 9497 h 242292"/>
                <a:gd name="connsiteX6" fmla="*/ 163402 w 313728"/>
                <a:gd name="connsiteY6" fmla="*/ 9497 h 242292"/>
                <a:gd name="connsiteX7" fmla="*/ 190732 w 313728"/>
                <a:gd name="connsiteY7" fmla="*/ 9497 h 242292"/>
                <a:gd name="connsiteX8" fmla="*/ 199643 w 313728"/>
                <a:gd name="connsiteY8" fmla="*/ 24349 h 242292"/>
                <a:gd name="connsiteX9" fmla="*/ 233512 w 313728"/>
                <a:gd name="connsiteY9" fmla="*/ 33846 h 242292"/>
                <a:gd name="connsiteX10" fmla="*/ 249558 w 313728"/>
                <a:gd name="connsiteY10" fmla="*/ 33846 h 242292"/>
                <a:gd name="connsiteX11" fmla="*/ 249558 w 313728"/>
                <a:gd name="connsiteY11" fmla="*/ 27908 h 242292"/>
                <a:gd name="connsiteX12" fmla="*/ 263782 w 313728"/>
                <a:gd name="connsiteY12" fmla="*/ 33595 h 242292"/>
                <a:gd name="connsiteX13" fmla="*/ 263525 w 313728"/>
                <a:gd name="connsiteY13" fmla="*/ 33337 h 242292"/>
                <a:gd name="connsiteX14" fmla="*/ 281980 w 313728"/>
                <a:gd name="connsiteY14" fmla="*/ 38940 h 242292"/>
                <a:gd name="connsiteX15" fmla="*/ 273163 w 313728"/>
                <a:gd name="connsiteY15" fmla="*/ 42052 h 242292"/>
                <a:gd name="connsiteX16" fmla="*/ 273919 w 313728"/>
                <a:gd name="connsiteY16" fmla="*/ 42760 h 242292"/>
                <a:gd name="connsiteX17" fmla="*/ 283427 w 313728"/>
                <a:gd name="connsiteY17" fmla="*/ 39785 h 242292"/>
                <a:gd name="connsiteX18" fmla="*/ 298279 w 313728"/>
                <a:gd name="connsiteY18" fmla="*/ 42760 h 242292"/>
                <a:gd name="connsiteX19" fmla="*/ 307787 w 313728"/>
                <a:gd name="connsiteY19" fmla="*/ 39785 h 242292"/>
                <a:gd name="connsiteX20" fmla="*/ 313728 w 313728"/>
                <a:gd name="connsiteY20" fmla="*/ 42760 h 242292"/>
                <a:gd name="connsiteX21" fmla="*/ 307787 w 313728"/>
                <a:gd name="connsiteY21" fmla="*/ 48699 h 242292"/>
                <a:gd name="connsiteX22" fmla="*/ 307787 w 313728"/>
                <a:gd name="connsiteY22" fmla="*/ 58196 h 242292"/>
                <a:gd name="connsiteX23" fmla="*/ 298279 w 313728"/>
                <a:gd name="connsiteY23" fmla="*/ 67705 h 242292"/>
                <a:gd name="connsiteX24" fmla="*/ 283427 w 313728"/>
                <a:gd name="connsiteY24" fmla="*/ 82545 h 242292"/>
                <a:gd name="connsiteX25" fmla="*/ 264410 w 313728"/>
                <a:gd name="connsiteY25" fmla="*/ 82545 h 242292"/>
                <a:gd name="connsiteX26" fmla="*/ 255499 w 313728"/>
                <a:gd name="connsiteY26" fmla="*/ 88484 h 242292"/>
                <a:gd name="connsiteX27" fmla="*/ 249558 w 313728"/>
                <a:gd name="connsiteY27" fmla="*/ 88484 h 242292"/>
                <a:gd name="connsiteX28" fmla="*/ 249558 w 313728"/>
                <a:gd name="connsiteY28" fmla="*/ 104514 h 242292"/>
                <a:gd name="connsiteX29" fmla="*/ 240050 w 313728"/>
                <a:gd name="connsiteY29" fmla="*/ 113428 h 242292"/>
                <a:gd name="connsiteX30" fmla="*/ 218660 w 313728"/>
                <a:gd name="connsiteY30" fmla="*/ 131839 h 242292"/>
                <a:gd name="connsiteX31" fmla="*/ 225198 w 313728"/>
                <a:gd name="connsiteY31" fmla="*/ 140741 h 242292"/>
                <a:gd name="connsiteX32" fmla="*/ 233512 w 313728"/>
                <a:gd name="connsiteY32" fmla="*/ 156189 h 242292"/>
                <a:gd name="connsiteX33" fmla="*/ 233512 w 313728"/>
                <a:gd name="connsiteY33" fmla="*/ 162722 h 242292"/>
                <a:gd name="connsiteX34" fmla="*/ 225198 w 313728"/>
                <a:gd name="connsiteY34" fmla="*/ 168661 h 242292"/>
                <a:gd name="connsiteX35" fmla="*/ 215690 w 313728"/>
                <a:gd name="connsiteY35" fmla="*/ 178158 h 242292"/>
                <a:gd name="connsiteX36" fmla="*/ 209152 w 313728"/>
                <a:gd name="connsiteY36" fmla="*/ 187060 h 242292"/>
                <a:gd name="connsiteX37" fmla="*/ 209152 w 313728"/>
                <a:gd name="connsiteY37" fmla="*/ 192998 h 242292"/>
                <a:gd name="connsiteX38" fmla="*/ 203211 w 313728"/>
                <a:gd name="connsiteY38" fmla="*/ 196569 h 242292"/>
                <a:gd name="connsiteX39" fmla="*/ 190732 w 313728"/>
                <a:gd name="connsiteY39" fmla="*/ 196569 h 242292"/>
                <a:gd name="connsiteX40" fmla="*/ 178851 w 313728"/>
                <a:gd name="connsiteY40" fmla="*/ 206065 h 242292"/>
                <a:gd name="connsiteX41" fmla="*/ 175283 w 313728"/>
                <a:gd name="connsiteY41" fmla="*/ 220918 h 242292"/>
                <a:gd name="connsiteX42" fmla="*/ 169342 w 313728"/>
                <a:gd name="connsiteY42" fmla="*/ 217943 h 242292"/>
                <a:gd name="connsiteX43" fmla="*/ 163402 w 313728"/>
                <a:gd name="connsiteY43" fmla="*/ 217943 h 242292"/>
                <a:gd name="connsiteX44" fmla="*/ 160431 w 313728"/>
                <a:gd name="connsiteY44" fmla="*/ 220918 h 242292"/>
                <a:gd name="connsiteX45" fmla="*/ 153893 w 313728"/>
                <a:gd name="connsiteY45" fmla="*/ 220918 h 242292"/>
                <a:gd name="connsiteX46" fmla="*/ 144982 w 313728"/>
                <a:gd name="connsiteY46" fmla="*/ 220918 h 242292"/>
                <a:gd name="connsiteX47" fmla="*/ 138444 w 313728"/>
                <a:gd name="connsiteY47" fmla="*/ 220918 h 242292"/>
                <a:gd name="connsiteX48" fmla="*/ 126563 w 313728"/>
                <a:gd name="connsiteY48" fmla="*/ 220918 h 242292"/>
                <a:gd name="connsiteX49" fmla="*/ 114084 w 313728"/>
                <a:gd name="connsiteY49" fmla="*/ 226857 h 242292"/>
                <a:gd name="connsiteX50" fmla="*/ 104576 w 313728"/>
                <a:gd name="connsiteY50" fmla="*/ 226857 h 242292"/>
                <a:gd name="connsiteX51" fmla="*/ 89127 w 313728"/>
                <a:gd name="connsiteY51" fmla="*/ 242292 h 242292"/>
                <a:gd name="connsiteX52" fmla="*/ 70707 w 313728"/>
                <a:gd name="connsiteY52" fmla="*/ 233390 h 242292"/>
                <a:gd name="connsiteX53" fmla="*/ 64766 w 313728"/>
                <a:gd name="connsiteY53" fmla="*/ 220918 h 242292"/>
                <a:gd name="connsiteX54" fmla="*/ 64766 w 313728"/>
                <a:gd name="connsiteY54" fmla="*/ 212004 h 242292"/>
                <a:gd name="connsiteX55" fmla="*/ 49915 w 313728"/>
                <a:gd name="connsiteY55" fmla="*/ 206065 h 242292"/>
                <a:gd name="connsiteX56" fmla="*/ 46347 w 313728"/>
                <a:gd name="connsiteY56" fmla="*/ 206065 h 242292"/>
                <a:gd name="connsiteX57" fmla="*/ 46347 w 313728"/>
                <a:gd name="connsiteY57" fmla="*/ 187060 h 242292"/>
                <a:gd name="connsiteX58" fmla="*/ 55855 w 313728"/>
                <a:gd name="connsiteY58" fmla="*/ 178158 h 242292"/>
                <a:gd name="connsiteX59" fmla="*/ 55855 w 313728"/>
                <a:gd name="connsiteY59" fmla="*/ 172219 h 242292"/>
                <a:gd name="connsiteX60" fmla="*/ 49915 w 313728"/>
                <a:gd name="connsiteY60" fmla="*/ 162722 h 242292"/>
                <a:gd name="connsiteX61" fmla="*/ 49915 w 313728"/>
                <a:gd name="connsiteY61" fmla="*/ 153808 h 242292"/>
                <a:gd name="connsiteX62" fmla="*/ 49915 w 313728"/>
                <a:gd name="connsiteY62" fmla="*/ 147870 h 242292"/>
                <a:gd name="connsiteX63" fmla="*/ 46347 w 313728"/>
                <a:gd name="connsiteY63" fmla="*/ 128864 h 242292"/>
                <a:gd name="connsiteX64" fmla="*/ 55855 w 313728"/>
                <a:gd name="connsiteY64" fmla="*/ 128864 h 242292"/>
                <a:gd name="connsiteX65" fmla="*/ 61796 w 313728"/>
                <a:gd name="connsiteY65" fmla="*/ 104514 h 242292"/>
                <a:gd name="connsiteX66" fmla="*/ 61796 w 313728"/>
                <a:gd name="connsiteY66" fmla="*/ 88484 h 242292"/>
                <a:gd name="connsiteX67" fmla="*/ 74275 w 313728"/>
                <a:gd name="connsiteY67" fmla="*/ 67705 h 242292"/>
                <a:gd name="connsiteX68" fmla="*/ 70707 w 313728"/>
                <a:gd name="connsiteY68" fmla="*/ 64134 h 242292"/>
                <a:gd name="connsiteX69" fmla="*/ 61796 w 313728"/>
                <a:gd name="connsiteY69" fmla="*/ 58196 h 242292"/>
                <a:gd name="connsiteX70" fmla="*/ 49915 w 313728"/>
                <a:gd name="connsiteY70" fmla="*/ 58196 h 242292"/>
                <a:gd name="connsiteX71" fmla="*/ 40406 w 313728"/>
                <a:gd name="connsiteY71" fmla="*/ 58196 h 242292"/>
                <a:gd name="connsiteX72" fmla="*/ 30898 w 313728"/>
                <a:gd name="connsiteY72" fmla="*/ 58196 h 242292"/>
                <a:gd name="connsiteX73" fmla="*/ 24957 w 313728"/>
                <a:gd name="connsiteY73" fmla="*/ 48699 h 242292"/>
                <a:gd name="connsiteX74" fmla="*/ 16046 w 313728"/>
                <a:gd name="connsiteY74" fmla="*/ 52257 h 242292"/>
                <a:gd name="connsiteX75" fmla="*/ 9508 w 313728"/>
                <a:gd name="connsiteY75" fmla="*/ 48699 h 242292"/>
                <a:gd name="connsiteX76" fmla="*/ 16046 w 313728"/>
                <a:gd name="connsiteY76" fmla="*/ 42760 h 242292"/>
                <a:gd name="connsiteX77" fmla="*/ 9508 w 313728"/>
                <a:gd name="connsiteY77" fmla="*/ 33846 h 242292"/>
                <a:gd name="connsiteX78" fmla="*/ 6538 w 313728"/>
                <a:gd name="connsiteY78" fmla="*/ 33846 h 242292"/>
                <a:gd name="connsiteX79" fmla="*/ 6538 w 313728"/>
                <a:gd name="connsiteY79" fmla="*/ 27908 h 242292"/>
                <a:gd name="connsiteX80" fmla="*/ 0 w 313728"/>
                <a:gd name="connsiteY80" fmla="*/ 11877 h 242292"/>
                <a:gd name="connsiteX81" fmla="*/ 9508 w 313728"/>
                <a:gd name="connsiteY81" fmla="*/ 9497 h 242292"/>
                <a:gd name="connsiteX82" fmla="*/ 24957 w 313728"/>
                <a:gd name="connsiteY82" fmla="*/ 9497 h 242292"/>
                <a:gd name="connsiteX83" fmla="*/ 24957 w 313728"/>
                <a:gd name="connsiteY83" fmla="*/ 2380 h 24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13728" h="242292">
                  <a:moveTo>
                    <a:pt x="33868" y="0"/>
                  </a:moveTo>
                  <a:lnTo>
                    <a:pt x="46347" y="2380"/>
                  </a:lnTo>
                  <a:lnTo>
                    <a:pt x="70707" y="2380"/>
                  </a:lnTo>
                  <a:lnTo>
                    <a:pt x="86156" y="2380"/>
                  </a:lnTo>
                  <a:lnTo>
                    <a:pt x="111114" y="9497"/>
                  </a:lnTo>
                  <a:lnTo>
                    <a:pt x="138444" y="9497"/>
                  </a:lnTo>
                  <a:lnTo>
                    <a:pt x="163402" y="9497"/>
                  </a:lnTo>
                  <a:lnTo>
                    <a:pt x="190732" y="9497"/>
                  </a:lnTo>
                  <a:lnTo>
                    <a:pt x="199643" y="24349"/>
                  </a:lnTo>
                  <a:lnTo>
                    <a:pt x="233512" y="33846"/>
                  </a:lnTo>
                  <a:lnTo>
                    <a:pt x="249558" y="33846"/>
                  </a:lnTo>
                  <a:lnTo>
                    <a:pt x="249558" y="27908"/>
                  </a:lnTo>
                  <a:lnTo>
                    <a:pt x="263782" y="33595"/>
                  </a:lnTo>
                  <a:lnTo>
                    <a:pt x="263525" y="33337"/>
                  </a:lnTo>
                  <a:lnTo>
                    <a:pt x="281980" y="38940"/>
                  </a:lnTo>
                  <a:lnTo>
                    <a:pt x="273163" y="42052"/>
                  </a:lnTo>
                  <a:lnTo>
                    <a:pt x="273919" y="42760"/>
                  </a:lnTo>
                  <a:lnTo>
                    <a:pt x="283427" y="39785"/>
                  </a:lnTo>
                  <a:lnTo>
                    <a:pt x="298279" y="42760"/>
                  </a:lnTo>
                  <a:lnTo>
                    <a:pt x="307787" y="39785"/>
                  </a:lnTo>
                  <a:lnTo>
                    <a:pt x="313728" y="42760"/>
                  </a:lnTo>
                  <a:lnTo>
                    <a:pt x="307787" y="48699"/>
                  </a:lnTo>
                  <a:lnTo>
                    <a:pt x="307787" y="58196"/>
                  </a:lnTo>
                  <a:lnTo>
                    <a:pt x="298279" y="67705"/>
                  </a:lnTo>
                  <a:lnTo>
                    <a:pt x="283427" y="82545"/>
                  </a:lnTo>
                  <a:lnTo>
                    <a:pt x="264410" y="82545"/>
                  </a:lnTo>
                  <a:lnTo>
                    <a:pt x="255499" y="88484"/>
                  </a:lnTo>
                  <a:lnTo>
                    <a:pt x="249558" y="88484"/>
                  </a:lnTo>
                  <a:lnTo>
                    <a:pt x="249558" y="104514"/>
                  </a:lnTo>
                  <a:lnTo>
                    <a:pt x="240050" y="113428"/>
                  </a:lnTo>
                  <a:lnTo>
                    <a:pt x="218660" y="131839"/>
                  </a:lnTo>
                  <a:lnTo>
                    <a:pt x="225198" y="140741"/>
                  </a:lnTo>
                  <a:lnTo>
                    <a:pt x="233512" y="156189"/>
                  </a:lnTo>
                  <a:lnTo>
                    <a:pt x="233512" y="162722"/>
                  </a:lnTo>
                  <a:lnTo>
                    <a:pt x="225198" y="168661"/>
                  </a:lnTo>
                  <a:lnTo>
                    <a:pt x="215690" y="178158"/>
                  </a:lnTo>
                  <a:lnTo>
                    <a:pt x="209152" y="187060"/>
                  </a:lnTo>
                  <a:lnTo>
                    <a:pt x="209152" y="192998"/>
                  </a:lnTo>
                  <a:lnTo>
                    <a:pt x="203211" y="196569"/>
                  </a:lnTo>
                  <a:lnTo>
                    <a:pt x="190732" y="196569"/>
                  </a:lnTo>
                  <a:lnTo>
                    <a:pt x="178851" y="206065"/>
                  </a:lnTo>
                  <a:lnTo>
                    <a:pt x="175283" y="220918"/>
                  </a:lnTo>
                  <a:lnTo>
                    <a:pt x="169342" y="217943"/>
                  </a:lnTo>
                  <a:lnTo>
                    <a:pt x="163402" y="217943"/>
                  </a:lnTo>
                  <a:lnTo>
                    <a:pt x="160431" y="220918"/>
                  </a:lnTo>
                  <a:lnTo>
                    <a:pt x="153893" y="220918"/>
                  </a:lnTo>
                  <a:lnTo>
                    <a:pt x="144982" y="220918"/>
                  </a:lnTo>
                  <a:lnTo>
                    <a:pt x="138444" y="220918"/>
                  </a:lnTo>
                  <a:lnTo>
                    <a:pt x="126563" y="220918"/>
                  </a:lnTo>
                  <a:lnTo>
                    <a:pt x="114084" y="226857"/>
                  </a:lnTo>
                  <a:lnTo>
                    <a:pt x="104576" y="226857"/>
                  </a:lnTo>
                  <a:lnTo>
                    <a:pt x="89127" y="242292"/>
                  </a:lnTo>
                  <a:lnTo>
                    <a:pt x="70707" y="233390"/>
                  </a:lnTo>
                  <a:lnTo>
                    <a:pt x="64766" y="220918"/>
                  </a:lnTo>
                  <a:lnTo>
                    <a:pt x="64766" y="212004"/>
                  </a:lnTo>
                  <a:lnTo>
                    <a:pt x="49915" y="206065"/>
                  </a:lnTo>
                  <a:lnTo>
                    <a:pt x="46347" y="206065"/>
                  </a:lnTo>
                  <a:lnTo>
                    <a:pt x="46347" y="187060"/>
                  </a:lnTo>
                  <a:lnTo>
                    <a:pt x="55855" y="178158"/>
                  </a:lnTo>
                  <a:lnTo>
                    <a:pt x="55855" y="172219"/>
                  </a:lnTo>
                  <a:lnTo>
                    <a:pt x="49915" y="162722"/>
                  </a:lnTo>
                  <a:lnTo>
                    <a:pt x="49915" y="153808"/>
                  </a:lnTo>
                  <a:lnTo>
                    <a:pt x="49915" y="147870"/>
                  </a:lnTo>
                  <a:lnTo>
                    <a:pt x="46347" y="128864"/>
                  </a:lnTo>
                  <a:lnTo>
                    <a:pt x="55855" y="128864"/>
                  </a:lnTo>
                  <a:lnTo>
                    <a:pt x="61796" y="104514"/>
                  </a:lnTo>
                  <a:lnTo>
                    <a:pt x="61796" y="88484"/>
                  </a:lnTo>
                  <a:lnTo>
                    <a:pt x="74275" y="67705"/>
                  </a:lnTo>
                  <a:lnTo>
                    <a:pt x="70707" y="64134"/>
                  </a:lnTo>
                  <a:lnTo>
                    <a:pt x="61796" y="58196"/>
                  </a:lnTo>
                  <a:lnTo>
                    <a:pt x="49915" y="58196"/>
                  </a:lnTo>
                  <a:lnTo>
                    <a:pt x="40406" y="58196"/>
                  </a:lnTo>
                  <a:lnTo>
                    <a:pt x="30898" y="58196"/>
                  </a:lnTo>
                  <a:lnTo>
                    <a:pt x="24957" y="48699"/>
                  </a:lnTo>
                  <a:lnTo>
                    <a:pt x="16046" y="52257"/>
                  </a:lnTo>
                  <a:lnTo>
                    <a:pt x="9508" y="48699"/>
                  </a:lnTo>
                  <a:lnTo>
                    <a:pt x="16046" y="42760"/>
                  </a:lnTo>
                  <a:lnTo>
                    <a:pt x="9508" y="33846"/>
                  </a:lnTo>
                  <a:lnTo>
                    <a:pt x="6538" y="33846"/>
                  </a:lnTo>
                  <a:lnTo>
                    <a:pt x="6538" y="27908"/>
                  </a:lnTo>
                  <a:lnTo>
                    <a:pt x="0" y="11877"/>
                  </a:lnTo>
                  <a:lnTo>
                    <a:pt x="9508" y="9497"/>
                  </a:lnTo>
                  <a:lnTo>
                    <a:pt x="24957" y="9497"/>
                  </a:lnTo>
                  <a:lnTo>
                    <a:pt x="24957" y="2380"/>
                  </a:lnTo>
                  <a:close/>
                </a:path>
              </a:pathLst>
            </a:custGeom>
            <a:grpFill/>
            <a:ln w="1270">
              <a:solidFill>
                <a:schemeClr val="tx1"/>
              </a:solidFill>
              <a:round/>
              <a:headEnd/>
              <a:tailEnd/>
            </a:ln>
          </p:spPr>
          <p:txBody>
            <a:bodyPr wrap="square">
              <a:noAutofit/>
            </a:bodyPr>
            <a:lstStyle/>
            <a:p>
              <a:endParaRPr lang="fr-FR" kern="0">
                <a:solidFill>
                  <a:sysClr val="windowText" lastClr="000000"/>
                </a:solidFill>
              </a:endParaRPr>
            </a:p>
          </p:txBody>
        </p:sp>
      </p:grpSp>
      <p:grpSp>
        <p:nvGrpSpPr>
          <p:cNvPr id="479" name="Royaume Uni">
            <a:extLst>
              <a:ext uri="{FF2B5EF4-FFF2-40B4-BE49-F238E27FC236}">
                <a16:creationId xmlns:a16="http://schemas.microsoft.com/office/drawing/2014/main" id="{5BEFB593-F125-45D1-BE58-D71E5BBEDFB1}"/>
              </a:ext>
            </a:extLst>
          </p:cNvPr>
          <p:cNvGrpSpPr/>
          <p:nvPr/>
        </p:nvGrpSpPr>
        <p:grpSpPr>
          <a:xfrm>
            <a:off x="7906739" y="2947308"/>
            <a:ext cx="189091" cy="333365"/>
            <a:chOff x="5381625" y="2608263"/>
            <a:chExt cx="226598" cy="399490"/>
          </a:xfrm>
          <a:solidFill>
            <a:schemeClr val="tx1"/>
          </a:solidFill>
        </p:grpSpPr>
        <p:sp>
          <p:nvSpPr>
            <p:cNvPr id="480" name="Pays de galles">
              <a:extLst>
                <a:ext uri="{FF2B5EF4-FFF2-40B4-BE49-F238E27FC236}">
                  <a16:creationId xmlns:a16="http://schemas.microsoft.com/office/drawing/2014/main" id="{C3003B0D-5EA1-44BF-92BB-9B7ADB70A679}"/>
                </a:ext>
              </a:extLst>
            </p:cNvPr>
            <p:cNvSpPr>
              <a:spLocks/>
            </p:cNvSpPr>
            <p:nvPr/>
          </p:nvSpPr>
          <p:spPr bwMode="auto">
            <a:xfrm>
              <a:off x="5444856" y="2894742"/>
              <a:ext cx="52370" cy="64556"/>
            </a:xfrm>
            <a:custGeom>
              <a:avLst/>
              <a:gdLst>
                <a:gd name="T0" fmla="*/ 641 w 20000"/>
                <a:gd name="T1" fmla="*/ 19596 h 20000"/>
                <a:gd name="T2" fmla="*/ 3974 w 20000"/>
                <a:gd name="T3" fmla="*/ 17647 h 20000"/>
                <a:gd name="T4" fmla="*/ 6987 w 20000"/>
                <a:gd name="T5" fmla="*/ 17500 h 20000"/>
                <a:gd name="T6" fmla="*/ 6667 w 20000"/>
                <a:gd name="T7" fmla="*/ 16912 h 20000"/>
                <a:gd name="T8" fmla="*/ 3974 w 20000"/>
                <a:gd name="T9" fmla="*/ 16140 h 20000"/>
                <a:gd name="T10" fmla="*/ 2372 w 20000"/>
                <a:gd name="T11" fmla="*/ 15993 h 20000"/>
                <a:gd name="T12" fmla="*/ 5000 w 20000"/>
                <a:gd name="T13" fmla="*/ 13676 h 20000"/>
                <a:gd name="T14" fmla="*/ 3333 w 20000"/>
                <a:gd name="T15" fmla="*/ 13676 h 20000"/>
                <a:gd name="T16" fmla="*/ 6026 w 20000"/>
                <a:gd name="T17" fmla="*/ 12904 h 20000"/>
                <a:gd name="T18" fmla="*/ 7628 w 20000"/>
                <a:gd name="T19" fmla="*/ 12169 h 20000"/>
                <a:gd name="T20" fmla="*/ 7628 w 20000"/>
                <a:gd name="T21" fmla="*/ 11029 h 20000"/>
                <a:gd name="T22" fmla="*/ 6667 w 20000"/>
                <a:gd name="T23" fmla="*/ 9669 h 20000"/>
                <a:gd name="T24" fmla="*/ 7628 w 20000"/>
                <a:gd name="T25" fmla="*/ 8934 h 20000"/>
                <a:gd name="T26" fmla="*/ 5000 w 20000"/>
                <a:gd name="T27" fmla="*/ 9081 h 20000"/>
                <a:gd name="T28" fmla="*/ 2372 w 20000"/>
                <a:gd name="T29" fmla="*/ 9081 h 20000"/>
                <a:gd name="T30" fmla="*/ 3333 w 20000"/>
                <a:gd name="T31" fmla="*/ 7206 h 20000"/>
                <a:gd name="T32" fmla="*/ 1667 w 20000"/>
                <a:gd name="T33" fmla="*/ 6654 h 20000"/>
                <a:gd name="T34" fmla="*/ 1026 w 20000"/>
                <a:gd name="T35" fmla="*/ 7022 h 20000"/>
                <a:gd name="T36" fmla="*/ 2372 w 20000"/>
                <a:gd name="T37" fmla="*/ 4926 h 20000"/>
                <a:gd name="T38" fmla="*/ 0 w 20000"/>
                <a:gd name="T39" fmla="*/ 4559 h 20000"/>
                <a:gd name="T40" fmla="*/ 1667 w 20000"/>
                <a:gd name="T41" fmla="*/ 3235 h 20000"/>
                <a:gd name="T42" fmla="*/ 1026 w 20000"/>
                <a:gd name="T43" fmla="*/ 2096 h 20000"/>
                <a:gd name="T44" fmla="*/ 2372 w 20000"/>
                <a:gd name="T45" fmla="*/ 1103 h 20000"/>
                <a:gd name="T46" fmla="*/ 3333 w 20000"/>
                <a:gd name="T47" fmla="*/ 0 h 20000"/>
                <a:gd name="T48" fmla="*/ 7628 w 20000"/>
                <a:gd name="T49" fmla="*/ 0 h 20000"/>
                <a:gd name="T50" fmla="*/ 5256 w 20000"/>
                <a:gd name="T51" fmla="*/ 1691 h 20000"/>
                <a:gd name="T52" fmla="*/ 5000 w 20000"/>
                <a:gd name="T53" fmla="*/ 2647 h 20000"/>
                <a:gd name="T54" fmla="*/ 10256 w 20000"/>
                <a:gd name="T55" fmla="*/ 2463 h 20000"/>
                <a:gd name="T56" fmla="*/ 9615 w 20000"/>
                <a:gd name="T57" fmla="*/ 3971 h 20000"/>
                <a:gd name="T58" fmla="*/ 8654 w 20000"/>
                <a:gd name="T59" fmla="*/ 5699 h 20000"/>
                <a:gd name="T60" fmla="*/ 6667 w 20000"/>
                <a:gd name="T61" fmla="*/ 6434 h 20000"/>
                <a:gd name="T62" fmla="*/ 11282 w 20000"/>
                <a:gd name="T63" fmla="*/ 7978 h 20000"/>
                <a:gd name="T64" fmla="*/ 14936 w 20000"/>
                <a:gd name="T65" fmla="*/ 10662 h 20000"/>
                <a:gd name="T66" fmla="*/ 14936 w 20000"/>
                <a:gd name="T67" fmla="*/ 11985 h 20000"/>
                <a:gd name="T68" fmla="*/ 15577 w 20000"/>
                <a:gd name="T69" fmla="*/ 13493 h 20000"/>
                <a:gd name="T70" fmla="*/ 16603 w 20000"/>
                <a:gd name="T71" fmla="*/ 13676 h 20000"/>
                <a:gd name="T72" fmla="*/ 19936 w 20000"/>
                <a:gd name="T73" fmla="*/ 14412 h 20000"/>
                <a:gd name="T74" fmla="*/ 17949 w 20000"/>
                <a:gd name="T75" fmla="*/ 16140 h 20000"/>
                <a:gd name="T76" fmla="*/ 16603 w 20000"/>
                <a:gd name="T77" fmla="*/ 16912 h 20000"/>
                <a:gd name="T78" fmla="*/ 17949 w 20000"/>
                <a:gd name="T79" fmla="*/ 18088 h 20000"/>
                <a:gd name="T80" fmla="*/ 13910 w 20000"/>
                <a:gd name="T81" fmla="*/ 18088 h 20000"/>
                <a:gd name="T82" fmla="*/ 10256 w 20000"/>
                <a:gd name="T83" fmla="*/ 18456 h 20000"/>
                <a:gd name="T84" fmla="*/ 6667 w 20000"/>
                <a:gd name="T85" fmla="*/ 18640 h 20000"/>
                <a:gd name="T86" fmla="*/ 4359 w 20000"/>
                <a:gd name="T87" fmla="*/ 19375 h 20000"/>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7628 w 19936"/>
                <a:gd name="connsiteY48" fmla="*/ 0 h 19963"/>
                <a:gd name="connsiteX49" fmla="*/ 7628 w 19936"/>
                <a:gd name="connsiteY49" fmla="*/ 956 h 19963"/>
                <a:gd name="connsiteX50" fmla="*/ 5256 w 19936"/>
                <a:gd name="connsiteY50" fmla="*/ 1691 h 19963"/>
                <a:gd name="connsiteX51" fmla="*/ 5256 w 19936"/>
                <a:gd name="connsiteY51" fmla="*/ 2096 h 19963"/>
                <a:gd name="connsiteX52" fmla="*/ 5000 w 19936"/>
                <a:gd name="connsiteY52" fmla="*/ 2647 h 19963"/>
                <a:gd name="connsiteX53" fmla="*/ 6667 w 19936"/>
                <a:gd name="connsiteY53" fmla="*/ 2463 h 19963"/>
                <a:gd name="connsiteX54" fmla="*/ 10256 w 19936"/>
                <a:gd name="connsiteY54" fmla="*/ 2463 h 19963"/>
                <a:gd name="connsiteX55" fmla="*/ 10897 w 19936"/>
                <a:gd name="connsiteY55" fmla="*/ 3015 h 19963"/>
                <a:gd name="connsiteX56" fmla="*/ 9615 w 19936"/>
                <a:gd name="connsiteY56" fmla="*/ 3971 h 19963"/>
                <a:gd name="connsiteX57" fmla="*/ 8013 w 19936"/>
                <a:gd name="connsiteY57" fmla="*/ 5478 h 19963"/>
                <a:gd name="connsiteX58" fmla="*/ 8654 w 19936"/>
                <a:gd name="connsiteY58" fmla="*/ 5699 h 19963"/>
                <a:gd name="connsiteX59" fmla="*/ 7628 w 19936"/>
                <a:gd name="connsiteY59" fmla="*/ 6066 h 19963"/>
                <a:gd name="connsiteX60" fmla="*/ 6667 w 19936"/>
                <a:gd name="connsiteY60" fmla="*/ 6434 h 19963"/>
                <a:gd name="connsiteX61" fmla="*/ 8654 w 19936"/>
                <a:gd name="connsiteY61" fmla="*/ 6434 h 19963"/>
                <a:gd name="connsiteX62" fmla="*/ 11282 w 19936"/>
                <a:gd name="connsiteY62" fmla="*/ 7978 h 19963"/>
                <a:gd name="connsiteX63" fmla="*/ 12949 w 19936"/>
                <a:gd name="connsiteY63" fmla="*/ 9669 h 19963"/>
                <a:gd name="connsiteX64" fmla="*/ 14936 w 19936"/>
                <a:gd name="connsiteY64" fmla="*/ 10662 h 19963"/>
                <a:gd name="connsiteX65" fmla="*/ 15577 w 19936"/>
                <a:gd name="connsiteY65" fmla="*/ 11985 h 19963"/>
                <a:gd name="connsiteX66" fmla="*/ 14936 w 19936"/>
                <a:gd name="connsiteY66" fmla="*/ 11985 h 19963"/>
                <a:gd name="connsiteX67" fmla="*/ 16282 w 19936"/>
                <a:gd name="connsiteY67" fmla="*/ 13125 h 19963"/>
                <a:gd name="connsiteX68" fmla="*/ 15577 w 19936"/>
                <a:gd name="connsiteY68" fmla="*/ 13493 h 19963"/>
                <a:gd name="connsiteX69" fmla="*/ 16282 w 19936"/>
                <a:gd name="connsiteY69" fmla="*/ 14044 h 19963"/>
                <a:gd name="connsiteX70" fmla="*/ 16603 w 19936"/>
                <a:gd name="connsiteY70" fmla="*/ 13676 h 19963"/>
                <a:gd name="connsiteX71" fmla="*/ 17949 w 19936"/>
                <a:gd name="connsiteY71" fmla="*/ 13493 h 19963"/>
                <a:gd name="connsiteX72" fmla="*/ 19936 w 19936"/>
                <a:gd name="connsiteY72" fmla="*/ 14412 h 19963"/>
                <a:gd name="connsiteX73" fmla="*/ 18910 w 19936"/>
                <a:gd name="connsiteY73" fmla="*/ 15993 h 19963"/>
                <a:gd name="connsiteX74" fmla="*/ 17949 w 19936"/>
                <a:gd name="connsiteY74" fmla="*/ 16140 h 19963"/>
                <a:gd name="connsiteX75" fmla="*/ 17308 w 19936"/>
                <a:gd name="connsiteY75" fmla="*/ 16544 h 19963"/>
                <a:gd name="connsiteX76" fmla="*/ 16603 w 19936"/>
                <a:gd name="connsiteY76" fmla="*/ 16912 h 19963"/>
                <a:gd name="connsiteX77" fmla="*/ 18910 w 19936"/>
                <a:gd name="connsiteY77" fmla="*/ 17096 h 19963"/>
                <a:gd name="connsiteX78" fmla="*/ 17949 w 19936"/>
                <a:gd name="connsiteY78" fmla="*/ 18088 h 19963"/>
                <a:gd name="connsiteX79" fmla="*/ 16282 w 19936"/>
                <a:gd name="connsiteY79" fmla="*/ 18456 h 19963"/>
                <a:gd name="connsiteX80" fmla="*/ 13910 w 19936"/>
                <a:gd name="connsiteY80" fmla="*/ 18088 h 19963"/>
                <a:gd name="connsiteX81" fmla="*/ 12949 w 19936"/>
                <a:gd name="connsiteY81" fmla="*/ 18088 h 19963"/>
                <a:gd name="connsiteX82" fmla="*/ 10256 w 19936"/>
                <a:gd name="connsiteY82" fmla="*/ 18456 h 19963"/>
                <a:gd name="connsiteX83" fmla="*/ 8013 w 19936"/>
                <a:gd name="connsiteY83" fmla="*/ 18456 h 19963"/>
                <a:gd name="connsiteX84" fmla="*/ 6667 w 19936"/>
                <a:gd name="connsiteY84" fmla="*/ 18640 h 19963"/>
                <a:gd name="connsiteX85" fmla="*/ 5256 w 19936"/>
                <a:gd name="connsiteY85" fmla="*/ 19375 h 19963"/>
                <a:gd name="connsiteX86" fmla="*/ 4359 w 19936"/>
                <a:gd name="connsiteY86" fmla="*/ 19375 h 19963"/>
                <a:gd name="connsiteX87" fmla="*/ 1667 w 19936"/>
                <a:gd name="connsiteY87"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7628 w 19936"/>
                <a:gd name="connsiteY48" fmla="*/ 0 h 19963"/>
                <a:gd name="connsiteX49" fmla="*/ 7628 w 19936"/>
                <a:gd name="connsiteY49" fmla="*/ 956 h 19963"/>
                <a:gd name="connsiteX50" fmla="*/ 5256 w 19936"/>
                <a:gd name="connsiteY50" fmla="*/ 2096 h 19963"/>
                <a:gd name="connsiteX51" fmla="*/ 5000 w 19936"/>
                <a:gd name="connsiteY51" fmla="*/ 2647 h 19963"/>
                <a:gd name="connsiteX52" fmla="*/ 6667 w 19936"/>
                <a:gd name="connsiteY52" fmla="*/ 2463 h 19963"/>
                <a:gd name="connsiteX53" fmla="*/ 10256 w 19936"/>
                <a:gd name="connsiteY53" fmla="*/ 2463 h 19963"/>
                <a:gd name="connsiteX54" fmla="*/ 10897 w 19936"/>
                <a:gd name="connsiteY54" fmla="*/ 3015 h 19963"/>
                <a:gd name="connsiteX55" fmla="*/ 9615 w 19936"/>
                <a:gd name="connsiteY55" fmla="*/ 3971 h 19963"/>
                <a:gd name="connsiteX56" fmla="*/ 8013 w 19936"/>
                <a:gd name="connsiteY56" fmla="*/ 5478 h 19963"/>
                <a:gd name="connsiteX57" fmla="*/ 8654 w 19936"/>
                <a:gd name="connsiteY57" fmla="*/ 5699 h 19963"/>
                <a:gd name="connsiteX58" fmla="*/ 7628 w 19936"/>
                <a:gd name="connsiteY58" fmla="*/ 6066 h 19963"/>
                <a:gd name="connsiteX59" fmla="*/ 6667 w 19936"/>
                <a:gd name="connsiteY59" fmla="*/ 6434 h 19963"/>
                <a:gd name="connsiteX60" fmla="*/ 8654 w 19936"/>
                <a:gd name="connsiteY60" fmla="*/ 6434 h 19963"/>
                <a:gd name="connsiteX61" fmla="*/ 11282 w 19936"/>
                <a:gd name="connsiteY61" fmla="*/ 7978 h 19963"/>
                <a:gd name="connsiteX62" fmla="*/ 12949 w 19936"/>
                <a:gd name="connsiteY62" fmla="*/ 9669 h 19963"/>
                <a:gd name="connsiteX63" fmla="*/ 14936 w 19936"/>
                <a:gd name="connsiteY63" fmla="*/ 10662 h 19963"/>
                <a:gd name="connsiteX64" fmla="*/ 15577 w 19936"/>
                <a:gd name="connsiteY64" fmla="*/ 11985 h 19963"/>
                <a:gd name="connsiteX65" fmla="*/ 14936 w 19936"/>
                <a:gd name="connsiteY65" fmla="*/ 11985 h 19963"/>
                <a:gd name="connsiteX66" fmla="*/ 16282 w 19936"/>
                <a:gd name="connsiteY66" fmla="*/ 13125 h 19963"/>
                <a:gd name="connsiteX67" fmla="*/ 15577 w 19936"/>
                <a:gd name="connsiteY67" fmla="*/ 13493 h 19963"/>
                <a:gd name="connsiteX68" fmla="*/ 16282 w 19936"/>
                <a:gd name="connsiteY68" fmla="*/ 14044 h 19963"/>
                <a:gd name="connsiteX69" fmla="*/ 16603 w 19936"/>
                <a:gd name="connsiteY69" fmla="*/ 13676 h 19963"/>
                <a:gd name="connsiteX70" fmla="*/ 17949 w 19936"/>
                <a:gd name="connsiteY70" fmla="*/ 13493 h 19963"/>
                <a:gd name="connsiteX71" fmla="*/ 19936 w 19936"/>
                <a:gd name="connsiteY71" fmla="*/ 14412 h 19963"/>
                <a:gd name="connsiteX72" fmla="*/ 18910 w 19936"/>
                <a:gd name="connsiteY72" fmla="*/ 15993 h 19963"/>
                <a:gd name="connsiteX73" fmla="*/ 17949 w 19936"/>
                <a:gd name="connsiteY73" fmla="*/ 16140 h 19963"/>
                <a:gd name="connsiteX74" fmla="*/ 17308 w 19936"/>
                <a:gd name="connsiteY74" fmla="*/ 16544 h 19963"/>
                <a:gd name="connsiteX75" fmla="*/ 16603 w 19936"/>
                <a:gd name="connsiteY75" fmla="*/ 16912 h 19963"/>
                <a:gd name="connsiteX76" fmla="*/ 18910 w 19936"/>
                <a:gd name="connsiteY76" fmla="*/ 17096 h 19963"/>
                <a:gd name="connsiteX77" fmla="*/ 17949 w 19936"/>
                <a:gd name="connsiteY77" fmla="*/ 18088 h 19963"/>
                <a:gd name="connsiteX78" fmla="*/ 16282 w 19936"/>
                <a:gd name="connsiteY78" fmla="*/ 18456 h 19963"/>
                <a:gd name="connsiteX79" fmla="*/ 13910 w 19936"/>
                <a:gd name="connsiteY79" fmla="*/ 18088 h 19963"/>
                <a:gd name="connsiteX80" fmla="*/ 12949 w 19936"/>
                <a:gd name="connsiteY80" fmla="*/ 18088 h 19963"/>
                <a:gd name="connsiteX81" fmla="*/ 10256 w 19936"/>
                <a:gd name="connsiteY81" fmla="*/ 18456 h 19963"/>
                <a:gd name="connsiteX82" fmla="*/ 8013 w 19936"/>
                <a:gd name="connsiteY82" fmla="*/ 18456 h 19963"/>
                <a:gd name="connsiteX83" fmla="*/ 6667 w 19936"/>
                <a:gd name="connsiteY83" fmla="*/ 18640 h 19963"/>
                <a:gd name="connsiteX84" fmla="*/ 5256 w 19936"/>
                <a:gd name="connsiteY84" fmla="*/ 19375 h 19963"/>
                <a:gd name="connsiteX85" fmla="*/ 4359 w 19936"/>
                <a:gd name="connsiteY85" fmla="*/ 19375 h 19963"/>
                <a:gd name="connsiteX86" fmla="*/ 1667 w 19936"/>
                <a:gd name="connsiteY86"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7628 w 19936"/>
                <a:gd name="connsiteY48" fmla="*/ 0 h 19963"/>
                <a:gd name="connsiteX49" fmla="*/ 7628 w 19936"/>
                <a:gd name="connsiteY49" fmla="*/ 956 h 19963"/>
                <a:gd name="connsiteX50" fmla="*/ 5256 w 19936"/>
                <a:gd name="connsiteY50" fmla="*/ 2096 h 19963"/>
                <a:gd name="connsiteX51" fmla="*/ 5000 w 19936"/>
                <a:gd name="connsiteY51" fmla="*/ 2647 h 19963"/>
                <a:gd name="connsiteX52" fmla="*/ 10256 w 19936"/>
                <a:gd name="connsiteY52" fmla="*/ 2463 h 19963"/>
                <a:gd name="connsiteX53" fmla="*/ 10897 w 19936"/>
                <a:gd name="connsiteY53" fmla="*/ 3015 h 19963"/>
                <a:gd name="connsiteX54" fmla="*/ 9615 w 19936"/>
                <a:gd name="connsiteY54" fmla="*/ 3971 h 19963"/>
                <a:gd name="connsiteX55" fmla="*/ 8013 w 19936"/>
                <a:gd name="connsiteY55" fmla="*/ 5478 h 19963"/>
                <a:gd name="connsiteX56" fmla="*/ 8654 w 19936"/>
                <a:gd name="connsiteY56" fmla="*/ 5699 h 19963"/>
                <a:gd name="connsiteX57" fmla="*/ 7628 w 19936"/>
                <a:gd name="connsiteY57" fmla="*/ 6066 h 19963"/>
                <a:gd name="connsiteX58" fmla="*/ 6667 w 19936"/>
                <a:gd name="connsiteY58" fmla="*/ 6434 h 19963"/>
                <a:gd name="connsiteX59" fmla="*/ 8654 w 19936"/>
                <a:gd name="connsiteY59" fmla="*/ 6434 h 19963"/>
                <a:gd name="connsiteX60" fmla="*/ 11282 w 19936"/>
                <a:gd name="connsiteY60" fmla="*/ 7978 h 19963"/>
                <a:gd name="connsiteX61" fmla="*/ 12949 w 19936"/>
                <a:gd name="connsiteY61" fmla="*/ 9669 h 19963"/>
                <a:gd name="connsiteX62" fmla="*/ 14936 w 19936"/>
                <a:gd name="connsiteY62" fmla="*/ 10662 h 19963"/>
                <a:gd name="connsiteX63" fmla="*/ 15577 w 19936"/>
                <a:gd name="connsiteY63" fmla="*/ 11985 h 19963"/>
                <a:gd name="connsiteX64" fmla="*/ 14936 w 19936"/>
                <a:gd name="connsiteY64" fmla="*/ 11985 h 19963"/>
                <a:gd name="connsiteX65" fmla="*/ 16282 w 19936"/>
                <a:gd name="connsiteY65" fmla="*/ 13125 h 19963"/>
                <a:gd name="connsiteX66" fmla="*/ 15577 w 19936"/>
                <a:gd name="connsiteY66" fmla="*/ 13493 h 19963"/>
                <a:gd name="connsiteX67" fmla="*/ 16282 w 19936"/>
                <a:gd name="connsiteY67" fmla="*/ 14044 h 19963"/>
                <a:gd name="connsiteX68" fmla="*/ 16603 w 19936"/>
                <a:gd name="connsiteY68" fmla="*/ 13676 h 19963"/>
                <a:gd name="connsiteX69" fmla="*/ 17949 w 19936"/>
                <a:gd name="connsiteY69" fmla="*/ 13493 h 19963"/>
                <a:gd name="connsiteX70" fmla="*/ 19936 w 19936"/>
                <a:gd name="connsiteY70" fmla="*/ 14412 h 19963"/>
                <a:gd name="connsiteX71" fmla="*/ 18910 w 19936"/>
                <a:gd name="connsiteY71" fmla="*/ 15993 h 19963"/>
                <a:gd name="connsiteX72" fmla="*/ 17949 w 19936"/>
                <a:gd name="connsiteY72" fmla="*/ 16140 h 19963"/>
                <a:gd name="connsiteX73" fmla="*/ 17308 w 19936"/>
                <a:gd name="connsiteY73" fmla="*/ 16544 h 19963"/>
                <a:gd name="connsiteX74" fmla="*/ 16603 w 19936"/>
                <a:gd name="connsiteY74" fmla="*/ 16912 h 19963"/>
                <a:gd name="connsiteX75" fmla="*/ 18910 w 19936"/>
                <a:gd name="connsiteY75" fmla="*/ 17096 h 19963"/>
                <a:gd name="connsiteX76" fmla="*/ 17949 w 19936"/>
                <a:gd name="connsiteY76" fmla="*/ 18088 h 19963"/>
                <a:gd name="connsiteX77" fmla="*/ 16282 w 19936"/>
                <a:gd name="connsiteY77" fmla="*/ 18456 h 19963"/>
                <a:gd name="connsiteX78" fmla="*/ 13910 w 19936"/>
                <a:gd name="connsiteY78" fmla="*/ 18088 h 19963"/>
                <a:gd name="connsiteX79" fmla="*/ 12949 w 19936"/>
                <a:gd name="connsiteY79" fmla="*/ 18088 h 19963"/>
                <a:gd name="connsiteX80" fmla="*/ 10256 w 19936"/>
                <a:gd name="connsiteY80" fmla="*/ 18456 h 19963"/>
                <a:gd name="connsiteX81" fmla="*/ 8013 w 19936"/>
                <a:gd name="connsiteY81" fmla="*/ 18456 h 19963"/>
                <a:gd name="connsiteX82" fmla="*/ 6667 w 19936"/>
                <a:gd name="connsiteY82" fmla="*/ 18640 h 19963"/>
                <a:gd name="connsiteX83" fmla="*/ 5256 w 19936"/>
                <a:gd name="connsiteY83" fmla="*/ 19375 h 19963"/>
                <a:gd name="connsiteX84" fmla="*/ 4359 w 19936"/>
                <a:gd name="connsiteY84" fmla="*/ 19375 h 19963"/>
                <a:gd name="connsiteX85" fmla="*/ 1667 w 19936"/>
                <a:gd name="connsiteY85"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7628 w 19936"/>
                <a:gd name="connsiteY48" fmla="*/ 0 h 19963"/>
                <a:gd name="connsiteX49" fmla="*/ 5256 w 19936"/>
                <a:gd name="connsiteY49" fmla="*/ 2096 h 19963"/>
                <a:gd name="connsiteX50" fmla="*/ 5000 w 19936"/>
                <a:gd name="connsiteY50" fmla="*/ 2647 h 19963"/>
                <a:gd name="connsiteX51" fmla="*/ 10256 w 19936"/>
                <a:gd name="connsiteY51" fmla="*/ 2463 h 19963"/>
                <a:gd name="connsiteX52" fmla="*/ 10897 w 19936"/>
                <a:gd name="connsiteY52" fmla="*/ 3015 h 19963"/>
                <a:gd name="connsiteX53" fmla="*/ 9615 w 19936"/>
                <a:gd name="connsiteY53" fmla="*/ 3971 h 19963"/>
                <a:gd name="connsiteX54" fmla="*/ 8013 w 19936"/>
                <a:gd name="connsiteY54" fmla="*/ 5478 h 19963"/>
                <a:gd name="connsiteX55" fmla="*/ 8654 w 19936"/>
                <a:gd name="connsiteY55" fmla="*/ 5699 h 19963"/>
                <a:gd name="connsiteX56" fmla="*/ 7628 w 19936"/>
                <a:gd name="connsiteY56" fmla="*/ 6066 h 19963"/>
                <a:gd name="connsiteX57" fmla="*/ 6667 w 19936"/>
                <a:gd name="connsiteY57" fmla="*/ 6434 h 19963"/>
                <a:gd name="connsiteX58" fmla="*/ 8654 w 19936"/>
                <a:gd name="connsiteY58" fmla="*/ 6434 h 19963"/>
                <a:gd name="connsiteX59" fmla="*/ 11282 w 19936"/>
                <a:gd name="connsiteY59" fmla="*/ 7978 h 19963"/>
                <a:gd name="connsiteX60" fmla="*/ 12949 w 19936"/>
                <a:gd name="connsiteY60" fmla="*/ 9669 h 19963"/>
                <a:gd name="connsiteX61" fmla="*/ 14936 w 19936"/>
                <a:gd name="connsiteY61" fmla="*/ 10662 h 19963"/>
                <a:gd name="connsiteX62" fmla="*/ 15577 w 19936"/>
                <a:gd name="connsiteY62" fmla="*/ 11985 h 19963"/>
                <a:gd name="connsiteX63" fmla="*/ 14936 w 19936"/>
                <a:gd name="connsiteY63" fmla="*/ 11985 h 19963"/>
                <a:gd name="connsiteX64" fmla="*/ 16282 w 19936"/>
                <a:gd name="connsiteY64" fmla="*/ 13125 h 19963"/>
                <a:gd name="connsiteX65" fmla="*/ 15577 w 19936"/>
                <a:gd name="connsiteY65" fmla="*/ 13493 h 19963"/>
                <a:gd name="connsiteX66" fmla="*/ 16282 w 19936"/>
                <a:gd name="connsiteY66" fmla="*/ 14044 h 19963"/>
                <a:gd name="connsiteX67" fmla="*/ 16603 w 19936"/>
                <a:gd name="connsiteY67" fmla="*/ 13676 h 19963"/>
                <a:gd name="connsiteX68" fmla="*/ 17949 w 19936"/>
                <a:gd name="connsiteY68" fmla="*/ 13493 h 19963"/>
                <a:gd name="connsiteX69" fmla="*/ 19936 w 19936"/>
                <a:gd name="connsiteY69" fmla="*/ 14412 h 19963"/>
                <a:gd name="connsiteX70" fmla="*/ 18910 w 19936"/>
                <a:gd name="connsiteY70" fmla="*/ 15993 h 19963"/>
                <a:gd name="connsiteX71" fmla="*/ 17949 w 19936"/>
                <a:gd name="connsiteY71" fmla="*/ 16140 h 19963"/>
                <a:gd name="connsiteX72" fmla="*/ 17308 w 19936"/>
                <a:gd name="connsiteY72" fmla="*/ 16544 h 19963"/>
                <a:gd name="connsiteX73" fmla="*/ 16603 w 19936"/>
                <a:gd name="connsiteY73" fmla="*/ 16912 h 19963"/>
                <a:gd name="connsiteX74" fmla="*/ 18910 w 19936"/>
                <a:gd name="connsiteY74" fmla="*/ 17096 h 19963"/>
                <a:gd name="connsiteX75" fmla="*/ 17949 w 19936"/>
                <a:gd name="connsiteY75" fmla="*/ 18088 h 19963"/>
                <a:gd name="connsiteX76" fmla="*/ 16282 w 19936"/>
                <a:gd name="connsiteY76" fmla="*/ 18456 h 19963"/>
                <a:gd name="connsiteX77" fmla="*/ 13910 w 19936"/>
                <a:gd name="connsiteY77" fmla="*/ 18088 h 19963"/>
                <a:gd name="connsiteX78" fmla="*/ 12949 w 19936"/>
                <a:gd name="connsiteY78" fmla="*/ 18088 h 19963"/>
                <a:gd name="connsiteX79" fmla="*/ 10256 w 19936"/>
                <a:gd name="connsiteY79" fmla="*/ 18456 h 19963"/>
                <a:gd name="connsiteX80" fmla="*/ 8013 w 19936"/>
                <a:gd name="connsiteY80" fmla="*/ 18456 h 19963"/>
                <a:gd name="connsiteX81" fmla="*/ 6667 w 19936"/>
                <a:gd name="connsiteY81" fmla="*/ 18640 h 19963"/>
                <a:gd name="connsiteX82" fmla="*/ 5256 w 19936"/>
                <a:gd name="connsiteY82" fmla="*/ 19375 h 19963"/>
                <a:gd name="connsiteX83" fmla="*/ 4359 w 19936"/>
                <a:gd name="connsiteY83" fmla="*/ 19375 h 19963"/>
                <a:gd name="connsiteX84" fmla="*/ 1667 w 19936"/>
                <a:gd name="connsiteY84"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7628 w 19936"/>
                <a:gd name="connsiteY48" fmla="*/ 0 h 19963"/>
                <a:gd name="connsiteX49" fmla="*/ 5256 w 19936"/>
                <a:gd name="connsiteY49" fmla="*/ 2096 h 19963"/>
                <a:gd name="connsiteX50" fmla="*/ 10256 w 19936"/>
                <a:gd name="connsiteY50" fmla="*/ 2463 h 19963"/>
                <a:gd name="connsiteX51" fmla="*/ 10897 w 19936"/>
                <a:gd name="connsiteY51" fmla="*/ 3015 h 19963"/>
                <a:gd name="connsiteX52" fmla="*/ 9615 w 19936"/>
                <a:gd name="connsiteY52" fmla="*/ 3971 h 19963"/>
                <a:gd name="connsiteX53" fmla="*/ 8013 w 19936"/>
                <a:gd name="connsiteY53" fmla="*/ 5478 h 19963"/>
                <a:gd name="connsiteX54" fmla="*/ 8654 w 19936"/>
                <a:gd name="connsiteY54" fmla="*/ 5699 h 19963"/>
                <a:gd name="connsiteX55" fmla="*/ 7628 w 19936"/>
                <a:gd name="connsiteY55" fmla="*/ 6066 h 19963"/>
                <a:gd name="connsiteX56" fmla="*/ 6667 w 19936"/>
                <a:gd name="connsiteY56" fmla="*/ 6434 h 19963"/>
                <a:gd name="connsiteX57" fmla="*/ 8654 w 19936"/>
                <a:gd name="connsiteY57" fmla="*/ 6434 h 19963"/>
                <a:gd name="connsiteX58" fmla="*/ 11282 w 19936"/>
                <a:gd name="connsiteY58" fmla="*/ 7978 h 19963"/>
                <a:gd name="connsiteX59" fmla="*/ 12949 w 19936"/>
                <a:gd name="connsiteY59" fmla="*/ 9669 h 19963"/>
                <a:gd name="connsiteX60" fmla="*/ 14936 w 19936"/>
                <a:gd name="connsiteY60" fmla="*/ 10662 h 19963"/>
                <a:gd name="connsiteX61" fmla="*/ 15577 w 19936"/>
                <a:gd name="connsiteY61" fmla="*/ 11985 h 19963"/>
                <a:gd name="connsiteX62" fmla="*/ 14936 w 19936"/>
                <a:gd name="connsiteY62" fmla="*/ 11985 h 19963"/>
                <a:gd name="connsiteX63" fmla="*/ 16282 w 19936"/>
                <a:gd name="connsiteY63" fmla="*/ 13125 h 19963"/>
                <a:gd name="connsiteX64" fmla="*/ 15577 w 19936"/>
                <a:gd name="connsiteY64" fmla="*/ 13493 h 19963"/>
                <a:gd name="connsiteX65" fmla="*/ 16282 w 19936"/>
                <a:gd name="connsiteY65" fmla="*/ 14044 h 19963"/>
                <a:gd name="connsiteX66" fmla="*/ 16603 w 19936"/>
                <a:gd name="connsiteY66" fmla="*/ 13676 h 19963"/>
                <a:gd name="connsiteX67" fmla="*/ 17949 w 19936"/>
                <a:gd name="connsiteY67" fmla="*/ 13493 h 19963"/>
                <a:gd name="connsiteX68" fmla="*/ 19936 w 19936"/>
                <a:gd name="connsiteY68" fmla="*/ 14412 h 19963"/>
                <a:gd name="connsiteX69" fmla="*/ 18910 w 19936"/>
                <a:gd name="connsiteY69" fmla="*/ 15993 h 19963"/>
                <a:gd name="connsiteX70" fmla="*/ 17949 w 19936"/>
                <a:gd name="connsiteY70" fmla="*/ 16140 h 19963"/>
                <a:gd name="connsiteX71" fmla="*/ 17308 w 19936"/>
                <a:gd name="connsiteY71" fmla="*/ 16544 h 19963"/>
                <a:gd name="connsiteX72" fmla="*/ 16603 w 19936"/>
                <a:gd name="connsiteY72" fmla="*/ 16912 h 19963"/>
                <a:gd name="connsiteX73" fmla="*/ 18910 w 19936"/>
                <a:gd name="connsiteY73" fmla="*/ 17096 h 19963"/>
                <a:gd name="connsiteX74" fmla="*/ 17949 w 19936"/>
                <a:gd name="connsiteY74" fmla="*/ 18088 h 19963"/>
                <a:gd name="connsiteX75" fmla="*/ 16282 w 19936"/>
                <a:gd name="connsiteY75" fmla="*/ 18456 h 19963"/>
                <a:gd name="connsiteX76" fmla="*/ 13910 w 19936"/>
                <a:gd name="connsiteY76" fmla="*/ 18088 h 19963"/>
                <a:gd name="connsiteX77" fmla="*/ 12949 w 19936"/>
                <a:gd name="connsiteY77" fmla="*/ 18088 h 19963"/>
                <a:gd name="connsiteX78" fmla="*/ 10256 w 19936"/>
                <a:gd name="connsiteY78" fmla="*/ 18456 h 19963"/>
                <a:gd name="connsiteX79" fmla="*/ 8013 w 19936"/>
                <a:gd name="connsiteY79" fmla="*/ 18456 h 19963"/>
                <a:gd name="connsiteX80" fmla="*/ 6667 w 19936"/>
                <a:gd name="connsiteY80" fmla="*/ 18640 h 19963"/>
                <a:gd name="connsiteX81" fmla="*/ 5256 w 19936"/>
                <a:gd name="connsiteY81" fmla="*/ 19375 h 19963"/>
                <a:gd name="connsiteX82" fmla="*/ 4359 w 19936"/>
                <a:gd name="connsiteY82" fmla="*/ 19375 h 19963"/>
                <a:gd name="connsiteX83" fmla="*/ 1667 w 19936"/>
                <a:gd name="connsiteY83"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5256 w 19936"/>
                <a:gd name="connsiteY48" fmla="*/ 2096 h 19963"/>
                <a:gd name="connsiteX49" fmla="*/ 10256 w 19936"/>
                <a:gd name="connsiteY49" fmla="*/ 2463 h 19963"/>
                <a:gd name="connsiteX50" fmla="*/ 10897 w 19936"/>
                <a:gd name="connsiteY50" fmla="*/ 3015 h 19963"/>
                <a:gd name="connsiteX51" fmla="*/ 9615 w 19936"/>
                <a:gd name="connsiteY51" fmla="*/ 3971 h 19963"/>
                <a:gd name="connsiteX52" fmla="*/ 8013 w 19936"/>
                <a:gd name="connsiteY52" fmla="*/ 5478 h 19963"/>
                <a:gd name="connsiteX53" fmla="*/ 8654 w 19936"/>
                <a:gd name="connsiteY53" fmla="*/ 5699 h 19963"/>
                <a:gd name="connsiteX54" fmla="*/ 7628 w 19936"/>
                <a:gd name="connsiteY54" fmla="*/ 6066 h 19963"/>
                <a:gd name="connsiteX55" fmla="*/ 6667 w 19936"/>
                <a:gd name="connsiteY55" fmla="*/ 6434 h 19963"/>
                <a:gd name="connsiteX56" fmla="*/ 8654 w 19936"/>
                <a:gd name="connsiteY56" fmla="*/ 6434 h 19963"/>
                <a:gd name="connsiteX57" fmla="*/ 11282 w 19936"/>
                <a:gd name="connsiteY57" fmla="*/ 7978 h 19963"/>
                <a:gd name="connsiteX58" fmla="*/ 12949 w 19936"/>
                <a:gd name="connsiteY58" fmla="*/ 9669 h 19963"/>
                <a:gd name="connsiteX59" fmla="*/ 14936 w 19936"/>
                <a:gd name="connsiteY59" fmla="*/ 10662 h 19963"/>
                <a:gd name="connsiteX60" fmla="*/ 15577 w 19936"/>
                <a:gd name="connsiteY60" fmla="*/ 11985 h 19963"/>
                <a:gd name="connsiteX61" fmla="*/ 14936 w 19936"/>
                <a:gd name="connsiteY61" fmla="*/ 11985 h 19963"/>
                <a:gd name="connsiteX62" fmla="*/ 16282 w 19936"/>
                <a:gd name="connsiteY62" fmla="*/ 13125 h 19963"/>
                <a:gd name="connsiteX63" fmla="*/ 15577 w 19936"/>
                <a:gd name="connsiteY63" fmla="*/ 13493 h 19963"/>
                <a:gd name="connsiteX64" fmla="*/ 16282 w 19936"/>
                <a:gd name="connsiteY64" fmla="*/ 14044 h 19963"/>
                <a:gd name="connsiteX65" fmla="*/ 16603 w 19936"/>
                <a:gd name="connsiteY65" fmla="*/ 13676 h 19963"/>
                <a:gd name="connsiteX66" fmla="*/ 17949 w 19936"/>
                <a:gd name="connsiteY66" fmla="*/ 13493 h 19963"/>
                <a:gd name="connsiteX67" fmla="*/ 19936 w 19936"/>
                <a:gd name="connsiteY67" fmla="*/ 14412 h 19963"/>
                <a:gd name="connsiteX68" fmla="*/ 18910 w 19936"/>
                <a:gd name="connsiteY68" fmla="*/ 15993 h 19963"/>
                <a:gd name="connsiteX69" fmla="*/ 17949 w 19936"/>
                <a:gd name="connsiteY69" fmla="*/ 16140 h 19963"/>
                <a:gd name="connsiteX70" fmla="*/ 17308 w 19936"/>
                <a:gd name="connsiteY70" fmla="*/ 16544 h 19963"/>
                <a:gd name="connsiteX71" fmla="*/ 16603 w 19936"/>
                <a:gd name="connsiteY71" fmla="*/ 16912 h 19963"/>
                <a:gd name="connsiteX72" fmla="*/ 18910 w 19936"/>
                <a:gd name="connsiteY72" fmla="*/ 17096 h 19963"/>
                <a:gd name="connsiteX73" fmla="*/ 17949 w 19936"/>
                <a:gd name="connsiteY73" fmla="*/ 18088 h 19963"/>
                <a:gd name="connsiteX74" fmla="*/ 16282 w 19936"/>
                <a:gd name="connsiteY74" fmla="*/ 18456 h 19963"/>
                <a:gd name="connsiteX75" fmla="*/ 13910 w 19936"/>
                <a:gd name="connsiteY75" fmla="*/ 18088 h 19963"/>
                <a:gd name="connsiteX76" fmla="*/ 12949 w 19936"/>
                <a:gd name="connsiteY76" fmla="*/ 18088 h 19963"/>
                <a:gd name="connsiteX77" fmla="*/ 10256 w 19936"/>
                <a:gd name="connsiteY77" fmla="*/ 18456 h 19963"/>
                <a:gd name="connsiteX78" fmla="*/ 8013 w 19936"/>
                <a:gd name="connsiteY78" fmla="*/ 18456 h 19963"/>
                <a:gd name="connsiteX79" fmla="*/ 6667 w 19936"/>
                <a:gd name="connsiteY79" fmla="*/ 18640 h 19963"/>
                <a:gd name="connsiteX80" fmla="*/ 5256 w 19936"/>
                <a:gd name="connsiteY80" fmla="*/ 19375 h 19963"/>
                <a:gd name="connsiteX81" fmla="*/ 4359 w 19936"/>
                <a:gd name="connsiteY81" fmla="*/ 19375 h 19963"/>
                <a:gd name="connsiteX82" fmla="*/ 1667 w 19936"/>
                <a:gd name="connsiteY82"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10256 w 19936"/>
                <a:gd name="connsiteY48" fmla="*/ 2463 h 19963"/>
                <a:gd name="connsiteX49" fmla="*/ 10897 w 19936"/>
                <a:gd name="connsiteY49" fmla="*/ 3015 h 19963"/>
                <a:gd name="connsiteX50" fmla="*/ 9615 w 19936"/>
                <a:gd name="connsiteY50" fmla="*/ 3971 h 19963"/>
                <a:gd name="connsiteX51" fmla="*/ 8013 w 19936"/>
                <a:gd name="connsiteY51" fmla="*/ 5478 h 19963"/>
                <a:gd name="connsiteX52" fmla="*/ 8654 w 19936"/>
                <a:gd name="connsiteY52" fmla="*/ 5699 h 19963"/>
                <a:gd name="connsiteX53" fmla="*/ 7628 w 19936"/>
                <a:gd name="connsiteY53" fmla="*/ 6066 h 19963"/>
                <a:gd name="connsiteX54" fmla="*/ 6667 w 19936"/>
                <a:gd name="connsiteY54" fmla="*/ 6434 h 19963"/>
                <a:gd name="connsiteX55" fmla="*/ 8654 w 19936"/>
                <a:gd name="connsiteY55" fmla="*/ 6434 h 19963"/>
                <a:gd name="connsiteX56" fmla="*/ 11282 w 19936"/>
                <a:gd name="connsiteY56" fmla="*/ 7978 h 19963"/>
                <a:gd name="connsiteX57" fmla="*/ 12949 w 19936"/>
                <a:gd name="connsiteY57" fmla="*/ 9669 h 19963"/>
                <a:gd name="connsiteX58" fmla="*/ 14936 w 19936"/>
                <a:gd name="connsiteY58" fmla="*/ 10662 h 19963"/>
                <a:gd name="connsiteX59" fmla="*/ 15577 w 19936"/>
                <a:gd name="connsiteY59" fmla="*/ 11985 h 19963"/>
                <a:gd name="connsiteX60" fmla="*/ 14936 w 19936"/>
                <a:gd name="connsiteY60" fmla="*/ 11985 h 19963"/>
                <a:gd name="connsiteX61" fmla="*/ 16282 w 19936"/>
                <a:gd name="connsiteY61" fmla="*/ 13125 h 19963"/>
                <a:gd name="connsiteX62" fmla="*/ 15577 w 19936"/>
                <a:gd name="connsiteY62" fmla="*/ 13493 h 19963"/>
                <a:gd name="connsiteX63" fmla="*/ 16282 w 19936"/>
                <a:gd name="connsiteY63" fmla="*/ 14044 h 19963"/>
                <a:gd name="connsiteX64" fmla="*/ 16603 w 19936"/>
                <a:gd name="connsiteY64" fmla="*/ 13676 h 19963"/>
                <a:gd name="connsiteX65" fmla="*/ 17949 w 19936"/>
                <a:gd name="connsiteY65" fmla="*/ 13493 h 19963"/>
                <a:gd name="connsiteX66" fmla="*/ 19936 w 19936"/>
                <a:gd name="connsiteY66" fmla="*/ 14412 h 19963"/>
                <a:gd name="connsiteX67" fmla="*/ 18910 w 19936"/>
                <a:gd name="connsiteY67" fmla="*/ 15993 h 19963"/>
                <a:gd name="connsiteX68" fmla="*/ 17949 w 19936"/>
                <a:gd name="connsiteY68" fmla="*/ 16140 h 19963"/>
                <a:gd name="connsiteX69" fmla="*/ 17308 w 19936"/>
                <a:gd name="connsiteY69" fmla="*/ 16544 h 19963"/>
                <a:gd name="connsiteX70" fmla="*/ 16603 w 19936"/>
                <a:gd name="connsiteY70" fmla="*/ 16912 h 19963"/>
                <a:gd name="connsiteX71" fmla="*/ 18910 w 19936"/>
                <a:gd name="connsiteY71" fmla="*/ 17096 h 19963"/>
                <a:gd name="connsiteX72" fmla="*/ 17949 w 19936"/>
                <a:gd name="connsiteY72" fmla="*/ 18088 h 19963"/>
                <a:gd name="connsiteX73" fmla="*/ 16282 w 19936"/>
                <a:gd name="connsiteY73" fmla="*/ 18456 h 19963"/>
                <a:gd name="connsiteX74" fmla="*/ 13910 w 19936"/>
                <a:gd name="connsiteY74" fmla="*/ 18088 h 19963"/>
                <a:gd name="connsiteX75" fmla="*/ 12949 w 19936"/>
                <a:gd name="connsiteY75" fmla="*/ 18088 h 19963"/>
                <a:gd name="connsiteX76" fmla="*/ 10256 w 19936"/>
                <a:gd name="connsiteY76" fmla="*/ 18456 h 19963"/>
                <a:gd name="connsiteX77" fmla="*/ 8013 w 19936"/>
                <a:gd name="connsiteY77" fmla="*/ 18456 h 19963"/>
                <a:gd name="connsiteX78" fmla="*/ 6667 w 19936"/>
                <a:gd name="connsiteY78" fmla="*/ 18640 h 19963"/>
                <a:gd name="connsiteX79" fmla="*/ 5256 w 19936"/>
                <a:gd name="connsiteY79" fmla="*/ 19375 h 19963"/>
                <a:gd name="connsiteX80" fmla="*/ 4359 w 19936"/>
                <a:gd name="connsiteY80" fmla="*/ 19375 h 19963"/>
                <a:gd name="connsiteX81" fmla="*/ 1667 w 19936"/>
                <a:gd name="connsiteY81" fmla="*/ 19963 h 19963"/>
                <a:gd name="connsiteX0" fmla="*/ 1667 w 19936"/>
                <a:gd name="connsiteY0" fmla="*/ 18860 h 18860"/>
                <a:gd name="connsiteX1" fmla="*/ 641 w 19936"/>
                <a:gd name="connsiteY1" fmla="*/ 18493 h 18860"/>
                <a:gd name="connsiteX2" fmla="*/ 2372 w 19936"/>
                <a:gd name="connsiteY2" fmla="*/ 17904 h 18860"/>
                <a:gd name="connsiteX3" fmla="*/ 3974 w 19936"/>
                <a:gd name="connsiteY3" fmla="*/ 16544 h 18860"/>
                <a:gd name="connsiteX4" fmla="*/ 5000 w 19936"/>
                <a:gd name="connsiteY4" fmla="*/ 16397 h 18860"/>
                <a:gd name="connsiteX5" fmla="*/ 6987 w 19936"/>
                <a:gd name="connsiteY5" fmla="*/ 16397 h 18860"/>
                <a:gd name="connsiteX6" fmla="*/ 8013 w 19936"/>
                <a:gd name="connsiteY6" fmla="*/ 15441 h 18860"/>
                <a:gd name="connsiteX7" fmla="*/ 6667 w 19936"/>
                <a:gd name="connsiteY7" fmla="*/ 15809 h 18860"/>
                <a:gd name="connsiteX8" fmla="*/ 4359 w 19936"/>
                <a:gd name="connsiteY8" fmla="*/ 15441 h 18860"/>
                <a:gd name="connsiteX9" fmla="*/ 3974 w 19936"/>
                <a:gd name="connsiteY9" fmla="*/ 15037 h 18860"/>
                <a:gd name="connsiteX10" fmla="*/ 2628 w 19936"/>
                <a:gd name="connsiteY10" fmla="*/ 15441 h 18860"/>
                <a:gd name="connsiteX11" fmla="*/ 2372 w 19936"/>
                <a:gd name="connsiteY11" fmla="*/ 14890 h 18860"/>
                <a:gd name="connsiteX12" fmla="*/ 5000 w 19936"/>
                <a:gd name="connsiteY12" fmla="*/ 13529 h 18860"/>
                <a:gd name="connsiteX13" fmla="*/ 5000 w 19936"/>
                <a:gd name="connsiteY13" fmla="*/ 12573 h 18860"/>
                <a:gd name="connsiteX14" fmla="*/ 3974 w 19936"/>
                <a:gd name="connsiteY14" fmla="*/ 12573 h 18860"/>
                <a:gd name="connsiteX15" fmla="*/ 3333 w 19936"/>
                <a:gd name="connsiteY15" fmla="*/ 12573 h 18860"/>
                <a:gd name="connsiteX16" fmla="*/ 3974 w 19936"/>
                <a:gd name="connsiteY16" fmla="*/ 12390 h 18860"/>
                <a:gd name="connsiteX17" fmla="*/ 6026 w 19936"/>
                <a:gd name="connsiteY17" fmla="*/ 11801 h 18860"/>
                <a:gd name="connsiteX18" fmla="*/ 8013 w 19936"/>
                <a:gd name="connsiteY18" fmla="*/ 11801 h 18860"/>
                <a:gd name="connsiteX19" fmla="*/ 7628 w 19936"/>
                <a:gd name="connsiteY19" fmla="*/ 11066 h 18860"/>
                <a:gd name="connsiteX20" fmla="*/ 7628 w 19936"/>
                <a:gd name="connsiteY20" fmla="*/ 10294 h 18860"/>
                <a:gd name="connsiteX21" fmla="*/ 7628 w 19936"/>
                <a:gd name="connsiteY21" fmla="*/ 9926 h 18860"/>
                <a:gd name="connsiteX22" fmla="*/ 6987 w 19936"/>
                <a:gd name="connsiteY22" fmla="*/ 9926 h 18860"/>
                <a:gd name="connsiteX23" fmla="*/ 6667 w 19936"/>
                <a:gd name="connsiteY23" fmla="*/ 8566 h 18860"/>
                <a:gd name="connsiteX24" fmla="*/ 6667 w 19936"/>
                <a:gd name="connsiteY24" fmla="*/ 8419 h 18860"/>
                <a:gd name="connsiteX25" fmla="*/ 7628 w 19936"/>
                <a:gd name="connsiteY25" fmla="*/ 7831 h 18860"/>
                <a:gd name="connsiteX26" fmla="*/ 6667 w 19936"/>
                <a:gd name="connsiteY26" fmla="*/ 7831 h 18860"/>
                <a:gd name="connsiteX27" fmla="*/ 5000 w 19936"/>
                <a:gd name="connsiteY27" fmla="*/ 7978 h 18860"/>
                <a:gd name="connsiteX28" fmla="*/ 3333 w 19936"/>
                <a:gd name="connsiteY28" fmla="*/ 8419 h 18860"/>
                <a:gd name="connsiteX29" fmla="*/ 2372 w 19936"/>
                <a:gd name="connsiteY29" fmla="*/ 7978 h 18860"/>
                <a:gd name="connsiteX30" fmla="*/ 3333 w 19936"/>
                <a:gd name="connsiteY30" fmla="*/ 6471 h 18860"/>
                <a:gd name="connsiteX31" fmla="*/ 3333 w 19936"/>
                <a:gd name="connsiteY31" fmla="*/ 6103 h 18860"/>
                <a:gd name="connsiteX32" fmla="*/ 3333 w 19936"/>
                <a:gd name="connsiteY32" fmla="*/ 5551 h 18860"/>
                <a:gd name="connsiteX33" fmla="*/ 1667 w 19936"/>
                <a:gd name="connsiteY33" fmla="*/ 5551 h 18860"/>
                <a:gd name="connsiteX34" fmla="*/ 1026 w 19936"/>
                <a:gd name="connsiteY34" fmla="*/ 6875 h 18860"/>
                <a:gd name="connsiteX35" fmla="*/ 1026 w 19936"/>
                <a:gd name="connsiteY35" fmla="*/ 5919 h 18860"/>
                <a:gd name="connsiteX36" fmla="*/ 1026 w 19936"/>
                <a:gd name="connsiteY36" fmla="*/ 4596 h 18860"/>
                <a:gd name="connsiteX37" fmla="*/ 2372 w 19936"/>
                <a:gd name="connsiteY37" fmla="*/ 3823 h 18860"/>
                <a:gd name="connsiteX38" fmla="*/ 1026 w 19936"/>
                <a:gd name="connsiteY38" fmla="*/ 4007 h 18860"/>
                <a:gd name="connsiteX39" fmla="*/ 0 w 19936"/>
                <a:gd name="connsiteY39" fmla="*/ 3456 h 18860"/>
                <a:gd name="connsiteX40" fmla="*/ 1026 w 19936"/>
                <a:gd name="connsiteY40" fmla="*/ 2868 h 18860"/>
                <a:gd name="connsiteX41" fmla="*/ 1667 w 19936"/>
                <a:gd name="connsiteY41" fmla="*/ 2132 h 18860"/>
                <a:gd name="connsiteX42" fmla="*/ 641 w 19936"/>
                <a:gd name="connsiteY42" fmla="*/ 1912 h 18860"/>
                <a:gd name="connsiteX43" fmla="*/ 1026 w 19936"/>
                <a:gd name="connsiteY43" fmla="*/ 993 h 18860"/>
                <a:gd name="connsiteX44" fmla="*/ 2372 w 19936"/>
                <a:gd name="connsiteY44" fmla="*/ 588 h 18860"/>
                <a:gd name="connsiteX45" fmla="*/ 2372 w 19936"/>
                <a:gd name="connsiteY45" fmla="*/ 0 h 18860"/>
                <a:gd name="connsiteX46" fmla="*/ 2628 w 19936"/>
                <a:gd name="connsiteY46" fmla="*/ 0 h 18860"/>
                <a:gd name="connsiteX47" fmla="*/ 10256 w 19936"/>
                <a:gd name="connsiteY47" fmla="*/ 1360 h 18860"/>
                <a:gd name="connsiteX48" fmla="*/ 10897 w 19936"/>
                <a:gd name="connsiteY48" fmla="*/ 1912 h 18860"/>
                <a:gd name="connsiteX49" fmla="*/ 9615 w 19936"/>
                <a:gd name="connsiteY49" fmla="*/ 2868 h 18860"/>
                <a:gd name="connsiteX50" fmla="*/ 8013 w 19936"/>
                <a:gd name="connsiteY50" fmla="*/ 4375 h 18860"/>
                <a:gd name="connsiteX51" fmla="*/ 8654 w 19936"/>
                <a:gd name="connsiteY51" fmla="*/ 4596 h 18860"/>
                <a:gd name="connsiteX52" fmla="*/ 7628 w 19936"/>
                <a:gd name="connsiteY52" fmla="*/ 4963 h 18860"/>
                <a:gd name="connsiteX53" fmla="*/ 6667 w 19936"/>
                <a:gd name="connsiteY53" fmla="*/ 5331 h 18860"/>
                <a:gd name="connsiteX54" fmla="*/ 8654 w 19936"/>
                <a:gd name="connsiteY54" fmla="*/ 5331 h 18860"/>
                <a:gd name="connsiteX55" fmla="*/ 11282 w 19936"/>
                <a:gd name="connsiteY55" fmla="*/ 6875 h 18860"/>
                <a:gd name="connsiteX56" fmla="*/ 12949 w 19936"/>
                <a:gd name="connsiteY56" fmla="*/ 8566 h 18860"/>
                <a:gd name="connsiteX57" fmla="*/ 14936 w 19936"/>
                <a:gd name="connsiteY57" fmla="*/ 9559 h 18860"/>
                <a:gd name="connsiteX58" fmla="*/ 15577 w 19936"/>
                <a:gd name="connsiteY58" fmla="*/ 10882 h 18860"/>
                <a:gd name="connsiteX59" fmla="*/ 14936 w 19936"/>
                <a:gd name="connsiteY59" fmla="*/ 10882 h 18860"/>
                <a:gd name="connsiteX60" fmla="*/ 16282 w 19936"/>
                <a:gd name="connsiteY60" fmla="*/ 12022 h 18860"/>
                <a:gd name="connsiteX61" fmla="*/ 15577 w 19936"/>
                <a:gd name="connsiteY61" fmla="*/ 12390 h 18860"/>
                <a:gd name="connsiteX62" fmla="*/ 16282 w 19936"/>
                <a:gd name="connsiteY62" fmla="*/ 12941 h 18860"/>
                <a:gd name="connsiteX63" fmla="*/ 16603 w 19936"/>
                <a:gd name="connsiteY63" fmla="*/ 12573 h 18860"/>
                <a:gd name="connsiteX64" fmla="*/ 17949 w 19936"/>
                <a:gd name="connsiteY64" fmla="*/ 12390 h 18860"/>
                <a:gd name="connsiteX65" fmla="*/ 19936 w 19936"/>
                <a:gd name="connsiteY65" fmla="*/ 13309 h 18860"/>
                <a:gd name="connsiteX66" fmla="*/ 18910 w 19936"/>
                <a:gd name="connsiteY66" fmla="*/ 14890 h 18860"/>
                <a:gd name="connsiteX67" fmla="*/ 17949 w 19936"/>
                <a:gd name="connsiteY67" fmla="*/ 15037 h 18860"/>
                <a:gd name="connsiteX68" fmla="*/ 17308 w 19936"/>
                <a:gd name="connsiteY68" fmla="*/ 15441 h 18860"/>
                <a:gd name="connsiteX69" fmla="*/ 16603 w 19936"/>
                <a:gd name="connsiteY69" fmla="*/ 15809 h 18860"/>
                <a:gd name="connsiteX70" fmla="*/ 18910 w 19936"/>
                <a:gd name="connsiteY70" fmla="*/ 15993 h 18860"/>
                <a:gd name="connsiteX71" fmla="*/ 17949 w 19936"/>
                <a:gd name="connsiteY71" fmla="*/ 16985 h 18860"/>
                <a:gd name="connsiteX72" fmla="*/ 16282 w 19936"/>
                <a:gd name="connsiteY72" fmla="*/ 17353 h 18860"/>
                <a:gd name="connsiteX73" fmla="*/ 13910 w 19936"/>
                <a:gd name="connsiteY73" fmla="*/ 16985 h 18860"/>
                <a:gd name="connsiteX74" fmla="*/ 12949 w 19936"/>
                <a:gd name="connsiteY74" fmla="*/ 16985 h 18860"/>
                <a:gd name="connsiteX75" fmla="*/ 10256 w 19936"/>
                <a:gd name="connsiteY75" fmla="*/ 17353 h 18860"/>
                <a:gd name="connsiteX76" fmla="*/ 8013 w 19936"/>
                <a:gd name="connsiteY76" fmla="*/ 17353 h 18860"/>
                <a:gd name="connsiteX77" fmla="*/ 6667 w 19936"/>
                <a:gd name="connsiteY77" fmla="*/ 17537 h 18860"/>
                <a:gd name="connsiteX78" fmla="*/ 5256 w 19936"/>
                <a:gd name="connsiteY78" fmla="*/ 18272 h 18860"/>
                <a:gd name="connsiteX79" fmla="*/ 4359 w 19936"/>
                <a:gd name="connsiteY79" fmla="*/ 18272 h 18860"/>
                <a:gd name="connsiteX80" fmla="*/ 1667 w 19936"/>
                <a:gd name="connsiteY80" fmla="*/ 18860 h 18860"/>
                <a:gd name="connsiteX0" fmla="*/ 1667 w 19936"/>
                <a:gd name="connsiteY0" fmla="*/ 18860 h 18860"/>
                <a:gd name="connsiteX1" fmla="*/ 641 w 19936"/>
                <a:gd name="connsiteY1" fmla="*/ 18493 h 18860"/>
                <a:gd name="connsiteX2" fmla="*/ 2372 w 19936"/>
                <a:gd name="connsiteY2" fmla="*/ 17904 h 18860"/>
                <a:gd name="connsiteX3" fmla="*/ 3974 w 19936"/>
                <a:gd name="connsiteY3" fmla="*/ 16544 h 18860"/>
                <a:gd name="connsiteX4" fmla="*/ 5000 w 19936"/>
                <a:gd name="connsiteY4" fmla="*/ 16397 h 18860"/>
                <a:gd name="connsiteX5" fmla="*/ 6987 w 19936"/>
                <a:gd name="connsiteY5" fmla="*/ 16397 h 18860"/>
                <a:gd name="connsiteX6" fmla="*/ 8013 w 19936"/>
                <a:gd name="connsiteY6" fmla="*/ 15441 h 18860"/>
                <a:gd name="connsiteX7" fmla="*/ 6667 w 19936"/>
                <a:gd name="connsiteY7" fmla="*/ 15809 h 18860"/>
                <a:gd name="connsiteX8" fmla="*/ 4359 w 19936"/>
                <a:gd name="connsiteY8" fmla="*/ 15441 h 18860"/>
                <a:gd name="connsiteX9" fmla="*/ 3974 w 19936"/>
                <a:gd name="connsiteY9" fmla="*/ 15037 h 18860"/>
                <a:gd name="connsiteX10" fmla="*/ 2628 w 19936"/>
                <a:gd name="connsiteY10" fmla="*/ 15441 h 18860"/>
                <a:gd name="connsiteX11" fmla="*/ 2372 w 19936"/>
                <a:gd name="connsiteY11" fmla="*/ 14890 h 18860"/>
                <a:gd name="connsiteX12" fmla="*/ 5000 w 19936"/>
                <a:gd name="connsiteY12" fmla="*/ 13529 h 18860"/>
                <a:gd name="connsiteX13" fmla="*/ 5000 w 19936"/>
                <a:gd name="connsiteY13" fmla="*/ 12573 h 18860"/>
                <a:gd name="connsiteX14" fmla="*/ 3974 w 19936"/>
                <a:gd name="connsiteY14" fmla="*/ 12573 h 18860"/>
                <a:gd name="connsiteX15" fmla="*/ 3333 w 19936"/>
                <a:gd name="connsiteY15" fmla="*/ 12573 h 18860"/>
                <a:gd name="connsiteX16" fmla="*/ 3974 w 19936"/>
                <a:gd name="connsiteY16" fmla="*/ 12390 h 18860"/>
                <a:gd name="connsiteX17" fmla="*/ 6026 w 19936"/>
                <a:gd name="connsiteY17" fmla="*/ 11801 h 18860"/>
                <a:gd name="connsiteX18" fmla="*/ 8013 w 19936"/>
                <a:gd name="connsiteY18" fmla="*/ 11801 h 18860"/>
                <a:gd name="connsiteX19" fmla="*/ 7628 w 19936"/>
                <a:gd name="connsiteY19" fmla="*/ 11066 h 18860"/>
                <a:gd name="connsiteX20" fmla="*/ 7628 w 19936"/>
                <a:gd name="connsiteY20" fmla="*/ 10294 h 18860"/>
                <a:gd name="connsiteX21" fmla="*/ 7628 w 19936"/>
                <a:gd name="connsiteY21" fmla="*/ 9926 h 18860"/>
                <a:gd name="connsiteX22" fmla="*/ 6987 w 19936"/>
                <a:gd name="connsiteY22" fmla="*/ 9926 h 18860"/>
                <a:gd name="connsiteX23" fmla="*/ 6667 w 19936"/>
                <a:gd name="connsiteY23" fmla="*/ 8566 h 18860"/>
                <a:gd name="connsiteX24" fmla="*/ 6667 w 19936"/>
                <a:gd name="connsiteY24" fmla="*/ 8419 h 18860"/>
                <a:gd name="connsiteX25" fmla="*/ 7628 w 19936"/>
                <a:gd name="connsiteY25" fmla="*/ 7831 h 18860"/>
                <a:gd name="connsiteX26" fmla="*/ 6667 w 19936"/>
                <a:gd name="connsiteY26" fmla="*/ 7831 h 18860"/>
                <a:gd name="connsiteX27" fmla="*/ 5000 w 19936"/>
                <a:gd name="connsiteY27" fmla="*/ 7978 h 18860"/>
                <a:gd name="connsiteX28" fmla="*/ 3333 w 19936"/>
                <a:gd name="connsiteY28" fmla="*/ 8419 h 18860"/>
                <a:gd name="connsiteX29" fmla="*/ 2372 w 19936"/>
                <a:gd name="connsiteY29" fmla="*/ 7978 h 18860"/>
                <a:gd name="connsiteX30" fmla="*/ 3333 w 19936"/>
                <a:gd name="connsiteY30" fmla="*/ 6471 h 18860"/>
                <a:gd name="connsiteX31" fmla="*/ 3333 w 19936"/>
                <a:gd name="connsiteY31" fmla="*/ 6103 h 18860"/>
                <a:gd name="connsiteX32" fmla="*/ 3333 w 19936"/>
                <a:gd name="connsiteY32" fmla="*/ 5551 h 18860"/>
                <a:gd name="connsiteX33" fmla="*/ 1667 w 19936"/>
                <a:gd name="connsiteY33" fmla="*/ 5551 h 18860"/>
                <a:gd name="connsiteX34" fmla="*/ 1026 w 19936"/>
                <a:gd name="connsiteY34" fmla="*/ 6875 h 18860"/>
                <a:gd name="connsiteX35" fmla="*/ 1026 w 19936"/>
                <a:gd name="connsiteY35" fmla="*/ 5919 h 18860"/>
                <a:gd name="connsiteX36" fmla="*/ 1026 w 19936"/>
                <a:gd name="connsiteY36" fmla="*/ 4596 h 18860"/>
                <a:gd name="connsiteX37" fmla="*/ 2372 w 19936"/>
                <a:gd name="connsiteY37" fmla="*/ 3823 h 18860"/>
                <a:gd name="connsiteX38" fmla="*/ 1026 w 19936"/>
                <a:gd name="connsiteY38" fmla="*/ 4007 h 18860"/>
                <a:gd name="connsiteX39" fmla="*/ 0 w 19936"/>
                <a:gd name="connsiteY39" fmla="*/ 3456 h 18860"/>
                <a:gd name="connsiteX40" fmla="*/ 1026 w 19936"/>
                <a:gd name="connsiteY40" fmla="*/ 2868 h 18860"/>
                <a:gd name="connsiteX41" fmla="*/ 1667 w 19936"/>
                <a:gd name="connsiteY41" fmla="*/ 2132 h 18860"/>
                <a:gd name="connsiteX42" fmla="*/ 641 w 19936"/>
                <a:gd name="connsiteY42" fmla="*/ 1912 h 18860"/>
                <a:gd name="connsiteX43" fmla="*/ 1026 w 19936"/>
                <a:gd name="connsiteY43" fmla="*/ 993 h 18860"/>
                <a:gd name="connsiteX44" fmla="*/ 2372 w 19936"/>
                <a:gd name="connsiteY44" fmla="*/ 588 h 18860"/>
                <a:gd name="connsiteX45" fmla="*/ 2372 w 19936"/>
                <a:gd name="connsiteY45" fmla="*/ 0 h 18860"/>
                <a:gd name="connsiteX46" fmla="*/ 10256 w 19936"/>
                <a:gd name="connsiteY46" fmla="*/ 1360 h 18860"/>
                <a:gd name="connsiteX47" fmla="*/ 10897 w 19936"/>
                <a:gd name="connsiteY47" fmla="*/ 1912 h 18860"/>
                <a:gd name="connsiteX48" fmla="*/ 9615 w 19936"/>
                <a:gd name="connsiteY48" fmla="*/ 2868 h 18860"/>
                <a:gd name="connsiteX49" fmla="*/ 8013 w 19936"/>
                <a:gd name="connsiteY49" fmla="*/ 4375 h 18860"/>
                <a:gd name="connsiteX50" fmla="*/ 8654 w 19936"/>
                <a:gd name="connsiteY50" fmla="*/ 4596 h 18860"/>
                <a:gd name="connsiteX51" fmla="*/ 7628 w 19936"/>
                <a:gd name="connsiteY51" fmla="*/ 4963 h 18860"/>
                <a:gd name="connsiteX52" fmla="*/ 6667 w 19936"/>
                <a:gd name="connsiteY52" fmla="*/ 5331 h 18860"/>
                <a:gd name="connsiteX53" fmla="*/ 8654 w 19936"/>
                <a:gd name="connsiteY53" fmla="*/ 5331 h 18860"/>
                <a:gd name="connsiteX54" fmla="*/ 11282 w 19936"/>
                <a:gd name="connsiteY54" fmla="*/ 6875 h 18860"/>
                <a:gd name="connsiteX55" fmla="*/ 12949 w 19936"/>
                <a:gd name="connsiteY55" fmla="*/ 8566 h 18860"/>
                <a:gd name="connsiteX56" fmla="*/ 14936 w 19936"/>
                <a:gd name="connsiteY56" fmla="*/ 9559 h 18860"/>
                <a:gd name="connsiteX57" fmla="*/ 15577 w 19936"/>
                <a:gd name="connsiteY57" fmla="*/ 10882 h 18860"/>
                <a:gd name="connsiteX58" fmla="*/ 14936 w 19936"/>
                <a:gd name="connsiteY58" fmla="*/ 10882 h 18860"/>
                <a:gd name="connsiteX59" fmla="*/ 16282 w 19936"/>
                <a:gd name="connsiteY59" fmla="*/ 12022 h 18860"/>
                <a:gd name="connsiteX60" fmla="*/ 15577 w 19936"/>
                <a:gd name="connsiteY60" fmla="*/ 12390 h 18860"/>
                <a:gd name="connsiteX61" fmla="*/ 16282 w 19936"/>
                <a:gd name="connsiteY61" fmla="*/ 12941 h 18860"/>
                <a:gd name="connsiteX62" fmla="*/ 16603 w 19936"/>
                <a:gd name="connsiteY62" fmla="*/ 12573 h 18860"/>
                <a:gd name="connsiteX63" fmla="*/ 17949 w 19936"/>
                <a:gd name="connsiteY63" fmla="*/ 12390 h 18860"/>
                <a:gd name="connsiteX64" fmla="*/ 19936 w 19936"/>
                <a:gd name="connsiteY64" fmla="*/ 13309 h 18860"/>
                <a:gd name="connsiteX65" fmla="*/ 18910 w 19936"/>
                <a:gd name="connsiteY65" fmla="*/ 14890 h 18860"/>
                <a:gd name="connsiteX66" fmla="*/ 17949 w 19936"/>
                <a:gd name="connsiteY66" fmla="*/ 15037 h 18860"/>
                <a:gd name="connsiteX67" fmla="*/ 17308 w 19936"/>
                <a:gd name="connsiteY67" fmla="*/ 15441 h 18860"/>
                <a:gd name="connsiteX68" fmla="*/ 16603 w 19936"/>
                <a:gd name="connsiteY68" fmla="*/ 15809 h 18860"/>
                <a:gd name="connsiteX69" fmla="*/ 18910 w 19936"/>
                <a:gd name="connsiteY69" fmla="*/ 15993 h 18860"/>
                <a:gd name="connsiteX70" fmla="*/ 17949 w 19936"/>
                <a:gd name="connsiteY70" fmla="*/ 16985 h 18860"/>
                <a:gd name="connsiteX71" fmla="*/ 16282 w 19936"/>
                <a:gd name="connsiteY71" fmla="*/ 17353 h 18860"/>
                <a:gd name="connsiteX72" fmla="*/ 13910 w 19936"/>
                <a:gd name="connsiteY72" fmla="*/ 16985 h 18860"/>
                <a:gd name="connsiteX73" fmla="*/ 12949 w 19936"/>
                <a:gd name="connsiteY73" fmla="*/ 16985 h 18860"/>
                <a:gd name="connsiteX74" fmla="*/ 10256 w 19936"/>
                <a:gd name="connsiteY74" fmla="*/ 17353 h 18860"/>
                <a:gd name="connsiteX75" fmla="*/ 8013 w 19936"/>
                <a:gd name="connsiteY75" fmla="*/ 17353 h 18860"/>
                <a:gd name="connsiteX76" fmla="*/ 6667 w 19936"/>
                <a:gd name="connsiteY76" fmla="*/ 17537 h 18860"/>
                <a:gd name="connsiteX77" fmla="*/ 5256 w 19936"/>
                <a:gd name="connsiteY77" fmla="*/ 18272 h 18860"/>
                <a:gd name="connsiteX78" fmla="*/ 4359 w 19936"/>
                <a:gd name="connsiteY78" fmla="*/ 18272 h 18860"/>
                <a:gd name="connsiteX79" fmla="*/ 1667 w 19936"/>
                <a:gd name="connsiteY79" fmla="*/ 18860 h 18860"/>
                <a:gd name="connsiteX0" fmla="*/ 1667 w 19936"/>
                <a:gd name="connsiteY0" fmla="*/ 18272 h 18272"/>
                <a:gd name="connsiteX1" fmla="*/ 641 w 19936"/>
                <a:gd name="connsiteY1" fmla="*/ 17905 h 18272"/>
                <a:gd name="connsiteX2" fmla="*/ 2372 w 19936"/>
                <a:gd name="connsiteY2" fmla="*/ 17316 h 18272"/>
                <a:gd name="connsiteX3" fmla="*/ 3974 w 19936"/>
                <a:gd name="connsiteY3" fmla="*/ 15956 h 18272"/>
                <a:gd name="connsiteX4" fmla="*/ 5000 w 19936"/>
                <a:gd name="connsiteY4" fmla="*/ 15809 h 18272"/>
                <a:gd name="connsiteX5" fmla="*/ 6987 w 19936"/>
                <a:gd name="connsiteY5" fmla="*/ 15809 h 18272"/>
                <a:gd name="connsiteX6" fmla="*/ 8013 w 19936"/>
                <a:gd name="connsiteY6" fmla="*/ 14853 h 18272"/>
                <a:gd name="connsiteX7" fmla="*/ 6667 w 19936"/>
                <a:gd name="connsiteY7" fmla="*/ 15221 h 18272"/>
                <a:gd name="connsiteX8" fmla="*/ 4359 w 19936"/>
                <a:gd name="connsiteY8" fmla="*/ 14853 h 18272"/>
                <a:gd name="connsiteX9" fmla="*/ 3974 w 19936"/>
                <a:gd name="connsiteY9" fmla="*/ 14449 h 18272"/>
                <a:gd name="connsiteX10" fmla="*/ 2628 w 19936"/>
                <a:gd name="connsiteY10" fmla="*/ 14853 h 18272"/>
                <a:gd name="connsiteX11" fmla="*/ 2372 w 19936"/>
                <a:gd name="connsiteY11" fmla="*/ 14302 h 18272"/>
                <a:gd name="connsiteX12" fmla="*/ 5000 w 19936"/>
                <a:gd name="connsiteY12" fmla="*/ 12941 h 18272"/>
                <a:gd name="connsiteX13" fmla="*/ 5000 w 19936"/>
                <a:gd name="connsiteY13" fmla="*/ 11985 h 18272"/>
                <a:gd name="connsiteX14" fmla="*/ 3974 w 19936"/>
                <a:gd name="connsiteY14" fmla="*/ 11985 h 18272"/>
                <a:gd name="connsiteX15" fmla="*/ 3333 w 19936"/>
                <a:gd name="connsiteY15" fmla="*/ 11985 h 18272"/>
                <a:gd name="connsiteX16" fmla="*/ 3974 w 19936"/>
                <a:gd name="connsiteY16" fmla="*/ 11802 h 18272"/>
                <a:gd name="connsiteX17" fmla="*/ 6026 w 19936"/>
                <a:gd name="connsiteY17" fmla="*/ 11213 h 18272"/>
                <a:gd name="connsiteX18" fmla="*/ 8013 w 19936"/>
                <a:gd name="connsiteY18" fmla="*/ 11213 h 18272"/>
                <a:gd name="connsiteX19" fmla="*/ 7628 w 19936"/>
                <a:gd name="connsiteY19" fmla="*/ 10478 h 18272"/>
                <a:gd name="connsiteX20" fmla="*/ 7628 w 19936"/>
                <a:gd name="connsiteY20" fmla="*/ 9706 h 18272"/>
                <a:gd name="connsiteX21" fmla="*/ 7628 w 19936"/>
                <a:gd name="connsiteY21" fmla="*/ 9338 h 18272"/>
                <a:gd name="connsiteX22" fmla="*/ 6987 w 19936"/>
                <a:gd name="connsiteY22" fmla="*/ 9338 h 18272"/>
                <a:gd name="connsiteX23" fmla="*/ 6667 w 19936"/>
                <a:gd name="connsiteY23" fmla="*/ 7978 h 18272"/>
                <a:gd name="connsiteX24" fmla="*/ 6667 w 19936"/>
                <a:gd name="connsiteY24" fmla="*/ 7831 h 18272"/>
                <a:gd name="connsiteX25" fmla="*/ 7628 w 19936"/>
                <a:gd name="connsiteY25" fmla="*/ 7243 h 18272"/>
                <a:gd name="connsiteX26" fmla="*/ 6667 w 19936"/>
                <a:gd name="connsiteY26" fmla="*/ 7243 h 18272"/>
                <a:gd name="connsiteX27" fmla="*/ 5000 w 19936"/>
                <a:gd name="connsiteY27" fmla="*/ 7390 h 18272"/>
                <a:gd name="connsiteX28" fmla="*/ 3333 w 19936"/>
                <a:gd name="connsiteY28" fmla="*/ 7831 h 18272"/>
                <a:gd name="connsiteX29" fmla="*/ 2372 w 19936"/>
                <a:gd name="connsiteY29" fmla="*/ 7390 h 18272"/>
                <a:gd name="connsiteX30" fmla="*/ 3333 w 19936"/>
                <a:gd name="connsiteY30" fmla="*/ 5883 h 18272"/>
                <a:gd name="connsiteX31" fmla="*/ 3333 w 19936"/>
                <a:gd name="connsiteY31" fmla="*/ 5515 h 18272"/>
                <a:gd name="connsiteX32" fmla="*/ 3333 w 19936"/>
                <a:gd name="connsiteY32" fmla="*/ 4963 h 18272"/>
                <a:gd name="connsiteX33" fmla="*/ 1667 w 19936"/>
                <a:gd name="connsiteY33" fmla="*/ 4963 h 18272"/>
                <a:gd name="connsiteX34" fmla="*/ 1026 w 19936"/>
                <a:gd name="connsiteY34" fmla="*/ 6287 h 18272"/>
                <a:gd name="connsiteX35" fmla="*/ 1026 w 19936"/>
                <a:gd name="connsiteY35" fmla="*/ 5331 h 18272"/>
                <a:gd name="connsiteX36" fmla="*/ 1026 w 19936"/>
                <a:gd name="connsiteY36" fmla="*/ 4008 h 18272"/>
                <a:gd name="connsiteX37" fmla="*/ 2372 w 19936"/>
                <a:gd name="connsiteY37" fmla="*/ 3235 h 18272"/>
                <a:gd name="connsiteX38" fmla="*/ 1026 w 19936"/>
                <a:gd name="connsiteY38" fmla="*/ 3419 h 18272"/>
                <a:gd name="connsiteX39" fmla="*/ 0 w 19936"/>
                <a:gd name="connsiteY39" fmla="*/ 2868 h 18272"/>
                <a:gd name="connsiteX40" fmla="*/ 1026 w 19936"/>
                <a:gd name="connsiteY40" fmla="*/ 2280 h 18272"/>
                <a:gd name="connsiteX41" fmla="*/ 1667 w 19936"/>
                <a:gd name="connsiteY41" fmla="*/ 1544 h 18272"/>
                <a:gd name="connsiteX42" fmla="*/ 641 w 19936"/>
                <a:gd name="connsiteY42" fmla="*/ 1324 h 18272"/>
                <a:gd name="connsiteX43" fmla="*/ 1026 w 19936"/>
                <a:gd name="connsiteY43" fmla="*/ 405 h 18272"/>
                <a:gd name="connsiteX44" fmla="*/ 2372 w 19936"/>
                <a:gd name="connsiteY44" fmla="*/ 0 h 18272"/>
                <a:gd name="connsiteX45" fmla="*/ 10256 w 19936"/>
                <a:gd name="connsiteY45" fmla="*/ 772 h 18272"/>
                <a:gd name="connsiteX46" fmla="*/ 10897 w 19936"/>
                <a:gd name="connsiteY46" fmla="*/ 1324 h 18272"/>
                <a:gd name="connsiteX47" fmla="*/ 9615 w 19936"/>
                <a:gd name="connsiteY47" fmla="*/ 2280 h 18272"/>
                <a:gd name="connsiteX48" fmla="*/ 8013 w 19936"/>
                <a:gd name="connsiteY48" fmla="*/ 3787 h 18272"/>
                <a:gd name="connsiteX49" fmla="*/ 8654 w 19936"/>
                <a:gd name="connsiteY49" fmla="*/ 4008 h 18272"/>
                <a:gd name="connsiteX50" fmla="*/ 7628 w 19936"/>
                <a:gd name="connsiteY50" fmla="*/ 4375 h 18272"/>
                <a:gd name="connsiteX51" fmla="*/ 6667 w 19936"/>
                <a:gd name="connsiteY51" fmla="*/ 4743 h 18272"/>
                <a:gd name="connsiteX52" fmla="*/ 8654 w 19936"/>
                <a:gd name="connsiteY52" fmla="*/ 4743 h 18272"/>
                <a:gd name="connsiteX53" fmla="*/ 11282 w 19936"/>
                <a:gd name="connsiteY53" fmla="*/ 6287 h 18272"/>
                <a:gd name="connsiteX54" fmla="*/ 12949 w 19936"/>
                <a:gd name="connsiteY54" fmla="*/ 7978 h 18272"/>
                <a:gd name="connsiteX55" fmla="*/ 14936 w 19936"/>
                <a:gd name="connsiteY55" fmla="*/ 8971 h 18272"/>
                <a:gd name="connsiteX56" fmla="*/ 15577 w 19936"/>
                <a:gd name="connsiteY56" fmla="*/ 10294 h 18272"/>
                <a:gd name="connsiteX57" fmla="*/ 14936 w 19936"/>
                <a:gd name="connsiteY57" fmla="*/ 10294 h 18272"/>
                <a:gd name="connsiteX58" fmla="*/ 16282 w 19936"/>
                <a:gd name="connsiteY58" fmla="*/ 11434 h 18272"/>
                <a:gd name="connsiteX59" fmla="*/ 15577 w 19936"/>
                <a:gd name="connsiteY59" fmla="*/ 11802 h 18272"/>
                <a:gd name="connsiteX60" fmla="*/ 16282 w 19936"/>
                <a:gd name="connsiteY60" fmla="*/ 12353 h 18272"/>
                <a:gd name="connsiteX61" fmla="*/ 16603 w 19936"/>
                <a:gd name="connsiteY61" fmla="*/ 11985 h 18272"/>
                <a:gd name="connsiteX62" fmla="*/ 17949 w 19936"/>
                <a:gd name="connsiteY62" fmla="*/ 11802 h 18272"/>
                <a:gd name="connsiteX63" fmla="*/ 19936 w 19936"/>
                <a:gd name="connsiteY63" fmla="*/ 12721 h 18272"/>
                <a:gd name="connsiteX64" fmla="*/ 18910 w 19936"/>
                <a:gd name="connsiteY64" fmla="*/ 14302 h 18272"/>
                <a:gd name="connsiteX65" fmla="*/ 17949 w 19936"/>
                <a:gd name="connsiteY65" fmla="*/ 14449 h 18272"/>
                <a:gd name="connsiteX66" fmla="*/ 17308 w 19936"/>
                <a:gd name="connsiteY66" fmla="*/ 14853 h 18272"/>
                <a:gd name="connsiteX67" fmla="*/ 16603 w 19936"/>
                <a:gd name="connsiteY67" fmla="*/ 15221 h 18272"/>
                <a:gd name="connsiteX68" fmla="*/ 18910 w 19936"/>
                <a:gd name="connsiteY68" fmla="*/ 15405 h 18272"/>
                <a:gd name="connsiteX69" fmla="*/ 17949 w 19936"/>
                <a:gd name="connsiteY69" fmla="*/ 16397 h 18272"/>
                <a:gd name="connsiteX70" fmla="*/ 16282 w 19936"/>
                <a:gd name="connsiteY70" fmla="*/ 16765 h 18272"/>
                <a:gd name="connsiteX71" fmla="*/ 13910 w 19936"/>
                <a:gd name="connsiteY71" fmla="*/ 16397 h 18272"/>
                <a:gd name="connsiteX72" fmla="*/ 12949 w 19936"/>
                <a:gd name="connsiteY72" fmla="*/ 16397 h 18272"/>
                <a:gd name="connsiteX73" fmla="*/ 10256 w 19936"/>
                <a:gd name="connsiteY73" fmla="*/ 16765 h 18272"/>
                <a:gd name="connsiteX74" fmla="*/ 8013 w 19936"/>
                <a:gd name="connsiteY74" fmla="*/ 16765 h 18272"/>
                <a:gd name="connsiteX75" fmla="*/ 6667 w 19936"/>
                <a:gd name="connsiteY75" fmla="*/ 16949 h 18272"/>
                <a:gd name="connsiteX76" fmla="*/ 5256 w 19936"/>
                <a:gd name="connsiteY76" fmla="*/ 17684 h 18272"/>
                <a:gd name="connsiteX77" fmla="*/ 4359 w 19936"/>
                <a:gd name="connsiteY77" fmla="*/ 17684 h 18272"/>
                <a:gd name="connsiteX78" fmla="*/ 1667 w 19936"/>
                <a:gd name="connsiteY78" fmla="*/ 18272 h 18272"/>
                <a:gd name="connsiteX0" fmla="*/ 1667 w 19936"/>
                <a:gd name="connsiteY0" fmla="*/ 18272 h 18272"/>
                <a:gd name="connsiteX1" fmla="*/ 641 w 19936"/>
                <a:gd name="connsiteY1" fmla="*/ 17905 h 18272"/>
                <a:gd name="connsiteX2" fmla="*/ 2372 w 19936"/>
                <a:gd name="connsiteY2" fmla="*/ 17316 h 18272"/>
                <a:gd name="connsiteX3" fmla="*/ 3974 w 19936"/>
                <a:gd name="connsiteY3" fmla="*/ 15956 h 18272"/>
                <a:gd name="connsiteX4" fmla="*/ 5000 w 19936"/>
                <a:gd name="connsiteY4" fmla="*/ 15809 h 18272"/>
                <a:gd name="connsiteX5" fmla="*/ 6987 w 19936"/>
                <a:gd name="connsiteY5" fmla="*/ 15809 h 18272"/>
                <a:gd name="connsiteX6" fmla="*/ 8013 w 19936"/>
                <a:gd name="connsiteY6" fmla="*/ 14853 h 18272"/>
                <a:gd name="connsiteX7" fmla="*/ 6667 w 19936"/>
                <a:gd name="connsiteY7" fmla="*/ 15221 h 18272"/>
                <a:gd name="connsiteX8" fmla="*/ 4359 w 19936"/>
                <a:gd name="connsiteY8" fmla="*/ 14853 h 18272"/>
                <a:gd name="connsiteX9" fmla="*/ 3974 w 19936"/>
                <a:gd name="connsiteY9" fmla="*/ 14449 h 18272"/>
                <a:gd name="connsiteX10" fmla="*/ 2628 w 19936"/>
                <a:gd name="connsiteY10" fmla="*/ 14853 h 18272"/>
                <a:gd name="connsiteX11" fmla="*/ 2372 w 19936"/>
                <a:gd name="connsiteY11" fmla="*/ 14302 h 18272"/>
                <a:gd name="connsiteX12" fmla="*/ 5000 w 19936"/>
                <a:gd name="connsiteY12" fmla="*/ 12941 h 18272"/>
                <a:gd name="connsiteX13" fmla="*/ 5000 w 19936"/>
                <a:gd name="connsiteY13" fmla="*/ 11985 h 18272"/>
                <a:gd name="connsiteX14" fmla="*/ 3974 w 19936"/>
                <a:gd name="connsiteY14" fmla="*/ 11985 h 18272"/>
                <a:gd name="connsiteX15" fmla="*/ 3333 w 19936"/>
                <a:gd name="connsiteY15" fmla="*/ 11985 h 18272"/>
                <a:gd name="connsiteX16" fmla="*/ 3974 w 19936"/>
                <a:gd name="connsiteY16" fmla="*/ 11802 h 18272"/>
                <a:gd name="connsiteX17" fmla="*/ 6026 w 19936"/>
                <a:gd name="connsiteY17" fmla="*/ 11213 h 18272"/>
                <a:gd name="connsiteX18" fmla="*/ 8013 w 19936"/>
                <a:gd name="connsiteY18" fmla="*/ 11213 h 18272"/>
                <a:gd name="connsiteX19" fmla="*/ 7628 w 19936"/>
                <a:gd name="connsiteY19" fmla="*/ 10478 h 18272"/>
                <a:gd name="connsiteX20" fmla="*/ 7628 w 19936"/>
                <a:gd name="connsiteY20" fmla="*/ 9706 h 18272"/>
                <a:gd name="connsiteX21" fmla="*/ 7628 w 19936"/>
                <a:gd name="connsiteY21" fmla="*/ 9338 h 18272"/>
                <a:gd name="connsiteX22" fmla="*/ 6987 w 19936"/>
                <a:gd name="connsiteY22" fmla="*/ 9338 h 18272"/>
                <a:gd name="connsiteX23" fmla="*/ 6667 w 19936"/>
                <a:gd name="connsiteY23" fmla="*/ 7978 h 18272"/>
                <a:gd name="connsiteX24" fmla="*/ 6667 w 19936"/>
                <a:gd name="connsiteY24" fmla="*/ 7831 h 18272"/>
                <a:gd name="connsiteX25" fmla="*/ 7628 w 19936"/>
                <a:gd name="connsiteY25" fmla="*/ 7243 h 18272"/>
                <a:gd name="connsiteX26" fmla="*/ 6667 w 19936"/>
                <a:gd name="connsiteY26" fmla="*/ 7243 h 18272"/>
                <a:gd name="connsiteX27" fmla="*/ 5000 w 19936"/>
                <a:gd name="connsiteY27" fmla="*/ 7390 h 18272"/>
                <a:gd name="connsiteX28" fmla="*/ 3333 w 19936"/>
                <a:gd name="connsiteY28" fmla="*/ 7831 h 18272"/>
                <a:gd name="connsiteX29" fmla="*/ 2372 w 19936"/>
                <a:gd name="connsiteY29" fmla="*/ 7390 h 18272"/>
                <a:gd name="connsiteX30" fmla="*/ 3333 w 19936"/>
                <a:gd name="connsiteY30" fmla="*/ 5883 h 18272"/>
                <a:gd name="connsiteX31" fmla="*/ 3333 w 19936"/>
                <a:gd name="connsiteY31" fmla="*/ 5515 h 18272"/>
                <a:gd name="connsiteX32" fmla="*/ 3333 w 19936"/>
                <a:gd name="connsiteY32" fmla="*/ 4963 h 18272"/>
                <a:gd name="connsiteX33" fmla="*/ 1667 w 19936"/>
                <a:gd name="connsiteY33" fmla="*/ 4963 h 18272"/>
                <a:gd name="connsiteX34" fmla="*/ 1026 w 19936"/>
                <a:gd name="connsiteY34" fmla="*/ 6287 h 18272"/>
                <a:gd name="connsiteX35" fmla="*/ 1026 w 19936"/>
                <a:gd name="connsiteY35" fmla="*/ 5331 h 18272"/>
                <a:gd name="connsiteX36" fmla="*/ 1026 w 19936"/>
                <a:gd name="connsiteY36" fmla="*/ 4008 h 18272"/>
                <a:gd name="connsiteX37" fmla="*/ 2372 w 19936"/>
                <a:gd name="connsiteY37" fmla="*/ 3235 h 18272"/>
                <a:gd name="connsiteX38" fmla="*/ 1026 w 19936"/>
                <a:gd name="connsiteY38" fmla="*/ 3419 h 18272"/>
                <a:gd name="connsiteX39" fmla="*/ 0 w 19936"/>
                <a:gd name="connsiteY39" fmla="*/ 2868 h 18272"/>
                <a:gd name="connsiteX40" fmla="*/ 1026 w 19936"/>
                <a:gd name="connsiteY40" fmla="*/ 2280 h 18272"/>
                <a:gd name="connsiteX41" fmla="*/ 1667 w 19936"/>
                <a:gd name="connsiteY41" fmla="*/ 1544 h 18272"/>
                <a:gd name="connsiteX42" fmla="*/ 641 w 19936"/>
                <a:gd name="connsiteY42" fmla="*/ 1324 h 18272"/>
                <a:gd name="connsiteX43" fmla="*/ 2372 w 19936"/>
                <a:gd name="connsiteY43" fmla="*/ 0 h 18272"/>
                <a:gd name="connsiteX44" fmla="*/ 10256 w 19936"/>
                <a:gd name="connsiteY44" fmla="*/ 772 h 18272"/>
                <a:gd name="connsiteX45" fmla="*/ 10897 w 19936"/>
                <a:gd name="connsiteY45" fmla="*/ 1324 h 18272"/>
                <a:gd name="connsiteX46" fmla="*/ 9615 w 19936"/>
                <a:gd name="connsiteY46" fmla="*/ 2280 h 18272"/>
                <a:gd name="connsiteX47" fmla="*/ 8013 w 19936"/>
                <a:gd name="connsiteY47" fmla="*/ 3787 h 18272"/>
                <a:gd name="connsiteX48" fmla="*/ 8654 w 19936"/>
                <a:gd name="connsiteY48" fmla="*/ 4008 h 18272"/>
                <a:gd name="connsiteX49" fmla="*/ 7628 w 19936"/>
                <a:gd name="connsiteY49" fmla="*/ 4375 h 18272"/>
                <a:gd name="connsiteX50" fmla="*/ 6667 w 19936"/>
                <a:gd name="connsiteY50" fmla="*/ 4743 h 18272"/>
                <a:gd name="connsiteX51" fmla="*/ 8654 w 19936"/>
                <a:gd name="connsiteY51" fmla="*/ 4743 h 18272"/>
                <a:gd name="connsiteX52" fmla="*/ 11282 w 19936"/>
                <a:gd name="connsiteY52" fmla="*/ 6287 h 18272"/>
                <a:gd name="connsiteX53" fmla="*/ 12949 w 19936"/>
                <a:gd name="connsiteY53" fmla="*/ 7978 h 18272"/>
                <a:gd name="connsiteX54" fmla="*/ 14936 w 19936"/>
                <a:gd name="connsiteY54" fmla="*/ 8971 h 18272"/>
                <a:gd name="connsiteX55" fmla="*/ 15577 w 19936"/>
                <a:gd name="connsiteY55" fmla="*/ 10294 h 18272"/>
                <a:gd name="connsiteX56" fmla="*/ 14936 w 19936"/>
                <a:gd name="connsiteY56" fmla="*/ 10294 h 18272"/>
                <a:gd name="connsiteX57" fmla="*/ 16282 w 19936"/>
                <a:gd name="connsiteY57" fmla="*/ 11434 h 18272"/>
                <a:gd name="connsiteX58" fmla="*/ 15577 w 19936"/>
                <a:gd name="connsiteY58" fmla="*/ 11802 h 18272"/>
                <a:gd name="connsiteX59" fmla="*/ 16282 w 19936"/>
                <a:gd name="connsiteY59" fmla="*/ 12353 h 18272"/>
                <a:gd name="connsiteX60" fmla="*/ 16603 w 19936"/>
                <a:gd name="connsiteY60" fmla="*/ 11985 h 18272"/>
                <a:gd name="connsiteX61" fmla="*/ 17949 w 19936"/>
                <a:gd name="connsiteY61" fmla="*/ 11802 h 18272"/>
                <a:gd name="connsiteX62" fmla="*/ 19936 w 19936"/>
                <a:gd name="connsiteY62" fmla="*/ 12721 h 18272"/>
                <a:gd name="connsiteX63" fmla="*/ 18910 w 19936"/>
                <a:gd name="connsiteY63" fmla="*/ 14302 h 18272"/>
                <a:gd name="connsiteX64" fmla="*/ 17949 w 19936"/>
                <a:gd name="connsiteY64" fmla="*/ 14449 h 18272"/>
                <a:gd name="connsiteX65" fmla="*/ 17308 w 19936"/>
                <a:gd name="connsiteY65" fmla="*/ 14853 h 18272"/>
                <a:gd name="connsiteX66" fmla="*/ 16603 w 19936"/>
                <a:gd name="connsiteY66" fmla="*/ 15221 h 18272"/>
                <a:gd name="connsiteX67" fmla="*/ 18910 w 19936"/>
                <a:gd name="connsiteY67" fmla="*/ 15405 h 18272"/>
                <a:gd name="connsiteX68" fmla="*/ 17949 w 19936"/>
                <a:gd name="connsiteY68" fmla="*/ 16397 h 18272"/>
                <a:gd name="connsiteX69" fmla="*/ 16282 w 19936"/>
                <a:gd name="connsiteY69" fmla="*/ 16765 h 18272"/>
                <a:gd name="connsiteX70" fmla="*/ 13910 w 19936"/>
                <a:gd name="connsiteY70" fmla="*/ 16397 h 18272"/>
                <a:gd name="connsiteX71" fmla="*/ 12949 w 19936"/>
                <a:gd name="connsiteY71" fmla="*/ 16397 h 18272"/>
                <a:gd name="connsiteX72" fmla="*/ 10256 w 19936"/>
                <a:gd name="connsiteY72" fmla="*/ 16765 h 18272"/>
                <a:gd name="connsiteX73" fmla="*/ 8013 w 19936"/>
                <a:gd name="connsiteY73" fmla="*/ 16765 h 18272"/>
                <a:gd name="connsiteX74" fmla="*/ 6667 w 19936"/>
                <a:gd name="connsiteY74" fmla="*/ 16949 h 18272"/>
                <a:gd name="connsiteX75" fmla="*/ 5256 w 19936"/>
                <a:gd name="connsiteY75" fmla="*/ 17684 h 18272"/>
                <a:gd name="connsiteX76" fmla="*/ 4359 w 19936"/>
                <a:gd name="connsiteY76" fmla="*/ 17684 h 18272"/>
                <a:gd name="connsiteX77" fmla="*/ 1667 w 19936"/>
                <a:gd name="connsiteY77" fmla="*/ 18272 h 18272"/>
                <a:gd name="connsiteX0" fmla="*/ 1667 w 19936"/>
                <a:gd name="connsiteY0" fmla="*/ 17500 h 17500"/>
                <a:gd name="connsiteX1" fmla="*/ 641 w 19936"/>
                <a:gd name="connsiteY1" fmla="*/ 17133 h 17500"/>
                <a:gd name="connsiteX2" fmla="*/ 2372 w 19936"/>
                <a:gd name="connsiteY2" fmla="*/ 16544 h 17500"/>
                <a:gd name="connsiteX3" fmla="*/ 3974 w 19936"/>
                <a:gd name="connsiteY3" fmla="*/ 15184 h 17500"/>
                <a:gd name="connsiteX4" fmla="*/ 5000 w 19936"/>
                <a:gd name="connsiteY4" fmla="*/ 15037 h 17500"/>
                <a:gd name="connsiteX5" fmla="*/ 6987 w 19936"/>
                <a:gd name="connsiteY5" fmla="*/ 15037 h 17500"/>
                <a:gd name="connsiteX6" fmla="*/ 8013 w 19936"/>
                <a:gd name="connsiteY6" fmla="*/ 14081 h 17500"/>
                <a:gd name="connsiteX7" fmla="*/ 6667 w 19936"/>
                <a:gd name="connsiteY7" fmla="*/ 14449 h 17500"/>
                <a:gd name="connsiteX8" fmla="*/ 4359 w 19936"/>
                <a:gd name="connsiteY8" fmla="*/ 14081 h 17500"/>
                <a:gd name="connsiteX9" fmla="*/ 3974 w 19936"/>
                <a:gd name="connsiteY9" fmla="*/ 13677 h 17500"/>
                <a:gd name="connsiteX10" fmla="*/ 2628 w 19936"/>
                <a:gd name="connsiteY10" fmla="*/ 14081 h 17500"/>
                <a:gd name="connsiteX11" fmla="*/ 2372 w 19936"/>
                <a:gd name="connsiteY11" fmla="*/ 13530 h 17500"/>
                <a:gd name="connsiteX12" fmla="*/ 5000 w 19936"/>
                <a:gd name="connsiteY12" fmla="*/ 12169 h 17500"/>
                <a:gd name="connsiteX13" fmla="*/ 5000 w 19936"/>
                <a:gd name="connsiteY13" fmla="*/ 11213 h 17500"/>
                <a:gd name="connsiteX14" fmla="*/ 3974 w 19936"/>
                <a:gd name="connsiteY14" fmla="*/ 11213 h 17500"/>
                <a:gd name="connsiteX15" fmla="*/ 3333 w 19936"/>
                <a:gd name="connsiteY15" fmla="*/ 11213 h 17500"/>
                <a:gd name="connsiteX16" fmla="*/ 3974 w 19936"/>
                <a:gd name="connsiteY16" fmla="*/ 11030 h 17500"/>
                <a:gd name="connsiteX17" fmla="*/ 6026 w 19936"/>
                <a:gd name="connsiteY17" fmla="*/ 10441 h 17500"/>
                <a:gd name="connsiteX18" fmla="*/ 8013 w 19936"/>
                <a:gd name="connsiteY18" fmla="*/ 10441 h 17500"/>
                <a:gd name="connsiteX19" fmla="*/ 7628 w 19936"/>
                <a:gd name="connsiteY19" fmla="*/ 9706 h 17500"/>
                <a:gd name="connsiteX20" fmla="*/ 7628 w 19936"/>
                <a:gd name="connsiteY20" fmla="*/ 8934 h 17500"/>
                <a:gd name="connsiteX21" fmla="*/ 7628 w 19936"/>
                <a:gd name="connsiteY21" fmla="*/ 8566 h 17500"/>
                <a:gd name="connsiteX22" fmla="*/ 6987 w 19936"/>
                <a:gd name="connsiteY22" fmla="*/ 8566 h 17500"/>
                <a:gd name="connsiteX23" fmla="*/ 6667 w 19936"/>
                <a:gd name="connsiteY23" fmla="*/ 7206 h 17500"/>
                <a:gd name="connsiteX24" fmla="*/ 6667 w 19936"/>
                <a:gd name="connsiteY24" fmla="*/ 7059 h 17500"/>
                <a:gd name="connsiteX25" fmla="*/ 7628 w 19936"/>
                <a:gd name="connsiteY25" fmla="*/ 6471 h 17500"/>
                <a:gd name="connsiteX26" fmla="*/ 6667 w 19936"/>
                <a:gd name="connsiteY26" fmla="*/ 6471 h 17500"/>
                <a:gd name="connsiteX27" fmla="*/ 5000 w 19936"/>
                <a:gd name="connsiteY27" fmla="*/ 6618 h 17500"/>
                <a:gd name="connsiteX28" fmla="*/ 3333 w 19936"/>
                <a:gd name="connsiteY28" fmla="*/ 7059 h 17500"/>
                <a:gd name="connsiteX29" fmla="*/ 2372 w 19936"/>
                <a:gd name="connsiteY29" fmla="*/ 6618 h 17500"/>
                <a:gd name="connsiteX30" fmla="*/ 3333 w 19936"/>
                <a:gd name="connsiteY30" fmla="*/ 5111 h 17500"/>
                <a:gd name="connsiteX31" fmla="*/ 3333 w 19936"/>
                <a:gd name="connsiteY31" fmla="*/ 4743 h 17500"/>
                <a:gd name="connsiteX32" fmla="*/ 3333 w 19936"/>
                <a:gd name="connsiteY32" fmla="*/ 4191 h 17500"/>
                <a:gd name="connsiteX33" fmla="*/ 1667 w 19936"/>
                <a:gd name="connsiteY33" fmla="*/ 4191 h 17500"/>
                <a:gd name="connsiteX34" fmla="*/ 1026 w 19936"/>
                <a:gd name="connsiteY34" fmla="*/ 5515 h 17500"/>
                <a:gd name="connsiteX35" fmla="*/ 1026 w 19936"/>
                <a:gd name="connsiteY35" fmla="*/ 4559 h 17500"/>
                <a:gd name="connsiteX36" fmla="*/ 1026 w 19936"/>
                <a:gd name="connsiteY36" fmla="*/ 3236 h 17500"/>
                <a:gd name="connsiteX37" fmla="*/ 2372 w 19936"/>
                <a:gd name="connsiteY37" fmla="*/ 2463 h 17500"/>
                <a:gd name="connsiteX38" fmla="*/ 1026 w 19936"/>
                <a:gd name="connsiteY38" fmla="*/ 2647 h 17500"/>
                <a:gd name="connsiteX39" fmla="*/ 0 w 19936"/>
                <a:gd name="connsiteY39" fmla="*/ 2096 h 17500"/>
                <a:gd name="connsiteX40" fmla="*/ 1026 w 19936"/>
                <a:gd name="connsiteY40" fmla="*/ 1508 h 17500"/>
                <a:gd name="connsiteX41" fmla="*/ 1667 w 19936"/>
                <a:gd name="connsiteY41" fmla="*/ 772 h 17500"/>
                <a:gd name="connsiteX42" fmla="*/ 641 w 19936"/>
                <a:gd name="connsiteY42" fmla="*/ 552 h 17500"/>
                <a:gd name="connsiteX43" fmla="*/ 10256 w 19936"/>
                <a:gd name="connsiteY43" fmla="*/ 0 h 17500"/>
                <a:gd name="connsiteX44" fmla="*/ 10897 w 19936"/>
                <a:gd name="connsiteY44" fmla="*/ 552 h 17500"/>
                <a:gd name="connsiteX45" fmla="*/ 9615 w 19936"/>
                <a:gd name="connsiteY45" fmla="*/ 1508 h 17500"/>
                <a:gd name="connsiteX46" fmla="*/ 8013 w 19936"/>
                <a:gd name="connsiteY46" fmla="*/ 3015 h 17500"/>
                <a:gd name="connsiteX47" fmla="*/ 8654 w 19936"/>
                <a:gd name="connsiteY47" fmla="*/ 3236 h 17500"/>
                <a:gd name="connsiteX48" fmla="*/ 7628 w 19936"/>
                <a:gd name="connsiteY48" fmla="*/ 3603 h 17500"/>
                <a:gd name="connsiteX49" fmla="*/ 6667 w 19936"/>
                <a:gd name="connsiteY49" fmla="*/ 3971 h 17500"/>
                <a:gd name="connsiteX50" fmla="*/ 8654 w 19936"/>
                <a:gd name="connsiteY50" fmla="*/ 3971 h 17500"/>
                <a:gd name="connsiteX51" fmla="*/ 11282 w 19936"/>
                <a:gd name="connsiteY51" fmla="*/ 5515 h 17500"/>
                <a:gd name="connsiteX52" fmla="*/ 12949 w 19936"/>
                <a:gd name="connsiteY52" fmla="*/ 7206 h 17500"/>
                <a:gd name="connsiteX53" fmla="*/ 14936 w 19936"/>
                <a:gd name="connsiteY53" fmla="*/ 8199 h 17500"/>
                <a:gd name="connsiteX54" fmla="*/ 15577 w 19936"/>
                <a:gd name="connsiteY54" fmla="*/ 9522 h 17500"/>
                <a:gd name="connsiteX55" fmla="*/ 14936 w 19936"/>
                <a:gd name="connsiteY55" fmla="*/ 9522 h 17500"/>
                <a:gd name="connsiteX56" fmla="*/ 16282 w 19936"/>
                <a:gd name="connsiteY56" fmla="*/ 10662 h 17500"/>
                <a:gd name="connsiteX57" fmla="*/ 15577 w 19936"/>
                <a:gd name="connsiteY57" fmla="*/ 11030 h 17500"/>
                <a:gd name="connsiteX58" fmla="*/ 16282 w 19936"/>
                <a:gd name="connsiteY58" fmla="*/ 11581 h 17500"/>
                <a:gd name="connsiteX59" fmla="*/ 16603 w 19936"/>
                <a:gd name="connsiteY59" fmla="*/ 11213 h 17500"/>
                <a:gd name="connsiteX60" fmla="*/ 17949 w 19936"/>
                <a:gd name="connsiteY60" fmla="*/ 11030 h 17500"/>
                <a:gd name="connsiteX61" fmla="*/ 19936 w 19936"/>
                <a:gd name="connsiteY61" fmla="*/ 11949 h 17500"/>
                <a:gd name="connsiteX62" fmla="*/ 18910 w 19936"/>
                <a:gd name="connsiteY62" fmla="*/ 13530 h 17500"/>
                <a:gd name="connsiteX63" fmla="*/ 17949 w 19936"/>
                <a:gd name="connsiteY63" fmla="*/ 13677 h 17500"/>
                <a:gd name="connsiteX64" fmla="*/ 17308 w 19936"/>
                <a:gd name="connsiteY64" fmla="*/ 14081 h 17500"/>
                <a:gd name="connsiteX65" fmla="*/ 16603 w 19936"/>
                <a:gd name="connsiteY65" fmla="*/ 14449 h 17500"/>
                <a:gd name="connsiteX66" fmla="*/ 18910 w 19936"/>
                <a:gd name="connsiteY66" fmla="*/ 14633 h 17500"/>
                <a:gd name="connsiteX67" fmla="*/ 17949 w 19936"/>
                <a:gd name="connsiteY67" fmla="*/ 15625 h 17500"/>
                <a:gd name="connsiteX68" fmla="*/ 16282 w 19936"/>
                <a:gd name="connsiteY68" fmla="*/ 15993 h 17500"/>
                <a:gd name="connsiteX69" fmla="*/ 13910 w 19936"/>
                <a:gd name="connsiteY69" fmla="*/ 15625 h 17500"/>
                <a:gd name="connsiteX70" fmla="*/ 12949 w 19936"/>
                <a:gd name="connsiteY70" fmla="*/ 15625 h 17500"/>
                <a:gd name="connsiteX71" fmla="*/ 10256 w 19936"/>
                <a:gd name="connsiteY71" fmla="*/ 15993 h 17500"/>
                <a:gd name="connsiteX72" fmla="*/ 8013 w 19936"/>
                <a:gd name="connsiteY72" fmla="*/ 15993 h 17500"/>
                <a:gd name="connsiteX73" fmla="*/ 6667 w 19936"/>
                <a:gd name="connsiteY73" fmla="*/ 16177 h 17500"/>
                <a:gd name="connsiteX74" fmla="*/ 5256 w 19936"/>
                <a:gd name="connsiteY74" fmla="*/ 16912 h 17500"/>
                <a:gd name="connsiteX75" fmla="*/ 4359 w 19936"/>
                <a:gd name="connsiteY75" fmla="*/ 16912 h 17500"/>
                <a:gd name="connsiteX76" fmla="*/ 1667 w 19936"/>
                <a:gd name="connsiteY76" fmla="*/ 17500 h 17500"/>
                <a:gd name="connsiteX0" fmla="*/ 1667 w 19936"/>
                <a:gd name="connsiteY0" fmla="*/ 17500 h 17500"/>
                <a:gd name="connsiteX1" fmla="*/ 641 w 19936"/>
                <a:gd name="connsiteY1" fmla="*/ 17133 h 17500"/>
                <a:gd name="connsiteX2" fmla="*/ 2372 w 19936"/>
                <a:gd name="connsiteY2" fmla="*/ 16544 h 17500"/>
                <a:gd name="connsiteX3" fmla="*/ 3974 w 19936"/>
                <a:gd name="connsiteY3" fmla="*/ 15184 h 17500"/>
                <a:gd name="connsiteX4" fmla="*/ 5000 w 19936"/>
                <a:gd name="connsiteY4" fmla="*/ 15037 h 17500"/>
                <a:gd name="connsiteX5" fmla="*/ 6987 w 19936"/>
                <a:gd name="connsiteY5" fmla="*/ 15037 h 17500"/>
                <a:gd name="connsiteX6" fmla="*/ 8013 w 19936"/>
                <a:gd name="connsiteY6" fmla="*/ 14081 h 17500"/>
                <a:gd name="connsiteX7" fmla="*/ 6667 w 19936"/>
                <a:gd name="connsiteY7" fmla="*/ 14449 h 17500"/>
                <a:gd name="connsiteX8" fmla="*/ 4359 w 19936"/>
                <a:gd name="connsiteY8" fmla="*/ 14081 h 17500"/>
                <a:gd name="connsiteX9" fmla="*/ 3974 w 19936"/>
                <a:gd name="connsiteY9" fmla="*/ 13677 h 17500"/>
                <a:gd name="connsiteX10" fmla="*/ 2628 w 19936"/>
                <a:gd name="connsiteY10" fmla="*/ 14081 h 17500"/>
                <a:gd name="connsiteX11" fmla="*/ 2372 w 19936"/>
                <a:gd name="connsiteY11" fmla="*/ 13530 h 17500"/>
                <a:gd name="connsiteX12" fmla="*/ 5000 w 19936"/>
                <a:gd name="connsiteY12" fmla="*/ 12169 h 17500"/>
                <a:gd name="connsiteX13" fmla="*/ 5000 w 19936"/>
                <a:gd name="connsiteY13" fmla="*/ 11213 h 17500"/>
                <a:gd name="connsiteX14" fmla="*/ 3974 w 19936"/>
                <a:gd name="connsiteY14" fmla="*/ 11213 h 17500"/>
                <a:gd name="connsiteX15" fmla="*/ 3333 w 19936"/>
                <a:gd name="connsiteY15" fmla="*/ 11213 h 17500"/>
                <a:gd name="connsiteX16" fmla="*/ 3974 w 19936"/>
                <a:gd name="connsiteY16" fmla="*/ 11030 h 17500"/>
                <a:gd name="connsiteX17" fmla="*/ 6026 w 19936"/>
                <a:gd name="connsiteY17" fmla="*/ 10441 h 17500"/>
                <a:gd name="connsiteX18" fmla="*/ 8013 w 19936"/>
                <a:gd name="connsiteY18" fmla="*/ 10441 h 17500"/>
                <a:gd name="connsiteX19" fmla="*/ 7628 w 19936"/>
                <a:gd name="connsiteY19" fmla="*/ 9706 h 17500"/>
                <a:gd name="connsiteX20" fmla="*/ 7628 w 19936"/>
                <a:gd name="connsiteY20" fmla="*/ 8934 h 17500"/>
                <a:gd name="connsiteX21" fmla="*/ 7628 w 19936"/>
                <a:gd name="connsiteY21" fmla="*/ 8566 h 17500"/>
                <a:gd name="connsiteX22" fmla="*/ 6987 w 19936"/>
                <a:gd name="connsiteY22" fmla="*/ 8566 h 17500"/>
                <a:gd name="connsiteX23" fmla="*/ 6667 w 19936"/>
                <a:gd name="connsiteY23" fmla="*/ 7206 h 17500"/>
                <a:gd name="connsiteX24" fmla="*/ 6667 w 19936"/>
                <a:gd name="connsiteY24" fmla="*/ 7059 h 17500"/>
                <a:gd name="connsiteX25" fmla="*/ 7628 w 19936"/>
                <a:gd name="connsiteY25" fmla="*/ 6471 h 17500"/>
                <a:gd name="connsiteX26" fmla="*/ 6667 w 19936"/>
                <a:gd name="connsiteY26" fmla="*/ 6471 h 17500"/>
                <a:gd name="connsiteX27" fmla="*/ 5000 w 19936"/>
                <a:gd name="connsiteY27" fmla="*/ 6618 h 17500"/>
                <a:gd name="connsiteX28" fmla="*/ 3333 w 19936"/>
                <a:gd name="connsiteY28" fmla="*/ 7059 h 17500"/>
                <a:gd name="connsiteX29" fmla="*/ 2372 w 19936"/>
                <a:gd name="connsiteY29" fmla="*/ 6618 h 17500"/>
                <a:gd name="connsiteX30" fmla="*/ 3333 w 19936"/>
                <a:gd name="connsiteY30" fmla="*/ 5111 h 17500"/>
                <a:gd name="connsiteX31" fmla="*/ 3333 w 19936"/>
                <a:gd name="connsiteY31" fmla="*/ 4743 h 17500"/>
                <a:gd name="connsiteX32" fmla="*/ 3333 w 19936"/>
                <a:gd name="connsiteY32" fmla="*/ 4191 h 17500"/>
                <a:gd name="connsiteX33" fmla="*/ 1667 w 19936"/>
                <a:gd name="connsiteY33" fmla="*/ 4191 h 17500"/>
                <a:gd name="connsiteX34" fmla="*/ 1026 w 19936"/>
                <a:gd name="connsiteY34" fmla="*/ 5515 h 17500"/>
                <a:gd name="connsiteX35" fmla="*/ 1026 w 19936"/>
                <a:gd name="connsiteY35" fmla="*/ 4559 h 17500"/>
                <a:gd name="connsiteX36" fmla="*/ 1026 w 19936"/>
                <a:gd name="connsiteY36" fmla="*/ 3236 h 17500"/>
                <a:gd name="connsiteX37" fmla="*/ 2372 w 19936"/>
                <a:gd name="connsiteY37" fmla="*/ 2463 h 17500"/>
                <a:gd name="connsiteX38" fmla="*/ 1026 w 19936"/>
                <a:gd name="connsiteY38" fmla="*/ 2647 h 17500"/>
                <a:gd name="connsiteX39" fmla="*/ 0 w 19936"/>
                <a:gd name="connsiteY39" fmla="*/ 2096 h 17500"/>
                <a:gd name="connsiteX40" fmla="*/ 1026 w 19936"/>
                <a:gd name="connsiteY40" fmla="*/ 1508 h 17500"/>
                <a:gd name="connsiteX41" fmla="*/ 1667 w 19936"/>
                <a:gd name="connsiteY41" fmla="*/ 772 h 17500"/>
                <a:gd name="connsiteX42" fmla="*/ 10256 w 19936"/>
                <a:gd name="connsiteY42" fmla="*/ 0 h 17500"/>
                <a:gd name="connsiteX43" fmla="*/ 10897 w 19936"/>
                <a:gd name="connsiteY43" fmla="*/ 552 h 17500"/>
                <a:gd name="connsiteX44" fmla="*/ 9615 w 19936"/>
                <a:gd name="connsiteY44" fmla="*/ 1508 h 17500"/>
                <a:gd name="connsiteX45" fmla="*/ 8013 w 19936"/>
                <a:gd name="connsiteY45" fmla="*/ 3015 h 17500"/>
                <a:gd name="connsiteX46" fmla="*/ 8654 w 19936"/>
                <a:gd name="connsiteY46" fmla="*/ 3236 h 17500"/>
                <a:gd name="connsiteX47" fmla="*/ 7628 w 19936"/>
                <a:gd name="connsiteY47" fmla="*/ 3603 h 17500"/>
                <a:gd name="connsiteX48" fmla="*/ 6667 w 19936"/>
                <a:gd name="connsiteY48" fmla="*/ 3971 h 17500"/>
                <a:gd name="connsiteX49" fmla="*/ 8654 w 19936"/>
                <a:gd name="connsiteY49" fmla="*/ 3971 h 17500"/>
                <a:gd name="connsiteX50" fmla="*/ 11282 w 19936"/>
                <a:gd name="connsiteY50" fmla="*/ 5515 h 17500"/>
                <a:gd name="connsiteX51" fmla="*/ 12949 w 19936"/>
                <a:gd name="connsiteY51" fmla="*/ 7206 h 17500"/>
                <a:gd name="connsiteX52" fmla="*/ 14936 w 19936"/>
                <a:gd name="connsiteY52" fmla="*/ 8199 h 17500"/>
                <a:gd name="connsiteX53" fmla="*/ 15577 w 19936"/>
                <a:gd name="connsiteY53" fmla="*/ 9522 h 17500"/>
                <a:gd name="connsiteX54" fmla="*/ 14936 w 19936"/>
                <a:gd name="connsiteY54" fmla="*/ 9522 h 17500"/>
                <a:gd name="connsiteX55" fmla="*/ 16282 w 19936"/>
                <a:gd name="connsiteY55" fmla="*/ 10662 h 17500"/>
                <a:gd name="connsiteX56" fmla="*/ 15577 w 19936"/>
                <a:gd name="connsiteY56" fmla="*/ 11030 h 17500"/>
                <a:gd name="connsiteX57" fmla="*/ 16282 w 19936"/>
                <a:gd name="connsiteY57" fmla="*/ 11581 h 17500"/>
                <a:gd name="connsiteX58" fmla="*/ 16603 w 19936"/>
                <a:gd name="connsiteY58" fmla="*/ 11213 h 17500"/>
                <a:gd name="connsiteX59" fmla="*/ 17949 w 19936"/>
                <a:gd name="connsiteY59" fmla="*/ 11030 h 17500"/>
                <a:gd name="connsiteX60" fmla="*/ 19936 w 19936"/>
                <a:gd name="connsiteY60" fmla="*/ 11949 h 17500"/>
                <a:gd name="connsiteX61" fmla="*/ 18910 w 19936"/>
                <a:gd name="connsiteY61" fmla="*/ 13530 h 17500"/>
                <a:gd name="connsiteX62" fmla="*/ 17949 w 19936"/>
                <a:gd name="connsiteY62" fmla="*/ 13677 h 17500"/>
                <a:gd name="connsiteX63" fmla="*/ 17308 w 19936"/>
                <a:gd name="connsiteY63" fmla="*/ 14081 h 17500"/>
                <a:gd name="connsiteX64" fmla="*/ 16603 w 19936"/>
                <a:gd name="connsiteY64" fmla="*/ 14449 h 17500"/>
                <a:gd name="connsiteX65" fmla="*/ 18910 w 19936"/>
                <a:gd name="connsiteY65" fmla="*/ 14633 h 17500"/>
                <a:gd name="connsiteX66" fmla="*/ 17949 w 19936"/>
                <a:gd name="connsiteY66" fmla="*/ 15625 h 17500"/>
                <a:gd name="connsiteX67" fmla="*/ 16282 w 19936"/>
                <a:gd name="connsiteY67" fmla="*/ 15993 h 17500"/>
                <a:gd name="connsiteX68" fmla="*/ 13910 w 19936"/>
                <a:gd name="connsiteY68" fmla="*/ 15625 h 17500"/>
                <a:gd name="connsiteX69" fmla="*/ 12949 w 19936"/>
                <a:gd name="connsiteY69" fmla="*/ 15625 h 17500"/>
                <a:gd name="connsiteX70" fmla="*/ 10256 w 19936"/>
                <a:gd name="connsiteY70" fmla="*/ 15993 h 17500"/>
                <a:gd name="connsiteX71" fmla="*/ 8013 w 19936"/>
                <a:gd name="connsiteY71" fmla="*/ 15993 h 17500"/>
                <a:gd name="connsiteX72" fmla="*/ 6667 w 19936"/>
                <a:gd name="connsiteY72" fmla="*/ 16177 h 17500"/>
                <a:gd name="connsiteX73" fmla="*/ 5256 w 19936"/>
                <a:gd name="connsiteY73" fmla="*/ 16912 h 17500"/>
                <a:gd name="connsiteX74" fmla="*/ 4359 w 19936"/>
                <a:gd name="connsiteY74" fmla="*/ 16912 h 17500"/>
                <a:gd name="connsiteX75" fmla="*/ 1667 w 19936"/>
                <a:gd name="connsiteY75" fmla="*/ 17500 h 17500"/>
                <a:gd name="connsiteX0" fmla="*/ 1667 w 19936"/>
                <a:gd name="connsiteY0" fmla="*/ 17500 h 17500"/>
                <a:gd name="connsiteX1" fmla="*/ 641 w 19936"/>
                <a:gd name="connsiteY1" fmla="*/ 17133 h 17500"/>
                <a:gd name="connsiteX2" fmla="*/ 2372 w 19936"/>
                <a:gd name="connsiteY2" fmla="*/ 16544 h 17500"/>
                <a:gd name="connsiteX3" fmla="*/ 3974 w 19936"/>
                <a:gd name="connsiteY3" fmla="*/ 15184 h 17500"/>
                <a:gd name="connsiteX4" fmla="*/ 5000 w 19936"/>
                <a:gd name="connsiteY4" fmla="*/ 15037 h 17500"/>
                <a:gd name="connsiteX5" fmla="*/ 6987 w 19936"/>
                <a:gd name="connsiteY5" fmla="*/ 15037 h 17500"/>
                <a:gd name="connsiteX6" fmla="*/ 8013 w 19936"/>
                <a:gd name="connsiteY6" fmla="*/ 14081 h 17500"/>
                <a:gd name="connsiteX7" fmla="*/ 6667 w 19936"/>
                <a:gd name="connsiteY7" fmla="*/ 14449 h 17500"/>
                <a:gd name="connsiteX8" fmla="*/ 4359 w 19936"/>
                <a:gd name="connsiteY8" fmla="*/ 14081 h 17500"/>
                <a:gd name="connsiteX9" fmla="*/ 3974 w 19936"/>
                <a:gd name="connsiteY9" fmla="*/ 13677 h 17500"/>
                <a:gd name="connsiteX10" fmla="*/ 2628 w 19936"/>
                <a:gd name="connsiteY10" fmla="*/ 14081 h 17500"/>
                <a:gd name="connsiteX11" fmla="*/ 2372 w 19936"/>
                <a:gd name="connsiteY11" fmla="*/ 13530 h 17500"/>
                <a:gd name="connsiteX12" fmla="*/ 5000 w 19936"/>
                <a:gd name="connsiteY12" fmla="*/ 12169 h 17500"/>
                <a:gd name="connsiteX13" fmla="*/ 5000 w 19936"/>
                <a:gd name="connsiteY13" fmla="*/ 11213 h 17500"/>
                <a:gd name="connsiteX14" fmla="*/ 3974 w 19936"/>
                <a:gd name="connsiteY14" fmla="*/ 11213 h 17500"/>
                <a:gd name="connsiteX15" fmla="*/ 3333 w 19936"/>
                <a:gd name="connsiteY15" fmla="*/ 11213 h 17500"/>
                <a:gd name="connsiteX16" fmla="*/ 3974 w 19936"/>
                <a:gd name="connsiteY16" fmla="*/ 11030 h 17500"/>
                <a:gd name="connsiteX17" fmla="*/ 6026 w 19936"/>
                <a:gd name="connsiteY17" fmla="*/ 10441 h 17500"/>
                <a:gd name="connsiteX18" fmla="*/ 8013 w 19936"/>
                <a:gd name="connsiteY18" fmla="*/ 10441 h 17500"/>
                <a:gd name="connsiteX19" fmla="*/ 7628 w 19936"/>
                <a:gd name="connsiteY19" fmla="*/ 9706 h 17500"/>
                <a:gd name="connsiteX20" fmla="*/ 7628 w 19936"/>
                <a:gd name="connsiteY20" fmla="*/ 8934 h 17500"/>
                <a:gd name="connsiteX21" fmla="*/ 7628 w 19936"/>
                <a:gd name="connsiteY21" fmla="*/ 8566 h 17500"/>
                <a:gd name="connsiteX22" fmla="*/ 6987 w 19936"/>
                <a:gd name="connsiteY22" fmla="*/ 8566 h 17500"/>
                <a:gd name="connsiteX23" fmla="*/ 6667 w 19936"/>
                <a:gd name="connsiteY23" fmla="*/ 7206 h 17500"/>
                <a:gd name="connsiteX24" fmla="*/ 6667 w 19936"/>
                <a:gd name="connsiteY24" fmla="*/ 7059 h 17500"/>
                <a:gd name="connsiteX25" fmla="*/ 7628 w 19936"/>
                <a:gd name="connsiteY25" fmla="*/ 6471 h 17500"/>
                <a:gd name="connsiteX26" fmla="*/ 6667 w 19936"/>
                <a:gd name="connsiteY26" fmla="*/ 6471 h 17500"/>
                <a:gd name="connsiteX27" fmla="*/ 5000 w 19936"/>
                <a:gd name="connsiteY27" fmla="*/ 6618 h 17500"/>
                <a:gd name="connsiteX28" fmla="*/ 3333 w 19936"/>
                <a:gd name="connsiteY28" fmla="*/ 7059 h 17500"/>
                <a:gd name="connsiteX29" fmla="*/ 2372 w 19936"/>
                <a:gd name="connsiteY29" fmla="*/ 6618 h 17500"/>
                <a:gd name="connsiteX30" fmla="*/ 3333 w 19936"/>
                <a:gd name="connsiteY30" fmla="*/ 5111 h 17500"/>
                <a:gd name="connsiteX31" fmla="*/ 3333 w 19936"/>
                <a:gd name="connsiteY31" fmla="*/ 4743 h 17500"/>
                <a:gd name="connsiteX32" fmla="*/ 3333 w 19936"/>
                <a:gd name="connsiteY32" fmla="*/ 4191 h 17500"/>
                <a:gd name="connsiteX33" fmla="*/ 1667 w 19936"/>
                <a:gd name="connsiteY33" fmla="*/ 4191 h 17500"/>
                <a:gd name="connsiteX34" fmla="*/ 1026 w 19936"/>
                <a:gd name="connsiteY34" fmla="*/ 5515 h 17500"/>
                <a:gd name="connsiteX35" fmla="*/ 1026 w 19936"/>
                <a:gd name="connsiteY35" fmla="*/ 4559 h 17500"/>
                <a:gd name="connsiteX36" fmla="*/ 1026 w 19936"/>
                <a:gd name="connsiteY36" fmla="*/ 3236 h 17500"/>
                <a:gd name="connsiteX37" fmla="*/ 2372 w 19936"/>
                <a:gd name="connsiteY37" fmla="*/ 2463 h 17500"/>
                <a:gd name="connsiteX38" fmla="*/ 1026 w 19936"/>
                <a:gd name="connsiteY38" fmla="*/ 2647 h 17500"/>
                <a:gd name="connsiteX39" fmla="*/ 0 w 19936"/>
                <a:gd name="connsiteY39" fmla="*/ 2096 h 17500"/>
                <a:gd name="connsiteX40" fmla="*/ 1667 w 19936"/>
                <a:gd name="connsiteY40" fmla="*/ 772 h 17500"/>
                <a:gd name="connsiteX41" fmla="*/ 10256 w 19936"/>
                <a:gd name="connsiteY41" fmla="*/ 0 h 17500"/>
                <a:gd name="connsiteX42" fmla="*/ 10897 w 19936"/>
                <a:gd name="connsiteY42" fmla="*/ 552 h 17500"/>
                <a:gd name="connsiteX43" fmla="*/ 9615 w 19936"/>
                <a:gd name="connsiteY43" fmla="*/ 1508 h 17500"/>
                <a:gd name="connsiteX44" fmla="*/ 8013 w 19936"/>
                <a:gd name="connsiteY44" fmla="*/ 3015 h 17500"/>
                <a:gd name="connsiteX45" fmla="*/ 8654 w 19936"/>
                <a:gd name="connsiteY45" fmla="*/ 3236 h 17500"/>
                <a:gd name="connsiteX46" fmla="*/ 7628 w 19936"/>
                <a:gd name="connsiteY46" fmla="*/ 3603 h 17500"/>
                <a:gd name="connsiteX47" fmla="*/ 6667 w 19936"/>
                <a:gd name="connsiteY47" fmla="*/ 3971 h 17500"/>
                <a:gd name="connsiteX48" fmla="*/ 8654 w 19936"/>
                <a:gd name="connsiteY48" fmla="*/ 3971 h 17500"/>
                <a:gd name="connsiteX49" fmla="*/ 11282 w 19936"/>
                <a:gd name="connsiteY49" fmla="*/ 5515 h 17500"/>
                <a:gd name="connsiteX50" fmla="*/ 12949 w 19936"/>
                <a:gd name="connsiteY50" fmla="*/ 7206 h 17500"/>
                <a:gd name="connsiteX51" fmla="*/ 14936 w 19936"/>
                <a:gd name="connsiteY51" fmla="*/ 8199 h 17500"/>
                <a:gd name="connsiteX52" fmla="*/ 15577 w 19936"/>
                <a:gd name="connsiteY52" fmla="*/ 9522 h 17500"/>
                <a:gd name="connsiteX53" fmla="*/ 14936 w 19936"/>
                <a:gd name="connsiteY53" fmla="*/ 9522 h 17500"/>
                <a:gd name="connsiteX54" fmla="*/ 16282 w 19936"/>
                <a:gd name="connsiteY54" fmla="*/ 10662 h 17500"/>
                <a:gd name="connsiteX55" fmla="*/ 15577 w 19936"/>
                <a:gd name="connsiteY55" fmla="*/ 11030 h 17500"/>
                <a:gd name="connsiteX56" fmla="*/ 16282 w 19936"/>
                <a:gd name="connsiteY56" fmla="*/ 11581 h 17500"/>
                <a:gd name="connsiteX57" fmla="*/ 16603 w 19936"/>
                <a:gd name="connsiteY57" fmla="*/ 11213 h 17500"/>
                <a:gd name="connsiteX58" fmla="*/ 17949 w 19936"/>
                <a:gd name="connsiteY58" fmla="*/ 11030 h 17500"/>
                <a:gd name="connsiteX59" fmla="*/ 19936 w 19936"/>
                <a:gd name="connsiteY59" fmla="*/ 11949 h 17500"/>
                <a:gd name="connsiteX60" fmla="*/ 18910 w 19936"/>
                <a:gd name="connsiteY60" fmla="*/ 13530 h 17500"/>
                <a:gd name="connsiteX61" fmla="*/ 17949 w 19936"/>
                <a:gd name="connsiteY61" fmla="*/ 13677 h 17500"/>
                <a:gd name="connsiteX62" fmla="*/ 17308 w 19936"/>
                <a:gd name="connsiteY62" fmla="*/ 14081 h 17500"/>
                <a:gd name="connsiteX63" fmla="*/ 16603 w 19936"/>
                <a:gd name="connsiteY63" fmla="*/ 14449 h 17500"/>
                <a:gd name="connsiteX64" fmla="*/ 18910 w 19936"/>
                <a:gd name="connsiteY64" fmla="*/ 14633 h 17500"/>
                <a:gd name="connsiteX65" fmla="*/ 17949 w 19936"/>
                <a:gd name="connsiteY65" fmla="*/ 15625 h 17500"/>
                <a:gd name="connsiteX66" fmla="*/ 16282 w 19936"/>
                <a:gd name="connsiteY66" fmla="*/ 15993 h 17500"/>
                <a:gd name="connsiteX67" fmla="*/ 13910 w 19936"/>
                <a:gd name="connsiteY67" fmla="*/ 15625 h 17500"/>
                <a:gd name="connsiteX68" fmla="*/ 12949 w 19936"/>
                <a:gd name="connsiteY68" fmla="*/ 15625 h 17500"/>
                <a:gd name="connsiteX69" fmla="*/ 10256 w 19936"/>
                <a:gd name="connsiteY69" fmla="*/ 15993 h 17500"/>
                <a:gd name="connsiteX70" fmla="*/ 8013 w 19936"/>
                <a:gd name="connsiteY70" fmla="*/ 15993 h 17500"/>
                <a:gd name="connsiteX71" fmla="*/ 6667 w 19936"/>
                <a:gd name="connsiteY71" fmla="*/ 16177 h 17500"/>
                <a:gd name="connsiteX72" fmla="*/ 5256 w 19936"/>
                <a:gd name="connsiteY72" fmla="*/ 16912 h 17500"/>
                <a:gd name="connsiteX73" fmla="*/ 4359 w 19936"/>
                <a:gd name="connsiteY73" fmla="*/ 16912 h 17500"/>
                <a:gd name="connsiteX74" fmla="*/ 1667 w 19936"/>
                <a:gd name="connsiteY74" fmla="*/ 17500 h 17500"/>
                <a:gd name="connsiteX0" fmla="*/ 1667 w 19936"/>
                <a:gd name="connsiteY0" fmla="*/ 17500 h 17500"/>
                <a:gd name="connsiteX1" fmla="*/ 641 w 19936"/>
                <a:gd name="connsiteY1" fmla="*/ 17133 h 17500"/>
                <a:gd name="connsiteX2" fmla="*/ 2372 w 19936"/>
                <a:gd name="connsiteY2" fmla="*/ 16544 h 17500"/>
                <a:gd name="connsiteX3" fmla="*/ 3974 w 19936"/>
                <a:gd name="connsiteY3" fmla="*/ 15184 h 17500"/>
                <a:gd name="connsiteX4" fmla="*/ 5000 w 19936"/>
                <a:gd name="connsiteY4" fmla="*/ 15037 h 17500"/>
                <a:gd name="connsiteX5" fmla="*/ 6987 w 19936"/>
                <a:gd name="connsiteY5" fmla="*/ 15037 h 17500"/>
                <a:gd name="connsiteX6" fmla="*/ 8013 w 19936"/>
                <a:gd name="connsiteY6" fmla="*/ 14081 h 17500"/>
                <a:gd name="connsiteX7" fmla="*/ 6667 w 19936"/>
                <a:gd name="connsiteY7" fmla="*/ 14449 h 17500"/>
                <a:gd name="connsiteX8" fmla="*/ 4359 w 19936"/>
                <a:gd name="connsiteY8" fmla="*/ 14081 h 17500"/>
                <a:gd name="connsiteX9" fmla="*/ 3974 w 19936"/>
                <a:gd name="connsiteY9" fmla="*/ 13677 h 17500"/>
                <a:gd name="connsiteX10" fmla="*/ 2628 w 19936"/>
                <a:gd name="connsiteY10" fmla="*/ 14081 h 17500"/>
                <a:gd name="connsiteX11" fmla="*/ 2372 w 19936"/>
                <a:gd name="connsiteY11" fmla="*/ 13530 h 17500"/>
                <a:gd name="connsiteX12" fmla="*/ 5000 w 19936"/>
                <a:gd name="connsiteY12" fmla="*/ 12169 h 17500"/>
                <a:gd name="connsiteX13" fmla="*/ 5000 w 19936"/>
                <a:gd name="connsiteY13" fmla="*/ 11213 h 17500"/>
                <a:gd name="connsiteX14" fmla="*/ 3974 w 19936"/>
                <a:gd name="connsiteY14" fmla="*/ 11213 h 17500"/>
                <a:gd name="connsiteX15" fmla="*/ 3333 w 19936"/>
                <a:gd name="connsiteY15" fmla="*/ 11213 h 17500"/>
                <a:gd name="connsiteX16" fmla="*/ 3974 w 19936"/>
                <a:gd name="connsiteY16" fmla="*/ 11030 h 17500"/>
                <a:gd name="connsiteX17" fmla="*/ 6026 w 19936"/>
                <a:gd name="connsiteY17" fmla="*/ 10441 h 17500"/>
                <a:gd name="connsiteX18" fmla="*/ 8013 w 19936"/>
                <a:gd name="connsiteY18" fmla="*/ 10441 h 17500"/>
                <a:gd name="connsiteX19" fmla="*/ 7628 w 19936"/>
                <a:gd name="connsiteY19" fmla="*/ 9706 h 17500"/>
                <a:gd name="connsiteX20" fmla="*/ 7628 w 19936"/>
                <a:gd name="connsiteY20" fmla="*/ 8934 h 17500"/>
                <a:gd name="connsiteX21" fmla="*/ 7628 w 19936"/>
                <a:gd name="connsiteY21" fmla="*/ 8566 h 17500"/>
                <a:gd name="connsiteX22" fmla="*/ 6987 w 19936"/>
                <a:gd name="connsiteY22" fmla="*/ 8566 h 17500"/>
                <a:gd name="connsiteX23" fmla="*/ 6667 w 19936"/>
                <a:gd name="connsiteY23" fmla="*/ 7206 h 17500"/>
                <a:gd name="connsiteX24" fmla="*/ 6667 w 19936"/>
                <a:gd name="connsiteY24" fmla="*/ 7059 h 17500"/>
                <a:gd name="connsiteX25" fmla="*/ 7628 w 19936"/>
                <a:gd name="connsiteY25" fmla="*/ 6471 h 17500"/>
                <a:gd name="connsiteX26" fmla="*/ 6667 w 19936"/>
                <a:gd name="connsiteY26" fmla="*/ 6471 h 17500"/>
                <a:gd name="connsiteX27" fmla="*/ 5000 w 19936"/>
                <a:gd name="connsiteY27" fmla="*/ 6618 h 17500"/>
                <a:gd name="connsiteX28" fmla="*/ 3333 w 19936"/>
                <a:gd name="connsiteY28" fmla="*/ 7059 h 17500"/>
                <a:gd name="connsiteX29" fmla="*/ 2372 w 19936"/>
                <a:gd name="connsiteY29" fmla="*/ 6618 h 17500"/>
                <a:gd name="connsiteX30" fmla="*/ 3333 w 19936"/>
                <a:gd name="connsiteY30" fmla="*/ 5111 h 17500"/>
                <a:gd name="connsiteX31" fmla="*/ 3333 w 19936"/>
                <a:gd name="connsiteY31" fmla="*/ 4743 h 17500"/>
                <a:gd name="connsiteX32" fmla="*/ 3333 w 19936"/>
                <a:gd name="connsiteY32" fmla="*/ 4191 h 17500"/>
                <a:gd name="connsiteX33" fmla="*/ 1667 w 19936"/>
                <a:gd name="connsiteY33" fmla="*/ 4191 h 17500"/>
                <a:gd name="connsiteX34" fmla="*/ 1026 w 19936"/>
                <a:gd name="connsiteY34" fmla="*/ 5515 h 17500"/>
                <a:gd name="connsiteX35" fmla="*/ 1026 w 19936"/>
                <a:gd name="connsiteY35" fmla="*/ 4559 h 17500"/>
                <a:gd name="connsiteX36" fmla="*/ 1026 w 19936"/>
                <a:gd name="connsiteY36" fmla="*/ 3236 h 17500"/>
                <a:gd name="connsiteX37" fmla="*/ 2372 w 19936"/>
                <a:gd name="connsiteY37" fmla="*/ 2463 h 17500"/>
                <a:gd name="connsiteX38" fmla="*/ 0 w 19936"/>
                <a:gd name="connsiteY38" fmla="*/ 2096 h 17500"/>
                <a:gd name="connsiteX39" fmla="*/ 1667 w 19936"/>
                <a:gd name="connsiteY39" fmla="*/ 772 h 17500"/>
                <a:gd name="connsiteX40" fmla="*/ 10256 w 19936"/>
                <a:gd name="connsiteY40" fmla="*/ 0 h 17500"/>
                <a:gd name="connsiteX41" fmla="*/ 10897 w 19936"/>
                <a:gd name="connsiteY41" fmla="*/ 552 h 17500"/>
                <a:gd name="connsiteX42" fmla="*/ 9615 w 19936"/>
                <a:gd name="connsiteY42" fmla="*/ 1508 h 17500"/>
                <a:gd name="connsiteX43" fmla="*/ 8013 w 19936"/>
                <a:gd name="connsiteY43" fmla="*/ 3015 h 17500"/>
                <a:gd name="connsiteX44" fmla="*/ 8654 w 19936"/>
                <a:gd name="connsiteY44" fmla="*/ 3236 h 17500"/>
                <a:gd name="connsiteX45" fmla="*/ 7628 w 19936"/>
                <a:gd name="connsiteY45" fmla="*/ 3603 h 17500"/>
                <a:gd name="connsiteX46" fmla="*/ 6667 w 19936"/>
                <a:gd name="connsiteY46" fmla="*/ 3971 h 17500"/>
                <a:gd name="connsiteX47" fmla="*/ 8654 w 19936"/>
                <a:gd name="connsiteY47" fmla="*/ 3971 h 17500"/>
                <a:gd name="connsiteX48" fmla="*/ 11282 w 19936"/>
                <a:gd name="connsiteY48" fmla="*/ 5515 h 17500"/>
                <a:gd name="connsiteX49" fmla="*/ 12949 w 19936"/>
                <a:gd name="connsiteY49" fmla="*/ 7206 h 17500"/>
                <a:gd name="connsiteX50" fmla="*/ 14936 w 19936"/>
                <a:gd name="connsiteY50" fmla="*/ 8199 h 17500"/>
                <a:gd name="connsiteX51" fmla="*/ 15577 w 19936"/>
                <a:gd name="connsiteY51" fmla="*/ 9522 h 17500"/>
                <a:gd name="connsiteX52" fmla="*/ 14936 w 19936"/>
                <a:gd name="connsiteY52" fmla="*/ 9522 h 17500"/>
                <a:gd name="connsiteX53" fmla="*/ 16282 w 19936"/>
                <a:gd name="connsiteY53" fmla="*/ 10662 h 17500"/>
                <a:gd name="connsiteX54" fmla="*/ 15577 w 19936"/>
                <a:gd name="connsiteY54" fmla="*/ 11030 h 17500"/>
                <a:gd name="connsiteX55" fmla="*/ 16282 w 19936"/>
                <a:gd name="connsiteY55" fmla="*/ 11581 h 17500"/>
                <a:gd name="connsiteX56" fmla="*/ 16603 w 19936"/>
                <a:gd name="connsiteY56" fmla="*/ 11213 h 17500"/>
                <a:gd name="connsiteX57" fmla="*/ 17949 w 19936"/>
                <a:gd name="connsiteY57" fmla="*/ 11030 h 17500"/>
                <a:gd name="connsiteX58" fmla="*/ 19936 w 19936"/>
                <a:gd name="connsiteY58" fmla="*/ 11949 h 17500"/>
                <a:gd name="connsiteX59" fmla="*/ 18910 w 19936"/>
                <a:gd name="connsiteY59" fmla="*/ 13530 h 17500"/>
                <a:gd name="connsiteX60" fmla="*/ 17949 w 19936"/>
                <a:gd name="connsiteY60" fmla="*/ 13677 h 17500"/>
                <a:gd name="connsiteX61" fmla="*/ 17308 w 19936"/>
                <a:gd name="connsiteY61" fmla="*/ 14081 h 17500"/>
                <a:gd name="connsiteX62" fmla="*/ 16603 w 19936"/>
                <a:gd name="connsiteY62" fmla="*/ 14449 h 17500"/>
                <a:gd name="connsiteX63" fmla="*/ 18910 w 19936"/>
                <a:gd name="connsiteY63" fmla="*/ 14633 h 17500"/>
                <a:gd name="connsiteX64" fmla="*/ 17949 w 19936"/>
                <a:gd name="connsiteY64" fmla="*/ 15625 h 17500"/>
                <a:gd name="connsiteX65" fmla="*/ 16282 w 19936"/>
                <a:gd name="connsiteY65" fmla="*/ 15993 h 17500"/>
                <a:gd name="connsiteX66" fmla="*/ 13910 w 19936"/>
                <a:gd name="connsiteY66" fmla="*/ 15625 h 17500"/>
                <a:gd name="connsiteX67" fmla="*/ 12949 w 19936"/>
                <a:gd name="connsiteY67" fmla="*/ 15625 h 17500"/>
                <a:gd name="connsiteX68" fmla="*/ 10256 w 19936"/>
                <a:gd name="connsiteY68" fmla="*/ 15993 h 17500"/>
                <a:gd name="connsiteX69" fmla="*/ 8013 w 19936"/>
                <a:gd name="connsiteY69" fmla="*/ 15993 h 17500"/>
                <a:gd name="connsiteX70" fmla="*/ 6667 w 19936"/>
                <a:gd name="connsiteY70" fmla="*/ 16177 h 17500"/>
                <a:gd name="connsiteX71" fmla="*/ 5256 w 19936"/>
                <a:gd name="connsiteY71" fmla="*/ 16912 h 17500"/>
                <a:gd name="connsiteX72" fmla="*/ 4359 w 19936"/>
                <a:gd name="connsiteY72" fmla="*/ 16912 h 17500"/>
                <a:gd name="connsiteX73" fmla="*/ 1667 w 19936"/>
                <a:gd name="connsiteY73" fmla="*/ 17500 h 17500"/>
                <a:gd name="connsiteX0" fmla="*/ 1026 w 19295"/>
                <a:gd name="connsiteY0" fmla="*/ 17500 h 17500"/>
                <a:gd name="connsiteX1" fmla="*/ 0 w 19295"/>
                <a:gd name="connsiteY1" fmla="*/ 17133 h 17500"/>
                <a:gd name="connsiteX2" fmla="*/ 1731 w 19295"/>
                <a:gd name="connsiteY2" fmla="*/ 16544 h 17500"/>
                <a:gd name="connsiteX3" fmla="*/ 3333 w 19295"/>
                <a:gd name="connsiteY3" fmla="*/ 15184 h 17500"/>
                <a:gd name="connsiteX4" fmla="*/ 4359 w 19295"/>
                <a:gd name="connsiteY4" fmla="*/ 15037 h 17500"/>
                <a:gd name="connsiteX5" fmla="*/ 6346 w 19295"/>
                <a:gd name="connsiteY5" fmla="*/ 15037 h 17500"/>
                <a:gd name="connsiteX6" fmla="*/ 7372 w 19295"/>
                <a:gd name="connsiteY6" fmla="*/ 14081 h 17500"/>
                <a:gd name="connsiteX7" fmla="*/ 6026 w 19295"/>
                <a:gd name="connsiteY7" fmla="*/ 14449 h 17500"/>
                <a:gd name="connsiteX8" fmla="*/ 3718 w 19295"/>
                <a:gd name="connsiteY8" fmla="*/ 14081 h 17500"/>
                <a:gd name="connsiteX9" fmla="*/ 3333 w 19295"/>
                <a:gd name="connsiteY9" fmla="*/ 13677 h 17500"/>
                <a:gd name="connsiteX10" fmla="*/ 1987 w 19295"/>
                <a:gd name="connsiteY10" fmla="*/ 14081 h 17500"/>
                <a:gd name="connsiteX11" fmla="*/ 1731 w 19295"/>
                <a:gd name="connsiteY11" fmla="*/ 13530 h 17500"/>
                <a:gd name="connsiteX12" fmla="*/ 4359 w 19295"/>
                <a:gd name="connsiteY12" fmla="*/ 12169 h 17500"/>
                <a:gd name="connsiteX13" fmla="*/ 4359 w 19295"/>
                <a:gd name="connsiteY13" fmla="*/ 11213 h 17500"/>
                <a:gd name="connsiteX14" fmla="*/ 3333 w 19295"/>
                <a:gd name="connsiteY14" fmla="*/ 11213 h 17500"/>
                <a:gd name="connsiteX15" fmla="*/ 2692 w 19295"/>
                <a:gd name="connsiteY15" fmla="*/ 11213 h 17500"/>
                <a:gd name="connsiteX16" fmla="*/ 3333 w 19295"/>
                <a:gd name="connsiteY16" fmla="*/ 11030 h 17500"/>
                <a:gd name="connsiteX17" fmla="*/ 5385 w 19295"/>
                <a:gd name="connsiteY17" fmla="*/ 10441 h 17500"/>
                <a:gd name="connsiteX18" fmla="*/ 7372 w 19295"/>
                <a:gd name="connsiteY18" fmla="*/ 10441 h 17500"/>
                <a:gd name="connsiteX19" fmla="*/ 6987 w 19295"/>
                <a:gd name="connsiteY19" fmla="*/ 9706 h 17500"/>
                <a:gd name="connsiteX20" fmla="*/ 6987 w 19295"/>
                <a:gd name="connsiteY20" fmla="*/ 8934 h 17500"/>
                <a:gd name="connsiteX21" fmla="*/ 6987 w 19295"/>
                <a:gd name="connsiteY21" fmla="*/ 8566 h 17500"/>
                <a:gd name="connsiteX22" fmla="*/ 6346 w 19295"/>
                <a:gd name="connsiteY22" fmla="*/ 8566 h 17500"/>
                <a:gd name="connsiteX23" fmla="*/ 6026 w 19295"/>
                <a:gd name="connsiteY23" fmla="*/ 7206 h 17500"/>
                <a:gd name="connsiteX24" fmla="*/ 6026 w 19295"/>
                <a:gd name="connsiteY24" fmla="*/ 7059 h 17500"/>
                <a:gd name="connsiteX25" fmla="*/ 6987 w 19295"/>
                <a:gd name="connsiteY25" fmla="*/ 6471 h 17500"/>
                <a:gd name="connsiteX26" fmla="*/ 6026 w 19295"/>
                <a:gd name="connsiteY26" fmla="*/ 6471 h 17500"/>
                <a:gd name="connsiteX27" fmla="*/ 4359 w 19295"/>
                <a:gd name="connsiteY27" fmla="*/ 6618 h 17500"/>
                <a:gd name="connsiteX28" fmla="*/ 2692 w 19295"/>
                <a:gd name="connsiteY28" fmla="*/ 7059 h 17500"/>
                <a:gd name="connsiteX29" fmla="*/ 1731 w 19295"/>
                <a:gd name="connsiteY29" fmla="*/ 6618 h 17500"/>
                <a:gd name="connsiteX30" fmla="*/ 2692 w 19295"/>
                <a:gd name="connsiteY30" fmla="*/ 5111 h 17500"/>
                <a:gd name="connsiteX31" fmla="*/ 2692 w 19295"/>
                <a:gd name="connsiteY31" fmla="*/ 4743 h 17500"/>
                <a:gd name="connsiteX32" fmla="*/ 2692 w 19295"/>
                <a:gd name="connsiteY32" fmla="*/ 4191 h 17500"/>
                <a:gd name="connsiteX33" fmla="*/ 1026 w 19295"/>
                <a:gd name="connsiteY33" fmla="*/ 4191 h 17500"/>
                <a:gd name="connsiteX34" fmla="*/ 385 w 19295"/>
                <a:gd name="connsiteY34" fmla="*/ 5515 h 17500"/>
                <a:gd name="connsiteX35" fmla="*/ 385 w 19295"/>
                <a:gd name="connsiteY35" fmla="*/ 4559 h 17500"/>
                <a:gd name="connsiteX36" fmla="*/ 385 w 19295"/>
                <a:gd name="connsiteY36" fmla="*/ 3236 h 17500"/>
                <a:gd name="connsiteX37" fmla="*/ 1731 w 19295"/>
                <a:gd name="connsiteY37" fmla="*/ 2463 h 17500"/>
                <a:gd name="connsiteX38" fmla="*/ 1026 w 19295"/>
                <a:gd name="connsiteY38" fmla="*/ 772 h 17500"/>
                <a:gd name="connsiteX39" fmla="*/ 9615 w 19295"/>
                <a:gd name="connsiteY39" fmla="*/ 0 h 17500"/>
                <a:gd name="connsiteX40" fmla="*/ 10256 w 19295"/>
                <a:gd name="connsiteY40" fmla="*/ 552 h 17500"/>
                <a:gd name="connsiteX41" fmla="*/ 8974 w 19295"/>
                <a:gd name="connsiteY41" fmla="*/ 1508 h 17500"/>
                <a:gd name="connsiteX42" fmla="*/ 7372 w 19295"/>
                <a:gd name="connsiteY42" fmla="*/ 3015 h 17500"/>
                <a:gd name="connsiteX43" fmla="*/ 8013 w 19295"/>
                <a:gd name="connsiteY43" fmla="*/ 3236 h 17500"/>
                <a:gd name="connsiteX44" fmla="*/ 6987 w 19295"/>
                <a:gd name="connsiteY44" fmla="*/ 3603 h 17500"/>
                <a:gd name="connsiteX45" fmla="*/ 6026 w 19295"/>
                <a:gd name="connsiteY45" fmla="*/ 3971 h 17500"/>
                <a:gd name="connsiteX46" fmla="*/ 8013 w 19295"/>
                <a:gd name="connsiteY46" fmla="*/ 3971 h 17500"/>
                <a:gd name="connsiteX47" fmla="*/ 10641 w 19295"/>
                <a:gd name="connsiteY47" fmla="*/ 5515 h 17500"/>
                <a:gd name="connsiteX48" fmla="*/ 12308 w 19295"/>
                <a:gd name="connsiteY48" fmla="*/ 7206 h 17500"/>
                <a:gd name="connsiteX49" fmla="*/ 14295 w 19295"/>
                <a:gd name="connsiteY49" fmla="*/ 8199 h 17500"/>
                <a:gd name="connsiteX50" fmla="*/ 14936 w 19295"/>
                <a:gd name="connsiteY50" fmla="*/ 9522 h 17500"/>
                <a:gd name="connsiteX51" fmla="*/ 14295 w 19295"/>
                <a:gd name="connsiteY51" fmla="*/ 9522 h 17500"/>
                <a:gd name="connsiteX52" fmla="*/ 15641 w 19295"/>
                <a:gd name="connsiteY52" fmla="*/ 10662 h 17500"/>
                <a:gd name="connsiteX53" fmla="*/ 14936 w 19295"/>
                <a:gd name="connsiteY53" fmla="*/ 11030 h 17500"/>
                <a:gd name="connsiteX54" fmla="*/ 15641 w 19295"/>
                <a:gd name="connsiteY54" fmla="*/ 11581 h 17500"/>
                <a:gd name="connsiteX55" fmla="*/ 15962 w 19295"/>
                <a:gd name="connsiteY55" fmla="*/ 11213 h 17500"/>
                <a:gd name="connsiteX56" fmla="*/ 17308 w 19295"/>
                <a:gd name="connsiteY56" fmla="*/ 11030 h 17500"/>
                <a:gd name="connsiteX57" fmla="*/ 19295 w 19295"/>
                <a:gd name="connsiteY57" fmla="*/ 11949 h 17500"/>
                <a:gd name="connsiteX58" fmla="*/ 18269 w 19295"/>
                <a:gd name="connsiteY58" fmla="*/ 13530 h 17500"/>
                <a:gd name="connsiteX59" fmla="*/ 17308 w 19295"/>
                <a:gd name="connsiteY59" fmla="*/ 13677 h 17500"/>
                <a:gd name="connsiteX60" fmla="*/ 16667 w 19295"/>
                <a:gd name="connsiteY60" fmla="*/ 14081 h 17500"/>
                <a:gd name="connsiteX61" fmla="*/ 15962 w 19295"/>
                <a:gd name="connsiteY61" fmla="*/ 14449 h 17500"/>
                <a:gd name="connsiteX62" fmla="*/ 18269 w 19295"/>
                <a:gd name="connsiteY62" fmla="*/ 14633 h 17500"/>
                <a:gd name="connsiteX63" fmla="*/ 17308 w 19295"/>
                <a:gd name="connsiteY63" fmla="*/ 15625 h 17500"/>
                <a:gd name="connsiteX64" fmla="*/ 15641 w 19295"/>
                <a:gd name="connsiteY64" fmla="*/ 15993 h 17500"/>
                <a:gd name="connsiteX65" fmla="*/ 13269 w 19295"/>
                <a:gd name="connsiteY65" fmla="*/ 15625 h 17500"/>
                <a:gd name="connsiteX66" fmla="*/ 12308 w 19295"/>
                <a:gd name="connsiteY66" fmla="*/ 15625 h 17500"/>
                <a:gd name="connsiteX67" fmla="*/ 9615 w 19295"/>
                <a:gd name="connsiteY67" fmla="*/ 15993 h 17500"/>
                <a:gd name="connsiteX68" fmla="*/ 7372 w 19295"/>
                <a:gd name="connsiteY68" fmla="*/ 15993 h 17500"/>
                <a:gd name="connsiteX69" fmla="*/ 6026 w 19295"/>
                <a:gd name="connsiteY69" fmla="*/ 16177 h 17500"/>
                <a:gd name="connsiteX70" fmla="*/ 4615 w 19295"/>
                <a:gd name="connsiteY70" fmla="*/ 16912 h 17500"/>
                <a:gd name="connsiteX71" fmla="*/ 3718 w 19295"/>
                <a:gd name="connsiteY71" fmla="*/ 16912 h 17500"/>
                <a:gd name="connsiteX72" fmla="*/ 1026 w 19295"/>
                <a:gd name="connsiteY72" fmla="*/ 17500 h 17500"/>
                <a:gd name="connsiteX0" fmla="*/ 1026 w 19295"/>
                <a:gd name="connsiteY0" fmla="*/ 17500 h 17500"/>
                <a:gd name="connsiteX1" fmla="*/ 0 w 19295"/>
                <a:gd name="connsiteY1" fmla="*/ 17133 h 17500"/>
                <a:gd name="connsiteX2" fmla="*/ 1731 w 19295"/>
                <a:gd name="connsiteY2" fmla="*/ 16544 h 17500"/>
                <a:gd name="connsiteX3" fmla="*/ 3333 w 19295"/>
                <a:gd name="connsiteY3" fmla="*/ 15184 h 17500"/>
                <a:gd name="connsiteX4" fmla="*/ 4359 w 19295"/>
                <a:gd name="connsiteY4" fmla="*/ 15037 h 17500"/>
                <a:gd name="connsiteX5" fmla="*/ 6346 w 19295"/>
                <a:gd name="connsiteY5" fmla="*/ 15037 h 17500"/>
                <a:gd name="connsiteX6" fmla="*/ 7372 w 19295"/>
                <a:gd name="connsiteY6" fmla="*/ 14081 h 17500"/>
                <a:gd name="connsiteX7" fmla="*/ 6026 w 19295"/>
                <a:gd name="connsiteY7" fmla="*/ 14449 h 17500"/>
                <a:gd name="connsiteX8" fmla="*/ 3718 w 19295"/>
                <a:gd name="connsiteY8" fmla="*/ 14081 h 17500"/>
                <a:gd name="connsiteX9" fmla="*/ 3333 w 19295"/>
                <a:gd name="connsiteY9" fmla="*/ 13677 h 17500"/>
                <a:gd name="connsiteX10" fmla="*/ 1987 w 19295"/>
                <a:gd name="connsiteY10" fmla="*/ 14081 h 17500"/>
                <a:gd name="connsiteX11" fmla="*/ 1731 w 19295"/>
                <a:gd name="connsiteY11" fmla="*/ 13530 h 17500"/>
                <a:gd name="connsiteX12" fmla="*/ 4359 w 19295"/>
                <a:gd name="connsiteY12" fmla="*/ 12169 h 17500"/>
                <a:gd name="connsiteX13" fmla="*/ 4359 w 19295"/>
                <a:gd name="connsiteY13" fmla="*/ 11213 h 17500"/>
                <a:gd name="connsiteX14" fmla="*/ 3333 w 19295"/>
                <a:gd name="connsiteY14" fmla="*/ 11213 h 17500"/>
                <a:gd name="connsiteX15" fmla="*/ 2692 w 19295"/>
                <a:gd name="connsiteY15" fmla="*/ 11213 h 17500"/>
                <a:gd name="connsiteX16" fmla="*/ 3333 w 19295"/>
                <a:gd name="connsiteY16" fmla="*/ 11030 h 17500"/>
                <a:gd name="connsiteX17" fmla="*/ 5385 w 19295"/>
                <a:gd name="connsiteY17" fmla="*/ 10441 h 17500"/>
                <a:gd name="connsiteX18" fmla="*/ 7372 w 19295"/>
                <a:gd name="connsiteY18" fmla="*/ 10441 h 17500"/>
                <a:gd name="connsiteX19" fmla="*/ 6987 w 19295"/>
                <a:gd name="connsiteY19" fmla="*/ 9706 h 17500"/>
                <a:gd name="connsiteX20" fmla="*/ 6987 w 19295"/>
                <a:gd name="connsiteY20" fmla="*/ 8934 h 17500"/>
                <a:gd name="connsiteX21" fmla="*/ 6987 w 19295"/>
                <a:gd name="connsiteY21" fmla="*/ 8566 h 17500"/>
                <a:gd name="connsiteX22" fmla="*/ 6346 w 19295"/>
                <a:gd name="connsiteY22" fmla="*/ 8566 h 17500"/>
                <a:gd name="connsiteX23" fmla="*/ 6026 w 19295"/>
                <a:gd name="connsiteY23" fmla="*/ 7206 h 17500"/>
                <a:gd name="connsiteX24" fmla="*/ 6026 w 19295"/>
                <a:gd name="connsiteY24" fmla="*/ 7059 h 17500"/>
                <a:gd name="connsiteX25" fmla="*/ 6987 w 19295"/>
                <a:gd name="connsiteY25" fmla="*/ 6471 h 17500"/>
                <a:gd name="connsiteX26" fmla="*/ 6026 w 19295"/>
                <a:gd name="connsiteY26" fmla="*/ 6471 h 17500"/>
                <a:gd name="connsiteX27" fmla="*/ 4359 w 19295"/>
                <a:gd name="connsiteY27" fmla="*/ 6618 h 17500"/>
                <a:gd name="connsiteX28" fmla="*/ 2692 w 19295"/>
                <a:gd name="connsiteY28" fmla="*/ 7059 h 17500"/>
                <a:gd name="connsiteX29" fmla="*/ 1731 w 19295"/>
                <a:gd name="connsiteY29" fmla="*/ 6618 h 17500"/>
                <a:gd name="connsiteX30" fmla="*/ 2692 w 19295"/>
                <a:gd name="connsiteY30" fmla="*/ 5111 h 17500"/>
                <a:gd name="connsiteX31" fmla="*/ 2692 w 19295"/>
                <a:gd name="connsiteY31" fmla="*/ 4743 h 17500"/>
                <a:gd name="connsiteX32" fmla="*/ 2692 w 19295"/>
                <a:gd name="connsiteY32" fmla="*/ 4191 h 17500"/>
                <a:gd name="connsiteX33" fmla="*/ 1026 w 19295"/>
                <a:gd name="connsiteY33" fmla="*/ 4191 h 17500"/>
                <a:gd name="connsiteX34" fmla="*/ 385 w 19295"/>
                <a:gd name="connsiteY34" fmla="*/ 5515 h 17500"/>
                <a:gd name="connsiteX35" fmla="*/ 385 w 19295"/>
                <a:gd name="connsiteY35" fmla="*/ 4559 h 17500"/>
                <a:gd name="connsiteX36" fmla="*/ 385 w 19295"/>
                <a:gd name="connsiteY36" fmla="*/ 3236 h 17500"/>
                <a:gd name="connsiteX37" fmla="*/ 1731 w 19295"/>
                <a:gd name="connsiteY37" fmla="*/ 2463 h 17500"/>
                <a:gd name="connsiteX38" fmla="*/ 9615 w 19295"/>
                <a:gd name="connsiteY38" fmla="*/ 0 h 17500"/>
                <a:gd name="connsiteX39" fmla="*/ 10256 w 19295"/>
                <a:gd name="connsiteY39" fmla="*/ 552 h 17500"/>
                <a:gd name="connsiteX40" fmla="*/ 8974 w 19295"/>
                <a:gd name="connsiteY40" fmla="*/ 1508 h 17500"/>
                <a:gd name="connsiteX41" fmla="*/ 7372 w 19295"/>
                <a:gd name="connsiteY41" fmla="*/ 3015 h 17500"/>
                <a:gd name="connsiteX42" fmla="*/ 8013 w 19295"/>
                <a:gd name="connsiteY42" fmla="*/ 3236 h 17500"/>
                <a:gd name="connsiteX43" fmla="*/ 6987 w 19295"/>
                <a:gd name="connsiteY43" fmla="*/ 3603 h 17500"/>
                <a:gd name="connsiteX44" fmla="*/ 6026 w 19295"/>
                <a:gd name="connsiteY44" fmla="*/ 3971 h 17500"/>
                <a:gd name="connsiteX45" fmla="*/ 8013 w 19295"/>
                <a:gd name="connsiteY45" fmla="*/ 3971 h 17500"/>
                <a:gd name="connsiteX46" fmla="*/ 10641 w 19295"/>
                <a:gd name="connsiteY46" fmla="*/ 5515 h 17500"/>
                <a:gd name="connsiteX47" fmla="*/ 12308 w 19295"/>
                <a:gd name="connsiteY47" fmla="*/ 7206 h 17500"/>
                <a:gd name="connsiteX48" fmla="*/ 14295 w 19295"/>
                <a:gd name="connsiteY48" fmla="*/ 8199 h 17500"/>
                <a:gd name="connsiteX49" fmla="*/ 14936 w 19295"/>
                <a:gd name="connsiteY49" fmla="*/ 9522 h 17500"/>
                <a:gd name="connsiteX50" fmla="*/ 14295 w 19295"/>
                <a:gd name="connsiteY50" fmla="*/ 9522 h 17500"/>
                <a:gd name="connsiteX51" fmla="*/ 15641 w 19295"/>
                <a:gd name="connsiteY51" fmla="*/ 10662 h 17500"/>
                <a:gd name="connsiteX52" fmla="*/ 14936 w 19295"/>
                <a:gd name="connsiteY52" fmla="*/ 11030 h 17500"/>
                <a:gd name="connsiteX53" fmla="*/ 15641 w 19295"/>
                <a:gd name="connsiteY53" fmla="*/ 11581 h 17500"/>
                <a:gd name="connsiteX54" fmla="*/ 15962 w 19295"/>
                <a:gd name="connsiteY54" fmla="*/ 11213 h 17500"/>
                <a:gd name="connsiteX55" fmla="*/ 17308 w 19295"/>
                <a:gd name="connsiteY55" fmla="*/ 11030 h 17500"/>
                <a:gd name="connsiteX56" fmla="*/ 19295 w 19295"/>
                <a:gd name="connsiteY56" fmla="*/ 11949 h 17500"/>
                <a:gd name="connsiteX57" fmla="*/ 18269 w 19295"/>
                <a:gd name="connsiteY57" fmla="*/ 13530 h 17500"/>
                <a:gd name="connsiteX58" fmla="*/ 17308 w 19295"/>
                <a:gd name="connsiteY58" fmla="*/ 13677 h 17500"/>
                <a:gd name="connsiteX59" fmla="*/ 16667 w 19295"/>
                <a:gd name="connsiteY59" fmla="*/ 14081 h 17500"/>
                <a:gd name="connsiteX60" fmla="*/ 15962 w 19295"/>
                <a:gd name="connsiteY60" fmla="*/ 14449 h 17500"/>
                <a:gd name="connsiteX61" fmla="*/ 18269 w 19295"/>
                <a:gd name="connsiteY61" fmla="*/ 14633 h 17500"/>
                <a:gd name="connsiteX62" fmla="*/ 17308 w 19295"/>
                <a:gd name="connsiteY62" fmla="*/ 15625 h 17500"/>
                <a:gd name="connsiteX63" fmla="*/ 15641 w 19295"/>
                <a:gd name="connsiteY63" fmla="*/ 15993 h 17500"/>
                <a:gd name="connsiteX64" fmla="*/ 13269 w 19295"/>
                <a:gd name="connsiteY64" fmla="*/ 15625 h 17500"/>
                <a:gd name="connsiteX65" fmla="*/ 12308 w 19295"/>
                <a:gd name="connsiteY65" fmla="*/ 15625 h 17500"/>
                <a:gd name="connsiteX66" fmla="*/ 9615 w 19295"/>
                <a:gd name="connsiteY66" fmla="*/ 15993 h 17500"/>
                <a:gd name="connsiteX67" fmla="*/ 7372 w 19295"/>
                <a:gd name="connsiteY67" fmla="*/ 15993 h 17500"/>
                <a:gd name="connsiteX68" fmla="*/ 6026 w 19295"/>
                <a:gd name="connsiteY68" fmla="*/ 16177 h 17500"/>
                <a:gd name="connsiteX69" fmla="*/ 4615 w 19295"/>
                <a:gd name="connsiteY69" fmla="*/ 16912 h 17500"/>
                <a:gd name="connsiteX70" fmla="*/ 3718 w 19295"/>
                <a:gd name="connsiteY70" fmla="*/ 16912 h 17500"/>
                <a:gd name="connsiteX71" fmla="*/ 1026 w 19295"/>
                <a:gd name="connsiteY71" fmla="*/ 17500 h 17500"/>
                <a:gd name="connsiteX0" fmla="*/ 1026 w 19295"/>
                <a:gd name="connsiteY0" fmla="*/ 16948 h 16948"/>
                <a:gd name="connsiteX1" fmla="*/ 0 w 19295"/>
                <a:gd name="connsiteY1" fmla="*/ 16581 h 16948"/>
                <a:gd name="connsiteX2" fmla="*/ 1731 w 19295"/>
                <a:gd name="connsiteY2" fmla="*/ 15992 h 16948"/>
                <a:gd name="connsiteX3" fmla="*/ 3333 w 19295"/>
                <a:gd name="connsiteY3" fmla="*/ 14632 h 16948"/>
                <a:gd name="connsiteX4" fmla="*/ 4359 w 19295"/>
                <a:gd name="connsiteY4" fmla="*/ 14485 h 16948"/>
                <a:gd name="connsiteX5" fmla="*/ 6346 w 19295"/>
                <a:gd name="connsiteY5" fmla="*/ 14485 h 16948"/>
                <a:gd name="connsiteX6" fmla="*/ 7372 w 19295"/>
                <a:gd name="connsiteY6" fmla="*/ 13529 h 16948"/>
                <a:gd name="connsiteX7" fmla="*/ 6026 w 19295"/>
                <a:gd name="connsiteY7" fmla="*/ 13897 h 16948"/>
                <a:gd name="connsiteX8" fmla="*/ 3718 w 19295"/>
                <a:gd name="connsiteY8" fmla="*/ 13529 h 16948"/>
                <a:gd name="connsiteX9" fmla="*/ 3333 w 19295"/>
                <a:gd name="connsiteY9" fmla="*/ 13125 h 16948"/>
                <a:gd name="connsiteX10" fmla="*/ 1987 w 19295"/>
                <a:gd name="connsiteY10" fmla="*/ 13529 h 16948"/>
                <a:gd name="connsiteX11" fmla="*/ 1731 w 19295"/>
                <a:gd name="connsiteY11" fmla="*/ 12978 h 16948"/>
                <a:gd name="connsiteX12" fmla="*/ 4359 w 19295"/>
                <a:gd name="connsiteY12" fmla="*/ 11617 h 16948"/>
                <a:gd name="connsiteX13" fmla="*/ 4359 w 19295"/>
                <a:gd name="connsiteY13" fmla="*/ 10661 h 16948"/>
                <a:gd name="connsiteX14" fmla="*/ 3333 w 19295"/>
                <a:gd name="connsiteY14" fmla="*/ 10661 h 16948"/>
                <a:gd name="connsiteX15" fmla="*/ 2692 w 19295"/>
                <a:gd name="connsiteY15" fmla="*/ 10661 h 16948"/>
                <a:gd name="connsiteX16" fmla="*/ 3333 w 19295"/>
                <a:gd name="connsiteY16" fmla="*/ 10478 h 16948"/>
                <a:gd name="connsiteX17" fmla="*/ 5385 w 19295"/>
                <a:gd name="connsiteY17" fmla="*/ 9889 h 16948"/>
                <a:gd name="connsiteX18" fmla="*/ 7372 w 19295"/>
                <a:gd name="connsiteY18" fmla="*/ 9889 h 16948"/>
                <a:gd name="connsiteX19" fmla="*/ 6987 w 19295"/>
                <a:gd name="connsiteY19" fmla="*/ 9154 h 16948"/>
                <a:gd name="connsiteX20" fmla="*/ 6987 w 19295"/>
                <a:gd name="connsiteY20" fmla="*/ 8382 h 16948"/>
                <a:gd name="connsiteX21" fmla="*/ 6987 w 19295"/>
                <a:gd name="connsiteY21" fmla="*/ 8014 h 16948"/>
                <a:gd name="connsiteX22" fmla="*/ 6346 w 19295"/>
                <a:gd name="connsiteY22" fmla="*/ 8014 h 16948"/>
                <a:gd name="connsiteX23" fmla="*/ 6026 w 19295"/>
                <a:gd name="connsiteY23" fmla="*/ 6654 h 16948"/>
                <a:gd name="connsiteX24" fmla="*/ 6026 w 19295"/>
                <a:gd name="connsiteY24" fmla="*/ 6507 h 16948"/>
                <a:gd name="connsiteX25" fmla="*/ 6987 w 19295"/>
                <a:gd name="connsiteY25" fmla="*/ 5919 h 16948"/>
                <a:gd name="connsiteX26" fmla="*/ 6026 w 19295"/>
                <a:gd name="connsiteY26" fmla="*/ 5919 h 16948"/>
                <a:gd name="connsiteX27" fmla="*/ 4359 w 19295"/>
                <a:gd name="connsiteY27" fmla="*/ 6066 h 16948"/>
                <a:gd name="connsiteX28" fmla="*/ 2692 w 19295"/>
                <a:gd name="connsiteY28" fmla="*/ 6507 h 16948"/>
                <a:gd name="connsiteX29" fmla="*/ 1731 w 19295"/>
                <a:gd name="connsiteY29" fmla="*/ 6066 h 16948"/>
                <a:gd name="connsiteX30" fmla="*/ 2692 w 19295"/>
                <a:gd name="connsiteY30" fmla="*/ 4559 h 16948"/>
                <a:gd name="connsiteX31" fmla="*/ 2692 w 19295"/>
                <a:gd name="connsiteY31" fmla="*/ 4191 h 16948"/>
                <a:gd name="connsiteX32" fmla="*/ 2692 w 19295"/>
                <a:gd name="connsiteY32" fmla="*/ 3639 h 16948"/>
                <a:gd name="connsiteX33" fmla="*/ 1026 w 19295"/>
                <a:gd name="connsiteY33" fmla="*/ 3639 h 16948"/>
                <a:gd name="connsiteX34" fmla="*/ 385 w 19295"/>
                <a:gd name="connsiteY34" fmla="*/ 4963 h 16948"/>
                <a:gd name="connsiteX35" fmla="*/ 385 w 19295"/>
                <a:gd name="connsiteY35" fmla="*/ 4007 h 16948"/>
                <a:gd name="connsiteX36" fmla="*/ 385 w 19295"/>
                <a:gd name="connsiteY36" fmla="*/ 2684 h 16948"/>
                <a:gd name="connsiteX37" fmla="*/ 1731 w 19295"/>
                <a:gd name="connsiteY37" fmla="*/ 1911 h 16948"/>
                <a:gd name="connsiteX38" fmla="*/ 10256 w 19295"/>
                <a:gd name="connsiteY38" fmla="*/ 0 h 16948"/>
                <a:gd name="connsiteX39" fmla="*/ 8974 w 19295"/>
                <a:gd name="connsiteY39" fmla="*/ 956 h 16948"/>
                <a:gd name="connsiteX40" fmla="*/ 7372 w 19295"/>
                <a:gd name="connsiteY40" fmla="*/ 2463 h 16948"/>
                <a:gd name="connsiteX41" fmla="*/ 8013 w 19295"/>
                <a:gd name="connsiteY41" fmla="*/ 2684 h 16948"/>
                <a:gd name="connsiteX42" fmla="*/ 6987 w 19295"/>
                <a:gd name="connsiteY42" fmla="*/ 3051 h 16948"/>
                <a:gd name="connsiteX43" fmla="*/ 6026 w 19295"/>
                <a:gd name="connsiteY43" fmla="*/ 3419 h 16948"/>
                <a:gd name="connsiteX44" fmla="*/ 8013 w 19295"/>
                <a:gd name="connsiteY44" fmla="*/ 3419 h 16948"/>
                <a:gd name="connsiteX45" fmla="*/ 10641 w 19295"/>
                <a:gd name="connsiteY45" fmla="*/ 4963 h 16948"/>
                <a:gd name="connsiteX46" fmla="*/ 12308 w 19295"/>
                <a:gd name="connsiteY46" fmla="*/ 6654 h 16948"/>
                <a:gd name="connsiteX47" fmla="*/ 14295 w 19295"/>
                <a:gd name="connsiteY47" fmla="*/ 7647 h 16948"/>
                <a:gd name="connsiteX48" fmla="*/ 14936 w 19295"/>
                <a:gd name="connsiteY48" fmla="*/ 8970 h 16948"/>
                <a:gd name="connsiteX49" fmla="*/ 14295 w 19295"/>
                <a:gd name="connsiteY49" fmla="*/ 8970 h 16948"/>
                <a:gd name="connsiteX50" fmla="*/ 15641 w 19295"/>
                <a:gd name="connsiteY50" fmla="*/ 10110 h 16948"/>
                <a:gd name="connsiteX51" fmla="*/ 14936 w 19295"/>
                <a:gd name="connsiteY51" fmla="*/ 10478 h 16948"/>
                <a:gd name="connsiteX52" fmla="*/ 15641 w 19295"/>
                <a:gd name="connsiteY52" fmla="*/ 11029 h 16948"/>
                <a:gd name="connsiteX53" fmla="*/ 15962 w 19295"/>
                <a:gd name="connsiteY53" fmla="*/ 10661 h 16948"/>
                <a:gd name="connsiteX54" fmla="*/ 17308 w 19295"/>
                <a:gd name="connsiteY54" fmla="*/ 10478 h 16948"/>
                <a:gd name="connsiteX55" fmla="*/ 19295 w 19295"/>
                <a:gd name="connsiteY55" fmla="*/ 11397 h 16948"/>
                <a:gd name="connsiteX56" fmla="*/ 18269 w 19295"/>
                <a:gd name="connsiteY56" fmla="*/ 12978 h 16948"/>
                <a:gd name="connsiteX57" fmla="*/ 17308 w 19295"/>
                <a:gd name="connsiteY57" fmla="*/ 13125 h 16948"/>
                <a:gd name="connsiteX58" fmla="*/ 16667 w 19295"/>
                <a:gd name="connsiteY58" fmla="*/ 13529 h 16948"/>
                <a:gd name="connsiteX59" fmla="*/ 15962 w 19295"/>
                <a:gd name="connsiteY59" fmla="*/ 13897 h 16948"/>
                <a:gd name="connsiteX60" fmla="*/ 18269 w 19295"/>
                <a:gd name="connsiteY60" fmla="*/ 14081 h 16948"/>
                <a:gd name="connsiteX61" fmla="*/ 17308 w 19295"/>
                <a:gd name="connsiteY61" fmla="*/ 15073 h 16948"/>
                <a:gd name="connsiteX62" fmla="*/ 15641 w 19295"/>
                <a:gd name="connsiteY62" fmla="*/ 15441 h 16948"/>
                <a:gd name="connsiteX63" fmla="*/ 13269 w 19295"/>
                <a:gd name="connsiteY63" fmla="*/ 15073 h 16948"/>
                <a:gd name="connsiteX64" fmla="*/ 12308 w 19295"/>
                <a:gd name="connsiteY64" fmla="*/ 15073 h 16948"/>
                <a:gd name="connsiteX65" fmla="*/ 9615 w 19295"/>
                <a:gd name="connsiteY65" fmla="*/ 15441 h 16948"/>
                <a:gd name="connsiteX66" fmla="*/ 7372 w 19295"/>
                <a:gd name="connsiteY66" fmla="*/ 15441 h 16948"/>
                <a:gd name="connsiteX67" fmla="*/ 6026 w 19295"/>
                <a:gd name="connsiteY67" fmla="*/ 15625 h 16948"/>
                <a:gd name="connsiteX68" fmla="*/ 4615 w 19295"/>
                <a:gd name="connsiteY68" fmla="*/ 16360 h 16948"/>
                <a:gd name="connsiteX69" fmla="*/ 3718 w 19295"/>
                <a:gd name="connsiteY69" fmla="*/ 16360 h 16948"/>
                <a:gd name="connsiteX70" fmla="*/ 1026 w 19295"/>
                <a:gd name="connsiteY70" fmla="*/ 16948 h 16948"/>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385 w 19295"/>
                <a:gd name="connsiteY34" fmla="*/ 4007 h 15992"/>
                <a:gd name="connsiteX35" fmla="*/ 385 w 19295"/>
                <a:gd name="connsiteY35" fmla="*/ 3051 h 15992"/>
                <a:gd name="connsiteX36" fmla="*/ 385 w 19295"/>
                <a:gd name="connsiteY36" fmla="*/ 1728 h 15992"/>
                <a:gd name="connsiteX37" fmla="*/ 1731 w 19295"/>
                <a:gd name="connsiteY37" fmla="*/ 955 h 15992"/>
                <a:gd name="connsiteX38" fmla="*/ 8974 w 19295"/>
                <a:gd name="connsiteY38" fmla="*/ 0 h 15992"/>
                <a:gd name="connsiteX39" fmla="*/ 7372 w 19295"/>
                <a:gd name="connsiteY39" fmla="*/ 1507 h 15992"/>
                <a:gd name="connsiteX40" fmla="*/ 8013 w 19295"/>
                <a:gd name="connsiteY40" fmla="*/ 1728 h 15992"/>
                <a:gd name="connsiteX41" fmla="*/ 6987 w 19295"/>
                <a:gd name="connsiteY41" fmla="*/ 2095 h 15992"/>
                <a:gd name="connsiteX42" fmla="*/ 6026 w 19295"/>
                <a:gd name="connsiteY42" fmla="*/ 2463 h 15992"/>
                <a:gd name="connsiteX43" fmla="*/ 8013 w 19295"/>
                <a:gd name="connsiteY43" fmla="*/ 2463 h 15992"/>
                <a:gd name="connsiteX44" fmla="*/ 10641 w 19295"/>
                <a:gd name="connsiteY44" fmla="*/ 4007 h 15992"/>
                <a:gd name="connsiteX45" fmla="*/ 12308 w 19295"/>
                <a:gd name="connsiteY45" fmla="*/ 5698 h 15992"/>
                <a:gd name="connsiteX46" fmla="*/ 14295 w 19295"/>
                <a:gd name="connsiteY46" fmla="*/ 6691 h 15992"/>
                <a:gd name="connsiteX47" fmla="*/ 14936 w 19295"/>
                <a:gd name="connsiteY47" fmla="*/ 8014 h 15992"/>
                <a:gd name="connsiteX48" fmla="*/ 14295 w 19295"/>
                <a:gd name="connsiteY48" fmla="*/ 8014 h 15992"/>
                <a:gd name="connsiteX49" fmla="*/ 15641 w 19295"/>
                <a:gd name="connsiteY49" fmla="*/ 9154 h 15992"/>
                <a:gd name="connsiteX50" fmla="*/ 14936 w 19295"/>
                <a:gd name="connsiteY50" fmla="*/ 9522 h 15992"/>
                <a:gd name="connsiteX51" fmla="*/ 15641 w 19295"/>
                <a:gd name="connsiteY51" fmla="*/ 10073 h 15992"/>
                <a:gd name="connsiteX52" fmla="*/ 15962 w 19295"/>
                <a:gd name="connsiteY52" fmla="*/ 9705 h 15992"/>
                <a:gd name="connsiteX53" fmla="*/ 17308 w 19295"/>
                <a:gd name="connsiteY53" fmla="*/ 9522 h 15992"/>
                <a:gd name="connsiteX54" fmla="*/ 19295 w 19295"/>
                <a:gd name="connsiteY54" fmla="*/ 10441 h 15992"/>
                <a:gd name="connsiteX55" fmla="*/ 18269 w 19295"/>
                <a:gd name="connsiteY55" fmla="*/ 12022 h 15992"/>
                <a:gd name="connsiteX56" fmla="*/ 17308 w 19295"/>
                <a:gd name="connsiteY56" fmla="*/ 12169 h 15992"/>
                <a:gd name="connsiteX57" fmla="*/ 16667 w 19295"/>
                <a:gd name="connsiteY57" fmla="*/ 12573 h 15992"/>
                <a:gd name="connsiteX58" fmla="*/ 15962 w 19295"/>
                <a:gd name="connsiteY58" fmla="*/ 12941 h 15992"/>
                <a:gd name="connsiteX59" fmla="*/ 18269 w 19295"/>
                <a:gd name="connsiteY59" fmla="*/ 13125 h 15992"/>
                <a:gd name="connsiteX60" fmla="*/ 17308 w 19295"/>
                <a:gd name="connsiteY60" fmla="*/ 14117 h 15992"/>
                <a:gd name="connsiteX61" fmla="*/ 15641 w 19295"/>
                <a:gd name="connsiteY61" fmla="*/ 14485 h 15992"/>
                <a:gd name="connsiteX62" fmla="*/ 13269 w 19295"/>
                <a:gd name="connsiteY62" fmla="*/ 14117 h 15992"/>
                <a:gd name="connsiteX63" fmla="*/ 12308 w 19295"/>
                <a:gd name="connsiteY63" fmla="*/ 14117 h 15992"/>
                <a:gd name="connsiteX64" fmla="*/ 9615 w 19295"/>
                <a:gd name="connsiteY64" fmla="*/ 14485 h 15992"/>
                <a:gd name="connsiteX65" fmla="*/ 7372 w 19295"/>
                <a:gd name="connsiteY65" fmla="*/ 14485 h 15992"/>
                <a:gd name="connsiteX66" fmla="*/ 6026 w 19295"/>
                <a:gd name="connsiteY66" fmla="*/ 14669 h 15992"/>
                <a:gd name="connsiteX67" fmla="*/ 4615 w 19295"/>
                <a:gd name="connsiteY67" fmla="*/ 15404 h 15992"/>
                <a:gd name="connsiteX68" fmla="*/ 3718 w 19295"/>
                <a:gd name="connsiteY68" fmla="*/ 15404 h 15992"/>
                <a:gd name="connsiteX69" fmla="*/ 1026 w 19295"/>
                <a:gd name="connsiteY69"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385 w 19295"/>
                <a:gd name="connsiteY34" fmla="*/ 4007 h 15992"/>
                <a:gd name="connsiteX35" fmla="*/ 385 w 19295"/>
                <a:gd name="connsiteY35" fmla="*/ 3051 h 15992"/>
                <a:gd name="connsiteX36" fmla="*/ 1731 w 19295"/>
                <a:gd name="connsiteY36" fmla="*/ 955 h 15992"/>
                <a:gd name="connsiteX37" fmla="*/ 8974 w 19295"/>
                <a:gd name="connsiteY37" fmla="*/ 0 h 15992"/>
                <a:gd name="connsiteX38" fmla="*/ 7372 w 19295"/>
                <a:gd name="connsiteY38" fmla="*/ 1507 h 15992"/>
                <a:gd name="connsiteX39" fmla="*/ 8013 w 19295"/>
                <a:gd name="connsiteY39" fmla="*/ 1728 h 15992"/>
                <a:gd name="connsiteX40" fmla="*/ 6987 w 19295"/>
                <a:gd name="connsiteY40" fmla="*/ 2095 h 15992"/>
                <a:gd name="connsiteX41" fmla="*/ 6026 w 19295"/>
                <a:gd name="connsiteY41" fmla="*/ 2463 h 15992"/>
                <a:gd name="connsiteX42" fmla="*/ 8013 w 19295"/>
                <a:gd name="connsiteY42" fmla="*/ 2463 h 15992"/>
                <a:gd name="connsiteX43" fmla="*/ 10641 w 19295"/>
                <a:gd name="connsiteY43" fmla="*/ 4007 h 15992"/>
                <a:gd name="connsiteX44" fmla="*/ 12308 w 19295"/>
                <a:gd name="connsiteY44" fmla="*/ 5698 h 15992"/>
                <a:gd name="connsiteX45" fmla="*/ 14295 w 19295"/>
                <a:gd name="connsiteY45" fmla="*/ 6691 h 15992"/>
                <a:gd name="connsiteX46" fmla="*/ 14936 w 19295"/>
                <a:gd name="connsiteY46" fmla="*/ 8014 h 15992"/>
                <a:gd name="connsiteX47" fmla="*/ 14295 w 19295"/>
                <a:gd name="connsiteY47" fmla="*/ 8014 h 15992"/>
                <a:gd name="connsiteX48" fmla="*/ 15641 w 19295"/>
                <a:gd name="connsiteY48" fmla="*/ 9154 h 15992"/>
                <a:gd name="connsiteX49" fmla="*/ 14936 w 19295"/>
                <a:gd name="connsiteY49" fmla="*/ 9522 h 15992"/>
                <a:gd name="connsiteX50" fmla="*/ 15641 w 19295"/>
                <a:gd name="connsiteY50" fmla="*/ 10073 h 15992"/>
                <a:gd name="connsiteX51" fmla="*/ 15962 w 19295"/>
                <a:gd name="connsiteY51" fmla="*/ 9705 h 15992"/>
                <a:gd name="connsiteX52" fmla="*/ 17308 w 19295"/>
                <a:gd name="connsiteY52" fmla="*/ 9522 h 15992"/>
                <a:gd name="connsiteX53" fmla="*/ 19295 w 19295"/>
                <a:gd name="connsiteY53" fmla="*/ 10441 h 15992"/>
                <a:gd name="connsiteX54" fmla="*/ 18269 w 19295"/>
                <a:gd name="connsiteY54" fmla="*/ 12022 h 15992"/>
                <a:gd name="connsiteX55" fmla="*/ 17308 w 19295"/>
                <a:gd name="connsiteY55" fmla="*/ 12169 h 15992"/>
                <a:gd name="connsiteX56" fmla="*/ 16667 w 19295"/>
                <a:gd name="connsiteY56" fmla="*/ 12573 h 15992"/>
                <a:gd name="connsiteX57" fmla="*/ 15962 w 19295"/>
                <a:gd name="connsiteY57" fmla="*/ 12941 h 15992"/>
                <a:gd name="connsiteX58" fmla="*/ 18269 w 19295"/>
                <a:gd name="connsiteY58" fmla="*/ 13125 h 15992"/>
                <a:gd name="connsiteX59" fmla="*/ 17308 w 19295"/>
                <a:gd name="connsiteY59" fmla="*/ 14117 h 15992"/>
                <a:gd name="connsiteX60" fmla="*/ 15641 w 19295"/>
                <a:gd name="connsiteY60" fmla="*/ 14485 h 15992"/>
                <a:gd name="connsiteX61" fmla="*/ 13269 w 19295"/>
                <a:gd name="connsiteY61" fmla="*/ 14117 h 15992"/>
                <a:gd name="connsiteX62" fmla="*/ 12308 w 19295"/>
                <a:gd name="connsiteY62" fmla="*/ 14117 h 15992"/>
                <a:gd name="connsiteX63" fmla="*/ 9615 w 19295"/>
                <a:gd name="connsiteY63" fmla="*/ 14485 h 15992"/>
                <a:gd name="connsiteX64" fmla="*/ 7372 w 19295"/>
                <a:gd name="connsiteY64" fmla="*/ 14485 h 15992"/>
                <a:gd name="connsiteX65" fmla="*/ 6026 w 19295"/>
                <a:gd name="connsiteY65" fmla="*/ 14669 h 15992"/>
                <a:gd name="connsiteX66" fmla="*/ 4615 w 19295"/>
                <a:gd name="connsiteY66" fmla="*/ 15404 h 15992"/>
                <a:gd name="connsiteX67" fmla="*/ 3718 w 19295"/>
                <a:gd name="connsiteY67" fmla="*/ 15404 h 15992"/>
                <a:gd name="connsiteX68" fmla="*/ 1026 w 19295"/>
                <a:gd name="connsiteY68"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385 w 19295"/>
                <a:gd name="connsiteY34" fmla="*/ 4007 h 15992"/>
                <a:gd name="connsiteX35" fmla="*/ 385 w 19295"/>
                <a:gd name="connsiteY35" fmla="*/ 3051 h 15992"/>
                <a:gd name="connsiteX36" fmla="*/ 8974 w 19295"/>
                <a:gd name="connsiteY36" fmla="*/ 0 h 15992"/>
                <a:gd name="connsiteX37" fmla="*/ 7372 w 19295"/>
                <a:gd name="connsiteY37" fmla="*/ 1507 h 15992"/>
                <a:gd name="connsiteX38" fmla="*/ 8013 w 19295"/>
                <a:gd name="connsiteY38" fmla="*/ 1728 h 15992"/>
                <a:gd name="connsiteX39" fmla="*/ 6987 w 19295"/>
                <a:gd name="connsiteY39" fmla="*/ 2095 h 15992"/>
                <a:gd name="connsiteX40" fmla="*/ 6026 w 19295"/>
                <a:gd name="connsiteY40" fmla="*/ 2463 h 15992"/>
                <a:gd name="connsiteX41" fmla="*/ 8013 w 19295"/>
                <a:gd name="connsiteY41" fmla="*/ 2463 h 15992"/>
                <a:gd name="connsiteX42" fmla="*/ 10641 w 19295"/>
                <a:gd name="connsiteY42" fmla="*/ 4007 h 15992"/>
                <a:gd name="connsiteX43" fmla="*/ 12308 w 19295"/>
                <a:gd name="connsiteY43" fmla="*/ 5698 h 15992"/>
                <a:gd name="connsiteX44" fmla="*/ 14295 w 19295"/>
                <a:gd name="connsiteY44" fmla="*/ 6691 h 15992"/>
                <a:gd name="connsiteX45" fmla="*/ 14936 w 19295"/>
                <a:gd name="connsiteY45" fmla="*/ 8014 h 15992"/>
                <a:gd name="connsiteX46" fmla="*/ 14295 w 19295"/>
                <a:gd name="connsiteY46" fmla="*/ 8014 h 15992"/>
                <a:gd name="connsiteX47" fmla="*/ 15641 w 19295"/>
                <a:gd name="connsiteY47" fmla="*/ 9154 h 15992"/>
                <a:gd name="connsiteX48" fmla="*/ 14936 w 19295"/>
                <a:gd name="connsiteY48" fmla="*/ 9522 h 15992"/>
                <a:gd name="connsiteX49" fmla="*/ 15641 w 19295"/>
                <a:gd name="connsiteY49" fmla="*/ 10073 h 15992"/>
                <a:gd name="connsiteX50" fmla="*/ 15962 w 19295"/>
                <a:gd name="connsiteY50" fmla="*/ 9705 h 15992"/>
                <a:gd name="connsiteX51" fmla="*/ 17308 w 19295"/>
                <a:gd name="connsiteY51" fmla="*/ 9522 h 15992"/>
                <a:gd name="connsiteX52" fmla="*/ 19295 w 19295"/>
                <a:gd name="connsiteY52" fmla="*/ 10441 h 15992"/>
                <a:gd name="connsiteX53" fmla="*/ 18269 w 19295"/>
                <a:gd name="connsiteY53" fmla="*/ 12022 h 15992"/>
                <a:gd name="connsiteX54" fmla="*/ 17308 w 19295"/>
                <a:gd name="connsiteY54" fmla="*/ 12169 h 15992"/>
                <a:gd name="connsiteX55" fmla="*/ 16667 w 19295"/>
                <a:gd name="connsiteY55" fmla="*/ 12573 h 15992"/>
                <a:gd name="connsiteX56" fmla="*/ 15962 w 19295"/>
                <a:gd name="connsiteY56" fmla="*/ 12941 h 15992"/>
                <a:gd name="connsiteX57" fmla="*/ 18269 w 19295"/>
                <a:gd name="connsiteY57" fmla="*/ 13125 h 15992"/>
                <a:gd name="connsiteX58" fmla="*/ 17308 w 19295"/>
                <a:gd name="connsiteY58" fmla="*/ 14117 h 15992"/>
                <a:gd name="connsiteX59" fmla="*/ 15641 w 19295"/>
                <a:gd name="connsiteY59" fmla="*/ 14485 h 15992"/>
                <a:gd name="connsiteX60" fmla="*/ 13269 w 19295"/>
                <a:gd name="connsiteY60" fmla="*/ 14117 h 15992"/>
                <a:gd name="connsiteX61" fmla="*/ 12308 w 19295"/>
                <a:gd name="connsiteY61" fmla="*/ 14117 h 15992"/>
                <a:gd name="connsiteX62" fmla="*/ 9615 w 19295"/>
                <a:gd name="connsiteY62" fmla="*/ 14485 h 15992"/>
                <a:gd name="connsiteX63" fmla="*/ 7372 w 19295"/>
                <a:gd name="connsiteY63" fmla="*/ 14485 h 15992"/>
                <a:gd name="connsiteX64" fmla="*/ 6026 w 19295"/>
                <a:gd name="connsiteY64" fmla="*/ 14669 h 15992"/>
                <a:gd name="connsiteX65" fmla="*/ 4615 w 19295"/>
                <a:gd name="connsiteY65" fmla="*/ 15404 h 15992"/>
                <a:gd name="connsiteX66" fmla="*/ 3718 w 19295"/>
                <a:gd name="connsiteY66" fmla="*/ 15404 h 15992"/>
                <a:gd name="connsiteX67" fmla="*/ 1026 w 19295"/>
                <a:gd name="connsiteY67"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1992 w 19295"/>
                <a:gd name="connsiteY34" fmla="*/ 2531 h 15992"/>
                <a:gd name="connsiteX35" fmla="*/ 385 w 19295"/>
                <a:gd name="connsiteY35" fmla="*/ 4007 h 15992"/>
                <a:gd name="connsiteX36" fmla="*/ 385 w 19295"/>
                <a:gd name="connsiteY36" fmla="*/ 3051 h 15992"/>
                <a:gd name="connsiteX37" fmla="*/ 8974 w 19295"/>
                <a:gd name="connsiteY37" fmla="*/ 0 h 15992"/>
                <a:gd name="connsiteX38" fmla="*/ 7372 w 19295"/>
                <a:gd name="connsiteY38" fmla="*/ 1507 h 15992"/>
                <a:gd name="connsiteX39" fmla="*/ 8013 w 19295"/>
                <a:gd name="connsiteY39" fmla="*/ 1728 h 15992"/>
                <a:gd name="connsiteX40" fmla="*/ 6987 w 19295"/>
                <a:gd name="connsiteY40" fmla="*/ 2095 h 15992"/>
                <a:gd name="connsiteX41" fmla="*/ 6026 w 19295"/>
                <a:gd name="connsiteY41" fmla="*/ 2463 h 15992"/>
                <a:gd name="connsiteX42" fmla="*/ 8013 w 19295"/>
                <a:gd name="connsiteY42" fmla="*/ 2463 h 15992"/>
                <a:gd name="connsiteX43" fmla="*/ 10641 w 19295"/>
                <a:gd name="connsiteY43" fmla="*/ 4007 h 15992"/>
                <a:gd name="connsiteX44" fmla="*/ 12308 w 19295"/>
                <a:gd name="connsiteY44" fmla="*/ 5698 h 15992"/>
                <a:gd name="connsiteX45" fmla="*/ 14295 w 19295"/>
                <a:gd name="connsiteY45" fmla="*/ 6691 h 15992"/>
                <a:gd name="connsiteX46" fmla="*/ 14936 w 19295"/>
                <a:gd name="connsiteY46" fmla="*/ 8014 h 15992"/>
                <a:gd name="connsiteX47" fmla="*/ 14295 w 19295"/>
                <a:gd name="connsiteY47" fmla="*/ 8014 h 15992"/>
                <a:gd name="connsiteX48" fmla="*/ 15641 w 19295"/>
                <a:gd name="connsiteY48" fmla="*/ 9154 h 15992"/>
                <a:gd name="connsiteX49" fmla="*/ 14936 w 19295"/>
                <a:gd name="connsiteY49" fmla="*/ 9522 h 15992"/>
                <a:gd name="connsiteX50" fmla="*/ 15641 w 19295"/>
                <a:gd name="connsiteY50" fmla="*/ 10073 h 15992"/>
                <a:gd name="connsiteX51" fmla="*/ 15962 w 19295"/>
                <a:gd name="connsiteY51" fmla="*/ 9705 h 15992"/>
                <a:gd name="connsiteX52" fmla="*/ 17308 w 19295"/>
                <a:gd name="connsiteY52" fmla="*/ 9522 h 15992"/>
                <a:gd name="connsiteX53" fmla="*/ 19295 w 19295"/>
                <a:gd name="connsiteY53" fmla="*/ 10441 h 15992"/>
                <a:gd name="connsiteX54" fmla="*/ 18269 w 19295"/>
                <a:gd name="connsiteY54" fmla="*/ 12022 h 15992"/>
                <a:gd name="connsiteX55" fmla="*/ 17308 w 19295"/>
                <a:gd name="connsiteY55" fmla="*/ 12169 h 15992"/>
                <a:gd name="connsiteX56" fmla="*/ 16667 w 19295"/>
                <a:gd name="connsiteY56" fmla="*/ 12573 h 15992"/>
                <a:gd name="connsiteX57" fmla="*/ 15962 w 19295"/>
                <a:gd name="connsiteY57" fmla="*/ 12941 h 15992"/>
                <a:gd name="connsiteX58" fmla="*/ 18269 w 19295"/>
                <a:gd name="connsiteY58" fmla="*/ 13125 h 15992"/>
                <a:gd name="connsiteX59" fmla="*/ 17308 w 19295"/>
                <a:gd name="connsiteY59" fmla="*/ 14117 h 15992"/>
                <a:gd name="connsiteX60" fmla="*/ 15641 w 19295"/>
                <a:gd name="connsiteY60" fmla="*/ 14485 h 15992"/>
                <a:gd name="connsiteX61" fmla="*/ 13269 w 19295"/>
                <a:gd name="connsiteY61" fmla="*/ 14117 h 15992"/>
                <a:gd name="connsiteX62" fmla="*/ 12308 w 19295"/>
                <a:gd name="connsiteY62" fmla="*/ 14117 h 15992"/>
                <a:gd name="connsiteX63" fmla="*/ 9615 w 19295"/>
                <a:gd name="connsiteY63" fmla="*/ 14485 h 15992"/>
                <a:gd name="connsiteX64" fmla="*/ 7372 w 19295"/>
                <a:gd name="connsiteY64" fmla="*/ 14485 h 15992"/>
                <a:gd name="connsiteX65" fmla="*/ 6026 w 19295"/>
                <a:gd name="connsiteY65" fmla="*/ 14669 h 15992"/>
                <a:gd name="connsiteX66" fmla="*/ 4615 w 19295"/>
                <a:gd name="connsiteY66" fmla="*/ 15404 h 15992"/>
                <a:gd name="connsiteX67" fmla="*/ 3718 w 19295"/>
                <a:gd name="connsiteY67" fmla="*/ 15404 h 15992"/>
                <a:gd name="connsiteX68" fmla="*/ 1026 w 19295"/>
                <a:gd name="connsiteY68"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385 w 19295"/>
                <a:gd name="connsiteY34" fmla="*/ 4007 h 15992"/>
                <a:gd name="connsiteX35" fmla="*/ 385 w 19295"/>
                <a:gd name="connsiteY35" fmla="*/ 3051 h 15992"/>
                <a:gd name="connsiteX36" fmla="*/ 8974 w 19295"/>
                <a:gd name="connsiteY36" fmla="*/ 0 h 15992"/>
                <a:gd name="connsiteX37" fmla="*/ 7372 w 19295"/>
                <a:gd name="connsiteY37" fmla="*/ 1507 h 15992"/>
                <a:gd name="connsiteX38" fmla="*/ 8013 w 19295"/>
                <a:gd name="connsiteY38" fmla="*/ 1728 h 15992"/>
                <a:gd name="connsiteX39" fmla="*/ 6987 w 19295"/>
                <a:gd name="connsiteY39" fmla="*/ 2095 h 15992"/>
                <a:gd name="connsiteX40" fmla="*/ 6026 w 19295"/>
                <a:gd name="connsiteY40" fmla="*/ 2463 h 15992"/>
                <a:gd name="connsiteX41" fmla="*/ 8013 w 19295"/>
                <a:gd name="connsiteY41" fmla="*/ 2463 h 15992"/>
                <a:gd name="connsiteX42" fmla="*/ 10641 w 19295"/>
                <a:gd name="connsiteY42" fmla="*/ 4007 h 15992"/>
                <a:gd name="connsiteX43" fmla="*/ 12308 w 19295"/>
                <a:gd name="connsiteY43" fmla="*/ 5698 h 15992"/>
                <a:gd name="connsiteX44" fmla="*/ 14295 w 19295"/>
                <a:gd name="connsiteY44" fmla="*/ 6691 h 15992"/>
                <a:gd name="connsiteX45" fmla="*/ 14936 w 19295"/>
                <a:gd name="connsiteY45" fmla="*/ 8014 h 15992"/>
                <a:gd name="connsiteX46" fmla="*/ 14295 w 19295"/>
                <a:gd name="connsiteY46" fmla="*/ 8014 h 15992"/>
                <a:gd name="connsiteX47" fmla="*/ 15641 w 19295"/>
                <a:gd name="connsiteY47" fmla="*/ 9154 h 15992"/>
                <a:gd name="connsiteX48" fmla="*/ 14936 w 19295"/>
                <a:gd name="connsiteY48" fmla="*/ 9522 h 15992"/>
                <a:gd name="connsiteX49" fmla="*/ 15641 w 19295"/>
                <a:gd name="connsiteY49" fmla="*/ 10073 h 15992"/>
                <a:gd name="connsiteX50" fmla="*/ 15962 w 19295"/>
                <a:gd name="connsiteY50" fmla="*/ 9705 h 15992"/>
                <a:gd name="connsiteX51" fmla="*/ 17308 w 19295"/>
                <a:gd name="connsiteY51" fmla="*/ 9522 h 15992"/>
                <a:gd name="connsiteX52" fmla="*/ 19295 w 19295"/>
                <a:gd name="connsiteY52" fmla="*/ 10441 h 15992"/>
                <a:gd name="connsiteX53" fmla="*/ 18269 w 19295"/>
                <a:gd name="connsiteY53" fmla="*/ 12022 h 15992"/>
                <a:gd name="connsiteX54" fmla="*/ 17308 w 19295"/>
                <a:gd name="connsiteY54" fmla="*/ 12169 h 15992"/>
                <a:gd name="connsiteX55" fmla="*/ 16667 w 19295"/>
                <a:gd name="connsiteY55" fmla="*/ 12573 h 15992"/>
                <a:gd name="connsiteX56" fmla="*/ 15962 w 19295"/>
                <a:gd name="connsiteY56" fmla="*/ 12941 h 15992"/>
                <a:gd name="connsiteX57" fmla="*/ 18269 w 19295"/>
                <a:gd name="connsiteY57" fmla="*/ 13125 h 15992"/>
                <a:gd name="connsiteX58" fmla="*/ 17308 w 19295"/>
                <a:gd name="connsiteY58" fmla="*/ 14117 h 15992"/>
                <a:gd name="connsiteX59" fmla="*/ 15641 w 19295"/>
                <a:gd name="connsiteY59" fmla="*/ 14485 h 15992"/>
                <a:gd name="connsiteX60" fmla="*/ 13269 w 19295"/>
                <a:gd name="connsiteY60" fmla="*/ 14117 h 15992"/>
                <a:gd name="connsiteX61" fmla="*/ 12308 w 19295"/>
                <a:gd name="connsiteY61" fmla="*/ 14117 h 15992"/>
                <a:gd name="connsiteX62" fmla="*/ 9615 w 19295"/>
                <a:gd name="connsiteY62" fmla="*/ 14485 h 15992"/>
                <a:gd name="connsiteX63" fmla="*/ 7372 w 19295"/>
                <a:gd name="connsiteY63" fmla="*/ 14485 h 15992"/>
                <a:gd name="connsiteX64" fmla="*/ 6026 w 19295"/>
                <a:gd name="connsiteY64" fmla="*/ 14669 h 15992"/>
                <a:gd name="connsiteX65" fmla="*/ 4615 w 19295"/>
                <a:gd name="connsiteY65" fmla="*/ 15404 h 15992"/>
                <a:gd name="connsiteX66" fmla="*/ 3718 w 19295"/>
                <a:gd name="connsiteY66" fmla="*/ 15404 h 15992"/>
                <a:gd name="connsiteX67" fmla="*/ 1026 w 19295"/>
                <a:gd name="connsiteY67"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385 w 19295"/>
                <a:gd name="connsiteY34" fmla="*/ 4007 h 15992"/>
                <a:gd name="connsiteX35" fmla="*/ 8974 w 19295"/>
                <a:gd name="connsiteY35" fmla="*/ 0 h 15992"/>
                <a:gd name="connsiteX36" fmla="*/ 7372 w 19295"/>
                <a:gd name="connsiteY36" fmla="*/ 1507 h 15992"/>
                <a:gd name="connsiteX37" fmla="*/ 8013 w 19295"/>
                <a:gd name="connsiteY37" fmla="*/ 1728 h 15992"/>
                <a:gd name="connsiteX38" fmla="*/ 6987 w 19295"/>
                <a:gd name="connsiteY38" fmla="*/ 2095 h 15992"/>
                <a:gd name="connsiteX39" fmla="*/ 6026 w 19295"/>
                <a:gd name="connsiteY39" fmla="*/ 2463 h 15992"/>
                <a:gd name="connsiteX40" fmla="*/ 8013 w 19295"/>
                <a:gd name="connsiteY40" fmla="*/ 2463 h 15992"/>
                <a:gd name="connsiteX41" fmla="*/ 10641 w 19295"/>
                <a:gd name="connsiteY41" fmla="*/ 4007 h 15992"/>
                <a:gd name="connsiteX42" fmla="*/ 12308 w 19295"/>
                <a:gd name="connsiteY42" fmla="*/ 5698 h 15992"/>
                <a:gd name="connsiteX43" fmla="*/ 14295 w 19295"/>
                <a:gd name="connsiteY43" fmla="*/ 6691 h 15992"/>
                <a:gd name="connsiteX44" fmla="*/ 14936 w 19295"/>
                <a:gd name="connsiteY44" fmla="*/ 8014 h 15992"/>
                <a:gd name="connsiteX45" fmla="*/ 14295 w 19295"/>
                <a:gd name="connsiteY45" fmla="*/ 8014 h 15992"/>
                <a:gd name="connsiteX46" fmla="*/ 15641 w 19295"/>
                <a:gd name="connsiteY46" fmla="*/ 9154 h 15992"/>
                <a:gd name="connsiteX47" fmla="*/ 14936 w 19295"/>
                <a:gd name="connsiteY47" fmla="*/ 9522 h 15992"/>
                <a:gd name="connsiteX48" fmla="*/ 15641 w 19295"/>
                <a:gd name="connsiteY48" fmla="*/ 10073 h 15992"/>
                <a:gd name="connsiteX49" fmla="*/ 15962 w 19295"/>
                <a:gd name="connsiteY49" fmla="*/ 9705 h 15992"/>
                <a:gd name="connsiteX50" fmla="*/ 17308 w 19295"/>
                <a:gd name="connsiteY50" fmla="*/ 9522 h 15992"/>
                <a:gd name="connsiteX51" fmla="*/ 19295 w 19295"/>
                <a:gd name="connsiteY51" fmla="*/ 10441 h 15992"/>
                <a:gd name="connsiteX52" fmla="*/ 18269 w 19295"/>
                <a:gd name="connsiteY52" fmla="*/ 12022 h 15992"/>
                <a:gd name="connsiteX53" fmla="*/ 17308 w 19295"/>
                <a:gd name="connsiteY53" fmla="*/ 12169 h 15992"/>
                <a:gd name="connsiteX54" fmla="*/ 16667 w 19295"/>
                <a:gd name="connsiteY54" fmla="*/ 12573 h 15992"/>
                <a:gd name="connsiteX55" fmla="*/ 15962 w 19295"/>
                <a:gd name="connsiteY55" fmla="*/ 12941 h 15992"/>
                <a:gd name="connsiteX56" fmla="*/ 18269 w 19295"/>
                <a:gd name="connsiteY56" fmla="*/ 13125 h 15992"/>
                <a:gd name="connsiteX57" fmla="*/ 17308 w 19295"/>
                <a:gd name="connsiteY57" fmla="*/ 14117 h 15992"/>
                <a:gd name="connsiteX58" fmla="*/ 15641 w 19295"/>
                <a:gd name="connsiteY58" fmla="*/ 14485 h 15992"/>
                <a:gd name="connsiteX59" fmla="*/ 13269 w 19295"/>
                <a:gd name="connsiteY59" fmla="*/ 14117 h 15992"/>
                <a:gd name="connsiteX60" fmla="*/ 12308 w 19295"/>
                <a:gd name="connsiteY60" fmla="*/ 14117 h 15992"/>
                <a:gd name="connsiteX61" fmla="*/ 9615 w 19295"/>
                <a:gd name="connsiteY61" fmla="*/ 14485 h 15992"/>
                <a:gd name="connsiteX62" fmla="*/ 7372 w 19295"/>
                <a:gd name="connsiteY62" fmla="*/ 14485 h 15992"/>
                <a:gd name="connsiteX63" fmla="*/ 6026 w 19295"/>
                <a:gd name="connsiteY63" fmla="*/ 14669 h 15992"/>
                <a:gd name="connsiteX64" fmla="*/ 4615 w 19295"/>
                <a:gd name="connsiteY64" fmla="*/ 15404 h 15992"/>
                <a:gd name="connsiteX65" fmla="*/ 3718 w 19295"/>
                <a:gd name="connsiteY65" fmla="*/ 15404 h 15992"/>
                <a:gd name="connsiteX66" fmla="*/ 1026 w 19295"/>
                <a:gd name="connsiteY66"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8974 w 19295"/>
                <a:gd name="connsiteY34" fmla="*/ 0 h 15992"/>
                <a:gd name="connsiteX35" fmla="*/ 7372 w 19295"/>
                <a:gd name="connsiteY35" fmla="*/ 1507 h 15992"/>
                <a:gd name="connsiteX36" fmla="*/ 8013 w 19295"/>
                <a:gd name="connsiteY36" fmla="*/ 1728 h 15992"/>
                <a:gd name="connsiteX37" fmla="*/ 6987 w 19295"/>
                <a:gd name="connsiteY37" fmla="*/ 2095 h 15992"/>
                <a:gd name="connsiteX38" fmla="*/ 6026 w 19295"/>
                <a:gd name="connsiteY38" fmla="*/ 2463 h 15992"/>
                <a:gd name="connsiteX39" fmla="*/ 8013 w 19295"/>
                <a:gd name="connsiteY39" fmla="*/ 2463 h 15992"/>
                <a:gd name="connsiteX40" fmla="*/ 10641 w 19295"/>
                <a:gd name="connsiteY40" fmla="*/ 4007 h 15992"/>
                <a:gd name="connsiteX41" fmla="*/ 12308 w 19295"/>
                <a:gd name="connsiteY41" fmla="*/ 5698 h 15992"/>
                <a:gd name="connsiteX42" fmla="*/ 14295 w 19295"/>
                <a:gd name="connsiteY42" fmla="*/ 6691 h 15992"/>
                <a:gd name="connsiteX43" fmla="*/ 14936 w 19295"/>
                <a:gd name="connsiteY43" fmla="*/ 8014 h 15992"/>
                <a:gd name="connsiteX44" fmla="*/ 14295 w 19295"/>
                <a:gd name="connsiteY44" fmla="*/ 8014 h 15992"/>
                <a:gd name="connsiteX45" fmla="*/ 15641 w 19295"/>
                <a:gd name="connsiteY45" fmla="*/ 9154 h 15992"/>
                <a:gd name="connsiteX46" fmla="*/ 14936 w 19295"/>
                <a:gd name="connsiteY46" fmla="*/ 9522 h 15992"/>
                <a:gd name="connsiteX47" fmla="*/ 15641 w 19295"/>
                <a:gd name="connsiteY47" fmla="*/ 10073 h 15992"/>
                <a:gd name="connsiteX48" fmla="*/ 15962 w 19295"/>
                <a:gd name="connsiteY48" fmla="*/ 9705 h 15992"/>
                <a:gd name="connsiteX49" fmla="*/ 17308 w 19295"/>
                <a:gd name="connsiteY49" fmla="*/ 9522 h 15992"/>
                <a:gd name="connsiteX50" fmla="*/ 19295 w 19295"/>
                <a:gd name="connsiteY50" fmla="*/ 10441 h 15992"/>
                <a:gd name="connsiteX51" fmla="*/ 18269 w 19295"/>
                <a:gd name="connsiteY51" fmla="*/ 12022 h 15992"/>
                <a:gd name="connsiteX52" fmla="*/ 17308 w 19295"/>
                <a:gd name="connsiteY52" fmla="*/ 12169 h 15992"/>
                <a:gd name="connsiteX53" fmla="*/ 16667 w 19295"/>
                <a:gd name="connsiteY53" fmla="*/ 12573 h 15992"/>
                <a:gd name="connsiteX54" fmla="*/ 15962 w 19295"/>
                <a:gd name="connsiteY54" fmla="*/ 12941 h 15992"/>
                <a:gd name="connsiteX55" fmla="*/ 18269 w 19295"/>
                <a:gd name="connsiteY55" fmla="*/ 13125 h 15992"/>
                <a:gd name="connsiteX56" fmla="*/ 17308 w 19295"/>
                <a:gd name="connsiteY56" fmla="*/ 14117 h 15992"/>
                <a:gd name="connsiteX57" fmla="*/ 15641 w 19295"/>
                <a:gd name="connsiteY57" fmla="*/ 14485 h 15992"/>
                <a:gd name="connsiteX58" fmla="*/ 13269 w 19295"/>
                <a:gd name="connsiteY58" fmla="*/ 14117 h 15992"/>
                <a:gd name="connsiteX59" fmla="*/ 12308 w 19295"/>
                <a:gd name="connsiteY59" fmla="*/ 14117 h 15992"/>
                <a:gd name="connsiteX60" fmla="*/ 9615 w 19295"/>
                <a:gd name="connsiteY60" fmla="*/ 14485 h 15992"/>
                <a:gd name="connsiteX61" fmla="*/ 7372 w 19295"/>
                <a:gd name="connsiteY61" fmla="*/ 14485 h 15992"/>
                <a:gd name="connsiteX62" fmla="*/ 6026 w 19295"/>
                <a:gd name="connsiteY62" fmla="*/ 14669 h 15992"/>
                <a:gd name="connsiteX63" fmla="*/ 4615 w 19295"/>
                <a:gd name="connsiteY63" fmla="*/ 15404 h 15992"/>
                <a:gd name="connsiteX64" fmla="*/ 3718 w 19295"/>
                <a:gd name="connsiteY64" fmla="*/ 15404 h 15992"/>
                <a:gd name="connsiteX65" fmla="*/ 1026 w 19295"/>
                <a:gd name="connsiteY65"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8974 w 19295"/>
                <a:gd name="connsiteY33" fmla="*/ 0 h 15992"/>
                <a:gd name="connsiteX34" fmla="*/ 7372 w 19295"/>
                <a:gd name="connsiteY34" fmla="*/ 1507 h 15992"/>
                <a:gd name="connsiteX35" fmla="*/ 8013 w 19295"/>
                <a:gd name="connsiteY35" fmla="*/ 1728 h 15992"/>
                <a:gd name="connsiteX36" fmla="*/ 6987 w 19295"/>
                <a:gd name="connsiteY36" fmla="*/ 2095 h 15992"/>
                <a:gd name="connsiteX37" fmla="*/ 6026 w 19295"/>
                <a:gd name="connsiteY37" fmla="*/ 2463 h 15992"/>
                <a:gd name="connsiteX38" fmla="*/ 8013 w 19295"/>
                <a:gd name="connsiteY38" fmla="*/ 2463 h 15992"/>
                <a:gd name="connsiteX39" fmla="*/ 10641 w 19295"/>
                <a:gd name="connsiteY39" fmla="*/ 4007 h 15992"/>
                <a:gd name="connsiteX40" fmla="*/ 12308 w 19295"/>
                <a:gd name="connsiteY40" fmla="*/ 5698 h 15992"/>
                <a:gd name="connsiteX41" fmla="*/ 14295 w 19295"/>
                <a:gd name="connsiteY41" fmla="*/ 6691 h 15992"/>
                <a:gd name="connsiteX42" fmla="*/ 14936 w 19295"/>
                <a:gd name="connsiteY42" fmla="*/ 8014 h 15992"/>
                <a:gd name="connsiteX43" fmla="*/ 14295 w 19295"/>
                <a:gd name="connsiteY43" fmla="*/ 8014 h 15992"/>
                <a:gd name="connsiteX44" fmla="*/ 15641 w 19295"/>
                <a:gd name="connsiteY44" fmla="*/ 9154 h 15992"/>
                <a:gd name="connsiteX45" fmla="*/ 14936 w 19295"/>
                <a:gd name="connsiteY45" fmla="*/ 9522 h 15992"/>
                <a:gd name="connsiteX46" fmla="*/ 15641 w 19295"/>
                <a:gd name="connsiteY46" fmla="*/ 10073 h 15992"/>
                <a:gd name="connsiteX47" fmla="*/ 15962 w 19295"/>
                <a:gd name="connsiteY47" fmla="*/ 9705 h 15992"/>
                <a:gd name="connsiteX48" fmla="*/ 17308 w 19295"/>
                <a:gd name="connsiteY48" fmla="*/ 9522 h 15992"/>
                <a:gd name="connsiteX49" fmla="*/ 19295 w 19295"/>
                <a:gd name="connsiteY49" fmla="*/ 10441 h 15992"/>
                <a:gd name="connsiteX50" fmla="*/ 18269 w 19295"/>
                <a:gd name="connsiteY50" fmla="*/ 12022 h 15992"/>
                <a:gd name="connsiteX51" fmla="*/ 17308 w 19295"/>
                <a:gd name="connsiteY51" fmla="*/ 12169 h 15992"/>
                <a:gd name="connsiteX52" fmla="*/ 16667 w 19295"/>
                <a:gd name="connsiteY52" fmla="*/ 12573 h 15992"/>
                <a:gd name="connsiteX53" fmla="*/ 15962 w 19295"/>
                <a:gd name="connsiteY53" fmla="*/ 12941 h 15992"/>
                <a:gd name="connsiteX54" fmla="*/ 18269 w 19295"/>
                <a:gd name="connsiteY54" fmla="*/ 13125 h 15992"/>
                <a:gd name="connsiteX55" fmla="*/ 17308 w 19295"/>
                <a:gd name="connsiteY55" fmla="*/ 14117 h 15992"/>
                <a:gd name="connsiteX56" fmla="*/ 15641 w 19295"/>
                <a:gd name="connsiteY56" fmla="*/ 14485 h 15992"/>
                <a:gd name="connsiteX57" fmla="*/ 13269 w 19295"/>
                <a:gd name="connsiteY57" fmla="*/ 14117 h 15992"/>
                <a:gd name="connsiteX58" fmla="*/ 12308 w 19295"/>
                <a:gd name="connsiteY58" fmla="*/ 14117 h 15992"/>
                <a:gd name="connsiteX59" fmla="*/ 9615 w 19295"/>
                <a:gd name="connsiteY59" fmla="*/ 14485 h 15992"/>
                <a:gd name="connsiteX60" fmla="*/ 7372 w 19295"/>
                <a:gd name="connsiteY60" fmla="*/ 14485 h 15992"/>
                <a:gd name="connsiteX61" fmla="*/ 6026 w 19295"/>
                <a:gd name="connsiteY61" fmla="*/ 14669 h 15992"/>
                <a:gd name="connsiteX62" fmla="*/ 4615 w 19295"/>
                <a:gd name="connsiteY62" fmla="*/ 15404 h 15992"/>
                <a:gd name="connsiteX63" fmla="*/ 3718 w 19295"/>
                <a:gd name="connsiteY63" fmla="*/ 15404 h 15992"/>
                <a:gd name="connsiteX64" fmla="*/ 1026 w 19295"/>
                <a:gd name="connsiteY64"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8974 w 19295"/>
                <a:gd name="connsiteY32" fmla="*/ 0 h 15992"/>
                <a:gd name="connsiteX33" fmla="*/ 7372 w 19295"/>
                <a:gd name="connsiteY33" fmla="*/ 1507 h 15992"/>
                <a:gd name="connsiteX34" fmla="*/ 8013 w 19295"/>
                <a:gd name="connsiteY34" fmla="*/ 1728 h 15992"/>
                <a:gd name="connsiteX35" fmla="*/ 6987 w 19295"/>
                <a:gd name="connsiteY35" fmla="*/ 2095 h 15992"/>
                <a:gd name="connsiteX36" fmla="*/ 6026 w 19295"/>
                <a:gd name="connsiteY36" fmla="*/ 2463 h 15992"/>
                <a:gd name="connsiteX37" fmla="*/ 8013 w 19295"/>
                <a:gd name="connsiteY37" fmla="*/ 2463 h 15992"/>
                <a:gd name="connsiteX38" fmla="*/ 10641 w 19295"/>
                <a:gd name="connsiteY38" fmla="*/ 4007 h 15992"/>
                <a:gd name="connsiteX39" fmla="*/ 12308 w 19295"/>
                <a:gd name="connsiteY39" fmla="*/ 5698 h 15992"/>
                <a:gd name="connsiteX40" fmla="*/ 14295 w 19295"/>
                <a:gd name="connsiteY40" fmla="*/ 6691 h 15992"/>
                <a:gd name="connsiteX41" fmla="*/ 14936 w 19295"/>
                <a:gd name="connsiteY41" fmla="*/ 8014 h 15992"/>
                <a:gd name="connsiteX42" fmla="*/ 14295 w 19295"/>
                <a:gd name="connsiteY42" fmla="*/ 8014 h 15992"/>
                <a:gd name="connsiteX43" fmla="*/ 15641 w 19295"/>
                <a:gd name="connsiteY43" fmla="*/ 9154 h 15992"/>
                <a:gd name="connsiteX44" fmla="*/ 14936 w 19295"/>
                <a:gd name="connsiteY44" fmla="*/ 9522 h 15992"/>
                <a:gd name="connsiteX45" fmla="*/ 15641 w 19295"/>
                <a:gd name="connsiteY45" fmla="*/ 10073 h 15992"/>
                <a:gd name="connsiteX46" fmla="*/ 15962 w 19295"/>
                <a:gd name="connsiteY46" fmla="*/ 9705 h 15992"/>
                <a:gd name="connsiteX47" fmla="*/ 17308 w 19295"/>
                <a:gd name="connsiteY47" fmla="*/ 9522 h 15992"/>
                <a:gd name="connsiteX48" fmla="*/ 19295 w 19295"/>
                <a:gd name="connsiteY48" fmla="*/ 10441 h 15992"/>
                <a:gd name="connsiteX49" fmla="*/ 18269 w 19295"/>
                <a:gd name="connsiteY49" fmla="*/ 12022 h 15992"/>
                <a:gd name="connsiteX50" fmla="*/ 17308 w 19295"/>
                <a:gd name="connsiteY50" fmla="*/ 12169 h 15992"/>
                <a:gd name="connsiteX51" fmla="*/ 16667 w 19295"/>
                <a:gd name="connsiteY51" fmla="*/ 12573 h 15992"/>
                <a:gd name="connsiteX52" fmla="*/ 15962 w 19295"/>
                <a:gd name="connsiteY52" fmla="*/ 12941 h 15992"/>
                <a:gd name="connsiteX53" fmla="*/ 18269 w 19295"/>
                <a:gd name="connsiteY53" fmla="*/ 13125 h 15992"/>
                <a:gd name="connsiteX54" fmla="*/ 17308 w 19295"/>
                <a:gd name="connsiteY54" fmla="*/ 14117 h 15992"/>
                <a:gd name="connsiteX55" fmla="*/ 15641 w 19295"/>
                <a:gd name="connsiteY55" fmla="*/ 14485 h 15992"/>
                <a:gd name="connsiteX56" fmla="*/ 13269 w 19295"/>
                <a:gd name="connsiteY56" fmla="*/ 14117 h 15992"/>
                <a:gd name="connsiteX57" fmla="*/ 12308 w 19295"/>
                <a:gd name="connsiteY57" fmla="*/ 14117 h 15992"/>
                <a:gd name="connsiteX58" fmla="*/ 9615 w 19295"/>
                <a:gd name="connsiteY58" fmla="*/ 14485 h 15992"/>
                <a:gd name="connsiteX59" fmla="*/ 7372 w 19295"/>
                <a:gd name="connsiteY59" fmla="*/ 14485 h 15992"/>
                <a:gd name="connsiteX60" fmla="*/ 6026 w 19295"/>
                <a:gd name="connsiteY60" fmla="*/ 14669 h 15992"/>
                <a:gd name="connsiteX61" fmla="*/ 4615 w 19295"/>
                <a:gd name="connsiteY61" fmla="*/ 15404 h 15992"/>
                <a:gd name="connsiteX62" fmla="*/ 3718 w 19295"/>
                <a:gd name="connsiteY62" fmla="*/ 15404 h 15992"/>
                <a:gd name="connsiteX63" fmla="*/ 1026 w 19295"/>
                <a:gd name="connsiteY63"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8974 w 19295"/>
                <a:gd name="connsiteY31" fmla="*/ 0 h 15992"/>
                <a:gd name="connsiteX32" fmla="*/ 7372 w 19295"/>
                <a:gd name="connsiteY32" fmla="*/ 1507 h 15992"/>
                <a:gd name="connsiteX33" fmla="*/ 8013 w 19295"/>
                <a:gd name="connsiteY33" fmla="*/ 1728 h 15992"/>
                <a:gd name="connsiteX34" fmla="*/ 6987 w 19295"/>
                <a:gd name="connsiteY34" fmla="*/ 2095 h 15992"/>
                <a:gd name="connsiteX35" fmla="*/ 6026 w 19295"/>
                <a:gd name="connsiteY35" fmla="*/ 2463 h 15992"/>
                <a:gd name="connsiteX36" fmla="*/ 8013 w 19295"/>
                <a:gd name="connsiteY36" fmla="*/ 2463 h 15992"/>
                <a:gd name="connsiteX37" fmla="*/ 10641 w 19295"/>
                <a:gd name="connsiteY37" fmla="*/ 4007 h 15992"/>
                <a:gd name="connsiteX38" fmla="*/ 12308 w 19295"/>
                <a:gd name="connsiteY38" fmla="*/ 5698 h 15992"/>
                <a:gd name="connsiteX39" fmla="*/ 14295 w 19295"/>
                <a:gd name="connsiteY39" fmla="*/ 6691 h 15992"/>
                <a:gd name="connsiteX40" fmla="*/ 14936 w 19295"/>
                <a:gd name="connsiteY40" fmla="*/ 8014 h 15992"/>
                <a:gd name="connsiteX41" fmla="*/ 14295 w 19295"/>
                <a:gd name="connsiteY41" fmla="*/ 8014 h 15992"/>
                <a:gd name="connsiteX42" fmla="*/ 15641 w 19295"/>
                <a:gd name="connsiteY42" fmla="*/ 9154 h 15992"/>
                <a:gd name="connsiteX43" fmla="*/ 14936 w 19295"/>
                <a:gd name="connsiteY43" fmla="*/ 9522 h 15992"/>
                <a:gd name="connsiteX44" fmla="*/ 15641 w 19295"/>
                <a:gd name="connsiteY44" fmla="*/ 10073 h 15992"/>
                <a:gd name="connsiteX45" fmla="*/ 15962 w 19295"/>
                <a:gd name="connsiteY45" fmla="*/ 9705 h 15992"/>
                <a:gd name="connsiteX46" fmla="*/ 17308 w 19295"/>
                <a:gd name="connsiteY46" fmla="*/ 9522 h 15992"/>
                <a:gd name="connsiteX47" fmla="*/ 19295 w 19295"/>
                <a:gd name="connsiteY47" fmla="*/ 10441 h 15992"/>
                <a:gd name="connsiteX48" fmla="*/ 18269 w 19295"/>
                <a:gd name="connsiteY48" fmla="*/ 12022 h 15992"/>
                <a:gd name="connsiteX49" fmla="*/ 17308 w 19295"/>
                <a:gd name="connsiteY49" fmla="*/ 12169 h 15992"/>
                <a:gd name="connsiteX50" fmla="*/ 16667 w 19295"/>
                <a:gd name="connsiteY50" fmla="*/ 12573 h 15992"/>
                <a:gd name="connsiteX51" fmla="*/ 15962 w 19295"/>
                <a:gd name="connsiteY51" fmla="*/ 12941 h 15992"/>
                <a:gd name="connsiteX52" fmla="*/ 18269 w 19295"/>
                <a:gd name="connsiteY52" fmla="*/ 13125 h 15992"/>
                <a:gd name="connsiteX53" fmla="*/ 17308 w 19295"/>
                <a:gd name="connsiteY53" fmla="*/ 14117 h 15992"/>
                <a:gd name="connsiteX54" fmla="*/ 15641 w 19295"/>
                <a:gd name="connsiteY54" fmla="*/ 14485 h 15992"/>
                <a:gd name="connsiteX55" fmla="*/ 13269 w 19295"/>
                <a:gd name="connsiteY55" fmla="*/ 14117 h 15992"/>
                <a:gd name="connsiteX56" fmla="*/ 12308 w 19295"/>
                <a:gd name="connsiteY56" fmla="*/ 14117 h 15992"/>
                <a:gd name="connsiteX57" fmla="*/ 9615 w 19295"/>
                <a:gd name="connsiteY57" fmla="*/ 14485 h 15992"/>
                <a:gd name="connsiteX58" fmla="*/ 7372 w 19295"/>
                <a:gd name="connsiteY58" fmla="*/ 14485 h 15992"/>
                <a:gd name="connsiteX59" fmla="*/ 6026 w 19295"/>
                <a:gd name="connsiteY59" fmla="*/ 14669 h 15992"/>
                <a:gd name="connsiteX60" fmla="*/ 4615 w 19295"/>
                <a:gd name="connsiteY60" fmla="*/ 15404 h 15992"/>
                <a:gd name="connsiteX61" fmla="*/ 3718 w 19295"/>
                <a:gd name="connsiteY61" fmla="*/ 15404 h 15992"/>
                <a:gd name="connsiteX62" fmla="*/ 1026 w 19295"/>
                <a:gd name="connsiteY62"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8974 w 19295"/>
                <a:gd name="connsiteY30" fmla="*/ 0 h 15992"/>
                <a:gd name="connsiteX31" fmla="*/ 7372 w 19295"/>
                <a:gd name="connsiteY31" fmla="*/ 1507 h 15992"/>
                <a:gd name="connsiteX32" fmla="*/ 8013 w 19295"/>
                <a:gd name="connsiteY32" fmla="*/ 1728 h 15992"/>
                <a:gd name="connsiteX33" fmla="*/ 6987 w 19295"/>
                <a:gd name="connsiteY33" fmla="*/ 2095 h 15992"/>
                <a:gd name="connsiteX34" fmla="*/ 6026 w 19295"/>
                <a:gd name="connsiteY34" fmla="*/ 2463 h 15992"/>
                <a:gd name="connsiteX35" fmla="*/ 8013 w 19295"/>
                <a:gd name="connsiteY35" fmla="*/ 2463 h 15992"/>
                <a:gd name="connsiteX36" fmla="*/ 10641 w 19295"/>
                <a:gd name="connsiteY36" fmla="*/ 4007 h 15992"/>
                <a:gd name="connsiteX37" fmla="*/ 12308 w 19295"/>
                <a:gd name="connsiteY37" fmla="*/ 5698 h 15992"/>
                <a:gd name="connsiteX38" fmla="*/ 14295 w 19295"/>
                <a:gd name="connsiteY38" fmla="*/ 6691 h 15992"/>
                <a:gd name="connsiteX39" fmla="*/ 14936 w 19295"/>
                <a:gd name="connsiteY39" fmla="*/ 8014 h 15992"/>
                <a:gd name="connsiteX40" fmla="*/ 14295 w 19295"/>
                <a:gd name="connsiteY40" fmla="*/ 8014 h 15992"/>
                <a:gd name="connsiteX41" fmla="*/ 15641 w 19295"/>
                <a:gd name="connsiteY41" fmla="*/ 9154 h 15992"/>
                <a:gd name="connsiteX42" fmla="*/ 14936 w 19295"/>
                <a:gd name="connsiteY42" fmla="*/ 9522 h 15992"/>
                <a:gd name="connsiteX43" fmla="*/ 15641 w 19295"/>
                <a:gd name="connsiteY43" fmla="*/ 10073 h 15992"/>
                <a:gd name="connsiteX44" fmla="*/ 15962 w 19295"/>
                <a:gd name="connsiteY44" fmla="*/ 9705 h 15992"/>
                <a:gd name="connsiteX45" fmla="*/ 17308 w 19295"/>
                <a:gd name="connsiteY45" fmla="*/ 9522 h 15992"/>
                <a:gd name="connsiteX46" fmla="*/ 19295 w 19295"/>
                <a:gd name="connsiteY46" fmla="*/ 10441 h 15992"/>
                <a:gd name="connsiteX47" fmla="*/ 18269 w 19295"/>
                <a:gd name="connsiteY47" fmla="*/ 12022 h 15992"/>
                <a:gd name="connsiteX48" fmla="*/ 17308 w 19295"/>
                <a:gd name="connsiteY48" fmla="*/ 12169 h 15992"/>
                <a:gd name="connsiteX49" fmla="*/ 16667 w 19295"/>
                <a:gd name="connsiteY49" fmla="*/ 12573 h 15992"/>
                <a:gd name="connsiteX50" fmla="*/ 15962 w 19295"/>
                <a:gd name="connsiteY50" fmla="*/ 12941 h 15992"/>
                <a:gd name="connsiteX51" fmla="*/ 18269 w 19295"/>
                <a:gd name="connsiteY51" fmla="*/ 13125 h 15992"/>
                <a:gd name="connsiteX52" fmla="*/ 17308 w 19295"/>
                <a:gd name="connsiteY52" fmla="*/ 14117 h 15992"/>
                <a:gd name="connsiteX53" fmla="*/ 15641 w 19295"/>
                <a:gd name="connsiteY53" fmla="*/ 14485 h 15992"/>
                <a:gd name="connsiteX54" fmla="*/ 13269 w 19295"/>
                <a:gd name="connsiteY54" fmla="*/ 14117 h 15992"/>
                <a:gd name="connsiteX55" fmla="*/ 12308 w 19295"/>
                <a:gd name="connsiteY55" fmla="*/ 14117 h 15992"/>
                <a:gd name="connsiteX56" fmla="*/ 9615 w 19295"/>
                <a:gd name="connsiteY56" fmla="*/ 14485 h 15992"/>
                <a:gd name="connsiteX57" fmla="*/ 7372 w 19295"/>
                <a:gd name="connsiteY57" fmla="*/ 14485 h 15992"/>
                <a:gd name="connsiteX58" fmla="*/ 6026 w 19295"/>
                <a:gd name="connsiteY58" fmla="*/ 14669 h 15992"/>
                <a:gd name="connsiteX59" fmla="*/ 4615 w 19295"/>
                <a:gd name="connsiteY59" fmla="*/ 15404 h 15992"/>
                <a:gd name="connsiteX60" fmla="*/ 3718 w 19295"/>
                <a:gd name="connsiteY60" fmla="*/ 15404 h 15992"/>
                <a:gd name="connsiteX61" fmla="*/ 1026 w 19295"/>
                <a:gd name="connsiteY61"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8974 w 19295"/>
                <a:gd name="connsiteY29" fmla="*/ 0 h 15992"/>
                <a:gd name="connsiteX30" fmla="*/ 7372 w 19295"/>
                <a:gd name="connsiteY30" fmla="*/ 1507 h 15992"/>
                <a:gd name="connsiteX31" fmla="*/ 8013 w 19295"/>
                <a:gd name="connsiteY31" fmla="*/ 1728 h 15992"/>
                <a:gd name="connsiteX32" fmla="*/ 6987 w 19295"/>
                <a:gd name="connsiteY32" fmla="*/ 2095 h 15992"/>
                <a:gd name="connsiteX33" fmla="*/ 6026 w 19295"/>
                <a:gd name="connsiteY33" fmla="*/ 2463 h 15992"/>
                <a:gd name="connsiteX34" fmla="*/ 8013 w 19295"/>
                <a:gd name="connsiteY34" fmla="*/ 2463 h 15992"/>
                <a:gd name="connsiteX35" fmla="*/ 10641 w 19295"/>
                <a:gd name="connsiteY35" fmla="*/ 4007 h 15992"/>
                <a:gd name="connsiteX36" fmla="*/ 12308 w 19295"/>
                <a:gd name="connsiteY36" fmla="*/ 5698 h 15992"/>
                <a:gd name="connsiteX37" fmla="*/ 14295 w 19295"/>
                <a:gd name="connsiteY37" fmla="*/ 6691 h 15992"/>
                <a:gd name="connsiteX38" fmla="*/ 14936 w 19295"/>
                <a:gd name="connsiteY38" fmla="*/ 8014 h 15992"/>
                <a:gd name="connsiteX39" fmla="*/ 14295 w 19295"/>
                <a:gd name="connsiteY39" fmla="*/ 8014 h 15992"/>
                <a:gd name="connsiteX40" fmla="*/ 15641 w 19295"/>
                <a:gd name="connsiteY40" fmla="*/ 9154 h 15992"/>
                <a:gd name="connsiteX41" fmla="*/ 14936 w 19295"/>
                <a:gd name="connsiteY41" fmla="*/ 9522 h 15992"/>
                <a:gd name="connsiteX42" fmla="*/ 15641 w 19295"/>
                <a:gd name="connsiteY42" fmla="*/ 10073 h 15992"/>
                <a:gd name="connsiteX43" fmla="*/ 15962 w 19295"/>
                <a:gd name="connsiteY43" fmla="*/ 9705 h 15992"/>
                <a:gd name="connsiteX44" fmla="*/ 17308 w 19295"/>
                <a:gd name="connsiteY44" fmla="*/ 9522 h 15992"/>
                <a:gd name="connsiteX45" fmla="*/ 19295 w 19295"/>
                <a:gd name="connsiteY45" fmla="*/ 10441 h 15992"/>
                <a:gd name="connsiteX46" fmla="*/ 18269 w 19295"/>
                <a:gd name="connsiteY46" fmla="*/ 12022 h 15992"/>
                <a:gd name="connsiteX47" fmla="*/ 17308 w 19295"/>
                <a:gd name="connsiteY47" fmla="*/ 12169 h 15992"/>
                <a:gd name="connsiteX48" fmla="*/ 16667 w 19295"/>
                <a:gd name="connsiteY48" fmla="*/ 12573 h 15992"/>
                <a:gd name="connsiteX49" fmla="*/ 15962 w 19295"/>
                <a:gd name="connsiteY49" fmla="*/ 12941 h 15992"/>
                <a:gd name="connsiteX50" fmla="*/ 18269 w 19295"/>
                <a:gd name="connsiteY50" fmla="*/ 13125 h 15992"/>
                <a:gd name="connsiteX51" fmla="*/ 17308 w 19295"/>
                <a:gd name="connsiteY51" fmla="*/ 14117 h 15992"/>
                <a:gd name="connsiteX52" fmla="*/ 15641 w 19295"/>
                <a:gd name="connsiteY52" fmla="*/ 14485 h 15992"/>
                <a:gd name="connsiteX53" fmla="*/ 13269 w 19295"/>
                <a:gd name="connsiteY53" fmla="*/ 14117 h 15992"/>
                <a:gd name="connsiteX54" fmla="*/ 12308 w 19295"/>
                <a:gd name="connsiteY54" fmla="*/ 14117 h 15992"/>
                <a:gd name="connsiteX55" fmla="*/ 9615 w 19295"/>
                <a:gd name="connsiteY55" fmla="*/ 14485 h 15992"/>
                <a:gd name="connsiteX56" fmla="*/ 7372 w 19295"/>
                <a:gd name="connsiteY56" fmla="*/ 14485 h 15992"/>
                <a:gd name="connsiteX57" fmla="*/ 6026 w 19295"/>
                <a:gd name="connsiteY57" fmla="*/ 14669 h 15992"/>
                <a:gd name="connsiteX58" fmla="*/ 4615 w 19295"/>
                <a:gd name="connsiteY58" fmla="*/ 15404 h 15992"/>
                <a:gd name="connsiteX59" fmla="*/ 3718 w 19295"/>
                <a:gd name="connsiteY59" fmla="*/ 15404 h 15992"/>
                <a:gd name="connsiteX60" fmla="*/ 1026 w 19295"/>
                <a:gd name="connsiteY60"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8974 w 19295"/>
                <a:gd name="connsiteY28" fmla="*/ 0 h 15992"/>
                <a:gd name="connsiteX29" fmla="*/ 7372 w 19295"/>
                <a:gd name="connsiteY29" fmla="*/ 1507 h 15992"/>
                <a:gd name="connsiteX30" fmla="*/ 8013 w 19295"/>
                <a:gd name="connsiteY30" fmla="*/ 1728 h 15992"/>
                <a:gd name="connsiteX31" fmla="*/ 6987 w 19295"/>
                <a:gd name="connsiteY31" fmla="*/ 2095 h 15992"/>
                <a:gd name="connsiteX32" fmla="*/ 6026 w 19295"/>
                <a:gd name="connsiteY32" fmla="*/ 2463 h 15992"/>
                <a:gd name="connsiteX33" fmla="*/ 8013 w 19295"/>
                <a:gd name="connsiteY33" fmla="*/ 2463 h 15992"/>
                <a:gd name="connsiteX34" fmla="*/ 10641 w 19295"/>
                <a:gd name="connsiteY34" fmla="*/ 4007 h 15992"/>
                <a:gd name="connsiteX35" fmla="*/ 12308 w 19295"/>
                <a:gd name="connsiteY35" fmla="*/ 5698 h 15992"/>
                <a:gd name="connsiteX36" fmla="*/ 14295 w 19295"/>
                <a:gd name="connsiteY36" fmla="*/ 6691 h 15992"/>
                <a:gd name="connsiteX37" fmla="*/ 14936 w 19295"/>
                <a:gd name="connsiteY37" fmla="*/ 8014 h 15992"/>
                <a:gd name="connsiteX38" fmla="*/ 14295 w 19295"/>
                <a:gd name="connsiteY38" fmla="*/ 8014 h 15992"/>
                <a:gd name="connsiteX39" fmla="*/ 15641 w 19295"/>
                <a:gd name="connsiteY39" fmla="*/ 9154 h 15992"/>
                <a:gd name="connsiteX40" fmla="*/ 14936 w 19295"/>
                <a:gd name="connsiteY40" fmla="*/ 9522 h 15992"/>
                <a:gd name="connsiteX41" fmla="*/ 15641 w 19295"/>
                <a:gd name="connsiteY41" fmla="*/ 10073 h 15992"/>
                <a:gd name="connsiteX42" fmla="*/ 15962 w 19295"/>
                <a:gd name="connsiteY42" fmla="*/ 9705 h 15992"/>
                <a:gd name="connsiteX43" fmla="*/ 17308 w 19295"/>
                <a:gd name="connsiteY43" fmla="*/ 9522 h 15992"/>
                <a:gd name="connsiteX44" fmla="*/ 19295 w 19295"/>
                <a:gd name="connsiteY44" fmla="*/ 10441 h 15992"/>
                <a:gd name="connsiteX45" fmla="*/ 18269 w 19295"/>
                <a:gd name="connsiteY45" fmla="*/ 12022 h 15992"/>
                <a:gd name="connsiteX46" fmla="*/ 17308 w 19295"/>
                <a:gd name="connsiteY46" fmla="*/ 12169 h 15992"/>
                <a:gd name="connsiteX47" fmla="*/ 16667 w 19295"/>
                <a:gd name="connsiteY47" fmla="*/ 12573 h 15992"/>
                <a:gd name="connsiteX48" fmla="*/ 15962 w 19295"/>
                <a:gd name="connsiteY48" fmla="*/ 12941 h 15992"/>
                <a:gd name="connsiteX49" fmla="*/ 18269 w 19295"/>
                <a:gd name="connsiteY49" fmla="*/ 13125 h 15992"/>
                <a:gd name="connsiteX50" fmla="*/ 17308 w 19295"/>
                <a:gd name="connsiteY50" fmla="*/ 14117 h 15992"/>
                <a:gd name="connsiteX51" fmla="*/ 15641 w 19295"/>
                <a:gd name="connsiteY51" fmla="*/ 14485 h 15992"/>
                <a:gd name="connsiteX52" fmla="*/ 13269 w 19295"/>
                <a:gd name="connsiteY52" fmla="*/ 14117 h 15992"/>
                <a:gd name="connsiteX53" fmla="*/ 12308 w 19295"/>
                <a:gd name="connsiteY53" fmla="*/ 14117 h 15992"/>
                <a:gd name="connsiteX54" fmla="*/ 9615 w 19295"/>
                <a:gd name="connsiteY54" fmla="*/ 14485 h 15992"/>
                <a:gd name="connsiteX55" fmla="*/ 7372 w 19295"/>
                <a:gd name="connsiteY55" fmla="*/ 14485 h 15992"/>
                <a:gd name="connsiteX56" fmla="*/ 6026 w 19295"/>
                <a:gd name="connsiteY56" fmla="*/ 14669 h 15992"/>
                <a:gd name="connsiteX57" fmla="*/ 4615 w 19295"/>
                <a:gd name="connsiteY57" fmla="*/ 15404 h 15992"/>
                <a:gd name="connsiteX58" fmla="*/ 3718 w 19295"/>
                <a:gd name="connsiteY58" fmla="*/ 15404 h 15992"/>
                <a:gd name="connsiteX59" fmla="*/ 1026 w 19295"/>
                <a:gd name="connsiteY59"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8974 w 19295"/>
                <a:gd name="connsiteY28" fmla="*/ 0 h 15992"/>
                <a:gd name="connsiteX29" fmla="*/ 7372 w 19295"/>
                <a:gd name="connsiteY29" fmla="*/ 1507 h 15992"/>
                <a:gd name="connsiteX30" fmla="*/ 8013 w 19295"/>
                <a:gd name="connsiteY30" fmla="*/ 1728 h 15992"/>
                <a:gd name="connsiteX31" fmla="*/ 6987 w 19295"/>
                <a:gd name="connsiteY31" fmla="*/ 2095 h 15992"/>
                <a:gd name="connsiteX32" fmla="*/ 6026 w 19295"/>
                <a:gd name="connsiteY32" fmla="*/ 2463 h 15992"/>
                <a:gd name="connsiteX33" fmla="*/ 10641 w 19295"/>
                <a:gd name="connsiteY33" fmla="*/ 4007 h 15992"/>
                <a:gd name="connsiteX34" fmla="*/ 12308 w 19295"/>
                <a:gd name="connsiteY34" fmla="*/ 5698 h 15992"/>
                <a:gd name="connsiteX35" fmla="*/ 14295 w 19295"/>
                <a:gd name="connsiteY35" fmla="*/ 6691 h 15992"/>
                <a:gd name="connsiteX36" fmla="*/ 14936 w 19295"/>
                <a:gd name="connsiteY36" fmla="*/ 8014 h 15992"/>
                <a:gd name="connsiteX37" fmla="*/ 14295 w 19295"/>
                <a:gd name="connsiteY37" fmla="*/ 8014 h 15992"/>
                <a:gd name="connsiteX38" fmla="*/ 15641 w 19295"/>
                <a:gd name="connsiteY38" fmla="*/ 9154 h 15992"/>
                <a:gd name="connsiteX39" fmla="*/ 14936 w 19295"/>
                <a:gd name="connsiteY39" fmla="*/ 9522 h 15992"/>
                <a:gd name="connsiteX40" fmla="*/ 15641 w 19295"/>
                <a:gd name="connsiteY40" fmla="*/ 10073 h 15992"/>
                <a:gd name="connsiteX41" fmla="*/ 15962 w 19295"/>
                <a:gd name="connsiteY41" fmla="*/ 9705 h 15992"/>
                <a:gd name="connsiteX42" fmla="*/ 17308 w 19295"/>
                <a:gd name="connsiteY42" fmla="*/ 9522 h 15992"/>
                <a:gd name="connsiteX43" fmla="*/ 19295 w 19295"/>
                <a:gd name="connsiteY43" fmla="*/ 10441 h 15992"/>
                <a:gd name="connsiteX44" fmla="*/ 18269 w 19295"/>
                <a:gd name="connsiteY44" fmla="*/ 12022 h 15992"/>
                <a:gd name="connsiteX45" fmla="*/ 17308 w 19295"/>
                <a:gd name="connsiteY45" fmla="*/ 12169 h 15992"/>
                <a:gd name="connsiteX46" fmla="*/ 16667 w 19295"/>
                <a:gd name="connsiteY46" fmla="*/ 12573 h 15992"/>
                <a:gd name="connsiteX47" fmla="*/ 15962 w 19295"/>
                <a:gd name="connsiteY47" fmla="*/ 12941 h 15992"/>
                <a:gd name="connsiteX48" fmla="*/ 18269 w 19295"/>
                <a:gd name="connsiteY48" fmla="*/ 13125 h 15992"/>
                <a:gd name="connsiteX49" fmla="*/ 17308 w 19295"/>
                <a:gd name="connsiteY49" fmla="*/ 14117 h 15992"/>
                <a:gd name="connsiteX50" fmla="*/ 15641 w 19295"/>
                <a:gd name="connsiteY50" fmla="*/ 14485 h 15992"/>
                <a:gd name="connsiteX51" fmla="*/ 13269 w 19295"/>
                <a:gd name="connsiteY51" fmla="*/ 14117 h 15992"/>
                <a:gd name="connsiteX52" fmla="*/ 12308 w 19295"/>
                <a:gd name="connsiteY52" fmla="*/ 14117 h 15992"/>
                <a:gd name="connsiteX53" fmla="*/ 9615 w 19295"/>
                <a:gd name="connsiteY53" fmla="*/ 14485 h 15992"/>
                <a:gd name="connsiteX54" fmla="*/ 7372 w 19295"/>
                <a:gd name="connsiteY54" fmla="*/ 14485 h 15992"/>
                <a:gd name="connsiteX55" fmla="*/ 6026 w 19295"/>
                <a:gd name="connsiteY55" fmla="*/ 14669 h 15992"/>
                <a:gd name="connsiteX56" fmla="*/ 4615 w 19295"/>
                <a:gd name="connsiteY56" fmla="*/ 15404 h 15992"/>
                <a:gd name="connsiteX57" fmla="*/ 3718 w 19295"/>
                <a:gd name="connsiteY57" fmla="*/ 15404 h 15992"/>
                <a:gd name="connsiteX58" fmla="*/ 1026 w 19295"/>
                <a:gd name="connsiteY58"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8974 w 19295"/>
                <a:gd name="connsiteY28" fmla="*/ 0 h 15992"/>
                <a:gd name="connsiteX29" fmla="*/ 7372 w 19295"/>
                <a:gd name="connsiteY29" fmla="*/ 1507 h 15992"/>
                <a:gd name="connsiteX30" fmla="*/ 8013 w 19295"/>
                <a:gd name="connsiteY30" fmla="*/ 1728 h 15992"/>
                <a:gd name="connsiteX31" fmla="*/ 6987 w 19295"/>
                <a:gd name="connsiteY31" fmla="*/ 2095 h 15992"/>
                <a:gd name="connsiteX32" fmla="*/ 10641 w 19295"/>
                <a:gd name="connsiteY32" fmla="*/ 4007 h 15992"/>
                <a:gd name="connsiteX33" fmla="*/ 12308 w 19295"/>
                <a:gd name="connsiteY33" fmla="*/ 5698 h 15992"/>
                <a:gd name="connsiteX34" fmla="*/ 14295 w 19295"/>
                <a:gd name="connsiteY34" fmla="*/ 6691 h 15992"/>
                <a:gd name="connsiteX35" fmla="*/ 14936 w 19295"/>
                <a:gd name="connsiteY35" fmla="*/ 8014 h 15992"/>
                <a:gd name="connsiteX36" fmla="*/ 14295 w 19295"/>
                <a:gd name="connsiteY36" fmla="*/ 8014 h 15992"/>
                <a:gd name="connsiteX37" fmla="*/ 15641 w 19295"/>
                <a:gd name="connsiteY37" fmla="*/ 9154 h 15992"/>
                <a:gd name="connsiteX38" fmla="*/ 14936 w 19295"/>
                <a:gd name="connsiteY38" fmla="*/ 9522 h 15992"/>
                <a:gd name="connsiteX39" fmla="*/ 15641 w 19295"/>
                <a:gd name="connsiteY39" fmla="*/ 10073 h 15992"/>
                <a:gd name="connsiteX40" fmla="*/ 15962 w 19295"/>
                <a:gd name="connsiteY40" fmla="*/ 9705 h 15992"/>
                <a:gd name="connsiteX41" fmla="*/ 17308 w 19295"/>
                <a:gd name="connsiteY41" fmla="*/ 9522 h 15992"/>
                <a:gd name="connsiteX42" fmla="*/ 19295 w 19295"/>
                <a:gd name="connsiteY42" fmla="*/ 10441 h 15992"/>
                <a:gd name="connsiteX43" fmla="*/ 18269 w 19295"/>
                <a:gd name="connsiteY43" fmla="*/ 12022 h 15992"/>
                <a:gd name="connsiteX44" fmla="*/ 17308 w 19295"/>
                <a:gd name="connsiteY44" fmla="*/ 12169 h 15992"/>
                <a:gd name="connsiteX45" fmla="*/ 16667 w 19295"/>
                <a:gd name="connsiteY45" fmla="*/ 12573 h 15992"/>
                <a:gd name="connsiteX46" fmla="*/ 15962 w 19295"/>
                <a:gd name="connsiteY46" fmla="*/ 12941 h 15992"/>
                <a:gd name="connsiteX47" fmla="*/ 18269 w 19295"/>
                <a:gd name="connsiteY47" fmla="*/ 13125 h 15992"/>
                <a:gd name="connsiteX48" fmla="*/ 17308 w 19295"/>
                <a:gd name="connsiteY48" fmla="*/ 14117 h 15992"/>
                <a:gd name="connsiteX49" fmla="*/ 15641 w 19295"/>
                <a:gd name="connsiteY49" fmla="*/ 14485 h 15992"/>
                <a:gd name="connsiteX50" fmla="*/ 13269 w 19295"/>
                <a:gd name="connsiteY50" fmla="*/ 14117 h 15992"/>
                <a:gd name="connsiteX51" fmla="*/ 12308 w 19295"/>
                <a:gd name="connsiteY51" fmla="*/ 14117 h 15992"/>
                <a:gd name="connsiteX52" fmla="*/ 9615 w 19295"/>
                <a:gd name="connsiteY52" fmla="*/ 14485 h 15992"/>
                <a:gd name="connsiteX53" fmla="*/ 7372 w 19295"/>
                <a:gd name="connsiteY53" fmla="*/ 14485 h 15992"/>
                <a:gd name="connsiteX54" fmla="*/ 6026 w 19295"/>
                <a:gd name="connsiteY54" fmla="*/ 14669 h 15992"/>
                <a:gd name="connsiteX55" fmla="*/ 4615 w 19295"/>
                <a:gd name="connsiteY55" fmla="*/ 15404 h 15992"/>
                <a:gd name="connsiteX56" fmla="*/ 3718 w 19295"/>
                <a:gd name="connsiteY56" fmla="*/ 15404 h 15992"/>
                <a:gd name="connsiteX57" fmla="*/ 1026 w 19295"/>
                <a:gd name="connsiteY57"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8974 w 19295"/>
                <a:gd name="connsiteY28" fmla="*/ 0 h 15992"/>
                <a:gd name="connsiteX29" fmla="*/ 7372 w 19295"/>
                <a:gd name="connsiteY29" fmla="*/ 1507 h 15992"/>
                <a:gd name="connsiteX30" fmla="*/ 8013 w 19295"/>
                <a:gd name="connsiteY30" fmla="*/ 1728 h 15992"/>
                <a:gd name="connsiteX31" fmla="*/ 10641 w 19295"/>
                <a:gd name="connsiteY31" fmla="*/ 4007 h 15992"/>
                <a:gd name="connsiteX32" fmla="*/ 12308 w 19295"/>
                <a:gd name="connsiteY32" fmla="*/ 5698 h 15992"/>
                <a:gd name="connsiteX33" fmla="*/ 14295 w 19295"/>
                <a:gd name="connsiteY33" fmla="*/ 6691 h 15992"/>
                <a:gd name="connsiteX34" fmla="*/ 14936 w 19295"/>
                <a:gd name="connsiteY34" fmla="*/ 8014 h 15992"/>
                <a:gd name="connsiteX35" fmla="*/ 14295 w 19295"/>
                <a:gd name="connsiteY35" fmla="*/ 8014 h 15992"/>
                <a:gd name="connsiteX36" fmla="*/ 15641 w 19295"/>
                <a:gd name="connsiteY36" fmla="*/ 9154 h 15992"/>
                <a:gd name="connsiteX37" fmla="*/ 14936 w 19295"/>
                <a:gd name="connsiteY37" fmla="*/ 9522 h 15992"/>
                <a:gd name="connsiteX38" fmla="*/ 15641 w 19295"/>
                <a:gd name="connsiteY38" fmla="*/ 10073 h 15992"/>
                <a:gd name="connsiteX39" fmla="*/ 15962 w 19295"/>
                <a:gd name="connsiteY39" fmla="*/ 9705 h 15992"/>
                <a:gd name="connsiteX40" fmla="*/ 17308 w 19295"/>
                <a:gd name="connsiteY40" fmla="*/ 9522 h 15992"/>
                <a:gd name="connsiteX41" fmla="*/ 19295 w 19295"/>
                <a:gd name="connsiteY41" fmla="*/ 10441 h 15992"/>
                <a:gd name="connsiteX42" fmla="*/ 18269 w 19295"/>
                <a:gd name="connsiteY42" fmla="*/ 12022 h 15992"/>
                <a:gd name="connsiteX43" fmla="*/ 17308 w 19295"/>
                <a:gd name="connsiteY43" fmla="*/ 12169 h 15992"/>
                <a:gd name="connsiteX44" fmla="*/ 16667 w 19295"/>
                <a:gd name="connsiteY44" fmla="*/ 12573 h 15992"/>
                <a:gd name="connsiteX45" fmla="*/ 15962 w 19295"/>
                <a:gd name="connsiteY45" fmla="*/ 12941 h 15992"/>
                <a:gd name="connsiteX46" fmla="*/ 18269 w 19295"/>
                <a:gd name="connsiteY46" fmla="*/ 13125 h 15992"/>
                <a:gd name="connsiteX47" fmla="*/ 17308 w 19295"/>
                <a:gd name="connsiteY47" fmla="*/ 14117 h 15992"/>
                <a:gd name="connsiteX48" fmla="*/ 15641 w 19295"/>
                <a:gd name="connsiteY48" fmla="*/ 14485 h 15992"/>
                <a:gd name="connsiteX49" fmla="*/ 13269 w 19295"/>
                <a:gd name="connsiteY49" fmla="*/ 14117 h 15992"/>
                <a:gd name="connsiteX50" fmla="*/ 12308 w 19295"/>
                <a:gd name="connsiteY50" fmla="*/ 14117 h 15992"/>
                <a:gd name="connsiteX51" fmla="*/ 9615 w 19295"/>
                <a:gd name="connsiteY51" fmla="*/ 14485 h 15992"/>
                <a:gd name="connsiteX52" fmla="*/ 7372 w 19295"/>
                <a:gd name="connsiteY52" fmla="*/ 14485 h 15992"/>
                <a:gd name="connsiteX53" fmla="*/ 6026 w 19295"/>
                <a:gd name="connsiteY53" fmla="*/ 14669 h 15992"/>
                <a:gd name="connsiteX54" fmla="*/ 4615 w 19295"/>
                <a:gd name="connsiteY54" fmla="*/ 15404 h 15992"/>
                <a:gd name="connsiteX55" fmla="*/ 3718 w 19295"/>
                <a:gd name="connsiteY55" fmla="*/ 15404 h 15992"/>
                <a:gd name="connsiteX56" fmla="*/ 1026 w 19295"/>
                <a:gd name="connsiteY56"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8974 w 19295"/>
                <a:gd name="connsiteY28" fmla="*/ 0 h 15992"/>
                <a:gd name="connsiteX29" fmla="*/ 7372 w 19295"/>
                <a:gd name="connsiteY29" fmla="*/ 1507 h 15992"/>
                <a:gd name="connsiteX30" fmla="*/ 10641 w 19295"/>
                <a:gd name="connsiteY30" fmla="*/ 4007 h 15992"/>
                <a:gd name="connsiteX31" fmla="*/ 12308 w 19295"/>
                <a:gd name="connsiteY31" fmla="*/ 5698 h 15992"/>
                <a:gd name="connsiteX32" fmla="*/ 14295 w 19295"/>
                <a:gd name="connsiteY32" fmla="*/ 6691 h 15992"/>
                <a:gd name="connsiteX33" fmla="*/ 14936 w 19295"/>
                <a:gd name="connsiteY33" fmla="*/ 8014 h 15992"/>
                <a:gd name="connsiteX34" fmla="*/ 14295 w 19295"/>
                <a:gd name="connsiteY34" fmla="*/ 8014 h 15992"/>
                <a:gd name="connsiteX35" fmla="*/ 15641 w 19295"/>
                <a:gd name="connsiteY35" fmla="*/ 9154 h 15992"/>
                <a:gd name="connsiteX36" fmla="*/ 14936 w 19295"/>
                <a:gd name="connsiteY36" fmla="*/ 9522 h 15992"/>
                <a:gd name="connsiteX37" fmla="*/ 15641 w 19295"/>
                <a:gd name="connsiteY37" fmla="*/ 10073 h 15992"/>
                <a:gd name="connsiteX38" fmla="*/ 15962 w 19295"/>
                <a:gd name="connsiteY38" fmla="*/ 9705 h 15992"/>
                <a:gd name="connsiteX39" fmla="*/ 17308 w 19295"/>
                <a:gd name="connsiteY39" fmla="*/ 9522 h 15992"/>
                <a:gd name="connsiteX40" fmla="*/ 19295 w 19295"/>
                <a:gd name="connsiteY40" fmla="*/ 10441 h 15992"/>
                <a:gd name="connsiteX41" fmla="*/ 18269 w 19295"/>
                <a:gd name="connsiteY41" fmla="*/ 12022 h 15992"/>
                <a:gd name="connsiteX42" fmla="*/ 17308 w 19295"/>
                <a:gd name="connsiteY42" fmla="*/ 12169 h 15992"/>
                <a:gd name="connsiteX43" fmla="*/ 16667 w 19295"/>
                <a:gd name="connsiteY43" fmla="*/ 12573 h 15992"/>
                <a:gd name="connsiteX44" fmla="*/ 15962 w 19295"/>
                <a:gd name="connsiteY44" fmla="*/ 12941 h 15992"/>
                <a:gd name="connsiteX45" fmla="*/ 18269 w 19295"/>
                <a:gd name="connsiteY45" fmla="*/ 13125 h 15992"/>
                <a:gd name="connsiteX46" fmla="*/ 17308 w 19295"/>
                <a:gd name="connsiteY46" fmla="*/ 14117 h 15992"/>
                <a:gd name="connsiteX47" fmla="*/ 15641 w 19295"/>
                <a:gd name="connsiteY47" fmla="*/ 14485 h 15992"/>
                <a:gd name="connsiteX48" fmla="*/ 13269 w 19295"/>
                <a:gd name="connsiteY48" fmla="*/ 14117 h 15992"/>
                <a:gd name="connsiteX49" fmla="*/ 12308 w 19295"/>
                <a:gd name="connsiteY49" fmla="*/ 14117 h 15992"/>
                <a:gd name="connsiteX50" fmla="*/ 9615 w 19295"/>
                <a:gd name="connsiteY50" fmla="*/ 14485 h 15992"/>
                <a:gd name="connsiteX51" fmla="*/ 7372 w 19295"/>
                <a:gd name="connsiteY51" fmla="*/ 14485 h 15992"/>
                <a:gd name="connsiteX52" fmla="*/ 6026 w 19295"/>
                <a:gd name="connsiteY52" fmla="*/ 14669 h 15992"/>
                <a:gd name="connsiteX53" fmla="*/ 4615 w 19295"/>
                <a:gd name="connsiteY53" fmla="*/ 15404 h 15992"/>
                <a:gd name="connsiteX54" fmla="*/ 3718 w 19295"/>
                <a:gd name="connsiteY54" fmla="*/ 15404 h 15992"/>
                <a:gd name="connsiteX55" fmla="*/ 1026 w 19295"/>
                <a:gd name="connsiteY55"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8974 w 19295"/>
                <a:gd name="connsiteY28" fmla="*/ 0 h 15992"/>
                <a:gd name="connsiteX29" fmla="*/ 10641 w 19295"/>
                <a:gd name="connsiteY29" fmla="*/ 4007 h 15992"/>
                <a:gd name="connsiteX30" fmla="*/ 12308 w 19295"/>
                <a:gd name="connsiteY30" fmla="*/ 5698 h 15992"/>
                <a:gd name="connsiteX31" fmla="*/ 14295 w 19295"/>
                <a:gd name="connsiteY31" fmla="*/ 6691 h 15992"/>
                <a:gd name="connsiteX32" fmla="*/ 14936 w 19295"/>
                <a:gd name="connsiteY32" fmla="*/ 8014 h 15992"/>
                <a:gd name="connsiteX33" fmla="*/ 14295 w 19295"/>
                <a:gd name="connsiteY33" fmla="*/ 8014 h 15992"/>
                <a:gd name="connsiteX34" fmla="*/ 15641 w 19295"/>
                <a:gd name="connsiteY34" fmla="*/ 9154 h 15992"/>
                <a:gd name="connsiteX35" fmla="*/ 14936 w 19295"/>
                <a:gd name="connsiteY35" fmla="*/ 9522 h 15992"/>
                <a:gd name="connsiteX36" fmla="*/ 15641 w 19295"/>
                <a:gd name="connsiteY36" fmla="*/ 10073 h 15992"/>
                <a:gd name="connsiteX37" fmla="*/ 15962 w 19295"/>
                <a:gd name="connsiteY37" fmla="*/ 9705 h 15992"/>
                <a:gd name="connsiteX38" fmla="*/ 17308 w 19295"/>
                <a:gd name="connsiteY38" fmla="*/ 9522 h 15992"/>
                <a:gd name="connsiteX39" fmla="*/ 19295 w 19295"/>
                <a:gd name="connsiteY39" fmla="*/ 10441 h 15992"/>
                <a:gd name="connsiteX40" fmla="*/ 18269 w 19295"/>
                <a:gd name="connsiteY40" fmla="*/ 12022 h 15992"/>
                <a:gd name="connsiteX41" fmla="*/ 17308 w 19295"/>
                <a:gd name="connsiteY41" fmla="*/ 12169 h 15992"/>
                <a:gd name="connsiteX42" fmla="*/ 16667 w 19295"/>
                <a:gd name="connsiteY42" fmla="*/ 12573 h 15992"/>
                <a:gd name="connsiteX43" fmla="*/ 15962 w 19295"/>
                <a:gd name="connsiteY43" fmla="*/ 12941 h 15992"/>
                <a:gd name="connsiteX44" fmla="*/ 18269 w 19295"/>
                <a:gd name="connsiteY44" fmla="*/ 13125 h 15992"/>
                <a:gd name="connsiteX45" fmla="*/ 17308 w 19295"/>
                <a:gd name="connsiteY45" fmla="*/ 14117 h 15992"/>
                <a:gd name="connsiteX46" fmla="*/ 15641 w 19295"/>
                <a:gd name="connsiteY46" fmla="*/ 14485 h 15992"/>
                <a:gd name="connsiteX47" fmla="*/ 13269 w 19295"/>
                <a:gd name="connsiteY47" fmla="*/ 14117 h 15992"/>
                <a:gd name="connsiteX48" fmla="*/ 12308 w 19295"/>
                <a:gd name="connsiteY48" fmla="*/ 14117 h 15992"/>
                <a:gd name="connsiteX49" fmla="*/ 9615 w 19295"/>
                <a:gd name="connsiteY49" fmla="*/ 14485 h 15992"/>
                <a:gd name="connsiteX50" fmla="*/ 7372 w 19295"/>
                <a:gd name="connsiteY50" fmla="*/ 14485 h 15992"/>
                <a:gd name="connsiteX51" fmla="*/ 6026 w 19295"/>
                <a:gd name="connsiteY51" fmla="*/ 14669 h 15992"/>
                <a:gd name="connsiteX52" fmla="*/ 4615 w 19295"/>
                <a:gd name="connsiteY52" fmla="*/ 15404 h 15992"/>
                <a:gd name="connsiteX53" fmla="*/ 3718 w 19295"/>
                <a:gd name="connsiteY53" fmla="*/ 15404 h 15992"/>
                <a:gd name="connsiteX54" fmla="*/ 1026 w 19295"/>
                <a:gd name="connsiteY54" fmla="*/ 15992 h 15992"/>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3333 w 19295"/>
                <a:gd name="connsiteY9" fmla="*/ 8162 h 11985"/>
                <a:gd name="connsiteX10" fmla="*/ 1987 w 19295"/>
                <a:gd name="connsiteY10" fmla="*/ 8566 h 11985"/>
                <a:gd name="connsiteX11" fmla="*/ 1731 w 19295"/>
                <a:gd name="connsiteY11" fmla="*/ 8015 h 11985"/>
                <a:gd name="connsiteX12" fmla="*/ 4359 w 19295"/>
                <a:gd name="connsiteY12" fmla="*/ 6654 h 11985"/>
                <a:gd name="connsiteX13" fmla="*/ 4359 w 19295"/>
                <a:gd name="connsiteY13" fmla="*/ 5698 h 11985"/>
                <a:gd name="connsiteX14" fmla="*/ 3333 w 19295"/>
                <a:gd name="connsiteY14" fmla="*/ 5698 h 11985"/>
                <a:gd name="connsiteX15" fmla="*/ 2692 w 19295"/>
                <a:gd name="connsiteY15" fmla="*/ 5698 h 11985"/>
                <a:gd name="connsiteX16" fmla="*/ 3333 w 19295"/>
                <a:gd name="connsiteY16" fmla="*/ 5515 h 11985"/>
                <a:gd name="connsiteX17" fmla="*/ 5385 w 19295"/>
                <a:gd name="connsiteY17" fmla="*/ 4926 h 11985"/>
                <a:gd name="connsiteX18" fmla="*/ 7372 w 19295"/>
                <a:gd name="connsiteY18" fmla="*/ 4926 h 11985"/>
                <a:gd name="connsiteX19" fmla="*/ 6987 w 19295"/>
                <a:gd name="connsiteY19" fmla="*/ 4191 h 11985"/>
                <a:gd name="connsiteX20" fmla="*/ 6987 w 19295"/>
                <a:gd name="connsiteY20" fmla="*/ 3419 h 11985"/>
                <a:gd name="connsiteX21" fmla="*/ 6987 w 19295"/>
                <a:gd name="connsiteY21" fmla="*/ 3051 h 11985"/>
                <a:gd name="connsiteX22" fmla="*/ 6346 w 19295"/>
                <a:gd name="connsiteY22" fmla="*/ 3051 h 11985"/>
                <a:gd name="connsiteX23" fmla="*/ 6026 w 19295"/>
                <a:gd name="connsiteY23" fmla="*/ 1691 h 11985"/>
                <a:gd name="connsiteX24" fmla="*/ 6026 w 19295"/>
                <a:gd name="connsiteY24" fmla="*/ 1544 h 11985"/>
                <a:gd name="connsiteX25" fmla="*/ 6987 w 19295"/>
                <a:gd name="connsiteY25" fmla="*/ 956 h 11985"/>
                <a:gd name="connsiteX26" fmla="*/ 6026 w 19295"/>
                <a:gd name="connsiteY26" fmla="*/ 956 h 11985"/>
                <a:gd name="connsiteX27" fmla="*/ 4359 w 19295"/>
                <a:gd name="connsiteY27" fmla="*/ 1103 h 11985"/>
                <a:gd name="connsiteX28" fmla="*/ 10641 w 19295"/>
                <a:gd name="connsiteY28" fmla="*/ 0 h 11985"/>
                <a:gd name="connsiteX29" fmla="*/ 12308 w 19295"/>
                <a:gd name="connsiteY29" fmla="*/ 1691 h 11985"/>
                <a:gd name="connsiteX30" fmla="*/ 14295 w 19295"/>
                <a:gd name="connsiteY30" fmla="*/ 2684 h 11985"/>
                <a:gd name="connsiteX31" fmla="*/ 14936 w 19295"/>
                <a:gd name="connsiteY31" fmla="*/ 4007 h 11985"/>
                <a:gd name="connsiteX32" fmla="*/ 14295 w 19295"/>
                <a:gd name="connsiteY32" fmla="*/ 4007 h 11985"/>
                <a:gd name="connsiteX33" fmla="*/ 15641 w 19295"/>
                <a:gd name="connsiteY33" fmla="*/ 5147 h 11985"/>
                <a:gd name="connsiteX34" fmla="*/ 14936 w 19295"/>
                <a:gd name="connsiteY34" fmla="*/ 5515 h 11985"/>
                <a:gd name="connsiteX35" fmla="*/ 15641 w 19295"/>
                <a:gd name="connsiteY35" fmla="*/ 6066 h 11985"/>
                <a:gd name="connsiteX36" fmla="*/ 15962 w 19295"/>
                <a:gd name="connsiteY36" fmla="*/ 5698 h 11985"/>
                <a:gd name="connsiteX37" fmla="*/ 17308 w 19295"/>
                <a:gd name="connsiteY37" fmla="*/ 5515 h 11985"/>
                <a:gd name="connsiteX38" fmla="*/ 19295 w 19295"/>
                <a:gd name="connsiteY38" fmla="*/ 6434 h 11985"/>
                <a:gd name="connsiteX39" fmla="*/ 18269 w 19295"/>
                <a:gd name="connsiteY39" fmla="*/ 8015 h 11985"/>
                <a:gd name="connsiteX40" fmla="*/ 17308 w 19295"/>
                <a:gd name="connsiteY40" fmla="*/ 8162 h 11985"/>
                <a:gd name="connsiteX41" fmla="*/ 16667 w 19295"/>
                <a:gd name="connsiteY41" fmla="*/ 8566 h 11985"/>
                <a:gd name="connsiteX42" fmla="*/ 15962 w 19295"/>
                <a:gd name="connsiteY42" fmla="*/ 8934 h 11985"/>
                <a:gd name="connsiteX43" fmla="*/ 18269 w 19295"/>
                <a:gd name="connsiteY43" fmla="*/ 9118 h 11985"/>
                <a:gd name="connsiteX44" fmla="*/ 17308 w 19295"/>
                <a:gd name="connsiteY44" fmla="*/ 10110 h 11985"/>
                <a:gd name="connsiteX45" fmla="*/ 15641 w 19295"/>
                <a:gd name="connsiteY45" fmla="*/ 10478 h 11985"/>
                <a:gd name="connsiteX46" fmla="*/ 13269 w 19295"/>
                <a:gd name="connsiteY46" fmla="*/ 10110 h 11985"/>
                <a:gd name="connsiteX47" fmla="*/ 12308 w 19295"/>
                <a:gd name="connsiteY47" fmla="*/ 10110 h 11985"/>
                <a:gd name="connsiteX48" fmla="*/ 9615 w 19295"/>
                <a:gd name="connsiteY48" fmla="*/ 10478 h 11985"/>
                <a:gd name="connsiteX49" fmla="*/ 7372 w 19295"/>
                <a:gd name="connsiteY49" fmla="*/ 10478 h 11985"/>
                <a:gd name="connsiteX50" fmla="*/ 6026 w 19295"/>
                <a:gd name="connsiteY50" fmla="*/ 10662 h 11985"/>
                <a:gd name="connsiteX51" fmla="*/ 4615 w 19295"/>
                <a:gd name="connsiteY51" fmla="*/ 11397 h 11985"/>
                <a:gd name="connsiteX52" fmla="*/ 3718 w 19295"/>
                <a:gd name="connsiteY52" fmla="*/ 11397 h 11985"/>
                <a:gd name="connsiteX53" fmla="*/ 1026 w 19295"/>
                <a:gd name="connsiteY53"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3333 w 19295"/>
                <a:gd name="connsiteY9" fmla="*/ 8162 h 11985"/>
                <a:gd name="connsiteX10" fmla="*/ 1987 w 19295"/>
                <a:gd name="connsiteY10" fmla="*/ 8566 h 11985"/>
                <a:gd name="connsiteX11" fmla="*/ 1731 w 19295"/>
                <a:gd name="connsiteY11" fmla="*/ 8015 h 11985"/>
                <a:gd name="connsiteX12" fmla="*/ 4359 w 19295"/>
                <a:gd name="connsiteY12" fmla="*/ 6654 h 11985"/>
                <a:gd name="connsiteX13" fmla="*/ 4359 w 19295"/>
                <a:gd name="connsiteY13" fmla="*/ 5698 h 11985"/>
                <a:gd name="connsiteX14" fmla="*/ 3333 w 19295"/>
                <a:gd name="connsiteY14" fmla="*/ 5698 h 11985"/>
                <a:gd name="connsiteX15" fmla="*/ 2692 w 19295"/>
                <a:gd name="connsiteY15" fmla="*/ 5698 h 11985"/>
                <a:gd name="connsiteX16" fmla="*/ 3333 w 19295"/>
                <a:gd name="connsiteY16" fmla="*/ 5515 h 11985"/>
                <a:gd name="connsiteX17" fmla="*/ 5385 w 19295"/>
                <a:gd name="connsiteY17" fmla="*/ 4926 h 11985"/>
                <a:gd name="connsiteX18" fmla="*/ 7372 w 19295"/>
                <a:gd name="connsiteY18" fmla="*/ 4926 h 11985"/>
                <a:gd name="connsiteX19" fmla="*/ 6987 w 19295"/>
                <a:gd name="connsiteY19" fmla="*/ 4191 h 11985"/>
                <a:gd name="connsiteX20" fmla="*/ 6987 w 19295"/>
                <a:gd name="connsiteY20" fmla="*/ 3419 h 11985"/>
                <a:gd name="connsiteX21" fmla="*/ 6987 w 19295"/>
                <a:gd name="connsiteY21" fmla="*/ 3051 h 11985"/>
                <a:gd name="connsiteX22" fmla="*/ 6346 w 19295"/>
                <a:gd name="connsiteY22" fmla="*/ 3051 h 11985"/>
                <a:gd name="connsiteX23" fmla="*/ 6026 w 19295"/>
                <a:gd name="connsiteY23" fmla="*/ 1691 h 11985"/>
                <a:gd name="connsiteX24" fmla="*/ 6026 w 19295"/>
                <a:gd name="connsiteY24" fmla="*/ 1544 h 11985"/>
                <a:gd name="connsiteX25" fmla="*/ 6987 w 19295"/>
                <a:gd name="connsiteY25" fmla="*/ 956 h 11985"/>
                <a:gd name="connsiteX26" fmla="*/ 6026 w 19295"/>
                <a:gd name="connsiteY26" fmla="*/ 956 h 11985"/>
                <a:gd name="connsiteX27" fmla="*/ 10641 w 19295"/>
                <a:gd name="connsiteY27" fmla="*/ 0 h 11985"/>
                <a:gd name="connsiteX28" fmla="*/ 12308 w 19295"/>
                <a:gd name="connsiteY28" fmla="*/ 1691 h 11985"/>
                <a:gd name="connsiteX29" fmla="*/ 14295 w 19295"/>
                <a:gd name="connsiteY29" fmla="*/ 2684 h 11985"/>
                <a:gd name="connsiteX30" fmla="*/ 14936 w 19295"/>
                <a:gd name="connsiteY30" fmla="*/ 4007 h 11985"/>
                <a:gd name="connsiteX31" fmla="*/ 14295 w 19295"/>
                <a:gd name="connsiteY31" fmla="*/ 4007 h 11985"/>
                <a:gd name="connsiteX32" fmla="*/ 15641 w 19295"/>
                <a:gd name="connsiteY32" fmla="*/ 5147 h 11985"/>
                <a:gd name="connsiteX33" fmla="*/ 14936 w 19295"/>
                <a:gd name="connsiteY33" fmla="*/ 5515 h 11985"/>
                <a:gd name="connsiteX34" fmla="*/ 15641 w 19295"/>
                <a:gd name="connsiteY34" fmla="*/ 6066 h 11985"/>
                <a:gd name="connsiteX35" fmla="*/ 15962 w 19295"/>
                <a:gd name="connsiteY35" fmla="*/ 5698 h 11985"/>
                <a:gd name="connsiteX36" fmla="*/ 17308 w 19295"/>
                <a:gd name="connsiteY36" fmla="*/ 5515 h 11985"/>
                <a:gd name="connsiteX37" fmla="*/ 19295 w 19295"/>
                <a:gd name="connsiteY37" fmla="*/ 6434 h 11985"/>
                <a:gd name="connsiteX38" fmla="*/ 18269 w 19295"/>
                <a:gd name="connsiteY38" fmla="*/ 8015 h 11985"/>
                <a:gd name="connsiteX39" fmla="*/ 17308 w 19295"/>
                <a:gd name="connsiteY39" fmla="*/ 8162 h 11985"/>
                <a:gd name="connsiteX40" fmla="*/ 16667 w 19295"/>
                <a:gd name="connsiteY40" fmla="*/ 8566 h 11985"/>
                <a:gd name="connsiteX41" fmla="*/ 15962 w 19295"/>
                <a:gd name="connsiteY41" fmla="*/ 8934 h 11985"/>
                <a:gd name="connsiteX42" fmla="*/ 18269 w 19295"/>
                <a:gd name="connsiteY42" fmla="*/ 9118 h 11985"/>
                <a:gd name="connsiteX43" fmla="*/ 17308 w 19295"/>
                <a:gd name="connsiteY43" fmla="*/ 10110 h 11985"/>
                <a:gd name="connsiteX44" fmla="*/ 15641 w 19295"/>
                <a:gd name="connsiteY44" fmla="*/ 10478 h 11985"/>
                <a:gd name="connsiteX45" fmla="*/ 13269 w 19295"/>
                <a:gd name="connsiteY45" fmla="*/ 10110 h 11985"/>
                <a:gd name="connsiteX46" fmla="*/ 12308 w 19295"/>
                <a:gd name="connsiteY46" fmla="*/ 10110 h 11985"/>
                <a:gd name="connsiteX47" fmla="*/ 9615 w 19295"/>
                <a:gd name="connsiteY47" fmla="*/ 10478 h 11985"/>
                <a:gd name="connsiteX48" fmla="*/ 7372 w 19295"/>
                <a:gd name="connsiteY48" fmla="*/ 10478 h 11985"/>
                <a:gd name="connsiteX49" fmla="*/ 6026 w 19295"/>
                <a:gd name="connsiteY49" fmla="*/ 10662 h 11985"/>
                <a:gd name="connsiteX50" fmla="*/ 4615 w 19295"/>
                <a:gd name="connsiteY50" fmla="*/ 11397 h 11985"/>
                <a:gd name="connsiteX51" fmla="*/ 3718 w 19295"/>
                <a:gd name="connsiteY51" fmla="*/ 11397 h 11985"/>
                <a:gd name="connsiteX52" fmla="*/ 1026 w 19295"/>
                <a:gd name="connsiteY52"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3333 w 19295"/>
                <a:gd name="connsiteY9" fmla="*/ 8162 h 11985"/>
                <a:gd name="connsiteX10" fmla="*/ 1987 w 19295"/>
                <a:gd name="connsiteY10" fmla="*/ 8566 h 11985"/>
                <a:gd name="connsiteX11" fmla="*/ 1731 w 19295"/>
                <a:gd name="connsiteY11" fmla="*/ 8015 h 11985"/>
                <a:gd name="connsiteX12" fmla="*/ 4359 w 19295"/>
                <a:gd name="connsiteY12" fmla="*/ 6654 h 11985"/>
                <a:gd name="connsiteX13" fmla="*/ 4359 w 19295"/>
                <a:gd name="connsiteY13" fmla="*/ 5698 h 11985"/>
                <a:gd name="connsiteX14" fmla="*/ 3333 w 19295"/>
                <a:gd name="connsiteY14" fmla="*/ 5698 h 11985"/>
                <a:gd name="connsiteX15" fmla="*/ 2692 w 19295"/>
                <a:gd name="connsiteY15" fmla="*/ 5698 h 11985"/>
                <a:gd name="connsiteX16" fmla="*/ 3333 w 19295"/>
                <a:gd name="connsiteY16" fmla="*/ 5515 h 11985"/>
                <a:gd name="connsiteX17" fmla="*/ 5385 w 19295"/>
                <a:gd name="connsiteY17" fmla="*/ 4926 h 11985"/>
                <a:gd name="connsiteX18" fmla="*/ 7372 w 19295"/>
                <a:gd name="connsiteY18" fmla="*/ 4926 h 11985"/>
                <a:gd name="connsiteX19" fmla="*/ 6987 w 19295"/>
                <a:gd name="connsiteY19" fmla="*/ 4191 h 11985"/>
                <a:gd name="connsiteX20" fmla="*/ 6987 w 19295"/>
                <a:gd name="connsiteY20" fmla="*/ 3419 h 11985"/>
                <a:gd name="connsiteX21" fmla="*/ 6987 w 19295"/>
                <a:gd name="connsiteY21" fmla="*/ 3051 h 11985"/>
                <a:gd name="connsiteX22" fmla="*/ 6346 w 19295"/>
                <a:gd name="connsiteY22" fmla="*/ 3051 h 11985"/>
                <a:gd name="connsiteX23" fmla="*/ 6026 w 19295"/>
                <a:gd name="connsiteY23" fmla="*/ 1691 h 11985"/>
                <a:gd name="connsiteX24" fmla="*/ 6026 w 19295"/>
                <a:gd name="connsiteY24" fmla="*/ 1544 h 11985"/>
                <a:gd name="connsiteX25" fmla="*/ 6987 w 19295"/>
                <a:gd name="connsiteY25" fmla="*/ 956 h 11985"/>
                <a:gd name="connsiteX26" fmla="*/ 10641 w 19295"/>
                <a:gd name="connsiteY26" fmla="*/ 0 h 11985"/>
                <a:gd name="connsiteX27" fmla="*/ 12308 w 19295"/>
                <a:gd name="connsiteY27" fmla="*/ 1691 h 11985"/>
                <a:gd name="connsiteX28" fmla="*/ 14295 w 19295"/>
                <a:gd name="connsiteY28" fmla="*/ 2684 h 11985"/>
                <a:gd name="connsiteX29" fmla="*/ 14936 w 19295"/>
                <a:gd name="connsiteY29" fmla="*/ 4007 h 11985"/>
                <a:gd name="connsiteX30" fmla="*/ 14295 w 19295"/>
                <a:gd name="connsiteY30" fmla="*/ 4007 h 11985"/>
                <a:gd name="connsiteX31" fmla="*/ 15641 w 19295"/>
                <a:gd name="connsiteY31" fmla="*/ 5147 h 11985"/>
                <a:gd name="connsiteX32" fmla="*/ 14936 w 19295"/>
                <a:gd name="connsiteY32" fmla="*/ 5515 h 11985"/>
                <a:gd name="connsiteX33" fmla="*/ 15641 w 19295"/>
                <a:gd name="connsiteY33" fmla="*/ 6066 h 11985"/>
                <a:gd name="connsiteX34" fmla="*/ 15962 w 19295"/>
                <a:gd name="connsiteY34" fmla="*/ 5698 h 11985"/>
                <a:gd name="connsiteX35" fmla="*/ 17308 w 19295"/>
                <a:gd name="connsiteY35" fmla="*/ 5515 h 11985"/>
                <a:gd name="connsiteX36" fmla="*/ 19295 w 19295"/>
                <a:gd name="connsiteY36" fmla="*/ 6434 h 11985"/>
                <a:gd name="connsiteX37" fmla="*/ 18269 w 19295"/>
                <a:gd name="connsiteY37" fmla="*/ 8015 h 11985"/>
                <a:gd name="connsiteX38" fmla="*/ 17308 w 19295"/>
                <a:gd name="connsiteY38" fmla="*/ 8162 h 11985"/>
                <a:gd name="connsiteX39" fmla="*/ 16667 w 19295"/>
                <a:gd name="connsiteY39" fmla="*/ 8566 h 11985"/>
                <a:gd name="connsiteX40" fmla="*/ 15962 w 19295"/>
                <a:gd name="connsiteY40" fmla="*/ 8934 h 11985"/>
                <a:gd name="connsiteX41" fmla="*/ 18269 w 19295"/>
                <a:gd name="connsiteY41" fmla="*/ 9118 h 11985"/>
                <a:gd name="connsiteX42" fmla="*/ 17308 w 19295"/>
                <a:gd name="connsiteY42" fmla="*/ 10110 h 11985"/>
                <a:gd name="connsiteX43" fmla="*/ 15641 w 19295"/>
                <a:gd name="connsiteY43" fmla="*/ 10478 h 11985"/>
                <a:gd name="connsiteX44" fmla="*/ 13269 w 19295"/>
                <a:gd name="connsiteY44" fmla="*/ 10110 h 11985"/>
                <a:gd name="connsiteX45" fmla="*/ 12308 w 19295"/>
                <a:gd name="connsiteY45" fmla="*/ 10110 h 11985"/>
                <a:gd name="connsiteX46" fmla="*/ 9615 w 19295"/>
                <a:gd name="connsiteY46" fmla="*/ 10478 h 11985"/>
                <a:gd name="connsiteX47" fmla="*/ 7372 w 19295"/>
                <a:gd name="connsiteY47" fmla="*/ 10478 h 11985"/>
                <a:gd name="connsiteX48" fmla="*/ 6026 w 19295"/>
                <a:gd name="connsiteY48" fmla="*/ 10662 h 11985"/>
                <a:gd name="connsiteX49" fmla="*/ 4615 w 19295"/>
                <a:gd name="connsiteY49" fmla="*/ 11397 h 11985"/>
                <a:gd name="connsiteX50" fmla="*/ 3718 w 19295"/>
                <a:gd name="connsiteY50" fmla="*/ 11397 h 11985"/>
                <a:gd name="connsiteX51" fmla="*/ 1026 w 19295"/>
                <a:gd name="connsiteY51"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3333 w 19295"/>
                <a:gd name="connsiteY9" fmla="*/ 8162 h 11985"/>
                <a:gd name="connsiteX10" fmla="*/ 1987 w 19295"/>
                <a:gd name="connsiteY10" fmla="*/ 8566 h 11985"/>
                <a:gd name="connsiteX11" fmla="*/ 1731 w 19295"/>
                <a:gd name="connsiteY11" fmla="*/ 8015 h 11985"/>
                <a:gd name="connsiteX12" fmla="*/ 4359 w 19295"/>
                <a:gd name="connsiteY12" fmla="*/ 6654 h 11985"/>
                <a:gd name="connsiteX13" fmla="*/ 4359 w 19295"/>
                <a:gd name="connsiteY13" fmla="*/ 5698 h 11985"/>
                <a:gd name="connsiteX14" fmla="*/ 3333 w 19295"/>
                <a:gd name="connsiteY14" fmla="*/ 5698 h 11985"/>
                <a:gd name="connsiteX15" fmla="*/ 2692 w 19295"/>
                <a:gd name="connsiteY15" fmla="*/ 5698 h 11985"/>
                <a:gd name="connsiteX16" fmla="*/ 3333 w 19295"/>
                <a:gd name="connsiteY16" fmla="*/ 5515 h 11985"/>
                <a:gd name="connsiteX17" fmla="*/ 5385 w 19295"/>
                <a:gd name="connsiteY17" fmla="*/ 4926 h 11985"/>
                <a:gd name="connsiteX18" fmla="*/ 7372 w 19295"/>
                <a:gd name="connsiteY18" fmla="*/ 4926 h 11985"/>
                <a:gd name="connsiteX19" fmla="*/ 6987 w 19295"/>
                <a:gd name="connsiteY19" fmla="*/ 4191 h 11985"/>
                <a:gd name="connsiteX20" fmla="*/ 6987 w 19295"/>
                <a:gd name="connsiteY20" fmla="*/ 3419 h 11985"/>
                <a:gd name="connsiteX21" fmla="*/ 6987 w 19295"/>
                <a:gd name="connsiteY21" fmla="*/ 3051 h 11985"/>
                <a:gd name="connsiteX22" fmla="*/ 6346 w 19295"/>
                <a:gd name="connsiteY22" fmla="*/ 3051 h 11985"/>
                <a:gd name="connsiteX23" fmla="*/ 6026 w 19295"/>
                <a:gd name="connsiteY23" fmla="*/ 1691 h 11985"/>
                <a:gd name="connsiteX24" fmla="*/ 6026 w 19295"/>
                <a:gd name="connsiteY24" fmla="*/ 1544 h 11985"/>
                <a:gd name="connsiteX25" fmla="*/ 10641 w 19295"/>
                <a:gd name="connsiteY25" fmla="*/ 0 h 11985"/>
                <a:gd name="connsiteX26" fmla="*/ 12308 w 19295"/>
                <a:gd name="connsiteY26" fmla="*/ 1691 h 11985"/>
                <a:gd name="connsiteX27" fmla="*/ 14295 w 19295"/>
                <a:gd name="connsiteY27" fmla="*/ 2684 h 11985"/>
                <a:gd name="connsiteX28" fmla="*/ 14936 w 19295"/>
                <a:gd name="connsiteY28" fmla="*/ 4007 h 11985"/>
                <a:gd name="connsiteX29" fmla="*/ 14295 w 19295"/>
                <a:gd name="connsiteY29" fmla="*/ 4007 h 11985"/>
                <a:gd name="connsiteX30" fmla="*/ 15641 w 19295"/>
                <a:gd name="connsiteY30" fmla="*/ 5147 h 11985"/>
                <a:gd name="connsiteX31" fmla="*/ 14936 w 19295"/>
                <a:gd name="connsiteY31" fmla="*/ 5515 h 11985"/>
                <a:gd name="connsiteX32" fmla="*/ 15641 w 19295"/>
                <a:gd name="connsiteY32" fmla="*/ 6066 h 11985"/>
                <a:gd name="connsiteX33" fmla="*/ 15962 w 19295"/>
                <a:gd name="connsiteY33" fmla="*/ 5698 h 11985"/>
                <a:gd name="connsiteX34" fmla="*/ 17308 w 19295"/>
                <a:gd name="connsiteY34" fmla="*/ 5515 h 11985"/>
                <a:gd name="connsiteX35" fmla="*/ 19295 w 19295"/>
                <a:gd name="connsiteY35" fmla="*/ 6434 h 11985"/>
                <a:gd name="connsiteX36" fmla="*/ 18269 w 19295"/>
                <a:gd name="connsiteY36" fmla="*/ 8015 h 11985"/>
                <a:gd name="connsiteX37" fmla="*/ 17308 w 19295"/>
                <a:gd name="connsiteY37" fmla="*/ 8162 h 11985"/>
                <a:gd name="connsiteX38" fmla="*/ 16667 w 19295"/>
                <a:gd name="connsiteY38" fmla="*/ 8566 h 11985"/>
                <a:gd name="connsiteX39" fmla="*/ 15962 w 19295"/>
                <a:gd name="connsiteY39" fmla="*/ 8934 h 11985"/>
                <a:gd name="connsiteX40" fmla="*/ 18269 w 19295"/>
                <a:gd name="connsiteY40" fmla="*/ 9118 h 11985"/>
                <a:gd name="connsiteX41" fmla="*/ 17308 w 19295"/>
                <a:gd name="connsiteY41" fmla="*/ 10110 h 11985"/>
                <a:gd name="connsiteX42" fmla="*/ 15641 w 19295"/>
                <a:gd name="connsiteY42" fmla="*/ 10478 h 11985"/>
                <a:gd name="connsiteX43" fmla="*/ 13269 w 19295"/>
                <a:gd name="connsiteY43" fmla="*/ 10110 h 11985"/>
                <a:gd name="connsiteX44" fmla="*/ 12308 w 19295"/>
                <a:gd name="connsiteY44" fmla="*/ 10110 h 11985"/>
                <a:gd name="connsiteX45" fmla="*/ 9615 w 19295"/>
                <a:gd name="connsiteY45" fmla="*/ 10478 h 11985"/>
                <a:gd name="connsiteX46" fmla="*/ 7372 w 19295"/>
                <a:gd name="connsiteY46" fmla="*/ 10478 h 11985"/>
                <a:gd name="connsiteX47" fmla="*/ 6026 w 19295"/>
                <a:gd name="connsiteY47" fmla="*/ 10662 h 11985"/>
                <a:gd name="connsiteX48" fmla="*/ 4615 w 19295"/>
                <a:gd name="connsiteY48" fmla="*/ 11397 h 11985"/>
                <a:gd name="connsiteX49" fmla="*/ 3718 w 19295"/>
                <a:gd name="connsiteY49" fmla="*/ 11397 h 11985"/>
                <a:gd name="connsiteX50" fmla="*/ 1026 w 19295"/>
                <a:gd name="connsiteY50"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3333 w 19295"/>
                <a:gd name="connsiteY9" fmla="*/ 8162 h 11985"/>
                <a:gd name="connsiteX10" fmla="*/ 1987 w 19295"/>
                <a:gd name="connsiteY10" fmla="*/ 8566 h 11985"/>
                <a:gd name="connsiteX11" fmla="*/ 1731 w 19295"/>
                <a:gd name="connsiteY11" fmla="*/ 8015 h 11985"/>
                <a:gd name="connsiteX12" fmla="*/ 4359 w 19295"/>
                <a:gd name="connsiteY12" fmla="*/ 6654 h 11985"/>
                <a:gd name="connsiteX13" fmla="*/ 4359 w 19295"/>
                <a:gd name="connsiteY13" fmla="*/ 5698 h 11985"/>
                <a:gd name="connsiteX14" fmla="*/ 3333 w 19295"/>
                <a:gd name="connsiteY14" fmla="*/ 5698 h 11985"/>
                <a:gd name="connsiteX15" fmla="*/ 2692 w 19295"/>
                <a:gd name="connsiteY15" fmla="*/ 5698 h 11985"/>
                <a:gd name="connsiteX16" fmla="*/ 3333 w 19295"/>
                <a:gd name="connsiteY16" fmla="*/ 5515 h 11985"/>
                <a:gd name="connsiteX17" fmla="*/ 5385 w 19295"/>
                <a:gd name="connsiteY17" fmla="*/ 4926 h 11985"/>
                <a:gd name="connsiteX18" fmla="*/ 7372 w 19295"/>
                <a:gd name="connsiteY18" fmla="*/ 4926 h 11985"/>
                <a:gd name="connsiteX19" fmla="*/ 6987 w 19295"/>
                <a:gd name="connsiteY19" fmla="*/ 4191 h 11985"/>
                <a:gd name="connsiteX20" fmla="*/ 6987 w 19295"/>
                <a:gd name="connsiteY20" fmla="*/ 3419 h 11985"/>
                <a:gd name="connsiteX21" fmla="*/ 6987 w 19295"/>
                <a:gd name="connsiteY21" fmla="*/ 3051 h 11985"/>
                <a:gd name="connsiteX22" fmla="*/ 6346 w 19295"/>
                <a:gd name="connsiteY22" fmla="*/ 3051 h 11985"/>
                <a:gd name="connsiteX23" fmla="*/ 6026 w 19295"/>
                <a:gd name="connsiteY23" fmla="*/ 1691 h 11985"/>
                <a:gd name="connsiteX24" fmla="*/ 10641 w 19295"/>
                <a:gd name="connsiteY24" fmla="*/ 0 h 11985"/>
                <a:gd name="connsiteX25" fmla="*/ 12308 w 19295"/>
                <a:gd name="connsiteY25" fmla="*/ 1691 h 11985"/>
                <a:gd name="connsiteX26" fmla="*/ 14295 w 19295"/>
                <a:gd name="connsiteY26" fmla="*/ 2684 h 11985"/>
                <a:gd name="connsiteX27" fmla="*/ 14936 w 19295"/>
                <a:gd name="connsiteY27" fmla="*/ 4007 h 11985"/>
                <a:gd name="connsiteX28" fmla="*/ 14295 w 19295"/>
                <a:gd name="connsiteY28" fmla="*/ 4007 h 11985"/>
                <a:gd name="connsiteX29" fmla="*/ 15641 w 19295"/>
                <a:gd name="connsiteY29" fmla="*/ 5147 h 11985"/>
                <a:gd name="connsiteX30" fmla="*/ 14936 w 19295"/>
                <a:gd name="connsiteY30" fmla="*/ 5515 h 11985"/>
                <a:gd name="connsiteX31" fmla="*/ 15641 w 19295"/>
                <a:gd name="connsiteY31" fmla="*/ 6066 h 11985"/>
                <a:gd name="connsiteX32" fmla="*/ 15962 w 19295"/>
                <a:gd name="connsiteY32" fmla="*/ 5698 h 11985"/>
                <a:gd name="connsiteX33" fmla="*/ 17308 w 19295"/>
                <a:gd name="connsiteY33" fmla="*/ 5515 h 11985"/>
                <a:gd name="connsiteX34" fmla="*/ 19295 w 19295"/>
                <a:gd name="connsiteY34" fmla="*/ 6434 h 11985"/>
                <a:gd name="connsiteX35" fmla="*/ 18269 w 19295"/>
                <a:gd name="connsiteY35" fmla="*/ 8015 h 11985"/>
                <a:gd name="connsiteX36" fmla="*/ 17308 w 19295"/>
                <a:gd name="connsiteY36" fmla="*/ 8162 h 11985"/>
                <a:gd name="connsiteX37" fmla="*/ 16667 w 19295"/>
                <a:gd name="connsiteY37" fmla="*/ 8566 h 11985"/>
                <a:gd name="connsiteX38" fmla="*/ 15962 w 19295"/>
                <a:gd name="connsiteY38" fmla="*/ 8934 h 11985"/>
                <a:gd name="connsiteX39" fmla="*/ 18269 w 19295"/>
                <a:gd name="connsiteY39" fmla="*/ 9118 h 11985"/>
                <a:gd name="connsiteX40" fmla="*/ 17308 w 19295"/>
                <a:gd name="connsiteY40" fmla="*/ 10110 h 11985"/>
                <a:gd name="connsiteX41" fmla="*/ 15641 w 19295"/>
                <a:gd name="connsiteY41" fmla="*/ 10478 h 11985"/>
                <a:gd name="connsiteX42" fmla="*/ 13269 w 19295"/>
                <a:gd name="connsiteY42" fmla="*/ 10110 h 11985"/>
                <a:gd name="connsiteX43" fmla="*/ 12308 w 19295"/>
                <a:gd name="connsiteY43" fmla="*/ 10110 h 11985"/>
                <a:gd name="connsiteX44" fmla="*/ 9615 w 19295"/>
                <a:gd name="connsiteY44" fmla="*/ 10478 h 11985"/>
                <a:gd name="connsiteX45" fmla="*/ 7372 w 19295"/>
                <a:gd name="connsiteY45" fmla="*/ 10478 h 11985"/>
                <a:gd name="connsiteX46" fmla="*/ 6026 w 19295"/>
                <a:gd name="connsiteY46" fmla="*/ 10662 h 11985"/>
                <a:gd name="connsiteX47" fmla="*/ 4615 w 19295"/>
                <a:gd name="connsiteY47" fmla="*/ 11397 h 11985"/>
                <a:gd name="connsiteX48" fmla="*/ 3718 w 19295"/>
                <a:gd name="connsiteY48" fmla="*/ 11397 h 11985"/>
                <a:gd name="connsiteX49" fmla="*/ 1026 w 19295"/>
                <a:gd name="connsiteY49" fmla="*/ 11985 h 11985"/>
                <a:gd name="connsiteX0" fmla="*/ 1026 w 19295"/>
                <a:gd name="connsiteY0" fmla="*/ 10294 h 10294"/>
                <a:gd name="connsiteX1" fmla="*/ 0 w 19295"/>
                <a:gd name="connsiteY1" fmla="*/ 9927 h 10294"/>
                <a:gd name="connsiteX2" fmla="*/ 1731 w 19295"/>
                <a:gd name="connsiteY2" fmla="*/ 9338 h 10294"/>
                <a:gd name="connsiteX3" fmla="*/ 3333 w 19295"/>
                <a:gd name="connsiteY3" fmla="*/ 7978 h 10294"/>
                <a:gd name="connsiteX4" fmla="*/ 4359 w 19295"/>
                <a:gd name="connsiteY4" fmla="*/ 7831 h 10294"/>
                <a:gd name="connsiteX5" fmla="*/ 6346 w 19295"/>
                <a:gd name="connsiteY5" fmla="*/ 7831 h 10294"/>
                <a:gd name="connsiteX6" fmla="*/ 7372 w 19295"/>
                <a:gd name="connsiteY6" fmla="*/ 6875 h 10294"/>
                <a:gd name="connsiteX7" fmla="*/ 6026 w 19295"/>
                <a:gd name="connsiteY7" fmla="*/ 7243 h 10294"/>
                <a:gd name="connsiteX8" fmla="*/ 3718 w 19295"/>
                <a:gd name="connsiteY8" fmla="*/ 6875 h 10294"/>
                <a:gd name="connsiteX9" fmla="*/ 3333 w 19295"/>
                <a:gd name="connsiteY9" fmla="*/ 6471 h 10294"/>
                <a:gd name="connsiteX10" fmla="*/ 1987 w 19295"/>
                <a:gd name="connsiteY10" fmla="*/ 6875 h 10294"/>
                <a:gd name="connsiteX11" fmla="*/ 1731 w 19295"/>
                <a:gd name="connsiteY11" fmla="*/ 6324 h 10294"/>
                <a:gd name="connsiteX12" fmla="*/ 4359 w 19295"/>
                <a:gd name="connsiteY12" fmla="*/ 4963 h 10294"/>
                <a:gd name="connsiteX13" fmla="*/ 4359 w 19295"/>
                <a:gd name="connsiteY13" fmla="*/ 4007 h 10294"/>
                <a:gd name="connsiteX14" fmla="*/ 3333 w 19295"/>
                <a:gd name="connsiteY14" fmla="*/ 4007 h 10294"/>
                <a:gd name="connsiteX15" fmla="*/ 2692 w 19295"/>
                <a:gd name="connsiteY15" fmla="*/ 4007 h 10294"/>
                <a:gd name="connsiteX16" fmla="*/ 3333 w 19295"/>
                <a:gd name="connsiteY16" fmla="*/ 3824 h 10294"/>
                <a:gd name="connsiteX17" fmla="*/ 5385 w 19295"/>
                <a:gd name="connsiteY17" fmla="*/ 3235 h 10294"/>
                <a:gd name="connsiteX18" fmla="*/ 7372 w 19295"/>
                <a:gd name="connsiteY18" fmla="*/ 3235 h 10294"/>
                <a:gd name="connsiteX19" fmla="*/ 6987 w 19295"/>
                <a:gd name="connsiteY19" fmla="*/ 2500 h 10294"/>
                <a:gd name="connsiteX20" fmla="*/ 6987 w 19295"/>
                <a:gd name="connsiteY20" fmla="*/ 1728 h 10294"/>
                <a:gd name="connsiteX21" fmla="*/ 6987 w 19295"/>
                <a:gd name="connsiteY21" fmla="*/ 1360 h 10294"/>
                <a:gd name="connsiteX22" fmla="*/ 6346 w 19295"/>
                <a:gd name="connsiteY22" fmla="*/ 1360 h 10294"/>
                <a:gd name="connsiteX23" fmla="*/ 6026 w 19295"/>
                <a:gd name="connsiteY23" fmla="*/ 0 h 10294"/>
                <a:gd name="connsiteX24" fmla="*/ 12308 w 19295"/>
                <a:gd name="connsiteY24" fmla="*/ 0 h 10294"/>
                <a:gd name="connsiteX25" fmla="*/ 14295 w 19295"/>
                <a:gd name="connsiteY25" fmla="*/ 993 h 10294"/>
                <a:gd name="connsiteX26" fmla="*/ 14936 w 19295"/>
                <a:gd name="connsiteY26" fmla="*/ 2316 h 10294"/>
                <a:gd name="connsiteX27" fmla="*/ 14295 w 19295"/>
                <a:gd name="connsiteY27" fmla="*/ 2316 h 10294"/>
                <a:gd name="connsiteX28" fmla="*/ 15641 w 19295"/>
                <a:gd name="connsiteY28" fmla="*/ 3456 h 10294"/>
                <a:gd name="connsiteX29" fmla="*/ 14936 w 19295"/>
                <a:gd name="connsiteY29" fmla="*/ 3824 h 10294"/>
                <a:gd name="connsiteX30" fmla="*/ 15641 w 19295"/>
                <a:gd name="connsiteY30" fmla="*/ 4375 h 10294"/>
                <a:gd name="connsiteX31" fmla="*/ 15962 w 19295"/>
                <a:gd name="connsiteY31" fmla="*/ 4007 h 10294"/>
                <a:gd name="connsiteX32" fmla="*/ 17308 w 19295"/>
                <a:gd name="connsiteY32" fmla="*/ 3824 h 10294"/>
                <a:gd name="connsiteX33" fmla="*/ 19295 w 19295"/>
                <a:gd name="connsiteY33" fmla="*/ 4743 h 10294"/>
                <a:gd name="connsiteX34" fmla="*/ 18269 w 19295"/>
                <a:gd name="connsiteY34" fmla="*/ 6324 h 10294"/>
                <a:gd name="connsiteX35" fmla="*/ 17308 w 19295"/>
                <a:gd name="connsiteY35" fmla="*/ 6471 h 10294"/>
                <a:gd name="connsiteX36" fmla="*/ 16667 w 19295"/>
                <a:gd name="connsiteY36" fmla="*/ 6875 h 10294"/>
                <a:gd name="connsiteX37" fmla="*/ 15962 w 19295"/>
                <a:gd name="connsiteY37" fmla="*/ 7243 h 10294"/>
                <a:gd name="connsiteX38" fmla="*/ 18269 w 19295"/>
                <a:gd name="connsiteY38" fmla="*/ 7427 h 10294"/>
                <a:gd name="connsiteX39" fmla="*/ 17308 w 19295"/>
                <a:gd name="connsiteY39" fmla="*/ 8419 h 10294"/>
                <a:gd name="connsiteX40" fmla="*/ 15641 w 19295"/>
                <a:gd name="connsiteY40" fmla="*/ 8787 h 10294"/>
                <a:gd name="connsiteX41" fmla="*/ 13269 w 19295"/>
                <a:gd name="connsiteY41" fmla="*/ 8419 h 10294"/>
                <a:gd name="connsiteX42" fmla="*/ 12308 w 19295"/>
                <a:gd name="connsiteY42" fmla="*/ 8419 h 10294"/>
                <a:gd name="connsiteX43" fmla="*/ 9615 w 19295"/>
                <a:gd name="connsiteY43" fmla="*/ 8787 h 10294"/>
                <a:gd name="connsiteX44" fmla="*/ 7372 w 19295"/>
                <a:gd name="connsiteY44" fmla="*/ 8787 h 10294"/>
                <a:gd name="connsiteX45" fmla="*/ 6026 w 19295"/>
                <a:gd name="connsiteY45" fmla="*/ 8971 h 10294"/>
                <a:gd name="connsiteX46" fmla="*/ 4615 w 19295"/>
                <a:gd name="connsiteY46" fmla="*/ 9706 h 10294"/>
                <a:gd name="connsiteX47" fmla="*/ 3718 w 19295"/>
                <a:gd name="connsiteY47" fmla="*/ 9706 h 10294"/>
                <a:gd name="connsiteX48" fmla="*/ 1026 w 19295"/>
                <a:gd name="connsiteY48" fmla="*/ 10294 h 10294"/>
                <a:gd name="connsiteX0" fmla="*/ 1026 w 19295"/>
                <a:gd name="connsiteY0" fmla="*/ 10294 h 10294"/>
                <a:gd name="connsiteX1" fmla="*/ 0 w 19295"/>
                <a:gd name="connsiteY1" fmla="*/ 9927 h 10294"/>
                <a:gd name="connsiteX2" fmla="*/ 1731 w 19295"/>
                <a:gd name="connsiteY2" fmla="*/ 9338 h 10294"/>
                <a:gd name="connsiteX3" fmla="*/ 3333 w 19295"/>
                <a:gd name="connsiteY3" fmla="*/ 7978 h 10294"/>
                <a:gd name="connsiteX4" fmla="*/ 4359 w 19295"/>
                <a:gd name="connsiteY4" fmla="*/ 7831 h 10294"/>
                <a:gd name="connsiteX5" fmla="*/ 6346 w 19295"/>
                <a:gd name="connsiteY5" fmla="*/ 7831 h 10294"/>
                <a:gd name="connsiteX6" fmla="*/ 7372 w 19295"/>
                <a:gd name="connsiteY6" fmla="*/ 6875 h 10294"/>
                <a:gd name="connsiteX7" fmla="*/ 6026 w 19295"/>
                <a:gd name="connsiteY7" fmla="*/ 7243 h 10294"/>
                <a:gd name="connsiteX8" fmla="*/ 3718 w 19295"/>
                <a:gd name="connsiteY8" fmla="*/ 6875 h 10294"/>
                <a:gd name="connsiteX9" fmla="*/ 3333 w 19295"/>
                <a:gd name="connsiteY9" fmla="*/ 6471 h 10294"/>
                <a:gd name="connsiteX10" fmla="*/ 1987 w 19295"/>
                <a:gd name="connsiteY10" fmla="*/ 6875 h 10294"/>
                <a:gd name="connsiteX11" fmla="*/ 1731 w 19295"/>
                <a:gd name="connsiteY11" fmla="*/ 6324 h 10294"/>
                <a:gd name="connsiteX12" fmla="*/ 4359 w 19295"/>
                <a:gd name="connsiteY12" fmla="*/ 4963 h 10294"/>
                <a:gd name="connsiteX13" fmla="*/ 4359 w 19295"/>
                <a:gd name="connsiteY13" fmla="*/ 4007 h 10294"/>
                <a:gd name="connsiteX14" fmla="*/ 3333 w 19295"/>
                <a:gd name="connsiteY14" fmla="*/ 4007 h 10294"/>
                <a:gd name="connsiteX15" fmla="*/ 2692 w 19295"/>
                <a:gd name="connsiteY15" fmla="*/ 4007 h 10294"/>
                <a:gd name="connsiteX16" fmla="*/ 3333 w 19295"/>
                <a:gd name="connsiteY16" fmla="*/ 3824 h 10294"/>
                <a:gd name="connsiteX17" fmla="*/ 5385 w 19295"/>
                <a:gd name="connsiteY17" fmla="*/ 3235 h 10294"/>
                <a:gd name="connsiteX18" fmla="*/ 7372 w 19295"/>
                <a:gd name="connsiteY18" fmla="*/ 3235 h 10294"/>
                <a:gd name="connsiteX19" fmla="*/ 6987 w 19295"/>
                <a:gd name="connsiteY19" fmla="*/ 2500 h 10294"/>
                <a:gd name="connsiteX20" fmla="*/ 6987 w 19295"/>
                <a:gd name="connsiteY20" fmla="*/ 1728 h 10294"/>
                <a:gd name="connsiteX21" fmla="*/ 6987 w 19295"/>
                <a:gd name="connsiteY21" fmla="*/ 1360 h 10294"/>
                <a:gd name="connsiteX22" fmla="*/ 6346 w 19295"/>
                <a:gd name="connsiteY22" fmla="*/ 1360 h 10294"/>
                <a:gd name="connsiteX23" fmla="*/ 6026 w 19295"/>
                <a:gd name="connsiteY23" fmla="*/ 0 h 10294"/>
                <a:gd name="connsiteX24" fmla="*/ 12308 w 19295"/>
                <a:gd name="connsiteY24" fmla="*/ 0 h 10294"/>
                <a:gd name="connsiteX25" fmla="*/ 14936 w 19295"/>
                <a:gd name="connsiteY25" fmla="*/ 2316 h 10294"/>
                <a:gd name="connsiteX26" fmla="*/ 14295 w 19295"/>
                <a:gd name="connsiteY26" fmla="*/ 2316 h 10294"/>
                <a:gd name="connsiteX27" fmla="*/ 15641 w 19295"/>
                <a:gd name="connsiteY27" fmla="*/ 3456 h 10294"/>
                <a:gd name="connsiteX28" fmla="*/ 14936 w 19295"/>
                <a:gd name="connsiteY28" fmla="*/ 3824 h 10294"/>
                <a:gd name="connsiteX29" fmla="*/ 15641 w 19295"/>
                <a:gd name="connsiteY29" fmla="*/ 4375 h 10294"/>
                <a:gd name="connsiteX30" fmla="*/ 15962 w 19295"/>
                <a:gd name="connsiteY30" fmla="*/ 4007 h 10294"/>
                <a:gd name="connsiteX31" fmla="*/ 17308 w 19295"/>
                <a:gd name="connsiteY31" fmla="*/ 3824 h 10294"/>
                <a:gd name="connsiteX32" fmla="*/ 19295 w 19295"/>
                <a:gd name="connsiteY32" fmla="*/ 4743 h 10294"/>
                <a:gd name="connsiteX33" fmla="*/ 18269 w 19295"/>
                <a:gd name="connsiteY33" fmla="*/ 6324 h 10294"/>
                <a:gd name="connsiteX34" fmla="*/ 17308 w 19295"/>
                <a:gd name="connsiteY34" fmla="*/ 6471 h 10294"/>
                <a:gd name="connsiteX35" fmla="*/ 16667 w 19295"/>
                <a:gd name="connsiteY35" fmla="*/ 6875 h 10294"/>
                <a:gd name="connsiteX36" fmla="*/ 15962 w 19295"/>
                <a:gd name="connsiteY36" fmla="*/ 7243 h 10294"/>
                <a:gd name="connsiteX37" fmla="*/ 18269 w 19295"/>
                <a:gd name="connsiteY37" fmla="*/ 7427 h 10294"/>
                <a:gd name="connsiteX38" fmla="*/ 17308 w 19295"/>
                <a:gd name="connsiteY38" fmla="*/ 8419 h 10294"/>
                <a:gd name="connsiteX39" fmla="*/ 15641 w 19295"/>
                <a:gd name="connsiteY39" fmla="*/ 8787 h 10294"/>
                <a:gd name="connsiteX40" fmla="*/ 13269 w 19295"/>
                <a:gd name="connsiteY40" fmla="*/ 8419 h 10294"/>
                <a:gd name="connsiteX41" fmla="*/ 12308 w 19295"/>
                <a:gd name="connsiteY41" fmla="*/ 8419 h 10294"/>
                <a:gd name="connsiteX42" fmla="*/ 9615 w 19295"/>
                <a:gd name="connsiteY42" fmla="*/ 8787 h 10294"/>
                <a:gd name="connsiteX43" fmla="*/ 7372 w 19295"/>
                <a:gd name="connsiteY43" fmla="*/ 8787 h 10294"/>
                <a:gd name="connsiteX44" fmla="*/ 6026 w 19295"/>
                <a:gd name="connsiteY44" fmla="*/ 8971 h 10294"/>
                <a:gd name="connsiteX45" fmla="*/ 4615 w 19295"/>
                <a:gd name="connsiteY45" fmla="*/ 9706 h 10294"/>
                <a:gd name="connsiteX46" fmla="*/ 3718 w 19295"/>
                <a:gd name="connsiteY46" fmla="*/ 9706 h 10294"/>
                <a:gd name="connsiteX47" fmla="*/ 1026 w 19295"/>
                <a:gd name="connsiteY47" fmla="*/ 10294 h 10294"/>
                <a:gd name="connsiteX0" fmla="*/ 1026 w 19295"/>
                <a:gd name="connsiteY0" fmla="*/ 10294 h 10294"/>
                <a:gd name="connsiteX1" fmla="*/ 0 w 19295"/>
                <a:gd name="connsiteY1" fmla="*/ 9927 h 10294"/>
                <a:gd name="connsiteX2" fmla="*/ 1731 w 19295"/>
                <a:gd name="connsiteY2" fmla="*/ 9338 h 10294"/>
                <a:gd name="connsiteX3" fmla="*/ 3333 w 19295"/>
                <a:gd name="connsiteY3" fmla="*/ 7978 h 10294"/>
                <a:gd name="connsiteX4" fmla="*/ 4359 w 19295"/>
                <a:gd name="connsiteY4" fmla="*/ 7831 h 10294"/>
                <a:gd name="connsiteX5" fmla="*/ 6346 w 19295"/>
                <a:gd name="connsiteY5" fmla="*/ 7831 h 10294"/>
                <a:gd name="connsiteX6" fmla="*/ 7372 w 19295"/>
                <a:gd name="connsiteY6" fmla="*/ 6875 h 10294"/>
                <a:gd name="connsiteX7" fmla="*/ 6026 w 19295"/>
                <a:gd name="connsiteY7" fmla="*/ 7243 h 10294"/>
                <a:gd name="connsiteX8" fmla="*/ 3718 w 19295"/>
                <a:gd name="connsiteY8" fmla="*/ 6875 h 10294"/>
                <a:gd name="connsiteX9" fmla="*/ 3333 w 19295"/>
                <a:gd name="connsiteY9" fmla="*/ 6471 h 10294"/>
                <a:gd name="connsiteX10" fmla="*/ 1987 w 19295"/>
                <a:gd name="connsiteY10" fmla="*/ 6875 h 10294"/>
                <a:gd name="connsiteX11" fmla="*/ 1731 w 19295"/>
                <a:gd name="connsiteY11" fmla="*/ 6324 h 10294"/>
                <a:gd name="connsiteX12" fmla="*/ 4359 w 19295"/>
                <a:gd name="connsiteY12" fmla="*/ 4963 h 10294"/>
                <a:gd name="connsiteX13" fmla="*/ 4359 w 19295"/>
                <a:gd name="connsiteY13" fmla="*/ 4007 h 10294"/>
                <a:gd name="connsiteX14" fmla="*/ 3333 w 19295"/>
                <a:gd name="connsiteY14" fmla="*/ 4007 h 10294"/>
                <a:gd name="connsiteX15" fmla="*/ 2692 w 19295"/>
                <a:gd name="connsiteY15" fmla="*/ 4007 h 10294"/>
                <a:gd name="connsiteX16" fmla="*/ 3333 w 19295"/>
                <a:gd name="connsiteY16" fmla="*/ 3824 h 10294"/>
                <a:gd name="connsiteX17" fmla="*/ 5385 w 19295"/>
                <a:gd name="connsiteY17" fmla="*/ 3235 h 10294"/>
                <a:gd name="connsiteX18" fmla="*/ 7372 w 19295"/>
                <a:gd name="connsiteY18" fmla="*/ 3235 h 10294"/>
                <a:gd name="connsiteX19" fmla="*/ 6987 w 19295"/>
                <a:gd name="connsiteY19" fmla="*/ 2500 h 10294"/>
                <a:gd name="connsiteX20" fmla="*/ 6987 w 19295"/>
                <a:gd name="connsiteY20" fmla="*/ 1728 h 10294"/>
                <a:gd name="connsiteX21" fmla="*/ 6987 w 19295"/>
                <a:gd name="connsiteY21" fmla="*/ 1360 h 10294"/>
                <a:gd name="connsiteX22" fmla="*/ 6346 w 19295"/>
                <a:gd name="connsiteY22" fmla="*/ 1360 h 10294"/>
                <a:gd name="connsiteX23" fmla="*/ 6026 w 19295"/>
                <a:gd name="connsiteY23" fmla="*/ 0 h 10294"/>
                <a:gd name="connsiteX24" fmla="*/ 12308 w 19295"/>
                <a:gd name="connsiteY24" fmla="*/ 0 h 10294"/>
                <a:gd name="connsiteX25" fmla="*/ 14936 w 19295"/>
                <a:gd name="connsiteY25" fmla="*/ 2316 h 10294"/>
                <a:gd name="connsiteX26" fmla="*/ 14295 w 19295"/>
                <a:gd name="connsiteY26" fmla="*/ 2316 h 10294"/>
                <a:gd name="connsiteX27" fmla="*/ 14936 w 19295"/>
                <a:gd name="connsiteY27" fmla="*/ 3824 h 10294"/>
                <a:gd name="connsiteX28" fmla="*/ 15641 w 19295"/>
                <a:gd name="connsiteY28" fmla="*/ 4375 h 10294"/>
                <a:gd name="connsiteX29" fmla="*/ 15962 w 19295"/>
                <a:gd name="connsiteY29" fmla="*/ 4007 h 10294"/>
                <a:gd name="connsiteX30" fmla="*/ 17308 w 19295"/>
                <a:gd name="connsiteY30" fmla="*/ 3824 h 10294"/>
                <a:gd name="connsiteX31" fmla="*/ 19295 w 19295"/>
                <a:gd name="connsiteY31" fmla="*/ 4743 h 10294"/>
                <a:gd name="connsiteX32" fmla="*/ 18269 w 19295"/>
                <a:gd name="connsiteY32" fmla="*/ 6324 h 10294"/>
                <a:gd name="connsiteX33" fmla="*/ 17308 w 19295"/>
                <a:gd name="connsiteY33" fmla="*/ 6471 h 10294"/>
                <a:gd name="connsiteX34" fmla="*/ 16667 w 19295"/>
                <a:gd name="connsiteY34" fmla="*/ 6875 h 10294"/>
                <a:gd name="connsiteX35" fmla="*/ 15962 w 19295"/>
                <a:gd name="connsiteY35" fmla="*/ 7243 h 10294"/>
                <a:gd name="connsiteX36" fmla="*/ 18269 w 19295"/>
                <a:gd name="connsiteY36" fmla="*/ 7427 h 10294"/>
                <a:gd name="connsiteX37" fmla="*/ 17308 w 19295"/>
                <a:gd name="connsiteY37" fmla="*/ 8419 h 10294"/>
                <a:gd name="connsiteX38" fmla="*/ 15641 w 19295"/>
                <a:gd name="connsiteY38" fmla="*/ 8787 h 10294"/>
                <a:gd name="connsiteX39" fmla="*/ 13269 w 19295"/>
                <a:gd name="connsiteY39" fmla="*/ 8419 h 10294"/>
                <a:gd name="connsiteX40" fmla="*/ 12308 w 19295"/>
                <a:gd name="connsiteY40" fmla="*/ 8419 h 10294"/>
                <a:gd name="connsiteX41" fmla="*/ 9615 w 19295"/>
                <a:gd name="connsiteY41" fmla="*/ 8787 h 10294"/>
                <a:gd name="connsiteX42" fmla="*/ 7372 w 19295"/>
                <a:gd name="connsiteY42" fmla="*/ 8787 h 10294"/>
                <a:gd name="connsiteX43" fmla="*/ 6026 w 19295"/>
                <a:gd name="connsiteY43" fmla="*/ 8971 h 10294"/>
                <a:gd name="connsiteX44" fmla="*/ 4615 w 19295"/>
                <a:gd name="connsiteY44" fmla="*/ 9706 h 10294"/>
                <a:gd name="connsiteX45" fmla="*/ 3718 w 19295"/>
                <a:gd name="connsiteY45" fmla="*/ 9706 h 10294"/>
                <a:gd name="connsiteX46" fmla="*/ 1026 w 19295"/>
                <a:gd name="connsiteY46" fmla="*/ 10294 h 10294"/>
                <a:gd name="connsiteX0" fmla="*/ 1026 w 19295"/>
                <a:gd name="connsiteY0" fmla="*/ 10294 h 10294"/>
                <a:gd name="connsiteX1" fmla="*/ 0 w 19295"/>
                <a:gd name="connsiteY1" fmla="*/ 9927 h 10294"/>
                <a:gd name="connsiteX2" fmla="*/ 1731 w 19295"/>
                <a:gd name="connsiteY2" fmla="*/ 9338 h 10294"/>
                <a:gd name="connsiteX3" fmla="*/ 3333 w 19295"/>
                <a:gd name="connsiteY3" fmla="*/ 7978 h 10294"/>
                <a:gd name="connsiteX4" fmla="*/ 4359 w 19295"/>
                <a:gd name="connsiteY4" fmla="*/ 7831 h 10294"/>
                <a:gd name="connsiteX5" fmla="*/ 6346 w 19295"/>
                <a:gd name="connsiteY5" fmla="*/ 7831 h 10294"/>
                <a:gd name="connsiteX6" fmla="*/ 7372 w 19295"/>
                <a:gd name="connsiteY6" fmla="*/ 6875 h 10294"/>
                <a:gd name="connsiteX7" fmla="*/ 6026 w 19295"/>
                <a:gd name="connsiteY7" fmla="*/ 7243 h 10294"/>
                <a:gd name="connsiteX8" fmla="*/ 3718 w 19295"/>
                <a:gd name="connsiteY8" fmla="*/ 6875 h 10294"/>
                <a:gd name="connsiteX9" fmla="*/ 3333 w 19295"/>
                <a:gd name="connsiteY9" fmla="*/ 6471 h 10294"/>
                <a:gd name="connsiteX10" fmla="*/ 1987 w 19295"/>
                <a:gd name="connsiteY10" fmla="*/ 6875 h 10294"/>
                <a:gd name="connsiteX11" fmla="*/ 1731 w 19295"/>
                <a:gd name="connsiteY11" fmla="*/ 6324 h 10294"/>
                <a:gd name="connsiteX12" fmla="*/ 4359 w 19295"/>
                <a:gd name="connsiteY12" fmla="*/ 4963 h 10294"/>
                <a:gd name="connsiteX13" fmla="*/ 4359 w 19295"/>
                <a:gd name="connsiteY13" fmla="*/ 4007 h 10294"/>
                <a:gd name="connsiteX14" fmla="*/ 3333 w 19295"/>
                <a:gd name="connsiteY14" fmla="*/ 4007 h 10294"/>
                <a:gd name="connsiteX15" fmla="*/ 2692 w 19295"/>
                <a:gd name="connsiteY15" fmla="*/ 4007 h 10294"/>
                <a:gd name="connsiteX16" fmla="*/ 3333 w 19295"/>
                <a:gd name="connsiteY16" fmla="*/ 3824 h 10294"/>
                <a:gd name="connsiteX17" fmla="*/ 5385 w 19295"/>
                <a:gd name="connsiteY17" fmla="*/ 3235 h 10294"/>
                <a:gd name="connsiteX18" fmla="*/ 7372 w 19295"/>
                <a:gd name="connsiteY18" fmla="*/ 3235 h 10294"/>
                <a:gd name="connsiteX19" fmla="*/ 6987 w 19295"/>
                <a:gd name="connsiteY19" fmla="*/ 2500 h 10294"/>
                <a:gd name="connsiteX20" fmla="*/ 6987 w 19295"/>
                <a:gd name="connsiteY20" fmla="*/ 1728 h 10294"/>
                <a:gd name="connsiteX21" fmla="*/ 6987 w 19295"/>
                <a:gd name="connsiteY21" fmla="*/ 1360 h 10294"/>
                <a:gd name="connsiteX22" fmla="*/ 6346 w 19295"/>
                <a:gd name="connsiteY22" fmla="*/ 1360 h 10294"/>
                <a:gd name="connsiteX23" fmla="*/ 6026 w 19295"/>
                <a:gd name="connsiteY23" fmla="*/ 0 h 10294"/>
                <a:gd name="connsiteX24" fmla="*/ 12308 w 19295"/>
                <a:gd name="connsiteY24" fmla="*/ 0 h 10294"/>
                <a:gd name="connsiteX25" fmla="*/ 14936 w 19295"/>
                <a:gd name="connsiteY25" fmla="*/ 2316 h 10294"/>
                <a:gd name="connsiteX26" fmla="*/ 14295 w 19295"/>
                <a:gd name="connsiteY26" fmla="*/ 2316 h 10294"/>
                <a:gd name="connsiteX27" fmla="*/ 14936 w 19295"/>
                <a:gd name="connsiteY27" fmla="*/ 3824 h 10294"/>
                <a:gd name="connsiteX28" fmla="*/ 15641 w 19295"/>
                <a:gd name="connsiteY28" fmla="*/ 4375 h 10294"/>
                <a:gd name="connsiteX29" fmla="*/ 17308 w 19295"/>
                <a:gd name="connsiteY29" fmla="*/ 3824 h 10294"/>
                <a:gd name="connsiteX30" fmla="*/ 19295 w 19295"/>
                <a:gd name="connsiteY30" fmla="*/ 4743 h 10294"/>
                <a:gd name="connsiteX31" fmla="*/ 18269 w 19295"/>
                <a:gd name="connsiteY31" fmla="*/ 6324 h 10294"/>
                <a:gd name="connsiteX32" fmla="*/ 17308 w 19295"/>
                <a:gd name="connsiteY32" fmla="*/ 6471 h 10294"/>
                <a:gd name="connsiteX33" fmla="*/ 16667 w 19295"/>
                <a:gd name="connsiteY33" fmla="*/ 6875 h 10294"/>
                <a:gd name="connsiteX34" fmla="*/ 15962 w 19295"/>
                <a:gd name="connsiteY34" fmla="*/ 7243 h 10294"/>
                <a:gd name="connsiteX35" fmla="*/ 18269 w 19295"/>
                <a:gd name="connsiteY35" fmla="*/ 7427 h 10294"/>
                <a:gd name="connsiteX36" fmla="*/ 17308 w 19295"/>
                <a:gd name="connsiteY36" fmla="*/ 8419 h 10294"/>
                <a:gd name="connsiteX37" fmla="*/ 15641 w 19295"/>
                <a:gd name="connsiteY37" fmla="*/ 8787 h 10294"/>
                <a:gd name="connsiteX38" fmla="*/ 13269 w 19295"/>
                <a:gd name="connsiteY38" fmla="*/ 8419 h 10294"/>
                <a:gd name="connsiteX39" fmla="*/ 12308 w 19295"/>
                <a:gd name="connsiteY39" fmla="*/ 8419 h 10294"/>
                <a:gd name="connsiteX40" fmla="*/ 9615 w 19295"/>
                <a:gd name="connsiteY40" fmla="*/ 8787 h 10294"/>
                <a:gd name="connsiteX41" fmla="*/ 7372 w 19295"/>
                <a:gd name="connsiteY41" fmla="*/ 8787 h 10294"/>
                <a:gd name="connsiteX42" fmla="*/ 6026 w 19295"/>
                <a:gd name="connsiteY42" fmla="*/ 8971 h 10294"/>
                <a:gd name="connsiteX43" fmla="*/ 4615 w 19295"/>
                <a:gd name="connsiteY43" fmla="*/ 9706 h 10294"/>
                <a:gd name="connsiteX44" fmla="*/ 3718 w 19295"/>
                <a:gd name="connsiteY44" fmla="*/ 9706 h 10294"/>
                <a:gd name="connsiteX45" fmla="*/ 1026 w 19295"/>
                <a:gd name="connsiteY45" fmla="*/ 10294 h 10294"/>
                <a:gd name="connsiteX0" fmla="*/ 1026 w 19295"/>
                <a:gd name="connsiteY0" fmla="*/ 10294 h 10294"/>
                <a:gd name="connsiteX1" fmla="*/ 0 w 19295"/>
                <a:gd name="connsiteY1" fmla="*/ 9927 h 10294"/>
                <a:gd name="connsiteX2" fmla="*/ 1731 w 19295"/>
                <a:gd name="connsiteY2" fmla="*/ 9338 h 10294"/>
                <a:gd name="connsiteX3" fmla="*/ 3333 w 19295"/>
                <a:gd name="connsiteY3" fmla="*/ 7978 h 10294"/>
                <a:gd name="connsiteX4" fmla="*/ 4359 w 19295"/>
                <a:gd name="connsiteY4" fmla="*/ 7831 h 10294"/>
                <a:gd name="connsiteX5" fmla="*/ 6346 w 19295"/>
                <a:gd name="connsiteY5" fmla="*/ 7831 h 10294"/>
                <a:gd name="connsiteX6" fmla="*/ 7372 w 19295"/>
                <a:gd name="connsiteY6" fmla="*/ 6875 h 10294"/>
                <a:gd name="connsiteX7" fmla="*/ 6026 w 19295"/>
                <a:gd name="connsiteY7" fmla="*/ 7243 h 10294"/>
                <a:gd name="connsiteX8" fmla="*/ 3718 w 19295"/>
                <a:gd name="connsiteY8" fmla="*/ 6875 h 10294"/>
                <a:gd name="connsiteX9" fmla="*/ 3333 w 19295"/>
                <a:gd name="connsiteY9" fmla="*/ 6471 h 10294"/>
                <a:gd name="connsiteX10" fmla="*/ 1987 w 19295"/>
                <a:gd name="connsiteY10" fmla="*/ 6875 h 10294"/>
                <a:gd name="connsiteX11" fmla="*/ 1731 w 19295"/>
                <a:gd name="connsiteY11" fmla="*/ 6324 h 10294"/>
                <a:gd name="connsiteX12" fmla="*/ 4359 w 19295"/>
                <a:gd name="connsiteY12" fmla="*/ 4963 h 10294"/>
                <a:gd name="connsiteX13" fmla="*/ 4359 w 19295"/>
                <a:gd name="connsiteY13" fmla="*/ 4007 h 10294"/>
                <a:gd name="connsiteX14" fmla="*/ 3333 w 19295"/>
                <a:gd name="connsiteY14" fmla="*/ 4007 h 10294"/>
                <a:gd name="connsiteX15" fmla="*/ 2692 w 19295"/>
                <a:gd name="connsiteY15" fmla="*/ 4007 h 10294"/>
                <a:gd name="connsiteX16" fmla="*/ 3333 w 19295"/>
                <a:gd name="connsiteY16" fmla="*/ 3824 h 10294"/>
                <a:gd name="connsiteX17" fmla="*/ 5385 w 19295"/>
                <a:gd name="connsiteY17" fmla="*/ 3235 h 10294"/>
                <a:gd name="connsiteX18" fmla="*/ 7372 w 19295"/>
                <a:gd name="connsiteY18" fmla="*/ 3235 h 10294"/>
                <a:gd name="connsiteX19" fmla="*/ 6987 w 19295"/>
                <a:gd name="connsiteY19" fmla="*/ 2500 h 10294"/>
                <a:gd name="connsiteX20" fmla="*/ 6987 w 19295"/>
                <a:gd name="connsiteY20" fmla="*/ 1728 h 10294"/>
                <a:gd name="connsiteX21" fmla="*/ 6987 w 19295"/>
                <a:gd name="connsiteY21" fmla="*/ 1360 h 10294"/>
                <a:gd name="connsiteX22" fmla="*/ 6346 w 19295"/>
                <a:gd name="connsiteY22" fmla="*/ 1360 h 10294"/>
                <a:gd name="connsiteX23" fmla="*/ 6026 w 19295"/>
                <a:gd name="connsiteY23" fmla="*/ 0 h 10294"/>
                <a:gd name="connsiteX24" fmla="*/ 12308 w 19295"/>
                <a:gd name="connsiteY24" fmla="*/ 0 h 10294"/>
                <a:gd name="connsiteX25" fmla="*/ 14936 w 19295"/>
                <a:gd name="connsiteY25" fmla="*/ 2316 h 10294"/>
                <a:gd name="connsiteX26" fmla="*/ 14936 w 19295"/>
                <a:gd name="connsiteY26" fmla="*/ 3824 h 10294"/>
                <a:gd name="connsiteX27" fmla="*/ 15641 w 19295"/>
                <a:gd name="connsiteY27" fmla="*/ 4375 h 10294"/>
                <a:gd name="connsiteX28" fmla="*/ 17308 w 19295"/>
                <a:gd name="connsiteY28" fmla="*/ 3824 h 10294"/>
                <a:gd name="connsiteX29" fmla="*/ 19295 w 19295"/>
                <a:gd name="connsiteY29" fmla="*/ 4743 h 10294"/>
                <a:gd name="connsiteX30" fmla="*/ 18269 w 19295"/>
                <a:gd name="connsiteY30" fmla="*/ 6324 h 10294"/>
                <a:gd name="connsiteX31" fmla="*/ 17308 w 19295"/>
                <a:gd name="connsiteY31" fmla="*/ 6471 h 10294"/>
                <a:gd name="connsiteX32" fmla="*/ 16667 w 19295"/>
                <a:gd name="connsiteY32" fmla="*/ 6875 h 10294"/>
                <a:gd name="connsiteX33" fmla="*/ 15962 w 19295"/>
                <a:gd name="connsiteY33" fmla="*/ 7243 h 10294"/>
                <a:gd name="connsiteX34" fmla="*/ 18269 w 19295"/>
                <a:gd name="connsiteY34" fmla="*/ 7427 h 10294"/>
                <a:gd name="connsiteX35" fmla="*/ 17308 w 19295"/>
                <a:gd name="connsiteY35" fmla="*/ 8419 h 10294"/>
                <a:gd name="connsiteX36" fmla="*/ 15641 w 19295"/>
                <a:gd name="connsiteY36" fmla="*/ 8787 h 10294"/>
                <a:gd name="connsiteX37" fmla="*/ 13269 w 19295"/>
                <a:gd name="connsiteY37" fmla="*/ 8419 h 10294"/>
                <a:gd name="connsiteX38" fmla="*/ 12308 w 19295"/>
                <a:gd name="connsiteY38" fmla="*/ 8419 h 10294"/>
                <a:gd name="connsiteX39" fmla="*/ 9615 w 19295"/>
                <a:gd name="connsiteY39" fmla="*/ 8787 h 10294"/>
                <a:gd name="connsiteX40" fmla="*/ 7372 w 19295"/>
                <a:gd name="connsiteY40" fmla="*/ 8787 h 10294"/>
                <a:gd name="connsiteX41" fmla="*/ 6026 w 19295"/>
                <a:gd name="connsiteY41" fmla="*/ 8971 h 10294"/>
                <a:gd name="connsiteX42" fmla="*/ 4615 w 19295"/>
                <a:gd name="connsiteY42" fmla="*/ 9706 h 10294"/>
                <a:gd name="connsiteX43" fmla="*/ 3718 w 19295"/>
                <a:gd name="connsiteY43" fmla="*/ 9706 h 10294"/>
                <a:gd name="connsiteX44" fmla="*/ 1026 w 19295"/>
                <a:gd name="connsiteY44" fmla="*/ 10294 h 10294"/>
                <a:gd name="connsiteX0" fmla="*/ 1026 w 19295"/>
                <a:gd name="connsiteY0" fmla="*/ 10294 h 10294"/>
                <a:gd name="connsiteX1" fmla="*/ 0 w 19295"/>
                <a:gd name="connsiteY1" fmla="*/ 9927 h 10294"/>
                <a:gd name="connsiteX2" fmla="*/ 1731 w 19295"/>
                <a:gd name="connsiteY2" fmla="*/ 9338 h 10294"/>
                <a:gd name="connsiteX3" fmla="*/ 3333 w 19295"/>
                <a:gd name="connsiteY3" fmla="*/ 7978 h 10294"/>
                <a:gd name="connsiteX4" fmla="*/ 4359 w 19295"/>
                <a:gd name="connsiteY4" fmla="*/ 7831 h 10294"/>
                <a:gd name="connsiteX5" fmla="*/ 6346 w 19295"/>
                <a:gd name="connsiteY5" fmla="*/ 7831 h 10294"/>
                <a:gd name="connsiteX6" fmla="*/ 7372 w 19295"/>
                <a:gd name="connsiteY6" fmla="*/ 6875 h 10294"/>
                <a:gd name="connsiteX7" fmla="*/ 6026 w 19295"/>
                <a:gd name="connsiteY7" fmla="*/ 7243 h 10294"/>
                <a:gd name="connsiteX8" fmla="*/ 3718 w 19295"/>
                <a:gd name="connsiteY8" fmla="*/ 6875 h 10294"/>
                <a:gd name="connsiteX9" fmla="*/ 3333 w 19295"/>
                <a:gd name="connsiteY9" fmla="*/ 6471 h 10294"/>
                <a:gd name="connsiteX10" fmla="*/ 1987 w 19295"/>
                <a:gd name="connsiteY10" fmla="*/ 6875 h 10294"/>
                <a:gd name="connsiteX11" fmla="*/ 1731 w 19295"/>
                <a:gd name="connsiteY11" fmla="*/ 6324 h 10294"/>
                <a:gd name="connsiteX12" fmla="*/ 4359 w 19295"/>
                <a:gd name="connsiteY12" fmla="*/ 4963 h 10294"/>
                <a:gd name="connsiteX13" fmla="*/ 4359 w 19295"/>
                <a:gd name="connsiteY13" fmla="*/ 4007 h 10294"/>
                <a:gd name="connsiteX14" fmla="*/ 3333 w 19295"/>
                <a:gd name="connsiteY14" fmla="*/ 4007 h 10294"/>
                <a:gd name="connsiteX15" fmla="*/ 2692 w 19295"/>
                <a:gd name="connsiteY15" fmla="*/ 4007 h 10294"/>
                <a:gd name="connsiteX16" fmla="*/ 3333 w 19295"/>
                <a:gd name="connsiteY16" fmla="*/ 3824 h 10294"/>
                <a:gd name="connsiteX17" fmla="*/ 5385 w 19295"/>
                <a:gd name="connsiteY17" fmla="*/ 3235 h 10294"/>
                <a:gd name="connsiteX18" fmla="*/ 7372 w 19295"/>
                <a:gd name="connsiteY18" fmla="*/ 3235 h 10294"/>
                <a:gd name="connsiteX19" fmla="*/ 6987 w 19295"/>
                <a:gd name="connsiteY19" fmla="*/ 2500 h 10294"/>
                <a:gd name="connsiteX20" fmla="*/ 6987 w 19295"/>
                <a:gd name="connsiteY20" fmla="*/ 1728 h 10294"/>
                <a:gd name="connsiteX21" fmla="*/ 6987 w 19295"/>
                <a:gd name="connsiteY21" fmla="*/ 1360 h 10294"/>
                <a:gd name="connsiteX22" fmla="*/ 6346 w 19295"/>
                <a:gd name="connsiteY22" fmla="*/ 1360 h 10294"/>
                <a:gd name="connsiteX23" fmla="*/ 6026 w 19295"/>
                <a:gd name="connsiteY23" fmla="*/ 0 h 10294"/>
                <a:gd name="connsiteX24" fmla="*/ 14936 w 19295"/>
                <a:gd name="connsiteY24" fmla="*/ 2316 h 10294"/>
                <a:gd name="connsiteX25" fmla="*/ 14936 w 19295"/>
                <a:gd name="connsiteY25" fmla="*/ 3824 h 10294"/>
                <a:gd name="connsiteX26" fmla="*/ 15641 w 19295"/>
                <a:gd name="connsiteY26" fmla="*/ 4375 h 10294"/>
                <a:gd name="connsiteX27" fmla="*/ 17308 w 19295"/>
                <a:gd name="connsiteY27" fmla="*/ 3824 h 10294"/>
                <a:gd name="connsiteX28" fmla="*/ 19295 w 19295"/>
                <a:gd name="connsiteY28" fmla="*/ 4743 h 10294"/>
                <a:gd name="connsiteX29" fmla="*/ 18269 w 19295"/>
                <a:gd name="connsiteY29" fmla="*/ 6324 h 10294"/>
                <a:gd name="connsiteX30" fmla="*/ 17308 w 19295"/>
                <a:gd name="connsiteY30" fmla="*/ 6471 h 10294"/>
                <a:gd name="connsiteX31" fmla="*/ 16667 w 19295"/>
                <a:gd name="connsiteY31" fmla="*/ 6875 h 10294"/>
                <a:gd name="connsiteX32" fmla="*/ 15962 w 19295"/>
                <a:gd name="connsiteY32" fmla="*/ 7243 h 10294"/>
                <a:gd name="connsiteX33" fmla="*/ 18269 w 19295"/>
                <a:gd name="connsiteY33" fmla="*/ 7427 h 10294"/>
                <a:gd name="connsiteX34" fmla="*/ 17308 w 19295"/>
                <a:gd name="connsiteY34" fmla="*/ 8419 h 10294"/>
                <a:gd name="connsiteX35" fmla="*/ 15641 w 19295"/>
                <a:gd name="connsiteY35" fmla="*/ 8787 h 10294"/>
                <a:gd name="connsiteX36" fmla="*/ 13269 w 19295"/>
                <a:gd name="connsiteY36" fmla="*/ 8419 h 10294"/>
                <a:gd name="connsiteX37" fmla="*/ 12308 w 19295"/>
                <a:gd name="connsiteY37" fmla="*/ 8419 h 10294"/>
                <a:gd name="connsiteX38" fmla="*/ 9615 w 19295"/>
                <a:gd name="connsiteY38" fmla="*/ 8787 h 10294"/>
                <a:gd name="connsiteX39" fmla="*/ 7372 w 19295"/>
                <a:gd name="connsiteY39" fmla="*/ 8787 h 10294"/>
                <a:gd name="connsiteX40" fmla="*/ 6026 w 19295"/>
                <a:gd name="connsiteY40" fmla="*/ 8971 h 10294"/>
                <a:gd name="connsiteX41" fmla="*/ 4615 w 19295"/>
                <a:gd name="connsiteY41" fmla="*/ 9706 h 10294"/>
                <a:gd name="connsiteX42" fmla="*/ 3718 w 19295"/>
                <a:gd name="connsiteY42" fmla="*/ 9706 h 10294"/>
                <a:gd name="connsiteX43" fmla="*/ 1026 w 19295"/>
                <a:gd name="connsiteY43" fmla="*/ 10294 h 10294"/>
                <a:gd name="connsiteX0" fmla="*/ 1026 w 19295"/>
                <a:gd name="connsiteY0" fmla="*/ 10294 h 10294"/>
                <a:gd name="connsiteX1" fmla="*/ 0 w 19295"/>
                <a:gd name="connsiteY1" fmla="*/ 9927 h 10294"/>
                <a:gd name="connsiteX2" fmla="*/ 1731 w 19295"/>
                <a:gd name="connsiteY2" fmla="*/ 9338 h 10294"/>
                <a:gd name="connsiteX3" fmla="*/ 3333 w 19295"/>
                <a:gd name="connsiteY3" fmla="*/ 7978 h 10294"/>
                <a:gd name="connsiteX4" fmla="*/ 4359 w 19295"/>
                <a:gd name="connsiteY4" fmla="*/ 7831 h 10294"/>
                <a:gd name="connsiteX5" fmla="*/ 6346 w 19295"/>
                <a:gd name="connsiteY5" fmla="*/ 7831 h 10294"/>
                <a:gd name="connsiteX6" fmla="*/ 7372 w 19295"/>
                <a:gd name="connsiteY6" fmla="*/ 6875 h 10294"/>
                <a:gd name="connsiteX7" fmla="*/ 6026 w 19295"/>
                <a:gd name="connsiteY7" fmla="*/ 7243 h 10294"/>
                <a:gd name="connsiteX8" fmla="*/ 3718 w 19295"/>
                <a:gd name="connsiteY8" fmla="*/ 6875 h 10294"/>
                <a:gd name="connsiteX9" fmla="*/ 3333 w 19295"/>
                <a:gd name="connsiteY9" fmla="*/ 6471 h 10294"/>
                <a:gd name="connsiteX10" fmla="*/ 1987 w 19295"/>
                <a:gd name="connsiteY10" fmla="*/ 6875 h 10294"/>
                <a:gd name="connsiteX11" fmla="*/ 1731 w 19295"/>
                <a:gd name="connsiteY11" fmla="*/ 6324 h 10294"/>
                <a:gd name="connsiteX12" fmla="*/ 4359 w 19295"/>
                <a:gd name="connsiteY12" fmla="*/ 4963 h 10294"/>
                <a:gd name="connsiteX13" fmla="*/ 4359 w 19295"/>
                <a:gd name="connsiteY13" fmla="*/ 4007 h 10294"/>
                <a:gd name="connsiteX14" fmla="*/ 3333 w 19295"/>
                <a:gd name="connsiteY14" fmla="*/ 4007 h 10294"/>
                <a:gd name="connsiteX15" fmla="*/ 2692 w 19295"/>
                <a:gd name="connsiteY15" fmla="*/ 4007 h 10294"/>
                <a:gd name="connsiteX16" fmla="*/ 3333 w 19295"/>
                <a:gd name="connsiteY16" fmla="*/ 3824 h 10294"/>
                <a:gd name="connsiteX17" fmla="*/ 5385 w 19295"/>
                <a:gd name="connsiteY17" fmla="*/ 3235 h 10294"/>
                <a:gd name="connsiteX18" fmla="*/ 7372 w 19295"/>
                <a:gd name="connsiteY18" fmla="*/ 3235 h 10294"/>
                <a:gd name="connsiteX19" fmla="*/ 6987 w 19295"/>
                <a:gd name="connsiteY19" fmla="*/ 2500 h 10294"/>
                <a:gd name="connsiteX20" fmla="*/ 6987 w 19295"/>
                <a:gd name="connsiteY20" fmla="*/ 1728 h 10294"/>
                <a:gd name="connsiteX21" fmla="*/ 6987 w 19295"/>
                <a:gd name="connsiteY21" fmla="*/ 1360 h 10294"/>
                <a:gd name="connsiteX22" fmla="*/ 6346 w 19295"/>
                <a:gd name="connsiteY22" fmla="*/ 1360 h 10294"/>
                <a:gd name="connsiteX23" fmla="*/ 6026 w 19295"/>
                <a:gd name="connsiteY23" fmla="*/ 0 h 10294"/>
                <a:gd name="connsiteX24" fmla="*/ 14936 w 19295"/>
                <a:gd name="connsiteY24" fmla="*/ 3824 h 10294"/>
                <a:gd name="connsiteX25" fmla="*/ 15641 w 19295"/>
                <a:gd name="connsiteY25" fmla="*/ 4375 h 10294"/>
                <a:gd name="connsiteX26" fmla="*/ 17308 w 19295"/>
                <a:gd name="connsiteY26" fmla="*/ 3824 h 10294"/>
                <a:gd name="connsiteX27" fmla="*/ 19295 w 19295"/>
                <a:gd name="connsiteY27" fmla="*/ 4743 h 10294"/>
                <a:gd name="connsiteX28" fmla="*/ 18269 w 19295"/>
                <a:gd name="connsiteY28" fmla="*/ 6324 h 10294"/>
                <a:gd name="connsiteX29" fmla="*/ 17308 w 19295"/>
                <a:gd name="connsiteY29" fmla="*/ 6471 h 10294"/>
                <a:gd name="connsiteX30" fmla="*/ 16667 w 19295"/>
                <a:gd name="connsiteY30" fmla="*/ 6875 h 10294"/>
                <a:gd name="connsiteX31" fmla="*/ 15962 w 19295"/>
                <a:gd name="connsiteY31" fmla="*/ 7243 h 10294"/>
                <a:gd name="connsiteX32" fmla="*/ 18269 w 19295"/>
                <a:gd name="connsiteY32" fmla="*/ 7427 h 10294"/>
                <a:gd name="connsiteX33" fmla="*/ 17308 w 19295"/>
                <a:gd name="connsiteY33" fmla="*/ 8419 h 10294"/>
                <a:gd name="connsiteX34" fmla="*/ 15641 w 19295"/>
                <a:gd name="connsiteY34" fmla="*/ 8787 h 10294"/>
                <a:gd name="connsiteX35" fmla="*/ 13269 w 19295"/>
                <a:gd name="connsiteY35" fmla="*/ 8419 h 10294"/>
                <a:gd name="connsiteX36" fmla="*/ 12308 w 19295"/>
                <a:gd name="connsiteY36" fmla="*/ 8419 h 10294"/>
                <a:gd name="connsiteX37" fmla="*/ 9615 w 19295"/>
                <a:gd name="connsiteY37" fmla="*/ 8787 h 10294"/>
                <a:gd name="connsiteX38" fmla="*/ 7372 w 19295"/>
                <a:gd name="connsiteY38" fmla="*/ 8787 h 10294"/>
                <a:gd name="connsiteX39" fmla="*/ 6026 w 19295"/>
                <a:gd name="connsiteY39" fmla="*/ 8971 h 10294"/>
                <a:gd name="connsiteX40" fmla="*/ 4615 w 19295"/>
                <a:gd name="connsiteY40" fmla="*/ 9706 h 10294"/>
                <a:gd name="connsiteX41" fmla="*/ 3718 w 19295"/>
                <a:gd name="connsiteY41" fmla="*/ 9706 h 10294"/>
                <a:gd name="connsiteX42" fmla="*/ 1026 w 19295"/>
                <a:gd name="connsiteY42" fmla="*/ 10294 h 10294"/>
                <a:gd name="connsiteX0" fmla="*/ 1026 w 18269"/>
                <a:gd name="connsiteY0" fmla="*/ 10294 h 10294"/>
                <a:gd name="connsiteX1" fmla="*/ 0 w 18269"/>
                <a:gd name="connsiteY1" fmla="*/ 9927 h 10294"/>
                <a:gd name="connsiteX2" fmla="*/ 1731 w 18269"/>
                <a:gd name="connsiteY2" fmla="*/ 9338 h 10294"/>
                <a:gd name="connsiteX3" fmla="*/ 3333 w 18269"/>
                <a:gd name="connsiteY3" fmla="*/ 7978 h 10294"/>
                <a:gd name="connsiteX4" fmla="*/ 4359 w 18269"/>
                <a:gd name="connsiteY4" fmla="*/ 7831 h 10294"/>
                <a:gd name="connsiteX5" fmla="*/ 6346 w 18269"/>
                <a:gd name="connsiteY5" fmla="*/ 7831 h 10294"/>
                <a:gd name="connsiteX6" fmla="*/ 7372 w 18269"/>
                <a:gd name="connsiteY6" fmla="*/ 6875 h 10294"/>
                <a:gd name="connsiteX7" fmla="*/ 6026 w 18269"/>
                <a:gd name="connsiteY7" fmla="*/ 7243 h 10294"/>
                <a:gd name="connsiteX8" fmla="*/ 3718 w 18269"/>
                <a:gd name="connsiteY8" fmla="*/ 6875 h 10294"/>
                <a:gd name="connsiteX9" fmla="*/ 3333 w 18269"/>
                <a:gd name="connsiteY9" fmla="*/ 6471 h 10294"/>
                <a:gd name="connsiteX10" fmla="*/ 1987 w 18269"/>
                <a:gd name="connsiteY10" fmla="*/ 6875 h 10294"/>
                <a:gd name="connsiteX11" fmla="*/ 1731 w 18269"/>
                <a:gd name="connsiteY11" fmla="*/ 6324 h 10294"/>
                <a:gd name="connsiteX12" fmla="*/ 4359 w 18269"/>
                <a:gd name="connsiteY12" fmla="*/ 4963 h 10294"/>
                <a:gd name="connsiteX13" fmla="*/ 4359 w 18269"/>
                <a:gd name="connsiteY13" fmla="*/ 4007 h 10294"/>
                <a:gd name="connsiteX14" fmla="*/ 3333 w 18269"/>
                <a:gd name="connsiteY14" fmla="*/ 4007 h 10294"/>
                <a:gd name="connsiteX15" fmla="*/ 2692 w 18269"/>
                <a:gd name="connsiteY15" fmla="*/ 4007 h 10294"/>
                <a:gd name="connsiteX16" fmla="*/ 3333 w 18269"/>
                <a:gd name="connsiteY16" fmla="*/ 3824 h 10294"/>
                <a:gd name="connsiteX17" fmla="*/ 5385 w 18269"/>
                <a:gd name="connsiteY17" fmla="*/ 3235 h 10294"/>
                <a:gd name="connsiteX18" fmla="*/ 7372 w 18269"/>
                <a:gd name="connsiteY18" fmla="*/ 3235 h 10294"/>
                <a:gd name="connsiteX19" fmla="*/ 6987 w 18269"/>
                <a:gd name="connsiteY19" fmla="*/ 2500 h 10294"/>
                <a:gd name="connsiteX20" fmla="*/ 6987 w 18269"/>
                <a:gd name="connsiteY20" fmla="*/ 1728 h 10294"/>
                <a:gd name="connsiteX21" fmla="*/ 6987 w 18269"/>
                <a:gd name="connsiteY21" fmla="*/ 1360 h 10294"/>
                <a:gd name="connsiteX22" fmla="*/ 6346 w 18269"/>
                <a:gd name="connsiteY22" fmla="*/ 1360 h 10294"/>
                <a:gd name="connsiteX23" fmla="*/ 6026 w 18269"/>
                <a:gd name="connsiteY23" fmla="*/ 0 h 10294"/>
                <a:gd name="connsiteX24" fmla="*/ 14936 w 18269"/>
                <a:gd name="connsiteY24" fmla="*/ 3824 h 10294"/>
                <a:gd name="connsiteX25" fmla="*/ 15641 w 18269"/>
                <a:gd name="connsiteY25" fmla="*/ 4375 h 10294"/>
                <a:gd name="connsiteX26" fmla="*/ 17308 w 18269"/>
                <a:gd name="connsiteY26" fmla="*/ 3824 h 10294"/>
                <a:gd name="connsiteX27" fmla="*/ 18269 w 18269"/>
                <a:gd name="connsiteY27" fmla="*/ 6324 h 10294"/>
                <a:gd name="connsiteX28" fmla="*/ 17308 w 18269"/>
                <a:gd name="connsiteY28" fmla="*/ 6471 h 10294"/>
                <a:gd name="connsiteX29" fmla="*/ 16667 w 18269"/>
                <a:gd name="connsiteY29" fmla="*/ 6875 h 10294"/>
                <a:gd name="connsiteX30" fmla="*/ 15962 w 18269"/>
                <a:gd name="connsiteY30" fmla="*/ 7243 h 10294"/>
                <a:gd name="connsiteX31" fmla="*/ 18269 w 18269"/>
                <a:gd name="connsiteY31" fmla="*/ 7427 h 10294"/>
                <a:gd name="connsiteX32" fmla="*/ 17308 w 18269"/>
                <a:gd name="connsiteY32" fmla="*/ 8419 h 10294"/>
                <a:gd name="connsiteX33" fmla="*/ 15641 w 18269"/>
                <a:gd name="connsiteY33" fmla="*/ 8787 h 10294"/>
                <a:gd name="connsiteX34" fmla="*/ 13269 w 18269"/>
                <a:gd name="connsiteY34" fmla="*/ 8419 h 10294"/>
                <a:gd name="connsiteX35" fmla="*/ 12308 w 18269"/>
                <a:gd name="connsiteY35" fmla="*/ 8419 h 10294"/>
                <a:gd name="connsiteX36" fmla="*/ 9615 w 18269"/>
                <a:gd name="connsiteY36" fmla="*/ 8787 h 10294"/>
                <a:gd name="connsiteX37" fmla="*/ 7372 w 18269"/>
                <a:gd name="connsiteY37" fmla="*/ 8787 h 10294"/>
                <a:gd name="connsiteX38" fmla="*/ 6026 w 18269"/>
                <a:gd name="connsiteY38" fmla="*/ 8971 h 10294"/>
                <a:gd name="connsiteX39" fmla="*/ 4615 w 18269"/>
                <a:gd name="connsiteY39" fmla="*/ 9706 h 10294"/>
                <a:gd name="connsiteX40" fmla="*/ 3718 w 18269"/>
                <a:gd name="connsiteY40" fmla="*/ 9706 h 10294"/>
                <a:gd name="connsiteX41" fmla="*/ 1026 w 18269"/>
                <a:gd name="connsiteY41" fmla="*/ 10294 h 10294"/>
                <a:gd name="connsiteX0" fmla="*/ 1026 w 18269"/>
                <a:gd name="connsiteY0" fmla="*/ 10294 h 10294"/>
                <a:gd name="connsiteX1" fmla="*/ 0 w 18269"/>
                <a:gd name="connsiteY1" fmla="*/ 9927 h 10294"/>
                <a:gd name="connsiteX2" fmla="*/ 1731 w 18269"/>
                <a:gd name="connsiteY2" fmla="*/ 9338 h 10294"/>
                <a:gd name="connsiteX3" fmla="*/ 3333 w 18269"/>
                <a:gd name="connsiteY3" fmla="*/ 7978 h 10294"/>
                <a:gd name="connsiteX4" fmla="*/ 4359 w 18269"/>
                <a:gd name="connsiteY4" fmla="*/ 7831 h 10294"/>
                <a:gd name="connsiteX5" fmla="*/ 6346 w 18269"/>
                <a:gd name="connsiteY5" fmla="*/ 7831 h 10294"/>
                <a:gd name="connsiteX6" fmla="*/ 7372 w 18269"/>
                <a:gd name="connsiteY6" fmla="*/ 6875 h 10294"/>
                <a:gd name="connsiteX7" fmla="*/ 6026 w 18269"/>
                <a:gd name="connsiteY7" fmla="*/ 7243 h 10294"/>
                <a:gd name="connsiteX8" fmla="*/ 3718 w 18269"/>
                <a:gd name="connsiteY8" fmla="*/ 6875 h 10294"/>
                <a:gd name="connsiteX9" fmla="*/ 3333 w 18269"/>
                <a:gd name="connsiteY9" fmla="*/ 6471 h 10294"/>
                <a:gd name="connsiteX10" fmla="*/ 1987 w 18269"/>
                <a:gd name="connsiteY10" fmla="*/ 6875 h 10294"/>
                <a:gd name="connsiteX11" fmla="*/ 1731 w 18269"/>
                <a:gd name="connsiteY11" fmla="*/ 6324 h 10294"/>
                <a:gd name="connsiteX12" fmla="*/ 4359 w 18269"/>
                <a:gd name="connsiteY12" fmla="*/ 4963 h 10294"/>
                <a:gd name="connsiteX13" fmla="*/ 4359 w 18269"/>
                <a:gd name="connsiteY13" fmla="*/ 4007 h 10294"/>
                <a:gd name="connsiteX14" fmla="*/ 3333 w 18269"/>
                <a:gd name="connsiteY14" fmla="*/ 4007 h 10294"/>
                <a:gd name="connsiteX15" fmla="*/ 2692 w 18269"/>
                <a:gd name="connsiteY15" fmla="*/ 4007 h 10294"/>
                <a:gd name="connsiteX16" fmla="*/ 3333 w 18269"/>
                <a:gd name="connsiteY16" fmla="*/ 3824 h 10294"/>
                <a:gd name="connsiteX17" fmla="*/ 5385 w 18269"/>
                <a:gd name="connsiteY17" fmla="*/ 3235 h 10294"/>
                <a:gd name="connsiteX18" fmla="*/ 7372 w 18269"/>
                <a:gd name="connsiteY18" fmla="*/ 3235 h 10294"/>
                <a:gd name="connsiteX19" fmla="*/ 6987 w 18269"/>
                <a:gd name="connsiteY19" fmla="*/ 2500 h 10294"/>
                <a:gd name="connsiteX20" fmla="*/ 6987 w 18269"/>
                <a:gd name="connsiteY20" fmla="*/ 1728 h 10294"/>
                <a:gd name="connsiteX21" fmla="*/ 6987 w 18269"/>
                <a:gd name="connsiteY21" fmla="*/ 1360 h 10294"/>
                <a:gd name="connsiteX22" fmla="*/ 6346 w 18269"/>
                <a:gd name="connsiteY22" fmla="*/ 1360 h 10294"/>
                <a:gd name="connsiteX23" fmla="*/ 6026 w 18269"/>
                <a:gd name="connsiteY23" fmla="*/ 0 h 10294"/>
                <a:gd name="connsiteX24" fmla="*/ 14936 w 18269"/>
                <a:gd name="connsiteY24" fmla="*/ 3824 h 10294"/>
                <a:gd name="connsiteX25" fmla="*/ 15641 w 18269"/>
                <a:gd name="connsiteY25" fmla="*/ 4375 h 10294"/>
                <a:gd name="connsiteX26" fmla="*/ 18269 w 18269"/>
                <a:gd name="connsiteY26" fmla="*/ 6324 h 10294"/>
                <a:gd name="connsiteX27" fmla="*/ 17308 w 18269"/>
                <a:gd name="connsiteY27" fmla="*/ 6471 h 10294"/>
                <a:gd name="connsiteX28" fmla="*/ 16667 w 18269"/>
                <a:gd name="connsiteY28" fmla="*/ 6875 h 10294"/>
                <a:gd name="connsiteX29" fmla="*/ 15962 w 18269"/>
                <a:gd name="connsiteY29" fmla="*/ 7243 h 10294"/>
                <a:gd name="connsiteX30" fmla="*/ 18269 w 18269"/>
                <a:gd name="connsiteY30" fmla="*/ 7427 h 10294"/>
                <a:gd name="connsiteX31" fmla="*/ 17308 w 18269"/>
                <a:gd name="connsiteY31" fmla="*/ 8419 h 10294"/>
                <a:gd name="connsiteX32" fmla="*/ 15641 w 18269"/>
                <a:gd name="connsiteY32" fmla="*/ 8787 h 10294"/>
                <a:gd name="connsiteX33" fmla="*/ 13269 w 18269"/>
                <a:gd name="connsiteY33" fmla="*/ 8419 h 10294"/>
                <a:gd name="connsiteX34" fmla="*/ 12308 w 18269"/>
                <a:gd name="connsiteY34" fmla="*/ 8419 h 10294"/>
                <a:gd name="connsiteX35" fmla="*/ 9615 w 18269"/>
                <a:gd name="connsiteY35" fmla="*/ 8787 h 10294"/>
                <a:gd name="connsiteX36" fmla="*/ 7372 w 18269"/>
                <a:gd name="connsiteY36" fmla="*/ 8787 h 10294"/>
                <a:gd name="connsiteX37" fmla="*/ 6026 w 18269"/>
                <a:gd name="connsiteY37" fmla="*/ 8971 h 10294"/>
                <a:gd name="connsiteX38" fmla="*/ 4615 w 18269"/>
                <a:gd name="connsiteY38" fmla="*/ 9706 h 10294"/>
                <a:gd name="connsiteX39" fmla="*/ 3718 w 18269"/>
                <a:gd name="connsiteY39" fmla="*/ 9706 h 10294"/>
                <a:gd name="connsiteX40" fmla="*/ 1026 w 18269"/>
                <a:gd name="connsiteY40" fmla="*/ 10294 h 10294"/>
                <a:gd name="connsiteX0" fmla="*/ 1026 w 18269"/>
                <a:gd name="connsiteY0" fmla="*/ 10294 h 10294"/>
                <a:gd name="connsiteX1" fmla="*/ 0 w 18269"/>
                <a:gd name="connsiteY1" fmla="*/ 9927 h 10294"/>
                <a:gd name="connsiteX2" fmla="*/ 1731 w 18269"/>
                <a:gd name="connsiteY2" fmla="*/ 9338 h 10294"/>
                <a:gd name="connsiteX3" fmla="*/ 3333 w 18269"/>
                <a:gd name="connsiteY3" fmla="*/ 7978 h 10294"/>
                <a:gd name="connsiteX4" fmla="*/ 4359 w 18269"/>
                <a:gd name="connsiteY4" fmla="*/ 7831 h 10294"/>
                <a:gd name="connsiteX5" fmla="*/ 6346 w 18269"/>
                <a:gd name="connsiteY5" fmla="*/ 7831 h 10294"/>
                <a:gd name="connsiteX6" fmla="*/ 7372 w 18269"/>
                <a:gd name="connsiteY6" fmla="*/ 6875 h 10294"/>
                <a:gd name="connsiteX7" fmla="*/ 6026 w 18269"/>
                <a:gd name="connsiteY7" fmla="*/ 7243 h 10294"/>
                <a:gd name="connsiteX8" fmla="*/ 3718 w 18269"/>
                <a:gd name="connsiteY8" fmla="*/ 6875 h 10294"/>
                <a:gd name="connsiteX9" fmla="*/ 3333 w 18269"/>
                <a:gd name="connsiteY9" fmla="*/ 6471 h 10294"/>
                <a:gd name="connsiteX10" fmla="*/ 1987 w 18269"/>
                <a:gd name="connsiteY10" fmla="*/ 6875 h 10294"/>
                <a:gd name="connsiteX11" fmla="*/ 1731 w 18269"/>
                <a:gd name="connsiteY11" fmla="*/ 6324 h 10294"/>
                <a:gd name="connsiteX12" fmla="*/ 4359 w 18269"/>
                <a:gd name="connsiteY12" fmla="*/ 4963 h 10294"/>
                <a:gd name="connsiteX13" fmla="*/ 4359 w 18269"/>
                <a:gd name="connsiteY13" fmla="*/ 4007 h 10294"/>
                <a:gd name="connsiteX14" fmla="*/ 3333 w 18269"/>
                <a:gd name="connsiteY14" fmla="*/ 4007 h 10294"/>
                <a:gd name="connsiteX15" fmla="*/ 2692 w 18269"/>
                <a:gd name="connsiteY15" fmla="*/ 4007 h 10294"/>
                <a:gd name="connsiteX16" fmla="*/ 3333 w 18269"/>
                <a:gd name="connsiteY16" fmla="*/ 3824 h 10294"/>
                <a:gd name="connsiteX17" fmla="*/ 5385 w 18269"/>
                <a:gd name="connsiteY17" fmla="*/ 3235 h 10294"/>
                <a:gd name="connsiteX18" fmla="*/ 7372 w 18269"/>
                <a:gd name="connsiteY18" fmla="*/ 3235 h 10294"/>
                <a:gd name="connsiteX19" fmla="*/ 6987 w 18269"/>
                <a:gd name="connsiteY19" fmla="*/ 2500 h 10294"/>
                <a:gd name="connsiteX20" fmla="*/ 6987 w 18269"/>
                <a:gd name="connsiteY20" fmla="*/ 1728 h 10294"/>
                <a:gd name="connsiteX21" fmla="*/ 6987 w 18269"/>
                <a:gd name="connsiteY21" fmla="*/ 1360 h 10294"/>
                <a:gd name="connsiteX22" fmla="*/ 6346 w 18269"/>
                <a:gd name="connsiteY22" fmla="*/ 1360 h 10294"/>
                <a:gd name="connsiteX23" fmla="*/ 6026 w 18269"/>
                <a:gd name="connsiteY23" fmla="*/ 0 h 10294"/>
                <a:gd name="connsiteX24" fmla="*/ 14936 w 18269"/>
                <a:gd name="connsiteY24" fmla="*/ 3824 h 10294"/>
                <a:gd name="connsiteX25" fmla="*/ 18269 w 18269"/>
                <a:gd name="connsiteY25" fmla="*/ 6324 h 10294"/>
                <a:gd name="connsiteX26" fmla="*/ 17308 w 18269"/>
                <a:gd name="connsiteY26" fmla="*/ 6471 h 10294"/>
                <a:gd name="connsiteX27" fmla="*/ 16667 w 18269"/>
                <a:gd name="connsiteY27" fmla="*/ 6875 h 10294"/>
                <a:gd name="connsiteX28" fmla="*/ 15962 w 18269"/>
                <a:gd name="connsiteY28" fmla="*/ 7243 h 10294"/>
                <a:gd name="connsiteX29" fmla="*/ 18269 w 18269"/>
                <a:gd name="connsiteY29" fmla="*/ 7427 h 10294"/>
                <a:gd name="connsiteX30" fmla="*/ 17308 w 18269"/>
                <a:gd name="connsiteY30" fmla="*/ 8419 h 10294"/>
                <a:gd name="connsiteX31" fmla="*/ 15641 w 18269"/>
                <a:gd name="connsiteY31" fmla="*/ 8787 h 10294"/>
                <a:gd name="connsiteX32" fmla="*/ 13269 w 18269"/>
                <a:gd name="connsiteY32" fmla="*/ 8419 h 10294"/>
                <a:gd name="connsiteX33" fmla="*/ 12308 w 18269"/>
                <a:gd name="connsiteY33" fmla="*/ 8419 h 10294"/>
                <a:gd name="connsiteX34" fmla="*/ 9615 w 18269"/>
                <a:gd name="connsiteY34" fmla="*/ 8787 h 10294"/>
                <a:gd name="connsiteX35" fmla="*/ 7372 w 18269"/>
                <a:gd name="connsiteY35" fmla="*/ 8787 h 10294"/>
                <a:gd name="connsiteX36" fmla="*/ 6026 w 18269"/>
                <a:gd name="connsiteY36" fmla="*/ 8971 h 10294"/>
                <a:gd name="connsiteX37" fmla="*/ 4615 w 18269"/>
                <a:gd name="connsiteY37" fmla="*/ 9706 h 10294"/>
                <a:gd name="connsiteX38" fmla="*/ 3718 w 18269"/>
                <a:gd name="connsiteY38" fmla="*/ 9706 h 10294"/>
                <a:gd name="connsiteX39" fmla="*/ 1026 w 18269"/>
                <a:gd name="connsiteY39" fmla="*/ 10294 h 10294"/>
                <a:gd name="connsiteX0" fmla="*/ 1026 w 18269"/>
                <a:gd name="connsiteY0" fmla="*/ 10294 h 10294"/>
                <a:gd name="connsiteX1" fmla="*/ 0 w 18269"/>
                <a:gd name="connsiteY1" fmla="*/ 9927 h 10294"/>
                <a:gd name="connsiteX2" fmla="*/ 1731 w 18269"/>
                <a:gd name="connsiteY2" fmla="*/ 9338 h 10294"/>
                <a:gd name="connsiteX3" fmla="*/ 3333 w 18269"/>
                <a:gd name="connsiteY3" fmla="*/ 7978 h 10294"/>
                <a:gd name="connsiteX4" fmla="*/ 4359 w 18269"/>
                <a:gd name="connsiteY4" fmla="*/ 7831 h 10294"/>
                <a:gd name="connsiteX5" fmla="*/ 6346 w 18269"/>
                <a:gd name="connsiteY5" fmla="*/ 7831 h 10294"/>
                <a:gd name="connsiteX6" fmla="*/ 7372 w 18269"/>
                <a:gd name="connsiteY6" fmla="*/ 6875 h 10294"/>
                <a:gd name="connsiteX7" fmla="*/ 6026 w 18269"/>
                <a:gd name="connsiteY7" fmla="*/ 7243 h 10294"/>
                <a:gd name="connsiteX8" fmla="*/ 3718 w 18269"/>
                <a:gd name="connsiteY8" fmla="*/ 6875 h 10294"/>
                <a:gd name="connsiteX9" fmla="*/ 3333 w 18269"/>
                <a:gd name="connsiteY9" fmla="*/ 6471 h 10294"/>
                <a:gd name="connsiteX10" fmla="*/ 1987 w 18269"/>
                <a:gd name="connsiteY10" fmla="*/ 6875 h 10294"/>
                <a:gd name="connsiteX11" fmla="*/ 1731 w 18269"/>
                <a:gd name="connsiteY11" fmla="*/ 6324 h 10294"/>
                <a:gd name="connsiteX12" fmla="*/ 4359 w 18269"/>
                <a:gd name="connsiteY12" fmla="*/ 4963 h 10294"/>
                <a:gd name="connsiteX13" fmla="*/ 4359 w 18269"/>
                <a:gd name="connsiteY13" fmla="*/ 4007 h 10294"/>
                <a:gd name="connsiteX14" fmla="*/ 3333 w 18269"/>
                <a:gd name="connsiteY14" fmla="*/ 4007 h 10294"/>
                <a:gd name="connsiteX15" fmla="*/ 2692 w 18269"/>
                <a:gd name="connsiteY15" fmla="*/ 4007 h 10294"/>
                <a:gd name="connsiteX16" fmla="*/ 3333 w 18269"/>
                <a:gd name="connsiteY16" fmla="*/ 3824 h 10294"/>
                <a:gd name="connsiteX17" fmla="*/ 5385 w 18269"/>
                <a:gd name="connsiteY17" fmla="*/ 3235 h 10294"/>
                <a:gd name="connsiteX18" fmla="*/ 7372 w 18269"/>
                <a:gd name="connsiteY18" fmla="*/ 3235 h 10294"/>
                <a:gd name="connsiteX19" fmla="*/ 6987 w 18269"/>
                <a:gd name="connsiteY19" fmla="*/ 2500 h 10294"/>
                <a:gd name="connsiteX20" fmla="*/ 6987 w 18269"/>
                <a:gd name="connsiteY20" fmla="*/ 1728 h 10294"/>
                <a:gd name="connsiteX21" fmla="*/ 6987 w 18269"/>
                <a:gd name="connsiteY21" fmla="*/ 1360 h 10294"/>
                <a:gd name="connsiteX22" fmla="*/ 6346 w 18269"/>
                <a:gd name="connsiteY22" fmla="*/ 1360 h 10294"/>
                <a:gd name="connsiteX23" fmla="*/ 6026 w 18269"/>
                <a:gd name="connsiteY23" fmla="*/ 0 h 10294"/>
                <a:gd name="connsiteX24" fmla="*/ 18269 w 18269"/>
                <a:gd name="connsiteY24" fmla="*/ 6324 h 10294"/>
                <a:gd name="connsiteX25" fmla="*/ 17308 w 18269"/>
                <a:gd name="connsiteY25" fmla="*/ 6471 h 10294"/>
                <a:gd name="connsiteX26" fmla="*/ 16667 w 18269"/>
                <a:gd name="connsiteY26" fmla="*/ 6875 h 10294"/>
                <a:gd name="connsiteX27" fmla="*/ 15962 w 18269"/>
                <a:gd name="connsiteY27" fmla="*/ 7243 h 10294"/>
                <a:gd name="connsiteX28" fmla="*/ 18269 w 18269"/>
                <a:gd name="connsiteY28" fmla="*/ 7427 h 10294"/>
                <a:gd name="connsiteX29" fmla="*/ 17308 w 18269"/>
                <a:gd name="connsiteY29" fmla="*/ 8419 h 10294"/>
                <a:gd name="connsiteX30" fmla="*/ 15641 w 18269"/>
                <a:gd name="connsiteY30" fmla="*/ 8787 h 10294"/>
                <a:gd name="connsiteX31" fmla="*/ 13269 w 18269"/>
                <a:gd name="connsiteY31" fmla="*/ 8419 h 10294"/>
                <a:gd name="connsiteX32" fmla="*/ 12308 w 18269"/>
                <a:gd name="connsiteY32" fmla="*/ 8419 h 10294"/>
                <a:gd name="connsiteX33" fmla="*/ 9615 w 18269"/>
                <a:gd name="connsiteY33" fmla="*/ 8787 h 10294"/>
                <a:gd name="connsiteX34" fmla="*/ 7372 w 18269"/>
                <a:gd name="connsiteY34" fmla="*/ 8787 h 10294"/>
                <a:gd name="connsiteX35" fmla="*/ 6026 w 18269"/>
                <a:gd name="connsiteY35" fmla="*/ 8971 h 10294"/>
                <a:gd name="connsiteX36" fmla="*/ 4615 w 18269"/>
                <a:gd name="connsiteY36" fmla="*/ 9706 h 10294"/>
                <a:gd name="connsiteX37" fmla="*/ 3718 w 18269"/>
                <a:gd name="connsiteY37" fmla="*/ 9706 h 10294"/>
                <a:gd name="connsiteX38" fmla="*/ 1026 w 18269"/>
                <a:gd name="connsiteY38" fmla="*/ 10294 h 10294"/>
                <a:gd name="connsiteX0" fmla="*/ 1026 w 18269"/>
                <a:gd name="connsiteY0" fmla="*/ 10294 h 10294"/>
                <a:gd name="connsiteX1" fmla="*/ 0 w 18269"/>
                <a:gd name="connsiteY1" fmla="*/ 9927 h 10294"/>
                <a:gd name="connsiteX2" fmla="*/ 1731 w 18269"/>
                <a:gd name="connsiteY2" fmla="*/ 9338 h 10294"/>
                <a:gd name="connsiteX3" fmla="*/ 3333 w 18269"/>
                <a:gd name="connsiteY3" fmla="*/ 7978 h 10294"/>
                <a:gd name="connsiteX4" fmla="*/ 4359 w 18269"/>
                <a:gd name="connsiteY4" fmla="*/ 7831 h 10294"/>
                <a:gd name="connsiteX5" fmla="*/ 6346 w 18269"/>
                <a:gd name="connsiteY5" fmla="*/ 7831 h 10294"/>
                <a:gd name="connsiteX6" fmla="*/ 7372 w 18269"/>
                <a:gd name="connsiteY6" fmla="*/ 6875 h 10294"/>
                <a:gd name="connsiteX7" fmla="*/ 6026 w 18269"/>
                <a:gd name="connsiteY7" fmla="*/ 7243 h 10294"/>
                <a:gd name="connsiteX8" fmla="*/ 3718 w 18269"/>
                <a:gd name="connsiteY8" fmla="*/ 6875 h 10294"/>
                <a:gd name="connsiteX9" fmla="*/ 3333 w 18269"/>
                <a:gd name="connsiteY9" fmla="*/ 6471 h 10294"/>
                <a:gd name="connsiteX10" fmla="*/ 1987 w 18269"/>
                <a:gd name="connsiteY10" fmla="*/ 6875 h 10294"/>
                <a:gd name="connsiteX11" fmla="*/ 1731 w 18269"/>
                <a:gd name="connsiteY11" fmla="*/ 6324 h 10294"/>
                <a:gd name="connsiteX12" fmla="*/ 4359 w 18269"/>
                <a:gd name="connsiteY12" fmla="*/ 4963 h 10294"/>
                <a:gd name="connsiteX13" fmla="*/ 4359 w 18269"/>
                <a:gd name="connsiteY13" fmla="*/ 4007 h 10294"/>
                <a:gd name="connsiteX14" fmla="*/ 3333 w 18269"/>
                <a:gd name="connsiteY14" fmla="*/ 4007 h 10294"/>
                <a:gd name="connsiteX15" fmla="*/ 2692 w 18269"/>
                <a:gd name="connsiteY15" fmla="*/ 4007 h 10294"/>
                <a:gd name="connsiteX16" fmla="*/ 3333 w 18269"/>
                <a:gd name="connsiteY16" fmla="*/ 3824 h 10294"/>
                <a:gd name="connsiteX17" fmla="*/ 5385 w 18269"/>
                <a:gd name="connsiteY17" fmla="*/ 3235 h 10294"/>
                <a:gd name="connsiteX18" fmla="*/ 7372 w 18269"/>
                <a:gd name="connsiteY18" fmla="*/ 3235 h 10294"/>
                <a:gd name="connsiteX19" fmla="*/ 6987 w 18269"/>
                <a:gd name="connsiteY19" fmla="*/ 2500 h 10294"/>
                <a:gd name="connsiteX20" fmla="*/ 6987 w 18269"/>
                <a:gd name="connsiteY20" fmla="*/ 1728 h 10294"/>
                <a:gd name="connsiteX21" fmla="*/ 6987 w 18269"/>
                <a:gd name="connsiteY21" fmla="*/ 1360 h 10294"/>
                <a:gd name="connsiteX22" fmla="*/ 6346 w 18269"/>
                <a:gd name="connsiteY22" fmla="*/ 1360 h 10294"/>
                <a:gd name="connsiteX23" fmla="*/ 6026 w 18269"/>
                <a:gd name="connsiteY23" fmla="*/ 0 h 10294"/>
                <a:gd name="connsiteX24" fmla="*/ 18269 w 18269"/>
                <a:gd name="connsiteY24" fmla="*/ 6324 h 10294"/>
                <a:gd name="connsiteX25" fmla="*/ 16667 w 18269"/>
                <a:gd name="connsiteY25" fmla="*/ 6875 h 10294"/>
                <a:gd name="connsiteX26" fmla="*/ 15962 w 18269"/>
                <a:gd name="connsiteY26" fmla="*/ 7243 h 10294"/>
                <a:gd name="connsiteX27" fmla="*/ 18269 w 18269"/>
                <a:gd name="connsiteY27" fmla="*/ 7427 h 10294"/>
                <a:gd name="connsiteX28" fmla="*/ 17308 w 18269"/>
                <a:gd name="connsiteY28" fmla="*/ 8419 h 10294"/>
                <a:gd name="connsiteX29" fmla="*/ 15641 w 18269"/>
                <a:gd name="connsiteY29" fmla="*/ 8787 h 10294"/>
                <a:gd name="connsiteX30" fmla="*/ 13269 w 18269"/>
                <a:gd name="connsiteY30" fmla="*/ 8419 h 10294"/>
                <a:gd name="connsiteX31" fmla="*/ 12308 w 18269"/>
                <a:gd name="connsiteY31" fmla="*/ 8419 h 10294"/>
                <a:gd name="connsiteX32" fmla="*/ 9615 w 18269"/>
                <a:gd name="connsiteY32" fmla="*/ 8787 h 10294"/>
                <a:gd name="connsiteX33" fmla="*/ 7372 w 18269"/>
                <a:gd name="connsiteY33" fmla="*/ 8787 h 10294"/>
                <a:gd name="connsiteX34" fmla="*/ 6026 w 18269"/>
                <a:gd name="connsiteY34" fmla="*/ 8971 h 10294"/>
                <a:gd name="connsiteX35" fmla="*/ 4615 w 18269"/>
                <a:gd name="connsiteY35" fmla="*/ 9706 h 10294"/>
                <a:gd name="connsiteX36" fmla="*/ 3718 w 18269"/>
                <a:gd name="connsiteY36" fmla="*/ 9706 h 10294"/>
                <a:gd name="connsiteX37" fmla="*/ 1026 w 18269"/>
                <a:gd name="connsiteY37" fmla="*/ 10294 h 10294"/>
                <a:gd name="connsiteX0" fmla="*/ 1026 w 18269"/>
                <a:gd name="connsiteY0" fmla="*/ 10294 h 10294"/>
                <a:gd name="connsiteX1" fmla="*/ 0 w 18269"/>
                <a:gd name="connsiteY1" fmla="*/ 9927 h 10294"/>
                <a:gd name="connsiteX2" fmla="*/ 1731 w 18269"/>
                <a:gd name="connsiteY2" fmla="*/ 9338 h 10294"/>
                <a:gd name="connsiteX3" fmla="*/ 3333 w 18269"/>
                <a:gd name="connsiteY3" fmla="*/ 7978 h 10294"/>
                <a:gd name="connsiteX4" fmla="*/ 4359 w 18269"/>
                <a:gd name="connsiteY4" fmla="*/ 7831 h 10294"/>
                <a:gd name="connsiteX5" fmla="*/ 6346 w 18269"/>
                <a:gd name="connsiteY5" fmla="*/ 7831 h 10294"/>
                <a:gd name="connsiteX6" fmla="*/ 7372 w 18269"/>
                <a:gd name="connsiteY6" fmla="*/ 6875 h 10294"/>
                <a:gd name="connsiteX7" fmla="*/ 6026 w 18269"/>
                <a:gd name="connsiteY7" fmla="*/ 7243 h 10294"/>
                <a:gd name="connsiteX8" fmla="*/ 3718 w 18269"/>
                <a:gd name="connsiteY8" fmla="*/ 6875 h 10294"/>
                <a:gd name="connsiteX9" fmla="*/ 3333 w 18269"/>
                <a:gd name="connsiteY9" fmla="*/ 6471 h 10294"/>
                <a:gd name="connsiteX10" fmla="*/ 1987 w 18269"/>
                <a:gd name="connsiteY10" fmla="*/ 6875 h 10294"/>
                <a:gd name="connsiteX11" fmla="*/ 1731 w 18269"/>
                <a:gd name="connsiteY11" fmla="*/ 6324 h 10294"/>
                <a:gd name="connsiteX12" fmla="*/ 4359 w 18269"/>
                <a:gd name="connsiteY12" fmla="*/ 4963 h 10294"/>
                <a:gd name="connsiteX13" fmla="*/ 4359 w 18269"/>
                <a:gd name="connsiteY13" fmla="*/ 4007 h 10294"/>
                <a:gd name="connsiteX14" fmla="*/ 3333 w 18269"/>
                <a:gd name="connsiteY14" fmla="*/ 4007 h 10294"/>
                <a:gd name="connsiteX15" fmla="*/ 2692 w 18269"/>
                <a:gd name="connsiteY15" fmla="*/ 4007 h 10294"/>
                <a:gd name="connsiteX16" fmla="*/ 3333 w 18269"/>
                <a:gd name="connsiteY16" fmla="*/ 3824 h 10294"/>
                <a:gd name="connsiteX17" fmla="*/ 5385 w 18269"/>
                <a:gd name="connsiteY17" fmla="*/ 3235 h 10294"/>
                <a:gd name="connsiteX18" fmla="*/ 7372 w 18269"/>
                <a:gd name="connsiteY18" fmla="*/ 3235 h 10294"/>
                <a:gd name="connsiteX19" fmla="*/ 6987 w 18269"/>
                <a:gd name="connsiteY19" fmla="*/ 2500 h 10294"/>
                <a:gd name="connsiteX20" fmla="*/ 6987 w 18269"/>
                <a:gd name="connsiteY20" fmla="*/ 1728 h 10294"/>
                <a:gd name="connsiteX21" fmla="*/ 6987 w 18269"/>
                <a:gd name="connsiteY21" fmla="*/ 1360 h 10294"/>
                <a:gd name="connsiteX22" fmla="*/ 6346 w 18269"/>
                <a:gd name="connsiteY22" fmla="*/ 1360 h 10294"/>
                <a:gd name="connsiteX23" fmla="*/ 6026 w 18269"/>
                <a:gd name="connsiteY23" fmla="*/ 0 h 10294"/>
                <a:gd name="connsiteX24" fmla="*/ 18269 w 18269"/>
                <a:gd name="connsiteY24" fmla="*/ 6324 h 10294"/>
                <a:gd name="connsiteX25" fmla="*/ 16667 w 18269"/>
                <a:gd name="connsiteY25" fmla="*/ 6875 h 10294"/>
                <a:gd name="connsiteX26" fmla="*/ 15962 w 18269"/>
                <a:gd name="connsiteY26" fmla="*/ 7243 h 10294"/>
                <a:gd name="connsiteX27" fmla="*/ 17308 w 18269"/>
                <a:gd name="connsiteY27" fmla="*/ 8419 h 10294"/>
                <a:gd name="connsiteX28" fmla="*/ 15641 w 18269"/>
                <a:gd name="connsiteY28" fmla="*/ 8787 h 10294"/>
                <a:gd name="connsiteX29" fmla="*/ 13269 w 18269"/>
                <a:gd name="connsiteY29" fmla="*/ 8419 h 10294"/>
                <a:gd name="connsiteX30" fmla="*/ 12308 w 18269"/>
                <a:gd name="connsiteY30" fmla="*/ 8419 h 10294"/>
                <a:gd name="connsiteX31" fmla="*/ 9615 w 18269"/>
                <a:gd name="connsiteY31" fmla="*/ 8787 h 10294"/>
                <a:gd name="connsiteX32" fmla="*/ 7372 w 18269"/>
                <a:gd name="connsiteY32" fmla="*/ 8787 h 10294"/>
                <a:gd name="connsiteX33" fmla="*/ 6026 w 18269"/>
                <a:gd name="connsiteY33" fmla="*/ 8971 h 10294"/>
                <a:gd name="connsiteX34" fmla="*/ 4615 w 18269"/>
                <a:gd name="connsiteY34" fmla="*/ 9706 h 10294"/>
                <a:gd name="connsiteX35" fmla="*/ 3718 w 18269"/>
                <a:gd name="connsiteY35" fmla="*/ 9706 h 10294"/>
                <a:gd name="connsiteX36" fmla="*/ 1026 w 18269"/>
                <a:gd name="connsiteY36" fmla="*/ 10294 h 10294"/>
                <a:gd name="connsiteX0" fmla="*/ 3718 w 18269"/>
                <a:gd name="connsiteY0" fmla="*/ 9706 h 9927"/>
                <a:gd name="connsiteX1" fmla="*/ 0 w 18269"/>
                <a:gd name="connsiteY1" fmla="*/ 9927 h 9927"/>
                <a:gd name="connsiteX2" fmla="*/ 1731 w 18269"/>
                <a:gd name="connsiteY2" fmla="*/ 9338 h 9927"/>
                <a:gd name="connsiteX3" fmla="*/ 3333 w 18269"/>
                <a:gd name="connsiteY3" fmla="*/ 7978 h 9927"/>
                <a:gd name="connsiteX4" fmla="*/ 4359 w 18269"/>
                <a:gd name="connsiteY4" fmla="*/ 7831 h 9927"/>
                <a:gd name="connsiteX5" fmla="*/ 6346 w 18269"/>
                <a:gd name="connsiteY5" fmla="*/ 7831 h 9927"/>
                <a:gd name="connsiteX6" fmla="*/ 7372 w 18269"/>
                <a:gd name="connsiteY6" fmla="*/ 6875 h 9927"/>
                <a:gd name="connsiteX7" fmla="*/ 6026 w 18269"/>
                <a:gd name="connsiteY7" fmla="*/ 7243 h 9927"/>
                <a:gd name="connsiteX8" fmla="*/ 3718 w 18269"/>
                <a:gd name="connsiteY8" fmla="*/ 6875 h 9927"/>
                <a:gd name="connsiteX9" fmla="*/ 3333 w 18269"/>
                <a:gd name="connsiteY9" fmla="*/ 6471 h 9927"/>
                <a:gd name="connsiteX10" fmla="*/ 1987 w 18269"/>
                <a:gd name="connsiteY10" fmla="*/ 6875 h 9927"/>
                <a:gd name="connsiteX11" fmla="*/ 1731 w 18269"/>
                <a:gd name="connsiteY11" fmla="*/ 6324 h 9927"/>
                <a:gd name="connsiteX12" fmla="*/ 4359 w 18269"/>
                <a:gd name="connsiteY12" fmla="*/ 4963 h 9927"/>
                <a:gd name="connsiteX13" fmla="*/ 4359 w 18269"/>
                <a:gd name="connsiteY13" fmla="*/ 4007 h 9927"/>
                <a:gd name="connsiteX14" fmla="*/ 3333 w 18269"/>
                <a:gd name="connsiteY14" fmla="*/ 4007 h 9927"/>
                <a:gd name="connsiteX15" fmla="*/ 2692 w 18269"/>
                <a:gd name="connsiteY15" fmla="*/ 4007 h 9927"/>
                <a:gd name="connsiteX16" fmla="*/ 3333 w 18269"/>
                <a:gd name="connsiteY16" fmla="*/ 3824 h 9927"/>
                <a:gd name="connsiteX17" fmla="*/ 5385 w 18269"/>
                <a:gd name="connsiteY17" fmla="*/ 3235 h 9927"/>
                <a:gd name="connsiteX18" fmla="*/ 7372 w 18269"/>
                <a:gd name="connsiteY18" fmla="*/ 3235 h 9927"/>
                <a:gd name="connsiteX19" fmla="*/ 6987 w 18269"/>
                <a:gd name="connsiteY19" fmla="*/ 2500 h 9927"/>
                <a:gd name="connsiteX20" fmla="*/ 6987 w 18269"/>
                <a:gd name="connsiteY20" fmla="*/ 1728 h 9927"/>
                <a:gd name="connsiteX21" fmla="*/ 6987 w 18269"/>
                <a:gd name="connsiteY21" fmla="*/ 1360 h 9927"/>
                <a:gd name="connsiteX22" fmla="*/ 6346 w 18269"/>
                <a:gd name="connsiteY22" fmla="*/ 1360 h 9927"/>
                <a:gd name="connsiteX23" fmla="*/ 6026 w 18269"/>
                <a:gd name="connsiteY23" fmla="*/ 0 h 9927"/>
                <a:gd name="connsiteX24" fmla="*/ 18269 w 18269"/>
                <a:gd name="connsiteY24" fmla="*/ 6324 h 9927"/>
                <a:gd name="connsiteX25" fmla="*/ 16667 w 18269"/>
                <a:gd name="connsiteY25" fmla="*/ 6875 h 9927"/>
                <a:gd name="connsiteX26" fmla="*/ 15962 w 18269"/>
                <a:gd name="connsiteY26" fmla="*/ 7243 h 9927"/>
                <a:gd name="connsiteX27" fmla="*/ 17308 w 18269"/>
                <a:gd name="connsiteY27" fmla="*/ 8419 h 9927"/>
                <a:gd name="connsiteX28" fmla="*/ 15641 w 18269"/>
                <a:gd name="connsiteY28" fmla="*/ 8787 h 9927"/>
                <a:gd name="connsiteX29" fmla="*/ 13269 w 18269"/>
                <a:gd name="connsiteY29" fmla="*/ 8419 h 9927"/>
                <a:gd name="connsiteX30" fmla="*/ 12308 w 18269"/>
                <a:gd name="connsiteY30" fmla="*/ 8419 h 9927"/>
                <a:gd name="connsiteX31" fmla="*/ 9615 w 18269"/>
                <a:gd name="connsiteY31" fmla="*/ 8787 h 9927"/>
                <a:gd name="connsiteX32" fmla="*/ 7372 w 18269"/>
                <a:gd name="connsiteY32" fmla="*/ 8787 h 9927"/>
                <a:gd name="connsiteX33" fmla="*/ 6026 w 18269"/>
                <a:gd name="connsiteY33" fmla="*/ 8971 h 9927"/>
                <a:gd name="connsiteX34" fmla="*/ 4615 w 18269"/>
                <a:gd name="connsiteY34" fmla="*/ 9706 h 9927"/>
                <a:gd name="connsiteX35" fmla="*/ 3718 w 18269"/>
                <a:gd name="connsiteY35" fmla="*/ 9706 h 9927"/>
                <a:gd name="connsiteX0" fmla="*/ 2035 w 10000"/>
                <a:gd name="connsiteY0" fmla="*/ 9777 h 10000"/>
                <a:gd name="connsiteX1" fmla="*/ 0 w 10000"/>
                <a:gd name="connsiteY1" fmla="*/ 10000 h 10000"/>
                <a:gd name="connsiteX2" fmla="*/ 1824 w 10000"/>
                <a:gd name="connsiteY2" fmla="*/ 8037 h 10000"/>
                <a:gd name="connsiteX3" fmla="*/ 2386 w 10000"/>
                <a:gd name="connsiteY3" fmla="*/ 7889 h 10000"/>
                <a:gd name="connsiteX4" fmla="*/ 3474 w 10000"/>
                <a:gd name="connsiteY4" fmla="*/ 7889 h 10000"/>
                <a:gd name="connsiteX5" fmla="*/ 4035 w 10000"/>
                <a:gd name="connsiteY5" fmla="*/ 6926 h 10000"/>
                <a:gd name="connsiteX6" fmla="*/ 3298 w 10000"/>
                <a:gd name="connsiteY6" fmla="*/ 7296 h 10000"/>
                <a:gd name="connsiteX7" fmla="*/ 2035 w 10000"/>
                <a:gd name="connsiteY7" fmla="*/ 6926 h 10000"/>
                <a:gd name="connsiteX8" fmla="*/ 1824 w 10000"/>
                <a:gd name="connsiteY8" fmla="*/ 6519 h 10000"/>
                <a:gd name="connsiteX9" fmla="*/ 1088 w 10000"/>
                <a:gd name="connsiteY9" fmla="*/ 6926 h 10000"/>
                <a:gd name="connsiteX10" fmla="*/ 948 w 10000"/>
                <a:gd name="connsiteY10" fmla="*/ 6371 h 10000"/>
                <a:gd name="connsiteX11" fmla="*/ 2386 w 10000"/>
                <a:gd name="connsiteY11" fmla="*/ 4999 h 10000"/>
                <a:gd name="connsiteX12" fmla="*/ 2386 w 10000"/>
                <a:gd name="connsiteY12" fmla="*/ 4036 h 10000"/>
                <a:gd name="connsiteX13" fmla="*/ 1824 w 10000"/>
                <a:gd name="connsiteY13" fmla="*/ 4036 h 10000"/>
                <a:gd name="connsiteX14" fmla="*/ 1474 w 10000"/>
                <a:gd name="connsiteY14" fmla="*/ 4036 h 10000"/>
                <a:gd name="connsiteX15" fmla="*/ 1824 w 10000"/>
                <a:gd name="connsiteY15" fmla="*/ 3852 h 10000"/>
                <a:gd name="connsiteX16" fmla="*/ 2948 w 10000"/>
                <a:gd name="connsiteY16" fmla="*/ 3259 h 10000"/>
                <a:gd name="connsiteX17" fmla="*/ 4035 w 10000"/>
                <a:gd name="connsiteY17" fmla="*/ 3259 h 10000"/>
                <a:gd name="connsiteX18" fmla="*/ 3825 w 10000"/>
                <a:gd name="connsiteY18" fmla="*/ 2518 h 10000"/>
                <a:gd name="connsiteX19" fmla="*/ 3825 w 10000"/>
                <a:gd name="connsiteY19" fmla="*/ 1741 h 10000"/>
                <a:gd name="connsiteX20" fmla="*/ 3825 w 10000"/>
                <a:gd name="connsiteY20" fmla="*/ 1370 h 10000"/>
                <a:gd name="connsiteX21" fmla="*/ 3474 w 10000"/>
                <a:gd name="connsiteY21" fmla="*/ 1370 h 10000"/>
                <a:gd name="connsiteX22" fmla="*/ 3298 w 10000"/>
                <a:gd name="connsiteY22" fmla="*/ 0 h 10000"/>
                <a:gd name="connsiteX23" fmla="*/ 10000 w 10000"/>
                <a:gd name="connsiteY23" fmla="*/ 6371 h 10000"/>
                <a:gd name="connsiteX24" fmla="*/ 9123 w 10000"/>
                <a:gd name="connsiteY24" fmla="*/ 6926 h 10000"/>
                <a:gd name="connsiteX25" fmla="*/ 8737 w 10000"/>
                <a:gd name="connsiteY25" fmla="*/ 7296 h 10000"/>
                <a:gd name="connsiteX26" fmla="*/ 9474 w 10000"/>
                <a:gd name="connsiteY26" fmla="*/ 8481 h 10000"/>
                <a:gd name="connsiteX27" fmla="*/ 8561 w 10000"/>
                <a:gd name="connsiteY27" fmla="*/ 8852 h 10000"/>
                <a:gd name="connsiteX28" fmla="*/ 7263 w 10000"/>
                <a:gd name="connsiteY28" fmla="*/ 8481 h 10000"/>
                <a:gd name="connsiteX29" fmla="*/ 6737 w 10000"/>
                <a:gd name="connsiteY29" fmla="*/ 8481 h 10000"/>
                <a:gd name="connsiteX30" fmla="*/ 5263 w 10000"/>
                <a:gd name="connsiteY30" fmla="*/ 8852 h 10000"/>
                <a:gd name="connsiteX31" fmla="*/ 4035 w 10000"/>
                <a:gd name="connsiteY31" fmla="*/ 8852 h 10000"/>
                <a:gd name="connsiteX32" fmla="*/ 3298 w 10000"/>
                <a:gd name="connsiteY32" fmla="*/ 9037 h 10000"/>
                <a:gd name="connsiteX33" fmla="*/ 2526 w 10000"/>
                <a:gd name="connsiteY33" fmla="*/ 9777 h 10000"/>
                <a:gd name="connsiteX34" fmla="*/ 2035 w 10000"/>
                <a:gd name="connsiteY34" fmla="*/ 9777 h 10000"/>
                <a:gd name="connsiteX0" fmla="*/ 876 w 9052"/>
                <a:gd name="connsiteY0" fmla="*/ 8037 h 15717"/>
                <a:gd name="connsiteX1" fmla="*/ 1438 w 9052"/>
                <a:gd name="connsiteY1" fmla="*/ 7889 h 15717"/>
                <a:gd name="connsiteX2" fmla="*/ 2526 w 9052"/>
                <a:gd name="connsiteY2" fmla="*/ 7889 h 15717"/>
                <a:gd name="connsiteX3" fmla="*/ 3087 w 9052"/>
                <a:gd name="connsiteY3" fmla="*/ 6926 h 15717"/>
                <a:gd name="connsiteX4" fmla="*/ 2350 w 9052"/>
                <a:gd name="connsiteY4" fmla="*/ 7296 h 15717"/>
                <a:gd name="connsiteX5" fmla="*/ 1087 w 9052"/>
                <a:gd name="connsiteY5" fmla="*/ 6926 h 15717"/>
                <a:gd name="connsiteX6" fmla="*/ 876 w 9052"/>
                <a:gd name="connsiteY6" fmla="*/ 6519 h 15717"/>
                <a:gd name="connsiteX7" fmla="*/ 140 w 9052"/>
                <a:gd name="connsiteY7" fmla="*/ 6926 h 15717"/>
                <a:gd name="connsiteX8" fmla="*/ 0 w 9052"/>
                <a:gd name="connsiteY8" fmla="*/ 6371 h 15717"/>
                <a:gd name="connsiteX9" fmla="*/ 1438 w 9052"/>
                <a:gd name="connsiteY9" fmla="*/ 4999 h 15717"/>
                <a:gd name="connsiteX10" fmla="*/ 1438 w 9052"/>
                <a:gd name="connsiteY10" fmla="*/ 4036 h 15717"/>
                <a:gd name="connsiteX11" fmla="*/ 876 w 9052"/>
                <a:gd name="connsiteY11" fmla="*/ 4036 h 15717"/>
                <a:gd name="connsiteX12" fmla="*/ 526 w 9052"/>
                <a:gd name="connsiteY12" fmla="*/ 4036 h 15717"/>
                <a:gd name="connsiteX13" fmla="*/ 876 w 9052"/>
                <a:gd name="connsiteY13" fmla="*/ 3852 h 15717"/>
                <a:gd name="connsiteX14" fmla="*/ 2000 w 9052"/>
                <a:gd name="connsiteY14" fmla="*/ 3259 h 15717"/>
                <a:gd name="connsiteX15" fmla="*/ 3087 w 9052"/>
                <a:gd name="connsiteY15" fmla="*/ 3259 h 15717"/>
                <a:gd name="connsiteX16" fmla="*/ 2877 w 9052"/>
                <a:gd name="connsiteY16" fmla="*/ 2518 h 15717"/>
                <a:gd name="connsiteX17" fmla="*/ 2877 w 9052"/>
                <a:gd name="connsiteY17" fmla="*/ 1741 h 15717"/>
                <a:gd name="connsiteX18" fmla="*/ 2877 w 9052"/>
                <a:gd name="connsiteY18" fmla="*/ 1370 h 15717"/>
                <a:gd name="connsiteX19" fmla="*/ 2526 w 9052"/>
                <a:gd name="connsiteY19" fmla="*/ 1370 h 15717"/>
                <a:gd name="connsiteX20" fmla="*/ 2350 w 9052"/>
                <a:gd name="connsiteY20" fmla="*/ 0 h 15717"/>
                <a:gd name="connsiteX21" fmla="*/ 9052 w 9052"/>
                <a:gd name="connsiteY21" fmla="*/ 6371 h 15717"/>
                <a:gd name="connsiteX22" fmla="*/ 8175 w 9052"/>
                <a:gd name="connsiteY22" fmla="*/ 6926 h 15717"/>
                <a:gd name="connsiteX23" fmla="*/ 7789 w 9052"/>
                <a:gd name="connsiteY23" fmla="*/ 7296 h 15717"/>
                <a:gd name="connsiteX24" fmla="*/ 8526 w 9052"/>
                <a:gd name="connsiteY24" fmla="*/ 8481 h 15717"/>
                <a:gd name="connsiteX25" fmla="*/ 7613 w 9052"/>
                <a:gd name="connsiteY25" fmla="*/ 8852 h 15717"/>
                <a:gd name="connsiteX26" fmla="*/ 6315 w 9052"/>
                <a:gd name="connsiteY26" fmla="*/ 8481 h 15717"/>
                <a:gd name="connsiteX27" fmla="*/ 5789 w 9052"/>
                <a:gd name="connsiteY27" fmla="*/ 8481 h 15717"/>
                <a:gd name="connsiteX28" fmla="*/ 4315 w 9052"/>
                <a:gd name="connsiteY28" fmla="*/ 8852 h 15717"/>
                <a:gd name="connsiteX29" fmla="*/ 3087 w 9052"/>
                <a:gd name="connsiteY29" fmla="*/ 8852 h 15717"/>
                <a:gd name="connsiteX30" fmla="*/ 2350 w 9052"/>
                <a:gd name="connsiteY30" fmla="*/ 9037 h 15717"/>
                <a:gd name="connsiteX31" fmla="*/ 1578 w 9052"/>
                <a:gd name="connsiteY31" fmla="*/ 9777 h 15717"/>
                <a:gd name="connsiteX32" fmla="*/ 1087 w 9052"/>
                <a:gd name="connsiteY32" fmla="*/ 9777 h 15717"/>
                <a:gd name="connsiteX33" fmla="*/ 4442 w 9052"/>
                <a:gd name="connsiteY33" fmla="*/ 15717 h 15717"/>
                <a:gd name="connsiteX0" fmla="*/ 968 w 10000"/>
                <a:gd name="connsiteY0" fmla="*/ 5114 h 10000"/>
                <a:gd name="connsiteX1" fmla="*/ 1589 w 10000"/>
                <a:gd name="connsiteY1" fmla="*/ 5019 h 10000"/>
                <a:gd name="connsiteX2" fmla="*/ 2791 w 10000"/>
                <a:gd name="connsiteY2" fmla="*/ 5019 h 10000"/>
                <a:gd name="connsiteX3" fmla="*/ 3410 w 10000"/>
                <a:gd name="connsiteY3" fmla="*/ 4407 h 10000"/>
                <a:gd name="connsiteX4" fmla="*/ 2596 w 10000"/>
                <a:gd name="connsiteY4" fmla="*/ 4642 h 10000"/>
                <a:gd name="connsiteX5" fmla="*/ 1201 w 10000"/>
                <a:gd name="connsiteY5" fmla="*/ 4407 h 10000"/>
                <a:gd name="connsiteX6" fmla="*/ 968 w 10000"/>
                <a:gd name="connsiteY6" fmla="*/ 4148 h 10000"/>
                <a:gd name="connsiteX7" fmla="*/ 155 w 10000"/>
                <a:gd name="connsiteY7" fmla="*/ 4407 h 10000"/>
                <a:gd name="connsiteX8" fmla="*/ 0 w 10000"/>
                <a:gd name="connsiteY8" fmla="*/ 4054 h 10000"/>
                <a:gd name="connsiteX9" fmla="*/ 1589 w 10000"/>
                <a:gd name="connsiteY9" fmla="*/ 3181 h 10000"/>
                <a:gd name="connsiteX10" fmla="*/ 1589 w 10000"/>
                <a:gd name="connsiteY10" fmla="*/ 2568 h 10000"/>
                <a:gd name="connsiteX11" fmla="*/ 968 w 10000"/>
                <a:gd name="connsiteY11" fmla="*/ 2568 h 10000"/>
                <a:gd name="connsiteX12" fmla="*/ 581 w 10000"/>
                <a:gd name="connsiteY12" fmla="*/ 2568 h 10000"/>
                <a:gd name="connsiteX13" fmla="*/ 968 w 10000"/>
                <a:gd name="connsiteY13" fmla="*/ 2451 h 10000"/>
                <a:gd name="connsiteX14" fmla="*/ 2209 w 10000"/>
                <a:gd name="connsiteY14" fmla="*/ 2074 h 10000"/>
                <a:gd name="connsiteX15" fmla="*/ 3410 w 10000"/>
                <a:gd name="connsiteY15" fmla="*/ 2074 h 10000"/>
                <a:gd name="connsiteX16" fmla="*/ 3178 w 10000"/>
                <a:gd name="connsiteY16" fmla="*/ 1602 h 10000"/>
                <a:gd name="connsiteX17" fmla="*/ 3178 w 10000"/>
                <a:gd name="connsiteY17" fmla="*/ 1108 h 10000"/>
                <a:gd name="connsiteX18" fmla="*/ 3178 w 10000"/>
                <a:gd name="connsiteY18" fmla="*/ 872 h 10000"/>
                <a:gd name="connsiteX19" fmla="*/ 2791 w 10000"/>
                <a:gd name="connsiteY19" fmla="*/ 872 h 10000"/>
                <a:gd name="connsiteX20" fmla="*/ 2596 w 10000"/>
                <a:gd name="connsiteY20" fmla="*/ 0 h 10000"/>
                <a:gd name="connsiteX21" fmla="*/ 10000 w 10000"/>
                <a:gd name="connsiteY21" fmla="*/ 4054 h 10000"/>
                <a:gd name="connsiteX22" fmla="*/ 9031 w 10000"/>
                <a:gd name="connsiteY22" fmla="*/ 4407 h 10000"/>
                <a:gd name="connsiteX23" fmla="*/ 8605 w 10000"/>
                <a:gd name="connsiteY23" fmla="*/ 4642 h 10000"/>
                <a:gd name="connsiteX24" fmla="*/ 9419 w 10000"/>
                <a:gd name="connsiteY24" fmla="*/ 5396 h 10000"/>
                <a:gd name="connsiteX25" fmla="*/ 8410 w 10000"/>
                <a:gd name="connsiteY25" fmla="*/ 5632 h 10000"/>
                <a:gd name="connsiteX26" fmla="*/ 6976 w 10000"/>
                <a:gd name="connsiteY26" fmla="*/ 5396 h 10000"/>
                <a:gd name="connsiteX27" fmla="*/ 6395 w 10000"/>
                <a:gd name="connsiteY27" fmla="*/ 5396 h 10000"/>
                <a:gd name="connsiteX28" fmla="*/ 4767 w 10000"/>
                <a:gd name="connsiteY28" fmla="*/ 5632 h 10000"/>
                <a:gd name="connsiteX29" fmla="*/ 3410 w 10000"/>
                <a:gd name="connsiteY29" fmla="*/ 5632 h 10000"/>
                <a:gd name="connsiteX30" fmla="*/ 1743 w 10000"/>
                <a:gd name="connsiteY30" fmla="*/ 6221 h 10000"/>
                <a:gd name="connsiteX31" fmla="*/ 1201 w 10000"/>
                <a:gd name="connsiteY31" fmla="*/ 6221 h 10000"/>
                <a:gd name="connsiteX32" fmla="*/ 4907 w 10000"/>
                <a:gd name="connsiteY32" fmla="*/ 10000 h 10000"/>
                <a:gd name="connsiteX0" fmla="*/ 968 w 10000"/>
                <a:gd name="connsiteY0" fmla="*/ 5114 h 10000"/>
                <a:gd name="connsiteX1" fmla="*/ 1589 w 10000"/>
                <a:gd name="connsiteY1" fmla="*/ 5019 h 10000"/>
                <a:gd name="connsiteX2" fmla="*/ 2791 w 10000"/>
                <a:gd name="connsiteY2" fmla="*/ 5019 h 10000"/>
                <a:gd name="connsiteX3" fmla="*/ 3410 w 10000"/>
                <a:gd name="connsiteY3" fmla="*/ 4407 h 10000"/>
                <a:gd name="connsiteX4" fmla="*/ 2596 w 10000"/>
                <a:gd name="connsiteY4" fmla="*/ 4642 h 10000"/>
                <a:gd name="connsiteX5" fmla="*/ 1201 w 10000"/>
                <a:gd name="connsiteY5" fmla="*/ 4407 h 10000"/>
                <a:gd name="connsiteX6" fmla="*/ 968 w 10000"/>
                <a:gd name="connsiteY6" fmla="*/ 4148 h 10000"/>
                <a:gd name="connsiteX7" fmla="*/ 155 w 10000"/>
                <a:gd name="connsiteY7" fmla="*/ 4407 h 10000"/>
                <a:gd name="connsiteX8" fmla="*/ 0 w 10000"/>
                <a:gd name="connsiteY8" fmla="*/ 4054 h 10000"/>
                <a:gd name="connsiteX9" fmla="*/ 1589 w 10000"/>
                <a:gd name="connsiteY9" fmla="*/ 3181 h 10000"/>
                <a:gd name="connsiteX10" fmla="*/ 1589 w 10000"/>
                <a:gd name="connsiteY10" fmla="*/ 2568 h 10000"/>
                <a:gd name="connsiteX11" fmla="*/ 968 w 10000"/>
                <a:gd name="connsiteY11" fmla="*/ 2568 h 10000"/>
                <a:gd name="connsiteX12" fmla="*/ 581 w 10000"/>
                <a:gd name="connsiteY12" fmla="*/ 2568 h 10000"/>
                <a:gd name="connsiteX13" fmla="*/ 968 w 10000"/>
                <a:gd name="connsiteY13" fmla="*/ 2451 h 10000"/>
                <a:gd name="connsiteX14" fmla="*/ 2209 w 10000"/>
                <a:gd name="connsiteY14" fmla="*/ 2074 h 10000"/>
                <a:gd name="connsiteX15" fmla="*/ 3410 w 10000"/>
                <a:gd name="connsiteY15" fmla="*/ 2074 h 10000"/>
                <a:gd name="connsiteX16" fmla="*/ 3178 w 10000"/>
                <a:gd name="connsiteY16" fmla="*/ 1602 h 10000"/>
                <a:gd name="connsiteX17" fmla="*/ 3178 w 10000"/>
                <a:gd name="connsiteY17" fmla="*/ 1108 h 10000"/>
                <a:gd name="connsiteX18" fmla="*/ 3178 w 10000"/>
                <a:gd name="connsiteY18" fmla="*/ 872 h 10000"/>
                <a:gd name="connsiteX19" fmla="*/ 2791 w 10000"/>
                <a:gd name="connsiteY19" fmla="*/ 872 h 10000"/>
                <a:gd name="connsiteX20" fmla="*/ 2596 w 10000"/>
                <a:gd name="connsiteY20" fmla="*/ 0 h 10000"/>
                <a:gd name="connsiteX21" fmla="*/ 10000 w 10000"/>
                <a:gd name="connsiteY21" fmla="*/ 4054 h 10000"/>
                <a:gd name="connsiteX22" fmla="*/ 9031 w 10000"/>
                <a:gd name="connsiteY22" fmla="*/ 4407 h 10000"/>
                <a:gd name="connsiteX23" fmla="*/ 8605 w 10000"/>
                <a:gd name="connsiteY23" fmla="*/ 4642 h 10000"/>
                <a:gd name="connsiteX24" fmla="*/ 9419 w 10000"/>
                <a:gd name="connsiteY24" fmla="*/ 5396 h 10000"/>
                <a:gd name="connsiteX25" fmla="*/ 8410 w 10000"/>
                <a:gd name="connsiteY25" fmla="*/ 5632 h 10000"/>
                <a:gd name="connsiteX26" fmla="*/ 6976 w 10000"/>
                <a:gd name="connsiteY26" fmla="*/ 5396 h 10000"/>
                <a:gd name="connsiteX27" fmla="*/ 6395 w 10000"/>
                <a:gd name="connsiteY27" fmla="*/ 5396 h 10000"/>
                <a:gd name="connsiteX28" fmla="*/ 4767 w 10000"/>
                <a:gd name="connsiteY28" fmla="*/ 5632 h 10000"/>
                <a:gd name="connsiteX29" fmla="*/ 3410 w 10000"/>
                <a:gd name="connsiteY29" fmla="*/ 5632 h 10000"/>
                <a:gd name="connsiteX30" fmla="*/ 1743 w 10000"/>
                <a:gd name="connsiteY30" fmla="*/ 6221 h 10000"/>
                <a:gd name="connsiteX31" fmla="*/ 4907 w 10000"/>
                <a:gd name="connsiteY31" fmla="*/ 10000 h 10000"/>
                <a:gd name="connsiteX0" fmla="*/ 968 w 10000"/>
                <a:gd name="connsiteY0" fmla="*/ 5114 h 10000"/>
                <a:gd name="connsiteX1" fmla="*/ 1589 w 10000"/>
                <a:gd name="connsiteY1" fmla="*/ 5019 h 10000"/>
                <a:gd name="connsiteX2" fmla="*/ 2791 w 10000"/>
                <a:gd name="connsiteY2" fmla="*/ 5019 h 10000"/>
                <a:gd name="connsiteX3" fmla="*/ 3410 w 10000"/>
                <a:gd name="connsiteY3" fmla="*/ 4407 h 10000"/>
                <a:gd name="connsiteX4" fmla="*/ 2596 w 10000"/>
                <a:gd name="connsiteY4" fmla="*/ 4642 h 10000"/>
                <a:gd name="connsiteX5" fmla="*/ 1201 w 10000"/>
                <a:gd name="connsiteY5" fmla="*/ 4407 h 10000"/>
                <a:gd name="connsiteX6" fmla="*/ 968 w 10000"/>
                <a:gd name="connsiteY6" fmla="*/ 4148 h 10000"/>
                <a:gd name="connsiteX7" fmla="*/ 155 w 10000"/>
                <a:gd name="connsiteY7" fmla="*/ 4407 h 10000"/>
                <a:gd name="connsiteX8" fmla="*/ 0 w 10000"/>
                <a:gd name="connsiteY8" fmla="*/ 4054 h 10000"/>
                <a:gd name="connsiteX9" fmla="*/ 1589 w 10000"/>
                <a:gd name="connsiteY9" fmla="*/ 3181 h 10000"/>
                <a:gd name="connsiteX10" fmla="*/ 1589 w 10000"/>
                <a:gd name="connsiteY10" fmla="*/ 2568 h 10000"/>
                <a:gd name="connsiteX11" fmla="*/ 968 w 10000"/>
                <a:gd name="connsiteY11" fmla="*/ 2568 h 10000"/>
                <a:gd name="connsiteX12" fmla="*/ 581 w 10000"/>
                <a:gd name="connsiteY12" fmla="*/ 2568 h 10000"/>
                <a:gd name="connsiteX13" fmla="*/ 968 w 10000"/>
                <a:gd name="connsiteY13" fmla="*/ 2451 h 10000"/>
                <a:gd name="connsiteX14" fmla="*/ 2209 w 10000"/>
                <a:gd name="connsiteY14" fmla="*/ 2074 h 10000"/>
                <a:gd name="connsiteX15" fmla="*/ 3410 w 10000"/>
                <a:gd name="connsiteY15" fmla="*/ 2074 h 10000"/>
                <a:gd name="connsiteX16" fmla="*/ 3178 w 10000"/>
                <a:gd name="connsiteY16" fmla="*/ 1602 h 10000"/>
                <a:gd name="connsiteX17" fmla="*/ 3178 w 10000"/>
                <a:gd name="connsiteY17" fmla="*/ 1108 h 10000"/>
                <a:gd name="connsiteX18" fmla="*/ 3178 w 10000"/>
                <a:gd name="connsiteY18" fmla="*/ 872 h 10000"/>
                <a:gd name="connsiteX19" fmla="*/ 2791 w 10000"/>
                <a:gd name="connsiteY19" fmla="*/ 872 h 10000"/>
                <a:gd name="connsiteX20" fmla="*/ 2596 w 10000"/>
                <a:gd name="connsiteY20" fmla="*/ 0 h 10000"/>
                <a:gd name="connsiteX21" fmla="*/ 10000 w 10000"/>
                <a:gd name="connsiteY21" fmla="*/ 4054 h 10000"/>
                <a:gd name="connsiteX22" fmla="*/ 9031 w 10000"/>
                <a:gd name="connsiteY22" fmla="*/ 4407 h 10000"/>
                <a:gd name="connsiteX23" fmla="*/ 8605 w 10000"/>
                <a:gd name="connsiteY23" fmla="*/ 4642 h 10000"/>
                <a:gd name="connsiteX24" fmla="*/ 9419 w 10000"/>
                <a:gd name="connsiteY24" fmla="*/ 5396 h 10000"/>
                <a:gd name="connsiteX25" fmla="*/ 8410 w 10000"/>
                <a:gd name="connsiteY25" fmla="*/ 5632 h 10000"/>
                <a:gd name="connsiteX26" fmla="*/ 6976 w 10000"/>
                <a:gd name="connsiteY26" fmla="*/ 5396 h 10000"/>
                <a:gd name="connsiteX27" fmla="*/ 6395 w 10000"/>
                <a:gd name="connsiteY27" fmla="*/ 5396 h 10000"/>
                <a:gd name="connsiteX28" fmla="*/ 4767 w 10000"/>
                <a:gd name="connsiteY28" fmla="*/ 5632 h 10000"/>
                <a:gd name="connsiteX29" fmla="*/ 3410 w 10000"/>
                <a:gd name="connsiteY29" fmla="*/ 5632 h 10000"/>
                <a:gd name="connsiteX30" fmla="*/ 4907 w 10000"/>
                <a:gd name="connsiteY30" fmla="*/ 10000 h 10000"/>
                <a:gd name="connsiteX0" fmla="*/ 968 w 10000"/>
                <a:gd name="connsiteY0" fmla="*/ 5114 h 10000"/>
                <a:gd name="connsiteX1" fmla="*/ 1589 w 10000"/>
                <a:gd name="connsiteY1" fmla="*/ 5019 h 10000"/>
                <a:gd name="connsiteX2" fmla="*/ 2791 w 10000"/>
                <a:gd name="connsiteY2" fmla="*/ 5019 h 10000"/>
                <a:gd name="connsiteX3" fmla="*/ 3410 w 10000"/>
                <a:gd name="connsiteY3" fmla="*/ 4407 h 10000"/>
                <a:gd name="connsiteX4" fmla="*/ 2596 w 10000"/>
                <a:gd name="connsiteY4" fmla="*/ 4642 h 10000"/>
                <a:gd name="connsiteX5" fmla="*/ 1201 w 10000"/>
                <a:gd name="connsiteY5" fmla="*/ 4407 h 10000"/>
                <a:gd name="connsiteX6" fmla="*/ 968 w 10000"/>
                <a:gd name="connsiteY6" fmla="*/ 4148 h 10000"/>
                <a:gd name="connsiteX7" fmla="*/ 155 w 10000"/>
                <a:gd name="connsiteY7" fmla="*/ 4407 h 10000"/>
                <a:gd name="connsiteX8" fmla="*/ 0 w 10000"/>
                <a:gd name="connsiteY8" fmla="*/ 4054 h 10000"/>
                <a:gd name="connsiteX9" fmla="*/ 1589 w 10000"/>
                <a:gd name="connsiteY9" fmla="*/ 3181 h 10000"/>
                <a:gd name="connsiteX10" fmla="*/ 1589 w 10000"/>
                <a:gd name="connsiteY10" fmla="*/ 2568 h 10000"/>
                <a:gd name="connsiteX11" fmla="*/ 968 w 10000"/>
                <a:gd name="connsiteY11" fmla="*/ 2568 h 10000"/>
                <a:gd name="connsiteX12" fmla="*/ 581 w 10000"/>
                <a:gd name="connsiteY12" fmla="*/ 2568 h 10000"/>
                <a:gd name="connsiteX13" fmla="*/ 968 w 10000"/>
                <a:gd name="connsiteY13" fmla="*/ 2451 h 10000"/>
                <a:gd name="connsiteX14" fmla="*/ 2209 w 10000"/>
                <a:gd name="connsiteY14" fmla="*/ 2074 h 10000"/>
                <a:gd name="connsiteX15" fmla="*/ 3410 w 10000"/>
                <a:gd name="connsiteY15" fmla="*/ 2074 h 10000"/>
                <a:gd name="connsiteX16" fmla="*/ 3178 w 10000"/>
                <a:gd name="connsiteY16" fmla="*/ 1602 h 10000"/>
                <a:gd name="connsiteX17" fmla="*/ 3178 w 10000"/>
                <a:gd name="connsiteY17" fmla="*/ 1108 h 10000"/>
                <a:gd name="connsiteX18" fmla="*/ 3178 w 10000"/>
                <a:gd name="connsiteY18" fmla="*/ 872 h 10000"/>
                <a:gd name="connsiteX19" fmla="*/ 2791 w 10000"/>
                <a:gd name="connsiteY19" fmla="*/ 872 h 10000"/>
                <a:gd name="connsiteX20" fmla="*/ 2596 w 10000"/>
                <a:gd name="connsiteY20" fmla="*/ 0 h 10000"/>
                <a:gd name="connsiteX21" fmla="*/ 10000 w 10000"/>
                <a:gd name="connsiteY21" fmla="*/ 4054 h 10000"/>
                <a:gd name="connsiteX22" fmla="*/ 9031 w 10000"/>
                <a:gd name="connsiteY22" fmla="*/ 4407 h 10000"/>
                <a:gd name="connsiteX23" fmla="*/ 8605 w 10000"/>
                <a:gd name="connsiteY23" fmla="*/ 4642 h 10000"/>
                <a:gd name="connsiteX24" fmla="*/ 9419 w 10000"/>
                <a:gd name="connsiteY24" fmla="*/ 5396 h 10000"/>
                <a:gd name="connsiteX25" fmla="*/ 8410 w 10000"/>
                <a:gd name="connsiteY25" fmla="*/ 5632 h 10000"/>
                <a:gd name="connsiteX26" fmla="*/ 6976 w 10000"/>
                <a:gd name="connsiteY26" fmla="*/ 5396 h 10000"/>
                <a:gd name="connsiteX27" fmla="*/ 6395 w 10000"/>
                <a:gd name="connsiteY27" fmla="*/ 5396 h 10000"/>
                <a:gd name="connsiteX28" fmla="*/ 4767 w 10000"/>
                <a:gd name="connsiteY28" fmla="*/ 5632 h 10000"/>
                <a:gd name="connsiteX29" fmla="*/ 3410 w 10000"/>
                <a:gd name="connsiteY29" fmla="*/ 5632 h 10000"/>
                <a:gd name="connsiteX30" fmla="*/ 4907 w 10000"/>
                <a:gd name="connsiteY30" fmla="*/ 10000 h 10000"/>
                <a:gd name="connsiteX31" fmla="*/ 968 w 10000"/>
                <a:gd name="connsiteY31" fmla="*/ 5114 h 10000"/>
                <a:gd name="connsiteX0" fmla="*/ 968 w 10000"/>
                <a:gd name="connsiteY0" fmla="*/ 5114 h 5632"/>
                <a:gd name="connsiteX1" fmla="*/ 1589 w 10000"/>
                <a:gd name="connsiteY1" fmla="*/ 5019 h 5632"/>
                <a:gd name="connsiteX2" fmla="*/ 2791 w 10000"/>
                <a:gd name="connsiteY2" fmla="*/ 5019 h 5632"/>
                <a:gd name="connsiteX3" fmla="*/ 3410 w 10000"/>
                <a:gd name="connsiteY3" fmla="*/ 4407 h 5632"/>
                <a:gd name="connsiteX4" fmla="*/ 2596 w 10000"/>
                <a:gd name="connsiteY4" fmla="*/ 4642 h 5632"/>
                <a:gd name="connsiteX5" fmla="*/ 1201 w 10000"/>
                <a:gd name="connsiteY5" fmla="*/ 4407 h 5632"/>
                <a:gd name="connsiteX6" fmla="*/ 968 w 10000"/>
                <a:gd name="connsiteY6" fmla="*/ 4148 h 5632"/>
                <a:gd name="connsiteX7" fmla="*/ 155 w 10000"/>
                <a:gd name="connsiteY7" fmla="*/ 4407 h 5632"/>
                <a:gd name="connsiteX8" fmla="*/ 0 w 10000"/>
                <a:gd name="connsiteY8" fmla="*/ 4054 h 5632"/>
                <a:gd name="connsiteX9" fmla="*/ 1589 w 10000"/>
                <a:gd name="connsiteY9" fmla="*/ 3181 h 5632"/>
                <a:gd name="connsiteX10" fmla="*/ 1589 w 10000"/>
                <a:gd name="connsiteY10" fmla="*/ 2568 h 5632"/>
                <a:gd name="connsiteX11" fmla="*/ 968 w 10000"/>
                <a:gd name="connsiteY11" fmla="*/ 2568 h 5632"/>
                <a:gd name="connsiteX12" fmla="*/ 581 w 10000"/>
                <a:gd name="connsiteY12" fmla="*/ 2568 h 5632"/>
                <a:gd name="connsiteX13" fmla="*/ 968 w 10000"/>
                <a:gd name="connsiteY13" fmla="*/ 2451 h 5632"/>
                <a:gd name="connsiteX14" fmla="*/ 2209 w 10000"/>
                <a:gd name="connsiteY14" fmla="*/ 2074 h 5632"/>
                <a:gd name="connsiteX15" fmla="*/ 3410 w 10000"/>
                <a:gd name="connsiteY15" fmla="*/ 2074 h 5632"/>
                <a:gd name="connsiteX16" fmla="*/ 3178 w 10000"/>
                <a:gd name="connsiteY16" fmla="*/ 1602 h 5632"/>
                <a:gd name="connsiteX17" fmla="*/ 3178 w 10000"/>
                <a:gd name="connsiteY17" fmla="*/ 1108 h 5632"/>
                <a:gd name="connsiteX18" fmla="*/ 3178 w 10000"/>
                <a:gd name="connsiteY18" fmla="*/ 872 h 5632"/>
                <a:gd name="connsiteX19" fmla="*/ 2791 w 10000"/>
                <a:gd name="connsiteY19" fmla="*/ 872 h 5632"/>
                <a:gd name="connsiteX20" fmla="*/ 2596 w 10000"/>
                <a:gd name="connsiteY20" fmla="*/ 0 h 5632"/>
                <a:gd name="connsiteX21" fmla="*/ 10000 w 10000"/>
                <a:gd name="connsiteY21" fmla="*/ 4054 h 5632"/>
                <a:gd name="connsiteX22" fmla="*/ 9031 w 10000"/>
                <a:gd name="connsiteY22" fmla="*/ 4407 h 5632"/>
                <a:gd name="connsiteX23" fmla="*/ 8605 w 10000"/>
                <a:gd name="connsiteY23" fmla="*/ 4642 h 5632"/>
                <a:gd name="connsiteX24" fmla="*/ 9419 w 10000"/>
                <a:gd name="connsiteY24" fmla="*/ 5396 h 5632"/>
                <a:gd name="connsiteX25" fmla="*/ 8410 w 10000"/>
                <a:gd name="connsiteY25" fmla="*/ 5632 h 5632"/>
                <a:gd name="connsiteX26" fmla="*/ 6976 w 10000"/>
                <a:gd name="connsiteY26" fmla="*/ 5396 h 5632"/>
                <a:gd name="connsiteX27" fmla="*/ 6395 w 10000"/>
                <a:gd name="connsiteY27" fmla="*/ 5396 h 5632"/>
                <a:gd name="connsiteX28" fmla="*/ 4767 w 10000"/>
                <a:gd name="connsiteY28" fmla="*/ 5632 h 5632"/>
                <a:gd name="connsiteX29" fmla="*/ 3410 w 10000"/>
                <a:gd name="connsiteY29" fmla="*/ 5632 h 5632"/>
                <a:gd name="connsiteX30" fmla="*/ 968 w 10000"/>
                <a:gd name="connsiteY30" fmla="*/ 5114 h 5632"/>
                <a:gd name="connsiteX0" fmla="*/ 968 w 10000"/>
                <a:gd name="connsiteY0" fmla="*/ 9080 h 10000"/>
                <a:gd name="connsiteX1" fmla="*/ 1589 w 10000"/>
                <a:gd name="connsiteY1" fmla="*/ 8912 h 10000"/>
                <a:gd name="connsiteX2" fmla="*/ 2791 w 10000"/>
                <a:gd name="connsiteY2" fmla="*/ 8912 h 10000"/>
                <a:gd name="connsiteX3" fmla="*/ 3410 w 10000"/>
                <a:gd name="connsiteY3" fmla="*/ 7825 h 10000"/>
                <a:gd name="connsiteX4" fmla="*/ 2596 w 10000"/>
                <a:gd name="connsiteY4" fmla="*/ 8242 h 10000"/>
                <a:gd name="connsiteX5" fmla="*/ 1201 w 10000"/>
                <a:gd name="connsiteY5" fmla="*/ 7825 h 10000"/>
                <a:gd name="connsiteX6" fmla="*/ 968 w 10000"/>
                <a:gd name="connsiteY6" fmla="*/ 7365 h 10000"/>
                <a:gd name="connsiteX7" fmla="*/ 155 w 10000"/>
                <a:gd name="connsiteY7" fmla="*/ 7825 h 10000"/>
                <a:gd name="connsiteX8" fmla="*/ 0 w 10000"/>
                <a:gd name="connsiteY8" fmla="*/ 7198 h 10000"/>
                <a:gd name="connsiteX9" fmla="*/ 1589 w 10000"/>
                <a:gd name="connsiteY9" fmla="*/ 5648 h 10000"/>
                <a:gd name="connsiteX10" fmla="*/ 1589 w 10000"/>
                <a:gd name="connsiteY10" fmla="*/ 4560 h 10000"/>
                <a:gd name="connsiteX11" fmla="*/ 968 w 10000"/>
                <a:gd name="connsiteY11" fmla="*/ 4560 h 10000"/>
                <a:gd name="connsiteX12" fmla="*/ 581 w 10000"/>
                <a:gd name="connsiteY12" fmla="*/ 4560 h 10000"/>
                <a:gd name="connsiteX13" fmla="*/ 968 w 10000"/>
                <a:gd name="connsiteY13" fmla="*/ 4352 h 10000"/>
                <a:gd name="connsiteX14" fmla="*/ 2209 w 10000"/>
                <a:gd name="connsiteY14" fmla="*/ 3683 h 10000"/>
                <a:gd name="connsiteX15" fmla="*/ 3410 w 10000"/>
                <a:gd name="connsiteY15" fmla="*/ 3683 h 10000"/>
                <a:gd name="connsiteX16" fmla="*/ 3178 w 10000"/>
                <a:gd name="connsiteY16" fmla="*/ 2844 h 10000"/>
                <a:gd name="connsiteX17" fmla="*/ 3178 w 10000"/>
                <a:gd name="connsiteY17" fmla="*/ 1967 h 10000"/>
                <a:gd name="connsiteX18" fmla="*/ 3178 w 10000"/>
                <a:gd name="connsiteY18" fmla="*/ 1548 h 10000"/>
                <a:gd name="connsiteX19" fmla="*/ 2791 w 10000"/>
                <a:gd name="connsiteY19" fmla="*/ 1548 h 10000"/>
                <a:gd name="connsiteX20" fmla="*/ 2596 w 10000"/>
                <a:gd name="connsiteY20" fmla="*/ 0 h 10000"/>
                <a:gd name="connsiteX21" fmla="*/ 10000 w 10000"/>
                <a:gd name="connsiteY21" fmla="*/ 7198 h 10000"/>
                <a:gd name="connsiteX22" fmla="*/ 9031 w 10000"/>
                <a:gd name="connsiteY22" fmla="*/ 7825 h 10000"/>
                <a:gd name="connsiteX23" fmla="*/ 8605 w 10000"/>
                <a:gd name="connsiteY23" fmla="*/ 8242 h 10000"/>
                <a:gd name="connsiteX24" fmla="*/ 9419 w 10000"/>
                <a:gd name="connsiteY24" fmla="*/ 9581 h 10000"/>
                <a:gd name="connsiteX25" fmla="*/ 8410 w 10000"/>
                <a:gd name="connsiteY25" fmla="*/ 10000 h 10000"/>
                <a:gd name="connsiteX26" fmla="*/ 6976 w 10000"/>
                <a:gd name="connsiteY26" fmla="*/ 9581 h 10000"/>
                <a:gd name="connsiteX27" fmla="*/ 6395 w 10000"/>
                <a:gd name="connsiteY27" fmla="*/ 9581 h 10000"/>
                <a:gd name="connsiteX28" fmla="*/ 3410 w 10000"/>
                <a:gd name="connsiteY28" fmla="*/ 10000 h 10000"/>
                <a:gd name="connsiteX29" fmla="*/ 968 w 10000"/>
                <a:gd name="connsiteY29" fmla="*/ 9080 h 10000"/>
                <a:gd name="connsiteX0" fmla="*/ 968 w 10000"/>
                <a:gd name="connsiteY0" fmla="*/ 9080 h 10000"/>
                <a:gd name="connsiteX1" fmla="*/ 1589 w 10000"/>
                <a:gd name="connsiteY1" fmla="*/ 8912 h 10000"/>
                <a:gd name="connsiteX2" fmla="*/ 2791 w 10000"/>
                <a:gd name="connsiteY2" fmla="*/ 8912 h 10000"/>
                <a:gd name="connsiteX3" fmla="*/ 3410 w 10000"/>
                <a:gd name="connsiteY3" fmla="*/ 7825 h 10000"/>
                <a:gd name="connsiteX4" fmla="*/ 2596 w 10000"/>
                <a:gd name="connsiteY4" fmla="*/ 8242 h 10000"/>
                <a:gd name="connsiteX5" fmla="*/ 1201 w 10000"/>
                <a:gd name="connsiteY5" fmla="*/ 7825 h 10000"/>
                <a:gd name="connsiteX6" fmla="*/ 968 w 10000"/>
                <a:gd name="connsiteY6" fmla="*/ 7365 h 10000"/>
                <a:gd name="connsiteX7" fmla="*/ 155 w 10000"/>
                <a:gd name="connsiteY7" fmla="*/ 7825 h 10000"/>
                <a:gd name="connsiteX8" fmla="*/ 0 w 10000"/>
                <a:gd name="connsiteY8" fmla="*/ 7198 h 10000"/>
                <a:gd name="connsiteX9" fmla="*/ 1589 w 10000"/>
                <a:gd name="connsiteY9" fmla="*/ 5648 h 10000"/>
                <a:gd name="connsiteX10" fmla="*/ 1589 w 10000"/>
                <a:gd name="connsiteY10" fmla="*/ 4560 h 10000"/>
                <a:gd name="connsiteX11" fmla="*/ 968 w 10000"/>
                <a:gd name="connsiteY11" fmla="*/ 4560 h 10000"/>
                <a:gd name="connsiteX12" fmla="*/ 581 w 10000"/>
                <a:gd name="connsiteY12" fmla="*/ 4560 h 10000"/>
                <a:gd name="connsiteX13" fmla="*/ 968 w 10000"/>
                <a:gd name="connsiteY13" fmla="*/ 4352 h 10000"/>
                <a:gd name="connsiteX14" fmla="*/ 2209 w 10000"/>
                <a:gd name="connsiteY14" fmla="*/ 3683 h 10000"/>
                <a:gd name="connsiteX15" fmla="*/ 3410 w 10000"/>
                <a:gd name="connsiteY15" fmla="*/ 3683 h 10000"/>
                <a:gd name="connsiteX16" fmla="*/ 3178 w 10000"/>
                <a:gd name="connsiteY16" fmla="*/ 2844 h 10000"/>
                <a:gd name="connsiteX17" fmla="*/ 3178 w 10000"/>
                <a:gd name="connsiteY17" fmla="*/ 1967 h 10000"/>
                <a:gd name="connsiteX18" fmla="*/ 3178 w 10000"/>
                <a:gd name="connsiteY18" fmla="*/ 1548 h 10000"/>
                <a:gd name="connsiteX19" fmla="*/ 2791 w 10000"/>
                <a:gd name="connsiteY19" fmla="*/ 1548 h 10000"/>
                <a:gd name="connsiteX20" fmla="*/ 2596 w 10000"/>
                <a:gd name="connsiteY20" fmla="*/ 0 h 10000"/>
                <a:gd name="connsiteX21" fmla="*/ 10000 w 10000"/>
                <a:gd name="connsiteY21" fmla="*/ 7198 h 10000"/>
                <a:gd name="connsiteX22" fmla="*/ 9031 w 10000"/>
                <a:gd name="connsiteY22" fmla="*/ 7825 h 10000"/>
                <a:gd name="connsiteX23" fmla="*/ 8605 w 10000"/>
                <a:gd name="connsiteY23" fmla="*/ 8242 h 10000"/>
                <a:gd name="connsiteX24" fmla="*/ 9419 w 10000"/>
                <a:gd name="connsiteY24" fmla="*/ 9581 h 10000"/>
                <a:gd name="connsiteX25" fmla="*/ 8410 w 10000"/>
                <a:gd name="connsiteY25" fmla="*/ 10000 h 10000"/>
                <a:gd name="connsiteX26" fmla="*/ 6976 w 10000"/>
                <a:gd name="connsiteY26" fmla="*/ 9581 h 10000"/>
                <a:gd name="connsiteX27" fmla="*/ 3410 w 10000"/>
                <a:gd name="connsiteY27" fmla="*/ 10000 h 10000"/>
                <a:gd name="connsiteX28" fmla="*/ 968 w 10000"/>
                <a:gd name="connsiteY28" fmla="*/ 9080 h 10000"/>
                <a:gd name="connsiteX0" fmla="*/ 968 w 10000"/>
                <a:gd name="connsiteY0" fmla="*/ 9080 h 10000"/>
                <a:gd name="connsiteX1" fmla="*/ 1589 w 10000"/>
                <a:gd name="connsiteY1" fmla="*/ 8912 h 10000"/>
                <a:gd name="connsiteX2" fmla="*/ 2791 w 10000"/>
                <a:gd name="connsiteY2" fmla="*/ 8912 h 10000"/>
                <a:gd name="connsiteX3" fmla="*/ 3410 w 10000"/>
                <a:gd name="connsiteY3" fmla="*/ 7825 h 10000"/>
                <a:gd name="connsiteX4" fmla="*/ 2596 w 10000"/>
                <a:gd name="connsiteY4" fmla="*/ 8242 h 10000"/>
                <a:gd name="connsiteX5" fmla="*/ 1201 w 10000"/>
                <a:gd name="connsiteY5" fmla="*/ 7825 h 10000"/>
                <a:gd name="connsiteX6" fmla="*/ 968 w 10000"/>
                <a:gd name="connsiteY6" fmla="*/ 7365 h 10000"/>
                <a:gd name="connsiteX7" fmla="*/ 155 w 10000"/>
                <a:gd name="connsiteY7" fmla="*/ 7825 h 10000"/>
                <a:gd name="connsiteX8" fmla="*/ 0 w 10000"/>
                <a:gd name="connsiteY8" fmla="*/ 7198 h 10000"/>
                <a:gd name="connsiteX9" fmla="*/ 1589 w 10000"/>
                <a:gd name="connsiteY9" fmla="*/ 5648 h 10000"/>
                <a:gd name="connsiteX10" fmla="*/ 1589 w 10000"/>
                <a:gd name="connsiteY10" fmla="*/ 4560 h 10000"/>
                <a:gd name="connsiteX11" fmla="*/ 968 w 10000"/>
                <a:gd name="connsiteY11" fmla="*/ 4560 h 10000"/>
                <a:gd name="connsiteX12" fmla="*/ 581 w 10000"/>
                <a:gd name="connsiteY12" fmla="*/ 4560 h 10000"/>
                <a:gd name="connsiteX13" fmla="*/ 968 w 10000"/>
                <a:gd name="connsiteY13" fmla="*/ 4352 h 10000"/>
                <a:gd name="connsiteX14" fmla="*/ 2209 w 10000"/>
                <a:gd name="connsiteY14" fmla="*/ 3683 h 10000"/>
                <a:gd name="connsiteX15" fmla="*/ 3410 w 10000"/>
                <a:gd name="connsiteY15" fmla="*/ 3683 h 10000"/>
                <a:gd name="connsiteX16" fmla="*/ 3178 w 10000"/>
                <a:gd name="connsiteY16" fmla="*/ 2844 h 10000"/>
                <a:gd name="connsiteX17" fmla="*/ 3178 w 10000"/>
                <a:gd name="connsiteY17" fmla="*/ 1967 h 10000"/>
                <a:gd name="connsiteX18" fmla="*/ 3178 w 10000"/>
                <a:gd name="connsiteY18" fmla="*/ 1548 h 10000"/>
                <a:gd name="connsiteX19" fmla="*/ 2791 w 10000"/>
                <a:gd name="connsiteY19" fmla="*/ 1548 h 10000"/>
                <a:gd name="connsiteX20" fmla="*/ 2596 w 10000"/>
                <a:gd name="connsiteY20" fmla="*/ 0 h 10000"/>
                <a:gd name="connsiteX21" fmla="*/ 10000 w 10000"/>
                <a:gd name="connsiteY21" fmla="*/ 7198 h 10000"/>
                <a:gd name="connsiteX22" fmla="*/ 9031 w 10000"/>
                <a:gd name="connsiteY22" fmla="*/ 7825 h 10000"/>
                <a:gd name="connsiteX23" fmla="*/ 8605 w 10000"/>
                <a:gd name="connsiteY23" fmla="*/ 8242 h 10000"/>
                <a:gd name="connsiteX24" fmla="*/ 8410 w 10000"/>
                <a:gd name="connsiteY24" fmla="*/ 10000 h 10000"/>
                <a:gd name="connsiteX25" fmla="*/ 6976 w 10000"/>
                <a:gd name="connsiteY25" fmla="*/ 9581 h 10000"/>
                <a:gd name="connsiteX26" fmla="*/ 3410 w 10000"/>
                <a:gd name="connsiteY26" fmla="*/ 10000 h 10000"/>
                <a:gd name="connsiteX27" fmla="*/ 968 w 10000"/>
                <a:gd name="connsiteY27" fmla="*/ 9080 h 10000"/>
                <a:gd name="connsiteX0" fmla="*/ 968 w 10000"/>
                <a:gd name="connsiteY0" fmla="*/ 9080 h 10000"/>
                <a:gd name="connsiteX1" fmla="*/ 1589 w 10000"/>
                <a:gd name="connsiteY1" fmla="*/ 8912 h 10000"/>
                <a:gd name="connsiteX2" fmla="*/ 2791 w 10000"/>
                <a:gd name="connsiteY2" fmla="*/ 8912 h 10000"/>
                <a:gd name="connsiteX3" fmla="*/ 3410 w 10000"/>
                <a:gd name="connsiteY3" fmla="*/ 7825 h 10000"/>
                <a:gd name="connsiteX4" fmla="*/ 2596 w 10000"/>
                <a:gd name="connsiteY4" fmla="*/ 8242 h 10000"/>
                <a:gd name="connsiteX5" fmla="*/ 1201 w 10000"/>
                <a:gd name="connsiteY5" fmla="*/ 7825 h 10000"/>
                <a:gd name="connsiteX6" fmla="*/ 968 w 10000"/>
                <a:gd name="connsiteY6" fmla="*/ 7365 h 10000"/>
                <a:gd name="connsiteX7" fmla="*/ 155 w 10000"/>
                <a:gd name="connsiteY7" fmla="*/ 7825 h 10000"/>
                <a:gd name="connsiteX8" fmla="*/ 0 w 10000"/>
                <a:gd name="connsiteY8" fmla="*/ 7198 h 10000"/>
                <a:gd name="connsiteX9" fmla="*/ 1589 w 10000"/>
                <a:gd name="connsiteY9" fmla="*/ 5648 h 10000"/>
                <a:gd name="connsiteX10" fmla="*/ 1589 w 10000"/>
                <a:gd name="connsiteY10" fmla="*/ 4560 h 10000"/>
                <a:gd name="connsiteX11" fmla="*/ 968 w 10000"/>
                <a:gd name="connsiteY11" fmla="*/ 4560 h 10000"/>
                <a:gd name="connsiteX12" fmla="*/ 581 w 10000"/>
                <a:gd name="connsiteY12" fmla="*/ 4560 h 10000"/>
                <a:gd name="connsiteX13" fmla="*/ 968 w 10000"/>
                <a:gd name="connsiteY13" fmla="*/ 4352 h 10000"/>
                <a:gd name="connsiteX14" fmla="*/ 2209 w 10000"/>
                <a:gd name="connsiteY14" fmla="*/ 3683 h 10000"/>
                <a:gd name="connsiteX15" fmla="*/ 3410 w 10000"/>
                <a:gd name="connsiteY15" fmla="*/ 3683 h 10000"/>
                <a:gd name="connsiteX16" fmla="*/ 3178 w 10000"/>
                <a:gd name="connsiteY16" fmla="*/ 2844 h 10000"/>
                <a:gd name="connsiteX17" fmla="*/ 3178 w 10000"/>
                <a:gd name="connsiteY17" fmla="*/ 1967 h 10000"/>
                <a:gd name="connsiteX18" fmla="*/ 3178 w 10000"/>
                <a:gd name="connsiteY18" fmla="*/ 1548 h 10000"/>
                <a:gd name="connsiteX19" fmla="*/ 2791 w 10000"/>
                <a:gd name="connsiteY19" fmla="*/ 1548 h 10000"/>
                <a:gd name="connsiteX20" fmla="*/ 2596 w 10000"/>
                <a:gd name="connsiteY20" fmla="*/ 0 h 10000"/>
                <a:gd name="connsiteX21" fmla="*/ 10000 w 10000"/>
                <a:gd name="connsiteY21" fmla="*/ 7198 h 10000"/>
                <a:gd name="connsiteX22" fmla="*/ 9031 w 10000"/>
                <a:gd name="connsiteY22" fmla="*/ 7825 h 10000"/>
                <a:gd name="connsiteX23" fmla="*/ 8605 w 10000"/>
                <a:gd name="connsiteY23" fmla="*/ 8242 h 10000"/>
                <a:gd name="connsiteX24" fmla="*/ 6976 w 10000"/>
                <a:gd name="connsiteY24" fmla="*/ 9581 h 10000"/>
                <a:gd name="connsiteX25" fmla="*/ 3410 w 10000"/>
                <a:gd name="connsiteY25" fmla="*/ 10000 h 10000"/>
                <a:gd name="connsiteX26" fmla="*/ 968 w 10000"/>
                <a:gd name="connsiteY26" fmla="*/ 9080 h 10000"/>
                <a:gd name="connsiteX0" fmla="*/ 968 w 10000"/>
                <a:gd name="connsiteY0" fmla="*/ 9080 h 10000"/>
                <a:gd name="connsiteX1" fmla="*/ 1589 w 10000"/>
                <a:gd name="connsiteY1" fmla="*/ 8912 h 10000"/>
                <a:gd name="connsiteX2" fmla="*/ 2791 w 10000"/>
                <a:gd name="connsiteY2" fmla="*/ 8912 h 10000"/>
                <a:gd name="connsiteX3" fmla="*/ 3410 w 10000"/>
                <a:gd name="connsiteY3" fmla="*/ 7825 h 10000"/>
                <a:gd name="connsiteX4" fmla="*/ 2596 w 10000"/>
                <a:gd name="connsiteY4" fmla="*/ 8242 h 10000"/>
                <a:gd name="connsiteX5" fmla="*/ 1201 w 10000"/>
                <a:gd name="connsiteY5" fmla="*/ 7825 h 10000"/>
                <a:gd name="connsiteX6" fmla="*/ 968 w 10000"/>
                <a:gd name="connsiteY6" fmla="*/ 7365 h 10000"/>
                <a:gd name="connsiteX7" fmla="*/ 155 w 10000"/>
                <a:gd name="connsiteY7" fmla="*/ 7825 h 10000"/>
                <a:gd name="connsiteX8" fmla="*/ 0 w 10000"/>
                <a:gd name="connsiteY8" fmla="*/ 7198 h 10000"/>
                <a:gd name="connsiteX9" fmla="*/ 1589 w 10000"/>
                <a:gd name="connsiteY9" fmla="*/ 5648 h 10000"/>
                <a:gd name="connsiteX10" fmla="*/ 1589 w 10000"/>
                <a:gd name="connsiteY10" fmla="*/ 4560 h 10000"/>
                <a:gd name="connsiteX11" fmla="*/ 968 w 10000"/>
                <a:gd name="connsiteY11" fmla="*/ 4560 h 10000"/>
                <a:gd name="connsiteX12" fmla="*/ 581 w 10000"/>
                <a:gd name="connsiteY12" fmla="*/ 4560 h 10000"/>
                <a:gd name="connsiteX13" fmla="*/ 968 w 10000"/>
                <a:gd name="connsiteY13" fmla="*/ 4352 h 10000"/>
                <a:gd name="connsiteX14" fmla="*/ 2209 w 10000"/>
                <a:gd name="connsiteY14" fmla="*/ 3683 h 10000"/>
                <a:gd name="connsiteX15" fmla="*/ 3410 w 10000"/>
                <a:gd name="connsiteY15" fmla="*/ 3683 h 10000"/>
                <a:gd name="connsiteX16" fmla="*/ 3178 w 10000"/>
                <a:gd name="connsiteY16" fmla="*/ 2844 h 10000"/>
                <a:gd name="connsiteX17" fmla="*/ 3178 w 10000"/>
                <a:gd name="connsiteY17" fmla="*/ 1967 h 10000"/>
                <a:gd name="connsiteX18" fmla="*/ 3178 w 10000"/>
                <a:gd name="connsiteY18" fmla="*/ 1548 h 10000"/>
                <a:gd name="connsiteX19" fmla="*/ 2791 w 10000"/>
                <a:gd name="connsiteY19" fmla="*/ 1548 h 10000"/>
                <a:gd name="connsiteX20" fmla="*/ 2596 w 10000"/>
                <a:gd name="connsiteY20" fmla="*/ 0 h 10000"/>
                <a:gd name="connsiteX21" fmla="*/ 10000 w 10000"/>
                <a:gd name="connsiteY21" fmla="*/ 7198 h 10000"/>
                <a:gd name="connsiteX22" fmla="*/ 9031 w 10000"/>
                <a:gd name="connsiteY22" fmla="*/ 7825 h 10000"/>
                <a:gd name="connsiteX23" fmla="*/ 8605 w 10000"/>
                <a:gd name="connsiteY23" fmla="*/ 8242 h 10000"/>
                <a:gd name="connsiteX24" fmla="*/ 3410 w 10000"/>
                <a:gd name="connsiteY24" fmla="*/ 10000 h 10000"/>
                <a:gd name="connsiteX25" fmla="*/ 968 w 10000"/>
                <a:gd name="connsiteY25" fmla="*/ 9080 h 10000"/>
                <a:gd name="connsiteX0" fmla="*/ 968 w 10000"/>
                <a:gd name="connsiteY0" fmla="*/ 9080 h 10000"/>
                <a:gd name="connsiteX1" fmla="*/ 1589 w 10000"/>
                <a:gd name="connsiteY1" fmla="*/ 8912 h 10000"/>
                <a:gd name="connsiteX2" fmla="*/ 2791 w 10000"/>
                <a:gd name="connsiteY2" fmla="*/ 8912 h 10000"/>
                <a:gd name="connsiteX3" fmla="*/ 3410 w 10000"/>
                <a:gd name="connsiteY3" fmla="*/ 7825 h 10000"/>
                <a:gd name="connsiteX4" fmla="*/ 2596 w 10000"/>
                <a:gd name="connsiteY4" fmla="*/ 8242 h 10000"/>
                <a:gd name="connsiteX5" fmla="*/ 1201 w 10000"/>
                <a:gd name="connsiteY5" fmla="*/ 7825 h 10000"/>
                <a:gd name="connsiteX6" fmla="*/ 968 w 10000"/>
                <a:gd name="connsiteY6" fmla="*/ 7365 h 10000"/>
                <a:gd name="connsiteX7" fmla="*/ 155 w 10000"/>
                <a:gd name="connsiteY7" fmla="*/ 7825 h 10000"/>
                <a:gd name="connsiteX8" fmla="*/ 0 w 10000"/>
                <a:gd name="connsiteY8" fmla="*/ 7198 h 10000"/>
                <a:gd name="connsiteX9" fmla="*/ 1589 w 10000"/>
                <a:gd name="connsiteY9" fmla="*/ 5648 h 10000"/>
                <a:gd name="connsiteX10" fmla="*/ 1589 w 10000"/>
                <a:gd name="connsiteY10" fmla="*/ 4560 h 10000"/>
                <a:gd name="connsiteX11" fmla="*/ 968 w 10000"/>
                <a:gd name="connsiteY11" fmla="*/ 4560 h 10000"/>
                <a:gd name="connsiteX12" fmla="*/ 581 w 10000"/>
                <a:gd name="connsiteY12" fmla="*/ 4560 h 10000"/>
                <a:gd name="connsiteX13" fmla="*/ 968 w 10000"/>
                <a:gd name="connsiteY13" fmla="*/ 4352 h 10000"/>
                <a:gd name="connsiteX14" fmla="*/ 2209 w 10000"/>
                <a:gd name="connsiteY14" fmla="*/ 3683 h 10000"/>
                <a:gd name="connsiteX15" fmla="*/ 3410 w 10000"/>
                <a:gd name="connsiteY15" fmla="*/ 3683 h 10000"/>
                <a:gd name="connsiteX16" fmla="*/ 3178 w 10000"/>
                <a:gd name="connsiteY16" fmla="*/ 2844 h 10000"/>
                <a:gd name="connsiteX17" fmla="*/ 3178 w 10000"/>
                <a:gd name="connsiteY17" fmla="*/ 1967 h 10000"/>
                <a:gd name="connsiteX18" fmla="*/ 3178 w 10000"/>
                <a:gd name="connsiteY18" fmla="*/ 1548 h 10000"/>
                <a:gd name="connsiteX19" fmla="*/ 2791 w 10000"/>
                <a:gd name="connsiteY19" fmla="*/ 1548 h 10000"/>
                <a:gd name="connsiteX20" fmla="*/ 2596 w 10000"/>
                <a:gd name="connsiteY20" fmla="*/ 0 h 10000"/>
                <a:gd name="connsiteX21" fmla="*/ 10000 w 10000"/>
                <a:gd name="connsiteY21" fmla="*/ 7198 h 10000"/>
                <a:gd name="connsiteX22" fmla="*/ 9031 w 10000"/>
                <a:gd name="connsiteY22" fmla="*/ 7825 h 10000"/>
                <a:gd name="connsiteX23" fmla="*/ 3410 w 10000"/>
                <a:gd name="connsiteY23" fmla="*/ 10000 h 10000"/>
                <a:gd name="connsiteX24" fmla="*/ 968 w 10000"/>
                <a:gd name="connsiteY24" fmla="*/ 9080 h 10000"/>
                <a:gd name="connsiteX0" fmla="*/ 968 w 10000"/>
                <a:gd name="connsiteY0" fmla="*/ 9080 h 10000"/>
                <a:gd name="connsiteX1" fmla="*/ 1589 w 10000"/>
                <a:gd name="connsiteY1" fmla="*/ 8912 h 10000"/>
                <a:gd name="connsiteX2" fmla="*/ 2791 w 10000"/>
                <a:gd name="connsiteY2" fmla="*/ 8912 h 10000"/>
                <a:gd name="connsiteX3" fmla="*/ 3410 w 10000"/>
                <a:gd name="connsiteY3" fmla="*/ 7825 h 10000"/>
                <a:gd name="connsiteX4" fmla="*/ 2596 w 10000"/>
                <a:gd name="connsiteY4" fmla="*/ 8242 h 10000"/>
                <a:gd name="connsiteX5" fmla="*/ 1201 w 10000"/>
                <a:gd name="connsiteY5" fmla="*/ 7825 h 10000"/>
                <a:gd name="connsiteX6" fmla="*/ 968 w 10000"/>
                <a:gd name="connsiteY6" fmla="*/ 7365 h 10000"/>
                <a:gd name="connsiteX7" fmla="*/ 155 w 10000"/>
                <a:gd name="connsiteY7" fmla="*/ 7825 h 10000"/>
                <a:gd name="connsiteX8" fmla="*/ 0 w 10000"/>
                <a:gd name="connsiteY8" fmla="*/ 7198 h 10000"/>
                <a:gd name="connsiteX9" fmla="*/ 1589 w 10000"/>
                <a:gd name="connsiteY9" fmla="*/ 5648 h 10000"/>
                <a:gd name="connsiteX10" fmla="*/ 1589 w 10000"/>
                <a:gd name="connsiteY10" fmla="*/ 4560 h 10000"/>
                <a:gd name="connsiteX11" fmla="*/ 968 w 10000"/>
                <a:gd name="connsiteY11" fmla="*/ 4560 h 10000"/>
                <a:gd name="connsiteX12" fmla="*/ 581 w 10000"/>
                <a:gd name="connsiteY12" fmla="*/ 4560 h 10000"/>
                <a:gd name="connsiteX13" fmla="*/ 968 w 10000"/>
                <a:gd name="connsiteY13" fmla="*/ 4352 h 10000"/>
                <a:gd name="connsiteX14" fmla="*/ 2209 w 10000"/>
                <a:gd name="connsiteY14" fmla="*/ 3683 h 10000"/>
                <a:gd name="connsiteX15" fmla="*/ 3410 w 10000"/>
                <a:gd name="connsiteY15" fmla="*/ 3683 h 10000"/>
                <a:gd name="connsiteX16" fmla="*/ 3178 w 10000"/>
                <a:gd name="connsiteY16" fmla="*/ 2844 h 10000"/>
                <a:gd name="connsiteX17" fmla="*/ 3178 w 10000"/>
                <a:gd name="connsiteY17" fmla="*/ 1967 h 10000"/>
                <a:gd name="connsiteX18" fmla="*/ 3178 w 10000"/>
                <a:gd name="connsiteY18" fmla="*/ 1548 h 10000"/>
                <a:gd name="connsiteX19" fmla="*/ 2791 w 10000"/>
                <a:gd name="connsiteY19" fmla="*/ 1548 h 10000"/>
                <a:gd name="connsiteX20" fmla="*/ 2596 w 10000"/>
                <a:gd name="connsiteY20" fmla="*/ 0 h 10000"/>
                <a:gd name="connsiteX21" fmla="*/ 10000 w 10000"/>
                <a:gd name="connsiteY21" fmla="*/ 7198 h 10000"/>
                <a:gd name="connsiteX22" fmla="*/ 3410 w 10000"/>
                <a:gd name="connsiteY22" fmla="*/ 10000 h 10000"/>
                <a:gd name="connsiteX23" fmla="*/ 968 w 10000"/>
                <a:gd name="connsiteY23" fmla="*/ 9080 h 10000"/>
                <a:gd name="connsiteX0" fmla="*/ 968 w 3410"/>
                <a:gd name="connsiteY0" fmla="*/ 9080 h 10000"/>
                <a:gd name="connsiteX1" fmla="*/ 1589 w 3410"/>
                <a:gd name="connsiteY1" fmla="*/ 8912 h 10000"/>
                <a:gd name="connsiteX2" fmla="*/ 2791 w 3410"/>
                <a:gd name="connsiteY2" fmla="*/ 8912 h 10000"/>
                <a:gd name="connsiteX3" fmla="*/ 3410 w 3410"/>
                <a:gd name="connsiteY3" fmla="*/ 7825 h 10000"/>
                <a:gd name="connsiteX4" fmla="*/ 2596 w 3410"/>
                <a:gd name="connsiteY4" fmla="*/ 8242 h 10000"/>
                <a:gd name="connsiteX5" fmla="*/ 1201 w 3410"/>
                <a:gd name="connsiteY5" fmla="*/ 7825 h 10000"/>
                <a:gd name="connsiteX6" fmla="*/ 968 w 3410"/>
                <a:gd name="connsiteY6" fmla="*/ 7365 h 10000"/>
                <a:gd name="connsiteX7" fmla="*/ 155 w 3410"/>
                <a:gd name="connsiteY7" fmla="*/ 7825 h 10000"/>
                <a:gd name="connsiteX8" fmla="*/ 0 w 3410"/>
                <a:gd name="connsiteY8" fmla="*/ 7198 h 10000"/>
                <a:gd name="connsiteX9" fmla="*/ 1589 w 3410"/>
                <a:gd name="connsiteY9" fmla="*/ 5648 h 10000"/>
                <a:gd name="connsiteX10" fmla="*/ 1589 w 3410"/>
                <a:gd name="connsiteY10" fmla="*/ 4560 h 10000"/>
                <a:gd name="connsiteX11" fmla="*/ 968 w 3410"/>
                <a:gd name="connsiteY11" fmla="*/ 4560 h 10000"/>
                <a:gd name="connsiteX12" fmla="*/ 581 w 3410"/>
                <a:gd name="connsiteY12" fmla="*/ 4560 h 10000"/>
                <a:gd name="connsiteX13" fmla="*/ 968 w 3410"/>
                <a:gd name="connsiteY13" fmla="*/ 4352 h 10000"/>
                <a:gd name="connsiteX14" fmla="*/ 2209 w 3410"/>
                <a:gd name="connsiteY14" fmla="*/ 3683 h 10000"/>
                <a:gd name="connsiteX15" fmla="*/ 3410 w 3410"/>
                <a:gd name="connsiteY15" fmla="*/ 3683 h 10000"/>
                <a:gd name="connsiteX16" fmla="*/ 3178 w 3410"/>
                <a:gd name="connsiteY16" fmla="*/ 2844 h 10000"/>
                <a:gd name="connsiteX17" fmla="*/ 3178 w 3410"/>
                <a:gd name="connsiteY17" fmla="*/ 1967 h 10000"/>
                <a:gd name="connsiteX18" fmla="*/ 3178 w 3410"/>
                <a:gd name="connsiteY18" fmla="*/ 1548 h 10000"/>
                <a:gd name="connsiteX19" fmla="*/ 2791 w 3410"/>
                <a:gd name="connsiteY19" fmla="*/ 1548 h 10000"/>
                <a:gd name="connsiteX20" fmla="*/ 2596 w 3410"/>
                <a:gd name="connsiteY20" fmla="*/ 0 h 10000"/>
                <a:gd name="connsiteX21" fmla="*/ 3410 w 3410"/>
                <a:gd name="connsiteY21" fmla="*/ 10000 h 10000"/>
                <a:gd name="connsiteX22" fmla="*/ 968 w 3410"/>
                <a:gd name="connsiteY22" fmla="*/ 9080 h 10000"/>
                <a:gd name="connsiteX0" fmla="*/ 2839 w 10000"/>
                <a:gd name="connsiteY0" fmla="*/ 9080 h 9080"/>
                <a:gd name="connsiteX1" fmla="*/ 4660 w 10000"/>
                <a:gd name="connsiteY1" fmla="*/ 8912 h 9080"/>
                <a:gd name="connsiteX2" fmla="*/ 8185 w 10000"/>
                <a:gd name="connsiteY2" fmla="*/ 8912 h 9080"/>
                <a:gd name="connsiteX3" fmla="*/ 10000 w 10000"/>
                <a:gd name="connsiteY3" fmla="*/ 7825 h 9080"/>
                <a:gd name="connsiteX4" fmla="*/ 7613 w 10000"/>
                <a:gd name="connsiteY4" fmla="*/ 8242 h 9080"/>
                <a:gd name="connsiteX5" fmla="*/ 3522 w 10000"/>
                <a:gd name="connsiteY5" fmla="*/ 7825 h 9080"/>
                <a:gd name="connsiteX6" fmla="*/ 2839 w 10000"/>
                <a:gd name="connsiteY6" fmla="*/ 7365 h 9080"/>
                <a:gd name="connsiteX7" fmla="*/ 455 w 10000"/>
                <a:gd name="connsiteY7" fmla="*/ 7825 h 9080"/>
                <a:gd name="connsiteX8" fmla="*/ 0 w 10000"/>
                <a:gd name="connsiteY8" fmla="*/ 7198 h 9080"/>
                <a:gd name="connsiteX9" fmla="*/ 4660 w 10000"/>
                <a:gd name="connsiteY9" fmla="*/ 5648 h 9080"/>
                <a:gd name="connsiteX10" fmla="*/ 4660 w 10000"/>
                <a:gd name="connsiteY10" fmla="*/ 4560 h 9080"/>
                <a:gd name="connsiteX11" fmla="*/ 2839 w 10000"/>
                <a:gd name="connsiteY11" fmla="*/ 4560 h 9080"/>
                <a:gd name="connsiteX12" fmla="*/ 1704 w 10000"/>
                <a:gd name="connsiteY12" fmla="*/ 4560 h 9080"/>
                <a:gd name="connsiteX13" fmla="*/ 2839 w 10000"/>
                <a:gd name="connsiteY13" fmla="*/ 4352 h 9080"/>
                <a:gd name="connsiteX14" fmla="*/ 6478 w 10000"/>
                <a:gd name="connsiteY14" fmla="*/ 3683 h 9080"/>
                <a:gd name="connsiteX15" fmla="*/ 10000 w 10000"/>
                <a:gd name="connsiteY15" fmla="*/ 3683 h 9080"/>
                <a:gd name="connsiteX16" fmla="*/ 9320 w 10000"/>
                <a:gd name="connsiteY16" fmla="*/ 2844 h 9080"/>
                <a:gd name="connsiteX17" fmla="*/ 9320 w 10000"/>
                <a:gd name="connsiteY17" fmla="*/ 1967 h 9080"/>
                <a:gd name="connsiteX18" fmla="*/ 9320 w 10000"/>
                <a:gd name="connsiteY18" fmla="*/ 1548 h 9080"/>
                <a:gd name="connsiteX19" fmla="*/ 8185 w 10000"/>
                <a:gd name="connsiteY19" fmla="*/ 1548 h 9080"/>
                <a:gd name="connsiteX20" fmla="*/ 7613 w 10000"/>
                <a:gd name="connsiteY20" fmla="*/ 0 h 9080"/>
                <a:gd name="connsiteX21" fmla="*/ 2839 w 10000"/>
                <a:gd name="connsiteY21" fmla="*/ 9080 h 9080"/>
                <a:gd name="connsiteX0" fmla="*/ 7613 w 10000"/>
                <a:gd name="connsiteY0" fmla="*/ 0 h 9815"/>
                <a:gd name="connsiteX1" fmla="*/ 4660 w 10000"/>
                <a:gd name="connsiteY1" fmla="*/ 9815 h 9815"/>
                <a:gd name="connsiteX2" fmla="*/ 8185 w 10000"/>
                <a:gd name="connsiteY2" fmla="*/ 9815 h 9815"/>
                <a:gd name="connsiteX3" fmla="*/ 10000 w 10000"/>
                <a:gd name="connsiteY3" fmla="*/ 8618 h 9815"/>
                <a:gd name="connsiteX4" fmla="*/ 7613 w 10000"/>
                <a:gd name="connsiteY4" fmla="*/ 9077 h 9815"/>
                <a:gd name="connsiteX5" fmla="*/ 3522 w 10000"/>
                <a:gd name="connsiteY5" fmla="*/ 8618 h 9815"/>
                <a:gd name="connsiteX6" fmla="*/ 2839 w 10000"/>
                <a:gd name="connsiteY6" fmla="*/ 8111 h 9815"/>
                <a:gd name="connsiteX7" fmla="*/ 455 w 10000"/>
                <a:gd name="connsiteY7" fmla="*/ 8618 h 9815"/>
                <a:gd name="connsiteX8" fmla="*/ 0 w 10000"/>
                <a:gd name="connsiteY8" fmla="*/ 7927 h 9815"/>
                <a:gd name="connsiteX9" fmla="*/ 4660 w 10000"/>
                <a:gd name="connsiteY9" fmla="*/ 6220 h 9815"/>
                <a:gd name="connsiteX10" fmla="*/ 4660 w 10000"/>
                <a:gd name="connsiteY10" fmla="*/ 5022 h 9815"/>
                <a:gd name="connsiteX11" fmla="*/ 2839 w 10000"/>
                <a:gd name="connsiteY11" fmla="*/ 5022 h 9815"/>
                <a:gd name="connsiteX12" fmla="*/ 1704 w 10000"/>
                <a:gd name="connsiteY12" fmla="*/ 5022 h 9815"/>
                <a:gd name="connsiteX13" fmla="*/ 2839 w 10000"/>
                <a:gd name="connsiteY13" fmla="*/ 4793 h 9815"/>
                <a:gd name="connsiteX14" fmla="*/ 6478 w 10000"/>
                <a:gd name="connsiteY14" fmla="*/ 4056 h 9815"/>
                <a:gd name="connsiteX15" fmla="*/ 10000 w 10000"/>
                <a:gd name="connsiteY15" fmla="*/ 4056 h 9815"/>
                <a:gd name="connsiteX16" fmla="*/ 9320 w 10000"/>
                <a:gd name="connsiteY16" fmla="*/ 3132 h 9815"/>
                <a:gd name="connsiteX17" fmla="*/ 9320 w 10000"/>
                <a:gd name="connsiteY17" fmla="*/ 2166 h 9815"/>
                <a:gd name="connsiteX18" fmla="*/ 9320 w 10000"/>
                <a:gd name="connsiteY18" fmla="*/ 1705 h 9815"/>
                <a:gd name="connsiteX19" fmla="*/ 8185 w 10000"/>
                <a:gd name="connsiteY19" fmla="*/ 1705 h 9815"/>
                <a:gd name="connsiteX20" fmla="*/ 7613 w 10000"/>
                <a:gd name="connsiteY20" fmla="*/ 0 h 9815"/>
                <a:gd name="connsiteX0" fmla="*/ 7613 w 10000"/>
                <a:gd name="connsiteY0" fmla="*/ 0 h 10000"/>
                <a:gd name="connsiteX1" fmla="*/ 8185 w 10000"/>
                <a:gd name="connsiteY1" fmla="*/ 10000 h 10000"/>
                <a:gd name="connsiteX2" fmla="*/ 10000 w 10000"/>
                <a:gd name="connsiteY2" fmla="*/ 8780 h 10000"/>
                <a:gd name="connsiteX3" fmla="*/ 7613 w 10000"/>
                <a:gd name="connsiteY3" fmla="*/ 9248 h 10000"/>
                <a:gd name="connsiteX4" fmla="*/ 3522 w 10000"/>
                <a:gd name="connsiteY4" fmla="*/ 8780 h 10000"/>
                <a:gd name="connsiteX5" fmla="*/ 2839 w 10000"/>
                <a:gd name="connsiteY5" fmla="*/ 8264 h 10000"/>
                <a:gd name="connsiteX6" fmla="*/ 455 w 10000"/>
                <a:gd name="connsiteY6" fmla="*/ 8780 h 10000"/>
                <a:gd name="connsiteX7" fmla="*/ 0 w 10000"/>
                <a:gd name="connsiteY7" fmla="*/ 8076 h 10000"/>
                <a:gd name="connsiteX8" fmla="*/ 4660 w 10000"/>
                <a:gd name="connsiteY8" fmla="*/ 6337 h 10000"/>
                <a:gd name="connsiteX9" fmla="*/ 4660 w 10000"/>
                <a:gd name="connsiteY9" fmla="*/ 5117 h 10000"/>
                <a:gd name="connsiteX10" fmla="*/ 2839 w 10000"/>
                <a:gd name="connsiteY10" fmla="*/ 5117 h 10000"/>
                <a:gd name="connsiteX11" fmla="*/ 1704 w 10000"/>
                <a:gd name="connsiteY11" fmla="*/ 5117 h 10000"/>
                <a:gd name="connsiteX12" fmla="*/ 2839 w 10000"/>
                <a:gd name="connsiteY12" fmla="*/ 4883 h 10000"/>
                <a:gd name="connsiteX13" fmla="*/ 6478 w 10000"/>
                <a:gd name="connsiteY13" fmla="*/ 4132 h 10000"/>
                <a:gd name="connsiteX14" fmla="*/ 10000 w 10000"/>
                <a:gd name="connsiteY14" fmla="*/ 4132 h 10000"/>
                <a:gd name="connsiteX15" fmla="*/ 9320 w 10000"/>
                <a:gd name="connsiteY15" fmla="*/ 3191 h 10000"/>
                <a:gd name="connsiteX16" fmla="*/ 9320 w 10000"/>
                <a:gd name="connsiteY16" fmla="*/ 2207 h 10000"/>
                <a:gd name="connsiteX17" fmla="*/ 9320 w 10000"/>
                <a:gd name="connsiteY17" fmla="*/ 1737 h 10000"/>
                <a:gd name="connsiteX18" fmla="*/ 8185 w 10000"/>
                <a:gd name="connsiteY18" fmla="*/ 1737 h 10000"/>
                <a:gd name="connsiteX19" fmla="*/ 7613 w 10000"/>
                <a:gd name="connsiteY19" fmla="*/ 0 h 10000"/>
                <a:gd name="connsiteX0" fmla="*/ 7613 w 10000"/>
                <a:gd name="connsiteY0" fmla="*/ 0 h 9248"/>
                <a:gd name="connsiteX1" fmla="*/ 10000 w 10000"/>
                <a:gd name="connsiteY1" fmla="*/ 8780 h 9248"/>
                <a:gd name="connsiteX2" fmla="*/ 7613 w 10000"/>
                <a:gd name="connsiteY2" fmla="*/ 9248 h 9248"/>
                <a:gd name="connsiteX3" fmla="*/ 3522 w 10000"/>
                <a:gd name="connsiteY3" fmla="*/ 8780 h 9248"/>
                <a:gd name="connsiteX4" fmla="*/ 2839 w 10000"/>
                <a:gd name="connsiteY4" fmla="*/ 8264 h 9248"/>
                <a:gd name="connsiteX5" fmla="*/ 455 w 10000"/>
                <a:gd name="connsiteY5" fmla="*/ 8780 h 9248"/>
                <a:gd name="connsiteX6" fmla="*/ 0 w 10000"/>
                <a:gd name="connsiteY6" fmla="*/ 8076 h 9248"/>
                <a:gd name="connsiteX7" fmla="*/ 4660 w 10000"/>
                <a:gd name="connsiteY7" fmla="*/ 6337 h 9248"/>
                <a:gd name="connsiteX8" fmla="*/ 4660 w 10000"/>
                <a:gd name="connsiteY8" fmla="*/ 5117 h 9248"/>
                <a:gd name="connsiteX9" fmla="*/ 2839 w 10000"/>
                <a:gd name="connsiteY9" fmla="*/ 5117 h 9248"/>
                <a:gd name="connsiteX10" fmla="*/ 1704 w 10000"/>
                <a:gd name="connsiteY10" fmla="*/ 5117 h 9248"/>
                <a:gd name="connsiteX11" fmla="*/ 2839 w 10000"/>
                <a:gd name="connsiteY11" fmla="*/ 4883 h 9248"/>
                <a:gd name="connsiteX12" fmla="*/ 6478 w 10000"/>
                <a:gd name="connsiteY12" fmla="*/ 4132 h 9248"/>
                <a:gd name="connsiteX13" fmla="*/ 10000 w 10000"/>
                <a:gd name="connsiteY13" fmla="*/ 4132 h 9248"/>
                <a:gd name="connsiteX14" fmla="*/ 9320 w 10000"/>
                <a:gd name="connsiteY14" fmla="*/ 3191 h 9248"/>
                <a:gd name="connsiteX15" fmla="*/ 9320 w 10000"/>
                <a:gd name="connsiteY15" fmla="*/ 2207 h 9248"/>
                <a:gd name="connsiteX16" fmla="*/ 9320 w 10000"/>
                <a:gd name="connsiteY16" fmla="*/ 1737 h 9248"/>
                <a:gd name="connsiteX17" fmla="*/ 8185 w 10000"/>
                <a:gd name="connsiteY17" fmla="*/ 1737 h 9248"/>
                <a:gd name="connsiteX18" fmla="*/ 7613 w 10000"/>
                <a:gd name="connsiteY18" fmla="*/ 0 h 9248"/>
                <a:gd name="connsiteX0" fmla="*/ 8185 w 10003"/>
                <a:gd name="connsiteY0" fmla="*/ 0 h 8122"/>
                <a:gd name="connsiteX1" fmla="*/ 10000 w 10003"/>
                <a:gd name="connsiteY1" fmla="*/ 7616 h 8122"/>
                <a:gd name="connsiteX2" fmla="*/ 7613 w 10003"/>
                <a:gd name="connsiteY2" fmla="*/ 8122 h 8122"/>
                <a:gd name="connsiteX3" fmla="*/ 3522 w 10003"/>
                <a:gd name="connsiteY3" fmla="*/ 7616 h 8122"/>
                <a:gd name="connsiteX4" fmla="*/ 2839 w 10003"/>
                <a:gd name="connsiteY4" fmla="*/ 7058 h 8122"/>
                <a:gd name="connsiteX5" fmla="*/ 455 w 10003"/>
                <a:gd name="connsiteY5" fmla="*/ 7616 h 8122"/>
                <a:gd name="connsiteX6" fmla="*/ 0 w 10003"/>
                <a:gd name="connsiteY6" fmla="*/ 6855 h 8122"/>
                <a:gd name="connsiteX7" fmla="*/ 4660 w 10003"/>
                <a:gd name="connsiteY7" fmla="*/ 4974 h 8122"/>
                <a:gd name="connsiteX8" fmla="*/ 4660 w 10003"/>
                <a:gd name="connsiteY8" fmla="*/ 3655 h 8122"/>
                <a:gd name="connsiteX9" fmla="*/ 2839 w 10003"/>
                <a:gd name="connsiteY9" fmla="*/ 3655 h 8122"/>
                <a:gd name="connsiteX10" fmla="*/ 1704 w 10003"/>
                <a:gd name="connsiteY10" fmla="*/ 3655 h 8122"/>
                <a:gd name="connsiteX11" fmla="*/ 2839 w 10003"/>
                <a:gd name="connsiteY11" fmla="*/ 3402 h 8122"/>
                <a:gd name="connsiteX12" fmla="*/ 6478 w 10003"/>
                <a:gd name="connsiteY12" fmla="*/ 2590 h 8122"/>
                <a:gd name="connsiteX13" fmla="*/ 10000 w 10003"/>
                <a:gd name="connsiteY13" fmla="*/ 2590 h 8122"/>
                <a:gd name="connsiteX14" fmla="*/ 9320 w 10003"/>
                <a:gd name="connsiteY14" fmla="*/ 1572 h 8122"/>
                <a:gd name="connsiteX15" fmla="*/ 9320 w 10003"/>
                <a:gd name="connsiteY15" fmla="*/ 508 h 8122"/>
                <a:gd name="connsiteX16" fmla="*/ 9320 w 10003"/>
                <a:gd name="connsiteY16" fmla="*/ 0 h 8122"/>
                <a:gd name="connsiteX17" fmla="*/ 8185 w 10003"/>
                <a:gd name="connsiteY17" fmla="*/ 0 h 8122"/>
                <a:gd name="connsiteX0" fmla="*/ 9317 w 9997"/>
                <a:gd name="connsiteY0" fmla="*/ 0 h 10000"/>
                <a:gd name="connsiteX1" fmla="*/ 9997 w 9997"/>
                <a:gd name="connsiteY1" fmla="*/ 9377 h 10000"/>
                <a:gd name="connsiteX2" fmla="*/ 7611 w 9997"/>
                <a:gd name="connsiteY2" fmla="*/ 10000 h 10000"/>
                <a:gd name="connsiteX3" fmla="*/ 3521 w 9997"/>
                <a:gd name="connsiteY3" fmla="*/ 9377 h 10000"/>
                <a:gd name="connsiteX4" fmla="*/ 2838 w 9997"/>
                <a:gd name="connsiteY4" fmla="*/ 8690 h 10000"/>
                <a:gd name="connsiteX5" fmla="*/ 455 w 9997"/>
                <a:gd name="connsiteY5" fmla="*/ 9377 h 10000"/>
                <a:gd name="connsiteX6" fmla="*/ 0 w 9997"/>
                <a:gd name="connsiteY6" fmla="*/ 8440 h 10000"/>
                <a:gd name="connsiteX7" fmla="*/ 4659 w 9997"/>
                <a:gd name="connsiteY7" fmla="*/ 6124 h 10000"/>
                <a:gd name="connsiteX8" fmla="*/ 4659 w 9997"/>
                <a:gd name="connsiteY8" fmla="*/ 4500 h 10000"/>
                <a:gd name="connsiteX9" fmla="*/ 2838 w 9997"/>
                <a:gd name="connsiteY9" fmla="*/ 4500 h 10000"/>
                <a:gd name="connsiteX10" fmla="*/ 1703 w 9997"/>
                <a:gd name="connsiteY10" fmla="*/ 4500 h 10000"/>
                <a:gd name="connsiteX11" fmla="*/ 2838 w 9997"/>
                <a:gd name="connsiteY11" fmla="*/ 4189 h 10000"/>
                <a:gd name="connsiteX12" fmla="*/ 6476 w 9997"/>
                <a:gd name="connsiteY12" fmla="*/ 3189 h 10000"/>
                <a:gd name="connsiteX13" fmla="*/ 9997 w 9997"/>
                <a:gd name="connsiteY13" fmla="*/ 3189 h 10000"/>
                <a:gd name="connsiteX14" fmla="*/ 9317 w 9997"/>
                <a:gd name="connsiteY14" fmla="*/ 1935 h 10000"/>
                <a:gd name="connsiteX15" fmla="*/ 9317 w 9997"/>
                <a:gd name="connsiteY15" fmla="*/ 625 h 10000"/>
                <a:gd name="connsiteX16" fmla="*/ 9317 w 9997"/>
                <a:gd name="connsiteY16" fmla="*/ 0 h 10000"/>
                <a:gd name="connsiteX0" fmla="*/ 9320 w 10000"/>
                <a:gd name="connsiteY0" fmla="*/ 0 h 9375"/>
                <a:gd name="connsiteX1" fmla="*/ 10000 w 10000"/>
                <a:gd name="connsiteY1" fmla="*/ 8752 h 9375"/>
                <a:gd name="connsiteX2" fmla="*/ 7613 w 10000"/>
                <a:gd name="connsiteY2" fmla="*/ 9375 h 9375"/>
                <a:gd name="connsiteX3" fmla="*/ 3522 w 10000"/>
                <a:gd name="connsiteY3" fmla="*/ 8752 h 9375"/>
                <a:gd name="connsiteX4" fmla="*/ 2839 w 10000"/>
                <a:gd name="connsiteY4" fmla="*/ 8065 h 9375"/>
                <a:gd name="connsiteX5" fmla="*/ 455 w 10000"/>
                <a:gd name="connsiteY5" fmla="*/ 8752 h 9375"/>
                <a:gd name="connsiteX6" fmla="*/ 0 w 10000"/>
                <a:gd name="connsiteY6" fmla="*/ 7815 h 9375"/>
                <a:gd name="connsiteX7" fmla="*/ 4660 w 10000"/>
                <a:gd name="connsiteY7" fmla="*/ 5499 h 9375"/>
                <a:gd name="connsiteX8" fmla="*/ 4660 w 10000"/>
                <a:gd name="connsiteY8" fmla="*/ 3875 h 9375"/>
                <a:gd name="connsiteX9" fmla="*/ 2839 w 10000"/>
                <a:gd name="connsiteY9" fmla="*/ 3875 h 9375"/>
                <a:gd name="connsiteX10" fmla="*/ 1704 w 10000"/>
                <a:gd name="connsiteY10" fmla="*/ 3875 h 9375"/>
                <a:gd name="connsiteX11" fmla="*/ 2839 w 10000"/>
                <a:gd name="connsiteY11" fmla="*/ 3564 h 9375"/>
                <a:gd name="connsiteX12" fmla="*/ 6478 w 10000"/>
                <a:gd name="connsiteY12" fmla="*/ 2564 h 9375"/>
                <a:gd name="connsiteX13" fmla="*/ 10000 w 10000"/>
                <a:gd name="connsiteY13" fmla="*/ 2564 h 9375"/>
                <a:gd name="connsiteX14" fmla="*/ 9320 w 10000"/>
                <a:gd name="connsiteY14" fmla="*/ 1310 h 9375"/>
                <a:gd name="connsiteX15" fmla="*/ 9320 w 10000"/>
                <a:gd name="connsiteY15" fmla="*/ 0 h 9375"/>
                <a:gd name="connsiteX0" fmla="*/ 9320 w 10000"/>
                <a:gd name="connsiteY0" fmla="*/ 0 h 8603"/>
                <a:gd name="connsiteX1" fmla="*/ 10000 w 10000"/>
                <a:gd name="connsiteY1" fmla="*/ 7938 h 8603"/>
                <a:gd name="connsiteX2" fmla="*/ 7613 w 10000"/>
                <a:gd name="connsiteY2" fmla="*/ 8603 h 8603"/>
                <a:gd name="connsiteX3" fmla="*/ 3522 w 10000"/>
                <a:gd name="connsiteY3" fmla="*/ 7938 h 8603"/>
                <a:gd name="connsiteX4" fmla="*/ 2839 w 10000"/>
                <a:gd name="connsiteY4" fmla="*/ 7206 h 8603"/>
                <a:gd name="connsiteX5" fmla="*/ 455 w 10000"/>
                <a:gd name="connsiteY5" fmla="*/ 7938 h 8603"/>
                <a:gd name="connsiteX6" fmla="*/ 0 w 10000"/>
                <a:gd name="connsiteY6" fmla="*/ 6939 h 8603"/>
                <a:gd name="connsiteX7" fmla="*/ 4660 w 10000"/>
                <a:gd name="connsiteY7" fmla="*/ 4469 h 8603"/>
                <a:gd name="connsiteX8" fmla="*/ 4660 w 10000"/>
                <a:gd name="connsiteY8" fmla="*/ 2736 h 8603"/>
                <a:gd name="connsiteX9" fmla="*/ 2839 w 10000"/>
                <a:gd name="connsiteY9" fmla="*/ 2736 h 8603"/>
                <a:gd name="connsiteX10" fmla="*/ 1704 w 10000"/>
                <a:gd name="connsiteY10" fmla="*/ 2736 h 8603"/>
                <a:gd name="connsiteX11" fmla="*/ 2839 w 10000"/>
                <a:gd name="connsiteY11" fmla="*/ 2405 h 8603"/>
                <a:gd name="connsiteX12" fmla="*/ 6478 w 10000"/>
                <a:gd name="connsiteY12" fmla="*/ 1338 h 8603"/>
                <a:gd name="connsiteX13" fmla="*/ 10000 w 10000"/>
                <a:gd name="connsiteY13" fmla="*/ 1338 h 8603"/>
                <a:gd name="connsiteX14" fmla="*/ 9320 w 10000"/>
                <a:gd name="connsiteY14" fmla="*/ 0 h 8603"/>
                <a:gd name="connsiteX0" fmla="*/ 10000 w 10000"/>
                <a:gd name="connsiteY0" fmla="*/ 0 h 8445"/>
                <a:gd name="connsiteX1" fmla="*/ 10000 w 10000"/>
                <a:gd name="connsiteY1" fmla="*/ 7672 h 8445"/>
                <a:gd name="connsiteX2" fmla="*/ 7613 w 10000"/>
                <a:gd name="connsiteY2" fmla="*/ 8445 h 8445"/>
                <a:gd name="connsiteX3" fmla="*/ 3522 w 10000"/>
                <a:gd name="connsiteY3" fmla="*/ 7672 h 8445"/>
                <a:gd name="connsiteX4" fmla="*/ 2839 w 10000"/>
                <a:gd name="connsiteY4" fmla="*/ 6821 h 8445"/>
                <a:gd name="connsiteX5" fmla="*/ 455 w 10000"/>
                <a:gd name="connsiteY5" fmla="*/ 7672 h 8445"/>
                <a:gd name="connsiteX6" fmla="*/ 0 w 10000"/>
                <a:gd name="connsiteY6" fmla="*/ 6511 h 8445"/>
                <a:gd name="connsiteX7" fmla="*/ 4660 w 10000"/>
                <a:gd name="connsiteY7" fmla="*/ 3640 h 8445"/>
                <a:gd name="connsiteX8" fmla="*/ 4660 w 10000"/>
                <a:gd name="connsiteY8" fmla="*/ 1625 h 8445"/>
                <a:gd name="connsiteX9" fmla="*/ 2839 w 10000"/>
                <a:gd name="connsiteY9" fmla="*/ 1625 h 8445"/>
                <a:gd name="connsiteX10" fmla="*/ 1704 w 10000"/>
                <a:gd name="connsiteY10" fmla="*/ 1625 h 8445"/>
                <a:gd name="connsiteX11" fmla="*/ 2839 w 10000"/>
                <a:gd name="connsiteY11" fmla="*/ 1241 h 8445"/>
                <a:gd name="connsiteX12" fmla="*/ 6478 w 10000"/>
                <a:gd name="connsiteY12" fmla="*/ 0 h 8445"/>
                <a:gd name="connsiteX13" fmla="*/ 10000 w 10000"/>
                <a:gd name="connsiteY13" fmla="*/ 0 h 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8445">
                  <a:moveTo>
                    <a:pt x="10000" y="0"/>
                  </a:moveTo>
                  <a:lnTo>
                    <a:pt x="10000" y="7672"/>
                  </a:lnTo>
                  <a:lnTo>
                    <a:pt x="7613" y="8445"/>
                  </a:lnTo>
                  <a:lnTo>
                    <a:pt x="3522" y="7672"/>
                  </a:lnTo>
                  <a:cubicBezTo>
                    <a:pt x="3296" y="7386"/>
                    <a:pt x="3065" y="7105"/>
                    <a:pt x="2839" y="6821"/>
                  </a:cubicBezTo>
                  <a:lnTo>
                    <a:pt x="455" y="7672"/>
                  </a:lnTo>
                  <a:lnTo>
                    <a:pt x="0" y="6511"/>
                  </a:lnTo>
                  <a:lnTo>
                    <a:pt x="4660" y="3640"/>
                  </a:lnTo>
                  <a:lnTo>
                    <a:pt x="4660" y="1625"/>
                  </a:lnTo>
                  <a:lnTo>
                    <a:pt x="2839" y="1625"/>
                  </a:lnTo>
                  <a:lnTo>
                    <a:pt x="1704" y="1625"/>
                  </a:lnTo>
                  <a:lnTo>
                    <a:pt x="2839" y="1241"/>
                  </a:lnTo>
                  <a:lnTo>
                    <a:pt x="6478" y="0"/>
                  </a:lnTo>
                  <a:lnTo>
                    <a:pt x="10000" y="0"/>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81" name="Angleterre">
              <a:extLst>
                <a:ext uri="{FF2B5EF4-FFF2-40B4-BE49-F238E27FC236}">
                  <a16:creationId xmlns:a16="http://schemas.microsoft.com/office/drawing/2014/main" id="{4315796F-690D-4121-8AD2-169CDB26E052}"/>
                </a:ext>
              </a:extLst>
            </p:cNvPr>
            <p:cNvSpPr>
              <a:spLocks/>
            </p:cNvSpPr>
            <p:nvPr/>
          </p:nvSpPr>
          <p:spPr bwMode="auto">
            <a:xfrm>
              <a:off x="5429032" y="2814637"/>
              <a:ext cx="179191" cy="193116"/>
            </a:xfrm>
            <a:custGeom>
              <a:avLst/>
              <a:gdLst>
                <a:gd name="T0" fmla="*/ 641 w 20000"/>
                <a:gd name="T1" fmla="*/ 19596 h 20000"/>
                <a:gd name="T2" fmla="*/ 3974 w 20000"/>
                <a:gd name="T3" fmla="*/ 17647 h 20000"/>
                <a:gd name="T4" fmla="*/ 6987 w 20000"/>
                <a:gd name="T5" fmla="*/ 17500 h 20000"/>
                <a:gd name="T6" fmla="*/ 6667 w 20000"/>
                <a:gd name="T7" fmla="*/ 16912 h 20000"/>
                <a:gd name="T8" fmla="*/ 3974 w 20000"/>
                <a:gd name="T9" fmla="*/ 16140 h 20000"/>
                <a:gd name="T10" fmla="*/ 2372 w 20000"/>
                <a:gd name="T11" fmla="*/ 15993 h 20000"/>
                <a:gd name="T12" fmla="*/ 5000 w 20000"/>
                <a:gd name="T13" fmla="*/ 13676 h 20000"/>
                <a:gd name="T14" fmla="*/ 3333 w 20000"/>
                <a:gd name="T15" fmla="*/ 13676 h 20000"/>
                <a:gd name="T16" fmla="*/ 6026 w 20000"/>
                <a:gd name="T17" fmla="*/ 12904 h 20000"/>
                <a:gd name="T18" fmla="*/ 7628 w 20000"/>
                <a:gd name="T19" fmla="*/ 12169 h 20000"/>
                <a:gd name="T20" fmla="*/ 7628 w 20000"/>
                <a:gd name="T21" fmla="*/ 11029 h 20000"/>
                <a:gd name="T22" fmla="*/ 6667 w 20000"/>
                <a:gd name="T23" fmla="*/ 9669 h 20000"/>
                <a:gd name="T24" fmla="*/ 7628 w 20000"/>
                <a:gd name="T25" fmla="*/ 8934 h 20000"/>
                <a:gd name="T26" fmla="*/ 5000 w 20000"/>
                <a:gd name="T27" fmla="*/ 9081 h 20000"/>
                <a:gd name="T28" fmla="*/ 2372 w 20000"/>
                <a:gd name="T29" fmla="*/ 9081 h 20000"/>
                <a:gd name="T30" fmla="*/ 3333 w 20000"/>
                <a:gd name="T31" fmla="*/ 7206 h 20000"/>
                <a:gd name="T32" fmla="*/ 1667 w 20000"/>
                <a:gd name="T33" fmla="*/ 6654 h 20000"/>
                <a:gd name="T34" fmla="*/ 1026 w 20000"/>
                <a:gd name="T35" fmla="*/ 7022 h 20000"/>
                <a:gd name="T36" fmla="*/ 2372 w 20000"/>
                <a:gd name="T37" fmla="*/ 4926 h 20000"/>
                <a:gd name="T38" fmla="*/ 0 w 20000"/>
                <a:gd name="T39" fmla="*/ 4559 h 20000"/>
                <a:gd name="T40" fmla="*/ 1667 w 20000"/>
                <a:gd name="T41" fmla="*/ 3235 h 20000"/>
                <a:gd name="T42" fmla="*/ 1026 w 20000"/>
                <a:gd name="T43" fmla="*/ 2096 h 20000"/>
                <a:gd name="T44" fmla="*/ 2372 w 20000"/>
                <a:gd name="T45" fmla="*/ 1103 h 20000"/>
                <a:gd name="T46" fmla="*/ 3333 w 20000"/>
                <a:gd name="T47" fmla="*/ 0 h 20000"/>
                <a:gd name="T48" fmla="*/ 7628 w 20000"/>
                <a:gd name="T49" fmla="*/ 0 h 20000"/>
                <a:gd name="T50" fmla="*/ 5256 w 20000"/>
                <a:gd name="T51" fmla="*/ 1691 h 20000"/>
                <a:gd name="T52" fmla="*/ 5000 w 20000"/>
                <a:gd name="T53" fmla="*/ 2647 h 20000"/>
                <a:gd name="T54" fmla="*/ 10256 w 20000"/>
                <a:gd name="T55" fmla="*/ 2463 h 20000"/>
                <a:gd name="T56" fmla="*/ 9615 w 20000"/>
                <a:gd name="T57" fmla="*/ 3971 h 20000"/>
                <a:gd name="T58" fmla="*/ 8654 w 20000"/>
                <a:gd name="T59" fmla="*/ 5699 h 20000"/>
                <a:gd name="T60" fmla="*/ 6667 w 20000"/>
                <a:gd name="T61" fmla="*/ 6434 h 20000"/>
                <a:gd name="T62" fmla="*/ 11282 w 20000"/>
                <a:gd name="T63" fmla="*/ 7978 h 20000"/>
                <a:gd name="T64" fmla="*/ 14936 w 20000"/>
                <a:gd name="T65" fmla="*/ 10662 h 20000"/>
                <a:gd name="T66" fmla="*/ 14936 w 20000"/>
                <a:gd name="T67" fmla="*/ 11985 h 20000"/>
                <a:gd name="T68" fmla="*/ 15577 w 20000"/>
                <a:gd name="T69" fmla="*/ 13493 h 20000"/>
                <a:gd name="T70" fmla="*/ 16603 w 20000"/>
                <a:gd name="T71" fmla="*/ 13676 h 20000"/>
                <a:gd name="T72" fmla="*/ 19936 w 20000"/>
                <a:gd name="T73" fmla="*/ 14412 h 20000"/>
                <a:gd name="T74" fmla="*/ 17949 w 20000"/>
                <a:gd name="T75" fmla="*/ 16140 h 20000"/>
                <a:gd name="T76" fmla="*/ 16603 w 20000"/>
                <a:gd name="T77" fmla="*/ 16912 h 20000"/>
                <a:gd name="T78" fmla="*/ 17949 w 20000"/>
                <a:gd name="T79" fmla="*/ 18088 h 20000"/>
                <a:gd name="T80" fmla="*/ 13910 w 20000"/>
                <a:gd name="T81" fmla="*/ 18088 h 20000"/>
                <a:gd name="T82" fmla="*/ 10256 w 20000"/>
                <a:gd name="T83" fmla="*/ 18456 h 20000"/>
                <a:gd name="T84" fmla="*/ 6667 w 20000"/>
                <a:gd name="T85" fmla="*/ 18640 h 20000"/>
                <a:gd name="T86" fmla="*/ 4359 w 20000"/>
                <a:gd name="T87" fmla="*/ 19375 h 20000"/>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7628 w 19936"/>
                <a:gd name="connsiteY48" fmla="*/ 0 h 19963"/>
                <a:gd name="connsiteX49" fmla="*/ 7628 w 19936"/>
                <a:gd name="connsiteY49" fmla="*/ 956 h 19963"/>
                <a:gd name="connsiteX50" fmla="*/ 5256 w 19936"/>
                <a:gd name="connsiteY50" fmla="*/ 1691 h 19963"/>
                <a:gd name="connsiteX51" fmla="*/ 5256 w 19936"/>
                <a:gd name="connsiteY51" fmla="*/ 2096 h 19963"/>
                <a:gd name="connsiteX52" fmla="*/ 5000 w 19936"/>
                <a:gd name="connsiteY52" fmla="*/ 2647 h 19963"/>
                <a:gd name="connsiteX53" fmla="*/ 6667 w 19936"/>
                <a:gd name="connsiteY53" fmla="*/ 2463 h 19963"/>
                <a:gd name="connsiteX54" fmla="*/ 10256 w 19936"/>
                <a:gd name="connsiteY54" fmla="*/ 2463 h 19963"/>
                <a:gd name="connsiteX55" fmla="*/ 10897 w 19936"/>
                <a:gd name="connsiteY55" fmla="*/ 3015 h 19963"/>
                <a:gd name="connsiteX56" fmla="*/ 9615 w 19936"/>
                <a:gd name="connsiteY56" fmla="*/ 3971 h 19963"/>
                <a:gd name="connsiteX57" fmla="*/ 8013 w 19936"/>
                <a:gd name="connsiteY57" fmla="*/ 5478 h 19963"/>
                <a:gd name="connsiteX58" fmla="*/ 8654 w 19936"/>
                <a:gd name="connsiteY58" fmla="*/ 5699 h 19963"/>
                <a:gd name="connsiteX59" fmla="*/ 7628 w 19936"/>
                <a:gd name="connsiteY59" fmla="*/ 6066 h 19963"/>
                <a:gd name="connsiteX60" fmla="*/ 6667 w 19936"/>
                <a:gd name="connsiteY60" fmla="*/ 6434 h 19963"/>
                <a:gd name="connsiteX61" fmla="*/ 8654 w 19936"/>
                <a:gd name="connsiteY61" fmla="*/ 6434 h 19963"/>
                <a:gd name="connsiteX62" fmla="*/ 11282 w 19936"/>
                <a:gd name="connsiteY62" fmla="*/ 7978 h 19963"/>
                <a:gd name="connsiteX63" fmla="*/ 12949 w 19936"/>
                <a:gd name="connsiteY63" fmla="*/ 9669 h 19963"/>
                <a:gd name="connsiteX64" fmla="*/ 14936 w 19936"/>
                <a:gd name="connsiteY64" fmla="*/ 10662 h 19963"/>
                <a:gd name="connsiteX65" fmla="*/ 15577 w 19936"/>
                <a:gd name="connsiteY65" fmla="*/ 11985 h 19963"/>
                <a:gd name="connsiteX66" fmla="*/ 14936 w 19936"/>
                <a:gd name="connsiteY66" fmla="*/ 11985 h 19963"/>
                <a:gd name="connsiteX67" fmla="*/ 16282 w 19936"/>
                <a:gd name="connsiteY67" fmla="*/ 13125 h 19963"/>
                <a:gd name="connsiteX68" fmla="*/ 15577 w 19936"/>
                <a:gd name="connsiteY68" fmla="*/ 13493 h 19963"/>
                <a:gd name="connsiteX69" fmla="*/ 16282 w 19936"/>
                <a:gd name="connsiteY69" fmla="*/ 14044 h 19963"/>
                <a:gd name="connsiteX70" fmla="*/ 16603 w 19936"/>
                <a:gd name="connsiteY70" fmla="*/ 13676 h 19963"/>
                <a:gd name="connsiteX71" fmla="*/ 17949 w 19936"/>
                <a:gd name="connsiteY71" fmla="*/ 13493 h 19963"/>
                <a:gd name="connsiteX72" fmla="*/ 19936 w 19936"/>
                <a:gd name="connsiteY72" fmla="*/ 14412 h 19963"/>
                <a:gd name="connsiteX73" fmla="*/ 18910 w 19936"/>
                <a:gd name="connsiteY73" fmla="*/ 15993 h 19963"/>
                <a:gd name="connsiteX74" fmla="*/ 17949 w 19936"/>
                <a:gd name="connsiteY74" fmla="*/ 16140 h 19963"/>
                <a:gd name="connsiteX75" fmla="*/ 17308 w 19936"/>
                <a:gd name="connsiteY75" fmla="*/ 16544 h 19963"/>
                <a:gd name="connsiteX76" fmla="*/ 16603 w 19936"/>
                <a:gd name="connsiteY76" fmla="*/ 16912 h 19963"/>
                <a:gd name="connsiteX77" fmla="*/ 18910 w 19936"/>
                <a:gd name="connsiteY77" fmla="*/ 17096 h 19963"/>
                <a:gd name="connsiteX78" fmla="*/ 17949 w 19936"/>
                <a:gd name="connsiteY78" fmla="*/ 18088 h 19963"/>
                <a:gd name="connsiteX79" fmla="*/ 16282 w 19936"/>
                <a:gd name="connsiteY79" fmla="*/ 18456 h 19963"/>
                <a:gd name="connsiteX80" fmla="*/ 13910 w 19936"/>
                <a:gd name="connsiteY80" fmla="*/ 18088 h 19963"/>
                <a:gd name="connsiteX81" fmla="*/ 12949 w 19936"/>
                <a:gd name="connsiteY81" fmla="*/ 18088 h 19963"/>
                <a:gd name="connsiteX82" fmla="*/ 10256 w 19936"/>
                <a:gd name="connsiteY82" fmla="*/ 18456 h 19963"/>
                <a:gd name="connsiteX83" fmla="*/ 8013 w 19936"/>
                <a:gd name="connsiteY83" fmla="*/ 18456 h 19963"/>
                <a:gd name="connsiteX84" fmla="*/ 6667 w 19936"/>
                <a:gd name="connsiteY84" fmla="*/ 18640 h 19963"/>
                <a:gd name="connsiteX85" fmla="*/ 5256 w 19936"/>
                <a:gd name="connsiteY85" fmla="*/ 19375 h 19963"/>
                <a:gd name="connsiteX86" fmla="*/ 4359 w 19936"/>
                <a:gd name="connsiteY86" fmla="*/ 19375 h 19963"/>
                <a:gd name="connsiteX87" fmla="*/ 1667 w 19936"/>
                <a:gd name="connsiteY87"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7628 w 19936"/>
                <a:gd name="connsiteY48" fmla="*/ 0 h 19963"/>
                <a:gd name="connsiteX49" fmla="*/ 7628 w 19936"/>
                <a:gd name="connsiteY49" fmla="*/ 956 h 19963"/>
                <a:gd name="connsiteX50" fmla="*/ 5256 w 19936"/>
                <a:gd name="connsiteY50" fmla="*/ 2096 h 19963"/>
                <a:gd name="connsiteX51" fmla="*/ 5000 w 19936"/>
                <a:gd name="connsiteY51" fmla="*/ 2647 h 19963"/>
                <a:gd name="connsiteX52" fmla="*/ 6667 w 19936"/>
                <a:gd name="connsiteY52" fmla="*/ 2463 h 19963"/>
                <a:gd name="connsiteX53" fmla="*/ 10256 w 19936"/>
                <a:gd name="connsiteY53" fmla="*/ 2463 h 19963"/>
                <a:gd name="connsiteX54" fmla="*/ 10897 w 19936"/>
                <a:gd name="connsiteY54" fmla="*/ 3015 h 19963"/>
                <a:gd name="connsiteX55" fmla="*/ 9615 w 19936"/>
                <a:gd name="connsiteY55" fmla="*/ 3971 h 19963"/>
                <a:gd name="connsiteX56" fmla="*/ 8013 w 19936"/>
                <a:gd name="connsiteY56" fmla="*/ 5478 h 19963"/>
                <a:gd name="connsiteX57" fmla="*/ 8654 w 19936"/>
                <a:gd name="connsiteY57" fmla="*/ 5699 h 19963"/>
                <a:gd name="connsiteX58" fmla="*/ 7628 w 19936"/>
                <a:gd name="connsiteY58" fmla="*/ 6066 h 19963"/>
                <a:gd name="connsiteX59" fmla="*/ 6667 w 19936"/>
                <a:gd name="connsiteY59" fmla="*/ 6434 h 19963"/>
                <a:gd name="connsiteX60" fmla="*/ 8654 w 19936"/>
                <a:gd name="connsiteY60" fmla="*/ 6434 h 19963"/>
                <a:gd name="connsiteX61" fmla="*/ 11282 w 19936"/>
                <a:gd name="connsiteY61" fmla="*/ 7978 h 19963"/>
                <a:gd name="connsiteX62" fmla="*/ 12949 w 19936"/>
                <a:gd name="connsiteY62" fmla="*/ 9669 h 19963"/>
                <a:gd name="connsiteX63" fmla="*/ 14936 w 19936"/>
                <a:gd name="connsiteY63" fmla="*/ 10662 h 19963"/>
                <a:gd name="connsiteX64" fmla="*/ 15577 w 19936"/>
                <a:gd name="connsiteY64" fmla="*/ 11985 h 19963"/>
                <a:gd name="connsiteX65" fmla="*/ 14936 w 19936"/>
                <a:gd name="connsiteY65" fmla="*/ 11985 h 19963"/>
                <a:gd name="connsiteX66" fmla="*/ 16282 w 19936"/>
                <a:gd name="connsiteY66" fmla="*/ 13125 h 19963"/>
                <a:gd name="connsiteX67" fmla="*/ 15577 w 19936"/>
                <a:gd name="connsiteY67" fmla="*/ 13493 h 19963"/>
                <a:gd name="connsiteX68" fmla="*/ 16282 w 19936"/>
                <a:gd name="connsiteY68" fmla="*/ 14044 h 19963"/>
                <a:gd name="connsiteX69" fmla="*/ 16603 w 19936"/>
                <a:gd name="connsiteY69" fmla="*/ 13676 h 19963"/>
                <a:gd name="connsiteX70" fmla="*/ 17949 w 19936"/>
                <a:gd name="connsiteY70" fmla="*/ 13493 h 19963"/>
                <a:gd name="connsiteX71" fmla="*/ 19936 w 19936"/>
                <a:gd name="connsiteY71" fmla="*/ 14412 h 19963"/>
                <a:gd name="connsiteX72" fmla="*/ 18910 w 19936"/>
                <a:gd name="connsiteY72" fmla="*/ 15993 h 19963"/>
                <a:gd name="connsiteX73" fmla="*/ 17949 w 19936"/>
                <a:gd name="connsiteY73" fmla="*/ 16140 h 19963"/>
                <a:gd name="connsiteX74" fmla="*/ 17308 w 19936"/>
                <a:gd name="connsiteY74" fmla="*/ 16544 h 19963"/>
                <a:gd name="connsiteX75" fmla="*/ 16603 w 19936"/>
                <a:gd name="connsiteY75" fmla="*/ 16912 h 19963"/>
                <a:gd name="connsiteX76" fmla="*/ 18910 w 19936"/>
                <a:gd name="connsiteY76" fmla="*/ 17096 h 19963"/>
                <a:gd name="connsiteX77" fmla="*/ 17949 w 19936"/>
                <a:gd name="connsiteY77" fmla="*/ 18088 h 19963"/>
                <a:gd name="connsiteX78" fmla="*/ 16282 w 19936"/>
                <a:gd name="connsiteY78" fmla="*/ 18456 h 19963"/>
                <a:gd name="connsiteX79" fmla="*/ 13910 w 19936"/>
                <a:gd name="connsiteY79" fmla="*/ 18088 h 19963"/>
                <a:gd name="connsiteX80" fmla="*/ 12949 w 19936"/>
                <a:gd name="connsiteY80" fmla="*/ 18088 h 19963"/>
                <a:gd name="connsiteX81" fmla="*/ 10256 w 19936"/>
                <a:gd name="connsiteY81" fmla="*/ 18456 h 19963"/>
                <a:gd name="connsiteX82" fmla="*/ 8013 w 19936"/>
                <a:gd name="connsiteY82" fmla="*/ 18456 h 19963"/>
                <a:gd name="connsiteX83" fmla="*/ 6667 w 19936"/>
                <a:gd name="connsiteY83" fmla="*/ 18640 h 19963"/>
                <a:gd name="connsiteX84" fmla="*/ 5256 w 19936"/>
                <a:gd name="connsiteY84" fmla="*/ 19375 h 19963"/>
                <a:gd name="connsiteX85" fmla="*/ 4359 w 19936"/>
                <a:gd name="connsiteY85" fmla="*/ 19375 h 19963"/>
                <a:gd name="connsiteX86" fmla="*/ 1667 w 19936"/>
                <a:gd name="connsiteY86"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7628 w 19936"/>
                <a:gd name="connsiteY48" fmla="*/ 0 h 19963"/>
                <a:gd name="connsiteX49" fmla="*/ 7628 w 19936"/>
                <a:gd name="connsiteY49" fmla="*/ 956 h 19963"/>
                <a:gd name="connsiteX50" fmla="*/ 5256 w 19936"/>
                <a:gd name="connsiteY50" fmla="*/ 2096 h 19963"/>
                <a:gd name="connsiteX51" fmla="*/ 5000 w 19936"/>
                <a:gd name="connsiteY51" fmla="*/ 2647 h 19963"/>
                <a:gd name="connsiteX52" fmla="*/ 10256 w 19936"/>
                <a:gd name="connsiteY52" fmla="*/ 2463 h 19963"/>
                <a:gd name="connsiteX53" fmla="*/ 10897 w 19936"/>
                <a:gd name="connsiteY53" fmla="*/ 3015 h 19963"/>
                <a:gd name="connsiteX54" fmla="*/ 9615 w 19936"/>
                <a:gd name="connsiteY54" fmla="*/ 3971 h 19963"/>
                <a:gd name="connsiteX55" fmla="*/ 8013 w 19936"/>
                <a:gd name="connsiteY55" fmla="*/ 5478 h 19963"/>
                <a:gd name="connsiteX56" fmla="*/ 8654 w 19936"/>
                <a:gd name="connsiteY56" fmla="*/ 5699 h 19963"/>
                <a:gd name="connsiteX57" fmla="*/ 7628 w 19936"/>
                <a:gd name="connsiteY57" fmla="*/ 6066 h 19963"/>
                <a:gd name="connsiteX58" fmla="*/ 6667 w 19936"/>
                <a:gd name="connsiteY58" fmla="*/ 6434 h 19963"/>
                <a:gd name="connsiteX59" fmla="*/ 8654 w 19936"/>
                <a:gd name="connsiteY59" fmla="*/ 6434 h 19963"/>
                <a:gd name="connsiteX60" fmla="*/ 11282 w 19936"/>
                <a:gd name="connsiteY60" fmla="*/ 7978 h 19963"/>
                <a:gd name="connsiteX61" fmla="*/ 12949 w 19936"/>
                <a:gd name="connsiteY61" fmla="*/ 9669 h 19963"/>
                <a:gd name="connsiteX62" fmla="*/ 14936 w 19936"/>
                <a:gd name="connsiteY62" fmla="*/ 10662 h 19963"/>
                <a:gd name="connsiteX63" fmla="*/ 15577 w 19936"/>
                <a:gd name="connsiteY63" fmla="*/ 11985 h 19963"/>
                <a:gd name="connsiteX64" fmla="*/ 14936 w 19936"/>
                <a:gd name="connsiteY64" fmla="*/ 11985 h 19963"/>
                <a:gd name="connsiteX65" fmla="*/ 16282 w 19936"/>
                <a:gd name="connsiteY65" fmla="*/ 13125 h 19963"/>
                <a:gd name="connsiteX66" fmla="*/ 15577 w 19936"/>
                <a:gd name="connsiteY66" fmla="*/ 13493 h 19963"/>
                <a:gd name="connsiteX67" fmla="*/ 16282 w 19936"/>
                <a:gd name="connsiteY67" fmla="*/ 14044 h 19963"/>
                <a:gd name="connsiteX68" fmla="*/ 16603 w 19936"/>
                <a:gd name="connsiteY68" fmla="*/ 13676 h 19963"/>
                <a:gd name="connsiteX69" fmla="*/ 17949 w 19936"/>
                <a:gd name="connsiteY69" fmla="*/ 13493 h 19963"/>
                <a:gd name="connsiteX70" fmla="*/ 19936 w 19936"/>
                <a:gd name="connsiteY70" fmla="*/ 14412 h 19963"/>
                <a:gd name="connsiteX71" fmla="*/ 18910 w 19936"/>
                <a:gd name="connsiteY71" fmla="*/ 15993 h 19963"/>
                <a:gd name="connsiteX72" fmla="*/ 17949 w 19936"/>
                <a:gd name="connsiteY72" fmla="*/ 16140 h 19963"/>
                <a:gd name="connsiteX73" fmla="*/ 17308 w 19936"/>
                <a:gd name="connsiteY73" fmla="*/ 16544 h 19963"/>
                <a:gd name="connsiteX74" fmla="*/ 16603 w 19936"/>
                <a:gd name="connsiteY74" fmla="*/ 16912 h 19963"/>
                <a:gd name="connsiteX75" fmla="*/ 18910 w 19936"/>
                <a:gd name="connsiteY75" fmla="*/ 17096 h 19963"/>
                <a:gd name="connsiteX76" fmla="*/ 17949 w 19936"/>
                <a:gd name="connsiteY76" fmla="*/ 18088 h 19963"/>
                <a:gd name="connsiteX77" fmla="*/ 16282 w 19936"/>
                <a:gd name="connsiteY77" fmla="*/ 18456 h 19963"/>
                <a:gd name="connsiteX78" fmla="*/ 13910 w 19936"/>
                <a:gd name="connsiteY78" fmla="*/ 18088 h 19963"/>
                <a:gd name="connsiteX79" fmla="*/ 12949 w 19936"/>
                <a:gd name="connsiteY79" fmla="*/ 18088 h 19963"/>
                <a:gd name="connsiteX80" fmla="*/ 10256 w 19936"/>
                <a:gd name="connsiteY80" fmla="*/ 18456 h 19963"/>
                <a:gd name="connsiteX81" fmla="*/ 8013 w 19936"/>
                <a:gd name="connsiteY81" fmla="*/ 18456 h 19963"/>
                <a:gd name="connsiteX82" fmla="*/ 6667 w 19936"/>
                <a:gd name="connsiteY82" fmla="*/ 18640 h 19963"/>
                <a:gd name="connsiteX83" fmla="*/ 5256 w 19936"/>
                <a:gd name="connsiteY83" fmla="*/ 19375 h 19963"/>
                <a:gd name="connsiteX84" fmla="*/ 4359 w 19936"/>
                <a:gd name="connsiteY84" fmla="*/ 19375 h 19963"/>
                <a:gd name="connsiteX85" fmla="*/ 1667 w 19936"/>
                <a:gd name="connsiteY85"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7628 w 19936"/>
                <a:gd name="connsiteY48" fmla="*/ 0 h 19963"/>
                <a:gd name="connsiteX49" fmla="*/ 5256 w 19936"/>
                <a:gd name="connsiteY49" fmla="*/ 2096 h 19963"/>
                <a:gd name="connsiteX50" fmla="*/ 5000 w 19936"/>
                <a:gd name="connsiteY50" fmla="*/ 2647 h 19963"/>
                <a:gd name="connsiteX51" fmla="*/ 10256 w 19936"/>
                <a:gd name="connsiteY51" fmla="*/ 2463 h 19963"/>
                <a:gd name="connsiteX52" fmla="*/ 10897 w 19936"/>
                <a:gd name="connsiteY52" fmla="*/ 3015 h 19963"/>
                <a:gd name="connsiteX53" fmla="*/ 9615 w 19936"/>
                <a:gd name="connsiteY53" fmla="*/ 3971 h 19963"/>
                <a:gd name="connsiteX54" fmla="*/ 8013 w 19936"/>
                <a:gd name="connsiteY54" fmla="*/ 5478 h 19963"/>
                <a:gd name="connsiteX55" fmla="*/ 8654 w 19936"/>
                <a:gd name="connsiteY55" fmla="*/ 5699 h 19963"/>
                <a:gd name="connsiteX56" fmla="*/ 7628 w 19936"/>
                <a:gd name="connsiteY56" fmla="*/ 6066 h 19963"/>
                <a:gd name="connsiteX57" fmla="*/ 6667 w 19936"/>
                <a:gd name="connsiteY57" fmla="*/ 6434 h 19963"/>
                <a:gd name="connsiteX58" fmla="*/ 8654 w 19936"/>
                <a:gd name="connsiteY58" fmla="*/ 6434 h 19963"/>
                <a:gd name="connsiteX59" fmla="*/ 11282 w 19936"/>
                <a:gd name="connsiteY59" fmla="*/ 7978 h 19963"/>
                <a:gd name="connsiteX60" fmla="*/ 12949 w 19936"/>
                <a:gd name="connsiteY60" fmla="*/ 9669 h 19963"/>
                <a:gd name="connsiteX61" fmla="*/ 14936 w 19936"/>
                <a:gd name="connsiteY61" fmla="*/ 10662 h 19963"/>
                <a:gd name="connsiteX62" fmla="*/ 15577 w 19936"/>
                <a:gd name="connsiteY62" fmla="*/ 11985 h 19963"/>
                <a:gd name="connsiteX63" fmla="*/ 14936 w 19936"/>
                <a:gd name="connsiteY63" fmla="*/ 11985 h 19963"/>
                <a:gd name="connsiteX64" fmla="*/ 16282 w 19936"/>
                <a:gd name="connsiteY64" fmla="*/ 13125 h 19963"/>
                <a:gd name="connsiteX65" fmla="*/ 15577 w 19936"/>
                <a:gd name="connsiteY65" fmla="*/ 13493 h 19963"/>
                <a:gd name="connsiteX66" fmla="*/ 16282 w 19936"/>
                <a:gd name="connsiteY66" fmla="*/ 14044 h 19963"/>
                <a:gd name="connsiteX67" fmla="*/ 16603 w 19936"/>
                <a:gd name="connsiteY67" fmla="*/ 13676 h 19963"/>
                <a:gd name="connsiteX68" fmla="*/ 17949 w 19936"/>
                <a:gd name="connsiteY68" fmla="*/ 13493 h 19963"/>
                <a:gd name="connsiteX69" fmla="*/ 19936 w 19936"/>
                <a:gd name="connsiteY69" fmla="*/ 14412 h 19963"/>
                <a:gd name="connsiteX70" fmla="*/ 18910 w 19936"/>
                <a:gd name="connsiteY70" fmla="*/ 15993 h 19963"/>
                <a:gd name="connsiteX71" fmla="*/ 17949 w 19936"/>
                <a:gd name="connsiteY71" fmla="*/ 16140 h 19963"/>
                <a:gd name="connsiteX72" fmla="*/ 17308 w 19936"/>
                <a:gd name="connsiteY72" fmla="*/ 16544 h 19963"/>
                <a:gd name="connsiteX73" fmla="*/ 16603 w 19936"/>
                <a:gd name="connsiteY73" fmla="*/ 16912 h 19963"/>
                <a:gd name="connsiteX74" fmla="*/ 18910 w 19936"/>
                <a:gd name="connsiteY74" fmla="*/ 17096 h 19963"/>
                <a:gd name="connsiteX75" fmla="*/ 17949 w 19936"/>
                <a:gd name="connsiteY75" fmla="*/ 18088 h 19963"/>
                <a:gd name="connsiteX76" fmla="*/ 16282 w 19936"/>
                <a:gd name="connsiteY76" fmla="*/ 18456 h 19963"/>
                <a:gd name="connsiteX77" fmla="*/ 13910 w 19936"/>
                <a:gd name="connsiteY77" fmla="*/ 18088 h 19963"/>
                <a:gd name="connsiteX78" fmla="*/ 12949 w 19936"/>
                <a:gd name="connsiteY78" fmla="*/ 18088 h 19963"/>
                <a:gd name="connsiteX79" fmla="*/ 10256 w 19936"/>
                <a:gd name="connsiteY79" fmla="*/ 18456 h 19963"/>
                <a:gd name="connsiteX80" fmla="*/ 8013 w 19936"/>
                <a:gd name="connsiteY80" fmla="*/ 18456 h 19963"/>
                <a:gd name="connsiteX81" fmla="*/ 6667 w 19936"/>
                <a:gd name="connsiteY81" fmla="*/ 18640 h 19963"/>
                <a:gd name="connsiteX82" fmla="*/ 5256 w 19936"/>
                <a:gd name="connsiteY82" fmla="*/ 19375 h 19963"/>
                <a:gd name="connsiteX83" fmla="*/ 4359 w 19936"/>
                <a:gd name="connsiteY83" fmla="*/ 19375 h 19963"/>
                <a:gd name="connsiteX84" fmla="*/ 1667 w 19936"/>
                <a:gd name="connsiteY84"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7628 w 19936"/>
                <a:gd name="connsiteY48" fmla="*/ 0 h 19963"/>
                <a:gd name="connsiteX49" fmla="*/ 5256 w 19936"/>
                <a:gd name="connsiteY49" fmla="*/ 2096 h 19963"/>
                <a:gd name="connsiteX50" fmla="*/ 10256 w 19936"/>
                <a:gd name="connsiteY50" fmla="*/ 2463 h 19963"/>
                <a:gd name="connsiteX51" fmla="*/ 10897 w 19936"/>
                <a:gd name="connsiteY51" fmla="*/ 3015 h 19963"/>
                <a:gd name="connsiteX52" fmla="*/ 9615 w 19936"/>
                <a:gd name="connsiteY52" fmla="*/ 3971 h 19963"/>
                <a:gd name="connsiteX53" fmla="*/ 8013 w 19936"/>
                <a:gd name="connsiteY53" fmla="*/ 5478 h 19963"/>
                <a:gd name="connsiteX54" fmla="*/ 8654 w 19936"/>
                <a:gd name="connsiteY54" fmla="*/ 5699 h 19963"/>
                <a:gd name="connsiteX55" fmla="*/ 7628 w 19936"/>
                <a:gd name="connsiteY55" fmla="*/ 6066 h 19963"/>
                <a:gd name="connsiteX56" fmla="*/ 6667 w 19936"/>
                <a:gd name="connsiteY56" fmla="*/ 6434 h 19963"/>
                <a:gd name="connsiteX57" fmla="*/ 8654 w 19936"/>
                <a:gd name="connsiteY57" fmla="*/ 6434 h 19963"/>
                <a:gd name="connsiteX58" fmla="*/ 11282 w 19936"/>
                <a:gd name="connsiteY58" fmla="*/ 7978 h 19963"/>
                <a:gd name="connsiteX59" fmla="*/ 12949 w 19936"/>
                <a:gd name="connsiteY59" fmla="*/ 9669 h 19963"/>
                <a:gd name="connsiteX60" fmla="*/ 14936 w 19936"/>
                <a:gd name="connsiteY60" fmla="*/ 10662 h 19963"/>
                <a:gd name="connsiteX61" fmla="*/ 15577 w 19936"/>
                <a:gd name="connsiteY61" fmla="*/ 11985 h 19963"/>
                <a:gd name="connsiteX62" fmla="*/ 14936 w 19936"/>
                <a:gd name="connsiteY62" fmla="*/ 11985 h 19963"/>
                <a:gd name="connsiteX63" fmla="*/ 16282 w 19936"/>
                <a:gd name="connsiteY63" fmla="*/ 13125 h 19963"/>
                <a:gd name="connsiteX64" fmla="*/ 15577 w 19936"/>
                <a:gd name="connsiteY64" fmla="*/ 13493 h 19963"/>
                <a:gd name="connsiteX65" fmla="*/ 16282 w 19936"/>
                <a:gd name="connsiteY65" fmla="*/ 14044 h 19963"/>
                <a:gd name="connsiteX66" fmla="*/ 16603 w 19936"/>
                <a:gd name="connsiteY66" fmla="*/ 13676 h 19963"/>
                <a:gd name="connsiteX67" fmla="*/ 17949 w 19936"/>
                <a:gd name="connsiteY67" fmla="*/ 13493 h 19963"/>
                <a:gd name="connsiteX68" fmla="*/ 19936 w 19936"/>
                <a:gd name="connsiteY68" fmla="*/ 14412 h 19963"/>
                <a:gd name="connsiteX69" fmla="*/ 18910 w 19936"/>
                <a:gd name="connsiteY69" fmla="*/ 15993 h 19963"/>
                <a:gd name="connsiteX70" fmla="*/ 17949 w 19936"/>
                <a:gd name="connsiteY70" fmla="*/ 16140 h 19963"/>
                <a:gd name="connsiteX71" fmla="*/ 17308 w 19936"/>
                <a:gd name="connsiteY71" fmla="*/ 16544 h 19963"/>
                <a:gd name="connsiteX72" fmla="*/ 16603 w 19936"/>
                <a:gd name="connsiteY72" fmla="*/ 16912 h 19963"/>
                <a:gd name="connsiteX73" fmla="*/ 18910 w 19936"/>
                <a:gd name="connsiteY73" fmla="*/ 17096 h 19963"/>
                <a:gd name="connsiteX74" fmla="*/ 17949 w 19936"/>
                <a:gd name="connsiteY74" fmla="*/ 18088 h 19963"/>
                <a:gd name="connsiteX75" fmla="*/ 16282 w 19936"/>
                <a:gd name="connsiteY75" fmla="*/ 18456 h 19963"/>
                <a:gd name="connsiteX76" fmla="*/ 13910 w 19936"/>
                <a:gd name="connsiteY76" fmla="*/ 18088 h 19963"/>
                <a:gd name="connsiteX77" fmla="*/ 12949 w 19936"/>
                <a:gd name="connsiteY77" fmla="*/ 18088 h 19963"/>
                <a:gd name="connsiteX78" fmla="*/ 10256 w 19936"/>
                <a:gd name="connsiteY78" fmla="*/ 18456 h 19963"/>
                <a:gd name="connsiteX79" fmla="*/ 8013 w 19936"/>
                <a:gd name="connsiteY79" fmla="*/ 18456 h 19963"/>
                <a:gd name="connsiteX80" fmla="*/ 6667 w 19936"/>
                <a:gd name="connsiteY80" fmla="*/ 18640 h 19963"/>
                <a:gd name="connsiteX81" fmla="*/ 5256 w 19936"/>
                <a:gd name="connsiteY81" fmla="*/ 19375 h 19963"/>
                <a:gd name="connsiteX82" fmla="*/ 4359 w 19936"/>
                <a:gd name="connsiteY82" fmla="*/ 19375 h 19963"/>
                <a:gd name="connsiteX83" fmla="*/ 1667 w 19936"/>
                <a:gd name="connsiteY83"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5256 w 19936"/>
                <a:gd name="connsiteY48" fmla="*/ 2096 h 19963"/>
                <a:gd name="connsiteX49" fmla="*/ 10256 w 19936"/>
                <a:gd name="connsiteY49" fmla="*/ 2463 h 19963"/>
                <a:gd name="connsiteX50" fmla="*/ 10897 w 19936"/>
                <a:gd name="connsiteY50" fmla="*/ 3015 h 19963"/>
                <a:gd name="connsiteX51" fmla="*/ 9615 w 19936"/>
                <a:gd name="connsiteY51" fmla="*/ 3971 h 19963"/>
                <a:gd name="connsiteX52" fmla="*/ 8013 w 19936"/>
                <a:gd name="connsiteY52" fmla="*/ 5478 h 19963"/>
                <a:gd name="connsiteX53" fmla="*/ 8654 w 19936"/>
                <a:gd name="connsiteY53" fmla="*/ 5699 h 19963"/>
                <a:gd name="connsiteX54" fmla="*/ 7628 w 19936"/>
                <a:gd name="connsiteY54" fmla="*/ 6066 h 19963"/>
                <a:gd name="connsiteX55" fmla="*/ 6667 w 19936"/>
                <a:gd name="connsiteY55" fmla="*/ 6434 h 19963"/>
                <a:gd name="connsiteX56" fmla="*/ 8654 w 19936"/>
                <a:gd name="connsiteY56" fmla="*/ 6434 h 19963"/>
                <a:gd name="connsiteX57" fmla="*/ 11282 w 19936"/>
                <a:gd name="connsiteY57" fmla="*/ 7978 h 19963"/>
                <a:gd name="connsiteX58" fmla="*/ 12949 w 19936"/>
                <a:gd name="connsiteY58" fmla="*/ 9669 h 19963"/>
                <a:gd name="connsiteX59" fmla="*/ 14936 w 19936"/>
                <a:gd name="connsiteY59" fmla="*/ 10662 h 19963"/>
                <a:gd name="connsiteX60" fmla="*/ 15577 w 19936"/>
                <a:gd name="connsiteY60" fmla="*/ 11985 h 19963"/>
                <a:gd name="connsiteX61" fmla="*/ 14936 w 19936"/>
                <a:gd name="connsiteY61" fmla="*/ 11985 h 19963"/>
                <a:gd name="connsiteX62" fmla="*/ 16282 w 19936"/>
                <a:gd name="connsiteY62" fmla="*/ 13125 h 19963"/>
                <a:gd name="connsiteX63" fmla="*/ 15577 w 19936"/>
                <a:gd name="connsiteY63" fmla="*/ 13493 h 19963"/>
                <a:gd name="connsiteX64" fmla="*/ 16282 w 19936"/>
                <a:gd name="connsiteY64" fmla="*/ 14044 h 19963"/>
                <a:gd name="connsiteX65" fmla="*/ 16603 w 19936"/>
                <a:gd name="connsiteY65" fmla="*/ 13676 h 19963"/>
                <a:gd name="connsiteX66" fmla="*/ 17949 w 19936"/>
                <a:gd name="connsiteY66" fmla="*/ 13493 h 19963"/>
                <a:gd name="connsiteX67" fmla="*/ 19936 w 19936"/>
                <a:gd name="connsiteY67" fmla="*/ 14412 h 19963"/>
                <a:gd name="connsiteX68" fmla="*/ 18910 w 19936"/>
                <a:gd name="connsiteY68" fmla="*/ 15993 h 19963"/>
                <a:gd name="connsiteX69" fmla="*/ 17949 w 19936"/>
                <a:gd name="connsiteY69" fmla="*/ 16140 h 19963"/>
                <a:gd name="connsiteX70" fmla="*/ 17308 w 19936"/>
                <a:gd name="connsiteY70" fmla="*/ 16544 h 19963"/>
                <a:gd name="connsiteX71" fmla="*/ 16603 w 19936"/>
                <a:gd name="connsiteY71" fmla="*/ 16912 h 19963"/>
                <a:gd name="connsiteX72" fmla="*/ 18910 w 19936"/>
                <a:gd name="connsiteY72" fmla="*/ 17096 h 19963"/>
                <a:gd name="connsiteX73" fmla="*/ 17949 w 19936"/>
                <a:gd name="connsiteY73" fmla="*/ 18088 h 19963"/>
                <a:gd name="connsiteX74" fmla="*/ 16282 w 19936"/>
                <a:gd name="connsiteY74" fmla="*/ 18456 h 19963"/>
                <a:gd name="connsiteX75" fmla="*/ 13910 w 19936"/>
                <a:gd name="connsiteY75" fmla="*/ 18088 h 19963"/>
                <a:gd name="connsiteX76" fmla="*/ 12949 w 19936"/>
                <a:gd name="connsiteY76" fmla="*/ 18088 h 19963"/>
                <a:gd name="connsiteX77" fmla="*/ 10256 w 19936"/>
                <a:gd name="connsiteY77" fmla="*/ 18456 h 19963"/>
                <a:gd name="connsiteX78" fmla="*/ 8013 w 19936"/>
                <a:gd name="connsiteY78" fmla="*/ 18456 h 19963"/>
                <a:gd name="connsiteX79" fmla="*/ 6667 w 19936"/>
                <a:gd name="connsiteY79" fmla="*/ 18640 h 19963"/>
                <a:gd name="connsiteX80" fmla="*/ 5256 w 19936"/>
                <a:gd name="connsiteY80" fmla="*/ 19375 h 19963"/>
                <a:gd name="connsiteX81" fmla="*/ 4359 w 19936"/>
                <a:gd name="connsiteY81" fmla="*/ 19375 h 19963"/>
                <a:gd name="connsiteX82" fmla="*/ 1667 w 19936"/>
                <a:gd name="connsiteY82"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10256 w 19936"/>
                <a:gd name="connsiteY48" fmla="*/ 2463 h 19963"/>
                <a:gd name="connsiteX49" fmla="*/ 10897 w 19936"/>
                <a:gd name="connsiteY49" fmla="*/ 3015 h 19963"/>
                <a:gd name="connsiteX50" fmla="*/ 9615 w 19936"/>
                <a:gd name="connsiteY50" fmla="*/ 3971 h 19963"/>
                <a:gd name="connsiteX51" fmla="*/ 8013 w 19936"/>
                <a:gd name="connsiteY51" fmla="*/ 5478 h 19963"/>
                <a:gd name="connsiteX52" fmla="*/ 8654 w 19936"/>
                <a:gd name="connsiteY52" fmla="*/ 5699 h 19963"/>
                <a:gd name="connsiteX53" fmla="*/ 7628 w 19936"/>
                <a:gd name="connsiteY53" fmla="*/ 6066 h 19963"/>
                <a:gd name="connsiteX54" fmla="*/ 6667 w 19936"/>
                <a:gd name="connsiteY54" fmla="*/ 6434 h 19963"/>
                <a:gd name="connsiteX55" fmla="*/ 8654 w 19936"/>
                <a:gd name="connsiteY55" fmla="*/ 6434 h 19963"/>
                <a:gd name="connsiteX56" fmla="*/ 11282 w 19936"/>
                <a:gd name="connsiteY56" fmla="*/ 7978 h 19963"/>
                <a:gd name="connsiteX57" fmla="*/ 12949 w 19936"/>
                <a:gd name="connsiteY57" fmla="*/ 9669 h 19963"/>
                <a:gd name="connsiteX58" fmla="*/ 14936 w 19936"/>
                <a:gd name="connsiteY58" fmla="*/ 10662 h 19963"/>
                <a:gd name="connsiteX59" fmla="*/ 15577 w 19936"/>
                <a:gd name="connsiteY59" fmla="*/ 11985 h 19963"/>
                <a:gd name="connsiteX60" fmla="*/ 14936 w 19936"/>
                <a:gd name="connsiteY60" fmla="*/ 11985 h 19963"/>
                <a:gd name="connsiteX61" fmla="*/ 16282 w 19936"/>
                <a:gd name="connsiteY61" fmla="*/ 13125 h 19963"/>
                <a:gd name="connsiteX62" fmla="*/ 15577 w 19936"/>
                <a:gd name="connsiteY62" fmla="*/ 13493 h 19963"/>
                <a:gd name="connsiteX63" fmla="*/ 16282 w 19936"/>
                <a:gd name="connsiteY63" fmla="*/ 14044 h 19963"/>
                <a:gd name="connsiteX64" fmla="*/ 16603 w 19936"/>
                <a:gd name="connsiteY64" fmla="*/ 13676 h 19963"/>
                <a:gd name="connsiteX65" fmla="*/ 17949 w 19936"/>
                <a:gd name="connsiteY65" fmla="*/ 13493 h 19963"/>
                <a:gd name="connsiteX66" fmla="*/ 19936 w 19936"/>
                <a:gd name="connsiteY66" fmla="*/ 14412 h 19963"/>
                <a:gd name="connsiteX67" fmla="*/ 18910 w 19936"/>
                <a:gd name="connsiteY67" fmla="*/ 15993 h 19963"/>
                <a:gd name="connsiteX68" fmla="*/ 17949 w 19936"/>
                <a:gd name="connsiteY68" fmla="*/ 16140 h 19963"/>
                <a:gd name="connsiteX69" fmla="*/ 17308 w 19936"/>
                <a:gd name="connsiteY69" fmla="*/ 16544 h 19963"/>
                <a:gd name="connsiteX70" fmla="*/ 16603 w 19936"/>
                <a:gd name="connsiteY70" fmla="*/ 16912 h 19963"/>
                <a:gd name="connsiteX71" fmla="*/ 18910 w 19936"/>
                <a:gd name="connsiteY71" fmla="*/ 17096 h 19963"/>
                <a:gd name="connsiteX72" fmla="*/ 17949 w 19936"/>
                <a:gd name="connsiteY72" fmla="*/ 18088 h 19963"/>
                <a:gd name="connsiteX73" fmla="*/ 16282 w 19936"/>
                <a:gd name="connsiteY73" fmla="*/ 18456 h 19963"/>
                <a:gd name="connsiteX74" fmla="*/ 13910 w 19936"/>
                <a:gd name="connsiteY74" fmla="*/ 18088 h 19963"/>
                <a:gd name="connsiteX75" fmla="*/ 12949 w 19936"/>
                <a:gd name="connsiteY75" fmla="*/ 18088 h 19963"/>
                <a:gd name="connsiteX76" fmla="*/ 10256 w 19936"/>
                <a:gd name="connsiteY76" fmla="*/ 18456 h 19963"/>
                <a:gd name="connsiteX77" fmla="*/ 8013 w 19936"/>
                <a:gd name="connsiteY77" fmla="*/ 18456 h 19963"/>
                <a:gd name="connsiteX78" fmla="*/ 6667 w 19936"/>
                <a:gd name="connsiteY78" fmla="*/ 18640 h 19963"/>
                <a:gd name="connsiteX79" fmla="*/ 5256 w 19936"/>
                <a:gd name="connsiteY79" fmla="*/ 19375 h 19963"/>
                <a:gd name="connsiteX80" fmla="*/ 4359 w 19936"/>
                <a:gd name="connsiteY80" fmla="*/ 19375 h 19963"/>
                <a:gd name="connsiteX81" fmla="*/ 1667 w 19936"/>
                <a:gd name="connsiteY81" fmla="*/ 19963 h 19963"/>
                <a:gd name="connsiteX0" fmla="*/ 1667 w 19936"/>
                <a:gd name="connsiteY0" fmla="*/ 18860 h 18860"/>
                <a:gd name="connsiteX1" fmla="*/ 641 w 19936"/>
                <a:gd name="connsiteY1" fmla="*/ 18493 h 18860"/>
                <a:gd name="connsiteX2" fmla="*/ 2372 w 19936"/>
                <a:gd name="connsiteY2" fmla="*/ 17904 h 18860"/>
                <a:gd name="connsiteX3" fmla="*/ 3974 w 19936"/>
                <a:gd name="connsiteY3" fmla="*/ 16544 h 18860"/>
                <a:gd name="connsiteX4" fmla="*/ 5000 w 19936"/>
                <a:gd name="connsiteY4" fmla="*/ 16397 h 18860"/>
                <a:gd name="connsiteX5" fmla="*/ 6987 w 19936"/>
                <a:gd name="connsiteY5" fmla="*/ 16397 h 18860"/>
                <a:gd name="connsiteX6" fmla="*/ 8013 w 19936"/>
                <a:gd name="connsiteY6" fmla="*/ 15441 h 18860"/>
                <a:gd name="connsiteX7" fmla="*/ 6667 w 19936"/>
                <a:gd name="connsiteY7" fmla="*/ 15809 h 18860"/>
                <a:gd name="connsiteX8" fmla="*/ 4359 w 19936"/>
                <a:gd name="connsiteY8" fmla="*/ 15441 h 18860"/>
                <a:gd name="connsiteX9" fmla="*/ 3974 w 19936"/>
                <a:gd name="connsiteY9" fmla="*/ 15037 h 18860"/>
                <a:gd name="connsiteX10" fmla="*/ 2628 w 19936"/>
                <a:gd name="connsiteY10" fmla="*/ 15441 h 18860"/>
                <a:gd name="connsiteX11" fmla="*/ 2372 w 19936"/>
                <a:gd name="connsiteY11" fmla="*/ 14890 h 18860"/>
                <a:gd name="connsiteX12" fmla="*/ 5000 w 19936"/>
                <a:gd name="connsiteY12" fmla="*/ 13529 h 18860"/>
                <a:gd name="connsiteX13" fmla="*/ 5000 w 19936"/>
                <a:gd name="connsiteY13" fmla="*/ 12573 h 18860"/>
                <a:gd name="connsiteX14" fmla="*/ 3974 w 19936"/>
                <a:gd name="connsiteY14" fmla="*/ 12573 h 18860"/>
                <a:gd name="connsiteX15" fmla="*/ 3333 w 19936"/>
                <a:gd name="connsiteY15" fmla="*/ 12573 h 18860"/>
                <a:gd name="connsiteX16" fmla="*/ 3974 w 19936"/>
                <a:gd name="connsiteY16" fmla="*/ 12390 h 18860"/>
                <a:gd name="connsiteX17" fmla="*/ 6026 w 19936"/>
                <a:gd name="connsiteY17" fmla="*/ 11801 h 18860"/>
                <a:gd name="connsiteX18" fmla="*/ 8013 w 19936"/>
                <a:gd name="connsiteY18" fmla="*/ 11801 h 18860"/>
                <a:gd name="connsiteX19" fmla="*/ 7628 w 19936"/>
                <a:gd name="connsiteY19" fmla="*/ 11066 h 18860"/>
                <a:gd name="connsiteX20" fmla="*/ 7628 w 19936"/>
                <a:gd name="connsiteY20" fmla="*/ 10294 h 18860"/>
                <a:gd name="connsiteX21" fmla="*/ 7628 w 19936"/>
                <a:gd name="connsiteY21" fmla="*/ 9926 h 18860"/>
                <a:gd name="connsiteX22" fmla="*/ 6987 w 19936"/>
                <a:gd name="connsiteY22" fmla="*/ 9926 h 18860"/>
                <a:gd name="connsiteX23" fmla="*/ 6667 w 19936"/>
                <a:gd name="connsiteY23" fmla="*/ 8566 h 18860"/>
                <a:gd name="connsiteX24" fmla="*/ 6667 w 19936"/>
                <a:gd name="connsiteY24" fmla="*/ 8419 h 18860"/>
                <a:gd name="connsiteX25" fmla="*/ 7628 w 19936"/>
                <a:gd name="connsiteY25" fmla="*/ 7831 h 18860"/>
                <a:gd name="connsiteX26" fmla="*/ 6667 w 19936"/>
                <a:gd name="connsiteY26" fmla="*/ 7831 h 18860"/>
                <a:gd name="connsiteX27" fmla="*/ 5000 w 19936"/>
                <a:gd name="connsiteY27" fmla="*/ 7978 h 18860"/>
                <a:gd name="connsiteX28" fmla="*/ 3333 w 19936"/>
                <a:gd name="connsiteY28" fmla="*/ 8419 h 18860"/>
                <a:gd name="connsiteX29" fmla="*/ 2372 w 19936"/>
                <a:gd name="connsiteY29" fmla="*/ 7978 h 18860"/>
                <a:gd name="connsiteX30" fmla="*/ 3333 w 19936"/>
                <a:gd name="connsiteY30" fmla="*/ 6471 h 18860"/>
                <a:gd name="connsiteX31" fmla="*/ 3333 w 19936"/>
                <a:gd name="connsiteY31" fmla="*/ 6103 h 18860"/>
                <a:gd name="connsiteX32" fmla="*/ 3333 w 19936"/>
                <a:gd name="connsiteY32" fmla="*/ 5551 h 18860"/>
                <a:gd name="connsiteX33" fmla="*/ 1667 w 19936"/>
                <a:gd name="connsiteY33" fmla="*/ 5551 h 18860"/>
                <a:gd name="connsiteX34" fmla="*/ 1026 w 19936"/>
                <a:gd name="connsiteY34" fmla="*/ 6875 h 18860"/>
                <a:gd name="connsiteX35" fmla="*/ 1026 w 19936"/>
                <a:gd name="connsiteY35" fmla="*/ 5919 h 18860"/>
                <a:gd name="connsiteX36" fmla="*/ 1026 w 19936"/>
                <a:gd name="connsiteY36" fmla="*/ 4596 h 18860"/>
                <a:gd name="connsiteX37" fmla="*/ 2372 w 19936"/>
                <a:gd name="connsiteY37" fmla="*/ 3823 h 18860"/>
                <a:gd name="connsiteX38" fmla="*/ 1026 w 19936"/>
                <a:gd name="connsiteY38" fmla="*/ 4007 h 18860"/>
                <a:gd name="connsiteX39" fmla="*/ 0 w 19936"/>
                <a:gd name="connsiteY39" fmla="*/ 3456 h 18860"/>
                <a:gd name="connsiteX40" fmla="*/ 1026 w 19936"/>
                <a:gd name="connsiteY40" fmla="*/ 2868 h 18860"/>
                <a:gd name="connsiteX41" fmla="*/ 1667 w 19936"/>
                <a:gd name="connsiteY41" fmla="*/ 2132 h 18860"/>
                <a:gd name="connsiteX42" fmla="*/ 641 w 19936"/>
                <a:gd name="connsiteY42" fmla="*/ 1912 h 18860"/>
                <a:gd name="connsiteX43" fmla="*/ 1026 w 19936"/>
                <a:gd name="connsiteY43" fmla="*/ 993 h 18860"/>
                <a:gd name="connsiteX44" fmla="*/ 2372 w 19936"/>
                <a:gd name="connsiteY44" fmla="*/ 588 h 18860"/>
                <a:gd name="connsiteX45" fmla="*/ 2372 w 19936"/>
                <a:gd name="connsiteY45" fmla="*/ 0 h 18860"/>
                <a:gd name="connsiteX46" fmla="*/ 2628 w 19936"/>
                <a:gd name="connsiteY46" fmla="*/ 0 h 18860"/>
                <a:gd name="connsiteX47" fmla="*/ 10256 w 19936"/>
                <a:gd name="connsiteY47" fmla="*/ 1360 h 18860"/>
                <a:gd name="connsiteX48" fmla="*/ 10897 w 19936"/>
                <a:gd name="connsiteY48" fmla="*/ 1912 h 18860"/>
                <a:gd name="connsiteX49" fmla="*/ 9615 w 19936"/>
                <a:gd name="connsiteY49" fmla="*/ 2868 h 18860"/>
                <a:gd name="connsiteX50" fmla="*/ 8013 w 19936"/>
                <a:gd name="connsiteY50" fmla="*/ 4375 h 18860"/>
                <a:gd name="connsiteX51" fmla="*/ 8654 w 19936"/>
                <a:gd name="connsiteY51" fmla="*/ 4596 h 18860"/>
                <a:gd name="connsiteX52" fmla="*/ 7628 w 19936"/>
                <a:gd name="connsiteY52" fmla="*/ 4963 h 18860"/>
                <a:gd name="connsiteX53" fmla="*/ 6667 w 19936"/>
                <a:gd name="connsiteY53" fmla="*/ 5331 h 18860"/>
                <a:gd name="connsiteX54" fmla="*/ 8654 w 19936"/>
                <a:gd name="connsiteY54" fmla="*/ 5331 h 18860"/>
                <a:gd name="connsiteX55" fmla="*/ 11282 w 19936"/>
                <a:gd name="connsiteY55" fmla="*/ 6875 h 18860"/>
                <a:gd name="connsiteX56" fmla="*/ 12949 w 19936"/>
                <a:gd name="connsiteY56" fmla="*/ 8566 h 18860"/>
                <a:gd name="connsiteX57" fmla="*/ 14936 w 19936"/>
                <a:gd name="connsiteY57" fmla="*/ 9559 h 18860"/>
                <a:gd name="connsiteX58" fmla="*/ 15577 w 19936"/>
                <a:gd name="connsiteY58" fmla="*/ 10882 h 18860"/>
                <a:gd name="connsiteX59" fmla="*/ 14936 w 19936"/>
                <a:gd name="connsiteY59" fmla="*/ 10882 h 18860"/>
                <a:gd name="connsiteX60" fmla="*/ 16282 w 19936"/>
                <a:gd name="connsiteY60" fmla="*/ 12022 h 18860"/>
                <a:gd name="connsiteX61" fmla="*/ 15577 w 19936"/>
                <a:gd name="connsiteY61" fmla="*/ 12390 h 18860"/>
                <a:gd name="connsiteX62" fmla="*/ 16282 w 19936"/>
                <a:gd name="connsiteY62" fmla="*/ 12941 h 18860"/>
                <a:gd name="connsiteX63" fmla="*/ 16603 w 19936"/>
                <a:gd name="connsiteY63" fmla="*/ 12573 h 18860"/>
                <a:gd name="connsiteX64" fmla="*/ 17949 w 19936"/>
                <a:gd name="connsiteY64" fmla="*/ 12390 h 18860"/>
                <a:gd name="connsiteX65" fmla="*/ 19936 w 19936"/>
                <a:gd name="connsiteY65" fmla="*/ 13309 h 18860"/>
                <a:gd name="connsiteX66" fmla="*/ 18910 w 19936"/>
                <a:gd name="connsiteY66" fmla="*/ 14890 h 18860"/>
                <a:gd name="connsiteX67" fmla="*/ 17949 w 19936"/>
                <a:gd name="connsiteY67" fmla="*/ 15037 h 18860"/>
                <a:gd name="connsiteX68" fmla="*/ 17308 w 19936"/>
                <a:gd name="connsiteY68" fmla="*/ 15441 h 18860"/>
                <a:gd name="connsiteX69" fmla="*/ 16603 w 19936"/>
                <a:gd name="connsiteY69" fmla="*/ 15809 h 18860"/>
                <a:gd name="connsiteX70" fmla="*/ 18910 w 19936"/>
                <a:gd name="connsiteY70" fmla="*/ 15993 h 18860"/>
                <a:gd name="connsiteX71" fmla="*/ 17949 w 19936"/>
                <a:gd name="connsiteY71" fmla="*/ 16985 h 18860"/>
                <a:gd name="connsiteX72" fmla="*/ 16282 w 19936"/>
                <a:gd name="connsiteY72" fmla="*/ 17353 h 18860"/>
                <a:gd name="connsiteX73" fmla="*/ 13910 w 19936"/>
                <a:gd name="connsiteY73" fmla="*/ 16985 h 18860"/>
                <a:gd name="connsiteX74" fmla="*/ 12949 w 19936"/>
                <a:gd name="connsiteY74" fmla="*/ 16985 h 18860"/>
                <a:gd name="connsiteX75" fmla="*/ 10256 w 19936"/>
                <a:gd name="connsiteY75" fmla="*/ 17353 h 18860"/>
                <a:gd name="connsiteX76" fmla="*/ 8013 w 19936"/>
                <a:gd name="connsiteY76" fmla="*/ 17353 h 18860"/>
                <a:gd name="connsiteX77" fmla="*/ 6667 w 19936"/>
                <a:gd name="connsiteY77" fmla="*/ 17537 h 18860"/>
                <a:gd name="connsiteX78" fmla="*/ 5256 w 19936"/>
                <a:gd name="connsiteY78" fmla="*/ 18272 h 18860"/>
                <a:gd name="connsiteX79" fmla="*/ 4359 w 19936"/>
                <a:gd name="connsiteY79" fmla="*/ 18272 h 18860"/>
                <a:gd name="connsiteX80" fmla="*/ 1667 w 19936"/>
                <a:gd name="connsiteY80" fmla="*/ 18860 h 18860"/>
                <a:gd name="connsiteX0" fmla="*/ 1667 w 19936"/>
                <a:gd name="connsiteY0" fmla="*/ 18860 h 18860"/>
                <a:gd name="connsiteX1" fmla="*/ 641 w 19936"/>
                <a:gd name="connsiteY1" fmla="*/ 18493 h 18860"/>
                <a:gd name="connsiteX2" fmla="*/ 2372 w 19936"/>
                <a:gd name="connsiteY2" fmla="*/ 17904 h 18860"/>
                <a:gd name="connsiteX3" fmla="*/ 3974 w 19936"/>
                <a:gd name="connsiteY3" fmla="*/ 16544 h 18860"/>
                <a:gd name="connsiteX4" fmla="*/ 5000 w 19936"/>
                <a:gd name="connsiteY4" fmla="*/ 16397 h 18860"/>
                <a:gd name="connsiteX5" fmla="*/ 6987 w 19936"/>
                <a:gd name="connsiteY5" fmla="*/ 16397 h 18860"/>
                <a:gd name="connsiteX6" fmla="*/ 8013 w 19936"/>
                <a:gd name="connsiteY6" fmla="*/ 15441 h 18860"/>
                <a:gd name="connsiteX7" fmla="*/ 6667 w 19936"/>
                <a:gd name="connsiteY7" fmla="*/ 15809 h 18860"/>
                <a:gd name="connsiteX8" fmla="*/ 4359 w 19936"/>
                <a:gd name="connsiteY8" fmla="*/ 15441 h 18860"/>
                <a:gd name="connsiteX9" fmla="*/ 3974 w 19936"/>
                <a:gd name="connsiteY9" fmla="*/ 15037 h 18860"/>
                <a:gd name="connsiteX10" fmla="*/ 2628 w 19936"/>
                <a:gd name="connsiteY10" fmla="*/ 15441 h 18860"/>
                <a:gd name="connsiteX11" fmla="*/ 2372 w 19936"/>
                <a:gd name="connsiteY11" fmla="*/ 14890 h 18860"/>
                <a:gd name="connsiteX12" fmla="*/ 5000 w 19936"/>
                <a:gd name="connsiteY12" fmla="*/ 13529 h 18860"/>
                <a:gd name="connsiteX13" fmla="*/ 5000 w 19936"/>
                <a:gd name="connsiteY13" fmla="*/ 12573 h 18860"/>
                <a:gd name="connsiteX14" fmla="*/ 3974 w 19936"/>
                <a:gd name="connsiteY14" fmla="*/ 12573 h 18860"/>
                <a:gd name="connsiteX15" fmla="*/ 3333 w 19936"/>
                <a:gd name="connsiteY15" fmla="*/ 12573 h 18860"/>
                <a:gd name="connsiteX16" fmla="*/ 3974 w 19936"/>
                <a:gd name="connsiteY16" fmla="*/ 12390 h 18860"/>
                <a:gd name="connsiteX17" fmla="*/ 6026 w 19936"/>
                <a:gd name="connsiteY17" fmla="*/ 11801 h 18860"/>
                <a:gd name="connsiteX18" fmla="*/ 8013 w 19936"/>
                <a:gd name="connsiteY18" fmla="*/ 11801 h 18860"/>
                <a:gd name="connsiteX19" fmla="*/ 7628 w 19936"/>
                <a:gd name="connsiteY19" fmla="*/ 11066 h 18860"/>
                <a:gd name="connsiteX20" fmla="*/ 7628 w 19936"/>
                <a:gd name="connsiteY20" fmla="*/ 10294 h 18860"/>
                <a:gd name="connsiteX21" fmla="*/ 7628 w 19936"/>
                <a:gd name="connsiteY21" fmla="*/ 9926 h 18860"/>
                <a:gd name="connsiteX22" fmla="*/ 6987 w 19936"/>
                <a:gd name="connsiteY22" fmla="*/ 9926 h 18860"/>
                <a:gd name="connsiteX23" fmla="*/ 6667 w 19936"/>
                <a:gd name="connsiteY23" fmla="*/ 8566 h 18860"/>
                <a:gd name="connsiteX24" fmla="*/ 6667 w 19936"/>
                <a:gd name="connsiteY24" fmla="*/ 8419 h 18860"/>
                <a:gd name="connsiteX25" fmla="*/ 7628 w 19936"/>
                <a:gd name="connsiteY25" fmla="*/ 7831 h 18860"/>
                <a:gd name="connsiteX26" fmla="*/ 6667 w 19936"/>
                <a:gd name="connsiteY26" fmla="*/ 7831 h 18860"/>
                <a:gd name="connsiteX27" fmla="*/ 5000 w 19936"/>
                <a:gd name="connsiteY27" fmla="*/ 7978 h 18860"/>
                <a:gd name="connsiteX28" fmla="*/ 3333 w 19936"/>
                <a:gd name="connsiteY28" fmla="*/ 8419 h 18860"/>
                <a:gd name="connsiteX29" fmla="*/ 2372 w 19936"/>
                <a:gd name="connsiteY29" fmla="*/ 7978 h 18860"/>
                <a:gd name="connsiteX30" fmla="*/ 3333 w 19936"/>
                <a:gd name="connsiteY30" fmla="*/ 6471 h 18860"/>
                <a:gd name="connsiteX31" fmla="*/ 3333 w 19936"/>
                <a:gd name="connsiteY31" fmla="*/ 6103 h 18860"/>
                <a:gd name="connsiteX32" fmla="*/ 3333 w 19936"/>
                <a:gd name="connsiteY32" fmla="*/ 5551 h 18860"/>
                <a:gd name="connsiteX33" fmla="*/ 1667 w 19936"/>
                <a:gd name="connsiteY33" fmla="*/ 5551 h 18860"/>
                <a:gd name="connsiteX34" fmla="*/ 1026 w 19936"/>
                <a:gd name="connsiteY34" fmla="*/ 6875 h 18860"/>
                <a:gd name="connsiteX35" fmla="*/ 1026 w 19936"/>
                <a:gd name="connsiteY35" fmla="*/ 5919 h 18860"/>
                <a:gd name="connsiteX36" fmla="*/ 1026 w 19936"/>
                <a:gd name="connsiteY36" fmla="*/ 4596 h 18860"/>
                <a:gd name="connsiteX37" fmla="*/ 2372 w 19936"/>
                <a:gd name="connsiteY37" fmla="*/ 3823 h 18860"/>
                <a:gd name="connsiteX38" fmla="*/ 1026 w 19936"/>
                <a:gd name="connsiteY38" fmla="*/ 4007 h 18860"/>
                <a:gd name="connsiteX39" fmla="*/ 0 w 19936"/>
                <a:gd name="connsiteY39" fmla="*/ 3456 h 18860"/>
                <a:gd name="connsiteX40" fmla="*/ 1026 w 19936"/>
                <a:gd name="connsiteY40" fmla="*/ 2868 h 18860"/>
                <a:gd name="connsiteX41" fmla="*/ 1667 w 19936"/>
                <a:gd name="connsiteY41" fmla="*/ 2132 h 18860"/>
                <a:gd name="connsiteX42" fmla="*/ 641 w 19936"/>
                <a:gd name="connsiteY42" fmla="*/ 1912 h 18860"/>
                <a:gd name="connsiteX43" fmla="*/ 1026 w 19936"/>
                <a:gd name="connsiteY43" fmla="*/ 993 h 18860"/>
                <a:gd name="connsiteX44" fmla="*/ 2372 w 19936"/>
                <a:gd name="connsiteY44" fmla="*/ 588 h 18860"/>
                <a:gd name="connsiteX45" fmla="*/ 2372 w 19936"/>
                <a:gd name="connsiteY45" fmla="*/ 0 h 18860"/>
                <a:gd name="connsiteX46" fmla="*/ 10256 w 19936"/>
                <a:gd name="connsiteY46" fmla="*/ 1360 h 18860"/>
                <a:gd name="connsiteX47" fmla="*/ 10897 w 19936"/>
                <a:gd name="connsiteY47" fmla="*/ 1912 h 18860"/>
                <a:gd name="connsiteX48" fmla="*/ 9615 w 19936"/>
                <a:gd name="connsiteY48" fmla="*/ 2868 h 18860"/>
                <a:gd name="connsiteX49" fmla="*/ 8013 w 19936"/>
                <a:gd name="connsiteY49" fmla="*/ 4375 h 18860"/>
                <a:gd name="connsiteX50" fmla="*/ 8654 w 19936"/>
                <a:gd name="connsiteY50" fmla="*/ 4596 h 18860"/>
                <a:gd name="connsiteX51" fmla="*/ 7628 w 19936"/>
                <a:gd name="connsiteY51" fmla="*/ 4963 h 18860"/>
                <a:gd name="connsiteX52" fmla="*/ 6667 w 19936"/>
                <a:gd name="connsiteY52" fmla="*/ 5331 h 18860"/>
                <a:gd name="connsiteX53" fmla="*/ 8654 w 19936"/>
                <a:gd name="connsiteY53" fmla="*/ 5331 h 18860"/>
                <a:gd name="connsiteX54" fmla="*/ 11282 w 19936"/>
                <a:gd name="connsiteY54" fmla="*/ 6875 h 18860"/>
                <a:gd name="connsiteX55" fmla="*/ 12949 w 19936"/>
                <a:gd name="connsiteY55" fmla="*/ 8566 h 18860"/>
                <a:gd name="connsiteX56" fmla="*/ 14936 w 19936"/>
                <a:gd name="connsiteY56" fmla="*/ 9559 h 18860"/>
                <a:gd name="connsiteX57" fmla="*/ 15577 w 19936"/>
                <a:gd name="connsiteY57" fmla="*/ 10882 h 18860"/>
                <a:gd name="connsiteX58" fmla="*/ 14936 w 19936"/>
                <a:gd name="connsiteY58" fmla="*/ 10882 h 18860"/>
                <a:gd name="connsiteX59" fmla="*/ 16282 w 19936"/>
                <a:gd name="connsiteY59" fmla="*/ 12022 h 18860"/>
                <a:gd name="connsiteX60" fmla="*/ 15577 w 19936"/>
                <a:gd name="connsiteY60" fmla="*/ 12390 h 18860"/>
                <a:gd name="connsiteX61" fmla="*/ 16282 w 19936"/>
                <a:gd name="connsiteY61" fmla="*/ 12941 h 18860"/>
                <a:gd name="connsiteX62" fmla="*/ 16603 w 19936"/>
                <a:gd name="connsiteY62" fmla="*/ 12573 h 18860"/>
                <a:gd name="connsiteX63" fmla="*/ 17949 w 19936"/>
                <a:gd name="connsiteY63" fmla="*/ 12390 h 18860"/>
                <a:gd name="connsiteX64" fmla="*/ 19936 w 19936"/>
                <a:gd name="connsiteY64" fmla="*/ 13309 h 18860"/>
                <a:gd name="connsiteX65" fmla="*/ 18910 w 19936"/>
                <a:gd name="connsiteY65" fmla="*/ 14890 h 18860"/>
                <a:gd name="connsiteX66" fmla="*/ 17949 w 19936"/>
                <a:gd name="connsiteY66" fmla="*/ 15037 h 18860"/>
                <a:gd name="connsiteX67" fmla="*/ 17308 w 19936"/>
                <a:gd name="connsiteY67" fmla="*/ 15441 h 18860"/>
                <a:gd name="connsiteX68" fmla="*/ 16603 w 19936"/>
                <a:gd name="connsiteY68" fmla="*/ 15809 h 18860"/>
                <a:gd name="connsiteX69" fmla="*/ 18910 w 19936"/>
                <a:gd name="connsiteY69" fmla="*/ 15993 h 18860"/>
                <a:gd name="connsiteX70" fmla="*/ 17949 w 19936"/>
                <a:gd name="connsiteY70" fmla="*/ 16985 h 18860"/>
                <a:gd name="connsiteX71" fmla="*/ 16282 w 19936"/>
                <a:gd name="connsiteY71" fmla="*/ 17353 h 18860"/>
                <a:gd name="connsiteX72" fmla="*/ 13910 w 19936"/>
                <a:gd name="connsiteY72" fmla="*/ 16985 h 18860"/>
                <a:gd name="connsiteX73" fmla="*/ 12949 w 19936"/>
                <a:gd name="connsiteY73" fmla="*/ 16985 h 18860"/>
                <a:gd name="connsiteX74" fmla="*/ 10256 w 19936"/>
                <a:gd name="connsiteY74" fmla="*/ 17353 h 18860"/>
                <a:gd name="connsiteX75" fmla="*/ 8013 w 19936"/>
                <a:gd name="connsiteY75" fmla="*/ 17353 h 18860"/>
                <a:gd name="connsiteX76" fmla="*/ 6667 w 19936"/>
                <a:gd name="connsiteY76" fmla="*/ 17537 h 18860"/>
                <a:gd name="connsiteX77" fmla="*/ 5256 w 19936"/>
                <a:gd name="connsiteY77" fmla="*/ 18272 h 18860"/>
                <a:gd name="connsiteX78" fmla="*/ 4359 w 19936"/>
                <a:gd name="connsiteY78" fmla="*/ 18272 h 18860"/>
                <a:gd name="connsiteX79" fmla="*/ 1667 w 19936"/>
                <a:gd name="connsiteY79" fmla="*/ 18860 h 18860"/>
                <a:gd name="connsiteX0" fmla="*/ 1667 w 19936"/>
                <a:gd name="connsiteY0" fmla="*/ 18272 h 18272"/>
                <a:gd name="connsiteX1" fmla="*/ 641 w 19936"/>
                <a:gd name="connsiteY1" fmla="*/ 17905 h 18272"/>
                <a:gd name="connsiteX2" fmla="*/ 2372 w 19936"/>
                <a:gd name="connsiteY2" fmla="*/ 17316 h 18272"/>
                <a:gd name="connsiteX3" fmla="*/ 3974 w 19936"/>
                <a:gd name="connsiteY3" fmla="*/ 15956 h 18272"/>
                <a:gd name="connsiteX4" fmla="*/ 5000 w 19936"/>
                <a:gd name="connsiteY4" fmla="*/ 15809 h 18272"/>
                <a:gd name="connsiteX5" fmla="*/ 6987 w 19936"/>
                <a:gd name="connsiteY5" fmla="*/ 15809 h 18272"/>
                <a:gd name="connsiteX6" fmla="*/ 8013 w 19936"/>
                <a:gd name="connsiteY6" fmla="*/ 14853 h 18272"/>
                <a:gd name="connsiteX7" fmla="*/ 6667 w 19936"/>
                <a:gd name="connsiteY7" fmla="*/ 15221 h 18272"/>
                <a:gd name="connsiteX8" fmla="*/ 4359 w 19936"/>
                <a:gd name="connsiteY8" fmla="*/ 14853 h 18272"/>
                <a:gd name="connsiteX9" fmla="*/ 3974 w 19936"/>
                <a:gd name="connsiteY9" fmla="*/ 14449 h 18272"/>
                <a:gd name="connsiteX10" fmla="*/ 2628 w 19936"/>
                <a:gd name="connsiteY10" fmla="*/ 14853 h 18272"/>
                <a:gd name="connsiteX11" fmla="*/ 2372 w 19936"/>
                <a:gd name="connsiteY11" fmla="*/ 14302 h 18272"/>
                <a:gd name="connsiteX12" fmla="*/ 5000 w 19936"/>
                <a:gd name="connsiteY12" fmla="*/ 12941 h 18272"/>
                <a:gd name="connsiteX13" fmla="*/ 5000 w 19936"/>
                <a:gd name="connsiteY13" fmla="*/ 11985 h 18272"/>
                <a:gd name="connsiteX14" fmla="*/ 3974 w 19936"/>
                <a:gd name="connsiteY14" fmla="*/ 11985 h 18272"/>
                <a:gd name="connsiteX15" fmla="*/ 3333 w 19936"/>
                <a:gd name="connsiteY15" fmla="*/ 11985 h 18272"/>
                <a:gd name="connsiteX16" fmla="*/ 3974 w 19936"/>
                <a:gd name="connsiteY16" fmla="*/ 11802 h 18272"/>
                <a:gd name="connsiteX17" fmla="*/ 6026 w 19936"/>
                <a:gd name="connsiteY17" fmla="*/ 11213 h 18272"/>
                <a:gd name="connsiteX18" fmla="*/ 8013 w 19936"/>
                <a:gd name="connsiteY18" fmla="*/ 11213 h 18272"/>
                <a:gd name="connsiteX19" fmla="*/ 7628 w 19936"/>
                <a:gd name="connsiteY19" fmla="*/ 10478 h 18272"/>
                <a:gd name="connsiteX20" fmla="*/ 7628 w 19936"/>
                <a:gd name="connsiteY20" fmla="*/ 9706 h 18272"/>
                <a:gd name="connsiteX21" fmla="*/ 7628 w 19936"/>
                <a:gd name="connsiteY21" fmla="*/ 9338 h 18272"/>
                <a:gd name="connsiteX22" fmla="*/ 6987 w 19936"/>
                <a:gd name="connsiteY22" fmla="*/ 9338 h 18272"/>
                <a:gd name="connsiteX23" fmla="*/ 6667 w 19936"/>
                <a:gd name="connsiteY23" fmla="*/ 7978 h 18272"/>
                <a:gd name="connsiteX24" fmla="*/ 6667 w 19936"/>
                <a:gd name="connsiteY24" fmla="*/ 7831 h 18272"/>
                <a:gd name="connsiteX25" fmla="*/ 7628 w 19936"/>
                <a:gd name="connsiteY25" fmla="*/ 7243 h 18272"/>
                <a:gd name="connsiteX26" fmla="*/ 6667 w 19936"/>
                <a:gd name="connsiteY26" fmla="*/ 7243 h 18272"/>
                <a:gd name="connsiteX27" fmla="*/ 5000 w 19936"/>
                <a:gd name="connsiteY27" fmla="*/ 7390 h 18272"/>
                <a:gd name="connsiteX28" fmla="*/ 3333 w 19936"/>
                <a:gd name="connsiteY28" fmla="*/ 7831 h 18272"/>
                <a:gd name="connsiteX29" fmla="*/ 2372 w 19936"/>
                <a:gd name="connsiteY29" fmla="*/ 7390 h 18272"/>
                <a:gd name="connsiteX30" fmla="*/ 3333 w 19936"/>
                <a:gd name="connsiteY30" fmla="*/ 5883 h 18272"/>
                <a:gd name="connsiteX31" fmla="*/ 3333 w 19936"/>
                <a:gd name="connsiteY31" fmla="*/ 5515 h 18272"/>
                <a:gd name="connsiteX32" fmla="*/ 3333 w 19936"/>
                <a:gd name="connsiteY32" fmla="*/ 4963 h 18272"/>
                <a:gd name="connsiteX33" fmla="*/ 1667 w 19936"/>
                <a:gd name="connsiteY33" fmla="*/ 4963 h 18272"/>
                <a:gd name="connsiteX34" fmla="*/ 1026 w 19936"/>
                <a:gd name="connsiteY34" fmla="*/ 6287 h 18272"/>
                <a:gd name="connsiteX35" fmla="*/ 1026 w 19936"/>
                <a:gd name="connsiteY35" fmla="*/ 5331 h 18272"/>
                <a:gd name="connsiteX36" fmla="*/ 1026 w 19936"/>
                <a:gd name="connsiteY36" fmla="*/ 4008 h 18272"/>
                <a:gd name="connsiteX37" fmla="*/ 2372 w 19936"/>
                <a:gd name="connsiteY37" fmla="*/ 3235 h 18272"/>
                <a:gd name="connsiteX38" fmla="*/ 1026 w 19936"/>
                <a:gd name="connsiteY38" fmla="*/ 3419 h 18272"/>
                <a:gd name="connsiteX39" fmla="*/ 0 w 19936"/>
                <a:gd name="connsiteY39" fmla="*/ 2868 h 18272"/>
                <a:gd name="connsiteX40" fmla="*/ 1026 w 19936"/>
                <a:gd name="connsiteY40" fmla="*/ 2280 h 18272"/>
                <a:gd name="connsiteX41" fmla="*/ 1667 w 19936"/>
                <a:gd name="connsiteY41" fmla="*/ 1544 h 18272"/>
                <a:gd name="connsiteX42" fmla="*/ 641 w 19936"/>
                <a:gd name="connsiteY42" fmla="*/ 1324 h 18272"/>
                <a:gd name="connsiteX43" fmla="*/ 1026 w 19936"/>
                <a:gd name="connsiteY43" fmla="*/ 405 h 18272"/>
                <a:gd name="connsiteX44" fmla="*/ 2372 w 19936"/>
                <a:gd name="connsiteY44" fmla="*/ 0 h 18272"/>
                <a:gd name="connsiteX45" fmla="*/ 10256 w 19936"/>
                <a:gd name="connsiteY45" fmla="*/ 772 h 18272"/>
                <a:gd name="connsiteX46" fmla="*/ 10897 w 19936"/>
                <a:gd name="connsiteY46" fmla="*/ 1324 h 18272"/>
                <a:gd name="connsiteX47" fmla="*/ 9615 w 19936"/>
                <a:gd name="connsiteY47" fmla="*/ 2280 h 18272"/>
                <a:gd name="connsiteX48" fmla="*/ 8013 w 19936"/>
                <a:gd name="connsiteY48" fmla="*/ 3787 h 18272"/>
                <a:gd name="connsiteX49" fmla="*/ 8654 w 19936"/>
                <a:gd name="connsiteY49" fmla="*/ 4008 h 18272"/>
                <a:gd name="connsiteX50" fmla="*/ 7628 w 19936"/>
                <a:gd name="connsiteY50" fmla="*/ 4375 h 18272"/>
                <a:gd name="connsiteX51" fmla="*/ 6667 w 19936"/>
                <a:gd name="connsiteY51" fmla="*/ 4743 h 18272"/>
                <a:gd name="connsiteX52" fmla="*/ 8654 w 19936"/>
                <a:gd name="connsiteY52" fmla="*/ 4743 h 18272"/>
                <a:gd name="connsiteX53" fmla="*/ 11282 w 19936"/>
                <a:gd name="connsiteY53" fmla="*/ 6287 h 18272"/>
                <a:gd name="connsiteX54" fmla="*/ 12949 w 19936"/>
                <a:gd name="connsiteY54" fmla="*/ 7978 h 18272"/>
                <a:gd name="connsiteX55" fmla="*/ 14936 w 19936"/>
                <a:gd name="connsiteY55" fmla="*/ 8971 h 18272"/>
                <a:gd name="connsiteX56" fmla="*/ 15577 w 19936"/>
                <a:gd name="connsiteY56" fmla="*/ 10294 h 18272"/>
                <a:gd name="connsiteX57" fmla="*/ 14936 w 19936"/>
                <a:gd name="connsiteY57" fmla="*/ 10294 h 18272"/>
                <a:gd name="connsiteX58" fmla="*/ 16282 w 19936"/>
                <a:gd name="connsiteY58" fmla="*/ 11434 h 18272"/>
                <a:gd name="connsiteX59" fmla="*/ 15577 w 19936"/>
                <a:gd name="connsiteY59" fmla="*/ 11802 h 18272"/>
                <a:gd name="connsiteX60" fmla="*/ 16282 w 19936"/>
                <a:gd name="connsiteY60" fmla="*/ 12353 h 18272"/>
                <a:gd name="connsiteX61" fmla="*/ 16603 w 19936"/>
                <a:gd name="connsiteY61" fmla="*/ 11985 h 18272"/>
                <a:gd name="connsiteX62" fmla="*/ 17949 w 19936"/>
                <a:gd name="connsiteY62" fmla="*/ 11802 h 18272"/>
                <a:gd name="connsiteX63" fmla="*/ 19936 w 19936"/>
                <a:gd name="connsiteY63" fmla="*/ 12721 h 18272"/>
                <a:gd name="connsiteX64" fmla="*/ 18910 w 19936"/>
                <a:gd name="connsiteY64" fmla="*/ 14302 h 18272"/>
                <a:gd name="connsiteX65" fmla="*/ 17949 w 19936"/>
                <a:gd name="connsiteY65" fmla="*/ 14449 h 18272"/>
                <a:gd name="connsiteX66" fmla="*/ 17308 w 19936"/>
                <a:gd name="connsiteY66" fmla="*/ 14853 h 18272"/>
                <a:gd name="connsiteX67" fmla="*/ 16603 w 19936"/>
                <a:gd name="connsiteY67" fmla="*/ 15221 h 18272"/>
                <a:gd name="connsiteX68" fmla="*/ 18910 w 19936"/>
                <a:gd name="connsiteY68" fmla="*/ 15405 h 18272"/>
                <a:gd name="connsiteX69" fmla="*/ 17949 w 19936"/>
                <a:gd name="connsiteY69" fmla="*/ 16397 h 18272"/>
                <a:gd name="connsiteX70" fmla="*/ 16282 w 19936"/>
                <a:gd name="connsiteY70" fmla="*/ 16765 h 18272"/>
                <a:gd name="connsiteX71" fmla="*/ 13910 w 19936"/>
                <a:gd name="connsiteY71" fmla="*/ 16397 h 18272"/>
                <a:gd name="connsiteX72" fmla="*/ 12949 w 19936"/>
                <a:gd name="connsiteY72" fmla="*/ 16397 h 18272"/>
                <a:gd name="connsiteX73" fmla="*/ 10256 w 19936"/>
                <a:gd name="connsiteY73" fmla="*/ 16765 h 18272"/>
                <a:gd name="connsiteX74" fmla="*/ 8013 w 19936"/>
                <a:gd name="connsiteY74" fmla="*/ 16765 h 18272"/>
                <a:gd name="connsiteX75" fmla="*/ 6667 w 19936"/>
                <a:gd name="connsiteY75" fmla="*/ 16949 h 18272"/>
                <a:gd name="connsiteX76" fmla="*/ 5256 w 19936"/>
                <a:gd name="connsiteY76" fmla="*/ 17684 h 18272"/>
                <a:gd name="connsiteX77" fmla="*/ 4359 w 19936"/>
                <a:gd name="connsiteY77" fmla="*/ 17684 h 18272"/>
                <a:gd name="connsiteX78" fmla="*/ 1667 w 19936"/>
                <a:gd name="connsiteY78" fmla="*/ 18272 h 18272"/>
                <a:gd name="connsiteX0" fmla="*/ 1667 w 19936"/>
                <a:gd name="connsiteY0" fmla="*/ 18272 h 18272"/>
                <a:gd name="connsiteX1" fmla="*/ 641 w 19936"/>
                <a:gd name="connsiteY1" fmla="*/ 17905 h 18272"/>
                <a:gd name="connsiteX2" fmla="*/ 2372 w 19936"/>
                <a:gd name="connsiteY2" fmla="*/ 17316 h 18272"/>
                <a:gd name="connsiteX3" fmla="*/ 3974 w 19936"/>
                <a:gd name="connsiteY3" fmla="*/ 15956 h 18272"/>
                <a:gd name="connsiteX4" fmla="*/ 5000 w 19936"/>
                <a:gd name="connsiteY4" fmla="*/ 15809 h 18272"/>
                <a:gd name="connsiteX5" fmla="*/ 6987 w 19936"/>
                <a:gd name="connsiteY5" fmla="*/ 15809 h 18272"/>
                <a:gd name="connsiteX6" fmla="*/ 8013 w 19936"/>
                <a:gd name="connsiteY6" fmla="*/ 14853 h 18272"/>
                <a:gd name="connsiteX7" fmla="*/ 6667 w 19936"/>
                <a:gd name="connsiteY7" fmla="*/ 15221 h 18272"/>
                <a:gd name="connsiteX8" fmla="*/ 4359 w 19936"/>
                <a:gd name="connsiteY8" fmla="*/ 14853 h 18272"/>
                <a:gd name="connsiteX9" fmla="*/ 3974 w 19936"/>
                <a:gd name="connsiteY9" fmla="*/ 14449 h 18272"/>
                <a:gd name="connsiteX10" fmla="*/ 2628 w 19936"/>
                <a:gd name="connsiteY10" fmla="*/ 14853 h 18272"/>
                <a:gd name="connsiteX11" fmla="*/ 2372 w 19936"/>
                <a:gd name="connsiteY11" fmla="*/ 14302 h 18272"/>
                <a:gd name="connsiteX12" fmla="*/ 5000 w 19936"/>
                <a:gd name="connsiteY12" fmla="*/ 12941 h 18272"/>
                <a:gd name="connsiteX13" fmla="*/ 5000 w 19936"/>
                <a:gd name="connsiteY13" fmla="*/ 11985 h 18272"/>
                <a:gd name="connsiteX14" fmla="*/ 3974 w 19936"/>
                <a:gd name="connsiteY14" fmla="*/ 11985 h 18272"/>
                <a:gd name="connsiteX15" fmla="*/ 3333 w 19936"/>
                <a:gd name="connsiteY15" fmla="*/ 11985 h 18272"/>
                <a:gd name="connsiteX16" fmla="*/ 3974 w 19936"/>
                <a:gd name="connsiteY16" fmla="*/ 11802 h 18272"/>
                <a:gd name="connsiteX17" fmla="*/ 6026 w 19936"/>
                <a:gd name="connsiteY17" fmla="*/ 11213 h 18272"/>
                <a:gd name="connsiteX18" fmla="*/ 8013 w 19936"/>
                <a:gd name="connsiteY18" fmla="*/ 11213 h 18272"/>
                <a:gd name="connsiteX19" fmla="*/ 7628 w 19936"/>
                <a:gd name="connsiteY19" fmla="*/ 10478 h 18272"/>
                <a:gd name="connsiteX20" fmla="*/ 7628 w 19936"/>
                <a:gd name="connsiteY20" fmla="*/ 9706 h 18272"/>
                <a:gd name="connsiteX21" fmla="*/ 7628 w 19936"/>
                <a:gd name="connsiteY21" fmla="*/ 9338 h 18272"/>
                <a:gd name="connsiteX22" fmla="*/ 6987 w 19936"/>
                <a:gd name="connsiteY22" fmla="*/ 9338 h 18272"/>
                <a:gd name="connsiteX23" fmla="*/ 6667 w 19936"/>
                <a:gd name="connsiteY23" fmla="*/ 7978 h 18272"/>
                <a:gd name="connsiteX24" fmla="*/ 6667 w 19936"/>
                <a:gd name="connsiteY24" fmla="*/ 7831 h 18272"/>
                <a:gd name="connsiteX25" fmla="*/ 7628 w 19936"/>
                <a:gd name="connsiteY25" fmla="*/ 7243 h 18272"/>
                <a:gd name="connsiteX26" fmla="*/ 6667 w 19936"/>
                <a:gd name="connsiteY26" fmla="*/ 7243 h 18272"/>
                <a:gd name="connsiteX27" fmla="*/ 5000 w 19936"/>
                <a:gd name="connsiteY27" fmla="*/ 7390 h 18272"/>
                <a:gd name="connsiteX28" fmla="*/ 3333 w 19936"/>
                <a:gd name="connsiteY28" fmla="*/ 7831 h 18272"/>
                <a:gd name="connsiteX29" fmla="*/ 2372 w 19936"/>
                <a:gd name="connsiteY29" fmla="*/ 7390 h 18272"/>
                <a:gd name="connsiteX30" fmla="*/ 3333 w 19936"/>
                <a:gd name="connsiteY30" fmla="*/ 5883 h 18272"/>
                <a:gd name="connsiteX31" fmla="*/ 3333 w 19936"/>
                <a:gd name="connsiteY31" fmla="*/ 5515 h 18272"/>
                <a:gd name="connsiteX32" fmla="*/ 3333 w 19936"/>
                <a:gd name="connsiteY32" fmla="*/ 4963 h 18272"/>
                <a:gd name="connsiteX33" fmla="*/ 1667 w 19936"/>
                <a:gd name="connsiteY33" fmla="*/ 4963 h 18272"/>
                <a:gd name="connsiteX34" fmla="*/ 1026 w 19936"/>
                <a:gd name="connsiteY34" fmla="*/ 6287 h 18272"/>
                <a:gd name="connsiteX35" fmla="*/ 1026 w 19936"/>
                <a:gd name="connsiteY35" fmla="*/ 5331 h 18272"/>
                <a:gd name="connsiteX36" fmla="*/ 1026 w 19936"/>
                <a:gd name="connsiteY36" fmla="*/ 4008 h 18272"/>
                <a:gd name="connsiteX37" fmla="*/ 2372 w 19936"/>
                <a:gd name="connsiteY37" fmla="*/ 3235 h 18272"/>
                <a:gd name="connsiteX38" fmla="*/ 1026 w 19936"/>
                <a:gd name="connsiteY38" fmla="*/ 3419 h 18272"/>
                <a:gd name="connsiteX39" fmla="*/ 0 w 19936"/>
                <a:gd name="connsiteY39" fmla="*/ 2868 h 18272"/>
                <a:gd name="connsiteX40" fmla="*/ 1026 w 19936"/>
                <a:gd name="connsiteY40" fmla="*/ 2280 h 18272"/>
                <a:gd name="connsiteX41" fmla="*/ 1667 w 19936"/>
                <a:gd name="connsiteY41" fmla="*/ 1544 h 18272"/>
                <a:gd name="connsiteX42" fmla="*/ 641 w 19936"/>
                <a:gd name="connsiteY42" fmla="*/ 1324 h 18272"/>
                <a:gd name="connsiteX43" fmla="*/ 2372 w 19936"/>
                <a:gd name="connsiteY43" fmla="*/ 0 h 18272"/>
                <a:gd name="connsiteX44" fmla="*/ 10256 w 19936"/>
                <a:gd name="connsiteY44" fmla="*/ 772 h 18272"/>
                <a:gd name="connsiteX45" fmla="*/ 10897 w 19936"/>
                <a:gd name="connsiteY45" fmla="*/ 1324 h 18272"/>
                <a:gd name="connsiteX46" fmla="*/ 9615 w 19936"/>
                <a:gd name="connsiteY46" fmla="*/ 2280 h 18272"/>
                <a:gd name="connsiteX47" fmla="*/ 8013 w 19936"/>
                <a:gd name="connsiteY47" fmla="*/ 3787 h 18272"/>
                <a:gd name="connsiteX48" fmla="*/ 8654 w 19936"/>
                <a:gd name="connsiteY48" fmla="*/ 4008 h 18272"/>
                <a:gd name="connsiteX49" fmla="*/ 7628 w 19936"/>
                <a:gd name="connsiteY49" fmla="*/ 4375 h 18272"/>
                <a:gd name="connsiteX50" fmla="*/ 6667 w 19936"/>
                <a:gd name="connsiteY50" fmla="*/ 4743 h 18272"/>
                <a:gd name="connsiteX51" fmla="*/ 8654 w 19936"/>
                <a:gd name="connsiteY51" fmla="*/ 4743 h 18272"/>
                <a:gd name="connsiteX52" fmla="*/ 11282 w 19936"/>
                <a:gd name="connsiteY52" fmla="*/ 6287 h 18272"/>
                <a:gd name="connsiteX53" fmla="*/ 12949 w 19936"/>
                <a:gd name="connsiteY53" fmla="*/ 7978 h 18272"/>
                <a:gd name="connsiteX54" fmla="*/ 14936 w 19936"/>
                <a:gd name="connsiteY54" fmla="*/ 8971 h 18272"/>
                <a:gd name="connsiteX55" fmla="*/ 15577 w 19936"/>
                <a:gd name="connsiteY55" fmla="*/ 10294 h 18272"/>
                <a:gd name="connsiteX56" fmla="*/ 14936 w 19936"/>
                <a:gd name="connsiteY56" fmla="*/ 10294 h 18272"/>
                <a:gd name="connsiteX57" fmla="*/ 16282 w 19936"/>
                <a:gd name="connsiteY57" fmla="*/ 11434 h 18272"/>
                <a:gd name="connsiteX58" fmla="*/ 15577 w 19936"/>
                <a:gd name="connsiteY58" fmla="*/ 11802 h 18272"/>
                <a:gd name="connsiteX59" fmla="*/ 16282 w 19936"/>
                <a:gd name="connsiteY59" fmla="*/ 12353 h 18272"/>
                <a:gd name="connsiteX60" fmla="*/ 16603 w 19936"/>
                <a:gd name="connsiteY60" fmla="*/ 11985 h 18272"/>
                <a:gd name="connsiteX61" fmla="*/ 17949 w 19936"/>
                <a:gd name="connsiteY61" fmla="*/ 11802 h 18272"/>
                <a:gd name="connsiteX62" fmla="*/ 19936 w 19936"/>
                <a:gd name="connsiteY62" fmla="*/ 12721 h 18272"/>
                <a:gd name="connsiteX63" fmla="*/ 18910 w 19936"/>
                <a:gd name="connsiteY63" fmla="*/ 14302 h 18272"/>
                <a:gd name="connsiteX64" fmla="*/ 17949 w 19936"/>
                <a:gd name="connsiteY64" fmla="*/ 14449 h 18272"/>
                <a:gd name="connsiteX65" fmla="*/ 17308 w 19936"/>
                <a:gd name="connsiteY65" fmla="*/ 14853 h 18272"/>
                <a:gd name="connsiteX66" fmla="*/ 16603 w 19936"/>
                <a:gd name="connsiteY66" fmla="*/ 15221 h 18272"/>
                <a:gd name="connsiteX67" fmla="*/ 18910 w 19936"/>
                <a:gd name="connsiteY67" fmla="*/ 15405 h 18272"/>
                <a:gd name="connsiteX68" fmla="*/ 17949 w 19936"/>
                <a:gd name="connsiteY68" fmla="*/ 16397 h 18272"/>
                <a:gd name="connsiteX69" fmla="*/ 16282 w 19936"/>
                <a:gd name="connsiteY69" fmla="*/ 16765 h 18272"/>
                <a:gd name="connsiteX70" fmla="*/ 13910 w 19936"/>
                <a:gd name="connsiteY70" fmla="*/ 16397 h 18272"/>
                <a:gd name="connsiteX71" fmla="*/ 12949 w 19936"/>
                <a:gd name="connsiteY71" fmla="*/ 16397 h 18272"/>
                <a:gd name="connsiteX72" fmla="*/ 10256 w 19936"/>
                <a:gd name="connsiteY72" fmla="*/ 16765 h 18272"/>
                <a:gd name="connsiteX73" fmla="*/ 8013 w 19936"/>
                <a:gd name="connsiteY73" fmla="*/ 16765 h 18272"/>
                <a:gd name="connsiteX74" fmla="*/ 6667 w 19936"/>
                <a:gd name="connsiteY74" fmla="*/ 16949 h 18272"/>
                <a:gd name="connsiteX75" fmla="*/ 5256 w 19936"/>
                <a:gd name="connsiteY75" fmla="*/ 17684 h 18272"/>
                <a:gd name="connsiteX76" fmla="*/ 4359 w 19936"/>
                <a:gd name="connsiteY76" fmla="*/ 17684 h 18272"/>
                <a:gd name="connsiteX77" fmla="*/ 1667 w 19936"/>
                <a:gd name="connsiteY77" fmla="*/ 18272 h 18272"/>
                <a:gd name="connsiteX0" fmla="*/ 1667 w 19936"/>
                <a:gd name="connsiteY0" fmla="*/ 17500 h 17500"/>
                <a:gd name="connsiteX1" fmla="*/ 641 w 19936"/>
                <a:gd name="connsiteY1" fmla="*/ 17133 h 17500"/>
                <a:gd name="connsiteX2" fmla="*/ 2372 w 19936"/>
                <a:gd name="connsiteY2" fmla="*/ 16544 h 17500"/>
                <a:gd name="connsiteX3" fmla="*/ 3974 w 19936"/>
                <a:gd name="connsiteY3" fmla="*/ 15184 h 17500"/>
                <a:gd name="connsiteX4" fmla="*/ 5000 w 19936"/>
                <a:gd name="connsiteY4" fmla="*/ 15037 h 17500"/>
                <a:gd name="connsiteX5" fmla="*/ 6987 w 19936"/>
                <a:gd name="connsiteY5" fmla="*/ 15037 h 17500"/>
                <a:gd name="connsiteX6" fmla="*/ 8013 w 19936"/>
                <a:gd name="connsiteY6" fmla="*/ 14081 h 17500"/>
                <a:gd name="connsiteX7" fmla="*/ 6667 w 19936"/>
                <a:gd name="connsiteY7" fmla="*/ 14449 h 17500"/>
                <a:gd name="connsiteX8" fmla="*/ 4359 w 19936"/>
                <a:gd name="connsiteY8" fmla="*/ 14081 h 17500"/>
                <a:gd name="connsiteX9" fmla="*/ 3974 w 19936"/>
                <a:gd name="connsiteY9" fmla="*/ 13677 h 17500"/>
                <a:gd name="connsiteX10" fmla="*/ 2628 w 19936"/>
                <a:gd name="connsiteY10" fmla="*/ 14081 h 17500"/>
                <a:gd name="connsiteX11" fmla="*/ 2372 w 19936"/>
                <a:gd name="connsiteY11" fmla="*/ 13530 h 17500"/>
                <a:gd name="connsiteX12" fmla="*/ 5000 w 19936"/>
                <a:gd name="connsiteY12" fmla="*/ 12169 h 17500"/>
                <a:gd name="connsiteX13" fmla="*/ 5000 w 19936"/>
                <a:gd name="connsiteY13" fmla="*/ 11213 h 17500"/>
                <a:gd name="connsiteX14" fmla="*/ 3974 w 19936"/>
                <a:gd name="connsiteY14" fmla="*/ 11213 h 17500"/>
                <a:gd name="connsiteX15" fmla="*/ 3333 w 19936"/>
                <a:gd name="connsiteY15" fmla="*/ 11213 h 17500"/>
                <a:gd name="connsiteX16" fmla="*/ 3974 w 19936"/>
                <a:gd name="connsiteY16" fmla="*/ 11030 h 17500"/>
                <a:gd name="connsiteX17" fmla="*/ 6026 w 19936"/>
                <a:gd name="connsiteY17" fmla="*/ 10441 h 17500"/>
                <a:gd name="connsiteX18" fmla="*/ 8013 w 19936"/>
                <a:gd name="connsiteY18" fmla="*/ 10441 h 17500"/>
                <a:gd name="connsiteX19" fmla="*/ 7628 w 19936"/>
                <a:gd name="connsiteY19" fmla="*/ 9706 h 17500"/>
                <a:gd name="connsiteX20" fmla="*/ 7628 w 19936"/>
                <a:gd name="connsiteY20" fmla="*/ 8934 h 17500"/>
                <a:gd name="connsiteX21" fmla="*/ 7628 w 19936"/>
                <a:gd name="connsiteY21" fmla="*/ 8566 h 17500"/>
                <a:gd name="connsiteX22" fmla="*/ 6987 w 19936"/>
                <a:gd name="connsiteY22" fmla="*/ 8566 h 17500"/>
                <a:gd name="connsiteX23" fmla="*/ 6667 w 19936"/>
                <a:gd name="connsiteY23" fmla="*/ 7206 h 17500"/>
                <a:gd name="connsiteX24" fmla="*/ 6667 w 19936"/>
                <a:gd name="connsiteY24" fmla="*/ 7059 h 17500"/>
                <a:gd name="connsiteX25" fmla="*/ 7628 w 19936"/>
                <a:gd name="connsiteY25" fmla="*/ 6471 h 17500"/>
                <a:gd name="connsiteX26" fmla="*/ 6667 w 19936"/>
                <a:gd name="connsiteY26" fmla="*/ 6471 h 17500"/>
                <a:gd name="connsiteX27" fmla="*/ 5000 w 19936"/>
                <a:gd name="connsiteY27" fmla="*/ 6618 h 17500"/>
                <a:gd name="connsiteX28" fmla="*/ 3333 w 19936"/>
                <a:gd name="connsiteY28" fmla="*/ 7059 h 17500"/>
                <a:gd name="connsiteX29" fmla="*/ 2372 w 19936"/>
                <a:gd name="connsiteY29" fmla="*/ 6618 h 17500"/>
                <a:gd name="connsiteX30" fmla="*/ 3333 w 19936"/>
                <a:gd name="connsiteY30" fmla="*/ 5111 h 17500"/>
                <a:gd name="connsiteX31" fmla="*/ 3333 w 19936"/>
                <a:gd name="connsiteY31" fmla="*/ 4743 h 17500"/>
                <a:gd name="connsiteX32" fmla="*/ 3333 w 19936"/>
                <a:gd name="connsiteY32" fmla="*/ 4191 h 17500"/>
                <a:gd name="connsiteX33" fmla="*/ 1667 w 19936"/>
                <a:gd name="connsiteY33" fmla="*/ 4191 h 17500"/>
                <a:gd name="connsiteX34" fmla="*/ 1026 w 19936"/>
                <a:gd name="connsiteY34" fmla="*/ 5515 h 17500"/>
                <a:gd name="connsiteX35" fmla="*/ 1026 w 19936"/>
                <a:gd name="connsiteY35" fmla="*/ 4559 h 17500"/>
                <a:gd name="connsiteX36" fmla="*/ 1026 w 19936"/>
                <a:gd name="connsiteY36" fmla="*/ 3236 h 17500"/>
                <a:gd name="connsiteX37" fmla="*/ 2372 w 19936"/>
                <a:gd name="connsiteY37" fmla="*/ 2463 h 17500"/>
                <a:gd name="connsiteX38" fmla="*/ 1026 w 19936"/>
                <a:gd name="connsiteY38" fmla="*/ 2647 h 17500"/>
                <a:gd name="connsiteX39" fmla="*/ 0 w 19936"/>
                <a:gd name="connsiteY39" fmla="*/ 2096 h 17500"/>
                <a:gd name="connsiteX40" fmla="*/ 1026 w 19936"/>
                <a:gd name="connsiteY40" fmla="*/ 1508 h 17500"/>
                <a:gd name="connsiteX41" fmla="*/ 1667 w 19936"/>
                <a:gd name="connsiteY41" fmla="*/ 772 h 17500"/>
                <a:gd name="connsiteX42" fmla="*/ 641 w 19936"/>
                <a:gd name="connsiteY42" fmla="*/ 552 h 17500"/>
                <a:gd name="connsiteX43" fmla="*/ 10256 w 19936"/>
                <a:gd name="connsiteY43" fmla="*/ 0 h 17500"/>
                <a:gd name="connsiteX44" fmla="*/ 10897 w 19936"/>
                <a:gd name="connsiteY44" fmla="*/ 552 h 17500"/>
                <a:gd name="connsiteX45" fmla="*/ 9615 w 19936"/>
                <a:gd name="connsiteY45" fmla="*/ 1508 h 17500"/>
                <a:gd name="connsiteX46" fmla="*/ 8013 w 19936"/>
                <a:gd name="connsiteY46" fmla="*/ 3015 h 17500"/>
                <a:gd name="connsiteX47" fmla="*/ 8654 w 19936"/>
                <a:gd name="connsiteY47" fmla="*/ 3236 h 17500"/>
                <a:gd name="connsiteX48" fmla="*/ 7628 w 19936"/>
                <a:gd name="connsiteY48" fmla="*/ 3603 h 17500"/>
                <a:gd name="connsiteX49" fmla="*/ 6667 w 19936"/>
                <a:gd name="connsiteY49" fmla="*/ 3971 h 17500"/>
                <a:gd name="connsiteX50" fmla="*/ 8654 w 19936"/>
                <a:gd name="connsiteY50" fmla="*/ 3971 h 17500"/>
                <a:gd name="connsiteX51" fmla="*/ 11282 w 19936"/>
                <a:gd name="connsiteY51" fmla="*/ 5515 h 17500"/>
                <a:gd name="connsiteX52" fmla="*/ 12949 w 19936"/>
                <a:gd name="connsiteY52" fmla="*/ 7206 h 17500"/>
                <a:gd name="connsiteX53" fmla="*/ 14936 w 19936"/>
                <a:gd name="connsiteY53" fmla="*/ 8199 h 17500"/>
                <a:gd name="connsiteX54" fmla="*/ 15577 w 19936"/>
                <a:gd name="connsiteY54" fmla="*/ 9522 h 17500"/>
                <a:gd name="connsiteX55" fmla="*/ 14936 w 19936"/>
                <a:gd name="connsiteY55" fmla="*/ 9522 h 17500"/>
                <a:gd name="connsiteX56" fmla="*/ 16282 w 19936"/>
                <a:gd name="connsiteY56" fmla="*/ 10662 h 17500"/>
                <a:gd name="connsiteX57" fmla="*/ 15577 w 19936"/>
                <a:gd name="connsiteY57" fmla="*/ 11030 h 17500"/>
                <a:gd name="connsiteX58" fmla="*/ 16282 w 19936"/>
                <a:gd name="connsiteY58" fmla="*/ 11581 h 17500"/>
                <a:gd name="connsiteX59" fmla="*/ 16603 w 19936"/>
                <a:gd name="connsiteY59" fmla="*/ 11213 h 17500"/>
                <a:gd name="connsiteX60" fmla="*/ 17949 w 19936"/>
                <a:gd name="connsiteY60" fmla="*/ 11030 h 17500"/>
                <a:gd name="connsiteX61" fmla="*/ 19936 w 19936"/>
                <a:gd name="connsiteY61" fmla="*/ 11949 h 17500"/>
                <a:gd name="connsiteX62" fmla="*/ 18910 w 19936"/>
                <a:gd name="connsiteY62" fmla="*/ 13530 h 17500"/>
                <a:gd name="connsiteX63" fmla="*/ 17949 w 19936"/>
                <a:gd name="connsiteY63" fmla="*/ 13677 h 17500"/>
                <a:gd name="connsiteX64" fmla="*/ 17308 w 19936"/>
                <a:gd name="connsiteY64" fmla="*/ 14081 h 17500"/>
                <a:gd name="connsiteX65" fmla="*/ 16603 w 19936"/>
                <a:gd name="connsiteY65" fmla="*/ 14449 h 17500"/>
                <a:gd name="connsiteX66" fmla="*/ 18910 w 19936"/>
                <a:gd name="connsiteY66" fmla="*/ 14633 h 17500"/>
                <a:gd name="connsiteX67" fmla="*/ 17949 w 19936"/>
                <a:gd name="connsiteY67" fmla="*/ 15625 h 17500"/>
                <a:gd name="connsiteX68" fmla="*/ 16282 w 19936"/>
                <a:gd name="connsiteY68" fmla="*/ 15993 h 17500"/>
                <a:gd name="connsiteX69" fmla="*/ 13910 w 19936"/>
                <a:gd name="connsiteY69" fmla="*/ 15625 h 17500"/>
                <a:gd name="connsiteX70" fmla="*/ 12949 w 19936"/>
                <a:gd name="connsiteY70" fmla="*/ 15625 h 17500"/>
                <a:gd name="connsiteX71" fmla="*/ 10256 w 19936"/>
                <a:gd name="connsiteY71" fmla="*/ 15993 h 17500"/>
                <a:gd name="connsiteX72" fmla="*/ 8013 w 19936"/>
                <a:gd name="connsiteY72" fmla="*/ 15993 h 17500"/>
                <a:gd name="connsiteX73" fmla="*/ 6667 w 19936"/>
                <a:gd name="connsiteY73" fmla="*/ 16177 h 17500"/>
                <a:gd name="connsiteX74" fmla="*/ 5256 w 19936"/>
                <a:gd name="connsiteY74" fmla="*/ 16912 h 17500"/>
                <a:gd name="connsiteX75" fmla="*/ 4359 w 19936"/>
                <a:gd name="connsiteY75" fmla="*/ 16912 h 17500"/>
                <a:gd name="connsiteX76" fmla="*/ 1667 w 19936"/>
                <a:gd name="connsiteY76" fmla="*/ 17500 h 17500"/>
                <a:gd name="connsiteX0" fmla="*/ 1667 w 19936"/>
                <a:gd name="connsiteY0" fmla="*/ 17500 h 17500"/>
                <a:gd name="connsiteX1" fmla="*/ 641 w 19936"/>
                <a:gd name="connsiteY1" fmla="*/ 17133 h 17500"/>
                <a:gd name="connsiteX2" fmla="*/ 2372 w 19936"/>
                <a:gd name="connsiteY2" fmla="*/ 16544 h 17500"/>
                <a:gd name="connsiteX3" fmla="*/ 3974 w 19936"/>
                <a:gd name="connsiteY3" fmla="*/ 15184 h 17500"/>
                <a:gd name="connsiteX4" fmla="*/ 5000 w 19936"/>
                <a:gd name="connsiteY4" fmla="*/ 15037 h 17500"/>
                <a:gd name="connsiteX5" fmla="*/ 6987 w 19936"/>
                <a:gd name="connsiteY5" fmla="*/ 15037 h 17500"/>
                <a:gd name="connsiteX6" fmla="*/ 8013 w 19936"/>
                <a:gd name="connsiteY6" fmla="*/ 14081 h 17500"/>
                <a:gd name="connsiteX7" fmla="*/ 6667 w 19936"/>
                <a:gd name="connsiteY7" fmla="*/ 14449 h 17500"/>
                <a:gd name="connsiteX8" fmla="*/ 4359 w 19936"/>
                <a:gd name="connsiteY8" fmla="*/ 14081 h 17500"/>
                <a:gd name="connsiteX9" fmla="*/ 3974 w 19936"/>
                <a:gd name="connsiteY9" fmla="*/ 13677 h 17500"/>
                <a:gd name="connsiteX10" fmla="*/ 2628 w 19936"/>
                <a:gd name="connsiteY10" fmla="*/ 14081 h 17500"/>
                <a:gd name="connsiteX11" fmla="*/ 2372 w 19936"/>
                <a:gd name="connsiteY11" fmla="*/ 13530 h 17500"/>
                <a:gd name="connsiteX12" fmla="*/ 5000 w 19936"/>
                <a:gd name="connsiteY12" fmla="*/ 12169 h 17500"/>
                <a:gd name="connsiteX13" fmla="*/ 5000 w 19936"/>
                <a:gd name="connsiteY13" fmla="*/ 11213 h 17500"/>
                <a:gd name="connsiteX14" fmla="*/ 3974 w 19936"/>
                <a:gd name="connsiteY14" fmla="*/ 11213 h 17500"/>
                <a:gd name="connsiteX15" fmla="*/ 3333 w 19936"/>
                <a:gd name="connsiteY15" fmla="*/ 11213 h 17500"/>
                <a:gd name="connsiteX16" fmla="*/ 3974 w 19936"/>
                <a:gd name="connsiteY16" fmla="*/ 11030 h 17500"/>
                <a:gd name="connsiteX17" fmla="*/ 6026 w 19936"/>
                <a:gd name="connsiteY17" fmla="*/ 10441 h 17500"/>
                <a:gd name="connsiteX18" fmla="*/ 8013 w 19936"/>
                <a:gd name="connsiteY18" fmla="*/ 10441 h 17500"/>
                <a:gd name="connsiteX19" fmla="*/ 7628 w 19936"/>
                <a:gd name="connsiteY19" fmla="*/ 9706 h 17500"/>
                <a:gd name="connsiteX20" fmla="*/ 7628 w 19936"/>
                <a:gd name="connsiteY20" fmla="*/ 8934 h 17500"/>
                <a:gd name="connsiteX21" fmla="*/ 7628 w 19936"/>
                <a:gd name="connsiteY21" fmla="*/ 8566 h 17500"/>
                <a:gd name="connsiteX22" fmla="*/ 6987 w 19936"/>
                <a:gd name="connsiteY22" fmla="*/ 8566 h 17500"/>
                <a:gd name="connsiteX23" fmla="*/ 6667 w 19936"/>
                <a:gd name="connsiteY23" fmla="*/ 7206 h 17500"/>
                <a:gd name="connsiteX24" fmla="*/ 6667 w 19936"/>
                <a:gd name="connsiteY24" fmla="*/ 7059 h 17500"/>
                <a:gd name="connsiteX25" fmla="*/ 7628 w 19936"/>
                <a:gd name="connsiteY25" fmla="*/ 6471 h 17500"/>
                <a:gd name="connsiteX26" fmla="*/ 6667 w 19936"/>
                <a:gd name="connsiteY26" fmla="*/ 6471 h 17500"/>
                <a:gd name="connsiteX27" fmla="*/ 5000 w 19936"/>
                <a:gd name="connsiteY27" fmla="*/ 6618 h 17500"/>
                <a:gd name="connsiteX28" fmla="*/ 3333 w 19936"/>
                <a:gd name="connsiteY28" fmla="*/ 7059 h 17500"/>
                <a:gd name="connsiteX29" fmla="*/ 2372 w 19936"/>
                <a:gd name="connsiteY29" fmla="*/ 6618 h 17500"/>
                <a:gd name="connsiteX30" fmla="*/ 3333 w 19936"/>
                <a:gd name="connsiteY30" fmla="*/ 5111 h 17500"/>
                <a:gd name="connsiteX31" fmla="*/ 3333 w 19936"/>
                <a:gd name="connsiteY31" fmla="*/ 4743 h 17500"/>
                <a:gd name="connsiteX32" fmla="*/ 3333 w 19936"/>
                <a:gd name="connsiteY32" fmla="*/ 4191 h 17500"/>
                <a:gd name="connsiteX33" fmla="*/ 1667 w 19936"/>
                <a:gd name="connsiteY33" fmla="*/ 4191 h 17500"/>
                <a:gd name="connsiteX34" fmla="*/ 1026 w 19936"/>
                <a:gd name="connsiteY34" fmla="*/ 5515 h 17500"/>
                <a:gd name="connsiteX35" fmla="*/ 1026 w 19936"/>
                <a:gd name="connsiteY35" fmla="*/ 4559 h 17500"/>
                <a:gd name="connsiteX36" fmla="*/ 1026 w 19936"/>
                <a:gd name="connsiteY36" fmla="*/ 3236 h 17500"/>
                <a:gd name="connsiteX37" fmla="*/ 2372 w 19936"/>
                <a:gd name="connsiteY37" fmla="*/ 2463 h 17500"/>
                <a:gd name="connsiteX38" fmla="*/ 1026 w 19936"/>
                <a:gd name="connsiteY38" fmla="*/ 2647 h 17500"/>
                <a:gd name="connsiteX39" fmla="*/ 0 w 19936"/>
                <a:gd name="connsiteY39" fmla="*/ 2096 h 17500"/>
                <a:gd name="connsiteX40" fmla="*/ 1026 w 19936"/>
                <a:gd name="connsiteY40" fmla="*/ 1508 h 17500"/>
                <a:gd name="connsiteX41" fmla="*/ 1667 w 19936"/>
                <a:gd name="connsiteY41" fmla="*/ 772 h 17500"/>
                <a:gd name="connsiteX42" fmla="*/ 10256 w 19936"/>
                <a:gd name="connsiteY42" fmla="*/ 0 h 17500"/>
                <a:gd name="connsiteX43" fmla="*/ 10897 w 19936"/>
                <a:gd name="connsiteY43" fmla="*/ 552 h 17500"/>
                <a:gd name="connsiteX44" fmla="*/ 9615 w 19936"/>
                <a:gd name="connsiteY44" fmla="*/ 1508 h 17500"/>
                <a:gd name="connsiteX45" fmla="*/ 8013 w 19936"/>
                <a:gd name="connsiteY45" fmla="*/ 3015 h 17500"/>
                <a:gd name="connsiteX46" fmla="*/ 8654 w 19936"/>
                <a:gd name="connsiteY46" fmla="*/ 3236 h 17500"/>
                <a:gd name="connsiteX47" fmla="*/ 7628 w 19936"/>
                <a:gd name="connsiteY47" fmla="*/ 3603 h 17500"/>
                <a:gd name="connsiteX48" fmla="*/ 6667 w 19936"/>
                <a:gd name="connsiteY48" fmla="*/ 3971 h 17500"/>
                <a:gd name="connsiteX49" fmla="*/ 8654 w 19936"/>
                <a:gd name="connsiteY49" fmla="*/ 3971 h 17500"/>
                <a:gd name="connsiteX50" fmla="*/ 11282 w 19936"/>
                <a:gd name="connsiteY50" fmla="*/ 5515 h 17500"/>
                <a:gd name="connsiteX51" fmla="*/ 12949 w 19936"/>
                <a:gd name="connsiteY51" fmla="*/ 7206 h 17500"/>
                <a:gd name="connsiteX52" fmla="*/ 14936 w 19936"/>
                <a:gd name="connsiteY52" fmla="*/ 8199 h 17500"/>
                <a:gd name="connsiteX53" fmla="*/ 15577 w 19936"/>
                <a:gd name="connsiteY53" fmla="*/ 9522 h 17500"/>
                <a:gd name="connsiteX54" fmla="*/ 14936 w 19936"/>
                <a:gd name="connsiteY54" fmla="*/ 9522 h 17500"/>
                <a:gd name="connsiteX55" fmla="*/ 16282 w 19936"/>
                <a:gd name="connsiteY55" fmla="*/ 10662 h 17500"/>
                <a:gd name="connsiteX56" fmla="*/ 15577 w 19936"/>
                <a:gd name="connsiteY56" fmla="*/ 11030 h 17500"/>
                <a:gd name="connsiteX57" fmla="*/ 16282 w 19936"/>
                <a:gd name="connsiteY57" fmla="*/ 11581 h 17500"/>
                <a:gd name="connsiteX58" fmla="*/ 16603 w 19936"/>
                <a:gd name="connsiteY58" fmla="*/ 11213 h 17500"/>
                <a:gd name="connsiteX59" fmla="*/ 17949 w 19936"/>
                <a:gd name="connsiteY59" fmla="*/ 11030 h 17500"/>
                <a:gd name="connsiteX60" fmla="*/ 19936 w 19936"/>
                <a:gd name="connsiteY60" fmla="*/ 11949 h 17500"/>
                <a:gd name="connsiteX61" fmla="*/ 18910 w 19936"/>
                <a:gd name="connsiteY61" fmla="*/ 13530 h 17500"/>
                <a:gd name="connsiteX62" fmla="*/ 17949 w 19936"/>
                <a:gd name="connsiteY62" fmla="*/ 13677 h 17500"/>
                <a:gd name="connsiteX63" fmla="*/ 17308 w 19936"/>
                <a:gd name="connsiteY63" fmla="*/ 14081 h 17500"/>
                <a:gd name="connsiteX64" fmla="*/ 16603 w 19936"/>
                <a:gd name="connsiteY64" fmla="*/ 14449 h 17500"/>
                <a:gd name="connsiteX65" fmla="*/ 18910 w 19936"/>
                <a:gd name="connsiteY65" fmla="*/ 14633 h 17500"/>
                <a:gd name="connsiteX66" fmla="*/ 17949 w 19936"/>
                <a:gd name="connsiteY66" fmla="*/ 15625 h 17500"/>
                <a:gd name="connsiteX67" fmla="*/ 16282 w 19936"/>
                <a:gd name="connsiteY67" fmla="*/ 15993 h 17500"/>
                <a:gd name="connsiteX68" fmla="*/ 13910 w 19936"/>
                <a:gd name="connsiteY68" fmla="*/ 15625 h 17500"/>
                <a:gd name="connsiteX69" fmla="*/ 12949 w 19936"/>
                <a:gd name="connsiteY69" fmla="*/ 15625 h 17500"/>
                <a:gd name="connsiteX70" fmla="*/ 10256 w 19936"/>
                <a:gd name="connsiteY70" fmla="*/ 15993 h 17500"/>
                <a:gd name="connsiteX71" fmla="*/ 8013 w 19936"/>
                <a:gd name="connsiteY71" fmla="*/ 15993 h 17500"/>
                <a:gd name="connsiteX72" fmla="*/ 6667 w 19936"/>
                <a:gd name="connsiteY72" fmla="*/ 16177 h 17500"/>
                <a:gd name="connsiteX73" fmla="*/ 5256 w 19936"/>
                <a:gd name="connsiteY73" fmla="*/ 16912 h 17500"/>
                <a:gd name="connsiteX74" fmla="*/ 4359 w 19936"/>
                <a:gd name="connsiteY74" fmla="*/ 16912 h 17500"/>
                <a:gd name="connsiteX75" fmla="*/ 1667 w 19936"/>
                <a:gd name="connsiteY75" fmla="*/ 17500 h 17500"/>
                <a:gd name="connsiteX0" fmla="*/ 1667 w 19936"/>
                <a:gd name="connsiteY0" fmla="*/ 17500 h 17500"/>
                <a:gd name="connsiteX1" fmla="*/ 641 w 19936"/>
                <a:gd name="connsiteY1" fmla="*/ 17133 h 17500"/>
                <a:gd name="connsiteX2" fmla="*/ 2372 w 19936"/>
                <a:gd name="connsiteY2" fmla="*/ 16544 h 17500"/>
                <a:gd name="connsiteX3" fmla="*/ 3974 w 19936"/>
                <a:gd name="connsiteY3" fmla="*/ 15184 h 17500"/>
                <a:gd name="connsiteX4" fmla="*/ 5000 w 19936"/>
                <a:gd name="connsiteY4" fmla="*/ 15037 h 17500"/>
                <a:gd name="connsiteX5" fmla="*/ 6987 w 19936"/>
                <a:gd name="connsiteY5" fmla="*/ 15037 h 17500"/>
                <a:gd name="connsiteX6" fmla="*/ 8013 w 19936"/>
                <a:gd name="connsiteY6" fmla="*/ 14081 h 17500"/>
                <a:gd name="connsiteX7" fmla="*/ 6667 w 19936"/>
                <a:gd name="connsiteY7" fmla="*/ 14449 h 17500"/>
                <a:gd name="connsiteX8" fmla="*/ 4359 w 19936"/>
                <a:gd name="connsiteY8" fmla="*/ 14081 h 17500"/>
                <a:gd name="connsiteX9" fmla="*/ 3974 w 19936"/>
                <a:gd name="connsiteY9" fmla="*/ 13677 h 17500"/>
                <a:gd name="connsiteX10" fmla="*/ 2628 w 19936"/>
                <a:gd name="connsiteY10" fmla="*/ 14081 h 17500"/>
                <a:gd name="connsiteX11" fmla="*/ 2372 w 19936"/>
                <a:gd name="connsiteY11" fmla="*/ 13530 h 17500"/>
                <a:gd name="connsiteX12" fmla="*/ 5000 w 19936"/>
                <a:gd name="connsiteY12" fmla="*/ 12169 h 17500"/>
                <a:gd name="connsiteX13" fmla="*/ 5000 w 19936"/>
                <a:gd name="connsiteY13" fmla="*/ 11213 h 17500"/>
                <a:gd name="connsiteX14" fmla="*/ 3974 w 19936"/>
                <a:gd name="connsiteY14" fmla="*/ 11213 h 17500"/>
                <a:gd name="connsiteX15" fmla="*/ 3333 w 19936"/>
                <a:gd name="connsiteY15" fmla="*/ 11213 h 17500"/>
                <a:gd name="connsiteX16" fmla="*/ 3974 w 19936"/>
                <a:gd name="connsiteY16" fmla="*/ 11030 h 17500"/>
                <a:gd name="connsiteX17" fmla="*/ 6026 w 19936"/>
                <a:gd name="connsiteY17" fmla="*/ 10441 h 17500"/>
                <a:gd name="connsiteX18" fmla="*/ 8013 w 19936"/>
                <a:gd name="connsiteY18" fmla="*/ 10441 h 17500"/>
                <a:gd name="connsiteX19" fmla="*/ 7628 w 19936"/>
                <a:gd name="connsiteY19" fmla="*/ 9706 h 17500"/>
                <a:gd name="connsiteX20" fmla="*/ 7628 w 19936"/>
                <a:gd name="connsiteY20" fmla="*/ 8934 h 17500"/>
                <a:gd name="connsiteX21" fmla="*/ 7628 w 19936"/>
                <a:gd name="connsiteY21" fmla="*/ 8566 h 17500"/>
                <a:gd name="connsiteX22" fmla="*/ 6987 w 19936"/>
                <a:gd name="connsiteY22" fmla="*/ 8566 h 17500"/>
                <a:gd name="connsiteX23" fmla="*/ 6667 w 19936"/>
                <a:gd name="connsiteY23" fmla="*/ 7206 h 17500"/>
                <a:gd name="connsiteX24" fmla="*/ 6667 w 19936"/>
                <a:gd name="connsiteY24" fmla="*/ 7059 h 17500"/>
                <a:gd name="connsiteX25" fmla="*/ 7628 w 19936"/>
                <a:gd name="connsiteY25" fmla="*/ 6471 h 17500"/>
                <a:gd name="connsiteX26" fmla="*/ 6667 w 19936"/>
                <a:gd name="connsiteY26" fmla="*/ 6471 h 17500"/>
                <a:gd name="connsiteX27" fmla="*/ 5000 w 19936"/>
                <a:gd name="connsiteY27" fmla="*/ 6618 h 17500"/>
                <a:gd name="connsiteX28" fmla="*/ 3333 w 19936"/>
                <a:gd name="connsiteY28" fmla="*/ 7059 h 17500"/>
                <a:gd name="connsiteX29" fmla="*/ 2372 w 19936"/>
                <a:gd name="connsiteY29" fmla="*/ 6618 h 17500"/>
                <a:gd name="connsiteX30" fmla="*/ 3333 w 19936"/>
                <a:gd name="connsiteY30" fmla="*/ 5111 h 17500"/>
                <a:gd name="connsiteX31" fmla="*/ 3333 w 19936"/>
                <a:gd name="connsiteY31" fmla="*/ 4743 h 17500"/>
                <a:gd name="connsiteX32" fmla="*/ 3333 w 19936"/>
                <a:gd name="connsiteY32" fmla="*/ 4191 h 17500"/>
                <a:gd name="connsiteX33" fmla="*/ 1667 w 19936"/>
                <a:gd name="connsiteY33" fmla="*/ 4191 h 17500"/>
                <a:gd name="connsiteX34" fmla="*/ 1026 w 19936"/>
                <a:gd name="connsiteY34" fmla="*/ 5515 h 17500"/>
                <a:gd name="connsiteX35" fmla="*/ 1026 w 19936"/>
                <a:gd name="connsiteY35" fmla="*/ 4559 h 17500"/>
                <a:gd name="connsiteX36" fmla="*/ 1026 w 19936"/>
                <a:gd name="connsiteY36" fmla="*/ 3236 h 17500"/>
                <a:gd name="connsiteX37" fmla="*/ 2372 w 19936"/>
                <a:gd name="connsiteY37" fmla="*/ 2463 h 17500"/>
                <a:gd name="connsiteX38" fmla="*/ 1026 w 19936"/>
                <a:gd name="connsiteY38" fmla="*/ 2647 h 17500"/>
                <a:gd name="connsiteX39" fmla="*/ 0 w 19936"/>
                <a:gd name="connsiteY39" fmla="*/ 2096 h 17500"/>
                <a:gd name="connsiteX40" fmla="*/ 1667 w 19936"/>
                <a:gd name="connsiteY40" fmla="*/ 772 h 17500"/>
                <a:gd name="connsiteX41" fmla="*/ 10256 w 19936"/>
                <a:gd name="connsiteY41" fmla="*/ 0 h 17500"/>
                <a:gd name="connsiteX42" fmla="*/ 10897 w 19936"/>
                <a:gd name="connsiteY42" fmla="*/ 552 h 17500"/>
                <a:gd name="connsiteX43" fmla="*/ 9615 w 19936"/>
                <a:gd name="connsiteY43" fmla="*/ 1508 h 17500"/>
                <a:gd name="connsiteX44" fmla="*/ 8013 w 19936"/>
                <a:gd name="connsiteY44" fmla="*/ 3015 h 17500"/>
                <a:gd name="connsiteX45" fmla="*/ 8654 w 19936"/>
                <a:gd name="connsiteY45" fmla="*/ 3236 h 17500"/>
                <a:gd name="connsiteX46" fmla="*/ 7628 w 19936"/>
                <a:gd name="connsiteY46" fmla="*/ 3603 h 17500"/>
                <a:gd name="connsiteX47" fmla="*/ 6667 w 19936"/>
                <a:gd name="connsiteY47" fmla="*/ 3971 h 17500"/>
                <a:gd name="connsiteX48" fmla="*/ 8654 w 19936"/>
                <a:gd name="connsiteY48" fmla="*/ 3971 h 17500"/>
                <a:gd name="connsiteX49" fmla="*/ 11282 w 19936"/>
                <a:gd name="connsiteY49" fmla="*/ 5515 h 17500"/>
                <a:gd name="connsiteX50" fmla="*/ 12949 w 19936"/>
                <a:gd name="connsiteY50" fmla="*/ 7206 h 17500"/>
                <a:gd name="connsiteX51" fmla="*/ 14936 w 19936"/>
                <a:gd name="connsiteY51" fmla="*/ 8199 h 17500"/>
                <a:gd name="connsiteX52" fmla="*/ 15577 w 19936"/>
                <a:gd name="connsiteY52" fmla="*/ 9522 h 17500"/>
                <a:gd name="connsiteX53" fmla="*/ 14936 w 19936"/>
                <a:gd name="connsiteY53" fmla="*/ 9522 h 17500"/>
                <a:gd name="connsiteX54" fmla="*/ 16282 w 19936"/>
                <a:gd name="connsiteY54" fmla="*/ 10662 h 17500"/>
                <a:gd name="connsiteX55" fmla="*/ 15577 w 19936"/>
                <a:gd name="connsiteY55" fmla="*/ 11030 h 17500"/>
                <a:gd name="connsiteX56" fmla="*/ 16282 w 19936"/>
                <a:gd name="connsiteY56" fmla="*/ 11581 h 17500"/>
                <a:gd name="connsiteX57" fmla="*/ 16603 w 19936"/>
                <a:gd name="connsiteY57" fmla="*/ 11213 h 17500"/>
                <a:gd name="connsiteX58" fmla="*/ 17949 w 19936"/>
                <a:gd name="connsiteY58" fmla="*/ 11030 h 17500"/>
                <a:gd name="connsiteX59" fmla="*/ 19936 w 19936"/>
                <a:gd name="connsiteY59" fmla="*/ 11949 h 17500"/>
                <a:gd name="connsiteX60" fmla="*/ 18910 w 19936"/>
                <a:gd name="connsiteY60" fmla="*/ 13530 h 17500"/>
                <a:gd name="connsiteX61" fmla="*/ 17949 w 19936"/>
                <a:gd name="connsiteY61" fmla="*/ 13677 h 17500"/>
                <a:gd name="connsiteX62" fmla="*/ 17308 w 19936"/>
                <a:gd name="connsiteY62" fmla="*/ 14081 h 17500"/>
                <a:gd name="connsiteX63" fmla="*/ 16603 w 19936"/>
                <a:gd name="connsiteY63" fmla="*/ 14449 h 17500"/>
                <a:gd name="connsiteX64" fmla="*/ 18910 w 19936"/>
                <a:gd name="connsiteY64" fmla="*/ 14633 h 17500"/>
                <a:gd name="connsiteX65" fmla="*/ 17949 w 19936"/>
                <a:gd name="connsiteY65" fmla="*/ 15625 h 17500"/>
                <a:gd name="connsiteX66" fmla="*/ 16282 w 19936"/>
                <a:gd name="connsiteY66" fmla="*/ 15993 h 17500"/>
                <a:gd name="connsiteX67" fmla="*/ 13910 w 19936"/>
                <a:gd name="connsiteY67" fmla="*/ 15625 h 17500"/>
                <a:gd name="connsiteX68" fmla="*/ 12949 w 19936"/>
                <a:gd name="connsiteY68" fmla="*/ 15625 h 17500"/>
                <a:gd name="connsiteX69" fmla="*/ 10256 w 19936"/>
                <a:gd name="connsiteY69" fmla="*/ 15993 h 17500"/>
                <a:gd name="connsiteX70" fmla="*/ 8013 w 19936"/>
                <a:gd name="connsiteY70" fmla="*/ 15993 h 17500"/>
                <a:gd name="connsiteX71" fmla="*/ 6667 w 19936"/>
                <a:gd name="connsiteY71" fmla="*/ 16177 h 17500"/>
                <a:gd name="connsiteX72" fmla="*/ 5256 w 19936"/>
                <a:gd name="connsiteY72" fmla="*/ 16912 h 17500"/>
                <a:gd name="connsiteX73" fmla="*/ 4359 w 19936"/>
                <a:gd name="connsiteY73" fmla="*/ 16912 h 17500"/>
                <a:gd name="connsiteX74" fmla="*/ 1667 w 19936"/>
                <a:gd name="connsiteY74" fmla="*/ 17500 h 17500"/>
                <a:gd name="connsiteX0" fmla="*/ 1667 w 19936"/>
                <a:gd name="connsiteY0" fmla="*/ 17500 h 17500"/>
                <a:gd name="connsiteX1" fmla="*/ 641 w 19936"/>
                <a:gd name="connsiteY1" fmla="*/ 17133 h 17500"/>
                <a:gd name="connsiteX2" fmla="*/ 2372 w 19936"/>
                <a:gd name="connsiteY2" fmla="*/ 16544 h 17500"/>
                <a:gd name="connsiteX3" fmla="*/ 3974 w 19936"/>
                <a:gd name="connsiteY3" fmla="*/ 15184 h 17500"/>
                <a:gd name="connsiteX4" fmla="*/ 5000 w 19936"/>
                <a:gd name="connsiteY4" fmla="*/ 15037 h 17500"/>
                <a:gd name="connsiteX5" fmla="*/ 6987 w 19936"/>
                <a:gd name="connsiteY5" fmla="*/ 15037 h 17500"/>
                <a:gd name="connsiteX6" fmla="*/ 8013 w 19936"/>
                <a:gd name="connsiteY6" fmla="*/ 14081 h 17500"/>
                <a:gd name="connsiteX7" fmla="*/ 6667 w 19936"/>
                <a:gd name="connsiteY7" fmla="*/ 14449 h 17500"/>
                <a:gd name="connsiteX8" fmla="*/ 4359 w 19936"/>
                <a:gd name="connsiteY8" fmla="*/ 14081 h 17500"/>
                <a:gd name="connsiteX9" fmla="*/ 3974 w 19936"/>
                <a:gd name="connsiteY9" fmla="*/ 13677 h 17500"/>
                <a:gd name="connsiteX10" fmla="*/ 2628 w 19936"/>
                <a:gd name="connsiteY10" fmla="*/ 14081 h 17500"/>
                <a:gd name="connsiteX11" fmla="*/ 2372 w 19936"/>
                <a:gd name="connsiteY11" fmla="*/ 13530 h 17500"/>
                <a:gd name="connsiteX12" fmla="*/ 5000 w 19936"/>
                <a:gd name="connsiteY12" fmla="*/ 12169 h 17500"/>
                <a:gd name="connsiteX13" fmla="*/ 5000 w 19936"/>
                <a:gd name="connsiteY13" fmla="*/ 11213 h 17500"/>
                <a:gd name="connsiteX14" fmla="*/ 3974 w 19936"/>
                <a:gd name="connsiteY14" fmla="*/ 11213 h 17500"/>
                <a:gd name="connsiteX15" fmla="*/ 3333 w 19936"/>
                <a:gd name="connsiteY15" fmla="*/ 11213 h 17500"/>
                <a:gd name="connsiteX16" fmla="*/ 3974 w 19936"/>
                <a:gd name="connsiteY16" fmla="*/ 11030 h 17500"/>
                <a:gd name="connsiteX17" fmla="*/ 6026 w 19936"/>
                <a:gd name="connsiteY17" fmla="*/ 10441 h 17500"/>
                <a:gd name="connsiteX18" fmla="*/ 8013 w 19936"/>
                <a:gd name="connsiteY18" fmla="*/ 10441 h 17500"/>
                <a:gd name="connsiteX19" fmla="*/ 7628 w 19936"/>
                <a:gd name="connsiteY19" fmla="*/ 9706 h 17500"/>
                <a:gd name="connsiteX20" fmla="*/ 7628 w 19936"/>
                <a:gd name="connsiteY20" fmla="*/ 8934 h 17500"/>
                <a:gd name="connsiteX21" fmla="*/ 7628 w 19936"/>
                <a:gd name="connsiteY21" fmla="*/ 8566 h 17500"/>
                <a:gd name="connsiteX22" fmla="*/ 6987 w 19936"/>
                <a:gd name="connsiteY22" fmla="*/ 8566 h 17500"/>
                <a:gd name="connsiteX23" fmla="*/ 6667 w 19936"/>
                <a:gd name="connsiteY23" fmla="*/ 7206 h 17500"/>
                <a:gd name="connsiteX24" fmla="*/ 6667 w 19936"/>
                <a:gd name="connsiteY24" fmla="*/ 7059 h 17500"/>
                <a:gd name="connsiteX25" fmla="*/ 7628 w 19936"/>
                <a:gd name="connsiteY25" fmla="*/ 6471 h 17500"/>
                <a:gd name="connsiteX26" fmla="*/ 6667 w 19936"/>
                <a:gd name="connsiteY26" fmla="*/ 6471 h 17500"/>
                <a:gd name="connsiteX27" fmla="*/ 5000 w 19936"/>
                <a:gd name="connsiteY27" fmla="*/ 6618 h 17500"/>
                <a:gd name="connsiteX28" fmla="*/ 3333 w 19936"/>
                <a:gd name="connsiteY28" fmla="*/ 7059 h 17500"/>
                <a:gd name="connsiteX29" fmla="*/ 2372 w 19936"/>
                <a:gd name="connsiteY29" fmla="*/ 6618 h 17500"/>
                <a:gd name="connsiteX30" fmla="*/ 3333 w 19936"/>
                <a:gd name="connsiteY30" fmla="*/ 5111 h 17500"/>
                <a:gd name="connsiteX31" fmla="*/ 3333 w 19936"/>
                <a:gd name="connsiteY31" fmla="*/ 4743 h 17500"/>
                <a:gd name="connsiteX32" fmla="*/ 3333 w 19936"/>
                <a:gd name="connsiteY32" fmla="*/ 4191 h 17500"/>
                <a:gd name="connsiteX33" fmla="*/ 1667 w 19936"/>
                <a:gd name="connsiteY33" fmla="*/ 4191 h 17500"/>
                <a:gd name="connsiteX34" fmla="*/ 1026 w 19936"/>
                <a:gd name="connsiteY34" fmla="*/ 5515 h 17500"/>
                <a:gd name="connsiteX35" fmla="*/ 1026 w 19936"/>
                <a:gd name="connsiteY35" fmla="*/ 4559 h 17500"/>
                <a:gd name="connsiteX36" fmla="*/ 1026 w 19936"/>
                <a:gd name="connsiteY36" fmla="*/ 3236 h 17500"/>
                <a:gd name="connsiteX37" fmla="*/ 2372 w 19936"/>
                <a:gd name="connsiteY37" fmla="*/ 2463 h 17500"/>
                <a:gd name="connsiteX38" fmla="*/ 0 w 19936"/>
                <a:gd name="connsiteY38" fmla="*/ 2096 h 17500"/>
                <a:gd name="connsiteX39" fmla="*/ 1667 w 19936"/>
                <a:gd name="connsiteY39" fmla="*/ 772 h 17500"/>
                <a:gd name="connsiteX40" fmla="*/ 10256 w 19936"/>
                <a:gd name="connsiteY40" fmla="*/ 0 h 17500"/>
                <a:gd name="connsiteX41" fmla="*/ 10897 w 19936"/>
                <a:gd name="connsiteY41" fmla="*/ 552 h 17500"/>
                <a:gd name="connsiteX42" fmla="*/ 9615 w 19936"/>
                <a:gd name="connsiteY42" fmla="*/ 1508 h 17500"/>
                <a:gd name="connsiteX43" fmla="*/ 8013 w 19936"/>
                <a:gd name="connsiteY43" fmla="*/ 3015 h 17500"/>
                <a:gd name="connsiteX44" fmla="*/ 8654 w 19936"/>
                <a:gd name="connsiteY44" fmla="*/ 3236 h 17500"/>
                <a:gd name="connsiteX45" fmla="*/ 7628 w 19936"/>
                <a:gd name="connsiteY45" fmla="*/ 3603 h 17500"/>
                <a:gd name="connsiteX46" fmla="*/ 6667 w 19936"/>
                <a:gd name="connsiteY46" fmla="*/ 3971 h 17500"/>
                <a:gd name="connsiteX47" fmla="*/ 8654 w 19936"/>
                <a:gd name="connsiteY47" fmla="*/ 3971 h 17500"/>
                <a:gd name="connsiteX48" fmla="*/ 11282 w 19936"/>
                <a:gd name="connsiteY48" fmla="*/ 5515 h 17500"/>
                <a:gd name="connsiteX49" fmla="*/ 12949 w 19936"/>
                <a:gd name="connsiteY49" fmla="*/ 7206 h 17500"/>
                <a:gd name="connsiteX50" fmla="*/ 14936 w 19936"/>
                <a:gd name="connsiteY50" fmla="*/ 8199 h 17500"/>
                <a:gd name="connsiteX51" fmla="*/ 15577 w 19936"/>
                <a:gd name="connsiteY51" fmla="*/ 9522 h 17500"/>
                <a:gd name="connsiteX52" fmla="*/ 14936 w 19936"/>
                <a:gd name="connsiteY52" fmla="*/ 9522 h 17500"/>
                <a:gd name="connsiteX53" fmla="*/ 16282 w 19936"/>
                <a:gd name="connsiteY53" fmla="*/ 10662 h 17500"/>
                <a:gd name="connsiteX54" fmla="*/ 15577 w 19936"/>
                <a:gd name="connsiteY54" fmla="*/ 11030 h 17500"/>
                <a:gd name="connsiteX55" fmla="*/ 16282 w 19936"/>
                <a:gd name="connsiteY55" fmla="*/ 11581 h 17500"/>
                <a:gd name="connsiteX56" fmla="*/ 16603 w 19936"/>
                <a:gd name="connsiteY56" fmla="*/ 11213 h 17500"/>
                <a:gd name="connsiteX57" fmla="*/ 17949 w 19936"/>
                <a:gd name="connsiteY57" fmla="*/ 11030 h 17500"/>
                <a:gd name="connsiteX58" fmla="*/ 19936 w 19936"/>
                <a:gd name="connsiteY58" fmla="*/ 11949 h 17500"/>
                <a:gd name="connsiteX59" fmla="*/ 18910 w 19936"/>
                <a:gd name="connsiteY59" fmla="*/ 13530 h 17500"/>
                <a:gd name="connsiteX60" fmla="*/ 17949 w 19936"/>
                <a:gd name="connsiteY60" fmla="*/ 13677 h 17500"/>
                <a:gd name="connsiteX61" fmla="*/ 17308 w 19936"/>
                <a:gd name="connsiteY61" fmla="*/ 14081 h 17500"/>
                <a:gd name="connsiteX62" fmla="*/ 16603 w 19936"/>
                <a:gd name="connsiteY62" fmla="*/ 14449 h 17500"/>
                <a:gd name="connsiteX63" fmla="*/ 18910 w 19936"/>
                <a:gd name="connsiteY63" fmla="*/ 14633 h 17500"/>
                <a:gd name="connsiteX64" fmla="*/ 17949 w 19936"/>
                <a:gd name="connsiteY64" fmla="*/ 15625 h 17500"/>
                <a:gd name="connsiteX65" fmla="*/ 16282 w 19936"/>
                <a:gd name="connsiteY65" fmla="*/ 15993 h 17500"/>
                <a:gd name="connsiteX66" fmla="*/ 13910 w 19936"/>
                <a:gd name="connsiteY66" fmla="*/ 15625 h 17500"/>
                <a:gd name="connsiteX67" fmla="*/ 12949 w 19936"/>
                <a:gd name="connsiteY67" fmla="*/ 15625 h 17500"/>
                <a:gd name="connsiteX68" fmla="*/ 10256 w 19936"/>
                <a:gd name="connsiteY68" fmla="*/ 15993 h 17500"/>
                <a:gd name="connsiteX69" fmla="*/ 8013 w 19936"/>
                <a:gd name="connsiteY69" fmla="*/ 15993 h 17500"/>
                <a:gd name="connsiteX70" fmla="*/ 6667 w 19936"/>
                <a:gd name="connsiteY70" fmla="*/ 16177 h 17500"/>
                <a:gd name="connsiteX71" fmla="*/ 5256 w 19936"/>
                <a:gd name="connsiteY71" fmla="*/ 16912 h 17500"/>
                <a:gd name="connsiteX72" fmla="*/ 4359 w 19936"/>
                <a:gd name="connsiteY72" fmla="*/ 16912 h 17500"/>
                <a:gd name="connsiteX73" fmla="*/ 1667 w 19936"/>
                <a:gd name="connsiteY73" fmla="*/ 17500 h 17500"/>
                <a:gd name="connsiteX0" fmla="*/ 1026 w 19295"/>
                <a:gd name="connsiteY0" fmla="*/ 17500 h 17500"/>
                <a:gd name="connsiteX1" fmla="*/ 0 w 19295"/>
                <a:gd name="connsiteY1" fmla="*/ 17133 h 17500"/>
                <a:gd name="connsiteX2" fmla="*/ 1731 w 19295"/>
                <a:gd name="connsiteY2" fmla="*/ 16544 h 17500"/>
                <a:gd name="connsiteX3" fmla="*/ 3333 w 19295"/>
                <a:gd name="connsiteY3" fmla="*/ 15184 h 17500"/>
                <a:gd name="connsiteX4" fmla="*/ 4359 w 19295"/>
                <a:gd name="connsiteY4" fmla="*/ 15037 h 17500"/>
                <a:gd name="connsiteX5" fmla="*/ 6346 w 19295"/>
                <a:gd name="connsiteY5" fmla="*/ 15037 h 17500"/>
                <a:gd name="connsiteX6" fmla="*/ 7372 w 19295"/>
                <a:gd name="connsiteY6" fmla="*/ 14081 h 17500"/>
                <a:gd name="connsiteX7" fmla="*/ 6026 w 19295"/>
                <a:gd name="connsiteY7" fmla="*/ 14449 h 17500"/>
                <a:gd name="connsiteX8" fmla="*/ 3718 w 19295"/>
                <a:gd name="connsiteY8" fmla="*/ 14081 h 17500"/>
                <a:gd name="connsiteX9" fmla="*/ 3333 w 19295"/>
                <a:gd name="connsiteY9" fmla="*/ 13677 h 17500"/>
                <a:gd name="connsiteX10" fmla="*/ 1987 w 19295"/>
                <a:gd name="connsiteY10" fmla="*/ 14081 h 17500"/>
                <a:gd name="connsiteX11" fmla="*/ 1731 w 19295"/>
                <a:gd name="connsiteY11" fmla="*/ 13530 h 17500"/>
                <a:gd name="connsiteX12" fmla="*/ 4359 w 19295"/>
                <a:gd name="connsiteY12" fmla="*/ 12169 h 17500"/>
                <a:gd name="connsiteX13" fmla="*/ 4359 w 19295"/>
                <a:gd name="connsiteY13" fmla="*/ 11213 h 17500"/>
                <a:gd name="connsiteX14" fmla="*/ 3333 w 19295"/>
                <a:gd name="connsiteY14" fmla="*/ 11213 h 17500"/>
                <a:gd name="connsiteX15" fmla="*/ 2692 w 19295"/>
                <a:gd name="connsiteY15" fmla="*/ 11213 h 17500"/>
                <a:gd name="connsiteX16" fmla="*/ 3333 w 19295"/>
                <a:gd name="connsiteY16" fmla="*/ 11030 h 17500"/>
                <a:gd name="connsiteX17" fmla="*/ 5385 w 19295"/>
                <a:gd name="connsiteY17" fmla="*/ 10441 h 17500"/>
                <a:gd name="connsiteX18" fmla="*/ 7372 w 19295"/>
                <a:gd name="connsiteY18" fmla="*/ 10441 h 17500"/>
                <a:gd name="connsiteX19" fmla="*/ 6987 w 19295"/>
                <a:gd name="connsiteY19" fmla="*/ 9706 h 17500"/>
                <a:gd name="connsiteX20" fmla="*/ 6987 w 19295"/>
                <a:gd name="connsiteY20" fmla="*/ 8934 h 17500"/>
                <a:gd name="connsiteX21" fmla="*/ 6987 w 19295"/>
                <a:gd name="connsiteY21" fmla="*/ 8566 h 17500"/>
                <a:gd name="connsiteX22" fmla="*/ 6346 w 19295"/>
                <a:gd name="connsiteY22" fmla="*/ 8566 h 17500"/>
                <a:gd name="connsiteX23" fmla="*/ 6026 w 19295"/>
                <a:gd name="connsiteY23" fmla="*/ 7206 h 17500"/>
                <a:gd name="connsiteX24" fmla="*/ 6026 w 19295"/>
                <a:gd name="connsiteY24" fmla="*/ 7059 h 17500"/>
                <a:gd name="connsiteX25" fmla="*/ 6987 w 19295"/>
                <a:gd name="connsiteY25" fmla="*/ 6471 h 17500"/>
                <a:gd name="connsiteX26" fmla="*/ 6026 w 19295"/>
                <a:gd name="connsiteY26" fmla="*/ 6471 h 17500"/>
                <a:gd name="connsiteX27" fmla="*/ 4359 w 19295"/>
                <a:gd name="connsiteY27" fmla="*/ 6618 h 17500"/>
                <a:gd name="connsiteX28" fmla="*/ 2692 w 19295"/>
                <a:gd name="connsiteY28" fmla="*/ 7059 h 17500"/>
                <a:gd name="connsiteX29" fmla="*/ 1731 w 19295"/>
                <a:gd name="connsiteY29" fmla="*/ 6618 h 17500"/>
                <a:gd name="connsiteX30" fmla="*/ 2692 w 19295"/>
                <a:gd name="connsiteY30" fmla="*/ 5111 h 17500"/>
                <a:gd name="connsiteX31" fmla="*/ 2692 w 19295"/>
                <a:gd name="connsiteY31" fmla="*/ 4743 h 17500"/>
                <a:gd name="connsiteX32" fmla="*/ 2692 w 19295"/>
                <a:gd name="connsiteY32" fmla="*/ 4191 h 17500"/>
                <a:gd name="connsiteX33" fmla="*/ 1026 w 19295"/>
                <a:gd name="connsiteY33" fmla="*/ 4191 h 17500"/>
                <a:gd name="connsiteX34" fmla="*/ 385 w 19295"/>
                <a:gd name="connsiteY34" fmla="*/ 5515 h 17500"/>
                <a:gd name="connsiteX35" fmla="*/ 385 w 19295"/>
                <a:gd name="connsiteY35" fmla="*/ 4559 h 17500"/>
                <a:gd name="connsiteX36" fmla="*/ 385 w 19295"/>
                <a:gd name="connsiteY36" fmla="*/ 3236 h 17500"/>
                <a:gd name="connsiteX37" fmla="*/ 1731 w 19295"/>
                <a:gd name="connsiteY37" fmla="*/ 2463 h 17500"/>
                <a:gd name="connsiteX38" fmla="*/ 1026 w 19295"/>
                <a:gd name="connsiteY38" fmla="*/ 772 h 17500"/>
                <a:gd name="connsiteX39" fmla="*/ 9615 w 19295"/>
                <a:gd name="connsiteY39" fmla="*/ 0 h 17500"/>
                <a:gd name="connsiteX40" fmla="*/ 10256 w 19295"/>
                <a:gd name="connsiteY40" fmla="*/ 552 h 17500"/>
                <a:gd name="connsiteX41" fmla="*/ 8974 w 19295"/>
                <a:gd name="connsiteY41" fmla="*/ 1508 h 17500"/>
                <a:gd name="connsiteX42" fmla="*/ 7372 w 19295"/>
                <a:gd name="connsiteY42" fmla="*/ 3015 h 17500"/>
                <a:gd name="connsiteX43" fmla="*/ 8013 w 19295"/>
                <a:gd name="connsiteY43" fmla="*/ 3236 h 17500"/>
                <a:gd name="connsiteX44" fmla="*/ 6987 w 19295"/>
                <a:gd name="connsiteY44" fmla="*/ 3603 h 17500"/>
                <a:gd name="connsiteX45" fmla="*/ 6026 w 19295"/>
                <a:gd name="connsiteY45" fmla="*/ 3971 h 17500"/>
                <a:gd name="connsiteX46" fmla="*/ 8013 w 19295"/>
                <a:gd name="connsiteY46" fmla="*/ 3971 h 17500"/>
                <a:gd name="connsiteX47" fmla="*/ 10641 w 19295"/>
                <a:gd name="connsiteY47" fmla="*/ 5515 h 17500"/>
                <a:gd name="connsiteX48" fmla="*/ 12308 w 19295"/>
                <a:gd name="connsiteY48" fmla="*/ 7206 h 17500"/>
                <a:gd name="connsiteX49" fmla="*/ 14295 w 19295"/>
                <a:gd name="connsiteY49" fmla="*/ 8199 h 17500"/>
                <a:gd name="connsiteX50" fmla="*/ 14936 w 19295"/>
                <a:gd name="connsiteY50" fmla="*/ 9522 h 17500"/>
                <a:gd name="connsiteX51" fmla="*/ 14295 w 19295"/>
                <a:gd name="connsiteY51" fmla="*/ 9522 h 17500"/>
                <a:gd name="connsiteX52" fmla="*/ 15641 w 19295"/>
                <a:gd name="connsiteY52" fmla="*/ 10662 h 17500"/>
                <a:gd name="connsiteX53" fmla="*/ 14936 w 19295"/>
                <a:gd name="connsiteY53" fmla="*/ 11030 h 17500"/>
                <a:gd name="connsiteX54" fmla="*/ 15641 w 19295"/>
                <a:gd name="connsiteY54" fmla="*/ 11581 h 17500"/>
                <a:gd name="connsiteX55" fmla="*/ 15962 w 19295"/>
                <a:gd name="connsiteY55" fmla="*/ 11213 h 17500"/>
                <a:gd name="connsiteX56" fmla="*/ 17308 w 19295"/>
                <a:gd name="connsiteY56" fmla="*/ 11030 h 17500"/>
                <a:gd name="connsiteX57" fmla="*/ 19295 w 19295"/>
                <a:gd name="connsiteY57" fmla="*/ 11949 h 17500"/>
                <a:gd name="connsiteX58" fmla="*/ 18269 w 19295"/>
                <a:gd name="connsiteY58" fmla="*/ 13530 h 17500"/>
                <a:gd name="connsiteX59" fmla="*/ 17308 w 19295"/>
                <a:gd name="connsiteY59" fmla="*/ 13677 h 17500"/>
                <a:gd name="connsiteX60" fmla="*/ 16667 w 19295"/>
                <a:gd name="connsiteY60" fmla="*/ 14081 h 17500"/>
                <a:gd name="connsiteX61" fmla="*/ 15962 w 19295"/>
                <a:gd name="connsiteY61" fmla="*/ 14449 h 17500"/>
                <a:gd name="connsiteX62" fmla="*/ 18269 w 19295"/>
                <a:gd name="connsiteY62" fmla="*/ 14633 h 17500"/>
                <a:gd name="connsiteX63" fmla="*/ 17308 w 19295"/>
                <a:gd name="connsiteY63" fmla="*/ 15625 h 17500"/>
                <a:gd name="connsiteX64" fmla="*/ 15641 w 19295"/>
                <a:gd name="connsiteY64" fmla="*/ 15993 h 17500"/>
                <a:gd name="connsiteX65" fmla="*/ 13269 w 19295"/>
                <a:gd name="connsiteY65" fmla="*/ 15625 h 17500"/>
                <a:gd name="connsiteX66" fmla="*/ 12308 w 19295"/>
                <a:gd name="connsiteY66" fmla="*/ 15625 h 17500"/>
                <a:gd name="connsiteX67" fmla="*/ 9615 w 19295"/>
                <a:gd name="connsiteY67" fmla="*/ 15993 h 17500"/>
                <a:gd name="connsiteX68" fmla="*/ 7372 w 19295"/>
                <a:gd name="connsiteY68" fmla="*/ 15993 h 17500"/>
                <a:gd name="connsiteX69" fmla="*/ 6026 w 19295"/>
                <a:gd name="connsiteY69" fmla="*/ 16177 h 17500"/>
                <a:gd name="connsiteX70" fmla="*/ 4615 w 19295"/>
                <a:gd name="connsiteY70" fmla="*/ 16912 h 17500"/>
                <a:gd name="connsiteX71" fmla="*/ 3718 w 19295"/>
                <a:gd name="connsiteY71" fmla="*/ 16912 h 17500"/>
                <a:gd name="connsiteX72" fmla="*/ 1026 w 19295"/>
                <a:gd name="connsiteY72" fmla="*/ 17500 h 17500"/>
                <a:gd name="connsiteX0" fmla="*/ 1026 w 19295"/>
                <a:gd name="connsiteY0" fmla="*/ 17500 h 17500"/>
                <a:gd name="connsiteX1" fmla="*/ 0 w 19295"/>
                <a:gd name="connsiteY1" fmla="*/ 17133 h 17500"/>
                <a:gd name="connsiteX2" fmla="*/ 1731 w 19295"/>
                <a:gd name="connsiteY2" fmla="*/ 16544 h 17500"/>
                <a:gd name="connsiteX3" fmla="*/ 3333 w 19295"/>
                <a:gd name="connsiteY3" fmla="*/ 15184 h 17500"/>
                <a:gd name="connsiteX4" fmla="*/ 4359 w 19295"/>
                <a:gd name="connsiteY4" fmla="*/ 15037 h 17500"/>
                <a:gd name="connsiteX5" fmla="*/ 6346 w 19295"/>
                <a:gd name="connsiteY5" fmla="*/ 15037 h 17500"/>
                <a:gd name="connsiteX6" fmla="*/ 7372 w 19295"/>
                <a:gd name="connsiteY6" fmla="*/ 14081 h 17500"/>
                <a:gd name="connsiteX7" fmla="*/ 6026 w 19295"/>
                <a:gd name="connsiteY7" fmla="*/ 14449 h 17500"/>
                <a:gd name="connsiteX8" fmla="*/ 3718 w 19295"/>
                <a:gd name="connsiteY8" fmla="*/ 14081 h 17500"/>
                <a:gd name="connsiteX9" fmla="*/ 3333 w 19295"/>
                <a:gd name="connsiteY9" fmla="*/ 13677 h 17500"/>
                <a:gd name="connsiteX10" fmla="*/ 1987 w 19295"/>
                <a:gd name="connsiteY10" fmla="*/ 14081 h 17500"/>
                <a:gd name="connsiteX11" fmla="*/ 1731 w 19295"/>
                <a:gd name="connsiteY11" fmla="*/ 13530 h 17500"/>
                <a:gd name="connsiteX12" fmla="*/ 4359 w 19295"/>
                <a:gd name="connsiteY12" fmla="*/ 12169 h 17500"/>
                <a:gd name="connsiteX13" fmla="*/ 4359 w 19295"/>
                <a:gd name="connsiteY13" fmla="*/ 11213 h 17500"/>
                <a:gd name="connsiteX14" fmla="*/ 3333 w 19295"/>
                <a:gd name="connsiteY14" fmla="*/ 11213 h 17500"/>
                <a:gd name="connsiteX15" fmla="*/ 2692 w 19295"/>
                <a:gd name="connsiteY15" fmla="*/ 11213 h 17500"/>
                <a:gd name="connsiteX16" fmla="*/ 3333 w 19295"/>
                <a:gd name="connsiteY16" fmla="*/ 11030 h 17500"/>
                <a:gd name="connsiteX17" fmla="*/ 5385 w 19295"/>
                <a:gd name="connsiteY17" fmla="*/ 10441 h 17500"/>
                <a:gd name="connsiteX18" fmla="*/ 7372 w 19295"/>
                <a:gd name="connsiteY18" fmla="*/ 10441 h 17500"/>
                <a:gd name="connsiteX19" fmla="*/ 6987 w 19295"/>
                <a:gd name="connsiteY19" fmla="*/ 9706 h 17500"/>
                <a:gd name="connsiteX20" fmla="*/ 6987 w 19295"/>
                <a:gd name="connsiteY20" fmla="*/ 8934 h 17500"/>
                <a:gd name="connsiteX21" fmla="*/ 6987 w 19295"/>
                <a:gd name="connsiteY21" fmla="*/ 8566 h 17500"/>
                <a:gd name="connsiteX22" fmla="*/ 6346 w 19295"/>
                <a:gd name="connsiteY22" fmla="*/ 8566 h 17500"/>
                <a:gd name="connsiteX23" fmla="*/ 6026 w 19295"/>
                <a:gd name="connsiteY23" fmla="*/ 7206 h 17500"/>
                <a:gd name="connsiteX24" fmla="*/ 6026 w 19295"/>
                <a:gd name="connsiteY24" fmla="*/ 7059 h 17500"/>
                <a:gd name="connsiteX25" fmla="*/ 6987 w 19295"/>
                <a:gd name="connsiteY25" fmla="*/ 6471 h 17500"/>
                <a:gd name="connsiteX26" fmla="*/ 6026 w 19295"/>
                <a:gd name="connsiteY26" fmla="*/ 6471 h 17500"/>
                <a:gd name="connsiteX27" fmla="*/ 4359 w 19295"/>
                <a:gd name="connsiteY27" fmla="*/ 6618 h 17500"/>
                <a:gd name="connsiteX28" fmla="*/ 2692 w 19295"/>
                <a:gd name="connsiteY28" fmla="*/ 7059 h 17500"/>
                <a:gd name="connsiteX29" fmla="*/ 1731 w 19295"/>
                <a:gd name="connsiteY29" fmla="*/ 6618 h 17500"/>
                <a:gd name="connsiteX30" fmla="*/ 2692 w 19295"/>
                <a:gd name="connsiteY30" fmla="*/ 5111 h 17500"/>
                <a:gd name="connsiteX31" fmla="*/ 2692 w 19295"/>
                <a:gd name="connsiteY31" fmla="*/ 4743 h 17500"/>
                <a:gd name="connsiteX32" fmla="*/ 2692 w 19295"/>
                <a:gd name="connsiteY32" fmla="*/ 4191 h 17500"/>
                <a:gd name="connsiteX33" fmla="*/ 1026 w 19295"/>
                <a:gd name="connsiteY33" fmla="*/ 4191 h 17500"/>
                <a:gd name="connsiteX34" fmla="*/ 385 w 19295"/>
                <a:gd name="connsiteY34" fmla="*/ 5515 h 17500"/>
                <a:gd name="connsiteX35" fmla="*/ 385 w 19295"/>
                <a:gd name="connsiteY35" fmla="*/ 4559 h 17500"/>
                <a:gd name="connsiteX36" fmla="*/ 385 w 19295"/>
                <a:gd name="connsiteY36" fmla="*/ 3236 h 17500"/>
                <a:gd name="connsiteX37" fmla="*/ 1731 w 19295"/>
                <a:gd name="connsiteY37" fmla="*/ 2463 h 17500"/>
                <a:gd name="connsiteX38" fmla="*/ 9615 w 19295"/>
                <a:gd name="connsiteY38" fmla="*/ 0 h 17500"/>
                <a:gd name="connsiteX39" fmla="*/ 10256 w 19295"/>
                <a:gd name="connsiteY39" fmla="*/ 552 h 17500"/>
                <a:gd name="connsiteX40" fmla="*/ 8974 w 19295"/>
                <a:gd name="connsiteY40" fmla="*/ 1508 h 17500"/>
                <a:gd name="connsiteX41" fmla="*/ 7372 w 19295"/>
                <a:gd name="connsiteY41" fmla="*/ 3015 h 17500"/>
                <a:gd name="connsiteX42" fmla="*/ 8013 w 19295"/>
                <a:gd name="connsiteY42" fmla="*/ 3236 h 17500"/>
                <a:gd name="connsiteX43" fmla="*/ 6987 w 19295"/>
                <a:gd name="connsiteY43" fmla="*/ 3603 h 17500"/>
                <a:gd name="connsiteX44" fmla="*/ 6026 w 19295"/>
                <a:gd name="connsiteY44" fmla="*/ 3971 h 17500"/>
                <a:gd name="connsiteX45" fmla="*/ 8013 w 19295"/>
                <a:gd name="connsiteY45" fmla="*/ 3971 h 17500"/>
                <a:gd name="connsiteX46" fmla="*/ 10641 w 19295"/>
                <a:gd name="connsiteY46" fmla="*/ 5515 h 17500"/>
                <a:gd name="connsiteX47" fmla="*/ 12308 w 19295"/>
                <a:gd name="connsiteY47" fmla="*/ 7206 h 17500"/>
                <a:gd name="connsiteX48" fmla="*/ 14295 w 19295"/>
                <a:gd name="connsiteY48" fmla="*/ 8199 h 17500"/>
                <a:gd name="connsiteX49" fmla="*/ 14936 w 19295"/>
                <a:gd name="connsiteY49" fmla="*/ 9522 h 17500"/>
                <a:gd name="connsiteX50" fmla="*/ 14295 w 19295"/>
                <a:gd name="connsiteY50" fmla="*/ 9522 h 17500"/>
                <a:gd name="connsiteX51" fmla="*/ 15641 w 19295"/>
                <a:gd name="connsiteY51" fmla="*/ 10662 h 17500"/>
                <a:gd name="connsiteX52" fmla="*/ 14936 w 19295"/>
                <a:gd name="connsiteY52" fmla="*/ 11030 h 17500"/>
                <a:gd name="connsiteX53" fmla="*/ 15641 w 19295"/>
                <a:gd name="connsiteY53" fmla="*/ 11581 h 17500"/>
                <a:gd name="connsiteX54" fmla="*/ 15962 w 19295"/>
                <a:gd name="connsiteY54" fmla="*/ 11213 h 17500"/>
                <a:gd name="connsiteX55" fmla="*/ 17308 w 19295"/>
                <a:gd name="connsiteY55" fmla="*/ 11030 h 17500"/>
                <a:gd name="connsiteX56" fmla="*/ 19295 w 19295"/>
                <a:gd name="connsiteY56" fmla="*/ 11949 h 17500"/>
                <a:gd name="connsiteX57" fmla="*/ 18269 w 19295"/>
                <a:gd name="connsiteY57" fmla="*/ 13530 h 17500"/>
                <a:gd name="connsiteX58" fmla="*/ 17308 w 19295"/>
                <a:gd name="connsiteY58" fmla="*/ 13677 h 17500"/>
                <a:gd name="connsiteX59" fmla="*/ 16667 w 19295"/>
                <a:gd name="connsiteY59" fmla="*/ 14081 h 17500"/>
                <a:gd name="connsiteX60" fmla="*/ 15962 w 19295"/>
                <a:gd name="connsiteY60" fmla="*/ 14449 h 17500"/>
                <a:gd name="connsiteX61" fmla="*/ 18269 w 19295"/>
                <a:gd name="connsiteY61" fmla="*/ 14633 h 17500"/>
                <a:gd name="connsiteX62" fmla="*/ 17308 w 19295"/>
                <a:gd name="connsiteY62" fmla="*/ 15625 h 17500"/>
                <a:gd name="connsiteX63" fmla="*/ 15641 w 19295"/>
                <a:gd name="connsiteY63" fmla="*/ 15993 h 17500"/>
                <a:gd name="connsiteX64" fmla="*/ 13269 w 19295"/>
                <a:gd name="connsiteY64" fmla="*/ 15625 h 17500"/>
                <a:gd name="connsiteX65" fmla="*/ 12308 w 19295"/>
                <a:gd name="connsiteY65" fmla="*/ 15625 h 17500"/>
                <a:gd name="connsiteX66" fmla="*/ 9615 w 19295"/>
                <a:gd name="connsiteY66" fmla="*/ 15993 h 17500"/>
                <a:gd name="connsiteX67" fmla="*/ 7372 w 19295"/>
                <a:gd name="connsiteY67" fmla="*/ 15993 h 17500"/>
                <a:gd name="connsiteX68" fmla="*/ 6026 w 19295"/>
                <a:gd name="connsiteY68" fmla="*/ 16177 h 17500"/>
                <a:gd name="connsiteX69" fmla="*/ 4615 w 19295"/>
                <a:gd name="connsiteY69" fmla="*/ 16912 h 17500"/>
                <a:gd name="connsiteX70" fmla="*/ 3718 w 19295"/>
                <a:gd name="connsiteY70" fmla="*/ 16912 h 17500"/>
                <a:gd name="connsiteX71" fmla="*/ 1026 w 19295"/>
                <a:gd name="connsiteY71" fmla="*/ 17500 h 17500"/>
                <a:gd name="connsiteX0" fmla="*/ 1026 w 19295"/>
                <a:gd name="connsiteY0" fmla="*/ 16948 h 16948"/>
                <a:gd name="connsiteX1" fmla="*/ 0 w 19295"/>
                <a:gd name="connsiteY1" fmla="*/ 16581 h 16948"/>
                <a:gd name="connsiteX2" fmla="*/ 1731 w 19295"/>
                <a:gd name="connsiteY2" fmla="*/ 15992 h 16948"/>
                <a:gd name="connsiteX3" fmla="*/ 3333 w 19295"/>
                <a:gd name="connsiteY3" fmla="*/ 14632 h 16948"/>
                <a:gd name="connsiteX4" fmla="*/ 4359 w 19295"/>
                <a:gd name="connsiteY4" fmla="*/ 14485 h 16948"/>
                <a:gd name="connsiteX5" fmla="*/ 6346 w 19295"/>
                <a:gd name="connsiteY5" fmla="*/ 14485 h 16948"/>
                <a:gd name="connsiteX6" fmla="*/ 7372 w 19295"/>
                <a:gd name="connsiteY6" fmla="*/ 13529 h 16948"/>
                <a:gd name="connsiteX7" fmla="*/ 6026 w 19295"/>
                <a:gd name="connsiteY7" fmla="*/ 13897 h 16948"/>
                <a:gd name="connsiteX8" fmla="*/ 3718 w 19295"/>
                <a:gd name="connsiteY8" fmla="*/ 13529 h 16948"/>
                <a:gd name="connsiteX9" fmla="*/ 3333 w 19295"/>
                <a:gd name="connsiteY9" fmla="*/ 13125 h 16948"/>
                <a:gd name="connsiteX10" fmla="*/ 1987 w 19295"/>
                <a:gd name="connsiteY10" fmla="*/ 13529 h 16948"/>
                <a:gd name="connsiteX11" fmla="*/ 1731 w 19295"/>
                <a:gd name="connsiteY11" fmla="*/ 12978 h 16948"/>
                <a:gd name="connsiteX12" fmla="*/ 4359 w 19295"/>
                <a:gd name="connsiteY12" fmla="*/ 11617 h 16948"/>
                <a:gd name="connsiteX13" fmla="*/ 4359 w 19295"/>
                <a:gd name="connsiteY13" fmla="*/ 10661 h 16948"/>
                <a:gd name="connsiteX14" fmla="*/ 3333 w 19295"/>
                <a:gd name="connsiteY14" fmla="*/ 10661 h 16948"/>
                <a:gd name="connsiteX15" fmla="*/ 2692 w 19295"/>
                <a:gd name="connsiteY15" fmla="*/ 10661 h 16948"/>
                <a:gd name="connsiteX16" fmla="*/ 3333 w 19295"/>
                <a:gd name="connsiteY16" fmla="*/ 10478 h 16948"/>
                <a:gd name="connsiteX17" fmla="*/ 5385 w 19295"/>
                <a:gd name="connsiteY17" fmla="*/ 9889 h 16948"/>
                <a:gd name="connsiteX18" fmla="*/ 7372 w 19295"/>
                <a:gd name="connsiteY18" fmla="*/ 9889 h 16948"/>
                <a:gd name="connsiteX19" fmla="*/ 6987 w 19295"/>
                <a:gd name="connsiteY19" fmla="*/ 9154 h 16948"/>
                <a:gd name="connsiteX20" fmla="*/ 6987 w 19295"/>
                <a:gd name="connsiteY20" fmla="*/ 8382 h 16948"/>
                <a:gd name="connsiteX21" fmla="*/ 6987 w 19295"/>
                <a:gd name="connsiteY21" fmla="*/ 8014 h 16948"/>
                <a:gd name="connsiteX22" fmla="*/ 6346 w 19295"/>
                <a:gd name="connsiteY22" fmla="*/ 8014 h 16948"/>
                <a:gd name="connsiteX23" fmla="*/ 6026 w 19295"/>
                <a:gd name="connsiteY23" fmla="*/ 6654 h 16948"/>
                <a:gd name="connsiteX24" fmla="*/ 6026 w 19295"/>
                <a:gd name="connsiteY24" fmla="*/ 6507 h 16948"/>
                <a:gd name="connsiteX25" fmla="*/ 6987 w 19295"/>
                <a:gd name="connsiteY25" fmla="*/ 5919 h 16948"/>
                <a:gd name="connsiteX26" fmla="*/ 6026 w 19295"/>
                <a:gd name="connsiteY26" fmla="*/ 5919 h 16948"/>
                <a:gd name="connsiteX27" fmla="*/ 4359 w 19295"/>
                <a:gd name="connsiteY27" fmla="*/ 6066 h 16948"/>
                <a:gd name="connsiteX28" fmla="*/ 2692 w 19295"/>
                <a:gd name="connsiteY28" fmla="*/ 6507 h 16948"/>
                <a:gd name="connsiteX29" fmla="*/ 1731 w 19295"/>
                <a:gd name="connsiteY29" fmla="*/ 6066 h 16948"/>
                <a:gd name="connsiteX30" fmla="*/ 2692 w 19295"/>
                <a:gd name="connsiteY30" fmla="*/ 4559 h 16948"/>
                <a:gd name="connsiteX31" fmla="*/ 2692 w 19295"/>
                <a:gd name="connsiteY31" fmla="*/ 4191 h 16948"/>
                <a:gd name="connsiteX32" fmla="*/ 2692 w 19295"/>
                <a:gd name="connsiteY32" fmla="*/ 3639 h 16948"/>
                <a:gd name="connsiteX33" fmla="*/ 1026 w 19295"/>
                <a:gd name="connsiteY33" fmla="*/ 3639 h 16948"/>
                <a:gd name="connsiteX34" fmla="*/ 385 w 19295"/>
                <a:gd name="connsiteY34" fmla="*/ 4963 h 16948"/>
                <a:gd name="connsiteX35" fmla="*/ 385 w 19295"/>
                <a:gd name="connsiteY35" fmla="*/ 4007 h 16948"/>
                <a:gd name="connsiteX36" fmla="*/ 385 w 19295"/>
                <a:gd name="connsiteY36" fmla="*/ 2684 h 16948"/>
                <a:gd name="connsiteX37" fmla="*/ 1731 w 19295"/>
                <a:gd name="connsiteY37" fmla="*/ 1911 h 16948"/>
                <a:gd name="connsiteX38" fmla="*/ 10256 w 19295"/>
                <a:gd name="connsiteY38" fmla="*/ 0 h 16948"/>
                <a:gd name="connsiteX39" fmla="*/ 8974 w 19295"/>
                <a:gd name="connsiteY39" fmla="*/ 956 h 16948"/>
                <a:gd name="connsiteX40" fmla="*/ 7372 w 19295"/>
                <a:gd name="connsiteY40" fmla="*/ 2463 h 16948"/>
                <a:gd name="connsiteX41" fmla="*/ 8013 w 19295"/>
                <a:gd name="connsiteY41" fmla="*/ 2684 h 16948"/>
                <a:gd name="connsiteX42" fmla="*/ 6987 w 19295"/>
                <a:gd name="connsiteY42" fmla="*/ 3051 h 16948"/>
                <a:gd name="connsiteX43" fmla="*/ 6026 w 19295"/>
                <a:gd name="connsiteY43" fmla="*/ 3419 h 16948"/>
                <a:gd name="connsiteX44" fmla="*/ 8013 w 19295"/>
                <a:gd name="connsiteY44" fmla="*/ 3419 h 16948"/>
                <a:gd name="connsiteX45" fmla="*/ 10641 w 19295"/>
                <a:gd name="connsiteY45" fmla="*/ 4963 h 16948"/>
                <a:gd name="connsiteX46" fmla="*/ 12308 w 19295"/>
                <a:gd name="connsiteY46" fmla="*/ 6654 h 16948"/>
                <a:gd name="connsiteX47" fmla="*/ 14295 w 19295"/>
                <a:gd name="connsiteY47" fmla="*/ 7647 h 16948"/>
                <a:gd name="connsiteX48" fmla="*/ 14936 w 19295"/>
                <a:gd name="connsiteY48" fmla="*/ 8970 h 16948"/>
                <a:gd name="connsiteX49" fmla="*/ 14295 w 19295"/>
                <a:gd name="connsiteY49" fmla="*/ 8970 h 16948"/>
                <a:gd name="connsiteX50" fmla="*/ 15641 w 19295"/>
                <a:gd name="connsiteY50" fmla="*/ 10110 h 16948"/>
                <a:gd name="connsiteX51" fmla="*/ 14936 w 19295"/>
                <a:gd name="connsiteY51" fmla="*/ 10478 h 16948"/>
                <a:gd name="connsiteX52" fmla="*/ 15641 w 19295"/>
                <a:gd name="connsiteY52" fmla="*/ 11029 h 16948"/>
                <a:gd name="connsiteX53" fmla="*/ 15962 w 19295"/>
                <a:gd name="connsiteY53" fmla="*/ 10661 h 16948"/>
                <a:gd name="connsiteX54" fmla="*/ 17308 w 19295"/>
                <a:gd name="connsiteY54" fmla="*/ 10478 h 16948"/>
                <a:gd name="connsiteX55" fmla="*/ 19295 w 19295"/>
                <a:gd name="connsiteY55" fmla="*/ 11397 h 16948"/>
                <a:gd name="connsiteX56" fmla="*/ 18269 w 19295"/>
                <a:gd name="connsiteY56" fmla="*/ 12978 h 16948"/>
                <a:gd name="connsiteX57" fmla="*/ 17308 w 19295"/>
                <a:gd name="connsiteY57" fmla="*/ 13125 h 16948"/>
                <a:gd name="connsiteX58" fmla="*/ 16667 w 19295"/>
                <a:gd name="connsiteY58" fmla="*/ 13529 h 16948"/>
                <a:gd name="connsiteX59" fmla="*/ 15962 w 19295"/>
                <a:gd name="connsiteY59" fmla="*/ 13897 h 16948"/>
                <a:gd name="connsiteX60" fmla="*/ 18269 w 19295"/>
                <a:gd name="connsiteY60" fmla="*/ 14081 h 16948"/>
                <a:gd name="connsiteX61" fmla="*/ 17308 w 19295"/>
                <a:gd name="connsiteY61" fmla="*/ 15073 h 16948"/>
                <a:gd name="connsiteX62" fmla="*/ 15641 w 19295"/>
                <a:gd name="connsiteY62" fmla="*/ 15441 h 16948"/>
                <a:gd name="connsiteX63" fmla="*/ 13269 w 19295"/>
                <a:gd name="connsiteY63" fmla="*/ 15073 h 16948"/>
                <a:gd name="connsiteX64" fmla="*/ 12308 w 19295"/>
                <a:gd name="connsiteY64" fmla="*/ 15073 h 16948"/>
                <a:gd name="connsiteX65" fmla="*/ 9615 w 19295"/>
                <a:gd name="connsiteY65" fmla="*/ 15441 h 16948"/>
                <a:gd name="connsiteX66" fmla="*/ 7372 w 19295"/>
                <a:gd name="connsiteY66" fmla="*/ 15441 h 16948"/>
                <a:gd name="connsiteX67" fmla="*/ 6026 w 19295"/>
                <a:gd name="connsiteY67" fmla="*/ 15625 h 16948"/>
                <a:gd name="connsiteX68" fmla="*/ 4615 w 19295"/>
                <a:gd name="connsiteY68" fmla="*/ 16360 h 16948"/>
                <a:gd name="connsiteX69" fmla="*/ 3718 w 19295"/>
                <a:gd name="connsiteY69" fmla="*/ 16360 h 16948"/>
                <a:gd name="connsiteX70" fmla="*/ 1026 w 19295"/>
                <a:gd name="connsiteY70" fmla="*/ 16948 h 16948"/>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385 w 19295"/>
                <a:gd name="connsiteY34" fmla="*/ 4007 h 15992"/>
                <a:gd name="connsiteX35" fmla="*/ 385 w 19295"/>
                <a:gd name="connsiteY35" fmla="*/ 3051 h 15992"/>
                <a:gd name="connsiteX36" fmla="*/ 385 w 19295"/>
                <a:gd name="connsiteY36" fmla="*/ 1728 h 15992"/>
                <a:gd name="connsiteX37" fmla="*/ 1731 w 19295"/>
                <a:gd name="connsiteY37" fmla="*/ 955 h 15992"/>
                <a:gd name="connsiteX38" fmla="*/ 8974 w 19295"/>
                <a:gd name="connsiteY38" fmla="*/ 0 h 15992"/>
                <a:gd name="connsiteX39" fmla="*/ 7372 w 19295"/>
                <a:gd name="connsiteY39" fmla="*/ 1507 h 15992"/>
                <a:gd name="connsiteX40" fmla="*/ 8013 w 19295"/>
                <a:gd name="connsiteY40" fmla="*/ 1728 h 15992"/>
                <a:gd name="connsiteX41" fmla="*/ 6987 w 19295"/>
                <a:gd name="connsiteY41" fmla="*/ 2095 h 15992"/>
                <a:gd name="connsiteX42" fmla="*/ 6026 w 19295"/>
                <a:gd name="connsiteY42" fmla="*/ 2463 h 15992"/>
                <a:gd name="connsiteX43" fmla="*/ 8013 w 19295"/>
                <a:gd name="connsiteY43" fmla="*/ 2463 h 15992"/>
                <a:gd name="connsiteX44" fmla="*/ 10641 w 19295"/>
                <a:gd name="connsiteY44" fmla="*/ 4007 h 15992"/>
                <a:gd name="connsiteX45" fmla="*/ 12308 w 19295"/>
                <a:gd name="connsiteY45" fmla="*/ 5698 h 15992"/>
                <a:gd name="connsiteX46" fmla="*/ 14295 w 19295"/>
                <a:gd name="connsiteY46" fmla="*/ 6691 h 15992"/>
                <a:gd name="connsiteX47" fmla="*/ 14936 w 19295"/>
                <a:gd name="connsiteY47" fmla="*/ 8014 h 15992"/>
                <a:gd name="connsiteX48" fmla="*/ 14295 w 19295"/>
                <a:gd name="connsiteY48" fmla="*/ 8014 h 15992"/>
                <a:gd name="connsiteX49" fmla="*/ 15641 w 19295"/>
                <a:gd name="connsiteY49" fmla="*/ 9154 h 15992"/>
                <a:gd name="connsiteX50" fmla="*/ 14936 w 19295"/>
                <a:gd name="connsiteY50" fmla="*/ 9522 h 15992"/>
                <a:gd name="connsiteX51" fmla="*/ 15641 w 19295"/>
                <a:gd name="connsiteY51" fmla="*/ 10073 h 15992"/>
                <a:gd name="connsiteX52" fmla="*/ 15962 w 19295"/>
                <a:gd name="connsiteY52" fmla="*/ 9705 h 15992"/>
                <a:gd name="connsiteX53" fmla="*/ 17308 w 19295"/>
                <a:gd name="connsiteY53" fmla="*/ 9522 h 15992"/>
                <a:gd name="connsiteX54" fmla="*/ 19295 w 19295"/>
                <a:gd name="connsiteY54" fmla="*/ 10441 h 15992"/>
                <a:gd name="connsiteX55" fmla="*/ 18269 w 19295"/>
                <a:gd name="connsiteY55" fmla="*/ 12022 h 15992"/>
                <a:gd name="connsiteX56" fmla="*/ 17308 w 19295"/>
                <a:gd name="connsiteY56" fmla="*/ 12169 h 15992"/>
                <a:gd name="connsiteX57" fmla="*/ 16667 w 19295"/>
                <a:gd name="connsiteY57" fmla="*/ 12573 h 15992"/>
                <a:gd name="connsiteX58" fmla="*/ 15962 w 19295"/>
                <a:gd name="connsiteY58" fmla="*/ 12941 h 15992"/>
                <a:gd name="connsiteX59" fmla="*/ 18269 w 19295"/>
                <a:gd name="connsiteY59" fmla="*/ 13125 h 15992"/>
                <a:gd name="connsiteX60" fmla="*/ 17308 w 19295"/>
                <a:gd name="connsiteY60" fmla="*/ 14117 h 15992"/>
                <a:gd name="connsiteX61" fmla="*/ 15641 w 19295"/>
                <a:gd name="connsiteY61" fmla="*/ 14485 h 15992"/>
                <a:gd name="connsiteX62" fmla="*/ 13269 w 19295"/>
                <a:gd name="connsiteY62" fmla="*/ 14117 h 15992"/>
                <a:gd name="connsiteX63" fmla="*/ 12308 w 19295"/>
                <a:gd name="connsiteY63" fmla="*/ 14117 h 15992"/>
                <a:gd name="connsiteX64" fmla="*/ 9615 w 19295"/>
                <a:gd name="connsiteY64" fmla="*/ 14485 h 15992"/>
                <a:gd name="connsiteX65" fmla="*/ 7372 w 19295"/>
                <a:gd name="connsiteY65" fmla="*/ 14485 h 15992"/>
                <a:gd name="connsiteX66" fmla="*/ 6026 w 19295"/>
                <a:gd name="connsiteY66" fmla="*/ 14669 h 15992"/>
                <a:gd name="connsiteX67" fmla="*/ 4615 w 19295"/>
                <a:gd name="connsiteY67" fmla="*/ 15404 h 15992"/>
                <a:gd name="connsiteX68" fmla="*/ 3718 w 19295"/>
                <a:gd name="connsiteY68" fmla="*/ 15404 h 15992"/>
                <a:gd name="connsiteX69" fmla="*/ 1026 w 19295"/>
                <a:gd name="connsiteY69"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385 w 19295"/>
                <a:gd name="connsiteY34" fmla="*/ 4007 h 15992"/>
                <a:gd name="connsiteX35" fmla="*/ 385 w 19295"/>
                <a:gd name="connsiteY35" fmla="*/ 3051 h 15992"/>
                <a:gd name="connsiteX36" fmla="*/ 1731 w 19295"/>
                <a:gd name="connsiteY36" fmla="*/ 955 h 15992"/>
                <a:gd name="connsiteX37" fmla="*/ 8974 w 19295"/>
                <a:gd name="connsiteY37" fmla="*/ 0 h 15992"/>
                <a:gd name="connsiteX38" fmla="*/ 7372 w 19295"/>
                <a:gd name="connsiteY38" fmla="*/ 1507 h 15992"/>
                <a:gd name="connsiteX39" fmla="*/ 8013 w 19295"/>
                <a:gd name="connsiteY39" fmla="*/ 1728 h 15992"/>
                <a:gd name="connsiteX40" fmla="*/ 6987 w 19295"/>
                <a:gd name="connsiteY40" fmla="*/ 2095 h 15992"/>
                <a:gd name="connsiteX41" fmla="*/ 6026 w 19295"/>
                <a:gd name="connsiteY41" fmla="*/ 2463 h 15992"/>
                <a:gd name="connsiteX42" fmla="*/ 8013 w 19295"/>
                <a:gd name="connsiteY42" fmla="*/ 2463 h 15992"/>
                <a:gd name="connsiteX43" fmla="*/ 10641 w 19295"/>
                <a:gd name="connsiteY43" fmla="*/ 4007 h 15992"/>
                <a:gd name="connsiteX44" fmla="*/ 12308 w 19295"/>
                <a:gd name="connsiteY44" fmla="*/ 5698 h 15992"/>
                <a:gd name="connsiteX45" fmla="*/ 14295 w 19295"/>
                <a:gd name="connsiteY45" fmla="*/ 6691 h 15992"/>
                <a:gd name="connsiteX46" fmla="*/ 14936 w 19295"/>
                <a:gd name="connsiteY46" fmla="*/ 8014 h 15992"/>
                <a:gd name="connsiteX47" fmla="*/ 14295 w 19295"/>
                <a:gd name="connsiteY47" fmla="*/ 8014 h 15992"/>
                <a:gd name="connsiteX48" fmla="*/ 15641 w 19295"/>
                <a:gd name="connsiteY48" fmla="*/ 9154 h 15992"/>
                <a:gd name="connsiteX49" fmla="*/ 14936 w 19295"/>
                <a:gd name="connsiteY49" fmla="*/ 9522 h 15992"/>
                <a:gd name="connsiteX50" fmla="*/ 15641 w 19295"/>
                <a:gd name="connsiteY50" fmla="*/ 10073 h 15992"/>
                <a:gd name="connsiteX51" fmla="*/ 15962 w 19295"/>
                <a:gd name="connsiteY51" fmla="*/ 9705 h 15992"/>
                <a:gd name="connsiteX52" fmla="*/ 17308 w 19295"/>
                <a:gd name="connsiteY52" fmla="*/ 9522 h 15992"/>
                <a:gd name="connsiteX53" fmla="*/ 19295 w 19295"/>
                <a:gd name="connsiteY53" fmla="*/ 10441 h 15992"/>
                <a:gd name="connsiteX54" fmla="*/ 18269 w 19295"/>
                <a:gd name="connsiteY54" fmla="*/ 12022 h 15992"/>
                <a:gd name="connsiteX55" fmla="*/ 17308 w 19295"/>
                <a:gd name="connsiteY55" fmla="*/ 12169 h 15992"/>
                <a:gd name="connsiteX56" fmla="*/ 16667 w 19295"/>
                <a:gd name="connsiteY56" fmla="*/ 12573 h 15992"/>
                <a:gd name="connsiteX57" fmla="*/ 15962 w 19295"/>
                <a:gd name="connsiteY57" fmla="*/ 12941 h 15992"/>
                <a:gd name="connsiteX58" fmla="*/ 18269 w 19295"/>
                <a:gd name="connsiteY58" fmla="*/ 13125 h 15992"/>
                <a:gd name="connsiteX59" fmla="*/ 17308 w 19295"/>
                <a:gd name="connsiteY59" fmla="*/ 14117 h 15992"/>
                <a:gd name="connsiteX60" fmla="*/ 15641 w 19295"/>
                <a:gd name="connsiteY60" fmla="*/ 14485 h 15992"/>
                <a:gd name="connsiteX61" fmla="*/ 13269 w 19295"/>
                <a:gd name="connsiteY61" fmla="*/ 14117 h 15992"/>
                <a:gd name="connsiteX62" fmla="*/ 12308 w 19295"/>
                <a:gd name="connsiteY62" fmla="*/ 14117 h 15992"/>
                <a:gd name="connsiteX63" fmla="*/ 9615 w 19295"/>
                <a:gd name="connsiteY63" fmla="*/ 14485 h 15992"/>
                <a:gd name="connsiteX64" fmla="*/ 7372 w 19295"/>
                <a:gd name="connsiteY64" fmla="*/ 14485 h 15992"/>
                <a:gd name="connsiteX65" fmla="*/ 6026 w 19295"/>
                <a:gd name="connsiteY65" fmla="*/ 14669 h 15992"/>
                <a:gd name="connsiteX66" fmla="*/ 4615 w 19295"/>
                <a:gd name="connsiteY66" fmla="*/ 15404 h 15992"/>
                <a:gd name="connsiteX67" fmla="*/ 3718 w 19295"/>
                <a:gd name="connsiteY67" fmla="*/ 15404 h 15992"/>
                <a:gd name="connsiteX68" fmla="*/ 1026 w 19295"/>
                <a:gd name="connsiteY68"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385 w 19295"/>
                <a:gd name="connsiteY34" fmla="*/ 4007 h 15992"/>
                <a:gd name="connsiteX35" fmla="*/ 385 w 19295"/>
                <a:gd name="connsiteY35" fmla="*/ 3051 h 15992"/>
                <a:gd name="connsiteX36" fmla="*/ 8974 w 19295"/>
                <a:gd name="connsiteY36" fmla="*/ 0 h 15992"/>
                <a:gd name="connsiteX37" fmla="*/ 7372 w 19295"/>
                <a:gd name="connsiteY37" fmla="*/ 1507 h 15992"/>
                <a:gd name="connsiteX38" fmla="*/ 8013 w 19295"/>
                <a:gd name="connsiteY38" fmla="*/ 1728 h 15992"/>
                <a:gd name="connsiteX39" fmla="*/ 6987 w 19295"/>
                <a:gd name="connsiteY39" fmla="*/ 2095 h 15992"/>
                <a:gd name="connsiteX40" fmla="*/ 6026 w 19295"/>
                <a:gd name="connsiteY40" fmla="*/ 2463 h 15992"/>
                <a:gd name="connsiteX41" fmla="*/ 8013 w 19295"/>
                <a:gd name="connsiteY41" fmla="*/ 2463 h 15992"/>
                <a:gd name="connsiteX42" fmla="*/ 10641 w 19295"/>
                <a:gd name="connsiteY42" fmla="*/ 4007 h 15992"/>
                <a:gd name="connsiteX43" fmla="*/ 12308 w 19295"/>
                <a:gd name="connsiteY43" fmla="*/ 5698 h 15992"/>
                <a:gd name="connsiteX44" fmla="*/ 14295 w 19295"/>
                <a:gd name="connsiteY44" fmla="*/ 6691 h 15992"/>
                <a:gd name="connsiteX45" fmla="*/ 14936 w 19295"/>
                <a:gd name="connsiteY45" fmla="*/ 8014 h 15992"/>
                <a:gd name="connsiteX46" fmla="*/ 14295 w 19295"/>
                <a:gd name="connsiteY46" fmla="*/ 8014 h 15992"/>
                <a:gd name="connsiteX47" fmla="*/ 15641 w 19295"/>
                <a:gd name="connsiteY47" fmla="*/ 9154 h 15992"/>
                <a:gd name="connsiteX48" fmla="*/ 14936 w 19295"/>
                <a:gd name="connsiteY48" fmla="*/ 9522 h 15992"/>
                <a:gd name="connsiteX49" fmla="*/ 15641 w 19295"/>
                <a:gd name="connsiteY49" fmla="*/ 10073 h 15992"/>
                <a:gd name="connsiteX50" fmla="*/ 15962 w 19295"/>
                <a:gd name="connsiteY50" fmla="*/ 9705 h 15992"/>
                <a:gd name="connsiteX51" fmla="*/ 17308 w 19295"/>
                <a:gd name="connsiteY51" fmla="*/ 9522 h 15992"/>
                <a:gd name="connsiteX52" fmla="*/ 19295 w 19295"/>
                <a:gd name="connsiteY52" fmla="*/ 10441 h 15992"/>
                <a:gd name="connsiteX53" fmla="*/ 18269 w 19295"/>
                <a:gd name="connsiteY53" fmla="*/ 12022 h 15992"/>
                <a:gd name="connsiteX54" fmla="*/ 17308 w 19295"/>
                <a:gd name="connsiteY54" fmla="*/ 12169 h 15992"/>
                <a:gd name="connsiteX55" fmla="*/ 16667 w 19295"/>
                <a:gd name="connsiteY55" fmla="*/ 12573 h 15992"/>
                <a:gd name="connsiteX56" fmla="*/ 15962 w 19295"/>
                <a:gd name="connsiteY56" fmla="*/ 12941 h 15992"/>
                <a:gd name="connsiteX57" fmla="*/ 18269 w 19295"/>
                <a:gd name="connsiteY57" fmla="*/ 13125 h 15992"/>
                <a:gd name="connsiteX58" fmla="*/ 17308 w 19295"/>
                <a:gd name="connsiteY58" fmla="*/ 14117 h 15992"/>
                <a:gd name="connsiteX59" fmla="*/ 15641 w 19295"/>
                <a:gd name="connsiteY59" fmla="*/ 14485 h 15992"/>
                <a:gd name="connsiteX60" fmla="*/ 13269 w 19295"/>
                <a:gd name="connsiteY60" fmla="*/ 14117 h 15992"/>
                <a:gd name="connsiteX61" fmla="*/ 12308 w 19295"/>
                <a:gd name="connsiteY61" fmla="*/ 14117 h 15992"/>
                <a:gd name="connsiteX62" fmla="*/ 9615 w 19295"/>
                <a:gd name="connsiteY62" fmla="*/ 14485 h 15992"/>
                <a:gd name="connsiteX63" fmla="*/ 7372 w 19295"/>
                <a:gd name="connsiteY63" fmla="*/ 14485 h 15992"/>
                <a:gd name="connsiteX64" fmla="*/ 6026 w 19295"/>
                <a:gd name="connsiteY64" fmla="*/ 14669 h 15992"/>
                <a:gd name="connsiteX65" fmla="*/ 4615 w 19295"/>
                <a:gd name="connsiteY65" fmla="*/ 15404 h 15992"/>
                <a:gd name="connsiteX66" fmla="*/ 3718 w 19295"/>
                <a:gd name="connsiteY66" fmla="*/ 15404 h 15992"/>
                <a:gd name="connsiteX67" fmla="*/ 1026 w 19295"/>
                <a:gd name="connsiteY67"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1992 w 19295"/>
                <a:gd name="connsiteY34" fmla="*/ 2531 h 15992"/>
                <a:gd name="connsiteX35" fmla="*/ 385 w 19295"/>
                <a:gd name="connsiteY35" fmla="*/ 4007 h 15992"/>
                <a:gd name="connsiteX36" fmla="*/ 385 w 19295"/>
                <a:gd name="connsiteY36" fmla="*/ 3051 h 15992"/>
                <a:gd name="connsiteX37" fmla="*/ 8974 w 19295"/>
                <a:gd name="connsiteY37" fmla="*/ 0 h 15992"/>
                <a:gd name="connsiteX38" fmla="*/ 7372 w 19295"/>
                <a:gd name="connsiteY38" fmla="*/ 1507 h 15992"/>
                <a:gd name="connsiteX39" fmla="*/ 8013 w 19295"/>
                <a:gd name="connsiteY39" fmla="*/ 1728 h 15992"/>
                <a:gd name="connsiteX40" fmla="*/ 6987 w 19295"/>
                <a:gd name="connsiteY40" fmla="*/ 2095 h 15992"/>
                <a:gd name="connsiteX41" fmla="*/ 6026 w 19295"/>
                <a:gd name="connsiteY41" fmla="*/ 2463 h 15992"/>
                <a:gd name="connsiteX42" fmla="*/ 8013 w 19295"/>
                <a:gd name="connsiteY42" fmla="*/ 2463 h 15992"/>
                <a:gd name="connsiteX43" fmla="*/ 10641 w 19295"/>
                <a:gd name="connsiteY43" fmla="*/ 4007 h 15992"/>
                <a:gd name="connsiteX44" fmla="*/ 12308 w 19295"/>
                <a:gd name="connsiteY44" fmla="*/ 5698 h 15992"/>
                <a:gd name="connsiteX45" fmla="*/ 14295 w 19295"/>
                <a:gd name="connsiteY45" fmla="*/ 6691 h 15992"/>
                <a:gd name="connsiteX46" fmla="*/ 14936 w 19295"/>
                <a:gd name="connsiteY46" fmla="*/ 8014 h 15992"/>
                <a:gd name="connsiteX47" fmla="*/ 14295 w 19295"/>
                <a:gd name="connsiteY47" fmla="*/ 8014 h 15992"/>
                <a:gd name="connsiteX48" fmla="*/ 15641 w 19295"/>
                <a:gd name="connsiteY48" fmla="*/ 9154 h 15992"/>
                <a:gd name="connsiteX49" fmla="*/ 14936 w 19295"/>
                <a:gd name="connsiteY49" fmla="*/ 9522 h 15992"/>
                <a:gd name="connsiteX50" fmla="*/ 15641 w 19295"/>
                <a:gd name="connsiteY50" fmla="*/ 10073 h 15992"/>
                <a:gd name="connsiteX51" fmla="*/ 15962 w 19295"/>
                <a:gd name="connsiteY51" fmla="*/ 9705 h 15992"/>
                <a:gd name="connsiteX52" fmla="*/ 17308 w 19295"/>
                <a:gd name="connsiteY52" fmla="*/ 9522 h 15992"/>
                <a:gd name="connsiteX53" fmla="*/ 19295 w 19295"/>
                <a:gd name="connsiteY53" fmla="*/ 10441 h 15992"/>
                <a:gd name="connsiteX54" fmla="*/ 18269 w 19295"/>
                <a:gd name="connsiteY54" fmla="*/ 12022 h 15992"/>
                <a:gd name="connsiteX55" fmla="*/ 17308 w 19295"/>
                <a:gd name="connsiteY55" fmla="*/ 12169 h 15992"/>
                <a:gd name="connsiteX56" fmla="*/ 16667 w 19295"/>
                <a:gd name="connsiteY56" fmla="*/ 12573 h 15992"/>
                <a:gd name="connsiteX57" fmla="*/ 15962 w 19295"/>
                <a:gd name="connsiteY57" fmla="*/ 12941 h 15992"/>
                <a:gd name="connsiteX58" fmla="*/ 18269 w 19295"/>
                <a:gd name="connsiteY58" fmla="*/ 13125 h 15992"/>
                <a:gd name="connsiteX59" fmla="*/ 17308 w 19295"/>
                <a:gd name="connsiteY59" fmla="*/ 14117 h 15992"/>
                <a:gd name="connsiteX60" fmla="*/ 15641 w 19295"/>
                <a:gd name="connsiteY60" fmla="*/ 14485 h 15992"/>
                <a:gd name="connsiteX61" fmla="*/ 13269 w 19295"/>
                <a:gd name="connsiteY61" fmla="*/ 14117 h 15992"/>
                <a:gd name="connsiteX62" fmla="*/ 12308 w 19295"/>
                <a:gd name="connsiteY62" fmla="*/ 14117 h 15992"/>
                <a:gd name="connsiteX63" fmla="*/ 9615 w 19295"/>
                <a:gd name="connsiteY63" fmla="*/ 14485 h 15992"/>
                <a:gd name="connsiteX64" fmla="*/ 7372 w 19295"/>
                <a:gd name="connsiteY64" fmla="*/ 14485 h 15992"/>
                <a:gd name="connsiteX65" fmla="*/ 6026 w 19295"/>
                <a:gd name="connsiteY65" fmla="*/ 14669 h 15992"/>
                <a:gd name="connsiteX66" fmla="*/ 4615 w 19295"/>
                <a:gd name="connsiteY66" fmla="*/ 15404 h 15992"/>
                <a:gd name="connsiteX67" fmla="*/ 3718 w 19295"/>
                <a:gd name="connsiteY67" fmla="*/ 15404 h 15992"/>
                <a:gd name="connsiteX68" fmla="*/ 1026 w 19295"/>
                <a:gd name="connsiteY68"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385 w 19295"/>
                <a:gd name="connsiteY34" fmla="*/ 4007 h 15992"/>
                <a:gd name="connsiteX35" fmla="*/ 385 w 19295"/>
                <a:gd name="connsiteY35" fmla="*/ 3051 h 15992"/>
                <a:gd name="connsiteX36" fmla="*/ 8974 w 19295"/>
                <a:gd name="connsiteY36" fmla="*/ 0 h 15992"/>
                <a:gd name="connsiteX37" fmla="*/ 7372 w 19295"/>
                <a:gd name="connsiteY37" fmla="*/ 1507 h 15992"/>
                <a:gd name="connsiteX38" fmla="*/ 8013 w 19295"/>
                <a:gd name="connsiteY38" fmla="*/ 1728 h 15992"/>
                <a:gd name="connsiteX39" fmla="*/ 6987 w 19295"/>
                <a:gd name="connsiteY39" fmla="*/ 2095 h 15992"/>
                <a:gd name="connsiteX40" fmla="*/ 6026 w 19295"/>
                <a:gd name="connsiteY40" fmla="*/ 2463 h 15992"/>
                <a:gd name="connsiteX41" fmla="*/ 8013 w 19295"/>
                <a:gd name="connsiteY41" fmla="*/ 2463 h 15992"/>
                <a:gd name="connsiteX42" fmla="*/ 10641 w 19295"/>
                <a:gd name="connsiteY42" fmla="*/ 4007 h 15992"/>
                <a:gd name="connsiteX43" fmla="*/ 12308 w 19295"/>
                <a:gd name="connsiteY43" fmla="*/ 5698 h 15992"/>
                <a:gd name="connsiteX44" fmla="*/ 14295 w 19295"/>
                <a:gd name="connsiteY44" fmla="*/ 6691 h 15992"/>
                <a:gd name="connsiteX45" fmla="*/ 14936 w 19295"/>
                <a:gd name="connsiteY45" fmla="*/ 8014 h 15992"/>
                <a:gd name="connsiteX46" fmla="*/ 14295 w 19295"/>
                <a:gd name="connsiteY46" fmla="*/ 8014 h 15992"/>
                <a:gd name="connsiteX47" fmla="*/ 15641 w 19295"/>
                <a:gd name="connsiteY47" fmla="*/ 9154 h 15992"/>
                <a:gd name="connsiteX48" fmla="*/ 14936 w 19295"/>
                <a:gd name="connsiteY48" fmla="*/ 9522 h 15992"/>
                <a:gd name="connsiteX49" fmla="*/ 15641 w 19295"/>
                <a:gd name="connsiteY49" fmla="*/ 10073 h 15992"/>
                <a:gd name="connsiteX50" fmla="*/ 15962 w 19295"/>
                <a:gd name="connsiteY50" fmla="*/ 9705 h 15992"/>
                <a:gd name="connsiteX51" fmla="*/ 17308 w 19295"/>
                <a:gd name="connsiteY51" fmla="*/ 9522 h 15992"/>
                <a:gd name="connsiteX52" fmla="*/ 19295 w 19295"/>
                <a:gd name="connsiteY52" fmla="*/ 10441 h 15992"/>
                <a:gd name="connsiteX53" fmla="*/ 18269 w 19295"/>
                <a:gd name="connsiteY53" fmla="*/ 12022 h 15992"/>
                <a:gd name="connsiteX54" fmla="*/ 17308 w 19295"/>
                <a:gd name="connsiteY54" fmla="*/ 12169 h 15992"/>
                <a:gd name="connsiteX55" fmla="*/ 16667 w 19295"/>
                <a:gd name="connsiteY55" fmla="*/ 12573 h 15992"/>
                <a:gd name="connsiteX56" fmla="*/ 15962 w 19295"/>
                <a:gd name="connsiteY56" fmla="*/ 12941 h 15992"/>
                <a:gd name="connsiteX57" fmla="*/ 18269 w 19295"/>
                <a:gd name="connsiteY57" fmla="*/ 13125 h 15992"/>
                <a:gd name="connsiteX58" fmla="*/ 17308 w 19295"/>
                <a:gd name="connsiteY58" fmla="*/ 14117 h 15992"/>
                <a:gd name="connsiteX59" fmla="*/ 15641 w 19295"/>
                <a:gd name="connsiteY59" fmla="*/ 14485 h 15992"/>
                <a:gd name="connsiteX60" fmla="*/ 13269 w 19295"/>
                <a:gd name="connsiteY60" fmla="*/ 14117 h 15992"/>
                <a:gd name="connsiteX61" fmla="*/ 12308 w 19295"/>
                <a:gd name="connsiteY61" fmla="*/ 14117 h 15992"/>
                <a:gd name="connsiteX62" fmla="*/ 9615 w 19295"/>
                <a:gd name="connsiteY62" fmla="*/ 14485 h 15992"/>
                <a:gd name="connsiteX63" fmla="*/ 7372 w 19295"/>
                <a:gd name="connsiteY63" fmla="*/ 14485 h 15992"/>
                <a:gd name="connsiteX64" fmla="*/ 6026 w 19295"/>
                <a:gd name="connsiteY64" fmla="*/ 14669 h 15992"/>
                <a:gd name="connsiteX65" fmla="*/ 4615 w 19295"/>
                <a:gd name="connsiteY65" fmla="*/ 15404 h 15992"/>
                <a:gd name="connsiteX66" fmla="*/ 3718 w 19295"/>
                <a:gd name="connsiteY66" fmla="*/ 15404 h 15992"/>
                <a:gd name="connsiteX67" fmla="*/ 1026 w 19295"/>
                <a:gd name="connsiteY67"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385 w 19295"/>
                <a:gd name="connsiteY34" fmla="*/ 4007 h 15992"/>
                <a:gd name="connsiteX35" fmla="*/ 8974 w 19295"/>
                <a:gd name="connsiteY35" fmla="*/ 0 h 15992"/>
                <a:gd name="connsiteX36" fmla="*/ 7372 w 19295"/>
                <a:gd name="connsiteY36" fmla="*/ 1507 h 15992"/>
                <a:gd name="connsiteX37" fmla="*/ 8013 w 19295"/>
                <a:gd name="connsiteY37" fmla="*/ 1728 h 15992"/>
                <a:gd name="connsiteX38" fmla="*/ 6987 w 19295"/>
                <a:gd name="connsiteY38" fmla="*/ 2095 h 15992"/>
                <a:gd name="connsiteX39" fmla="*/ 6026 w 19295"/>
                <a:gd name="connsiteY39" fmla="*/ 2463 h 15992"/>
                <a:gd name="connsiteX40" fmla="*/ 8013 w 19295"/>
                <a:gd name="connsiteY40" fmla="*/ 2463 h 15992"/>
                <a:gd name="connsiteX41" fmla="*/ 10641 w 19295"/>
                <a:gd name="connsiteY41" fmla="*/ 4007 h 15992"/>
                <a:gd name="connsiteX42" fmla="*/ 12308 w 19295"/>
                <a:gd name="connsiteY42" fmla="*/ 5698 h 15992"/>
                <a:gd name="connsiteX43" fmla="*/ 14295 w 19295"/>
                <a:gd name="connsiteY43" fmla="*/ 6691 h 15992"/>
                <a:gd name="connsiteX44" fmla="*/ 14936 w 19295"/>
                <a:gd name="connsiteY44" fmla="*/ 8014 h 15992"/>
                <a:gd name="connsiteX45" fmla="*/ 14295 w 19295"/>
                <a:gd name="connsiteY45" fmla="*/ 8014 h 15992"/>
                <a:gd name="connsiteX46" fmla="*/ 15641 w 19295"/>
                <a:gd name="connsiteY46" fmla="*/ 9154 h 15992"/>
                <a:gd name="connsiteX47" fmla="*/ 14936 w 19295"/>
                <a:gd name="connsiteY47" fmla="*/ 9522 h 15992"/>
                <a:gd name="connsiteX48" fmla="*/ 15641 w 19295"/>
                <a:gd name="connsiteY48" fmla="*/ 10073 h 15992"/>
                <a:gd name="connsiteX49" fmla="*/ 15962 w 19295"/>
                <a:gd name="connsiteY49" fmla="*/ 9705 h 15992"/>
                <a:gd name="connsiteX50" fmla="*/ 17308 w 19295"/>
                <a:gd name="connsiteY50" fmla="*/ 9522 h 15992"/>
                <a:gd name="connsiteX51" fmla="*/ 19295 w 19295"/>
                <a:gd name="connsiteY51" fmla="*/ 10441 h 15992"/>
                <a:gd name="connsiteX52" fmla="*/ 18269 w 19295"/>
                <a:gd name="connsiteY52" fmla="*/ 12022 h 15992"/>
                <a:gd name="connsiteX53" fmla="*/ 17308 w 19295"/>
                <a:gd name="connsiteY53" fmla="*/ 12169 h 15992"/>
                <a:gd name="connsiteX54" fmla="*/ 16667 w 19295"/>
                <a:gd name="connsiteY54" fmla="*/ 12573 h 15992"/>
                <a:gd name="connsiteX55" fmla="*/ 15962 w 19295"/>
                <a:gd name="connsiteY55" fmla="*/ 12941 h 15992"/>
                <a:gd name="connsiteX56" fmla="*/ 18269 w 19295"/>
                <a:gd name="connsiteY56" fmla="*/ 13125 h 15992"/>
                <a:gd name="connsiteX57" fmla="*/ 17308 w 19295"/>
                <a:gd name="connsiteY57" fmla="*/ 14117 h 15992"/>
                <a:gd name="connsiteX58" fmla="*/ 15641 w 19295"/>
                <a:gd name="connsiteY58" fmla="*/ 14485 h 15992"/>
                <a:gd name="connsiteX59" fmla="*/ 13269 w 19295"/>
                <a:gd name="connsiteY59" fmla="*/ 14117 h 15992"/>
                <a:gd name="connsiteX60" fmla="*/ 12308 w 19295"/>
                <a:gd name="connsiteY60" fmla="*/ 14117 h 15992"/>
                <a:gd name="connsiteX61" fmla="*/ 9615 w 19295"/>
                <a:gd name="connsiteY61" fmla="*/ 14485 h 15992"/>
                <a:gd name="connsiteX62" fmla="*/ 7372 w 19295"/>
                <a:gd name="connsiteY62" fmla="*/ 14485 h 15992"/>
                <a:gd name="connsiteX63" fmla="*/ 6026 w 19295"/>
                <a:gd name="connsiteY63" fmla="*/ 14669 h 15992"/>
                <a:gd name="connsiteX64" fmla="*/ 4615 w 19295"/>
                <a:gd name="connsiteY64" fmla="*/ 15404 h 15992"/>
                <a:gd name="connsiteX65" fmla="*/ 3718 w 19295"/>
                <a:gd name="connsiteY65" fmla="*/ 15404 h 15992"/>
                <a:gd name="connsiteX66" fmla="*/ 1026 w 19295"/>
                <a:gd name="connsiteY66"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1026 w 19295"/>
                <a:gd name="connsiteY33" fmla="*/ 2683 h 15992"/>
                <a:gd name="connsiteX34" fmla="*/ 8974 w 19295"/>
                <a:gd name="connsiteY34" fmla="*/ 0 h 15992"/>
                <a:gd name="connsiteX35" fmla="*/ 7372 w 19295"/>
                <a:gd name="connsiteY35" fmla="*/ 1507 h 15992"/>
                <a:gd name="connsiteX36" fmla="*/ 8013 w 19295"/>
                <a:gd name="connsiteY36" fmla="*/ 1728 h 15992"/>
                <a:gd name="connsiteX37" fmla="*/ 6987 w 19295"/>
                <a:gd name="connsiteY37" fmla="*/ 2095 h 15992"/>
                <a:gd name="connsiteX38" fmla="*/ 6026 w 19295"/>
                <a:gd name="connsiteY38" fmla="*/ 2463 h 15992"/>
                <a:gd name="connsiteX39" fmla="*/ 8013 w 19295"/>
                <a:gd name="connsiteY39" fmla="*/ 2463 h 15992"/>
                <a:gd name="connsiteX40" fmla="*/ 10641 w 19295"/>
                <a:gd name="connsiteY40" fmla="*/ 4007 h 15992"/>
                <a:gd name="connsiteX41" fmla="*/ 12308 w 19295"/>
                <a:gd name="connsiteY41" fmla="*/ 5698 h 15992"/>
                <a:gd name="connsiteX42" fmla="*/ 14295 w 19295"/>
                <a:gd name="connsiteY42" fmla="*/ 6691 h 15992"/>
                <a:gd name="connsiteX43" fmla="*/ 14936 w 19295"/>
                <a:gd name="connsiteY43" fmla="*/ 8014 h 15992"/>
                <a:gd name="connsiteX44" fmla="*/ 14295 w 19295"/>
                <a:gd name="connsiteY44" fmla="*/ 8014 h 15992"/>
                <a:gd name="connsiteX45" fmla="*/ 15641 w 19295"/>
                <a:gd name="connsiteY45" fmla="*/ 9154 h 15992"/>
                <a:gd name="connsiteX46" fmla="*/ 14936 w 19295"/>
                <a:gd name="connsiteY46" fmla="*/ 9522 h 15992"/>
                <a:gd name="connsiteX47" fmla="*/ 15641 w 19295"/>
                <a:gd name="connsiteY47" fmla="*/ 10073 h 15992"/>
                <a:gd name="connsiteX48" fmla="*/ 15962 w 19295"/>
                <a:gd name="connsiteY48" fmla="*/ 9705 h 15992"/>
                <a:gd name="connsiteX49" fmla="*/ 17308 w 19295"/>
                <a:gd name="connsiteY49" fmla="*/ 9522 h 15992"/>
                <a:gd name="connsiteX50" fmla="*/ 19295 w 19295"/>
                <a:gd name="connsiteY50" fmla="*/ 10441 h 15992"/>
                <a:gd name="connsiteX51" fmla="*/ 18269 w 19295"/>
                <a:gd name="connsiteY51" fmla="*/ 12022 h 15992"/>
                <a:gd name="connsiteX52" fmla="*/ 17308 w 19295"/>
                <a:gd name="connsiteY52" fmla="*/ 12169 h 15992"/>
                <a:gd name="connsiteX53" fmla="*/ 16667 w 19295"/>
                <a:gd name="connsiteY53" fmla="*/ 12573 h 15992"/>
                <a:gd name="connsiteX54" fmla="*/ 15962 w 19295"/>
                <a:gd name="connsiteY54" fmla="*/ 12941 h 15992"/>
                <a:gd name="connsiteX55" fmla="*/ 18269 w 19295"/>
                <a:gd name="connsiteY55" fmla="*/ 13125 h 15992"/>
                <a:gd name="connsiteX56" fmla="*/ 17308 w 19295"/>
                <a:gd name="connsiteY56" fmla="*/ 14117 h 15992"/>
                <a:gd name="connsiteX57" fmla="*/ 15641 w 19295"/>
                <a:gd name="connsiteY57" fmla="*/ 14485 h 15992"/>
                <a:gd name="connsiteX58" fmla="*/ 13269 w 19295"/>
                <a:gd name="connsiteY58" fmla="*/ 14117 h 15992"/>
                <a:gd name="connsiteX59" fmla="*/ 12308 w 19295"/>
                <a:gd name="connsiteY59" fmla="*/ 14117 h 15992"/>
                <a:gd name="connsiteX60" fmla="*/ 9615 w 19295"/>
                <a:gd name="connsiteY60" fmla="*/ 14485 h 15992"/>
                <a:gd name="connsiteX61" fmla="*/ 7372 w 19295"/>
                <a:gd name="connsiteY61" fmla="*/ 14485 h 15992"/>
                <a:gd name="connsiteX62" fmla="*/ 6026 w 19295"/>
                <a:gd name="connsiteY62" fmla="*/ 14669 h 15992"/>
                <a:gd name="connsiteX63" fmla="*/ 4615 w 19295"/>
                <a:gd name="connsiteY63" fmla="*/ 15404 h 15992"/>
                <a:gd name="connsiteX64" fmla="*/ 3718 w 19295"/>
                <a:gd name="connsiteY64" fmla="*/ 15404 h 15992"/>
                <a:gd name="connsiteX65" fmla="*/ 1026 w 19295"/>
                <a:gd name="connsiteY65"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2692 w 19295"/>
                <a:gd name="connsiteY32" fmla="*/ 2683 h 15992"/>
                <a:gd name="connsiteX33" fmla="*/ 8974 w 19295"/>
                <a:gd name="connsiteY33" fmla="*/ 0 h 15992"/>
                <a:gd name="connsiteX34" fmla="*/ 7372 w 19295"/>
                <a:gd name="connsiteY34" fmla="*/ 1507 h 15992"/>
                <a:gd name="connsiteX35" fmla="*/ 8013 w 19295"/>
                <a:gd name="connsiteY35" fmla="*/ 1728 h 15992"/>
                <a:gd name="connsiteX36" fmla="*/ 6987 w 19295"/>
                <a:gd name="connsiteY36" fmla="*/ 2095 h 15992"/>
                <a:gd name="connsiteX37" fmla="*/ 6026 w 19295"/>
                <a:gd name="connsiteY37" fmla="*/ 2463 h 15992"/>
                <a:gd name="connsiteX38" fmla="*/ 8013 w 19295"/>
                <a:gd name="connsiteY38" fmla="*/ 2463 h 15992"/>
                <a:gd name="connsiteX39" fmla="*/ 10641 w 19295"/>
                <a:gd name="connsiteY39" fmla="*/ 4007 h 15992"/>
                <a:gd name="connsiteX40" fmla="*/ 12308 w 19295"/>
                <a:gd name="connsiteY40" fmla="*/ 5698 h 15992"/>
                <a:gd name="connsiteX41" fmla="*/ 14295 w 19295"/>
                <a:gd name="connsiteY41" fmla="*/ 6691 h 15992"/>
                <a:gd name="connsiteX42" fmla="*/ 14936 w 19295"/>
                <a:gd name="connsiteY42" fmla="*/ 8014 h 15992"/>
                <a:gd name="connsiteX43" fmla="*/ 14295 w 19295"/>
                <a:gd name="connsiteY43" fmla="*/ 8014 h 15992"/>
                <a:gd name="connsiteX44" fmla="*/ 15641 w 19295"/>
                <a:gd name="connsiteY44" fmla="*/ 9154 h 15992"/>
                <a:gd name="connsiteX45" fmla="*/ 14936 w 19295"/>
                <a:gd name="connsiteY45" fmla="*/ 9522 h 15992"/>
                <a:gd name="connsiteX46" fmla="*/ 15641 w 19295"/>
                <a:gd name="connsiteY46" fmla="*/ 10073 h 15992"/>
                <a:gd name="connsiteX47" fmla="*/ 15962 w 19295"/>
                <a:gd name="connsiteY47" fmla="*/ 9705 h 15992"/>
                <a:gd name="connsiteX48" fmla="*/ 17308 w 19295"/>
                <a:gd name="connsiteY48" fmla="*/ 9522 h 15992"/>
                <a:gd name="connsiteX49" fmla="*/ 19295 w 19295"/>
                <a:gd name="connsiteY49" fmla="*/ 10441 h 15992"/>
                <a:gd name="connsiteX50" fmla="*/ 18269 w 19295"/>
                <a:gd name="connsiteY50" fmla="*/ 12022 h 15992"/>
                <a:gd name="connsiteX51" fmla="*/ 17308 w 19295"/>
                <a:gd name="connsiteY51" fmla="*/ 12169 h 15992"/>
                <a:gd name="connsiteX52" fmla="*/ 16667 w 19295"/>
                <a:gd name="connsiteY52" fmla="*/ 12573 h 15992"/>
                <a:gd name="connsiteX53" fmla="*/ 15962 w 19295"/>
                <a:gd name="connsiteY53" fmla="*/ 12941 h 15992"/>
                <a:gd name="connsiteX54" fmla="*/ 18269 w 19295"/>
                <a:gd name="connsiteY54" fmla="*/ 13125 h 15992"/>
                <a:gd name="connsiteX55" fmla="*/ 17308 w 19295"/>
                <a:gd name="connsiteY55" fmla="*/ 14117 h 15992"/>
                <a:gd name="connsiteX56" fmla="*/ 15641 w 19295"/>
                <a:gd name="connsiteY56" fmla="*/ 14485 h 15992"/>
                <a:gd name="connsiteX57" fmla="*/ 13269 w 19295"/>
                <a:gd name="connsiteY57" fmla="*/ 14117 h 15992"/>
                <a:gd name="connsiteX58" fmla="*/ 12308 w 19295"/>
                <a:gd name="connsiteY58" fmla="*/ 14117 h 15992"/>
                <a:gd name="connsiteX59" fmla="*/ 9615 w 19295"/>
                <a:gd name="connsiteY59" fmla="*/ 14485 h 15992"/>
                <a:gd name="connsiteX60" fmla="*/ 7372 w 19295"/>
                <a:gd name="connsiteY60" fmla="*/ 14485 h 15992"/>
                <a:gd name="connsiteX61" fmla="*/ 6026 w 19295"/>
                <a:gd name="connsiteY61" fmla="*/ 14669 h 15992"/>
                <a:gd name="connsiteX62" fmla="*/ 4615 w 19295"/>
                <a:gd name="connsiteY62" fmla="*/ 15404 h 15992"/>
                <a:gd name="connsiteX63" fmla="*/ 3718 w 19295"/>
                <a:gd name="connsiteY63" fmla="*/ 15404 h 15992"/>
                <a:gd name="connsiteX64" fmla="*/ 1026 w 19295"/>
                <a:gd name="connsiteY64"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2692 w 19295"/>
                <a:gd name="connsiteY31" fmla="*/ 3235 h 15992"/>
                <a:gd name="connsiteX32" fmla="*/ 8974 w 19295"/>
                <a:gd name="connsiteY32" fmla="*/ 0 h 15992"/>
                <a:gd name="connsiteX33" fmla="*/ 7372 w 19295"/>
                <a:gd name="connsiteY33" fmla="*/ 1507 h 15992"/>
                <a:gd name="connsiteX34" fmla="*/ 8013 w 19295"/>
                <a:gd name="connsiteY34" fmla="*/ 1728 h 15992"/>
                <a:gd name="connsiteX35" fmla="*/ 6987 w 19295"/>
                <a:gd name="connsiteY35" fmla="*/ 2095 h 15992"/>
                <a:gd name="connsiteX36" fmla="*/ 6026 w 19295"/>
                <a:gd name="connsiteY36" fmla="*/ 2463 h 15992"/>
                <a:gd name="connsiteX37" fmla="*/ 8013 w 19295"/>
                <a:gd name="connsiteY37" fmla="*/ 2463 h 15992"/>
                <a:gd name="connsiteX38" fmla="*/ 10641 w 19295"/>
                <a:gd name="connsiteY38" fmla="*/ 4007 h 15992"/>
                <a:gd name="connsiteX39" fmla="*/ 12308 w 19295"/>
                <a:gd name="connsiteY39" fmla="*/ 5698 h 15992"/>
                <a:gd name="connsiteX40" fmla="*/ 14295 w 19295"/>
                <a:gd name="connsiteY40" fmla="*/ 6691 h 15992"/>
                <a:gd name="connsiteX41" fmla="*/ 14936 w 19295"/>
                <a:gd name="connsiteY41" fmla="*/ 8014 h 15992"/>
                <a:gd name="connsiteX42" fmla="*/ 14295 w 19295"/>
                <a:gd name="connsiteY42" fmla="*/ 8014 h 15992"/>
                <a:gd name="connsiteX43" fmla="*/ 15641 w 19295"/>
                <a:gd name="connsiteY43" fmla="*/ 9154 h 15992"/>
                <a:gd name="connsiteX44" fmla="*/ 14936 w 19295"/>
                <a:gd name="connsiteY44" fmla="*/ 9522 h 15992"/>
                <a:gd name="connsiteX45" fmla="*/ 15641 w 19295"/>
                <a:gd name="connsiteY45" fmla="*/ 10073 h 15992"/>
                <a:gd name="connsiteX46" fmla="*/ 15962 w 19295"/>
                <a:gd name="connsiteY46" fmla="*/ 9705 h 15992"/>
                <a:gd name="connsiteX47" fmla="*/ 17308 w 19295"/>
                <a:gd name="connsiteY47" fmla="*/ 9522 h 15992"/>
                <a:gd name="connsiteX48" fmla="*/ 19295 w 19295"/>
                <a:gd name="connsiteY48" fmla="*/ 10441 h 15992"/>
                <a:gd name="connsiteX49" fmla="*/ 18269 w 19295"/>
                <a:gd name="connsiteY49" fmla="*/ 12022 h 15992"/>
                <a:gd name="connsiteX50" fmla="*/ 17308 w 19295"/>
                <a:gd name="connsiteY50" fmla="*/ 12169 h 15992"/>
                <a:gd name="connsiteX51" fmla="*/ 16667 w 19295"/>
                <a:gd name="connsiteY51" fmla="*/ 12573 h 15992"/>
                <a:gd name="connsiteX52" fmla="*/ 15962 w 19295"/>
                <a:gd name="connsiteY52" fmla="*/ 12941 h 15992"/>
                <a:gd name="connsiteX53" fmla="*/ 18269 w 19295"/>
                <a:gd name="connsiteY53" fmla="*/ 13125 h 15992"/>
                <a:gd name="connsiteX54" fmla="*/ 17308 w 19295"/>
                <a:gd name="connsiteY54" fmla="*/ 14117 h 15992"/>
                <a:gd name="connsiteX55" fmla="*/ 15641 w 19295"/>
                <a:gd name="connsiteY55" fmla="*/ 14485 h 15992"/>
                <a:gd name="connsiteX56" fmla="*/ 13269 w 19295"/>
                <a:gd name="connsiteY56" fmla="*/ 14117 h 15992"/>
                <a:gd name="connsiteX57" fmla="*/ 12308 w 19295"/>
                <a:gd name="connsiteY57" fmla="*/ 14117 h 15992"/>
                <a:gd name="connsiteX58" fmla="*/ 9615 w 19295"/>
                <a:gd name="connsiteY58" fmla="*/ 14485 h 15992"/>
                <a:gd name="connsiteX59" fmla="*/ 7372 w 19295"/>
                <a:gd name="connsiteY59" fmla="*/ 14485 h 15992"/>
                <a:gd name="connsiteX60" fmla="*/ 6026 w 19295"/>
                <a:gd name="connsiteY60" fmla="*/ 14669 h 15992"/>
                <a:gd name="connsiteX61" fmla="*/ 4615 w 19295"/>
                <a:gd name="connsiteY61" fmla="*/ 15404 h 15992"/>
                <a:gd name="connsiteX62" fmla="*/ 3718 w 19295"/>
                <a:gd name="connsiteY62" fmla="*/ 15404 h 15992"/>
                <a:gd name="connsiteX63" fmla="*/ 1026 w 19295"/>
                <a:gd name="connsiteY63"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2692 w 19295"/>
                <a:gd name="connsiteY30" fmla="*/ 3603 h 15992"/>
                <a:gd name="connsiteX31" fmla="*/ 8974 w 19295"/>
                <a:gd name="connsiteY31" fmla="*/ 0 h 15992"/>
                <a:gd name="connsiteX32" fmla="*/ 7372 w 19295"/>
                <a:gd name="connsiteY32" fmla="*/ 1507 h 15992"/>
                <a:gd name="connsiteX33" fmla="*/ 8013 w 19295"/>
                <a:gd name="connsiteY33" fmla="*/ 1728 h 15992"/>
                <a:gd name="connsiteX34" fmla="*/ 6987 w 19295"/>
                <a:gd name="connsiteY34" fmla="*/ 2095 h 15992"/>
                <a:gd name="connsiteX35" fmla="*/ 6026 w 19295"/>
                <a:gd name="connsiteY35" fmla="*/ 2463 h 15992"/>
                <a:gd name="connsiteX36" fmla="*/ 8013 w 19295"/>
                <a:gd name="connsiteY36" fmla="*/ 2463 h 15992"/>
                <a:gd name="connsiteX37" fmla="*/ 10641 w 19295"/>
                <a:gd name="connsiteY37" fmla="*/ 4007 h 15992"/>
                <a:gd name="connsiteX38" fmla="*/ 12308 w 19295"/>
                <a:gd name="connsiteY38" fmla="*/ 5698 h 15992"/>
                <a:gd name="connsiteX39" fmla="*/ 14295 w 19295"/>
                <a:gd name="connsiteY39" fmla="*/ 6691 h 15992"/>
                <a:gd name="connsiteX40" fmla="*/ 14936 w 19295"/>
                <a:gd name="connsiteY40" fmla="*/ 8014 h 15992"/>
                <a:gd name="connsiteX41" fmla="*/ 14295 w 19295"/>
                <a:gd name="connsiteY41" fmla="*/ 8014 h 15992"/>
                <a:gd name="connsiteX42" fmla="*/ 15641 w 19295"/>
                <a:gd name="connsiteY42" fmla="*/ 9154 h 15992"/>
                <a:gd name="connsiteX43" fmla="*/ 14936 w 19295"/>
                <a:gd name="connsiteY43" fmla="*/ 9522 h 15992"/>
                <a:gd name="connsiteX44" fmla="*/ 15641 w 19295"/>
                <a:gd name="connsiteY44" fmla="*/ 10073 h 15992"/>
                <a:gd name="connsiteX45" fmla="*/ 15962 w 19295"/>
                <a:gd name="connsiteY45" fmla="*/ 9705 h 15992"/>
                <a:gd name="connsiteX46" fmla="*/ 17308 w 19295"/>
                <a:gd name="connsiteY46" fmla="*/ 9522 h 15992"/>
                <a:gd name="connsiteX47" fmla="*/ 19295 w 19295"/>
                <a:gd name="connsiteY47" fmla="*/ 10441 h 15992"/>
                <a:gd name="connsiteX48" fmla="*/ 18269 w 19295"/>
                <a:gd name="connsiteY48" fmla="*/ 12022 h 15992"/>
                <a:gd name="connsiteX49" fmla="*/ 17308 w 19295"/>
                <a:gd name="connsiteY49" fmla="*/ 12169 h 15992"/>
                <a:gd name="connsiteX50" fmla="*/ 16667 w 19295"/>
                <a:gd name="connsiteY50" fmla="*/ 12573 h 15992"/>
                <a:gd name="connsiteX51" fmla="*/ 15962 w 19295"/>
                <a:gd name="connsiteY51" fmla="*/ 12941 h 15992"/>
                <a:gd name="connsiteX52" fmla="*/ 18269 w 19295"/>
                <a:gd name="connsiteY52" fmla="*/ 13125 h 15992"/>
                <a:gd name="connsiteX53" fmla="*/ 17308 w 19295"/>
                <a:gd name="connsiteY53" fmla="*/ 14117 h 15992"/>
                <a:gd name="connsiteX54" fmla="*/ 15641 w 19295"/>
                <a:gd name="connsiteY54" fmla="*/ 14485 h 15992"/>
                <a:gd name="connsiteX55" fmla="*/ 13269 w 19295"/>
                <a:gd name="connsiteY55" fmla="*/ 14117 h 15992"/>
                <a:gd name="connsiteX56" fmla="*/ 12308 w 19295"/>
                <a:gd name="connsiteY56" fmla="*/ 14117 h 15992"/>
                <a:gd name="connsiteX57" fmla="*/ 9615 w 19295"/>
                <a:gd name="connsiteY57" fmla="*/ 14485 h 15992"/>
                <a:gd name="connsiteX58" fmla="*/ 7372 w 19295"/>
                <a:gd name="connsiteY58" fmla="*/ 14485 h 15992"/>
                <a:gd name="connsiteX59" fmla="*/ 6026 w 19295"/>
                <a:gd name="connsiteY59" fmla="*/ 14669 h 15992"/>
                <a:gd name="connsiteX60" fmla="*/ 4615 w 19295"/>
                <a:gd name="connsiteY60" fmla="*/ 15404 h 15992"/>
                <a:gd name="connsiteX61" fmla="*/ 3718 w 19295"/>
                <a:gd name="connsiteY61" fmla="*/ 15404 h 15992"/>
                <a:gd name="connsiteX62" fmla="*/ 1026 w 19295"/>
                <a:gd name="connsiteY62"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1731 w 19295"/>
                <a:gd name="connsiteY29" fmla="*/ 5110 h 15992"/>
                <a:gd name="connsiteX30" fmla="*/ 8974 w 19295"/>
                <a:gd name="connsiteY30" fmla="*/ 0 h 15992"/>
                <a:gd name="connsiteX31" fmla="*/ 7372 w 19295"/>
                <a:gd name="connsiteY31" fmla="*/ 1507 h 15992"/>
                <a:gd name="connsiteX32" fmla="*/ 8013 w 19295"/>
                <a:gd name="connsiteY32" fmla="*/ 1728 h 15992"/>
                <a:gd name="connsiteX33" fmla="*/ 6987 w 19295"/>
                <a:gd name="connsiteY33" fmla="*/ 2095 h 15992"/>
                <a:gd name="connsiteX34" fmla="*/ 6026 w 19295"/>
                <a:gd name="connsiteY34" fmla="*/ 2463 h 15992"/>
                <a:gd name="connsiteX35" fmla="*/ 8013 w 19295"/>
                <a:gd name="connsiteY35" fmla="*/ 2463 h 15992"/>
                <a:gd name="connsiteX36" fmla="*/ 10641 w 19295"/>
                <a:gd name="connsiteY36" fmla="*/ 4007 h 15992"/>
                <a:gd name="connsiteX37" fmla="*/ 12308 w 19295"/>
                <a:gd name="connsiteY37" fmla="*/ 5698 h 15992"/>
                <a:gd name="connsiteX38" fmla="*/ 14295 w 19295"/>
                <a:gd name="connsiteY38" fmla="*/ 6691 h 15992"/>
                <a:gd name="connsiteX39" fmla="*/ 14936 w 19295"/>
                <a:gd name="connsiteY39" fmla="*/ 8014 h 15992"/>
                <a:gd name="connsiteX40" fmla="*/ 14295 w 19295"/>
                <a:gd name="connsiteY40" fmla="*/ 8014 h 15992"/>
                <a:gd name="connsiteX41" fmla="*/ 15641 w 19295"/>
                <a:gd name="connsiteY41" fmla="*/ 9154 h 15992"/>
                <a:gd name="connsiteX42" fmla="*/ 14936 w 19295"/>
                <a:gd name="connsiteY42" fmla="*/ 9522 h 15992"/>
                <a:gd name="connsiteX43" fmla="*/ 15641 w 19295"/>
                <a:gd name="connsiteY43" fmla="*/ 10073 h 15992"/>
                <a:gd name="connsiteX44" fmla="*/ 15962 w 19295"/>
                <a:gd name="connsiteY44" fmla="*/ 9705 h 15992"/>
                <a:gd name="connsiteX45" fmla="*/ 17308 w 19295"/>
                <a:gd name="connsiteY45" fmla="*/ 9522 h 15992"/>
                <a:gd name="connsiteX46" fmla="*/ 19295 w 19295"/>
                <a:gd name="connsiteY46" fmla="*/ 10441 h 15992"/>
                <a:gd name="connsiteX47" fmla="*/ 18269 w 19295"/>
                <a:gd name="connsiteY47" fmla="*/ 12022 h 15992"/>
                <a:gd name="connsiteX48" fmla="*/ 17308 w 19295"/>
                <a:gd name="connsiteY48" fmla="*/ 12169 h 15992"/>
                <a:gd name="connsiteX49" fmla="*/ 16667 w 19295"/>
                <a:gd name="connsiteY49" fmla="*/ 12573 h 15992"/>
                <a:gd name="connsiteX50" fmla="*/ 15962 w 19295"/>
                <a:gd name="connsiteY50" fmla="*/ 12941 h 15992"/>
                <a:gd name="connsiteX51" fmla="*/ 18269 w 19295"/>
                <a:gd name="connsiteY51" fmla="*/ 13125 h 15992"/>
                <a:gd name="connsiteX52" fmla="*/ 17308 w 19295"/>
                <a:gd name="connsiteY52" fmla="*/ 14117 h 15992"/>
                <a:gd name="connsiteX53" fmla="*/ 15641 w 19295"/>
                <a:gd name="connsiteY53" fmla="*/ 14485 h 15992"/>
                <a:gd name="connsiteX54" fmla="*/ 13269 w 19295"/>
                <a:gd name="connsiteY54" fmla="*/ 14117 h 15992"/>
                <a:gd name="connsiteX55" fmla="*/ 12308 w 19295"/>
                <a:gd name="connsiteY55" fmla="*/ 14117 h 15992"/>
                <a:gd name="connsiteX56" fmla="*/ 9615 w 19295"/>
                <a:gd name="connsiteY56" fmla="*/ 14485 h 15992"/>
                <a:gd name="connsiteX57" fmla="*/ 7372 w 19295"/>
                <a:gd name="connsiteY57" fmla="*/ 14485 h 15992"/>
                <a:gd name="connsiteX58" fmla="*/ 6026 w 19295"/>
                <a:gd name="connsiteY58" fmla="*/ 14669 h 15992"/>
                <a:gd name="connsiteX59" fmla="*/ 4615 w 19295"/>
                <a:gd name="connsiteY59" fmla="*/ 15404 h 15992"/>
                <a:gd name="connsiteX60" fmla="*/ 3718 w 19295"/>
                <a:gd name="connsiteY60" fmla="*/ 15404 h 15992"/>
                <a:gd name="connsiteX61" fmla="*/ 1026 w 19295"/>
                <a:gd name="connsiteY61"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2692 w 19295"/>
                <a:gd name="connsiteY28" fmla="*/ 5551 h 15992"/>
                <a:gd name="connsiteX29" fmla="*/ 8974 w 19295"/>
                <a:gd name="connsiteY29" fmla="*/ 0 h 15992"/>
                <a:gd name="connsiteX30" fmla="*/ 7372 w 19295"/>
                <a:gd name="connsiteY30" fmla="*/ 1507 h 15992"/>
                <a:gd name="connsiteX31" fmla="*/ 8013 w 19295"/>
                <a:gd name="connsiteY31" fmla="*/ 1728 h 15992"/>
                <a:gd name="connsiteX32" fmla="*/ 6987 w 19295"/>
                <a:gd name="connsiteY32" fmla="*/ 2095 h 15992"/>
                <a:gd name="connsiteX33" fmla="*/ 6026 w 19295"/>
                <a:gd name="connsiteY33" fmla="*/ 2463 h 15992"/>
                <a:gd name="connsiteX34" fmla="*/ 8013 w 19295"/>
                <a:gd name="connsiteY34" fmla="*/ 2463 h 15992"/>
                <a:gd name="connsiteX35" fmla="*/ 10641 w 19295"/>
                <a:gd name="connsiteY35" fmla="*/ 4007 h 15992"/>
                <a:gd name="connsiteX36" fmla="*/ 12308 w 19295"/>
                <a:gd name="connsiteY36" fmla="*/ 5698 h 15992"/>
                <a:gd name="connsiteX37" fmla="*/ 14295 w 19295"/>
                <a:gd name="connsiteY37" fmla="*/ 6691 h 15992"/>
                <a:gd name="connsiteX38" fmla="*/ 14936 w 19295"/>
                <a:gd name="connsiteY38" fmla="*/ 8014 h 15992"/>
                <a:gd name="connsiteX39" fmla="*/ 14295 w 19295"/>
                <a:gd name="connsiteY39" fmla="*/ 8014 h 15992"/>
                <a:gd name="connsiteX40" fmla="*/ 15641 w 19295"/>
                <a:gd name="connsiteY40" fmla="*/ 9154 h 15992"/>
                <a:gd name="connsiteX41" fmla="*/ 14936 w 19295"/>
                <a:gd name="connsiteY41" fmla="*/ 9522 h 15992"/>
                <a:gd name="connsiteX42" fmla="*/ 15641 w 19295"/>
                <a:gd name="connsiteY42" fmla="*/ 10073 h 15992"/>
                <a:gd name="connsiteX43" fmla="*/ 15962 w 19295"/>
                <a:gd name="connsiteY43" fmla="*/ 9705 h 15992"/>
                <a:gd name="connsiteX44" fmla="*/ 17308 w 19295"/>
                <a:gd name="connsiteY44" fmla="*/ 9522 h 15992"/>
                <a:gd name="connsiteX45" fmla="*/ 19295 w 19295"/>
                <a:gd name="connsiteY45" fmla="*/ 10441 h 15992"/>
                <a:gd name="connsiteX46" fmla="*/ 18269 w 19295"/>
                <a:gd name="connsiteY46" fmla="*/ 12022 h 15992"/>
                <a:gd name="connsiteX47" fmla="*/ 17308 w 19295"/>
                <a:gd name="connsiteY47" fmla="*/ 12169 h 15992"/>
                <a:gd name="connsiteX48" fmla="*/ 16667 w 19295"/>
                <a:gd name="connsiteY48" fmla="*/ 12573 h 15992"/>
                <a:gd name="connsiteX49" fmla="*/ 15962 w 19295"/>
                <a:gd name="connsiteY49" fmla="*/ 12941 h 15992"/>
                <a:gd name="connsiteX50" fmla="*/ 18269 w 19295"/>
                <a:gd name="connsiteY50" fmla="*/ 13125 h 15992"/>
                <a:gd name="connsiteX51" fmla="*/ 17308 w 19295"/>
                <a:gd name="connsiteY51" fmla="*/ 14117 h 15992"/>
                <a:gd name="connsiteX52" fmla="*/ 15641 w 19295"/>
                <a:gd name="connsiteY52" fmla="*/ 14485 h 15992"/>
                <a:gd name="connsiteX53" fmla="*/ 13269 w 19295"/>
                <a:gd name="connsiteY53" fmla="*/ 14117 h 15992"/>
                <a:gd name="connsiteX54" fmla="*/ 12308 w 19295"/>
                <a:gd name="connsiteY54" fmla="*/ 14117 h 15992"/>
                <a:gd name="connsiteX55" fmla="*/ 9615 w 19295"/>
                <a:gd name="connsiteY55" fmla="*/ 14485 h 15992"/>
                <a:gd name="connsiteX56" fmla="*/ 7372 w 19295"/>
                <a:gd name="connsiteY56" fmla="*/ 14485 h 15992"/>
                <a:gd name="connsiteX57" fmla="*/ 6026 w 19295"/>
                <a:gd name="connsiteY57" fmla="*/ 14669 h 15992"/>
                <a:gd name="connsiteX58" fmla="*/ 4615 w 19295"/>
                <a:gd name="connsiteY58" fmla="*/ 15404 h 15992"/>
                <a:gd name="connsiteX59" fmla="*/ 3718 w 19295"/>
                <a:gd name="connsiteY59" fmla="*/ 15404 h 15992"/>
                <a:gd name="connsiteX60" fmla="*/ 1026 w 19295"/>
                <a:gd name="connsiteY60"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8974 w 19295"/>
                <a:gd name="connsiteY28" fmla="*/ 0 h 15992"/>
                <a:gd name="connsiteX29" fmla="*/ 7372 w 19295"/>
                <a:gd name="connsiteY29" fmla="*/ 1507 h 15992"/>
                <a:gd name="connsiteX30" fmla="*/ 8013 w 19295"/>
                <a:gd name="connsiteY30" fmla="*/ 1728 h 15992"/>
                <a:gd name="connsiteX31" fmla="*/ 6987 w 19295"/>
                <a:gd name="connsiteY31" fmla="*/ 2095 h 15992"/>
                <a:gd name="connsiteX32" fmla="*/ 6026 w 19295"/>
                <a:gd name="connsiteY32" fmla="*/ 2463 h 15992"/>
                <a:gd name="connsiteX33" fmla="*/ 8013 w 19295"/>
                <a:gd name="connsiteY33" fmla="*/ 2463 h 15992"/>
                <a:gd name="connsiteX34" fmla="*/ 10641 w 19295"/>
                <a:gd name="connsiteY34" fmla="*/ 4007 h 15992"/>
                <a:gd name="connsiteX35" fmla="*/ 12308 w 19295"/>
                <a:gd name="connsiteY35" fmla="*/ 5698 h 15992"/>
                <a:gd name="connsiteX36" fmla="*/ 14295 w 19295"/>
                <a:gd name="connsiteY36" fmla="*/ 6691 h 15992"/>
                <a:gd name="connsiteX37" fmla="*/ 14936 w 19295"/>
                <a:gd name="connsiteY37" fmla="*/ 8014 h 15992"/>
                <a:gd name="connsiteX38" fmla="*/ 14295 w 19295"/>
                <a:gd name="connsiteY38" fmla="*/ 8014 h 15992"/>
                <a:gd name="connsiteX39" fmla="*/ 15641 w 19295"/>
                <a:gd name="connsiteY39" fmla="*/ 9154 h 15992"/>
                <a:gd name="connsiteX40" fmla="*/ 14936 w 19295"/>
                <a:gd name="connsiteY40" fmla="*/ 9522 h 15992"/>
                <a:gd name="connsiteX41" fmla="*/ 15641 w 19295"/>
                <a:gd name="connsiteY41" fmla="*/ 10073 h 15992"/>
                <a:gd name="connsiteX42" fmla="*/ 15962 w 19295"/>
                <a:gd name="connsiteY42" fmla="*/ 9705 h 15992"/>
                <a:gd name="connsiteX43" fmla="*/ 17308 w 19295"/>
                <a:gd name="connsiteY43" fmla="*/ 9522 h 15992"/>
                <a:gd name="connsiteX44" fmla="*/ 19295 w 19295"/>
                <a:gd name="connsiteY44" fmla="*/ 10441 h 15992"/>
                <a:gd name="connsiteX45" fmla="*/ 18269 w 19295"/>
                <a:gd name="connsiteY45" fmla="*/ 12022 h 15992"/>
                <a:gd name="connsiteX46" fmla="*/ 17308 w 19295"/>
                <a:gd name="connsiteY46" fmla="*/ 12169 h 15992"/>
                <a:gd name="connsiteX47" fmla="*/ 16667 w 19295"/>
                <a:gd name="connsiteY47" fmla="*/ 12573 h 15992"/>
                <a:gd name="connsiteX48" fmla="*/ 15962 w 19295"/>
                <a:gd name="connsiteY48" fmla="*/ 12941 h 15992"/>
                <a:gd name="connsiteX49" fmla="*/ 18269 w 19295"/>
                <a:gd name="connsiteY49" fmla="*/ 13125 h 15992"/>
                <a:gd name="connsiteX50" fmla="*/ 17308 w 19295"/>
                <a:gd name="connsiteY50" fmla="*/ 14117 h 15992"/>
                <a:gd name="connsiteX51" fmla="*/ 15641 w 19295"/>
                <a:gd name="connsiteY51" fmla="*/ 14485 h 15992"/>
                <a:gd name="connsiteX52" fmla="*/ 13269 w 19295"/>
                <a:gd name="connsiteY52" fmla="*/ 14117 h 15992"/>
                <a:gd name="connsiteX53" fmla="*/ 12308 w 19295"/>
                <a:gd name="connsiteY53" fmla="*/ 14117 h 15992"/>
                <a:gd name="connsiteX54" fmla="*/ 9615 w 19295"/>
                <a:gd name="connsiteY54" fmla="*/ 14485 h 15992"/>
                <a:gd name="connsiteX55" fmla="*/ 7372 w 19295"/>
                <a:gd name="connsiteY55" fmla="*/ 14485 h 15992"/>
                <a:gd name="connsiteX56" fmla="*/ 6026 w 19295"/>
                <a:gd name="connsiteY56" fmla="*/ 14669 h 15992"/>
                <a:gd name="connsiteX57" fmla="*/ 4615 w 19295"/>
                <a:gd name="connsiteY57" fmla="*/ 15404 h 15992"/>
                <a:gd name="connsiteX58" fmla="*/ 3718 w 19295"/>
                <a:gd name="connsiteY58" fmla="*/ 15404 h 15992"/>
                <a:gd name="connsiteX59" fmla="*/ 1026 w 19295"/>
                <a:gd name="connsiteY59"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8974 w 19295"/>
                <a:gd name="connsiteY28" fmla="*/ 0 h 15992"/>
                <a:gd name="connsiteX29" fmla="*/ 7372 w 19295"/>
                <a:gd name="connsiteY29" fmla="*/ 1507 h 15992"/>
                <a:gd name="connsiteX30" fmla="*/ 8013 w 19295"/>
                <a:gd name="connsiteY30" fmla="*/ 1728 h 15992"/>
                <a:gd name="connsiteX31" fmla="*/ 6987 w 19295"/>
                <a:gd name="connsiteY31" fmla="*/ 2095 h 15992"/>
                <a:gd name="connsiteX32" fmla="*/ 6026 w 19295"/>
                <a:gd name="connsiteY32" fmla="*/ 2463 h 15992"/>
                <a:gd name="connsiteX33" fmla="*/ 10641 w 19295"/>
                <a:gd name="connsiteY33" fmla="*/ 4007 h 15992"/>
                <a:gd name="connsiteX34" fmla="*/ 12308 w 19295"/>
                <a:gd name="connsiteY34" fmla="*/ 5698 h 15992"/>
                <a:gd name="connsiteX35" fmla="*/ 14295 w 19295"/>
                <a:gd name="connsiteY35" fmla="*/ 6691 h 15992"/>
                <a:gd name="connsiteX36" fmla="*/ 14936 w 19295"/>
                <a:gd name="connsiteY36" fmla="*/ 8014 h 15992"/>
                <a:gd name="connsiteX37" fmla="*/ 14295 w 19295"/>
                <a:gd name="connsiteY37" fmla="*/ 8014 h 15992"/>
                <a:gd name="connsiteX38" fmla="*/ 15641 w 19295"/>
                <a:gd name="connsiteY38" fmla="*/ 9154 h 15992"/>
                <a:gd name="connsiteX39" fmla="*/ 14936 w 19295"/>
                <a:gd name="connsiteY39" fmla="*/ 9522 h 15992"/>
                <a:gd name="connsiteX40" fmla="*/ 15641 w 19295"/>
                <a:gd name="connsiteY40" fmla="*/ 10073 h 15992"/>
                <a:gd name="connsiteX41" fmla="*/ 15962 w 19295"/>
                <a:gd name="connsiteY41" fmla="*/ 9705 h 15992"/>
                <a:gd name="connsiteX42" fmla="*/ 17308 w 19295"/>
                <a:gd name="connsiteY42" fmla="*/ 9522 h 15992"/>
                <a:gd name="connsiteX43" fmla="*/ 19295 w 19295"/>
                <a:gd name="connsiteY43" fmla="*/ 10441 h 15992"/>
                <a:gd name="connsiteX44" fmla="*/ 18269 w 19295"/>
                <a:gd name="connsiteY44" fmla="*/ 12022 h 15992"/>
                <a:gd name="connsiteX45" fmla="*/ 17308 w 19295"/>
                <a:gd name="connsiteY45" fmla="*/ 12169 h 15992"/>
                <a:gd name="connsiteX46" fmla="*/ 16667 w 19295"/>
                <a:gd name="connsiteY46" fmla="*/ 12573 h 15992"/>
                <a:gd name="connsiteX47" fmla="*/ 15962 w 19295"/>
                <a:gd name="connsiteY47" fmla="*/ 12941 h 15992"/>
                <a:gd name="connsiteX48" fmla="*/ 18269 w 19295"/>
                <a:gd name="connsiteY48" fmla="*/ 13125 h 15992"/>
                <a:gd name="connsiteX49" fmla="*/ 17308 w 19295"/>
                <a:gd name="connsiteY49" fmla="*/ 14117 h 15992"/>
                <a:gd name="connsiteX50" fmla="*/ 15641 w 19295"/>
                <a:gd name="connsiteY50" fmla="*/ 14485 h 15992"/>
                <a:gd name="connsiteX51" fmla="*/ 13269 w 19295"/>
                <a:gd name="connsiteY51" fmla="*/ 14117 h 15992"/>
                <a:gd name="connsiteX52" fmla="*/ 12308 w 19295"/>
                <a:gd name="connsiteY52" fmla="*/ 14117 h 15992"/>
                <a:gd name="connsiteX53" fmla="*/ 9615 w 19295"/>
                <a:gd name="connsiteY53" fmla="*/ 14485 h 15992"/>
                <a:gd name="connsiteX54" fmla="*/ 7372 w 19295"/>
                <a:gd name="connsiteY54" fmla="*/ 14485 h 15992"/>
                <a:gd name="connsiteX55" fmla="*/ 6026 w 19295"/>
                <a:gd name="connsiteY55" fmla="*/ 14669 h 15992"/>
                <a:gd name="connsiteX56" fmla="*/ 4615 w 19295"/>
                <a:gd name="connsiteY56" fmla="*/ 15404 h 15992"/>
                <a:gd name="connsiteX57" fmla="*/ 3718 w 19295"/>
                <a:gd name="connsiteY57" fmla="*/ 15404 h 15992"/>
                <a:gd name="connsiteX58" fmla="*/ 1026 w 19295"/>
                <a:gd name="connsiteY58"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8974 w 19295"/>
                <a:gd name="connsiteY28" fmla="*/ 0 h 15992"/>
                <a:gd name="connsiteX29" fmla="*/ 7372 w 19295"/>
                <a:gd name="connsiteY29" fmla="*/ 1507 h 15992"/>
                <a:gd name="connsiteX30" fmla="*/ 8013 w 19295"/>
                <a:gd name="connsiteY30" fmla="*/ 1728 h 15992"/>
                <a:gd name="connsiteX31" fmla="*/ 6987 w 19295"/>
                <a:gd name="connsiteY31" fmla="*/ 2095 h 15992"/>
                <a:gd name="connsiteX32" fmla="*/ 10641 w 19295"/>
                <a:gd name="connsiteY32" fmla="*/ 4007 h 15992"/>
                <a:gd name="connsiteX33" fmla="*/ 12308 w 19295"/>
                <a:gd name="connsiteY33" fmla="*/ 5698 h 15992"/>
                <a:gd name="connsiteX34" fmla="*/ 14295 w 19295"/>
                <a:gd name="connsiteY34" fmla="*/ 6691 h 15992"/>
                <a:gd name="connsiteX35" fmla="*/ 14936 w 19295"/>
                <a:gd name="connsiteY35" fmla="*/ 8014 h 15992"/>
                <a:gd name="connsiteX36" fmla="*/ 14295 w 19295"/>
                <a:gd name="connsiteY36" fmla="*/ 8014 h 15992"/>
                <a:gd name="connsiteX37" fmla="*/ 15641 w 19295"/>
                <a:gd name="connsiteY37" fmla="*/ 9154 h 15992"/>
                <a:gd name="connsiteX38" fmla="*/ 14936 w 19295"/>
                <a:gd name="connsiteY38" fmla="*/ 9522 h 15992"/>
                <a:gd name="connsiteX39" fmla="*/ 15641 w 19295"/>
                <a:gd name="connsiteY39" fmla="*/ 10073 h 15992"/>
                <a:gd name="connsiteX40" fmla="*/ 15962 w 19295"/>
                <a:gd name="connsiteY40" fmla="*/ 9705 h 15992"/>
                <a:gd name="connsiteX41" fmla="*/ 17308 w 19295"/>
                <a:gd name="connsiteY41" fmla="*/ 9522 h 15992"/>
                <a:gd name="connsiteX42" fmla="*/ 19295 w 19295"/>
                <a:gd name="connsiteY42" fmla="*/ 10441 h 15992"/>
                <a:gd name="connsiteX43" fmla="*/ 18269 w 19295"/>
                <a:gd name="connsiteY43" fmla="*/ 12022 h 15992"/>
                <a:gd name="connsiteX44" fmla="*/ 17308 w 19295"/>
                <a:gd name="connsiteY44" fmla="*/ 12169 h 15992"/>
                <a:gd name="connsiteX45" fmla="*/ 16667 w 19295"/>
                <a:gd name="connsiteY45" fmla="*/ 12573 h 15992"/>
                <a:gd name="connsiteX46" fmla="*/ 15962 w 19295"/>
                <a:gd name="connsiteY46" fmla="*/ 12941 h 15992"/>
                <a:gd name="connsiteX47" fmla="*/ 18269 w 19295"/>
                <a:gd name="connsiteY47" fmla="*/ 13125 h 15992"/>
                <a:gd name="connsiteX48" fmla="*/ 17308 w 19295"/>
                <a:gd name="connsiteY48" fmla="*/ 14117 h 15992"/>
                <a:gd name="connsiteX49" fmla="*/ 15641 w 19295"/>
                <a:gd name="connsiteY49" fmla="*/ 14485 h 15992"/>
                <a:gd name="connsiteX50" fmla="*/ 13269 w 19295"/>
                <a:gd name="connsiteY50" fmla="*/ 14117 h 15992"/>
                <a:gd name="connsiteX51" fmla="*/ 12308 w 19295"/>
                <a:gd name="connsiteY51" fmla="*/ 14117 h 15992"/>
                <a:gd name="connsiteX52" fmla="*/ 9615 w 19295"/>
                <a:gd name="connsiteY52" fmla="*/ 14485 h 15992"/>
                <a:gd name="connsiteX53" fmla="*/ 7372 w 19295"/>
                <a:gd name="connsiteY53" fmla="*/ 14485 h 15992"/>
                <a:gd name="connsiteX54" fmla="*/ 6026 w 19295"/>
                <a:gd name="connsiteY54" fmla="*/ 14669 h 15992"/>
                <a:gd name="connsiteX55" fmla="*/ 4615 w 19295"/>
                <a:gd name="connsiteY55" fmla="*/ 15404 h 15992"/>
                <a:gd name="connsiteX56" fmla="*/ 3718 w 19295"/>
                <a:gd name="connsiteY56" fmla="*/ 15404 h 15992"/>
                <a:gd name="connsiteX57" fmla="*/ 1026 w 19295"/>
                <a:gd name="connsiteY57"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8974 w 19295"/>
                <a:gd name="connsiteY28" fmla="*/ 0 h 15992"/>
                <a:gd name="connsiteX29" fmla="*/ 7372 w 19295"/>
                <a:gd name="connsiteY29" fmla="*/ 1507 h 15992"/>
                <a:gd name="connsiteX30" fmla="*/ 8013 w 19295"/>
                <a:gd name="connsiteY30" fmla="*/ 1728 h 15992"/>
                <a:gd name="connsiteX31" fmla="*/ 10641 w 19295"/>
                <a:gd name="connsiteY31" fmla="*/ 4007 h 15992"/>
                <a:gd name="connsiteX32" fmla="*/ 12308 w 19295"/>
                <a:gd name="connsiteY32" fmla="*/ 5698 h 15992"/>
                <a:gd name="connsiteX33" fmla="*/ 14295 w 19295"/>
                <a:gd name="connsiteY33" fmla="*/ 6691 h 15992"/>
                <a:gd name="connsiteX34" fmla="*/ 14936 w 19295"/>
                <a:gd name="connsiteY34" fmla="*/ 8014 h 15992"/>
                <a:gd name="connsiteX35" fmla="*/ 14295 w 19295"/>
                <a:gd name="connsiteY35" fmla="*/ 8014 h 15992"/>
                <a:gd name="connsiteX36" fmla="*/ 15641 w 19295"/>
                <a:gd name="connsiteY36" fmla="*/ 9154 h 15992"/>
                <a:gd name="connsiteX37" fmla="*/ 14936 w 19295"/>
                <a:gd name="connsiteY37" fmla="*/ 9522 h 15992"/>
                <a:gd name="connsiteX38" fmla="*/ 15641 w 19295"/>
                <a:gd name="connsiteY38" fmla="*/ 10073 h 15992"/>
                <a:gd name="connsiteX39" fmla="*/ 15962 w 19295"/>
                <a:gd name="connsiteY39" fmla="*/ 9705 h 15992"/>
                <a:gd name="connsiteX40" fmla="*/ 17308 w 19295"/>
                <a:gd name="connsiteY40" fmla="*/ 9522 h 15992"/>
                <a:gd name="connsiteX41" fmla="*/ 19295 w 19295"/>
                <a:gd name="connsiteY41" fmla="*/ 10441 h 15992"/>
                <a:gd name="connsiteX42" fmla="*/ 18269 w 19295"/>
                <a:gd name="connsiteY42" fmla="*/ 12022 h 15992"/>
                <a:gd name="connsiteX43" fmla="*/ 17308 w 19295"/>
                <a:gd name="connsiteY43" fmla="*/ 12169 h 15992"/>
                <a:gd name="connsiteX44" fmla="*/ 16667 w 19295"/>
                <a:gd name="connsiteY44" fmla="*/ 12573 h 15992"/>
                <a:gd name="connsiteX45" fmla="*/ 15962 w 19295"/>
                <a:gd name="connsiteY45" fmla="*/ 12941 h 15992"/>
                <a:gd name="connsiteX46" fmla="*/ 18269 w 19295"/>
                <a:gd name="connsiteY46" fmla="*/ 13125 h 15992"/>
                <a:gd name="connsiteX47" fmla="*/ 17308 w 19295"/>
                <a:gd name="connsiteY47" fmla="*/ 14117 h 15992"/>
                <a:gd name="connsiteX48" fmla="*/ 15641 w 19295"/>
                <a:gd name="connsiteY48" fmla="*/ 14485 h 15992"/>
                <a:gd name="connsiteX49" fmla="*/ 13269 w 19295"/>
                <a:gd name="connsiteY49" fmla="*/ 14117 h 15992"/>
                <a:gd name="connsiteX50" fmla="*/ 12308 w 19295"/>
                <a:gd name="connsiteY50" fmla="*/ 14117 h 15992"/>
                <a:gd name="connsiteX51" fmla="*/ 9615 w 19295"/>
                <a:gd name="connsiteY51" fmla="*/ 14485 h 15992"/>
                <a:gd name="connsiteX52" fmla="*/ 7372 w 19295"/>
                <a:gd name="connsiteY52" fmla="*/ 14485 h 15992"/>
                <a:gd name="connsiteX53" fmla="*/ 6026 w 19295"/>
                <a:gd name="connsiteY53" fmla="*/ 14669 h 15992"/>
                <a:gd name="connsiteX54" fmla="*/ 4615 w 19295"/>
                <a:gd name="connsiteY54" fmla="*/ 15404 h 15992"/>
                <a:gd name="connsiteX55" fmla="*/ 3718 w 19295"/>
                <a:gd name="connsiteY55" fmla="*/ 15404 h 15992"/>
                <a:gd name="connsiteX56" fmla="*/ 1026 w 19295"/>
                <a:gd name="connsiteY56"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8974 w 19295"/>
                <a:gd name="connsiteY28" fmla="*/ 0 h 15992"/>
                <a:gd name="connsiteX29" fmla="*/ 7372 w 19295"/>
                <a:gd name="connsiteY29" fmla="*/ 1507 h 15992"/>
                <a:gd name="connsiteX30" fmla="*/ 10641 w 19295"/>
                <a:gd name="connsiteY30" fmla="*/ 4007 h 15992"/>
                <a:gd name="connsiteX31" fmla="*/ 12308 w 19295"/>
                <a:gd name="connsiteY31" fmla="*/ 5698 h 15992"/>
                <a:gd name="connsiteX32" fmla="*/ 14295 w 19295"/>
                <a:gd name="connsiteY32" fmla="*/ 6691 h 15992"/>
                <a:gd name="connsiteX33" fmla="*/ 14936 w 19295"/>
                <a:gd name="connsiteY33" fmla="*/ 8014 h 15992"/>
                <a:gd name="connsiteX34" fmla="*/ 14295 w 19295"/>
                <a:gd name="connsiteY34" fmla="*/ 8014 h 15992"/>
                <a:gd name="connsiteX35" fmla="*/ 15641 w 19295"/>
                <a:gd name="connsiteY35" fmla="*/ 9154 h 15992"/>
                <a:gd name="connsiteX36" fmla="*/ 14936 w 19295"/>
                <a:gd name="connsiteY36" fmla="*/ 9522 h 15992"/>
                <a:gd name="connsiteX37" fmla="*/ 15641 w 19295"/>
                <a:gd name="connsiteY37" fmla="*/ 10073 h 15992"/>
                <a:gd name="connsiteX38" fmla="*/ 15962 w 19295"/>
                <a:gd name="connsiteY38" fmla="*/ 9705 h 15992"/>
                <a:gd name="connsiteX39" fmla="*/ 17308 w 19295"/>
                <a:gd name="connsiteY39" fmla="*/ 9522 h 15992"/>
                <a:gd name="connsiteX40" fmla="*/ 19295 w 19295"/>
                <a:gd name="connsiteY40" fmla="*/ 10441 h 15992"/>
                <a:gd name="connsiteX41" fmla="*/ 18269 w 19295"/>
                <a:gd name="connsiteY41" fmla="*/ 12022 h 15992"/>
                <a:gd name="connsiteX42" fmla="*/ 17308 w 19295"/>
                <a:gd name="connsiteY42" fmla="*/ 12169 h 15992"/>
                <a:gd name="connsiteX43" fmla="*/ 16667 w 19295"/>
                <a:gd name="connsiteY43" fmla="*/ 12573 h 15992"/>
                <a:gd name="connsiteX44" fmla="*/ 15962 w 19295"/>
                <a:gd name="connsiteY44" fmla="*/ 12941 h 15992"/>
                <a:gd name="connsiteX45" fmla="*/ 18269 w 19295"/>
                <a:gd name="connsiteY45" fmla="*/ 13125 h 15992"/>
                <a:gd name="connsiteX46" fmla="*/ 17308 w 19295"/>
                <a:gd name="connsiteY46" fmla="*/ 14117 h 15992"/>
                <a:gd name="connsiteX47" fmla="*/ 15641 w 19295"/>
                <a:gd name="connsiteY47" fmla="*/ 14485 h 15992"/>
                <a:gd name="connsiteX48" fmla="*/ 13269 w 19295"/>
                <a:gd name="connsiteY48" fmla="*/ 14117 h 15992"/>
                <a:gd name="connsiteX49" fmla="*/ 12308 w 19295"/>
                <a:gd name="connsiteY49" fmla="*/ 14117 h 15992"/>
                <a:gd name="connsiteX50" fmla="*/ 9615 w 19295"/>
                <a:gd name="connsiteY50" fmla="*/ 14485 h 15992"/>
                <a:gd name="connsiteX51" fmla="*/ 7372 w 19295"/>
                <a:gd name="connsiteY51" fmla="*/ 14485 h 15992"/>
                <a:gd name="connsiteX52" fmla="*/ 6026 w 19295"/>
                <a:gd name="connsiteY52" fmla="*/ 14669 h 15992"/>
                <a:gd name="connsiteX53" fmla="*/ 4615 w 19295"/>
                <a:gd name="connsiteY53" fmla="*/ 15404 h 15992"/>
                <a:gd name="connsiteX54" fmla="*/ 3718 w 19295"/>
                <a:gd name="connsiteY54" fmla="*/ 15404 h 15992"/>
                <a:gd name="connsiteX55" fmla="*/ 1026 w 19295"/>
                <a:gd name="connsiteY55" fmla="*/ 15992 h 15992"/>
                <a:gd name="connsiteX0" fmla="*/ 1026 w 19295"/>
                <a:gd name="connsiteY0" fmla="*/ 15992 h 15992"/>
                <a:gd name="connsiteX1" fmla="*/ 0 w 19295"/>
                <a:gd name="connsiteY1" fmla="*/ 15625 h 15992"/>
                <a:gd name="connsiteX2" fmla="*/ 1731 w 19295"/>
                <a:gd name="connsiteY2" fmla="*/ 15036 h 15992"/>
                <a:gd name="connsiteX3" fmla="*/ 3333 w 19295"/>
                <a:gd name="connsiteY3" fmla="*/ 13676 h 15992"/>
                <a:gd name="connsiteX4" fmla="*/ 4359 w 19295"/>
                <a:gd name="connsiteY4" fmla="*/ 13529 h 15992"/>
                <a:gd name="connsiteX5" fmla="*/ 6346 w 19295"/>
                <a:gd name="connsiteY5" fmla="*/ 13529 h 15992"/>
                <a:gd name="connsiteX6" fmla="*/ 7372 w 19295"/>
                <a:gd name="connsiteY6" fmla="*/ 12573 h 15992"/>
                <a:gd name="connsiteX7" fmla="*/ 6026 w 19295"/>
                <a:gd name="connsiteY7" fmla="*/ 12941 h 15992"/>
                <a:gd name="connsiteX8" fmla="*/ 3718 w 19295"/>
                <a:gd name="connsiteY8" fmla="*/ 12573 h 15992"/>
                <a:gd name="connsiteX9" fmla="*/ 3333 w 19295"/>
                <a:gd name="connsiteY9" fmla="*/ 12169 h 15992"/>
                <a:gd name="connsiteX10" fmla="*/ 1987 w 19295"/>
                <a:gd name="connsiteY10" fmla="*/ 12573 h 15992"/>
                <a:gd name="connsiteX11" fmla="*/ 1731 w 19295"/>
                <a:gd name="connsiteY11" fmla="*/ 12022 h 15992"/>
                <a:gd name="connsiteX12" fmla="*/ 4359 w 19295"/>
                <a:gd name="connsiteY12" fmla="*/ 10661 h 15992"/>
                <a:gd name="connsiteX13" fmla="*/ 4359 w 19295"/>
                <a:gd name="connsiteY13" fmla="*/ 9705 h 15992"/>
                <a:gd name="connsiteX14" fmla="*/ 3333 w 19295"/>
                <a:gd name="connsiteY14" fmla="*/ 9705 h 15992"/>
                <a:gd name="connsiteX15" fmla="*/ 2692 w 19295"/>
                <a:gd name="connsiteY15" fmla="*/ 9705 h 15992"/>
                <a:gd name="connsiteX16" fmla="*/ 3333 w 19295"/>
                <a:gd name="connsiteY16" fmla="*/ 9522 h 15992"/>
                <a:gd name="connsiteX17" fmla="*/ 5385 w 19295"/>
                <a:gd name="connsiteY17" fmla="*/ 8933 h 15992"/>
                <a:gd name="connsiteX18" fmla="*/ 7372 w 19295"/>
                <a:gd name="connsiteY18" fmla="*/ 8933 h 15992"/>
                <a:gd name="connsiteX19" fmla="*/ 6987 w 19295"/>
                <a:gd name="connsiteY19" fmla="*/ 8198 h 15992"/>
                <a:gd name="connsiteX20" fmla="*/ 6987 w 19295"/>
                <a:gd name="connsiteY20" fmla="*/ 7426 h 15992"/>
                <a:gd name="connsiteX21" fmla="*/ 6987 w 19295"/>
                <a:gd name="connsiteY21" fmla="*/ 7058 h 15992"/>
                <a:gd name="connsiteX22" fmla="*/ 6346 w 19295"/>
                <a:gd name="connsiteY22" fmla="*/ 7058 h 15992"/>
                <a:gd name="connsiteX23" fmla="*/ 6026 w 19295"/>
                <a:gd name="connsiteY23" fmla="*/ 5698 h 15992"/>
                <a:gd name="connsiteX24" fmla="*/ 6026 w 19295"/>
                <a:gd name="connsiteY24" fmla="*/ 5551 h 15992"/>
                <a:gd name="connsiteX25" fmla="*/ 6987 w 19295"/>
                <a:gd name="connsiteY25" fmla="*/ 4963 h 15992"/>
                <a:gd name="connsiteX26" fmla="*/ 6026 w 19295"/>
                <a:gd name="connsiteY26" fmla="*/ 4963 h 15992"/>
                <a:gd name="connsiteX27" fmla="*/ 4359 w 19295"/>
                <a:gd name="connsiteY27" fmla="*/ 5110 h 15992"/>
                <a:gd name="connsiteX28" fmla="*/ 8974 w 19295"/>
                <a:gd name="connsiteY28" fmla="*/ 0 h 15992"/>
                <a:gd name="connsiteX29" fmla="*/ 10641 w 19295"/>
                <a:gd name="connsiteY29" fmla="*/ 4007 h 15992"/>
                <a:gd name="connsiteX30" fmla="*/ 12308 w 19295"/>
                <a:gd name="connsiteY30" fmla="*/ 5698 h 15992"/>
                <a:gd name="connsiteX31" fmla="*/ 14295 w 19295"/>
                <a:gd name="connsiteY31" fmla="*/ 6691 h 15992"/>
                <a:gd name="connsiteX32" fmla="*/ 14936 w 19295"/>
                <a:gd name="connsiteY32" fmla="*/ 8014 h 15992"/>
                <a:gd name="connsiteX33" fmla="*/ 14295 w 19295"/>
                <a:gd name="connsiteY33" fmla="*/ 8014 h 15992"/>
                <a:gd name="connsiteX34" fmla="*/ 15641 w 19295"/>
                <a:gd name="connsiteY34" fmla="*/ 9154 h 15992"/>
                <a:gd name="connsiteX35" fmla="*/ 14936 w 19295"/>
                <a:gd name="connsiteY35" fmla="*/ 9522 h 15992"/>
                <a:gd name="connsiteX36" fmla="*/ 15641 w 19295"/>
                <a:gd name="connsiteY36" fmla="*/ 10073 h 15992"/>
                <a:gd name="connsiteX37" fmla="*/ 15962 w 19295"/>
                <a:gd name="connsiteY37" fmla="*/ 9705 h 15992"/>
                <a:gd name="connsiteX38" fmla="*/ 17308 w 19295"/>
                <a:gd name="connsiteY38" fmla="*/ 9522 h 15992"/>
                <a:gd name="connsiteX39" fmla="*/ 19295 w 19295"/>
                <a:gd name="connsiteY39" fmla="*/ 10441 h 15992"/>
                <a:gd name="connsiteX40" fmla="*/ 18269 w 19295"/>
                <a:gd name="connsiteY40" fmla="*/ 12022 h 15992"/>
                <a:gd name="connsiteX41" fmla="*/ 17308 w 19295"/>
                <a:gd name="connsiteY41" fmla="*/ 12169 h 15992"/>
                <a:gd name="connsiteX42" fmla="*/ 16667 w 19295"/>
                <a:gd name="connsiteY42" fmla="*/ 12573 h 15992"/>
                <a:gd name="connsiteX43" fmla="*/ 15962 w 19295"/>
                <a:gd name="connsiteY43" fmla="*/ 12941 h 15992"/>
                <a:gd name="connsiteX44" fmla="*/ 18269 w 19295"/>
                <a:gd name="connsiteY44" fmla="*/ 13125 h 15992"/>
                <a:gd name="connsiteX45" fmla="*/ 17308 w 19295"/>
                <a:gd name="connsiteY45" fmla="*/ 14117 h 15992"/>
                <a:gd name="connsiteX46" fmla="*/ 15641 w 19295"/>
                <a:gd name="connsiteY46" fmla="*/ 14485 h 15992"/>
                <a:gd name="connsiteX47" fmla="*/ 13269 w 19295"/>
                <a:gd name="connsiteY47" fmla="*/ 14117 h 15992"/>
                <a:gd name="connsiteX48" fmla="*/ 12308 w 19295"/>
                <a:gd name="connsiteY48" fmla="*/ 14117 h 15992"/>
                <a:gd name="connsiteX49" fmla="*/ 9615 w 19295"/>
                <a:gd name="connsiteY49" fmla="*/ 14485 h 15992"/>
                <a:gd name="connsiteX50" fmla="*/ 7372 w 19295"/>
                <a:gd name="connsiteY50" fmla="*/ 14485 h 15992"/>
                <a:gd name="connsiteX51" fmla="*/ 6026 w 19295"/>
                <a:gd name="connsiteY51" fmla="*/ 14669 h 15992"/>
                <a:gd name="connsiteX52" fmla="*/ 4615 w 19295"/>
                <a:gd name="connsiteY52" fmla="*/ 15404 h 15992"/>
                <a:gd name="connsiteX53" fmla="*/ 3718 w 19295"/>
                <a:gd name="connsiteY53" fmla="*/ 15404 h 15992"/>
                <a:gd name="connsiteX54" fmla="*/ 1026 w 19295"/>
                <a:gd name="connsiteY54" fmla="*/ 15992 h 15992"/>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3333 w 19295"/>
                <a:gd name="connsiteY9" fmla="*/ 8162 h 11985"/>
                <a:gd name="connsiteX10" fmla="*/ 1987 w 19295"/>
                <a:gd name="connsiteY10" fmla="*/ 8566 h 11985"/>
                <a:gd name="connsiteX11" fmla="*/ 1731 w 19295"/>
                <a:gd name="connsiteY11" fmla="*/ 8015 h 11985"/>
                <a:gd name="connsiteX12" fmla="*/ 4359 w 19295"/>
                <a:gd name="connsiteY12" fmla="*/ 6654 h 11985"/>
                <a:gd name="connsiteX13" fmla="*/ 4359 w 19295"/>
                <a:gd name="connsiteY13" fmla="*/ 5698 h 11985"/>
                <a:gd name="connsiteX14" fmla="*/ 3333 w 19295"/>
                <a:gd name="connsiteY14" fmla="*/ 5698 h 11985"/>
                <a:gd name="connsiteX15" fmla="*/ 2692 w 19295"/>
                <a:gd name="connsiteY15" fmla="*/ 5698 h 11985"/>
                <a:gd name="connsiteX16" fmla="*/ 3333 w 19295"/>
                <a:gd name="connsiteY16" fmla="*/ 5515 h 11985"/>
                <a:gd name="connsiteX17" fmla="*/ 5385 w 19295"/>
                <a:gd name="connsiteY17" fmla="*/ 4926 h 11985"/>
                <a:gd name="connsiteX18" fmla="*/ 7372 w 19295"/>
                <a:gd name="connsiteY18" fmla="*/ 4926 h 11985"/>
                <a:gd name="connsiteX19" fmla="*/ 6987 w 19295"/>
                <a:gd name="connsiteY19" fmla="*/ 4191 h 11985"/>
                <a:gd name="connsiteX20" fmla="*/ 6987 w 19295"/>
                <a:gd name="connsiteY20" fmla="*/ 3419 h 11985"/>
                <a:gd name="connsiteX21" fmla="*/ 6987 w 19295"/>
                <a:gd name="connsiteY21" fmla="*/ 3051 h 11985"/>
                <a:gd name="connsiteX22" fmla="*/ 6346 w 19295"/>
                <a:gd name="connsiteY22" fmla="*/ 3051 h 11985"/>
                <a:gd name="connsiteX23" fmla="*/ 6026 w 19295"/>
                <a:gd name="connsiteY23" fmla="*/ 1691 h 11985"/>
                <a:gd name="connsiteX24" fmla="*/ 6026 w 19295"/>
                <a:gd name="connsiteY24" fmla="*/ 1544 h 11985"/>
                <a:gd name="connsiteX25" fmla="*/ 6987 w 19295"/>
                <a:gd name="connsiteY25" fmla="*/ 956 h 11985"/>
                <a:gd name="connsiteX26" fmla="*/ 6026 w 19295"/>
                <a:gd name="connsiteY26" fmla="*/ 956 h 11985"/>
                <a:gd name="connsiteX27" fmla="*/ 4359 w 19295"/>
                <a:gd name="connsiteY27" fmla="*/ 1103 h 11985"/>
                <a:gd name="connsiteX28" fmla="*/ 10641 w 19295"/>
                <a:gd name="connsiteY28" fmla="*/ 0 h 11985"/>
                <a:gd name="connsiteX29" fmla="*/ 12308 w 19295"/>
                <a:gd name="connsiteY29" fmla="*/ 1691 h 11985"/>
                <a:gd name="connsiteX30" fmla="*/ 14295 w 19295"/>
                <a:gd name="connsiteY30" fmla="*/ 2684 h 11985"/>
                <a:gd name="connsiteX31" fmla="*/ 14936 w 19295"/>
                <a:gd name="connsiteY31" fmla="*/ 4007 h 11985"/>
                <a:gd name="connsiteX32" fmla="*/ 14295 w 19295"/>
                <a:gd name="connsiteY32" fmla="*/ 4007 h 11985"/>
                <a:gd name="connsiteX33" fmla="*/ 15641 w 19295"/>
                <a:gd name="connsiteY33" fmla="*/ 5147 h 11985"/>
                <a:gd name="connsiteX34" fmla="*/ 14936 w 19295"/>
                <a:gd name="connsiteY34" fmla="*/ 5515 h 11985"/>
                <a:gd name="connsiteX35" fmla="*/ 15641 w 19295"/>
                <a:gd name="connsiteY35" fmla="*/ 6066 h 11985"/>
                <a:gd name="connsiteX36" fmla="*/ 15962 w 19295"/>
                <a:gd name="connsiteY36" fmla="*/ 5698 h 11985"/>
                <a:gd name="connsiteX37" fmla="*/ 17308 w 19295"/>
                <a:gd name="connsiteY37" fmla="*/ 5515 h 11985"/>
                <a:gd name="connsiteX38" fmla="*/ 19295 w 19295"/>
                <a:gd name="connsiteY38" fmla="*/ 6434 h 11985"/>
                <a:gd name="connsiteX39" fmla="*/ 18269 w 19295"/>
                <a:gd name="connsiteY39" fmla="*/ 8015 h 11985"/>
                <a:gd name="connsiteX40" fmla="*/ 17308 w 19295"/>
                <a:gd name="connsiteY40" fmla="*/ 8162 h 11985"/>
                <a:gd name="connsiteX41" fmla="*/ 16667 w 19295"/>
                <a:gd name="connsiteY41" fmla="*/ 8566 h 11985"/>
                <a:gd name="connsiteX42" fmla="*/ 15962 w 19295"/>
                <a:gd name="connsiteY42" fmla="*/ 8934 h 11985"/>
                <a:gd name="connsiteX43" fmla="*/ 18269 w 19295"/>
                <a:gd name="connsiteY43" fmla="*/ 9118 h 11985"/>
                <a:gd name="connsiteX44" fmla="*/ 17308 w 19295"/>
                <a:gd name="connsiteY44" fmla="*/ 10110 h 11985"/>
                <a:gd name="connsiteX45" fmla="*/ 15641 w 19295"/>
                <a:gd name="connsiteY45" fmla="*/ 10478 h 11985"/>
                <a:gd name="connsiteX46" fmla="*/ 13269 w 19295"/>
                <a:gd name="connsiteY46" fmla="*/ 10110 h 11985"/>
                <a:gd name="connsiteX47" fmla="*/ 12308 w 19295"/>
                <a:gd name="connsiteY47" fmla="*/ 10110 h 11985"/>
                <a:gd name="connsiteX48" fmla="*/ 9615 w 19295"/>
                <a:gd name="connsiteY48" fmla="*/ 10478 h 11985"/>
                <a:gd name="connsiteX49" fmla="*/ 7372 w 19295"/>
                <a:gd name="connsiteY49" fmla="*/ 10478 h 11985"/>
                <a:gd name="connsiteX50" fmla="*/ 6026 w 19295"/>
                <a:gd name="connsiteY50" fmla="*/ 10662 h 11985"/>
                <a:gd name="connsiteX51" fmla="*/ 4615 w 19295"/>
                <a:gd name="connsiteY51" fmla="*/ 11397 h 11985"/>
                <a:gd name="connsiteX52" fmla="*/ 3718 w 19295"/>
                <a:gd name="connsiteY52" fmla="*/ 11397 h 11985"/>
                <a:gd name="connsiteX53" fmla="*/ 1026 w 19295"/>
                <a:gd name="connsiteY53"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3333 w 19295"/>
                <a:gd name="connsiteY9" fmla="*/ 8162 h 11985"/>
                <a:gd name="connsiteX10" fmla="*/ 1987 w 19295"/>
                <a:gd name="connsiteY10" fmla="*/ 8566 h 11985"/>
                <a:gd name="connsiteX11" fmla="*/ 1731 w 19295"/>
                <a:gd name="connsiteY11" fmla="*/ 8015 h 11985"/>
                <a:gd name="connsiteX12" fmla="*/ 4359 w 19295"/>
                <a:gd name="connsiteY12" fmla="*/ 6654 h 11985"/>
                <a:gd name="connsiteX13" fmla="*/ 4359 w 19295"/>
                <a:gd name="connsiteY13" fmla="*/ 5698 h 11985"/>
                <a:gd name="connsiteX14" fmla="*/ 3333 w 19295"/>
                <a:gd name="connsiteY14" fmla="*/ 5698 h 11985"/>
                <a:gd name="connsiteX15" fmla="*/ 2692 w 19295"/>
                <a:gd name="connsiteY15" fmla="*/ 5698 h 11985"/>
                <a:gd name="connsiteX16" fmla="*/ 3333 w 19295"/>
                <a:gd name="connsiteY16" fmla="*/ 5515 h 11985"/>
                <a:gd name="connsiteX17" fmla="*/ 5385 w 19295"/>
                <a:gd name="connsiteY17" fmla="*/ 4926 h 11985"/>
                <a:gd name="connsiteX18" fmla="*/ 7372 w 19295"/>
                <a:gd name="connsiteY18" fmla="*/ 4926 h 11985"/>
                <a:gd name="connsiteX19" fmla="*/ 6987 w 19295"/>
                <a:gd name="connsiteY19" fmla="*/ 4191 h 11985"/>
                <a:gd name="connsiteX20" fmla="*/ 6987 w 19295"/>
                <a:gd name="connsiteY20" fmla="*/ 3419 h 11985"/>
                <a:gd name="connsiteX21" fmla="*/ 6987 w 19295"/>
                <a:gd name="connsiteY21" fmla="*/ 3051 h 11985"/>
                <a:gd name="connsiteX22" fmla="*/ 6346 w 19295"/>
                <a:gd name="connsiteY22" fmla="*/ 3051 h 11985"/>
                <a:gd name="connsiteX23" fmla="*/ 6026 w 19295"/>
                <a:gd name="connsiteY23" fmla="*/ 1691 h 11985"/>
                <a:gd name="connsiteX24" fmla="*/ 6026 w 19295"/>
                <a:gd name="connsiteY24" fmla="*/ 1544 h 11985"/>
                <a:gd name="connsiteX25" fmla="*/ 6987 w 19295"/>
                <a:gd name="connsiteY25" fmla="*/ 956 h 11985"/>
                <a:gd name="connsiteX26" fmla="*/ 6026 w 19295"/>
                <a:gd name="connsiteY26" fmla="*/ 956 h 11985"/>
                <a:gd name="connsiteX27" fmla="*/ 10641 w 19295"/>
                <a:gd name="connsiteY27" fmla="*/ 0 h 11985"/>
                <a:gd name="connsiteX28" fmla="*/ 12308 w 19295"/>
                <a:gd name="connsiteY28" fmla="*/ 1691 h 11985"/>
                <a:gd name="connsiteX29" fmla="*/ 14295 w 19295"/>
                <a:gd name="connsiteY29" fmla="*/ 2684 h 11985"/>
                <a:gd name="connsiteX30" fmla="*/ 14936 w 19295"/>
                <a:gd name="connsiteY30" fmla="*/ 4007 h 11985"/>
                <a:gd name="connsiteX31" fmla="*/ 14295 w 19295"/>
                <a:gd name="connsiteY31" fmla="*/ 4007 h 11985"/>
                <a:gd name="connsiteX32" fmla="*/ 15641 w 19295"/>
                <a:gd name="connsiteY32" fmla="*/ 5147 h 11985"/>
                <a:gd name="connsiteX33" fmla="*/ 14936 w 19295"/>
                <a:gd name="connsiteY33" fmla="*/ 5515 h 11985"/>
                <a:gd name="connsiteX34" fmla="*/ 15641 w 19295"/>
                <a:gd name="connsiteY34" fmla="*/ 6066 h 11985"/>
                <a:gd name="connsiteX35" fmla="*/ 15962 w 19295"/>
                <a:gd name="connsiteY35" fmla="*/ 5698 h 11985"/>
                <a:gd name="connsiteX36" fmla="*/ 17308 w 19295"/>
                <a:gd name="connsiteY36" fmla="*/ 5515 h 11985"/>
                <a:gd name="connsiteX37" fmla="*/ 19295 w 19295"/>
                <a:gd name="connsiteY37" fmla="*/ 6434 h 11985"/>
                <a:gd name="connsiteX38" fmla="*/ 18269 w 19295"/>
                <a:gd name="connsiteY38" fmla="*/ 8015 h 11985"/>
                <a:gd name="connsiteX39" fmla="*/ 17308 w 19295"/>
                <a:gd name="connsiteY39" fmla="*/ 8162 h 11985"/>
                <a:gd name="connsiteX40" fmla="*/ 16667 w 19295"/>
                <a:gd name="connsiteY40" fmla="*/ 8566 h 11985"/>
                <a:gd name="connsiteX41" fmla="*/ 15962 w 19295"/>
                <a:gd name="connsiteY41" fmla="*/ 8934 h 11985"/>
                <a:gd name="connsiteX42" fmla="*/ 18269 w 19295"/>
                <a:gd name="connsiteY42" fmla="*/ 9118 h 11985"/>
                <a:gd name="connsiteX43" fmla="*/ 17308 w 19295"/>
                <a:gd name="connsiteY43" fmla="*/ 10110 h 11985"/>
                <a:gd name="connsiteX44" fmla="*/ 15641 w 19295"/>
                <a:gd name="connsiteY44" fmla="*/ 10478 h 11985"/>
                <a:gd name="connsiteX45" fmla="*/ 13269 w 19295"/>
                <a:gd name="connsiteY45" fmla="*/ 10110 h 11985"/>
                <a:gd name="connsiteX46" fmla="*/ 12308 w 19295"/>
                <a:gd name="connsiteY46" fmla="*/ 10110 h 11985"/>
                <a:gd name="connsiteX47" fmla="*/ 9615 w 19295"/>
                <a:gd name="connsiteY47" fmla="*/ 10478 h 11985"/>
                <a:gd name="connsiteX48" fmla="*/ 7372 w 19295"/>
                <a:gd name="connsiteY48" fmla="*/ 10478 h 11985"/>
                <a:gd name="connsiteX49" fmla="*/ 6026 w 19295"/>
                <a:gd name="connsiteY49" fmla="*/ 10662 h 11985"/>
                <a:gd name="connsiteX50" fmla="*/ 4615 w 19295"/>
                <a:gd name="connsiteY50" fmla="*/ 11397 h 11985"/>
                <a:gd name="connsiteX51" fmla="*/ 3718 w 19295"/>
                <a:gd name="connsiteY51" fmla="*/ 11397 h 11985"/>
                <a:gd name="connsiteX52" fmla="*/ 1026 w 19295"/>
                <a:gd name="connsiteY52"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3333 w 19295"/>
                <a:gd name="connsiteY9" fmla="*/ 8162 h 11985"/>
                <a:gd name="connsiteX10" fmla="*/ 1987 w 19295"/>
                <a:gd name="connsiteY10" fmla="*/ 8566 h 11985"/>
                <a:gd name="connsiteX11" fmla="*/ 4359 w 19295"/>
                <a:gd name="connsiteY11" fmla="*/ 6654 h 11985"/>
                <a:gd name="connsiteX12" fmla="*/ 4359 w 19295"/>
                <a:gd name="connsiteY12" fmla="*/ 5698 h 11985"/>
                <a:gd name="connsiteX13" fmla="*/ 3333 w 19295"/>
                <a:gd name="connsiteY13" fmla="*/ 5698 h 11985"/>
                <a:gd name="connsiteX14" fmla="*/ 2692 w 19295"/>
                <a:gd name="connsiteY14" fmla="*/ 5698 h 11985"/>
                <a:gd name="connsiteX15" fmla="*/ 3333 w 19295"/>
                <a:gd name="connsiteY15" fmla="*/ 5515 h 11985"/>
                <a:gd name="connsiteX16" fmla="*/ 5385 w 19295"/>
                <a:gd name="connsiteY16" fmla="*/ 4926 h 11985"/>
                <a:gd name="connsiteX17" fmla="*/ 7372 w 19295"/>
                <a:gd name="connsiteY17" fmla="*/ 4926 h 11985"/>
                <a:gd name="connsiteX18" fmla="*/ 6987 w 19295"/>
                <a:gd name="connsiteY18" fmla="*/ 4191 h 11985"/>
                <a:gd name="connsiteX19" fmla="*/ 6987 w 19295"/>
                <a:gd name="connsiteY19" fmla="*/ 3419 h 11985"/>
                <a:gd name="connsiteX20" fmla="*/ 6987 w 19295"/>
                <a:gd name="connsiteY20" fmla="*/ 3051 h 11985"/>
                <a:gd name="connsiteX21" fmla="*/ 6346 w 19295"/>
                <a:gd name="connsiteY21" fmla="*/ 3051 h 11985"/>
                <a:gd name="connsiteX22" fmla="*/ 6026 w 19295"/>
                <a:gd name="connsiteY22" fmla="*/ 1691 h 11985"/>
                <a:gd name="connsiteX23" fmla="*/ 6026 w 19295"/>
                <a:gd name="connsiteY23" fmla="*/ 1544 h 11985"/>
                <a:gd name="connsiteX24" fmla="*/ 6987 w 19295"/>
                <a:gd name="connsiteY24" fmla="*/ 956 h 11985"/>
                <a:gd name="connsiteX25" fmla="*/ 6026 w 19295"/>
                <a:gd name="connsiteY25" fmla="*/ 956 h 11985"/>
                <a:gd name="connsiteX26" fmla="*/ 10641 w 19295"/>
                <a:gd name="connsiteY26" fmla="*/ 0 h 11985"/>
                <a:gd name="connsiteX27" fmla="*/ 12308 w 19295"/>
                <a:gd name="connsiteY27" fmla="*/ 1691 h 11985"/>
                <a:gd name="connsiteX28" fmla="*/ 14295 w 19295"/>
                <a:gd name="connsiteY28" fmla="*/ 2684 h 11985"/>
                <a:gd name="connsiteX29" fmla="*/ 14936 w 19295"/>
                <a:gd name="connsiteY29" fmla="*/ 4007 h 11985"/>
                <a:gd name="connsiteX30" fmla="*/ 14295 w 19295"/>
                <a:gd name="connsiteY30" fmla="*/ 4007 h 11985"/>
                <a:gd name="connsiteX31" fmla="*/ 15641 w 19295"/>
                <a:gd name="connsiteY31" fmla="*/ 5147 h 11985"/>
                <a:gd name="connsiteX32" fmla="*/ 14936 w 19295"/>
                <a:gd name="connsiteY32" fmla="*/ 5515 h 11985"/>
                <a:gd name="connsiteX33" fmla="*/ 15641 w 19295"/>
                <a:gd name="connsiteY33" fmla="*/ 6066 h 11985"/>
                <a:gd name="connsiteX34" fmla="*/ 15962 w 19295"/>
                <a:gd name="connsiteY34" fmla="*/ 5698 h 11985"/>
                <a:gd name="connsiteX35" fmla="*/ 17308 w 19295"/>
                <a:gd name="connsiteY35" fmla="*/ 5515 h 11985"/>
                <a:gd name="connsiteX36" fmla="*/ 19295 w 19295"/>
                <a:gd name="connsiteY36" fmla="*/ 6434 h 11985"/>
                <a:gd name="connsiteX37" fmla="*/ 18269 w 19295"/>
                <a:gd name="connsiteY37" fmla="*/ 8015 h 11985"/>
                <a:gd name="connsiteX38" fmla="*/ 17308 w 19295"/>
                <a:gd name="connsiteY38" fmla="*/ 8162 h 11985"/>
                <a:gd name="connsiteX39" fmla="*/ 16667 w 19295"/>
                <a:gd name="connsiteY39" fmla="*/ 8566 h 11985"/>
                <a:gd name="connsiteX40" fmla="*/ 15962 w 19295"/>
                <a:gd name="connsiteY40" fmla="*/ 8934 h 11985"/>
                <a:gd name="connsiteX41" fmla="*/ 18269 w 19295"/>
                <a:gd name="connsiteY41" fmla="*/ 9118 h 11985"/>
                <a:gd name="connsiteX42" fmla="*/ 17308 w 19295"/>
                <a:gd name="connsiteY42" fmla="*/ 10110 h 11985"/>
                <a:gd name="connsiteX43" fmla="*/ 15641 w 19295"/>
                <a:gd name="connsiteY43" fmla="*/ 10478 h 11985"/>
                <a:gd name="connsiteX44" fmla="*/ 13269 w 19295"/>
                <a:gd name="connsiteY44" fmla="*/ 10110 h 11985"/>
                <a:gd name="connsiteX45" fmla="*/ 12308 w 19295"/>
                <a:gd name="connsiteY45" fmla="*/ 10110 h 11985"/>
                <a:gd name="connsiteX46" fmla="*/ 9615 w 19295"/>
                <a:gd name="connsiteY46" fmla="*/ 10478 h 11985"/>
                <a:gd name="connsiteX47" fmla="*/ 7372 w 19295"/>
                <a:gd name="connsiteY47" fmla="*/ 10478 h 11985"/>
                <a:gd name="connsiteX48" fmla="*/ 6026 w 19295"/>
                <a:gd name="connsiteY48" fmla="*/ 10662 h 11985"/>
                <a:gd name="connsiteX49" fmla="*/ 4615 w 19295"/>
                <a:gd name="connsiteY49" fmla="*/ 11397 h 11985"/>
                <a:gd name="connsiteX50" fmla="*/ 3718 w 19295"/>
                <a:gd name="connsiteY50" fmla="*/ 11397 h 11985"/>
                <a:gd name="connsiteX51" fmla="*/ 1026 w 19295"/>
                <a:gd name="connsiteY51"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3333 w 19295"/>
                <a:gd name="connsiteY9" fmla="*/ 8162 h 11985"/>
                <a:gd name="connsiteX10" fmla="*/ 4359 w 19295"/>
                <a:gd name="connsiteY10" fmla="*/ 6654 h 11985"/>
                <a:gd name="connsiteX11" fmla="*/ 4359 w 19295"/>
                <a:gd name="connsiteY11" fmla="*/ 5698 h 11985"/>
                <a:gd name="connsiteX12" fmla="*/ 3333 w 19295"/>
                <a:gd name="connsiteY12" fmla="*/ 5698 h 11985"/>
                <a:gd name="connsiteX13" fmla="*/ 2692 w 19295"/>
                <a:gd name="connsiteY13" fmla="*/ 5698 h 11985"/>
                <a:gd name="connsiteX14" fmla="*/ 3333 w 19295"/>
                <a:gd name="connsiteY14" fmla="*/ 5515 h 11985"/>
                <a:gd name="connsiteX15" fmla="*/ 5385 w 19295"/>
                <a:gd name="connsiteY15" fmla="*/ 4926 h 11985"/>
                <a:gd name="connsiteX16" fmla="*/ 7372 w 19295"/>
                <a:gd name="connsiteY16" fmla="*/ 4926 h 11985"/>
                <a:gd name="connsiteX17" fmla="*/ 6987 w 19295"/>
                <a:gd name="connsiteY17" fmla="*/ 4191 h 11985"/>
                <a:gd name="connsiteX18" fmla="*/ 6987 w 19295"/>
                <a:gd name="connsiteY18" fmla="*/ 3419 h 11985"/>
                <a:gd name="connsiteX19" fmla="*/ 6987 w 19295"/>
                <a:gd name="connsiteY19" fmla="*/ 3051 h 11985"/>
                <a:gd name="connsiteX20" fmla="*/ 6346 w 19295"/>
                <a:gd name="connsiteY20" fmla="*/ 3051 h 11985"/>
                <a:gd name="connsiteX21" fmla="*/ 6026 w 19295"/>
                <a:gd name="connsiteY21" fmla="*/ 1691 h 11985"/>
                <a:gd name="connsiteX22" fmla="*/ 6026 w 19295"/>
                <a:gd name="connsiteY22" fmla="*/ 1544 h 11985"/>
                <a:gd name="connsiteX23" fmla="*/ 6987 w 19295"/>
                <a:gd name="connsiteY23" fmla="*/ 956 h 11985"/>
                <a:gd name="connsiteX24" fmla="*/ 6026 w 19295"/>
                <a:gd name="connsiteY24" fmla="*/ 956 h 11985"/>
                <a:gd name="connsiteX25" fmla="*/ 10641 w 19295"/>
                <a:gd name="connsiteY25" fmla="*/ 0 h 11985"/>
                <a:gd name="connsiteX26" fmla="*/ 12308 w 19295"/>
                <a:gd name="connsiteY26" fmla="*/ 1691 h 11985"/>
                <a:gd name="connsiteX27" fmla="*/ 14295 w 19295"/>
                <a:gd name="connsiteY27" fmla="*/ 2684 h 11985"/>
                <a:gd name="connsiteX28" fmla="*/ 14936 w 19295"/>
                <a:gd name="connsiteY28" fmla="*/ 4007 h 11985"/>
                <a:gd name="connsiteX29" fmla="*/ 14295 w 19295"/>
                <a:gd name="connsiteY29" fmla="*/ 4007 h 11985"/>
                <a:gd name="connsiteX30" fmla="*/ 15641 w 19295"/>
                <a:gd name="connsiteY30" fmla="*/ 5147 h 11985"/>
                <a:gd name="connsiteX31" fmla="*/ 14936 w 19295"/>
                <a:gd name="connsiteY31" fmla="*/ 5515 h 11985"/>
                <a:gd name="connsiteX32" fmla="*/ 15641 w 19295"/>
                <a:gd name="connsiteY32" fmla="*/ 6066 h 11985"/>
                <a:gd name="connsiteX33" fmla="*/ 15962 w 19295"/>
                <a:gd name="connsiteY33" fmla="*/ 5698 h 11985"/>
                <a:gd name="connsiteX34" fmla="*/ 17308 w 19295"/>
                <a:gd name="connsiteY34" fmla="*/ 5515 h 11985"/>
                <a:gd name="connsiteX35" fmla="*/ 19295 w 19295"/>
                <a:gd name="connsiteY35" fmla="*/ 6434 h 11985"/>
                <a:gd name="connsiteX36" fmla="*/ 18269 w 19295"/>
                <a:gd name="connsiteY36" fmla="*/ 8015 h 11985"/>
                <a:gd name="connsiteX37" fmla="*/ 17308 w 19295"/>
                <a:gd name="connsiteY37" fmla="*/ 8162 h 11985"/>
                <a:gd name="connsiteX38" fmla="*/ 16667 w 19295"/>
                <a:gd name="connsiteY38" fmla="*/ 8566 h 11985"/>
                <a:gd name="connsiteX39" fmla="*/ 15962 w 19295"/>
                <a:gd name="connsiteY39" fmla="*/ 8934 h 11985"/>
                <a:gd name="connsiteX40" fmla="*/ 18269 w 19295"/>
                <a:gd name="connsiteY40" fmla="*/ 9118 h 11985"/>
                <a:gd name="connsiteX41" fmla="*/ 17308 w 19295"/>
                <a:gd name="connsiteY41" fmla="*/ 10110 h 11985"/>
                <a:gd name="connsiteX42" fmla="*/ 15641 w 19295"/>
                <a:gd name="connsiteY42" fmla="*/ 10478 h 11985"/>
                <a:gd name="connsiteX43" fmla="*/ 13269 w 19295"/>
                <a:gd name="connsiteY43" fmla="*/ 10110 h 11985"/>
                <a:gd name="connsiteX44" fmla="*/ 12308 w 19295"/>
                <a:gd name="connsiteY44" fmla="*/ 10110 h 11985"/>
                <a:gd name="connsiteX45" fmla="*/ 9615 w 19295"/>
                <a:gd name="connsiteY45" fmla="*/ 10478 h 11985"/>
                <a:gd name="connsiteX46" fmla="*/ 7372 w 19295"/>
                <a:gd name="connsiteY46" fmla="*/ 10478 h 11985"/>
                <a:gd name="connsiteX47" fmla="*/ 6026 w 19295"/>
                <a:gd name="connsiteY47" fmla="*/ 10662 h 11985"/>
                <a:gd name="connsiteX48" fmla="*/ 4615 w 19295"/>
                <a:gd name="connsiteY48" fmla="*/ 11397 h 11985"/>
                <a:gd name="connsiteX49" fmla="*/ 3718 w 19295"/>
                <a:gd name="connsiteY49" fmla="*/ 11397 h 11985"/>
                <a:gd name="connsiteX50" fmla="*/ 1026 w 19295"/>
                <a:gd name="connsiteY50"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4359 w 19295"/>
                <a:gd name="connsiteY9" fmla="*/ 6654 h 11985"/>
                <a:gd name="connsiteX10" fmla="*/ 4359 w 19295"/>
                <a:gd name="connsiteY10" fmla="*/ 5698 h 11985"/>
                <a:gd name="connsiteX11" fmla="*/ 3333 w 19295"/>
                <a:gd name="connsiteY11" fmla="*/ 5698 h 11985"/>
                <a:gd name="connsiteX12" fmla="*/ 2692 w 19295"/>
                <a:gd name="connsiteY12" fmla="*/ 5698 h 11985"/>
                <a:gd name="connsiteX13" fmla="*/ 3333 w 19295"/>
                <a:gd name="connsiteY13" fmla="*/ 5515 h 11985"/>
                <a:gd name="connsiteX14" fmla="*/ 5385 w 19295"/>
                <a:gd name="connsiteY14" fmla="*/ 4926 h 11985"/>
                <a:gd name="connsiteX15" fmla="*/ 7372 w 19295"/>
                <a:gd name="connsiteY15" fmla="*/ 4926 h 11985"/>
                <a:gd name="connsiteX16" fmla="*/ 6987 w 19295"/>
                <a:gd name="connsiteY16" fmla="*/ 4191 h 11985"/>
                <a:gd name="connsiteX17" fmla="*/ 6987 w 19295"/>
                <a:gd name="connsiteY17" fmla="*/ 3419 h 11985"/>
                <a:gd name="connsiteX18" fmla="*/ 6987 w 19295"/>
                <a:gd name="connsiteY18" fmla="*/ 3051 h 11985"/>
                <a:gd name="connsiteX19" fmla="*/ 6346 w 19295"/>
                <a:gd name="connsiteY19" fmla="*/ 3051 h 11985"/>
                <a:gd name="connsiteX20" fmla="*/ 6026 w 19295"/>
                <a:gd name="connsiteY20" fmla="*/ 1691 h 11985"/>
                <a:gd name="connsiteX21" fmla="*/ 6026 w 19295"/>
                <a:gd name="connsiteY21" fmla="*/ 1544 h 11985"/>
                <a:gd name="connsiteX22" fmla="*/ 6987 w 19295"/>
                <a:gd name="connsiteY22" fmla="*/ 956 h 11985"/>
                <a:gd name="connsiteX23" fmla="*/ 6026 w 19295"/>
                <a:gd name="connsiteY23" fmla="*/ 956 h 11985"/>
                <a:gd name="connsiteX24" fmla="*/ 10641 w 19295"/>
                <a:gd name="connsiteY24" fmla="*/ 0 h 11985"/>
                <a:gd name="connsiteX25" fmla="*/ 12308 w 19295"/>
                <a:gd name="connsiteY25" fmla="*/ 1691 h 11985"/>
                <a:gd name="connsiteX26" fmla="*/ 14295 w 19295"/>
                <a:gd name="connsiteY26" fmla="*/ 2684 h 11985"/>
                <a:gd name="connsiteX27" fmla="*/ 14936 w 19295"/>
                <a:gd name="connsiteY27" fmla="*/ 4007 h 11985"/>
                <a:gd name="connsiteX28" fmla="*/ 14295 w 19295"/>
                <a:gd name="connsiteY28" fmla="*/ 4007 h 11985"/>
                <a:gd name="connsiteX29" fmla="*/ 15641 w 19295"/>
                <a:gd name="connsiteY29" fmla="*/ 5147 h 11985"/>
                <a:gd name="connsiteX30" fmla="*/ 14936 w 19295"/>
                <a:gd name="connsiteY30" fmla="*/ 5515 h 11985"/>
                <a:gd name="connsiteX31" fmla="*/ 15641 w 19295"/>
                <a:gd name="connsiteY31" fmla="*/ 6066 h 11985"/>
                <a:gd name="connsiteX32" fmla="*/ 15962 w 19295"/>
                <a:gd name="connsiteY32" fmla="*/ 5698 h 11985"/>
                <a:gd name="connsiteX33" fmla="*/ 17308 w 19295"/>
                <a:gd name="connsiteY33" fmla="*/ 5515 h 11985"/>
                <a:gd name="connsiteX34" fmla="*/ 19295 w 19295"/>
                <a:gd name="connsiteY34" fmla="*/ 6434 h 11985"/>
                <a:gd name="connsiteX35" fmla="*/ 18269 w 19295"/>
                <a:gd name="connsiteY35" fmla="*/ 8015 h 11985"/>
                <a:gd name="connsiteX36" fmla="*/ 17308 w 19295"/>
                <a:gd name="connsiteY36" fmla="*/ 8162 h 11985"/>
                <a:gd name="connsiteX37" fmla="*/ 16667 w 19295"/>
                <a:gd name="connsiteY37" fmla="*/ 8566 h 11985"/>
                <a:gd name="connsiteX38" fmla="*/ 15962 w 19295"/>
                <a:gd name="connsiteY38" fmla="*/ 8934 h 11985"/>
                <a:gd name="connsiteX39" fmla="*/ 18269 w 19295"/>
                <a:gd name="connsiteY39" fmla="*/ 9118 h 11985"/>
                <a:gd name="connsiteX40" fmla="*/ 17308 w 19295"/>
                <a:gd name="connsiteY40" fmla="*/ 10110 h 11985"/>
                <a:gd name="connsiteX41" fmla="*/ 15641 w 19295"/>
                <a:gd name="connsiteY41" fmla="*/ 10478 h 11985"/>
                <a:gd name="connsiteX42" fmla="*/ 13269 w 19295"/>
                <a:gd name="connsiteY42" fmla="*/ 10110 h 11985"/>
                <a:gd name="connsiteX43" fmla="*/ 12308 w 19295"/>
                <a:gd name="connsiteY43" fmla="*/ 10110 h 11985"/>
                <a:gd name="connsiteX44" fmla="*/ 9615 w 19295"/>
                <a:gd name="connsiteY44" fmla="*/ 10478 h 11985"/>
                <a:gd name="connsiteX45" fmla="*/ 7372 w 19295"/>
                <a:gd name="connsiteY45" fmla="*/ 10478 h 11985"/>
                <a:gd name="connsiteX46" fmla="*/ 6026 w 19295"/>
                <a:gd name="connsiteY46" fmla="*/ 10662 h 11985"/>
                <a:gd name="connsiteX47" fmla="*/ 4615 w 19295"/>
                <a:gd name="connsiteY47" fmla="*/ 11397 h 11985"/>
                <a:gd name="connsiteX48" fmla="*/ 3718 w 19295"/>
                <a:gd name="connsiteY48" fmla="*/ 11397 h 11985"/>
                <a:gd name="connsiteX49" fmla="*/ 1026 w 19295"/>
                <a:gd name="connsiteY49"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4359 w 19295"/>
                <a:gd name="connsiteY9" fmla="*/ 5698 h 11985"/>
                <a:gd name="connsiteX10" fmla="*/ 3333 w 19295"/>
                <a:gd name="connsiteY10" fmla="*/ 5698 h 11985"/>
                <a:gd name="connsiteX11" fmla="*/ 2692 w 19295"/>
                <a:gd name="connsiteY11" fmla="*/ 5698 h 11985"/>
                <a:gd name="connsiteX12" fmla="*/ 3333 w 19295"/>
                <a:gd name="connsiteY12" fmla="*/ 5515 h 11985"/>
                <a:gd name="connsiteX13" fmla="*/ 5385 w 19295"/>
                <a:gd name="connsiteY13" fmla="*/ 4926 h 11985"/>
                <a:gd name="connsiteX14" fmla="*/ 7372 w 19295"/>
                <a:gd name="connsiteY14" fmla="*/ 4926 h 11985"/>
                <a:gd name="connsiteX15" fmla="*/ 6987 w 19295"/>
                <a:gd name="connsiteY15" fmla="*/ 4191 h 11985"/>
                <a:gd name="connsiteX16" fmla="*/ 6987 w 19295"/>
                <a:gd name="connsiteY16" fmla="*/ 3419 h 11985"/>
                <a:gd name="connsiteX17" fmla="*/ 6987 w 19295"/>
                <a:gd name="connsiteY17" fmla="*/ 3051 h 11985"/>
                <a:gd name="connsiteX18" fmla="*/ 6346 w 19295"/>
                <a:gd name="connsiteY18" fmla="*/ 3051 h 11985"/>
                <a:gd name="connsiteX19" fmla="*/ 6026 w 19295"/>
                <a:gd name="connsiteY19" fmla="*/ 1691 h 11985"/>
                <a:gd name="connsiteX20" fmla="*/ 6026 w 19295"/>
                <a:gd name="connsiteY20" fmla="*/ 1544 h 11985"/>
                <a:gd name="connsiteX21" fmla="*/ 6987 w 19295"/>
                <a:gd name="connsiteY21" fmla="*/ 956 h 11985"/>
                <a:gd name="connsiteX22" fmla="*/ 6026 w 19295"/>
                <a:gd name="connsiteY22" fmla="*/ 956 h 11985"/>
                <a:gd name="connsiteX23" fmla="*/ 10641 w 19295"/>
                <a:gd name="connsiteY23" fmla="*/ 0 h 11985"/>
                <a:gd name="connsiteX24" fmla="*/ 12308 w 19295"/>
                <a:gd name="connsiteY24" fmla="*/ 1691 h 11985"/>
                <a:gd name="connsiteX25" fmla="*/ 14295 w 19295"/>
                <a:gd name="connsiteY25" fmla="*/ 2684 h 11985"/>
                <a:gd name="connsiteX26" fmla="*/ 14936 w 19295"/>
                <a:gd name="connsiteY26" fmla="*/ 4007 h 11985"/>
                <a:gd name="connsiteX27" fmla="*/ 14295 w 19295"/>
                <a:gd name="connsiteY27" fmla="*/ 4007 h 11985"/>
                <a:gd name="connsiteX28" fmla="*/ 15641 w 19295"/>
                <a:gd name="connsiteY28" fmla="*/ 5147 h 11985"/>
                <a:gd name="connsiteX29" fmla="*/ 14936 w 19295"/>
                <a:gd name="connsiteY29" fmla="*/ 5515 h 11985"/>
                <a:gd name="connsiteX30" fmla="*/ 15641 w 19295"/>
                <a:gd name="connsiteY30" fmla="*/ 6066 h 11985"/>
                <a:gd name="connsiteX31" fmla="*/ 15962 w 19295"/>
                <a:gd name="connsiteY31" fmla="*/ 5698 h 11985"/>
                <a:gd name="connsiteX32" fmla="*/ 17308 w 19295"/>
                <a:gd name="connsiteY32" fmla="*/ 5515 h 11985"/>
                <a:gd name="connsiteX33" fmla="*/ 19295 w 19295"/>
                <a:gd name="connsiteY33" fmla="*/ 6434 h 11985"/>
                <a:gd name="connsiteX34" fmla="*/ 18269 w 19295"/>
                <a:gd name="connsiteY34" fmla="*/ 8015 h 11985"/>
                <a:gd name="connsiteX35" fmla="*/ 17308 w 19295"/>
                <a:gd name="connsiteY35" fmla="*/ 8162 h 11985"/>
                <a:gd name="connsiteX36" fmla="*/ 16667 w 19295"/>
                <a:gd name="connsiteY36" fmla="*/ 8566 h 11985"/>
                <a:gd name="connsiteX37" fmla="*/ 15962 w 19295"/>
                <a:gd name="connsiteY37" fmla="*/ 8934 h 11985"/>
                <a:gd name="connsiteX38" fmla="*/ 18269 w 19295"/>
                <a:gd name="connsiteY38" fmla="*/ 9118 h 11985"/>
                <a:gd name="connsiteX39" fmla="*/ 17308 w 19295"/>
                <a:gd name="connsiteY39" fmla="*/ 10110 h 11985"/>
                <a:gd name="connsiteX40" fmla="*/ 15641 w 19295"/>
                <a:gd name="connsiteY40" fmla="*/ 10478 h 11985"/>
                <a:gd name="connsiteX41" fmla="*/ 13269 w 19295"/>
                <a:gd name="connsiteY41" fmla="*/ 10110 h 11985"/>
                <a:gd name="connsiteX42" fmla="*/ 12308 w 19295"/>
                <a:gd name="connsiteY42" fmla="*/ 10110 h 11985"/>
                <a:gd name="connsiteX43" fmla="*/ 9615 w 19295"/>
                <a:gd name="connsiteY43" fmla="*/ 10478 h 11985"/>
                <a:gd name="connsiteX44" fmla="*/ 7372 w 19295"/>
                <a:gd name="connsiteY44" fmla="*/ 10478 h 11985"/>
                <a:gd name="connsiteX45" fmla="*/ 6026 w 19295"/>
                <a:gd name="connsiteY45" fmla="*/ 10662 h 11985"/>
                <a:gd name="connsiteX46" fmla="*/ 4615 w 19295"/>
                <a:gd name="connsiteY46" fmla="*/ 11397 h 11985"/>
                <a:gd name="connsiteX47" fmla="*/ 3718 w 19295"/>
                <a:gd name="connsiteY47" fmla="*/ 11397 h 11985"/>
                <a:gd name="connsiteX48" fmla="*/ 1026 w 19295"/>
                <a:gd name="connsiteY48"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4359 w 19295"/>
                <a:gd name="connsiteY9" fmla="*/ 5698 h 11985"/>
                <a:gd name="connsiteX10" fmla="*/ 3333 w 19295"/>
                <a:gd name="connsiteY10" fmla="*/ 5698 h 11985"/>
                <a:gd name="connsiteX11" fmla="*/ 2692 w 19295"/>
                <a:gd name="connsiteY11" fmla="*/ 5698 h 11985"/>
                <a:gd name="connsiteX12" fmla="*/ 5385 w 19295"/>
                <a:gd name="connsiteY12" fmla="*/ 4926 h 11985"/>
                <a:gd name="connsiteX13" fmla="*/ 7372 w 19295"/>
                <a:gd name="connsiteY13" fmla="*/ 4926 h 11985"/>
                <a:gd name="connsiteX14" fmla="*/ 6987 w 19295"/>
                <a:gd name="connsiteY14" fmla="*/ 4191 h 11985"/>
                <a:gd name="connsiteX15" fmla="*/ 6987 w 19295"/>
                <a:gd name="connsiteY15" fmla="*/ 3419 h 11985"/>
                <a:gd name="connsiteX16" fmla="*/ 6987 w 19295"/>
                <a:gd name="connsiteY16" fmla="*/ 3051 h 11985"/>
                <a:gd name="connsiteX17" fmla="*/ 6346 w 19295"/>
                <a:gd name="connsiteY17" fmla="*/ 3051 h 11985"/>
                <a:gd name="connsiteX18" fmla="*/ 6026 w 19295"/>
                <a:gd name="connsiteY18" fmla="*/ 1691 h 11985"/>
                <a:gd name="connsiteX19" fmla="*/ 6026 w 19295"/>
                <a:gd name="connsiteY19" fmla="*/ 1544 h 11985"/>
                <a:gd name="connsiteX20" fmla="*/ 6987 w 19295"/>
                <a:gd name="connsiteY20" fmla="*/ 956 h 11985"/>
                <a:gd name="connsiteX21" fmla="*/ 6026 w 19295"/>
                <a:gd name="connsiteY21" fmla="*/ 956 h 11985"/>
                <a:gd name="connsiteX22" fmla="*/ 10641 w 19295"/>
                <a:gd name="connsiteY22" fmla="*/ 0 h 11985"/>
                <a:gd name="connsiteX23" fmla="*/ 12308 w 19295"/>
                <a:gd name="connsiteY23" fmla="*/ 1691 h 11985"/>
                <a:gd name="connsiteX24" fmla="*/ 14295 w 19295"/>
                <a:gd name="connsiteY24" fmla="*/ 2684 h 11985"/>
                <a:gd name="connsiteX25" fmla="*/ 14936 w 19295"/>
                <a:gd name="connsiteY25" fmla="*/ 4007 h 11985"/>
                <a:gd name="connsiteX26" fmla="*/ 14295 w 19295"/>
                <a:gd name="connsiteY26" fmla="*/ 4007 h 11985"/>
                <a:gd name="connsiteX27" fmla="*/ 15641 w 19295"/>
                <a:gd name="connsiteY27" fmla="*/ 5147 h 11985"/>
                <a:gd name="connsiteX28" fmla="*/ 14936 w 19295"/>
                <a:gd name="connsiteY28" fmla="*/ 5515 h 11985"/>
                <a:gd name="connsiteX29" fmla="*/ 15641 w 19295"/>
                <a:gd name="connsiteY29" fmla="*/ 6066 h 11985"/>
                <a:gd name="connsiteX30" fmla="*/ 15962 w 19295"/>
                <a:gd name="connsiteY30" fmla="*/ 5698 h 11985"/>
                <a:gd name="connsiteX31" fmla="*/ 17308 w 19295"/>
                <a:gd name="connsiteY31" fmla="*/ 5515 h 11985"/>
                <a:gd name="connsiteX32" fmla="*/ 19295 w 19295"/>
                <a:gd name="connsiteY32" fmla="*/ 6434 h 11985"/>
                <a:gd name="connsiteX33" fmla="*/ 18269 w 19295"/>
                <a:gd name="connsiteY33" fmla="*/ 8015 h 11985"/>
                <a:gd name="connsiteX34" fmla="*/ 17308 w 19295"/>
                <a:gd name="connsiteY34" fmla="*/ 8162 h 11985"/>
                <a:gd name="connsiteX35" fmla="*/ 16667 w 19295"/>
                <a:gd name="connsiteY35" fmla="*/ 8566 h 11985"/>
                <a:gd name="connsiteX36" fmla="*/ 15962 w 19295"/>
                <a:gd name="connsiteY36" fmla="*/ 8934 h 11985"/>
                <a:gd name="connsiteX37" fmla="*/ 18269 w 19295"/>
                <a:gd name="connsiteY37" fmla="*/ 9118 h 11985"/>
                <a:gd name="connsiteX38" fmla="*/ 17308 w 19295"/>
                <a:gd name="connsiteY38" fmla="*/ 10110 h 11985"/>
                <a:gd name="connsiteX39" fmla="*/ 15641 w 19295"/>
                <a:gd name="connsiteY39" fmla="*/ 10478 h 11985"/>
                <a:gd name="connsiteX40" fmla="*/ 13269 w 19295"/>
                <a:gd name="connsiteY40" fmla="*/ 10110 h 11985"/>
                <a:gd name="connsiteX41" fmla="*/ 12308 w 19295"/>
                <a:gd name="connsiteY41" fmla="*/ 10110 h 11985"/>
                <a:gd name="connsiteX42" fmla="*/ 9615 w 19295"/>
                <a:gd name="connsiteY42" fmla="*/ 10478 h 11985"/>
                <a:gd name="connsiteX43" fmla="*/ 7372 w 19295"/>
                <a:gd name="connsiteY43" fmla="*/ 10478 h 11985"/>
                <a:gd name="connsiteX44" fmla="*/ 6026 w 19295"/>
                <a:gd name="connsiteY44" fmla="*/ 10662 h 11985"/>
                <a:gd name="connsiteX45" fmla="*/ 4615 w 19295"/>
                <a:gd name="connsiteY45" fmla="*/ 11397 h 11985"/>
                <a:gd name="connsiteX46" fmla="*/ 3718 w 19295"/>
                <a:gd name="connsiteY46" fmla="*/ 11397 h 11985"/>
                <a:gd name="connsiteX47" fmla="*/ 1026 w 19295"/>
                <a:gd name="connsiteY47"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4359 w 19295"/>
                <a:gd name="connsiteY9" fmla="*/ 5698 h 11985"/>
                <a:gd name="connsiteX10" fmla="*/ 3333 w 19295"/>
                <a:gd name="connsiteY10" fmla="*/ 5698 h 11985"/>
                <a:gd name="connsiteX11" fmla="*/ 5385 w 19295"/>
                <a:gd name="connsiteY11" fmla="*/ 4926 h 11985"/>
                <a:gd name="connsiteX12" fmla="*/ 7372 w 19295"/>
                <a:gd name="connsiteY12" fmla="*/ 4926 h 11985"/>
                <a:gd name="connsiteX13" fmla="*/ 6987 w 19295"/>
                <a:gd name="connsiteY13" fmla="*/ 4191 h 11985"/>
                <a:gd name="connsiteX14" fmla="*/ 6987 w 19295"/>
                <a:gd name="connsiteY14" fmla="*/ 3419 h 11985"/>
                <a:gd name="connsiteX15" fmla="*/ 6987 w 19295"/>
                <a:gd name="connsiteY15" fmla="*/ 3051 h 11985"/>
                <a:gd name="connsiteX16" fmla="*/ 6346 w 19295"/>
                <a:gd name="connsiteY16" fmla="*/ 3051 h 11985"/>
                <a:gd name="connsiteX17" fmla="*/ 6026 w 19295"/>
                <a:gd name="connsiteY17" fmla="*/ 1691 h 11985"/>
                <a:gd name="connsiteX18" fmla="*/ 6026 w 19295"/>
                <a:gd name="connsiteY18" fmla="*/ 1544 h 11985"/>
                <a:gd name="connsiteX19" fmla="*/ 6987 w 19295"/>
                <a:gd name="connsiteY19" fmla="*/ 956 h 11985"/>
                <a:gd name="connsiteX20" fmla="*/ 6026 w 19295"/>
                <a:gd name="connsiteY20" fmla="*/ 956 h 11985"/>
                <a:gd name="connsiteX21" fmla="*/ 10641 w 19295"/>
                <a:gd name="connsiteY21" fmla="*/ 0 h 11985"/>
                <a:gd name="connsiteX22" fmla="*/ 12308 w 19295"/>
                <a:gd name="connsiteY22" fmla="*/ 1691 h 11985"/>
                <a:gd name="connsiteX23" fmla="*/ 14295 w 19295"/>
                <a:gd name="connsiteY23" fmla="*/ 2684 h 11985"/>
                <a:gd name="connsiteX24" fmla="*/ 14936 w 19295"/>
                <a:gd name="connsiteY24" fmla="*/ 4007 h 11985"/>
                <a:gd name="connsiteX25" fmla="*/ 14295 w 19295"/>
                <a:gd name="connsiteY25" fmla="*/ 4007 h 11985"/>
                <a:gd name="connsiteX26" fmla="*/ 15641 w 19295"/>
                <a:gd name="connsiteY26" fmla="*/ 5147 h 11985"/>
                <a:gd name="connsiteX27" fmla="*/ 14936 w 19295"/>
                <a:gd name="connsiteY27" fmla="*/ 5515 h 11985"/>
                <a:gd name="connsiteX28" fmla="*/ 15641 w 19295"/>
                <a:gd name="connsiteY28" fmla="*/ 6066 h 11985"/>
                <a:gd name="connsiteX29" fmla="*/ 15962 w 19295"/>
                <a:gd name="connsiteY29" fmla="*/ 5698 h 11985"/>
                <a:gd name="connsiteX30" fmla="*/ 17308 w 19295"/>
                <a:gd name="connsiteY30" fmla="*/ 5515 h 11985"/>
                <a:gd name="connsiteX31" fmla="*/ 19295 w 19295"/>
                <a:gd name="connsiteY31" fmla="*/ 6434 h 11985"/>
                <a:gd name="connsiteX32" fmla="*/ 18269 w 19295"/>
                <a:gd name="connsiteY32" fmla="*/ 8015 h 11985"/>
                <a:gd name="connsiteX33" fmla="*/ 17308 w 19295"/>
                <a:gd name="connsiteY33" fmla="*/ 8162 h 11985"/>
                <a:gd name="connsiteX34" fmla="*/ 16667 w 19295"/>
                <a:gd name="connsiteY34" fmla="*/ 8566 h 11985"/>
                <a:gd name="connsiteX35" fmla="*/ 15962 w 19295"/>
                <a:gd name="connsiteY35" fmla="*/ 8934 h 11985"/>
                <a:gd name="connsiteX36" fmla="*/ 18269 w 19295"/>
                <a:gd name="connsiteY36" fmla="*/ 9118 h 11985"/>
                <a:gd name="connsiteX37" fmla="*/ 17308 w 19295"/>
                <a:gd name="connsiteY37" fmla="*/ 10110 h 11985"/>
                <a:gd name="connsiteX38" fmla="*/ 15641 w 19295"/>
                <a:gd name="connsiteY38" fmla="*/ 10478 h 11985"/>
                <a:gd name="connsiteX39" fmla="*/ 13269 w 19295"/>
                <a:gd name="connsiteY39" fmla="*/ 10110 h 11985"/>
                <a:gd name="connsiteX40" fmla="*/ 12308 w 19295"/>
                <a:gd name="connsiteY40" fmla="*/ 10110 h 11985"/>
                <a:gd name="connsiteX41" fmla="*/ 9615 w 19295"/>
                <a:gd name="connsiteY41" fmla="*/ 10478 h 11985"/>
                <a:gd name="connsiteX42" fmla="*/ 7372 w 19295"/>
                <a:gd name="connsiteY42" fmla="*/ 10478 h 11985"/>
                <a:gd name="connsiteX43" fmla="*/ 6026 w 19295"/>
                <a:gd name="connsiteY43" fmla="*/ 10662 h 11985"/>
                <a:gd name="connsiteX44" fmla="*/ 4615 w 19295"/>
                <a:gd name="connsiteY44" fmla="*/ 11397 h 11985"/>
                <a:gd name="connsiteX45" fmla="*/ 3718 w 19295"/>
                <a:gd name="connsiteY45" fmla="*/ 11397 h 11985"/>
                <a:gd name="connsiteX46" fmla="*/ 1026 w 19295"/>
                <a:gd name="connsiteY46"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4359 w 19295"/>
                <a:gd name="connsiteY9" fmla="*/ 5698 h 11985"/>
                <a:gd name="connsiteX10" fmla="*/ 5385 w 19295"/>
                <a:gd name="connsiteY10" fmla="*/ 4926 h 11985"/>
                <a:gd name="connsiteX11" fmla="*/ 7372 w 19295"/>
                <a:gd name="connsiteY11" fmla="*/ 4926 h 11985"/>
                <a:gd name="connsiteX12" fmla="*/ 6987 w 19295"/>
                <a:gd name="connsiteY12" fmla="*/ 4191 h 11985"/>
                <a:gd name="connsiteX13" fmla="*/ 6987 w 19295"/>
                <a:gd name="connsiteY13" fmla="*/ 3419 h 11985"/>
                <a:gd name="connsiteX14" fmla="*/ 6987 w 19295"/>
                <a:gd name="connsiteY14" fmla="*/ 3051 h 11985"/>
                <a:gd name="connsiteX15" fmla="*/ 6346 w 19295"/>
                <a:gd name="connsiteY15" fmla="*/ 3051 h 11985"/>
                <a:gd name="connsiteX16" fmla="*/ 6026 w 19295"/>
                <a:gd name="connsiteY16" fmla="*/ 1691 h 11985"/>
                <a:gd name="connsiteX17" fmla="*/ 6026 w 19295"/>
                <a:gd name="connsiteY17" fmla="*/ 1544 h 11985"/>
                <a:gd name="connsiteX18" fmla="*/ 6987 w 19295"/>
                <a:gd name="connsiteY18" fmla="*/ 956 h 11985"/>
                <a:gd name="connsiteX19" fmla="*/ 6026 w 19295"/>
                <a:gd name="connsiteY19" fmla="*/ 956 h 11985"/>
                <a:gd name="connsiteX20" fmla="*/ 10641 w 19295"/>
                <a:gd name="connsiteY20" fmla="*/ 0 h 11985"/>
                <a:gd name="connsiteX21" fmla="*/ 12308 w 19295"/>
                <a:gd name="connsiteY21" fmla="*/ 1691 h 11985"/>
                <a:gd name="connsiteX22" fmla="*/ 14295 w 19295"/>
                <a:gd name="connsiteY22" fmla="*/ 2684 h 11985"/>
                <a:gd name="connsiteX23" fmla="*/ 14936 w 19295"/>
                <a:gd name="connsiteY23" fmla="*/ 4007 h 11985"/>
                <a:gd name="connsiteX24" fmla="*/ 14295 w 19295"/>
                <a:gd name="connsiteY24" fmla="*/ 4007 h 11985"/>
                <a:gd name="connsiteX25" fmla="*/ 15641 w 19295"/>
                <a:gd name="connsiteY25" fmla="*/ 5147 h 11985"/>
                <a:gd name="connsiteX26" fmla="*/ 14936 w 19295"/>
                <a:gd name="connsiteY26" fmla="*/ 5515 h 11985"/>
                <a:gd name="connsiteX27" fmla="*/ 15641 w 19295"/>
                <a:gd name="connsiteY27" fmla="*/ 6066 h 11985"/>
                <a:gd name="connsiteX28" fmla="*/ 15962 w 19295"/>
                <a:gd name="connsiteY28" fmla="*/ 5698 h 11985"/>
                <a:gd name="connsiteX29" fmla="*/ 17308 w 19295"/>
                <a:gd name="connsiteY29" fmla="*/ 5515 h 11985"/>
                <a:gd name="connsiteX30" fmla="*/ 19295 w 19295"/>
                <a:gd name="connsiteY30" fmla="*/ 6434 h 11985"/>
                <a:gd name="connsiteX31" fmla="*/ 18269 w 19295"/>
                <a:gd name="connsiteY31" fmla="*/ 8015 h 11985"/>
                <a:gd name="connsiteX32" fmla="*/ 17308 w 19295"/>
                <a:gd name="connsiteY32" fmla="*/ 8162 h 11985"/>
                <a:gd name="connsiteX33" fmla="*/ 16667 w 19295"/>
                <a:gd name="connsiteY33" fmla="*/ 8566 h 11985"/>
                <a:gd name="connsiteX34" fmla="*/ 15962 w 19295"/>
                <a:gd name="connsiteY34" fmla="*/ 8934 h 11985"/>
                <a:gd name="connsiteX35" fmla="*/ 18269 w 19295"/>
                <a:gd name="connsiteY35" fmla="*/ 9118 h 11985"/>
                <a:gd name="connsiteX36" fmla="*/ 17308 w 19295"/>
                <a:gd name="connsiteY36" fmla="*/ 10110 h 11985"/>
                <a:gd name="connsiteX37" fmla="*/ 15641 w 19295"/>
                <a:gd name="connsiteY37" fmla="*/ 10478 h 11985"/>
                <a:gd name="connsiteX38" fmla="*/ 13269 w 19295"/>
                <a:gd name="connsiteY38" fmla="*/ 10110 h 11985"/>
                <a:gd name="connsiteX39" fmla="*/ 12308 w 19295"/>
                <a:gd name="connsiteY39" fmla="*/ 10110 h 11985"/>
                <a:gd name="connsiteX40" fmla="*/ 9615 w 19295"/>
                <a:gd name="connsiteY40" fmla="*/ 10478 h 11985"/>
                <a:gd name="connsiteX41" fmla="*/ 7372 w 19295"/>
                <a:gd name="connsiteY41" fmla="*/ 10478 h 11985"/>
                <a:gd name="connsiteX42" fmla="*/ 6026 w 19295"/>
                <a:gd name="connsiteY42" fmla="*/ 10662 h 11985"/>
                <a:gd name="connsiteX43" fmla="*/ 4615 w 19295"/>
                <a:gd name="connsiteY43" fmla="*/ 11397 h 11985"/>
                <a:gd name="connsiteX44" fmla="*/ 3718 w 19295"/>
                <a:gd name="connsiteY44" fmla="*/ 11397 h 11985"/>
                <a:gd name="connsiteX45" fmla="*/ 1026 w 19295"/>
                <a:gd name="connsiteY45"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3718 w 19295"/>
                <a:gd name="connsiteY8" fmla="*/ 8566 h 11985"/>
                <a:gd name="connsiteX9" fmla="*/ 5385 w 19295"/>
                <a:gd name="connsiteY9" fmla="*/ 4926 h 11985"/>
                <a:gd name="connsiteX10" fmla="*/ 7372 w 19295"/>
                <a:gd name="connsiteY10" fmla="*/ 4926 h 11985"/>
                <a:gd name="connsiteX11" fmla="*/ 6987 w 19295"/>
                <a:gd name="connsiteY11" fmla="*/ 4191 h 11985"/>
                <a:gd name="connsiteX12" fmla="*/ 6987 w 19295"/>
                <a:gd name="connsiteY12" fmla="*/ 3419 h 11985"/>
                <a:gd name="connsiteX13" fmla="*/ 6987 w 19295"/>
                <a:gd name="connsiteY13" fmla="*/ 3051 h 11985"/>
                <a:gd name="connsiteX14" fmla="*/ 6346 w 19295"/>
                <a:gd name="connsiteY14" fmla="*/ 3051 h 11985"/>
                <a:gd name="connsiteX15" fmla="*/ 6026 w 19295"/>
                <a:gd name="connsiteY15" fmla="*/ 1691 h 11985"/>
                <a:gd name="connsiteX16" fmla="*/ 6026 w 19295"/>
                <a:gd name="connsiteY16" fmla="*/ 1544 h 11985"/>
                <a:gd name="connsiteX17" fmla="*/ 6987 w 19295"/>
                <a:gd name="connsiteY17" fmla="*/ 956 h 11985"/>
                <a:gd name="connsiteX18" fmla="*/ 6026 w 19295"/>
                <a:gd name="connsiteY18" fmla="*/ 956 h 11985"/>
                <a:gd name="connsiteX19" fmla="*/ 10641 w 19295"/>
                <a:gd name="connsiteY19" fmla="*/ 0 h 11985"/>
                <a:gd name="connsiteX20" fmla="*/ 12308 w 19295"/>
                <a:gd name="connsiteY20" fmla="*/ 1691 h 11985"/>
                <a:gd name="connsiteX21" fmla="*/ 14295 w 19295"/>
                <a:gd name="connsiteY21" fmla="*/ 2684 h 11985"/>
                <a:gd name="connsiteX22" fmla="*/ 14936 w 19295"/>
                <a:gd name="connsiteY22" fmla="*/ 4007 h 11985"/>
                <a:gd name="connsiteX23" fmla="*/ 14295 w 19295"/>
                <a:gd name="connsiteY23" fmla="*/ 4007 h 11985"/>
                <a:gd name="connsiteX24" fmla="*/ 15641 w 19295"/>
                <a:gd name="connsiteY24" fmla="*/ 5147 h 11985"/>
                <a:gd name="connsiteX25" fmla="*/ 14936 w 19295"/>
                <a:gd name="connsiteY25" fmla="*/ 5515 h 11985"/>
                <a:gd name="connsiteX26" fmla="*/ 15641 w 19295"/>
                <a:gd name="connsiteY26" fmla="*/ 6066 h 11985"/>
                <a:gd name="connsiteX27" fmla="*/ 15962 w 19295"/>
                <a:gd name="connsiteY27" fmla="*/ 5698 h 11985"/>
                <a:gd name="connsiteX28" fmla="*/ 17308 w 19295"/>
                <a:gd name="connsiteY28" fmla="*/ 5515 h 11985"/>
                <a:gd name="connsiteX29" fmla="*/ 19295 w 19295"/>
                <a:gd name="connsiteY29" fmla="*/ 6434 h 11985"/>
                <a:gd name="connsiteX30" fmla="*/ 18269 w 19295"/>
                <a:gd name="connsiteY30" fmla="*/ 8015 h 11985"/>
                <a:gd name="connsiteX31" fmla="*/ 17308 w 19295"/>
                <a:gd name="connsiteY31" fmla="*/ 8162 h 11985"/>
                <a:gd name="connsiteX32" fmla="*/ 16667 w 19295"/>
                <a:gd name="connsiteY32" fmla="*/ 8566 h 11985"/>
                <a:gd name="connsiteX33" fmla="*/ 15962 w 19295"/>
                <a:gd name="connsiteY33" fmla="*/ 8934 h 11985"/>
                <a:gd name="connsiteX34" fmla="*/ 18269 w 19295"/>
                <a:gd name="connsiteY34" fmla="*/ 9118 h 11985"/>
                <a:gd name="connsiteX35" fmla="*/ 17308 w 19295"/>
                <a:gd name="connsiteY35" fmla="*/ 10110 h 11985"/>
                <a:gd name="connsiteX36" fmla="*/ 15641 w 19295"/>
                <a:gd name="connsiteY36" fmla="*/ 10478 h 11985"/>
                <a:gd name="connsiteX37" fmla="*/ 13269 w 19295"/>
                <a:gd name="connsiteY37" fmla="*/ 10110 h 11985"/>
                <a:gd name="connsiteX38" fmla="*/ 12308 w 19295"/>
                <a:gd name="connsiteY38" fmla="*/ 10110 h 11985"/>
                <a:gd name="connsiteX39" fmla="*/ 9615 w 19295"/>
                <a:gd name="connsiteY39" fmla="*/ 10478 h 11985"/>
                <a:gd name="connsiteX40" fmla="*/ 7372 w 19295"/>
                <a:gd name="connsiteY40" fmla="*/ 10478 h 11985"/>
                <a:gd name="connsiteX41" fmla="*/ 6026 w 19295"/>
                <a:gd name="connsiteY41" fmla="*/ 10662 h 11985"/>
                <a:gd name="connsiteX42" fmla="*/ 4615 w 19295"/>
                <a:gd name="connsiteY42" fmla="*/ 11397 h 11985"/>
                <a:gd name="connsiteX43" fmla="*/ 3718 w 19295"/>
                <a:gd name="connsiteY43" fmla="*/ 11397 h 11985"/>
                <a:gd name="connsiteX44" fmla="*/ 1026 w 19295"/>
                <a:gd name="connsiteY44"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5385 w 19295"/>
                <a:gd name="connsiteY8" fmla="*/ 4926 h 11985"/>
                <a:gd name="connsiteX9" fmla="*/ 7372 w 19295"/>
                <a:gd name="connsiteY9" fmla="*/ 4926 h 11985"/>
                <a:gd name="connsiteX10" fmla="*/ 6987 w 19295"/>
                <a:gd name="connsiteY10" fmla="*/ 4191 h 11985"/>
                <a:gd name="connsiteX11" fmla="*/ 6987 w 19295"/>
                <a:gd name="connsiteY11" fmla="*/ 3419 h 11985"/>
                <a:gd name="connsiteX12" fmla="*/ 6987 w 19295"/>
                <a:gd name="connsiteY12" fmla="*/ 3051 h 11985"/>
                <a:gd name="connsiteX13" fmla="*/ 6346 w 19295"/>
                <a:gd name="connsiteY13" fmla="*/ 3051 h 11985"/>
                <a:gd name="connsiteX14" fmla="*/ 6026 w 19295"/>
                <a:gd name="connsiteY14" fmla="*/ 1691 h 11985"/>
                <a:gd name="connsiteX15" fmla="*/ 6026 w 19295"/>
                <a:gd name="connsiteY15" fmla="*/ 1544 h 11985"/>
                <a:gd name="connsiteX16" fmla="*/ 6987 w 19295"/>
                <a:gd name="connsiteY16" fmla="*/ 956 h 11985"/>
                <a:gd name="connsiteX17" fmla="*/ 6026 w 19295"/>
                <a:gd name="connsiteY17" fmla="*/ 956 h 11985"/>
                <a:gd name="connsiteX18" fmla="*/ 10641 w 19295"/>
                <a:gd name="connsiteY18" fmla="*/ 0 h 11985"/>
                <a:gd name="connsiteX19" fmla="*/ 12308 w 19295"/>
                <a:gd name="connsiteY19" fmla="*/ 1691 h 11985"/>
                <a:gd name="connsiteX20" fmla="*/ 14295 w 19295"/>
                <a:gd name="connsiteY20" fmla="*/ 2684 h 11985"/>
                <a:gd name="connsiteX21" fmla="*/ 14936 w 19295"/>
                <a:gd name="connsiteY21" fmla="*/ 4007 h 11985"/>
                <a:gd name="connsiteX22" fmla="*/ 14295 w 19295"/>
                <a:gd name="connsiteY22" fmla="*/ 4007 h 11985"/>
                <a:gd name="connsiteX23" fmla="*/ 15641 w 19295"/>
                <a:gd name="connsiteY23" fmla="*/ 5147 h 11985"/>
                <a:gd name="connsiteX24" fmla="*/ 14936 w 19295"/>
                <a:gd name="connsiteY24" fmla="*/ 5515 h 11985"/>
                <a:gd name="connsiteX25" fmla="*/ 15641 w 19295"/>
                <a:gd name="connsiteY25" fmla="*/ 6066 h 11985"/>
                <a:gd name="connsiteX26" fmla="*/ 15962 w 19295"/>
                <a:gd name="connsiteY26" fmla="*/ 5698 h 11985"/>
                <a:gd name="connsiteX27" fmla="*/ 17308 w 19295"/>
                <a:gd name="connsiteY27" fmla="*/ 5515 h 11985"/>
                <a:gd name="connsiteX28" fmla="*/ 19295 w 19295"/>
                <a:gd name="connsiteY28" fmla="*/ 6434 h 11985"/>
                <a:gd name="connsiteX29" fmla="*/ 18269 w 19295"/>
                <a:gd name="connsiteY29" fmla="*/ 8015 h 11985"/>
                <a:gd name="connsiteX30" fmla="*/ 17308 w 19295"/>
                <a:gd name="connsiteY30" fmla="*/ 8162 h 11985"/>
                <a:gd name="connsiteX31" fmla="*/ 16667 w 19295"/>
                <a:gd name="connsiteY31" fmla="*/ 8566 h 11985"/>
                <a:gd name="connsiteX32" fmla="*/ 15962 w 19295"/>
                <a:gd name="connsiteY32" fmla="*/ 8934 h 11985"/>
                <a:gd name="connsiteX33" fmla="*/ 18269 w 19295"/>
                <a:gd name="connsiteY33" fmla="*/ 9118 h 11985"/>
                <a:gd name="connsiteX34" fmla="*/ 17308 w 19295"/>
                <a:gd name="connsiteY34" fmla="*/ 10110 h 11985"/>
                <a:gd name="connsiteX35" fmla="*/ 15641 w 19295"/>
                <a:gd name="connsiteY35" fmla="*/ 10478 h 11985"/>
                <a:gd name="connsiteX36" fmla="*/ 13269 w 19295"/>
                <a:gd name="connsiteY36" fmla="*/ 10110 h 11985"/>
                <a:gd name="connsiteX37" fmla="*/ 12308 w 19295"/>
                <a:gd name="connsiteY37" fmla="*/ 10110 h 11985"/>
                <a:gd name="connsiteX38" fmla="*/ 9615 w 19295"/>
                <a:gd name="connsiteY38" fmla="*/ 10478 h 11985"/>
                <a:gd name="connsiteX39" fmla="*/ 7372 w 19295"/>
                <a:gd name="connsiteY39" fmla="*/ 10478 h 11985"/>
                <a:gd name="connsiteX40" fmla="*/ 6026 w 19295"/>
                <a:gd name="connsiteY40" fmla="*/ 10662 h 11985"/>
                <a:gd name="connsiteX41" fmla="*/ 4615 w 19295"/>
                <a:gd name="connsiteY41" fmla="*/ 11397 h 11985"/>
                <a:gd name="connsiteX42" fmla="*/ 3718 w 19295"/>
                <a:gd name="connsiteY42" fmla="*/ 11397 h 11985"/>
                <a:gd name="connsiteX43" fmla="*/ 1026 w 19295"/>
                <a:gd name="connsiteY43"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6026 w 19295"/>
                <a:gd name="connsiteY7" fmla="*/ 8934 h 11985"/>
                <a:gd name="connsiteX8" fmla="*/ 7372 w 19295"/>
                <a:gd name="connsiteY8" fmla="*/ 4926 h 11985"/>
                <a:gd name="connsiteX9" fmla="*/ 6987 w 19295"/>
                <a:gd name="connsiteY9" fmla="*/ 4191 h 11985"/>
                <a:gd name="connsiteX10" fmla="*/ 6987 w 19295"/>
                <a:gd name="connsiteY10" fmla="*/ 3419 h 11985"/>
                <a:gd name="connsiteX11" fmla="*/ 6987 w 19295"/>
                <a:gd name="connsiteY11" fmla="*/ 3051 h 11985"/>
                <a:gd name="connsiteX12" fmla="*/ 6346 w 19295"/>
                <a:gd name="connsiteY12" fmla="*/ 3051 h 11985"/>
                <a:gd name="connsiteX13" fmla="*/ 6026 w 19295"/>
                <a:gd name="connsiteY13" fmla="*/ 1691 h 11985"/>
                <a:gd name="connsiteX14" fmla="*/ 6026 w 19295"/>
                <a:gd name="connsiteY14" fmla="*/ 1544 h 11985"/>
                <a:gd name="connsiteX15" fmla="*/ 6987 w 19295"/>
                <a:gd name="connsiteY15" fmla="*/ 956 h 11985"/>
                <a:gd name="connsiteX16" fmla="*/ 6026 w 19295"/>
                <a:gd name="connsiteY16" fmla="*/ 956 h 11985"/>
                <a:gd name="connsiteX17" fmla="*/ 10641 w 19295"/>
                <a:gd name="connsiteY17" fmla="*/ 0 h 11985"/>
                <a:gd name="connsiteX18" fmla="*/ 12308 w 19295"/>
                <a:gd name="connsiteY18" fmla="*/ 1691 h 11985"/>
                <a:gd name="connsiteX19" fmla="*/ 14295 w 19295"/>
                <a:gd name="connsiteY19" fmla="*/ 2684 h 11985"/>
                <a:gd name="connsiteX20" fmla="*/ 14936 w 19295"/>
                <a:gd name="connsiteY20" fmla="*/ 4007 h 11985"/>
                <a:gd name="connsiteX21" fmla="*/ 14295 w 19295"/>
                <a:gd name="connsiteY21" fmla="*/ 4007 h 11985"/>
                <a:gd name="connsiteX22" fmla="*/ 15641 w 19295"/>
                <a:gd name="connsiteY22" fmla="*/ 5147 h 11985"/>
                <a:gd name="connsiteX23" fmla="*/ 14936 w 19295"/>
                <a:gd name="connsiteY23" fmla="*/ 5515 h 11985"/>
                <a:gd name="connsiteX24" fmla="*/ 15641 w 19295"/>
                <a:gd name="connsiteY24" fmla="*/ 6066 h 11985"/>
                <a:gd name="connsiteX25" fmla="*/ 15962 w 19295"/>
                <a:gd name="connsiteY25" fmla="*/ 5698 h 11985"/>
                <a:gd name="connsiteX26" fmla="*/ 17308 w 19295"/>
                <a:gd name="connsiteY26" fmla="*/ 5515 h 11985"/>
                <a:gd name="connsiteX27" fmla="*/ 19295 w 19295"/>
                <a:gd name="connsiteY27" fmla="*/ 6434 h 11985"/>
                <a:gd name="connsiteX28" fmla="*/ 18269 w 19295"/>
                <a:gd name="connsiteY28" fmla="*/ 8015 h 11985"/>
                <a:gd name="connsiteX29" fmla="*/ 17308 w 19295"/>
                <a:gd name="connsiteY29" fmla="*/ 8162 h 11985"/>
                <a:gd name="connsiteX30" fmla="*/ 16667 w 19295"/>
                <a:gd name="connsiteY30" fmla="*/ 8566 h 11985"/>
                <a:gd name="connsiteX31" fmla="*/ 15962 w 19295"/>
                <a:gd name="connsiteY31" fmla="*/ 8934 h 11985"/>
                <a:gd name="connsiteX32" fmla="*/ 18269 w 19295"/>
                <a:gd name="connsiteY32" fmla="*/ 9118 h 11985"/>
                <a:gd name="connsiteX33" fmla="*/ 17308 w 19295"/>
                <a:gd name="connsiteY33" fmla="*/ 10110 h 11985"/>
                <a:gd name="connsiteX34" fmla="*/ 15641 w 19295"/>
                <a:gd name="connsiteY34" fmla="*/ 10478 h 11985"/>
                <a:gd name="connsiteX35" fmla="*/ 13269 w 19295"/>
                <a:gd name="connsiteY35" fmla="*/ 10110 h 11985"/>
                <a:gd name="connsiteX36" fmla="*/ 12308 w 19295"/>
                <a:gd name="connsiteY36" fmla="*/ 10110 h 11985"/>
                <a:gd name="connsiteX37" fmla="*/ 9615 w 19295"/>
                <a:gd name="connsiteY37" fmla="*/ 10478 h 11985"/>
                <a:gd name="connsiteX38" fmla="*/ 7372 w 19295"/>
                <a:gd name="connsiteY38" fmla="*/ 10478 h 11985"/>
                <a:gd name="connsiteX39" fmla="*/ 6026 w 19295"/>
                <a:gd name="connsiteY39" fmla="*/ 10662 h 11985"/>
                <a:gd name="connsiteX40" fmla="*/ 4615 w 19295"/>
                <a:gd name="connsiteY40" fmla="*/ 11397 h 11985"/>
                <a:gd name="connsiteX41" fmla="*/ 3718 w 19295"/>
                <a:gd name="connsiteY41" fmla="*/ 11397 h 11985"/>
                <a:gd name="connsiteX42" fmla="*/ 1026 w 19295"/>
                <a:gd name="connsiteY42" fmla="*/ 11985 h 11985"/>
                <a:gd name="connsiteX0" fmla="*/ 1026 w 19295"/>
                <a:gd name="connsiteY0" fmla="*/ 11985 h 11985"/>
                <a:gd name="connsiteX1" fmla="*/ 0 w 19295"/>
                <a:gd name="connsiteY1" fmla="*/ 11618 h 11985"/>
                <a:gd name="connsiteX2" fmla="*/ 1731 w 19295"/>
                <a:gd name="connsiteY2" fmla="*/ 11029 h 11985"/>
                <a:gd name="connsiteX3" fmla="*/ 3333 w 19295"/>
                <a:gd name="connsiteY3" fmla="*/ 9669 h 11985"/>
                <a:gd name="connsiteX4" fmla="*/ 4359 w 19295"/>
                <a:gd name="connsiteY4" fmla="*/ 9522 h 11985"/>
                <a:gd name="connsiteX5" fmla="*/ 6346 w 19295"/>
                <a:gd name="connsiteY5" fmla="*/ 9522 h 11985"/>
                <a:gd name="connsiteX6" fmla="*/ 7372 w 19295"/>
                <a:gd name="connsiteY6" fmla="*/ 8566 h 11985"/>
                <a:gd name="connsiteX7" fmla="*/ 7372 w 19295"/>
                <a:gd name="connsiteY7" fmla="*/ 4926 h 11985"/>
                <a:gd name="connsiteX8" fmla="*/ 6987 w 19295"/>
                <a:gd name="connsiteY8" fmla="*/ 4191 h 11985"/>
                <a:gd name="connsiteX9" fmla="*/ 6987 w 19295"/>
                <a:gd name="connsiteY9" fmla="*/ 3419 h 11985"/>
                <a:gd name="connsiteX10" fmla="*/ 6987 w 19295"/>
                <a:gd name="connsiteY10" fmla="*/ 3051 h 11985"/>
                <a:gd name="connsiteX11" fmla="*/ 6346 w 19295"/>
                <a:gd name="connsiteY11" fmla="*/ 3051 h 11985"/>
                <a:gd name="connsiteX12" fmla="*/ 6026 w 19295"/>
                <a:gd name="connsiteY12" fmla="*/ 1691 h 11985"/>
                <a:gd name="connsiteX13" fmla="*/ 6026 w 19295"/>
                <a:gd name="connsiteY13" fmla="*/ 1544 h 11985"/>
                <a:gd name="connsiteX14" fmla="*/ 6987 w 19295"/>
                <a:gd name="connsiteY14" fmla="*/ 956 h 11985"/>
                <a:gd name="connsiteX15" fmla="*/ 6026 w 19295"/>
                <a:gd name="connsiteY15" fmla="*/ 956 h 11985"/>
                <a:gd name="connsiteX16" fmla="*/ 10641 w 19295"/>
                <a:gd name="connsiteY16" fmla="*/ 0 h 11985"/>
                <a:gd name="connsiteX17" fmla="*/ 12308 w 19295"/>
                <a:gd name="connsiteY17" fmla="*/ 1691 h 11985"/>
                <a:gd name="connsiteX18" fmla="*/ 14295 w 19295"/>
                <a:gd name="connsiteY18" fmla="*/ 2684 h 11985"/>
                <a:gd name="connsiteX19" fmla="*/ 14936 w 19295"/>
                <a:gd name="connsiteY19" fmla="*/ 4007 h 11985"/>
                <a:gd name="connsiteX20" fmla="*/ 14295 w 19295"/>
                <a:gd name="connsiteY20" fmla="*/ 4007 h 11985"/>
                <a:gd name="connsiteX21" fmla="*/ 15641 w 19295"/>
                <a:gd name="connsiteY21" fmla="*/ 5147 h 11985"/>
                <a:gd name="connsiteX22" fmla="*/ 14936 w 19295"/>
                <a:gd name="connsiteY22" fmla="*/ 5515 h 11985"/>
                <a:gd name="connsiteX23" fmla="*/ 15641 w 19295"/>
                <a:gd name="connsiteY23" fmla="*/ 6066 h 11985"/>
                <a:gd name="connsiteX24" fmla="*/ 15962 w 19295"/>
                <a:gd name="connsiteY24" fmla="*/ 5698 h 11985"/>
                <a:gd name="connsiteX25" fmla="*/ 17308 w 19295"/>
                <a:gd name="connsiteY25" fmla="*/ 5515 h 11985"/>
                <a:gd name="connsiteX26" fmla="*/ 19295 w 19295"/>
                <a:gd name="connsiteY26" fmla="*/ 6434 h 11985"/>
                <a:gd name="connsiteX27" fmla="*/ 18269 w 19295"/>
                <a:gd name="connsiteY27" fmla="*/ 8015 h 11985"/>
                <a:gd name="connsiteX28" fmla="*/ 17308 w 19295"/>
                <a:gd name="connsiteY28" fmla="*/ 8162 h 11985"/>
                <a:gd name="connsiteX29" fmla="*/ 16667 w 19295"/>
                <a:gd name="connsiteY29" fmla="*/ 8566 h 11985"/>
                <a:gd name="connsiteX30" fmla="*/ 15962 w 19295"/>
                <a:gd name="connsiteY30" fmla="*/ 8934 h 11985"/>
                <a:gd name="connsiteX31" fmla="*/ 18269 w 19295"/>
                <a:gd name="connsiteY31" fmla="*/ 9118 h 11985"/>
                <a:gd name="connsiteX32" fmla="*/ 17308 w 19295"/>
                <a:gd name="connsiteY32" fmla="*/ 10110 h 11985"/>
                <a:gd name="connsiteX33" fmla="*/ 15641 w 19295"/>
                <a:gd name="connsiteY33" fmla="*/ 10478 h 11985"/>
                <a:gd name="connsiteX34" fmla="*/ 13269 w 19295"/>
                <a:gd name="connsiteY34" fmla="*/ 10110 h 11985"/>
                <a:gd name="connsiteX35" fmla="*/ 12308 w 19295"/>
                <a:gd name="connsiteY35" fmla="*/ 10110 h 11985"/>
                <a:gd name="connsiteX36" fmla="*/ 9615 w 19295"/>
                <a:gd name="connsiteY36" fmla="*/ 10478 h 11985"/>
                <a:gd name="connsiteX37" fmla="*/ 7372 w 19295"/>
                <a:gd name="connsiteY37" fmla="*/ 10478 h 11985"/>
                <a:gd name="connsiteX38" fmla="*/ 6026 w 19295"/>
                <a:gd name="connsiteY38" fmla="*/ 10662 h 11985"/>
                <a:gd name="connsiteX39" fmla="*/ 4615 w 19295"/>
                <a:gd name="connsiteY39" fmla="*/ 11397 h 11985"/>
                <a:gd name="connsiteX40" fmla="*/ 3718 w 19295"/>
                <a:gd name="connsiteY40" fmla="*/ 11397 h 11985"/>
                <a:gd name="connsiteX41" fmla="*/ 1026 w 19295"/>
                <a:gd name="connsiteY41" fmla="*/ 11985 h 1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295" h="11985">
                  <a:moveTo>
                    <a:pt x="1026" y="11985"/>
                  </a:moveTo>
                  <a:lnTo>
                    <a:pt x="0" y="11618"/>
                  </a:lnTo>
                  <a:lnTo>
                    <a:pt x="1731" y="11029"/>
                  </a:lnTo>
                  <a:lnTo>
                    <a:pt x="3333" y="9669"/>
                  </a:lnTo>
                  <a:lnTo>
                    <a:pt x="4359" y="9522"/>
                  </a:lnTo>
                  <a:lnTo>
                    <a:pt x="6346" y="9522"/>
                  </a:lnTo>
                  <a:lnTo>
                    <a:pt x="7372" y="8566"/>
                  </a:lnTo>
                  <a:lnTo>
                    <a:pt x="7372" y="4926"/>
                  </a:lnTo>
                  <a:lnTo>
                    <a:pt x="6987" y="4191"/>
                  </a:lnTo>
                  <a:lnTo>
                    <a:pt x="6987" y="3419"/>
                  </a:lnTo>
                  <a:lnTo>
                    <a:pt x="6987" y="3051"/>
                  </a:lnTo>
                  <a:lnTo>
                    <a:pt x="6346" y="3051"/>
                  </a:lnTo>
                  <a:cubicBezTo>
                    <a:pt x="6239" y="2598"/>
                    <a:pt x="6133" y="2144"/>
                    <a:pt x="6026" y="1691"/>
                  </a:cubicBezTo>
                  <a:lnTo>
                    <a:pt x="6026" y="1544"/>
                  </a:lnTo>
                  <a:lnTo>
                    <a:pt x="6987" y="956"/>
                  </a:lnTo>
                  <a:lnTo>
                    <a:pt x="6026" y="956"/>
                  </a:lnTo>
                  <a:lnTo>
                    <a:pt x="10641" y="0"/>
                  </a:lnTo>
                  <a:lnTo>
                    <a:pt x="12308" y="1691"/>
                  </a:lnTo>
                  <a:lnTo>
                    <a:pt x="14295" y="2684"/>
                  </a:lnTo>
                  <a:lnTo>
                    <a:pt x="14936" y="4007"/>
                  </a:lnTo>
                  <a:lnTo>
                    <a:pt x="14295" y="4007"/>
                  </a:lnTo>
                  <a:lnTo>
                    <a:pt x="15641" y="5147"/>
                  </a:lnTo>
                  <a:lnTo>
                    <a:pt x="14936" y="5515"/>
                  </a:lnTo>
                  <a:lnTo>
                    <a:pt x="15641" y="6066"/>
                  </a:lnTo>
                  <a:lnTo>
                    <a:pt x="15962" y="5698"/>
                  </a:lnTo>
                  <a:lnTo>
                    <a:pt x="17308" y="5515"/>
                  </a:lnTo>
                  <a:lnTo>
                    <a:pt x="19295" y="6434"/>
                  </a:lnTo>
                  <a:lnTo>
                    <a:pt x="18269" y="8015"/>
                  </a:lnTo>
                  <a:lnTo>
                    <a:pt x="17308" y="8162"/>
                  </a:lnTo>
                  <a:lnTo>
                    <a:pt x="16667" y="8566"/>
                  </a:lnTo>
                  <a:lnTo>
                    <a:pt x="15962" y="8934"/>
                  </a:lnTo>
                  <a:lnTo>
                    <a:pt x="18269" y="9118"/>
                  </a:lnTo>
                  <a:lnTo>
                    <a:pt x="17308" y="10110"/>
                  </a:lnTo>
                  <a:lnTo>
                    <a:pt x="15641" y="10478"/>
                  </a:lnTo>
                  <a:lnTo>
                    <a:pt x="13269" y="10110"/>
                  </a:lnTo>
                  <a:lnTo>
                    <a:pt x="12308" y="10110"/>
                  </a:lnTo>
                  <a:lnTo>
                    <a:pt x="9615" y="10478"/>
                  </a:lnTo>
                  <a:lnTo>
                    <a:pt x="7372" y="10478"/>
                  </a:lnTo>
                  <a:lnTo>
                    <a:pt x="6026" y="10662"/>
                  </a:lnTo>
                  <a:lnTo>
                    <a:pt x="4615" y="11397"/>
                  </a:lnTo>
                  <a:lnTo>
                    <a:pt x="3718" y="11397"/>
                  </a:lnTo>
                  <a:lnTo>
                    <a:pt x="1026" y="1198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82" name="Ecosse">
              <a:extLst>
                <a:ext uri="{FF2B5EF4-FFF2-40B4-BE49-F238E27FC236}">
                  <a16:creationId xmlns:a16="http://schemas.microsoft.com/office/drawing/2014/main" id="{62F98429-3C1D-4134-971E-62ADA5AF8ED1}"/>
                </a:ext>
              </a:extLst>
            </p:cNvPr>
            <p:cNvSpPr>
              <a:spLocks/>
            </p:cNvSpPr>
            <p:nvPr/>
          </p:nvSpPr>
          <p:spPr bwMode="auto">
            <a:xfrm>
              <a:off x="5422923" y="2688431"/>
              <a:ext cx="104775" cy="153429"/>
            </a:xfrm>
            <a:custGeom>
              <a:avLst/>
              <a:gdLst>
                <a:gd name="T0" fmla="*/ 641 w 20000"/>
                <a:gd name="T1" fmla="*/ 19596 h 20000"/>
                <a:gd name="T2" fmla="*/ 3974 w 20000"/>
                <a:gd name="T3" fmla="*/ 17647 h 20000"/>
                <a:gd name="T4" fmla="*/ 6987 w 20000"/>
                <a:gd name="T5" fmla="*/ 17500 h 20000"/>
                <a:gd name="T6" fmla="*/ 6667 w 20000"/>
                <a:gd name="T7" fmla="*/ 16912 h 20000"/>
                <a:gd name="T8" fmla="*/ 3974 w 20000"/>
                <a:gd name="T9" fmla="*/ 16140 h 20000"/>
                <a:gd name="T10" fmla="*/ 2372 w 20000"/>
                <a:gd name="T11" fmla="*/ 15993 h 20000"/>
                <a:gd name="T12" fmla="*/ 5000 w 20000"/>
                <a:gd name="T13" fmla="*/ 13676 h 20000"/>
                <a:gd name="T14" fmla="*/ 3333 w 20000"/>
                <a:gd name="T15" fmla="*/ 13676 h 20000"/>
                <a:gd name="T16" fmla="*/ 6026 w 20000"/>
                <a:gd name="T17" fmla="*/ 12904 h 20000"/>
                <a:gd name="T18" fmla="*/ 7628 w 20000"/>
                <a:gd name="T19" fmla="*/ 12169 h 20000"/>
                <a:gd name="T20" fmla="*/ 7628 w 20000"/>
                <a:gd name="T21" fmla="*/ 11029 h 20000"/>
                <a:gd name="T22" fmla="*/ 6667 w 20000"/>
                <a:gd name="T23" fmla="*/ 9669 h 20000"/>
                <a:gd name="T24" fmla="*/ 7628 w 20000"/>
                <a:gd name="T25" fmla="*/ 8934 h 20000"/>
                <a:gd name="T26" fmla="*/ 5000 w 20000"/>
                <a:gd name="T27" fmla="*/ 9081 h 20000"/>
                <a:gd name="T28" fmla="*/ 2372 w 20000"/>
                <a:gd name="T29" fmla="*/ 9081 h 20000"/>
                <a:gd name="T30" fmla="*/ 3333 w 20000"/>
                <a:gd name="T31" fmla="*/ 7206 h 20000"/>
                <a:gd name="T32" fmla="*/ 1667 w 20000"/>
                <a:gd name="T33" fmla="*/ 6654 h 20000"/>
                <a:gd name="T34" fmla="*/ 1026 w 20000"/>
                <a:gd name="T35" fmla="*/ 7022 h 20000"/>
                <a:gd name="T36" fmla="*/ 2372 w 20000"/>
                <a:gd name="T37" fmla="*/ 4926 h 20000"/>
                <a:gd name="T38" fmla="*/ 0 w 20000"/>
                <a:gd name="T39" fmla="*/ 4559 h 20000"/>
                <a:gd name="T40" fmla="*/ 1667 w 20000"/>
                <a:gd name="T41" fmla="*/ 3235 h 20000"/>
                <a:gd name="T42" fmla="*/ 1026 w 20000"/>
                <a:gd name="T43" fmla="*/ 2096 h 20000"/>
                <a:gd name="T44" fmla="*/ 2372 w 20000"/>
                <a:gd name="T45" fmla="*/ 1103 h 20000"/>
                <a:gd name="T46" fmla="*/ 3333 w 20000"/>
                <a:gd name="T47" fmla="*/ 0 h 20000"/>
                <a:gd name="T48" fmla="*/ 7628 w 20000"/>
                <a:gd name="T49" fmla="*/ 0 h 20000"/>
                <a:gd name="T50" fmla="*/ 5256 w 20000"/>
                <a:gd name="T51" fmla="*/ 1691 h 20000"/>
                <a:gd name="T52" fmla="*/ 5000 w 20000"/>
                <a:gd name="T53" fmla="*/ 2647 h 20000"/>
                <a:gd name="T54" fmla="*/ 10256 w 20000"/>
                <a:gd name="T55" fmla="*/ 2463 h 20000"/>
                <a:gd name="T56" fmla="*/ 9615 w 20000"/>
                <a:gd name="T57" fmla="*/ 3971 h 20000"/>
                <a:gd name="T58" fmla="*/ 8654 w 20000"/>
                <a:gd name="T59" fmla="*/ 5699 h 20000"/>
                <a:gd name="T60" fmla="*/ 6667 w 20000"/>
                <a:gd name="T61" fmla="*/ 6434 h 20000"/>
                <a:gd name="T62" fmla="*/ 11282 w 20000"/>
                <a:gd name="T63" fmla="*/ 7978 h 20000"/>
                <a:gd name="T64" fmla="*/ 14936 w 20000"/>
                <a:gd name="T65" fmla="*/ 10662 h 20000"/>
                <a:gd name="T66" fmla="*/ 14936 w 20000"/>
                <a:gd name="T67" fmla="*/ 11985 h 20000"/>
                <a:gd name="T68" fmla="*/ 15577 w 20000"/>
                <a:gd name="T69" fmla="*/ 13493 h 20000"/>
                <a:gd name="T70" fmla="*/ 16603 w 20000"/>
                <a:gd name="T71" fmla="*/ 13676 h 20000"/>
                <a:gd name="T72" fmla="*/ 19936 w 20000"/>
                <a:gd name="T73" fmla="*/ 14412 h 20000"/>
                <a:gd name="T74" fmla="*/ 17949 w 20000"/>
                <a:gd name="T75" fmla="*/ 16140 h 20000"/>
                <a:gd name="T76" fmla="*/ 16603 w 20000"/>
                <a:gd name="T77" fmla="*/ 16912 h 20000"/>
                <a:gd name="T78" fmla="*/ 17949 w 20000"/>
                <a:gd name="T79" fmla="*/ 18088 h 20000"/>
                <a:gd name="T80" fmla="*/ 13910 w 20000"/>
                <a:gd name="T81" fmla="*/ 18088 h 20000"/>
                <a:gd name="T82" fmla="*/ 10256 w 20000"/>
                <a:gd name="T83" fmla="*/ 18456 h 20000"/>
                <a:gd name="T84" fmla="*/ 6667 w 20000"/>
                <a:gd name="T85" fmla="*/ 18640 h 20000"/>
                <a:gd name="T86" fmla="*/ 4359 w 20000"/>
                <a:gd name="T87" fmla="*/ 19375 h 20000"/>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5256 w 19936"/>
                <a:gd name="connsiteY48" fmla="*/ 147 h 19963"/>
                <a:gd name="connsiteX49" fmla="*/ 7628 w 19936"/>
                <a:gd name="connsiteY49" fmla="*/ 0 h 19963"/>
                <a:gd name="connsiteX50" fmla="*/ 7628 w 19936"/>
                <a:gd name="connsiteY50" fmla="*/ 956 h 19963"/>
                <a:gd name="connsiteX51" fmla="*/ 5256 w 19936"/>
                <a:gd name="connsiteY51" fmla="*/ 1691 h 19963"/>
                <a:gd name="connsiteX52" fmla="*/ 5256 w 19936"/>
                <a:gd name="connsiteY52" fmla="*/ 2096 h 19963"/>
                <a:gd name="connsiteX53" fmla="*/ 5000 w 19936"/>
                <a:gd name="connsiteY53" fmla="*/ 2647 h 19963"/>
                <a:gd name="connsiteX54" fmla="*/ 6667 w 19936"/>
                <a:gd name="connsiteY54" fmla="*/ 2463 h 19963"/>
                <a:gd name="connsiteX55" fmla="*/ 10256 w 19936"/>
                <a:gd name="connsiteY55" fmla="*/ 2463 h 19963"/>
                <a:gd name="connsiteX56" fmla="*/ 10897 w 19936"/>
                <a:gd name="connsiteY56" fmla="*/ 3015 h 19963"/>
                <a:gd name="connsiteX57" fmla="*/ 9615 w 19936"/>
                <a:gd name="connsiteY57" fmla="*/ 3971 h 19963"/>
                <a:gd name="connsiteX58" fmla="*/ 8013 w 19936"/>
                <a:gd name="connsiteY58" fmla="*/ 5478 h 19963"/>
                <a:gd name="connsiteX59" fmla="*/ 8654 w 19936"/>
                <a:gd name="connsiteY59" fmla="*/ 5699 h 19963"/>
                <a:gd name="connsiteX60" fmla="*/ 7628 w 19936"/>
                <a:gd name="connsiteY60" fmla="*/ 6066 h 19963"/>
                <a:gd name="connsiteX61" fmla="*/ 6667 w 19936"/>
                <a:gd name="connsiteY61" fmla="*/ 6434 h 19963"/>
                <a:gd name="connsiteX62" fmla="*/ 8654 w 19936"/>
                <a:gd name="connsiteY62" fmla="*/ 6434 h 19963"/>
                <a:gd name="connsiteX63" fmla="*/ 11282 w 19936"/>
                <a:gd name="connsiteY63" fmla="*/ 7978 h 19963"/>
                <a:gd name="connsiteX64" fmla="*/ 12949 w 19936"/>
                <a:gd name="connsiteY64" fmla="*/ 9669 h 19963"/>
                <a:gd name="connsiteX65" fmla="*/ 14936 w 19936"/>
                <a:gd name="connsiteY65" fmla="*/ 10662 h 19963"/>
                <a:gd name="connsiteX66" fmla="*/ 15577 w 19936"/>
                <a:gd name="connsiteY66" fmla="*/ 11985 h 19963"/>
                <a:gd name="connsiteX67" fmla="*/ 14936 w 19936"/>
                <a:gd name="connsiteY67" fmla="*/ 11985 h 19963"/>
                <a:gd name="connsiteX68" fmla="*/ 16282 w 19936"/>
                <a:gd name="connsiteY68" fmla="*/ 13125 h 19963"/>
                <a:gd name="connsiteX69" fmla="*/ 15577 w 19936"/>
                <a:gd name="connsiteY69" fmla="*/ 13493 h 19963"/>
                <a:gd name="connsiteX70" fmla="*/ 16282 w 19936"/>
                <a:gd name="connsiteY70" fmla="*/ 14044 h 19963"/>
                <a:gd name="connsiteX71" fmla="*/ 16603 w 19936"/>
                <a:gd name="connsiteY71" fmla="*/ 13676 h 19963"/>
                <a:gd name="connsiteX72" fmla="*/ 17949 w 19936"/>
                <a:gd name="connsiteY72" fmla="*/ 13493 h 19963"/>
                <a:gd name="connsiteX73" fmla="*/ 19936 w 19936"/>
                <a:gd name="connsiteY73" fmla="*/ 14412 h 19963"/>
                <a:gd name="connsiteX74" fmla="*/ 18910 w 19936"/>
                <a:gd name="connsiteY74" fmla="*/ 15993 h 19963"/>
                <a:gd name="connsiteX75" fmla="*/ 17949 w 19936"/>
                <a:gd name="connsiteY75" fmla="*/ 16140 h 19963"/>
                <a:gd name="connsiteX76" fmla="*/ 17308 w 19936"/>
                <a:gd name="connsiteY76" fmla="*/ 16544 h 19963"/>
                <a:gd name="connsiteX77" fmla="*/ 16603 w 19936"/>
                <a:gd name="connsiteY77" fmla="*/ 16912 h 19963"/>
                <a:gd name="connsiteX78" fmla="*/ 18910 w 19936"/>
                <a:gd name="connsiteY78" fmla="*/ 17096 h 19963"/>
                <a:gd name="connsiteX79" fmla="*/ 17949 w 19936"/>
                <a:gd name="connsiteY79" fmla="*/ 18088 h 19963"/>
                <a:gd name="connsiteX80" fmla="*/ 16282 w 19936"/>
                <a:gd name="connsiteY80" fmla="*/ 18456 h 19963"/>
                <a:gd name="connsiteX81" fmla="*/ 13910 w 19936"/>
                <a:gd name="connsiteY81" fmla="*/ 18088 h 19963"/>
                <a:gd name="connsiteX82" fmla="*/ 12949 w 19936"/>
                <a:gd name="connsiteY82" fmla="*/ 18088 h 19963"/>
                <a:gd name="connsiteX83" fmla="*/ 8013 w 19936"/>
                <a:gd name="connsiteY83" fmla="*/ 18456 h 19963"/>
                <a:gd name="connsiteX84" fmla="*/ 6667 w 19936"/>
                <a:gd name="connsiteY84" fmla="*/ 18640 h 19963"/>
                <a:gd name="connsiteX85" fmla="*/ 5256 w 19936"/>
                <a:gd name="connsiteY85" fmla="*/ 19375 h 19963"/>
                <a:gd name="connsiteX86" fmla="*/ 4359 w 19936"/>
                <a:gd name="connsiteY86" fmla="*/ 19375 h 19963"/>
                <a:gd name="connsiteX87" fmla="*/ 1667 w 19936"/>
                <a:gd name="connsiteY87"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5256 w 19936"/>
                <a:gd name="connsiteY48" fmla="*/ 147 h 19963"/>
                <a:gd name="connsiteX49" fmla="*/ 7628 w 19936"/>
                <a:gd name="connsiteY49" fmla="*/ 0 h 19963"/>
                <a:gd name="connsiteX50" fmla="*/ 7628 w 19936"/>
                <a:gd name="connsiteY50" fmla="*/ 956 h 19963"/>
                <a:gd name="connsiteX51" fmla="*/ 5256 w 19936"/>
                <a:gd name="connsiteY51" fmla="*/ 1691 h 19963"/>
                <a:gd name="connsiteX52" fmla="*/ 5256 w 19936"/>
                <a:gd name="connsiteY52" fmla="*/ 2096 h 19963"/>
                <a:gd name="connsiteX53" fmla="*/ 5000 w 19936"/>
                <a:gd name="connsiteY53" fmla="*/ 2647 h 19963"/>
                <a:gd name="connsiteX54" fmla="*/ 6667 w 19936"/>
                <a:gd name="connsiteY54" fmla="*/ 2463 h 19963"/>
                <a:gd name="connsiteX55" fmla="*/ 10256 w 19936"/>
                <a:gd name="connsiteY55" fmla="*/ 2463 h 19963"/>
                <a:gd name="connsiteX56" fmla="*/ 10897 w 19936"/>
                <a:gd name="connsiteY56" fmla="*/ 3015 h 19963"/>
                <a:gd name="connsiteX57" fmla="*/ 9615 w 19936"/>
                <a:gd name="connsiteY57" fmla="*/ 3971 h 19963"/>
                <a:gd name="connsiteX58" fmla="*/ 8013 w 19936"/>
                <a:gd name="connsiteY58" fmla="*/ 5478 h 19963"/>
                <a:gd name="connsiteX59" fmla="*/ 8654 w 19936"/>
                <a:gd name="connsiteY59" fmla="*/ 5699 h 19963"/>
                <a:gd name="connsiteX60" fmla="*/ 7628 w 19936"/>
                <a:gd name="connsiteY60" fmla="*/ 6066 h 19963"/>
                <a:gd name="connsiteX61" fmla="*/ 6667 w 19936"/>
                <a:gd name="connsiteY61" fmla="*/ 6434 h 19963"/>
                <a:gd name="connsiteX62" fmla="*/ 8654 w 19936"/>
                <a:gd name="connsiteY62" fmla="*/ 6434 h 19963"/>
                <a:gd name="connsiteX63" fmla="*/ 11282 w 19936"/>
                <a:gd name="connsiteY63" fmla="*/ 7978 h 19963"/>
                <a:gd name="connsiteX64" fmla="*/ 12949 w 19936"/>
                <a:gd name="connsiteY64" fmla="*/ 9669 h 19963"/>
                <a:gd name="connsiteX65" fmla="*/ 14936 w 19936"/>
                <a:gd name="connsiteY65" fmla="*/ 10662 h 19963"/>
                <a:gd name="connsiteX66" fmla="*/ 15577 w 19936"/>
                <a:gd name="connsiteY66" fmla="*/ 11985 h 19963"/>
                <a:gd name="connsiteX67" fmla="*/ 14936 w 19936"/>
                <a:gd name="connsiteY67" fmla="*/ 11985 h 19963"/>
                <a:gd name="connsiteX68" fmla="*/ 16282 w 19936"/>
                <a:gd name="connsiteY68" fmla="*/ 13125 h 19963"/>
                <a:gd name="connsiteX69" fmla="*/ 15577 w 19936"/>
                <a:gd name="connsiteY69" fmla="*/ 13493 h 19963"/>
                <a:gd name="connsiteX70" fmla="*/ 16282 w 19936"/>
                <a:gd name="connsiteY70" fmla="*/ 14044 h 19963"/>
                <a:gd name="connsiteX71" fmla="*/ 16603 w 19936"/>
                <a:gd name="connsiteY71" fmla="*/ 13676 h 19963"/>
                <a:gd name="connsiteX72" fmla="*/ 17949 w 19936"/>
                <a:gd name="connsiteY72" fmla="*/ 13493 h 19963"/>
                <a:gd name="connsiteX73" fmla="*/ 19936 w 19936"/>
                <a:gd name="connsiteY73" fmla="*/ 14412 h 19963"/>
                <a:gd name="connsiteX74" fmla="*/ 18910 w 19936"/>
                <a:gd name="connsiteY74" fmla="*/ 15993 h 19963"/>
                <a:gd name="connsiteX75" fmla="*/ 17949 w 19936"/>
                <a:gd name="connsiteY75" fmla="*/ 16140 h 19963"/>
                <a:gd name="connsiteX76" fmla="*/ 17308 w 19936"/>
                <a:gd name="connsiteY76" fmla="*/ 16544 h 19963"/>
                <a:gd name="connsiteX77" fmla="*/ 16603 w 19936"/>
                <a:gd name="connsiteY77" fmla="*/ 16912 h 19963"/>
                <a:gd name="connsiteX78" fmla="*/ 18910 w 19936"/>
                <a:gd name="connsiteY78" fmla="*/ 17096 h 19963"/>
                <a:gd name="connsiteX79" fmla="*/ 17949 w 19936"/>
                <a:gd name="connsiteY79" fmla="*/ 18088 h 19963"/>
                <a:gd name="connsiteX80" fmla="*/ 16282 w 19936"/>
                <a:gd name="connsiteY80" fmla="*/ 18456 h 19963"/>
                <a:gd name="connsiteX81" fmla="*/ 13910 w 19936"/>
                <a:gd name="connsiteY81" fmla="*/ 18088 h 19963"/>
                <a:gd name="connsiteX82" fmla="*/ 8013 w 19936"/>
                <a:gd name="connsiteY82" fmla="*/ 18456 h 19963"/>
                <a:gd name="connsiteX83" fmla="*/ 6667 w 19936"/>
                <a:gd name="connsiteY83" fmla="*/ 18640 h 19963"/>
                <a:gd name="connsiteX84" fmla="*/ 5256 w 19936"/>
                <a:gd name="connsiteY84" fmla="*/ 19375 h 19963"/>
                <a:gd name="connsiteX85" fmla="*/ 4359 w 19936"/>
                <a:gd name="connsiteY85" fmla="*/ 19375 h 19963"/>
                <a:gd name="connsiteX86" fmla="*/ 1667 w 19936"/>
                <a:gd name="connsiteY86"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5256 w 19936"/>
                <a:gd name="connsiteY48" fmla="*/ 147 h 19963"/>
                <a:gd name="connsiteX49" fmla="*/ 7628 w 19936"/>
                <a:gd name="connsiteY49" fmla="*/ 0 h 19963"/>
                <a:gd name="connsiteX50" fmla="*/ 7628 w 19936"/>
                <a:gd name="connsiteY50" fmla="*/ 956 h 19963"/>
                <a:gd name="connsiteX51" fmla="*/ 5256 w 19936"/>
                <a:gd name="connsiteY51" fmla="*/ 1691 h 19963"/>
                <a:gd name="connsiteX52" fmla="*/ 5256 w 19936"/>
                <a:gd name="connsiteY52" fmla="*/ 2096 h 19963"/>
                <a:gd name="connsiteX53" fmla="*/ 5000 w 19936"/>
                <a:gd name="connsiteY53" fmla="*/ 2647 h 19963"/>
                <a:gd name="connsiteX54" fmla="*/ 6667 w 19936"/>
                <a:gd name="connsiteY54" fmla="*/ 2463 h 19963"/>
                <a:gd name="connsiteX55" fmla="*/ 10256 w 19936"/>
                <a:gd name="connsiteY55" fmla="*/ 2463 h 19963"/>
                <a:gd name="connsiteX56" fmla="*/ 10897 w 19936"/>
                <a:gd name="connsiteY56" fmla="*/ 3015 h 19963"/>
                <a:gd name="connsiteX57" fmla="*/ 9615 w 19936"/>
                <a:gd name="connsiteY57" fmla="*/ 3971 h 19963"/>
                <a:gd name="connsiteX58" fmla="*/ 8013 w 19936"/>
                <a:gd name="connsiteY58" fmla="*/ 5478 h 19963"/>
                <a:gd name="connsiteX59" fmla="*/ 8654 w 19936"/>
                <a:gd name="connsiteY59" fmla="*/ 5699 h 19963"/>
                <a:gd name="connsiteX60" fmla="*/ 7628 w 19936"/>
                <a:gd name="connsiteY60" fmla="*/ 6066 h 19963"/>
                <a:gd name="connsiteX61" fmla="*/ 6667 w 19936"/>
                <a:gd name="connsiteY61" fmla="*/ 6434 h 19963"/>
                <a:gd name="connsiteX62" fmla="*/ 8654 w 19936"/>
                <a:gd name="connsiteY62" fmla="*/ 6434 h 19963"/>
                <a:gd name="connsiteX63" fmla="*/ 11282 w 19936"/>
                <a:gd name="connsiteY63" fmla="*/ 7978 h 19963"/>
                <a:gd name="connsiteX64" fmla="*/ 12949 w 19936"/>
                <a:gd name="connsiteY64" fmla="*/ 9669 h 19963"/>
                <a:gd name="connsiteX65" fmla="*/ 14936 w 19936"/>
                <a:gd name="connsiteY65" fmla="*/ 10662 h 19963"/>
                <a:gd name="connsiteX66" fmla="*/ 15577 w 19936"/>
                <a:gd name="connsiteY66" fmla="*/ 11985 h 19963"/>
                <a:gd name="connsiteX67" fmla="*/ 14936 w 19936"/>
                <a:gd name="connsiteY67" fmla="*/ 11985 h 19963"/>
                <a:gd name="connsiteX68" fmla="*/ 16282 w 19936"/>
                <a:gd name="connsiteY68" fmla="*/ 13125 h 19963"/>
                <a:gd name="connsiteX69" fmla="*/ 15577 w 19936"/>
                <a:gd name="connsiteY69" fmla="*/ 13493 h 19963"/>
                <a:gd name="connsiteX70" fmla="*/ 16282 w 19936"/>
                <a:gd name="connsiteY70" fmla="*/ 14044 h 19963"/>
                <a:gd name="connsiteX71" fmla="*/ 16603 w 19936"/>
                <a:gd name="connsiteY71" fmla="*/ 13676 h 19963"/>
                <a:gd name="connsiteX72" fmla="*/ 17949 w 19936"/>
                <a:gd name="connsiteY72" fmla="*/ 13493 h 19963"/>
                <a:gd name="connsiteX73" fmla="*/ 19936 w 19936"/>
                <a:gd name="connsiteY73" fmla="*/ 14412 h 19963"/>
                <a:gd name="connsiteX74" fmla="*/ 18910 w 19936"/>
                <a:gd name="connsiteY74" fmla="*/ 15993 h 19963"/>
                <a:gd name="connsiteX75" fmla="*/ 17949 w 19936"/>
                <a:gd name="connsiteY75" fmla="*/ 16140 h 19963"/>
                <a:gd name="connsiteX76" fmla="*/ 17308 w 19936"/>
                <a:gd name="connsiteY76" fmla="*/ 16544 h 19963"/>
                <a:gd name="connsiteX77" fmla="*/ 16603 w 19936"/>
                <a:gd name="connsiteY77" fmla="*/ 16912 h 19963"/>
                <a:gd name="connsiteX78" fmla="*/ 18910 w 19936"/>
                <a:gd name="connsiteY78" fmla="*/ 17096 h 19963"/>
                <a:gd name="connsiteX79" fmla="*/ 17949 w 19936"/>
                <a:gd name="connsiteY79" fmla="*/ 18088 h 19963"/>
                <a:gd name="connsiteX80" fmla="*/ 16282 w 19936"/>
                <a:gd name="connsiteY80" fmla="*/ 18456 h 19963"/>
                <a:gd name="connsiteX81" fmla="*/ 8013 w 19936"/>
                <a:gd name="connsiteY81" fmla="*/ 18456 h 19963"/>
                <a:gd name="connsiteX82" fmla="*/ 6667 w 19936"/>
                <a:gd name="connsiteY82" fmla="*/ 18640 h 19963"/>
                <a:gd name="connsiteX83" fmla="*/ 5256 w 19936"/>
                <a:gd name="connsiteY83" fmla="*/ 19375 h 19963"/>
                <a:gd name="connsiteX84" fmla="*/ 4359 w 19936"/>
                <a:gd name="connsiteY84" fmla="*/ 19375 h 19963"/>
                <a:gd name="connsiteX85" fmla="*/ 1667 w 19936"/>
                <a:gd name="connsiteY85"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5256 w 19936"/>
                <a:gd name="connsiteY48" fmla="*/ 147 h 19963"/>
                <a:gd name="connsiteX49" fmla="*/ 7628 w 19936"/>
                <a:gd name="connsiteY49" fmla="*/ 0 h 19963"/>
                <a:gd name="connsiteX50" fmla="*/ 7628 w 19936"/>
                <a:gd name="connsiteY50" fmla="*/ 956 h 19963"/>
                <a:gd name="connsiteX51" fmla="*/ 5256 w 19936"/>
                <a:gd name="connsiteY51" fmla="*/ 1691 h 19963"/>
                <a:gd name="connsiteX52" fmla="*/ 5256 w 19936"/>
                <a:gd name="connsiteY52" fmla="*/ 2096 h 19963"/>
                <a:gd name="connsiteX53" fmla="*/ 5000 w 19936"/>
                <a:gd name="connsiteY53" fmla="*/ 2647 h 19963"/>
                <a:gd name="connsiteX54" fmla="*/ 6667 w 19936"/>
                <a:gd name="connsiteY54" fmla="*/ 2463 h 19963"/>
                <a:gd name="connsiteX55" fmla="*/ 10256 w 19936"/>
                <a:gd name="connsiteY55" fmla="*/ 2463 h 19963"/>
                <a:gd name="connsiteX56" fmla="*/ 10897 w 19936"/>
                <a:gd name="connsiteY56" fmla="*/ 3015 h 19963"/>
                <a:gd name="connsiteX57" fmla="*/ 9615 w 19936"/>
                <a:gd name="connsiteY57" fmla="*/ 3971 h 19963"/>
                <a:gd name="connsiteX58" fmla="*/ 8013 w 19936"/>
                <a:gd name="connsiteY58" fmla="*/ 5478 h 19963"/>
                <a:gd name="connsiteX59" fmla="*/ 8654 w 19936"/>
                <a:gd name="connsiteY59" fmla="*/ 5699 h 19963"/>
                <a:gd name="connsiteX60" fmla="*/ 7628 w 19936"/>
                <a:gd name="connsiteY60" fmla="*/ 6066 h 19963"/>
                <a:gd name="connsiteX61" fmla="*/ 6667 w 19936"/>
                <a:gd name="connsiteY61" fmla="*/ 6434 h 19963"/>
                <a:gd name="connsiteX62" fmla="*/ 8654 w 19936"/>
                <a:gd name="connsiteY62" fmla="*/ 6434 h 19963"/>
                <a:gd name="connsiteX63" fmla="*/ 11282 w 19936"/>
                <a:gd name="connsiteY63" fmla="*/ 7978 h 19963"/>
                <a:gd name="connsiteX64" fmla="*/ 12949 w 19936"/>
                <a:gd name="connsiteY64" fmla="*/ 9669 h 19963"/>
                <a:gd name="connsiteX65" fmla="*/ 14936 w 19936"/>
                <a:gd name="connsiteY65" fmla="*/ 10662 h 19963"/>
                <a:gd name="connsiteX66" fmla="*/ 15577 w 19936"/>
                <a:gd name="connsiteY66" fmla="*/ 11985 h 19963"/>
                <a:gd name="connsiteX67" fmla="*/ 14936 w 19936"/>
                <a:gd name="connsiteY67" fmla="*/ 11985 h 19963"/>
                <a:gd name="connsiteX68" fmla="*/ 16282 w 19936"/>
                <a:gd name="connsiteY68" fmla="*/ 13125 h 19963"/>
                <a:gd name="connsiteX69" fmla="*/ 15577 w 19936"/>
                <a:gd name="connsiteY69" fmla="*/ 13493 h 19963"/>
                <a:gd name="connsiteX70" fmla="*/ 16282 w 19936"/>
                <a:gd name="connsiteY70" fmla="*/ 14044 h 19963"/>
                <a:gd name="connsiteX71" fmla="*/ 16603 w 19936"/>
                <a:gd name="connsiteY71" fmla="*/ 13676 h 19963"/>
                <a:gd name="connsiteX72" fmla="*/ 17949 w 19936"/>
                <a:gd name="connsiteY72" fmla="*/ 13493 h 19963"/>
                <a:gd name="connsiteX73" fmla="*/ 19936 w 19936"/>
                <a:gd name="connsiteY73" fmla="*/ 14412 h 19963"/>
                <a:gd name="connsiteX74" fmla="*/ 18910 w 19936"/>
                <a:gd name="connsiteY74" fmla="*/ 15993 h 19963"/>
                <a:gd name="connsiteX75" fmla="*/ 17949 w 19936"/>
                <a:gd name="connsiteY75" fmla="*/ 16140 h 19963"/>
                <a:gd name="connsiteX76" fmla="*/ 17308 w 19936"/>
                <a:gd name="connsiteY76" fmla="*/ 16544 h 19963"/>
                <a:gd name="connsiteX77" fmla="*/ 16603 w 19936"/>
                <a:gd name="connsiteY77" fmla="*/ 16912 h 19963"/>
                <a:gd name="connsiteX78" fmla="*/ 18910 w 19936"/>
                <a:gd name="connsiteY78" fmla="*/ 17096 h 19963"/>
                <a:gd name="connsiteX79" fmla="*/ 17949 w 19936"/>
                <a:gd name="connsiteY79" fmla="*/ 18088 h 19963"/>
                <a:gd name="connsiteX80" fmla="*/ 8013 w 19936"/>
                <a:gd name="connsiteY80" fmla="*/ 18456 h 19963"/>
                <a:gd name="connsiteX81" fmla="*/ 6667 w 19936"/>
                <a:gd name="connsiteY81" fmla="*/ 18640 h 19963"/>
                <a:gd name="connsiteX82" fmla="*/ 5256 w 19936"/>
                <a:gd name="connsiteY82" fmla="*/ 19375 h 19963"/>
                <a:gd name="connsiteX83" fmla="*/ 4359 w 19936"/>
                <a:gd name="connsiteY83" fmla="*/ 19375 h 19963"/>
                <a:gd name="connsiteX84" fmla="*/ 1667 w 19936"/>
                <a:gd name="connsiteY84"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5256 w 19936"/>
                <a:gd name="connsiteY48" fmla="*/ 147 h 19963"/>
                <a:gd name="connsiteX49" fmla="*/ 7628 w 19936"/>
                <a:gd name="connsiteY49" fmla="*/ 0 h 19963"/>
                <a:gd name="connsiteX50" fmla="*/ 7628 w 19936"/>
                <a:gd name="connsiteY50" fmla="*/ 956 h 19963"/>
                <a:gd name="connsiteX51" fmla="*/ 5256 w 19936"/>
                <a:gd name="connsiteY51" fmla="*/ 1691 h 19963"/>
                <a:gd name="connsiteX52" fmla="*/ 5256 w 19936"/>
                <a:gd name="connsiteY52" fmla="*/ 2096 h 19963"/>
                <a:gd name="connsiteX53" fmla="*/ 5000 w 19936"/>
                <a:gd name="connsiteY53" fmla="*/ 2647 h 19963"/>
                <a:gd name="connsiteX54" fmla="*/ 6667 w 19936"/>
                <a:gd name="connsiteY54" fmla="*/ 2463 h 19963"/>
                <a:gd name="connsiteX55" fmla="*/ 10256 w 19936"/>
                <a:gd name="connsiteY55" fmla="*/ 2463 h 19963"/>
                <a:gd name="connsiteX56" fmla="*/ 10897 w 19936"/>
                <a:gd name="connsiteY56" fmla="*/ 3015 h 19963"/>
                <a:gd name="connsiteX57" fmla="*/ 9615 w 19936"/>
                <a:gd name="connsiteY57" fmla="*/ 3971 h 19963"/>
                <a:gd name="connsiteX58" fmla="*/ 8013 w 19936"/>
                <a:gd name="connsiteY58" fmla="*/ 5478 h 19963"/>
                <a:gd name="connsiteX59" fmla="*/ 8654 w 19936"/>
                <a:gd name="connsiteY59" fmla="*/ 5699 h 19963"/>
                <a:gd name="connsiteX60" fmla="*/ 7628 w 19936"/>
                <a:gd name="connsiteY60" fmla="*/ 6066 h 19963"/>
                <a:gd name="connsiteX61" fmla="*/ 6667 w 19936"/>
                <a:gd name="connsiteY61" fmla="*/ 6434 h 19963"/>
                <a:gd name="connsiteX62" fmla="*/ 8654 w 19936"/>
                <a:gd name="connsiteY62" fmla="*/ 6434 h 19963"/>
                <a:gd name="connsiteX63" fmla="*/ 11282 w 19936"/>
                <a:gd name="connsiteY63" fmla="*/ 7978 h 19963"/>
                <a:gd name="connsiteX64" fmla="*/ 12949 w 19936"/>
                <a:gd name="connsiteY64" fmla="*/ 9669 h 19963"/>
                <a:gd name="connsiteX65" fmla="*/ 14936 w 19936"/>
                <a:gd name="connsiteY65" fmla="*/ 10662 h 19963"/>
                <a:gd name="connsiteX66" fmla="*/ 15577 w 19936"/>
                <a:gd name="connsiteY66" fmla="*/ 11985 h 19963"/>
                <a:gd name="connsiteX67" fmla="*/ 14936 w 19936"/>
                <a:gd name="connsiteY67" fmla="*/ 11985 h 19963"/>
                <a:gd name="connsiteX68" fmla="*/ 16282 w 19936"/>
                <a:gd name="connsiteY68" fmla="*/ 13125 h 19963"/>
                <a:gd name="connsiteX69" fmla="*/ 15577 w 19936"/>
                <a:gd name="connsiteY69" fmla="*/ 13493 h 19963"/>
                <a:gd name="connsiteX70" fmla="*/ 16282 w 19936"/>
                <a:gd name="connsiteY70" fmla="*/ 14044 h 19963"/>
                <a:gd name="connsiteX71" fmla="*/ 16603 w 19936"/>
                <a:gd name="connsiteY71" fmla="*/ 13676 h 19963"/>
                <a:gd name="connsiteX72" fmla="*/ 17949 w 19936"/>
                <a:gd name="connsiteY72" fmla="*/ 13493 h 19963"/>
                <a:gd name="connsiteX73" fmla="*/ 19936 w 19936"/>
                <a:gd name="connsiteY73" fmla="*/ 14412 h 19963"/>
                <a:gd name="connsiteX74" fmla="*/ 18910 w 19936"/>
                <a:gd name="connsiteY74" fmla="*/ 15993 h 19963"/>
                <a:gd name="connsiteX75" fmla="*/ 17949 w 19936"/>
                <a:gd name="connsiteY75" fmla="*/ 16140 h 19963"/>
                <a:gd name="connsiteX76" fmla="*/ 17308 w 19936"/>
                <a:gd name="connsiteY76" fmla="*/ 16544 h 19963"/>
                <a:gd name="connsiteX77" fmla="*/ 16603 w 19936"/>
                <a:gd name="connsiteY77" fmla="*/ 16912 h 19963"/>
                <a:gd name="connsiteX78" fmla="*/ 18910 w 19936"/>
                <a:gd name="connsiteY78" fmla="*/ 17096 h 19963"/>
                <a:gd name="connsiteX79" fmla="*/ 8013 w 19936"/>
                <a:gd name="connsiteY79" fmla="*/ 18456 h 19963"/>
                <a:gd name="connsiteX80" fmla="*/ 6667 w 19936"/>
                <a:gd name="connsiteY80" fmla="*/ 18640 h 19963"/>
                <a:gd name="connsiteX81" fmla="*/ 5256 w 19936"/>
                <a:gd name="connsiteY81" fmla="*/ 19375 h 19963"/>
                <a:gd name="connsiteX82" fmla="*/ 4359 w 19936"/>
                <a:gd name="connsiteY82" fmla="*/ 19375 h 19963"/>
                <a:gd name="connsiteX83" fmla="*/ 1667 w 19936"/>
                <a:gd name="connsiteY83" fmla="*/ 19963 h 19963"/>
                <a:gd name="connsiteX0" fmla="*/ 1667 w 19936"/>
                <a:gd name="connsiteY0" fmla="*/ 19963 h 19963"/>
                <a:gd name="connsiteX1" fmla="*/ 641 w 19936"/>
                <a:gd name="connsiteY1" fmla="*/ 19596 h 19963"/>
                <a:gd name="connsiteX2" fmla="*/ 2372 w 19936"/>
                <a:gd name="connsiteY2" fmla="*/ 19007 h 19963"/>
                <a:gd name="connsiteX3" fmla="*/ 3974 w 19936"/>
                <a:gd name="connsiteY3" fmla="*/ 17647 h 19963"/>
                <a:gd name="connsiteX4" fmla="*/ 5000 w 19936"/>
                <a:gd name="connsiteY4" fmla="*/ 17500 h 19963"/>
                <a:gd name="connsiteX5" fmla="*/ 6987 w 19936"/>
                <a:gd name="connsiteY5" fmla="*/ 17500 h 19963"/>
                <a:gd name="connsiteX6" fmla="*/ 8013 w 19936"/>
                <a:gd name="connsiteY6" fmla="*/ 16544 h 19963"/>
                <a:gd name="connsiteX7" fmla="*/ 6667 w 19936"/>
                <a:gd name="connsiteY7" fmla="*/ 16912 h 19963"/>
                <a:gd name="connsiteX8" fmla="*/ 4359 w 19936"/>
                <a:gd name="connsiteY8" fmla="*/ 16544 h 19963"/>
                <a:gd name="connsiteX9" fmla="*/ 3974 w 19936"/>
                <a:gd name="connsiteY9" fmla="*/ 16140 h 19963"/>
                <a:gd name="connsiteX10" fmla="*/ 2628 w 19936"/>
                <a:gd name="connsiteY10" fmla="*/ 16544 h 19963"/>
                <a:gd name="connsiteX11" fmla="*/ 2372 w 19936"/>
                <a:gd name="connsiteY11" fmla="*/ 15993 h 19963"/>
                <a:gd name="connsiteX12" fmla="*/ 5000 w 19936"/>
                <a:gd name="connsiteY12" fmla="*/ 14632 h 19963"/>
                <a:gd name="connsiteX13" fmla="*/ 5000 w 19936"/>
                <a:gd name="connsiteY13" fmla="*/ 13676 h 19963"/>
                <a:gd name="connsiteX14" fmla="*/ 3974 w 19936"/>
                <a:gd name="connsiteY14" fmla="*/ 13676 h 19963"/>
                <a:gd name="connsiteX15" fmla="*/ 3333 w 19936"/>
                <a:gd name="connsiteY15" fmla="*/ 13676 h 19963"/>
                <a:gd name="connsiteX16" fmla="*/ 3974 w 19936"/>
                <a:gd name="connsiteY16" fmla="*/ 13493 h 19963"/>
                <a:gd name="connsiteX17" fmla="*/ 6026 w 19936"/>
                <a:gd name="connsiteY17" fmla="*/ 12904 h 19963"/>
                <a:gd name="connsiteX18" fmla="*/ 8013 w 19936"/>
                <a:gd name="connsiteY18" fmla="*/ 12904 h 19963"/>
                <a:gd name="connsiteX19" fmla="*/ 7628 w 19936"/>
                <a:gd name="connsiteY19" fmla="*/ 12169 h 19963"/>
                <a:gd name="connsiteX20" fmla="*/ 7628 w 19936"/>
                <a:gd name="connsiteY20" fmla="*/ 11397 h 19963"/>
                <a:gd name="connsiteX21" fmla="*/ 7628 w 19936"/>
                <a:gd name="connsiteY21" fmla="*/ 11029 h 19963"/>
                <a:gd name="connsiteX22" fmla="*/ 6987 w 19936"/>
                <a:gd name="connsiteY22" fmla="*/ 11029 h 19963"/>
                <a:gd name="connsiteX23" fmla="*/ 6667 w 19936"/>
                <a:gd name="connsiteY23" fmla="*/ 9669 h 19963"/>
                <a:gd name="connsiteX24" fmla="*/ 6667 w 19936"/>
                <a:gd name="connsiteY24" fmla="*/ 9522 h 19963"/>
                <a:gd name="connsiteX25" fmla="*/ 7628 w 19936"/>
                <a:gd name="connsiteY25" fmla="*/ 8934 h 19963"/>
                <a:gd name="connsiteX26" fmla="*/ 6667 w 19936"/>
                <a:gd name="connsiteY26" fmla="*/ 8934 h 19963"/>
                <a:gd name="connsiteX27" fmla="*/ 5000 w 19936"/>
                <a:gd name="connsiteY27" fmla="*/ 9081 h 19963"/>
                <a:gd name="connsiteX28" fmla="*/ 3333 w 19936"/>
                <a:gd name="connsiteY28" fmla="*/ 9522 h 19963"/>
                <a:gd name="connsiteX29" fmla="*/ 2372 w 19936"/>
                <a:gd name="connsiteY29" fmla="*/ 9081 h 19963"/>
                <a:gd name="connsiteX30" fmla="*/ 3333 w 19936"/>
                <a:gd name="connsiteY30" fmla="*/ 7574 h 19963"/>
                <a:gd name="connsiteX31" fmla="*/ 3333 w 19936"/>
                <a:gd name="connsiteY31" fmla="*/ 7206 h 19963"/>
                <a:gd name="connsiteX32" fmla="*/ 3333 w 19936"/>
                <a:gd name="connsiteY32" fmla="*/ 6654 h 19963"/>
                <a:gd name="connsiteX33" fmla="*/ 1667 w 19936"/>
                <a:gd name="connsiteY33" fmla="*/ 6654 h 19963"/>
                <a:gd name="connsiteX34" fmla="*/ 1026 w 19936"/>
                <a:gd name="connsiteY34" fmla="*/ 7978 h 19963"/>
                <a:gd name="connsiteX35" fmla="*/ 1026 w 19936"/>
                <a:gd name="connsiteY35" fmla="*/ 7022 h 19963"/>
                <a:gd name="connsiteX36" fmla="*/ 1026 w 19936"/>
                <a:gd name="connsiteY36" fmla="*/ 5699 h 19963"/>
                <a:gd name="connsiteX37" fmla="*/ 2372 w 19936"/>
                <a:gd name="connsiteY37" fmla="*/ 4926 h 19963"/>
                <a:gd name="connsiteX38" fmla="*/ 1026 w 19936"/>
                <a:gd name="connsiteY38" fmla="*/ 5110 h 19963"/>
                <a:gd name="connsiteX39" fmla="*/ 0 w 19936"/>
                <a:gd name="connsiteY39" fmla="*/ 4559 h 19963"/>
                <a:gd name="connsiteX40" fmla="*/ 1026 w 19936"/>
                <a:gd name="connsiteY40" fmla="*/ 3971 h 19963"/>
                <a:gd name="connsiteX41" fmla="*/ 1667 w 19936"/>
                <a:gd name="connsiteY41" fmla="*/ 3235 h 19963"/>
                <a:gd name="connsiteX42" fmla="*/ 641 w 19936"/>
                <a:gd name="connsiteY42" fmla="*/ 3015 h 19963"/>
                <a:gd name="connsiteX43" fmla="*/ 1026 w 19936"/>
                <a:gd name="connsiteY43" fmla="*/ 2096 h 19963"/>
                <a:gd name="connsiteX44" fmla="*/ 2372 w 19936"/>
                <a:gd name="connsiteY44" fmla="*/ 1691 h 19963"/>
                <a:gd name="connsiteX45" fmla="*/ 2372 w 19936"/>
                <a:gd name="connsiteY45" fmla="*/ 1103 h 19963"/>
                <a:gd name="connsiteX46" fmla="*/ 2628 w 19936"/>
                <a:gd name="connsiteY46" fmla="*/ 1103 h 19963"/>
                <a:gd name="connsiteX47" fmla="*/ 3333 w 19936"/>
                <a:gd name="connsiteY47" fmla="*/ 0 h 19963"/>
                <a:gd name="connsiteX48" fmla="*/ 5256 w 19936"/>
                <a:gd name="connsiteY48" fmla="*/ 147 h 19963"/>
                <a:gd name="connsiteX49" fmla="*/ 7628 w 19936"/>
                <a:gd name="connsiteY49" fmla="*/ 0 h 19963"/>
                <a:gd name="connsiteX50" fmla="*/ 7628 w 19936"/>
                <a:gd name="connsiteY50" fmla="*/ 956 h 19963"/>
                <a:gd name="connsiteX51" fmla="*/ 5256 w 19936"/>
                <a:gd name="connsiteY51" fmla="*/ 1691 h 19963"/>
                <a:gd name="connsiteX52" fmla="*/ 5256 w 19936"/>
                <a:gd name="connsiteY52" fmla="*/ 2096 h 19963"/>
                <a:gd name="connsiteX53" fmla="*/ 5000 w 19936"/>
                <a:gd name="connsiteY53" fmla="*/ 2647 h 19963"/>
                <a:gd name="connsiteX54" fmla="*/ 6667 w 19936"/>
                <a:gd name="connsiteY54" fmla="*/ 2463 h 19963"/>
                <a:gd name="connsiteX55" fmla="*/ 10256 w 19936"/>
                <a:gd name="connsiteY55" fmla="*/ 2463 h 19963"/>
                <a:gd name="connsiteX56" fmla="*/ 10897 w 19936"/>
                <a:gd name="connsiteY56" fmla="*/ 3015 h 19963"/>
                <a:gd name="connsiteX57" fmla="*/ 9615 w 19936"/>
                <a:gd name="connsiteY57" fmla="*/ 3971 h 19963"/>
                <a:gd name="connsiteX58" fmla="*/ 8013 w 19936"/>
                <a:gd name="connsiteY58" fmla="*/ 5478 h 19963"/>
                <a:gd name="connsiteX59" fmla="*/ 8654 w 19936"/>
                <a:gd name="connsiteY59" fmla="*/ 5699 h 19963"/>
                <a:gd name="connsiteX60" fmla="*/ 7628 w 19936"/>
                <a:gd name="connsiteY60" fmla="*/ 6066 h 19963"/>
                <a:gd name="connsiteX61" fmla="*/ 6667 w 19936"/>
                <a:gd name="connsiteY61" fmla="*/ 6434 h 19963"/>
                <a:gd name="connsiteX62" fmla="*/ 8654 w 19936"/>
                <a:gd name="connsiteY62" fmla="*/ 6434 h 19963"/>
                <a:gd name="connsiteX63" fmla="*/ 11282 w 19936"/>
                <a:gd name="connsiteY63" fmla="*/ 7978 h 19963"/>
                <a:gd name="connsiteX64" fmla="*/ 12949 w 19936"/>
                <a:gd name="connsiteY64" fmla="*/ 9669 h 19963"/>
                <a:gd name="connsiteX65" fmla="*/ 14936 w 19936"/>
                <a:gd name="connsiteY65" fmla="*/ 10662 h 19963"/>
                <a:gd name="connsiteX66" fmla="*/ 15577 w 19936"/>
                <a:gd name="connsiteY66" fmla="*/ 11985 h 19963"/>
                <a:gd name="connsiteX67" fmla="*/ 14936 w 19936"/>
                <a:gd name="connsiteY67" fmla="*/ 11985 h 19963"/>
                <a:gd name="connsiteX68" fmla="*/ 16282 w 19936"/>
                <a:gd name="connsiteY68" fmla="*/ 13125 h 19963"/>
                <a:gd name="connsiteX69" fmla="*/ 15577 w 19936"/>
                <a:gd name="connsiteY69" fmla="*/ 13493 h 19963"/>
                <a:gd name="connsiteX70" fmla="*/ 16282 w 19936"/>
                <a:gd name="connsiteY70" fmla="*/ 14044 h 19963"/>
                <a:gd name="connsiteX71" fmla="*/ 16603 w 19936"/>
                <a:gd name="connsiteY71" fmla="*/ 13676 h 19963"/>
                <a:gd name="connsiteX72" fmla="*/ 17949 w 19936"/>
                <a:gd name="connsiteY72" fmla="*/ 13493 h 19963"/>
                <a:gd name="connsiteX73" fmla="*/ 19936 w 19936"/>
                <a:gd name="connsiteY73" fmla="*/ 14412 h 19963"/>
                <a:gd name="connsiteX74" fmla="*/ 18910 w 19936"/>
                <a:gd name="connsiteY74" fmla="*/ 15993 h 19963"/>
                <a:gd name="connsiteX75" fmla="*/ 17949 w 19936"/>
                <a:gd name="connsiteY75" fmla="*/ 16140 h 19963"/>
                <a:gd name="connsiteX76" fmla="*/ 17308 w 19936"/>
                <a:gd name="connsiteY76" fmla="*/ 16544 h 19963"/>
                <a:gd name="connsiteX77" fmla="*/ 18910 w 19936"/>
                <a:gd name="connsiteY77" fmla="*/ 17096 h 19963"/>
                <a:gd name="connsiteX78" fmla="*/ 8013 w 19936"/>
                <a:gd name="connsiteY78" fmla="*/ 18456 h 19963"/>
                <a:gd name="connsiteX79" fmla="*/ 6667 w 19936"/>
                <a:gd name="connsiteY79" fmla="*/ 18640 h 19963"/>
                <a:gd name="connsiteX80" fmla="*/ 5256 w 19936"/>
                <a:gd name="connsiteY80" fmla="*/ 19375 h 19963"/>
                <a:gd name="connsiteX81" fmla="*/ 4359 w 19936"/>
                <a:gd name="connsiteY81" fmla="*/ 19375 h 19963"/>
                <a:gd name="connsiteX82" fmla="*/ 1667 w 19936"/>
                <a:gd name="connsiteY82" fmla="*/ 19963 h 19963"/>
                <a:gd name="connsiteX0" fmla="*/ 8013 w 28756"/>
                <a:gd name="connsiteY0" fmla="*/ 18456 h 22771"/>
                <a:gd name="connsiteX1" fmla="*/ 6667 w 28756"/>
                <a:gd name="connsiteY1" fmla="*/ 18640 h 22771"/>
                <a:gd name="connsiteX2" fmla="*/ 5256 w 28756"/>
                <a:gd name="connsiteY2" fmla="*/ 19375 h 22771"/>
                <a:gd name="connsiteX3" fmla="*/ 4359 w 28756"/>
                <a:gd name="connsiteY3" fmla="*/ 19375 h 22771"/>
                <a:gd name="connsiteX4" fmla="*/ 1667 w 28756"/>
                <a:gd name="connsiteY4" fmla="*/ 19963 h 22771"/>
                <a:gd name="connsiteX5" fmla="*/ 641 w 28756"/>
                <a:gd name="connsiteY5" fmla="*/ 19596 h 22771"/>
                <a:gd name="connsiteX6" fmla="*/ 2372 w 28756"/>
                <a:gd name="connsiteY6" fmla="*/ 19007 h 22771"/>
                <a:gd name="connsiteX7" fmla="*/ 3974 w 28756"/>
                <a:gd name="connsiteY7" fmla="*/ 17647 h 22771"/>
                <a:gd name="connsiteX8" fmla="*/ 5000 w 28756"/>
                <a:gd name="connsiteY8" fmla="*/ 17500 h 22771"/>
                <a:gd name="connsiteX9" fmla="*/ 6987 w 28756"/>
                <a:gd name="connsiteY9" fmla="*/ 17500 h 22771"/>
                <a:gd name="connsiteX10" fmla="*/ 8013 w 28756"/>
                <a:gd name="connsiteY10" fmla="*/ 16544 h 22771"/>
                <a:gd name="connsiteX11" fmla="*/ 6667 w 28756"/>
                <a:gd name="connsiteY11" fmla="*/ 16912 h 22771"/>
                <a:gd name="connsiteX12" fmla="*/ 4359 w 28756"/>
                <a:gd name="connsiteY12" fmla="*/ 16544 h 22771"/>
                <a:gd name="connsiteX13" fmla="*/ 3974 w 28756"/>
                <a:gd name="connsiteY13" fmla="*/ 16140 h 22771"/>
                <a:gd name="connsiteX14" fmla="*/ 2628 w 28756"/>
                <a:gd name="connsiteY14" fmla="*/ 16544 h 22771"/>
                <a:gd name="connsiteX15" fmla="*/ 2372 w 28756"/>
                <a:gd name="connsiteY15" fmla="*/ 15993 h 22771"/>
                <a:gd name="connsiteX16" fmla="*/ 5000 w 28756"/>
                <a:gd name="connsiteY16" fmla="*/ 14632 h 22771"/>
                <a:gd name="connsiteX17" fmla="*/ 5000 w 28756"/>
                <a:gd name="connsiteY17" fmla="*/ 13676 h 22771"/>
                <a:gd name="connsiteX18" fmla="*/ 3974 w 28756"/>
                <a:gd name="connsiteY18" fmla="*/ 13676 h 22771"/>
                <a:gd name="connsiteX19" fmla="*/ 3333 w 28756"/>
                <a:gd name="connsiteY19" fmla="*/ 13676 h 22771"/>
                <a:gd name="connsiteX20" fmla="*/ 3974 w 28756"/>
                <a:gd name="connsiteY20" fmla="*/ 13493 h 22771"/>
                <a:gd name="connsiteX21" fmla="*/ 6026 w 28756"/>
                <a:gd name="connsiteY21" fmla="*/ 12904 h 22771"/>
                <a:gd name="connsiteX22" fmla="*/ 8013 w 28756"/>
                <a:gd name="connsiteY22" fmla="*/ 12904 h 22771"/>
                <a:gd name="connsiteX23" fmla="*/ 7628 w 28756"/>
                <a:gd name="connsiteY23" fmla="*/ 12169 h 22771"/>
                <a:gd name="connsiteX24" fmla="*/ 7628 w 28756"/>
                <a:gd name="connsiteY24" fmla="*/ 11397 h 22771"/>
                <a:gd name="connsiteX25" fmla="*/ 7628 w 28756"/>
                <a:gd name="connsiteY25" fmla="*/ 11029 h 22771"/>
                <a:gd name="connsiteX26" fmla="*/ 6987 w 28756"/>
                <a:gd name="connsiteY26" fmla="*/ 11029 h 22771"/>
                <a:gd name="connsiteX27" fmla="*/ 6667 w 28756"/>
                <a:gd name="connsiteY27" fmla="*/ 9669 h 22771"/>
                <a:gd name="connsiteX28" fmla="*/ 6667 w 28756"/>
                <a:gd name="connsiteY28" fmla="*/ 9522 h 22771"/>
                <a:gd name="connsiteX29" fmla="*/ 7628 w 28756"/>
                <a:gd name="connsiteY29" fmla="*/ 8934 h 22771"/>
                <a:gd name="connsiteX30" fmla="*/ 6667 w 28756"/>
                <a:gd name="connsiteY30" fmla="*/ 8934 h 22771"/>
                <a:gd name="connsiteX31" fmla="*/ 5000 w 28756"/>
                <a:gd name="connsiteY31" fmla="*/ 9081 h 22771"/>
                <a:gd name="connsiteX32" fmla="*/ 3333 w 28756"/>
                <a:gd name="connsiteY32" fmla="*/ 9522 h 22771"/>
                <a:gd name="connsiteX33" fmla="*/ 2372 w 28756"/>
                <a:gd name="connsiteY33" fmla="*/ 9081 h 22771"/>
                <a:gd name="connsiteX34" fmla="*/ 3333 w 28756"/>
                <a:gd name="connsiteY34" fmla="*/ 7574 h 22771"/>
                <a:gd name="connsiteX35" fmla="*/ 3333 w 28756"/>
                <a:gd name="connsiteY35" fmla="*/ 7206 h 22771"/>
                <a:gd name="connsiteX36" fmla="*/ 3333 w 28756"/>
                <a:gd name="connsiteY36" fmla="*/ 6654 h 22771"/>
                <a:gd name="connsiteX37" fmla="*/ 1667 w 28756"/>
                <a:gd name="connsiteY37" fmla="*/ 6654 h 22771"/>
                <a:gd name="connsiteX38" fmla="*/ 1026 w 28756"/>
                <a:gd name="connsiteY38" fmla="*/ 7978 h 22771"/>
                <a:gd name="connsiteX39" fmla="*/ 1026 w 28756"/>
                <a:gd name="connsiteY39" fmla="*/ 7022 h 22771"/>
                <a:gd name="connsiteX40" fmla="*/ 1026 w 28756"/>
                <a:gd name="connsiteY40" fmla="*/ 5699 h 22771"/>
                <a:gd name="connsiteX41" fmla="*/ 2372 w 28756"/>
                <a:gd name="connsiteY41" fmla="*/ 4926 h 22771"/>
                <a:gd name="connsiteX42" fmla="*/ 1026 w 28756"/>
                <a:gd name="connsiteY42" fmla="*/ 5110 h 22771"/>
                <a:gd name="connsiteX43" fmla="*/ 0 w 28756"/>
                <a:gd name="connsiteY43" fmla="*/ 4559 h 22771"/>
                <a:gd name="connsiteX44" fmla="*/ 1026 w 28756"/>
                <a:gd name="connsiteY44" fmla="*/ 3971 h 22771"/>
                <a:gd name="connsiteX45" fmla="*/ 1667 w 28756"/>
                <a:gd name="connsiteY45" fmla="*/ 3235 h 22771"/>
                <a:gd name="connsiteX46" fmla="*/ 641 w 28756"/>
                <a:gd name="connsiteY46" fmla="*/ 3015 h 22771"/>
                <a:gd name="connsiteX47" fmla="*/ 1026 w 28756"/>
                <a:gd name="connsiteY47" fmla="*/ 2096 h 22771"/>
                <a:gd name="connsiteX48" fmla="*/ 2372 w 28756"/>
                <a:gd name="connsiteY48" fmla="*/ 1691 h 22771"/>
                <a:gd name="connsiteX49" fmla="*/ 2372 w 28756"/>
                <a:gd name="connsiteY49" fmla="*/ 1103 h 22771"/>
                <a:gd name="connsiteX50" fmla="*/ 2628 w 28756"/>
                <a:gd name="connsiteY50" fmla="*/ 1103 h 22771"/>
                <a:gd name="connsiteX51" fmla="*/ 3333 w 28756"/>
                <a:gd name="connsiteY51" fmla="*/ 0 h 22771"/>
                <a:gd name="connsiteX52" fmla="*/ 5256 w 28756"/>
                <a:gd name="connsiteY52" fmla="*/ 147 h 22771"/>
                <a:gd name="connsiteX53" fmla="*/ 7628 w 28756"/>
                <a:gd name="connsiteY53" fmla="*/ 0 h 22771"/>
                <a:gd name="connsiteX54" fmla="*/ 7628 w 28756"/>
                <a:gd name="connsiteY54" fmla="*/ 956 h 22771"/>
                <a:gd name="connsiteX55" fmla="*/ 5256 w 28756"/>
                <a:gd name="connsiteY55" fmla="*/ 1691 h 22771"/>
                <a:gd name="connsiteX56" fmla="*/ 5256 w 28756"/>
                <a:gd name="connsiteY56" fmla="*/ 2096 h 22771"/>
                <a:gd name="connsiteX57" fmla="*/ 5000 w 28756"/>
                <a:gd name="connsiteY57" fmla="*/ 2647 h 22771"/>
                <a:gd name="connsiteX58" fmla="*/ 6667 w 28756"/>
                <a:gd name="connsiteY58" fmla="*/ 2463 h 22771"/>
                <a:gd name="connsiteX59" fmla="*/ 10256 w 28756"/>
                <a:gd name="connsiteY59" fmla="*/ 2463 h 22771"/>
                <a:gd name="connsiteX60" fmla="*/ 10897 w 28756"/>
                <a:gd name="connsiteY60" fmla="*/ 3015 h 22771"/>
                <a:gd name="connsiteX61" fmla="*/ 9615 w 28756"/>
                <a:gd name="connsiteY61" fmla="*/ 3971 h 22771"/>
                <a:gd name="connsiteX62" fmla="*/ 8013 w 28756"/>
                <a:gd name="connsiteY62" fmla="*/ 5478 h 22771"/>
                <a:gd name="connsiteX63" fmla="*/ 8654 w 28756"/>
                <a:gd name="connsiteY63" fmla="*/ 5699 h 22771"/>
                <a:gd name="connsiteX64" fmla="*/ 7628 w 28756"/>
                <a:gd name="connsiteY64" fmla="*/ 6066 h 22771"/>
                <a:gd name="connsiteX65" fmla="*/ 6667 w 28756"/>
                <a:gd name="connsiteY65" fmla="*/ 6434 h 22771"/>
                <a:gd name="connsiteX66" fmla="*/ 8654 w 28756"/>
                <a:gd name="connsiteY66" fmla="*/ 6434 h 22771"/>
                <a:gd name="connsiteX67" fmla="*/ 11282 w 28756"/>
                <a:gd name="connsiteY67" fmla="*/ 7978 h 22771"/>
                <a:gd name="connsiteX68" fmla="*/ 12949 w 28756"/>
                <a:gd name="connsiteY68" fmla="*/ 9669 h 22771"/>
                <a:gd name="connsiteX69" fmla="*/ 14936 w 28756"/>
                <a:gd name="connsiteY69" fmla="*/ 10662 h 22771"/>
                <a:gd name="connsiteX70" fmla="*/ 15577 w 28756"/>
                <a:gd name="connsiteY70" fmla="*/ 11985 h 22771"/>
                <a:gd name="connsiteX71" fmla="*/ 14936 w 28756"/>
                <a:gd name="connsiteY71" fmla="*/ 11985 h 22771"/>
                <a:gd name="connsiteX72" fmla="*/ 16282 w 28756"/>
                <a:gd name="connsiteY72" fmla="*/ 13125 h 22771"/>
                <a:gd name="connsiteX73" fmla="*/ 15577 w 28756"/>
                <a:gd name="connsiteY73" fmla="*/ 13493 h 22771"/>
                <a:gd name="connsiteX74" fmla="*/ 16282 w 28756"/>
                <a:gd name="connsiteY74" fmla="*/ 14044 h 22771"/>
                <a:gd name="connsiteX75" fmla="*/ 16603 w 28756"/>
                <a:gd name="connsiteY75" fmla="*/ 13676 h 22771"/>
                <a:gd name="connsiteX76" fmla="*/ 17949 w 28756"/>
                <a:gd name="connsiteY76" fmla="*/ 13493 h 22771"/>
                <a:gd name="connsiteX77" fmla="*/ 19936 w 28756"/>
                <a:gd name="connsiteY77" fmla="*/ 14412 h 22771"/>
                <a:gd name="connsiteX78" fmla="*/ 18910 w 28756"/>
                <a:gd name="connsiteY78" fmla="*/ 15993 h 22771"/>
                <a:gd name="connsiteX79" fmla="*/ 17949 w 28756"/>
                <a:gd name="connsiteY79" fmla="*/ 16140 h 22771"/>
                <a:gd name="connsiteX80" fmla="*/ 17308 w 28756"/>
                <a:gd name="connsiteY80" fmla="*/ 16544 h 22771"/>
                <a:gd name="connsiteX81" fmla="*/ 28756 w 28756"/>
                <a:gd name="connsiteY81" fmla="*/ 22771 h 22771"/>
                <a:gd name="connsiteX0" fmla="*/ 8013 w 28756"/>
                <a:gd name="connsiteY0" fmla="*/ 18456 h 22771"/>
                <a:gd name="connsiteX1" fmla="*/ 6667 w 28756"/>
                <a:gd name="connsiteY1" fmla="*/ 18640 h 22771"/>
                <a:gd name="connsiteX2" fmla="*/ 5256 w 28756"/>
                <a:gd name="connsiteY2" fmla="*/ 19375 h 22771"/>
                <a:gd name="connsiteX3" fmla="*/ 4359 w 28756"/>
                <a:gd name="connsiteY3" fmla="*/ 19375 h 22771"/>
                <a:gd name="connsiteX4" fmla="*/ 1667 w 28756"/>
                <a:gd name="connsiteY4" fmla="*/ 19963 h 22771"/>
                <a:gd name="connsiteX5" fmla="*/ 641 w 28756"/>
                <a:gd name="connsiteY5" fmla="*/ 19596 h 22771"/>
                <a:gd name="connsiteX6" fmla="*/ 2372 w 28756"/>
                <a:gd name="connsiteY6" fmla="*/ 19007 h 22771"/>
                <a:gd name="connsiteX7" fmla="*/ 3974 w 28756"/>
                <a:gd name="connsiteY7" fmla="*/ 17647 h 22771"/>
                <a:gd name="connsiteX8" fmla="*/ 5000 w 28756"/>
                <a:gd name="connsiteY8" fmla="*/ 17500 h 22771"/>
                <a:gd name="connsiteX9" fmla="*/ 6987 w 28756"/>
                <a:gd name="connsiteY9" fmla="*/ 17500 h 22771"/>
                <a:gd name="connsiteX10" fmla="*/ 8013 w 28756"/>
                <a:gd name="connsiteY10" fmla="*/ 16544 h 22771"/>
                <a:gd name="connsiteX11" fmla="*/ 6667 w 28756"/>
                <a:gd name="connsiteY11" fmla="*/ 16912 h 22771"/>
                <a:gd name="connsiteX12" fmla="*/ 4359 w 28756"/>
                <a:gd name="connsiteY12" fmla="*/ 16544 h 22771"/>
                <a:gd name="connsiteX13" fmla="*/ 3974 w 28756"/>
                <a:gd name="connsiteY13" fmla="*/ 16140 h 22771"/>
                <a:gd name="connsiteX14" fmla="*/ 2628 w 28756"/>
                <a:gd name="connsiteY14" fmla="*/ 16544 h 22771"/>
                <a:gd name="connsiteX15" fmla="*/ 2372 w 28756"/>
                <a:gd name="connsiteY15" fmla="*/ 15993 h 22771"/>
                <a:gd name="connsiteX16" fmla="*/ 5000 w 28756"/>
                <a:gd name="connsiteY16" fmla="*/ 14632 h 22771"/>
                <a:gd name="connsiteX17" fmla="*/ 5000 w 28756"/>
                <a:gd name="connsiteY17" fmla="*/ 13676 h 22771"/>
                <a:gd name="connsiteX18" fmla="*/ 3974 w 28756"/>
                <a:gd name="connsiteY18" fmla="*/ 13676 h 22771"/>
                <a:gd name="connsiteX19" fmla="*/ 3333 w 28756"/>
                <a:gd name="connsiteY19" fmla="*/ 13676 h 22771"/>
                <a:gd name="connsiteX20" fmla="*/ 3974 w 28756"/>
                <a:gd name="connsiteY20" fmla="*/ 13493 h 22771"/>
                <a:gd name="connsiteX21" fmla="*/ 6026 w 28756"/>
                <a:gd name="connsiteY21" fmla="*/ 12904 h 22771"/>
                <a:gd name="connsiteX22" fmla="*/ 8013 w 28756"/>
                <a:gd name="connsiteY22" fmla="*/ 12904 h 22771"/>
                <a:gd name="connsiteX23" fmla="*/ 7628 w 28756"/>
                <a:gd name="connsiteY23" fmla="*/ 12169 h 22771"/>
                <a:gd name="connsiteX24" fmla="*/ 7628 w 28756"/>
                <a:gd name="connsiteY24" fmla="*/ 11397 h 22771"/>
                <a:gd name="connsiteX25" fmla="*/ 7628 w 28756"/>
                <a:gd name="connsiteY25" fmla="*/ 11029 h 22771"/>
                <a:gd name="connsiteX26" fmla="*/ 6987 w 28756"/>
                <a:gd name="connsiteY26" fmla="*/ 11029 h 22771"/>
                <a:gd name="connsiteX27" fmla="*/ 6667 w 28756"/>
                <a:gd name="connsiteY27" fmla="*/ 9669 h 22771"/>
                <a:gd name="connsiteX28" fmla="*/ 6667 w 28756"/>
                <a:gd name="connsiteY28" fmla="*/ 9522 h 22771"/>
                <a:gd name="connsiteX29" fmla="*/ 7628 w 28756"/>
                <a:gd name="connsiteY29" fmla="*/ 8934 h 22771"/>
                <a:gd name="connsiteX30" fmla="*/ 6667 w 28756"/>
                <a:gd name="connsiteY30" fmla="*/ 8934 h 22771"/>
                <a:gd name="connsiteX31" fmla="*/ 5000 w 28756"/>
                <a:gd name="connsiteY31" fmla="*/ 9081 h 22771"/>
                <a:gd name="connsiteX32" fmla="*/ 3333 w 28756"/>
                <a:gd name="connsiteY32" fmla="*/ 9522 h 22771"/>
                <a:gd name="connsiteX33" fmla="*/ 2372 w 28756"/>
                <a:gd name="connsiteY33" fmla="*/ 9081 h 22771"/>
                <a:gd name="connsiteX34" fmla="*/ 3333 w 28756"/>
                <a:gd name="connsiteY34" fmla="*/ 7574 h 22771"/>
                <a:gd name="connsiteX35" fmla="*/ 3333 w 28756"/>
                <a:gd name="connsiteY35" fmla="*/ 7206 h 22771"/>
                <a:gd name="connsiteX36" fmla="*/ 3333 w 28756"/>
                <a:gd name="connsiteY36" fmla="*/ 6654 h 22771"/>
                <a:gd name="connsiteX37" fmla="*/ 1667 w 28756"/>
                <a:gd name="connsiteY37" fmla="*/ 6654 h 22771"/>
                <a:gd name="connsiteX38" fmla="*/ 1026 w 28756"/>
                <a:gd name="connsiteY38" fmla="*/ 7978 h 22771"/>
                <a:gd name="connsiteX39" fmla="*/ 1026 w 28756"/>
                <a:gd name="connsiteY39" fmla="*/ 7022 h 22771"/>
                <a:gd name="connsiteX40" fmla="*/ 1026 w 28756"/>
                <a:gd name="connsiteY40" fmla="*/ 5699 h 22771"/>
                <a:gd name="connsiteX41" fmla="*/ 2372 w 28756"/>
                <a:gd name="connsiteY41" fmla="*/ 4926 h 22771"/>
                <a:gd name="connsiteX42" fmla="*/ 1026 w 28756"/>
                <a:gd name="connsiteY42" fmla="*/ 5110 h 22771"/>
                <a:gd name="connsiteX43" fmla="*/ 0 w 28756"/>
                <a:gd name="connsiteY43" fmla="*/ 4559 h 22771"/>
                <a:gd name="connsiteX44" fmla="*/ 1026 w 28756"/>
                <a:gd name="connsiteY44" fmla="*/ 3971 h 22771"/>
                <a:gd name="connsiteX45" fmla="*/ 1667 w 28756"/>
                <a:gd name="connsiteY45" fmla="*/ 3235 h 22771"/>
                <a:gd name="connsiteX46" fmla="*/ 641 w 28756"/>
                <a:gd name="connsiteY46" fmla="*/ 3015 h 22771"/>
                <a:gd name="connsiteX47" fmla="*/ 1026 w 28756"/>
                <a:gd name="connsiteY47" fmla="*/ 2096 h 22771"/>
                <a:gd name="connsiteX48" fmla="*/ 2372 w 28756"/>
                <a:gd name="connsiteY48" fmla="*/ 1691 h 22771"/>
                <a:gd name="connsiteX49" fmla="*/ 2372 w 28756"/>
                <a:gd name="connsiteY49" fmla="*/ 1103 h 22771"/>
                <a:gd name="connsiteX50" fmla="*/ 2628 w 28756"/>
                <a:gd name="connsiteY50" fmla="*/ 1103 h 22771"/>
                <a:gd name="connsiteX51" fmla="*/ 3333 w 28756"/>
                <a:gd name="connsiteY51" fmla="*/ 0 h 22771"/>
                <a:gd name="connsiteX52" fmla="*/ 5256 w 28756"/>
                <a:gd name="connsiteY52" fmla="*/ 147 h 22771"/>
                <a:gd name="connsiteX53" fmla="*/ 7628 w 28756"/>
                <a:gd name="connsiteY53" fmla="*/ 0 h 22771"/>
                <a:gd name="connsiteX54" fmla="*/ 7628 w 28756"/>
                <a:gd name="connsiteY54" fmla="*/ 956 h 22771"/>
                <a:gd name="connsiteX55" fmla="*/ 5256 w 28756"/>
                <a:gd name="connsiteY55" fmla="*/ 1691 h 22771"/>
                <a:gd name="connsiteX56" fmla="*/ 5256 w 28756"/>
                <a:gd name="connsiteY56" fmla="*/ 2096 h 22771"/>
                <a:gd name="connsiteX57" fmla="*/ 5000 w 28756"/>
                <a:gd name="connsiteY57" fmla="*/ 2647 h 22771"/>
                <a:gd name="connsiteX58" fmla="*/ 6667 w 28756"/>
                <a:gd name="connsiteY58" fmla="*/ 2463 h 22771"/>
                <a:gd name="connsiteX59" fmla="*/ 10256 w 28756"/>
                <a:gd name="connsiteY59" fmla="*/ 2463 h 22771"/>
                <a:gd name="connsiteX60" fmla="*/ 10897 w 28756"/>
                <a:gd name="connsiteY60" fmla="*/ 3015 h 22771"/>
                <a:gd name="connsiteX61" fmla="*/ 9615 w 28756"/>
                <a:gd name="connsiteY61" fmla="*/ 3971 h 22771"/>
                <a:gd name="connsiteX62" fmla="*/ 8013 w 28756"/>
                <a:gd name="connsiteY62" fmla="*/ 5478 h 22771"/>
                <a:gd name="connsiteX63" fmla="*/ 8654 w 28756"/>
                <a:gd name="connsiteY63" fmla="*/ 5699 h 22771"/>
                <a:gd name="connsiteX64" fmla="*/ 7628 w 28756"/>
                <a:gd name="connsiteY64" fmla="*/ 6066 h 22771"/>
                <a:gd name="connsiteX65" fmla="*/ 6667 w 28756"/>
                <a:gd name="connsiteY65" fmla="*/ 6434 h 22771"/>
                <a:gd name="connsiteX66" fmla="*/ 8654 w 28756"/>
                <a:gd name="connsiteY66" fmla="*/ 6434 h 22771"/>
                <a:gd name="connsiteX67" fmla="*/ 11282 w 28756"/>
                <a:gd name="connsiteY67" fmla="*/ 7978 h 22771"/>
                <a:gd name="connsiteX68" fmla="*/ 12949 w 28756"/>
                <a:gd name="connsiteY68" fmla="*/ 9669 h 22771"/>
                <a:gd name="connsiteX69" fmla="*/ 14936 w 28756"/>
                <a:gd name="connsiteY69" fmla="*/ 10662 h 22771"/>
                <a:gd name="connsiteX70" fmla="*/ 15577 w 28756"/>
                <a:gd name="connsiteY70" fmla="*/ 11985 h 22771"/>
                <a:gd name="connsiteX71" fmla="*/ 14936 w 28756"/>
                <a:gd name="connsiteY71" fmla="*/ 11985 h 22771"/>
                <a:gd name="connsiteX72" fmla="*/ 16282 w 28756"/>
                <a:gd name="connsiteY72" fmla="*/ 13125 h 22771"/>
                <a:gd name="connsiteX73" fmla="*/ 15577 w 28756"/>
                <a:gd name="connsiteY73" fmla="*/ 13493 h 22771"/>
                <a:gd name="connsiteX74" fmla="*/ 16282 w 28756"/>
                <a:gd name="connsiteY74" fmla="*/ 14044 h 22771"/>
                <a:gd name="connsiteX75" fmla="*/ 16603 w 28756"/>
                <a:gd name="connsiteY75" fmla="*/ 13676 h 22771"/>
                <a:gd name="connsiteX76" fmla="*/ 17949 w 28756"/>
                <a:gd name="connsiteY76" fmla="*/ 13493 h 22771"/>
                <a:gd name="connsiteX77" fmla="*/ 19936 w 28756"/>
                <a:gd name="connsiteY77" fmla="*/ 14412 h 22771"/>
                <a:gd name="connsiteX78" fmla="*/ 18910 w 28756"/>
                <a:gd name="connsiteY78" fmla="*/ 15993 h 22771"/>
                <a:gd name="connsiteX79" fmla="*/ 17949 w 28756"/>
                <a:gd name="connsiteY79" fmla="*/ 16140 h 22771"/>
                <a:gd name="connsiteX80" fmla="*/ 28756 w 28756"/>
                <a:gd name="connsiteY80" fmla="*/ 22771 h 22771"/>
                <a:gd name="connsiteX0" fmla="*/ 8013 w 28756"/>
                <a:gd name="connsiteY0" fmla="*/ 18456 h 22771"/>
                <a:gd name="connsiteX1" fmla="*/ 6667 w 28756"/>
                <a:gd name="connsiteY1" fmla="*/ 18640 h 22771"/>
                <a:gd name="connsiteX2" fmla="*/ 5256 w 28756"/>
                <a:gd name="connsiteY2" fmla="*/ 19375 h 22771"/>
                <a:gd name="connsiteX3" fmla="*/ 4359 w 28756"/>
                <a:gd name="connsiteY3" fmla="*/ 19375 h 22771"/>
                <a:gd name="connsiteX4" fmla="*/ 1667 w 28756"/>
                <a:gd name="connsiteY4" fmla="*/ 19963 h 22771"/>
                <a:gd name="connsiteX5" fmla="*/ 641 w 28756"/>
                <a:gd name="connsiteY5" fmla="*/ 19596 h 22771"/>
                <a:gd name="connsiteX6" fmla="*/ 2372 w 28756"/>
                <a:gd name="connsiteY6" fmla="*/ 19007 h 22771"/>
                <a:gd name="connsiteX7" fmla="*/ 3974 w 28756"/>
                <a:gd name="connsiteY7" fmla="*/ 17647 h 22771"/>
                <a:gd name="connsiteX8" fmla="*/ 5000 w 28756"/>
                <a:gd name="connsiteY8" fmla="*/ 17500 h 22771"/>
                <a:gd name="connsiteX9" fmla="*/ 6987 w 28756"/>
                <a:gd name="connsiteY9" fmla="*/ 17500 h 22771"/>
                <a:gd name="connsiteX10" fmla="*/ 8013 w 28756"/>
                <a:gd name="connsiteY10" fmla="*/ 16544 h 22771"/>
                <a:gd name="connsiteX11" fmla="*/ 6667 w 28756"/>
                <a:gd name="connsiteY11" fmla="*/ 16912 h 22771"/>
                <a:gd name="connsiteX12" fmla="*/ 4359 w 28756"/>
                <a:gd name="connsiteY12" fmla="*/ 16544 h 22771"/>
                <a:gd name="connsiteX13" fmla="*/ 3974 w 28756"/>
                <a:gd name="connsiteY13" fmla="*/ 16140 h 22771"/>
                <a:gd name="connsiteX14" fmla="*/ 2628 w 28756"/>
                <a:gd name="connsiteY14" fmla="*/ 16544 h 22771"/>
                <a:gd name="connsiteX15" fmla="*/ 2372 w 28756"/>
                <a:gd name="connsiteY15" fmla="*/ 15993 h 22771"/>
                <a:gd name="connsiteX16" fmla="*/ 5000 w 28756"/>
                <a:gd name="connsiteY16" fmla="*/ 14632 h 22771"/>
                <a:gd name="connsiteX17" fmla="*/ 5000 w 28756"/>
                <a:gd name="connsiteY17" fmla="*/ 13676 h 22771"/>
                <a:gd name="connsiteX18" fmla="*/ 3974 w 28756"/>
                <a:gd name="connsiteY18" fmla="*/ 13676 h 22771"/>
                <a:gd name="connsiteX19" fmla="*/ 3333 w 28756"/>
                <a:gd name="connsiteY19" fmla="*/ 13676 h 22771"/>
                <a:gd name="connsiteX20" fmla="*/ 3974 w 28756"/>
                <a:gd name="connsiteY20" fmla="*/ 13493 h 22771"/>
                <a:gd name="connsiteX21" fmla="*/ 6026 w 28756"/>
                <a:gd name="connsiteY21" fmla="*/ 12904 h 22771"/>
                <a:gd name="connsiteX22" fmla="*/ 8013 w 28756"/>
                <a:gd name="connsiteY22" fmla="*/ 12904 h 22771"/>
                <a:gd name="connsiteX23" fmla="*/ 7628 w 28756"/>
                <a:gd name="connsiteY23" fmla="*/ 12169 h 22771"/>
                <a:gd name="connsiteX24" fmla="*/ 7628 w 28756"/>
                <a:gd name="connsiteY24" fmla="*/ 11397 h 22771"/>
                <a:gd name="connsiteX25" fmla="*/ 7628 w 28756"/>
                <a:gd name="connsiteY25" fmla="*/ 11029 h 22771"/>
                <a:gd name="connsiteX26" fmla="*/ 6987 w 28756"/>
                <a:gd name="connsiteY26" fmla="*/ 11029 h 22771"/>
                <a:gd name="connsiteX27" fmla="*/ 6667 w 28756"/>
                <a:gd name="connsiteY27" fmla="*/ 9669 h 22771"/>
                <a:gd name="connsiteX28" fmla="*/ 6667 w 28756"/>
                <a:gd name="connsiteY28" fmla="*/ 9522 h 22771"/>
                <a:gd name="connsiteX29" fmla="*/ 7628 w 28756"/>
                <a:gd name="connsiteY29" fmla="*/ 8934 h 22771"/>
                <a:gd name="connsiteX30" fmla="*/ 6667 w 28756"/>
                <a:gd name="connsiteY30" fmla="*/ 8934 h 22771"/>
                <a:gd name="connsiteX31" fmla="*/ 5000 w 28756"/>
                <a:gd name="connsiteY31" fmla="*/ 9081 h 22771"/>
                <a:gd name="connsiteX32" fmla="*/ 3333 w 28756"/>
                <a:gd name="connsiteY32" fmla="*/ 9522 h 22771"/>
                <a:gd name="connsiteX33" fmla="*/ 2372 w 28756"/>
                <a:gd name="connsiteY33" fmla="*/ 9081 h 22771"/>
                <a:gd name="connsiteX34" fmla="*/ 3333 w 28756"/>
                <a:gd name="connsiteY34" fmla="*/ 7574 h 22771"/>
                <a:gd name="connsiteX35" fmla="*/ 3333 w 28756"/>
                <a:gd name="connsiteY35" fmla="*/ 7206 h 22771"/>
                <a:gd name="connsiteX36" fmla="*/ 3333 w 28756"/>
                <a:gd name="connsiteY36" fmla="*/ 6654 h 22771"/>
                <a:gd name="connsiteX37" fmla="*/ 1667 w 28756"/>
                <a:gd name="connsiteY37" fmla="*/ 6654 h 22771"/>
                <a:gd name="connsiteX38" fmla="*/ 1026 w 28756"/>
                <a:gd name="connsiteY38" fmla="*/ 7978 h 22771"/>
                <a:gd name="connsiteX39" fmla="*/ 1026 w 28756"/>
                <a:gd name="connsiteY39" fmla="*/ 7022 h 22771"/>
                <a:gd name="connsiteX40" fmla="*/ 1026 w 28756"/>
                <a:gd name="connsiteY40" fmla="*/ 5699 h 22771"/>
                <a:gd name="connsiteX41" fmla="*/ 2372 w 28756"/>
                <a:gd name="connsiteY41" fmla="*/ 4926 h 22771"/>
                <a:gd name="connsiteX42" fmla="*/ 1026 w 28756"/>
                <a:gd name="connsiteY42" fmla="*/ 5110 h 22771"/>
                <a:gd name="connsiteX43" fmla="*/ 0 w 28756"/>
                <a:gd name="connsiteY43" fmla="*/ 4559 h 22771"/>
                <a:gd name="connsiteX44" fmla="*/ 1026 w 28756"/>
                <a:gd name="connsiteY44" fmla="*/ 3971 h 22771"/>
                <a:gd name="connsiteX45" fmla="*/ 1667 w 28756"/>
                <a:gd name="connsiteY45" fmla="*/ 3235 h 22771"/>
                <a:gd name="connsiteX46" fmla="*/ 641 w 28756"/>
                <a:gd name="connsiteY46" fmla="*/ 3015 h 22771"/>
                <a:gd name="connsiteX47" fmla="*/ 1026 w 28756"/>
                <a:gd name="connsiteY47" fmla="*/ 2096 h 22771"/>
                <a:gd name="connsiteX48" fmla="*/ 2372 w 28756"/>
                <a:gd name="connsiteY48" fmla="*/ 1691 h 22771"/>
                <a:gd name="connsiteX49" fmla="*/ 2372 w 28756"/>
                <a:gd name="connsiteY49" fmla="*/ 1103 h 22771"/>
                <a:gd name="connsiteX50" fmla="*/ 2628 w 28756"/>
                <a:gd name="connsiteY50" fmla="*/ 1103 h 22771"/>
                <a:gd name="connsiteX51" fmla="*/ 3333 w 28756"/>
                <a:gd name="connsiteY51" fmla="*/ 0 h 22771"/>
                <a:gd name="connsiteX52" fmla="*/ 5256 w 28756"/>
                <a:gd name="connsiteY52" fmla="*/ 147 h 22771"/>
                <a:gd name="connsiteX53" fmla="*/ 7628 w 28756"/>
                <a:gd name="connsiteY53" fmla="*/ 0 h 22771"/>
                <a:gd name="connsiteX54" fmla="*/ 7628 w 28756"/>
                <a:gd name="connsiteY54" fmla="*/ 956 h 22771"/>
                <a:gd name="connsiteX55" fmla="*/ 5256 w 28756"/>
                <a:gd name="connsiteY55" fmla="*/ 1691 h 22771"/>
                <a:gd name="connsiteX56" fmla="*/ 5256 w 28756"/>
                <a:gd name="connsiteY56" fmla="*/ 2096 h 22771"/>
                <a:gd name="connsiteX57" fmla="*/ 5000 w 28756"/>
                <a:gd name="connsiteY57" fmla="*/ 2647 h 22771"/>
                <a:gd name="connsiteX58" fmla="*/ 6667 w 28756"/>
                <a:gd name="connsiteY58" fmla="*/ 2463 h 22771"/>
                <a:gd name="connsiteX59" fmla="*/ 10256 w 28756"/>
                <a:gd name="connsiteY59" fmla="*/ 2463 h 22771"/>
                <a:gd name="connsiteX60" fmla="*/ 10897 w 28756"/>
                <a:gd name="connsiteY60" fmla="*/ 3015 h 22771"/>
                <a:gd name="connsiteX61" fmla="*/ 9615 w 28756"/>
                <a:gd name="connsiteY61" fmla="*/ 3971 h 22771"/>
                <a:gd name="connsiteX62" fmla="*/ 8013 w 28756"/>
                <a:gd name="connsiteY62" fmla="*/ 5478 h 22771"/>
                <a:gd name="connsiteX63" fmla="*/ 8654 w 28756"/>
                <a:gd name="connsiteY63" fmla="*/ 5699 h 22771"/>
                <a:gd name="connsiteX64" fmla="*/ 7628 w 28756"/>
                <a:gd name="connsiteY64" fmla="*/ 6066 h 22771"/>
                <a:gd name="connsiteX65" fmla="*/ 6667 w 28756"/>
                <a:gd name="connsiteY65" fmla="*/ 6434 h 22771"/>
                <a:gd name="connsiteX66" fmla="*/ 8654 w 28756"/>
                <a:gd name="connsiteY66" fmla="*/ 6434 h 22771"/>
                <a:gd name="connsiteX67" fmla="*/ 11282 w 28756"/>
                <a:gd name="connsiteY67" fmla="*/ 7978 h 22771"/>
                <a:gd name="connsiteX68" fmla="*/ 12949 w 28756"/>
                <a:gd name="connsiteY68" fmla="*/ 9669 h 22771"/>
                <a:gd name="connsiteX69" fmla="*/ 14936 w 28756"/>
                <a:gd name="connsiteY69" fmla="*/ 10662 h 22771"/>
                <a:gd name="connsiteX70" fmla="*/ 15577 w 28756"/>
                <a:gd name="connsiteY70" fmla="*/ 11985 h 22771"/>
                <a:gd name="connsiteX71" fmla="*/ 14936 w 28756"/>
                <a:gd name="connsiteY71" fmla="*/ 11985 h 22771"/>
                <a:gd name="connsiteX72" fmla="*/ 16282 w 28756"/>
                <a:gd name="connsiteY72" fmla="*/ 13125 h 22771"/>
                <a:gd name="connsiteX73" fmla="*/ 15577 w 28756"/>
                <a:gd name="connsiteY73" fmla="*/ 13493 h 22771"/>
                <a:gd name="connsiteX74" fmla="*/ 16282 w 28756"/>
                <a:gd name="connsiteY74" fmla="*/ 14044 h 22771"/>
                <a:gd name="connsiteX75" fmla="*/ 16603 w 28756"/>
                <a:gd name="connsiteY75" fmla="*/ 13676 h 22771"/>
                <a:gd name="connsiteX76" fmla="*/ 17949 w 28756"/>
                <a:gd name="connsiteY76" fmla="*/ 13493 h 22771"/>
                <a:gd name="connsiteX77" fmla="*/ 19936 w 28756"/>
                <a:gd name="connsiteY77" fmla="*/ 14412 h 22771"/>
                <a:gd name="connsiteX78" fmla="*/ 18910 w 28756"/>
                <a:gd name="connsiteY78" fmla="*/ 15993 h 22771"/>
                <a:gd name="connsiteX79" fmla="*/ 28756 w 28756"/>
                <a:gd name="connsiteY79" fmla="*/ 22771 h 22771"/>
                <a:gd name="connsiteX0" fmla="*/ 8013 w 19936"/>
                <a:gd name="connsiteY0" fmla="*/ 18456 h 19963"/>
                <a:gd name="connsiteX1" fmla="*/ 6667 w 19936"/>
                <a:gd name="connsiteY1" fmla="*/ 18640 h 19963"/>
                <a:gd name="connsiteX2" fmla="*/ 5256 w 19936"/>
                <a:gd name="connsiteY2" fmla="*/ 19375 h 19963"/>
                <a:gd name="connsiteX3" fmla="*/ 4359 w 19936"/>
                <a:gd name="connsiteY3" fmla="*/ 19375 h 19963"/>
                <a:gd name="connsiteX4" fmla="*/ 1667 w 19936"/>
                <a:gd name="connsiteY4" fmla="*/ 19963 h 19963"/>
                <a:gd name="connsiteX5" fmla="*/ 641 w 19936"/>
                <a:gd name="connsiteY5" fmla="*/ 19596 h 19963"/>
                <a:gd name="connsiteX6" fmla="*/ 2372 w 19936"/>
                <a:gd name="connsiteY6" fmla="*/ 19007 h 19963"/>
                <a:gd name="connsiteX7" fmla="*/ 3974 w 19936"/>
                <a:gd name="connsiteY7" fmla="*/ 17647 h 19963"/>
                <a:gd name="connsiteX8" fmla="*/ 5000 w 19936"/>
                <a:gd name="connsiteY8" fmla="*/ 17500 h 19963"/>
                <a:gd name="connsiteX9" fmla="*/ 6987 w 19936"/>
                <a:gd name="connsiteY9" fmla="*/ 17500 h 19963"/>
                <a:gd name="connsiteX10" fmla="*/ 8013 w 19936"/>
                <a:gd name="connsiteY10" fmla="*/ 16544 h 19963"/>
                <a:gd name="connsiteX11" fmla="*/ 6667 w 19936"/>
                <a:gd name="connsiteY11" fmla="*/ 16912 h 19963"/>
                <a:gd name="connsiteX12" fmla="*/ 4359 w 19936"/>
                <a:gd name="connsiteY12" fmla="*/ 16544 h 19963"/>
                <a:gd name="connsiteX13" fmla="*/ 3974 w 19936"/>
                <a:gd name="connsiteY13" fmla="*/ 16140 h 19963"/>
                <a:gd name="connsiteX14" fmla="*/ 2628 w 19936"/>
                <a:gd name="connsiteY14" fmla="*/ 16544 h 19963"/>
                <a:gd name="connsiteX15" fmla="*/ 2372 w 19936"/>
                <a:gd name="connsiteY15" fmla="*/ 15993 h 19963"/>
                <a:gd name="connsiteX16" fmla="*/ 5000 w 19936"/>
                <a:gd name="connsiteY16" fmla="*/ 14632 h 19963"/>
                <a:gd name="connsiteX17" fmla="*/ 5000 w 19936"/>
                <a:gd name="connsiteY17" fmla="*/ 13676 h 19963"/>
                <a:gd name="connsiteX18" fmla="*/ 3974 w 19936"/>
                <a:gd name="connsiteY18" fmla="*/ 13676 h 19963"/>
                <a:gd name="connsiteX19" fmla="*/ 3333 w 19936"/>
                <a:gd name="connsiteY19" fmla="*/ 13676 h 19963"/>
                <a:gd name="connsiteX20" fmla="*/ 3974 w 19936"/>
                <a:gd name="connsiteY20" fmla="*/ 13493 h 19963"/>
                <a:gd name="connsiteX21" fmla="*/ 6026 w 19936"/>
                <a:gd name="connsiteY21" fmla="*/ 12904 h 19963"/>
                <a:gd name="connsiteX22" fmla="*/ 8013 w 19936"/>
                <a:gd name="connsiteY22" fmla="*/ 12904 h 19963"/>
                <a:gd name="connsiteX23" fmla="*/ 7628 w 19936"/>
                <a:gd name="connsiteY23" fmla="*/ 12169 h 19963"/>
                <a:gd name="connsiteX24" fmla="*/ 7628 w 19936"/>
                <a:gd name="connsiteY24" fmla="*/ 11397 h 19963"/>
                <a:gd name="connsiteX25" fmla="*/ 7628 w 19936"/>
                <a:gd name="connsiteY25" fmla="*/ 11029 h 19963"/>
                <a:gd name="connsiteX26" fmla="*/ 6987 w 19936"/>
                <a:gd name="connsiteY26" fmla="*/ 11029 h 19963"/>
                <a:gd name="connsiteX27" fmla="*/ 6667 w 19936"/>
                <a:gd name="connsiteY27" fmla="*/ 9669 h 19963"/>
                <a:gd name="connsiteX28" fmla="*/ 6667 w 19936"/>
                <a:gd name="connsiteY28" fmla="*/ 9522 h 19963"/>
                <a:gd name="connsiteX29" fmla="*/ 7628 w 19936"/>
                <a:gd name="connsiteY29" fmla="*/ 8934 h 19963"/>
                <a:gd name="connsiteX30" fmla="*/ 6667 w 19936"/>
                <a:gd name="connsiteY30" fmla="*/ 8934 h 19963"/>
                <a:gd name="connsiteX31" fmla="*/ 5000 w 19936"/>
                <a:gd name="connsiteY31" fmla="*/ 9081 h 19963"/>
                <a:gd name="connsiteX32" fmla="*/ 3333 w 19936"/>
                <a:gd name="connsiteY32" fmla="*/ 9522 h 19963"/>
                <a:gd name="connsiteX33" fmla="*/ 2372 w 19936"/>
                <a:gd name="connsiteY33" fmla="*/ 9081 h 19963"/>
                <a:gd name="connsiteX34" fmla="*/ 3333 w 19936"/>
                <a:gd name="connsiteY34" fmla="*/ 7574 h 19963"/>
                <a:gd name="connsiteX35" fmla="*/ 3333 w 19936"/>
                <a:gd name="connsiteY35" fmla="*/ 7206 h 19963"/>
                <a:gd name="connsiteX36" fmla="*/ 3333 w 19936"/>
                <a:gd name="connsiteY36" fmla="*/ 6654 h 19963"/>
                <a:gd name="connsiteX37" fmla="*/ 1667 w 19936"/>
                <a:gd name="connsiteY37" fmla="*/ 6654 h 19963"/>
                <a:gd name="connsiteX38" fmla="*/ 1026 w 19936"/>
                <a:gd name="connsiteY38" fmla="*/ 7978 h 19963"/>
                <a:gd name="connsiteX39" fmla="*/ 1026 w 19936"/>
                <a:gd name="connsiteY39" fmla="*/ 7022 h 19963"/>
                <a:gd name="connsiteX40" fmla="*/ 1026 w 19936"/>
                <a:gd name="connsiteY40" fmla="*/ 5699 h 19963"/>
                <a:gd name="connsiteX41" fmla="*/ 2372 w 19936"/>
                <a:gd name="connsiteY41" fmla="*/ 4926 h 19963"/>
                <a:gd name="connsiteX42" fmla="*/ 1026 w 19936"/>
                <a:gd name="connsiteY42" fmla="*/ 5110 h 19963"/>
                <a:gd name="connsiteX43" fmla="*/ 0 w 19936"/>
                <a:gd name="connsiteY43" fmla="*/ 4559 h 19963"/>
                <a:gd name="connsiteX44" fmla="*/ 1026 w 19936"/>
                <a:gd name="connsiteY44" fmla="*/ 3971 h 19963"/>
                <a:gd name="connsiteX45" fmla="*/ 1667 w 19936"/>
                <a:gd name="connsiteY45" fmla="*/ 3235 h 19963"/>
                <a:gd name="connsiteX46" fmla="*/ 641 w 19936"/>
                <a:gd name="connsiteY46" fmla="*/ 3015 h 19963"/>
                <a:gd name="connsiteX47" fmla="*/ 1026 w 19936"/>
                <a:gd name="connsiteY47" fmla="*/ 2096 h 19963"/>
                <a:gd name="connsiteX48" fmla="*/ 2372 w 19936"/>
                <a:gd name="connsiteY48" fmla="*/ 1691 h 19963"/>
                <a:gd name="connsiteX49" fmla="*/ 2372 w 19936"/>
                <a:gd name="connsiteY49" fmla="*/ 1103 h 19963"/>
                <a:gd name="connsiteX50" fmla="*/ 2628 w 19936"/>
                <a:gd name="connsiteY50" fmla="*/ 1103 h 19963"/>
                <a:gd name="connsiteX51" fmla="*/ 3333 w 19936"/>
                <a:gd name="connsiteY51" fmla="*/ 0 h 19963"/>
                <a:gd name="connsiteX52" fmla="*/ 5256 w 19936"/>
                <a:gd name="connsiteY52" fmla="*/ 147 h 19963"/>
                <a:gd name="connsiteX53" fmla="*/ 7628 w 19936"/>
                <a:gd name="connsiteY53" fmla="*/ 0 h 19963"/>
                <a:gd name="connsiteX54" fmla="*/ 7628 w 19936"/>
                <a:gd name="connsiteY54" fmla="*/ 956 h 19963"/>
                <a:gd name="connsiteX55" fmla="*/ 5256 w 19936"/>
                <a:gd name="connsiteY55" fmla="*/ 1691 h 19963"/>
                <a:gd name="connsiteX56" fmla="*/ 5256 w 19936"/>
                <a:gd name="connsiteY56" fmla="*/ 2096 h 19963"/>
                <a:gd name="connsiteX57" fmla="*/ 5000 w 19936"/>
                <a:gd name="connsiteY57" fmla="*/ 2647 h 19963"/>
                <a:gd name="connsiteX58" fmla="*/ 6667 w 19936"/>
                <a:gd name="connsiteY58" fmla="*/ 2463 h 19963"/>
                <a:gd name="connsiteX59" fmla="*/ 10256 w 19936"/>
                <a:gd name="connsiteY59" fmla="*/ 2463 h 19963"/>
                <a:gd name="connsiteX60" fmla="*/ 10897 w 19936"/>
                <a:gd name="connsiteY60" fmla="*/ 3015 h 19963"/>
                <a:gd name="connsiteX61" fmla="*/ 9615 w 19936"/>
                <a:gd name="connsiteY61" fmla="*/ 3971 h 19963"/>
                <a:gd name="connsiteX62" fmla="*/ 8013 w 19936"/>
                <a:gd name="connsiteY62" fmla="*/ 5478 h 19963"/>
                <a:gd name="connsiteX63" fmla="*/ 8654 w 19936"/>
                <a:gd name="connsiteY63" fmla="*/ 5699 h 19963"/>
                <a:gd name="connsiteX64" fmla="*/ 7628 w 19936"/>
                <a:gd name="connsiteY64" fmla="*/ 6066 h 19963"/>
                <a:gd name="connsiteX65" fmla="*/ 6667 w 19936"/>
                <a:gd name="connsiteY65" fmla="*/ 6434 h 19963"/>
                <a:gd name="connsiteX66" fmla="*/ 8654 w 19936"/>
                <a:gd name="connsiteY66" fmla="*/ 6434 h 19963"/>
                <a:gd name="connsiteX67" fmla="*/ 11282 w 19936"/>
                <a:gd name="connsiteY67" fmla="*/ 7978 h 19963"/>
                <a:gd name="connsiteX68" fmla="*/ 12949 w 19936"/>
                <a:gd name="connsiteY68" fmla="*/ 9669 h 19963"/>
                <a:gd name="connsiteX69" fmla="*/ 14936 w 19936"/>
                <a:gd name="connsiteY69" fmla="*/ 10662 h 19963"/>
                <a:gd name="connsiteX70" fmla="*/ 15577 w 19936"/>
                <a:gd name="connsiteY70" fmla="*/ 11985 h 19963"/>
                <a:gd name="connsiteX71" fmla="*/ 14936 w 19936"/>
                <a:gd name="connsiteY71" fmla="*/ 11985 h 19963"/>
                <a:gd name="connsiteX72" fmla="*/ 16282 w 19936"/>
                <a:gd name="connsiteY72" fmla="*/ 13125 h 19963"/>
                <a:gd name="connsiteX73" fmla="*/ 15577 w 19936"/>
                <a:gd name="connsiteY73" fmla="*/ 13493 h 19963"/>
                <a:gd name="connsiteX74" fmla="*/ 16282 w 19936"/>
                <a:gd name="connsiteY74" fmla="*/ 14044 h 19963"/>
                <a:gd name="connsiteX75" fmla="*/ 16603 w 19936"/>
                <a:gd name="connsiteY75" fmla="*/ 13676 h 19963"/>
                <a:gd name="connsiteX76" fmla="*/ 17949 w 19936"/>
                <a:gd name="connsiteY76" fmla="*/ 13493 h 19963"/>
                <a:gd name="connsiteX77" fmla="*/ 19936 w 19936"/>
                <a:gd name="connsiteY77" fmla="*/ 14412 h 19963"/>
                <a:gd name="connsiteX78" fmla="*/ 18910 w 19936"/>
                <a:gd name="connsiteY78" fmla="*/ 15993 h 19963"/>
                <a:gd name="connsiteX0" fmla="*/ 8013 w 19936"/>
                <a:gd name="connsiteY0" fmla="*/ 18456 h 19963"/>
                <a:gd name="connsiteX1" fmla="*/ 6667 w 19936"/>
                <a:gd name="connsiteY1" fmla="*/ 18640 h 19963"/>
                <a:gd name="connsiteX2" fmla="*/ 5256 w 19936"/>
                <a:gd name="connsiteY2" fmla="*/ 19375 h 19963"/>
                <a:gd name="connsiteX3" fmla="*/ 4359 w 19936"/>
                <a:gd name="connsiteY3" fmla="*/ 19375 h 19963"/>
                <a:gd name="connsiteX4" fmla="*/ 1667 w 19936"/>
                <a:gd name="connsiteY4" fmla="*/ 19963 h 19963"/>
                <a:gd name="connsiteX5" fmla="*/ 641 w 19936"/>
                <a:gd name="connsiteY5" fmla="*/ 19596 h 19963"/>
                <a:gd name="connsiteX6" fmla="*/ 2372 w 19936"/>
                <a:gd name="connsiteY6" fmla="*/ 19007 h 19963"/>
                <a:gd name="connsiteX7" fmla="*/ 3974 w 19936"/>
                <a:gd name="connsiteY7" fmla="*/ 17647 h 19963"/>
                <a:gd name="connsiteX8" fmla="*/ 5000 w 19936"/>
                <a:gd name="connsiteY8" fmla="*/ 17500 h 19963"/>
                <a:gd name="connsiteX9" fmla="*/ 6987 w 19936"/>
                <a:gd name="connsiteY9" fmla="*/ 17500 h 19963"/>
                <a:gd name="connsiteX10" fmla="*/ 8013 w 19936"/>
                <a:gd name="connsiteY10" fmla="*/ 16544 h 19963"/>
                <a:gd name="connsiteX11" fmla="*/ 6667 w 19936"/>
                <a:gd name="connsiteY11" fmla="*/ 16912 h 19963"/>
                <a:gd name="connsiteX12" fmla="*/ 4359 w 19936"/>
                <a:gd name="connsiteY12" fmla="*/ 16544 h 19963"/>
                <a:gd name="connsiteX13" fmla="*/ 3974 w 19936"/>
                <a:gd name="connsiteY13" fmla="*/ 16140 h 19963"/>
                <a:gd name="connsiteX14" fmla="*/ 2628 w 19936"/>
                <a:gd name="connsiteY14" fmla="*/ 16544 h 19963"/>
                <a:gd name="connsiteX15" fmla="*/ 2372 w 19936"/>
                <a:gd name="connsiteY15" fmla="*/ 15993 h 19963"/>
                <a:gd name="connsiteX16" fmla="*/ 5000 w 19936"/>
                <a:gd name="connsiteY16" fmla="*/ 14632 h 19963"/>
                <a:gd name="connsiteX17" fmla="*/ 5000 w 19936"/>
                <a:gd name="connsiteY17" fmla="*/ 13676 h 19963"/>
                <a:gd name="connsiteX18" fmla="*/ 3974 w 19936"/>
                <a:gd name="connsiteY18" fmla="*/ 13676 h 19963"/>
                <a:gd name="connsiteX19" fmla="*/ 3333 w 19936"/>
                <a:gd name="connsiteY19" fmla="*/ 13676 h 19963"/>
                <a:gd name="connsiteX20" fmla="*/ 3974 w 19936"/>
                <a:gd name="connsiteY20" fmla="*/ 13493 h 19963"/>
                <a:gd name="connsiteX21" fmla="*/ 6026 w 19936"/>
                <a:gd name="connsiteY21" fmla="*/ 12904 h 19963"/>
                <a:gd name="connsiteX22" fmla="*/ 8013 w 19936"/>
                <a:gd name="connsiteY22" fmla="*/ 12904 h 19963"/>
                <a:gd name="connsiteX23" fmla="*/ 7628 w 19936"/>
                <a:gd name="connsiteY23" fmla="*/ 12169 h 19963"/>
                <a:gd name="connsiteX24" fmla="*/ 7628 w 19936"/>
                <a:gd name="connsiteY24" fmla="*/ 11397 h 19963"/>
                <a:gd name="connsiteX25" fmla="*/ 7628 w 19936"/>
                <a:gd name="connsiteY25" fmla="*/ 11029 h 19963"/>
                <a:gd name="connsiteX26" fmla="*/ 6987 w 19936"/>
                <a:gd name="connsiteY26" fmla="*/ 11029 h 19963"/>
                <a:gd name="connsiteX27" fmla="*/ 6667 w 19936"/>
                <a:gd name="connsiteY27" fmla="*/ 9669 h 19963"/>
                <a:gd name="connsiteX28" fmla="*/ 6667 w 19936"/>
                <a:gd name="connsiteY28" fmla="*/ 9522 h 19963"/>
                <a:gd name="connsiteX29" fmla="*/ 7628 w 19936"/>
                <a:gd name="connsiteY29" fmla="*/ 8934 h 19963"/>
                <a:gd name="connsiteX30" fmla="*/ 6667 w 19936"/>
                <a:gd name="connsiteY30" fmla="*/ 8934 h 19963"/>
                <a:gd name="connsiteX31" fmla="*/ 5000 w 19936"/>
                <a:gd name="connsiteY31" fmla="*/ 9081 h 19963"/>
                <a:gd name="connsiteX32" fmla="*/ 3333 w 19936"/>
                <a:gd name="connsiteY32" fmla="*/ 9522 h 19963"/>
                <a:gd name="connsiteX33" fmla="*/ 2372 w 19936"/>
                <a:gd name="connsiteY33" fmla="*/ 9081 h 19963"/>
                <a:gd name="connsiteX34" fmla="*/ 3333 w 19936"/>
                <a:gd name="connsiteY34" fmla="*/ 7574 h 19963"/>
                <a:gd name="connsiteX35" fmla="*/ 3333 w 19936"/>
                <a:gd name="connsiteY35" fmla="*/ 7206 h 19963"/>
                <a:gd name="connsiteX36" fmla="*/ 3333 w 19936"/>
                <a:gd name="connsiteY36" fmla="*/ 6654 h 19963"/>
                <a:gd name="connsiteX37" fmla="*/ 1667 w 19936"/>
                <a:gd name="connsiteY37" fmla="*/ 6654 h 19963"/>
                <a:gd name="connsiteX38" fmla="*/ 1026 w 19936"/>
                <a:gd name="connsiteY38" fmla="*/ 7978 h 19963"/>
                <a:gd name="connsiteX39" fmla="*/ 1026 w 19936"/>
                <a:gd name="connsiteY39" fmla="*/ 7022 h 19963"/>
                <a:gd name="connsiteX40" fmla="*/ 1026 w 19936"/>
                <a:gd name="connsiteY40" fmla="*/ 5699 h 19963"/>
                <a:gd name="connsiteX41" fmla="*/ 2372 w 19936"/>
                <a:gd name="connsiteY41" fmla="*/ 4926 h 19963"/>
                <a:gd name="connsiteX42" fmla="*/ 1026 w 19936"/>
                <a:gd name="connsiteY42" fmla="*/ 5110 h 19963"/>
                <a:gd name="connsiteX43" fmla="*/ 0 w 19936"/>
                <a:gd name="connsiteY43" fmla="*/ 4559 h 19963"/>
                <a:gd name="connsiteX44" fmla="*/ 1026 w 19936"/>
                <a:gd name="connsiteY44" fmla="*/ 3971 h 19963"/>
                <a:gd name="connsiteX45" fmla="*/ 1667 w 19936"/>
                <a:gd name="connsiteY45" fmla="*/ 3235 h 19963"/>
                <a:gd name="connsiteX46" fmla="*/ 641 w 19936"/>
                <a:gd name="connsiteY46" fmla="*/ 3015 h 19963"/>
                <a:gd name="connsiteX47" fmla="*/ 1026 w 19936"/>
                <a:gd name="connsiteY47" fmla="*/ 2096 h 19963"/>
                <a:gd name="connsiteX48" fmla="*/ 2372 w 19936"/>
                <a:gd name="connsiteY48" fmla="*/ 1691 h 19963"/>
                <a:gd name="connsiteX49" fmla="*/ 2372 w 19936"/>
                <a:gd name="connsiteY49" fmla="*/ 1103 h 19963"/>
                <a:gd name="connsiteX50" fmla="*/ 2628 w 19936"/>
                <a:gd name="connsiteY50" fmla="*/ 1103 h 19963"/>
                <a:gd name="connsiteX51" fmla="*/ 3333 w 19936"/>
                <a:gd name="connsiteY51" fmla="*/ 0 h 19963"/>
                <a:gd name="connsiteX52" fmla="*/ 5256 w 19936"/>
                <a:gd name="connsiteY52" fmla="*/ 147 h 19963"/>
                <a:gd name="connsiteX53" fmla="*/ 7628 w 19936"/>
                <a:gd name="connsiteY53" fmla="*/ 0 h 19963"/>
                <a:gd name="connsiteX54" fmla="*/ 7628 w 19936"/>
                <a:gd name="connsiteY54" fmla="*/ 956 h 19963"/>
                <a:gd name="connsiteX55" fmla="*/ 5256 w 19936"/>
                <a:gd name="connsiteY55" fmla="*/ 1691 h 19963"/>
                <a:gd name="connsiteX56" fmla="*/ 5256 w 19936"/>
                <a:gd name="connsiteY56" fmla="*/ 2096 h 19963"/>
                <a:gd name="connsiteX57" fmla="*/ 5000 w 19936"/>
                <a:gd name="connsiteY57" fmla="*/ 2647 h 19963"/>
                <a:gd name="connsiteX58" fmla="*/ 6667 w 19936"/>
                <a:gd name="connsiteY58" fmla="*/ 2463 h 19963"/>
                <a:gd name="connsiteX59" fmla="*/ 10256 w 19936"/>
                <a:gd name="connsiteY59" fmla="*/ 2463 h 19963"/>
                <a:gd name="connsiteX60" fmla="*/ 10897 w 19936"/>
                <a:gd name="connsiteY60" fmla="*/ 3015 h 19963"/>
                <a:gd name="connsiteX61" fmla="*/ 9615 w 19936"/>
                <a:gd name="connsiteY61" fmla="*/ 3971 h 19963"/>
                <a:gd name="connsiteX62" fmla="*/ 8013 w 19936"/>
                <a:gd name="connsiteY62" fmla="*/ 5478 h 19963"/>
                <a:gd name="connsiteX63" fmla="*/ 8654 w 19936"/>
                <a:gd name="connsiteY63" fmla="*/ 5699 h 19963"/>
                <a:gd name="connsiteX64" fmla="*/ 7628 w 19936"/>
                <a:gd name="connsiteY64" fmla="*/ 6066 h 19963"/>
                <a:gd name="connsiteX65" fmla="*/ 6667 w 19936"/>
                <a:gd name="connsiteY65" fmla="*/ 6434 h 19963"/>
                <a:gd name="connsiteX66" fmla="*/ 8654 w 19936"/>
                <a:gd name="connsiteY66" fmla="*/ 6434 h 19963"/>
                <a:gd name="connsiteX67" fmla="*/ 11282 w 19936"/>
                <a:gd name="connsiteY67" fmla="*/ 7978 h 19963"/>
                <a:gd name="connsiteX68" fmla="*/ 12949 w 19936"/>
                <a:gd name="connsiteY68" fmla="*/ 9669 h 19963"/>
                <a:gd name="connsiteX69" fmla="*/ 14936 w 19936"/>
                <a:gd name="connsiteY69" fmla="*/ 10662 h 19963"/>
                <a:gd name="connsiteX70" fmla="*/ 15577 w 19936"/>
                <a:gd name="connsiteY70" fmla="*/ 11985 h 19963"/>
                <a:gd name="connsiteX71" fmla="*/ 14936 w 19936"/>
                <a:gd name="connsiteY71" fmla="*/ 11985 h 19963"/>
                <a:gd name="connsiteX72" fmla="*/ 16282 w 19936"/>
                <a:gd name="connsiteY72" fmla="*/ 13125 h 19963"/>
                <a:gd name="connsiteX73" fmla="*/ 15577 w 19936"/>
                <a:gd name="connsiteY73" fmla="*/ 13493 h 19963"/>
                <a:gd name="connsiteX74" fmla="*/ 16282 w 19936"/>
                <a:gd name="connsiteY74" fmla="*/ 14044 h 19963"/>
                <a:gd name="connsiteX75" fmla="*/ 16603 w 19936"/>
                <a:gd name="connsiteY75" fmla="*/ 13676 h 19963"/>
                <a:gd name="connsiteX76" fmla="*/ 17949 w 19936"/>
                <a:gd name="connsiteY76" fmla="*/ 13493 h 19963"/>
                <a:gd name="connsiteX77" fmla="*/ 19936 w 19936"/>
                <a:gd name="connsiteY77" fmla="*/ 14412 h 19963"/>
                <a:gd name="connsiteX0" fmla="*/ 8013 w 17949"/>
                <a:gd name="connsiteY0" fmla="*/ 18456 h 19963"/>
                <a:gd name="connsiteX1" fmla="*/ 6667 w 17949"/>
                <a:gd name="connsiteY1" fmla="*/ 18640 h 19963"/>
                <a:gd name="connsiteX2" fmla="*/ 5256 w 17949"/>
                <a:gd name="connsiteY2" fmla="*/ 19375 h 19963"/>
                <a:gd name="connsiteX3" fmla="*/ 4359 w 17949"/>
                <a:gd name="connsiteY3" fmla="*/ 19375 h 19963"/>
                <a:gd name="connsiteX4" fmla="*/ 1667 w 17949"/>
                <a:gd name="connsiteY4" fmla="*/ 19963 h 19963"/>
                <a:gd name="connsiteX5" fmla="*/ 641 w 17949"/>
                <a:gd name="connsiteY5" fmla="*/ 19596 h 19963"/>
                <a:gd name="connsiteX6" fmla="*/ 2372 w 17949"/>
                <a:gd name="connsiteY6" fmla="*/ 19007 h 19963"/>
                <a:gd name="connsiteX7" fmla="*/ 3974 w 17949"/>
                <a:gd name="connsiteY7" fmla="*/ 17647 h 19963"/>
                <a:gd name="connsiteX8" fmla="*/ 5000 w 17949"/>
                <a:gd name="connsiteY8" fmla="*/ 17500 h 19963"/>
                <a:gd name="connsiteX9" fmla="*/ 6987 w 17949"/>
                <a:gd name="connsiteY9" fmla="*/ 17500 h 19963"/>
                <a:gd name="connsiteX10" fmla="*/ 8013 w 17949"/>
                <a:gd name="connsiteY10" fmla="*/ 16544 h 19963"/>
                <a:gd name="connsiteX11" fmla="*/ 6667 w 17949"/>
                <a:gd name="connsiteY11" fmla="*/ 16912 h 19963"/>
                <a:gd name="connsiteX12" fmla="*/ 4359 w 17949"/>
                <a:gd name="connsiteY12" fmla="*/ 16544 h 19963"/>
                <a:gd name="connsiteX13" fmla="*/ 3974 w 17949"/>
                <a:gd name="connsiteY13" fmla="*/ 16140 h 19963"/>
                <a:gd name="connsiteX14" fmla="*/ 2628 w 17949"/>
                <a:gd name="connsiteY14" fmla="*/ 16544 h 19963"/>
                <a:gd name="connsiteX15" fmla="*/ 2372 w 17949"/>
                <a:gd name="connsiteY15" fmla="*/ 15993 h 19963"/>
                <a:gd name="connsiteX16" fmla="*/ 5000 w 17949"/>
                <a:gd name="connsiteY16" fmla="*/ 14632 h 19963"/>
                <a:gd name="connsiteX17" fmla="*/ 5000 w 17949"/>
                <a:gd name="connsiteY17" fmla="*/ 13676 h 19963"/>
                <a:gd name="connsiteX18" fmla="*/ 3974 w 17949"/>
                <a:gd name="connsiteY18" fmla="*/ 13676 h 19963"/>
                <a:gd name="connsiteX19" fmla="*/ 3333 w 17949"/>
                <a:gd name="connsiteY19" fmla="*/ 13676 h 19963"/>
                <a:gd name="connsiteX20" fmla="*/ 3974 w 17949"/>
                <a:gd name="connsiteY20" fmla="*/ 13493 h 19963"/>
                <a:gd name="connsiteX21" fmla="*/ 6026 w 17949"/>
                <a:gd name="connsiteY21" fmla="*/ 12904 h 19963"/>
                <a:gd name="connsiteX22" fmla="*/ 8013 w 17949"/>
                <a:gd name="connsiteY22" fmla="*/ 12904 h 19963"/>
                <a:gd name="connsiteX23" fmla="*/ 7628 w 17949"/>
                <a:gd name="connsiteY23" fmla="*/ 12169 h 19963"/>
                <a:gd name="connsiteX24" fmla="*/ 7628 w 17949"/>
                <a:gd name="connsiteY24" fmla="*/ 11397 h 19963"/>
                <a:gd name="connsiteX25" fmla="*/ 7628 w 17949"/>
                <a:gd name="connsiteY25" fmla="*/ 11029 h 19963"/>
                <a:gd name="connsiteX26" fmla="*/ 6987 w 17949"/>
                <a:gd name="connsiteY26" fmla="*/ 11029 h 19963"/>
                <a:gd name="connsiteX27" fmla="*/ 6667 w 17949"/>
                <a:gd name="connsiteY27" fmla="*/ 9669 h 19963"/>
                <a:gd name="connsiteX28" fmla="*/ 6667 w 17949"/>
                <a:gd name="connsiteY28" fmla="*/ 9522 h 19963"/>
                <a:gd name="connsiteX29" fmla="*/ 7628 w 17949"/>
                <a:gd name="connsiteY29" fmla="*/ 8934 h 19963"/>
                <a:gd name="connsiteX30" fmla="*/ 6667 w 17949"/>
                <a:gd name="connsiteY30" fmla="*/ 8934 h 19963"/>
                <a:gd name="connsiteX31" fmla="*/ 5000 w 17949"/>
                <a:gd name="connsiteY31" fmla="*/ 9081 h 19963"/>
                <a:gd name="connsiteX32" fmla="*/ 3333 w 17949"/>
                <a:gd name="connsiteY32" fmla="*/ 9522 h 19963"/>
                <a:gd name="connsiteX33" fmla="*/ 2372 w 17949"/>
                <a:gd name="connsiteY33" fmla="*/ 9081 h 19963"/>
                <a:gd name="connsiteX34" fmla="*/ 3333 w 17949"/>
                <a:gd name="connsiteY34" fmla="*/ 7574 h 19963"/>
                <a:gd name="connsiteX35" fmla="*/ 3333 w 17949"/>
                <a:gd name="connsiteY35" fmla="*/ 7206 h 19963"/>
                <a:gd name="connsiteX36" fmla="*/ 3333 w 17949"/>
                <a:gd name="connsiteY36" fmla="*/ 6654 h 19963"/>
                <a:gd name="connsiteX37" fmla="*/ 1667 w 17949"/>
                <a:gd name="connsiteY37" fmla="*/ 6654 h 19963"/>
                <a:gd name="connsiteX38" fmla="*/ 1026 w 17949"/>
                <a:gd name="connsiteY38" fmla="*/ 7978 h 19963"/>
                <a:gd name="connsiteX39" fmla="*/ 1026 w 17949"/>
                <a:gd name="connsiteY39" fmla="*/ 7022 h 19963"/>
                <a:gd name="connsiteX40" fmla="*/ 1026 w 17949"/>
                <a:gd name="connsiteY40" fmla="*/ 5699 h 19963"/>
                <a:gd name="connsiteX41" fmla="*/ 2372 w 17949"/>
                <a:gd name="connsiteY41" fmla="*/ 4926 h 19963"/>
                <a:gd name="connsiteX42" fmla="*/ 1026 w 17949"/>
                <a:gd name="connsiteY42" fmla="*/ 5110 h 19963"/>
                <a:gd name="connsiteX43" fmla="*/ 0 w 17949"/>
                <a:gd name="connsiteY43" fmla="*/ 4559 h 19963"/>
                <a:gd name="connsiteX44" fmla="*/ 1026 w 17949"/>
                <a:gd name="connsiteY44" fmla="*/ 3971 h 19963"/>
                <a:gd name="connsiteX45" fmla="*/ 1667 w 17949"/>
                <a:gd name="connsiteY45" fmla="*/ 3235 h 19963"/>
                <a:gd name="connsiteX46" fmla="*/ 641 w 17949"/>
                <a:gd name="connsiteY46" fmla="*/ 3015 h 19963"/>
                <a:gd name="connsiteX47" fmla="*/ 1026 w 17949"/>
                <a:gd name="connsiteY47" fmla="*/ 2096 h 19963"/>
                <a:gd name="connsiteX48" fmla="*/ 2372 w 17949"/>
                <a:gd name="connsiteY48" fmla="*/ 1691 h 19963"/>
                <a:gd name="connsiteX49" fmla="*/ 2372 w 17949"/>
                <a:gd name="connsiteY49" fmla="*/ 1103 h 19963"/>
                <a:gd name="connsiteX50" fmla="*/ 2628 w 17949"/>
                <a:gd name="connsiteY50" fmla="*/ 1103 h 19963"/>
                <a:gd name="connsiteX51" fmla="*/ 3333 w 17949"/>
                <a:gd name="connsiteY51" fmla="*/ 0 h 19963"/>
                <a:gd name="connsiteX52" fmla="*/ 5256 w 17949"/>
                <a:gd name="connsiteY52" fmla="*/ 147 h 19963"/>
                <a:gd name="connsiteX53" fmla="*/ 7628 w 17949"/>
                <a:gd name="connsiteY53" fmla="*/ 0 h 19963"/>
                <a:gd name="connsiteX54" fmla="*/ 7628 w 17949"/>
                <a:gd name="connsiteY54" fmla="*/ 956 h 19963"/>
                <a:gd name="connsiteX55" fmla="*/ 5256 w 17949"/>
                <a:gd name="connsiteY55" fmla="*/ 1691 h 19963"/>
                <a:gd name="connsiteX56" fmla="*/ 5256 w 17949"/>
                <a:gd name="connsiteY56" fmla="*/ 2096 h 19963"/>
                <a:gd name="connsiteX57" fmla="*/ 5000 w 17949"/>
                <a:gd name="connsiteY57" fmla="*/ 2647 h 19963"/>
                <a:gd name="connsiteX58" fmla="*/ 6667 w 17949"/>
                <a:gd name="connsiteY58" fmla="*/ 2463 h 19963"/>
                <a:gd name="connsiteX59" fmla="*/ 10256 w 17949"/>
                <a:gd name="connsiteY59" fmla="*/ 2463 h 19963"/>
                <a:gd name="connsiteX60" fmla="*/ 10897 w 17949"/>
                <a:gd name="connsiteY60" fmla="*/ 3015 h 19963"/>
                <a:gd name="connsiteX61" fmla="*/ 9615 w 17949"/>
                <a:gd name="connsiteY61" fmla="*/ 3971 h 19963"/>
                <a:gd name="connsiteX62" fmla="*/ 8013 w 17949"/>
                <a:gd name="connsiteY62" fmla="*/ 5478 h 19963"/>
                <a:gd name="connsiteX63" fmla="*/ 8654 w 17949"/>
                <a:gd name="connsiteY63" fmla="*/ 5699 h 19963"/>
                <a:gd name="connsiteX64" fmla="*/ 7628 w 17949"/>
                <a:gd name="connsiteY64" fmla="*/ 6066 h 19963"/>
                <a:gd name="connsiteX65" fmla="*/ 6667 w 17949"/>
                <a:gd name="connsiteY65" fmla="*/ 6434 h 19963"/>
                <a:gd name="connsiteX66" fmla="*/ 8654 w 17949"/>
                <a:gd name="connsiteY66" fmla="*/ 6434 h 19963"/>
                <a:gd name="connsiteX67" fmla="*/ 11282 w 17949"/>
                <a:gd name="connsiteY67" fmla="*/ 7978 h 19963"/>
                <a:gd name="connsiteX68" fmla="*/ 12949 w 17949"/>
                <a:gd name="connsiteY68" fmla="*/ 9669 h 19963"/>
                <a:gd name="connsiteX69" fmla="*/ 14936 w 17949"/>
                <a:gd name="connsiteY69" fmla="*/ 10662 h 19963"/>
                <a:gd name="connsiteX70" fmla="*/ 15577 w 17949"/>
                <a:gd name="connsiteY70" fmla="*/ 11985 h 19963"/>
                <a:gd name="connsiteX71" fmla="*/ 14936 w 17949"/>
                <a:gd name="connsiteY71" fmla="*/ 11985 h 19963"/>
                <a:gd name="connsiteX72" fmla="*/ 16282 w 17949"/>
                <a:gd name="connsiteY72" fmla="*/ 13125 h 19963"/>
                <a:gd name="connsiteX73" fmla="*/ 15577 w 17949"/>
                <a:gd name="connsiteY73" fmla="*/ 13493 h 19963"/>
                <a:gd name="connsiteX74" fmla="*/ 16282 w 17949"/>
                <a:gd name="connsiteY74" fmla="*/ 14044 h 19963"/>
                <a:gd name="connsiteX75" fmla="*/ 16603 w 17949"/>
                <a:gd name="connsiteY75" fmla="*/ 13676 h 19963"/>
                <a:gd name="connsiteX76" fmla="*/ 17949 w 17949"/>
                <a:gd name="connsiteY76" fmla="*/ 13493 h 19963"/>
                <a:gd name="connsiteX0" fmla="*/ 8013 w 17949"/>
                <a:gd name="connsiteY0" fmla="*/ 18456 h 19963"/>
                <a:gd name="connsiteX1" fmla="*/ 6667 w 17949"/>
                <a:gd name="connsiteY1" fmla="*/ 18640 h 19963"/>
                <a:gd name="connsiteX2" fmla="*/ 5256 w 17949"/>
                <a:gd name="connsiteY2" fmla="*/ 19375 h 19963"/>
                <a:gd name="connsiteX3" fmla="*/ 4359 w 17949"/>
                <a:gd name="connsiteY3" fmla="*/ 19375 h 19963"/>
                <a:gd name="connsiteX4" fmla="*/ 1667 w 17949"/>
                <a:gd name="connsiteY4" fmla="*/ 19963 h 19963"/>
                <a:gd name="connsiteX5" fmla="*/ 641 w 17949"/>
                <a:gd name="connsiteY5" fmla="*/ 19596 h 19963"/>
                <a:gd name="connsiteX6" fmla="*/ 2372 w 17949"/>
                <a:gd name="connsiteY6" fmla="*/ 19007 h 19963"/>
                <a:gd name="connsiteX7" fmla="*/ 3974 w 17949"/>
                <a:gd name="connsiteY7" fmla="*/ 17647 h 19963"/>
                <a:gd name="connsiteX8" fmla="*/ 5000 w 17949"/>
                <a:gd name="connsiteY8" fmla="*/ 17500 h 19963"/>
                <a:gd name="connsiteX9" fmla="*/ 8013 w 17949"/>
                <a:gd name="connsiteY9" fmla="*/ 16544 h 19963"/>
                <a:gd name="connsiteX10" fmla="*/ 6667 w 17949"/>
                <a:gd name="connsiteY10" fmla="*/ 16912 h 19963"/>
                <a:gd name="connsiteX11" fmla="*/ 4359 w 17949"/>
                <a:gd name="connsiteY11" fmla="*/ 16544 h 19963"/>
                <a:gd name="connsiteX12" fmla="*/ 3974 w 17949"/>
                <a:gd name="connsiteY12" fmla="*/ 16140 h 19963"/>
                <a:gd name="connsiteX13" fmla="*/ 2628 w 17949"/>
                <a:gd name="connsiteY13" fmla="*/ 16544 h 19963"/>
                <a:gd name="connsiteX14" fmla="*/ 2372 w 17949"/>
                <a:gd name="connsiteY14" fmla="*/ 15993 h 19963"/>
                <a:gd name="connsiteX15" fmla="*/ 5000 w 17949"/>
                <a:gd name="connsiteY15" fmla="*/ 14632 h 19963"/>
                <a:gd name="connsiteX16" fmla="*/ 5000 w 17949"/>
                <a:gd name="connsiteY16" fmla="*/ 13676 h 19963"/>
                <a:gd name="connsiteX17" fmla="*/ 3974 w 17949"/>
                <a:gd name="connsiteY17" fmla="*/ 13676 h 19963"/>
                <a:gd name="connsiteX18" fmla="*/ 3333 w 17949"/>
                <a:gd name="connsiteY18" fmla="*/ 13676 h 19963"/>
                <a:gd name="connsiteX19" fmla="*/ 3974 w 17949"/>
                <a:gd name="connsiteY19" fmla="*/ 13493 h 19963"/>
                <a:gd name="connsiteX20" fmla="*/ 6026 w 17949"/>
                <a:gd name="connsiteY20" fmla="*/ 12904 h 19963"/>
                <a:gd name="connsiteX21" fmla="*/ 8013 w 17949"/>
                <a:gd name="connsiteY21" fmla="*/ 12904 h 19963"/>
                <a:gd name="connsiteX22" fmla="*/ 7628 w 17949"/>
                <a:gd name="connsiteY22" fmla="*/ 12169 h 19963"/>
                <a:gd name="connsiteX23" fmla="*/ 7628 w 17949"/>
                <a:gd name="connsiteY23" fmla="*/ 11397 h 19963"/>
                <a:gd name="connsiteX24" fmla="*/ 7628 w 17949"/>
                <a:gd name="connsiteY24" fmla="*/ 11029 h 19963"/>
                <a:gd name="connsiteX25" fmla="*/ 6987 w 17949"/>
                <a:gd name="connsiteY25" fmla="*/ 11029 h 19963"/>
                <a:gd name="connsiteX26" fmla="*/ 6667 w 17949"/>
                <a:gd name="connsiteY26" fmla="*/ 9669 h 19963"/>
                <a:gd name="connsiteX27" fmla="*/ 6667 w 17949"/>
                <a:gd name="connsiteY27" fmla="*/ 9522 h 19963"/>
                <a:gd name="connsiteX28" fmla="*/ 7628 w 17949"/>
                <a:gd name="connsiteY28" fmla="*/ 8934 h 19963"/>
                <a:gd name="connsiteX29" fmla="*/ 6667 w 17949"/>
                <a:gd name="connsiteY29" fmla="*/ 8934 h 19963"/>
                <a:gd name="connsiteX30" fmla="*/ 5000 w 17949"/>
                <a:gd name="connsiteY30" fmla="*/ 9081 h 19963"/>
                <a:gd name="connsiteX31" fmla="*/ 3333 w 17949"/>
                <a:gd name="connsiteY31" fmla="*/ 9522 h 19963"/>
                <a:gd name="connsiteX32" fmla="*/ 2372 w 17949"/>
                <a:gd name="connsiteY32" fmla="*/ 9081 h 19963"/>
                <a:gd name="connsiteX33" fmla="*/ 3333 w 17949"/>
                <a:gd name="connsiteY33" fmla="*/ 7574 h 19963"/>
                <a:gd name="connsiteX34" fmla="*/ 3333 w 17949"/>
                <a:gd name="connsiteY34" fmla="*/ 7206 h 19963"/>
                <a:gd name="connsiteX35" fmla="*/ 3333 w 17949"/>
                <a:gd name="connsiteY35" fmla="*/ 6654 h 19963"/>
                <a:gd name="connsiteX36" fmla="*/ 1667 w 17949"/>
                <a:gd name="connsiteY36" fmla="*/ 6654 h 19963"/>
                <a:gd name="connsiteX37" fmla="*/ 1026 w 17949"/>
                <a:gd name="connsiteY37" fmla="*/ 7978 h 19963"/>
                <a:gd name="connsiteX38" fmla="*/ 1026 w 17949"/>
                <a:gd name="connsiteY38" fmla="*/ 7022 h 19963"/>
                <a:gd name="connsiteX39" fmla="*/ 1026 w 17949"/>
                <a:gd name="connsiteY39" fmla="*/ 5699 h 19963"/>
                <a:gd name="connsiteX40" fmla="*/ 2372 w 17949"/>
                <a:gd name="connsiteY40" fmla="*/ 4926 h 19963"/>
                <a:gd name="connsiteX41" fmla="*/ 1026 w 17949"/>
                <a:gd name="connsiteY41" fmla="*/ 5110 h 19963"/>
                <a:gd name="connsiteX42" fmla="*/ 0 w 17949"/>
                <a:gd name="connsiteY42" fmla="*/ 4559 h 19963"/>
                <a:gd name="connsiteX43" fmla="*/ 1026 w 17949"/>
                <a:gd name="connsiteY43" fmla="*/ 3971 h 19963"/>
                <a:gd name="connsiteX44" fmla="*/ 1667 w 17949"/>
                <a:gd name="connsiteY44" fmla="*/ 3235 h 19963"/>
                <a:gd name="connsiteX45" fmla="*/ 641 w 17949"/>
                <a:gd name="connsiteY45" fmla="*/ 3015 h 19963"/>
                <a:gd name="connsiteX46" fmla="*/ 1026 w 17949"/>
                <a:gd name="connsiteY46" fmla="*/ 2096 h 19963"/>
                <a:gd name="connsiteX47" fmla="*/ 2372 w 17949"/>
                <a:gd name="connsiteY47" fmla="*/ 1691 h 19963"/>
                <a:gd name="connsiteX48" fmla="*/ 2372 w 17949"/>
                <a:gd name="connsiteY48" fmla="*/ 1103 h 19963"/>
                <a:gd name="connsiteX49" fmla="*/ 2628 w 17949"/>
                <a:gd name="connsiteY49" fmla="*/ 1103 h 19963"/>
                <a:gd name="connsiteX50" fmla="*/ 3333 w 17949"/>
                <a:gd name="connsiteY50" fmla="*/ 0 h 19963"/>
                <a:gd name="connsiteX51" fmla="*/ 5256 w 17949"/>
                <a:gd name="connsiteY51" fmla="*/ 147 h 19963"/>
                <a:gd name="connsiteX52" fmla="*/ 7628 w 17949"/>
                <a:gd name="connsiteY52" fmla="*/ 0 h 19963"/>
                <a:gd name="connsiteX53" fmla="*/ 7628 w 17949"/>
                <a:gd name="connsiteY53" fmla="*/ 956 h 19963"/>
                <a:gd name="connsiteX54" fmla="*/ 5256 w 17949"/>
                <a:gd name="connsiteY54" fmla="*/ 1691 h 19963"/>
                <a:gd name="connsiteX55" fmla="*/ 5256 w 17949"/>
                <a:gd name="connsiteY55" fmla="*/ 2096 h 19963"/>
                <a:gd name="connsiteX56" fmla="*/ 5000 w 17949"/>
                <a:gd name="connsiteY56" fmla="*/ 2647 h 19963"/>
                <a:gd name="connsiteX57" fmla="*/ 6667 w 17949"/>
                <a:gd name="connsiteY57" fmla="*/ 2463 h 19963"/>
                <a:gd name="connsiteX58" fmla="*/ 10256 w 17949"/>
                <a:gd name="connsiteY58" fmla="*/ 2463 h 19963"/>
                <a:gd name="connsiteX59" fmla="*/ 10897 w 17949"/>
                <a:gd name="connsiteY59" fmla="*/ 3015 h 19963"/>
                <a:gd name="connsiteX60" fmla="*/ 9615 w 17949"/>
                <a:gd name="connsiteY60" fmla="*/ 3971 h 19963"/>
                <a:gd name="connsiteX61" fmla="*/ 8013 w 17949"/>
                <a:gd name="connsiteY61" fmla="*/ 5478 h 19963"/>
                <a:gd name="connsiteX62" fmla="*/ 8654 w 17949"/>
                <a:gd name="connsiteY62" fmla="*/ 5699 h 19963"/>
                <a:gd name="connsiteX63" fmla="*/ 7628 w 17949"/>
                <a:gd name="connsiteY63" fmla="*/ 6066 h 19963"/>
                <a:gd name="connsiteX64" fmla="*/ 6667 w 17949"/>
                <a:gd name="connsiteY64" fmla="*/ 6434 h 19963"/>
                <a:gd name="connsiteX65" fmla="*/ 8654 w 17949"/>
                <a:gd name="connsiteY65" fmla="*/ 6434 h 19963"/>
                <a:gd name="connsiteX66" fmla="*/ 11282 w 17949"/>
                <a:gd name="connsiteY66" fmla="*/ 7978 h 19963"/>
                <a:gd name="connsiteX67" fmla="*/ 12949 w 17949"/>
                <a:gd name="connsiteY67" fmla="*/ 9669 h 19963"/>
                <a:gd name="connsiteX68" fmla="*/ 14936 w 17949"/>
                <a:gd name="connsiteY68" fmla="*/ 10662 h 19963"/>
                <a:gd name="connsiteX69" fmla="*/ 15577 w 17949"/>
                <a:gd name="connsiteY69" fmla="*/ 11985 h 19963"/>
                <a:gd name="connsiteX70" fmla="*/ 14936 w 17949"/>
                <a:gd name="connsiteY70" fmla="*/ 11985 h 19963"/>
                <a:gd name="connsiteX71" fmla="*/ 16282 w 17949"/>
                <a:gd name="connsiteY71" fmla="*/ 13125 h 19963"/>
                <a:gd name="connsiteX72" fmla="*/ 15577 w 17949"/>
                <a:gd name="connsiteY72" fmla="*/ 13493 h 19963"/>
                <a:gd name="connsiteX73" fmla="*/ 16282 w 17949"/>
                <a:gd name="connsiteY73" fmla="*/ 14044 h 19963"/>
                <a:gd name="connsiteX74" fmla="*/ 16603 w 17949"/>
                <a:gd name="connsiteY74" fmla="*/ 13676 h 19963"/>
                <a:gd name="connsiteX75" fmla="*/ 17949 w 17949"/>
                <a:gd name="connsiteY75" fmla="*/ 13493 h 19963"/>
                <a:gd name="connsiteX0" fmla="*/ 8013 w 17949"/>
                <a:gd name="connsiteY0" fmla="*/ 18456 h 19963"/>
                <a:gd name="connsiteX1" fmla="*/ 5256 w 17949"/>
                <a:gd name="connsiteY1" fmla="*/ 19375 h 19963"/>
                <a:gd name="connsiteX2" fmla="*/ 4359 w 17949"/>
                <a:gd name="connsiteY2" fmla="*/ 19375 h 19963"/>
                <a:gd name="connsiteX3" fmla="*/ 1667 w 17949"/>
                <a:gd name="connsiteY3" fmla="*/ 19963 h 19963"/>
                <a:gd name="connsiteX4" fmla="*/ 641 w 17949"/>
                <a:gd name="connsiteY4" fmla="*/ 19596 h 19963"/>
                <a:gd name="connsiteX5" fmla="*/ 2372 w 17949"/>
                <a:gd name="connsiteY5" fmla="*/ 19007 h 19963"/>
                <a:gd name="connsiteX6" fmla="*/ 3974 w 17949"/>
                <a:gd name="connsiteY6" fmla="*/ 17647 h 19963"/>
                <a:gd name="connsiteX7" fmla="*/ 5000 w 17949"/>
                <a:gd name="connsiteY7" fmla="*/ 17500 h 19963"/>
                <a:gd name="connsiteX8" fmla="*/ 8013 w 17949"/>
                <a:gd name="connsiteY8" fmla="*/ 16544 h 19963"/>
                <a:gd name="connsiteX9" fmla="*/ 6667 w 17949"/>
                <a:gd name="connsiteY9" fmla="*/ 16912 h 19963"/>
                <a:gd name="connsiteX10" fmla="*/ 4359 w 17949"/>
                <a:gd name="connsiteY10" fmla="*/ 16544 h 19963"/>
                <a:gd name="connsiteX11" fmla="*/ 3974 w 17949"/>
                <a:gd name="connsiteY11" fmla="*/ 16140 h 19963"/>
                <a:gd name="connsiteX12" fmla="*/ 2628 w 17949"/>
                <a:gd name="connsiteY12" fmla="*/ 16544 h 19963"/>
                <a:gd name="connsiteX13" fmla="*/ 2372 w 17949"/>
                <a:gd name="connsiteY13" fmla="*/ 15993 h 19963"/>
                <a:gd name="connsiteX14" fmla="*/ 5000 w 17949"/>
                <a:gd name="connsiteY14" fmla="*/ 14632 h 19963"/>
                <a:gd name="connsiteX15" fmla="*/ 5000 w 17949"/>
                <a:gd name="connsiteY15" fmla="*/ 13676 h 19963"/>
                <a:gd name="connsiteX16" fmla="*/ 3974 w 17949"/>
                <a:gd name="connsiteY16" fmla="*/ 13676 h 19963"/>
                <a:gd name="connsiteX17" fmla="*/ 3333 w 17949"/>
                <a:gd name="connsiteY17" fmla="*/ 13676 h 19963"/>
                <a:gd name="connsiteX18" fmla="*/ 3974 w 17949"/>
                <a:gd name="connsiteY18" fmla="*/ 13493 h 19963"/>
                <a:gd name="connsiteX19" fmla="*/ 6026 w 17949"/>
                <a:gd name="connsiteY19" fmla="*/ 12904 h 19963"/>
                <a:gd name="connsiteX20" fmla="*/ 8013 w 17949"/>
                <a:gd name="connsiteY20" fmla="*/ 12904 h 19963"/>
                <a:gd name="connsiteX21" fmla="*/ 7628 w 17949"/>
                <a:gd name="connsiteY21" fmla="*/ 12169 h 19963"/>
                <a:gd name="connsiteX22" fmla="*/ 7628 w 17949"/>
                <a:gd name="connsiteY22" fmla="*/ 11397 h 19963"/>
                <a:gd name="connsiteX23" fmla="*/ 7628 w 17949"/>
                <a:gd name="connsiteY23" fmla="*/ 11029 h 19963"/>
                <a:gd name="connsiteX24" fmla="*/ 6987 w 17949"/>
                <a:gd name="connsiteY24" fmla="*/ 11029 h 19963"/>
                <a:gd name="connsiteX25" fmla="*/ 6667 w 17949"/>
                <a:gd name="connsiteY25" fmla="*/ 9669 h 19963"/>
                <a:gd name="connsiteX26" fmla="*/ 6667 w 17949"/>
                <a:gd name="connsiteY26" fmla="*/ 9522 h 19963"/>
                <a:gd name="connsiteX27" fmla="*/ 7628 w 17949"/>
                <a:gd name="connsiteY27" fmla="*/ 8934 h 19963"/>
                <a:gd name="connsiteX28" fmla="*/ 6667 w 17949"/>
                <a:gd name="connsiteY28" fmla="*/ 8934 h 19963"/>
                <a:gd name="connsiteX29" fmla="*/ 5000 w 17949"/>
                <a:gd name="connsiteY29" fmla="*/ 9081 h 19963"/>
                <a:gd name="connsiteX30" fmla="*/ 3333 w 17949"/>
                <a:gd name="connsiteY30" fmla="*/ 9522 h 19963"/>
                <a:gd name="connsiteX31" fmla="*/ 2372 w 17949"/>
                <a:gd name="connsiteY31" fmla="*/ 9081 h 19963"/>
                <a:gd name="connsiteX32" fmla="*/ 3333 w 17949"/>
                <a:gd name="connsiteY32" fmla="*/ 7574 h 19963"/>
                <a:gd name="connsiteX33" fmla="*/ 3333 w 17949"/>
                <a:gd name="connsiteY33" fmla="*/ 7206 h 19963"/>
                <a:gd name="connsiteX34" fmla="*/ 3333 w 17949"/>
                <a:gd name="connsiteY34" fmla="*/ 6654 h 19963"/>
                <a:gd name="connsiteX35" fmla="*/ 1667 w 17949"/>
                <a:gd name="connsiteY35" fmla="*/ 6654 h 19963"/>
                <a:gd name="connsiteX36" fmla="*/ 1026 w 17949"/>
                <a:gd name="connsiteY36" fmla="*/ 7978 h 19963"/>
                <a:gd name="connsiteX37" fmla="*/ 1026 w 17949"/>
                <a:gd name="connsiteY37" fmla="*/ 7022 h 19963"/>
                <a:gd name="connsiteX38" fmla="*/ 1026 w 17949"/>
                <a:gd name="connsiteY38" fmla="*/ 5699 h 19963"/>
                <a:gd name="connsiteX39" fmla="*/ 2372 w 17949"/>
                <a:gd name="connsiteY39" fmla="*/ 4926 h 19963"/>
                <a:gd name="connsiteX40" fmla="*/ 1026 w 17949"/>
                <a:gd name="connsiteY40" fmla="*/ 5110 h 19963"/>
                <a:gd name="connsiteX41" fmla="*/ 0 w 17949"/>
                <a:gd name="connsiteY41" fmla="*/ 4559 h 19963"/>
                <a:gd name="connsiteX42" fmla="*/ 1026 w 17949"/>
                <a:gd name="connsiteY42" fmla="*/ 3971 h 19963"/>
                <a:gd name="connsiteX43" fmla="*/ 1667 w 17949"/>
                <a:gd name="connsiteY43" fmla="*/ 3235 h 19963"/>
                <a:gd name="connsiteX44" fmla="*/ 641 w 17949"/>
                <a:gd name="connsiteY44" fmla="*/ 3015 h 19963"/>
                <a:gd name="connsiteX45" fmla="*/ 1026 w 17949"/>
                <a:gd name="connsiteY45" fmla="*/ 2096 h 19963"/>
                <a:gd name="connsiteX46" fmla="*/ 2372 w 17949"/>
                <a:gd name="connsiteY46" fmla="*/ 1691 h 19963"/>
                <a:gd name="connsiteX47" fmla="*/ 2372 w 17949"/>
                <a:gd name="connsiteY47" fmla="*/ 1103 h 19963"/>
                <a:gd name="connsiteX48" fmla="*/ 2628 w 17949"/>
                <a:gd name="connsiteY48" fmla="*/ 1103 h 19963"/>
                <a:gd name="connsiteX49" fmla="*/ 3333 w 17949"/>
                <a:gd name="connsiteY49" fmla="*/ 0 h 19963"/>
                <a:gd name="connsiteX50" fmla="*/ 5256 w 17949"/>
                <a:gd name="connsiteY50" fmla="*/ 147 h 19963"/>
                <a:gd name="connsiteX51" fmla="*/ 7628 w 17949"/>
                <a:gd name="connsiteY51" fmla="*/ 0 h 19963"/>
                <a:gd name="connsiteX52" fmla="*/ 7628 w 17949"/>
                <a:gd name="connsiteY52" fmla="*/ 956 h 19963"/>
                <a:gd name="connsiteX53" fmla="*/ 5256 w 17949"/>
                <a:gd name="connsiteY53" fmla="*/ 1691 h 19963"/>
                <a:gd name="connsiteX54" fmla="*/ 5256 w 17949"/>
                <a:gd name="connsiteY54" fmla="*/ 2096 h 19963"/>
                <a:gd name="connsiteX55" fmla="*/ 5000 w 17949"/>
                <a:gd name="connsiteY55" fmla="*/ 2647 h 19963"/>
                <a:gd name="connsiteX56" fmla="*/ 6667 w 17949"/>
                <a:gd name="connsiteY56" fmla="*/ 2463 h 19963"/>
                <a:gd name="connsiteX57" fmla="*/ 10256 w 17949"/>
                <a:gd name="connsiteY57" fmla="*/ 2463 h 19963"/>
                <a:gd name="connsiteX58" fmla="*/ 10897 w 17949"/>
                <a:gd name="connsiteY58" fmla="*/ 3015 h 19963"/>
                <a:gd name="connsiteX59" fmla="*/ 9615 w 17949"/>
                <a:gd name="connsiteY59" fmla="*/ 3971 h 19963"/>
                <a:gd name="connsiteX60" fmla="*/ 8013 w 17949"/>
                <a:gd name="connsiteY60" fmla="*/ 5478 h 19963"/>
                <a:gd name="connsiteX61" fmla="*/ 8654 w 17949"/>
                <a:gd name="connsiteY61" fmla="*/ 5699 h 19963"/>
                <a:gd name="connsiteX62" fmla="*/ 7628 w 17949"/>
                <a:gd name="connsiteY62" fmla="*/ 6066 h 19963"/>
                <a:gd name="connsiteX63" fmla="*/ 6667 w 17949"/>
                <a:gd name="connsiteY63" fmla="*/ 6434 h 19963"/>
                <a:gd name="connsiteX64" fmla="*/ 8654 w 17949"/>
                <a:gd name="connsiteY64" fmla="*/ 6434 h 19963"/>
                <a:gd name="connsiteX65" fmla="*/ 11282 w 17949"/>
                <a:gd name="connsiteY65" fmla="*/ 7978 h 19963"/>
                <a:gd name="connsiteX66" fmla="*/ 12949 w 17949"/>
                <a:gd name="connsiteY66" fmla="*/ 9669 h 19963"/>
                <a:gd name="connsiteX67" fmla="*/ 14936 w 17949"/>
                <a:gd name="connsiteY67" fmla="*/ 10662 h 19963"/>
                <a:gd name="connsiteX68" fmla="*/ 15577 w 17949"/>
                <a:gd name="connsiteY68" fmla="*/ 11985 h 19963"/>
                <a:gd name="connsiteX69" fmla="*/ 14936 w 17949"/>
                <a:gd name="connsiteY69" fmla="*/ 11985 h 19963"/>
                <a:gd name="connsiteX70" fmla="*/ 16282 w 17949"/>
                <a:gd name="connsiteY70" fmla="*/ 13125 h 19963"/>
                <a:gd name="connsiteX71" fmla="*/ 15577 w 17949"/>
                <a:gd name="connsiteY71" fmla="*/ 13493 h 19963"/>
                <a:gd name="connsiteX72" fmla="*/ 16282 w 17949"/>
                <a:gd name="connsiteY72" fmla="*/ 14044 h 19963"/>
                <a:gd name="connsiteX73" fmla="*/ 16603 w 17949"/>
                <a:gd name="connsiteY73" fmla="*/ 13676 h 19963"/>
                <a:gd name="connsiteX74" fmla="*/ 17949 w 17949"/>
                <a:gd name="connsiteY74" fmla="*/ 13493 h 19963"/>
                <a:gd name="connsiteX0" fmla="*/ 5256 w 17949"/>
                <a:gd name="connsiteY0" fmla="*/ 19375 h 19963"/>
                <a:gd name="connsiteX1" fmla="*/ 4359 w 17949"/>
                <a:gd name="connsiteY1" fmla="*/ 19375 h 19963"/>
                <a:gd name="connsiteX2" fmla="*/ 1667 w 17949"/>
                <a:gd name="connsiteY2" fmla="*/ 19963 h 19963"/>
                <a:gd name="connsiteX3" fmla="*/ 641 w 17949"/>
                <a:gd name="connsiteY3" fmla="*/ 19596 h 19963"/>
                <a:gd name="connsiteX4" fmla="*/ 2372 w 17949"/>
                <a:gd name="connsiteY4" fmla="*/ 19007 h 19963"/>
                <a:gd name="connsiteX5" fmla="*/ 3974 w 17949"/>
                <a:gd name="connsiteY5" fmla="*/ 17647 h 19963"/>
                <a:gd name="connsiteX6" fmla="*/ 5000 w 17949"/>
                <a:gd name="connsiteY6" fmla="*/ 17500 h 19963"/>
                <a:gd name="connsiteX7" fmla="*/ 8013 w 17949"/>
                <a:gd name="connsiteY7" fmla="*/ 16544 h 19963"/>
                <a:gd name="connsiteX8" fmla="*/ 6667 w 17949"/>
                <a:gd name="connsiteY8" fmla="*/ 16912 h 19963"/>
                <a:gd name="connsiteX9" fmla="*/ 4359 w 17949"/>
                <a:gd name="connsiteY9" fmla="*/ 16544 h 19963"/>
                <a:gd name="connsiteX10" fmla="*/ 3974 w 17949"/>
                <a:gd name="connsiteY10" fmla="*/ 16140 h 19963"/>
                <a:gd name="connsiteX11" fmla="*/ 2628 w 17949"/>
                <a:gd name="connsiteY11" fmla="*/ 16544 h 19963"/>
                <a:gd name="connsiteX12" fmla="*/ 2372 w 17949"/>
                <a:gd name="connsiteY12" fmla="*/ 15993 h 19963"/>
                <a:gd name="connsiteX13" fmla="*/ 5000 w 17949"/>
                <a:gd name="connsiteY13" fmla="*/ 14632 h 19963"/>
                <a:gd name="connsiteX14" fmla="*/ 5000 w 17949"/>
                <a:gd name="connsiteY14" fmla="*/ 13676 h 19963"/>
                <a:gd name="connsiteX15" fmla="*/ 3974 w 17949"/>
                <a:gd name="connsiteY15" fmla="*/ 13676 h 19963"/>
                <a:gd name="connsiteX16" fmla="*/ 3333 w 17949"/>
                <a:gd name="connsiteY16" fmla="*/ 13676 h 19963"/>
                <a:gd name="connsiteX17" fmla="*/ 3974 w 17949"/>
                <a:gd name="connsiteY17" fmla="*/ 13493 h 19963"/>
                <a:gd name="connsiteX18" fmla="*/ 6026 w 17949"/>
                <a:gd name="connsiteY18" fmla="*/ 12904 h 19963"/>
                <a:gd name="connsiteX19" fmla="*/ 8013 w 17949"/>
                <a:gd name="connsiteY19" fmla="*/ 12904 h 19963"/>
                <a:gd name="connsiteX20" fmla="*/ 7628 w 17949"/>
                <a:gd name="connsiteY20" fmla="*/ 12169 h 19963"/>
                <a:gd name="connsiteX21" fmla="*/ 7628 w 17949"/>
                <a:gd name="connsiteY21" fmla="*/ 11397 h 19963"/>
                <a:gd name="connsiteX22" fmla="*/ 7628 w 17949"/>
                <a:gd name="connsiteY22" fmla="*/ 11029 h 19963"/>
                <a:gd name="connsiteX23" fmla="*/ 6987 w 17949"/>
                <a:gd name="connsiteY23" fmla="*/ 11029 h 19963"/>
                <a:gd name="connsiteX24" fmla="*/ 6667 w 17949"/>
                <a:gd name="connsiteY24" fmla="*/ 9669 h 19963"/>
                <a:gd name="connsiteX25" fmla="*/ 6667 w 17949"/>
                <a:gd name="connsiteY25" fmla="*/ 9522 h 19963"/>
                <a:gd name="connsiteX26" fmla="*/ 7628 w 17949"/>
                <a:gd name="connsiteY26" fmla="*/ 8934 h 19963"/>
                <a:gd name="connsiteX27" fmla="*/ 6667 w 17949"/>
                <a:gd name="connsiteY27" fmla="*/ 8934 h 19963"/>
                <a:gd name="connsiteX28" fmla="*/ 5000 w 17949"/>
                <a:gd name="connsiteY28" fmla="*/ 9081 h 19963"/>
                <a:gd name="connsiteX29" fmla="*/ 3333 w 17949"/>
                <a:gd name="connsiteY29" fmla="*/ 9522 h 19963"/>
                <a:gd name="connsiteX30" fmla="*/ 2372 w 17949"/>
                <a:gd name="connsiteY30" fmla="*/ 9081 h 19963"/>
                <a:gd name="connsiteX31" fmla="*/ 3333 w 17949"/>
                <a:gd name="connsiteY31" fmla="*/ 7574 h 19963"/>
                <a:gd name="connsiteX32" fmla="*/ 3333 w 17949"/>
                <a:gd name="connsiteY32" fmla="*/ 7206 h 19963"/>
                <a:gd name="connsiteX33" fmla="*/ 3333 w 17949"/>
                <a:gd name="connsiteY33" fmla="*/ 6654 h 19963"/>
                <a:gd name="connsiteX34" fmla="*/ 1667 w 17949"/>
                <a:gd name="connsiteY34" fmla="*/ 6654 h 19963"/>
                <a:gd name="connsiteX35" fmla="*/ 1026 w 17949"/>
                <a:gd name="connsiteY35" fmla="*/ 7978 h 19963"/>
                <a:gd name="connsiteX36" fmla="*/ 1026 w 17949"/>
                <a:gd name="connsiteY36" fmla="*/ 7022 h 19963"/>
                <a:gd name="connsiteX37" fmla="*/ 1026 w 17949"/>
                <a:gd name="connsiteY37" fmla="*/ 5699 h 19963"/>
                <a:gd name="connsiteX38" fmla="*/ 2372 w 17949"/>
                <a:gd name="connsiteY38" fmla="*/ 4926 h 19963"/>
                <a:gd name="connsiteX39" fmla="*/ 1026 w 17949"/>
                <a:gd name="connsiteY39" fmla="*/ 5110 h 19963"/>
                <a:gd name="connsiteX40" fmla="*/ 0 w 17949"/>
                <a:gd name="connsiteY40" fmla="*/ 4559 h 19963"/>
                <a:gd name="connsiteX41" fmla="*/ 1026 w 17949"/>
                <a:gd name="connsiteY41" fmla="*/ 3971 h 19963"/>
                <a:gd name="connsiteX42" fmla="*/ 1667 w 17949"/>
                <a:gd name="connsiteY42" fmla="*/ 3235 h 19963"/>
                <a:gd name="connsiteX43" fmla="*/ 641 w 17949"/>
                <a:gd name="connsiteY43" fmla="*/ 3015 h 19963"/>
                <a:gd name="connsiteX44" fmla="*/ 1026 w 17949"/>
                <a:gd name="connsiteY44" fmla="*/ 2096 h 19963"/>
                <a:gd name="connsiteX45" fmla="*/ 2372 w 17949"/>
                <a:gd name="connsiteY45" fmla="*/ 1691 h 19963"/>
                <a:gd name="connsiteX46" fmla="*/ 2372 w 17949"/>
                <a:gd name="connsiteY46" fmla="*/ 1103 h 19963"/>
                <a:gd name="connsiteX47" fmla="*/ 2628 w 17949"/>
                <a:gd name="connsiteY47" fmla="*/ 1103 h 19963"/>
                <a:gd name="connsiteX48" fmla="*/ 3333 w 17949"/>
                <a:gd name="connsiteY48" fmla="*/ 0 h 19963"/>
                <a:gd name="connsiteX49" fmla="*/ 5256 w 17949"/>
                <a:gd name="connsiteY49" fmla="*/ 147 h 19963"/>
                <a:gd name="connsiteX50" fmla="*/ 7628 w 17949"/>
                <a:gd name="connsiteY50" fmla="*/ 0 h 19963"/>
                <a:gd name="connsiteX51" fmla="*/ 7628 w 17949"/>
                <a:gd name="connsiteY51" fmla="*/ 956 h 19963"/>
                <a:gd name="connsiteX52" fmla="*/ 5256 w 17949"/>
                <a:gd name="connsiteY52" fmla="*/ 1691 h 19963"/>
                <a:gd name="connsiteX53" fmla="*/ 5256 w 17949"/>
                <a:gd name="connsiteY53" fmla="*/ 2096 h 19963"/>
                <a:gd name="connsiteX54" fmla="*/ 5000 w 17949"/>
                <a:gd name="connsiteY54" fmla="*/ 2647 h 19963"/>
                <a:gd name="connsiteX55" fmla="*/ 6667 w 17949"/>
                <a:gd name="connsiteY55" fmla="*/ 2463 h 19963"/>
                <a:gd name="connsiteX56" fmla="*/ 10256 w 17949"/>
                <a:gd name="connsiteY56" fmla="*/ 2463 h 19963"/>
                <a:gd name="connsiteX57" fmla="*/ 10897 w 17949"/>
                <a:gd name="connsiteY57" fmla="*/ 3015 h 19963"/>
                <a:gd name="connsiteX58" fmla="*/ 9615 w 17949"/>
                <a:gd name="connsiteY58" fmla="*/ 3971 h 19963"/>
                <a:gd name="connsiteX59" fmla="*/ 8013 w 17949"/>
                <a:gd name="connsiteY59" fmla="*/ 5478 h 19963"/>
                <a:gd name="connsiteX60" fmla="*/ 8654 w 17949"/>
                <a:gd name="connsiteY60" fmla="*/ 5699 h 19963"/>
                <a:gd name="connsiteX61" fmla="*/ 7628 w 17949"/>
                <a:gd name="connsiteY61" fmla="*/ 6066 h 19963"/>
                <a:gd name="connsiteX62" fmla="*/ 6667 w 17949"/>
                <a:gd name="connsiteY62" fmla="*/ 6434 h 19963"/>
                <a:gd name="connsiteX63" fmla="*/ 8654 w 17949"/>
                <a:gd name="connsiteY63" fmla="*/ 6434 h 19963"/>
                <a:gd name="connsiteX64" fmla="*/ 11282 w 17949"/>
                <a:gd name="connsiteY64" fmla="*/ 7978 h 19963"/>
                <a:gd name="connsiteX65" fmla="*/ 12949 w 17949"/>
                <a:gd name="connsiteY65" fmla="*/ 9669 h 19963"/>
                <a:gd name="connsiteX66" fmla="*/ 14936 w 17949"/>
                <a:gd name="connsiteY66" fmla="*/ 10662 h 19963"/>
                <a:gd name="connsiteX67" fmla="*/ 15577 w 17949"/>
                <a:gd name="connsiteY67" fmla="*/ 11985 h 19963"/>
                <a:gd name="connsiteX68" fmla="*/ 14936 w 17949"/>
                <a:gd name="connsiteY68" fmla="*/ 11985 h 19963"/>
                <a:gd name="connsiteX69" fmla="*/ 16282 w 17949"/>
                <a:gd name="connsiteY69" fmla="*/ 13125 h 19963"/>
                <a:gd name="connsiteX70" fmla="*/ 15577 w 17949"/>
                <a:gd name="connsiteY70" fmla="*/ 13493 h 19963"/>
                <a:gd name="connsiteX71" fmla="*/ 16282 w 17949"/>
                <a:gd name="connsiteY71" fmla="*/ 14044 h 19963"/>
                <a:gd name="connsiteX72" fmla="*/ 16603 w 17949"/>
                <a:gd name="connsiteY72" fmla="*/ 13676 h 19963"/>
                <a:gd name="connsiteX73" fmla="*/ 17949 w 17949"/>
                <a:gd name="connsiteY73" fmla="*/ 13493 h 19963"/>
                <a:gd name="connsiteX0" fmla="*/ 5256 w 17949"/>
                <a:gd name="connsiteY0" fmla="*/ 19375 h 19963"/>
                <a:gd name="connsiteX1" fmla="*/ 1667 w 17949"/>
                <a:gd name="connsiteY1" fmla="*/ 19963 h 19963"/>
                <a:gd name="connsiteX2" fmla="*/ 641 w 17949"/>
                <a:gd name="connsiteY2" fmla="*/ 19596 h 19963"/>
                <a:gd name="connsiteX3" fmla="*/ 2372 w 17949"/>
                <a:gd name="connsiteY3" fmla="*/ 19007 h 19963"/>
                <a:gd name="connsiteX4" fmla="*/ 3974 w 17949"/>
                <a:gd name="connsiteY4" fmla="*/ 17647 h 19963"/>
                <a:gd name="connsiteX5" fmla="*/ 5000 w 17949"/>
                <a:gd name="connsiteY5" fmla="*/ 17500 h 19963"/>
                <a:gd name="connsiteX6" fmla="*/ 8013 w 17949"/>
                <a:gd name="connsiteY6" fmla="*/ 16544 h 19963"/>
                <a:gd name="connsiteX7" fmla="*/ 6667 w 17949"/>
                <a:gd name="connsiteY7" fmla="*/ 16912 h 19963"/>
                <a:gd name="connsiteX8" fmla="*/ 4359 w 17949"/>
                <a:gd name="connsiteY8" fmla="*/ 16544 h 19963"/>
                <a:gd name="connsiteX9" fmla="*/ 3974 w 17949"/>
                <a:gd name="connsiteY9" fmla="*/ 16140 h 19963"/>
                <a:gd name="connsiteX10" fmla="*/ 2628 w 17949"/>
                <a:gd name="connsiteY10" fmla="*/ 16544 h 19963"/>
                <a:gd name="connsiteX11" fmla="*/ 2372 w 17949"/>
                <a:gd name="connsiteY11" fmla="*/ 15993 h 19963"/>
                <a:gd name="connsiteX12" fmla="*/ 5000 w 17949"/>
                <a:gd name="connsiteY12" fmla="*/ 14632 h 19963"/>
                <a:gd name="connsiteX13" fmla="*/ 5000 w 17949"/>
                <a:gd name="connsiteY13" fmla="*/ 13676 h 19963"/>
                <a:gd name="connsiteX14" fmla="*/ 3974 w 17949"/>
                <a:gd name="connsiteY14" fmla="*/ 13676 h 19963"/>
                <a:gd name="connsiteX15" fmla="*/ 3333 w 17949"/>
                <a:gd name="connsiteY15" fmla="*/ 13676 h 19963"/>
                <a:gd name="connsiteX16" fmla="*/ 3974 w 17949"/>
                <a:gd name="connsiteY16" fmla="*/ 13493 h 19963"/>
                <a:gd name="connsiteX17" fmla="*/ 6026 w 17949"/>
                <a:gd name="connsiteY17" fmla="*/ 12904 h 19963"/>
                <a:gd name="connsiteX18" fmla="*/ 8013 w 17949"/>
                <a:gd name="connsiteY18" fmla="*/ 12904 h 19963"/>
                <a:gd name="connsiteX19" fmla="*/ 7628 w 17949"/>
                <a:gd name="connsiteY19" fmla="*/ 12169 h 19963"/>
                <a:gd name="connsiteX20" fmla="*/ 7628 w 17949"/>
                <a:gd name="connsiteY20" fmla="*/ 11397 h 19963"/>
                <a:gd name="connsiteX21" fmla="*/ 7628 w 17949"/>
                <a:gd name="connsiteY21" fmla="*/ 11029 h 19963"/>
                <a:gd name="connsiteX22" fmla="*/ 6987 w 17949"/>
                <a:gd name="connsiteY22" fmla="*/ 11029 h 19963"/>
                <a:gd name="connsiteX23" fmla="*/ 6667 w 17949"/>
                <a:gd name="connsiteY23" fmla="*/ 9669 h 19963"/>
                <a:gd name="connsiteX24" fmla="*/ 6667 w 17949"/>
                <a:gd name="connsiteY24" fmla="*/ 9522 h 19963"/>
                <a:gd name="connsiteX25" fmla="*/ 7628 w 17949"/>
                <a:gd name="connsiteY25" fmla="*/ 8934 h 19963"/>
                <a:gd name="connsiteX26" fmla="*/ 6667 w 17949"/>
                <a:gd name="connsiteY26" fmla="*/ 8934 h 19963"/>
                <a:gd name="connsiteX27" fmla="*/ 5000 w 17949"/>
                <a:gd name="connsiteY27" fmla="*/ 9081 h 19963"/>
                <a:gd name="connsiteX28" fmla="*/ 3333 w 17949"/>
                <a:gd name="connsiteY28" fmla="*/ 9522 h 19963"/>
                <a:gd name="connsiteX29" fmla="*/ 2372 w 17949"/>
                <a:gd name="connsiteY29" fmla="*/ 9081 h 19963"/>
                <a:gd name="connsiteX30" fmla="*/ 3333 w 17949"/>
                <a:gd name="connsiteY30" fmla="*/ 7574 h 19963"/>
                <a:gd name="connsiteX31" fmla="*/ 3333 w 17949"/>
                <a:gd name="connsiteY31" fmla="*/ 7206 h 19963"/>
                <a:gd name="connsiteX32" fmla="*/ 3333 w 17949"/>
                <a:gd name="connsiteY32" fmla="*/ 6654 h 19963"/>
                <a:gd name="connsiteX33" fmla="*/ 1667 w 17949"/>
                <a:gd name="connsiteY33" fmla="*/ 6654 h 19963"/>
                <a:gd name="connsiteX34" fmla="*/ 1026 w 17949"/>
                <a:gd name="connsiteY34" fmla="*/ 7978 h 19963"/>
                <a:gd name="connsiteX35" fmla="*/ 1026 w 17949"/>
                <a:gd name="connsiteY35" fmla="*/ 7022 h 19963"/>
                <a:gd name="connsiteX36" fmla="*/ 1026 w 17949"/>
                <a:gd name="connsiteY36" fmla="*/ 5699 h 19963"/>
                <a:gd name="connsiteX37" fmla="*/ 2372 w 17949"/>
                <a:gd name="connsiteY37" fmla="*/ 4926 h 19963"/>
                <a:gd name="connsiteX38" fmla="*/ 1026 w 17949"/>
                <a:gd name="connsiteY38" fmla="*/ 5110 h 19963"/>
                <a:gd name="connsiteX39" fmla="*/ 0 w 17949"/>
                <a:gd name="connsiteY39" fmla="*/ 4559 h 19963"/>
                <a:gd name="connsiteX40" fmla="*/ 1026 w 17949"/>
                <a:gd name="connsiteY40" fmla="*/ 3971 h 19963"/>
                <a:gd name="connsiteX41" fmla="*/ 1667 w 17949"/>
                <a:gd name="connsiteY41" fmla="*/ 3235 h 19963"/>
                <a:gd name="connsiteX42" fmla="*/ 641 w 17949"/>
                <a:gd name="connsiteY42" fmla="*/ 3015 h 19963"/>
                <a:gd name="connsiteX43" fmla="*/ 1026 w 17949"/>
                <a:gd name="connsiteY43" fmla="*/ 2096 h 19963"/>
                <a:gd name="connsiteX44" fmla="*/ 2372 w 17949"/>
                <a:gd name="connsiteY44" fmla="*/ 1691 h 19963"/>
                <a:gd name="connsiteX45" fmla="*/ 2372 w 17949"/>
                <a:gd name="connsiteY45" fmla="*/ 1103 h 19963"/>
                <a:gd name="connsiteX46" fmla="*/ 2628 w 17949"/>
                <a:gd name="connsiteY46" fmla="*/ 1103 h 19963"/>
                <a:gd name="connsiteX47" fmla="*/ 3333 w 17949"/>
                <a:gd name="connsiteY47" fmla="*/ 0 h 19963"/>
                <a:gd name="connsiteX48" fmla="*/ 5256 w 17949"/>
                <a:gd name="connsiteY48" fmla="*/ 147 h 19963"/>
                <a:gd name="connsiteX49" fmla="*/ 7628 w 17949"/>
                <a:gd name="connsiteY49" fmla="*/ 0 h 19963"/>
                <a:gd name="connsiteX50" fmla="*/ 7628 w 17949"/>
                <a:gd name="connsiteY50" fmla="*/ 956 h 19963"/>
                <a:gd name="connsiteX51" fmla="*/ 5256 w 17949"/>
                <a:gd name="connsiteY51" fmla="*/ 1691 h 19963"/>
                <a:gd name="connsiteX52" fmla="*/ 5256 w 17949"/>
                <a:gd name="connsiteY52" fmla="*/ 2096 h 19963"/>
                <a:gd name="connsiteX53" fmla="*/ 5000 w 17949"/>
                <a:gd name="connsiteY53" fmla="*/ 2647 h 19963"/>
                <a:gd name="connsiteX54" fmla="*/ 6667 w 17949"/>
                <a:gd name="connsiteY54" fmla="*/ 2463 h 19963"/>
                <a:gd name="connsiteX55" fmla="*/ 10256 w 17949"/>
                <a:gd name="connsiteY55" fmla="*/ 2463 h 19963"/>
                <a:gd name="connsiteX56" fmla="*/ 10897 w 17949"/>
                <a:gd name="connsiteY56" fmla="*/ 3015 h 19963"/>
                <a:gd name="connsiteX57" fmla="*/ 9615 w 17949"/>
                <a:gd name="connsiteY57" fmla="*/ 3971 h 19963"/>
                <a:gd name="connsiteX58" fmla="*/ 8013 w 17949"/>
                <a:gd name="connsiteY58" fmla="*/ 5478 h 19963"/>
                <a:gd name="connsiteX59" fmla="*/ 8654 w 17949"/>
                <a:gd name="connsiteY59" fmla="*/ 5699 h 19963"/>
                <a:gd name="connsiteX60" fmla="*/ 7628 w 17949"/>
                <a:gd name="connsiteY60" fmla="*/ 6066 h 19963"/>
                <a:gd name="connsiteX61" fmla="*/ 6667 w 17949"/>
                <a:gd name="connsiteY61" fmla="*/ 6434 h 19963"/>
                <a:gd name="connsiteX62" fmla="*/ 8654 w 17949"/>
                <a:gd name="connsiteY62" fmla="*/ 6434 h 19963"/>
                <a:gd name="connsiteX63" fmla="*/ 11282 w 17949"/>
                <a:gd name="connsiteY63" fmla="*/ 7978 h 19963"/>
                <a:gd name="connsiteX64" fmla="*/ 12949 w 17949"/>
                <a:gd name="connsiteY64" fmla="*/ 9669 h 19963"/>
                <a:gd name="connsiteX65" fmla="*/ 14936 w 17949"/>
                <a:gd name="connsiteY65" fmla="*/ 10662 h 19963"/>
                <a:gd name="connsiteX66" fmla="*/ 15577 w 17949"/>
                <a:gd name="connsiteY66" fmla="*/ 11985 h 19963"/>
                <a:gd name="connsiteX67" fmla="*/ 14936 w 17949"/>
                <a:gd name="connsiteY67" fmla="*/ 11985 h 19963"/>
                <a:gd name="connsiteX68" fmla="*/ 16282 w 17949"/>
                <a:gd name="connsiteY68" fmla="*/ 13125 h 19963"/>
                <a:gd name="connsiteX69" fmla="*/ 15577 w 17949"/>
                <a:gd name="connsiteY69" fmla="*/ 13493 h 19963"/>
                <a:gd name="connsiteX70" fmla="*/ 16282 w 17949"/>
                <a:gd name="connsiteY70" fmla="*/ 14044 h 19963"/>
                <a:gd name="connsiteX71" fmla="*/ 16603 w 17949"/>
                <a:gd name="connsiteY71" fmla="*/ 13676 h 19963"/>
                <a:gd name="connsiteX72" fmla="*/ 17949 w 17949"/>
                <a:gd name="connsiteY72" fmla="*/ 13493 h 19963"/>
                <a:gd name="connsiteX0" fmla="*/ 1667 w 17949"/>
                <a:gd name="connsiteY0" fmla="*/ 19963 h 19963"/>
                <a:gd name="connsiteX1" fmla="*/ 641 w 17949"/>
                <a:gd name="connsiteY1" fmla="*/ 19596 h 19963"/>
                <a:gd name="connsiteX2" fmla="*/ 2372 w 17949"/>
                <a:gd name="connsiteY2" fmla="*/ 19007 h 19963"/>
                <a:gd name="connsiteX3" fmla="*/ 3974 w 17949"/>
                <a:gd name="connsiteY3" fmla="*/ 17647 h 19963"/>
                <a:gd name="connsiteX4" fmla="*/ 5000 w 17949"/>
                <a:gd name="connsiteY4" fmla="*/ 17500 h 19963"/>
                <a:gd name="connsiteX5" fmla="*/ 8013 w 17949"/>
                <a:gd name="connsiteY5" fmla="*/ 16544 h 19963"/>
                <a:gd name="connsiteX6" fmla="*/ 6667 w 17949"/>
                <a:gd name="connsiteY6" fmla="*/ 16912 h 19963"/>
                <a:gd name="connsiteX7" fmla="*/ 4359 w 17949"/>
                <a:gd name="connsiteY7" fmla="*/ 16544 h 19963"/>
                <a:gd name="connsiteX8" fmla="*/ 3974 w 17949"/>
                <a:gd name="connsiteY8" fmla="*/ 16140 h 19963"/>
                <a:gd name="connsiteX9" fmla="*/ 2628 w 17949"/>
                <a:gd name="connsiteY9" fmla="*/ 16544 h 19963"/>
                <a:gd name="connsiteX10" fmla="*/ 2372 w 17949"/>
                <a:gd name="connsiteY10" fmla="*/ 15993 h 19963"/>
                <a:gd name="connsiteX11" fmla="*/ 5000 w 17949"/>
                <a:gd name="connsiteY11" fmla="*/ 14632 h 19963"/>
                <a:gd name="connsiteX12" fmla="*/ 5000 w 17949"/>
                <a:gd name="connsiteY12" fmla="*/ 13676 h 19963"/>
                <a:gd name="connsiteX13" fmla="*/ 3974 w 17949"/>
                <a:gd name="connsiteY13" fmla="*/ 13676 h 19963"/>
                <a:gd name="connsiteX14" fmla="*/ 3333 w 17949"/>
                <a:gd name="connsiteY14" fmla="*/ 13676 h 19963"/>
                <a:gd name="connsiteX15" fmla="*/ 3974 w 17949"/>
                <a:gd name="connsiteY15" fmla="*/ 13493 h 19963"/>
                <a:gd name="connsiteX16" fmla="*/ 6026 w 17949"/>
                <a:gd name="connsiteY16" fmla="*/ 12904 h 19963"/>
                <a:gd name="connsiteX17" fmla="*/ 8013 w 17949"/>
                <a:gd name="connsiteY17" fmla="*/ 12904 h 19963"/>
                <a:gd name="connsiteX18" fmla="*/ 7628 w 17949"/>
                <a:gd name="connsiteY18" fmla="*/ 12169 h 19963"/>
                <a:gd name="connsiteX19" fmla="*/ 7628 w 17949"/>
                <a:gd name="connsiteY19" fmla="*/ 11397 h 19963"/>
                <a:gd name="connsiteX20" fmla="*/ 7628 w 17949"/>
                <a:gd name="connsiteY20" fmla="*/ 11029 h 19963"/>
                <a:gd name="connsiteX21" fmla="*/ 6987 w 17949"/>
                <a:gd name="connsiteY21" fmla="*/ 11029 h 19963"/>
                <a:gd name="connsiteX22" fmla="*/ 6667 w 17949"/>
                <a:gd name="connsiteY22" fmla="*/ 9669 h 19963"/>
                <a:gd name="connsiteX23" fmla="*/ 6667 w 17949"/>
                <a:gd name="connsiteY23" fmla="*/ 9522 h 19963"/>
                <a:gd name="connsiteX24" fmla="*/ 7628 w 17949"/>
                <a:gd name="connsiteY24" fmla="*/ 8934 h 19963"/>
                <a:gd name="connsiteX25" fmla="*/ 6667 w 17949"/>
                <a:gd name="connsiteY25" fmla="*/ 8934 h 19963"/>
                <a:gd name="connsiteX26" fmla="*/ 5000 w 17949"/>
                <a:gd name="connsiteY26" fmla="*/ 9081 h 19963"/>
                <a:gd name="connsiteX27" fmla="*/ 3333 w 17949"/>
                <a:gd name="connsiteY27" fmla="*/ 9522 h 19963"/>
                <a:gd name="connsiteX28" fmla="*/ 2372 w 17949"/>
                <a:gd name="connsiteY28" fmla="*/ 9081 h 19963"/>
                <a:gd name="connsiteX29" fmla="*/ 3333 w 17949"/>
                <a:gd name="connsiteY29" fmla="*/ 7574 h 19963"/>
                <a:gd name="connsiteX30" fmla="*/ 3333 w 17949"/>
                <a:gd name="connsiteY30" fmla="*/ 7206 h 19963"/>
                <a:gd name="connsiteX31" fmla="*/ 3333 w 17949"/>
                <a:gd name="connsiteY31" fmla="*/ 6654 h 19963"/>
                <a:gd name="connsiteX32" fmla="*/ 1667 w 17949"/>
                <a:gd name="connsiteY32" fmla="*/ 6654 h 19963"/>
                <a:gd name="connsiteX33" fmla="*/ 1026 w 17949"/>
                <a:gd name="connsiteY33" fmla="*/ 7978 h 19963"/>
                <a:gd name="connsiteX34" fmla="*/ 1026 w 17949"/>
                <a:gd name="connsiteY34" fmla="*/ 7022 h 19963"/>
                <a:gd name="connsiteX35" fmla="*/ 1026 w 17949"/>
                <a:gd name="connsiteY35" fmla="*/ 5699 h 19963"/>
                <a:gd name="connsiteX36" fmla="*/ 2372 w 17949"/>
                <a:gd name="connsiteY36" fmla="*/ 4926 h 19963"/>
                <a:gd name="connsiteX37" fmla="*/ 1026 w 17949"/>
                <a:gd name="connsiteY37" fmla="*/ 5110 h 19963"/>
                <a:gd name="connsiteX38" fmla="*/ 0 w 17949"/>
                <a:gd name="connsiteY38" fmla="*/ 4559 h 19963"/>
                <a:gd name="connsiteX39" fmla="*/ 1026 w 17949"/>
                <a:gd name="connsiteY39" fmla="*/ 3971 h 19963"/>
                <a:gd name="connsiteX40" fmla="*/ 1667 w 17949"/>
                <a:gd name="connsiteY40" fmla="*/ 3235 h 19963"/>
                <a:gd name="connsiteX41" fmla="*/ 641 w 17949"/>
                <a:gd name="connsiteY41" fmla="*/ 3015 h 19963"/>
                <a:gd name="connsiteX42" fmla="*/ 1026 w 17949"/>
                <a:gd name="connsiteY42" fmla="*/ 2096 h 19963"/>
                <a:gd name="connsiteX43" fmla="*/ 2372 w 17949"/>
                <a:gd name="connsiteY43" fmla="*/ 1691 h 19963"/>
                <a:gd name="connsiteX44" fmla="*/ 2372 w 17949"/>
                <a:gd name="connsiteY44" fmla="*/ 1103 h 19963"/>
                <a:gd name="connsiteX45" fmla="*/ 2628 w 17949"/>
                <a:gd name="connsiteY45" fmla="*/ 1103 h 19963"/>
                <a:gd name="connsiteX46" fmla="*/ 3333 w 17949"/>
                <a:gd name="connsiteY46" fmla="*/ 0 h 19963"/>
                <a:gd name="connsiteX47" fmla="*/ 5256 w 17949"/>
                <a:gd name="connsiteY47" fmla="*/ 147 h 19963"/>
                <a:gd name="connsiteX48" fmla="*/ 7628 w 17949"/>
                <a:gd name="connsiteY48" fmla="*/ 0 h 19963"/>
                <a:gd name="connsiteX49" fmla="*/ 7628 w 17949"/>
                <a:gd name="connsiteY49" fmla="*/ 956 h 19963"/>
                <a:gd name="connsiteX50" fmla="*/ 5256 w 17949"/>
                <a:gd name="connsiteY50" fmla="*/ 1691 h 19963"/>
                <a:gd name="connsiteX51" fmla="*/ 5256 w 17949"/>
                <a:gd name="connsiteY51" fmla="*/ 2096 h 19963"/>
                <a:gd name="connsiteX52" fmla="*/ 5000 w 17949"/>
                <a:gd name="connsiteY52" fmla="*/ 2647 h 19963"/>
                <a:gd name="connsiteX53" fmla="*/ 6667 w 17949"/>
                <a:gd name="connsiteY53" fmla="*/ 2463 h 19963"/>
                <a:gd name="connsiteX54" fmla="*/ 10256 w 17949"/>
                <a:gd name="connsiteY54" fmla="*/ 2463 h 19963"/>
                <a:gd name="connsiteX55" fmla="*/ 10897 w 17949"/>
                <a:gd name="connsiteY55" fmla="*/ 3015 h 19963"/>
                <a:gd name="connsiteX56" fmla="*/ 9615 w 17949"/>
                <a:gd name="connsiteY56" fmla="*/ 3971 h 19963"/>
                <a:gd name="connsiteX57" fmla="*/ 8013 w 17949"/>
                <a:gd name="connsiteY57" fmla="*/ 5478 h 19963"/>
                <a:gd name="connsiteX58" fmla="*/ 8654 w 17949"/>
                <a:gd name="connsiteY58" fmla="*/ 5699 h 19963"/>
                <a:gd name="connsiteX59" fmla="*/ 7628 w 17949"/>
                <a:gd name="connsiteY59" fmla="*/ 6066 h 19963"/>
                <a:gd name="connsiteX60" fmla="*/ 6667 w 17949"/>
                <a:gd name="connsiteY60" fmla="*/ 6434 h 19963"/>
                <a:gd name="connsiteX61" fmla="*/ 8654 w 17949"/>
                <a:gd name="connsiteY61" fmla="*/ 6434 h 19963"/>
                <a:gd name="connsiteX62" fmla="*/ 11282 w 17949"/>
                <a:gd name="connsiteY62" fmla="*/ 7978 h 19963"/>
                <a:gd name="connsiteX63" fmla="*/ 12949 w 17949"/>
                <a:gd name="connsiteY63" fmla="*/ 9669 h 19963"/>
                <a:gd name="connsiteX64" fmla="*/ 14936 w 17949"/>
                <a:gd name="connsiteY64" fmla="*/ 10662 h 19963"/>
                <a:gd name="connsiteX65" fmla="*/ 15577 w 17949"/>
                <a:gd name="connsiteY65" fmla="*/ 11985 h 19963"/>
                <a:gd name="connsiteX66" fmla="*/ 14936 w 17949"/>
                <a:gd name="connsiteY66" fmla="*/ 11985 h 19963"/>
                <a:gd name="connsiteX67" fmla="*/ 16282 w 17949"/>
                <a:gd name="connsiteY67" fmla="*/ 13125 h 19963"/>
                <a:gd name="connsiteX68" fmla="*/ 15577 w 17949"/>
                <a:gd name="connsiteY68" fmla="*/ 13493 h 19963"/>
                <a:gd name="connsiteX69" fmla="*/ 16282 w 17949"/>
                <a:gd name="connsiteY69" fmla="*/ 14044 h 19963"/>
                <a:gd name="connsiteX70" fmla="*/ 16603 w 17949"/>
                <a:gd name="connsiteY70" fmla="*/ 13676 h 19963"/>
                <a:gd name="connsiteX71" fmla="*/ 17949 w 17949"/>
                <a:gd name="connsiteY71" fmla="*/ 13493 h 19963"/>
                <a:gd name="connsiteX0" fmla="*/ 1667 w 17949"/>
                <a:gd name="connsiteY0" fmla="*/ 19963 h 19963"/>
                <a:gd name="connsiteX1" fmla="*/ 641 w 17949"/>
                <a:gd name="connsiteY1" fmla="*/ 19596 h 19963"/>
                <a:gd name="connsiteX2" fmla="*/ 3974 w 17949"/>
                <a:gd name="connsiteY2" fmla="*/ 17647 h 19963"/>
                <a:gd name="connsiteX3" fmla="*/ 5000 w 17949"/>
                <a:gd name="connsiteY3" fmla="*/ 17500 h 19963"/>
                <a:gd name="connsiteX4" fmla="*/ 8013 w 17949"/>
                <a:gd name="connsiteY4" fmla="*/ 16544 h 19963"/>
                <a:gd name="connsiteX5" fmla="*/ 6667 w 17949"/>
                <a:gd name="connsiteY5" fmla="*/ 16912 h 19963"/>
                <a:gd name="connsiteX6" fmla="*/ 4359 w 17949"/>
                <a:gd name="connsiteY6" fmla="*/ 16544 h 19963"/>
                <a:gd name="connsiteX7" fmla="*/ 3974 w 17949"/>
                <a:gd name="connsiteY7" fmla="*/ 16140 h 19963"/>
                <a:gd name="connsiteX8" fmla="*/ 2628 w 17949"/>
                <a:gd name="connsiteY8" fmla="*/ 16544 h 19963"/>
                <a:gd name="connsiteX9" fmla="*/ 2372 w 17949"/>
                <a:gd name="connsiteY9" fmla="*/ 15993 h 19963"/>
                <a:gd name="connsiteX10" fmla="*/ 5000 w 17949"/>
                <a:gd name="connsiteY10" fmla="*/ 14632 h 19963"/>
                <a:gd name="connsiteX11" fmla="*/ 5000 w 17949"/>
                <a:gd name="connsiteY11" fmla="*/ 13676 h 19963"/>
                <a:gd name="connsiteX12" fmla="*/ 3974 w 17949"/>
                <a:gd name="connsiteY12" fmla="*/ 13676 h 19963"/>
                <a:gd name="connsiteX13" fmla="*/ 3333 w 17949"/>
                <a:gd name="connsiteY13" fmla="*/ 13676 h 19963"/>
                <a:gd name="connsiteX14" fmla="*/ 3974 w 17949"/>
                <a:gd name="connsiteY14" fmla="*/ 13493 h 19963"/>
                <a:gd name="connsiteX15" fmla="*/ 6026 w 17949"/>
                <a:gd name="connsiteY15" fmla="*/ 12904 h 19963"/>
                <a:gd name="connsiteX16" fmla="*/ 8013 w 17949"/>
                <a:gd name="connsiteY16" fmla="*/ 12904 h 19963"/>
                <a:gd name="connsiteX17" fmla="*/ 7628 w 17949"/>
                <a:gd name="connsiteY17" fmla="*/ 12169 h 19963"/>
                <a:gd name="connsiteX18" fmla="*/ 7628 w 17949"/>
                <a:gd name="connsiteY18" fmla="*/ 11397 h 19963"/>
                <a:gd name="connsiteX19" fmla="*/ 7628 w 17949"/>
                <a:gd name="connsiteY19" fmla="*/ 11029 h 19963"/>
                <a:gd name="connsiteX20" fmla="*/ 6987 w 17949"/>
                <a:gd name="connsiteY20" fmla="*/ 11029 h 19963"/>
                <a:gd name="connsiteX21" fmla="*/ 6667 w 17949"/>
                <a:gd name="connsiteY21" fmla="*/ 9669 h 19963"/>
                <a:gd name="connsiteX22" fmla="*/ 6667 w 17949"/>
                <a:gd name="connsiteY22" fmla="*/ 9522 h 19963"/>
                <a:gd name="connsiteX23" fmla="*/ 7628 w 17949"/>
                <a:gd name="connsiteY23" fmla="*/ 8934 h 19963"/>
                <a:gd name="connsiteX24" fmla="*/ 6667 w 17949"/>
                <a:gd name="connsiteY24" fmla="*/ 8934 h 19963"/>
                <a:gd name="connsiteX25" fmla="*/ 5000 w 17949"/>
                <a:gd name="connsiteY25" fmla="*/ 9081 h 19963"/>
                <a:gd name="connsiteX26" fmla="*/ 3333 w 17949"/>
                <a:gd name="connsiteY26" fmla="*/ 9522 h 19963"/>
                <a:gd name="connsiteX27" fmla="*/ 2372 w 17949"/>
                <a:gd name="connsiteY27" fmla="*/ 9081 h 19963"/>
                <a:gd name="connsiteX28" fmla="*/ 3333 w 17949"/>
                <a:gd name="connsiteY28" fmla="*/ 7574 h 19963"/>
                <a:gd name="connsiteX29" fmla="*/ 3333 w 17949"/>
                <a:gd name="connsiteY29" fmla="*/ 7206 h 19963"/>
                <a:gd name="connsiteX30" fmla="*/ 3333 w 17949"/>
                <a:gd name="connsiteY30" fmla="*/ 6654 h 19963"/>
                <a:gd name="connsiteX31" fmla="*/ 1667 w 17949"/>
                <a:gd name="connsiteY31" fmla="*/ 6654 h 19963"/>
                <a:gd name="connsiteX32" fmla="*/ 1026 w 17949"/>
                <a:gd name="connsiteY32" fmla="*/ 7978 h 19963"/>
                <a:gd name="connsiteX33" fmla="*/ 1026 w 17949"/>
                <a:gd name="connsiteY33" fmla="*/ 7022 h 19963"/>
                <a:gd name="connsiteX34" fmla="*/ 1026 w 17949"/>
                <a:gd name="connsiteY34" fmla="*/ 5699 h 19963"/>
                <a:gd name="connsiteX35" fmla="*/ 2372 w 17949"/>
                <a:gd name="connsiteY35" fmla="*/ 4926 h 19963"/>
                <a:gd name="connsiteX36" fmla="*/ 1026 w 17949"/>
                <a:gd name="connsiteY36" fmla="*/ 5110 h 19963"/>
                <a:gd name="connsiteX37" fmla="*/ 0 w 17949"/>
                <a:gd name="connsiteY37" fmla="*/ 4559 h 19963"/>
                <a:gd name="connsiteX38" fmla="*/ 1026 w 17949"/>
                <a:gd name="connsiteY38" fmla="*/ 3971 h 19963"/>
                <a:gd name="connsiteX39" fmla="*/ 1667 w 17949"/>
                <a:gd name="connsiteY39" fmla="*/ 3235 h 19963"/>
                <a:gd name="connsiteX40" fmla="*/ 641 w 17949"/>
                <a:gd name="connsiteY40" fmla="*/ 3015 h 19963"/>
                <a:gd name="connsiteX41" fmla="*/ 1026 w 17949"/>
                <a:gd name="connsiteY41" fmla="*/ 2096 h 19963"/>
                <a:gd name="connsiteX42" fmla="*/ 2372 w 17949"/>
                <a:gd name="connsiteY42" fmla="*/ 1691 h 19963"/>
                <a:gd name="connsiteX43" fmla="*/ 2372 w 17949"/>
                <a:gd name="connsiteY43" fmla="*/ 1103 h 19963"/>
                <a:gd name="connsiteX44" fmla="*/ 2628 w 17949"/>
                <a:gd name="connsiteY44" fmla="*/ 1103 h 19963"/>
                <a:gd name="connsiteX45" fmla="*/ 3333 w 17949"/>
                <a:gd name="connsiteY45" fmla="*/ 0 h 19963"/>
                <a:gd name="connsiteX46" fmla="*/ 5256 w 17949"/>
                <a:gd name="connsiteY46" fmla="*/ 147 h 19963"/>
                <a:gd name="connsiteX47" fmla="*/ 7628 w 17949"/>
                <a:gd name="connsiteY47" fmla="*/ 0 h 19963"/>
                <a:gd name="connsiteX48" fmla="*/ 7628 w 17949"/>
                <a:gd name="connsiteY48" fmla="*/ 956 h 19963"/>
                <a:gd name="connsiteX49" fmla="*/ 5256 w 17949"/>
                <a:gd name="connsiteY49" fmla="*/ 1691 h 19963"/>
                <a:gd name="connsiteX50" fmla="*/ 5256 w 17949"/>
                <a:gd name="connsiteY50" fmla="*/ 2096 h 19963"/>
                <a:gd name="connsiteX51" fmla="*/ 5000 w 17949"/>
                <a:gd name="connsiteY51" fmla="*/ 2647 h 19963"/>
                <a:gd name="connsiteX52" fmla="*/ 6667 w 17949"/>
                <a:gd name="connsiteY52" fmla="*/ 2463 h 19963"/>
                <a:gd name="connsiteX53" fmla="*/ 10256 w 17949"/>
                <a:gd name="connsiteY53" fmla="*/ 2463 h 19963"/>
                <a:gd name="connsiteX54" fmla="*/ 10897 w 17949"/>
                <a:gd name="connsiteY54" fmla="*/ 3015 h 19963"/>
                <a:gd name="connsiteX55" fmla="*/ 9615 w 17949"/>
                <a:gd name="connsiteY55" fmla="*/ 3971 h 19963"/>
                <a:gd name="connsiteX56" fmla="*/ 8013 w 17949"/>
                <a:gd name="connsiteY56" fmla="*/ 5478 h 19963"/>
                <a:gd name="connsiteX57" fmla="*/ 8654 w 17949"/>
                <a:gd name="connsiteY57" fmla="*/ 5699 h 19963"/>
                <a:gd name="connsiteX58" fmla="*/ 7628 w 17949"/>
                <a:gd name="connsiteY58" fmla="*/ 6066 h 19963"/>
                <a:gd name="connsiteX59" fmla="*/ 6667 w 17949"/>
                <a:gd name="connsiteY59" fmla="*/ 6434 h 19963"/>
                <a:gd name="connsiteX60" fmla="*/ 8654 w 17949"/>
                <a:gd name="connsiteY60" fmla="*/ 6434 h 19963"/>
                <a:gd name="connsiteX61" fmla="*/ 11282 w 17949"/>
                <a:gd name="connsiteY61" fmla="*/ 7978 h 19963"/>
                <a:gd name="connsiteX62" fmla="*/ 12949 w 17949"/>
                <a:gd name="connsiteY62" fmla="*/ 9669 h 19963"/>
                <a:gd name="connsiteX63" fmla="*/ 14936 w 17949"/>
                <a:gd name="connsiteY63" fmla="*/ 10662 h 19963"/>
                <a:gd name="connsiteX64" fmla="*/ 15577 w 17949"/>
                <a:gd name="connsiteY64" fmla="*/ 11985 h 19963"/>
                <a:gd name="connsiteX65" fmla="*/ 14936 w 17949"/>
                <a:gd name="connsiteY65" fmla="*/ 11985 h 19963"/>
                <a:gd name="connsiteX66" fmla="*/ 16282 w 17949"/>
                <a:gd name="connsiteY66" fmla="*/ 13125 h 19963"/>
                <a:gd name="connsiteX67" fmla="*/ 15577 w 17949"/>
                <a:gd name="connsiteY67" fmla="*/ 13493 h 19963"/>
                <a:gd name="connsiteX68" fmla="*/ 16282 w 17949"/>
                <a:gd name="connsiteY68" fmla="*/ 14044 h 19963"/>
                <a:gd name="connsiteX69" fmla="*/ 16603 w 17949"/>
                <a:gd name="connsiteY69" fmla="*/ 13676 h 19963"/>
                <a:gd name="connsiteX70" fmla="*/ 17949 w 17949"/>
                <a:gd name="connsiteY70" fmla="*/ 13493 h 19963"/>
                <a:gd name="connsiteX0" fmla="*/ 1667 w 17949"/>
                <a:gd name="connsiteY0" fmla="*/ 19963 h 19963"/>
                <a:gd name="connsiteX1" fmla="*/ 3974 w 17949"/>
                <a:gd name="connsiteY1" fmla="*/ 17647 h 19963"/>
                <a:gd name="connsiteX2" fmla="*/ 5000 w 17949"/>
                <a:gd name="connsiteY2" fmla="*/ 17500 h 19963"/>
                <a:gd name="connsiteX3" fmla="*/ 8013 w 17949"/>
                <a:gd name="connsiteY3" fmla="*/ 16544 h 19963"/>
                <a:gd name="connsiteX4" fmla="*/ 6667 w 17949"/>
                <a:gd name="connsiteY4" fmla="*/ 16912 h 19963"/>
                <a:gd name="connsiteX5" fmla="*/ 4359 w 17949"/>
                <a:gd name="connsiteY5" fmla="*/ 16544 h 19963"/>
                <a:gd name="connsiteX6" fmla="*/ 3974 w 17949"/>
                <a:gd name="connsiteY6" fmla="*/ 16140 h 19963"/>
                <a:gd name="connsiteX7" fmla="*/ 2628 w 17949"/>
                <a:gd name="connsiteY7" fmla="*/ 16544 h 19963"/>
                <a:gd name="connsiteX8" fmla="*/ 2372 w 17949"/>
                <a:gd name="connsiteY8" fmla="*/ 15993 h 19963"/>
                <a:gd name="connsiteX9" fmla="*/ 5000 w 17949"/>
                <a:gd name="connsiteY9" fmla="*/ 14632 h 19963"/>
                <a:gd name="connsiteX10" fmla="*/ 5000 w 17949"/>
                <a:gd name="connsiteY10" fmla="*/ 13676 h 19963"/>
                <a:gd name="connsiteX11" fmla="*/ 3974 w 17949"/>
                <a:gd name="connsiteY11" fmla="*/ 13676 h 19963"/>
                <a:gd name="connsiteX12" fmla="*/ 3333 w 17949"/>
                <a:gd name="connsiteY12" fmla="*/ 13676 h 19963"/>
                <a:gd name="connsiteX13" fmla="*/ 3974 w 17949"/>
                <a:gd name="connsiteY13" fmla="*/ 13493 h 19963"/>
                <a:gd name="connsiteX14" fmla="*/ 6026 w 17949"/>
                <a:gd name="connsiteY14" fmla="*/ 12904 h 19963"/>
                <a:gd name="connsiteX15" fmla="*/ 8013 w 17949"/>
                <a:gd name="connsiteY15" fmla="*/ 12904 h 19963"/>
                <a:gd name="connsiteX16" fmla="*/ 7628 w 17949"/>
                <a:gd name="connsiteY16" fmla="*/ 12169 h 19963"/>
                <a:gd name="connsiteX17" fmla="*/ 7628 w 17949"/>
                <a:gd name="connsiteY17" fmla="*/ 11397 h 19963"/>
                <a:gd name="connsiteX18" fmla="*/ 7628 w 17949"/>
                <a:gd name="connsiteY18" fmla="*/ 11029 h 19963"/>
                <a:gd name="connsiteX19" fmla="*/ 6987 w 17949"/>
                <a:gd name="connsiteY19" fmla="*/ 11029 h 19963"/>
                <a:gd name="connsiteX20" fmla="*/ 6667 w 17949"/>
                <a:gd name="connsiteY20" fmla="*/ 9669 h 19963"/>
                <a:gd name="connsiteX21" fmla="*/ 6667 w 17949"/>
                <a:gd name="connsiteY21" fmla="*/ 9522 h 19963"/>
                <a:gd name="connsiteX22" fmla="*/ 7628 w 17949"/>
                <a:gd name="connsiteY22" fmla="*/ 8934 h 19963"/>
                <a:gd name="connsiteX23" fmla="*/ 6667 w 17949"/>
                <a:gd name="connsiteY23" fmla="*/ 8934 h 19963"/>
                <a:gd name="connsiteX24" fmla="*/ 5000 w 17949"/>
                <a:gd name="connsiteY24" fmla="*/ 9081 h 19963"/>
                <a:gd name="connsiteX25" fmla="*/ 3333 w 17949"/>
                <a:gd name="connsiteY25" fmla="*/ 9522 h 19963"/>
                <a:gd name="connsiteX26" fmla="*/ 2372 w 17949"/>
                <a:gd name="connsiteY26" fmla="*/ 9081 h 19963"/>
                <a:gd name="connsiteX27" fmla="*/ 3333 w 17949"/>
                <a:gd name="connsiteY27" fmla="*/ 7574 h 19963"/>
                <a:gd name="connsiteX28" fmla="*/ 3333 w 17949"/>
                <a:gd name="connsiteY28" fmla="*/ 7206 h 19963"/>
                <a:gd name="connsiteX29" fmla="*/ 3333 w 17949"/>
                <a:gd name="connsiteY29" fmla="*/ 6654 h 19963"/>
                <a:gd name="connsiteX30" fmla="*/ 1667 w 17949"/>
                <a:gd name="connsiteY30" fmla="*/ 6654 h 19963"/>
                <a:gd name="connsiteX31" fmla="*/ 1026 w 17949"/>
                <a:gd name="connsiteY31" fmla="*/ 7978 h 19963"/>
                <a:gd name="connsiteX32" fmla="*/ 1026 w 17949"/>
                <a:gd name="connsiteY32" fmla="*/ 7022 h 19963"/>
                <a:gd name="connsiteX33" fmla="*/ 1026 w 17949"/>
                <a:gd name="connsiteY33" fmla="*/ 5699 h 19963"/>
                <a:gd name="connsiteX34" fmla="*/ 2372 w 17949"/>
                <a:gd name="connsiteY34" fmla="*/ 4926 h 19963"/>
                <a:gd name="connsiteX35" fmla="*/ 1026 w 17949"/>
                <a:gd name="connsiteY35" fmla="*/ 5110 h 19963"/>
                <a:gd name="connsiteX36" fmla="*/ 0 w 17949"/>
                <a:gd name="connsiteY36" fmla="*/ 4559 h 19963"/>
                <a:gd name="connsiteX37" fmla="*/ 1026 w 17949"/>
                <a:gd name="connsiteY37" fmla="*/ 3971 h 19963"/>
                <a:gd name="connsiteX38" fmla="*/ 1667 w 17949"/>
                <a:gd name="connsiteY38" fmla="*/ 3235 h 19963"/>
                <a:gd name="connsiteX39" fmla="*/ 641 w 17949"/>
                <a:gd name="connsiteY39" fmla="*/ 3015 h 19963"/>
                <a:gd name="connsiteX40" fmla="*/ 1026 w 17949"/>
                <a:gd name="connsiteY40" fmla="*/ 2096 h 19963"/>
                <a:gd name="connsiteX41" fmla="*/ 2372 w 17949"/>
                <a:gd name="connsiteY41" fmla="*/ 1691 h 19963"/>
                <a:gd name="connsiteX42" fmla="*/ 2372 w 17949"/>
                <a:gd name="connsiteY42" fmla="*/ 1103 h 19963"/>
                <a:gd name="connsiteX43" fmla="*/ 2628 w 17949"/>
                <a:gd name="connsiteY43" fmla="*/ 1103 h 19963"/>
                <a:gd name="connsiteX44" fmla="*/ 3333 w 17949"/>
                <a:gd name="connsiteY44" fmla="*/ 0 h 19963"/>
                <a:gd name="connsiteX45" fmla="*/ 5256 w 17949"/>
                <a:gd name="connsiteY45" fmla="*/ 147 h 19963"/>
                <a:gd name="connsiteX46" fmla="*/ 7628 w 17949"/>
                <a:gd name="connsiteY46" fmla="*/ 0 h 19963"/>
                <a:gd name="connsiteX47" fmla="*/ 7628 w 17949"/>
                <a:gd name="connsiteY47" fmla="*/ 956 h 19963"/>
                <a:gd name="connsiteX48" fmla="*/ 5256 w 17949"/>
                <a:gd name="connsiteY48" fmla="*/ 1691 h 19963"/>
                <a:gd name="connsiteX49" fmla="*/ 5256 w 17949"/>
                <a:gd name="connsiteY49" fmla="*/ 2096 h 19963"/>
                <a:gd name="connsiteX50" fmla="*/ 5000 w 17949"/>
                <a:gd name="connsiteY50" fmla="*/ 2647 h 19963"/>
                <a:gd name="connsiteX51" fmla="*/ 6667 w 17949"/>
                <a:gd name="connsiteY51" fmla="*/ 2463 h 19963"/>
                <a:gd name="connsiteX52" fmla="*/ 10256 w 17949"/>
                <a:gd name="connsiteY52" fmla="*/ 2463 h 19963"/>
                <a:gd name="connsiteX53" fmla="*/ 10897 w 17949"/>
                <a:gd name="connsiteY53" fmla="*/ 3015 h 19963"/>
                <a:gd name="connsiteX54" fmla="*/ 9615 w 17949"/>
                <a:gd name="connsiteY54" fmla="*/ 3971 h 19963"/>
                <a:gd name="connsiteX55" fmla="*/ 8013 w 17949"/>
                <a:gd name="connsiteY55" fmla="*/ 5478 h 19963"/>
                <a:gd name="connsiteX56" fmla="*/ 8654 w 17949"/>
                <a:gd name="connsiteY56" fmla="*/ 5699 h 19963"/>
                <a:gd name="connsiteX57" fmla="*/ 7628 w 17949"/>
                <a:gd name="connsiteY57" fmla="*/ 6066 h 19963"/>
                <a:gd name="connsiteX58" fmla="*/ 6667 w 17949"/>
                <a:gd name="connsiteY58" fmla="*/ 6434 h 19963"/>
                <a:gd name="connsiteX59" fmla="*/ 8654 w 17949"/>
                <a:gd name="connsiteY59" fmla="*/ 6434 h 19963"/>
                <a:gd name="connsiteX60" fmla="*/ 11282 w 17949"/>
                <a:gd name="connsiteY60" fmla="*/ 7978 h 19963"/>
                <a:gd name="connsiteX61" fmla="*/ 12949 w 17949"/>
                <a:gd name="connsiteY61" fmla="*/ 9669 h 19963"/>
                <a:gd name="connsiteX62" fmla="*/ 14936 w 17949"/>
                <a:gd name="connsiteY62" fmla="*/ 10662 h 19963"/>
                <a:gd name="connsiteX63" fmla="*/ 15577 w 17949"/>
                <a:gd name="connsiteY63" fmla="*/ 11985 h 19963"/>
                <a:gd name="connsiteX64" fmla="*/ 14936 w 17949"/>
                <a:gd name="connsiteY64" fmla="*/ 11985 h 19963"/>
                <a:gd name="connsiteX65" fmla="*/ 16282 w 17949"/>
                <a:gd name="connsiteY65" fmla="*/ 13125 h 19963"/>
                <a:gd name="connsiteX66" fmla="*/ 15577 w 17949"/>
                <a:gd name="connsiteY66" fmla="*/ 13493 h 19963"/>
                <a:gd name="connsiteX67" fmla="*/ 16282 w 17949"/>
                <a:gd name="connsiteY67" fmla="*/ 14044 h 19963"/>
                <a:gd name="connsiteX68" fmla="*/ 16603 w 17949"/>
                <a:gd name="connsiteY68" fmla="*/ 13676 h 19963"/>
                <a:gd name="connsiteX69" fmla="*/ 17949 w 17949"/>
                <a:gd name="connsiteY69" fmla="*/ 13493 h 19963"/>
                <a:gd name="connsiteX0" fmla="*/ 3974 w 17949"/>
                <a:gd name="connsiteY0" fmla="*/ 17647 h 17647"/>
                <a:gd name="connsiteX1" fmla="*/ 5000 w 17949"/>
                <a:gd name="connsiteY1" fmla="*/ 17500 h 17647"/>
                <a:gd name="connsiteX2" fmla="*/ 8013 w 17949"/>
                <a:gd name="connsiteY2" fmla="*/ 16544 h 17647"/>
                <a:gd name="connsiteX3" fmla="*/ 6667 w 17949"/>
                <a:gd name="connsiteY3" fmla="*/ 16912 h 17647"/>
                <a:gd name="connsiteX4" fmla="*/ 4359 w 17949"/>
                <a:gd name="connsiteY4" fmla="*/ 16544 h 17647"/>
                <a:gd name="connsiteX5" fmla="*/ 3974 w 17949"/>
                <a:gd name="connsiteY5" fmla="*/ 16140 h 17647"/>
                <a:gd name="connsiteX6" fmla="*/ 2628 w 17949"/>
                <a:gd name="connsiteY6" fmla="*/ 16544 h 17647"/>
                <a:gd name="connsiteX7" fmla="*/ 2372 w 17949"/>
                <a:gd name="connsiteY7" fmla="*/ 15993 h 17647"/>
                <a:gd name="connsiteX8" fmla="*/ 5000 w 17949"/>
                <a:gd name="connsiteY8" fmla="*/ 14632 h 17647"/>
                <a:gd name="connsiteX9" fmla="*/ 5000 w 17949"/>
                <a:gd name="connsiteY9" fmla="*/ 13676 h 17647"/>
                <a:gd name="connsiteX10" fmla="*/ 3974 w 17949"/>
                <a:gd name="connsiteY10" fmla="*/ 13676 h 17647"/>
                <a:gd name="connsiteX11" fmla="*/ 3333 w 17949"/>
                <a:gd name="connsiteY11" fmla="*/ 13676 h 17647"/>
                <a:gd name="connsiteX12" fmla="*/ 3974 w 17949"/>
                <a:gd name="connsiteY12" fmla="*/ 13493 h 17647"/>
                <a:gd name="connsiteX13" fmla="*/ 6026 w 17949"/>
                <a:gd name="connsiteY13" fmla="*/ 12904 h 17647"/>
                <a:gd name="connsiteX14" fmla="*/ 8013 w 17949"/>
                <a:gd name="connsiteY14" fmla="*/ 12904 h 17647"/>
                <a:gd name="connsiteX15" fmla="*/ 7628 w 17949"/>
                <a:gd name="connsiteY15" fmla="*/ 12169 h 17647"/>
                <a:gd name="connsiteX16" fmla="*/ 7628 w 17949"/>
                <a:gd name="connsiteY16" fmla="*/ 11397 h 17647"/>
                <a:gd name="connsiteX17" fmla="*/ 7628 w 17949"/>
                <a:gd name="connsiteY17" fmla="*/ 11029 h 17647"/>
                <a:gd name="connsiteX18" fmla="*/ 6987 w 17949"/>
                <a:gd name="connsiteY18" fmla="*/ 11029 h 17647"/>
                <a:gd name="connsiteX19" fmla="*/ 6667 w 17949"/>
                <a:gd name="connsiteY19" fmla="*/ 9669 h 17647"/>
                <a:gd name="connsiteX20" fmla="*/ 6667 w 17949"/>
                <a:gd name="connsiteY20" fmla="*/ 9522 h 17647"/>
                <a:gd name="connsiteX21" fmla="*/ 7628 w 17949"/>
                <a:gd name="connsiteY21" fmla="*/ 8934 h 17647"/>
                <a:gd name="connsiteX22" fmla="*/ 6667 w 17949"/>
                <a:gd name="connsiteY22" fmla="*/ 8934 h 17647"/>
                <a:gd name="connsiteX23" fmla="*/ 5000 w 17949"/>
                <a:gd name="connsiteY23" fmla="*/ 9081 h 17647"/>
                <a:gd name="connsiteX24" fmla="*/ 3333 w 17949"/>
                <a:gd name="connsiteY24" fmla="*/ 9522 h 17647"/>
                <a:gd name="connsiteX25" fmla="*/ 2372 w 17949"/>
                <a:gd name="connsiteY25" fmla="*/ 9081 h 17647"/>
                <a:gd name="connsiteX26" fmla="*/ 3333 w 17949"/>
                <a:gd name="connsiteY26" fmla="*/ 7574 h 17647"/>
                <a:gd name="connsiteX27" fmla="*/ 3333 w 17949"/>
                <a:gd name="connsiteY27" fmla="*/ 7206 h 17647"/>
                <a:gd name="connsiteX28" fmla="*/ 3333 w 17949"/>
                <a:gd name="connsiteY28" fmla="*/ 6654 h 17647"/>
                <a:gd name="connsiteX29" fmla="*/ 1667 w 17949"/>
                <a:gd name="connsiteY29" fmla="*/ 6654 h 17647"/>
                <a:gd name="connsiteX30" fmla="*/ 1026 w 17949"/>
                <a:gd name="connsiteY30" fmla="*/ 7978 h 17647"/>
                <a:gd name="connsiteX31" fmla="*/ 1026 w 17949"/>
                <a:gd name="connsiteY31" fmla="*/ 7022 h 17647"/>
                <a:gd name="connsiteX32" fmla="*/ 1026 w 17949"/>
                <a:gd name="connsiteY32" fmla="*/ 5699 h 17647"/>
                <a:gd name="connsiteX33" fmla="*/ 2372 w 17949"/>
                <a:gd name="connsiteY33" fmla="*/ 4926 h 17647"/>
                <a:gd name="connsiteX34" fmla="*/ 1026 w 17949"/>
                <a:gd name="connsiteY34" fmla="*/ 5110 h 17647"/>
                <a:gd name="connsiteX35" fmla="*/ 0 w 17949"/>
                <a:gd name="connsiteY35" fmla="*/ 4559 h 17647"/>
                <a:gd name="connsiteX36" fmla="*/ 1026 w 17949"/>
                <a:gd name="connsiteY36" fmla="*/ 3971 h 17647"/>
                <a:gd name="connsiteX37" fmla="*/ 1667 w 17949"/>
                <a:gd name="connsiteY37" fmla="*/ 3235 h 17647"/>
                <a:gd name="connsiteX38" fmla="*/ 641 w 17949"/>
                <a:gd name="connsiteY38" fmla="*/ 3015 h 17647"/>
                <a:gd name="connsiteX39" fmla="*/ 1026 w 17949"/>
                <a:gd name="connsiteY39" fmla="*/ 2096 h 17647"/>
                <a:gd name="connsiteX40" fmla="*/ 2372 w 17949"/>
                <a:gd name="connsiteY40" fmla="*/ 1691 h 17647"/>
                <a:gd name="connsiteX41" fmla="*/ 2372 w 17949"/>
                <a:gd name="connsiteY41" fmla="*/ 1103 h 17647"/>
                <a:gd name="connsiteX42" fmla="*/ 2628 w 17949"/>
                <a:gd name="connsiteY42" fmla="*/ 1103 h 17647"/>
                <a:gd name="connsiteX43" fmla="*/ 3333 w 17949"/>
                <a:gd name="connsiteY43" fmla="*/ 0 h 17647"/>
                <a:gd name="connsiteX44" fmla="*/ 5256 w 17949"/>
                <a:gd name="connsiteY44" fmla="*/ 147 h 17647"/>
                <a:gd name="connsiteX45" fmla="*/ 7628 w 17949"/>
                <a:gd name="connsiteY45" fmla="*/ 0 h 17647"/>
                <a:gd name="connsiteX46" fmla="*/ 7628 w 17949"/>
                <a:gd name="connsiteY46" fmla="*/ 956 h 17647"/>
                <a:gd name="connsiteX47" fmla="*/ 5256 w 17949"/>
                <a:gd name="connsiteY47" fmla="*/ 1691 h 17647"/>
                <a:gd name="connsiteX48" fmla="*/ 5256 w 17949"/>
                <a:gd name="connsiteY48" fmla="*/ 2096 h 17647"/>
                <a:gd name="connsiteX49" fmla="*/ 5000 w 17949"/>
                <a:gd name="connsiteY49" fmla="*/ 2647 h 17647"/>
                <a:gd name="connsiteX50" fmla="*/ 6667 w 17949"/>
                <a:gd name="connsiteY50" fmla="*/ 2463 h 17647"/>
                <a:gd name="connsiteX51" fmla="*/ 10256 w 17949"/>
                <a:gd name="connsiteY51" fmla="*/ 2463 h 17647"/>
                <a:gd name="connsiteX52" fmla="*/ 10897 w 17949"/>
                <a:gd name="connsiteY52" fmla="*/ 3015 h 17647"/>
                <a:gd name="connsiteX53" fmla="*/ 9615 w 17949"/>
                <a:gd name="connsiteY53" fmla="*/ 3971 h 17647"/>
                <a:gd name="connsiteX54" fmla="*/ 8013 w 17949"/>
                <a:gd name="connsiteY54" fmla="*/ 5478 h 17647"/>
                <a:gd name="connsiteX55" fmla="*/ 8654 w 17949"/>
                <a:gd name="connsiteY55" fmla="*/ 5699 h 17647"/>
                <a:gd name="connsiteX56" fmla="*/ 7628 w 17949"/>
                <a:gd name="connsiteY56" fmla="*/ 6066 h 17647"/>
                <a:gd name="connsiteX57" fmla="*/ 6667 w 17949"/>
                <a:gd name="connsiteY57" fmla="*/ 6434 h 17647"/>
                <a:gd name="connsiteX58" fmla="*/ 8654 w 17949"/>
                <a:gd name="connsiteY58" fmla="*/ 6434 h 17647"/>
                <a:gd name="connsiteX59" fmla="*/ 11282 w 17949"/>
                <a:gd name="connsiteY59" fmla="*/ 7978 h 17647"/>
                <a:gd name="connsiteX60" fmla="*/ 12949 w 17949"/>
                <a:gd name="connsiteY60" fmla="*/ 9669 h 17647"/>
                <a:gd name="connsiteX61" fmla="*/ 14936 w 17949"/>
                <a:gd name="connsiteY61" fmla="*/ 10662 h 17647"/>
                <a:gd name="connsiteX62" fmla="*/ 15577 w 17949"/>
                <a:gd name="connsiteY62" fmla="*/ 11985 h 17647"/>
                <a:gd name="connsiteX63" fmla="*/ 14936 w 17949"/>
                <a:gd name="connsiteY63" fmla="*/ 11985 h 17647"/>
                <a:gd name="connsiteX64" fmla="*/ 16282 w 17949"/>
                <a:gd name="connsiteY64" fmla="*/ 13125 h 17647"/>
                <a:gd name="connsiteX65" fmla="*/ 15577 w 17949"/>
                <a:gd name="connsiteY65" fmla="*/ 13493 h 17647"/>
                <a:gd name="connsiteX66" fmla="*/ 16282 w 17949"/>
                <a:gd name="connsiteY66" fmla="*/ 14044 h 17647"/>
                <a:gd name="connsiteX67" fmla="*/ 16603 w 17949"/>
                <a:gd name="connsiteY67" fmla="*/ 13676 h 17647"/>
                <a:gd name="connsiteX68" fmla="*/ 17949 w 17949"/>
                <a:gd name="connsiteY68" fmla="*/ 13493 h 17647"/>
                <a:gd name="connsiteX0" fmla="*/ 3974 w 17949"/>
                <a:gd name="connsiteY0" fmla="*/ 17647 h 17647"/>
                <a:gd name="connsiteX1" fmla="*/ 5000 w 17949"/>
                <a:gd name="connsiteY1" fmla="*/ 17500 h 17647"/>
                <a:gd name="connsiteX2" fmla="*/ 8013 w 17949"/>
                <a:gd name="connsiteY2" fmla="*/ 16544 h 17647"/>
                <a:gd name="connsiteX3" fmla="*/ 4359 w 17949"/>
                <a:gd name="connsiteY3" fmla="*/ 16544 h 17647"/>
                <a:gd name="connsiteX4" fmla="*/ 3974 w 17949"/>
                <a:gd name="connsiteY4" fmla="*/ 16140 h 17647"/>
                <a:gd name="connsiteX5" fmla="*/ 2628 w 17949"/>
                <a:gd name="connsiteY5" fmla="*/ 16544 h 17647"/>
                <a:gd name="connsiteX6" fmla="*/ 2372 w 17949"/>
                <a:gd name="connsiteY6" fmla="*/ 15993 h 17647"/>
                <a:gd name="connsiteX7" fmla="*/ 5000 w 17949"/>
                <a:gd name="connsiteY7" fmla="*/ 14632 h 17647"/>
                <a:gd name="connsiteX8" fmla="*/ 5000 w 17949"/>
                <a:gd name="connsiteY8" fmla="*/ 13676 h 17647"/>
                <a:gd name="connsiteX9" fmla="*/ 3974 w 17949"/>
                <a:gd name="connsiteY9" fmla="*/ 13676 h 17647"/>
                <a:gd name="connsiteX10" fmla="*/ 3333 w 17949"/>
                <a:gd name="connsiteY10" fmla="*/ 13676 h 17647"/>
                <a:gd name="connsiteX11" fmla="*/ 3974 w 17949"/>
                <a:gd name="connsiteY11" fmla="*/ 13493 h 17647"/>
                <a:gd name="connsiteX12" fmla="*/ 6026 w 17949"/>
                <a:gd name="connsiteY12" fmla="*/ 12904 h 17647"/>
                <a:gd name="connsiteX13" fmla="*/ 8013 w 17949"/>
                <a:gd name="connsiteY13" fmla="*/ 12904 h 17647"/>
                <a:gd name="connsiteX14" fmla="*/ 7628 w 17949"/>
                <a:gd name="connsiteY14" fmla="*/ 12169 h 17647"/>
                <a:gd name="connsiteX15" fmla="*/ 7628 w 17949"/>
                <a:gd name="connsiteY15" fmla="*/ 11397 h 17647"/>
                <a:gd name="connsiteX16" fmla="*/ 7628 w 17949"/>
                <a:gd name="connsiteY16" fmla="*/ 11029 h 17647"/>
                <a:gd name="connsiteX17" fmla="*/ 6987 w 17949"/>
                <a:gd name="connsiteY17" fmla="*/ 11029 h 17647"/>
                <a:gd name="connsiteX18" fmla="*/ 6667 w 17949"/>
                <a:gd name="connsiteY18" fmla="*/ 9669 h 17647"/>
                <a:gd name="connsiteX19" fmla="*/ 6667 w 17949"/>
                <a:gd name="connsiteY19" fmla="*/ 9522 h 17647"/>
                <a:gd name="connsiteX20" fmla="*/ 7628 w 17949"/>
                <a:gd name="connsiteY20" fmla="*/ 8934 h 17647"/>
                <a:gd name="connsiteX21" fmla="*/ 6667 w 17949"/>
                <a:gd name="connsiteY21" fmla="*/ 8934 h 17647"/>
                <a:gd name="connsiteX22" fmla="*/ 5000 w 17949"/>
                <a:gd name="connsiteY22" fmla="*/ 9081 h 17647"/>
                <a:gd name="connsiteX23" fmla="*/ 3333 w 17949"/>
                <a:gd name="connsiteY23" fmla="*/ 9522 h 17647"/>
                <a:gd name="connsiteX24" fmla="*/ 2372 w 17949"/>
                <a:gd name="connsiteY24" fmla="*/ 9081 h 17647"/>
                <a:gd name="connsiteX25" fmla="*/ 3333 w 17949"/>
                <a:gd name="connsiteY25" fmla="*/ 7574 h 17647"/>
                <a:gd name="connsiteX26" fmla="*/ 3333 w 17949"/>
                <a:gd name="connsiteY26" fmla="*/ 7206 h 17647"/>
                <a:gd name="connsiteX27" fmla="*/ 3333 w 17949"/>
                <a:gd name="connsiteY27" fmla="*/ 6654 h 17647"/>
                <a:gd name="connsiteX28" fmla="*/ 1667 w 17949"/>
                <a:gd name="connsiteY28" fmla="*/ 6654 h 17647"/>
                <a:gd name="connsiteX29" fmla="*/ 1026 w 17949"/>
                <a:gd name="connsiteY29" fmla="*/ 7978 h 17647"/>
                <a:gd name="connsiteX30" fmla="*/ 1026 w 17949"/>
                <a:gd name="connsiteY30" fmla="*/ 7022 h 17647"/>
                <a:gd name="connsiteX31" fmla="*/ 1026 w 17949"/>
                <a:gd name="connsiteY31" fmla="*/ 5699 h 17647"/>
                <a:gd name="connsiteX32" fmla="*/ 2372 w 17949"/>
                <a:gd name="connsiteY32" fmla="*/ 4926 h 17647"/>
                <a:gd name="connsiteX33" fmla="*/ 1026 w 17949"/>
                <a:gd name="connsiteY33" fmla="*/ 5110 h 17647"/>
                <a:gd name="connsiteX34" fmla="*/ 0 w 17949"/>
                <a:gd name="connsiteY34" fmla="*/ 4559 h 17647"/>
                <a:gd name="connsiteX35" fmla="*/ 1026 w 17949"/>
                <a:gd name="connsiteY35" fmla="*/ 3971 h 17647"/>
                <a:gd name="connsiteX36" fmla="*/ 1667 w 17949"/>
                <a:gd name="connsiteY36" fmla="*/ 3235 h 17647"/>
                <a:gd name="connsiteX37" fmla="*/ 641 w 17949"/>
                <a:gd name="connsiteY37" fmla="*/ 3015 h 17647"/>
                <a:gd name="connsiteX38" fmla="*/ 1026 w 17949"/>
                <a:gd name="connsiteY38" fmla="*/ 2096 h 17647"/>
                <a:gd name="connsiteX39" fmla="*/ 2372 w 17949"/>
                <a:gd name="connsiteY39" fmla="*/ 1691 h 17647"/>
                <a:gd name="connsiteX40" fmla="*/ 2372 w 17949"/>
                <a:gd name="connsiteY40" fmla="*/ 1103 h 17647"/>
                <a:gd name="connsiteX41" fmla="*/ 2628 w 17949"/>
                <a:gd name="connsiteY41" fmla="*/ 1103 h 17647"/>
                <a:gd name="connsiteX42" fmla="*/ 3333 w 17949"/>
                <a:gd name="connsiteY42" fmla="*/ 0 h 17647"/>
                <a:gd name="connsiteX43" fmla="*/ 5256 w 17949"/>
                <a:gd name="connsiteY43" fmla="*/ 147 h 17647"/>
                <a:gd name="connsiteX44" fmla="*/ 7628 w 17949"/>
                <a:gd name="connsiteY44" fmla="*/ 0 h 17647"/>
                <a:gd name="connsiteX45" fmla="*/ 7628 w 17949"/>
                <a:gd name="connsiteY45" fmla="*/ 956 h 17647"/>
                <a:gd name="connsiteX46" fmla="*/ 5256 w 17949"/>
                <a:gd name="connsiteY46" fmla="*/ 1691 h 17647"/>
                <a:gd name="connsiteX47" fmla="*/ 5256 w 17949"/>
                <a:gd name="connsiteY47" fmla="*/ 2096 h 17647"/>
                <a:gd name="connsiteX48" fmla="*/ 5000 w 17949"/>
                <a:gd name="connsiteY48" fmla="*/ 2647 h 17647"/>
                <a:gd name="connsiteX49" fmla="*/ 6667 w 17949"/>
                <a:gd name="connsiteY49" fmla="*/ 2463 h 17647"/>
                <a:gd name="connsiteX50" fmla="*/ 10256 w 17949"/>
                <a:gd name="connsiteY50" fmla="*/ 2463 h 17647"/>
                <a:gd name="connsiteX51" fmla="*/ 10897 w 17949"/>
                <a:gd name="connsiteY51" fmla="*/ 3015 h 17647"/>
                <a:gd name="connsiteX52" fmla="*/ 9615 w 17949"/>
                <a:gd name="connsiteY52" fmla="*/ 3971 h 17647"/>
                <a:gd name="connsiteX53" fmla="*/ 8013 w 17949"/>
                <a:gd name="connsiteY53" fmla="*/ 5478 h 17647"/>
                <a:gd name="connsiteX54" fmla="*/ 8654 w 17949"/>
                <a:gd name="connsiteY54" fmla="*/ 5699 h 17647"/>
                <a:gd name="connsiteX55" fmla="*/ 7628 w 17949"/>
                <a:gd name="connsiteY55" fmla="*/ 6066 h 17647"/>
                <a:gd name="connsiteX56" fmla="*/ 6667 w 17949"/>
                <a:gd name="connsiteY56" fmla="*/ 6434 h 17647"/>
                <a:gd name="connsiteX57" fmla="*/ 8654 w 17949"/>
                <a:gd name="connsiteY57" fmla="*/ 6434 h 17647"/>
                <a:gd name="connsiteX58" fmla="*/ 11282 w 17949"/>
                <a:gd name="connsiteY58" fmla="*/ 7978 h 17647"/>
                <a:gd name="connsiteX59" fmla="*/ 12949 w 17949"/>
                <a:gd name="connsiteY59" fmla="*/ 9669 h 17647"/>
                <a:gd name="connsiteX60" fmla="*/ 14936 w 17949"/>
                <a:gd name="connsiteY60" fmla="*/ 10662 h 17647"/>
                <a:gd name="connsiteX61" fmla="*/ 15577 w 17949"/>
                <a:gd name="connsiteY61" fmla="*/ 11985 h 17647"/>
                <a:gd name="connsiteX62" fmla="*/ 14936 w 17949"/>
                <a:gd name="connsiteY62" fmla="*/ 11985 h 17647"/>
                <a:gd name="connsiteX63" fmla="*/ 16282 w 17949"/>
                <a:gd name="connsiteY63" fmla="*/ 13125 h 17647"/>
                <a:gd name="connsiteX64" fmla="*/ 15577 w 17949"/>
                <a:gd name="connsiteY64" fmla="*/ 13493 h 17647"/>
                <a:gd name="connsiteX65" fmla="*/ 16282 w 17949"/>
                <a:gd name="connsiteY65" fmla="*/ 14044 h 17647"/>
                <a:gd name="connsiteX66" fmla="*/ 16603 w 17949"/>
                <a:gd name="connsiteY66" fmla="*/ 13676 h 17647"/>
                <a:gd name="connsiteX67" fmla="*/ 17949 w 17949"/>
                <a:gd name="connsiteY67" fmla="*/ 13493 h 17647"/>
                <a:gd name="connsiteX0" fmla="*/ 3974 w 17949"/>
                <a:gd name="connsiteY0" fmla="*/ 17647 h 17647"/>
                <a:gd name="connsiteX1" fmla="*/ 5000 w 17949"/>
                <a:gd name="connsiteY1" fmla="*/ 17500 h 17647"/>
                <a:gd name="connsiteX2" fmla="*/ 4359 w 17949"/>
                <a:gd name="connsiteY2" fmla="*/ 16544 h 17647"/>
                <a:gd name="connsiteX3" fmla="*/ 3974 w 17949"/>
                <a:gd name="connsiteY3" fmla="*/ 16140 h 17647"/>
                <a:gd name="connsiteX4" fmla="*/ 2628 w 17949"/>
                <a:gd name="connsiteY4" fmla="*/ 16544 h 17647"/>
                <a:gd name="connsiteX5" fmla="*/ 2372 w 17949"/>
                <a:gd name="connsiteY5" fmla="*/ 15993 h 17647"/>
                <a:gd name="connsiteX6" fmla="*/ 5000 w 17949"/>
                <a:gd name="connsiteY6" fmla="*/ 14632 h 17647"/>
                <a:gd name="connsiteX7" fmla="*/ 5000 w 17949"/>
                <a:gd name="connsiteY7" fmla="*/ 13676 h 17647"/>
                <a:gd name="connsiteX8" fmla="*/ 3974 w 17949"/>
                <a:gd name="connsiteY8" fmla="*/ 13676 h 17647"/>
                <a:gd name="connsiteX9" fmla="*/ 3333 w 17949"/>
                <a:gd name="connsiteY9" fmla="*/ 13676 h 17647"/>
                <a:gd name="connsiteX10" fmla="*/ 3974 w 17949"/>
                <a:gd name="connsiteY10" fmla="*/ 13493 h 17647"/>
                <a:gd name="connsiteX11" fmla="*/ 6026 w 17949"/>
                <a:gd name="connsiteY11" fmla="*/ 12904 h 17647"/>
                <a:gd name="connsiteX12" fmla="*/ 8013 w 17949"/>
                <a:gd name="connsiteY12" fmla="*/ 12904 h 17647"/>
                <a:gd name="connsiteX13" fmla="*/ 7628 w 17949"/>
                <a:gd name="connsiteY13" fmla="*/ 12169 h 17647"/>
                <a:gd name="connsiteX14" fmla="*/ 7628 w 17949"/>
                <a:gd name="connsiteY14" fmla="*/ 11397 h 17647"/>
                <a:gd name="connsiteX15" fmla="*/ 7628 w 17949"/>
                <a:gd name="connsiteY15" fmla="*/ 11029 h 17647"/>
                <a:gd name="connsiteX16" fmla="*/ 6987 w 17949"/>
                <a:gd name="connsiteY16" fmla="*/ 11029 h 17647"/>
                <a:gd name="connsiteX17" fmla="*/ 6667 w 17949"/>
                <a:gd name="connsiteY17" fmla="*/ 9669 h 17647"/>
                <a:gd name="connsiteX18" fmla="*/ 6667 w 17949"/>
                <a:gd name="connsiteY18" fmla="*/ 9522 h 17647"/>
                <a:gd name="connsiteX19" fmla="*/ 7628 w 17949"/>
                <a:gd name="connsiteY19" fmla="*/ 8934 h 17647"/>
                <a:gd name="connsiteX20" fmla="*/ 6667 w 17949"/>
                <a:gd name="connsiteY20" fmla="*/ 8934 h 17647"/>
                <a:gd name="connsiteX21" fmla="*/ 5000 w 17949"/>
                <a:gd name="connsiteY21" fmla="*/ 9081 h 17647"/>
                <a:gd name="connsiteX22" fmla="*/ 3333 w 17949"/>
                <a:gd name="connsiteY22" fmla="*/ 9522 h 17647"/>
                <a:gd name="connsiteX23" fmla="*/ 2372 w 17949"/>
                <a:gd name="connsiteY23" fmla="*/ 9081 h 17647"/>
                <a:gd name="connsiteX24" fmla="*/ 3333 w 17949"/>
                <a:gd name="connsiteY24" fmla="*/ 7574 h 17647"/>
                <a:gd name="connsiteX25" fmla="*/ 3333 w 17949"/>
                <a:gd name="connsiteY25" fmla="*/ 7206 h 17647"/>
                <a:gd name="connsiteX26" fmla="*/ 3333 w 17949"/>
                <a:gd name="connsiteY26" fmla="*/ 6654 h 17647"/>
                <a:gd name="connsiteX27" fmla="*/ 1667 w 17949"/>
                <a:gd name="connsiteY27" fmla="*/ 6654 h 17647"/>
                <a:gd name="connsiteX28" fmla="*/ 1026 w 17949"/>
                <a:gd name="connsiteY28" fmla="*/ 7978 h 17647"/>
                <a:gd name="connsiteX29" fmla="*/ 1026 w 17949"/>
                <a:gd name="connsiteY29" fmla="*/ 7022 h 17647"/>
                <a:gd name="connsiteX30" fmla="*/ 1026 w 17949"/>
                <a:gd name="connsiteY30" fmla="*/ 5699 h 17647"/>
                <a:gd name="connsiteX31" fmla="*/ 2372 w 17949"/>
                <a:gd name="connsiteY31" fmla="*/ 4926 h 17647"/>
                <a:gd name="connsiteX32" fmla="*/ 1026 w 17949"/>
                <a:gd name="connsiteY32" fmla="*/ 5110 h 17647"/>
                <a:gd name="connsiteX33" fmla="*/ 0 w 17949"/>
                <a:gd name="connsiteY33" fmla="*/ 4559 h 17647"/>
                <a:gd name="connsiteX34" fmla="*/ 1026 w 17949"/>
                <a:gd name="connsiteY34" fmla="*/ 3971 h 17647"/>
                <a:gd name="connsiteX35" fmla="*/ 1667 w 17949"/>
                <a:gd name="connsiteY35" fmla="*/ 3235 h 17647"/>
                <a:gd name="connsiteX36" fmla="*/ 641 w 17949"/>
                <a:gd name="connsiteY36" fmla="*/ 3015 h 17647"/>
                <a:gd name="connsiteX37" fmla="*/ 1026 w 17949"/>
                <a:gd name="connsiteY37" fmla="*/ 2096 h 17647"/>
                <a:gd name="connsiteX38" fmla="*/ 2372 w 17949"/>
                <a:gd name="connsiteY38" fmla="*/ 1691 h 17647"/>
                <a:gd name="connsiteX39" fmla="*/ 2372 w 17949"/>
                <a:gd name="connsiteY39" fmla="*/ 1103 h 17647"/>
                <a:gd name="connsiteX40" fmla="*/ 2628 w 17949"/>
                <a:gd name="connsiteY40" fmla="*/ 1103 h 17647"/>
                <a:gd name="connsiteX41" fmla="*/ 3333 w 17949"/>
                <a:gd name="connsiteY41" fmla="*/ 0 h 17647"/>
                <a:gd name="connsiteX42" fmla="*/ 5256 w 17949"/>
                <a:gd name="connsiteY42" fmla="*/ 147 h 17647"/>
                <a:gd name="connsiteX43" fmla="*/ 7628 w 17949"/>
                <a:gd name="connsiteY43" fmla="*/ 0 h 17647"/>
                <a:gd name="connsiteX44" fmla="*/ 7628 w 17949"/>
                <a:gd name="connsiteY44" fmla="*/ 956 h 17647"/>
                <a:gd name="connsiteX45" fmla="*/ 5256 w 17949"/>
                <a:gd name="connsiteY45" fmla="*/ 1691 h 17647"/>
                <a:gd name="connsiteX46" fmla="*/ 5256 w 17949"/>
                <a:gd name="connsiteY46" fmla="*/ 2096 h 17647"/>
                <a:gd name="connsiteX47" fmla="*/ 5000 w 17949"/>
                <a:gd name="connsiteY47" fmla="*/ 2647 h 17647"/>
                <a:gd name="connsiteX48" fmla="*/ 6667 w 17949"/>
                <a:gd name="connsiteY48" fmla="*/ 2463 h 17647"/>
                <a:gd name="connsiteX49" fmla="*/ 10256 w 17949"/>
                <a:gd name="connsiteY49" fmla="*/ 2463 h 17647"/>
                <a:gd name="connsiteX50" fmla="*/ 10897 w 17949"/>
                <a:gd name="connsiteY50" fmla="*/ 3015 h 17647"/>
                <a:gd name="connsiteX51" fmla="*/ 9615 w 17949"/>
                <a:gd name="connsiteY51" fmla="*/ 3971 h 17647"/>
                <a:gd name="connsiteX52" fmla="*/ 8013 w 17949"/>
                <a:gd name="connsiteY52" fmla="*/ 5478 h 17647"/>
                <a:gd name="connsiteX53" fmla="*/ 8654 w 17949"/>
                <a:gd name="connsiteY53" fmla="*/ 5699 h 17647"/>
                <a:gd name="connsiteX54" fmla="*/ 7628 w 17949"/>
                <a:gd name="connsiteY54" fmla="*/ 6066 h 17647"/>
                <a:gd name="connsiteX55" fmla="*/ 6667 w 17949"/>
                <a:gd name="connsiteY55" fmla="*/ 6434 h 17647"/>
                <a:gd name="connsiteX56" fmla="*/ 8654 w 17949"/>
                <a:gd name="connsiteY56" fmla="*/ 6434 h 17647"/>
                <a:gd name="connsiteX57" fmla="*/ 11282 w 17949"/>
                <a:gd name="connsiteY57" fmla="*/ 7978 h 17647"/>
                <a:gd name="connsiteX58" fmla="*/ 12949 w 17949"/>
                <a:gd name="connsiteY58" fmla="*/ 9669 h 17647"/>
                <a:gd name="connsiteX59" fmla="*/ 14936 w 17949"/>
                <a:gd name="connsiteY59" fmla="*/ 10662 h 17647"/>
                <a:gd name="connsiteX60" fmla="*/ 15577 w 17949"/>
                <a:gd name="connsiteY60" fmla="*/ 11985 h 17647"/>
                <a:gd name="connsiteX61" fmla="*/ 14936 w 17949"/>
                <a:gd name="connsiteY61" fmla="*/ 11985 h 17647"/>
                <a:gd name="connsiteX62" fmla="*/ 16282 w 17949"/>
                <a:gd name="connsiteY62" fmla="*/ 13125 h 17647"/>
                <a:gd name="connsiteX63" fmla="*/ 15577 w 17949"/>
                <a:gd name="connsiteY63" fmla="*/ 13493 h 17647"/>
                <a:gd name="connsiteX64" fmla="*/ 16282 w 17949"/>
                <a:gd name="connsiteY64" fmla="*/ 14044 h 17647"/>
                <a:gd name="connsiteX65" fmla="*/ 16603 w 17949"/>
                <a:gd name="connsiteY65" fmla="*/ 13676 h 17647"/>
                <a:gd name="connsiteX66" fmla="*/ 17949 w 17949"/>
                <a:gd name="connsiteY66" fmla="*/ 13493 h 17647"/>
                <a:gd name="connsiteX0" fmla="*/ 3974 w 17949"/>
                <a:gd name="connsiteY0" fmla="*/ 17647 h 17647"/>
                <a:gd name="connsiteX1" fmla="*/ 4359 w 17949"/>
                <a:gd name="connsiteY1" fmla="*/ 16544 h 17647"/>
                <a:gd name="connsiteX2" fmla="*/ 3974 w 17949"/>
                <a:gd name="connsiteY2" fmla="*/ 16140 h 17647"/>
                <a:gd name="connsiteX3" fmla="*/ 2628 w 17949"/>
                <a:gd name="connsiteY3" fmla="*/ 16544 h 17647"/>
                <a:gd name="connsiteX4" fmla="*/ 2372 w 17949"/>
                <a:gd name="connsiteY4" fmla="*/ 15993 h 17647"/>
                <a:gd name="connsiteX5" fmla="*/ 5000 w 17949"/>
                <a:gd name="connsiteY5" fmla="*/ 14632 h 17647"/>
                <a:gd name="connsiteX6" fmla="*/ 5000 w 17949"/>
                <a:gd name="connsiteY6" fmla="*/ 13676 h 17647"/>
                <a:gd name="connsiteX7" fmla="*/ 3974 w 17949"/>
                <a:gd name="connsiteY7" fmla="*/ 13676 h 17647"/>
                <a:gd name="connsiteX8" fmla="*/ 3333 w 17949"/>
                <a:gd name="connsiteY8" fmla="*/ 13676 h 17647"/>
                <a:gd name="connsiteX9" fmla="*/ 3974 w 17949"/>
                <a:gd name="connsiteY9" fmla="*/ 13493 h 17647"/>
                <a:gd name="connsiteX10" fmla="*/ 6026 w 17949"/>
                <a:gd name="connsiteY10" fmla="*/ 12904 h 17647"/>
                <a:gd name="connsiteX11" fmla="*/ 8013 w 17949"/>
                <a:gd name="connsiteY11" fmla="*/ 12904 h 17647"/>
                <a:gd name="connsiteX12" fmla="*/ 7628 w 17949"/>
                <a:gd name="connsiteY12" fmla="*/ 12169 h 17647"/>
                <a:gd name="connsiteX13" fmla="*/ 7628 w 17949"/>
                <a:gd name="connsiteY13" fmla="*/ 11397 h 17647"/>
                <a:gd name="connsiteX14" fmla="*/ 7628 w 17949"/>
                <a:gd name="connsiteY14" fmla="*/ 11029 h 17647"/>
                <a:gd name="connsiteX15" fmla="*/ 6987 w 17949"/>
                <a:gd name="connsiteY15" fmla="*/ 11029 h 17647"/>
                <a:gd name="connsiteX16" fmla="*/ 6667 w 17949"/>
                <a:gd name="connsiteY16" fmla="*/ 9669 h 17647"/>
                <a:gd name="connsiteX17" fmla="*/ 6667 w 17949"/>
                <a:gd name="connsiteY17" fmla="*/ 9522 h 17647"/>
                <a:gd name="connsiteX18" fmla="*/ 7628 w 17949"/>
                <a:gd name="connsiteY18" fmla="*/ 8934 h 17647"/>
                <a:gd name="connsiteX19" fmla="*/ 6667 w 17949"/>
                <a:gd name="connsiteY19" fmla="*/ 8934 h 17647"/>
                <a:gd name="connsiteX20" fmla="*/ 5000 w 17949"/>
                <a:gd name="connsiteY20" fmla="*/ 9081 h 17647"/>
                <a:gd name="connsiteX21" fmla="*/ 3333 w 17949"/>
                <a:gd name="connsiteY21" fmla="*/ 9522 h 17647"/>
                <a:gd name="connsiteX22" fmla="*/ 2372 w 17949"/>
                <a:gd name="connsiteY22" fmla="*/ 9081 h 17647"/>
                <a:gd name="connsiteX23" fmla="*/ 3333 w 17949"/>
                <a:gd name="connsiteY23" fmla="*/ 7574 h 17647"/>
                <a:gd name="connsiteX24" fmla="*/ 3333 w 17949"/>
                <a:gd name="connsiteY24" fmla="*/ 7206 h 17647"/>
                <a:gd name="connsiteX25" fmla="*/ 3333 w 17949"/>
                <a:gd name="connsiteY25" fmla="*/ 6654 h 17647"/>
                <a:gd name="connsiteX26" fmla="*/ 1667 w 17949"/>
                <a:gd name="connsiteY26" fmla="*/ 6654 h 17647"/>
                <a:gd name="connsiteX27" fmla="*/ 1026 w 17949"/>
                <a:gd name="connsiteY27" fmla="*/ 7978 h 17647"/>
                <a:gd name="connsiteX28" fmla="*/ 1026 w 17949"/>
                <a:gd name="connsiteY28" fmla="*/ 7022 h 17647"/>
                <a:gd name="connsiteX29" fmla="*/ 1026 w 17949"/>
                <a:gd name="connsiteY29" fmla="*/ 5699 h 17647"/>
                <a:gd name="connsiteX30" fmla="*/ 2372 w 17949"/>
                <a:gd name="connsiteY30" fmla="*/ 4926 h 17647"/>
                <a:gd name="connsiteX31" fmla="*/ 1026 w 17949"/>
                <a:gd name="connsiteY31" fmla="*/ 5110 h 17647"/>
                <a:gd name="connsiteX32" fmla="*/ 0 w 17949"/>
                <a:gd name="connsiteY32" fmla="*/ 4559 h 17647"/>
                <a:gd name="connsiteX33" fmla="*/ 1026 w 17949"/>
                <a:gd name="connsiteY33" fmla="*/ 3971 h 17647"/>
                <a:gd name="connsiteX34" fmla="*/ 1667 w 17949"/>
                <a:gd name="connsiteY34" fmla="*/ 3235 h 17647"/>
                <a:gd name="connsiteX35" fmla="*/ 641 w 17949"/>
                <a:gd name="connsiteY35" fmla="*/ 3015 h 17647"/>
                <a:gd name="connsiteX36" fmla="*/ 1026 w 17949"/>
                <a:gd name="connsiteY36" fmla="*/ 2096 h 17647"/>
                <a:gd name="connsiteX37" fmla="*/ 2372 w 17949"/>
                <a:gd name="connsiteY37" fmla="*/ 1691 h 17647"/>
                <a:gd name="connsiteX38" fmla="*/ 2372 w 17949"/>
                <a:gd name="connsiteY38" fmla="*/ 1103 h 17647"/>
                <a:gd name="connsiteX39" fmla="*/ 2628 w 17949"/>
                <a:gd name="connsiteY39" fmla="*/ 1103 h 17647"/>
                <a:gd name="connsiteX40" fmla="*/ 3333 w 17949"/>
                <a:gd name="connsiteY40" fmla="*/ 0 h 17647"/>
                <a:gd name="connsiteX41" fmla="*/ 5256 w 17949"/>
                <a:gd name="connsiteY41" fmla="*/ 147 h 17647"/>
                <a:gd name="connsiteX42" fmla="*/ 7628 w 17949"/>
                <a:gd name="connsiteY42" fmla="*/ 0 h 17647"/>
                <a:gd name="connsiteX43" fmla="*/ 7628 w 17949"/>
                <a:gd name="connsiteY43" fmla="*/ 956 h 17647"/>
                <a:gd name="connsiteX44" fmla="*/ 5256 w 17949"/>
                <a:gd name="connsiteY44" fmla="*/ 1691 h 17647"/>
                <a:gd name="connsiteX45" fmla="*/ 5256 w 17949"/>
                <a:gd name="connsiteY45" fmla="*/ 2096 h 17647"/>
                <a:gd name="connsiteX46" fmla="*/ 5000 w 17949"/>
                <a:gd name="connsiteY46" fmla="*/ 2647 h 17647"/>
                <a:gd name="connsiteX47" fmla="*/ 6667 w 17949"/>
                <a:gd name="connsiteY47" fmla="*/ 2463 h 17647"/>
                <a:gd name="connsiteX48" fmla="*/ 10256 w 17949"/>
                <a:gd name="connsiteY48" fmla="*/ 2463 h 17647"/>
                <a:gd name="connsiteX49" fmla="*/ 10897 w 17949"/>
                <a:gd name="connsiteY49" fmla="*/ 3015 h 17647"/>
                <a:gd name="connsiteX50" fmla="*/ 9615 w 17949"/>
                <a:gd name="connsiteY50" fmla="*/ 3971 h 17647"/>
                <a:gd name="connsiteX51" fmla="*/ 8013 w 17949"/>
                <a:gd name="connsiteY51" fmla="*/ 5478 h 17647"/>
                <a:gd name="connsiteX52" fmla="*/ 8654 w 17949"/>
                <a:gd name="connsiteY52" fmla="*/ 5699 h 17647"/>
                <a:gd name="connsiteX53" fmla="*/ 7628 w 17949"/>
                <a:gd name="connsiteY53" fmla="*/ 6066 h 17647"/>
                <a:gd name="connsiteX54" fmla="*/ 6667 w 17949"/>
                <a:gd name="connsiteY54" fmla="*/ 6434 h 17647"/>
                <a:gd name="connsiteX55" fmla="*/ 8654 w 17949"/>
                <a:gd name="connsiteY55" fmla="*/ 6434 h 17647"/>
                <a:gd name="connsiteX56" fmla="*/ 11282 w 17949"/>
                <a:gd name="connsiteY56" fmla="*/ 7978 h 17647"/>
                <a:gd name="connsiteX57" fmla="*/ 12949 w 17949"/>
                <a:gd name="connsiteY57" fmla="*/ 9669 h 17647"/>
                <a:gd name="connsiteX58" fmla="*/ 14936 w 17949"/>
                <a:gd name="connsiteY58" fmla="*/ 10662 h 17647"/>
                <a:gd name="connsiteX59" fmla="*/ 15577 w 17949"/>
                <a:gd name="connsiteY59" fmla="*/ 11985 h 17647"/>
                <a:gd name="connsiteX60" fmla="*/ 14936 w 17949"/>
                <a:gd name="connsiteY60" fmla="*/ 11985 h 17647"/>
                <a:gd name="connsiteX61" fmla="*/ 16282 w 17949"/>
                <a:gd name="connsiteY61" fmla="*/ 13125 h 17647"/>
                <a:gd name="connsiteX62" fmla="*/ 15577 w 17949"/>
                <a:gd name="connsiteY62" fmla="*/ 13493 h 17647"/>
                <a:gd name="connsiteX63" fmla="*/ 16282 w 17949"/>
                <a:gd name="connsiteY63" fmla="*/ 14044 h 17647"/>
                <a:gd name="connsiteX64" fmla="*/ 16603 w 17949"/>
                <a:gd name="connsiteY64" fmla="*/ 13676 h 17647"/>
                <a:gd name="connsiteX65" fmla="*/ 17949 w 17949"/>
                <a:gd name="connsiteY65" fmla="*/ 13493 h 17647"/>
                <a:gd name="connsiteX0" fmla="*/ 3974 w 17949"/>
                <a:gd name="connsiteY0" fmla="*/ 17647 h 17647"/>
                <a:gd name="connsiteX1" fmla="*/ 3974 w 17949"/>
                <a:gd name="connsiteY1" fmla="*/ 16140 h 17647"/>
                <a:gd name="connsiteX2" fmla="*/ 2628 w 17949"/>
                <a:gd name="connsiteY2" fmla="*/ 16544 h 17647"/>
                <a:gd name="connsiteX3" fmla="*/ 2372 w 17949"/>
                <a:gd name="connsiteY3" fmla="*/ 15993 h 17647"/>
                <a:gd name="connsiteX4" fmla="*/ 5000 w 17949"/>
                <a:gd name="connsiteY4" fmla="*/ 14632 h 17647"/>
                <a:gd name="connsiteX5" fmla="*/ 5000 w 17949"/>
                <a:gd name="connsiteY5" fmla="*/ 13676 h 17647"/>
                <a:gd name="connsiteX6" fmla="*/ 3974 w 17949"/>
                <a:gd name="connsiteY6" fmla="*/ 13676 h 17647"/>
                <a:gd name="connsiteX7" fmla="*/ 3333 w 17949"/>
                <a:gd name="connsiteY7" fmla="*/ 13676 h 17647"/>
                <a:gd name="connsiteX8" fmla="*/ 3974 w 17949"/>
                <a:gd name="connsiteY8" fmla="*/ 13493 h 17647"/>
                <a:gd name="connsiteX9" fmla="*/ 6026 w 17949"/>
                <a:gd name="connsiteY9" fmla="*/ 12904 h 17647"/>
                <a:gd name="connsiteX10" fmla="*/ 8013 w 17949"/>
                <a:gd name="connsiteY10" fmla="*/ 12904 h 17647"/>
                <a:gd name="connsiteX11" fmla="*/ 7628 w 17949"/>
                <a:gd name="connsiteY11" fmla="*/ 12169 h 17647"/>
                <a:gd name="connsiteX12" fmla="*/ 7628 w 17949"/>
                <a:gd name="connsiteY12" fmla="*/ 11397 h 17647"/>
                <a:gd name="connsiteX13" fmla="*/ 7628 w 17949"/>
                <a:gd name="connsiteY13" fmla="*/ 11029 h 17647"/>
                <a:gd name="connsiteX14" fmla="*/ 6987 w 17949"/>
                <a:gd name="connsiteY14" fmla="*/ 11029 h 17647"/>
                <a:gd name="connsiteX15" fmla="*/ 6667 w 17949"/>
                <a:gd name="connsiteY15" fmla="*/ 9669 h 17647"/>
                <a:gd name="connsiteX16" fmla="*/ 6667 w 17949"/>
                <a:gd name="connsiteY16" fmla="*/ 9522 h 17647"/>
                <a:gd name="connsiteX17" fmla="*/ 7628 w 17949"/>
                <a:gd name="connsiteY17" fmla="*/ 8934 h 17647"/>
                <a:gd name="connsiteX18" fmla="*/ 6667 w 17949"/>
                <a:gd name="connsiteY18" fmla="*/ 8934 h 17647"/>
                <a:gd name="connsiteX19" fmla="*/ 5000 w 17949"/>
                <a:gd name="connsiteY19" fmla="*/ 9081 h 17647"/>
                <a:gd name="connsiteX20" fmla="*/ 3333 w 17949"/>
                <a:gd name="connsiteY20" fmla="*/ 9522 h 17647"/>
                <a:gd name="connsiteX21" fmla="*/ 2372 w 17949"/>
                <a:gd name="connsiteY21" fmla="*/ 9081 h 17647"/>
                <a:gd name="connsiteX22" fmla="*/ 3333 w 17949"/>
                <a:gd name="connsiteY22" fmla="*/ 7574 h 17647"/>
                <a:gd name="connsiteX23" fmla="*/ 3333 w 17949"/>
                <a:gd name="connsiteY23" fmla="*/ 7206 h 17647"/>
                <a:gd name="connsiteX24" fmla="*/ 3333 w 17949"/>
                <a:gd name="connsiteY24" fmla="*/ 6654 h 17647"/>
                <a:gd name="connsiteX25" fmla="*/ 1667 w 17949"/>
                <a:gd name="connsiteY25" fmla="*/ 6654 h 17647"/>
                <a:gd name="connsiteX26" fmla="*/ 1026 w 17949"/>
                <a:gd name="connsiteY26" fmla="*/ 7978 h 17647"/>
                <a:gd name="connsiteX27" fmla="*/ 1026 w 17949"/>
                <a:gd name="connsiteY27" fmla="*/ 7022 h 17647"/>
                <a:gd name="connsiteX28" fmla="*/ 1026 w 17949"/>
                <a:gd name="connsiteY28" fmla="*/ 5699 h 17647"/>
                <a:gd name="connsiteX29" fmla="*/ 2372 w 17949"/>
                <a:gd name="connsiteY29" fmla="*/ 4926 h 17647"/>
                <a:gd name="connsiteX30" fmla="*/ 1026 w 17949"/>
                <a:gd name="connsiteY30" fmla="*/ 5110 h 17647"/>
                <a:gd name="connsiteX31" fmla="*/ 0 w 17949"/>
                <a:gd name="connsiteY31" fmla="*/ 4559 h 17647"/>
                <a:gd name="connsiteX32" fmla="*/ 1026 w 17949"/>
                <a:gd name="connsiteY32" fmla="*/ 3971 h 17647"/>
                <a:gd name="connsiteX33" fmla="*/ 1667 w 17949"/>
                <a:gd name="connsiteY33" fmla="*/ 3235 h 17647"/>
                <a:gd name="connsiteX34" fmla="*/ 641 w 17949"/>
                <a:gd name="connsiteY34" fmla="*/ 3015 h 17647"/>
                <a:gd name="connsiteX35" fmla="*/ 1026 w 17949"/>
                <a:gd name="connsiteY35" fmla="*/ 2096 h 17647"/>
                <a:gd name="connsiteX36" fmla="*/ 2372 w 17949"/>
                <a:gd name="connsiteY36" fmla="*/ 1691 h 17647"/>
                <a:gd name="connsiteX37" fmla="*/ 2372 w 17949"/>
                <a:gd name="connsiteY37" fmla="*/ 1103 h 17647"/>
                <a:gd name="connsiteX38" fmla="*/ 2628 w 17949"/>
                <a:gd name="connsiteY38" fmla="*/ 1103 h 17647"/>
                <a:gd name="connsiteX39" fmla="*/ 3333 w 17949"/>
                <a:gd name="connsiteY39" fmla="*/ 0 h 17647"/>
                <a:gd name="connsiteX40" fmla="*/ 5256 w 17949"/>
                <a:gd name="connsiteY40" fmla="*/ 147 h 17647"/>
                <a:gd name="connsiteX41" fmla="*/ 7628 w 17949"/>
                <a:gd name="connsiteY41" fmla="*/ 0 h 17647"/>
                <a:gd name="connsiteX42" fmla="*/ 7628 w 17949"/>
                <a:gd name="connsiteY42" fmla="*/ 956 h 17647"/>
                <a:gd name="connsiteX43" fmla="*/ 5256 w 17949"/>
                <a:gd name="connsiteY43" fmla="*/ 1691 h 17647"/>
                <a:gd name="connsiteX44" fmla="*/ 5256 w 17949"/>
                <a:gd name="connsiteY44" fmla="*/ 2096 h 17647"/>
                <a:gd name="connsiteX45" fmla="*/ 5000 w 17949"/>
                <a:gd name="connsiteY45" fmla="*/ 2647 h 17647"/>
                <a:gd name="connsiteX46" fmla="*/ 6667 w 17949"/>
                <a:gd name="connsiteY46" fmla="*/ 2463 h 17647"/>
                <a:gd name="connsiteX47" fmla="*/ 10256 w 17949"/>
                <a:gd name="connsiteY47" fmla="*/ 2463 h 17647"/>
                <a:gd name="connsiteX48" fmla="*/ 10897 w 17949"/>
                <a:gd name="connsiteY48" fmla="*/ 3015 h 17647"/>
                <a:gd name="connsiteX49" fmla="*/ 9615 w 17949"/>
                <a:gd name="connsiteY49" fmla="*/ 3971 h 17647"/>
                <a:gd name="connsiteX50" fmla="*/ 8013 w 17949"/>
                <a:gd name="connsiteY50" fmla="*/ 5478 h 17647"/>
                <a:gd name="connsiteX51" fmla="*/ 8654 w 17949"/>
                <a:gd name="connsiteY51" fmla="*/ 5699 h 17647"/>
                <a:gd name="connsiteX52" fmla="*/ 7628 w 17949"/>
                <a:gd name="connsiteY52" fmla="*/ 6066 h 17647"/>
                <a:gd name="connsiteX53" fmla="*/ 6667 w 17949"/>
                <a:gd name="connsiteY53" fmla="*/ 6434 h 17647"/>
                <a:gd name="connsiteX54" fmla="*/ 8654 w 17949"/>
                <a:gd name="connsiteY54" fmla="*/ 6434 h 17647"/>
                <a:gd name="connsiteX55" fmla="*/ 11282 w 17949"/>
                <a:gd name="connsiteY55" fmla="*/ 7978 h 17647"/>
                <a:gd name="connsiteX56" fmla="*/ 12949 w 17949"/>
                <a:gd name="connsiteY56" fmla="*/ 9669 h 17647"/>
                <a:gd name="connsiteX57" fmla="*/ 14936 w 17949"/>
                <a:gd name="connsiteY57" fmla="*/ 10662 h 17647"/>
                <a:gd name="connsiteX58" fmla="*/ 15577 w 17949"/>
                <a:gd name="connsiteY58" fmla="*/ 11985 h 17647"/>
                <a:gd name="connsiteX59" fmla="*/ 14936 w 17949"/>
                <a:gd name="connsiteY59" fmla="*/ 11985 h 17647"/>
                <a:gd name="connsiteX60" fmla="*/ 16282 w 17949"/>
                <a:gd name="connsiteY60" fmla="*/ 13125 h 17647"/>
                <a:gd name="connsiteX61" fmla="*/ 15577 w 17949"/>
                <a:gd name="connsiteY61" fmla="*/ 13493 h 17647"/>
                <a:gd name="connsiteX62" fmla="*/ 16282 w 17949"/>
                <a:gd name="connsiteY62" fmla="*/ 14044 h 17647"/>
                <a:gd name="connsiteX63" fmla="*/ 16603 w 17949"/>
                <a:gd name="connsiteY63" fmla="*/ 13676 h 17647"/>
                <a:gd name="connsiteX64" fmla="*/ 17949 w 17949"/>
                <a:gd name="connsiteY64" fmla="*/ 13493 h 17647"/>
                <a:gd name="connsiteX0" fmla="*/ 3974 w 17949"/>
                <a:gd name="connsiteY0" fmla="*/ 17647 h 17647"/>
                <a:gd name="connsiteX1" fmla="*/ 3974 w 17949"/>
                <a:gd name="connsiteY1" fmla="*/ 16140 h 17647"/>
                <a:gd name="connsiteX2" fmla="*/ 2372 w 17949"/>
                <a:gd name="connsiteY2" fmla="*/ 15993 h 17647"/>
                <a:gd name="connsiteX3" fmla="*/ 5000 w 17949"/>
                <a:gd name="connsiteY3" fmla="*/ 14632 h 17647"/>
                <a:gd name="connsiteX4" fmla="*/ 5000 w 17949"/>
                <a:gd name="connsiteY4" fmla="*/ 13676 h 17647"/>
                <a:gd name="connsiteX5" fmla="*/ 3974 w 17949"/>
                <a:gd name="connsiteY5" fmla="*/ 13676 h 17647"/>
                <a:gd name="connsiteX6" fmla="*/ 3333 w 17949"/>
                <a:gd name="connsiteY6" fmla="*/ 13676 h 17647"/>
                <a:gd name="connsiteX7" fmla="*/ 3974 w 17949"/>
                <a:gd name="connsiteY7" fmla="*/ 13493 h 17647"/>
                <a:gd name="connsiteX8" fmla="*/ 6026 w 17949"/>
                <a:gd name="connsiteY8" fmla="*/ 12904 h 17647"/>
                <a:gd name="connsiteX9" fmla="*/ 8013 w 17949"/>
                <a:gd name="connsiteY9" fmla="*/ 12904 h 17647"/>
                <a:gd name="connsiteX10" fmla="*/ 7628 w 17949"/>
                <a:gd name="connsiteY10" fmla="*/ 12169 h 17647"/>
                <a:gd name="connsiteX11" fmla="*/ 7628 w 17949"/>
                <a:gd name="connsiteY11" fmla="*/ 11397 h 17647"/>
                <a:gd name="connsiteX12" fmla="*/ 7628 w 17949"/>
                <a:gd name="connsiteY12" fmla="*/ 11029 h 17647"/>
                <a:gd name="connsiteX13" fmla="*/ 6987 w 17949"/>
                <a:gd name="connsiteY13" fmla="*/ 11029 h 17647"/>
                <a:gd name="connsiteX14" fmla="*/ 6667 w 17949"/>
                <a:gd name="connsiteY14" fmla="*/ 9669 h 17647"/>
                <a:gd name="connsiteX15" fmla="*/ 6667 w 17949"/>
                <a:gd name="connsiteY15" fmla="*/ 9522 h 17647"/>
                <a:gd name="connsiteX16" fmla="*/ 7628 w 17949"/>
                <a:gd name="connsiteY16" fmla="*/ 8934 h 17647"/>
                <a:gd name="connsiteX17" fmla="*/ 6667 w 17949"/>
                <a:gd name="connsiteY17" fmla="*/ 8934 h 17647"/>
                <a:gd name="connsiteX18" fmla="*/ 5000 w 17949"/>
                <a:gd name="connsiteY18" fmla="*/ 9081 h 17647"/>
                <a:gd name="connsiteX19" fmla="*/ 3333 w 17949"/>
                <a:gd name="connsiteY19" fmla="*/ 9522 h 17647"/>
                <a:gd name="connsiteX20" fmla="*/ 2372 w 17949"/>
                <a:gd name="connsiteY20" fmla="*/ 9081 h 17647"/>
                <a:gd name="connsiteX21" fmla="*/ 3333 w 17949"/>
                <a:gd name="connsiteY21" fmla="*/ 7574 h 17647"/>
                <a:gd name="connsiteX22" fmla="*/ 3333 w 17949"/>
                <a:gd name="connsiteY22" fmla="*/ 7206 h 17647"/>
                <a:gd name="connsiteX23" fmla="*/ 3333 w 17949"/>
                <a:gd name="connsiteY23" fmla="*/ 6654 h 17647"/>
                <a:gd name="connsiteX24" fmla="*/ 1667 w 17949"/>
                <a:gd name="connsiteY24" fmla="*/ 6654 h 17647"/>
                <a:gd name="connsiteX25" fmla="*/ 1026 w 17949"/>
                <a:gd name="connsiteY25" fmla="*/ 7978 h 17647"/>
                <a:gd name="connsiteX26" fmla="*/ 1026 w 17949"/>
                <a:gd name="connsiteY26" fmla="*/ 7022 h 17647"/>
                <a:gd name="connsiteX27" fmla="*/ 1026 w 17949"/>
                <a:gd name="connsiteY27" fmla="*/ 5699 h 17647"/>
                <a:gd name="connsiteX28" fmla="*/ 2372 w 17949"/>
                <a:gd name="connsiteY28" fmla="*/ 4926 h 17647"/>
                <a:gd name="connsiteX29" fmla="*/ 1026 w 17949"/>
                <a:gd name="connsiteY29" fmla="*/ 5110 h 17647"/>
                <a:gd name="connsiteX30" fmla="*/ 0 w 17949"/>
                <a:gd name="connsiteY30" fmla="*/ 4559 h 17647"/>
                <a:gd name="connsiteX31" fmla="*/ 1026 w 17949"/>
                <a:gd name="connsiteY31" fmla="*/ 3971 h 17647"/>
                <a:gd name="connsiteX32" fmla="*/ 1667 w 17949"/>
                <a:gd name="connsiteY32" fmla="*/ 3235 h 17647"/>
                <a:gd name="connsiteX33" fmla="*/ 641 w 17949"/>
                <a:gd name="connsiteY33" fmla="*/ 3015 h 17647"/>
                <a:gd name="connsiteX34" fmla="*/ 1026 w 17949"/>
                <a:gd name="connsiteY34" fmla="*/ 2096 h 17647"/>
                <a:gd name="connsiteX35" fmla="*/ 2372 w 17949"/>
                <a:gd name="connsiteY35" fmla="*/ 1691 h 17647"/>
                <a:gd name="connsiteX36" fmla="*/ 2372 w 17949"/>
                <a:gd name="connsiteY36" fmla="*/ 1103 h 17647"/>
                <a:gd name="connsiteX37" fmla="*/ 2628 w 17949"/>
                <a:gd name="connsiteY37" fmla="*/ 1103 h 17647"/>
                <a:gd name="connsiteX38" fmla="*/ 3333 w 17949"/>
                <a:gd name="connsiteY38" fmla="*/ 0 h 17647"/>
                <a:gd name="connsiteX39" fmla="*/ 5256 w 17949"/>
                <a:gd name="connsiteY39" fmla="*/ 147 h 17647"/>
                <a:gd name="connsiteX40" fmla="*/ 7628 w 17949"/>
                <a:gd name="connsiteY40" fmla="*/ 0 h 17647"/>
                <a:gd name="connsiteX41" fmla="*/ 7628 w 17949"/>
                <a:gd name="connsiteY41" fmla="*/ 956 h 17647"/>
                <a:gd name="connsiteX42" fmla="*/ 5256 w 17949"/>
                <a:gd name="connsiteY42" fmla="*/ 1691 h 17647"/>
                <a:gd name="connsiteX43" fmla="*/ 5256 w 17949"/>
                <a:gd name="connsiteY43" fmla="*/ 2096 h 17647"/>
                <a:gd name="connsiteX44" fmla="*/ 5000 w 17949"/>
                <a:gd name="connsiteY44" fmla="*/ 2647 h 17647"/>
                <a:gd name="connsiteX45" fmla="*/ 6667 w 17949"/>
                <a:gd name="connsiteY45" fmla="*/ 2463 h 17647"/>
                <a:gd name="connsiteX46" fmla="*/ 10256 w 17949"/>
                <a:gd name="connsiteY46" fmla="*/ 2463 h 17647"/>
                <a:gd name="connsiteX47" fmla="*/ 10897 w 17949"/>
                <a:gd name="connsiteY47" fmla="*/ 3015 h 17647"/>
                <a:gd name="connsiteX48" fmla="*/ 9615 w 17949"/>
                <a:gd name="connsiteY48" fmla="*/ 3971 h 17647"/>
                <a:gd name="connsiteX49" fmla="*/ 8013 w 17949"/>
                <a:gd name="connsiteY49" fmla="*/ 5478 h 17647"/>
                <a:gd name="connsiteX50" fmla="*/ 8654 w 17949"/>
                <a:gd name="connsiteY50" fmla="*/ 5699 h 17647"/>
                <a:gd name="connsiteX51" fmla="*/ 7628 w 17949"/>
                <a:gd name="connsiteY51" fmla="*/ 6066 h 17647"/>
                <a:gd name="connsiteX52" fmla="*/ 6667 w 17949"/>
                <a:gd name="connsiteY52" fmla="*/ 6434 h 17647"/>
                <a:gd name="connsiteX53" fmla="*/ 8654 w 17949"/>
                <a:gd name="connsiteY53" fmla="*/ 6434 h 17647"/>
                <a:gd name="connsiteX54" fmla="*/ 11282 w 17949"/>
                <a:gd name="connsiteY54" fmla="*/ 7978 h 17647"/>
                <a:gd name="connsiteX55" fmla="*/ 12949 w 17949"/>
                <a:gd name="connsiteY55" fmla="*/ 9669 h 17647"/>
                <a:gd name="connsiteX56" fmla="*/ 14936 w 17949"/>
                <a:gd name="connsiteY56" fmla="*/ 10662 h 17647"/>
                <a:gd name="connsiteX57" fmla="*/ 15577 w 17949"/>
                <a:gd name="connsiteY57" fmla="*/ 11985 h 17647"/>
                <a:gd name="connsiteX58" fmla="*/ 14936 w 17949"/>
                <a:gd name="connsiteY58" fmla="*/ 11985 h 17647"/>
                <a:gd name="connsiteX59" fmla="*/ 16282 w 17949"/>
                <a:gd name="connsiteY59" fmla="*/ 13125 h 17647"/>
                <a:gd name="connsiteX60" fmla="*/ 15577 w 17949"/>
                <a:gd name="connsiteY60" fmla="*/ 13493 h 17647"/>
                <a:gd name="connsiteX61" fmla="*/ 16282 w 17949"/>
                <a:gd name="connsiteY61" fmla="*/ 14044 h 17647"/>
                <a:gd name="connsiteX62" fmla="*/ 16603 w 17949"/>
                <a:gd name="connsiteY62" fmla="*/ 13676 h 17647"/>
                <a:gd name="connsiteX63" fmla="*/ 17949 w 17949"/>
                <a:gd name="connsiteY63" fmla="*/ 13493 h 17647"/>
                <a:gd name="connsiteX0" fmla="*/ 3974 w 17949"/>
                <a:gd name="connsiteY0" fmla="*/ 16140 h 16140"/>
                <a:gd name="connsiteX1" fmla="*/ 2372 w 17949"/>
                <a:gd name="connsiteY1" fmla="*/ 15993 h 16140"/>
                <a:gd name="connsiteX2" fmla="*/ 5000 w 17949"/>
                <a:gd name="connsiteY2" fmla="*/ 14632 h 16140"/>
                <a:gd name="connsiteX3" fmla="*/ 5000 w 17949"/>
                <a:gd name="connsiteY3" fmla="*/ 13676 h 16140"/>
                <a:gd name="connsiteX4" fmla="*/ 3974 w 17949"/>
                <a:gd name="connsiteY4" fmla="*/ 13676 h 16140"/>
                <a:gd name="connsiteX5" fmla="*/ 3333 w 17949"/>
                <a:gd name="connsiteY5" fmla="*/ 13676 h 16140"/>
                <a:gd name="connsiteX6" fmla="*/ 3974 w 17949"/>
                <a:gd name="connsiteY6" fmla="*/ 13493 h 16140"/>
                <a:gd name="connsiteX7" fmla="*/ 6026 w 17949"/>
                <a:gd name="connsiteY7" fmla="*/ 12904 h 16140"/>
                <a:gd name="connsiteX8" fmla="*/ 8013 w 17949"/>
                <a:gd name="connsiteY8" fmla="*/ 12904 h 16140"/>
                <a:gd name="connsiteX9" fmla="*/ 7628 w 17949"/>
                <a:gd name="connsiteY9" fmla="*/ 12169 h 16140"/>
                <a:gd name="connsiteX10" fmla="*/ 7628 w 17949"/>
                <a:gd name="connsiteY10" fmla="*/ 11397 h 16140"/>
                <a:gd name="connsiteX11" fmla="*/ 7628 w 17949"/>
                <a:gd name="connsiteY11" fmla="*/ 11029 h 16140"/>
                <a:gd name="connsiteX12" fmla="*/ 6987 w 17949"/>
                <a:gd name="connsiteY12" fmla="*/ 11029 h 16140"/>
                <a:gd name="connsiteX13" fmla="*/ 6667 w 17949"/>
                <a:gd name="connsiteY13" fmla="*/ 9669 h 16140"/>
                <a:gd name="connsiteX14" fmla="*/ 6667 w 17949"/>
                <a:gd name="connsiteY14" fmla="*/ 9522 h 16140"/>
                <a:gd name="connsiteX15" fmla="*/ 7628 w 17949"/>
                <a:gd name="connsiteY15" fmla="*/ 8934 h 16140"/>
                <a:gd name="connsiteX16" fmla="*/ 6667 w 17949"/>
                <a:gd name="connsiteY16" fmla="*/ 8934 h 16140"/>
                <a:gd name="connsiteX17" fmla="*/ 5000 w 17949"/>
                <a:gd name="connsiteY17" fmla="*/ 9081 h 16140"/>
                <a:gd name="connsiteX18" fmla="*/ 3333 w 17949"/>
                <a:gd name="connsiteY18" fmla="*/ 9522 h 16140"/>
                <a:gd name="connsiteX19" fmla="*/ 2372 w 17949"/>
                <a:gd name="connsiteY19" fmla="*/ 9081 h 16140"/>
                <a:gd name="connsiteX20" fmla="*/ 3333 w 17949"/>
                <a:gd name="connsiteY20" fmla="*/ 7574 h 16140"/>
                <a:gd name="connsiteX21" fmla="*/ 3333 w 17949"/>
                <a:gd name="connsiteY21" fmla="*/ 7206 h 16140"/>
                <a:gd name="connsiteX22" fmla="*/ 3333 w 17949"/>
                <a:gd name="connsiteY22" fmla="*/ 6654 h 16140"/>
                <a:gd name="connsiteX23" fmla="*/ 1667 w 17949"/>
                <a:gd name="connsiteY23" fmla="*/ 6654 h 16140"/>
                <a:gd name="connsiteX24" fmla="*/ 1026 w 17949"/>
                <a:gd name="connsiteY24" fmla="*/ 7978 h 16140"/>
                <a:gd name="connsiteX25" fmla="*/ 1026 w 17949"/>
                <a:gd name="connsiteY25" fmla="*/ 7022 h 16140"/>
                <a:gd name="connsiteX26" fmla="*/ 1026 w 17949"/>
                <a:gd name="connsiteY26" fmla="*/ 5699 h 16140"/>
                <a:gd name="connsiteX27" fmla="*/ 2372 w 17949"/>
                <a:gd name="connsiteY27" fmla="*/ 4926 h 16140"/>
                <a:gd name="connsiteX28" fmla="*/ 1026 w 17949"/>
                <a:gd name="connsiteY28" fmla="*/ 5110 h 16140"/>
                <a:gd name="connsiteX29" fmla="*/ 0 w 17949"/>
                <a:gd name="connsiteY29" fmla="*/ 4559 h 16140"/>
                <a:gd name="connsiteX30" fmla="*/ 1026 w 17949"/>
                <a:gd name="connsiteY30" fmla="*/ 3971 h 16140"/>
                <a:gd name="connsiteX31" fmla="*/ 1667 w 17949"/>
                <a:gd name="connsiteY31" fmla="*/ 3235 h 16140"/>
                <a:gd name="connsiteX32" fmla="*/ 641 w 17949"/>
                <a:gd name="connsiteY32" fmla="*/ 3015 h 16140"/>
                <a:gd name="connsiteX33" fmla="*/ 1026 w 17949"/>
                <a:gd name="connsiteY33" fmla="*/ 2096 h 16140"/>
                <a:gd name="connsiteX34" fmla="*/ 2372 w 17949"/>
                <a:gd name="connsiteY34" fmla="*/ 1691 h 16140"/>
                <a:gd name="connsiteX35" fmla="*/ 2372 w 17949"/>
                <a:gd name="connsiteY35" fmla="*/ 1103 h 16140"/>
                <a:gd name="connsiteX36" fmla="*/ 2628 w 17949"/>
                <a:gd name="connsiteY36" fmla="*/ 1103 h 16140"/>
                <a:gd name="connsiteX37" fmla="*/ 3333 w 17949"/>
                <a:gd name="connsiteY37" fmla="*/ 0 h 16140"/>
                <a:gd name="connsiteX38" fmla="*/ 5256 w 17949"/>
                <a:gd name="connsiteY38" fmla="*/ 147 h 16140"/>
                <a:gd name="connsiteX39" fmla="*/ 7628 w 17949"/>
                <a:gd name="connsiteY39" fmla="*/ 0 h 16140"/>
                <a:gd name="connsiteX40" fmla="*/ 7628 w 17949"/>
                <a:gd name="connsiteY40" fmla="*/ 956 h 16140"/>
                <a:gd name="connsiteX41" fmla="*/ 5256 w 17949"/>
                <a:gd name="connsiteY41" fmla="*/ 1691 h 16140"/>
                <a:gd name="connsiteX42" fmla="*/ 5256 w 17949"/>
                <a:gd name="connsiteY42" fmla="*/ 2096 h 16140"/>
                <a:gd name="connsiteX43" fmla="*/ 5000 w 17949"/>
                <a:gd name="connsiteY43" fmla="*/ 2647 h 16140"/>
                <a:gd name="connsiteX44" fmla="*/ 6667 w 17949"/>
                <a:gd name="connsiteY44" fmla="*/ 2463 h 16140"/>
                <a:gd name="connsiteX45" fmla="*/ 10256 w 17949"/>
                <a:gd name="connsiteY45" fmla="*/ 2463 h 16140"/>
                <a:gd name="connsiteX46" fmla="*/ 10897 w 17949"/>
                <a:gd name="connsiteY46" fmla="*/ 3015 h 16140"/>
                <a:gd name="connsiteX47" fmla="*/ 9615 w 17949"/>
                <a:gd name="connsiteY47" fmla="*/ 3971 h 16140"/>
                <a:gd name="connsiteX48" fmla="*/ 8013 w 17949"/>
                <a:gd name="connsiteY48" fmla="*/ 5478 h 16140"/>
                <a:gd name="connsiteX49" fmla="*/ 8654 w 17949"/>
                <a:gd name="connsiteY49" fmla="*/ 5699 h 16140"/>
                <a:gd name="connsiteX50" fmla="*/ 7628 w 17949"/>
                <a:gd name="connsiteY50" fmla="*/ 6066 h 16140"/>
                <a:gd name="connsiteX51" fmla="*/ 6667 w 17949"/>
                <a:gd name="connsiteY51" fmla="*/ 6434 h 16140"/>
                <a:gd name="connsiteX52" fmla="*/ 8654 w 17949"/>
                <a:gd name="connsiteY52" fmla="*/ 6434 h 16140"/>
                <a:gd name="connsiteX53" fmla="*/ 11282 w 17949"/>
                <a:gd name="connsiteY53" fmla="*/ 7978 h 16140"/>
                <a:gd name="connsiteX54" fmla="*/ 12949 w 17949"/>
                <a:gd name="connsiteY54" fmla="*/ 9669 h 16140"/>
                <a:gd name="connsiteX55" fmla="*/ 14936 w 17949"/>
                <a:gd name="connsiteY55" fmla="*/ 10662 h 16140"/>
                <a:gd name="connsiteX56" fmla="*/ 15577 w 17949"/>
                <a:gd name="connsiteY56" fmla="*/ 11985 h 16140"/>
                <a:gd name="connsiteX57" fmla="*/ 14936 w 17949"/>
                <a:gd name="connsiteY57" fmla="*/ 11985 h 16140"/>
                <a:gd name="connsiteX58" fmla="*/ 16282 w 17949"/>
                <a:gd name="connsiteY58" fmla="*/ 13125 h 16140"/>
                <a:gd name="connsiteX59" fmla="*/ 15577 w 17949"/>
                <a:gd name="connsiteY59" fmla="*/ 13493 h 16140"/>
                <a:gd name="connsiteX60" fmla="*/ 16282 w 17949"/>
                <a:gd name="connsiteY60" fmla="*/ 14044 h 16140"/>
                <a:gd name="connsiteX61" fmla="*/ 16603 w 17949"/>
                <a:gd name="connsiteY61" fmla="*/ 13676 h 16140"/>
                <a:gd name="connsiteX62" fmla="*/ 17949 w 17949"/>
                <a:gd name="connsiteY62" fmla="*/ 13493 h 16140"/>
                <a:gd name="connsiteX0" fmla="*/ 2372 w 17949"/>
                <a:gd name="connsiteY0" fmla="*/ 15993 h 15993"/>
                <a:gd name="connsiteX1" fmla="*/ 5000 w 17949"/>
                <a:gd name="connsiteY1" fmla="*/ 14632 h 15993"/>
                <a:gd name="connsiteX2" fmla="*/ 5000 w 17949"/>
                <a:gd name="connsiteY2" fmla="*/ 13676 h 15993"/>
                <a:gd name="connsiteX3" fmla="*/ 3974 w 17949"/>
                <a:gd name="connsiteY3" fmla="*/ 13676 h 15993"/>
                <a:gd name="connsiteX4" fmla="*/ 3333 w 17949"/>
                <a:gd name="connsiteY4" fmla="*/ 13676 h 15993"/>
                <a:gd name="connsiteX5" fmla="*/ 3974 w 17949"/>
                <a:gd name="connsiteY5" fmla="*/ 13493 h 15993"/>
                <a:gd name="connsiteX6" fmla="*/ 6026 w 17949"/>
                <a:gd name="connsiteY6" fmla="*/ 12904 h 15993"/>
                <a:gd name="connsiteX7" fmla="*/ 8013 w 17949"/>
                <a:gd name="connsiteY7" fmla="*/ 12904 h 15993"/>
                <a:gd name="connsiteX8" fmla="*/ 7628 w 17949"/>
                <a:gd name="connsiteY8" fmla="*/ 12169 h 15993"/>
                <a:gd name="connsiteX9" fmla="*/ 7628 w 17949"/>
                <a:gd name="connsiteY9" fmla="*/ 11397 h 15993"/>
                <a:gd name="connsiteX10" fmla="*/ 7628 w 17949"/>
                <a:gd name="connsiteY10" fmla="*/ 11029 h 15993"/>
                <a:gd name="connsiteX11" fmla="*/ 6987 w 17949"/>
                <a:gd name="connsiteY11" fmla="*/ 11029 h 15993"/>
                <a:gd name="connsiteX12" fmla="*/ 6667 w 17949"/>
                <a:gd name="connsiteY12" fmla="*/ 9669 h 15993"/>
                <a:gd name="connsiteX13" fmla="*/ 6667 w 17949"/>
                <a:gd name="connsiteY13" fmla="*/ 9522 h 15993"/>
                <a:gd name="connsiteX14" fmla="*/ 7628 w 17949"/>
                <a:gd name="connsiteY14" fmla="*/ 8934 h 15993"/>
                <a:gd name="connsiteX15" fmla="*/ 6667 w 17949"/>
                <a:gd name="connsiteY15" fmla="*/ 8934 h 15993"/>
                <a:gd name="connsiteX16" fmla="*/ 5000 w 17949"/>
                <a:gd name="connsiteY16" fmla="*/ 9081 h 15993"/>
                <a:gd name="connsiteX17" fmla="*/ 3333 w 17949"/>
                <a:gd name="connsiteY17" fmla="*/ 9522 h 15993"/>
                <a:gd name="connsiteX18" fmla="*/ 2372 w 17949"/>
                <a:gd name="connsiteY18" fmla="*/ 9081 h 15993"/>
                <a:gd name="connsiteX19" fmla="*/ 3333 w 17949"/>
                <a:gd name="connsiteY19" fmla="*/ 7574 h 15993"/>
                <a:gd name="connsiteX20" fmla="*/ 3333 w 17949"/>
                <a:gd name="connsiteY20" fmla="*/ 7206 h 15993"/>
                <a:gd name="connsiteX21" fmla="*/ 3333 w 17949"/>
                <a:gd name="connsiteY21" fmla="*/ 6654 h 15993"/>
                <a:gd name="connsiteX22" fmla="*/ 1667 w 17949"/>
                <a:gd name="connsiteY22" fmla="*/ 6654 h 15993"/>
                <a:gd name="connsiteX23" fmla="*/ 1026 w 17949"/>
                <a:gd name="connsiteY23" fmla="*/ 7978 h 15993"/>
                <a:gd name="connsiteX24" fmla="*/ 1026 w 17949"/>
                <a:gd name="connsiteY24" fmla="*/ 7022 h 15993"/>
                <a:gd name="connsiteX25" fmla="*/ 1026 w 17949"/>
                <a:gd name="connsiteY25" fmla="*/ 5699 h 15993"/>
                <a:gd name="connsiteX26" fmla="*/ 2372 w 17949"/>
                <a:gd name="connsiteY26" fmla="*/ 4926 h 15993"/>
                <a:gd name="connsiteX27" fmla="*/ 1026 w 17949"/>
                <a:gd name="connsiteY27" fmla="*/ 5110 h 15993"/>
                <a:gd name="connsiteX28" fmla="*/ 0 w 17949"/>
                <a:gd name="connsiteY28" fmla="*/ 4559 h 15993"/>
                <a:gd name="connsiteX29" fmla="*/ 1026 w 17949"/>
                <a:gd name="connsiteY29" fmla="*/ 3971 h 15993"/>
                <a:gd name="connsiteX30" fmla="*/ 1667 w 17949"/>
                <a:gd name="connsiteY30" fmla="*/ 3235 h 15993"/>
                <a:gd name="connsiteX31" fmla="*/ 641 w 17949"/>
                <a:gd name="connsiteY31" fmla="*/ 3015 h 15993"/>
                <a:gd name="connsiteX32" fmla="*/ 1026 w 17949"/>
                <a:gd name="connsiteY32" fmla="*/ 2096 h 15993"/>
                <a:gd name="connsiteX33" fmla="*/ 2372 w 17949"/>
                <a:gd name="connsiteY33" fmla="*/ 1691 h 15993"/>
                <a:gd name="connsiteX34" fmla="*/ 2372 w 17949"/>
                <a:gd name="connsiteY34" fmla="*/ 1103 h 15993"/>
                <a:gd name="connsiteX35" fmla="*/ 2628 w 17949"/>
                <a:gd name="connsiteY35" fmla="*/ 1103 h 15993"/>
                <a:gd name="connsiteX36" fmla="*/ 3333 w 17949"/>
                <a:gd name="connsiteY36" fmla="*/ 0 h 15993"/>
                <a:gd name="connsiteX37" fmla="*/ 5256 w 17949"/>
                <a:gd name="connsiteY37" fmla="*/ 147 h 15993"/>
                <a:gd name="connsiteX38" fmla="*/ 7628 w 17949"/>
                <a:gd name="connsiteY38" fmla="*/ 0 h 15993"/>
                <a:gd name="connsiteX39" fmla="*/ 7628 w 17949"/>
                <a:gd name="connsiteY39" fmla="*/ 956 h 15993"/>
                <a:gd name="connsiteX40" fmla="*/ 5256 w 17949"/>
                <a:gd name="connsiteY40" fmla="*/ 1691 h 15993"/>
                <a:gd name="connsiteX41" fmla="*/ 5256 w 17949"/>
                <a:gd name="connsiteY41" fmla="*/ 2096 h 15993"/>
                <a:gd name="connsiteX42" fmla="*/ 5000 w 17949"/>
                <a:gd name="connsiteY42" fmla="*/ 2647 h 15993"/>
                <a:gd name="connsiteX43" fmla="*/ 6667 w 17949"/>
                <a:gd name="connsiteY43" fmla="*/ 2463 h 15993"/>
                <a:gd name="connsiteX44" fmla="*/ 10256 w 17949"/>
                <a:gd name="connsiteY44" fmla="*/ 2463 h 15993"/>
                <a:gd name="connsiteX45" fmla="*/ 10897 w 17949"/>
                <a:gd name="connsiteY45" fmla="*/ 3015 h 15993"/>
                <a:gd name="connsiteX46" fmla="*/ 9615 w 17949"/>
                <a:gd name="connsiteY46" fmla="*/ 3971 h 15993"/>
                <a:gd name="connsiteX47" fmla="*/ 8013 w 17949"/>
                <a:gd name="connsiteY47" fmla="*/ 5478 h 15993"/>
                <a:gd name="connsiteX48" fmla="*/ 8654 w 17949"/>
                <a:gd name="connsiteY48" fmla="*/ 5699 h 15993"/>
                <a:gd name="connsiteX49" fmla="*/ 7628 w 17949"/>
                <a:gd name="connsiteY49" fmla="*/ 6066 h 15993"/>
                <a:gd name="connsiteX50" fmla="*/ 6667 w 17949"/>
                <a:gd name="connsiteY50" fmla="*/ 6434 h 15993"/>
                <a:gd name="connsiteX51" fmla="*/ 8654 w 17949"/>
                <a:gd name="connsiteY51" fmla="*/ 6434 h 15993"/>
                <a:gd name="connsiteX52" fmla="*/ 11282 w 17949"/>
                <a:gd name="connsiteY52" fmla="*/ 7978 h 15993"/>
                <a:gd name="connsiteX53" fmla="*/ 12949 w 17949"/>
                <a:gd name="connsiteY53" fmla="*/ 9669 h 15993"/>
                <a:gd name="connsiteX54" fmla="*/ 14936 w 17949"/>
                <a:gd name="connsiteY54" fmla="*/ 10662 h 15993"/>
                <a:gd name="connsiteX55" fmla="*/ 15577 w 17949"/>
                <a:gd name="connsiteY55" fmla="*/ 11985 h 15993"/>
                <a:gd name="connsiteX56" fmla="*/ 14936 w 17949"/>
                <a:gd name="connsiteY56" fmla="*/ 11985 h 15993"/>
                <a:gd name="connsiteX57" fmla="*/ 16282 w 17949"/>
                <a:gd name="connsiteY57" fmla="*/ 13125 h 15993"/>
                <a:gd name="connsiteX58" fmla="*/ 15577 w 17949"/>
                <a:gd name="connsiteY58" fmla="*/ 13493 h 15993"/>
                <a:gd name="connsiteX59" fmla="*/ 16282 w 17949"/>
                <a:gd name="connsiteY59" fmla="*/ 14044 h 15993"/>
                <a:gd name="connsiteX60" fmla="*/ 16603 w 17949"/>
                <a:gd name="connsiteY60" fmla="*/ 13676 h 15993"/>
                <a:gd name="connsiteX61" fmla="*/ 17949 w 17949"/>
                <a:gd name="connsiteY61" fmla="*/ 13493 h 15993"/>
                <a:gd name="connsiteX0" fmla="*/ 5000 w 17949"/>
                <a:gd name="connsiteY0" fmla="*/ 14632 h 14632"/>
                <a:gd name="connsiteX1" fmla="*/ 5000 w 17949"/>
                <a:gd name="connsiteY1" fmla="*/ 13676 h 14632"/>
                <a:gd name="connsiteX2" fmla="*/ 3974 w 17949"/>
                <a:gd name="connsiteY2" fmla="*/ 13676 h 14632"/>
                <a:gd name="connsiteX3" fmla="*/ 3333 w 17949"/>
                <a:gd name="connsiteY3" fmla="*/ 13676 h 14632"/>
                <a:gd name="connsiteX4" fmla="*/ 3974 w 17949"/>
                <a:gd name="connsiteY4" fmla="*/ 13493 h 14632"/>
                <a:gd name="connsiteX5" fmla="*/ 6026 w 17949"/>
                <a:gd name="connsiteY5" fmla="*/ 12904 h 14632"/>
                <a:gd name="connsiteX6" fmla="*/ 8013 w 17949"/>
                <a:gd name="connsiteY6" fmla="*/ 12904 h 14632"/>
                <a:gd name="connsiteX7" fmla="*/ 7628 w 17949"/>
                <a:gd name="connsiteY7" fmla="*/ 12169 h 14632"/>
                <a:gd name="connsiteX8" fmla="*/ 7628 w 17949"/>
                <a:gd name="connsiteY8" fmla="*/ 11397 h 14632"/>
                <a:gd name="connsiteX9" fmla="*/ 7628 w 17949"/>
                <a:gd name="connsiteY9" fmla="*/ 11029 h 14632"/>
                <a:gd name="connsiteX10" fmla="*/ 6987 w 17949"/>
                <a:gd name="connsiteY10" fmla="*/ 11029 h 14632"/>
                <a:gd name="connsiteX11" fmla="*/ 6667 w 17949"/>
                <a:gd name="connsiteY11" fmla="*/ 9669 h 14632"/>
                <a:gd name="connsiteX12" fmla="*/ 6667 w 17949"/>
                <a:gd name="connsiteY12" fmla="*/ 9522 h 14632"/>
                <a:gd name="connsiteX13" fmla="*/ 7628 w 17949"/>
                <a:gd name="connsiteY13" fmla="*/ 8934 h 14632"/>
                <a:gd name="connsiteX14" fmla="*/ 6667 w 17949"/>
                <a:gd name="connsiteY14" fmla="*/ 8934 h 14632"/>
                <a:gd name="connsiteX15" fmla="*/ 5000 w 17949"/>
                <a:gd name="connsiteY15" fmla="*/ 9081 h 14632"/>
                <a:gd name="connsiteX16" fmla="*/ 3333 w 17949"/>
                <a:gd name="connsiteY16" fmla="*/ 9522 h 14632"/>
                <a:gd name="connsiteX17" fmla="*/ 2372 w 17949"/>
                <a:gd name="connsiteY17" fmla="*/ 9081 h 14632"/>
                <a:gd name="connsiteX18" fmla="*/ 3333 w 17949"/>
                <a:gd name="connsiteY18" fmla="*/ 7574 h 14632"/>
                <a:gd name="connsiteX19" fmla="*/ 3333 w 17949"/>
                <a:gd name="connsiteY19" fmla="*/ 7206 h 14632"/>
                <a:gd name="connsiteX20" fmla="*/ 3333 w 17949"/>
                <a:gd name="connsiteY20" fmla="*/ 6654 h 14632"/>
                <a:gd name="connsiteX21" fmla="*/ 1667 w 17949"/>
                <a:gd name="connsiteY21" fmla="*/ 6654 h 14632"/>
                <a:gd name="connsiteX22" fmla="*/ 1026 w 17949"/>
                <a:gd name="connsiteY22" fmla="*/ 7978 h 14632"/>
                <a:gd name="connsiteX23" fmla="*/ 1026 w 17949"/>
                <a:gd name="connsiteY23" fmla="*/ 7022 h 14632"/>
                <a:gd name="connsiteX24" fmla="*/ 1026 w 17949"/>
                <a:gd name="connsiteY24" fmla="*/ 5699 h 14632"/>
                <a:gd name="connsiteX25" fmla="*/ 2372 w 17949"/>
                <a:gd name="connsiteY25" fmla="*/ 4926 h 14632"/>
                <a:gd name="connsiteX26" fmla="*/ 1026 w 17949"/>
                <a:gd name="connsiteY26" fmla="*/ 5110 h 14632"/>
                <a:gd name="connsiteX27" fmla="*/ 0 w 17949"/>
                <a:gd name="connsiteY27" fmla="*/ 4559 h 14632"/>
                <a:gd name="connsiteX28" fmla="*/ 1026 w 17949"/>
                <a:gd name="connsiteY28" fmla="*/ 3971 h 14632"/>
                <a:gd name="connsiteX29" fmla="*/ 1667 w 17949"/>
                <a:gd name="connsiteY29" fmla="*/ 3235 h 14632"/>
                <a:gd name="connsiteX30" fmla="*/ 641 w 17949"/>
                <a:gd name="connsiteY30" fmla="*/ 3015 h 14632"/>
                <a:gd name="connsiteX31" fmla="*/ 1026 w 17949"/>
                <a:gd name="connsiteY31" fmla="*/ 2096 h 14632"/>
                <a:gd name="connsiteX32" fmla="*/ 2372 w 17949"/>
                <a:gd name="connsiteY32" fmla="*/ 1691 h 14632"/>
                <a:gd name="connsiteX33" fmla="*/ 2372 w 17949"/>
                <a:gd name="connsiteY33" fmla="*/ 1103 h 14632"/>
                <a:gd name="connsiteX34" fmla="*/ 2628 w 17949"/>
                <a:gd name="connsiteY34" fmla="*/ 1103 h 14632"/>
                <a:gd name="connsiteX35" fmla="*/ 3333 w 17949"/>
                <a:gd name="connsiteY35" fmla="*/ 0 h 14632"/>
                <a:gd name="connsiteX36" fmla="*/ 5256 w 17949"/>
                <a:gd name="connsiteY36" fmla="*/ 147 h 14632"/>
                <a:gd name="connsiteX37" fmla="*/ 7628 w 17949"/>
                <a:gd name="connsiteY37" fmla="*/ 0 h 14632"/>
                <a:gd name="connsiteX38" fmla="*/ 7628 w 17949"/>
                <a:gd name="connsiteY38" fmla="*/ 956 h 14632"/>
                <a:gd name="connsiteX39" fmla="*/ 5256 w 17949"/>
                <a:gd name="connsiteY39" fmla="*/ 1691 h 14632"/>
                <a:gd name="connsiteX40" fmla="*/ 5256 w 17949"/>
                <a:gd name="connsiteY40" fmla="*/ 2096 h 14632"/>
                <a:gd name="connsiteX41" fmla="*/ 5000 w 17949"/>
                <a:gd name="connsiteY41" fmla="*/ 2647 h 14632"/>
                <a:gd name="connsiteX42" fmla="*/ 6667 w 17949"/>
                <a:gd name="connsiteY42" fmla="*/ 2463 h 14632"/>
                <a:gd name="connsiteX43" fmla="*/ 10256 w 17949"/>
                <a:gd name="connsiteY43" fmla="*/ 2463 h 14632"/>
                <a:gd name="connsiteX44" fmla="*/ 10897 w 17949"/>
                <a:gd name="connsiteY44" fmla="*/ 3015 h 14632"/>
                <a:gd name="connsiteX45" fmla="*/ 9615 w 17949"/>
                <a:gd name="connsiteY45" fmla="*/ 3971 h 14632"/>
                <a:gd name="connsiteX46" fmla="*/ 8013 w 17949"/>
                <a:gd name="connsiteY46" fmla="*/ 5478 h 14632"/>
                <a:gd name="connsiteX47" fmla="*/ 8654 w 17949"/>
                <a:gd name="connsiteY47" fmla="*/ 5699 h 14632"/>
                <a:gd name="connsiteX48" fmla="*/ 7628 w 17949"/>
                <a:gd name="connsiteY48" fmla="*/ 6066 h 14632"/>
                <a:gd name="connsiteX49" fmla="*/ 6667 w 17949"/>
                <a:gd name="connsiteY49" fmla="*/ 6434 h 14632"/>
                <a:gd name="connsiteX50" fmla="*/ 8654 w 17949"/>
                <a:gd name="connsiteY50" fmla="*/ 6434 h 14632"/>
                <a:gd name="connsiteX51" fmla="*/ 11282 w 17949"/>
                <a:gd name="connsiteY51" fmla="*/ 7978 h 14632"/>
                <a:gd name="connsiteX52" fmla="*/ 12949 w 17949"/>
                <a:gd name="connsiteY52" fmla="*/ 9669 h 14632"/>
                <a:gd name="connsiteX53" fmla="*/ 14936 w 17949"/>
                <a:gd name="connsiteY53" fmla="*/ 10662 h 14632"/>
                <a:gd name="connsiteX54" fmla="*/ 15577 w 17949"/>
                <a:gd name="connsiteY54" fmla="*/ 11985 h 14632"/>
                <a:gd name="connsiteX55" fmla="*/ 14936 w 17949"/>
                <a:gd name="connsiteY55" fmla="*/ 11985 h 14632"/>
                <a:gd name="connsiteX56" fmla="*/ 16282 w 17949"/>
                <a:gd name="connsiteY56" fmla="*/ 13125 h 14632"/>
                <a:gd name="connsiteX57" fmla="*/ 15577 w 17949"/>
                <a:gd name="connsiteY57" fmla="*/ 13493 h 14632"/>
                <a:gd name="connsiteX58" fmla="*/ 16282 w 17949"/>
                <a:gd name="connsiteY58" fmla="*/ 14044 h 14632"/>
                <a:gd name="connsiteX59" fmla="*/ 16603 w 17949"/>
                <a:gd name="connsiteY59" fmla="*/ 13676 h 14632"/>
                <a:gd name="connsiteX60" fmla="*/ 17949 w 17949"/>
                <a:gd name="connsiteY60" fmla="*/ 13493 h 14632"/>
                <a:gd name="connsiteX0" fmla="*/ 5000 w 17949"/>
                <a:gd name="connsiteY0" fmla="*/ 13676 h 14044"/>
                <a:gd name="connsiteX1" fmla="*/ 3974 w 17949"/>
                <a:gd name="connsiteY1" fmla="*/ 13676 h 14044"/>
                <a:gd name="connsiteX2" fmla="*/ 3333 w 17949"/>
                <a:gd name="connsiteY2" fmla="*/ 13676 h 14044"/>
                <a:gd name="connsiteX3" fmla="*/ 3974 w 17949"/>
                <a:gd name="connsiteY3" fmla="*/ 13493 h 14044"/>
                <a:gd name="connsiteX4" fmla="*/ 6026 w 17949"/>
                <a:gd name="connsiteY4" fmla="*/ 12904 h 14044"/>
                <a:gd name="connsiteX5" fmla="*/ 8013 w 17949"/>
                <a:gd name="connsiteY5" fmla="*/ 12904 h 14044"/>
                <a:gd name="connsiteX6" fmla="*/ 7628 w 17949"/>
                <a:gd name="connsiteY6" fmla="*/ 12169 h 14044"/>
                <a:gd name="connsiteX7" fmla="*/ 7628 w 17949"/>
                <a:gd name="connsiteY7" fmla="*/ 11397 h 14044"/>
                <a:gd name="connsiteX8" fmla="*/ 7628 w 17949"/>
                <a:gd name="connsiteY8" fmla="*/ 11029 h 14044"/>
                <a:gd name="connsiteX9" fmla="*/ 6987 w 17949"/>
                <a:gd name="connsiteY9" fmla="*/ 11029 h 14044"/>
                <a:gd name="connsiteX10" fmla="*/ 6667 w 17949"/>
                <a:gd name="connsiteY10" fmla="*/ 9669 h 14044"/>
                <a:gd name="connsiteX11" fmla="*/ 6667 w 17949"/>
                <a:gd name="connsiteY11" fmla="*/ 9522 h 14044"/>
                <a:gd name="connsiteX12" fmla="*/ 7628 w 17949"/>
                <a:gd name="connsiteY12" fmla="*/ 8934 h 14044"/>
                <a:gd name="connsiteX13" fmla="*/ 6667 w 17949"/>
                <a:gd name="connsiteY13" fmla="*/ 8934 h 14044"/>
                <a:gd name="connsiteX14" fmla="*/ 5000 w 17949"/>
                <a:gd name="connsiteY14" fmla="*/ 9081 h 14044"/>
                <a:gd name="connsiteX15" fmla="*/ 3333 w 17949"/>
                <a:gd name="connsiteY15" fmla="*/ 9522 h 14044"/>
                <a:gd name="connsiteX16" fmla="*/ 2372 w 17949"/>
                <a:gd name="connsiteY16" fmla="*/ 9081 h 14044"/>
                <a:gd name="connsiteX17" fmla="*/ 3333 w 17949"/>
                <a:gd name="connsiteY17" fmla="*/ 7574 h 14044"/>
                <a:gd name="connsiteX18" fmla="*/ 3333 w 17949"/>
                <a:gd name="connsiteY18" fmla="*/ 7206 h 14044"/>
                <a:gd name="connsiteX19" fmla="*/ 3333 w 17949"/>
                <a:gd name="connsiteY19" fmla="*/ 6654 h 14044"/>
                <a:gd name="connsiteX20" fmla="*/ 1667 w 17949"/>
                <a:gd name="connsiteY20" fmla="*/ 6654 h 14044"/>
                <a:gd name="connsiteX21" fmla="*/ 1026 w 17949"/>
                <a:gd name="connsiteY21" fmla="*/ 7978 h 14044"/>
                <a:gd name="connsiteX22" fmla="*/ 1026 w 17949"/>
                <a:gd name="connsiteY22" fmla="*/ 7022 h 14044"/>
                <a:gd name="connsiteX23" fmla="*/ 1026 w 17949"/>
                <a:gd name="connsiteY23" fmla="*/ 5699 h 14044"/>
                <a:gd name="connsiteX24" fmla="*/ 2372 w 17949"/>
                <a:gd name="connsiteY24" fmla="*/ 4926 h 14044"/>
                <a:gd name="connsiteX25" fmla="*/ 1026 w 17949"/>
                <a:gd name="connsiteY25" fmla="*/ 5110 h 14044"/>
                <a:gd name="connsiteX26" fmla="*/ 0 w 17949"/>
                <a:gd name="connsiteY26" fmla="*/ 4559 h 14044"/>
                <a:gd name="connsiteX27" fmla="*/ 1026 w 17949"/>
                <a:gd name="connsiteY27" fmla="*/ 3971 h 14044"/>
                <a:gd name="connsiteX28" fmla="*/ 1667 w 17949"/>
                <a:gd name="connsiteY28" fmla="*/ 3235 h 14044"/>
                <a:gd name="connsiteX29" fmla="*/ 641 w 17949"/>
                <a:gd name="connsiteY29" fmla="*/ 3015 h 14044"/>
                <a:gd name="connsiteX30" fmla="*/ 1026 w 17949"/>
                <a:gd name="connsiteY30" fmla="*/ 2096 h 14044"/>
                <a:gd name="connsiteX31" fmla="*/ 2372 w 17949"/>
                <a:gd name="connsiteY31" fmla="*/ 1691 h 14044"/>
                <a:gd name="connsiteX32" fmla="*/ 2372 w 17949"/>
                <a:gd name="connsiteY32" fmla="*/ 1103 h 14044"/>
                <a:gd name="connsiteX33" fmla="*/ 2628 w 17949"/>
                <a:gd name="connsiteY33" fmla="*/ 1103 h 14044"/>
                <a:gd name="connsiteX34" fmla="*/ 3333 w 17949"/>
                <a:gd name="connsiteY34" fmla="*/ 0 h 14044"/>
                <a:gd name="connsiteX35" fmla="*/ 5256 w 17949"/>
                <a:gd name="connsiteY35" fmla="*/ 147 h 14044"/>
                <a:gd name="connsiteX36" fmla="*/ 7628 w 17949"/>
                <a:gd name="connsiteY36" fmla="*/ 0 h 14044"/>
                <a:gd name="connsiteX37" fmla="*/ 7628 w 17949"/>
                <a:gd name="connsiteY37" fmla="*/ 956 h 14044"/>
                <a:gd name="connsiteX38" fmla="*/ 5256 w 17949"/>
                <a:gd name="connsiteY38" fmla="*/ 1691 h 14044"/>
                <a:gd name="connsiteX39" fmla="*/ 5256 w 17949"/>
                <a:gd name="connsiteY39" fmla="*/ 2096 h 14044"/>
                <a:gd name="connsiteX40" fmla="*/ 5000 w 17949"/>
                <a:gd name="connsiteY40" fmla="*/ 2647 h 14044"/>
                <a:gd name="connsiteX41" fmla="*/ 6667 w 17949"/>
                <a:gd name="connsiteY41" fmla="*/ 2463 h 14044"/>
                <a:gd name="connsiteX42" fmla="*/ 10256 w 17949"/>
                <a:gd name="connsiteY42" fmla="*/ 2463 h 14044"/>
                <a:gd name="connsiteX43" fmla="*/ 10897 w 17949"/>
                <a:gd name="connsiteY43" fmla="*/ 3015 h 14044"/>
                <a:gd name="connsiteX44" fmla="*/ 9615 w 17949"/>
                <a:gd name="connsiteY44" fmla="*/ 3971 h 14044"/>
                <a:gd name="connsiteX45" fmla="*/ 8013 w 17949"/>
                <a:gd name="connsiteY45" fmla="*/ 5478 h 14044"/>
                <a:gd name="connsiteX46" fmla="*/ 8654 w 17949"/>
                <a:gd name="connsiteY46" fmla="*/ 5699 h 14044"/>
                <a:gd name="connsiteX47" fmla="*/ 7628 w 17949"/>
                <a:gd name="connsiteY47" fmla="*/ 6066 h 14044"/>
                <a:gd name="connsiteX48" fmla="*/ 6667 w 17949"/>
                <a:gd name="connsiteY48" fmla="*/ 6434 h 14044"/>
                <a:gd name="connsiteX49" fmla="*/ 8654 w 17949"/>
                <a:gd name="connsiteY49" fmla="*/ 6434 h 14044"/>
                <a:gd name="connsiteX50" fmla="*/ 11282 w 17949"/>
                <a:gd name="connsiteY50" fmla="*/ 7978 h 14044"/>
                <a:gd name="connsiteX51" fmla="*/ 12949 w 17949"/>
                <a:gd name="connsiteY51" fmla="*/ 9669 h 14044"/>
                <a:gd name="connsiteX52" fmla="*/ 14936 w 17949"/>
                <a:gd name="connsiteY52" fmla="*/ 10662 h 14044"/>
                <a:gd name="connsiteX53" fmla="*/ 15577 w 17949"/>
                <a:gd name="connsiteY53" fmla="*/ 11985 h 14044"/>
                <a:gd name="connsiteX54" fmla="*/ 14936 w 17949"/>
                <a:gd name="connsiteY54" fmla="*/ 11985 h 14044"/>
                <a:gd name="connsiteX55" fmla="*/ 16282 w 17949"/>
                <a:gd name="connsiteY55" fmla="*/ 13125 h 14044"/>
                <a:gd name="connsiteX56" fmla="*/ 15577 w 17949"/>
                <a:gd name="connsiteY56" fmla="*/ 13493 h 14044"/>
                <a:gd name="connsiteX57" fmla="*/ 16282 w 17949"/>
                <a:gd name="connsiteY57" fmla="*/ 14044 h 14044"/>
                <a:gd name="connsiteX58" fmla="*/ 16603 w 17949"/>
                <a:gd name="connsiteY58" fmla="*/ 13676 h 14044"/>
                <a:gd name="connsiteX59" fmla="*/ 17949 w 17949"/>
                <a:gd name="connsiteY59" fmla="*/ 13493 h 14044"/>
                <a:gd name="connsiteX0" fmla="*/ 5000 w 17949"/>
                <a:gd name="connsiteY0" fmla="*/ 13676 h 14044"/>
                <a:gd name="connsiteX1" fmla="*/ 3974 w 17949"/>
                <a:gd name="connsiteY1" fmla="*/ 13676 h 14044"/>
                <a:gd name="connsiteX2" fmla="*/ 3333 w 17949"/>
                <a:gd name="connsiteY2" fmla="*/ 13676 h 14044"/>
                <a:gd name="connsiteX3" fmla="*/ 3974 w 17949"/>
                <a:gd name="connsiteY3" fmla="*/ 13493 h 14044"/>
                <a:gd name="connsiteX4" fmla="*/ 6026 w 17949"/>
                <a:gd name="connsiteY4" fmla="*/ 12904 h 14044"/>
                <a:gd name="connsiteX5" fmla="*/ 8013 w 17949"/>
                <a:gd name="connsiteY5" fmla="*/ 12904 h 14044"/>
                <a:gd name="connsiteX6" fmla="*/ 7628 w 17949"/>
                <a:gd name="connsiteY6" fmla="*/ 12169 h 14044"/>
                <a:gd name="connsiteX7" fmla="*/ 7628 w 17949"/>
                <a:gd name="connsiteY7" fmla="*/ 11397 h 14044"/>
                <a:gd name="connsiteX8" fmla="*/ 7628 w 17949"/>
                <a:gd name="connsiteY8" fmla="*/ 11029 h 14044"/>
                <a:gd name="connsiteX9" fmla="*/ 6667 w 17949"/>
                <a:gd name="connsiteY9" fmla="*/ 9669 h 14044"/>
                <a:gd name="connsiteX10" fmla="*/ 6667 w 17949"/>
                <a:gd name="connsiteY10" fmla="*/ 9522 h 14044"/>
                <a:gd name="connsiteX11" fmla="*/ 7628 w 17949"/>
                <a:gd name="connsiteY11" fmla="*/ 8934 h 14044"/>
                <a:gd name="connsiteX12" fmla="*/ 6667 w 17949"/>
                <a:gd name="connsiteY12" fmla="*/ 8934 h 14044"/>
                <a:gd name="connsiteX13" fmla="*/ 5000 w 17949"/>
                <a:gd name="connsiteY13" fmla="*/ 9081 h 14044"/>
                <a:gd name="connsiteX14" fmla="*/ 3333 w 17949"/>
                <a:gd name="connsiteY14" fmla="*/ 9522 h 14044"/>
                <a:gd name="connsiteX15" fmla="*/ 2372 w 17949"/>
                <a:gd name="connsiteY15" fmla="*/ 9081 h 14044"/>
                <a:gd name="connsiteX16" fmla="*/ 3333 w 17949"/>
                <a:gd name="connsiteY16" fmla="*/ 7574 h 14044"/>
                <a:gd name="connsiteX17" fmla="*/ 3333 w 17949"/>
                <a:gd name="connsiteY17" fmla="*/ 7206 h 14044"/>
                <a:gd name="connsiteX18" fmla="*/ 3333 w 17949"/>
                <a:gd name="connsiteY18" fmla="*/ 6654 h 14044"/>
                <a:gd name="connsiteX19" fmla="*/ 1667 w 17949"/>
                <a:gd name="connsiteY19" fmla="*/ 6654 h 14044"/>
                <a:gd name="connsiteX20" fmla="*/ 1026 w 17949"/>
                <a:gd name="connsiteY20" fmla="*/ 7978 h 14044"/>
                <a:gd name="connsiteX21" fmla="*/ 1026 w 17949"/>
                <a:gd name="connsiteY21" fmla="*/ 7022 h 14044"/>
                <a:gd name="connsiteX22" fmla="*/ 1026 w 17949"/>
                <a:gd name="connsiteY22" fmla="*/ 5699 h 14044"/>
                <a:gd name="connsiteX23" fmla="*/ 2372 w 17949"/>
                <a:gd name="connsiteY23" fmla="*/ 4926 h 14044"/>
                <a:gd name="connsiteX24" fmla="*/ 1026 w 17949"/>
                <a:gd name="connsiteY24" fmla="*/ 5110 h 14044"/>
                <a:gd name="connsiteX25" fmla="*/ 0 w 17949"/>
                <a:gd name="connsiteY25" fmla="*/ 4559 h 14044"/>
                <a:gd name="connsiteX26" fmla="*/ 1026 w 17949"/>
                <a:gd name="connsiteY26" fmla="*/ 3971 h 14044"/>
                <a:gd name="connsiteX27" fmla="*/ 1667 w 17949"/>
                <a:gd name="connsiteY27" fmla="*/ 3235 h 14044"/>
                <a:gd name="connsiteX28" fmla="*/ 641 w 17949"/>
                <a:gd name="connsiteY28" fmla="*/ 3015 h 14044"/>
                <a:gd name="connsiteX29" fmla="*/ 1026 w 17949"/>
                <a:gd name="connsiteY29" fmla="*/ 2096 h 14044"/>
                <a:gd name="connsiteX30" fmla="*/ 2372 w 17949"/>
                <a:gd name="connsiteY30" fmla="*/ 1691 h 14044"/>
                <a:gd name="connsiteX31" fmla="*/ 2372 w 17949"/>
                <a:gd name="connsiteY31" fmla="*/ 1103 h 14044"/>
                <a:gd name="connsiteX32" fmla="*/ 2628 w 17949"/>
                <a:gd name="connsiteY32" fmla="*/ 1103 h 14044"/>
                <a:gd name="connsiteX33" fmla="*/ 3333 w 17949"/>
                <a:gd name="connsiteY33" fmla="*/ 0 h 14044"/>
                <a:gd name="connsiteX34" fmla="*/ 5256 w 17949"/>
                <a:gd name="connsiteY34" fmla="*/ 147 h 14044"/>
                <a:gd name="connsiteX35" fmla="*/ 7628 w 17949"/>
                <a:gd name="connsiteY35" fmla="*/ 0 h 14044"/>
                <a:gd name="connsiteX36" fmla="*/ 7628 w 17949"/>
                <a:gd name="connsiteY36" fmla="*/ 956 h 14044"/>
                <a:gd name="connsiteX37" fmla="*/ 5256 w 17949"/>
                <a:gd name="connsiteY37" fmla="*/ 1691 h 14044"/>
                <a:gd name="connsiteX38" fmla="*/ 5256 w 17949"/>
                <a:gd name="connsiteY38" fmla="*/ 2096 h 14044"/>
                <a:gd name="connsiteX39" fmla="*/ 5000 w 17949"/>
                <a:gd name="connsiteY39" fmla="*/ 2647 h 14044"/>
                <a:gd name="connsiteX40" fmla="*/ 6667 w 17949"/>
                <a:gd name="connsiteY40" fmla="*/ 2463 h 14044"/>
                <a:gd name="connsiteX41" fmla="*/ 10256 w 17949"/>
                <a:gd name="connsiteY41" fmla="*/ 2463 h 14044"/>
                <a:gd name="connsiteX42" fmla="*/ 10897 w 17949"/>
                <a:gd name="connsiteY42" fmla="*/ 3015 h 14044"/>
                <a:gd name="connsiteX43" fmla="*/ 9615 w 17949"/>
                <a:gd name="connsiteY43" fmla="*/ 3971 h 14044"/>
                <a:gd name="connsiteX44" fmla="*/ 8013 w 17949"/>
                <a:gd name="connsiteY44" fmla="*/ 5478 h 14044"/>
                <a:gd name="connsiteX45" fmla="*/ 8654 w 17949"/>
                <a:gd name="connsiteY45" fmla="*/ 5699 h 14044"/>
                <a:gd name="connsiteX46" fmla="*/ 7628 w 17949"/>
                <a:gd name="connsiteY46" fmla="*/ 6066 h 14044"/>
                <a:gd name="connsiteX47" fmla="*/ 6667 w 17949"/>
                <a:gd name="connsiteY47" fmla="*/ 6434 h 14044"/>
                <a:gd name="connsiteX48" fmla="*/ 8654 w 17949"/>
                <a:gd name="connsiteY48" fmla="*/ 6434 h 14044"/>
                <a:gd name="connsiteX49" fmla="*/ 11282 w 17949"/>
                <a:gd name="connsiteY49" fmla="*/ 7978 h 14044"/>
                <a:gd name="connsiteX50" fmla="*/ 12949 w 17949"/>
                <a:gd name="connsiteY50" fmla="*/ 9669 h 14044"/>
                <a:gd name="connsiteX51" fmla="*/ 14936 w 17949"/>
                <a:gd name="connsiteY51" fmla="*/ 10662 h 14044"/>
                <a:gd name="connsiteX52" fmla="*/ 15577 w 17949"/>
                <a:gd name="connsiteY52" fmla="*/ 11985 h 14044"/>
                <a:gd name="connsiteX53" fmla="*/ 14936 w 17949"/>
                <a:gd name="connsiteY53" fmla="*/ 11985 h 14044"/>
                <a:gd name="connsiteX54" fmla="*/ 16282 w 17949"/>
                <a:gd name="connsiteY54" fmla="*/ 13125 h 14044"/>
                <a:gd name="connsiteX55" fmla="*/ 15577 w 17949"/>
                <a:gd name="connsiteY55" fmla="*/ 13493 h 14044"/>
                <a:gd name="connsiteX56" fmla="*/ 16282 w 17949"/>
                <a:gd name="connsiteY56" fmla="*/ 14044 h 14044"/>
                <a:gd name="connsiteX57" fmla="*/ 16603 w 17949"/>
                <a:gd name="connsiteY57" fmla="*/ 13676 h 14044"/>
                <a:gd name="connsiteX58" fmla="*/ 17949 w 17949"/>
                <a:gd name="connsiteY58" fmla="*/ 13493 h 14044"/>
                <a:gd name="connsiteX0" fmla="*/ 5000 w 17949"/>
                <a:gd name="connsiteY0" fmla="*/ 13676 h 14044"/>
                <a:gd name="connsiteX1" fmla="*/ 3974 w 17949"/>
                <a:gd name="connsiteY1" fmla="*/ 13676 h 14044"/>
                <a:gd name="connsiteX2" fmla="*/ 3333 w 17949"/>
                <a:gd name="connsiteY2" fmla="*/ 13676 h 14044"/>
                <a:gd name="connsiteX3" fmla="*/ 3974 w 17949"/>
                <a:gd name="connsiteY3" fmla="*/ 13493 h 14044"/>
                <a:gd name="connsiteX4" fmla="*/ 6026 w 17949"/>
                <a:gd name="connsiteY4" fmla="*/ 12904 h 14044"/>
                <a:gd name="connsiteX5" fmla="*/ 8013 w 17949"/>
                <a:gd name="connsiteY5" fmla="*/ 12904 h 14044"/>
                <a:gd name="connsiteX6" fmla="*/ 7628 w 17949"/>
                <a:gd name="connsiteY6" fmla="*/ 12169 h 14044"/>
                <a:gd name="connsiteX7" fmla="*/ 7628 w 17949"/>
                <a:gd name="connsiteY7" fmla="*/ 11397 h 14044"/>
                <a:gd name="connsiteX8" fmla="*/ 6667 w 17949"/>
                <a:gd name="connsiteY8" fmla="*/ 9669 h 14044"/>
                <a:gd name="connsiteX9" fmla="*/ 6667 w 17949"/>
                <a:gd name="connsiteY9" fmla="*/ 9522 h 14044"/>
                <a:gd name="connsiteX10" fmla="*/ 7628 w 17949"/>
                <a:gd name="connsiteY10" fmla="*/ 8934 h 14044"/>
                <a:gd name="connsiteX11" fmla="*/ 6667 w 17949"/>
                <a:gd name="connsiteY11" fmla="*/ 8934 h 14044"/>
                <a:gd name="connsiteX12" fmla="*/ 5000 w 17949"/>
                <a:gd name="connsiteY12" fmla="*/ 9081 h 14044"/>
                <a:gd name="connsiteX13" fmla="*/ 3333 w 17949"/>
                <a:gd name="connsiteY13" fmla="*/ 9522 h 14044"/>
                <a:gd name="connsiteX14" fmla="*/ 2372 w 17949"/>
                <a:gd name="connsiteY14" fmla="*/ 9081 h 14044"/>
                <a:gd name="connsiteX15" fmla="*/ 3333 w 17949"/>
                <a:gd name="connsiteY15" fmla="*/ 7574 h 14044"/>
                <a:gd name="connsiteX16" fmla="*/ 3333 w 17949"/>
                <a:gd name="connsiteY16" fmla="*/ 7206 h 14044"/>
                <a:gd name="connsiteX17" fmla="*/ 3333 w 17949"/>
                <a:gd name="connsiteY17" fmla="*/ 6654 h 14044"/>
                <a:gd name="connsiteX18" fmla="*/ 1667 w 17949"/>
                <a:gd name="connsiteY18" fmla="*/ 6654 h 14044"/>
                <a:gd name="connsiteX19" fmla="*/ 1026 w 17949"/>
                <a:gd name="connsiteY19" fmla="*/ 7978 h 14044"/>
                <a:gd name="connsiteX20" fmla="*/ 1026 w 17949"/>
                <a:gd name="connsiteY20" fmla="*/ 7022 h 14044"/>
                <a:gd name="connsiteX21" fmla="*/ 1026 w 17949"/>
                <a:gd name="connsiteY21" fmla="*/ 5699 h 14044"/>
                <a:gd name="connsiteX22" fmla="*/ 2372 w 17949"/>
                <a:gd name="connsiteY22" fmla="*/ 4926 h 14044"/>
                <a:gd name="connsiteX23" fmla="*/ 1026 w 17949"/>
                <a:gd name="connsiteY23" fmla="*/ 5110 h 14044"/>
                <a:gd name="connsiteX24" fmla="*/ 0 w 17949"/>
                <a:gd name="connsiteY24" fmla="*/ 4559 h 14044"/>
                <a:gd name="connsiteX25" fmla="*/ 1026 w 17949"/>
                <a:gd name="connsiteY25" fmla="*/ 3971 h 14044"/>
                <a:gd name="connsiteX26" fmla="*/ 1667 w 17949"/>
                <a:gd name="connsiteY26" fmla="*/ 3235 h 14044"/>
                <a:gd name="connsiteX27" fmla="*/ 641 w 17949"/>
                <a:gd name="connsiteY27" fmla="*/ 3015 h 14044"/>
                <a:gd name="connsiteX28" fmla="*/ 1026 w 17949"/>
                <a:gd name="connsiteY28" fmla="*/ 2096 h 14044"/>
                <a:gd name="connsiteX29" fmla="*/ 2372 w 17949"/>
                <a:gd name="connsiteY29" fmla="*/ 1691 h 14044"/>
                <a:gd name="connsiteX30" fmla="*/ 2372 w 17949"/>
                <a:gd name="connsiteY30" fmla="*/ 1103 h 14044"/>
                <a:gd name="connsiteX31" fmla="*/ 2628 w 17949"/>
                <a:gd name="connsiteY31" fmla="*/ 1103 h 14044"/>
                <a:gd name="connsiteX32" fmla="*/ 3333 w 17949"/>
                <a:gd name="connsiteY32" fmla="*/ 0 h 14044"/>
                <a:gd name="connsiteX33" fmla="*/ 5256 w 17949"/>
                <a:gd name="connsiteY33" fmla="*/ 147 h 14044"/>
                <a:gd name="connsiteX34" fmla="*/ 7628 w 17949"/>
                <a:gd name="connsiteY34" fmla="*/ 0 h 14044"/>
                <a:gd name="connsiteX35" fmla="*/ 7628 w 17949"/>
                <a:gd name="connsiteY35" fmla="*/ 956 h 14044"/>
                <a:gd name="connsiteX36" fmla="*/ 5256 w 17949"/>
                <a:gd name="connsiteY36" fmla="*/ 1691 h 14044"/>
                <a:gd name="connsiteX37" fmla="*/ 5256 w 17949"/>
                <a:gd name="connsiteY37" fmla="*/ 2096 h 14044"/>
                <a:gd name="connsiteX38" fmla="*/ 5000 w 17949"/>
                <a:gd name="connsiteY38" fmla="*/ 2647 h 14044"/>
                <a:gd name="connsiteX39" fmla="*/ 6667 w 17949"/>
                <a:gd name="connsiteY39" fmla="*/ 2463 h 14044"/>
                <a:gd name="connsiteX40" fmla="*/ 10256 w 17949"/>
                <a:gd name="connsiteY40" fmla="*/ 2463 h 14044"/>
                <a:gd name="connsiteX41" fmla="*/ 10897 w 17949"/>
                <a:gd name="connsiteY41" fmla="*/ 3015 h 14044"/>
                <a:gd name="connsiteX42" fmla="*/ 9615 w 17949"/>
                <a:gd name="connsiteY42" fmla="*/ 3971 h 14044"/>
                <a:gd name="connsiteX43" fmla="*/ 8013 w 17949"/>
                <a:gd name="connsiteY43" fmla="*/ 5478 h 14044"/>
                <a:gd name="connsiteX44" fmla="*/ 8654 w 17949"/>
                <a:gd name="connsiteY44" fmla="*/ 5699 h 14044"/>
                <a:gd name="connsiteX45" fmla="*/ 7628 w 17949"/>
                <a:gd name="connsiteY45" fmla="*/ 6066 h 14044"/>
                <a:gd name="connsiteX46" fmla="*/ 6667 w 17949"/>
                <a:gd name="connsiteY46" fmla="*/ 6434 h 14044"/>
                <a:gd name="connsiteX47" fmla="*/ 8654 w 17949"/>
                <a:gd name="connsiteY47" fmla="*/ 6434 h 14044"/>
                <a:gd name="connsiteX48" fmla="*/ 11282 w 17949"/>
                <a:gd name="connsiteY48" fmla="*/ 7978 h 14044"/>
                <a:gd name="connsiteX49" fmla="*/ 12949 w 17949"/>
                <a:gd name="connsiteY49" fmla="*/ 9669 h 14044"/>
                <a:gd name="connsiteX50" fmla="*/ 14936 w 17949"/>
                <a:gd name="connsiteY50" fmla="*/ 10662 h 14044"/>
                <a:gd name="connsiteX51" fmla="*/ 15577 w 17949"/>
                <a:gd name="connsiteY51" fmla="*/ 11985 h 14044"/>
                <a:gd name="connsiteX52" fmla="*/ 14936 w 17949"/>
                <a:gd name="connsiteY52" fmla="*/ 11985 h 14044"/>
                <a:gd name="connsiteX53" fmla="*/ 16282 w 17949"/>
                <a:gd name="connsiteY53" fmla="*/ 13125 h 14044"/>
                <a:gd name="connsiteX54" fmla="*/ 15577 w 17949"/>
                <a:gd name="connsiteY54" fmla="*/ 13493 h 14044"/>
                <a:gd name="connsiteX55" fmla="*/ 16282 w 17949"/>
                <a:gd name="connsiteY55" fmla="*/ 14044 h 14044"/>
                <a:gd name="connsiteX56" fmla="*/ 16603 w 17949"/>
                <a:gd name="connsiteY56" fmla="*/ 13676 h 14044"/>
                <a:gd name="connsiteX57" fmla="*/ 17949 w 17949"/>
                <a:gd name="connsiteY57" fmla="*/ 13493 h 14044"/>
                <a:gd name="connsiteX0" fmla="*/ 5000 w 17949"/>
                <a:gd name="connsiteY0" fmla="*/ 13676 h 14044"/>
                <a:gd name="connsiteX1" fmla="*/ 3974 w 17949"/>
                <a:gd name="connsiteY1" fmla="*/ 13676 h 14044"/>
                <a:gd name="connsiteX2" fmla="*/ 3333 w 17949"/>
                <a:gd name="connsiteY2" fmla="*/ 13676 h 14044"/>
                <a:gd name="connsiteX3" fmla="*/ 3974 w 17949"/>
                <a:gd name="connsiteY3" fmla="*/ 13493 h 14044"/>
                <a:gd name="connsiteX4" fmla="*/ 6026 w 17949"/>
                <a:gd name="connsiteY4" fmla="*/ 12904 h 14044"/>
                <a:gd name="connsiteX5" fmla="*/ 8013 w 17949"/>
                <a:gd name="connsiteY5" fmla="*/ 12904 h 14044"/>
                <a:gd name="connsiteX6" fmla="*/ 7628 w 17949"/>
                <a:gd name="connsiteY6" fmla="*/ 12169 h 14044"/>
                <a:gd name="connsiteX7" fmla="*/ 6667 w 17949"/>
                <a:gd name="connsiteY7" fmla="*/ 9669 h 14044"/>
                <a:gd name="connsiteX8" fmla="*/ 6667 w 17949"/>
                <a:gd name="connsiteY8" fmla="*/ 9522 h 14044"/>
                <a:gd name="connsiteX9" fmla="*/ 7628 w 17949"/>
                <a:gd name="connsiteY9" fmla="*/ 8934 h 14044"/>
                <a:gd name="connsiteX10" fmla="*/ 6667 w 17949"/>
                <a:gd name="connsiteY10" fmla="*/ 8934 h 14044"/>
                <a:gd name="connsiteX11" fmla="*/ 5000 w 17949"/>
                <a:gd name="connsiteY11" fmla="*/ 9081 h 14044"/>
                <a:gd name="connsiteX12" fmla="*/ 3333 w 17949"/>
                <a:gd name="connsiteY12" fmla="*/ 9522 h 14044"/>
                <a:gd name="connsiteX13" fmla="*/ 2372 w 17949"/>
                <a:gd name="connsiteY13" fmla="*/ 9081 h 14044"/>
                <a:gd name="connsiteX14" fmla="*/ 3333 w 17949"/>
                <a:gd name="connsiteY14" fmla="*/ 7574 h 14044"/>
                <a:gd name="connsiteX15" fmla="*/ 3333 w 17949"/>
                <a:gd name="connsiteY15" fmla="*/ 7206 h 14044"/>
                <a:gd name="connsiteX16" fmla="*/ 3333 w 17949"/>
                <a:gd name="connsiteY16" fmla="*/ 6654 h 14044"/>
                <a:gd name="connsiteX17" fmla="*/ 1667 w 17949"/>
                <a:gd name="connsiteY17" fmla="*/ 6654 h 14044"/>
                <a:gd name="connsiteX18" fmla="*/ 1026 w 17949"/>
                <a:gd name="connsiteY18" fmla="*/ 7978 h 14044"/>
                <a:gd name="connsiteX19" fmla="*/ 1026 w 17949"/>
                <a:gd name="connsiteY19" fmla="*/ 7022 h 14044"/>
                <a:gd name="connsiteX20" fmla="*/ 1026 w 17949"/>
                <a:gd name="connsiteY20" fmla="*/ 5699 h 14044"/>
                <a:gd name="connsiteX21" fmla="*/ 2372 w 17949"/>
                <a:gd name="connsiteY21" fmla="*/ 4926 h 14044"/>
                <a:gd name="connsiteX22" fmla="*/ 1026 w 17949"/>
                <a:gd name="connsiteY22" fmla="*/ 5110 h 14044"/>
                <a:gd name="connsiteX23" fmla="*/ 0 w 17949"/>
                <a:gd name="connsiteY23" fmla="*/ 4559 h 14044"/>
                <a:gd name="connsiteX24" fmla="*/ 1026 w 17949"/>
                <a:gd name="connsiteY24" fmla="*/ 3971 h 14044"/>
                <a:gd name="connsiteX25" fmla="*/ 1667 w 17949"/>
                <a:gd name="connsiteY25" fmla="*/ 3235 h 14044"/>
                <a:gd name="connsiteX26" fmla="*/ 641 w 17949"/>
                <a:gd name="connsiteY26" fmla="*/ 3015 h 14044"/>
                <a:gd name="connsiteX27" fmla="*/ 1026 w 17949"/>
                <a:gd name="connsiteY27" fmla="*/ 2096 h 14044"/>
                <a:gd name="connsiteX28" fmla="*/ 2372 w 17949"/>
                <a:gd name="connsiteY28" fmla="*/ 1691 h 14044"/>
                <a:gd name="connsiteX29" fmla="*/ 2372 w 17949"/>
                <a:gd name="connsiteY29" fmla="*/ 1103 h 14044"/>
                <a:gd name="connsiteX30" fmla="*/ 2628 w 17949"/>
                <a:gd name="connsiteY30" fmla="*/ 1103 h 14044"/>
                <a:gd name="connsiteX31" fmla="*/ 3333 w 17949"/>
                <a:gd name="connsiteY31" fmla="*/ 0 h 14044"/>
                <a:gd name="connsiteX32" fmla="*/ 5256 w 17949"/>
                <a:gd name="connsiteY32" fmla="*/ 147 h 14044"/>
                <a:gd name="connsiteX33" fmla="*/ 7628 w 17949"/>
                <a:gd name="connsiteY33" fmla="*/ 0 h 14044"/>
                <a:gd name="connsiteX34" fmla="*/ 7628 w 17949"/>
                <a:gd name="connsiteY34" fmla="*/ 956 h 14044"/>
                <a:gd name="connsiteX35" fmla="*/ 5256 w 17949"/>
                <a:gd name="connsiteY35" fmla="*/ 1691 h 14044"/>
                <a:gd name="connsiteX36" fmla="*/ 5256 w 17949"/>
                <a:gd name="connsiteY36" fmla="*/ 2096 h 14044"/>
                <a:gd name="connsiteX37" fmla="*/ 5000 w 17949"/>
                <a:gd name="connsiteY37" fmla="*/ 2647 h 14044"/>
                <a:gd name="connsiteX38" fmla="*/ 6667 w 17949"/>
                <a:gd name="connsiteY38" fmla="*/ 2463 h 14044"/>
                <a:gd name="connsiteX39" fmla="*/ 10256 w 17949"/>
                <a:gd name="connsiteY39" fmla="*/ 2463 h 14044"/>
                <a:gd name="connsiteX40" fmla="*/ 10897 w 17949"/>
                <a:gd name="connsiteY40" fmla="*/ 3015 h 14044"/>
                <a:gd name="connsiteX41" fmla="*/ 9615 w 17949"/>
                <a:gd name="connsiteY41" fmla="*/ 3971 h 14044"/>
                <a:gd name="connsiteX42" fmla="*/ 8013 w 17949"/>
                <a:gd name="connsiteY42" fmla="*/ 5478 h 14044"/>
                <a:gd name="connsiteX43" fmla="*/ 8654 w 17949"/>
                <a:gd name="connsiteY43" fmla="*/ 5699 h 14044"/>
                <a:gd name="connsiteX44" fmla="*/ 7628 w 17949"/>
                <a:gd name="connsiteY44" fmla="*/ 6066 h 14044"/>
                <a:gd name="connsiteX45" fmla="*/ 6667 w 17949"/>
                <a:gd name="connsiteY45" fmla="*/ 6434 h 14044"/>
                <a:gd name="connsiteX46" fmla="*/ 8654 w 17949"/>
                <a:gd name="connsiteY46" fmla="*/ 6434 h 14044"/>
                <a:gd name="connsiteX47" fmla="*/ 11282 w 17949"/>
                <a:gd name="connsiteY47" fmla="*/ 7978 h 14044"/>
                <a:gd name="connsiteX48" fmla="*/ 12949 w 17949"/>
                <a:gd name="connsiteY48" fmla="*/ 9669 h 14044"/>
                <a:gd name="connsiteX49" fmla="*/ 14936 w 17949"/>
                <a:gd name="connsiteY49" fmla="*/ 10662 h 14044"/>
                <a:gd name="connsiteX50" fmla="*/ 15577 w 17949"/>
                <a:gd name="connsiteY50" fmla="*/ 11985 h 14044"/>
                <a:gd name="connsiteX51" fmla="*/ 14936 w 17949"/>
                <a:gd name="connsiteY51" fmla="*/ 11985 h 14044"/>
                <a:gd name="connsiteX52" fmla="*/ 16282 w 17949"/>
                <a:gd name="connsiteY52" fmla="*/ 13125 h 14044"/>
                <a:gd name="connsiteX53" fmla="*/ 15577 w 17949"/>
                <a:gd name="connsiteY53" fmla="*/ 13493 h 14044"/>
                <a:gd name="connsiteX54" fmla="*/ 16282 w 17949"/>
                <a:gd name="connsiteY54" fmla="*/ 14044 h 14044"/>
                <a:gd name="connsiteX55" fmla="*/ 16603 w 17949"/>
                <a:gd name="connsiteY55" fmla="*/ 13676 h 14044"/>
                <a:gd name="connsiteX56" fmla="*/ 17949 w 17949"/>
                <a:gd name="connsiteY56" fmla="*/ 13493 h 14044"/>
                <a:gd name="connsiteX0" fmla="*/ 5000 w 17949"/>
                <a:gd name="connsiteY0" fmla="*/ 13676 h 14044"/>
                <a:gd name="connsiteX1" fmla="*/ 3974 w 17949"/>
                <a:gd name="connsiteY1" fmla="*/ 13676 h 14044"/>
                <a:gd name="connsiteX2" fmla="*/ 3333 w 17949"/>
                <a:gd name="connsiteY2" fmla="*/ 13676 h 14044"/>
                <a:gd name="connsiteX3" fmla="*/ 3974 w 17949"/>
                <a:gd name="connsiteY3" fmla="*/ 13493 h 14044"/>
                <a:gd name="connsiteX4" fmla="*/ 6026 w 17949"/>
                <a:gd name="connsiteY4" fmla="*/ 12904 h 14044"/>
                <a:gd name="connsiteX5" fmla="*/ 8013 w 17949"/>
                <a:gd name="connsiteY5" fmla="*/ 12904 h 14044"/>
                <a:gd name="connsiteX6" fmla="*/ 6667 w 17949"/>
                <a:gd name="connsiteY6" fmla="*/ 9669 h 14044"/>
                <a:gd name="connsiteX7" fmla="*/ 6667 w 17949"/>
                <a:gd name="connsiteY7" fmla="*/ 9522 h 14044"/>
                <a:gd name="connsiteX8" fmla="*/ 7628 w 17949"/>
                <a:gd name="connsiteY8" fmla="*/ 8934 h 14044"/>
                <a:gd name="connsiteX9" fmla="*/ 6667 w 17949"/>
                <a:gd name="connsiteY9" fmla="*/ 8934 h 14044"/>
                <a:gd name="connsiteX10" fmla="*/ 5000 w 17949"/>
                <a:gd name="connsiteY10" fmla="*/ 9081 h 14044"/>
                <a:gd name="connsiteX11" fmla="*/ 3333 w 17949"/>
                <a:gd name="connsiteY11" fmla="*/ 9522 h 14044"/>
                <a:gd name="connsiteX12" fmla="*/ 2372 w 17949"/>
                <a:gd name="connsiteY12" fmla="*/ 9081 h 14044"/>
                <a:gd name="connsiteX13" fmla="*/ 3333 w 17949"/>
                <a:gd name="connsiteY13" fmla="*/ 7574 h 14044"/>
                <a:gd name="connsiteX14" fmla="*/ 3333 w 17949"/>
                <a:gd name="connsiteY14" fmla="*/ 7206 h 14044"/>
                <a:gd name="connsiteX15" fmla="*/ 3333 w 17949"/>
                <a:gd name="connsiteY15" fmla="*/ 6654 h 14044"/>
                <a:gd name="connsiteX16" fmla="*/ 1667 w 17949"/>
                <a:gd name="connsiteY16" fmla="*/ 6654 h 14044"/>
                <a:gd name="connsiteX17" fmla="*/ 1026 w 17949"/>
                <a:gd name="connsiteY17" fmla="*/ 7978 h 14044"/>
                <a:gd name="connsiteX18" fmla="*/ 1026 w 17949"/>
                <a:gd name="connsiteY18" fmla="*/ 7022 h 14044"/>
                <a:gd name="connsiteX19" fmla="*/ 1026 w 17949"/>
                <a:gd name="connsiteY19" fmla="*/ 5699 h 14044"/>
                <a:gd name="connsiteX20" fmla="*/ 2372 w 17949"/>
                <a:gd name="connsiteY20" fmla="*/ 4926 h 14044"/>
                <a:gd name="connsiteX21" fmla="*/ 1026 w 17949"/>
                <a:gd name="connsiteY21" fmla="*/ 5110 h 14044"/>
                <a:gd name="connsiteX22" fmla="*/ 0 w 17949"/>
                <a:gd name="connsiteY22" fmla="*/ 4559 h 14044"/>
                <a:gd name="connsiteX23" fmla="*/ 1026 w 17949"/>
                <a:gd name="connsiteY23" fmla="*/ 3971 h 14044"/>
                <a:gd name="connsiteX24" fmla="*/ 1667 w 17949"/>
                <a:gd name="connsiteY24" fmla="*/ 3235 h 14044"/>
                <a:gd name="connsiteX25" fmla="*/ 641 w 17949"/>
                <a:gd name="connsiteY25" fmla="*/ 3015 h 14044"/>
                <a:gd name="connsiteX26" fmla="*/ 1026 w 17949"/>
                <a:gd name="connsiteY26" fmla="*/ 2096 h 14044"/>
                <a:gd name="connsiteX27" fmla="*/ 2372 w 17949"/>
                <a:gd name="connsiteY27" fmla="*/ 1691 h 14044"/>
                <a:gd name="connsiteX28" fmla="*/ 2372 w 17949"/>
                <a:gd name="connsiteY28" fmla="*/ 1103 h 14044"/>
                <a:gd name="connsiteX29" fmla="*/ 2628 w 17949"/>
                <a:gd name="connsiteY29" fmla="*/ 1103 h 14044"/>
                <a:gd name="connsiteX30" fmla="*/ 3333 w 17949"/>
                <a:gd name="connsiteY30" fmla="*/ 0 h 14044"/>
                <a:gd name="connsiteX31" fmla="*/ 5256 w 17949"/>
                <a:gd name="connsiteY31" fmla="*/ 147 h 14044"/>
                <a:gd name="connsiteX32" fmla="*/ 7628 w 17949"/>
                <a:gd name="connsiteY32" fmla="*/ 0 h 14044"/>
                <a:gd name="connsiteX33" fmla="*/ 7628 w 17949"/>
                <a:gd name="connsiteY33" fmla="*/ 956 h 14044"/>
                <a:gd name="connsiteX34" fmla="*/ 5256 w 17949"/>
                <a:gd name="connsiteY34" fmla="*/ 1691 h 14044"/>
                <a:gd name="connsiteX35" fmla="*/ 5256 w 17949"/>
                <a:gd name="connsiteY35" fmla="*/ 2096 h 14044"/>
                <a:gd name="connsiteX36" fmla="*/ 5000 w 17949"/>
                <a:gd name="connsiteY36" fmla="*/ 2647 h 14044"/>
                <a:gd name="connsiteX37" fmla="*/ 6667 w 17949"/>
                <a:gd name="connsiteY37" fmla="*/ 2463 h 14044"/>
                <a:gd name="connsiteX38" fmla="*/ 10256 w 17949"/>
                <a:gd name="connsiteY38" fmla="*/ 2463 h 14044"/>
                <a:gd name="connsiteX39" fmla="*/ 10897 w 17949"/>
                <a:gd name="connsiteY39" fmla="*/ 3015 h 14044"/>
                <a:gd name="connsiteX40" fmla="*/ 9615 w 17949"/>
                <a:gd name="connsiteY40" fmla="*/ 3971 h 14044"/>
                <a:gd name="connsiteX41" fmla="*/ 8013 w 17949"/>
                <a:gd name="connsiteY41" fmla="*/ 5478 h 14044"/>
                <a:gd name="connsiteX42" fmla="*/ 8654 w 17949"/>
                <a:gd name="connsiteY42" fmla="*/ 5699 h 14044"/>
                <a:gd name="connsiteX43" fmla="*/ 7628 w 17949"/>
                <a:gd name="connsiteY43" fmla="*/ 6066 h 14044"/>
                <a:gd name="connsiteX44" fmla="*/ 6667 w 17949"/>
                <a:gd name="connsiteY44" fmla="*/ 6434 h 14044"/>
                <a:gd name="connsiteX45" fmla="*/ 8654 w 17949"/>
                <a:gd name="connsiteY45" fmla="*/ 6434 h 14044"/>
                <a:gd name="connsiteX46" fmla="*/ 11282 w 17949"/>
                <a:gd name="connsiteY46" fmla="*/ 7978 h 14044"/>
                <a:gd name="connsiteX47" fmla="*/ 12949 w 17949"/>
                <a:gd name="connsiteY47" fmla="*/ 9669 h 14044"/>
                <a:gd name="connsiteX48" fmla="*/ 14936 w 17949"/>
                <a:gd name="connsiteY48" fmla="*/ 10662 h 14044"/>
                <a:gd name="connsiteX49" fmla="*/ 15577 w 17949"/>
                <a:gd name="connsiteY49" fmla="*/ 11985 h 14044"/>
                <a:gd name="connsiteX50" fmla="*/ 14936 w 17949"/>
                <a:gd name="connsiteY50" fmla="*/ 11985 h 14044"/>
                <a:gd name="connsiteX51" fmla="*/ 16282 w 17949"/>
                <a:gd name="connsiteY51" fmla="*/ 13125 h 14044"/>
                <a:gd name="connsiteX52" fmla="*/ 15577 w 17949"/>
                <a:gd name="connsiteY52" fmla="*/ 13493 h 14044"/>
                <a:gd name="connsiteX53" fmla="*/ 16282 w 17949"/>
                <a:gd name="connsiteY53" fmla="*/ 14044 h 14044"/>
                <a:gd name="connsiteX54" fmla="*/ 16603 w 17949"/>
                <a:gd name="connsiteY54" fmla="*/ 13676 h 14044"/>
                <a:gd name="connsiteX55" fmla="*/ 17949 w 17949"/>
                <a:gd name="connsiteY55" fmla="*/ 13493 h 14044"/>
                <a:gd name="connsiteX0" fmla="*/ 5000 w 17949"/>
                <a:gd name="connsiteY0" fmla="*/ 13676 h 14044"/>
                <a:gd name="connsiteX1" fmla="*/ 3974 w 17949"/>
                <a:gd name="connsiteY1" fmla="*/ 13676 h 14044"/>
                <a:gd name="connsiteX2" fmla="*/ 3333 w 17949"/>
                <a:gd name="connsiteY2" fmla="*/ 13676 h 14044"/>
                <a:gd name="connsiteX3" fmla="*/ 3974 w 17949"/>
                <a:gd name="connsiteY3" fmla="*/ 13493 h 14044"/>
                <a:gd name="connsiteX4" fmla="*/ 6026 w 17949"/>
                <a:gd name="connsiteY4" fmla="*/ 12904 h 14044"/>
                <a:gd name="connsiteX5" fmla="*/ 6667 w 17949"/>
                <a:gd name="connsiteY5" fmla="*/ 9669 h 14044"/>
                <a:gd name="connsiteX6" fmla="*/ 6667 w 17949"/>
                <a:gd name="connsiteY6" fmla="*/ 9522 h 14044"/>
                <a:gd name="connsiteX7" fmla="*/ 7628 w 17949"/>
                <a:gd name="connsiteY7" fmla="*/ 8934 h 14044"/>
                <a:gd name="connsiteX8" fmla="*/ 6667 w 17949"/>
                <a:gd name="connsiteY8" fmla="*/ 8934 h 14044"/>
                <a:gd name="connsiteX9" fmla="*/ 5000 w 17949"/>
                <a:gd name="connsiteY9" fmla="*/ 9081 h 14044"/>
                <a:gd name="connsiteX10" fmla="*/ 3333 w 17949"/>
                <a:gd name="connsiteY10" fmla="*/ 9522 h 14044"/>
                <a:gd name="connsiteX11" fmla="*/ 2372 w 17949"/>
                <a:gd name="connsiteY11" fmla="*/ 9081 h 14044"/>
                <a:gd name="connsiteX12" fmla="*/ 3333 w 17949"/>
                <a:gd name="connsiteY12" fmla="*/ 7574 h 14044"/>
                <a:gd name="connsiteX13" fmla="*/ 3333 w 17949"/>
                <a:gd name="connsiteY13" fmla="*/ 7206 h 14044"/>
                <a:gd name="connsiteX14" fmla="*/ 3333 w 17949"/>
                <a:gd name="connsiteY14" fmla="*/ 6654 h 14044"/>
                <a:gd name="connsiteX15" fmla="*/ 1667 w 17949"/>
                <a:gd name="connsiteY15" fmla="*/ 6654 h 14044"/>
                <a:gd name="connsiteX16" fmla="*/ 1026 w 17949"/>
                <a:gd name="connsiteY16" fmla="*/ 7978 h 14044"/>
                <a:gd name="connsiteX17" fmla="*/ 1026 w 17949"/>
                <a:gd name="connsiteY17" fmla="*/ 7022 h 14044"/>
                <a:gd name="connsiteX18" fmla="*/ 1026 w 17949"/>
                <a:gd name="connsiteY18" fmla="*/ 5699 h 14044"/>
                <a:gd name="connsiteX19" fmla="*/ 2372 w 17949"/>
                <a:gd name="connsiteY19" fmla="*/ 4926 h 14044"/>
                <a:gd name="connsiteX20" fmla="*/ 1026 w 17949"/>
                <a:gd name="connsiteY20" fmla="*/ 5110 h 14044"/>
                <a:gd name="connsiteX21" fmla="*/ 0 w 17949"/>
                <a:gd name="connsiteY21" fmla="*/ 4559 h 14044"/>
                <a:gd name="connsiteX22" fmla="*/ 1026 w 17949"/>
                <a:gd name="connsiteY22" fmla="*/ 3971 h 14044"/>
                <a:gd name="connsiteX23" fmla="*/ 1667 w 17949"/>
                <a:gd name="connsiteY23" fmla="*/ 3235 h 14044"/>
                <a:gd name="connsiteX24" fmla="*/ 641 w 17949"/>
                <a:gd name="connsiteY24" fmla="*/ 3015 h 14044"/>
                <a:gd name="connsiteX25" fmla="*/ 1026 w 17949"/>
                <a:gd name="connsiteY25" fmla="*/ 2096 h 14044"/>
                <a:gd name="connsiteX26" fmla="*/ 2372 w 17949"/>
                <a:gd name="connsiteY26" fmla="*/ 1691 h 14044"/>
                <a:gd name="connsiteX27" fmla="*/ 2372 w 17949"/>
                <a:gd name="connsiteY27" fmla="*/ 1103 h 14044"/>
                <a:gd name="connsiteX28" fmla="*/ 2628 w 17949"/>
                <a:gd name="connsiteY28" fmla="*/ 1103 h 14044"/>
                <a:gd name="connsiteX29" fmla="*/ 3333 w 17949"/>
                <a:gd name="connsiteY29" fmla="*/ 0 h 14044"/>
                <a:gd name="connsiteX30" fmla="*/ 5256 w 17949"/>
                <a:gd name="connsiteY30" fmla="*/ 147 h 14044"/>
                <a:gd name="connsiteX31" fmla="*/ 7628 w 17949"/>
                <a:gd name="connsiteY31" fmla="*/ 0 h 14044"/>
                <a:gd name="connsiteX32" fmla="*/ 7628 w 17949"/>
                <a:gd name="connsiteY32" fmla="*/ 956 h 14044"/>
                <a:gd name="connsiteX33" fmla="*/ 5256 w 17949"/>
                <a:gd name="connsiteY33" fmla="*/ 1691 h 14044"/>
                <a:gd name="connsiteX34" fmla="*/ 5256 w 17949"/>
                <a:gd name="connsiteY34" fmla="*/ 2096 h 14044"/>
                <a:gd name="connsiteX35" fmla="*/ 5000 w 17949"/>
                <a:gd name="connsiteY35" fmla="*/ 2647 h 14044"/>
                <a:gd name="connsiteX36" fmla="*/ 6667 w 17949"/>
                <a:gd name="connsiteY36" fmla="*/ 2463 h 14044"/>
                <a:gd name="connsiteX37" fmla="*/ 10256 w 17949"/>
                <a:gd name="connsiteY37" fmla="*/ 2463 h 14044"/>
                <a:gd name="connsiteX38" fmla="*/ 10897 w 17949"/>
                <a:gd name="connsiteY38" fmla="*/ 3015 h 14044"/>
                <a:gd name="connsiteX39" fmla="*/ 9615 w 17949"/>
                <a:gd name="connsiteY39" fmla="*/ 3971 h 14044"/>
                <a:gd name="connsiteX40" fmla="*/ 8013 w 17949"/>
                <a:gd name="connsiteY40" fmla="*/ 5478 h 14044"/>
                <a:gd name="connsiteX41" fmla="*/ 8654 w 17949"/>
                <a:gd name="connsiteY41" fmla="*/ 5699 h 14044"/>
                <a:gd name="connsiteX42" fmla="*/ 7628 w 17949"/>
                <a:gd name="connsiteY42" fmla="*/ 6066 h 14044"/>
                <a:gd name="connsiteX43" fmla="*/ 6667 w 17949"/>
                <a:gd name="connsiteY43" fmla="*/ 6434 h 14044"/>
                <a:gd name="connsiteX44" fmla="*/ 8654 w 17949"/>
                <a:gd name="connsiteY44" fmla="*/ 6434 h 14044"/>
                <a:gd name="connsiteX45" fmla="*/ 11282 w 17949"/>
                <a:gd name="connsiteY45" fmla="*/ 7978 h 14044"/>
                <a:gd name="connsiteX46" fmla="*/ 12949 w 17949"/>
                <a:gd name="connsiteY46" fmla="*/ 9669 h 14044"/>
                <a:gd name="connsiteX47" fmla="*/ 14936 w 17949"/>
                <a:gd name="connsiteY47" fmla="*/ 10662 h 14044"/>
                <a:gd name="connsiteX48" fmla="*/ 15577 w 17949"/>
                <a:gd name="connsiteY48" fmla="*/ 11985 h 14044"/>
                <a:gd name="connsiteX49" fmla="*/ 14936 w 17949"/>
                <a:gd name="connsiteY49" fmla="*/ 11985 h 14044"/>
                <a:gd name="connsiteX50" fmla="*/ 16282 w 17949"/>
                <a:gd name="connsiteY50" fmla="*/ 13125 h 14044"/>
                <a:gd name="connsiteX51" fmla="*/ 15577 w 17949"/>
                <a:gd name="connsiteY51" fmla="*/ 13493 h 14044"/>
                <a:gd name="connsiteX52" fmla="*/ 16282 w 17949"/>
                <a:gd name="connsiteY52" fmla="*/ 14044 h 14044"/>
                <a:gd name="connsiteX53" fmla="*/ 16603 w 17949"/>
                <a:gd name="connsiteY53" fmla="*/ 13676 h 14044"/>
                <a:gd name="connsiteX54" fmla="*/ 17949 w 17949"/>
                <a:gd name="connsiteY54" fmla="*/ 13493 h 14044"/>
                <a:gd name="connsiteX0" fmla="*/ 5000 w 17949"/>
                <a:gd name="connsiteY0" fmla="*/ 13676 h 14044"/>
                <a:gd name="connsiteX1" fmla="*/ 3974 w 17949"/>
                <a:gd name="connsiteY1" fmla="*/ 13676 h 14044"/>
                <a:gd name="connsiteX2" fmla="*/ 3333 w 17949"/>
                <a:gd name="connsiteY2" fmla="*/ 13676 h 14044"/>
                <a:gd name="connsiteX3" fmla="*/ 3974 w 17949"/>
                <a:gd name="connsiteY3" fmla="*/ 13493 h 14044"/>
                <a:gd name="connsiteX4" fmla="*/ 6667 w 17949"/>
                <a:gd name="connsiteY4" fmla="*/ 9669 h 14044"/>
                <a:gd name="connsiteX5" fmla="*/ 6667 w 17949"/>
                <a:gd name="connsiteY5" fmla="*/ 9522 h 14044"/>
                <a:gd name="connsiteX6" fmla="*/ 7628 w 17949"/>
                <a:gd name="connsiteY6" fmla="*/ 8934 h 14044"/>
                <a:gd name="connsiteX7" fmla="*/ 6667 w 17949"/>
                <a:gd name="connsiteY7" fmla="*/ 8934 h 14044"/>
                <a:gd name="connsiteX8" fmla="*/ 5000 w 17949"/>
                <a:gd name="connsiteY8" fmla="*/ 9081 h 14044"/>
                <a:gd name="connsiteX9" fmla="*/ 3333 w 17949"/>
                <a:gd name="connsiteY9" fmla="*/ 9522 h 14044"/>
                <a:gd name="connsiteX10" fmla="*/ 2372 w 17949"/>
                <a:gd name="connsiteY10" fmla="*/ 9081 h 14044"/>
                <a:gd name="connsiteX11" fmla="*/ 3333 w 17949"/>
                <a:gd name="connsiteY11" fmla="*/ 7574 h 14044"/>
                <a:gd name="connsiteX12" fmla="*/ 3333 w 17949"/>
                <a:gd name="connsiteY12" fmla="*/ 7206 h 14044"/>
                <a:gd name="connsiteX13" fmla="*/ 3333 w 17949"/>
                <a:gd name="connsiteY13" fmla="*/ 6654 h 14044"/>
                <a:gd name="connsiteX14" fmla="*/ 1667 w 17949"/>
                <a:gd name="connsiteY14" fmla="*/ 6654 h 14044"/>
                <a:gd name="connsiteX15" fmla="*/ 1026 w 17949"/>
                <a:gd name="connsiteY15" fmla="*/ 7978 h 14044"/>
                <a:gd name="connsiteX16" fmla="*/ 1026 w 17949"/>
                <a:gd name="connsiteY16" fmla="*/ 7022 h 14044"/>
                <a:gd name="connsiteX17" fmla="*/ 1026 w 17949"/>
                <a:gd name="connsiteY17" fmla="*/ 5699 h 14044"/>
                <a:gd name="connsiteX18" fmla="*/ 2372 w 17949"/>
                <a:gd name="connsiteY18" fmla="*/ 4926 h 14044"/>
                <a:gd name="connsiteX19" fmla="*/ 1026 w 17949"/>
                <a:gd name="connsiteY19" fmla="*/ 5110 h 14044"/>
                <a:gd name="connsiteX20" fmla="*/ 0 w 17949"/>
                <a:gd name="connsiteY20" fmla="*/ 4559 h 14044"/>
                <a:gd name="connsiteX21" fmla="*/ 1026 w 17949"/>
                <a:gd name="connsiteY21" fmla="*/ 3971 h 14044"/>
                <a:gd name="connsiteX22" fmla="*/ 1667 w 17949"/>
                <a:gd name="connsiteY22" fmla="*/ 3235 h 14044"/>
                <a:gd name="connsiteX23" fmla="*/ 641 w 17949"/>
                <a:gd name="connsiteY23" fmla="*/ 3015 h 14044"/>
                <a:gd name="connsiteX24" fmla="*/ 1026 w 17949"/>
                <a:gd name="connsiteY24" fmla="*/ 2096 h 14044"/>
                <a:gd name="connsiteX25" fmla="*/ 2372 w 17949"/>
                <a:gd name="connsiteY25" fmla="*/ 1691 h 14044"/>
                <a:gd name="connsiteX26" fmla="*/ 2372 w 17949"/>
                <a:gd name="connsiteY26" fmla="*/ 1103 h 14044"/>
                <a:gd name="connsiteX27" fmla="*/ 2628 w 17949"/>
                <a:gd name="connsiteY27" fmla="*/ 1103 h 14044"/>
                <a:gd name="connsiteX28" fmla="*/ 3333 w 17949"/>
                <a:gd name="connsiteY28" fmla="*/ 0 h 14044"/>
                <a:gd name="connsiteX29" fmla="*/ 5256 w 17949"/>
                <a:gd name="connsiteY29" fmla="*/ 147 h 14044"/>
                <a:gd name="connsiteX30" fmla="*/ 7628 w 17949"/>
                <a:gd name="connsiteY30" fmla="*/ 0 h 14044"/>
                <a:gd name="connsiteX31" fmla="*/ 7628 w 17949"/>
                <a:gd name="connsiteY31" fmla="*/ 956 h 14044"/>
                <a:gd name="connsiteX32" fmla="*/ 5256 w 17949"/>
                <a:gd name="connsiteY32" fmla="*/ 1691 h 14044"/>
                <a:gd name="connsiteX33" fmla="*/ 5256 w 17949"/>
                <a:gd name="connsiteY33" fmla="*/ 2096 h 14044"/>
                <a:gd name="connsiteX34" fmla="*/ 5000 w 17949"/>
                <a:gd name="connsiteY34" fmla="*/ 2647 h 14044"/>
                <a:gd name="connsiteX35" fmla="*/ 6667 w 17949"/>
                <a:gd name="connsiteY35" fmla="*/ 2463 h 14044"/>
                <a:gd name="connsiteX36" fmla="*/ 10256 w 17949"/>
                <a:gd name="connsiteY36" fmla="*/ 2463 h 14044"/>
                <a:gd name="connsiteX37" fmla="*/ 10897 w 17949"/>
                <a:gd name="connsiteY37" fmla="*/ 3015 h 14044"/>
                <a:gd name="connsiteX38" fmla="*/ 9615 w 17949"/>
                <a:gd name="connsiteY38" fmla="*/ 3971 h 14044"/>
                <a:gd name="connsiteX39" fmla="*/ 8013 w 17949"/>
                <a:gd name="connsiteY39" fmla="*/ 5478 h 14044"/>
                <a:gd name="connsiteX40" fmla="*/ 8654 w 17949"/>
                <a:gd name="connsiteY40" fmla="*/ 5699 h 14044"/>
                <a:gd name="connsiteX41" fmla="*/ 7628 w 17949"/>
                <a:gd name="connsiteY41" fmla="*/ 6066 h 14044"/>
                <a:gd name="connsiteX42" fmla="*/ 6667 w 17949"/>
                <a:gd name="connsiteY42" fmla="*/ 6434 h 14044"/>
                <a:gd name="connsiteX43" fmla="*/ 8654 w 17949"/>
                <a:gd name="connsiteY43" fmla="*/ 6434 h 14044"/>
                <a:gd name="connsiteX44" fmla="*/ 11282 w 17949"/>
                <a:gd name="connsiteY44" fmla="*/ 7978 h 14044"/>
                <a:gd name="connsiteX45" fmla="*/ 12949 w 17949"/>
                <a:gd name="connsiteY45" fmla="*/ 9669 h 14044"/>
                <a:gd name="connsiteX46" fmla="*/ 14936 w 17949"/>
                <a:gd name="connsiteY46" fmla="*/ 10662 h 14044"/>
                <a:gd name="connsiteX47" fmla="*/ 15577 w 17949"/>
                <a:gd name="connsiteY47" fmla="*/ 11985 h 14044"/>
                <a:gd name="connsiteX48" fmla="*/ 14936 w 17949"/>
                <a:gd name="connsiteY48" fmla="*/ 11985 h 14044"/>
                <a:gd name="connsiteX49" fmla="*/ 16282 w 17949"/>
                <a:gd name="connsiteY49" fmla="*/ 13125 h 14044"/>
                <a:gd name="connsiteX50" fmla="*/ 15577 w 17949"/>
                <a:gd name="connsiteY50" fmla="*/ 13493 h 14044"/>
                <a:gd name="connsiteX51" fmla="*/ 16282 w 17949"/>
                <a:gd name="connsiteY51" fmla="*/ 14044 h 14044"/>
                <a:gd name="connsiteX52" fmla="*/ 16603 w 17949"/>
                <a:gd name="connsiteY52" fmla="*/ 13676 h 14044"/>
                <a:gd name="connsiteX53" fmla="*/ 17949 w 17949"/>
                <a:gd name="connsiteY53" fmla="*/ 13493 h 14044"/>
                <a:gd name="connsiteX0" fmla="*/ 5000 w 17949"/>
                <a:gd name="connsiteY0" fmla="*/ 13676 h 14044"/>
                <a:gd name="connsiteX1" fmla="*/ 3974 w 17949"/>
                <a:gd name="connsiteY1" fmla="*/ 13676 h 14044"/>
                <a:gd name="connsiteX2" fmla="*/ 3333 w 17949"/>
                <a:gd name="connsiteY2" fmla="*/ 13676 h 14044"/>
                <a:gd name="connsiteX3" fmla="*/ 6667 w 17949"/>
                <a:gd name="connsiteY3" fmla="*/ 9669 h 14044"/>
                <a:gd name="connsiteX4" fmla="*/ 6667 w 17949"/>
                <a:gd name="connsiteY4" fmla="*/ 9522 h 14044"/>
                <a:gd name="connsiteX5" fmla="*/ 7628 w 17949"/>
                <a:gd name="connsiteY5" fmla="*/ 8934 h 14044"/>
                <a:gd name="connsiteX6" fmla="*/ 6667 w 17949"/>
                <a:gd name="connsiteY6" fmla="*/ 8934 h 14044"/>
                <a:gd name="connsiteX7" fmla="*/ 5000 w 17949"/>
                <a:gd name="connsiteY7" fmla="*/ 9081 h 14044"/>
                <a:gd name="connsiteX8" fmla="*/ 3333 w 17949"/>
                <a:gd name="connsiteY8" fmla="*/ 9522 h 14044"/>
                <a:gd name="connsiteX9" fmla="*/ 2372 w 17949"/>
                <a:gd name="connsiteY9" fmla="*/ 9081 h 14044"/>
                <a:gd name="connsiteX10" fmla="*/ 3333 w 17949"/>
                <a:gd name="connsiteY10" fmla="*/ 7574 h 14044"/>
                <a:gd name="connsiteX11" fmla="*/ 3333 w 17949"/>
                <a:gd name="connsiteY11" fmla="*/ 7206 h 14044"/>
                <a:gd name="connsiteX12" fmla="*/ 3333 w 17949"/>
                <a:gd name="connsiteY12" fmla="*/ 6654 h 14044"/>
                <a:gd name="connsiteX13" fmla="*/ 1667 w 17949"/>
                <a:gd name="connsiteY13" fmla="*/ 6654 h 14044"/>
                <a:gd name="connsiteX14" fmla="*/ 1026 w 17949"/>
                <a:gd name="connsiteY14" fmla="*/ 7978 h 14044"/>
                <a:gd name="connsiteX15" fmla="*/ 1026 w 17949"/>
                <a:gd name="connsiteY15" fmla="*/ 7022 h 14044"/>
                <a:gd name="connsiteX16" fmla="*/ 1026 w 17949"/>
                <a:gd name="connsiteY16" fmla="*/ 5699 h 14044"/>
                <a:gd name="connsiteX17" fmla="*/ 2372 w 17949"/>
                <a:gd name="connsiteY17" fmla="*/ 4926 h 14044"/>
                <a:gd name="connsiteX18" fmla="*/ 1026 w 17949"/>
                <a:gd name="connsiteY18" fmla="*/ 5110 h 14044"/>
                <a:gd name="connsiteX19" fmla="*/ 0 w 17949"/>
                <a:gd name="connsiteY19" fmla="*/ 4559 h 14044"/>
                <a:gd name="connsiteX20" fmla="*/ 1026 w 17949"/>
                <a:gd name="connsiteY20" fmla="*/ 3971 h 14044"/>
                <a:gd name="connsiteX21" fmla="*/ 1667 w 17949"/>
                <a:gd name="connsiteY21" fmla="*/ 3235 h 14044"/>
                <a:gd name="connsiteX22" fmla="*/ 641 w 17949"/>
                <a:gd name="connsiteY22" fmla="*/ 3015 h 14044"/>
                <a:gd name="connsiteX23" fmla="*/ 1026 w 17949"/>
                <a:gd name="connsiteY23" fmla="*/ 2096 h 14044"/>
                <a:gd name="connsiteX24" fmla="*/ 2372 w 17949"/>
                <a:gd name="connsiteY24" fmla="*/ 1691 h 14044"/>
                <a:gd name="connsiteX25" fmla="*/ 2372 w 17949"/>
                <a:gd name="connsiteY25" fmla="*/ 1103 h 14044"/>
                <a:gd name="connsiteX26" fmla="*/ 2628 w 17949"/>
                <a:gd name="connsiteY26" fmla="*/ 1103 h 14044"/>
                <a:gd name="connsiteX27" fmla="*/ 3333 w 17949"/>
                <a:gd name="connsiteY27" fmla="*/ 0 h 14044"/>
                <a:gd name="connsiteX28" fmla="*/ 5256 w 17949"/>
                <a:gd name="connsiteY28" fmla="*/ 147 h 14044"/>
                <a:gd name="connsiteX29" fmla="*/ 7628 w 17949"/>
                <a:gd name="connsiteY29" fmla="*/ 0 h 14044"/>
                <a:gd name="connsiteX30" fmla="*/ 7628 w 17949"/>
                <a:gd name="connsiteY30" fmla="*/ 956 h 14044"/>
                <a:gd name="connsiteX31" fmla="*/ 5256 w 17949"/>
                <a:gd name="connsiteY31" fmla="*/ 1691 h 14044"/>
                <a:gd name="connsiteX32" fmla="*/ 5256 w 17949"/>
                <a:gd name="connsiteY32" fmla="*/ 2096 h 14044"/>
                <a:gd name="connsiteX33" fmla="*/ 5000 w 17949"/>
                <a:gd name="connsiteY33" fmla="*/ 2647 h 14044"/>
                <a:gd name="connsiteX34" fmla="*/ 6667 w 17949"/>
                <a:gd name="connsiteY34" fmla="*/ 2463 h 14044"/>
                <a:gd name="connsiteX35" fmla="*/ 10256 w 17949"/>
                <a:gd name="connsiteY35" fmla="*/ 2463 h 14044"/>
                <a:gd name="connsiteX36" fmla="*/ 10897 w 17949"/>
                <a:gd name="connsiteY36" fmla="*/ 3015 h 14044"/>
                <a:gd name="connsiteX37" fmla="*/ 9615 w 17949"/>
                <a:gd name="connsiteY37" fmla="*/ 3971 h 14044"/>
                <a:gd name="connsiteX38" fmla="*/ 8013 w 17949"/>
                <a:gd name="connsiteY38" fmla="*/ 5478 h 14044"/>
                <a:gd name="connsiteX39" fmla="*/ 8654 w 17949"/>
                <a:gd name="connsiteY39" fmla="*/ 5699 h 14044"/>
                <a:gd name="connsiteX40" fmla="*/ 7628 w 17949"/>
                <a:gd name="connsiteY40" fmla="*/ 6066 h 14044"/>
                <a:gd name="connsiteX41" fmla="*/ 6667 w 17949"/>
                <a:gd name="connsiteY41" fmla="*/ 6434 h 14044"/>
                <a:gd name="connsiteX42" fmla="*/ 8654 w 17949"/>
                <a:gd name="connsiteY42" fmla="*/ 6434 h 14044"/>
                <a:gd name="connsiteX43" fmla="*/ 11282 w 17949"/>
                <a:gd name="connsiteY43" fmla="*/ 7978 h 14044"/>
                <a:gd name="connsiteX44" fmla="*/ 12949 w 17949"/>
                <a:gd name="connsiteY44" fmla="*/ 9669 h 14044"/>
                <a:gd name="connsiteX45" fmla="*/ 14936 w 17949"/>
                <a:gd name="connsiteY45" fmla="*/ 10662 h 14044"/>
                <a:gd name="connsiteX46" fmla="*/ 15577 w 17949"/>
                <a:gd name="connsiteY46" fmla="*/ 11985 h 14044"/>
                <a:gd name="connsiteX47" fmla="*/ 14936 w 17949"/>
                <a:gd name="connsiteY47" fmla="*/ 11985 h 14044"/>
                <a:gd name="connsiteX48" fmla="*/ 16282 w 17949"/>
                <a:gd name="connsiteY48" fmla="*/ 13125 h 14044"/>
                <a:gd name="connsiteX49" fmla="*/ 15577 w 17949"/>
                <a:gd name="connsiteY49" fmla="*/ 13493 h 14044"/>
                <a:gd name="connsiteX50" fmla="*/ 16282 w 17949"/>
                <a:gd name="connsiteY50" fmla="*/ 14044 h 14044"/>
                <a:gd name="connsiteX51" fmla="*/ 16603 w 17949"/>
                <a:gd name="connsiteY51" fmla="*/ 13676 h 14044"/>
                <a:gd name="connsiteX52" fmla="*/ 17949 w 17949"/>
                <a:gd name="connsiteY52" fmla="*/ 13493 h 14044"/>
                <a:gd name="connsiteX0" fmla="*/ 5000 w 17949"/>
                <a:gd name="connsiteY0" fmla="*/ 13676 h 14044"/>
                <a:gd name="connsiteX1" fmla="*/ 3333 w 17949"/>
                <a:gd name="connsiteY1" fmla="*/ 13676 h 14044"/>
                <a:gd name="connsiteX2" fmla="*/ 6667 w 17949"/>
                <a:gd name="connsiteY2" fmla="*/ 9669 h 14044"/>
                <a:gd name="connsiteX3" fmla="*/ 6667 w 17949"/>
                <a:gd name="connsiteY3" fmla="*/ 9522 h 14044"/>
                <a:gd name="connsiteX4" fmla="*/ 7628 w 17949"/>
                <a:gd name="connsiteY4" fmla="*/ 8934 h 14044"/>
                <a:gd name="connsiteX5" fmla="*/ 6667 w 17949"/>
                <a:gd name="connsiteY5" fmla="*/ 8934 h 14044"/>
                <a:gd name="connsiteX6" fmla="*/ 5000 w 17949"/>
                <a:gd name="connsiteY6" fmla="*/ 9081 h 14044"/>
                <a:gd name="connsiteX7" fmla="*/ 3333 w 17949"/>
                <a:gd name="connsiteY7" fmla="*/ 9522 h 14044"/>
                <a:gd name="connsiteX8" fmla="*/ 2372 w 17949"/>
                <a:gd name="connsiteY8" fmla="*/ 9081 h 14044"/>
                <a:gd name="connsiteX9" fmla="*/ 3333 w 17949"/>
                <a:gd name="connsiteY9" fmla="*/ 7574 h 14044"/>
                <a:gd name="connsiteX10" fmla="*/ 3333 w 17949"/>
                <a:gd name="connsiteY10" fmla="*/ 7206 h 14044"/>
                <a:gd name="connsiteX11" fmla="*/ 3333 w 17949"/>
                <a:gd name="connsiteY11" fmla="*/ 6654 h 14044"/>
                <a:gd name="connsiteX12" fmla="*/ 1667 w 17949"/>
                <a:gd name="connsiteY12" fmla="*/ 6654 h 14044"/>
                <a:gd name="connsiteX13" fmla="*/ 1026 w 17949"/>
                <a:gd name="connsiteY13" fmla="*/ 7978 h 14044"/>
                <a:gd name="connsiteX14" fmla="*/ 1026 w 17949"/>
                <a:gd name="connsiteY14" fmla="*/ 7022 h 14044"/>
                <a:gd name="connsiteX15" fmla="*/ 1026 w 17949"/>
                <a:gd name="connsiteY15" fmla="*/ 5699 h 14044"/>
                <a:gd name="connsiteX16" fmla="*/ 2372 w 17949"/>
                <a:gd name="connsiteY16" fmla="*/ 4926 h 14044"/>
                <a:gd name="connsiteX17" fmla="*/ 1026 w 17949"/>
                <a:gd name="connsiteY17" fmla="*/ 5110 h 14044"/>
                <a:gd name="connsiteX18" fmla="*/ 0 w 17949"/>
                <a:gd name="connsiteY18" fmla="*/ 4559 h 14044"/>
                <a:gd name="connsiteX19" fmla="*/ 1026 w 17949"/>
                <a:gd name="connsiteY19" fmla="*/ 3971 h 14044"/>
                <a:gd name="connsiteX20" fmla="*/ 1667 w 17949"/>
                <a:gd name="connsiteY20" fmla="*/ 3235 h 14044"/>
                <a:gd name="connsiteX21" fmla="*/ 641 w 17949"/>
                <a:gd name="connsiteY21" fmla="*/ 3015 h 14044"/>
                <a:gd name="connsiteX22" fmla="*/ 1026 w 17949"/>
                <a:gd name="connsiteY22" fmla="*/ 2096 h 14044"/>
                <a:gd name="connsiteX23" fmla="*/ 2372 w 17949"/>
                <a:gd name="connsiteY23" fmla="*/ 1691 h 14044"/>
                <a:gd name="connsiteX24" fmla="*/ 2372 w 17949"/>
                <a:gd name="connsiteY24" fmla="*/ 1103 h 14044"/>
                <a:gd name="connsiteX25" fmla="*/ 2628 w 17949"/>
                <a:gd name="connsiteY25" fmla="*/ 1103 h 14044"/>
                <a:gd name="connsiteX26" fmla="*/ 3333 w 17949"/>
                <a:gd name="connsiteY26" fmla="*/ 0 h 14044"/>
                <a:gd name="connsiteX27" fmla="*/ 5256 w 17949"/>
                <a:gd name="connsiteY27" fmla="*/ 147 h 14044"/>
                <a:gd name="connsiteX28" fmla="*/ 7628 w 17949"/>
                <a:gd name="connsiteY28" fmla="*/ 0 h 14044"/>
                <a:gd name="connsiteX29" fmla="*/ 7628 w 17949"/>
                <a:gd name="connsiteY29" fmla="*/ 956 h 14044"/>
                <a:gd name="connsiteX30" fmla="*/ 5256 w 17949"/>
                <a:gd name="connsiteY30" fmla="*/ 1691 h 14044"/>
                <a:gd name="connsiteX31" fmla="*/ 5256 w 17949"/>
                <a:gd name="connsiteY31" fmla="*/ 2096 h 14044"/>
                <a:gd name="connsiteX32" fmla="*/ 5000 w 17949"/>
                <a:gd name="connsiteY32" fmla="*/ 2647 h 14044"/>
                <a:gd name="connsiteX33" fmla="*/ 6667 w 17949"/>
                <a:gd name="connsiteY33" fmla="*/ 2463 h 14044"/>
                <a:gd name="connsiteX34" fmla="*/ 10256 w 17949"/>
                <a:gd name="connsiteY34" fmla="*/ 2463 h 14044"/>
                <a:gd name="connsiteX35" fmla="*/ 10897 w 17949"/>
                <a:gd name="connsiteY35" fmla="*/ 3015 h 14044"/>
                <a:gd name="connsiteX36" fmla="*/ 9615 w 17949"/>
                <a:gd name="connsiteY36" fmla="*/ 3971 h 14044"/>
                <a:gd name="connsiteX37" fmla="*/ 8013 w 17949"/>
                <a:gd name="connsiteY37" fmla="*/ 5478 h 14044"/>
                <a:gd name="connsiteX38" fmla="*/ 8654 w 17949"/>
                <a:gd name="connsiteY38" fmla="*/ 5699 h 14044"/>
                <a:gd name="connsiteX39" fmla="*/ 7628 w 17949"/>
                <a:gd name="connsiteY39" fmla="*/ 6066 h 14044"/>
                <a:gd name="connsiteX40" fmla="*/ 6667 w 17949"/>
                <a:gd name="connsiteY40" fmla="*/ 6434 h 14044"/>
                <a:gd name="connsiteX41" fmla="*/ 8654 w 17949"/>
                <a:gd name="connsiteY41" fmla="*/ 6434 h 14044"/>
                <a:gd name="connsiteX42" fmla="*/ 11282 w 17949"/>
                <a:gd name="connsiteY42" fmla="*/ 7978 h 14044"/>
                <a:gd name="connsiteX43" fmla="*/ 12949 w 17949"/>
                <a:gd name="connsiteY43" fmla="*/ 9669 h 14044"/>
                <a:gd name="connsiteX44" fmla="*/ 14936 w 17949"/>
                <a:gd name="connsiteY44" fmla="*/ 10662 h 14044"/>
                <a:gd name="connsiteX45" fmla="*/ 15577 w 17949"/>
                <a:gd name="connsiteY45" fmla="*/ 11985 h 14044"/>
                <a:gd name="connsiteX46" fmla="*/ 14936 w 17949"/>
                <a:gd name="connsiteY46" fmla="*/ 11985 h 14044"/>
                <a:gd name="connsiteX47" fmla="*/ 16282 w 17949"/>
                <a:gd name="connsiteY47" fmla="*/ 13125 h 14044"/>
                <a:gd name="connsiteX48" fmla="*/ 15577 w 17949"/>
                <a:gd name="connsiteY48" fmla="*/ 13493 h 14044"/>
                <a:gd name="connsiteX49" fmla="*/ 16282 w 17949"/>
                <a:gd name="connsiteY49" fmla="*/ 14044 h 14044"/>
                <a:gd name="connsiteX50" fmla="*/ 16603 w 17949"/>
                <a:gd name="connsiteY50" fmla="*/ 13676 h 14044"/>
                <a:gd name="connsiteX51" fmla="*/ 17949 w 17949"/>
                <a:gd name="connsiteY51" fmla="*/ 13493 h 14044"/>
                <a:gd name="connsiteX0" fmla="*/ 5000 w 17949"/>
                <a:gd name="connsiteY0" fmla="*/ 13676 h 14044"/>
                <a:gd name="connsiteX1" fmla="*/ 6667 w 17949"/>
                <a:gd name="connsiteY1" fmla="*/ 9669 h 14044"/>
                <a:gd name="connsiteX2" fmla="*/ 6667 w 17949"/>
                <a:gd name="connsiteY2" fmla="*/ 9522 h 14044"/>
                <a:gd name="connsiteX3" fmla="*/ 7628 w 17949"/>
                <a:gd name="connsiteY3" fmla="*/ 8934 h 14044"/>
                <a:gd name="connsiteX4" fmla="*/ 6667 w 17949"/>
                <a:gd name="connsiteY4" fmla="*/ 8934 h 14044"/>
                <a:gd name="connsiteX5" fmla="*/ 5000 w 17949"/>
                <a:gd name="connsiteY5" fmla="*/ 9081 h 14044"/>
                <a:gd name="connsiteX6" fmla="*/ 3333 w 17949"/>
                <a:gd name="connsiteY6" fmla="*/ 9522 h 14044"/>
                <a:gd name="connsiteX7" fmla="*/ 2372 w 17949"/>
                <a:gd name="connsiteY7" fmla="*/ 9081 h 14044"/>
                <a:gd name="connsiteX8" fmla="*/ 3333 w 17949"/>
                <a:gd name="connsiteY8" fmla="*/ 7574 h 14044"/>
                <a:gd name="connsiteX9" fmla="*/ 3333 w 17949"/>
                <a:gd name="connsiteY9" fmla="*/ 7206 h 14044"/>
                <a:gd name="connsiteX10" fmla="*/ 3333 w 17949"/>
                <a:gd name="connsiteY10" fmla="*/ 6654 h 14044"/>
                <a:gd name="connsiteX11" fmla="*/ 1667 w 17949"/>
                <a:gd name="connsiteY11" fmla="*/ 6654 h 14044"/>
                <a:gd name="connsiteX12" fmla="*/ 1026 w 17949"/>
                <a:gd name="connsiteY12" fmla="*/ 7978 h 14044"/>
                <a:gd name="connsiteX13" fmla="*/ 1026 w 17949"/>
                <a:gd name="connsiteY13" fmla="*/ 7022 h 14044"/>
                <a:gd name="connsiteX14" fmla="*/ 1026 w 17949"/>
                <a:gd name="connsiteY14" fmla="*/ 5699 h 14044"/>
                <a:gd name="connsiteX15" fmla="*/ 2372 w 17949"/>
                <a:gd name="connsiteY15" fmla="*/ 4926 h 14044"/>
                <a:gd name="connsiteX16" fmla="*/ 1026 w 17949"/>
                <a:gd name="connsiteY16" fmla="*/ 5110 h 14044"/>
                <a:gd name="connsiteX17" fmla="*/ 0 w 17949"/>
                <a:gd name="connsiteY17" fmla="*/ 4559 h 14044"/>
                <a:gd name="connsiteX18" fmla="*/ 1026 w 17949"/>
                <a:gd name="connsiteY18" fmla="*/ 3971 h 14044"/>
                <a:gd name="connsiteX19" fmla="*/ 1667 w 17949"/>
                <a:gd name="connsiteY19" fmla="*/ 3235 h 14044"/>
                <a:gd name="connsiteX20" fmla="*/ 641 w 17949"/>
                <a:gd name="connsiteY20" fmla="*/ 3015 h 14044"/>
                <a:gd name="connsiteX21" fmla="*/ 1026 w 17949"/>
                <a:gd name="connsiteY21" fmla="*/ 2096 h 14044"/>
                <a:gd name="connsiteX22" fmla="*/ 2372 w 17949"/>
                <a:gd name="connsiteY22" fmla="*/ 1691 h 14044"/>
                <a:gd name="connsiteX23" fmla="*/ 2372 w 17949"/>
                <a:gd name="connsiteY23" fmla="*/ 1103 h 14044"/>
                <a:gd name="connsiteX24" fmla="*/ 2628 w 17949"/>
                <a:gd name="connsiteY24" fmla="*/ 1103 h 14044"/>
                <a:gd name="connsiteX25" fmla="*/ 3333 w 17949"/>
                <a:gd name="connsiteY25" fmla="*/ 0 h 14044"/>
                <a:gd name="connsiteX26" fmla="*/ 5256 w 17949"/>
                <a:gd name="connsiteY26" fmla="*/ 147 h 14044"/>
                <a:gd name="connsiteX27" fmla="*/ 7628 w 17949"/>
                <a:gd name="connsiteY27" fmla="*/ 0 h 14044"/>
                <a:gd name="connsiteX28" fmla="*/ 7628 w 17949"/>
                <a:gd name="connsiteY28" fmla="*/ 956 h 14044"/>
                <a:gd name="connsiteX29" fmla="*/ 5256 w 17949"/>
                <a:gd name="connsiteY29" fmla="*/ 1691 h 14044"/>
                <a:gd name="connsiteX30" fmla="*/ 5256 w 17949"/>
                <a:gd name="connsiteY30" fmla="*/ 2096 h 14044"/>
                <a:gd name="connsiteX31" fmla="*/ 5000 w 17949"/>
                <a:gd name="connsiteY31" fmla="*/ 2647 h 14044"/>
                <a:gd name="connsiteX32" fmla="*/ 6667 w 17949"/>
                <a:gd name="connsiteY32" fmla="*/ 2463 h 14044"/>
                <a:gd name="connsiteX33" fmla="*/ 10256 w 17949"/>
                <a:gd name="connsiteY33" fmla="*/ 2463 h 14044"/>
                <a:gd name="connsiteX34" fmla="*/ 10897 w 17949"/>
                <a:gd name="connsiteY34" fmla="*/ 3015 h 14044"/>
                <a:gd name="connsiteX35" fmla="*/ 9615 w 17949"/>
                <a:gd name="connsiteY35" fmla="*/ 3971 h 14044"/>
                <a:gd name="connsiteX36" fmla="*/ 8013 w 17949"/>
                <a:gd name="connsiteY36" fmla="*/ 5478 h 14044"/>
                <a:gd name="connsiteX37" fmla="*/ 8654 w 17949"/>
                <a:gd name="connsiteY37" fmla="*/ 5699 h 14044"/>
                <a:gd name="connsiteX38" fmla="*/ 7628 w 17949"/>
                <a:gd name="connsiteY38" fmla="*/ 6066 h 14044"/>
                <a:gd name="connsiteX39" fmla="*/ 6667 w 17949"/>
                <a:gd name="connsiteY39" fmla="*/ 6434 h 14044"/>
                <a:gd name="connsiteX40" fmla="*/ 8654 w 17949"/>
                <a:gd name="connsiteY40" fmla="*/ 6434 h 14044"/>
                <a:gd name="connsiteX41" fmla="*/ 11282 w 17949"/>
                <a:gd name="connsiteY41" fmla="*/ 7978 h 14044"/>
                <a:gd name="connsiteX42" fmla="*/ 12949 w 17949"/>
                <a:gd name="connsiteY42" fmla="*/ 9669 h 14044"/>
                <a:gd name="connsiteX43" fmla="*/ 14936 w 17949"/>
                <a:gd name="connsiteY43" fmla="*/ 10662 h 14044"/>
                <a:gd name="connsiteX44" fmla="*/ 15577 w 17949"/>
                <a:gd name="connsiteY44" fmla="*/ 11985 h 14044"/>
                <a:gd name="connsiteX45" fmla="*/ 14936 w 17949"/>
                <a:gd name="connsiteY45" fmla="*/ 11985 h 14044"/>
                <a:gd name="connsiteX46" fmla="*/ 16282 w 17949"/>
                <a:gd name="connsiteY46" fmla="*/ 13125 h 14044"/>
                <a:gd name="connsiteX47" fmla="*/ 15577 w 17949"/>
                <a:gd name="connsiteY47" fmla="*/ 13493 h 14044"/>
                <a:gd name="connsiteX48" fmla="*/ 16282 w 17949"/>
                <a:gd name="connsiteY48" fmla="*/ 14044 h 14044"/>
                <a:gd name="connsiteX49" fmla="*/ 16603 w 17949"/>
                <a:gd name="connsiteY49" fmla="*/ 13676 h 14044"/>
                <a:gd name="connsiteX50" fmla="*/ 17949 w 17949"/>
                <a:gd name="connsiteY50" fmla="*/ 13493 h 14044"/>
                <a:gd name="connsiteX0" fmla="*/ 6667 w 17949"/>
                <a:gd name="connsiteY0" fmla="*/ 9669 h 14044"/>
                <a:gd name="connsiteX1" fmla="*/ 6667 w 17949"/>
                <a:gd name="connsiteY1" fmla="*/ 9522 h 14044"/>
                <a:gd name="connsiteX2" fmla="*/ 7628 w 17949"/>
                <a:gd name="connsiteY2" fmla="*/ 8934 h 14044"/>
                <a:gd name="connsiteX3" fmla="*/ 6667 w 17949"/>
                <a:gd name="connsiteY3" fmla="*/ 8934 h 14044"/>
                <a:gd name="connsiteX4" fmla="*/ 5000 w 17949"/>
                <a:gd name="connsiteY4" fmla="*/ 9081 h 14044"/>
                <a:gd name="connsiteX5" fmla="*/ 3333 w 17949"/>
                <a:gd name="connsiteY5" fmla="*/ 9522 h 14044"/>
                <a:gd name="connsiteX6" fmla="*/ 2372 w 17949"/>
                <a:gd name="connsiteY6" fmla="*/ 9081 h 14044"/>
                <a:gd name="connsiteX7" fmla="*/ 3333 w 17949"/>
                <a:gd name="connsiteY7" fmla="*/ 7574 h 14044"/>
                <a:gd name="connsiteX8" fmla="*/ 3333 w 17949"/>
                <a:gd name="connsiteY8" fmla="*/ 7206 h 14044"/>
                <a:gd name="connsiteX9" fmla="*/ 3333 w 17949"/>
                <a:gd name="connsiteY9" fmla="*/ 6654 h 14044"/>
                <a:gd name="connsiteX10" fmla="*/ 1667 w 17949"/>
                <a:gd name="connsiteY10" fmla="*/ 6654 h 14044"/>
                <a:gd name="connsiteX11" fmla="*/ 1026 w 17949"/>
                <a:gd name="connsiteY11" fmla="*/ 7978 h 14044"/>
                <a:gd name="connsiteX12" fmla="*/ 1026 w 17949"/>
                <a:gd name="connsiteY12" fmla="*/ 7022 h 14044"/>
                <a:gd name="connsiteX13" fmla="*/ 1026 w 17949"/>
                <a:gd name="connsiteY13" fmla="*/ 5699 h 14044"/>
                <a:gd name="connsiteX14" fmla="*/ 2372 w 17949"/>
                <a:gd name="connsiteY14" fmla="*/ 4926 h 14044"/>
                <a:gd name="connsiteX15" fmla="*/ 1026 w 17949"/>
                <a:gd name="connsiteY15" fmla="*/ 5110 h 14044"/>
                <a:gd name="connsiteX16" fmla="*/ 0 w 17949"/>
                <a:gd name="connsiteY16" fmla="*/ 4559 h 14044"/>
                <a:gd name="connsiteX17" fmla="*/ 1026 w 17949"/>
                <a:gd name="connsiteY17" fmla="*/ 3971 h 14044"/>
                <a:gd name="connsiteX18" fmla="*/ 1667 w 17949"/>
                <a:gd name="connsiteY18" fmla="*/ 3235 h 14044"/>
                <a:gd name="connsiteX19" fmla="*/ 641 w 17949"/>
                <a:gd name="connsiteY19" fmla="*/ 3015 h 14044"/>
                <a:gd name="connsiteX20" fmla="*/ 1026 w 17949"/>
                <a:gd name="connsiteY20" fmla="*/ 2096 h 14044"/>
                <a:gd name="connsiteX21" fmla="*/ 2372 w 17949"/>
                <a:gd name="connsiteY21" fmla="*/ 1691 h 14044"/>
                <a:gd name="connsiteX22" fmla="*/ 2372 w 17949"/>
                <a:gd name="connsiteY22" fmla="*/ 1103 h 14044"/>
                <a:gd name="connsiteX23" fmla="*/ 2628 w 17949"/>
                <a:gd name="connsiteY23" fmla="*/ 1103 h 14044"/>
                <a:gd name="connsiteX24" fmla="*/ 3333 w 17949"/>
                <a:gd name="connsiteY24" fmla="*/ 0 h 14044"/>
                <a:gd name="connsiteX25" fmla="*/ 5256 w 17949"/>
                <a:gd name="connsiteY25" fmla="*/ 147 h 14044"/>
                <a:gd name="connsiteX26" fmla="*/ 7628 w 17949"/>
                <a:gd name="connsiteY26" fmla="*/ 0 h 14044"/>
                <a:gd name="connsiteX27" fmla="*/ 7628 w 17949"/>
                <a:gd name="connsiteY27" fmla="*/ 956 h 14044"/>
                <a:gd name="connsiteX28" fmla="*/ 5256 w 17949"/>
                <a:gd name="connsiteY28" fmla="*/ 1691 h 14044"/>
                <a:gd name="connsiteX29" fmla="*/ 5256 w 17949"/>
                <a:gd name="connsiteY29" fmla="*/ 2096 h 14044"/>
                <a:gd name="connsiteX30" fmla="*/ 5000 w 17949"/>
                <a:gd name="connsiteY30" fmla="*/ 2647 h 14044"/>
                <a:gd name="connsiteX31" fmla="*/ 6667 w 17949"/>
                <a:gd name="connsiteY31" fmla="*/ 2463 h 14044"/>
                <a:gd name="connsiteX32" fmla="*/ 10256 w 17949"/>
                <a:gd name="connsiteY32" fmla="*/ 2463 h 14044"/>
                <a:gd name="connsiteX33" fmla="*/ 10897 w 17949"/>
                <a:gd name="connsiteY33" fmla="*/ 3015 h 14044"/>
                <a:gd name="connsiteX34" fmla="*/ 9615 w 17949"/>
                <a:gd name="connsiteY34" fmla="*/ 3971 h 14044"/>
                <a:gd name="connsiteX35" fmla="*/ 8013 w 17949"/>
                <a:gd name="connsiteY35" fmla="*/ 5478 h 14044"/>
                <a:gd name="connsiteX36" fmla="*/ 8654 w 17949"/>
                <a:gd name="connsiteY36" fmla="*/ 5699 h 14044"/>
                <a:gd name="connsiteX37" fmla="*/ 7628 w 17949"/>
                <a:gd name="connsiteY37" fmla="*/ 6066 h 14044"/>
                <a:gd name="connsiteX38" fmla="*/ 6667 w 17949"/>
                <a:gd name="connsiteY38" fmla="*/ 6434 h 14044"/>
                <a:gd name="connsiteX39" fmla="*/ 8654 w 17949"/>
                <a:gd name="connsiteY39" fmla="*/ 6434 h 14044"/>
                <a:gd name="connsiteX40" fmla="*/ 11282 w 17949"/>
                <a:gd name="connsiteY40" fmla="*/ 7978 h 14044"/>
                <a:gd name="connsiteX41" fmla="*/ 12949 w 17949"/>
                <a:gd name="connsiteY41" fmla="*/ 9669 h 14044"/>
                <a:gd name="connsiteX42" fmla="*/ 14936 w 17949"/>
                <a:gd name="connsiteY42" fmla="*/ 10662 h 14044"/>
                <a:gd name="connsiteX43" fmla="*/ 15577 w 17949"/>
                <a:gd name="connsiteY43" fmla="*/ 11985 h 14044"/>
                <a:gd name="connsiteX44" fmla="*/ 14936 w 17949"/>
                <a:gd name="connsiteY44" fmla="*/ 11985 h 14044"/>
                <a:gd name="connsiteX45" fmla="*/ 16282 w 17949"/>
                <a:gd name="connsiteY45" fmla="*/ 13125 h 14044"/>
                <a:gd name="connsiteX46" fmla="*/ 15577 w 17949"/>
                <a:gd name="connsiteY46" fmla="*/ 13493 h 14044"/>
                <a:gd name="connsiteX47" fmla="*/ 16282 w 17949"/>
                <a:gd name="connsiteY47" fmla="*/ 14044 h 14044"/>
                <a:gd name="connsiteX48" fmla="*/ 16603 w 17949"/>
                <a:gd name="connsiteY48" fmla="*/ 13676 h 14044"/>
                <a:gd name="connsiteX49" fmla="*/ 17949 w 17949"/>
                <a:gd name="connsiteY49" fmla="*/ 13493 h 14044"/>
                <a:gd name="connsiteX0" fmla="*/ 6667 w 16603"/>
                <a:gd name="connsiteY0" fmla="*/ 9669 h 14044"/>
                <a:gd name="connsiteX1" fmla="*/ 6667 w 16603"/>
                <a:gd name="connsiteY1" fmla="*/ 9522 h 14044"/>
                <a:gd name="connsiteX2" fmla="*/ 7628 w 16603"/>
                <a:gd name="connsiteY2" fmla="*/ 8934 h 14044"/>
                <a:gd name="connsiteX3" fmla="*/ 6667 w 16603"/>
                <a:gd name="connsiteY3" fmla="*/ 8934 h 14044"/>
                <a:gd name="connsiteX4" fmla="*/ 5000 w 16603"/>
                <a:gd name="connsiteY4" fmla="*/ 9081 h 14044"/>
                <a:gd name="connsiteX5" fmla="*/ 3333 w 16603"/>
                <a:gd name="connsiteY5" fmla="*/ 9522 h 14044"/>
                <a:gd name="connsiteX6" fmla="*/ 2372 w 16603"/>
                <a:gd name="connsiteY6" fmla="*/ 9081 h 14044"/>
                <a:gd name="connsiteX7" fmla="*/ 3333 w 16603"/>
                <a:gd name="connsiteY7" fmla="*/ 7574 h 14044"/>
                <a:gd name="connsiteX8" fmla="*/ 3333 w 16603"/>
                <a:gd name="connsiteY8" fmla="*/ 7206 h 14044"/>
                <a:gd name="connsiteX9" fmla="*/ 3333 w 16603"/>
                <a:gd name="connsiteY9" fmla="*/ 6654 h 14044"/>
                <a:gd name="connsiteX10" fmla="*/ 1667 w 16603"/>
                <a:gd name="connsiteY10" fmla="*/ 6654 h 14044"/>
                <a:gd name="connsiteX11" fmla="*/ 1026 w 16603"/>
                <a:gd name="connsiteY11" fmla="*/ 7978 h 14044"/>
                <a:gd name="connsiteX12" fmla="*/ 1026 w 16603"/>
                <a:gd name="connsiteY12" fmla="*/ 7022 h 14044"/>
                <a:gd name="connsiteX13" fmla="*/ 1026 w 16603"/>
                <a:gd name="connsiteY13" fmla="*/ 5699 h 14044"/>
                <a:gd name="connsiteX14" fmla="*/ 2372 w 16603"/>
                <a:gd name="connsiteY14" fmla="*/ 4926 h 14044"/>
                <a:gd name="connsiteX15" fmla="*/ 1026 w 16603"/>
                <a:gd name="connsiteY15" fmla="*/ 5110 h 14044"/>
                <a:gd name="connsiteX16" fmla="*/ 0 w 16603"/>
                <a:gd name="connsiteY16" fmla="*/ 4559 h 14044"/>
                <a:gd name="connsiteX17" fmla="*/ 1026 w 16603"/>
                <a:gd name="connsiteY17" fmla="*/ 3971 h 14044"/>
                <a:gd name="connsiteX18" fmla="*/ 1667 w 16603"/>
                <a:gd name="connsiteY18" fmla="*/ 3235 h 14044"/>
                <a:gd name="connsiteX19" fmla="*/ 641 w 16603"/>
                <a:gd name="connsiteY19" fmla="*/ 3015 h 14044"/>
                <a:gd name="connsiteX20" fmla="*/ 1026 w 16603"/>
                <a:gd name="connsiteY20" fmla="*/ 2096 h 14044"/>
                <a:gd name="connsiteX21" fmla="*/ 2372 w 16603"/>
                <a:gd name="connsiteY21" fmla="*/ 1691 h 14044"/>
                <a:gd name="connsiteX22" fmla="*/ 2372 w 16603"/>
                <a:gd name="connsiteY22" fmla="*/ 1103 h 14044"/>
                <a:gd name="connsiteX23" fmla="*/ 2628 w 16603"/>
                <a:gd name="connsiteY23" fmla="*/ 1103 h 14044"/>
                <a:gd name="connsiteX24" fmla="*/ 3333 w 16603"/>
                <a:gd name="connsiteY24" fmla="*/ 0 h 14044"/>
                <a:gd name="connsiteX25" fmla="*/ 5256 w 16603"/>
                <a:gd name="connsiteY25" fmla="*/ 147 h 14044"/>
                <a:gd name="connsiteX26" fmla="*/ 7628 w 16603"/>
                <a:gd name="connsiteY26" fmla="*/ 0 h 14044"/>
                <a:gd name="connsiteX27" fmla="*/ 7628 w 16603"/>
                <a:gd name="connsiteY27" fmla="*/ 956 h 14044"/>
                <a:gd name="connsiteX28" fmla="*/ 5256 w 16603"/>
                <a:gd name="connsiteY28" fmla="*/ 1691 h 14044"/>
                <a:gd name="connsiteX29" fmla="*/ 5256 w 16603"/>
                <a:gd name="connsiteY29" fmla="*/ 2096 h 14044"/>
                <a:gd name="connsiteX30" fmla="*/ 5000 w 16603"/>
                <a:gd name="connsiteY30" fmla="*/ 2647 h 14044"/>
                <a:gd name="connsiteX31" fmla="*/ 6667 w 16603"/>
                <a:gd name="connsiteY31" fmla="*/ 2463 h 14044"/>
                <a:gd name="connsiteX32" fmla="*/ 10256 w 16603"/>
                <a:gd name="connsiteY32" fmla="*/ 2463 h 14044"/>
                <a:gd name="connsiteX33" fmla="*/ 10897 w 16603"/>
                <a:gd name="connsiteY33" fmla="*/ 3015 h 14044"/>
                <a:gd name="connsiteX34" fmla="*/ 9615 w 16603"/>
                <a:gd name="connsiteY34" fmla="*/ 3971 h 14044"/>
                <a:gd name="connsiteX35" fmla="*/ 8013 w 16603"/>
                <a:gd name="connsiteY35" fmla="*/ 5478 h 14044"/>
                <a:gd name="connsiteX36" fmla="*/ 8654 w 16603"/>
                <a:gd name="connsiteY36" fmla="*/ 5699 h 14044"/>
                <a:gd name="connsiteX37" fmla="*/ 7628 w 16603"/>
                <a:gd name="connsiteY37" fmla="*/ 6066 h 14044"/>
                <a:gd name="connsiteX38" fmla="*/ 6667 w 16603"/>
                <a:gd name="connsiteY38" fmla="*/ 6434 h 14044"/>
                <a:gd name="connsiteX39" fmla="*/ 8654 w 16603"/>
                <a:gd name="connsiteY39" fmla="*/ 6434 h 14044"/>
                <a:gd name="connsiteX40" fmla="*/ 11282 w 16603"/>
                <a:gd name="connsiteY40" fmla="*/ 7978 h 14044"/>
                <a:gd name="connsiteX41" fmla="*/ 12949 w 16603"/>
                <a:gd name="connsiteY41" fmla="*/ 9669 h 14044"/>
                <a:gd name="connsiteX42" fmla="*/ 14936 w 16603"/>
                <a:gd name="connsiteY42" fmla="*/ 10662 h 14044"/>
                <a:gd name="connsiteX43" fmla="*/ 15577 w 16603"/>
                <a:gd name="connsiteY43" fmla="*/ 11985 h 14044"/>
                <a:gd name="connsiteX44" fmla="*/ 14936 w 16603"/>
                <a:gd name="connsiteY44" fmla="*/ 11985 h 14044"/>
                <a:gd name="connsiteX45" fmla="*/ 16282 w 16603"/>
                <a:gd name="connsiteY45" fmla="*/ 13125 h 14044"/>
                <a:gd name="connsiteX46" fmla="*/ 15577 w 16603"/>
                <a:gd name="connsiteY46" fmla="*/ 13493 h 14044"/>
                <a:gd name="connsiteX47" fmla="*/ 16282 w 16603"/>
                <a:gd name="connsiteY47" fmla="*/ 14044 h 14044"/>
                <a:gd name="connsiteX48" fmla="*/ 16603 w 16603"/>
                <a:gd name="connsiteY48" fmla="*/ 13676 h 14044"/>
                <a:gd name="connsiteX0" fmla="*/ 6667 w 16282"/>
                <a:gd name="connsiteY0" fmla="*/ 9669 h 14044"/>
                <a:gd name="connsiteX1" fmla="*/ 6667 w 16282"/>
                <a:gd name="connsiteY1" fmla="*/ 9522 h 14044"/>
                <a:gd name="connsiteX2" fmla="*/ 7628 w 16282"/>
                <a:gd name="connsiteY2" fmla="*/ 8934 h 14044"/>
                <a:gd name="connsiteX3" fmla="*/ 6667 w 16282"/>
                <a:gd name="connsiteY3" fmla="*/ 8934 h 14044"/>
                <a:gd name="connsiteX4" fmla="*/ 5000 w 16282"/>
                <a:gd name="connsiteY4" fmla="*/ 9081 h 14044"/>
                <a:gd name="connsiteX5" fmla="*/ 3333 w 16282"/>
                <a:gd name="connsiteY5" fmla="*/ 9522 h 14044"/>
                <a:gd name="connsiteX6" fmla="*/ 2372 w 16282"/>
                <a:gd name="connsiteY6" fmla="*/ 9081 h 14044"/>
                <a:gd name="connsiteX7" fmla="*/ 3333 w 16282"/>
                <a:gd name="connsiteY7" fmla="*/ 7574 h 14044"/>
                <a:gd name="connsiteX8" fmla="*/ 3333 w 16282"/>
                <a:gd name="connsiteY8" fmla="*/ 7206 h 14044"/>
                <a:gd name="connsiteX9" fmla="*/ 3333 w 16282"/>
                <a:gd name="connsiteY9" fmla="*/ 6654 h 14044"/>
                <a:gd name="connsiteX10" fmla="*/ 1667 w 16282"/>
                <a:gd name="connsiteY10" fmla="*/ 6654 h 14044"/>
                <a:gd name="connsiteX11" fmla="*/ 1026 w 16282"/>
                <a:gd name="connsiteY11" fmla="*/ 7978 h 14044"/>
                <a:gd name="connsiteX12" fmla="*/ 1026 w 16282"/>
                <a:gd name="connsiteY12" fmla="*/ 7022 h 14044"/>
                <a:gd name="connsiteX13" fmla="*/ 1026 w 16282"/>
                <a:gd name="connsiteY13" fmla="*/ 5699 h 14044"/>
                <a:gd name="connsiteX14" fmla="*/ 2372 w 16282"/>
                <a:gd name="connsiteY14" fmla="*/ 4926 h 14044"/>
                <a:gd name="connsiteX15" fmla="*/ 1026 w 16282"/>
                <a:gd name="connsiteY15" fmla="*/ 5110 h 14044"/>
                <a:gd name="connsiteX16" fmla="*/ 0 w 16282"/>
                <a:gd name="connsiteY16" fmla="*/ 4559 h 14044"/>
                <a:gd name="connsiteX17" fmla="*/ 1026 w 16282"/>
                <a:gd name="connsiteY17" fmla="*/ 3971 h 14044"/>
                <a:gd name="connsiteX18" fmla="*/ 1667 w 16282"/>
                <a:gd name="connsiteY18" fmla="*/ 3235 h 14044"/>
                <a:gd name="connsiteX19" fmla="*/ 641 w 16282"/>
                <a:gd name="connsiteY19" fmla="*/ 3015 h 14044"/>
                <a:gd name="connsiteX20" fmla="*/ 1026 w 16282"/>
                <a:gd name="connsiteY20" fmla="*/ 2096 h 14044"/>
                <a:gd name="connsiteX21" fmla="*/ 2372 w 16282"/>
                <a:gd name="connsiteY21" fmla="*/ 1691 h 14044"/>
                <a:gd name="connsiteX22" fmla="*/ 2372 w 16282"/>
                <a:gd name="connsiteY22" fmla="*/ 1103 h 14044"/>
                <a:gd name="connsiteX23" fmla="*/ 2628 w 16282"/>
                <a:gd name="connsiteY23" fmla="*/ 1103 h 14044"/>
                <a:gd name="connsiteX24" fmla="*/ 3333 w 16282"/>
                <a:gd name="connsiteY24" fmla="*/ 0 h 14044"/>
                <a:gd name="connsiteX25" fmla="*/ 5256 w 16282"/>
                <a:gd name="connsiteY25" fmla="*/ 147 h 14044"/>
                <a:gd name="connsiteX26" fmla="*/ 7628 w 16282"/>
                <a:gd name="connsiteY26" fmla="*/ 0 h 14044"/>
                <a:gd name="connsiteX27" fmla="*/ 7628 w 16282"/>
                <a:gd name="connsiteY27" fmla="*/ 956 h 14044"/>
                <a:gd name="connsiteX28" fmla="*/ 5256 w 16282"/>
                <a:gd name="connsiteY28" fmla="*/ 1691 h 14044"/>
                <a:gd name="connsiteX29" fmla="*/ 5256 w 16282"/>
                <a:gd name="connsiteY29" fmla="*/ 2096 h 14044"/>
                <a:gd name="connsiteX30" fmla="*/ 5000 w 16282"/>
                <a:gd name="connsiteY30" fmla="*/ 2647 h 14044"/>
                <a:gd name="connsiteX31" fmla="*/ 6667 w 16282"/>
                <a:gd name="connsiteY31" fmla="*/ 2463 h 14044"/>
                <a:gd name="connsiteX32" fmla="*/ 10256 w 16282"/>
                <a:gd name="connsiteY32" fmla="*/ 2463 h 14044"/>
                <a:gd name="connsiteX33" fmla="*/ 10897 w 16282"/>
                <a:gd name="connsiteY33" fmla="*/ 3015 h 14044"/>
                <a:gd name="connsiteX34" fmla="*/ 9615 w 16282"/>
                <a:gd name="connsiteY34" fmla="*/ 3971 h 14044"/>
                <a:gd name="connsiteX35" fmla="*/ 8013 w 16282"/>
                <a:gd name="connsiteY35" fmla="*/ 5478 h 14044"/>
                <a:gd name="connsiteX36" fmla="*/ 8654 w 16282"/>
                <a:gd name="connsiteY36" fmla="*/ 5699 h 14044"/>
                <a:gd name="connsiteX37" fmla="*/ 7628 w 16282"/>
                <a:gd name="connsiteY37" fmla="*/ 6066 h 14044"/>
                <a:gd name="connsiteX38" fmla="*/ 6667 w 16282"/>
                <a:gd name="connsiteY38" fmla="*/ 6434 h 14044"/>
                <a:gd name="connsiteX39" fmla="*/ 8654 w 16282"/>
                <a:gd name="connsiteY39" fmla="*/ 6434 h 14044"/>
                <a:gd name="connsiteX40" fmla="*/ 11282 w 16282"/>
                <a:gd name="connsiteY40" fmla="*/ 7978 h 14044"/>
                <a:gd name="connsiteX41" fmla="*/ 12949 w 16282"/>
                <a:gd name="connsiteY41" fmla="*/ 9669 h 14044"/>
                <a:gd name="connsiteX42" fmla="*/ 14936 w 16282"/>
                <a:gd name="connsiteY42" fmla="*/ 10662 h 14044"/>
                <a:gd name="connsiteX43" fmla="*/ 15577 w 16282"/>
                <a:gd name="connsiteY43" fmla="*/ 11985 h 14044"/>
                <a:gd name="connsiteX44" fmla="*/ 14936 w 16282"/>
                <a:gd name="connsiteY44" fmla="*/ 11985 h 14044"/>
                <a:gd name="connsiteX45" fmla="*/ 16282 w 16282"/>
                <a:gd name="connsiteY45" fmla="*/ 13125 h 14044"/>
                <a:gd name="connsiteX46" fmla="*/ 15577 w 16282"/>
                <a:gd name="connsiteY46" fmla="*/ 13493 h 14044"/>
                <a:gd name="connsiteX47" fmla="*/ 16282 w 16282"/>
                <a:gd name="connsiteY47" fmla="*/ 14044 h 14044"/>
                <a:gd name="connsiteX0" fmla="*/ 6667 w 16282"/>
                <a:gd name="connsiteY0" fmla="*/ 9669 h 13493"/>
                <a:gd name="connsiteX1" fmla="*/ 6667 w 16282"/>
                <a:gd name="connsiteY1" fmla="*/ 9522 h 13493"/>
                <a:gd name="connsiteX2" fmla="*/ 7628 w 16282"/>
                <a:gd name="connsiteY2" fmla="*/ 8934 h 13493"/>
                <a:gd name="connsiteX3" fmla="*/ 6667 w 16282"/>
                <a:gd name="connsiteY3" fmla="*/ 8934 h 13493"/>
                <a:gd name="connsiteX4" fmla="*/ 5000 w 16282"/>
                <a:gd name="connsiteY4" fmla="*/ 9081 h 13493"/>
                <a:gd name="connsiteX5" fmla="*/ 3333 w 16282"/>
                <a:gd name="connsiteY5" fmla="*/ 9522 h 13493"/>
                <a:gd name="connsiteX6" fmla="*/ 2372 w 16282"/>
                <a:gd name="connsiteY6" fmla="*/ 9081 h 13493"/>
                <a:gd name="connsiteX7" fmla="*/ 3333 w 16282"/>
                <a:gd name="connsiteY7" fmla="*/ 7574 h 13493"/>
                <a:gd name="connsiteX8" fmla="*/ 3333 w 16282"/>
                <a:gd name="connsiteY8" fmla="*/ 7206 h 13493"/>
                <a:gd name="connsiteX9" fmla="*/ 3333 w 16282"/>
                <a:gd name="connsiteY9" fmla="*/ 6654 h 13493"/>
                <a:gd name="connsiteX10" fmla="*/ 1667 w 16282"/>
                <a:gd name="connsiteY10" fmla="*/ 6654 h 13493"/>
                <a:gd name="connsiteX11" fmla="*/ 1026 w 16282"/>
                <a:gd name="connsiteY11" fmla="*/ 7978 h 13493"/>
                <a:gd name="connsiteX12" fmla="*/ 1026 w 16282"/>
                <a:gd name="connsiteY12" fmla="*/ 7022 h 13493"/>
                <a:gd name="connsiteX13" fmla="*/ 1026 w 16282"/>
                <a:gd name="connsiteY13" fmla="*/ 5699 h 13493"/>
                <a:gd name="connsiteX14" fmla="*/ 2372 w 16282"/>
                <a:gd name="connsiteY14" fmla="*/ 4926 h 13493"/>
                <a:gd name="connsiteX15" fmla="*/ 1026 w 16282"/>
                <a:gd name="connsiteY15" fmla="*/ 5110 h 13493"/>
                <a:gd name="connsiteX16" fmla="*/ 0 w 16282"/>
                <a:gd name="connsiteY16" fmla="*/ 4559 h 13493"/>
                <a:gd name="connsiteX17" fmla="*/ 1026 w 16282"/>
                <a:gd name="connsiteY17" fmla="*/ 3971 h 13493"/>
                <a:gd name="connsiteX18" fmla="*/ 1667 w 16282"/>
                <a:gd name="connsiteY18" fmla="*/ 3235 h 13493"/>
                <a:gd name="connsiteX19" fmla="*/ 641 w 16282"/>
                <a:gd name="connsiteY19" fmla="*/ 3015 h 13493"/>
                <a:gd name="connsiteX20" fmla="*/ 1026 w 16282"/>
                <a:gd name="connsiteY20" fmla="*/ 2096 h 13493"/>
                <a:gd name="connsiteX21" fmla="*/ 2372 w 16282"/>
                <a:gd name="connsiteY21" fmla="*/ 1691 h 13493"/>
                <a:gd name="connsiteX22" fmla="*/ 2372 w 16282"/>
                <a:gd name="connsiteY22" fmla="*/ 1103 h 13493"/>
                <a:gd name="connsiteX23" fmla="*/ 2628 w 16282"/>
                <a:gd name="connsiteY23" fmla="*/ 1103 h 13493"/>
                <a:gd name="connsiteX24" fmla="*/ 3333 w 16282"/>
                <a:gd name="connsiteY24" fmla="*/ 0 h 13493"/>
                <a:gd name="connsiteX25" fmla="*/ 5256 w 16282"/>
                <a:gd name="connsiteY25" fmla="*/ 147 h 13493"/>
                <a:gd name="connsiteX26" fmla="*/ 7628 w 16282"/>
                <a:gd name="connsiteY26" fmla="*/ 0 h 13493"/>
                <a:gd name="connsiteX27" fmla="*/ 7628 w 16282"/>
                <a:gd name="connsiteY27" fmla="*/ 956 h 13493"/>
                <a:gd name="connsiteX28" fmla="*/ 5256 w 16282"/>
                <a:gd name="connsiteY28" fmla="*/ 1691 h 13493"/>
                <a:gd name="connsiteX29" fmla="*/ 5256 w 16282"/>
                <a:gd name="connsiteY29" fmla="*/ 2096 h 13493"/>
                <a:gd name="connsiteX30" fmla="*/ 5000 w 16282"/>
                <a:gd name="connsiteY30" fmla="*/ 2647 h 13493"/>
                <a:gd name="connsiteX31" fmla="*/ 6667 w 16282"/>
                <a:gd name="connsiteY31" fmla="*/ 2463 h 13493"/>
                <a:gd name="connsiteX32" fmla="*/ 10256 w 16282"/>
                <a:gd name="connsiteY32" fmla="*/ 2463 h 13493"/>
                <a:gd name="connsiteX33" fmla="*/ 10897 w 16282"/>
                <a:gd name="connsiteY33" fmla="*/ 3015 h 13493"/>
                <a:gd name="connsiteX34" fmla="*/ 9615 w 16282"/>
                <a:gd name="connsiteY34" fmla="*/ 3971 h 13493"/>
                <a:gd name="connsiteX35" fmla="*/ 8013 w 16282"/>
                <a:gd name="connsiteY35" fmla="*/ 5478 h 13493"/>
                <a:gd name="connsiteX36" fmla="*/ 8654 w 16282"/>
                <a:gd name="connsiteY36" fmla="*/ 5699 h 13493"/>
                <a:gd name="connsiteX37" fmla="*/ 7628 w 16282"/>
                <a:gd name="connsiteY37" fmla="*/ 6066 h 13493"/>
                <a:gd name="connsiteX38" fmla="*/ 6667 w 16282"/>
                <a:gd name="connsiteY38" fmla="*/ 6434 h 13493"/>
                <a:gd name="connsiteX39" fmla="*/ 8654 w 16282"/>
                <a:gd name="connsiteY39" fmla="*/ 6434 h 13493"/>
                <a:gd name="connsiteX40" fmla="*/ 11282 w 16282"/>
                <a:gd name="connsiteY40" fmla="*/ 7978 h 13493"/>
                <a:gd name="connsiteX41" fmla="*/ 12949 w 16282"/>
                <a:gd name="connsiteY41" fmla="*/ 9669 h 13493"/>
                <a:gd name="connsiteX42" fmla="*/ 14936 w 16282"/>
                <a:gd name="connsiteY42" fmla="*/ 10662 h 13493"/>
                <a:gd name="connsiteX43" fmla="*/ 15577 w 16282"/>
                <a:gd name="connsiteY43" fmla="*/ 11985 h 13493"/>
                <a:gd name="connsiteX44" fmla="*/ 14936 w 16282"/>
                <a:gd name="connsiteY44" fmla="*/ 11985 h 13493"/>
                <a:gd name="connsiteX45" fmla="*/ 16282 w 16282"/>
                <a:gd name="connsiteY45" fmla="*/ 13125 h 13493"/>
                <a:gd name="connsiteX46" fmla="*/ 15577 w 16282"/>
                <a:gd name="connsiteY46" fmla="*/ 13493 h 13493"/>
                <a:gd name="connsiteX0" fmla="*/ 6667 w 16282"/>
                <a:gd name="connsiteY0" fmla="*/ 9669 h 13125"/>
                <a:gd name="connsiteX1" fmla="*/ 6667 w 16282"/>
                <a:gd name="connsiteY1" fmla="*/ 9522 h 13125"/>
                <a:gd name="connsiteX2" fmla="*/ 7628 w 16282"/>
                <a:gd name="connsiteY2" fmla="*/ 8934 h 13125"/>
                <a:gd name="connsiteX3" fmla="*/ 6667 w 16282"/>
                <a:gd name="connsiteY3" fmla="*/ 8934 h 13125"/>
                <a:gd name="connsiteX4" fmla="*/ 5000 w 16282"/>
                <a:gd name="connsiteY4" fmla="*/ 9081 h 13125"/>
                <a:gd name="connsiteX5" fmla="*/ 3333 w 16282"/>
                <a:gd name="connsiteY5" fmla="*/ 9522 h 13125"/>
                <a:gd name="connsiteX6" fmla="*/ 2372 w 16282"/>
                <a:gd name="connsiteY6" fmla="*/ 9081 h 13125"/>
                <a:gd name="connsiteX7" fmla="*/ 3333 w 16282"/>
                <a:gd name="connsiteY7" fmla="*/ 7574 h 13125"/>
                <a:gd name="connsiteX8" fmla="*/ 3333 w 16282"/>
                <a:gd name="connsiteY8" fmla="*/ 7206 h 13125"/>
                <a:gd name="connsiteX9" fmla="*/ 3333 w 16282"/>
                <a:gd name="connsiteY9" fmla="*/ 6654 h 13125"/>
                <a:gd name="connsiteX10" fmla="*/ 1667 w 16282"/>
                <a:gd name="connsiteY10" fmla="*/ 6654 h 13125"/>
                <a:gd name="connsiteX11" fmla="*/ 1026 w 16282"/>
                <a:gd name="connsiteY11" fmla="*/ 7978 h 13125"/>
                <a:gd name="connsiteX12" fmla="*/ 1026 w 16282"/>
                <a:gd name="connsiteY12" fmla="*/ 7022 h 13125"/>
                <a:gd name="connsiteX13" fmla="*/ 1026 w 16282"/>
                <a:gd name="connsiteY13" fmla="*/ 5699 h 13125"/>
                <a:gd name="connsiteX14" fmla="*/ 2372 w 16282"/>
                <a:gd name="connsiteY14" fmla="*/ 4926 h 13125"/>
                <a:gd name="connsiteX15" fmla="*/ 1026 w 16282"/>
                <a:gd name="connsiteY15" fmla="*/ 5110 h 13125"/>
                <a:gd name="connsiteX16" fmla="*/ 0 w 16282"/>
                <a:gd name="connsiteY16" fmla="*/ 4559 h 13125"/>
                <a:gd name="connsiteX17" fmla="*/ 1026 w 16282"/>
                <a:gd name="connsiteY17" fmla="*/ 3971 h 13125"/>
                <a:gd name="connsiteX18" fmla="*/ 1667 w 16282"/>
                <a:gd name="connsiteY18" fmla="*/ 3235 h 13125"/>
                <a:gd name="connsiteX19" fmla="*/ 641 w 16282"/>
                <a:gd name="connsiteY19" fmla="*/ 3015 h 13125"/>
                <a:gd name="connsiteX20" fmla="*/ 1026 w 16282"/>
                <a:gd name="connsiteY20" fmla="*/ 2096 h 13125"/>
                <a:gd name="connsiteX21" fmla="*/ 2372 w 16282"/>
                <a:gd name="connsiteY21" fmla="*/ 1691 h 13125"/>
                <a:gd name="connsiteX22" fmla="*/ 2372 w 16282"/>
                <a:gd name="connsiteY22" fmla="*/ 1103 h 13125"/>
                <a:gd name="connsiteX23" fmla="*/ 2628 w 16282"/>
                <a:gd name="connsiteY23" fmla="*/ 1103 h 13125"/>
                <a:gd name="connsiteX24" fmla="*/ 3333 w 16282"/>
                <a:gd name="connsiteY24" fmla="*/ 0 h 13125"/>
                <a:gd name="connsiteX25" fmla="*/ 5256 w 16282"/>
                <a:gd name="connsiteY25" fmla="*/ 147 h 13125"/>
                <a:gd name="connsiteX26" fmla="*/ 7628 w 16282"/>
                <a:gd name="connsiteY26" fmla="*/ 0 h 13125"/>
                <a:gd name="connsiteX27" fmla="*/ 7628 w 16282"/>
                <a:gd name="connsiteY27" fmla="*/ 956 h 13125"/>
                <a:gd name="connsiteX28" fmla="*/ 5256 w 16282"/>
                <a:gd name="connsiteY28" fmla="*/ 1691 h 13125"/>
                <a:gd name="connsiteX29" fmla="*/ 5256 w 16282"/>
                <a:gd name="connsiteY29" fmla="*/ 2096 h 13125"/>
                <a:gd name="connsiteX30" fmla="*/ 5000 w 16282"/>
                <a:gd name="connsiteY30" fmla="*/ 2647 h 13125"/>
                <a:gd name="connsiteX31" fmla="*/ 6667 w 16282"/>
                <a:gd name="connsiteY31" fmla="*/ 2463 h 13125"/>
                <a:gd name="connsiteX32" fmla="*/ 10256 w 16282"/>
                <a:gd name="connsiteY32" fmla="*/ 2463 h 13125"/>
                <a:gd name="connsiteX33" fmla="*/ 10897 w 16282"/>
                <a:gd name="connsiteY33" fmla="*/ 3015 h 13125"/>
                <a:gd name="connsiteX34" fmla="*/ 9615 w 16282"/>
                <a:gd name="connsiteY34" fmla="*/ 3971 h 13125"/>
                <a:gd name="connsiteX35" fmla="*/ 8013 w 16282"/>
                <a:gd name="connsiteY35" fmla="*/ 5478 h 13125"/>
                <a:gd name="connsiteX36" fmla="*/ 8654 w 16282"/>
                <a:gd name="connsiteY36" fmla="*/ 5699 h 13125"/>
                <a:gd name="connsiteX37" fmla="*/ 7628 w 16282"/>
                <a:gd name="connsiteY37" fmla="*/ 6066 h 13125"/>
                <a:gd name="connsiteX38" fmla="*/ 6667 w 16282"/>
                <a:gd name="connsiteY38" fmla="*/ 6434 h 13125"/>
                <a:gd name="connsiteX39" fmla="*/ 8654 w 16282"/>
                <a:gd name="connsiteY39" fmla="*/ 6434 h 13125"/>
                <a:gd name="connsiteX40" fmla="*/ 11282 w 16282"/>
                <a:gd name="connsiteY40" fmla="*/ 7978 h 13125"/>
                <a:gd name="connsiteX41" fmla="*/ 12949 w 16282"/>
                <a:gd name="connsiteY41" fmla="*/ 9669 h 13125"/>
                <a:gd name="connsiteX42" fmla="*/ 14936 w 16282"/>
                <a:gd name="connsiteY42" fmla="*/ 10662 h 13125"/>
                <a:gd name="connsiteX43" fmla="*/ 15577 w 16282"/>
                <a:gd name="connsiteY43" fmla="*/ 11985 h 13125"/>
                <a:gd name="connsiteX44" fmla="*/ 14936 w 16282"/>
                <a:gd name="connsiteY44" fmla="*/ 11985 h 13125"/>
                <a:gd name="connsiteX45" fmla="*/ 16282 w 16282"/>
                <a:gd name="connsiteY45" fmla="*/ 13125 h 13125"/>
                <a:gd name="connsiteX0" fmla="*/ 6667 w 16282"/>
                <a:gd name="connsiteY0" fmla="*/ 9669 h 13125"/>
                <a:gd name="connsiteX1" fmla="*/ 6667 w 16282"/>
                <a:gd name="connsiteY1" fmla="*/ 9522 h 13125"/>
                <a:gd name="connsiteX2" fmla="*/ 7628 w 16282"/>
                <a:gd name="connsiteY2" fmla="*/ 8934 h 13125"/>
                <a:gd name="connsiteX3" fmla="*/ 6667 w 16282"/>
                <a:gd name="connsiteY3" fmla="*/ 8934 h 13125"/>
                <a:gd name="connsiteX4" fmla="*/ 5000 w 16282"/>
                <a:gd name="connsiteY4" fmla="*/ 9081 h 13125"/>
                <a:gd name="connsiteX5" fmla="*/ 3333 w 16282"/>
                <a:gd name="connsiteY5" fmla="*/ 9522 h 13125"/>
                <a:gd name="connsiteX6" fmla="*/ 2372 w 16282"/>
                <a:gd name="connsiteY6" fmla="*/ 9081 h 13125"/>
                <a:gd name="connsiteX7" fmla="*/ 3333 w 16282"/>
                <a:gd name="connsiteY7" fmla="*/ 7574 h 13125"/>
                <a:gd name="connsiteX8" fmla="*/ 3333 w 16282"/>
                <a:gd name="connsiteY8" fmla="*/ 7206 h 13125"/>
                <a:gd name="connsiteX9" fmla="*/ 3333 w 16282"/>
                <a:gd name="connsiteY9" fmla="*/ 6654 h 13125"/>
                <a:gd name="connsiteX10" fmla="*/ 1667 w 16282"/>
                <a:gd name="connsiteY10" fmla="*/ 6654 h 13125"/>
                <a:gd name="connsiteX11" fmla="*/ 1026 w 16282"/>
                <a:gd name="connsiteY11" fmla="*/ 7978 h 13125"/>
                <a:gd name="connsiteX12" fmla="*/ 1026 w 16282"/>
                <a:gd name="connsiteY12" fmla="*/ 7022 h 13125"/>
                <a:gd name="connsiteX13" fmla="*/ 1026 w 16282"/>
                <a:gd name="connsiteY13" fmla="*/ 5699 h 13125"/>
                <a:gd name="connsiteX14" fmla="*/ 2372 w 16282"/>
                <a:gd name="connsiteY14" fmla="*/ 4926 h 13125"/>
                <a:gd name="connsiteX15" fmla="*/ 1026 w 16282"/>
                <a:gd name="connsiteY15" fmla="*/ 5110 h 13125"/>
                <a:gd name="connsiteX16" fmla="*/ 0 w 16282"/>
                <a:gd name="connsiteY16" fmla="*/ 4559 h 13125"/>
                <a:gd name="connsiteX17" fmla="*/ 1026 w 16282"/>
                <a:gd name="connsiteY17" fmla="*/ 3971 h 13125"/>
                <a:gd name="connsiteX18" fmla="*/ 1667 w 16282"/>
                <a:gd name="connsiteY18" fmla="*/ 3235 h 13125"/>
                <a:gd name="connsiteX19" fmla="*/ 641 w 16282"/>
                <a:gd name="connsiteY19" fmla="*/ 3015 h 13125"/>
                <a:gd name="connsiteX20" fmla="*/ 1026 w 16282"/>
                <a:gd name="connsiteY20" fmla="*/ 2096 h 13125"/>
                <a:gd name="connsiteX21" fmla="*/ 2372 w 16282"/>
                <a:gd name="connsiteY21" fmla="*/ 1691 h 13125"/>
                <a:gd name="connsiteX22" fmla="*/ 2372 w 16282"/>
                <a:gd name="connsiteY22" fmla="*/ 1103 h 13125"/>
                <a:gd name="connsiteX23" fmla="*/ 2628 w 16282"/>
                <a:gd name="connsiteY23" fmla="*/ 1103 h 13125"/>
                <a:gd name="connsiteX24" fmla="*/ 3333 w 16282"/>
                <a:gd name="connsiteY24" fmla="*/ 0 h 13125"/>
                <a:gd name="connsiteX25" fmla="*/ 5256 w 16282"/>
                <a:gd name="connsiteY25" fmla="*/ 147 h 13125"/>
                <a:gd name="connsiteX26" fmla="*/ 7628 w 16282"/>
                <a:gd name="connsiteY26" fmla="*/ 0 h 13125"/>
                <a:gd name="connsiteX27" fmla="*/ 7628 w 16282"/>
                <a:gd name="connsiteY27" fmla="*/ 956 h 13125"/>
                <a:gd name="connsiteX28" fmla="*/ 5256 w 16282"/>
                <a:gd name="connsiteY28" fmla="*/ 1691 h 13125"/>
                <a:gd name="connsiteX29" fmla="*/ 5256 w 16282"/>
                <a:gd name="connsiteY29" fmla="*/ 2096 h 13125"/>
                <a:gd name="connsiteX30" fmla="*/ 5000 w 16282"/>
                <a:gd name="connsiteY30" fmla="*/ 2647 h 13125"/>
                <a:gd name="connsiteX31" fmla="*/ 6667 w 16282"/>
                <a:gd name="connsiteY31" fmla="*/ 2463 h 13125"/>
                <a:gd name="connsiteX32" fmla="*/ 10256 w 16282"/>
                <a:gd name="connsiteY32" fmla="*/ 2463 h 13125"/>
                <a:gd name="connsiteX33" fmla="*/ 10897 w 16282"/>
                <a:gd name="connsiteY33" fmla="*/ 3015 h 13125"/>
                <a:gd name="connsiteX34" fmla="*/ 9615 w 16282"/>
                <a:gd name="connsiteY34" fmla="*/ 3971 h 13125"/>
                <a:gd name="connsiteX35" fmla="*/ 8013 w 16282"/>
                <a:gd name="connsiteY35" fmla="*/ 5478 h 13125"/>
                <a:gd name="connsiteX36" fmla="*/ 8654 w 16282"/>
                <a:gd name="connsiteY36" fmla="*/ 5699 h 13125"/>
                <a:gd name="connsiteX37" fmla="*/ 7628 w 16282"/>
                <a:gd name="connsiteY37" fmla="*/ 6066 h 13125"/>
                <a:gd name="connsiteX38" fmla="*/ 6667 w 16282"/>
                <a:gd name="connsiteY38" fmla="*/ 6434 h 13125"/>
                <a:gd name="connsiteX39" fmla="*/ 8654 w 16282"/>
                <a:gd name="connsiteY39" fmla="*/ 6434 h 13125"/>
                <a:gd name="connsiteX40" fmla="*/ 11282 w 16282"/>
                <a:gd name="connsiteY40" fmla="*/ 7978 h 13125"/>
                <a:gd name="connsiteX41" fmla="*/ 12949 w 16282"/>
                <a:gd name="connsiteY41" fmla="*/ 9669 h 13125"/>
                <a:gd name="connsiteX42" fmla="*/ 14936 w 16282"/>
                <a:gd name="connsiteY42" fmla="*/ 10662 h 13125"/>
                <a:gd name="connsiteX43" fmla="*/ 15577 w 16282"/>
                <a:gd name="connsiteY43" fmla="*/ 11985 h 13125"/>
                <a:gd name="connsiteX44" fmla="*/ 16282 w 16282"/>
                <a:gd name="connsiteY44" fmla="*/ 13125 h 13125"/>
                <a:gd name="connsiteX0" fmla="*/ 6667 w 16282"/>
                <a:gd name="connsiteY0" fmla="*/ 9669 h 13125"/>
                <a:gd name="connsiteX1" fmla="*/ 6667 w 16282"/>
                <a:gd name="connsiteY1" fmla="*/ 9522 h 13125"/>
                <a:gd name="connsiteX2" fmla="*/ 7628 w 16282"/>
                <a:gd name="connsiteY2" fmla="*/ 8934 h 13125"/>
                <a:gd name="connsiteX3" fmla="*/ 6667 w 16282"/>
                <a:gd name="connsiteY3" fmla="*/ 8934 h 13125"/>
                <a:gd name="connsiteX4" fmla="*/ 5000 w 16282"/>
                <a:gd name="connsiteY4" fmla="*/ 9081 h 13125"/>
                <a:gd name="connsiteX5" fmla="*/ 3333 w 16282"/>
                <a:gd name="connsiteY5" fmla="*/ 9522 h 13125"/>
                <a:gd name="connsiteX6" fmla="*/ 2372 w 16282"/>
                <a:gd name="connsiteY6" fmla="*/ 9081 h 13125"/>
                <a:gd name="connsiteX7" fmla="*/ 3333 w 16282"/>
                <a:gd name="connsiteY7" fmla="*/ 7574 h 13125"/>
                <a:gd name="connsiteX8" fmla="*/ 3333 w 16282"/>
                <a:gd name="connsiteY8" fmla="*/ 7206 h 13125"/>
                <a:gd name="connsiteX9" fmla="*/ 3333 w 16282"/>
                <a:gd name="connsiteY9" fmla="*/ 6654 h 13125"/>
                <a:gd name="connsiteX10" fmla="*/ 1667 w 16282"/>
                <a:gd name="connsiteY10" fmla="*/ 6654 h 13125"/>
                <a:gd name="connsiteX11" fmla="*/ 1026 w 16282"/>
                <a:gd name="connsiteY11" fmla="*/ 7978 h 13125"/>
                <a:gd name="connsiteX12" fmla="*/ 1026 w 16282"/>
                <a:gd name="connsiteY12" fmla="*/ 7022 h 13125"/>
                <a:gd name="connsiteX13" fmla="*/ 1026 w 16282"/>
                <a:gd name="connsiteY13" fmla="*/ 5699 h 13125"/>
                <a:gd name="connsiteX14" fmla="*/ 2372 w 16282"/>
                <a:gd name="connsiteY14" fmla="*/ 4926 h 13125"/>
                <a:gd name="connsiteX15" fmla="*/ 1026 w 16282"/>
                <a:gd name="connsiteY15" fmla="*/ 5110 h 13125"/>
                <a:gd name="connsiteX16" fmla="*/ 0 w 16282"/>
                <a:gd name="connsiteY16" fmla="*/ 4559 h 13125"/>
                <a:gd name="connsiteX17" fmla="*/ 1026 w 16282"/>
                <a:gd name="connsiteY17" fmla="*/ 3971 h 13125"/>
                <a:gd name="connsiteX18" fmla="*/ 1667 w 16282"/>
                <a:gd name="connsiteY18" fmla="*/ 3235 h 13125"/>
                <a:gd name="connsiteX19" fmla="*/ 641 w 16282"/>
                <a:gd name="connsiteY19" fmla="*/ 3015 h 13125"/>
                <a:gd name="connsiteX20" fmla="*/ 1026 w 16282"/>
                <a:gd name="connsiteY20" fmla="*/ 2096 h 13125"/>
                <a:gd name="connsiteX21" fmla="*/ 2372 w 16282"/>
                <a:gd name="connsiteY21" fmla="*/ 1691 h 13125"/>
                <a:gd name="connsiteX22" fmla="*/ 2372 w 16282"/>
                <a:gd name="connsiteY22" fmla="*/ 1103 h 13125"/>
                <a:gd name="connsiteX23" fmla="*/ 2628 w 16282"/>
                <a:gd name="connsiteY23" fmla="*/ 1103 h 13125"/>
                <a:gd name="connsiteX24" fmla="*/ 3333 w 16282"/>
                <a:gd name="connsiteY24" fmla="*/ 0 h 13125"/>
                <a:gd name="connsiteX25" fmla="*/ 5256 w 16282"/>
                <a:gd name="connsiteY25" fmla="*/ 147 h 13125"/>
                <a:gd name="connsiteX26" fmla="*/ 7628 w 16282"/>
                <a:gd name="connsiteY26" fmla="*/ 0 h 13125"/>
                <a:gd name="connsiteX27" fmla="*/ 7628 w 16282"/>
                <a:gd name="connsiteY27" fmla="*/ 956 h 13125"/>
                <a:gd name="connsiteX28" fmla="*/ 5256 w 16282"/>
                <a:gd name="connsiteY28" fmla="*/ 1691 h 13125"/>
                <a:gd name="connsiteX29" fmla="*/ 5256 w 16282"/>
                <a:gd name="connsiteY29" fmla="*/ 2096 h 13125"/>
                <a:gd name="connsiteX30" fmla="*/ 5000 w 16282"/>
                <a:gd name="connsiteY30" fmla="*/ 2647 h 13125"/>
                <a:gd name="connsiteX31" fmla="*/ 6667 w 16282"/>
                <a:gd name="connsiteY31" fmla="*/ 2463 h 13125"/>
                <a:gd name="connsiteX32" fmla="*/ 10256 w 16282"/>
                <a:gd name="connsiteY32" fmla="*/ 2463 h 13125"/>
                <a:gd name="connsiteX33" fmla="*/ 10897 w 16282"/>
                <a:gd name="connsiteY33" fmla="*/ 3015 h 13125"/>
                <a:gd name="connsiteX34" fmla="*/ 9615 w 16282"/>
                <a:gd name="connsiteY34" fmla="*/ 3971 h 13125"/>
                <a:gd name="connsiteX35" fmla="*/ 8013 w 16282"/>
                <a:gd name="connsiteY35" fmla="*/ 5478 h 13125"/>
                <a:gd name="connsiteX36" fmla="*/ 8654 w 16282"/>
                <a:gd name="connsiteY36" fmla="*/ 5699 h 13125"/>
                <a:gd name="connsiteX37" fmla="*/ 7628 w 16282"/>
                <a:gd name="connsiteY37" fmla="*/ 6066 h 13125"/>
                <a:gd name="connsiteX38" fmla="*/ 6667 w 16282"/>
                <a:gd name="connsiteY38" fmla="*/ 6434 h 13125"/>
                <a:gd name="connsiteX39" fmla="*/ 8654 w 16282"/>
                <a:gd name="connsiteY39" fmla="*/ 6434 h 13125"/>
                <a:gd name="connsiteX40" fmla="*/ 11282 w 16282"/>
                <a:gd name="connsiteY40" fmla="*/ 7978 h 13125"/>
                <a:gd name="connsiteX41" fmla="*/ 12949 w 16282"/>
                <a:gd name="connsiteY41" fmla="*/ 9669 h 13125"/>
                <a:gd name="connsiteX42" fmla="*/ 15577 w 16282"/>
                <a:gd name="connsiteY42" fmla="*/ 11985 h 13125"/>
                <a:gd name="connsiteX43" fmla="*/ 16282 w 16282"/>
                <a:gd name="connsiteY43" fmla="*/ 13125 h 13125"/>
                <a:gd name="connsiteX0" fmla="*/ 6667 w 16282"/>
                <a:gd name="connsiteY0" fmla="*/ 9669 h 13125"/>
                <a:gd name="connsiteX1" fmla="*/ 6667 w 16282"/>
                <a:gd name="connsiteY1" fmla="*/ 9522 h 13125"/>
                <a:gd name="connsiteX2" fmla="*/ 7628 w 16282"/>
                <a:gd name="connsiteY2" fmla="*/ 8934 h 13125"/>
                <a:gd name="connsiteX3" fmla="*/ 6667 w 16282"/>
                <a:gd name="connsiteY3" fmla="*/ 8934 h 13125"/>
                <a:gd name="connsiteX4" fmla="*/ 5000 w 16282"/>
                <a:gd name="connsiteY4" fmla="*/ 9081 h 13125"/>
                <a:gd name="connsiteX5" fmla="*/ 3333 w 16282"/>
                <a:gd name="connsiteY5" fmla="*/ 9522 h 13125"/>
                <a:gd name="connsiteX6" fmla="*/ 2372 w 16282"/>
                <a:gd name="connsiteY6" fmla="*/ 9081 h 13125"/>
                <a:gd name="connsiteX7" fmla="*/ 3333 w 16282"/>
                <a:gd name="connsiteY7" fmla="*/ 7574 h 13125"/>
                <a:gd name="connsiteX8" fmla="*/ 3333 w 16282"/>
                <a:gd name="connsiteY8" fmla="*/ 7206 h 13125"/>
                <a:gd name="connsiteX9" fmla="*/ 3333 w 16282"/>
                <a:gd name="connsiteY9" fmla="*/ 6654 h 13125"/>
                <a:gd name="connsiteX10" fmla="*/ 1667 w 16282"/>
                <a:gd name="connsiteY10" fmla="*/ 6654 h 13125"/>
                <a:gd name="connsiteX11" fmla="*/ 1026 w 16282"/>
                <a:gd name="connsiteY11" fmla="*/ 7978 h 13125"/>
                <a:gd name="connsiteX12" fmla="*/ 1026 w 16282"/>
                <a:gd name="connsiteY12" fmla="*/ 7022 h 13125"/>
                <a:gd name="connsiteX13" fmla="*/ 1026 w 16282"/>
                <a:gd name="connsiteY13" fmla="*/ 5699 h 13125"/>
                <a:gd name="connsiteX14" fmla="*/ 2372 w 16282"/>
                <a:gd name="connsiteY14" fmla="*/ 4926 h 13125"/>
                <a:gd name="connsiteX15" fmla="*/ 1026 w 16282"/>
                <a:gd name="connsiteY15" fmla="*/ 5110 h 13125"/>
                <a:gd name="connsiteX16" fmla="*/ 0 w 16282"/>
                <a:gd name="connsiteY16" fmla="*/ 4559 h 13125"/>
                <a:gd name="connsiteX17" fmla="*/ 1026 w 16282"/>
                <a:gd name="connsiteY17" fmla="*/ 3971 h 13125"/>
                <a:gd name="connsiteX18" fmla="*/ 1667 w 16282"/>
                <a:gd name="connsiteY18" fmla="*/ 3235 h 13125"/>
                <a:gd name="connsiteX19" fmla="*/ 641 w 16282"/>
                <a:gd name="connsiteY19" fmla="*/ 3015 h 13125"/>
                <a:gd name="connsiteX20" fmla="*/ 1026 w 16282"/>
                <a:gd name="connsiteY20" fmla="*/ 2096 h 13125"/>
                <a:gd name="connsiteX21" fmla="*/ 2372 w 16282"/>
                <a:gd name="connsiteY21" fmla="*/ 1691 h 13125"/>
                <a:gd name="connsiteX22" fmla="*/ 2372 w 16282"/>
                <a:gd name="connsiteY22" fmla="*/ 1103 h 13125"/>
                <a:gd name="connsiteX23" fmla="*/ 2628 w 16282"/>
                <a:gd name="connsiteY23" fmla="*/ 1103 h 13125"/>
                <a:gd name="connsiteX24" fmla="*/ 3333 w 16282"/>
                <a:gd name="connsiteY24" fmla="*/ 0 h 13125"/>
                <a:gd name="connsiteX25" fmla="*/ 5256 w 16282"/>
                <a:gd name="connsiteY25" fmla="*/ 147 h 13125"/>
                <a:gd name="connsiteX26" fmla="*/ 7628 w 16282"/>
                <a:gd name="connsiteY26" fmla="*/ 0 h 13125"/>
                <a:gd name="connsiteX27" fmla="*/ 7628 w 16282"/>
                <a:gd name="connsiteY27" fmla="*/ 956 h 13125"/>
                <a:gd name="connsiteX28" fmla="*/ 5256 w 16282"/>
                <a:gd name="connsiteY28" fmla="*/ 1691 h 13125"/>
                <a:gd name="connsiteX29" fmla="*/ 5256 w 16282"/>
                <a:gd name="connsiteY29" fmla="*/ 2096 h 13125"/>
                <a:gd name="connsiteX30" fmla="*/ 5000 w 16282"/>
                <a:gd name="connsiteY30" fmla="*/ 2647 h 13125"/>
                <a:gd name="connsiteX31" fmla="*/ 6667 w 16282"/>
                <a:gd name="connsiteY31" fmla="*/ 2463 h 13125"/>
                <a:gd name="connsiteX32" fmla="*/ 10256 w 16282"/>
                <a:gd name="connsiteY32" fmla="*/ 2463 h 13125"/>
                <a:gd name="connsiteX33" fmla="*/ 10897 w 16282"/>
                <a:gd name="connsiteY33" fmla="*/ 3015 h 13125"/>
                <a:gd name="connsiteX34" fmla="*/ 9615 w 16282"/>
                <a:gd name="connsiteY34" fmla="*/ 3971 h 13125"/>
                <a:gd name="connsiteX35" fmla="*/ 8013 w 16282"/>
                <a:gd name="connsiteY35" fmla="*/ 5478 h 13125"/>
                <a:gd name="connsiteX36" fmla="*/ 8654 w 16282"/>
                <a:gd name="connsiteY36" fmla="*/ 5699 h 13125"/>
                <a:gd name="connsiteX37" fmla="*/ 7628 w 16282"/>
                <a:gd name="connsiteY37" fmla="*/ 6066 h 13125"/>
                <a:gd name="connsiteX38" fmla="*/ 6667 w 16282"/>
                <a:gd name="connsiteY38" fmla="*/ 6434 h 13125"/>
                <a:gd name="connsiteX39" fmla="*/ 8654 w 16282"/>
                <a:gd name="connsiteY39" fmla="*/ 6434 h 13125"/>
                <a:gd name="connsiteX40" fmla="*/ 11282 w 16282"/>
                <a:gd name="connsiteY40" fmla="*/ 7978 h 13125"/>
                <a:gd name="connsiteX41" fmla="*/ 15577 w 16282"/>
                <a:gd name="connsiteY41" fmla="*/ 11985 h 13125"/>
                <a:gd name="connsiteX42" fmla="*/ 16282 w 16282"/>
                <a:gd name="connsiteY42" fmla="*/ 13125 h 13125"/>
                <a:gd name="connsiteX0" fmla="*/ 6667 w 16282"/>
                <a:gd name="connsiteY0" fmla="*/ 9669 h 13125"/>
                <a:gd name="connsiteX1" fmla="*/ 6667 w 16282"/>
                <a:gd name="connsiteY1" fmla="*/ 9522 h 13125"/>
                <a:gd name="connsiteX2" fmla="*/ 7628 w 16282"/>
                <a:gd name="connsiteY2" fmla="*/ 8934 h 13125"/>
                <a:gd name="connsiteX3" fmla="*/ 6667 w 16282"/>
                <a:gd name="connsiteY3" fmla="*/ 8934 h 13125"/>
                <a:gd name="connsiteX4" fmla="*/ 5000 w 16282"/>
                <a:gd name="connsiteY4" fmla="*/ 9081 h 13125"/>
                <a:gd name="connsiteX5" fmla="*/ 3333 w 16282"/>
                <a:gd name="connsiteY5" fmla="*/ 9522 h 13125"/>
                <a:gd name="connsiteX6" fmla="*/ 2372 w 16282"/>
                <a:gd name="connsiteY6" fmla="*/ 9081 h 13125"/>
                <a:gd name="connsiteX7" fmla="*/ 3333 w 16282"/>
                <a:gd name="connsiteY7" fmla="*/ 7574 h 13125"/>
                <a:gd name="connsiteX8" fmla="*/ 3333 w 16282"/>
                <a:gd name="connsiteY8" fmla="*/ 7206 h 13125"/>
                <a:gd name="connsiteX9" fmla="*/ 3333 w 16282"/>
                <a:gd name="connsiteY9" fmla="*/ 6654 h 13125"/>
                <a:gd name="connsiteX10" fmla="*/ 1667 w 16282"/>
                <a:gd name="connsiteY10" fmla="*/ 6654 h 13125"/>
                <a:gd name="connsiteX11" fmla="*/ 1026 w 16282"/>
                <a:gd name="connsiteY11" fmla="*/ 7978 h 13125"/>
                <a:gd name="connsiteX12" fmla="*/ 1026 w 16282"/>
                <a:gd name="connsiteY12" fmla="*/ 7022 h 13125"/>
                <a:gd name="connsiteX13" fmla="*/ 1026 w 16282"/>
                <a:gd name="connsiteY13" fmla="*/ 5699 h 13125"/>
                <a:gd name="connsiteX14" fmla="*/ 2372 w 16282"/>
                <a:gd name="connsiteY14" fmla="*/ 4926 h 13125"/>
                <a:gd name="connsiteX15" fmla="*/ 1026 w 16282"/>
                <a:gd name="connsiteY15" fmla="*/ 5110 h 13125"/>
                <a:gd name="connsiteX16" fmla="*/ 0 w 16282"/>
                <a:gd name="connsiteY16" fmla="*/ 4559 h 13125"/>
                <a:gd name="connsiteX17" fmla="*/ 1026 w 16282"/>
                <a:gd name="connsiteY17" fmla="*/ 3971 h 13125"/>
                <a:gd name="connsiteX18" fmla="*/ 1667 w 16282"/>
                <a:gd name="connsiteY18" fmla="*/ 3235 h 13125"/>
                <a:gd name="connsiteX19" fmla="*/ 641 w 16282"/>
                <a:gd name="connsiteY19" fmla="*/ 3015 h 13125"/>
                <a:gd name="connsiteX20" fmla="*/ 1026 w 16282"/>
                <a:gd name="connsiteY20" fmla="*/ 2096 h 13125"/>
                <a:gd name="connsiteX21" fmla="*/ 2372 w 16282"/>
                <a:gd name="connsiteY21" fmla="*/ 1691 h 13125"/>
                <a:gd name="connsiteX22" fmla="*/ 2372 w 16282"/>
                <a:gd name="connsiteY22" fmla="*/ 1103 h 13125"/>
                <a:gd name="connsiteX23" fmla="*/ 2628 w 16282"/>
                <a:gd name="connsiteY23" fmla="*/ 1103 h 13125"/>
                <a:gd name="connsiteX24" fmla="*/ 3333 w 16282"/>
                <a:gd name="connsiteY24" fmla="*/ 0 h 13125"/>
                <a:gd name="connsiteX25" fmla="*/ 5256 w 16282"/>
                <a:gd name="connsiteY25" fmla="*/ 147 h 13125"/>
                <a:gd name="connsiteX26" fmla="*/ 7628 w 16282"/>
                <a:gd name="connsiteY26" fmla="*/ 0 h 13125"/>
                <a:gd name="connsiteX27" fmla="*/ 7628 w 16282"/>
                <a:gd name="connsiteY27" fmla="*/ 956 h 13125"/>
                <a:gd name="connsiteX28" fmla="*/ 5256 w 16282"/>
                <a:gd name="connsiteY28" fmla="*/ 1691 h 13125"/>
                <a:gd name="connsiteX29" fmla="*/ 5256 w 16282"/>
                <a:gd name="connsiteY29" fmla="*/ 2096 h 13125"/>
                <a:gd name="connsiteX30" fmla="*/ 5000 w 16282"/>
                <a:gd name="connsiteY30" fmla="*/ 2647 h 13125"/>
                <a:gd name="connsiteX31" fmla="*/ 6667 w 16282"/>
                <a:gd name="connsiteY31" fmla="*/ 2463 h 13125"/>
                <a:gd name="connsiteX32" fmla="*/ 10256 w 16282"/>
                <a:gd name="connsiteY32" fmla="*/ 2463 h 13125"/>
                <a:gd name="connsiteX33" fmla="*/ 10897 w 16282"/>
                <a:gd name="connsiteY33" fmla="*/ 3015 h 13125"/>
                <a:gd name="connsiteX34" fmla="*/ 9615 w 16282"/>
                <a:gd name="connsiteY34" fmla="*/ 3971 h 13125"/>
                <a:gd name="connsiteX35" fmla="*/ 8013 w 16282"/>
                <a:gd name="connsiteY35" fmla="*/ 5478 h 13125"/>
                <a:gd name="connsiteX36" fmla="*/ 8654 w 16282"/>
                <a:gd name="connsiteY36" fmla="*/ 5699 h 13125"/>
                <a:gd name="connsiteX37" fmla="*/ 7628 w 16282"/>
                <a:gd name="connsiteY37" fmla="*/ 6066 h 13125"/>
                <a:gd name="connsiteX38" fmla="*/ 6667 w 16282"/>
                <a:gd name="connsiteY38" fmla="*/ 6434 h 13125"/>
                <a:gd name="connsiteX39" fmla="*/ 8654 w 16282"/>
                <a:gd name="connsiteY39" fmla="*/ 6434 h 13125"/>
                <a:gd name="connsiteX40" fmla="*/ 11282 w 16282"/>
                <a:gd name="connsiteY40" fmla="*/ 7978 h 13125"/>
                <a:gd name="connsiteX41" fmla="*/ 16282 w 16282"/>
                <a:gd name="connsiteY41" fmla="*/ 13125 h 13125"/>
                <a:gd name="connsiteX0" fmla="*/ 6667 w 11282"/>
                <a:gd name="connsiteY0" fmla="*/ 9669 h 9669"/>
                <a:gd name="connsiteX1" fmla="*/ 6667 w 11282"/>
                <a:gd name="connsiteY1" fmla="*/ 9522 h 9669"/>
                <a:gd name="connsiteX2" fmla="*/ 7628 w 11282"/>
                <a:gd name="connsiteY2" fmla="*/ 8934 h 9669"/>
                <a:gd name="connsiteX3" fmla="*/ 6667 w 11282"/>
                <a:gd name="connsiteY3" fmla="*/ 8934 h 9669"/>
                <a:gd name="connsiteX4" fmla="*/ 5000 w 11282"/>
                <a:gd name="connsiteY4" fmla="*/ 9081 h 9669"/>
                <a:gd name="connsiteX5" fmla="*/ 3333 w 11282"/>
                <a:gd name="connsiteY5" fmla="*/ 9522 h 9669"/>
                <a:gd name="connsiteX6" fmla="*/ 2372 w 11282"/>
                <a:gd name="connsiteY6" fmla="*/ 9081 h 9669"/>
                <a:gd name="connsiteX7" fmla="*/ 3333 w 11282"/>
                <a:gd name="connsiteY7" fmla="*/ 7574 h 9669"/>
                <a:gd name="connsiteX8" fmla="*/ 3333 w 11282"/>
                <a:gd name="connsiteY8" fmla="*/ 7206 h 9669"/>
                <a:gd name="connsiteX9" fmla="*/ 3333 w 11282"/>
                <a:gd name="connsiteY9" fmla="*/ 6654 h 9669"/>
                <a:gd name="connsiteX10" fmla="*/ 1667 w 11282"/>
                <a:gd name="connsiteY10" fmla="*/ 6654 h 9669"/>
                <a:gd name="connsiteX11" fmla="*/ 1026 w 11282"/>
                <a:gd name="connsiteY11" fmla="*/ 7978 h 9669"/>
                <a:gd name="connsiteX12" fmla="*/ 1026 w 11282"/>
                <a:gd name="connsiteY12" fmla="*/ 7022 h 9669"/>
                <a:gd name="connsiteX13" fmla="*/ 1026 w 11282"/>
                <a:gd name="connsiteY13" fmla="*/ 5699 h 9669"/>
                <a:gd name="connsiteX14" fmla="*/ 2372 w 11282"/>
                <a:gd name="connsiteY14" fmla="*/ 4926 h 9669"/>
                <a:gd name="connsiteX15" fmla="*/ 1026 w 11282"/>
                <a:gd name="connsiteY15" fmla="*/ 5110 h 9669"/>
                <a:gd name="connsiteX16" fmla="*/ 0 w 11282"/>
                <a:gd name="connsiteY16" fmla="*/ 4559 h 9669"/>
                <a:gd name="connsiteX17" fmla="*/ 1026 w 11282"/>
                <a:gd name="connsiteY17" fmla="*/ 3971 h 9669"/>
                <a:gd name="connsiteX18" fmla="*/ 1667 w 11282"/>
                <a:gd name="connsiteY18" fmla="*/ 3235 h 9669"/>
                <a:gd name="connsiteX19" fmla="*/ 641 w 11282"/>
                <a:gd name="connsiteY19" fmla="*/ 3015 h 9669"/>
                <a:gd name="connsiteX20" fmla="*/ 1026 w 11282"/>
                <a:gd name="connsiteY20" fmla="*/ 2096 h 9669"/>
                <a:gd name="connsiteX21" fmla="*/ 2372 w 11282"/>
                <a:gd name="connsiteY21" fmla="*/ 1691 h 9669"/>
                <a:gd name="connsiteX22" fmla="*/ 2372 w 11282"/>
                <a:gd name="connsiteY22" fmla="*/ 1103 h 9669"/>
                <a:gd name="connsiteX23" fmla="*/ 2628 w 11282"/>
                <a:gd name="connsiteY23" fmla="*/ 1103 h 9669"/>
                <a:gd name="connsiteX24" fmla="*/ 3333 w 11282"/>
                <a:gd name="connsiteY24" fmla="*/ 0 h 9669"/>
                <a:gd name="connsiteX25" fmla="*/ 5256 w 11282"/>
                <a:gd name="connsiteY25" fmla="*/ 147 h 9669"/>
                <a:gd name="connsiteX26" fmla="*/ 7628 w 11282"/>
                <a:gd name="connsiteY26" fmla="*/ 0 h 9669"/>
                <a:gd name="connsiteX27" fmla="*/ 7628 w 11282"/>
                <a:gd name="connsiteY27" fmla="*/ 956 h 9669"/>
                <a:gd name="connsiteX28" fmla="*/ 5256 w 11282"/>
                <a:gd name="connsiteY28" fmla="*/ 1691 h 9669"/>
                <a:gd name="connsiteX29" fmla="*/ 5256 w 11282"/>
                <a:gd name="connsiteY29" fmla="*/ 2096 h 9669"/>
                <a:gd name="connsiteX30" fmla="*/ 5000 w 11282"/>
                <a:gd name="connsiteY30" fmla="*/ 2647 h 9669"/>
                <a:gd name="connsiteX31" fmla="*/ 6667 w 11282"/>
                <a:gd name="connsiteY31" fmla="*/ 2463 h 9669"/>
                <a:gd name="connsiteX32" fmla="*/ 10256 w 11282"/>
                <a:gd name="connsiteY32" fmla="*/ 2463 h 9669"/>
                <a:gd name="connsiteX33" fmla="*/ 10897 w 11282"/>
                <a:gd name="connsiteY33" fmla="*/ 3015 h 9669"/>
                <a:gd name="connsiteX34" fmla="*/ 9615 w 11282"/>
                <a:gd name="connsiteY34" fmla="*/ 3971 h 9669"/>
                <a:gd name="connsiteX35" fmla="*/ 8013 w 11282"/>
                <a:gd name="connsiteY35" fmla="*/ 5478 h 9669"/>
                <a:gd name="connsiteX36" fmla="*/ 8654 w 11282"/>
                <a:gd name="connsiteY36" fmla="*/ 5699 h 9669"/>
                <a:gd name="connsiteX37" fmla="*/ 7628 w 11282"/>
                <a:gd name="connsiteY37" fmla="*/ 6066 h 9669"/>
                <a:gd name="connsiteX38" fmla="*/ 6667 w 11282"/>
                <a:gd name="connsiteY38" fmla="*/ 6434 h 9669"/>
                <a:gd name="connsiteX39" fmla="*/ 8654 w 11282"/>
                <a:gd name="connsiteY39" fmla="*/ 6434 h 9669"/>
                <a:gd name="connsiteX40" fmla="*/ 11282 w 11282"/>
                <a:gd name="connsiteY40" fmla="*/ 7978 h 9669"/>
                <a:gd name="connsiteX0" fmla="*/ 5909 w 10000"/>
                <a:gd name="connsiteY0" fmla="*/ 10000 h 10000"/>
                <a:gd name="connsiteX1" fmla="*/ 5909 w 10000"/>
                <a:gd name="connsiteY1" fmla="*/ 9848 h 10000"/>
                <a:gd name="connsiteX2" fmla="*/ 6761 w 10000"/>
                <a:gd name="connsiteY2" fmla="*/ 9240 h 10000"/>
                <a:gd name="connsiteX3" fmla="*/ 5909 w 10000"/>
                <a:gd name="connsiteY3" fmla="*/ 9240 h 10000"/>
                <a:gd name="connsiteX4" fmla="*/ 4432 w 10000"/>
                <a:gd name="connsiteY4" fmla="*/ 9392 h 10000"/>
                <a:gd name="connsiteX5" fmla="*/ 2954 w 10000"/>
                <a:gd name="connsiteY5" fmla="*/ 9848 h 10000"/>
                <a:gd name="connsiteX6" fmla="*/ 2102 w 10000"/>
                <a:gd name="connsiteY6" fmla="*/ 9392 h 10000"/>
                <a:gd name="connsiteX7" fmla="*/ 2954 w 10000"/>
                <a:gd name="connsiteY7" fmla="*/ 7833 h 10000"/>
                <a:gd name="connsiteX8" fmla="*/ 2954 w 10000"/>
                <a:gd name="connsiteY8" fmla="*/ 7453 h 10000"/>
                <a:gd name="connsiteX9" fmla="*/ 2954 w 10000"/>
                <a:gd name="connsiteY9" fmla="*/ 6882 h 10000"/>
                <a:gd name="connsiteX10" fmla="*/ 1478 w 10000"/>
                <a:gd name="connsiteY10" fmla="*/ 6882 h 10000"/>
                <a:gd name="connsiteX11" fmla="*/ 909 w 10000"/>
                <a:gd name="connsiteY11" fmla="*/ 8251 h 10000"/>
                <a:gd name="connsiteX12" fmla="*/ 909 w 10000"/>
                <a:gd name="connsiteY12" fmla="*/ 7262 h 10000"/>
                <a:gd name="connsiteX13" fmla="*/ 909 w 10000"/>
                <a:gd name="connsiteY13" fmla="*/ 5894 h 10000"/>
                <a:gd name="connsiteX14" fmla="*/ 2102 w 10000"/>
                <a:gd name="connsiteY14" fmla="*/ 5095 h 10000"/>
                <a:gd name="connsiteX15" fmla="*/ 909 w 10000"/>
                <a:gd name="connsiteY15" fmla="*/ 5285 h 10000"/>
                <a:gd name="connsiteX16" fmla="*/ 0 w 10000"/>
                <a:gd name="connsiteY16" fmla="*/ 4715 h 10000"/>
                <a:gd name="connsiteX17" fmla="*/ 909 w 10000"/>
                <a:gd name="connsiteY17" fmla="*/ 4107 h 10000"/>
                <a:gd name="connsiteX18" fmla="*/ 1478 w 10000"/>
                <a:gd name="connsiteY18" fmla="*/ 3346 h 10000"/>
                <a:gd name="connsiteX19" fmla="*/ 568 w 10000"/>
                <a:gd name="connsiteY19" fmla="*/ 3118 h 10000"/>
                <a:gd name="connsiteX20" fmla="*/ 909 w 10000"/>
                <a:gd name="connsiteY20" fmla="*/ 2168 h 10000"/>
                <a:gd name="connsiteX21" fmla="*/ 2102 w 10000"/>
                <a:gd name="connsiteY21" fmla="*/ 1749 h 10000"/>
                <a:gd name="connsiteX22" fmla="*/ 2102 w 10000"/>
                <a:gd name="connsiteY22" fmla="*/ 1141 h 10000"/>
                <a:gd name="connsiteX23" fmla="*/ 2329 w 10000"/>
                <a:gd name="connsiteY23" fmla="*/ 1141 h 10000"/>
                <a:gd name="connsiteX24" fmla="*/ 2954 w 10000"/>
                <a:gd name="connsiteY24" fmla="*/ 0 h 10000"/>
                <a:gd name="connsiteX25" fmla="*/ 4659 w 10000"/>
                <a:gd name="connsiteY25" fmla="*/ 152 h 10000"/>
                <a:gd name="connsiteX26" fmla="*/ 6761 w 10000"/>
                <a:gd name="connsiteY26" fmla="*/ 0 h 10000"/>
                <a:gd name="connsiteX27" fmla="*/ 6761 w 10000"/>
                <a:gd name="connsiteY27" fmla="*/ 989 h 10000"/>
                <a:gd name="connsiteX28" fmla="*/ 4659 w 10000"/>
                <a:gd name="connsiteY28" fmla="*/ 1749 h 10000"/>
                <a:gd name="connsiteX29" fmla="*/ 4659 w 10000"/>
                <a:gd name="connsiteY29" fmla="*/ 2168 h 10000"/>
                <a:gd name="connsiteX30" fmla="*/ 4432 w 10000"/>
                <a:gd name="connsiteY30" fmla="*/ 2738 h 10000"/>
                <a:gd name="connsiteX31" fmla="*/ 5909 w 10000"/>
                <a:gd name="connsiteY31" fmla="*/ 2547 h 10000"/>
                <a:gd name="connsiteX32" fmla="*/ 9091 w 10000"/>
                <a:gd name="connsiteY32" fmla="*/ 2547 h 10000"/>
                <a:gd name="connsiteX33" fmla="*/ 9659 w 10000"/>
                <a:gd name="connsiteY33" fmla="*/ 3118 h 10000"/>
                <a:gd name="connsiteX34" fmla="*/ 8522 w 10000"/>
                <a:gd name="connsiteY34" fmla="*/ 4107 h 10000"/>
                <a:gd name="connsiteX35" fmla="*/ 7102 w 10000"/>
                <a:gd name="connsiteY35" fmla="*/ 5666 h 10000"/>
                <a:gd name="connsiteX36" fmla="*/ 7671 w 10000"/>
                <a:gd name="connsiteY36" fmla="*/ 5894 h 10000"/>
                <a:gd name="connsiteX37" fmla="*/ 6761 w 10000"/>
                <a:gd name="connsiteY37" fmla="*/ 6274 h 10000"/>
                <a:gd name="connsiteX38" fmla="*/ 5909 w 10000"/>
                <a:gd name="connsiteY38" fmla="*/ 6654 h 10000"/>
                <a:gd name="connsiteX39" fmla="*/ 7671 w 10000"/>
                <a:gd name="connsiteY39" fmla="*/ 6654 h 10000"/>
                <a:gd name="connsiteX40" fmla="*/ 10000 w 10000"/>
                <a:gd name="connsiteY40" fmla="*/ 8251 h 10000"/>
                <a:gd name="connsiteX41" fmla="*/ 5909 w 10000"/>
                <a:gd name="connsiteY41" fmla="*/ 10000 h 10000"/>
                <a:gd name="connsiteX0" fmla="*/ 10000 w 10000"/>
                <a:gd name="connsiteY0" fmla="*/ 8251 h 9848"/>
                <a:gd name="connsiteX1" fmla="*/ 5909 w 10000"/>
                <a:gd name="connsiteY1" fmla="*/ 9848 h 9848"/>
                <a:gd name="connsiteX2" fmla="*/ 6761 w 10000"/>
                <a:gd name="connsiteY2" fmla="*/ 9240 h 9848"/>
                <a:gd name="connsiteX3" fmla="*/ 5909 w 10000"/>
                <a:gd name="connsiteY3" fmla="*/ 9240 h 9848"/>
                <a:gd name="connsiteX4" fmla="*/ 4432 w 10000"/>
                <a:gd name="connsiteY4" fmla="*/ 9392 h 9848"/>
                <a:gd name="connsiteX5" fmla="*/ 2954 w 10000"/>
                <a:gd name="connsiteY5" fmla="*/ 9848 h 9848"/>
                <a:gd name="connsiteX6" fmla="*/ 2102 w 10000"/>
                <a:gd name="connsiteY6" fmla="*/ 9392 h 9848"/>
                <a:gd name="connsiteX7" fmla="*/ 2954 w 10000"/>
                <a:gd name="connsiteY7" fmla="*/ 7833 h 9848"/>
                <a:gd name="connsiteX8" fmla="*/ 2954 w 10000"/>
                <a:gd name="connsiteY8" fmla="*/ 7453 h 9848"/>
                <a:gd name="connsiteX9" fmla="*/ 2954 w 10000"/>
                <a:gd name="connsiteY9" fmla="*/ 6882 h 9848"/>
                <a:gd name="connsiteX10" fmla="*/ 1478 w 10000"/>
                <a:gd name="connsiteY10" fmla="*/ 6882 h 9848"/>
                <a:gd name="connsiteX11" fmla="*/ 909 w 10000"/>
                <a:gd name="connsiteY11" fmla="*/ 8251 h 9848"/>
                <a:gd name="connsiteX12" fmla="*/ 909 w 10000"/>
                <a:gd name="connsiteY12" fmla="*/ 7262 h 9848"/>
                <a:gd name="connsiteX13" fmla="*/ 909 w 10000"/>
                <a:gd name="connsiteY13" fmla="*/ 5894 h 9848"/>
                <a:gd name="connsiteX14" fmla="*/ 2102 w 10000"/>
                <a:gd name="connsiteY14" fmla="*/ 5095 h 9848"/>
                <a:gd name="connsiteX15" fmla="*/ 909 w 10000"/>
                <a:gd name="connsiteY15" fmla="*/ 5285 h 9848"/>
                <a:gd name="connsiteX16" fmla="*/ 0 w 10000"/>
                <a:gd name="connsiteY16" fmla="*/ 4715 h 9848"/>
                <a:gd name="connsiteX17" fmla="*/ 909 w 10000"/>
                <a:gd name="connsiteY17" fmla="*/ 4107 h 9848"/>
                <a:gd name="connsiteX18" fmla="*/ 1478 w 10000"/>
                <a:gd name="connsiteY18" fmla="*/ 3346 h 9848"/>
                <a:gd name="connsiteX19" fmla="*/ 568 w 10000"/>
                <a:gd name="connsiteY19" fmla="*/ 3118 h 9848"/>
                <a:gd name="connsiteX20" fmla="*/ 909 w 10000"/>
                <a:gd name="connsiteY20" fmla="*/ 2168 h 9848"/>
                <a:gd name="connsiteX21" fmla="*/ 2102 w 10000"/>
                <a:gd name="connsiteY21" fmla="*/ 1749 h 9848"/>
                <a:gd name="connsiteX22" fmla="*/ 2102 w 10000"/>
                <a:gd name="connsiteY22" fmla="*/ 1141 h 9848"/>
                <a:gd name="connsiteX23" fmla="*/ 2329 w 10000"/>
                <a:gd name="connsiteY23" fmla="*/ 1141 h 9848"/>
                <a:gd name="connsiteX24" fmla="*/ 2954 w 10000"/>
                <a:gd name="connsiteY24" fmla="*/ 0 h 9848"/>
                <a:gd name="connsiteX25" fmla="*/ 4659 w 10000"/>
                <a:gd name="connsiteY25" fmla="*/ 152 h 9848"/>
                <a:gd name="connsiteX26" fmla="*/ 6761 w 10000"/>
                <a:gd name="connsiteY26" fmla="*/ 0 h 9848"/>
                <a:gd name="connsiteX27" fmla="*/ 6761 w 10000"/>
                <a:gd name="connsiteY27" fmla="*/ 989 h 9848"/>
                <a:gd name="connsiteX28" fmla="*/ 4659 w 10000"/>
                <a:gd name="connsiteY28" fmla="*/ 1749 h 9848"/>
                <a:gd name="connsiteX29" fmla="*/ 4659 w 10000"/>
                <a:gd name="connsiteY29" fmla="*/ 2168 h 9848"/>
                <a:gd name="connsiteX30" fmla="*/ 4432 w 10000"/>
                <a:gd name="connsiteY30" fmla="*/ 2738 h 9848"/>
                <a:gd name="connsiteX31" fmla="*/ 5909 w 10000"/>
                <a:gd name="connsiteY31" fmla="*/ 2547 h 9848"/>
                <a:gd name="connsiteX32" fmla="*/ 9091 w 10000"/>
                <a:gd name="connsiteY32" fmla="*/ 2547 h 9848"/>
                <a:gd name="connsiteX33" fmla="*/ 9659 w 10000"/>
                <a:gd name="connsiteY33" fmla="*/ 3118 h 9848"/>
                <a:gd name="connsiteX34" fmla="*/ 8522 w 10000"/>
                <a:gd name="connsiteY34" fmla="*/ 4107 h 9848"/>
                <a:gd name="connsiteX35" fmla="*/ 7102 w 10000"/>
                <a:gd name="connsiteY35" fmla="*/ 5666 h 9848"/>
                <a:gd name="connsiteX36" fmla="*/ 7671 w 10000"/>
                <a:gd name="connsiteY36" fmla="*/ 5894 h 9848"/>
                <a:gd name="connsiteX37" fmla="*/ 6761 w 10000"/>
                <a:gd name="connsiteY37" fmla="*/ 6274 h 9848"/>
                <a:gd name="connsiteX38" fmla="*/ 5909 w 10000"/>
                <a:gd name="connsiteY38" fmla="*/ 6654 h 9848"/>
                <a:gd name="connsiteX39" fmla="*/ 7671 w 10000"/>
                <a:gd name="connsiteY39" fmla="*/ 6654 h 9848"/>
                <a:gd name="connsiteX40" fmla="*/ 10000 w 10000"/>
                <a:gd name="connsiteY40" fmla="*/ 8251 h 9848"/>
                <a:gd name="connsiteX0" fmla="*/ 10000 w 10000"/>
                <a:gd name="connsiteY0" fmla="*/ 8378 h 10000"/>
                <a:gd name="connsiteX1" fmla="*/ 5909 w 10000"/>
                <a:gd name="connsiteY1" fmla="*/ 10000 h 10000"/>
                <a:gd name="connsiteX2" fmla="*/ 6761 w 10000"/>
                <a:gd name="connsiteY2" fmla="*/ 9383 h 10000"/>
                <a:gd name="connsiteX3" fmla="*/ 4432 w 10000"/>
                <a:gd name="connsiteY3" fmla="*/ 9537 h 10000"/>
                <a:gd name="connsiteX4" fmla="*/ 2954 w 10000"/>
                <a:gd name="connsiteY4" fmla="*/ 10000 h 10000"/>
                <a:gd name="connsiteX5" fmla="*/ 2102 w 10000"/>
                <a:gd name="connsiteY5" fmla="*/ 9537 h 10000"/>
                <a:gd name="connsiteX6" fmla="*/ 2954 w 10000"/>
                <a:gd name="connsiteY6" fmla="*/ 7954 h 10000"/>
                <a:gd name="connsiteX7" fmla="*/ 2954 w 10000"/>
                <a:gd name="connsiteY7" fmla="*/ 7568 h 10000"/>
                <a:gd name="connsiteX8" fmla="*/ 2954 w 10000"/>
                <a:gd name="connsiteY8" fmla="*/ 6988 h 10000"/>
                <a:gd name="connsiteX9" fmla="*/ 1478 w 10000"/>
                <a:gd name="connsiteY9" fmla="*/ 6988 h 10000"/>
                <a:gd name="connsiteX10" fmla="*/ 909 w 10000"/>
                <a:gd name="connsiteY10" fmla="*/ 8378 h 10000"/>
                <a:gd name="connsiteX11" fmla="*/ 909 w 10000"/>
                <a:gd name="connsiteY11" fmla="*/ 7374 h 10000"/>
                <a:gd name="connsiteX12" fmla="*/ 909 w 10000"/>
                <a:gd name="connsiteY12" fmla="*/ 5985 h 10000"/>
                <a:gd name="connsiteX13" fmla="*/ 2102 w 10000"/>
                <a:gd name="connsiteY13" fmla="*/ 5174 h 10000"/>
                <a:gd name="connsiteX14" fmla="*/ 909 w 10000"/>
                <a:gd name="connsiteY14" fmla="*/ 5367 h 10000"/>
                <a:gd name="connsiteX15" fmla="*/ 0 w 10000"/>
                <a:gd name="connsiteY15" fmla="*/ 4788 h 10000"/>
                <a:gd name="connsiteX16" fmla="*/ 909 w 10000"/>
                <a:gd name="connsiteY16" fmla="*/ 4170 h 10000"/>
                <a:gd name="connsiteX17" fmla="*/ 1478 w 10000"/>
                <a:gd name="connsiteY17" fmla="*/ 3398 h 10000"/>
                <a:gd name="connsiteX18" fmla="*/ 568 w 10000"/>
                <a:gd name="connsiteY18" fmla="*/ 3166 h 10000"/>
                <a:gd name="connsiteX19" fmla="*/ 909 w 10000"/>
                <a:gd name="connsiteY19" fmla="*/ 2201 h 10000"/>
                <a:gd name="connsiteX20" fmla="*/ 2102 w 10000"/>
                <a:gd name="connsiteY20" fmla="*/ 1776 h 10000"/>
                <a:gd name="connsiteX21" fmla="*/ 2102 w 10000"/>
                <a:gd name="connsiteY21" fmla="*/ 1159 h 10000"/>
                <a:gd name="connsiteX22" fmla="*/ 2329 w 10000"/>
                <a:gd name="connsiteY22" fmla="*/ 1159 h 10000"/>
                <a:gd name="connsiteX23" fmla="*/ 2954 w 10000"/>
                <a:gd name="connsiteY23" fmla="*/ 0 h 10000"/>
                <a:gd name="connsiteX24" fmla="*/ 4659 w 10000"/>
                <a:gd name="connsiteY24" fmla="*/ 154 h 10000"/>
                <a:gd name="connsiteX25" fmla="*/ 6761 w 10000"/>
                <a:gd name="connsiteY25" fmla="*/ 0 h 10000"/>
                <a:gd name="connsiteX26" fmla="*/ 6761 w 10000"/>
                <a:gd name="connsiteY26" fmla="*/ 1004 h 10000"/>
                <a:gd name="connsiteX27" fmla="*/ 4659 w 10000"/>
                <a:gd name="connsiteY27" fmla="*/ 1776 h 10000"/>
                <a:gd name="connsiteX28" fmla="*/ 4659 w 10000"/>
                <a:gd name="connsiteY28" fmla="*/ 2201 h 10000"/>
                <a:gd name="connsiteX29" fmla="*/ 4432 w 10000"/>
                <a:gd name="connsiteY29" fmla="*/ 2780 h 10000"/>
                <a:gd name="connsiteX30" fmla="*/ 5909 w 10000"/>
                <a:gd name="connsiteY30" fmla="*/ 2586 h 10000"/>
                <a:gd name="connsiteX31" fmla="*/ 9091 w 10000"/>
                <a:gd name="connsiteY31" fmla="*/ 2586 h 10000"/>
                <a:gd name="connsiteX32" fmla="*/ 9659 w 10000"/>
                <a:gd name="connsiteY32" fmla="*/ 3166 h 10000"/>
                <a:gd name="connsiteX33" fmla="*/ 8522 w 10000"/>
                <a:gd name="connsiteY33" fmla="*/ 4170 h 10000"/>
                <a:gd name="connsiteX34" fmla="*/ 7102 w 10000"/>
                <a:gd name="connsiteY34" fmla="*/ 5753 h 10000"/>
                <a:gd name="connsiteX35" fmla="*/ 7671 w 10000"/>
                <a:gd name="connsiteY35" fmla="*/ 5985 h 10000"/>
                <a:gd name="connsiteX36" fmla="*/ 6761 w 10000"/>
                <a:gd name="connsiteY36" fmla="*/ 6371 h 10000"/>
                <a:gd name="connsiteX37" fmla="*/ 5909 w 10000"/>
                <a:gd name="connsiteY37" fmla="*/ 6757 h 10000"/>
                <a:gd name="connsiteX38" fmla="*/ 7671 w 10000"/>
                <a:gd name="connsiteY38" fmla="*/ 6757 h 10000"/>
                <a:gd name="connsiteX39" fmla="*/ 10000 w 10000"/>
                <a:gd name="connsiteY39" fmla="*/ 8378 h 10000"/>
                <a:gd name="connsiteX0" fmla="*/ 10000 w 10000"/>
                <a:gd name="connsiteY0" fmla="*/ 8378 h 10000"/>
                <a:gd name="connsiteX1" fmla="*/ 5909 w 10000"/>
                <a:gd name="connsiteY1" fmla="*/ 10000 h 10000"/>
                <a:gd name="connsiteX2" fmla="*/ 4432 w 10000"/>
                <a:gd name="connsiteY2" fmla="*/ 9537 h 10000"/>
                <a:gd name="connsiteX3" fmla="*/ 2954 w 10000"/>
                <a:gd name="connsiteY3" fmla="*/ 10000 h 10000"/>
                <a:gd name="connsiteX4" fmla="*/ 2102 w 10000"/>
                <a:gd name="connsiteY4" fmla="*/ 9537 h 10000"/>
                <a:gd name="connsiteX5" fmla="*/ 2954 w 10000"/>
                <a:gd name="connsiteY5" fmla="*/ 7954 h 10000"/>
                <a:gd name="connsiteX6" fmla="*/ 2954 w 10000"/>
                <a:gd name="connsiteY6" fmla="*/ 7568 h 10000"/>
                <a:gd name="connsiteX7" fmla="*/ 2954 w 10000"/>
                <a:gd name="connsiteY7" fmla="*/ 6988 h 10000"/>
                <a:gd name="connsiteX8" fmla="*/ 1478 w 10000"/>
                <a:gd name="connsiteY8" fmla="*/ 6988 h 10000"/>
                <a:gd name="connsiteX9" fmla="*/ 909 w 10000"/>
                <a:gd name="connsiteY9" fmla="*/ 8378 h 10000"/>
                <a:gd name="connsiteX10" fmla="*/ 909 w 10000"/>
                <a:gd name="connsiteY10" fmla="*/ 7374 h 10000"/>
                <a:gd name="connsiteX11" fmla="*/ 909 w 10000"/>
                <a:gd name="connsiteY11" fmla="*/ 5985 h 10000"/>
                <a:gd name="connsiteX12" fmla="*/ 2102 w 10000"/>
                <a:gd name="connsiteY12" fmla="*/ 5174 h 10000"/>
                <a:gd name="connsiteX13" fmla="*/ 909 w 10000"/>
                <a:gd name="connsiteY13" fmla="*/ 5367 h 10000"/>
                <a:gd name="connsiteX14" fmla="*/ 0 w 10000"/>
                <a:gd name="connsiteY14" fmla="*/ 4788 h 10000"/>
                <a:gd name="connsiteX15" fmla="*/ 909 w 10000"/>
                <a:gd name="connsiteY15" fmla="*/ 4170 h 10000"/>
                <a:gd name="connsiteX16" fmla="*/ 1478 w 10000"/>
                <a:gd name="connsiteY16" fmla="*/ 3398 h 10000"/>
                <a:gd name="connsiteX17" fmla="*/ 568 w 10000"/>
                <a:gd name="connsiteY17" fmla="*/ 3166 h 10000"/>
                <a:gd name="connsiteX18" fmla="*/ 909 w 10000"/>
                <a:gd name="connsiteY18" fmla="*/ 2201 h 10000"/>
                <a:gd name="connsiteX19" fmla="*/ 2102 w 10000"/>
                <a:gd name="connsiteY19" fmla="*/ 1776 h 10000"/>
                <a:gd name="connsiteX20" fmla="*/ 2102 w 10000"/>
                <a:gd name="connsiteY20" fmla="*/ 1159 h 10000"/>
                <a:gd name="connsiteX21" fmla="*/ 2329 w 10000"/>
                <a:gd name="connsiteY21" fmla="*/ 1159 h 10000"/>
                <a:gd name="connsiteX22" fmla="*/ 2954 w 10000"/>
                <a:gd name="connsiteY22" fmla="*/ 0 h 10000"/>
                <a:gd name="connsiteX23" fmla="*/ 4659 w 10000"/>
                <a:gd name="connsiteY23" fmla="*/ 154 h 10000"/>
                <a:gd name="connsiteX24" fmla="*/ 6761 w 10000"/>
                <a:gd name="connsiteY24" fmla="*/ 0 h 10000"/>
                <a:gd name="connsiteX25" fmla="*/ 6761 w 10000"/>
                <a:gd name="connsiteY25" fmla="*/ 1004 h 10000"/>
                <a:gd name="connsiteX26" fmla="*/ 4659 w 10000"/>
                <a:gd name="connsiteY26" fmla="*/ 1776 h 10000"/>
                <a:gd name="connsiteX27" fmla="*/ 4659 w 10000"/>
                <a:gd name="connsiteY27" fmla="*/ 2201 h 10000"/>
                <a:gd name="connsiteX28" fmla="*/ 4432 w 10000"/>
                <a:gd name="connsiteY28" fmla="*/ 2780 h 10000"/>
                <a:gd name="connsiteX29" fmla="*/ 5909 w 10000"/>
                <a:gd name="connsiteY29" fmla="*/ 2586 h 10000"/>
                <a:gd name="connsiteX30" fmla="*/ 9091 w 10000"/>
                <a:gd name="connsiteY30" fmla="*/ 2586 h 10000"/>
                <a:gd name="connsiteX31" fmla="*/ 9659 w 10000"/>
                <a:gd name="connsiteY31" fmla="*/ 3166 h 10000"/>
                <a:gd name="connsiteX32" fmla="*/ 8522 w 10000"/>
                <a:gd name="connsiteY32" fmla="*/ 4170 h 10000"/>
                <a:gd name="connsiteX33" fmla="*/ 7102 w 10000"/>
                <a:gd name="connsiteY33" fmla="*/ 5753 h 10000"/>
                <a:gd name="connsiteX34" fmla="*/ 7671 w 10000"/>
                <a:gd name="connsiteY34" fmla="*/ 5985 h 10000"/>
                <a:gd name="connsiteX35" fmla="*/ 6761 w 10000"/>
                <a:gd name="connsiteY35" fmla="*/ 6371 h 10000"/>
                <a:gd name="connsiteX36" fmla="*/ 5909 w 10000"/>
                <a:gd name="connsiteY36" fmla="*/ 6757 h 10000"/>
                <a:gd name="connsiteX37" fmla="*/ 7671 w 10000"/>
                <a:gd name="connsiteY37" fmla="*/ 6757 h 10000"/>
                <a:gd name="connsiteX38" fmla="*/ 10000 w 10000"/>
                <a:gd name="connsiteY38" fmla="*/ 8378 h 10000"/>
                <a:gd name="connsiteX0" fmla="*/ 10000 w 10000"/>
                <a:gd name="connsiteY0" fmla="*/ 8378 h 10000"/>
                <a:gd name="connsiteX1" fmla="*/ 4432 w 10000"/>
                <a:gd name="connsiteY1" fmla="*/ 9537 h 10000"/>
                <a:gd name="connsiteX2" fmla="*/ 2954 w 10000"/>
                <a:gd name="connsiteY2" fmla="*/ 10000 h 10000"/>
                <a:gd name="connsiteX3" fmla="*/ 2102 w 10000"/>
                <a:gd name="connsiteY3" fmla="*/ 9537 h 10000"/>
                <a:gd name="connsiteX4" fmla="*/ 2954 w 10000"/>
                <a:gd name="connsiteY4" fmla="*/ 7954 h 10000"/>
                <a:gd name="connsiteX5" fmla="*/ 2954 w 10000"/>
                <a:gd name="connsiteY5" fmla="*/ 7568 h 10000"/>
                <a:gd name="connsiteX6" fmla="*/ 2954 w 10000"/>
                <a:gd name="connsiteY6" fmla="*/ 6988 h 10000"/>
                <a:gd name="connsiteX7" fmla="*/ 1478 w 10000"/>
                <a:gd name="connsiteY7" fmla="*/ 6988 h 10000"/>
                <a:gd name="connsiteX8" fmla="*/ 909 w 10000"/>
                <a:gd name="connsiteY8" fmla="*/ 8378 h 10000"/>
                <a:gd name="connsiteX9" fmla="*/ 909 w 10000"/>
                <a:gd name="connsiteY9" fmla="*/ 7374 h 10000"/>
                <a:gd name="connsiteX10" fmla="*/ 909 w 10000"/>
                <a:gd name="connsiteY10" fmla="*/ 5985 h 10000"/>
                <a:gd name="connsiteX11" fmla="*/ 2102 w 10000"/>
                <a:gd name="connsiteY11" fmla="*/ 5174 h 10000"/>
                <a:gd name="connsiteX12" fmla="*/ 909 w 10000"/>
                <a:gd name="connsiteY12" fmla="*/ 5367 h 10000"/>
                <a:gd name="connsiteX13" fmla="*/ 0 w 10000"/>
                <a:gd name="connsiteY13" fmla="*/ 4788 h 10000"/>
                <a:gd name="connsiteX14" fmla="*/ 909 w 10000"/>
                <a:gd name="connsiteY14" fmla="*/ 4170 h 10000"/>
                <a:gd name="connsiteX15" fmla="*/ 1478 w 10000"/>
                <a:gd name="connsiteY15" fmla="*/ 3398 h 10000"/>
                <a:gd name="connsiteX16" fmla="*/ 568 w 10000"/>
                <a:gd name="connsiteY16" fmla="*/ 3166 h 10000"/>
                <a:gd name="connsiteX17" fmla="*/ 909 w 10000"/>
                <a:gd name="connsiteY17" fmla="*/ 2201 h 10000"/>
                <a:gd name="connsiteX18" fmla="*/ 2102 w 10000"/>
                <a:gd name="connsiteY18" fmla="*/ 1776 h 10000"/>
                <a:gd name="connsiteX19" fmla="*/ 2102 w 10000"/>
                <a:gd name="connsiteY19" fmla="*/ 1159 h 10000"/>
                <a:gd name="connsiteX20" fmla="*/ 2329 w 10000"/>
                <a:gd name="connsiteY20" fmla="*/ 1159 h 10000"/>
                <a:gd name="connsiteX21" fmla="*/ 2954 w 10000"/>
                <a:gd name="connsiteY21" fmla="*/ 0 h 10000"/>
                <a:gd name="connsiteX22" fmla="*/ 4659 w 10000"/>
                <a:gd name="connsiteY22" fmla="*/ 154 h 10000"/>
                <a:gd name="connsiteX23" fmla="*/ 6761 w 10000"/>
                <a:gd name="connsiteY23" fmla="*/ 0 h 10000"/>
                <a:gd name="connsiteX24" fmla="*/ 6761 w 10000"/>
                <a:gd name="connsiteY24" fmla="*/ 1004 h 10000"/>
                <a:gd name="connsiteX25" fmla="*/ 4659 w 10000"/>
                <a:gd name="connsiteY25" fmla="*/ 1776 h 10000"/>
                <a:gd name="connsiteX26" fmla="*/ 4659 w 10000"/>
                <a:gd name="connsiteY26" fmla="*/ 2201 h 10000"/>
                <a:gd name="connsiteX27" fmla="*/ 4432 w 10000"/>
                <a:gd name="connsiteY27" fmla="*/ 2780 h 10000"/>
                <a:gd name="connsiteX28" fmla="*/ 5909 w 10000"/>
                <a:gd name="connsiteY28" fmla="*/ 2586 h 10000"/>
                <a:gd name="connsiteX29" fmla="*/ 9091 w 10000"/>
                <a:gd name="connsiteY29" fmla="*/ 2586 h 10000"/>
                <a:gd name="connsiteX30" fmla="*/ 9659 w 10000"/>
                <a:gd name="connsiteY30" fmla="*/ 3166 h 10000"/>
                <a:gd name="connsiteX31" fmla="*/ 8522 w 10000"/>
                <a:gd name="connsiteY31" fmla="*/ 4170 h 10000"/>
                <a:gd name="connsiteX32" fmla="*/ 7102 w 10000"/>
                <a:gd name="connsiteY32" fmla="*/ 5753 h 10000"/>
                <a:gd name="connsiteX33" fmla="*/ 7671 w 10000"/>
                <a:gd name="connsiteY33" fmla="*/ 5985 h 10000"/>
                <a:gd name="connsiteX34" fmla="*/ 6761 w 10000"/>
                <a:gd name="connsiteY34" fmla="*/ 6371 h 10000"/>
                <a:gd name="connsiteX35" fmla="*/ 5909 w 10000"/>
                <a:gd name="connsiteY35" fmla="*/ 6757 h 10000"/>
                <a:gd name="connsiteX36" fmla="*/ 7671 w 10000"/>
                <a:gd name="connsiteY36" fmla="*/ 6757 h 10000"/>
                <a:gd name="connsiteX37" fmla="*/ 10000 w 10000"/>
                <a:gd name="connsiteY37" fmla="*/ 83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00" h="10000">
                  <a:moveTo>
                    <a:pt x="10000" y="8378"/>
                  </a:moveTo>
                  <a:lnTo>
                    <a:pt x="4432" y="9537"/>
                  </a:lnTo>
                  <a:lnTo>
                    <a:pt x="2954" y="10000"/>
                  </a:lnTo>
                  <a:lnTo>
                    <a:pt x="2102" y="9537"/>
                  </a:lnTo>
                  <a:lnTo>
                    <a:pt x="2954" y="7954"/>
                  </a:lnTo>
                  <a:lnTo>
                    <a:pt x="2954" y="7568"/>
                  </a:lnTo>
                  <a:lnTo>
                    <a:pt x="2954" y="6988"/>
                  </a:lnTo>
                  <a:lnTo>
                    <a:pt x="1478" y="6988"/>
                  </a:lnTo>
                  <a:lnTo>
                    <a:pt x="909" y="8378"/>
                  </a:lnTo>
                  <a:lnTo>
                    <a:pt x="909" y="7374"/>
                  </a:lnTo>
                  <a:lnTo>
                    <a:pt x="909" y="5985"/>
                  </a:lnTo>
                  <a:lnTo>
                    <a:pt x="2102" y="5174"/>
                  </a:lnTo>
                  <a:lnTo>
                    <a:pt x="909" y="5367"/>
                  </a:lnTo>
                  <a:lnTo>
                    <a:pt x="0" y="4788"/>
                  </a:lnTo>
                  <a:lnTo>
                    <a:pt x="909" y="4170"/>
                  </a:lnTo>
                  <a:lnTo>
                    <a:pt x="1478" y="3398"/>
                  </a:lnTo>
                  <a:lnTo>
                    <a:pt x="568" y="3166"/>
                  </a:lnTo>
                  <a:lnTo>
                    <a:pt x="909" y="2201"/>
                  </a:lnTo>
                  <a:lnTo>
                    <a:pt x="2102" y="1776"/>
                  </a:lnTo>
                  <a:lnTo>
                    <a:pt x="2102" y="1159"/>
                  </a:lnTo>
                  <a:lnTo>
                    <a:pt x="2329" y="1159"/>
                  </a:lnTo>
                  <a:lnTo>
                    <a:pt x="2954" y="0"/>
                  </a:lnTo>
                  <a:lnTo>
                    <a:pt x="4659" y="154"/>
                  </a:lnTo>
                  <a:lnTo>
                    <a:pt x="6761" y="0"/>
                  </a:lnTo>
                  <a:lnTo>
                    <a:pt x="6761" y="1004"/>
                  </a:lnTo>
                  <a:lnTo>
                    <a:pt x="4659" y="1776"/>
                  </a:lnTo>
                  <a:lnTo>
                    <a:pt x="4659" y="2201"/>
                  </a:lnTo>
                  <a:cubicBezTo>
                    <a:pt x="4583" y="2394"/>
                    <a:pt x="4507" y="2586"/>
                    <a:pt x="4432" y="2780"/>
                  </a:cubicBezTo>
                  <a:lnTo>
                    <a:pt x="5909" y="2586"/>
                  </a:lnTo>
                  <a:lnTo>
                    <a:pt x="9091" y="2586"/>
                  </a:lnTo>
                  <a:lnTo>
                    <a:pt x="9659" y="3166"/>
                  </a:lnTo>
                  <a:lnTo>
                    <a:pt x="8522" y="4170"/>
                  </a:lnTo>
                  <a:lnTo>
                    <a:pt x="7102" y="5753"/>
                  </a:lnTo>
                  <a:lnTo>
                    <a:pt x="7671" y="5985"/>
                  </a:lnTo>
                  <a:lnTo>
                    <a:pt x="6761" y="6371"/>
                  </a:lnTo>
                  <a:lnTo>
                    <a:pt x="5909" y="6757"/>
                  </a:lnTo>
                  <a:lnTo>
                    <a:pt x="7671" y="6757"/>
                  </a:lnTo>
                  <a:lnTo>
                    <a:pt x="10000" y="8378"/>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83" name="Irelande du nord">
              <a:extLst>
                <a:ext uri="{FF2B5EF4-FFF2-40B4-BE49-F238E27FC236}">
                  <a16:creationId xmlns:a16="http://schemas.microsoft.com/office/drawing/2014/main" id="{49ED1744-E083-4320-AA18-B898C6631BEA}"/>
                </a:ext>
              </a:extLst>
            </p:cNvPr>
            <p:cNvSpPr>
              <a:spLocks/>
            </p:cNvSpPr>
            <p:nvPr/>
          </p:nvSpPr>
          <p:spPr bwMode="auto">
            <a:xfrm>
              <a:off x="5381625" y="2817813"/>
              <a:ext cx="58738" cy="47625"/>
            </a:xfrm>
            <a:custGeom>
              <a:avLst/>
              <a:gdLst>
                <a:gd name="T0" fmla="*/ 5253 w 20000"/>
                <a:gd name="T1" fmla="*/ 5316 h 20000"/>
                <a:gd name="T2" fmla="*/ 8283 w 20000"/>
                <a:gd name="T3" fmla="*/ 2785 h 20000"/>
                <a:gd name="T4" fmla="*/ 13535 w 20000"/>
                <a:gd name="T5" fmla="*/ 0 h 20000"/>
                <a:gd name="T6" fmla="*/ 14545 w 20000"/>
                <a:gd name="T7" fmla="*/ 0 h 20000"/>
                <a:gd name="T8" fmla="*/ 17778 w 20000"/>
                <a:gd name="T9" fmla="*/ 6582 h 20000"/>
                <a:gd name="T10" fmla="*/ 16566 w 20000"/>
                <a:gd name="T11" fmla="*/ 9367 h 20000"/>
                <a:gd name="T12" fmla="*/ 17778 w 20000"/>
                <a:gd name="T13" fmla="*/ 9367 h 20000"/>
                <a:gd name="T14" fmla="*/ 19798 w 20000"/>
                <a:gd name="T15" fmla="*/ 15696 h 20000"/>
                <a:gd name="T16" fmla="*/ 14545 w 20000"/>
                <a:gd name="T17" fmla="*/ 19747 h 20000"/>
                <a:gd name="T18" fmla="*/ 13535 w 20000"/>
                <a:gd name="T19" fmla="*/ 17215 h 20000"/>
                <a:gd name="T20" fmla="*/ 11515 w 20000"/>
                <a:gd name="T21" fmla="*/ 17215 h 20000"/>
                <a:gd name="T22" fmla="*/ 6263 w 20000"/>
                <a:gd name="T23" fmla="*/ 10380 h 20000"/>
                <a:gd name="T24" fmla="*/ 6263 w 20000"/>
                <a:gd name="T25" fmla="*/ 13165 h 20000"/>
                <a:gd name="T26" fmla="*/ 6263 w 20000"/>
                <a:gd name="T27" fmla="*/ 15696 h 20000"/>
                <a:gd name="T28" fmla="*/ 5253 w 20000"/>
                <a:gd name="T29" fmla="*/ 17215 h 20000"/>
                <a:gd name="T30" fmla="*/ 1212 w 20000"/>
                <a:gd name="T31" fmla="*/ 15696 h 20000"/>
                <a:gd name="T32" fmla="*/ 0 w 20000"/>
                <a:gd name="T33" fmla="*/ 10380 h 20000"/>
                <a:gd name="T34" fmla="*/ 1212 w 20000"/>
                <a:gd name="T35" fmla="*/ 9367 h 20000"/>
                <a:gd name="T36" fmla="*/ 1212 w 20000"/>
                <a:gd name="T37" fmla="*/ 6582 h 20000"/>
                <a:gd name="T38" fmla="*/ 5253 w 20000"/>
                <a:gd name="T39" fmla="*/ 531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84" name="ile britanique">
              <a:extLst>
                <a:ext uri="{FF2B5EF4-FFF2-40B4-BE49-F238E27FC236}">
                  <a16:creationId xmlns:a16="http://schemas.microsoft.com/office/drawing/2014/main" id="{2BC5168D-59F7-4A3D-BD56-0021DF49FBE3}"/>
                </a:ext>
              </a:extLst>
            </p:cNvPr>
            <p:cNvSpPr>
              <a:spLocks/>
            </p:cNvSpPr>
            <p:nvPr/>
          </p:nvSpPr>
          <p:spPr bwMode="auto">
            <a:xfrm>
              <a:off x="5405438" y="2697163"/>
              <a:ext cx="15875" cy="25400"/>
            </a:xfrm>
            <a:custGeom>
              <a:avLst/>
              <a:gdLst>
                <a:gd name="T0" fmla="*/ 0 w 20000"/>
                <a:gd name="T1" fmla="*/ 19524 h 20000"/>
                <a:gd name="T2" fmla="*/ 0 w 20000"/>
                <a:gd name="T3" fmla="*/ 14286 h 20000"/>
                <a:gd name="T4" fmla="*/ 0 w 20000"/>
                <a:gd name="T5" fmla="*/ 11905 h 20000"/>
                <a:gd name="T6" fmla="*/ 0 w 20000"/>
                <a:gd name="T7" fmla="*/ 6667 h 20000"/>
                <a:gd name="T8" fmla="*/ 4444 w 20000"/>
                <a:gd name="T9" fmla="*/ 6667 h 20000"/>
                <a:gd name="T10" fmla="*/ 4444 w 20000"/>
                <a:gd name="T11" fmla="*/ 4762 h 20000"/>
                <a:gd name="T12" fmla="*/ 19259 w 20000"/>
                <a:gd name="T13" fmla="*/ 0 h 20000"/>
                <a:gd name="T14" fmla="*/ 19259 w 20000"/>
                <a:gd name="T15" fmla="*/ 4762 h 20000"/>
                <a:gd name="T16" fmla="*/ 11852 w 20000"/>
                <a:gd name="T17" fmla="*/ 11905 h 20000"/>
                <a:gd name="T18" fmla="*/ 19259 w 20000"/>
                <a:gd name="T19" fmla="*/ 11905 h 20000"/>
                <a:gd name="T20" fmla="*/ 11852 w 20000"/>
                <a:gd name="T21" fmla="*/ 14286 h 20000"/>
                <a:gd name="T22" fmla="*/ 0 w 20000"/>
                <a:gd name="T23"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85" name="ile britanique">
              <a:extLst>
                <a:ext uri="{FF2B5EF4-FFF2-40B4-BE49-F238E27FC236}">
                  <a16:creationId xmlns:a16="http://schemas.microsoft.com/office/drawing/2014/main" id="{984894DF-D27D-4F1B-B9BC-305E24836B0C}"/>
                </a:ext>
              </a:extLst>
            </p:cNvPr>
            <p:cNvSpPr>
              <a:spLocks/>
            </p:cNvSpPr>
            <p:nvPr/>
          </p:nvSpPr>
          <p:spPr bwMode="auto">
            <a:xfrm>
              <a:off x="5410200" y="2725738"/>
              <a:ext cx="23813" cy="19050"/>
            </a:xfrm>
            <a:custGeom>
              <a:avLst/>
              <a:gdLst>
                <a:gd name="T0" fmla="*/ 16667 w 20000"/>
                <a:gd name="T1" fmla="*/ 19375 h 20000"/>
                <a:gd name="T2" fmla="*/ 11905 w 20000"/>
                <a:gd name="T3" fmla="*/ 19375 h 20000"/>
                <a:gd name="T4" fmla="*/ 16667 w 20000"/>
                <a:gd name="T5" fmla="*/ 19375 h 20000"/>
                <a:gd name="T6" fmla="*/ 9524 w 20000"/>
                <a:gd name="T7" fmla="*/ 19375 h 20000"/>
                <a:gd name="T8" fmla="*/ 4762 w 20000"/>
                <a:gd name="T9" fmla="*/ 9375 h 20000"/>
                <a:gd name="T10" fmla="*/ 0 w 20000"/>
                <a:gd name="T11" fmla="*/ 9375 h 20000"/>
                <a:gd name="T12" fmla="*/ 4762 w 20000"/>
                <a:gd name="T13" fmla="*/ 0 h 20000"/>
                <a:gd name="T14" fmla="*/ 9524 w 20000"/>
                <a:gd name="T15" fmla="*/ 3750 h 20000"/>
                <a:gd name="T16" fmla="*/ 9524 w 20000"/>
                <a:gd name="T17" fmla="*/ 0 h 20000"/>
                <a:gd name="T18" fmla="*/ 11905 w 20000"/>
                <a:gd name="T19" fmla="*/ 0 h 20000"/>
                <a:gd name="T20" fmla="*/ 11905 w 20000"/>
                <a:gd name="T21" fmla="*/ 13125 h 20000"/>
                <a:gd name="T22" fmla="*/ 19524 w 20000"/>
                <a:gd name="T23" fmla="*/ 13125 h 20000"/>
                <a:gd name="T24" fmla="*/ 16667 w 20000"/>
                <a:gd name="T25"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86" name="ile britanique">
              <a:extLst>
                <a:ext uri="{FF2B5EF4-FFF2-40B4-BE49-F238E27FC236}">
                  <a16:creationId xmlns:a16="http://schemas.microsoft.com/office/drawing/2014/main" id="{731584F3-FB77-456C-8BC0-DB844DE48E41}"/>
                </a:ext>
              </a:extLst>
            </p:cNvPr>
            <p:cNvSpPr>
              <a:spLocks/>
            </p:cNvSpPr>
            <p:nvPr/>
          </p:nvSpPr>
          <p:spPr bwMode="auto">
            <a:xfrm>
              <a:off x="5527675" y="2608263"/>
              <a:ext cx="17463" cy="30162"/>
            </a:xfrm>
            <a:custGeom>
              <a:avLst/>
              <a:gdLst>
                <a:gd name="T0" fmla="*/ 7407 w 20000"/>
                <a:gd name="T1" fmla="*/ 19615 h 20000"/>
                <a:gd name="T2" fmla="*/ 7407 w 20000"/>
                <a:gd name="T3" fmla="*/ 11923 h 20000"/>
                <a:gd name="T4" fmla="*/ 0 w 20000"/>
                <a:gd name="T5" fmla="*/ 9615 h 20000"/>
                <a:gd name="T6" fmla="*/ 7407 w 20000"/>
                <a:gd name="T7" fmla="*/ 9615 h 20000"/>
                <a:gd name="T8" fmla="*/ 0 w 20000"/>
                <a:gd name="T9" fmla="*/ 2308 h 20000"/>
                <a:gd name="T10" fmla="*/ 11852 w 20000"/>
                <a:gd name="T11" fmla="*/ 0 h 20000"/>
                <a:gd name="T12" fmla="*/ 11852 w 20000"/>
                <a:gd name="T13" fmla="*/ 5769 h 20000"/>
                <a:gd name="T14" fmla="*/ 19259 w 20000"/>
                <a:gd name="T15" fmla="*/ 11923 h 20000"/>
                <a:gd name="T16" fmla="*/ 7407 w 20000"/>
                <a:gd name="T17" fmla="*/ 19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87" name="ile britanique">
              <a:extLst>
                <a:ext uri="{FF2B5EF4-FFF2-40B4-BE49-F238E27FC236}">
                  <a16:creationId xmlns:a16="http://schemas.microsoft.com/office/drawing/2014/main" id="{20AC76B9-BC18-43F8-B0A3-E0EEE4989CCD}"/>
                </a:ext>
              </a:extLst>
            </p:cNvPr>
            <p:cNvSpPr>
              <a:spLocks/>
            </p:cNvSpPr>
            <p:nvPr/>
          </p:nvSpPr>
          <p:spPr bwMode="auto">
            <a:xfrm>
              <a:off x="5489575" y="2665413"/>
              <a:ext cx="15875" cy="11112"/>
            </a:xfrm>
            <a:custGeom>
              <a:avLst/>
              <a:gdLst>
                <a:gd name="T0" fmla="*/ 19259 w 20000"/>
                <a:gd name="T1" fmla="*/ 18824 h 20000"/>
                <a:gd name="T2" fmla="*/ 0 w 20000"/>
                <a:gd name="T3" fmla="*/ 18824 h 20000"/>
                <a:gd name="T4" fmla="*/ 0 w 20000"/>
                <a:gd name="T5" fmla="*/ 0 h 20000"/>
                <a:gd name="T6" fmla="*/ 7407 w 20000"/>
                <a:gd name="T7" fmla="*/ 11765 h 20000"/>
                <a:gd name="T8" fmla="*/ 19259 w 20000"/>
                <a:gd name="T9" fmla="*/ 11765 h 20000"/>
                <a:gd name="T10" fmla="*/ 19259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9259" y="18824"/>
                  </a:moveTo>
                  <a:lnTo>
                    <a:pt x="0" y="18824"/>
                  </a:lnTo>
                  <a:lnTo>
                    <a:pt x="0" y="0"/>
                  </a:lnTo>
                  <a:lnTo>
                    <a:pt x="7407" y="11765"/>
                  </a:lnTo>
                  <a:lnTo>
                    <a:pt x="19259" y="11765"/>
                  </a:lnTo>
                  <a:lnTo>
                    <a:pt x="19259" y="188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88" name="ile britanique">
              <a:extLst>
                <a:ext uri="{FF2B5EF4-FFF2-40B4-BE49-F238E27FC236}">
                  <a16:creationId xmlns:a16="http://schemas.microsoft.com/office/drawing/2014/main" id="{995B5472-E674-432A-BEFE-4E17C6487972}"/>
                </a:ext>
              </a:extLst>
            </p:cNvPr>
            <p:cNvSpPr>
              <a:spLocks/>
            </p:cNvSpPr>
            <p:nvPr/>
          </p:nvSpPr>
          <p:spPr bwMode="auto">
            <a:xfrm>
              <a:off x="5395913" y="2736850"/>
              <a:ext cx="4763" cy="9525"/>
            </a:xfrm>
            <a:custGeom>
              <a:avLst/>
              <a:gdLst>
                <a:gd name="T0" fmla="*/ 17143 w 20000"/>
                <a:gd name="T1" fmla="*/ 18824 h 20000"/>
                <a:gd name="T2" fmla="*/ 0 w 20000"/>
                <a:gd name="T3" fmla="*/ 18824 h 20000"/>
                <a:gd name="T4" fmla="*/ 0 w 20000"/>
                <a:gd name="T5" fmla="*/ 0 h 20000"/>
                <a:gd name="T6" fmla="*/ 17143 w 20000"/>
                <a:gd name="T7" fmla="*/ 7059 h 20000"/>
                <a:gd name="T8" fmla="*/ 17143 w 20000"/>
                <a:gd name="T9" fmla="*/ 18824 h 20000"/>
              </a:gdLst>
              <a:ahLst/>
              <a:cxnLst>
                <a:cxn ang="0">
                  <a:pos x="T0" y="T1"/>
                </a:cxn>
                <a:cxn ang="0">
                  <a:pos x="T2" y="T3"/>
                </a:cxn>
                <a:cxn ang="0">
                  <a:pos x="T4" y="T5"/>
                </a:cxn>
                <a:cxn ang="0">
                  <a:pos x="T6" y="T7"/>
                </a:cxn>
                <a:cxn ang="0">
                  <a:pos x="T8" y="T9"/>
                </a:cxn>
              </a:cxnLst>
              <a:rect l="0" t="0" r="r" b="b"/>
              <a:pathLst>
                <a:path w="20000" h="20000">
                  <a:moveTo>
                    <a:pt x="17143" y="18824"/>
                  </a:moveTo>
                  <a:lnTo>
                    <a:pt x="0" y="18824"/>
                  </a:lnTo>
                  <a:lnTo>
                    <a:pt x="0" y="0"/>
                  </a:lnTo>
                  <a:lnTo>
                    <a:pt x="17143" y="7059"/>
                  </a:lnTo>
                  <a:lnTo>
                    <a:pt x="17143" y="188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89" name="ile britanique">
              <a:extLst>
                <a:ext uri="{FF2B5EF4-FFF2-40B4-BE49-F238E27FC236}">
                  <a16:creationId xmlns:a16="http://schemas.microsoft.com/office/drawing/2014/main" id="{1EC5B415-E119-4FCC-995B-174E86E90BFD}"/>
                </a:ext>
              </a:extLst>
            </p:cNvPr>
            <p:cNvSpPr>
              <a:spLocks/>
            </p:cNvSpPr>
            <p:nvPr/>
          </p:nvSpPr>
          <p:spPr bwMode="auto">
            <a:xfrm>
              <a:off x="5391150" y="2725738"/>
              <a:ext cx="9525" cy="4762"/>
            </a:xfrm>
            <a:custGeom>
              <a:avLst/>
              <a:gdLst>
                <a:gd name="T0" fmla="*/ 18824 w 20000"/>
                <a:gd name="T1" fmla="*/ 17143 h 20000"/>
                <a:gd name="T2" fmla="*/ 0 w 20000"/>
                <a:gd name="T3" fmla="*/ 0 h 20000"/>
                <a:gd name="T4" fmla="*/ 18824 w 20000"/>
                <a:gd name="T5" fmla="*/ 0 h 20000"/>
                <a:gd name="T6" fmla="*/ 18824 w 20000"/>
                <a:gd name="T7" fmla="*/ 17143 h 20000"/>
              </a:gdLst>
              <a:ahLst/>
              <a:cxnLst>
                <a:cxn ang="0">
                  <a:pos x="T0" y="T1"/>
                </a:cxn>
                <a:cxn ang="0">
                  <a:pos x="T2" y="T3"/>
                </a:cxn>
                <a:cxn ang="0">
                  <a:pos x="T4" y="T5"/>
                </a:cxn>
                <a:cxn ang="0">
                  <a:pos x="T6" y="T7"/>
                </a:cxn>
              </a:cxnLst>
              <a:rect l="0" t="0" r="r" b="b"/>
              <a:pathLst>
                <a:path w="20000" h="20000">
                  <a:moveTo>
                    <a:pt x="18824" y="17143"/>
                  </a:moveTo>
                  <a:lnTo>
                    <a:pt x="0" y="0"/>
                  </a:lnTo>
                  <a:lnTo>
                    <a:pt x="18824" y="0"/>
                  </a:lnTo>
                  <a:lnTo>
                    <a:pt x="18824" y="17143"/>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grpSp>
        <p:nvGrpSpPr>
          <p:cNvPr id="490" name="Grèce">
            <a:extLst>
              <a:ext uri="{FF2B5EF4-FFF2-40B4-BE49-F238E27FC236}">
                <a16:creationId xmlns:a16="http://schemas.microsoft.com/office/drawing/2014/main" id="{D8213422-95A8-4D6A-8A6F-9DBC027BFB46}"/>
              </a:ext>
            </a:extLst>
          </p:cNvPr>
          <p:cNvGrpSpPr/>
          <p:nvPr/>
        </p:nvGrpSpPr>
        <p:grpSpPr>
          <a:xfrm>
            <a:off x="8480348" y="3505285"/>
            <a:ext cx="174865" cy="175924"/>
            <a:chOff x="6069013" y="3276918"/>
            <a:chExt cx="209550" cy="210820"/>
          </a:xfrm>
          <a:solidFill>
            <a:schemeClr val="tx1"/>
          </a:solidFill>
        </p:grpSpPr>
        <p:sp>
          <p:nvSpPr>
            <p:cNvPr id="491" name="ile greque">
              <a:extLst>
                <a:ext uri="{FF2B5EF4-FFF2-40B4-BE49-F238E27FC236}">
                  <a16:creationId xmlns:a16="http://schemas.microsoft.com/office/drawing/2014/main" id="{6518985F-4600-41C1-BE6A-8AE13F3DD7D2}"/>
                </a:ext>
              </a:extLst>
            </p:cNvPr>
            <p:cNvSpPr>
              <a:spLocks/>
            </p:cNvSpPr>
            <p:nvPr/>
          </p:nvSpPr>
          <p:spPr bwMode="auto">
            <a:xfrm>
              <a:off x="6069013" y="3276918"/>
              <a:ext cx="165100" cy="169862"/>
            </a:xfrm>
            <a:custGeom>
              <a:avLst/>
              <a:gdLst>
                <a:gd name="T0" fmla="*/ 13238 w 20000"/>
                <a:gd name="T1" fmla="*/ 1123 h 20000"/>
                <a:gd name="T2" fmla="*/ 15089 w 20000"/>
                <a:gd name="T3" fmla="*/ 1825 h 20000"/>
                <a:gd name="T4" fmla="*/ 18007 w 20000"/>
                <a:gd name="T5" fmla="*/ 1825 h 20000"/>
                <a:gd name="T6" fmla="*/ 18434 w 20000"/>
                <a:gd name="T7" fmla="*/ 0 h 20000"/>
                <a:gd name="T8" fmla="*/ 19929 w 20000"/>
                <a:gd name="T9" fmla="*/ 1825 h 20000"/>
                <a:gd name="T10" fmla="*/ 19146 w 20000"/>
                <a:gd name="T11" fmla="*/ 3579 h 20000"/>
                <a:gd name="T12" fmla="*/ 18007 w 20000"/>
                <a:gd name="T13" fmla="*/ 4702 h 20000"/>
                <a:gd name="T14" fmla="*/ 15089 w 20000"/>
                <a:gd name="T15" fmla="*/ 3579 h 20000"/>
                <a:gd name="T16" fmla="*/ 13238 w 20000"/>
                <a:gd name="T17" fmla="*/ 3579 h 20000"/>
                <a:gd name="T18" fmla="*/ 12171 w 20000"/>
                <a:gd name="T19" fmla="*/ 4000 h 20000"/>
                <a:gd name="T20" fmla="*/ 12171 w 20000"/>
                <a:gd name="T21" fmla="*/ 6456 h 20000"/>
                <a:gd name="T22" fmla="*/ 10605 w 20000"/>
                <a:gd name="T23" fmla="*/ 5754 h 20000"/>
                <a:gd name="T24" fmla="*/ 11459 w 20000"/>
                <a:gd name="T25" fmla="*/ 6877 h 20000"/>
                <a:gd name="T26" fmla="*/ 7687 w 20000"/>
                <a:gd name="T27" fmla="*/ 5474 h 20000"/>
                <a:gd name="T28" fmla="*/ 8470 w 20000"/>
                <a:gd name="T29" fmla="*/ 4702 h 20000"/>
                <a:gd name="T30" fmla="*/ 7402 w 20000"/>
                <a:gd name="T31" fmla="*/ 6877 h 20000"/>
                <a:gd name="T32" fmla="*/ 8470 w 20000"/>
                <a:gd name="T33" fmla="*/ 11228 h 20000"/>
                <a:gd name="T34" fmla="*/ 9181 w 20000"/>
                <a:gd name="T35" fmla="*/ 11579 h 20000"/>
                <a:gd name="T36" fmla="*/ 12171 w 20000"/>
                <a:gd name="T37" fmla="*/ 15930 h 20000"/>
                <a:gd name="T38" fmla="*/ 9181 w 20000"/>
                <a:gd name="T39" fmla="*/ 15228 h 20000"/>
                <a:gd name="T40" fmla="*/ 9609 w 20000"/>
                <a:gd name="T41" fmla="*/ 17053 h 20000"/>
                <a:gd name="T42" fmla="*/ 9609 w 20000"/>
                <a:gd name="T43" fmla="*/ 18807 h 20000"/>
                <a:gd name="T44" fmla="*/ 9609 w 20000"/>
                <a:gd name="T45" fmla="*/ 19930 h 20000"/>
                <a:gd name="T46" fmla="*/ 7687 w 20000"/>
                <a:gd name="T47" fmla="*/ 19228 h 20000"/>
                <a:gd name="T48" fmla="*/ 7402 w 20000"/>
                <a:gd name="T49" fmla="*/ 19930 h 20000"/>
                <a:gd name="T50" fmla="*/ 5480 w 20000"/>
                <a:gd name="T51" fmla="*/ 18105 h 20000"/>
                <a:gd name="T52" fmla="*/ 5480 w 20000"/>
                <a:gd name="T53" fmla="*/ 18807 h 20000"/>
                <a:gd name="T54" fmla="*/ 4769 w 20000"/>
                <a:gd name="T55" fmla="*/ 16351 h 20000"/>
                <a:gd name="T56" fmla="*/ 4342 w 20000"/>
                <a:gd name="T57" fmla="*/ 14175 h 20000"/>
                <a:gd name="T58" fmla="*/ 8470 w 20000"/>
                <a:gd name="T59" fmla="*/ 14526 h 20000"/>
                <a:gd name="T60" fmla="*/ 7402 w 20000"/>
                <a:gd name="T61" fmla="*/ 13053 h 20000"/>
                <a:gd name="T62" fmla="*/ 2918 w 20000"/>
                <a:gd name="T63" fmla="*/ 13404 h 20000"/>
                <a:gd name="T64" fmla="*/ 2918 w 20000"/>
                <a:gd name="T65" fmla="*/ 11228 h 20000"/>
                <a:gd name="T66" fmla="*/ 1851 w 20000"/>
                <a:gd name="T67" fmla="*/ 10526 h 20000"/>
                <a:gd name="T68" fmla="*/ 1423 w 20000"/>
                <a:gd name="T69" fmla="*/ 7579 h 20000"/>
                <a:gd name="T70" fmla="*/ 3630 w 20000"/>
                <a:gd name="T71" fmla="*/ 3579 h 20000"/>
                <a:gd name="T72" fmla="*/ 5907 w 20000"/>
                <a:gd name="T73" fmla="*/ 2175 h 20000"/>
                <a:gd name="T74" fmla="*/ 8470 w 20000"/>
                <a:gd name="T75" fmla="*/ 182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92" name="ile greque">
              <a:extLst>
                <a:ext uri="{FF2B5EF4-FFF2-40B4-BE49-F238E27FC236}">
                  <a16:creationId xmlns:a16="http://schemas.microsoft.com/office/drawing/2014/main" id="{016496A7-C05A-4C5D-87D0-88994B17C151}"/>
                </a:ext>
              </a:extLst>
            </p:cNvPr>
            <p:cNvSpPr>
              <a:spLocks/>
            </p:cNvSpPr>
            <p:nvPr/>
          </p:nvSpPr>
          <p:spPr bwMode="auto">
            <a:xfrm>
              <a:off x="6157913" y="3468688"/>
              <a:ext cx="69850" cy="19050"/>
            </a:xfrm>
            <a:custGeom>
              <a:avLst/>
              <a:gdLst>
                <a:gd name="T0" fmla="*/ 10333 w 20000"/>
                <a:gd name="T1" fmla="*/ 19375 h 20000"/>
                <a:gd name="T2" fmla="*/ 8667 w 20000"/>
                <a:gd name="T3" fmla="*/ 16250 h 20000"/>
                <a:gd name="T4" fmla="*/ 3500 w 20000"/>
                <a:gd name="T5" fmla="*/ 16250 h 20000"/>
                <a:gd name="T6" fmla="*/ 0 w 20000"/>
                <a:gd name="T7" fmla="*/ 16250 h 20000"/>
                <a:gd name="T8" fmla="*/ 0 w 20000"/>
                <a:gd name="T9" fmla="*/ 6875 h 20000"/>
                <a:gd name="T10" fmla="*/ 3500 w 20000"/>
                <a:gd name="T11" fmla="*/ 6875 h 20000"/>
                <a:gd name="T12" fmla="*/ 4500 w 20000"/>
                <a:gd name="T13" fmla="*/ 0 h 20000"/>
                <a:gd name="T14" fmla="*/ 6167 w 20000"/>
                <a:gd name="T15" fmla="*/ 9375 h 20000"/>
                <a:gd name="T16" fmla="*/ 10333 w 20000"/>
                <a:gd name="T17" fmla="*/ 9375 h 20000"/>
                <a:gd name="T18" fmla="*/ 11333 w 20000"/>
                <a:gd name="T19" fmla="*/ 9375 h 20000"/>
                <a:gd name="T20" fmla="*/ 15500 w 20000"/>
                <a:gd name="T21" fmla="*/ 9375 h 20000"/>
                <a:gd name="T22" fmla="*/ 17167 w 20000"/>
                <a:gd name="T23" fmla="*/ 16250 h 20000"/>
                <a:gd name="T24" fmla="*/ 19833 w 20000"/>
                <a:gd name="T25" fmla="*/ 16250 h 20000"/>
                <a:gd name="T26" fmla="*/ 19833 w 20000"/>
                <a:gd name="T27" fmla="*/ 19375 h 20000"/>
                <a:gd name="T28" fmla="*/ 10333 w 20000"/>
                <a:gd name="T29"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93" name="ile greque">
              <a:extLst>
                <a:ext uri="{FF2B5EF4-FFF2-40B4-BE49-F238E27FC236}">
                  <a16:creationId xmlns:a16="http://schemas.microsoft.com/office/drawing/2014/main" id="{37BFC5CF-23A1-42F9-85A8-1E435F63B915}"/>
                </a:ext>
              </a:extLst>
            </p:cNvPr>
            <p:cNvSpPr>
              <a:spLocks/>
            </p:cNvSpPr>
            <p:nvPr/>
          </p:nvSpPr>
          <p:spPr bwMode="auto">
            <a:xfrm>
              <a:off x="6145213" y="3363913"/>
              <a:ext cx="34925" cy="34925"/>
            </a:xfrm>
            <a:custGeom>
              <a:avLst/>
              <a:gdLst>
                <a:gd name="T0" fmla="*/ 10690 w 20000"/>
                <a:gd name="T1" fmla="*/ 14138 h 20000"/>
                <a:gd name="T2" fmla="*/ 5517 w 20000"/>
                <a:gd name="T3" fmla="*/ 8966 h 20000"/>
                <a:gd name="T4" fmla="*/ 0 w 20000"/>
                <a:gd name="T5" fmla="*/ 3448 h 20000"/>
                <a:gd name="T6" fmla="*/ 2069 w 20000"/>
                <a:gd name="T7" fmla="*/ 0 h 20000"/>
                <a:gd name="T8" fmla="*/ 6897 w 20000"/>
                <a:gd name="T9" fmla="*/ 5172 h 20000"/>
                <a:gd name="T10" fmla="*/ 14138 w 20000"/>
                <a:gd name="T11" fmla="*/ 5172 h 20000"/>
                <a:gd name="T12" fmla="*/ 16207 w 20000"/>
                <a:gd name="T13" fmla="*/ 14138 h 20000"/>
                <a:gd name="T14" fmla="*/ 19655 w 20000"/>
                <a:gd name="T15" fmla="*/ 17586 h 20000"/>
                <a:gd name="T16" fmla="*/ 19655 w 20000"/>
                <a:gd name="T17" fmla="*/ 19655 h 20000"/>
                <a:gd name="T18" fmla="*/ 16207 w 20000"/>
                <a:gd name="T19" fmla="*/ 19655 h 20000"/>
                <a:gd name="T20" fmla="*/ 10690 w 20000"/>
                <a:gd name="T21" fmla="*/ 1413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94" name="ile greque">
              <a:extLst>
                <a:ext uri="{FF2B5EF4-FFF2-40B4-BE49-F238E27FC236}">
                  <a16:creationId xmlns:a16="http://schemas.microsoft.com/office/drawing/2014/main" id="{ECD2A9D3-9071-49B6-A944-EAED598DBB9D}"/>
                </a:ext>
              </a:extLst>
            </p:cNvPr>
            <p:cNvSpPr>
              <a:spLocks/>
            </p:cNvSpPr>
            <p:nvPr/>
          </p:nvSpPr>
          <p:spPr bwMode="auto">
            <a:xfrm>
              <a:off x="6208713" y="3355975"/>
              <a:ext cx="19050" cy="9525"/>
            </a:xfrm>
            <a:custGeom>
              <a:avLst/>
              <a:gdLst>
                <a:gd name="T0" fmla="*/ 19375 w 20000"/>
                <a:gd name="T1" fmla="*/ 18824 h 20000"/>
                <a:gd name="T2" fmla="*/ 9375 w 20000"/>
                <a:gd name="T3" fmla="*/ 18824 h 20000"/>
                <a:gd name="T4" fmla="*/ 9375 w 20000"/>
                <a:gd name="T5" fmla="*/ 5882 h 20000"/>
                <a:gd name="T6" fmla="*/ 3750 w 20000"/>
                <a:gd name="T7" fmla="*/ 18824 h 20000"/>
                <a:gd name="T8" fmla="*/ 0 w 20000"/>
                <a:gd name="T9" fmla="*/ 5882 h 20000"/>
                <a:gd name="T10" fmla="*/ 13125 w 20000"/>
                <a:gd name="T11" fmla="*/ 0 h 20000"/>
                <a:gd name="T12" fmla="*/ 19375 w 20000"/>
                <a:gd name="T13" fmla="*/ 5882 h 20000"/>
                <a:gd name="T14" fmla="*/ 19375 w 20000"/>
                <a:gd name="T15" fmla="*/ 18824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95" name="ile greque">
              <a:extLst>
                <a:ext uri="{FF2B5EF4-FFF2-40B4-BE49-F238E27FC236}">
                  <a16:creationId xmlns:a16="http://schemas.microsoft.com/office/drawing/2014/main" id="{AC2A3B0F-30D8-4B14-AF3A-2F69998163ED}"/>
                </a:ext>
              </a:extLst>
            </p:cNvPr>
            <p:cNvSpPr>
              <a:spLocks/>
            </p:cNvSpPr>
            <p:nvPr/>
          </p:nvSpPr>
          <p:spPr bwMode="auto">
            <a:xfrm>
              <a:off x="6269038" y="3451225"/>
              <a:ext cx="9525" cy="11112"/>
            </a:xfrm>
            <a:custGeom>
              <a:avLst/>
              <a:gdLst>
                <a:gd name="T0" fmla="*/ 0 w 20000"/>
                <a:gd name="T1" fmla="*/ 19048 h 20000"/>
                <a:gd name="T2" fmla="*/ 0 w 20000"/>
                <a:gd name="T3" fmla="*/ 3810 h 20000"/>
                <a:gd name="T4" fmla="*/ 18824 w 20000"/>
                <a:gd name="T5" fmla="*/ 0 h 20000"/>
                <a:gd name="T6" fmla="*/ 11765 w 20000"/>
                <a:gd name="T7" fmla="*/ 13333 h 20000"/>
                <a:gd name="T8" fmla="*/ 0 w 20000"/>
                <a:gd name="T9" fmla="*/ 19048 h 20000"/>
              </a:gdLst>
              <a:ahLst/>
              <a:cxnLst>
                <a:cxn ang="0">
                  <a:pos x="T0" y="T1"/>
                </a:cxn>
                <a:cxn ang="0">
                  <a:pos x="T2" y="T3"/>
                </a:cxn>
                <a:cxn ang="0">
                  <a:pos x="T4" y="T5"/>
                </a:cxn>
                <a:cxn ang="0">
                  <a:pos x="T6" y="T7"/>
                </a:cxn>
                <a:cxn ang="0">
                  <a:pos x="T8" y="T9"/>
                </a:cxn>
              </a:cxnLst>
              <a:rect l="0" t="0" r="r" b="b"/>
              <a:pathLst>
                <a:path w="20000" h="20000">
                  <a:moveTo>
                    <a:pt x="0" y="19048"/>
                  </a:moveTo>
                  <a:lnTo>
                    <a:pt x="0" y="3810"/>
                  </a:lnTo>
                  <a:lnTo>
                    <a:pt x="18824" y="0"/>
                  </a:lnTo>
                  <a:lnTo>
                    <a:pt x="11765" y="13333"/>
                  </a:lnTo>
                  <a:lnTo>
                    <a:pt x="0" y="19048"/>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496" name="ile greque">
              <a:extLst>
                <a:ext uri="{FF2B5EF4-FFF2-40B4-BE49-F238E27FC236}">
                  <a16:creationId xmlns:a16="http://schemas.microsoft.com/office/drawing/2014/main" id="{E5194F41-0934-431E-BBD7-473554078C3A}"/>
                </a:ext>
              </a:extLst>
            </p:cNvPr>
            <p:cNvSpPr>
              <a:spLocks/>
            </p:cNvSpPr>
            <p:nvPr/>
          </p:nvSpPr>
          <p:spPr bwMode="auto">
            <a:xfrm>
              <a:off x="6211888" y="3379788"/>
              <a:ext cx="11113" cy="9525"/>
            </a:xfrm>
            <a:custGeom>
              <a:avLst/>
              <a:gdLst>
                <a:gd name="T0" fmla="*/ 18824 w 20000"/>
                <a:gd name="T1" fmla="*/ 18824 h 20000"/>
                <a:gd name="T2" fmla="*/ 0 w 20000"/>
                <a:gd name="T3" fmla="*/ 18824 h 20000"/>
                <a:gd name="T4" fmla="*/ 11765 w 20000"/>
                <a:gd name="T5" fmla="*/ 18824 h 20000"/>
                <a:gd name="T6" fmla="*/ 0 w 20000"/>
                <a:gd name="T7" fmla="*/ 0 h 20000"/>
                <a:gd name="T8" fmla="*/ 11765 w 20000"/>
                <a:gd name="T9" fmla="*/ 11765 h 20000"/>
                <a:gd name="T10" fmla="*/ 18824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8824" y="18824"/>
                  </a:moveTo>
                  <a:lnTo>
                    <a:pt x="0" y="18824"/>
                  </a:lnTo>
                  <a:lnTo>
                    <a:pt x="11765" y="18824"/>
                  </a:lnTo>
                  <a:lnTo>
                    <a:pt x="0" y="0"/>
                  </a:lnTo>
                  <a:lnTo>
                    <a:pt x="11765" y="11765"/>
                  </a:lnTo>
                  <a:lnTo>
                    <a:pt x="18824" y="18824"/>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497" name="Soudan du sud">
            <a:extLst>
              <a:ext uri="{FF2B5EF4-FFF2-40B4-BE49-F238E27FC236}">
                <a16:creationId xmlns:a16="http://schemas.microsoft.com/office/drawing/2014/main" id="{19BF0AA1-D082-44E7-A38C-AD4E8FBC105A}"/>
              </a:ext>
            </a:extLst>
          </p:cNvPr>
          <p:cNvSpPr>
            <a:spLocks/>
          </p:cNvSpPr>
          <p:nvPr/>
        </p:nvSpPr>
        <p:spPr bwMode="auto">
          <a:xfrm>
            <a:off x="8570264" y="4218950"/>
            <a:ext cx="277219" cy="192187"/>
          </a:xfrm>
          <a:custGeom>
            <a:avLst/>
            <a:gdLst>
              <a:gd name="T0" fmla="*/ 17410 w 20000"/>
              <a:gd name="T1" fmla="*/ 95 h 20000"/>
              <a:gd name="T2" fmla="*/ 18127 w 20000"/>
              <a:gd name="T3" fmla="*/ 1090 h 20000"/>
              <a:gd name="T4" fmla="*/ 18567 w 20000"/>
              <a:gd name="T5" fmla="*/ 3531 h 20000"/>
              <a:gd name="T6" fmla="*/ 19835 w 20000"/>
              <a:gd name="T7" fmla="*/ 4289 h 20000"/>
              <a:gd name="T8" fmla="*/ 19835 w 20000"/>
              <a:gd name="T9" fmla="*/ 5142 h 20000"/>
              <a:gd name="T10" fmla="*/ 18843 w 20000"/>
              <a:gd name="T11" fmla="*/ 5261 h 20000"/>
              <a:gd name="T12" fmla="*/ 18402 w 20000"/>
              <a:gd name="T13" fmla="*/ 5498 h 20000"/>
              <a:gd name="T14" fmla="*/ 18127 w 20000"/>
              <a:gd name="T15" fmla="*/ 6730 h 20000"/>
              <a:gd name="T16" fmla="*/ 17410 w 20000"/>
              <a:gd name="T17" fmla="*/ 9431 h 20000"/>
              <a:gd name="T18" fmla="*/ 16832 w 20000"/>
              <a:gd name="T19" fmla="*/ 10308 h 20000"/>
              <a:gd name="T20" fmla="*/ 16116 w 20000"/>
              <a:gd name="T21" fmla="*/ 12014 h 20000"/>
              <a:gd name="T22" fmla="*/ 15427 w 20000"/>
              <a:gd name="T23" fmla="*/ 12251 h 20000"/>
              <a:gd name="T24" fmla="*/ 15124 w 20000"/>
              <a:gd name="T25" fmla="*/ 13009 h 20000"/>
              <a:gd name="T26" fmla="*/ 14986 w 20000"/>
              <a:gd name="T27" fmla="*/ 14573 h 20000"/>
              <a:gd name="T28" fmla="*/ 13554 w 20000"/>
              <a:gd name="T29" fmla="*/ 14810 h 20000"/>
              <a:gd name="T30" fmla="*/ 14408 w 20000"/>
              <a:gd name="T31" fmla="*/ 15806 h 20000"/>
              <a:gd name="T32" fmla="*/ 16116 w 20000"/>
              <a:gd name="T33" fmla="*/ 17038 h 20000"/>
              <a:gd name="T34" fmla="*/ 16556 w 20000"/>
              <a:gd name="T35" fmla="*/ 18009 h 20000"/>
              <a:gd name="T36" fmla="*/ 16997 w 20000"/>
              <a:gd name="T37" fmla="*/ 18768 h 20000"/>
              <a:gd name="T38" fmla="*/ 16556 w 20000"/>
              <a:gd name="T39" fmla="*/ 18389 h 20000"/>
              <a:gd name="T40" fmla="*/ 15124 w 20000"/>
              <a:gd name="T41" fmla="*/ 19005 h 20000"/>
              <a:gd name="T42" fmla="*/ 14242 w 20000"/>
              <a:gd name="T43" fmla="*/ 19739 h 20000"/>
              <a:gd name="T44" fmla="*/ 12562 w 20000"/>
              <a:gd name="T45" fmla="*/ 19739 h 20000"/>
              <a:gd name="T46" fmla="*/ 11983 w 20000"/>
              <a:gd name="T47" fmla="*/ 19739 h 20000"/>
              <a:gd name="T48" fmla="*/ 10854 w 20000"/>
              <a:gd name="T49" fmla="*/ 19739 h 20000"/>
              <a:gd name="T50" fmla="*/ 9394 w 20000"/>
              <a:gd name="T51" fmla="*/ 18768 h 20000"/>
              <a:gd name="T52" fmla="*/ 9118 w 20000"/>
              <a:gd name="T53" fmla="*/ 19005 h 20000"/>
              <a:gd name="T54" fmla="*/ 8430 w 20000"/>
              <a:gd name="T55" fmla="*/ 18768 h 20000"/>
              <a:gd name="T56" fmla="*/ 7989 w 20000"/>
              <a:gd name="T57" fmla="*/ 19123 h 20000"/>
              <a:gd name="T58" fmla="*/ 7135 w 20000"/>
              <a:gd name="T59" fmla="*/ 18768 h 20000"/>
              <a:gd name="T60" fmla="*/ 6584 w 20000"/>
              <a:gd name="T61" fmla="*/ 18152 h 20000"/>
              <a:gd name="T62" fmla="*/ 5702 w 20000"/>
              <a:gd name="T63" fmla="*/ 17156 h 20000"/>
              <a:gd name="T64" fmla="*/ 5289 w 20000"/>
              <a:gd name="T65" fmla="*/ 16422 h 20000"/>
              <a:gd name="T66" fmla="*/ 4848 w 20000"/>
              <a:gd name="T67" fmla="*/ 16066 h 20000"/>
              <a:gd name="T68" fmla="*/ 3829 w 20000"/>
              <a:gd name="T69" fmla="*/ 15190 h 20000"/>
              <a:gd name="T70" fmla="*/ 2700 w 20000"/>
              <a:gd name="T71" fmla="*/ 14810 h 20000"/>
              <a:gd name="T72" fmla="*/ 1983 w 20000"/>
              <a:gd name="T73" fmla="*/ 14455 h 20000"/>
              <a:gd name="T74" fmla="*/ 1846 w 20000"/>
              <a:gd name="T75" fmla="*/ 13981 h 20000"/>
              <a:gd name="T76" fmla="*/ 1983 w 20000"/>
              <a:gd name="T77" fmla="*/ 13602 h 20000"/>
              <a:gd name="T78" fmla="*/ 1129 w 20000"/>
              <a:gd name="T79" fmla="*/ 12251 h 20000"/>
              <a:gd name="T80" fmla="*/ 1129 w 20000"/>
              <a:gd name="T81" fmla="*/ 11659 h 20000"/>
              <a:gd name="T82" fmla="*/ 551 w 20000"/>
              <a:gd name="T83" fmla="*/ 10900 h 20000"/>
              <a:gd name="T84" fmla="*/ 441 w 20000"/>
              <a:gd name="T85" fmla="*/ 10308 h 20000"/>
              <a:gd name="T86" fmla="*/ 0 w 20000"/>
              <a:gd name="T87" fmla="*/ 10308 h 20000"/>
              <a:gd name="T88" fmla="*/ 441 w 20000"/>
              <a:gd name="T89" fmla="*/ 9431 h 20000"/>
              <a:gd name="T90" fmla="*/ 551 w 20000"/>
              <a:gd name="T91" fmla="*/ 8460 h 20000"/>
              <a:gd name="T92" fmla="*/ 551 w 20000"/>
              <a:gd name="T93" fmla="*/ 7844 h 20000"/>
              <a:gd name="T94" fmla="*/ 854 w 20000"/>
              <a:gd name="T95" fmla="*/ 7109 h 20000"/>
              <a:gd name="T96" fmla="*/ 2287 w 20000"/>
              <a:gd name="T97" fmla="*/ 6730 h 20000"/>
              <a:gd name="T98" fmla="*/ 2287 w 20000"/>
              <a:gd name="T99" fmla="*/ 2322 h 20000"/>
              <a:gd name="T100" fmla="*/ 3416 w 20000"/>
              <a:gd name="T101" fmla="*/ 0 h 20000"/>
              <a:gd name="connsiteX0" fmla="*/ 3416 w 19972"/>
              <a:gd name="connsiteY0" fmla="*/ 2227 h 19881"/>
              <a:gd name="connsiteX1" fmla="*/ 17410 w 19972"/>
              <a:gd name="connsiteY1" fmla="*/ 0 h 19881"/>
              <a:gd name="connsiteX2" fmla="*/ 17686 w 19972"/>
              <a:gd name="connsiteY2" fmla="*/ 616 h 19881"/>
              <a:gd name="connsiteX3" fmla="*/ 18127 w 19972"/>
              <a:gd name="connsiteY3" fmla="*/ 995 h 19881"/>
              <a:gd name="connsiteX4" fmla="*/ 17961 w 19972"/>
              <a:gd name="connsiteY4" fmla="*/ 995 h 19881"/>
              <a:gd name="connsiteX5" fmla="*/ 18567 w 19972"/>
              <a:gd name="connsiteY5" fmla="*/ 3436 h 19881"/>
              <a:gd name="connsiteX6" fmla="*/ 19118 w 19972"/>
              <a:gd name="connsiteY6" fmla="*/ 3815 h 19881"/>
              <a:gd name="connsiteX7" fmla="*/ 19835 w 19972"/>
              <a:gd name="connsiteY7" fmla="*/ 4194 h 19881"/>
              <a:gd name="connsiteX8" fmla="*/ 19972 w 19972"/>
              <a:gd name="connsiteY8" fmla="*/ 4431 h 19881"/>
              <a:gd name="connsiteX9" fmla="*/ 19835 w 19972"/>
              <a:gd name="connsiteY9" fmla="*/ 5047 h 19881"/>
              <a:gd name="connsiteX10" fmla="*/ 19256 w 19972"/>
              <a:gd name="connsiteY10" fmla="*/ 4787 h 19881"/>
              <a:gd name="connsiteX11" fmla="*/ 18843 w 19972"/>
              <a:gd name="connsiteY11" fmla="*/ 5166 h 19881"/>
              <a:gd name="connsiteX12" fmla="*/ 18843 w 19972"/>
              <a:gd name="connsiteY12" fmla="*/ 5403 h 19881"/>
              <a:gd name="connsiteX13" fmla="*/ 18402 w 19972"/>
              <a:gd name="connsiteY13" fmla="*/ 5403 h 19881"/>
              <a:gd name="connsiteX14" fmla="*/ 18127 w 19972"/>
              <a:gd name="connsiteY14" fmla="*/ 6042 h 19881"/>
              <a:gd name="connsiteX15" fmla="*/ 18127 w 19972"/>
              <a:gd name="connsiteY15" fmla="*/ 6635 h 19881"/>
              <a:gd name="connsiteX16" fmla="*/ 17686 w 19972"/>
              <a:gd name="connsiteY16" fmla="*/ 7986 h 19881"/>
              <a:gd name="connsiteX17" fmla="*/ 17410 w 19972"/>
              <a:gd name="connsiteY17" fmla="*/ 9336 h 19881"/>
              <a:gd name="connsiteX18" fmla="*/ 17273 w 19972"/>
              <a:gd name="connsiteY18" fmla="*/ 9952 h 19881"/>
              <a:gd name="connsiteX19" fmla="*/ 16832 w 19972"/>
              <a:gd name="connsiteY19" fmla="*/ 10213 h 19881"/>
              <a:gd name="connsiteX20" fmla="*/ 16253 w 19972"/>
              <a:gd name="connsiteY20" fmla="*/ 10924 h 19881"/>
              <a:gd name="connsiteX21" fmla="*/ 16116 w 19972"/>
              <a:gd name="connsiteY21" fmla="*/ 11919 h 19881"/>
              <a:gd name="connsiteX22" fmla="*/ 15840 w 19972"/>
              <a:gd name="connsiteY22" fmla="*/ 12156 h 19881"/>
              <a:gd name="connsiteX23" fmla="*/ 15427 w 19972"/>
              <a:gd name="connsiteY23" fmla="*/ 12156 h 19881"/>
              <a:gd name="connsiteX24" fmla="*/ 15124 w 19972"/>
              <a:gd name="connsiteY24" fmla="*/ 12535 h 19881"/>
              <a:gd name="connsiteX25" fmla="*/ 15124 w 19972"/>
              <a:gd name="connsiteY25" fmla="*/ 12914 h 19881"/>
              <a:gd name="connsiteX26" fmla="*/ 14986 w 19972"/>
              <a:gd name="connsiteY26" fmla="*/ 13388 h 19881"/>
              <a:gd name="connsiteX27" fmla="*/ 14986 w 19972"/>
              <a:gd name="connsiteY27" fmla="*/ 14478 h 19881"/>
              <a:gd name="connsiteX28" fmla="*/ 14408 w 19972"/>
              <a:gd name="connsiteY28" fmla="*/ 14715 h 19881"/>
              <a:gd name="connsiteX29" fmla="*/ 13554 w 19972"/>
              <a:gd name="connsiteY29" fmla="*/ 14715 h 19881"/>
              <a:gd name="connsiteX30" fmla="*/ 13554 w 19972"/>
              <a:gd name="connsiteY30" fmla="*/ 15332 h 19881"/>
              <a:gd name="connsiteX31" fmla="*/ 14408 w 19972"/>
              <a:gd name="connsiteY31" fmla="*/ 15711 h 19881"/>
              <a:gd name="connsiteX32" fmla="*/ 15124 w 19972"/>
              <a:gd name="connsiteY32" fmla="*/ 16327 h 19881"/>
              <a:gd name="connsiteX33" fmla="*/ 16116 w 19972"/>
              <a:gd name="connsiteY33" fmla="*/ 16943 h 19881"/>
              <a:gd name="connsiteX34" fmla="*/ 16253 w 19972"/>
              <a:gd name="connsiteY34" fmla="*/ 17417 h 19881"/>
              <a:gd name="connsiteX35" fmla="*/ 16556 w 19972"/>
              <a:gd name="connsiteY35" fmla="*/ 17914 h 19881"/>
              <a:gd name="connsiteX36" fmla="*/ 16997 w 19972"/>
              <a:gd name="connsiteY36" fmla="*/ 17914 h 19881"/>
              <a:gd name="connsiteX37" fmla="*/ 16997 w 19972"/>
              <a:gd name="connsiteY37" fmla="*/ 18673 h 19881"/>
              <a:gd name="connsiteX38" fmla="*/ 16832 w 19972"/>
              <a:gd name="connsiteY38" fmla="*/ 18673 h 19881"/>
              <a:gd name="connsiteX39" fmla="*/ 16556 w 19972"/>
              <a:gd name="connsiteY39" fmla="*/ 18294 h 19881"/>
              <a:gd name="connsiteX40" fmla="*/ 15840 w 19972"/>
              <a:gd name="connsiteY40" fmla="*/ 18673 h 19881"/>
              <a:gd name="connsiteX41" fmla="*/ 15124 w 19972"/>
              <a:gd name="connsiteY41" fmla="*/ 18910 h 19881"/>
              <a:gd name="connsiteX42" fmla="*/ 14986 w 19972"/>
              <a:gd name="connsiteY42" fmla="*/ 19265 h 19881"/>
              <a:gd name="connsiteX43" fmla="*/ 14242 w 19972"/>
              <a:gd name="connsiteY43" fmla="*/ 19644 h 19881"/>
              <a:gd name="connsiteX44" fmla="*/ 13278 w 19972"/>
              <a:gd name="connsiteY44" fmla="*/ 19644 h 19881"/>
              <a:gd name="connsiteX45" fmla="*/ 12562 w 19972"/>
              <a:gd name="connsiteY45" fmla="*/ 19644 h 19881"/>
              <a:gd name="connsiteX46" fmla="*/ 12424 w 19972"/>
              <a:gd name="connsiteY46" fmla="*/ 19881 h 19881"/>
              <a:gd name="connsiteX47" fmla="*/ 11983 w 19972"/>
              <a:gd name="connsiteY47" fmla="*/ 19644 h 19881"/>
              <a:gd name="connsiteX48" fmla="*/ 10992 w 19972"/>
              <a:gd name="connsiteY48" fmla="*/ 19502 h 19881"/>
              <a:gd name="connsiteX49" fmla="*/ 10854 w 19972"/>
              <a:gd name="connsiteY49" fmla="*/ 19644 h 19881"/>
              <a:gd name="connsiteX50" fmla="*/ 9835 w 19972"/>
              <a:gd name="connsiteY50" fmla="*/ 19028 h 19881"/>
              <a:gd name="connsiteX51" fmla="*/ 9394 w 19972"/>
              <a:gd name="connsiteY51" fmla="*/ 18673 h 19881"/>
              <a:gd name="connsiteX52" fmla="*/ 9118 w 19972"/>
              <a:gd name="connsiteY52" fmla="*/ 18673 h 19881"/>
              <a:gd name="connsiteX53" fmla="*/ 9118 w 19972"/>
              <a:gd name="connsiteY53" fmla="*/ 18910 h 19881"/>
              <a:gd name="connsiteX54" fmla="*/ 8430 w 19972"/>
              <a:gd name="connsiteY54" fmla="*/ 18910 h 19881"/>
              <a:gd name="connsiteX55" fmla="*/ 8430 w 19972"/>
              <a:gd name="connsiteY55" fmla="*/ 18673 h 19881"/>
              <a:gd name="connsiteX56" fmla="*/ 8264 w 19972"/>
              <a:gd name="connsiteY56" fmla="*/ 18910 h 19881"/>
              <a:gd name="connsiteX57" fmla="*/ 7989 w 19972"/>
              <a:gd name="connsiteY57" fmla="*/ 19028 h 19881"/>
              <a:gd name="connsiteX58" fmla="*/ 7548 w 19972"/>
              <a:gd name="connsiteY58" fmla="*/ 18910 h 19881"/>
              <a:gd name="connsiteX59" fmla="*/ 7135 w 19972"/>
              <a:gd name="connsiteY59" fmla="*/ 18673 h 19881"/>
              <a:gd name="connsiteX60" fmla="*/ 7135 w 19972"/>
              <a:gd name="connsiteY60" fmla="*/ 18294 h 19881"/>
              <a:gd name="connsiteX61" fmla="*/ 6584 w 19972"/>
              <a:gd name="connsiteY61" fmla="*/ 18057 h 19881"/>
              <a:gd name="connsiteX62" fmla="*/ 6419 w 19972"/>
              <a:gd name="connsiteY62" fmla="*/ 17417 h 19881"/>
              <a:gd name="connsiteX63" fmla="*/ 5702 w 19972"/>
              <a:gd name="connsiteY63" fmla="*/ 17061 h 19881"/>
              <a:gd name="connsiteX64" fmla="*/ 5399 w 19972"/>
              <a:gd name="connsiteY64" fmla="*/ 16445 h 19881"/>
              <a:gd name="connsiteX65" fmla="*/ 5289 w 19972"/>
              <a:gd name="connsiteY65" fmla="*/ 16327 h 19881"/>
              <a:gd name="connsiteX66" fmla="*/ 4986 w 19972"/>
              <a:gd name="connsiteY66" fmla="*/ 16327 h 19881"/>
              <a:gd name="connsiteX67" fmla="*/ 4848 w 19972"/>
              <a:gd name="connsiteY67" fmla="*/ 15971 h 19881"/>
              <a:gd name="connsiteX68" fmla="*/ 4160 w 19972"/>
              <a:gd name="connsiteY68" fmla="*/ 15971 h 19881"/>
              <a:gd name="connsiteX69" fmla="*/ 3829 w 19972"/>
              <a:gd name="connsiteY69" fmla="*/ 15095 h 19881"/>
              <a:gd name="connsiteX70" fmla="*/ 3416 w 19972"/>
              <a:gd name="connsiteY70" fmla="*/ 14715 h 19881"/>
              <a:gd name="connsiteX71" fmla="*/ 2700 w 19972"/>
              <a:gd name="connsiteY71" fmla="*/ 14715 h 19881"/>
              <a:gd name="connsiteX72" fmla="*/ 2700 w 19972"/>
              <a:gd name="connsiteY72" fmla="*/ 14360 h 19881"/>
              <a:gd name="connsiteX73" fmla="*/ 1983 w 19972"/>
              <a:gd name="connsiteY73" fmla="*/ 14360 h 19881"/>
              <a:gd name="connsiteX74" fmla="*/ 1846 w 19972"/>
              <a:gd name="connsiteY74" fmla="*/ 14123 h 19881"/>
              <a:gd name="connsiteX75" fmla="*/ 1846 w 19972"/>
              <a:gd name="connsiteY75" fmla="*/ 13886 h 19881"/>
              <a:gd name="connsiteX76" fmla="*/ 1570 w 19972"/>
              <a:gd name="connsiteY76" fmla="*/ 13744 h 19881"/>
              <a:gd name="connsiteX77" fmla="*/ 1983 w 19972"/>
              <a:gd name="connsiteY77" fmla="*/ 13507 h 19881"/>
              <a:gd name="connsiteX78" fmla="*/ 1846 w 19972"/>
              <a:gd name="connsiteY78" fmla="*/ 12914 h 19881"/>
              <a:gd name="connsiteX79" fmla="*/ 1129 w 19972"/>
              <a:gd name="connsiteY79" fmla="*/ 12156 h 19881"/>
              <a:gd name="connsiteX80" fmla="*/ 854 w 19972"/>
              <a:gd name="connsiteY80" fmla="*/ 11919 h 19881"/>
              <a:gd name="connsiteX81" fmla="*/ 1129 w 19972"/>
              <a:gd name="connsiteY81" fmla="*/ 11564 h 19881"/>
              <a:gd name="connsiteX82" fmla="*/ 551 w 19972"/>
              <a:gd name="connsiteY82" fmla="*/ 11303 h 19881"/>
              <a:gd name="connsiteX83" fmla="*/ 551 w 19972"/>
              <a:gd name="connsiteY83" fmla="*/ 10805 h 19881"/>
              <a:gd name="connsiteX84" fmla="*/ 441 w 19972"/>
              <a:gd name="connsiteY84" fmla="*/ 10308 h 19881"/>
              <a:gd name="connsiteX85" fmla="*/ 441 w 19972"/>
              <a:gd name="connsiteY85" fmla="*/ 10213 h 19881"/>
              <a:gd name="connsiteX86" fmla="*/ 165 w 19972"/>
              <a:gd name="connsiteY86" fmla="*/ 9952 h 19881"/>
              <a:gd name="connsiteX87" fmla="*/ 0 w 19972"/>
              <a:gd name="connsiteY87" fmla="*/ 10213 h 19881"/>
              <a:gd name="connsiteX88" fmla="*/ 0 w 19972"/>
              <a:gd name="connsiteY88" fmla="*/ 9715 h 19881"/>
              <a:gd name="connsiteX89" fmla="*/ 441 w 19972"/>
              <a:gd name="connsiteY89" fmla="*/ 9336 h 19881"/>
              <a:gd name="connsiteX90" fmla="*/ 165 w 19972"/>
              <a:gd name="connsiteY90" fmla="*/ 8720 h 19881"/>
              <a:gd name="connsiteX91" fmla="*/ 551 w 19972"/>
              <a:gd name="connsiteY91" fmla="*/ 8365 h 19881"/>
              <a:gd name="connsiteX92" fmla="*/ 441 w 19972"/>
              <a:gd name="connsiteY92" fmla="*/ 7986 h 19881"/>
              <a:gd name="connsiteX93" fmla="*/ 551 w 19972"/>
              <a:gd name="connsiteY93" fmla="*/ 7749 h 19881"/>
              <a:gd name="connsiteX94" fmla="*/ 1129 w 19972"/>
              <a:gd name="connsiteY94" fmla="*/ 7109 h 19881"/>
              <a:gd name="connsiteX95" fmla="*/ 854 w 19972"/>
              <a:gd name="connsiteY95" fmla="*/ 7014 h 19881"/>
              <a:gd name="connsiteX96" fmla="*/ 1295 w 19972"/>
              <a:gd name="connsiteY96" fmla="*/ 6777 h 19881"/>
              <a:gd name="connsiteX97" fmla="*/ 2287 w 19972"/>
              <a:gd name="connsiteY97" fmla="*/ 6635 h 19881"/>
              <a:gd name="connsiteX98" fmla="*/ 2287 w 19972"/>
              <a:gd name="connsiteY98" fmla="*/ 2606 h 19881"/>
              <a:gd name="connsiteX99" fmla="*/ 2287 w 19972"/>
              <a:gd name="connsiteY99" fmla="*/ 2227 h 19881"/>
              <a:gd name="connsiteX100" fmla="*/ 3416 w 19972"/>
              <a:gd name="connsiteY100" fmla="*/ 2227 h 19881"/>
              <a:gd name="connsiteX0" fmla="*/ 2287 w 19972"/>
              <a:gd name="connsiteY0" fmla="*/ 2227 h 19881"/>
              <a:gd name="connsiteX1" fmla="*/ 17410 w 19972"/>
              <a:gd name="connsiteY1" fmla="*/ 0 h 19881"/>
              <a:gd name="connsiteX2" fmla="*/ 17686 w 19972"/>
              <a:gd name="connsiteY2" fmla="*/ 616 h 19881"/>
              <a:gd name="connsiteX3" fmla="*/ 18127 w 19972"/>
              <a:gd name="connsiteY3" fmla="*/ 995 h 19881"/>
              <a:gd name="connsiteX4" fmla="*/ 17961 w 19972"/>
              <a:gd name="connsiteY4" fmla="*/ 995 h 19881"/>
              <a:gd name="connsiteX5" fmla="*/ 18567 w 19972"/>
              <a:gd name="connsiteY5" fmla="*/ 3436 h 19881"/>
              <a:gd name="connsiteX6" fmla="*/ 19118 w 19972"/>
              <a:gd name="connsiteY6" fmla="*/ 3815 h 19881"/>
              <a:gd name="connsiteX7" fmla="*/ 19835 w 19972"/>
              <a:gd name="connsiteY7" fmla="*/ 4194 h 19881"/>
              <a:gd name="connsiteX8" fmla="*/ 19972 w 19972"/>
              <a:gd name="connsiteY8" fmla="*/ 4431 h 19881"/>
              <a:gd name="connsiteX9" fmla="*/ 19835 w 19972"/>
              <a:gd name="connsiteY9" fmla="*/ 5047 h 19881"/>
              <a:gd name="connsiteX10" fmla="*/ 19256 w 19972"/>
              <a:gd name="connsiteY10" fmla="*/ 4787 h 19881"/>
              <a:gd name="connsiteX11" fmla="*/ 18843 w 19972"/>
              <a:gd name="connsiteY11" fmla="*/ 5166 h 19881"/>
              <a:gd name="connsiteX12" fmla="*/ 18843 w 19972"/>
              <a:gd name="connsiteY12" fmla="*/ 5403 h 19881"/>
              <a:gd name="connsiteX13" fmla="*/ 18402 w 19972"/>
              <a:gd name="connsiteY13" fmla="*/ 5403 h 19881"/>
              <a:gd name="connsiteX14" fmla="*/ 18127 w 19972"/>
              <a:gd name="connsiteY14" fmla="*/ 6042 h 19881"/>
              <a:gd name="connsiteX15" fmla="*/ 18127 w 19972"/>
              <a:gd name="connsiteY15" fmla="*/ 6635 h 19881"/>
              <a:gd name="connsiteX16" fmla="*/ 17686 w 19972"/>
              <a:gd name="connsiteY16" fmla="*/ 7986 h 19881"/>
              <a:gd name="connsiteX17" fmla="*/ 17410 w 19972"/>
              <a:gd name="connsiteY17" fmla="*/ 9336 h 19881"/>
              <a:gd name="connsiteX18" fmla="*/ 17273 w 19972"/>
              <a:gd name="connsiteY18" fmla="*/ 9952 h 19881"/>
              <a:gd name="connsiteX19" fmla="*/ 16832 w 19972"/>
              <a:gd name="connsiteY19" fmla="*/ 10213 h 19881"/>
              <a:gd name="connsiteX20" fmla="*/ 16253 w 19972"/>
              <a:gd name="connsiteY20" fmla="*/ 10924 h 19881"/>
              <a:gd name="connsiteX21" fmla="*/ 16116 w 19972"/>
              <a:gd name="connsiteY21" fmla="*/ 11919 h 19881"/>
              <a:gd name="connsiteX22" fmla="*/ 15840 w 19972"/>
              <a:gd name="connsiteY22" fmla="*/ 12156 h 19881"/>
              <a:gd name="connsiteX23" fmla="*/ 15427 w 19972"/>
              <a:gd name="connsiteY23" fmla="*/ 12156 h 19881"/>
              <a:gd name="connsiteX24" fmla="*/ 15124 w 19972"/>
              <a:gd name="connsiteY24" fmla="*/ 12535 h 19881"/>
              <a:gd name="connsiteX25" fmla="*/ 15124 w 19972"/>
              <a:gd name="connsiteY25" fmla="*/ 12914 h 19881"/>
              <a:gd name="connsiteX26" fmla="*/ 14986 w 19972"/>
              <a:gd name="connsiteY26" fmla="*/ 13388 h 19881"/>
              <a:gd name="connsiteX27" fmla="*/ 14986 w 19972"/>
              <a:gd name="connsiteY27" fmla="*/ 14478 h 19881"/>
              <a:gd name="connsiteX28" fmla="*/ 14408 w 19972"/>
              <a:gd name="connsiteY28" fmla="*/ 14715 h 19881"/>
              <a:gd name="connsiteX29" fmla="*/ 13554 w 19972"/>
              <a:gd name="connsiteY29" fmla="*/ 14715 h 19881"/>
              <a:gd name="connsiteX30" fmla="*/ 13554 w 19972"/>
              <a:gd name="connsiteY30" fmla="*/ 15332 h 19881"/>
              <a:gd name="connsiteX31" fmla="*/ 14408 w 19972"/>
              <a:gd name="connsiteY31" fmla="*/ 15711 h 19881"/>
              <a:gd name="connsiteX32" fmla="*/ 15124 w 19972"/>
              <a:gd name="connsiteY32" fmla="*/ 16327 h 19881"/>
              <a:gd name="connsiteX33" fmla="*/ 16116 w 19972"/>
              <a:gd name="connsiteY33" fmla="*/ 16943 h 19881"/>
              <a:gd name="connsiteX34" fmla="*/ 16253 w 19972"/>
              <a:gd name="connsiteY34" fmla="*/ 17417 h 19881"/>
              <a:gd name="connsiteX35" fmla="*/ 16556 w 19972"/>
              <a:gd name="connsiteY35" fmla="*/ 17914 h 19881"/>
              <a:gd name="connsiteX36" fmla="*/ 16997 w 19972"/>
              <a:gd name="connsiteY36" fmla="*/ 17914 h 19881"/>
              <a:gd name="connsiteX37" fmla="*/ 16997 w 19972"/>
              <a:gd name="connsiteY37" fmla="*/ 18673 h 19881"/>
              <a:gd name="connsiteX38" fmla="*/ 16832 w 19972"/>
              <a:gd name="connsiteY38" fmla="*/ 18673 h 19881"/>
              <a:gd name="connsiteX39" fmla="*/ 16556 w 19972"/>
              <a:gd name="connsiteY39" fmla="*/ 18294 h 19881"/>
              <a:gd name="connsiteX40" fmla="*/ 15840 w 19972"/>
              <a:gd name="connsiteY40" fmla="*/ 18673 h 19881"/>
              <a:gd name="connsiteX41" fmla="*/ 15124 w 19972"/>
              <a:gd name="connsiteY41" fmla="*/ 18910 h 19881"/>
              <a:gd name="connsiteX42" fmla="*/ 14986 w 19972"/>
              <a:gd name="connsiteY42" fmla="*/ 19265 h 19881"/>
              <a:gd name="connsiteX43" fmla="*/ 14242 w 19972"/>
              <a:gd name="connsiteY43" fmla="*/ 19644 h 19881"/>
              <a:gd name="connsiteX44" fmla="*/ 13278 w 19972"/>
              <a:gd name="connsiteY44" fmla="*/ 19644 h 19881"/>
              <a:gd name="connsiteX45" fmla="*/ 12562 w 19972"/>
              <a:gd name="connsiteY45" fmla="*/ 19644 h 19881"/>
              <a:gd name="connsiteX46" fmla="*/ 12424 w 19972"/>
              <a:gd name="connsiteY46" fmla="*/ 19881 h 19881"/>
              <a:gd name="connsiteX47" fmla="*/ 11983 w 19972"/>
              <a:gd name="connsiteY47" fmla="*/ 19644 h 19881"/>
              <a:gd name="connsiteX48" fmla="*/ 10992 w 19972"/>
              <a:gd name="connsiteY48" fmla="*/ 19502 h 19881"/>
              <a:gd name="connsiteX49" fmla="*/ 10854 w 19972"/>
              <a:gd name="connsiteY49" fmla="*/ 19644 h 19881"/>
              <a:gd name="connsiteX50" fmla="*/ 9835 w 19972"/>
              <a:gd name="connsiteY50" fmla="*/ 19028 h 19881"/>
              <a:gd name="connsiteX51" fmla="*/ 9394 w 19972"/>
              <a:gd name="connsiteY51" fmla="*/ 18673 h 19881"/>
              <a:gd name="connsiteX52" fmla="*/ 9118 w 19972"/>
              <a:gd name="connsiteY52" fmla="*/ 18673 h 19881"/>
              <a:gd name="connsiteX53" fmla="*/ 9118 w 19972"/>
              <a:gd name="connsiteY53" fmla="*/ 18910 h 19881"/>
              <a:gd name="connsiteX54" fmla="*/ 8430 w 19972"/>
              <a:gd name="connsiteY54" fmla="*/ 18910 h 19881"/>
              <a:gd name="connsiteX55" fmla="*/ 8430 w 19972"/>
              <a:gd name="connsiteY55" fmla="*/ 18673 h 19881"/>
              <a:gd name="connsiteX56" fmla="*/ 8264 w 19972"/>
              <a:gd name="connsiteY56" fmla="*/ 18910 h 19881"/>
              <a:gd name="connsiteX57" fmla="*/ 7989 w 19972"/>
              <a:gd name="connsiteY57" fmla="*/ 19028 h 19881"/>
              <a:gd name="connsiteX58" fmla="*/ 7548 w 19972"/>
              <a:gd name="connsiteY58" fmla="*/ 18910 h 19881"/>
              <a:gd name="connsiteX59" fmla="*/ 7135 w 19972"/>
              <a:gd name="connsiteY59" fmla="*/ 18673 h 19881"/>
              <a:gd name="connsiteX60" fmla="*/ 7135 w 19972"/>
              <a:gd name="connsiteY60" fmla="*/ 18294 h 19881"/>
              <a:gd name="connsiteX61" fmla="*/ 6584 w 19972"/>
              <a:gd name="connsiteY61" fmla="*/ 18057 h 19881"/>
              <a:gd name="connsiteX62" fmla="*/ 6419 w 19972"/>
              <a:gd name="connsiteY62" fmla="*/ 17417 h 19881"/>
              <a:gd name="connsiteX63" fmla="*/ 5702 w 19972"/>
              <a:gd name="connsiteY63" fmla="*/ 17061 h 19881"/>
              <a:gd name="connsiteX64" fmla="*/ 5399 w 19972"/>
              <a:gd name="connsiteY64" fmla="*/ 16445 h 19881"/>
              <a:gd name="connsiteX65" fmla="*/ 5289 w 19972"/>
              <a:gd name="connsiteY65" fmla="*/ 16327 h 19881"/>
              <a:gd name="connsiteX66" fmla="*/ 4986 w 19972"/>
              <a:gd name="connsiteY66" fmla="*/ 16327 h 19881"/>
              <a:gd name="connsiteX67" fmla="*/ 4848 w 19972"/>
              <a:gd name="connsiteY67" fmla="*/ 15971 h 19881"/>
              <a:gd name="connsiteX68" fmla="*/ 4160 w 19972"/>
              <a:gd name="connsiteY68" fmla="*/ 15971 h 19881"/>
              <a:gd name="connsiteX69" fmla="*/ 3829 w 19972"/>
              <a:gd name="connsiteY69" fmla="*/ 15095 h 19881"/>
              <a:gd name="connsiteX70" fmla="*/ 3416 w 19972"/>
              <a:gd name="connsiteY70" fmla="*/ 14715 h 19881"/>
              <a:gd name="connsiteX71" fmla="*/ 2700 w 19972"/>
              <a:gd name="connsiteY71" fmla="*/ 14715 h 19881"/>
              <a:gd name="connsiteX72" fmla="*/ 2700 w 19972"/>
              <a:gd name="connsiteY72" fmla="*/ 14360 h 19881"/>
              <a:gd name="connsiteX73" fmla="*/ 1983 w 19972"/>
              <a:gd name="connsiteY73" fmla="*/ 14360 h 19881"/>
              <a:gd name="connsiteX74" fmla="*/ 1846 w 19972"/>
              <a:gd name="connsiteY74" fmla="*/ 14123 h 19881"/>
              <a:gd name="connsiteX75" fmla="*/ 1846 w 19972"/>
              <a:gd name="connsiteY75" fmla="*/ 13886 h 19881"/>
              <a:gd name="connsiteX76" fmla="*/ 1570 w 19972"/>
              <a:gd name="connsiteY76" fmla="*/ 13744 h 19881"/>
              <a:gd name="connsiteX77" fmla="*/ 1983 w 19972"/>
              <a:gd name="connsiteY77" fmla="*/ 13507 h 19881"/>
              <a:gd name="connsiteX78" fmla="*/ 1846 w 19972"/>
              <a:gd name="connsiteY78" fmla="*/ 12914 h 19881"/>
              <a:gd name="connsiteX79" fmla="*/ 1129 w 19972"/>
              <a:gd name="connsiteY79" fmla="*/ 12156 h 19881"/>
              <a:gd name="connsiteX80" fmla="*/ 854 w 19972"/>
              <a:gd name="connsiteY80" fmla="*/ 11919 h 19881"/>
              <a:gd name="connsiteX81" fmla="*/ 1129 w 19972"/>
              <a:gd name="connsiteY81" fmla="*/ 11564 h 19881"/>
              <a:gd name="connsiteX82" fmla="*/ 551 w 19972"/>
              <a:gd name="connsiteY82" fmla="*/ 11303 h 19881"/>
              <a:gd name="connsiteX83" fmla="*/ 551 w 19972"/>
              <a:gd name="connsiteY83" fmla="*/ 10805 h 19881"/>
              <a:gd name="connsiteX84" fmla="*/ 441 w 19972"/>
              <a:gd name="connsiteY84" fmla="*/ 10308 h 19881"/>
              <a:gd name="connsiteX85" fmla="*/ 441 w 19972"/>
              <a:gd name="connsiteY85" fmla="*/ 10213 h 19881"/>
              <a:gd name="connsiteX86" fmla="*/ 165 w 19972"/>
              <a:gd name="connsiteY86" fmla="*/ 9952 h 19881"/>
              <a:gd name="connsiteX87" fmla="*/ 0 w 19972"/>
              <a:gd name="connsiteY87" fmla="*/ 10213 h 19881"/>
              <a:gd name="connsiteX88" fmla="*/ 0 w 19972"/>
              <a:gd name="connsiteY88" fmla="*/ 9715 h 19881"/>
              <a:gd name="connsiteX89" fmla="*/ 441 w 19972"/>
              <a:gd name="connsiteY89" fmla="*/ 9336 h 19881"/>
              <a:gd name="connsiteX90" fmla="*/ 165 w 19972"/>
              <a:gd name="connsiteY90" fmla="*/ 8720 h 19881"/>
              <a:gd name="connsiteX91" fmla="*/ 551 w 19972"/>
              <a:gd name="connsiteY91" fmla="*/ 8365 h 19881"/>
              <a:gd name="connsiteX92" fmla="*/ 441 w 19972"/>
              <a:gd name="connsiteY92" fmla="*/ 7986 h 19881"/>
              <a:gd name="connsiteX93" fmla="*/ 551 w 19972"/>
              <a:gd name="connsiteY93" fmla="*/ 7749 h 19881"/>
              <a:gd name="connsiteX94" fmla="*/ 1129 w 19972"/>
              <a:gd name="connsiteY94" fmla="*/ 7109 h 19881"/>
              <a:gd name="connsiteX95" fmla="*/ 854 w 19972"/>
              <a:gd name="connsiteY95" fmla="*/ 7014 h 19881"/>
              <a:gd name="connsiteX96" fmla="*/ 1295 w 19972"/>
              <a:gd name="connsiteY96" fmla="*/ 6777 h 19881"/>
              <a:gd name="connsiteX97" fmla="*/ 2287 w 19972"/>
              <a:gd name="connsiteY97" fmla="*/ 6635 h 19881"/>
              <a:gd name="connsiteX98" fmla="*/ 2287 w 19972"/>
              <a:gd name="connsiteY98" fmla="*/ 2606 h 19881"/>
              <a:gd name="connsiteX99" fmla="*/ 2287 w 19972"/>
              <a:gd name="connsiteY99" fmla="*/ 2227 h 19881"/>
              <a:gd name="connsiteX0" fmla="*/ 2287 w 19972"/>
              <a:gd name="connsiteY0" fmla="*/ 2606 h 19881"/>
              <a:gd name="connsiteX1" fmla="*/ 17410 w 19972"/>
              <a:gd name="connsiteY1" fmla="*/ 0 h 19881"/>
              <a:gd name="connsiteX2" fmla="*/ 17686 w 19972"/>
              <a:gd name="connsiteY2" fmla="*/ 616 h 19881"/>
              <a:gd name="connsiteX3" fmla="*/ 18127 w 19972"/>
              <a:gd name="connsiteY3" fmla="*/ 995 h 19881"/>
              <a:gd name="connsiteX4" fmla="*/ 17961 w 19972"/>
              <a:gd name="connsiteY4" fmla="*/ 995 h 19881"/>
              <a:gd name="connsiteX5" fmla="*/ 18567 w 19972"/>
              <a:gd name="connsiteY5" fmla="*/ 3436 h 19881"/>
              <a:gd name="connsiteX6" fmla="*/ 19118 w 19972"/>
              <a:gd name="connsiteY6" fmla="*/ 3815 h 19881"/>
              <a:gd name="connsiteX7" fmla="*/ 19835 w 19972"/>
              <a:gd name="connsiteY7" fmla="*/ 4194 h 19881"/>
              <a:gd name="connsiteX8" fmla="*/ 19972 w 19972"/>
              <a:gd name="connsiteY8" fmla="*/ 4431 h 19881"/>
              <a:gd name="connsiteX9" fmla="*/ 19835 w 19972"/>
              <a:gd name="connsiteY9" fmla="*/ 5047 h 19881"/>
              <a:gd name="connsiteX10" fmla="*/ 19256 w 19972"/>
              <a:gd name="connsiteY10" fmla="*/ 4787 h 19881"/>
              <a:gd name="connsiteX11" fmla="*/ 18843 w 19972"/>
              <a:gd name="connsiteY11" fmla="*/ 5166 h 19881"/>
              <a:gd name="connsiteX12" fmla="*/ 18843 w 19972"/>
              <a:gd name="connsiteY12" fmla="*/ 5403 h 19881"/>
              <a:gd name="connsiteX13" fmla="*/ 18402 w 19972"/>
              <a:gd name="connsiteY13" fmla="*/ 5403 h 19881"/>
              <a:gd name="connsiteX14" fmla="*/ 18127 w 19972"/>
              <a:gd name="connsiteY14" fmla="*/ 6042 h 19881"/>
              <a:gd name="connsiteX15" fmla="*/ 18127 w 19972"/>
              <a:gd name="connsiteY15" fmla="*/ 6635 h 19881"/>
              <a:gd name="connsiteX16" fmla="*/ 17686 w 19972"/>
              <a:gd name="connsiteY16" fmla="*/ 7986 h 19881"/>
              <a:gd name="connsiteX17" fmla="*/ 17410 w 19972"/>
              <a:gd name="connsiteY17" fmla="*/ 9336 h 19881"/>
              <a:gd name="connsiteX18" fmla="*/ 17273 w 19972"/>
              <a:gd name="connsiteY18" fmla="*/ 9952 h 19881"/>
              <a:gd name="connsiteX19" fmla="*/ 16832 w 19972"/>
              <a:gd name="connsiteY19" fmla="*/ 10213 h 19881"/>
              <a:gd name="connsiteX20" fmla="*/ 16253 w 19972"/>
              <a:gd name="connsiteY20" fmla="*/ 10924 h 19881"/>
              <a:gd name="connsiteX21" fmla="*/ 16116 w 19972"/>
              <a:gd name="connsiteY21" fmla="*/ 11919 h 19881"/>
              <a:gd name="connsiteX22" fmla="*/ 15840 w 19972"/>
              <a:gd name="connsiteY22" fmla="*/ 12156 h 19881"/>
              <a:gd name="connsiteX23" fmla="*/ 15427 w 19972"/>
              <a:gd name="connsiteY23" fmla="*/ 12156 h 19881"/>
              <a:gd name="connsiteX24" fmla="*/ 15124 w 19972"/>
              <a:gd name="connsiteY24" fmla="*/ 12535 h 19881"/>
              <a:gd name="connsiteX25" fmla="*/ 15124 w 19972"/>
              <a:gd name="connsiteY25" fmla="*/ 12914 h 19881"/>
              <a:gd name="connsiteX26" fmla="*/ 14986 w 19972"/>
              <a:gd name="connsiteY26" fmla="*/ 13388 h 19881"/>
              <a:gd name="connsiteX27" fmla="*/ 14986 w 19972"/>
              <a:gd name="connsiteY27" fmla="*/ 14478 h 19881"/>
              <a:gd name="connsiteX28" fmla="*/ 14408 w 19972"/>
              <a:gd name="connsiteY28" fmla="*/ 14715 h 19881"/>
              <a:gd name="connsiteX29" fmla="*/ 13554 w 19972"/>
              <a:gd name="connsiteY29" fmla="*/ 14715 h 19881"/>
              <a:gd name="connsiteX30" fmla="*/ 13554 w 19972"/>
              <a:gd name="connsiteY30" fmla="*/ 15332 h 19881"/>
              <a:gd name="connsiteX31" fmla="*/ 14408 w 19972"/>
              <a:gd name="connsiteY31" fmla="*/ 15711 h 19881"/>
              <a:gd name="connsiteX32" fmla="*/ 15124 w 19972"/>
              <a:gd name="connsiteY32" fmla="*/ 16327 h 19881"/>
              <a:gd name="connsiteX33" fmla="*/ 16116 w 19972"/>
              <a:gd name="connsiteY33" fmla="*/ 16943 h 19881"/>
              <a:gd name="connsiteX34" fmla="*/ 16253 w 19972"/>
              <a:gd name="connsiteY34" fmla="*/ 17417 h 19881"/>
              <a:gd name="connsiteX35" fmla="*/ 16556 w 19972"/>
              <a:gd name="connsiteY35" fmla="*/ 17914 h 19881"/>
              <a:gd name="connsiteX36" fmla="*/ 16997 w 19972"/>
              <a:gd name="connsiteY36" fmla="*/ 17914 h 19881"/>
              <a:gd name="connsiteX37" fmla="*/ 16997 w 19972"/>
              <a:gd name="connsiteY37" fmla="*/ 18673 h 19881"/>
              <a:gd name="connsiteX38" fmla="*/ 16832 w 19972"/>
              <a:gd name="connsiteY38" fmla="*/ 18673 h 19881"/>
              <a:gd name="connsiteX39" fmla="*/ 16556 w 19972"/>
              <a:gd name="connsiteY39" fmla="*/ 18294 h 19881"/>
              <a:gd name="connsiteX40" fmla="*/ 15840 w 19972"/>
              <a:gd name="connsiteY40" fmla="*/ 18673 h 19881"/>
              <a:gd name="connsiteX41" fmla="*/ 15124 w 19972"/>
              <a:gd name="connsiteY41" fmla="*/ 18910 h 19881"/>
              <a:gd name="connsiteX42" fmla="*/ 14986 w 19972"/>
              <a:gd name="connsiteY42" fmla="*/ 19265 h 19881"/>
              <a:gd name="connsiteX43" fmla="*/ 14242 w 19972"/>
              <a:gd name="connsiteY43" fmla="*/ 19644 h 19881"/>
              <a:gd name="connsiteX44" fmla="*/ 13278 w 19972"/>
              <a:gd name="connsiteY44" fmla="*/ 19644 h 19881"/>
              <a:gd name="connsiteX45" fmla="*/ 12562 w 19972"/>
              <a:gd name="connsiteY45" fmla="*/ 19644 h 19881"/>
              <a:gd name="connsiteX46" fmla="*/ 12424 w 19972"/>
              <a:gd name="connsiteY46" fmla="*/ 19881 h 19881"/>
              <a:gd name="connsiteX47" fmla="*/ 11983 w 19972"/>
              <a:gd name="connsiteY47" fmla="*/ 19644 h 19881"/>
              <a:gd name="connsiteX48" fmla="*/ 10992 w 19972"/>
              <a:gd name="connsiteY48" fmla="*/ 19502 h 19881"/>
              <a:gd name="connsiteX49" fmla="*/ 10854 w 19972"/>
              <a:gd name="connsiteY49" fmla="*/ 19644 h 19881"/>
              <a:gd name="connsiteX50" fmla="*/ 9835 w 19972"/>
              <a:gd name="connsiteY50" fmla="*/ 19028 h 19881"/>
              <a:gd name="connsiteX51" fmla="*/ 9394 w 19972"/>
              <a:gd name="connsiteY51" fmla="*/ 18673 h 19881"/>
              <a:gd name="connsiteX52" fmla="*/ 9118 w 19972"/>
              <a:gd name="connsiteY52" fmla="*/ 18673 h 19881"/>
              <a:gd name="connsiteX53" fmla="*/ 9118 w 19972"/>
              <a:gd name="connsiteY53" fmla="*/ 18910 h 19881"/>
              <a:gd name="connsiteX54" fmla="*/ 8430 w 19972"/>
              <a:gd name="connsiteY54" fmla="*/ 18910 h 19881"/>
              <a:gd name="connsiteX55" fmla="*/ 8430 w 19972"/>
              <a:gd name="connsiteY55" fmla="*/ 18673 h 19881"/>
              <a:gd name="connsiteX56" fmla="*/ 8264 w 19972"/>
              <a:gd name="connsiteY56" fmla="*/ 18910 h 19881"/>
              <a:gd name="connsiteX57" fmla="*/ 7989 w 19972"/>
              <a:gd name="connsiteY57" fmla="*/ 19028 h 19881"/>
              <a:gd name="connsiteX58" fmla="*/ 7548 w 19972"/>
              <a:gd name="connsiteY58" fmla="*/ 18910 h 19881"/>
              <a:gd name="connsiteX59" fmla="*/ 7135 w 19972"/>
              <a:gd name="connsiteY59" fmla="*/ 18673 h 19881"/>
              <a:gd name="connsiteX60" fmla="*/ 7135 w 19972"/>
              <a:gd name="connsiteY60" fmla="*/ 18294 h 19881"/>
              <a:gd name="connsiteX61" fmla="*/ 6584 w 19972"/>
              <a:gd name="connsiteY61" fmla="*/ 18057 h 19881"/>
              <a:gd name="connsiteX62" fmla="*/ 6419 w 19972"/>
              <a:gd name="connsiteY62" fmla="*/ 17417 h 19881"/>
              <a:gd name="connsiteX63" fmla="*/ 5702 w 19972"/>
              <a:gd name="connsiteY63" fmla="*/ 17061 h 19881"/>
              <a:gd name="connsiteX64" fmla="*/ 5399 w 19972"/>
              <a:gd name="connsiteY64" fmla="*/ 16445 h 19881"/>
              <a:gd name="connsiteX65" fmla="*/ 5289 w 19972"/>
              <a:gd name="connsiteY65" fmla="*/ 16327 h 19881"/>
              <a:gd name="connsiteX66" fmla="*/ 4986 w 19972"/>
              <a:gd name="connsiteY66" fmla="*/ 16327 h 19881"/>
              <a:gd name="connsiteX67" fmla="*/ 4848 w 19972"/>
              <a:gd name="connsiteY67" fmla="*/ 15971 h 19881"/>
              <a:gd name="connsiteX68" fmla="*/ 4160 w 19972"/>
              <a:gd name="connsiteY68" fmla="*/ 15971 h 19881"/>
              <a:gd name="connsiteX69" fmla="*/ 3829 w 19972"/>
              <a:gd name="connsiteY69" fmla="*/ 15095 h 19881"/>
              <a:gd name="connsiteX70" fmla="*/ 3416 w 19972"/>
              <a:gd name="connsiteY70" fmla="*/ 14715 h 19881"/>
              <a:gd name="connsiteX71" fmla="*/ 2700 w 19972"/>
              <a:gd name="connsiteY71" fmla="*/ 14715 h 19881"/>
              <a:gd name="connsiteX72" fmla="*/ 2700 w 19972"/>
              <a:gd name="connsiteY72" fmla="*/ 14360 h 19881"/>
              <a:gd name="connsiteX73" fmla="*/ 1983 w 19972"/>
              <a:gd name="connsiteY73" fmla="*/ 14360 h 19881"/>
              <a:gd name="connsiteX74" fmla="*/ 1846 w 19972"/>
              <a:gd name="connsiteY74" fmla="*/ 14123 h 19881"/>
              <a:gd name="connsiteX75" fmla="*/ 1846 w 19972"/>
              <a:gd name="connsiteY75" fmla="*/ 13886 h 19881"/>
              <a:gd name="connsiteX76" fmla="*/ 1570 w 19972"/>
              <a:gd name="connsiteY76" fmla="*/ 13744 h 19881"/>
              <a:gd name="connsiteX77" fmla="*/ 1983 w 19972"/>
              <a:gd name="connsiteY77" fmla="*/ 13507 h 19881"/>
              <a:gd name="connsiteX78" fmla="*/ 1846 w 19972"/>
              <a:gd name="connsiteY78" fmla="*/ 12914 h 19881"/>
              <a:gd name="connsiteX79" fmla="*/ 1129 w 19972"/>
              <a:gd name="connsiteY79" fmla="*/ 12156 h 19881"/>
              <a:gd name="connsiteX80" fmla="*/ 854 w 19972"/>
              <a:gd name="connsiteY80" fmla="*/ 11919 h 19881"/>
              <a:gd name="connsiteX81" fmla="*/ 1129 w 19972"/>
              <a:gd name="connsiteY81" fmla="*/ 11564 h 19881"/>
              <a:gd name="connsiteX82" fmla="*/ 551 w 19972"/>
              <a:gd name="connsiteY82" fmla="*/ 11303 h 19881"/>
              <a:gd name="connsiteX83" fmla="*/ 551 w 19972"/>
              <a:gd name="connsiteY83" fmla="*/ 10805 h 19881"/>
              <a:gd name="connsiteX84" fmla="*/ 441 w 19972"/>
              <a:gd name="connsiteY84" fmla="*/ 10308 h 19881"/>
              <a:gd name="connsiteX85" fmla="*/ 441 w 19972"/>
              <a:gd name="connsiteY85" fmla="*/ 10213 h 19881"/>
              <a:gd name="connsiteX86" fmla="*/ 165 w 19972"/>
              <a:gd name="connsiteY86" fmla="*/ 9952 h 19881"/>
              <a:gd name="connsiteX87" fmla="*/ 0 w 19972"/>
              <a:gd name="connsiteY87" fmla="*/ 10213 h 19881"/>
              <a:gd name="connsiteX88" fmla="*/ 0 w 19972"/>
              <a:gd name="connsiteY88" fmla="*/ 9715 h 19881"/>
              <a:gd name="connsiteX89" fmla="*/ 441 w 19972"/>
              <a:gd name="connsiteY89" fmla="*/ 9336 h 19881"/>
              <a:gd name="connsiteX90" fmla="*/ 165 w 19972"/>
              <a:gd name="connsiteY90" fmla="*/ 8720 h 19881"/>
              <a:gd name="connsiteX91" fmla="*/ 551 w 19972"/>
              <a:gd name="connsiteY91" fmla="*/ 8365 h 19881"/>
              <a:gd name="connsiteX92" fmla="*/ 441 w 19972"/>
              <a:gd name="connsiteY92" fmla="*/ 7986 h 19881"/>
              <a:gd name="connsiteX93" fmla="*/ 551 w 19972"/>
              <a:gd name="connsiteY93" fmla="*/ 7749 h 19881"/>
              <a:gd name="connsiteX94" fmla="*/ 1129 w 19972"/>
              <a:gd name="connsiteY94" fmla="*/ 7109 h 19881"/>
              <a:gd name="connsiteX95" fmla="*/ 854 w 19972"/>
              <a:gd name="connsiteY95" fmla="*/ 7014 h 19881"/>
              <a:gd name="connsiteX96" fmla="*/ 1295 w 19972"/>
              <a:gd name="connsiteY96" fmla="*/ 6777 h 19881"/>
              <a:gd name="connsiteX97" fmla="*/ 2287 w 19972"/>
              <a:gd name="connsiteY97" fmla="*/ 6635 h 19881"/>
              <a:gd name="connsiteX98" fmla="*/ 2287 w 19972"/>
              <a:gd name="connsiteY98" fmla="*/ 2606 h 19881"/>
              <a:gd name="connsiteX0" fmla="*/ 2287 w 19972"/>
              <a:gd name="connsiteY0" fmla="*/ 6635 h 19881"/>
              <a:gd name="connsiteX1" fmla="*/ 17410 w 19972"/>
              <a:gd name="connsiteY1" fmla="*/ 0 h 19881"/>
              <a:gd name="connsiteX2" fmla="*/ 17686 w 19972"/>
              <a:gd name="connsiteY2" fmla="*/ 616 h 19881"/>
              <a:gd name="connsiteX3" fmla="*/ 18127 w 19972"/>
              <a:gd name="connsiteY3" fmla="*/ 995 h 19881"/>
              <a:gd name="connsiteX4" fmla="*/ 17961 w 19972"/>
              <a:gd name="connsiteY4" fmla="*/ 995 h 19881"/>
              <a:gd name="connsiteX5" fmla="*/ 18567 w 19972"/>
              <a:gd name="connsiteY5" fmla="*/ 3436 h 19881"/>
              <a:gd name="connsiteX6" fmla="*/ 19118 w 19972"/>
              <a:gd name="connsiteY6" fmla="*/ 3815 h 19881"/>
              <a:gd name="connsiteX7" fmla="*/ 19835 w 19972"/>
              <a:gd name="connsiteY7" fmla="*/ 4194 h 19881"/>
              <a:gd name="connsiteX8" fmla="*/ 19972 w 19972"/>
              <a:gd name="connsiteY8" fmla="*/ 4431 h 19881"/>
              <a:gd name="connsiteX9" fmla="*/ 19835 w 19972"/>
              <a:gd name="connsiteY9" fmla="*/ 5047 h 19881"/>
              <a:gd name="connsiteX10" fmla="*/ 19256 w 19972"/>
              <a:gd name="connsiteY10" fmla="*/ 4787 h 19881"/>
              <a:gd name="connsiteX11" fmla="*/ 18843 w 19972"/>
              <a:gd name="connsiteY11" fmla="*/ 5166 h 19881"/>
              <a:gd name="connsiteX12" fmla="*/ 18843 w 19972"/>
              <a:gd name="connsiteY12" fmla="*/ 5403 h 19881"/>
              <a:gd name="connsiteX13" fmla="*/ 18402 w 19972"/>
              <a:gd name="connsiteY13" fmla="*/ 5403 h 19881"/>
              <a:gd name="connsiteX14" fmla="*/ 18127 w 19972"/>
              <a:gd name="connsiteY14" fmla="*/ 6042 h 19881"/>
              <a:gd name="connsiteX15" fmla="*/ 18127 w 19972"/>
              <a:gd name="connsiteY15" fmla="*/ 6635 h 19881"/>
              <a:gd name="connsiteX16" fmla="*/ 17686 w 19972"/>
              <a:gd name="connsiteY16" fmla="*/ 7986 h 19881"/>
              <a:gd name="connsiteX17" fmla="*/ 17410 w 19972"/>
              <a:gd name="connsiteY17" fmla="*/ 9336 h 19881"/>
              <a:gd name="connsiteX18" fmla="*/ 17273 w 19972"/>
              <a:gd name="connsiteY18" fmla="*/ 9952 h 19881"/>
              <a:gd name="connsiteX19" fmla="*/ 16832 w 19972"/>
              <a:gd name="connsiteY19" fmla="*/ 10213 h 19881"/>
              <a:gd name="connsiteX20" fmla="*/ 16253 w 19972"/>
              <a:gd name="connsiteY20" fmla="*/ 10924 h 19881"/>
              <a:gd name="connsiteX21" fmla="*/ 16116 w 19972"/>
              <a:gd name="connsiteY21" fmla="*/ 11919 h 19881"/>
              <a:gd name="connsiteX22" fmla="*/ 15840 w 19972"/>
              <a:gd name="connsiteY22" fmla="*/ 12156 h 19881"/>
              <a:gd name="connsiteX23" fmla="*/ 15427 w 19972"/>
              <a:gd name="connsiteY23" fmla="*/ 12156 h 19881"/>
              <a:gd name="connsiteX24" fmla="*/ 15124 w 19972"/>
              <a:gd name="connsiteY24" fmla="*/ 12535 h 19881"/>
              <a:gd name="connsiteX25" fmla="*/ 15124 w 19972"/>
              <a:gd name="connsiteY25" fmla="*/ 12914 h 19881"/>
              <a:gd name="connsiteX26" fmla="*/ 14986 w 19972"/>
              <a:gd name="connsiteY26" fmla="*/ 13388 h 19881"/>
              <a:gd name="connsiteX27" fmla="*/ 14986 w 19972"/>
              <a:gd name="connsiteY27" fmla="*/ 14478 h 19881"/>
              <a:gd name="connsiteX28" fmla="*/ 14408 w 19972"/>
              <a:gd name="connsiteY28" fmla="*/ 14715 h 19881"/>
              <a:gd name="connsiteX29" fmla="*/ 13554 w 19972"/>
              <a:gd name="connsiteY29" fmla="*/ 14715 h 19881"/>
              <a:gd name="connsiteX30" fmla="*/ 13554 w 19972"/>
              <a:gd name="connsiteY30" fmla="*/ 15332 h 19881"/>
              <a:gd name="connsiteX31" fmla="*/ 14408 w 19972"/>
              <a:gd name="connsiteY31" fmla="*/ 15711 h 19881"/>
              <a:gd name="connsiteX32" fmla="*/ 15124 w 19972"/>
              <a:gd name="connsiteY32" fmla="*/ 16327 h 19881"/>
              <a:gd name="connsiteX33" fmla="*/ 16116 w 19972"/>
              <a:gd name="connsiteY33" fmla="*/ 16943 h 19881"/>
              <a:gd name="connsiteX34" fmla="*/ 16253 w 19972"/>
              <a:gd name="connsiteY34" fmla="*/ 17417 h 19881"/>
              <a:gd name="connsiteX35" fmla="*/ 16556 w 19972"/>
              <a:gd name="connsiteY35" fmla="*/ 17914 h 19881"/>
              <a:gd name="connsiteX36" fmla="*/ 16997 w 19972"/>
              <a:gd name="connsiteY36" fmla="*/ 17914 h 19881"/>
              <a:gd name="connsiteX37" fmla="*/ 16997 w 19972"/>
              <a:gd name="connsiteY37" fmla="*/ 18673 h 19881"/>
              <a:gd name="connsiteX38" fmla="*/ 16832 w 19972"/>
              <a:gd name="connsiteY38" fmla="*/ 18673 h 19881"/>
              <a:gd name="connsiteX39" fmla="*/ 16556 w 19972"/>
              <a:gd name="connsiteY39" fmla="*/ 18294 h 19881"/>
              <a:gd name="connsiteX40" fmla="*/ 15840 w 19972"/>
              <a:gd name="connsiteY40" fmla="*/ 18673 h 19881"/>
              <a:gd name="connsiteX41" fmla="*/ 15124 w 19972"/>
              <a:gd name="connsiteY41" fmla="*/ 18910 h 19881"/>
              <a:gd name="connsiteX42" fmla="*/ 14986 w 19972"/>
              <a:gd name="connsiteY42" fmla="*/ 19265 h 19881"/>
              <a:gd name="connsiteX43" fmla="*/ 14242 w 19972"/>
              <a:gd name="connsiteY43" fmla="*/ 19644 h 19881"/>
              <a:gd name="connsiteX44" fmla="*/ 13278 w 19972"/>
              <a:gd name="connsiteY44" fmla="*/ 19644 h 19881"/>
              <a:gd name="connsiteX45" fmla="*/ 12562 w 19972"/>
              <a:gd name="connsiteY45" fmla="*/ 19644 h 19881"/>
              <a:gd name="connsiteX46" fmla="*/ 12424 w 19972"/>
              <a:gd name="connsiteY46" fmla="*/ 19881 h 19881"/>
              <a:gd name="connsiteX47" fmla="*/ 11983 w 19972"/>
              <a:gd name="connsiteY47" fmla="*/ 19644 h 19881"/>
              <a:gd name="connsiteX48" fmla="*/ 10992 w 19972"/>
              <a:gd name="connsiteY48" fmla="*/ 19502 h 19881"/>
              <a:gd name="connsiteX49" fmla="*/ 10854 w 19972"/>
              <a:gd name="connsiteY49" fmla="*/ 19644 h 19881"/>
              <a:gd name="connsiteX50" fmla="*/ 9835 w 19972"/>
              <a:gd name="connsiteY50" fmla="*/ 19028 h 19881"/>
              <a:gd name="connsiteX51" fmla="*/ 9394 w 19972"/>
              <a:gd name="connsiteY51" fmla="*/ 18673 h 19881"/>
              <a:gd name="connsiteX52" fmla="*/ 9118 w 19972"/>
              <a:gd name="connsiteY52" fmla="*/ 18673 h 19881"/>
              <a:gd name="connsiteX53" fmla="*/ 9118 w 19972"/>
              <a:gd name="connsiteY53" fmla="*/ 18910 h 19881"/>
              <a:gd name="connsiteX54" fmla="*/ 8430 w 19972"/>
              <a:gd name="connsiteY54" fmla="*/ 18910 h 19881"/>
              <a:gd name="connsiteX55" fmla="*/ 8430 w 19972"/>
              <a:gd name="connsiteY55" fmla="*/ 18673 h 19881"/>
              <a:gd name="connsiteX56" fmla="*/ 8264 w 19972"/>
              <a:gd name="connsiteY56" fmla="*/ 18910 h 19881"/>
              <a:gd name="connsiteX57" fmla="*/ 7989 w 19972"/>
              <a:gd name="connsiteY57" fmla="*/ 19028 h 19881"/>
              <a:gd name="connsiteX58" fmla="*/ 7548 w 19972"/>
              <a:gd name="connsiteY58" fmla="*/ 18910 h 19881"/>
              <a:gd name="connsiteX59" fmla="*/ 7135 w 19972"/>
              <a:gd name="connsiteY59" fmla="*/ 18673 h 19881"/>
              <a:gd name="connsiteX60" fmla="*/ 7135 w 19972"/>
              <a:gd name="connsiteY60" fmla="*/ 18294 h 19881"/>
              <a:gd name="connsiteX61" fmla="*/ 6584 w 19972"/>
              <a:gd name="connsiteY61" fmla="*/ 18057 h 19881"/>
              <a:gd name="connsiteX62" fmla="*/ 6419 w 19972"/>
              <a:gd name="connsiteY62" fmla="*/ 17417 h 19881"/>
              <a:gd name="connsiteX63" fmla="*/ 5702 w 19972"/>
              <a:gd name="connsiteY63" fmla="*/ 17061 h 19881"/>
              <a:gd name="connsiteX64" fmla="*/ 5399 w 19972"/>
              <a:gd name="connsiteY64" fmla="*/ 16445 h 19881"/>
              <a:gd name="connsiteX65" fmla="*/ 5289 w 19972"/>
              <a:gd name="connsiteY65" fmla="*/ 16327 h 19881"/>
              <a:gd name="connsiteX66" fmla="*/ 4986 w 19972"/>
              <a:gd name="connsiteY66" fmla="*/ 16327 h 19881"/>
              <a:gd name="connsiteX67" fmla="*/ 4848 w 19972"/>
              <a:gd name="connsiteY67" fmla="*/ 15971 h 19881"/>
              <a:gd name="connsiteX68" fmla="*/ 4160 w 19972"/>
              <a:gd name="connsiteY68" fmla="*/ 15971 h 19881"/>
              <a:gd name="connsiteX69" fmla="*/ 3829 w 19972"/>
              <a:gd name="connsiteY69" fmla="*/ 15095 h 19881"/>
              <a:gd name="connsiteX70" fmla="*/ 3416 w 19972"/>
              <a:gd name="connsiteY70" fmla="*/ 14715 h 19881"/>
              <a:gd name="connsiteX71" fmla="*/ 2700 w 19972"/>
              <a:gd name="connsiteY71" fmla="*/ 14715 h 19881"/>
              <a:gd name="connsiteX72" fmla="*/ 2700 w 19972"/>
              <a:gd name="connsiteY72" fmla="*/ 14360 h 19881"/>
              <a:gd name="connsiteX73" fmla="*/ 1983 w 19972"/>
              <a:gd name="connsiteY73" fmla="*/ 14360 h 19881"/>
              <a:gd name="connsiteX74" fmla="*/ 1846 w 19972"/>
              <a:gd name="connsiteY74" fmla="*/ 14123 h 19881"/>
              <a:gd name="connsiteX75" fmla="*/ 1846 w 19972"/>
              <a:gd name="connsiteY75" fmla="*/ 13886 h 19881"/>
              <a:gd name="connsiteX76" fmla="*/ 1570 w 19972"/>
              <a:gd name="connsiteY76" fmla="*/ 13744 h 19881"/>
              <a:gd name="connsiteX77" fmla="*/ 1983 w 19972"/>
              <a:gd name="connsiteY77" fmla="*/ 13507 h 19881"/>
              <a:gd name="connsiteX78" fmla="*/ 1846 w 19972"/>
              <a:gd name="connsiteY78" fmla="*/ 12914 h 19881"/>
              <a:gd name="connsiteX79" fmla="*/ 1129 w 19972"/>
              <a:gd name="connsiteY79" fmla="*/ 12156 h 19881"/>
              <a:gd name="connsiteX80" fmla="*/ 854 w 19972"/>
              <a:gd name="connsiteY80" fmla="*/ 11919 h 19881"/>
              <a:gd name="connsiteX81" fmla="*/ 1129 w 19972"/>
              <a:gd name="connsiteY81" fmla="*/ 11564 h 19881"/>
              <a:gd name="connsiteX82" fmla="*/ 551 w 19972"/>
              <a:gd name="connsiteY82" fmla="*/ 11303 h 19881"/>
              <a:gd name="connsiteX83" fmla="*/ 551 w 19972"/>
              <a:gd name="connsiteY83" fmla="*/ 10805 h 19881"/>
              <a:gd name="connsiteX84" fmla="*/ 441 w 19972"/>
              <a:gd name="connsiteY84" fmla="*/ 10308 h 19881"/>
              <a:gd name="connsiteX85" fmla="*/ 441 w 19972"/>
              <a:gd name="connsiteY85" fmla="*/ 10213 h 19881"/>
              <a:gd name="connsiteX86" fmla="*/ 165 w 19972"/>
              <a:gd name="connsiteY86" fmla="*/ 9952 h 19881"/>
              <a:gd name="connsiteX87" fmla="*/ 0 w 19972"/>
              <a:gd name="connsiteY87" fmla="*/ 10213 h 19881"/>
              <a:gd name="connsiteX88" fmla="*/ 0 w 19972"/>
              <a:gd name="connsiteY88" fmla="*/ 9715 h 19881"/>
              <a:gd name="connsiteX89" fmla="*/ 441 w 19972"/>
              <a:gd name="connsiteY89" fmla="*/ 9336 h 19881"/>
              <a:gd name="connsiteX90" fmla="*/ 165 w 19972"/>
              <a:gd name="connsiteY90" fmla="*/ 8720 h 19881"/>
              <a:gd name="connsiteX91" fmla="*/ 551 w 19972"/>
              <a:gd name="connsiteY91" fmla="*/ 8365 h 19881"/>
              <a:gd name="connsiteX92" fmla="*/ 441 w 19972"/>
              <a:gd name="connsiteY92" fmla="*/ 7986 h 19881"/>
              <a:gd name="connsiteX93" fmla="*/ 551 w 19972"/>
              <a:gd name="connsiteY93" fmla="*/ 7749 h 19881"/>
              <a:gd name="connsiteX94" fmla="*/ 1129 w 19972"/>
              <a:gd name="connsiteY94" fmla="*/ 7109 h 19881"/>
              <a:gd name="connsiteX95" fmla="*/ 854 w 19972"/>
              <a:gd name="connsiteY95" fmla="*/ 7014 h 19881"/>
              <a:gd name="connsiteX96" fmla="*/ 1295 w 19972"/>
              <a:gd name="connsiteY96" fmla="*/ 6777 h 19881"/>
              <a:gd name="connsiteX97" fmla="*/ 2287 w 19972"/>
              <a:gd name="connsiteY97" fmla="*/ 6635 h 19881"/>
              <a:gd name="connsiteX0" fmla="*/ 1295 w 19972"/>
              <a:gd name="connsiteY0" fmla="*/ 6777 h 19881"/>
              <a:gd name="connsiteX1" fmla="*/ 17410 w 19972"/>
              <a:gd name="connsiteY1" fmla="*/ 0 h 19881"/>
              <a:gd name="connsiteX2" fmla="*/ 17686 w 19972"/>
              <a:gd name="connsiteY2" fmla="*/ 616 h 19881"/>
              <a:gd name="connsiteX3" fmla="*/ 18127 w 19972"/>
              <a:gd name="connsiteY3" fmla="*/ 995 h 19881"/>
              <a:gd name="connsiteX4" fmla="*/ 17961 w 19972"/>
              <a:gd name="connsiteY4" fmla="*/ 995 h 19881"/>
              <a:gd name="connsiteX5" fmla="*/ 18567 w 19972"/>
              <a:gd name="connsiteY5" fmla="*/ 3436 h 19881"/>
              <a:gd name="connsiteX6" fmla="*/ 19118 w 19972"/>
              <a:gd name="connsiteY6" fmla="*/ 3815 h 19881"/>
              <a:gd name="connsiteX7" fmla="*/ 19835 w 19972"/>
              <a:gd name="connsiteY7" fmla="*/ 4194 h 19881"/>
              <a:gd name="connsiteX8" fmla="*/ 19972 w 19972"/>
              <a:gd name="connsiteY8" fmla="*/ 4431 h 19881"/>
              <a:gd name="connsiteX9" fmla="*/ 19835 w 19972"/>
              <a:gd name="connsiteY9" fmla="*/ 5047 h 19881"/>
              <a:gd name="connsiteX10" fmla="*/ 19256 w 19972"/>
              <a:gd name="connsiteY10" fmla="*/ 4787 h 19881"/>
              <a:gd name="connsiteX11" fmla="*/ 18843 w 19972"/>
              <a:gd name="connsiteY11" fmla="*/ 5166 h 19881"/>
              <a:gd name="connsiteX12" fmla="*/ 18843 w 19972"/>
              <a:gd name="connsiteY12" fmla="*/ 5403 h 19881"/>
              <a:gd name="connsiteX13" fmla="*/ 18402 w 19972"/>
              <a:gd name="connsiteY13" fmla="*/ 5403 h 19881"/>
              <a:gd name="connsiteX14" fmla="*/ 18127 w 19972"/>
              <a:gd name="connsiteY14" fmla="*/ 6042 h 19881"/>
              <a:gd name="connsiteX15" fmla="*/ 18127 w 19972"/>
              <a:gd name="connsiteY15" fmla="*/ 6635 h 19881"/>
              <a:gd name="connsiteX16" fmla="*/ 17686 w 19972"/>
              <a:gd name="connsiteY16" fmla="*/ 7986 h 19881"/>
              <a:gd name="connsiteX17" fmla="*/ 17410 w 19972"/>
              <a:gd name="connsiteY17" fmla="*/ 9336 h 19881"/>
              <a:gd name="connsiteX18" fmla="*/ 17273 w 19972"/>
              <a:gd name="connsiteY18" fmla="*/ 9952 h 19881"/>
              <a:gd name="connsiteX19" fmla="*/ 16832 w 19972"/>
              <a:gd name="connsiteY19" fmla="*/ 10213 h 19881"/>
              <a:gd name="connsiteX20" fmla="*/ 16253 w 19972"/>
              <a:gd name="connsiteY20" fmla="*/ 10924 h 19881"/>
              <a:gd name="connsiteX21" fmla="*/ 16116 w 19972"/>
              <a:gd name="connsiteY21" fmla="*/ 11919 h 19881"/>
              <a:gd name="connsiteX22" fmla="*/ 15840 w 19972"/>
              <a:gd name="connsiteY22" fmla="*/ 12156 h 19881"/>
              <a:gd name="connsiteX23" fmla="*/ 15427 w 19972"/>
              <a:gd name="connsiteY23" fmla="*/ 12156 h 19881"/>
              <a:gd name="connsiteX24" fmla="*/ 15124 w 19972"/>
              <a:gd name="connsiteY24" fmla="*/ 12535 h 19881"/>
              <a:gd name="connsiteX25" fmla="*/ 15124 w 19972"/>
              <a:gd name="connsiteY25" fmla="*/ 12914 h 19881"/>
              <a:gd name="connsiteX26" fmla="*/ 14986 w 19972"/>
              <a:gd name="connsiteY26" fmla="*/ 13388 h 19881"/>
              <a:gd name="connsiteX27" fmla="*/ 14986 w 19972"/>
              <a:gd name="connsiteY27" fmla="*/ 14478 h 19881"/>
              <a:gd name="connsiteX28" fmla="*/ 14408 w 19972"/>
              <a:gd name="connsiteY28" fmla="*/ 14715 h 19881"/>
              <a:gd name="connsiteX29" fmla="*/ 13554 w 19972"/>
              <a:gd name="connsiteY29" fmla="*/ 14715 h 19881"/>
              <a:gd name="connsiteX30" fmla="*/ 13554 w 19972"/>
              <a:gd name="connsiteY30" fmla="*/ 15332 h 19881"/>
              <a:gd name="connsiteX31" fmla="*/ 14408 w 19972"/>
              <a:gd name="connsiteY31" fmla="*/ 15711 h 19881"/>
              <a:gd name="connsiteX32" fmla="*/ 15124 w 19972"/>
              <a:gd name="connsiteY32" fmla="*/ 16327 h 19881"/>
              <a:gd name="connsiteX33" fmla="*/ 16116 w 19972"/>
              <a:gd name="connsiteY33" fmla="*/ 16943 h 19881"/>
              <a:gd name="connsiteX34" fmla="*/ 16253 w 19972"/>
              <a:gd name="connsiteY34" fmla="*/ 17417 h 19881"/>
              <a:gd name="connsiteX35" fmla="*/ 16556 w 19972"/>
              <a:gd name="connsiteY35" fmla="*/ 17914 h 19881"/>
              <a:gd name="connsiteX36" fmla="*/ 16997 w 19972"/>
              <a:gd name="connsiteY36" fmla="*/ 17914 h 19881"/>
              <a:gd name="connsiteX37" fmla="*/ 16997 w 19972"/>
              <a:gd name="connsiteY37" fmla="*/ 18673 h 19881"/>
              <a:gd name="connsiteX38" fmla="*/ 16832 w 19972"/>
              <a:gd name="connsiteY38" fmla="*/ 18673 h 19881"/>
              <a:gd name="connsiteX39" fmla="*/ 16556 w 19972"/>
              <a:gd name="connsiteY39" fmla="*/ 18294 h 19881"/>
              <a:gd name="connsiteX40" fmla="*/ 15840 w 19972"/>
              <a:gd name="connsiteY40" fmla="*/ 18673 h 19881"/>
              <a:gd name="connsiteX41" fmla="*/ 15124 w 19972"/>
              <a:gd name="connsiteY41" fmla="*/ 18910 h 19881"/>
              <a:gd name="connsiteX42" fmla="*/ 14986 w 19972"/>
              <a:gd name="connsiteY42" fmla="*/ 19265 h 19881"/>
              <a:gd name="connsiteX43" fmla="*/ 14242 w 19972"/>
              <a:gd name="connsiteY43" fmla="*/ 19644 h 19881"/>
              <a:gd name="connsiteX44" fmla="*/ 13278 w 19972"/>
              <a:gd name="connsiteY44" fmla="*/ 19644 h 19881"/>
              <a:gd name="connsiteX45" fmla="*/ 12562 w 19972"/>
              <a:gd name="connsiteY45" fmla="*/ 19644 h 19881"/>
              <a:gd name="connsiteX46" fmla="*/ 12424 w 19972"/>
              <a:gd name="connsiteY46" fmla="*/ 19881 h 19881"/>
              <a:gd name="connsiteX47" fmla="*/ 11983 w 19972"/>
              <a:gd name="connsiteY47" fmla="*/ 19644 h 19881"/>
              <a:gd name="connsiteX48" fmla="*/ 10992 w 19972"/>
              <a:gd name="connsiteY48" fmla="*/ 19502 h 19881"/>
              <a:gd name="connsiteX49" fmla="*/ 10854 w 19972"/>
              <a:gd name="connsiteY49" fmla="*/ 19644 h 19881"/>
              <a:gd name="connsiteX50" fmla="*/ 9835 w 19972"/>
              <a:gd name="connsiteY50" fmla="*/ 19028 h 19881"/>
              <a:gd name="connsiteX51" fmla="*/ 9394 w 19972"/>
              <a:gd name="connsiteY51" fmla="*/ 18673 h 19881"/>
              <a:gd name="connsiteX52" fmla="*/ 9118 w 19972"/>
              <a:gd name="connsiteY52" fmla="*/ 18673 h 19881"/>
              <a:gd name="connsiteX53" fmla="*/ 9118 w 19972"/>
              <a:gd name="connsiteY53" fmla="*/ 18910 h 19881"/>
              <a:gd name="connsiteX54" fmla="*/ 8430 w 19972"/>
              <a:gd name="connsiteY54" fmla="*/ 18910 h 19881"/>
              <a:gd name="connsiteX55" fmla="*/ 8430 w 19972"/>
              <a:gd name="connsiteY55" fmla="*/ 18673 h 19881"/>
              <a:gd name="connsiteX56" fmla="*/ 8264 w 19972"/>
              <a:gd name="connsiteY56" fmla="*/ 18910 h 19881"/>
              <a:gd name="connsiteX57" fmla="*/ 7989 w 19972"/>
              <a:gd name="connsiteY57" fmla="*/ 19028 h 19881"/>
              <a:gd name="connsiteX58" fmla="*/ 7548 w 19972"/>
              <a:gd name="connsiteY58" fmla="*/ 18910 h 19881"/>
              <a:gd name="connsiteX59" fmla="*/ 7135 w 19972"/>
              <a:gd name="connsiteY59" fmla="*/ 18673 h 19881"/>
              <a:gd name="connsiteX60" fmla="*/ 7135 w 19972"/>
              <a:gd name="connsiteY60" fmla="*/ 18294 h 19881"/>
              <a:gd name="connsiteX61" fmla="*/ 6584 w 19972"/>
              <a:gd name="connsiteY61" fmla="*/ 18057 h 19881"/>
              <a:gd name="connsiteX62" fmla="*/ 6419 w 19972"/>
              <a:gd name="connsiteY62" fmla="*/ 17417 h 19881"/>
              <a:gd name="connsiteX63" fmla="*/ 5702 w 19972"/>
              <a:gd name="connsiteY63" fmla="*/ 17061 h 19881"/>
              <a:gd name="connsiteX64" fmla="*/ 5399 w 19972"/>
              <a:gd name="connsiteY64" fmla="*/ 16445 h 19881"/>
              <a:gd name="connsiteX65" fmla="*/ 5289 w 19972"/>
              <a:gd name="connsiteY65" fmla="*/ 16327 h 19881"/>
              <a:gd name="connsiteX66" fmla="*/ 4986 w 19972"/>
              <a:gd name="connsiteY66" fmla="*/ 16327 h 19881"/>
              <a:gd name="connsiteX67" fmla="*/ 4848 w 19972"/>
              <a:gd name="connsiteY67" fmla="*/ 15971 h 19881"/>
              <a:gd name="connsiteX68" fmla="*/ 4160 w 19972"/>
              <a:gd name="connsiteY68" fmla="*/ 15971 h 19881"/>
              <a:gd name="connsiteX69" fmla="*/ 3829 w 19972"/>
              <a:gd name="connsiteY69" fmla="*/ 15095 h 19881"/>
              <a:gd name="connsiteX70" fmla="*/ 3416 w 19972"/>
              <a:gd name="connsiteY70" fmla="*/ 14715 h 19881"/>
              <a:gd name="connsiteX71" fmla="*/ 2700 w 19972"/>
              <a:gd name="connsiteY71" fmla="*/ 14715 h 19881"/>
              <a:gd name="connsiteX72" fmla="*/ 2700 w 19972"/>
              <a:gd name="connsiteY72" fmla="*/ 14360 h 19881"/>
              <a:gd name="connsiteX73" fmla="*/ 1983 w 19972"/>
              <a:gd name="connsiteY73" fmla="*/ 14360 h 19881"/>
              <a:gd name="connsiteX74" fmla="*/ 1846 w 19972"/>
              <a:gd name="connsiteY74" fmla="*/ 14123 h 19881"/>
              <a:gd name="connsiteX75" fmla="*/ 1846 w 19972"/>
              <a:gd name="connsiteY75" fmla="*/ 13886 h 19881"/>
              <a:gd name="connsiteX76" fmla="*/ 1570 w 19972"/>
              <a:gd name="connsiteY76" fmla="*/ 13744 h 19881"/>
              <a:gd name="connsiteX77" fmla="*/ 1983 w 19972"/>
              <a:gd name="connsiteY77" fmla="*/ 13507 h 19881"/>
              <a:gd name="connsiteX78" fmla="*/ 1846 w 19972"/>
              <a:gd name="connsiteY78" fmla="*/ 12914 h 19881"/>
              <a:gd name="connsiteX79" fmla="*/ 1129 w 19972"/>
              <a:gd name="connsiteY79" fmla="*/ 12156 h 19881"/>
              <a:gd name="connsiteX80" fmla="*/ 854 w 19972"/>
              <a:gd name="connsiteY80" fmla="*/ 11919 h 19881"/>
              <a:gd name="connsiteX81" fmla="*/ 1129 w 19972"/>
              <a:gd name="connsiteY81" fmla="*/ 11564 h 19881"/>
              <a:gd name="connsiteX82" fmla="*/ 551 w 19972"/>
              <a:gd name="connsiteY82" fmla="*/ 11303 h 19881"/>
              <a:gd name="connsiteX83" fmla="*/ 551 w 19972"/>
              <a:gd name="connsiteY83" fmla="*/ 10805 h 19881"/>
              <a:gd name="connsiteX84" fmla="*/ 441 w 19972"/>
              <a:gd name="connsiteY84" fmla="*/ 10308 h 19881"/>
              <a:gd name="connsiteX85" fmla="*/ 441 w 19972"/>
              <a:gd name="connsiteY85" fmla="*/ 10213 h 19881"/>
              <a:gd name="connsiteX86" fmla="*/ 165 w 19972"/>
              <a:gd name="connsiteY86" fmla="*/ 9952 h 19881"/>
              <a:gd name="connsiteX87" fmla="*/ 0 w 19972"/>
              <a:gd name="connsiteY87" fmla="*/ 10213 h 19881"/>
              <a:gd name="connsiteX88" fmla="*/ 0 w 19972"/>
              <a:gd name="connsiteY88" fmla="*/ 9715 h 19881"/>
              <a:gd name="connsiteX89" fmla="*/ 441 w 19972"/>
              <a:gd name="connsiteY89" fmla="*/ 9336 h 19881"/>
              <a:gd name="connsiteX90" fmla="*/ 165 w 19972"/>
              <a:gd name="connsiteY90" fmla="*/ 8720 h 19881"/>
              <a:gd name="connsiteX91" fmla="*/ 551 w 19972"/>
              <a:gd name="connsiteY91" fmla="*/ 8365 h 19881"/>
              <a:gd name="connsiteX92" fmla="*/ 441 w 19972"/>
              <a:gd name="connsiteY92" fmla="*/ 7986 h 19881"/>
              <a:gd name="connsiteX93" fmla="*/ 551 w 19972"/>
              <a:gd name="connsiteY93" fmla="*/ 7749 h 19881"/>
              <a:gd name="connsiteX94" fmla="*/ 1129 w 19972"/>
              <a:gd name="connsiteY94" fmla="*/ 7109 h 19881"/>
              <a:gd name="connsiteX95" fmla="*/ 854 w 19972"/>
              <a:gd name="connsiteY95" fmla="*/ 7014 h 19881"/>
              <a:gd name="connsiteX96" fmla="*/ 1295 w 19972"/>
              <a:gd name="connsiteY96" fmla="*/ 6777 h 19881"/>
              <a:gd name="connsiteX0" fmla="*/ 854 w 19972"/>
              <a:gd name="connsiteY0" fmla="*/ 7014 h 19881"/>
              <a:gd name="connsiteX1" fmla="*/ 17410 w 19972"/>
              <a:gd name="connsiteY1" fmla="*/ 0 h 19881"/>
              <a:gd name="connsiteX2" fmla="*/ 17686 w 19972"/>
              <a:gd name="connsiteY2" fmla="*/ 616 h 19881"/>
              <a:gd name="connsiteX3" fmla="*/ 18127 w 19972"/>
              <a:gd name="connsiteY3" fmla="*/ 995 h 19881"/>
              <a:gd name="connsiteX4" fmla="*/ 17961 w 19972"/>
              <a:gd name="connsiteY4" fmla="*/ 995 h 19881"/>
              <a:gd name="connsiteX5" fmla="*/ 18567 w 19972"/>
              <a:gd name="connsiteY5" fmla="*/ 3436 h 19881"/>
              <a:gd name="connsiteX6" fmla="*/ 19118 w 19972"/>
              <a:gd name="connsiteY6" fmla="*/ 3815 h 19881"/>
              <a:gd name="connsiteX7" fmla="*/ 19835 w 19972"/>
              <a:gd name="connsiteY7" fmla="*/ 4194 h 19881"/>
              <a:gd name="connsiteX8" fmla="*/ 19972 w 19972"/>
              <a:gd name="connsiteY8" fmla="*/ 4431 h 19881"/>
              <a:gd name="connsiteX9" fmla="*/ 19835 w 19972"/>
              <a:gd name="connsiteY9" fmla="*/ 5047 h 19881"/>
              <a:gd name="connsiteX10" fmla="*/ 19256 w 19972"/>
              <a:gd name="connsiteY10" fmla="*/ 4787 h 19881"/>
              <a:gd name="connsiteX11" fmla="*/ 18843 w 19972"/>
              <a:gd name="connsiteY11" fmla="*/ 5166 h 19881"/>
              <a:gd name="connsiteX12" fmla="*/ 18843 w 19972"/>
              <a:gd name="connsiteY12" fmla="*/ 5403 h 19881"/>
              <a:gd name="connsiteX13" fmla="*/ 18402 w 19972"/>
              <a:gd name="connsiteY13" fmla="*/ 5403 h 19881"/>
              <a:gd name="connsiteX14" fmla="*/ 18127 w 19972"/>
              <a:gd name="connsiteY14" fmla="*/ 6042 h 19881"/>
              <a:gd name="connsiteX15" fmla="*/ 18127 w 19972"/>
              <a:gd name="connsiteY15" fmla="*/ 6635 h 19881"/>
              <a:gd name="connsiteX16" fmla="*/ 17686 w 19972"/>
              <a:gd name="connsiteY16" fmla="*/ 7986 h 19881"/>
              <a:gd name="connsiteX17" fmla="*/ 17410 w 19972"/>
              <a:gd name="connsiteY17" fmla="*/ 9336 h 19881"/>
              <a:gd name="connsiteX18" fmla="*/ 17273 w 19972"/>
              <a:gd name="connsiteY18" fmla="*/ 9952 h 19881"/>
              <a:gd name="connsiteX19" fmla="*/ 16832 w 19972"/>
              <a:gd name="connsiteY19" fmla="*/ 10213 h 19881"/>
              <a:gd name="connsiteX20" fmla="*/ 16253 w 19972"/>
              <a:gd name="connsiteY20" fmla="*/ 10924 h 19881"/>
              <a:gd name="connsiteX21" fmla="*/ 16116 w 19972"/>
              <a:gd name="connsiteY21" fmla="*/ 11919 h 19881"/>
              <a:gd name="connsiteX22" fmla="*/ 15840 w 19972"/>
              <a:gd name="connsiteY22" fmla="*/ 12156 h 19881"/>
              <a:gd name="connsiteX23" fmla="*/ 15427 w 19972"/>
              <a:gd name="connsiteY23" fmla="*/ 12156 h 19881"/>
              <a:gd name="connsiteX24" fmla="*/ 15124 w 19972"/>
              <a:gd name="connsiteY24" fmla="*/ 12535 h 19881"/>
              <a:gd name="connsiteX25" fmla="*/ 15124 w 19972"/>
              <a:gd name="connsiteY25" fmla="*/ 12914 h 19881"/>
              <a:gd name="connsiteX26" fmla="*/ 14986 w 19972"/>
              <a:gd name="connsiteY26" fmla="*/ 13388 h 19881"/>
              <a:gd name="connsiteX27" fmla="*/ 14986 w 19972"/>
              <a:gd name="connsiteY27" fmla="*/ 14478 h 19881"/>
              <a:gd name="connsiteX28" fmla="*/ 14408 w 19972"/>
              <a:gd name="connsiteY28" fmla="*/ 14715 h 19881"/>
              <a:gd name="connsiteX29" fmla="*/ 13554 w 19972"/>
              <a:gd name="connsiteY29" fmla="*/ 14715 h 19881"/>
              <a:gd name="connsiteX30" fmla="*/ 13554 w 19972"/>
              <a:gd name="connsiteY30" fmla="*/ 15332 h 19881"/>
              <a:gd name="connsiteX31" fmla="*/ 14408 w 19972"/>
              <a:gd name="connsiteY31" fmla="*/ 15711 h 19881"/>
              <a:gd name="connsiteX32" fmla="*/ 15124 w 19972"/>
              <a:gd name="connsiteY32" fmla="*/ 16327 h 19881"/>
              <a:gd name="connsiteX33" fmla="*/ 16116 w 19972"/>
              <a:gd name="connsiteY33" fmla="*/ 16943 h 19881"/>
              <a:gd name="connsiteX34" fmla="*/ 16253 w 19972"/>
              <a:gd name="connsiteY34" fmla="*/ 17417 h 19881"/>
              <a:gd name="connsiteX35" fmla="*/ 16556 w 19972"/>
              <a:gd name="connsiteY35" fmla="*/ 17914 h 19881"/>
              <a:gd name="connsiteX36" fmla="*/ 16997 w 19972"/>
              <a:gd name="connsiteY36" fmla="*/ 17914 h 19881"/>
              <a:gd name="connsiteX37" fmla="*/ 16997 w 19972"/>
              <a:gd name="connsiteY37" fmla="*/ 18673 h 19881"/>
              <a:gd name="connsiteX38" fmla="*/ 16832 w 19972"/>
              <a:gd name="connsiteY38" fmla="*/ 18673 h 19881"/>
              <a:gd name="connsiteX39" fmla="*/ 16556 w 19972"/>
              <a:gd name="connsiteY39" fmla="*/ 18294 h 19881"/>
              <a:gd name="connsiteX40" fmla="*/ 15840 w 19972"/>
              <a:gd name="connsiteY40" fmla="*/ 18673 h 19881"/>
              <a:gd name="connsiteX41" fmla="*/ 15124 w 19972"/>
              <a:gd name="connsiteY41" fmla="*/ 18910 h 19881"/>
              <a:gd name="connsiteX42" fmla="*/ 14986 w 19972"/>
              <a:gd name="connsiteY42" fmla="*/ 19265 h 19881"/>
              <a:gd name="connsiteX43" fmla="*/ 14242 w 19972"/>
              <a:gd name="connsiteY43" fmla="*/ 19644 h 19881"/>
              <a:gd name="connsiteX44" fmla="*/ 13278 w 19972"/>
              <a:gd name="connsiteY44" fmla="*/ 19644 h 19881"/>
              <a:gd name="connsiteX45" fmla="*/ 12562 w 19972"/>
              <a:gd name="connsiteY45" fmla="*/ 19644 h 19881"/>
              <a:gd name="connsiteX46" fmla="*/ 12424 w 19972"/>
              <a:gd name="connsiteY46" fmla="*/ 19881 h 19881"/>
              <a:gd name="connsiteX47" fmla="*/ 11983 w 19972"/>
              <a:gd name="connsiteY47" fmla="*/ 19644 h 19881"/>
              <a:gd name="connsiteX48" fmla="*/ 10992 w 19972"/>
              <a:gd name="connsiteY48" fmla="*/ 19502 h 19881"/>
              <a:gd name="connsiteX49" fmla="*/ 10854 w 19972"/>
              <a:gd name="connsiteY49" fmla="*/ 19644 h 19881"/>
              <a:gd name="connsiteX50" fmla="*/ 9835 w 19972"/>
              <a:gd name="connsiteY50" fmla="*/ 19028 h 19881"/>
              <a:gd name="connsiteX51" fmla="*/ 9394 w 19972"/>
              <a:gd name="connsiteY51" fmla="*/ 18673 h 19881"/>
              <a:gd name="connsiteX52" fmla="*/ 9118 w 19972"/>
              <a:gd name="connsiteY52" fmla="*/ 18673 h 19881"/>
              <a:gd name="connsiteX53" fmla="*/ 9118 w 19972"/>
              <a:gd name="connsiteY53" fmla="*/ 18910 h 19881"/>
              <a:gd name="connsiteX54" fmla="*/ 8430 w 19972"/>
              <a:gd name="connsiteY54" fmla="*/ 18910 h 19881"/>
              <a:gd name="connsiteX55" fmla="*/ 8430 w 19972"/>
              <a:gd name="connsiteY55" fmla="*/ 18673 h 19881"/>
              <a:gd name="connsiteX56" fmla="*/ 8264 w 19972"/>
              <a:gd name="connsiteY56" fmla="*/ 18910 h 19881"/>
              <a:gd name="connsiteX57" fmla="*/ 7989 w 19972"/>
              <a:gd name="connsiteY57" fmla="*/ 19028 h 19881"/>
              <a:gd name="connsiteX58" fmla="*/ 7548 w 19972"/>
              <a:gd name="connsiteY58" fmla="*/ 18910 h 19881"/>
              <a:gd name="connsiteX59" fmla="*/ 7135 w 19972"/>
              <a:gd name="connsiteY59" fmla="*/ 18673 h 19881"/>
              <a:gd name="connsiteX60" fmla="*/ 7135 w 19972"/>
              <a:gd name="connsiteY60" fmla="*/ 18294 h 19881"/>
              <a:gd name="connsiteX61" fmla="*/ 6584 w 19972"/>
              <a:gd name="connsiteY61" fmla="*/ 18057 h 19881"/>
              <a:gd name="connsiteX62" fmla="*/ 6419 w 19972"/>
              <a:gd name="connsiteY62" fmla="*/ 17417 h 19881"/>
              <a:gd name="connsiteX63" fmla="*/ 5702 w 19972"/>
              <a:gd name="connsiteY63" fmla="*/ 17061 h 19881"/>
              <a:gd name="connsiteX64" fmla="*/ 5399 w 19972"/>
              <a:gd name="connsiteY64" fmla="*/ 16445 h 19881"/>
              <a:gd name="connsiteX65" fmla="*/ 5289 w 19972"/>
              <a:gd name="connsiteY65" fmla="*/ 16327 h 19881"/>
              <a:gd name="connsiteX66" fmla="*/ 4986 w 19972"/>
              <a:gd name="connsiteY66" fmla="*/ 16327 h 19881"/>
              <a:gd name="connsiteX67" fmla="*/ 4848 w 19972"/>
              <a:gd name="connsiteY67" fmla="*/ 15971 h 19881"/>
              <a:gd name="connsiteX68" fmla="*/ 4160 w 19972"/>
              <a:gd name="connsiteY68" fmla="*/ 15971 h 19881"/>
              <a:gd name="connsiteX69" fmla="*/ 3829 w 19972"/>
              <a:gd name="connsiteY69" fmla="*/ 15095 h 19881"/>
              <a:gd name="connsiteX70" fmla="*/ 3416 w 19972"/>
              <a:gd name="connsiteY70" fmla="*/ 14715 h 19881"/>
              <a:gd name="connsiteX71" fmla="*/ 2700 w 19972"/>
              <a:gd name="connsiteY71" fmla="*/ 14715 h 19881"/>
              <a:gd name="connsiteX72" fmla="*/ 2700 w 19972"/>
              <a:gd name="connsiteY72" fmla="*/ 14360 h 19881"/>
              <a:gd name="connsiteX73" fmla="*/ 1983 w 19972"/>
              <a:gd name="connsiteY73" fmla="*/ 14360 h 19881"/>
              <a:gd name="connsiteX74" fmla="*/ 1846 w 19972"/>
              <a:gd name="connsiteY74" fmla="*/ 14123 h 19881"/>
              <a:gd name="connsiteX75" fmla="*/ 1846 w 19972"/>
              <a:gd name="connsiteY75" fmla="*/ 13886 h 19881"/>
              <a:gd name="connsiteX76" fmla="*/ 1570 w 19972"/>
              <a:gd name="connsiteY76" fmla="*/ 13744 h 19881"/>
              <a:gd name="connsiteX77" fmla="*/ 1983 w 19972"/>
              <a:gd name="connsiteY77" fmla="*/ 13507 h 19881"/>
              <a:gd name="connsiteX78" fmla="*/ 1846 w 19972"/>
              <a:gd name="connsiteY78" fmla="*/ 12914 h 19881"/>
              <a:gd name="connsiteX79" fmla="*/ 1129 w 19972"/>
              <a:gd name="connsiteY79" fmla="*/ 12156 h 19881"/>
              <a:gd name="connsiteX80" fmla="*/ 854 w 19972"/>
              <a:gd name="connsiteY80" fmla="*/ 11919 h 19881"/>
              <a:gd name="connsiteX81" fmla="*/ 1129 w 19972"/>
              <a:gd name="connsiteY81" fmla="*/ 11564 h 19881"/>
              <a:gd name="connsiteX82" fmla="*/ 551 w 19972"/>
              <a:gd name="connsiteY82" fmla="*/ 11303 h 19881"/>
              <a:gd name="connsiteX83" fmla="*/ 551 w 19972"/>
              <a:gd name="connsiteY83" fmla="*/ 10805 h 19881"/>
              <a:gd name="connsiteX84" fmla="*/ 441 w 19972"/>
              <a:gd name="connsiteY84" fmla="*/ 10308 h 19881"/>
              <a:gd name="connsiteX85" fmla="*/ 441 w 19972"/>
              <a:gd name="connsiteY85" fmla="*/ 10213 h 19881"/>
              <a:gd name="connsiteX86" fmla="*/ 165 w 19972"/>
              <a:gd name="connsiteY86" fmla="*/ 9952 h 19881"/>
              <a:gd name="connsiteX87" fmla="*/ 0 w 19972"/>
              <a:gd name="connsiteY87" fmla="*/ 10213 h 19881"/>
              <a:gd name="connsiteX88" fmla="*/ 0 w 19972"/>
              <a:gd name="connsiteY88" fmla="*/ 9715 h 19881"/>
              <a:gd name="connsiteX89" fmla="*/ 441 w 19972"/>
              <a:gd name="connsiteY89" fmla="*/ 9336 h 19881"/>
              <a:gd name="connsiteX90" fmla="*/ 165 w 19972"/>
              <a:gd name="connsiteY90" fmla="*/ 8720 h 19881"/>
              <a:gd name="connsiteX91" fmla="*/ 551 w 19972"/>
              <a:gd name="connsiteY91" fmla="*/ 8365 h 19881"/>
              <a:gd name="connsiteX92" fmla="*/ 441 w 19972"/>
              <a:gd name="connsiteY92" fmla="*/ 7986 h 19881"/>
              <a:gd name="connsiteX93" fmla="*/ 551 w 19972"/>
              <a:gd name="connsiteY93" fmla="*/ 7749 h 19881"/>
              <a:gd name="connsiteX94" fmla="*/ 1129 w 19972"/>
              <a:gd name="connsiteY94" fmla="*/ 7109 h 19881"/>
              <a:gd name="connsiteX95" fmla="*/ 854 w 19972"/>
              <a:gd name="connsiteY95" fmla="*/ 7014 h 19881"/>
              <a:gd name="connsiteX0" fmla="*/ 854 w 19972"/>
              <a:gd name="connsiteY0" fmla="*/ 7014 h 19881"/>
              <a:gd name="connsiteX1" fmla="*/ 17410 w 19972"/>
              <a:gd name="connsiteY1" fmla="*/ 0 h 19881"/>
              <a:gd name="connsiteX2" fmla="*/ 17686 w 19972"/>
              <a:gd name="connsiteY2" fmla="*/ 616 h 19881"/>
              <a:gd name="connsiteX3" fmla="*/ 18127 w 19972"/>
              <a:gd name="connsiteY3" fmla="*/ 995 h 19881"/>
              <a:gd name="connsiteX4" fmla="*/ 17961 w 19972"/>
              <a:gd name="connsiteY4" fmla="*/ 995 h 19881"/>
              <a:gd name="connsiteX5" fmla="*/ 18567 w 19972"/>
              <a:gd name="connsiteY5" fmla="*/ 3436 h 19881"/>
              <a:gd name="connsiteX6" fmla="*/ 19118 w 19972"/>
              <a:gd name="connsiteY6" fmla="*/ 3815 h 19881"/>
              <a:gd name="connsiteX7" fmla="*/ 19835 w 19972"/>
              <a:gd name="connsiteY7" fmla="*/ 4194 h 19881"/>
              <a:gd name="connsiteX8" fmla="*/ 19972 w 19972"/>
              <a:gd name="connsiteY8" fmla="*/ 4431 h 19881"/>
              <a:gd name="connsiteX9" fmla="*/ 19835 w 19972"/>
              <a:gd name="connsiteY9" fmla="*/ 5047 h 19881"/>
              <a:gd name="connsiteX10" fmla="*/ 19256 w 19972"/>
              <a:gd name="connsiteY10" fmla="*/ 4787 h 19881"/>
              <a:gd name="connsiteX11" fmla="*/ 18843 w 19972"/>
              <a:gd name="connsiteY11" fmla="*/ 5166 h 19881"/>
              <a:gd name="connsiteX12" fmla="*/ 18843 w 19972"/>
              <a:gd name="connsiteY12" fmla="*/ 5403 h 19881"/>
              <a:gd name="connsiteX13" fmla="*/ 18402 w 19972"/>
              <a:gd name="connsiteY13" fmla="*/ 5403 h 19881"/>
              <a:gd name="connsiteX14" fmla="*/ 18127 w 19972"/>
              <a:gd name="connsiteY14" fmla="*/ 6042 h 19881"/>
              <a:gd name="connsiteX15" fmla="*/ 18127 w 19972"/>
              <a:gd name="connsiteY15" fmla="*/ 6635 h 19881"/>
              <a:gd name="connsiteX16" fmla="*/ 17686 w 19972"/>
              <a:gd name="connsiteY16" fmla="*/ 7986 h 19881"/>
              <a:gd name="connsiteX17" fmla="*/ 17410 w 19972"/>
              <a:gd name="connsiteY17" fmla="*/ 9336 h 19881"/>
              <a:gd name="connsiteX18" fmla="*/ 17273 w 19972"/>
              <a:gd name="connsiteY18" fmla="*/ 9952 h 19881"/>
              <a:gd name="connsiteX19" fmla="*/ 16832 w 19972"/>
              <a:gd name="connsiteY19" fmla="*/ 10213 h 19881"/>
              <a:gd name="connsiteX20" fmla="*/ 16253 w 19972"/>
              <a:gd name="connsiteY20" fmla="*/ 10924 h 19881"/>
              <a:gd name="connsiteX21" fmla="*/ 16116 w 19972"/>
              <a:gd name="connsiteY21" fmla="*/ 11919 h 19881"/>
              <a:gd name="connsiteX22" fmla="*/ 15840 w 19972"/>
              <a:gd name="connsiteY22" fmla="*/ 12156 h 19881"/>
              <a:gd name="connsiteX23" fmla="*/ 15427 w 19972"/>
              <a:gd name="connsiteY23" fmla="*/ 12156 h 19881"/>
              <a:gd name="connsiteX24" fmla="*/ 15124 w 19972"/>
              <a:gd name="connsiteY24" fmla="*/ 12535 h 19881"/>
              <a:gd name="connsiteX25" fmla="*/ 15124 w 19972"/>
              <a:gd name="connsiteY25" fmla="*/ 12914 h 19881"/>
              <a:gd name="connsiteX26" fmla="*/ 14986 w 19972"/>
              <a:gd name="connsiteY26" fmla="*/ 13388 h 19881"/>
              <a:gd name="connsiteX27" fmla="*/ 14986 w 19972"/>
              <a:gd name="connsiteY27" fmla="*/ 14478 h 19881"/>
              <a:gd name="connsiteX28" fmla="*/ 14408 w 19972"/>
              <a:gd name="connsiteY28" fmla="*/ 14715 h 19881"/>
              <a:gd name="connsiteX29" fmla="*/ 13554 w 19972"/>
              <a:gd name="connsiteY29" fmla="*/ 14715 h 19881"/>
              <a:gd name="connsiteX30" fmla="*/ 13554 w 19972"/>
              <a:gd name="connsiteY30" fmla="*/ 15332 h 19881"/>
              <a:gd name="connsiteX31" fmla="*/ 14408 w 19972"/>
              <a:gd name="connsiteY31" fmla="*/ 15711 h 19881"/>
              <a:gd name="connsiteX32" fmla="*/ 15124 w 19972"/>
              <a:gd name="connsiteY32" fmla="*/ 16327 h 19881"/>
              <a:gd name="connsiteX33" fmla="*/ 16116 w 19972"/>
              <a:gd name="connsiteY33" fmla="*/ 16943 h 19881"/>
              <a:gd name="connsiteX34" fmla="*/ 16253 w 19972"/>
              <a:gd name="connsiteY34" fmla="*/ 17417 h 19881"/>
              <a:gd name="connsiteX35" fmla="*/ 16556 w 19972"/>
              <a:gd name="connsiteY35" fmla="*/ 17914 h 19881"/>
              <a:gd name="connsiteX36" fmla="*/ 16997 w 19972"/>
              <a:gd name="connsiteY36" fmla="*/ 17914 h 19881"/>
              <a:gd name="connsiteX37" fmla="*/ 16997 w 19972"/>
              <a:gd name="connsiteY37" fmla="*/ 18673 h 19881"/>
              <a:gd name="connsiteX38" fmla="*/ 16832 w 19972"/>
              <a:gd name="connsiteY38" fmla="*/ 18673 h 19881"/>
              <a:gd name="connsiteX39" fmla="*/ 16556 w 19972"/>
              <a:gd name="connsiteY39" fmla="*/ 18294 h 19881"/>
              <a:gd name="connsiteX40" fmla="*/ 15840 w 19972"/>
              <a:gd name="connsiteY40" fmla="*/ 18673 h 19881"/>
              <a:gd name="connsiteX41" fmla="*/ 15124 w 19972"/>
              <a:gd name="connsiteY41" fmla="*/ 18910 h 19881"/>
              <a:gd name="connsiteX42" fmla="*/ 14986 w 19972"/>
              <a:gd name="connsiteY42" fmla="*/ 19265 h 19881"/>
              <a:gd name="connsiteX43" fmla="*/ 14242 w 19972"/>
              <a:gd name="connsiteY43" fmla="*/ 19644 h 19881"/>
              <a:gd name="connsiteX44" fmla="*/ 13278 w 19972"/>
              <a:gd name="connsiteY44" fmla="*/ 19644 h 19881"/>
              <a:gd name="connsiteX45" fmla="*/ 12562 w 19972"/>
              <a:gd name="connsiteY45" fmla="*/ 19644 h 19881"/>
              <a:gd name="connsiteX46" fmla="*/ 12424 w 19972"/>
              <a:gd name="connsiteY46" fmla="*/ 19881 h 19881"/>
              <a:gd name="connsiteX47" fmla="*/ 11983 w 19972"/>
              <a:gd name="connsiteY47" fmla="*/ 19644 h 19881"/>
              <a:gd name="connsiteX48" fmla="*/ 10992 w 19972"/>
              <a:gd name="connsiteY48" fmla="*/ 19502 h 19881"/>
              <a:gd name="connsiteX49" fmla="*/ 10854 w 19972"/>
              <a:gd name="connsiteY49" fmla="*/ 19644 h 19881"/>
              <a:gd name="connsiteX50" fmla="*/ 9835 w 19972"/>
              <a:gd name="connsiteY50" fmla="*/ 19028 h 19881"/>
              <a:gd name="connsiteX51" fmla="*/ 9394 w 19972"/>
              <a:gd name="connsiteY51" fmla="*/ 18673 h 19881"/>
              <a:gd name="connsiteX52" fmla="*/ 9118 w 19972"/>
              <a:gd name="connsiteY52" fmla="*/ 18673 h 19881"/>
              <a:gd name="connsiteX53" fmla="*/ 9118 w 19972"/>
              <a:gd name="connsiteY53" fmla="*/ 18910 h 19881"/>
              <a:gd name="connsiteX54" fmla="*/ 8430 w 19972"/>
              <a:gd name="connsiteY54" fmla="*/ 18910 h 19881"/>
              <a:gd name="connsiteX55" fmla="*/ 8430 w 19972"/>
              <a:gd name="connsiteY55" fmla="*/ 18673 h 19881"/>
              <a:gd name="connsiteX56" fmla="*/ 8264 w 19972"/>
              <a:gd name="connsiteY56" fmla="*/ 18910 h 19881"/>
              <a:gd name="connsiteX57" fmla="*/ 7989 w 19972"/>
              <a:gd name="connsiteY57" fmla="*/ 19028 h 19881"/>
              <a:gd name="connsiteX58" fmla="*/ 7548 w 19972"/>
              <a:gd name="connsiteY58" fmla="*/ 18910 h 19881"/>
              <a:gd name="connsiteX59" fmla="*/ 7135 w 19972"/>
              <a:gd name="connsiteY59" fmla="*/ 18673 h 19881"/>
              <a:gd name="connsiteX60" fmla="*/ 7135 w 19972"/>
              <a:gd name="connsiteY60" fmla="*/ 18294 h 19881"/>
              <a:gd name="connsiteX61" fmla="*/ 6584 w 19972"/>
              <a:gd name="connsiteY61" fmla="*/ 18057 h 19881"/>
              <a:gd name="connsiteX62" fmla="*/ 6419 w 19972"/>
              <a:gd name="connsiteY62" fmla="*/ 17417 h 19881"/>
              <a:gd name="connsiteX63" fmla="*/ 5702 w 19972"/>
              <a:gd name="connsiteY63" fmla="*/ 17061 h 19881"/>
              <a:gd name="connsiteX64" fmla="*/ 5399 w 19972"/>
              <a:gd name="connsiteY64" fmla="*/ 16445 h 19881"/>
              <a:gd name="connsiteX65" fmla="*/ 5289 w 19972"/>
              <a:gd name="connsiteY65" fmla="*/ 16327 h 19881"/>
              <a:gd name="connsiteX66" fmla="*/ 4986 w 19972"/>
              <a:gd name="connsiteY66" fmla="*/ 16327 h 19881"/>
              <a:gd name="connsiteX67" fmla="*/ 4848 w 19972"/>
              <a:gd name="connsiteY67" fmla="*/ 15971 h 19881"/>
              <a:gd name="connsiteX68" fmla="*/ 4160 w 19972"/>
              <a:gd name="connsiteY68" fmla="*/ 15971 h 19881"/>
              <a:gd name="connsiteX69" fmla="*/ 3829 w 19972"/>
              <a:gd name="connsiteY69" fmla="*/ 15095 h 19881"/>
              <a:gd name="connsiteX70" fmla="*/ 3416 w 19972"/>
              <a:gd name="connsiteY70" fmla="*/ 14715 h 19881"/>
              <a:gd name="connsiteX71" fmla="*/ 2700 w 19972"/>
              <a:gd name="connsiteY71" fmla="*/ 14715 h 19881"/>
              <a:gd name="connsiteX72" fmla="*/ 2700 w 19972"/>
              <a:gd name="connsiteY72" fmla="*/ 14360 h 19881"/>
              <a:gd name="connsiteX73" fmla="*/ 1983 w 19972"/>
              <a:gd name="connsiteY73" fmla="*/ 14360 h 19881"/>
              <a:gd name="connsiteX74" fmla="*/ 1846 w 19972"/>
              <a:gd name="connsiteY74" fmla="*/ 14123 h 19881"/>
              <a:gd name="connsiteX75" fmla="*/ 1846 w 19972"/>
              <a:gd name="connsiteY75" fmla="*/ 13886 h 19881"/>
              <a:gd name="connsiteX76" fmla="*/ 1570 w 19972"/>
              <a:gd name="connsiteY76" fmla="*/ 13744 h 19881"/>
              <a:gd name="connsiteX77" fmla="*/ 1983 w 19972"/>
              <a:gd name="connsiteY77" fmla="*/ 13507 h 19881"/>
              <a:gd name="connsiteX78" fmla="*/ 1846 w 19972"/>
              <a:gd name="connsiteY78" fmla="*/ 12914 h 19881"/>
              <a:gd name="connsiteX79" fmla="*/ 1129 w 19972"/>
              <a:gd name="connsiteY79" fmla="*/ 12156 h 19881"/>
              <a:gd name="connsiteX80" fmla="*/ 854 w 19972"/>
              <a:gd name="connsiteY80" fmla="*/ 11919 h 19881"/>
              <a:gd name="connsiteX81" fmla="*/ 1129 w 19972"/>
              <a:gd name="connsiteY81" fmla="*/ 11564 h 19881"/>
              <a:gd name="connsiteX82" fmla="*/ 551 w 19972"/>
              <a:gd name="connsiteY82" fmla="*/ 11303 h 19881"/>
              <a:gd name="connsiteX83" fmla="*/ 551 w 19972"/>
              <a:gd name="connsiteY83" fmla="*/ 10805 h 19881"/>
              <a:gd name="connsiteX84" fmla="*/ 441 w 19972"/>
              <a:gd name="connsiteY84" fmla="*/ 10308 h 19881"/>
              <a:gd name="connsiteX85" fmla="*/ 441 w 19972"/>
              <a:gd name="connsiteY85" fmla="*/ 10213 h 19881"/>
              <a:gd name="connsiteX86" fmla="*/ 165 w 19972"/>
              <a:gd name="connsiteY86" fmla="*/ 9952 h 19881"/>
              <a:gd name="connsiteX87" fmla="*/ 0 w 19972"/>
              <a:gd name="connsiteY87" fmla="*/ 10213 h 19881"/>
              <a:gd name="connsiteX88" fmla="*/ 0 w 19972"/>
              <a:gd name="connsiteY88" fmla="*/ 9715 h 19881"/>
              <a:gd name="connsiteX89" fmla="*/ 441 w 19972"/>
              <a:gd name="connsiteY89" fmla="*/ 9336 h 19881"/>
              <a:gd name="connsiteX90" fmla="*/ 165 w 19972"/>
              <a:gd name="connsiteY90" fmla="*/ 8720 h 19881"/>
              <a:gd name="connsiteX91" fmla="*/ 551 w 19972"/>
              <a:gd name="connsiteY91" fmla="*/ 8365 h 19881"/>
              <a:gd name="connsiteX92" fmla="*/ 441 w 19972"/>
              <a:gd name="connsiteY92" fmla="*/ 7986 h 19881"/>
              <a:gd name="connsiteX93" fmla="*/ 551 w 19972"/>
              <a:gd name="connsiteY93" fmla="*/ 7749 h 19881"/>
              <a:gd name="connsiteX94" fmla="*/ 854 w 19972"/>
              <a:gd name="connsiteY94" fmla="*/ 7014 h 19881"/>
              <a:gd name="connsiteX0" fmla="*/ 551 w 19972"/>
              <a:gd name="connsiteY0" fmla="*/ 7749 h 19881"/>
              <a:gd name="connsiteX1" fmla="*/ 17410 w 19972"/>
              <a:gd name="connsiteY1" fmla="*/ 0 h 19881"/>
              <a:gd name="connsiteX2" fmla="*/ 17686 w 19972"/>
              <a:gd name="connsiteY2" fmla="*/ 616 h 19881"/>
              <a:gd name="connsiteX3" fmla="*/ 18127 w 19972"/>
              <a:gd name="connsiteY3" fmla="*/ 995 h 19881"/>
              <a:gd name="connsiteX4" fmla="*/ 17961 w 19972"/>
              <a:gd name="connsiteY4" fmla="*/ 995 h 19881"/>
              <a:gd name="connsiteX5" fmla="*/ 18567 w 19972"/>
              <a:gd name="connsiteY5" fmla="*/ 3436 h 19881"/>
              <a:gd name="connsiteX6" fmla="*/ 19118 w 19972"/>
              <a:gd name="connsiteY6" fmla="*/ 3815 h 19881"/>
              <a:gd name="connsiteX7" fmla="*/ 19835 w 19972"/>
              <a:gd name="connsiteY7" fmla="*/ 4194 h 19881"/>
              <a:gd name="connsiteX8" fmla="*/ 19972 w 19972"/>
              <a:gd name="connsiteY8" fmla="*/ 4431 h 19881"/>
              <a:gd name="connsiteX9" fmla="*/ 19835 w 19972"/>
              <a:gd name="connsiteY9" fmla="*/ 5047 h 19881"/>
              <a:gd name="connsiteX10" fmla="*/ 19256 w 19972"/>
              <a:gd name="connsiteY10" fmla="*/ 4787 h 19881"/>
              <a:gd name="connsiteX11" fmla="*/ 18843 w 19972"/>
              <a:gd name="connsiteY11" fmla="*/ 5166 h 19881"/>
              <a:gd name="connsiteX12" fmla="*/ 18843 w 19972"/>
              <a:gd name="connsiteY12" fmla="*/ 5403 h 19881"/>
              <a:gd name="connsiteX13" fmla="*/ 18402 w 19972"/>
              <a:gd name="connsiteY13" fmla="*/ 5403 h 19881"/>
              <a:gd name="connsiteX14" fmla="*/ 18127 w 19972"/>
              <a:gd name="connsiteY14" fmla="*/ 6042 h 19881"/>
              <a:gd name="connsiteX15" fmla="*/ 18127 w 19972"/>
              <a:gd name="connsiteY15" fmla="*/ 6635 h 19881"/>
              <a:gd name="connsiteX16" fmla="*/ 17686 w 19972"/>
              <a:gd name="connsiteY16" fmla="*/ 7986 h 19881"/>
              <a:gd name="connsiteX17" fmla="*/ 17410 w 19972"/>
              <a:gd name="connsiteY17" fmla="*/ 9336 h 19881"/>
              <a:gd name="connsiteX18" fmla="*/ 17273 w 19972"/>
              <a:gd name="connsiteY18" fmla="*/ 9952 h 19881"/>
              <a:gd name="connsiteX19" fmla="*/ 16832 w 19972"/>
              <a:gd name="connsiteY19" fmla="*/ 10213 h 19881"/>
              <a:gd name="connsiteX20" fmla="*/ 16253 w 19972"/>
              <a:gd name="connsiteY20" fmla="*/ 10924 h 19881"/>
              <a:gd name="connsiteX21" fmla="*/ 16116 w 19972"/>
              <a:gd name="connsiteY21" fmla="*/ 11919 h 19881"/>
              <a:gd name="connsiteX22" fmla="*/ 15840 w 19972"/>
              <a:gd name="connsiteY22" fmla="*/ 12156 h 19881"/>
              <a:gd name="connsiteX23" fmla="*/ 15427 w 19972"/>
              <a:gd name="connsiteY23" fmla="*/ 12156 h 19881"/>
              <a:gd name="connsiteX24" fmla="*/ 15124 w 19972"/>
              <a:gd name="connsiteY24" fmla="*/ 12535 h 19881"/>
              <a:gd name="connsiteX25" fmla="*/ 15124 w 19972"/>
              <a:gd name="connsiteY25" fmla="*/ 12914 h 19881"/>
              <a:gd name="connsiteX26" fmla="*/ 14986 w 19972"/>
              <a:gd name="connsiteY26" fmla="*/ 13388 h 19881"/>
              <a:gd name="connsiteX27" fmla="*/ 14986 w 19972"/>
              <a:gd name="connsiteY27" fmla="*/ 14478 h 19881"/>
              <a:gd name="connsiteX28" fmla="*/ 14408 w 19972"/>
              <a:gd name="connsiteY28" fmla="*/ 14715 h 19881"/>
              <a:gd name="connsiteX29" fmla="*/ 13554 w 19972"/>
              <a:gd name="connsiteY29" fmla="*/ 14715 h 19881"/>
              <a:gd name="connsiteX30" fmla="*/ 13554 w 19972"/>
              <a:gd name="connsiteY30" fmla="*/ 15332 h 19881"/>
              <a:gd name="connsiteX31" fmla="*/ 14408 w 19972"/>
              <a:gd name="connsiteY31" fmla="*/ 15711 h 19881"/>
              <a:gd name="connsiteX32" fmla="*/ 15124 w 19972"/>
              <a:gd name="connsiteY32" fmla="*/ 16327 h 19881"/>
              <a:gd name="connsiteX33" fmla="*/ 16116 w 19972"/>
              <a:gd name="connsiteY33" fmla="*/ 16943 h 19881"/>
              <a:gd name="connsiteX34" fmla="*/ 16253 w 19972"/>
              <a:gd name="connsiteY34" fmla="*/ 17417 h 19881"/>
              <a:gd name="connsiteX35" fmla="*/ 16556 w 19972"/>
              <a:gd name="connsiteY35" fmla="*/ 17914 h 19881"/>
              <a:gd name="connsiteX36" fmla="*/ 16997 w 19972"/>
              <a:gd name="connsiteY36" fmla="*/ 17914 h 19881"/>
              <a:gd name="connsiteX37" fmla="*/ 16997 w 19972"/>
              <a:gd name="connsiteY37" fmla="*/ 18673 h 19881"/>
              <a:gd name="connsiteX38" fmla="*/ 16832 w 19972"/>
              <a:gd name="connsiteY38" fmla="*/ 18673 h 19881"/>
              <a:gd name="connsiteX39" fmla="*/ 16556 w 19972"/>
              <a:gd name="connsiteY39" fmla="*/ 18294 h 19881"/>
              <a:gd name="connsiteX40" fmla="*/ 15840 w 19972"/>
              <a:gd name="connsiteY40" fmla="*/ 18673 h 19881"/>
              <a:gd name="connsiteX41" fmla="*/ 15124 w 19972"/>
              <a:gd name="connsiteY41" fmla="*/ 18910 h 19881"/>
              <a:gd name="connsiteX42" fmla="*/ 14986 w 19972"/>
              <a:gd name="connsiteY42" fmla="*/ 19265 h 19881"/>
              <a:gd name="connsiteX43" fmla="*/ 14242 w 19972"/>
              <a:gd name="connsiteY43" fmla="*/ 19644 h 19881"/>
              <a:gd name="connsiteX44" fmla="*/ 13278 w 19972"/>
              <a:gd name="connsiteY44" fmla="*/ 19644 h 19881"/>
              <a:gd name="connsiteX45" fmla="*/ 12562 w 19972"/>
              <a:gd name="connsiteY45" fmla="*/ 19644 h 19881"/>
              <a:gd name="connsiteX46" fmla="*/ 12424 w 19972"/>
              <a:gd name="connsiteY46" fmla="*/ 19881 h 19881"/>
              <a:gd name="connsiteX47" fmla="*/ 11983 w 19972"/>
              <a:gd name="connsiteY47" fmla="*/ 19644 h 19881"/>
              <a:gd name="connsiteX48" fmla="*/ 10992 w 19972"/>
              <a:gd name="connsiteY48" fmla="*/ 19502 h 19881"/>
              <a:gd name="connsiteX49" fmla="*/ 10854 w 19972"/>
              <a:gd name="connsiteY49" fmla="*/ 19644 h 19881"/>
              <a:gd name="connsiteX50" fmla="*/ 9835 w 19972"/>
              <a:gd name="connsiteY50" fmla="*/ 19028 h 19881"/>
              <a:gd name="connsiteX51" fmla="*/ 9394 w 19972"/>
              <a:gd name="connsiteY51" fmla="*/ 18673 h 19881"/>
              <a:gd name="connsiteX52" fmla="*/ 9118 w 19972"/>
              <a:gd name="connsiteY52" fmla="*/ 18673 h 19881"/>
              <a:gd name="connsiteX53" fmla="*/ 9118 w 19972"/>
              <a:gd name="connsiteY53" fmla="*/ 18910 h 19881"/>
              <a:gd name="connsiteX54" fmla="*/ 8430 w 19972"/>
              <a:gd name="connsiteY54" fmla="*/ 18910 h 19881"/>
              <a:gd name="connsiteX55" fmla="*/ 8430 w 19972"/>
              <a:gd name="connsiteY55" fmla="*/ 18673 h 19881"/>
              <a:gd name="connsiteX56" fmla="*/ 8264 w 19972"/>
              <a:gd name="connsiteY56" fmla="*/ 18910 h 19881"/>
              <a:gd name="connsiteX57" fmla="*/ 7989 w 19972"/>
              <a:gd name="connsiteY57" fmla="*/ 19028 h 19881"/>
              <a:gd name="connsiteX58" fmla="*/ 7548 w 19972"/>
              <a:gd name="connsiteY58" fmla="*/ 18910 h 19881"/>
              <a:gd name="connsiteX59" fmla="*/ 7135 w 19972"/>
              <a:gd name="connsiteY59" fmla="*/ 18673 h 19881"/>
              <a:gd name="connsiteX60" fmla="*/ 7135 w 19972"/>
              <a:gd name="connsiteY60" fmla="*/ 18294 h 19881"/>
              <a:gd name="connsiteX61" fmla="*/ 6584 w 19972"/>
              <a:gd name="connsiteY61" fmla="*/ 18057 h 19881"/>
              <a:gd name="connsiteX62" fmla="*/ 6419 w 19972"/>
              <a:gd name="connsiteY62" fmla="*/ 17417 h 19881"/>
              <a:gd name="connsiteX63" fmla="*/ 5702 w 19972"/>
              <a:gd name="connsiteY63" fmla="*/ 17061 h 19881"/>
              <a:gd name="connsiteX64" fmla="*/ 5399 w 19972"/>
              <a:gd name="connsiteY64" fmla="*/ 16445 h 19881"/>
              <a:gd name="connsiteX65" fmla="*/ 5289 w 19972"/>
              <a:gd name="connsiteY65" fmla="*/ 16327 h 19881"/>
              <a:gd name="connsiteX66" fmla="*/ 4986 w 19972"/>
              <a:gd name="connsiteY66" fmla="*/ 16327 h 19881"/>
              <a:gd name="connsiteX67" fmla="*/ 4848 w 19972"/>
              <a:gd name="connsiteY67" fmla="*/ 15971 h 19881"/>
              <a:gd name="connsiteX68" fmla="*/ 4160 w 19972"/>
              <a:gd name="connsiteY68" fmla="*/ 15971 h 19881"/>
              <a:gd name="connsiteX69" fmla="*/ 3829 w 19972"/>
              <a:gd name="connsiteY69" fmla="*/ 15095 h 19881"/>
              <a:gd name="connsiteX70" fmla="*/ 3416 w 19972"/>
              <a:gd name="connsiteY70" fmla="*/ 14715 h 19881"/>
              <a:gd name="connsiteX71" fmla="*/ 2700 w 19972"/>
              <a:gd name="connsiteY71" fmla="*/ 14715 h 19881"/>
              <a:gd name="connsiteX72" fmla="*/ 2700 w 19972"/>
              <a:gd name="connsiteY72" fmla="*/ 14360 h 19881"/>
              <a:gd name="connsiteX73" fmla="*/ 1983 w 19972"/>
              <a:gd name="connsiteY73" fmla="*/ 14360 h 19881"/>
              <a:gd name="connsiteX74" fmla="*/ 1846 w 19972"/>
              <a:gd name="connsiteY74" fmla="*/ 14123 h 19881"/>
              <a:gd name="connsiteX75" fmla="*/ 1846 w 19972"/>
              <a:gd name="connsiteY75" fmla="*/ 13886 h 19881"/>
              <a:gd name="connsiteX76" fmla="*/ 1570 w 19972"/>
              <a:gd name="connsiteY76" fmla="*/ 13744 h 19881"/>
              <a:gd name="connsiteX77" fmla="*/ 1983 w 19972"/>
              <a:gd name="connsiteY77" fmla="*/ 13507 h 19881"/>
              <a:gd name="connsiteX78" fmla="*/ 1846 w 19972"/>
              <a:gd name="connsiteY78" fmla="*/ 12914 h 19881"/>
              <a:gd name="connsiteX79" fmla="*/ 1129 w 19972"/>
              <a:gd name="connsiteY79" fmla="*/ 12156 h 19881"/>
              <a:gd name="connsiteX80" fmla="*/ 854 w 19972"/>
              <a:gd name="connsiteY80" fmla="*/ 11919 h 19881"/>
              <a:gd name="connsiteX81" fmla="*/ 1129 w 19972"/>
              <a:gd name="connsiteY81" fmla="*/ 11564 h 19881"/>
              <a:gd name="connsiteX82" fmla="*/ 551 w 19972"/>
              <a:gd name="connsiteY82" fmla="*/ 11303 h 19881"/>
              <a:gd name="connsiteX83" fmla="*/ 551 w 19972"/>
              <a:gd name="connsiteY83" fmla="*/ 10805 h 19881"/>
              <a:gd name="connsiteX84" fmla="*/ 441 w 19972"/>
              <a:gd name="connsiteY84" fmla="*/ 10308 h 19881"/>
              <a:gd name="connsiteX85" fmla="*/ 441 w 19972"/>
              <a:gd name="connsiteY85" fmla="*/ 10213 h 19881"/>
              <a:gd name="connsiteX86" fmla="*/ 165 w 19972"/>
              <a:gd name="connsiteY86" fmla="*/ 9952 h 19881"/>
              <a:gd name="connsiteX87" fmla="*/ 0 w 19972"/>
              <a:gd name="connsiteY87" fmla="*/ 10213 h 19881"/>
              <a:gd name="connsiteX88" fmla="*/ 0 w 19972"/>
              <a:gd name="connsiteY88" fmla="*/ 9715 h 19881"/>
              <a:gd name="connsiteX89" fmla="*/ 441 w 19972"/>
              <a:gd name="connsiteY89" fmla="*/ 9336 h 19881"/>
              <a:gd name="connsiteX90" fmla="*/ 165 w 19972"/>
              <a:gd name="connsiteY90" fmla="*/ 8720 h 19881"/>
              <a:gd name="connsiteX91" fmla="*/ 551 w 19972"/>
              <a:gd name="connsiteY91" fmla="*/ 8365 h 19881"/>
              <a:gd name="connsiteX92" fmla="*/ 441 w 19972"/>
              <a:gd name="connsiteY92" fmla="*/ 7986 h 19881"/>
              <a:gd name="connsiteX93" fmla="*/ 551 w 19972"/>
              <a:gd name="connsiteY93" fmla="*/ 7749 h 19881"/>
              <a:gd name="connsiteX0" fmla="*/ 441 w 19972"/>
              <a:gd name="connsiteY0" fmla="*/ 7986 h 19881"/>
              <a:gd name="connsiteX1" fmla="*/ 17410 w 19972"/>
              <a:gd name="connsiteY1" fmla="*/ 0 h 19881"/>
              <a:gd name="connsiteX2" fmla="*/ 17686 w 19972"/>
              <a:gd name="connsiteY2" fmla="*/ 616 h 19881"/>
              <a:gd name="connsiteX3" fmla="*/ 18127 w 19972"/>
              <a:gd name="connsiteY3" fmla="*/ 995 h 19881"/>
              <a:gd name="connsiteX4" fmla="*/ 17961 w 19972"/>
              <a:gd name="connsiteY4" fmla="*/ 995 h 19881"/>
              <a:gd name="connsiteX5" fmla="*/ 18567 w 19972"/>
              <a:gd name="connsiteY5" fmla="*/ 3436 h 19881"/>
              <a:gd name="connsiteX6" fmla="*/ 19118 w 19972"/>
              <a:gd name="connsiteY6" fmla="*/ 3815 h 19881"/>
              <a:gd name="connsiteX7" fmla="*/ 19835 w 19972"/>
              <a:gd name="connsiteY7" fmla="*/ 4194 h 19881"/>
              <a:gd name="connsiteX8" fmla="*/ 19972 w 19972"/>
              <a:gd name="connsiteY8" fmla="*/ 4431 h 19881"/>
              <a:gd name="connsiteX9" fmla="*/ 19835 w 19972"/>
              <a:gd name="connsiteY9" fmla="*/ 5047 h 19881"/>
              <a:gd name="connsiteX10" fmla="*/ 19256 w 19972"/>
              <a:gd name="connsiteY10" fmla="*/ 4787 h 19881"/>
              <a:gd name="connsiteX11" fmla="*/ 18843 w 19972"/>
              <a:gd name="connsiteY11" fmla="*/ 5166 h 19881"/>
              <a:gd name="connsiteX12" fmla="*/ 18843 w 19972"/>
              <a:gd name="connsiteY12" fmla="*/ 5403 h 19881"/>
              <a:gd name="connsiteX13" fmla="*/ 18402 w 19972"/>
              <a:gd name="connsiteY13" fmla="*/ 5403 h 19881"/>
              <a:gd name="connsiteX14" fmla="*/ 18127 w 19972"/>
              <a:gd name="connsiteY14" fmla="*/ 6042 h 19881"/>
              <a:gd name="connsiteX15" fmla="*/ 18127 w 19972"/>
              <a:gd name="connsiteY15" fmla="*/ 6635 h 19881"/>
              <a:gd name="connsiteX16" fmla="*/ 17686 w 19972"/>
              <a:gd name="connsiteY16" fmla="*/ 7986 h 19881"/>
              <a:gd name="connsiteX17" fmla="*/ 17410 w 19972"/>
              <a:gd name="connsiteY17" fmla="*/ 9336 h 19881"/>
              <a:gd name="connsiteX18" fmla="*/ 17273 w 19972"/>
              <a:gd name="connsiteY18" fmla="*/ 9952 h 19881"/>
              <a:gd name="connsiteX19" fmla="*/ 16832 w 19972"/>
              <a:gd name="connsiteY19" fmla="*/ 10213 h 19881"/>
              <a:gd name="connsiteX20" fmla="*/ 16253 w 19972"/>
              <a:gd name="connsiteY20" fmla="*/ 10924 h 19881"/>
              <a:gd name="connsiteX21" fmla="*/ 16116 w 19972"/>
              <a:gd name="connsiteY21" fmla="*/ 11919 h 19881"/>
              <a:gd name="connsiteX22" fmla="*/ 15840 w 19972"/>
              <a:gd name="connsiteY22" fmla="*/ 12156 h 19881"/>
              <a:gd name="connsiteX23" fmla="*/ 15427 w 19972"/>
              <a:gd name="connsiteY23" fmla="*/ 12156 h 19881"/>
              <a:gd name="connsiteX24" fmla="*/ 15124 w 19972"/>
              <a:gd name="connsiteY24" fmla="*/ 12535 h 19881"/>
              <a:gd name="connsiteX25" fmla="*/ 15124 w 19972"/>
              <a:gd name="connsiteY25" fmla="*/ 12914 h 19881"/>
              <a:gd name="connsiteX26" fmla="*/ 14986 w 19972"/>
              <a:gd name="connsiteY26" fmla="*/ 13388 h 19881"/>
              <a:gd name="connsiteX27" fmla="*/ 14986 w 19972"/>
              <a:gd name="connsiteY27" fmla="*/ 14478 h 19881"/>
              <a:gd name="connsiteX28" fmla="*/ 14408 w 19972"/>
              <a:gd name="connsiteY28" fmla="*/ 14715 h 19881"/>
              <a:gd name="connsiteX29" fmla="*/ 13554 w 19972"/>
              <a:gd name="connsiteY29" fmla="*/ 14715 h 19881"/>
              <a:gd name="connsiteX30" fmla="*/ 13554 w 19972"/>
              <a:gd name="connsiteY30" fmla="*/ 15332 h 19881"/>
              <a:gd name="connsiteX31" fmla="*/ 14408 w 19972"/>
              <a:gd name="connsiteY31" fmla="*/ 15711 h 19881"/>
              <a:gd name="connsiteX32" fmla="*/ 15124 w 19972"/>
              <a:gd name="connsiteY32" fmla="*/ 16327 h 19881"/>
              <a:gd name="connsiteX33" fmla="*/ 16116 w 19972"/>
              <a:gd name="connsiteY33" fmla="*/ 16943 h 19881"/>
              <a:gd name="connsiteX34" fmla="*/ 16253 w 19972"/>
              <a:gd name="connsiteY34" fmla="*/ 17417 h 19881"/>
              <a:gd name="connsiteX35" fmla="*/ 16556 w 19972"/>
              <a:gd name="connsiteY35" fmla="*/ 17914 h 19881"/>
              <a:gd name="connsiteX36" fmla="*/ 16997 w 19972"/>
              <a:gd name="connsiteY36" fmla="*/ 17914 h 19881"/>
              <a:gd name="connsiteX37" fmla="*/ 16997 w 19972"/>
              <a:gd name="connsiteY37" fmla="*/ 18673 h 19881"/>
              <a:gd name="connsiteX38" fmla="*/ 16832 w 19972"/>
              <a:gd name="connsiteY38" fmla="*/ 18673 h 19881"/>
              <a:gd name="connsiteX39" fmla="*/ 16556 w 19972"/>
              <a:gd name="connsiteY39" fmla="*/ 18294 h 19881"/>
              <a:gd name="connsiteX40" fmla="*/ 15840 w 19972"/>
              <a:gd name="connsiteY40" fmla="*/ 18673 h 19881"/>
              <a:gd name="connsiteX41" fmla="*/ 15124 w 19972"/>
              <a:gd name="connsiteY41" fmla="*/ 18910 h 19881"/>
              <a:gd name="connsiteX42" fmla="*/ 14986 w 19972"/>
              <a:gd name="connsiteY42" fmla="*/ 19265 h 19881"/>
              <a:gd name="connsiteX43" fmla="*/ 14242 w 19972"/>
              <a:gd name="connsiteY43" fmla="*/ 19644 h 19881"/>
              <a:gd name="connsiteX44" fmla="*/ 13278 w 19972"/>
              <a:gd name="connsiteY44" fmla="*/ 19644 h 19881"/>
              <a:gd name="connsiteX45" fmla="*/ 12562 w 19972"/>
              <a:gd name="connsiteY45" fmla="*/ 19644 h 19881"/>
              <a:gd name="connsiteX46" fmla="*/ 12424 w 19972"/>
              <a:gd name="connsiteY46" fmla="*/ 19881 h 19881"/>
              <a:gd name="connsiteX47" fmla="*/ 11983 w 19972"/>
              <a:gd name="connsiteY47" fmla="*/ 19644 h 19881"/>
              <a:gd name="connsiteX48" fmla="*/ 10992 w 19972"/>
              <a:gd name="connsiteY48" fmla="*/ 19502 h 19881"/>
              <a:gd name="connsiteX49" fmla="*/ 10854 w 19972"/>
              <a:gd name="connsiteY49" fmla="*/ 19644 h 19881"/>
              <a:gd name="connsiteX50" fmla="*/ 9835 w 19972"/>
              <a:gd name="connsiteY50" fmla="*/ 19028 h 19881"/>
              <a:gd name="connsiteX51" fmla="*/ 9394 w 19972"/>
              <a:gd name="connsiteY51" fmla="*/ 18673 h 19881"/>
              <a:gd name="connsiteX52" fmla="*/ 9118 w 19972"/>
              <a:gd name="connsiteY52" fmla="*/ 18673 h 19881"/>
              <a:gd name="connsiteX53" fmla="*/ 9118 w 19972"/>
              <a:gd name="connsiteY53" fmla="*/ 18910 h 19881"/>
              <a:gd name="connsiteX54" fmla="*/ 8430 w 19972"/>
              <a:gd name="connsiteY54" fmla="*/ 18910 h 19881"/>
              <a:gd name="connsiteX55" fmla="*/ 8430 w 19972"/>
              <a:gd name="connsiteY55" fmla="*/ 18673 h 19881"/>
              <a:gd name="connsiteX56" fmla="*/ 8264 w 19972"/>
              <a:gd name="connsiteY56" fmla="*/ 18910 h 19881"/>
              <a:gd name="connsiteX57" fmla="*/ 7989 w 19972"/>
              <a:gd name="connsiteY57" fmla="*/ 19028 h 19881"/>
              <a:gd name="connsiteX58" fmla="*/ 7548 w 19972"/>
              <a:gd name="connsiteY58" fmla="*/ 18910 h 19881"/>
              <a:gd name="connsiteX59" fmla="*/ 7135 w 19972"/>
              <a:gd name="connsiteY59" fmla="*/ 18673 h 19881"/>
              <a:gd name="connsiteX60" fmla="*/ 7135 w 19972"/>
              <a:gd name="connsiteY60" fmla="*/ 18294 h 19881"/>
              <a:gd name="connsiteX61" fmla="*/ 6584 w 19972"/>
              <a:gd name="connsiteY61" fmla="*/ 18057 h 19881"/>
              <a:gd name="connsiteX62" fmla="*/ 6419 w 19972"/>
              <a:gd name="connsiteY62" fmla="*/ 17417 h 19881"/>
              <a:gd name="connsiteX63" fmla="*/ 5702 w 19972"/>
              <a:gd name="connsiteY63" fmla="*/ 17061 h 19881"/>
              <a:gd name="connsiteX64" fmla="*/ 5399 w 19972"/>
              <a:gd name="connsiteY64" fmla="*/ 16445 h 19881"/>
              <a:gd name="connsiteX65" fmla="*/ 5289 w 19972"/>
              <a:gd name="connsiteY65" fmla="*/ 16327 h 19881"/>
              <a:gd name="connsiteX66" fmla="*/ 4986 w 19972"/>
              <a:gd name="connsiteY66" fmla="*/ 16327 h 19881"/>
              <a:gd name="connsiteX67" fmla="*/ 4848 w 19972"/>
              <a:gd name="connsiteY67" fmla="*/ 15971 h 19881"/>
              <a:gd name="connsiteX68" fmla="*/ 4160 w 19972"/>
              <a:gd name="connsiteY68" fmla="*/ 15971 h 19881"/>
              <a:gd name="connsiteX69" fmla="*/ 3829 w 19972"/>
              <a:gd name="connsiteY69" fmla="*/ 15095 h 19881"/>
              <a:gd name="connsiteX70" fmla="*/ 3416 w 19972"/>
              <a:gd name="connsiteY70" fmla="*/ 14715 h 19881"/>
              <a:gd name="connsiteX71" fmla="*/ 2700 w 19972"/>
              <a:gd name="connsiteY71" fmla="*/ 14715 h 19881"/>
              <a:gd name="connsiteX72" fmla="*/ 2700 w 19972"/>
              <a:gd name="connsiteY72" fmla="*/ 14360 h 19881"/>
              <a:gd name="connsiteX73" fmla="*/ 1983 w 19972"/>
              <a:gd name="connsiteY73" fmla="*/ 14360 h 19881"/>
              <a:gd name="connsiteX74" fmla="*/ 1846 w 19972"/>
              <a:gd name="connsiteY74" fmla="*/ 14123 h 19881"/>
              <a:gd name="connsiteX75" fmla="*/ 1846 w 19972"/>
              <a:gd name="connsiteY75" fmla="*/ 13886 h 19881"/>
              <a:gd name="connsiteX76" fmla="*/ 1570 w 19972"/>
              <a:gd name="connsiteY76" fmla="*/ 13744 h 19881"/>
              <a:gd name="connsiteX77" fmla="*/ 1983 w 19972"/>
              <a:gd name="connsiteY77" fmla="*/ 13507 h 19881"/>
              <a:gd name="connsiteX78" fmla="*/ 1846 w 19972"/>
              <a:gd name="connsiteY78" fmla="*/ 12914 h 19881"/>
              <a:gd name="connsiteX79" fmla="*/ 1129 w 19972"/>
              <a:gd name="connsiteY79" fmla="*/ 12156 h 19881"/>
              <a:gd name="connsiteX80" fmla="*/ 854 w 19972"/>
              <a:gd name="connsiteY80" fmla="*/ 11919 h 19881"/>
              <a:gd name="connsiteX81" fmla="*/ 1129 w 19972"/>
              <a:gd name="connsiteY81" fmla="*/ 11564 h 19881"/>
              <a:gd name="connsiteX82" fmla="*/ 551 w 19972"/>
              <a:gd name="connsiteY82" fmla="*/ 11303 h 19881"/>
              <a:gd name="connsiteX83" fmla="*/ 551 w 19972"/>
              <a:gd name="connsiteY83" fmla="*/ 10805 h 19881"/>
              <a:gd name="connsiteX84" fmla="*/ 441 w 19972"/>
              <a:gd name="connsiteY84" fmla="*/ 10308 h 19881"/>
              <a:gd name="connsiteX85" fmla="*/ 441 w 19972"/>
              <a:gd name="connsiteY85" fmla="*/ 10213 h 19881"/>
              <a:gd name="connsiteX86" fmla="*/ 165 w 19972"/>
              <a:gd name="connsiteY86" fmla="*/ 9952 h 19881"/>
              <a:gd name="connsiteX87" fmla="*/ 0 w 19972"/>
              <a:gd name="connsiteY87" fmla="*/ 10213 h 19881"/>
              <a:gd name="connsiteX88" fmla="*/ 0 w 19972"/>
              <a:gd name="connsiteY88" fmla="*/ 9715 h 19881"/>
              <a:gd name="connsiteX89" fmla="*/ 441 w 19972"/>
              <a:gd name="connsiteY89" fmla="*/ 9336 h 19881"/>
              <a:gd name="connsiteX90" fmla="*/ 165 w 19972"/>
              <a:gd name="connsiteY90" fmla="*/ 8720 h 19881"/>
              <a:gd name="connsiteX91" fmla="*/ 551 w 19972"/>
              <a:gd name="connsiteY91" fmla="*/ 8365 h 19881"/>
              <a:gd name="connsiteX92" fmla="*/ 441 w 19972"/>
              <a:gd name="connsiteY92" fmla="*/ 7986 h 19881"/>
              <a:gd name="connsiteX0" fmla="*/ 441 w 19972"/>
              <a:gd name="connsiteY0" fmla="*/ 7370 h 19265"/>
              <a:gd name="connsiteX1" fmla="*/ 17686 w 19972"/>
              <a:gd name="connsiteY1" fmla="*/ 0 h 19265"/>
              <a:gd name="connsiteX2" fmla="*/ 18127 w 19972"/>
              <a:gd name="connsiteY2" fmla="*/ 379 h 19265"/>
              <a:gd name="connsiteX3" fmla="*/ 17961 w 19972"/>
              <a:gd name="connsiteY3" fmla="*/ 379 h 19265"/>
              <a:gd name="connsiteX4" fmla="*/ 18567 w 19972"/>
              <a:gd name="connsiteY4" fmla="*/ 2820 h 19265"/>
              <a:gd name="connsiteX5" fmla="*/ 19118 w 19972"/>
              <a:gd name="connsiteY5" fmla="*/ 3199 h 19265"/>
              <a:gd name="connsiteX6" fmla="*/ 19835 w 19972"/>
              <a:gd name="connsiteY6" fmla="*/ 3578 h 19265"/>
              <a:gd name="connsiteX7" fmla="*/ 19972 w 19972"/>
              <a:gd name="connsiteY7" fmla="*/ 3815 h 19265"/>
              <a:gd name="connsiteX8" fmla="*/ 19835 w 19972"/>
              <a:gd name="connsiteY8" fmla="*/ 4431 h 19265"/>
              <a:gd name="connsiteX9" fmla="*/ 19256 w 19972"/>
              <a:gd name="connsiteY9" fmla="*/ 4171 h 19265"/>
              <a:gd name="connsiteX10" fmla="*/ 18843 w 19972"/>
              <a:gd name="connsiteY10" fmla="*/ 4550 h 19265"/>
              <a:gd name="connsiteX11" fmla="*/ 18843 w 19972"/>
              <a:gd name="connsiteY11" fmla="*/ 4787 h 19265"/>
              <a:gd name="connsiteX12" fmla="*/ 18402 w 19972"/>
              <a:gd name="connsiteY12" fmla="*/ 4787 h 19265"/>
              <a:gd name="connsiteX13" fmla="*/ 18127 w 19972"/>
              <a:gd name="connsiteY13" fmla="*/ 5426 h 19265"/>
              <a:gd name="connsiteX14" fmla="*/ 18127 w 19972"/>
              <a:gd name="connsiteY14" fmla="*/ 6019 h 19265"/>
              <a:gd name="connsiteX15" fmla="*/ 17686 w 19972"/>
              <a:gd name="connsiteY15" fmla="*/ 7370 h 19265"/>
              <a:gd name="connsiteX16" fmla="*/ 17410 w 19972"/>
              <a:gd name="connsiteY16" fmla="*/ 8720 h 19265"/>
              <a:gd name="connsiteX17" fmla="*/ 17273 w 19972"/>
              <a:gd name="connsiteY17" fmla="*/ 9336 h 19265"/>
              <a:gd name="connsiteX18" fmla="*/ 16832 w 19972"/>
              <a:gd name="connsiteY18" fmla="*/ 9597 h 19265"/>
              <a:gd name="connsiteX19" fmla="*/ 16253 w 19972"/>
              <a:gd name="connsiteY19" fmla="*/ 10308 h 19265"/>
              <a:gd name="connsiteX20" fmla="*/ 16116 w 19972"/>
              <a:gd name="connsiteY20" fmla="*/ 11303 h 19265"/>
              <a:gd name="connsiteX21" fmla="*/ 15840 w 19972"/>
              <a:gd name="connsiteY21" fmla="*/ 11540 h 19265"/>
              <a:gd name="connsiteX22" fmla="*/ 15427 w 19972"/>
              <a:gd name="connsiteY22" fmla="*/ 11540 h 19265"/>
              <a:gd name="connsiteX23" fmla="*/ 15124 w 19972"/>
              <a:gd name="connsiteY23" fmla="*/ 11919 h 19265"/>
              <a:gd name="connsiteX24" fmla="*/ 15124 w 19972"/>
              <a:gd name="connsiteY24" fmla="*/ 12298 h 19265"/>
              <a:gd name="connsiteX25" fmla="*/ 14986 w 19972"/>
              <a:gd name="connsiteY25" fmla="*/ 12772 h 19265"/>
              <a:gd name="connsiteX26" fmla="*/ 14986 w 19972"/>
              <a:gd name="connsiteY26" fmla="*/ 13862 h 19265"/>
              <a:gd name="connsiteX27" fmla="*/ 14408 w 19972"/>
              <a:gd name="connsiteY27" fmla="*/ 14099 h 19265"/>
              <a:gd name="connsiteX28" fmla="*/ 13554 w 19972"/>
              <a:gd name="connsiteY28" fmla="*/ 14099 h 19265"/>
              <a:gd name="connsiteX29" fmla="*/ 13554 w 19972"/>
              <a:gd name="connsiteY29" fmla="*/ 14716 h 19265"/>
              <a:gd name="connsiteX30" fmla="*/ 14408 w 19972"/>
              <a:gd name="connsiteY30" fmla="*/ 15095 h 19265"/>
              <a:gd name="connsiteX31" fmla="*/ 15124 w 19972"/>
              <a:gd name="connsiteY31" fmla="*/ 15711 h 19265"/>
              <a:gd name="connsiteX32" fmla="*/ 16116 w 19972"/>
              <a:gd name="connsiteY32" fmla="*/ 16327 h 19265"/>
              <a:gd name="connsiteX33" fmla="*/ 16253 w 19972"/>
              <a:gd name="connsiteY33" fmla="*/ 16801 h 19265"/>
              <a:gd name="connsiteX34" fmla="*/ 16556 w 19972"/>
              <a:gd name="connsiteY34" fmla="*/ 17298 h 19265"/>
              <a:gd name="connsiteX35" fmla="*/ 16997 w 19972"/>
              <a:gd name="connsiteY35" fmla="*/ 17298 h 19265"/>
              <a:gd name="connsiteX36" fmla="*/ 16997 w 19972"/>
              <a:gd name="connsiteY36" fmla="*/ 18057 h 19265"/>
              <a:gd name="connsiteX37" fmla="*/ 16832 w 19972"/>
              <a:gd name="connsiteY37" fmla="*/ 18057 h 19265"/>
              <a:gd name="connsiteX38" fmla="*/ 16556 w 19972"/>
              <a:gd name="connsiteY38" fmla="*/ 17678 h 19265"/>
              <a:gd name="connsiteX39" fmla="*/ 15840 w 19972"/>
              <a:gd name="connsiteY39" fmla="*/ 18057 h 19265"/>
              <a:gd name="connsiteX40" fmla="*/ 15124 w 19972"/>
              <a:gd name="connsiteY40" fmla="*/ 18294 h 19265"/>
              <a:gd name="connsiteX41" fmla="*/ 14986 w 19972"/>
              <a:gd name="connsiteY41" fmla="*/ 18649 h 19265"/>
              <a:gd name="connsiteX42" fmla="*/ 14242 w 19972"/>
              <a:gd name="connsiteY42" fmla="*/ 19028 h 19265"/>
              <a:gd name="connsiteX43" fmla="*/ 13278 w 19972"/>
              <a:gd name="connsiteY43" fmla="*/ 19028 h 19265"/>
              <a:gd name="connsiteX44" fmla="*/ 12562 w 19972"/>
              <a:gd name="connsiteY44" fmla="*/ 19028 h 19265"/>
              <a:gd name="connsiteX45" fmla="*/ 12424 w 19972"/>
              <a:gd name="connsiteY45" fmla="*/ 19265 h 19265"/>
              <a:gd name="connsiteX46" fmla="*/ 11983 w 19972"/>
              <a:gd name="connsiteY46" fmla="*/ 19028 h 19265"/>
              <a:gd name="connsiteX47" fmla="*/ 10992 w 19972"/>
              <a:gd name="connsiteY47" fmla="*/ 18886 h 19265"/>
              <a:gd name="connsiteX48" fmla="*/ 10854 w 19972"/>
              <a:gd name="connsiteY48" fmla="*/ 19028 h 19265"/>
              <a:gd name="connsiteX49" fmla="*/ 9835 w 19972"/>
              <a:gd name="connsiteY49" fmla="*/ 18412 h 19265"/>
              <a:gd name="connsiteX50" fmla="*/ 9394 w 19972"/>
              <a:gd name="connsiteY50" fmla="*/ 18057 h 19265"/>
              <a:gd name="connsiteX51" fmla="*/ 9118 w 19972"/>
              <a:gd name="connsiteY51" fmla="*/ 18057 h 19265"/>
              <a:gd name="connsiteX52" fmla="*/ 9118 w 19972"/>
              <a:gd name="connsiteY52" fmla="*/ 18294 h 19265"/>
              <a:gd name="connsiteX53" fmla="*/ 8430 w 19972"/>
              <a:gd name="connsiteY53" fmla="*/ 18294 h 19265"/>
              <a:gd name="connsiteX54" fmla="*/ 8430 w 19972"/>
              <a:gd name="connsiteY54" fmla="*/ 18057 h 19265"/>
              <a:gd name="connsiteX55" fmla="*/ 8264 w 19972"/>
              <a:gd name="connsiteY55" fmla="*/ 18294 h 19265"/>
              <a:gd name="connsiteX56" fmla="*/ 7989 w 19972"/>
              <a:gd name="connsiteY56" fmla="*/ 18412 h 19265"/>
              <a:gd name="connsiteX57" fmla="*/ 7548 w 19972"/>
              <a:gd name="connsiteY57" fmla="*/ 18294 h 19265"/>
              <a:gd name="connsiteX58" fmla="*/ 7135 w 19972"/>
              <a:gd name="connsiteY58" fmla="*/ 18057 h 19265"/>
              <a:gd name="connsiteX59" fmla="*/ 7135 w 19972"/>
              <a:gd name="connsiteY59" fmla="*/ 17678 h 19265"/>
              <a:gd name="connsiteX60" fmla="*/ 6584 w 19972"/>
              <a:gd name="connsiteY60" fmla="*/ 17441 h 19265"/>
              <a:gd name="connsiteX61" fmla="*/ 6419 w 19972"/>
              <a:gd name="connsiteY61" fmla="*/ 16801 h 19265"/>
              <a:gd name="connsiteX62" fmla="*/ 5702 w 19972"/>
              <a:gd name="connsiteY62" fmla="*/ 16445 h 19265"/>
              <a:gd name="connsiteX63" fmla="*/ 5399 w 19972"/>
              <a:gd name="connsiteY63" fmla="*/ 15829 h 19265"/>
              <a:gd name="connsiteX64" fmla="*/ 5289 w 19972"/>
              <a:gd name="connsiteY64" fmla="*/ 15711 h 19265"/>
              <a:gd name="connsiteX65" fmla="*/ 4986 w 19972"/>
              <a:gd name="connsiteY65" fmla="*/ 15711 h 19265"/>
              <a:gd name="connsiteX66" fmla="*/ 4848 w 19972"/>
              <a:gd name="connsiteY66" fmla="*/ 15355 h 19265"/>
              <a:gd name="connsiteX67" fmla="*/ 4160 w 19972"/>
              <a:gd name="connsiteY67" fmla="*/ 15355 h 19265"/>
              <a:gd name="connsiteX68" fmla="*/ 3829 w 19972"/>
              <a:gd name="connsiteY68" fmla="*/ 14479 h 19265"/>
              <a:gd name="connsiteX69" fmla="*/ 3416 w 19972"/>
              <a:gd name="connsiteY69" fmla="*/ 14099 h 19265"/>
              <a:gd name="connsiteX70" fmla="*/ 2700 w 19972"/>
              <a:gd name="connsiteY70" fmla="*/ 14099 h 19265"/>
              <a:gd name="connsiteX71" fmla="*/ 2700 w 19972"/>
              <a:gd name="connsiteY71" fmla="*/ 13744 h 19265"/>
              <a:gd name="connsiteX72" fmla="*/ 1983 w 19972"/>
              <a:gd name="connsiteY72" fmla="*/ 13744 h 19265"/>
              <a:gd name="connsiteX73" fmla="*/ 1846 w 19972"/>
              <a:gd name="connsiteY73" fmla="*/ 13507 h 19265"/>
              <a:gd name="connsiteX74" fmla="*/ 1846 w 19972"/>
              <a:gd name="connsiteY74" fmla="*/ 13270 h 19265"/>
              <a:gd name="connsiteX75" fmla="*/ 1570 w 19972"/>
              <a:gd name="connsiteY75" fmla="*/ 13128 h 19265"/>
              <a:gd name="connsiteX76" fmla="*/ 1983 w 19972"/>
              <a:gd name="connsiteY76" fmla="*/ 12891 h 19265"/>
              <a:gd name="connsiteX77" fmla="*/ 1846 w 19972"/>
              <a:gd name="connsiteY77" fmla="*/ 12298 h 19265"/>
              <a:gd name="connsiteX78" fmla="*/ 1129 w 19972"/>
              <a:gd name="connsiteY78" fmla="*/ 11540 h 19265"/>
              <a:gd name="connsiteX79" fmla="*/ 854 w 19972"/>
              <a:gd name="connsiteY79" fmla="*/ 11303 h 19265"/>
              <a:gd name="connsiteX80" fmla="*/ 1129 w 19972"/>
              <a:gd name="connsiteY80" fmla="*/ 10948 h 19265"/>
              <a:gd name="connsiteX81" fmla="*/ 551 w 19972"/>
              <a:gd name="connsiteY81" fmla="*/ 10687 h 19265"/>
              <a:gd name="connsiteX82" fmla="*/ 551 w 19972"/>
              <a:gd name="connsiteY82" fmla="*/ 10189 h 19265"/>
              <a:gd name="connsiteX83" fmla="*/ 441 w 19972"/>
              <a:gd name="connsiteY83" fmla="*/ 9692 h 19265"/>
              <a:gd name="connsiteX84" fmla="*/ 441 w 19972"/>
              <a:gd name="connsiteY84" fmla="*/ 9597 h 19265"/>
              <a:gd name="connsiteX85" fmla="*/ 165 w 19972"/>
              <a:gd name="connsiteY85" fmla="*/ 9336 h 19265"/>
              <a:gd name="connsiteX86" fmla="*/ 0 w 19972"/>
              <a:gd name="connsiteY86" fmla="*/ 9597 h 19265"/>
              <a:gd name="connsiteX87" fmla="*/ 0 w 19972"/>
              <a:gd name="connsiteY87" fmla="*/ 9099 h 19265"/>
              <a:gd name="connsiteX88" fmla="*/ 441 w 19972"/>
              <a:gd name="connsiteY88" fmla="*/ 8720 h 19265"/>
              <a:gd name="connsiteX89" fmla="*/ 165 w 19972"/>
              <a:gd name="connsiteY89" fmla="*/ 8104 h 19265"/>
              <a:gd name="connsiteX90" fmla="*/ 551 w 19972"/>
              <a:gd name="connsiteY90" fmla="*/ 7749 h 19265"/>
              <a:gd name="connsiteX91" fmla="*/ 441 w 19972"/>
              <a:gd name="connsiteY91" fmla="*/ 7370 h 19265"/>
              <a:gd name="connsiteX0" fmla="*/ 441 w 19972"/>
              <a:gd name="connsiteY0" fmla="*/ 6991 h 18886"/>
              <a:gd name="connsiteX1" fmla="*/ 18127 w 19972"/>
              <a:gd name="connsiteY1" fmla="*/ 0 h 18886"/>
              <a:gd name="connsiteX2" fmla="*/ 17961 w 19972"/>
              <a:gd name="connsiteY2" fmla="*/ 0 h 18886"/>
              <a:gd name="connsiteX3" fmla="*/ 18567 w 19972"/>
              <a:gd name="connsiteY3" fmla="*/ 2441 h 18886"/>
              <a:gd name="connsiteX4" fmla="*/ 19118 w 19972"/>
              <a:gd name="connsiteY4" fmla="*/ 2820 h 18886"/>
              <a:gd name="connsiteX5" fmla="*/ 19835 w 19972"/>
              <a:gd name="connsiteY5" fmla="*/ 3199 h 18886"/>
              <a:gd name="connsiteX6" fmla="*/ 19972 w 19972"/>
              <a:gd name="connsiteY6" fmla="*/ 3436 h 18886"/>
              <a:gd name="connsiteX7" fmla="*/ 19835 w 19972"/>
              <a:gd name="connsiteY7" fmla="*/ 4052 h 18886"/>
              <a:gd name="connsiteX8" fmla="*/ 19256 w 19972"/>
              <a:gd name="connsiteY8" fmla="*/ 3792 h 18886"/>
              <a:gd name="connsiteX9" fmla="*/ 18843 w 19972"/>
              <a:gd name="connsiteY9" fmla="*/ 4171 h 18886"/>
              <a:gd name="connsiteX10" fmla="*/ 18843 w 19972"/>
              <a:gd name="connsiteY10" fmla="*/ 4408 h 18886"/>
              <a:gd name="connsiteX11" fmla="*/ 18402 w 19972"/>
              <a:gd name="connsiteY11" fmla="*/ 4408 h 18886"/>
              <a:gd name="connsiteX12" fmla="*/ 18127 w 19972"/>
              <a:gd name="connsiteY12" fmla="*/ 5047 h 18886"/>
              <a:gd name="connsiteX13" fmla="*/ 18127 w 19972"/>
              <a:gd name="connsiteY13" fmla="*/ 5640 h 18886"/>
              <a:gd name="connsiteX14" fmla="*/ 17686 w 19972"/>
              <a:gd name="connsiteY14" fmla="*/ 6991 h 18886"/>
              <a:gd name="connsiteX15" fmla="*/ 17410 w 19972"/>
              <a:gd name="connsiteY15" fmla="*/ 8341 h 18886"/>
              <a:gd name="connsiteX16" fmla="*/ 17273 w 19972"/>
              <a:gd name="connsiteY16" fmla="*/ 8957 h 18886"/>
              <a:gd name="connsiteX17" fmla="*/ 16832 w 19972"/>
              <a:gd name="connsiteY17" fmla="*/ 9218 h 18886"/>
              <a:gd name="connsiteX18" fmla="*/ 16253 w 19972"/>
              <a:gd name="connsiteY18" fmla="*/ 9929 h 18886"/>
              <a:gd name="connsiteX19" fmla="*/ 16116 w 19972"/>
              <a:gd name="connsiteY19" fmla="*/ 10924 h 18886"/>
              <a:gd name="connsiteX20" fmla="*/ 15840 w 19972"/>
              <a:gd name="connsiteY20" fmla="*/ 11161 h 18886"/>
              <a:gd name="connsiteX21" fmla="*/ 15427 w 19972"/>
              <a:gd name="connsiteY21" fmla="*/ 11161 h 18886"/>
              <a:gd name="connsiteX22" fmla="*/ 15124 w 19972"/>
              <a:gd name="connsiteY22" fmla="*/ 11540 h 18886"/>
              <a:gd name="connsiteX23" fmla="*/ 15124 w 19972"/>
              <a:gd name="connsiteY23" fmla="*/ 11919 h 18886"/>
              <a:gd name="connsiteX24" fmla="*/ 14986 w 19972"/>
              <a:gd name="connsiteY24" fmla="*/ 12393 h 18886"/>
              <a:gd name="connsiteX25" fmla="*/ 14986 w 19972"/>
              <a:gd name="connsiteY25" fmla="*/ 13483 h 18886"/>
              <a:gd name="connsiteX26" fmla="*/ 14408 w 19972"/>
              <a:gd name="connsiteY26" fmla="*/ 13720 h 18886"/>
              <a:gd name="connsiteX27" fmla="*/ 13554 w 19972"/>
              <a:gd name="connsiteY27" fmla="*/ 13720 h 18886"/>
              <a:gd name="connsiteX28" fmla="*/ 13554 w 19972"/>
              <a:gd name="connsiteY28" fmla="*/ 14337 h 18886"/>
              <a:gd name="connsiteX29" fmla="*/ 14408 w 19972"/>
              <a:gd name="connsiteY29" fmla="*/ 14716 h 18886"/>
              <a:gd name="connsiteX30" fmla="*/ 15124 w 19972"/>
              <a:gd name="connsiteY30" fmla="*/ 15332 h 18886"/>
              <a:gd name="connsiteX31" fmla="*/ 16116 w 19972"/>
              <a:gd name="connsiteY31" fmla="*/ 15948 h 18886"/>
              <a:gd name="connsiteX32" fmla="*/ 16253 w 19972"/>
              <a:gd name="connsiteY32" fmla="*/ 16422 h 18886"/>
              <a:gd name="connsiteX33" fmla="*/ 16556 w 19972"/>
              <a:gd name="connsiteY33" fmla="*/ 16919 h 18886"/>
              <a:gd name="connsiteX34" fmla="*/ 16997 w 19972"/>
              <a:gd name="connsiteY34" fmla="*/ 16919 h 18886"/>
              <a:gd name="connsiteX35" fmla="*/ 16997 w 19972"/>
              <a:gd name="connsiteY35" fmla="*/ 17678 h 18886"/>
              <a:gd name="connsiteX36" fmla="*/ 16832 w 19972"/>
              <a:gd name="connsiteY36" fmla="*/ 17678 h 18886"/>
              <a:gd name="connsiteX37" fmla="*/ 16556 w 19972"/>
              <a:gd name="connsiteY37" fmla="*/ 17299 h 18886"/>
              <a:gd name="connsiteX38" fmla="*/ 15840 w 19972"/>
              <a:gd name="connsiteY38" fmla="*/ 17678 h 18886"/>
              <a:gd name="connsiteX39" fmla="*/ 15124 w 19972"/>
              <a:gd name="connsiteY39" fmla="*/ 17915 h 18886"/>
              <a:gd name="connsiteX40" fmla="*/ 14986 w 19972"/>
              <a:gd name="connsiteY40" fmla="*/ 18270 h 18886"/>
              <a:gd name="connsiteX41" fmla="*/ 14242 w 19972"/>
              <a:gd name="connsiteY41" fmla="*/ 18649 h 18886"/>
              <a:gd name="connsiteX42" fmla="*/ 13278 w 19972"/>
              <a:gd name="connsiteY42" fmla="*/ 18649 h 18886"/>
              <a:gd name="connsiteX43" fmla="*/ 12562 w 19972"/>
              <a:gd name="connsiteY43" fmla="*/ 18649 h 18886"/>
              <a:gd name="connsiteX44" fmla="*/ 12424 w 19972"/>
              <a:gd name="connsiteY44" fmla="*/ 18886 h 18886"/>
              <a:gd name="connsiteX45" fmla="*/ 11983 w 19972"/>
              <a:gd name="connsiteY45" fmla="*/ 18649 h 18886"/>
              <a:gd name="connsiteX46" fmla="*/ 10992 w 19972"/>
              <a:gd name="connsiteY46" fmla="*/ 18507 h 18886"/>
              <a:gd name="connsiteX47" fmla="*/ 10854 w 19972"/>
              <a:gd name="connsiteY47" fmla="*/ 18649 h 18886"/>
              <a:gd name="connsiteX48" fmla="*/ 9835 w 19972"/>
              <a:gd name="connsiteY48" fmla="*/ 18033 h 18886"/>
              <a:gd name="connsiteX49" fmla="*/ 9394 w 19972"/>
              <a:gd name="connsiteY49" fmla="*/ 17678 h 18886"/>
              <a:gd name="connsiteX50" fmla="*/ 9118 w 19972"/>
              <a:gd name="connsiteY50" fmla="*/ 17678 h 18886"/>
              <a:gd name="connsiteX51" fmla="*/ 9118 w 19972"/>
              <a:gd name="connsiteY51" fmla="*/ 17915 h 18886"/>
              <a:gd name="connsiteX52" fmla="*/ 8430 w 19972"/>
              <a:gd name="connsiteY52" fmla="*/ 17915 h 18886"/>
              <a:gd name="connsiteX53" fmla="*/ 8430 w 19972"/>
              <a:gd name="connsiteY53" fmla="*/ 17678 h 18886"/>
              <a:gd name="connsiteX54" fmla="*/ 8264 w 19972"/>
              <a:gd name="connsiteY54" fmla="*/ 17915 h 18886"/>
              <a:gd name="connsiteX55" fmla="*/ 7989 w 19972"/>
              <a:gd name="connsiteY55" fmla="*/ 18033 h 18886"/>
              <a:gd name="connsiteX56" fmla="*/ 7548 w 19972"/>
              <a:gd name="connsiteY56" fmla="*/ 17915 h 18886"/>
              <a:gd name="connsiteX57" fmla="*/ 7135 w 19972"/>
              <a:gd name="connsiteY57" fmla="*/ 17678 h 18886"/>
              <a:gd name="connsiteX58" fmla="*/ 7135 w 19972"/>
              <a:gd name="connsiteY58" fmla="*/ 17299 h 18886"/>
              <a:gd name="connsiteX59" fmla="*/ 6584 w 19972"/>
              <a:gd name="connsiteY59" fmla="*/ 17062 h 18886"/>
              <a:gd name="connsiteX60" fmla="*/ 6419 w 19972"/>
              <a:gd name="connsiteY60" fmla="*/ 16422 h 18886"/>
              <a:gd name="connsiteX61" fmla="*/ 5702 w 19972"/>
              <a:gd name="connsiteY61" fmla="*/ 16066 h 18886"/>
              <a:gd name="connsiteX62" fmla="*/ 5399 w 19972"/>
              <a:gd name="connsiteY62" fmla="*/ 15450 h 18886"/>
              <a:gd name="connsiteX63" fmla="*/ 5289 w 19972"/>
              <a:gd name="connsiteY63" fmla="*/ 15332 h 18886"/>
              <a:gd name="connsiteX64" fmla="*/ 4986 w 19972"/>
              <a:gd name="connsiteY64" fmla="*/ 15332 h 18886"/>
              <a:gd name="connsiteX65" fmla="*/ 4848 w 19972"/>
              <a:gd name="connsiteY65" fmla="*/ 14976 h 18886"/>
              <a:gd name="connsiteX66" fmla="*/ 4160 w 19972"/>
              <a:gd name="connsiteY66" fmla="*/ 14976 h 18886"/>
              <a:gd name="connsiteX67" fmla="*/ 3829 w 19972"/>
              <a:gd name="connsiteY67" fmla="*/ 14100 h 18886"/>
              <a:gd name="connsiteX68" fmla="*/ 3416 w 19972"/>
              <a:gd name="connsiteY68" fmla="*/ 13720 h 18886"/>
              <a:gd name="connsiteX69" fmla="*/ 2700 w 19972"/>
              <a:gd name="connsiteY69" fmla="*/ 13720 h 18886"/>
              <a:gd name="connsiteX70" fmla="*/ 2700 w 19972"/>
              <a:gd name="connsiteY70" fmla="*/ 13365 h 18886"/>
              <a:gd name="connsiteX71" fmla="*/ 1983 w 19972"/>
              <a:gd name="connsiteY71" fmla="*/ 13365 h 18886"/>
              <a:gd name="connsiteX72" fmla="*/ 1846 w 19972"/>
              <a:gd name="connsiteY72" fmla="*/ 13128 h 18886"/>
              <a:gd name="connsiteX73" fmla="*/ 1846 w 19972"/>
              <a:gd name="connsiteY73" fmla="*/ 12891 h 18886"/>
              <a:gd name="connsiteX74" fmla="*/ 1570 w 19972"/>
              <a:gd name="connsiteY74" fmla="*/ 12749 h 18886"/>
              <a:gd name="connsiteX75" fmla="*/ 1983 w 19972"/>
              <a:gd name="connsiteY75" fmla="*/ 12512 h 18886"/>
              <a:gd name="connsiteX76" fmla="*/ 1846 w 19972"/>
              <a:gd name="connsiteY76" fmla="*/ 11919 h 18886"/>
              <a:gd name="connsiteX77" fmla="*/ 1129 w 19972"/>
              <a:gd name="connsiteY77" fmla="*/ 11161 h 18886"/>
              <a:gd name="connsiteX78" fmla="*/ 854 w 19972"/>
              <a:gd name="connsiteY78" fmla="*/ 10924 h 18886"/>
              <a:gd name="connsiteX79" fmla="*/ 1129 w 19972"/>
              <a:gd name="connsiteY79" fmla="*/ 10569 h 18886"/>
              <a:gd name="connsiteX80" fmla="*/ 551 w 19972"/>
              <a:gd name="connsiteY80" fmla="*/ 10308 h 18886"/>
              <a:gd name="connsiteX81" fmla="*/ 551 w 19972"/>
              <a:gd name="connsiteY81" fmla="*/ 9810 h 18886"/>
              <a:gd name="connsiteX82" fmla="*/ 441 w 19972"/>
              <a:gd name="connsiteY82" fmla="*/ 9313 h 18886"/>
              <a:gd name="connsiteX83" fmla="*/ 441 w 19972"/>
              <a:gd name="connsiteY83" fmla="*/ 9218 h 18886"/>
              <a:gd name="connsiteX84" fmla="*/ 165 w 19972"/>
              <a:gd name="connsiteY84" fmla="*/ 8957 h 18886"/>
              <a:gd name="connsiteX85" fmla="*/ 0 w 19972"/>
              <a:gd name="connsiteY85" fmla="*/ 9218 h 18886"/>
              <a:gd name="connsiteX86" fmla="*/ 0 w 19972"/>
              <a:gd name="connsiteY86" fmla="*/ 8720 h 18886"/>
              <a:gd name="connsiteX87" fmla="*/ 441 w 19972"/>
              <a:gd name="connsiteY87" fmla="*/ 8341 h 18886"/>
              <a:gd name="connsiteX88" fmla="*/ 165 w 19972"/>
              <a:gd name="connsiteY88" fmla="*/ 7725 h 18886"/>
              <a:gd name="connsiteX89" fmla="*/ 551 w 19972"/>
              <a:gd name="connsiteY89" fmla="*/ 7370 h 18886"/>
              <a:gd name="connsiteX90" fmla="*/ 441 w 19972"/>
              <a:gd name="connsiteY90" fmla="*/ 6991 h 18886"/>
              <a:gd name="connsiteX0" fmla="*/ 441 w 19972"/>
              <a:gd name="connsiteY0" fmla="*/ 6991 h 18886"/>
              <a:gd name="connsiteX1" fmla="*/ 18127 w 19972"/>
              <a:gd name="connsiteY1" fmla="*/ 0 h 18886"/>
              <a:gd name="connsiteX2" fmla="*/ 18567 w 19972"/>
              <a:gd name="connsiteY2" fmla="*/ 2441 h 18886"/>
              <a:gd name="connsiteX3" fmla="*/ 19118 w 19972"/>
              <a:gd name="connsiteY3" fmla="*/ 2820 h 18886"/>
              <a:gd name="connsiteX4" fmla="*/ 19835 w 19972"/>
              <a:gd name="connsiteY4" fmla="*/ 3199 h 18886"/>
              <a:gd name="connsiteX5" fmla="*/ 19972 w 19972"/>
              <a:gd name="connsiteY5" fmla="*/ 3436 h 18886"/>
              <a:gd name="connsiteX6" fmla="*/ 19835 w 19972"/>
              <a:gd name="connsiteY6" fmla="*/ 4052 h 18886"/>
              <a:gd name="connsiteX7" fmla="*/ 19256 w 19972"/>
              <a:gd name="connsiteY7" fmla="*/ 3792 h 18886"/>
              <a:gd name="connsiteX8" fmla="*/ 18843 w 19972"/>
              <a:gd name="connsiteY8" fmla="*/ 4171 h 18886"/>
              <a:gd name="connsiteX9" fmla="*/ 18843 w 19972"/>
              <a:gd name="connsiteY9" fmla="*/ 4408 h 18886"/>
              <a:gd name="connsiteX10" fmla="*/ 18402 w 19972"/>
              <a:gd name="connsiteY10" fmla="*/ 4408 h 18886"/>
              <a:gd name="connsiteX11" fmla="*/ 18127 w 19972"/>
              <a:gd name="connsiteY11" fmla="*/ 5047 h 18886"/>
              <a:gd name="connsiteX12" fmla="*/ 18127 w 19972"/>
              <a:gd name="connsiteY12" fmla="*/ 5640 h 18886"/>
              <a:gd name="connsiteX13" fmla="*/ 17686 w 19972"/>
              <a:gd name="connsiteY13" fmla="*/ 6991 h 18886"/>
              <a:gd name="connsiteX14" fmla="*/ 17410 w 19972"/>
              <a:gd name="connsiteY14" fmla="*/ 8341 h 18886"/>
              <a:gd name="connsiteX15" fmla="*/ 17273 w 19972"/>
              <a:gd name="connsiteY15" fmla="*/ 8957 h 18886"/>
              <a:gd name="connsiteX16" fmla="*/ 16832 w 19972"/>
              <a:gd name="connsiteY16" fmla="*/ 9218 h 18886"/>
              <a:gd name="connsiteX17" fmla="*/ 16253 w 19972"/>
              <a:gd name="connsiteY17" fmla="*/ 9929 h 18886"/>
              <a:gd name="connsiteX18" fmla="*/ 16116 w 19972"/>
              <a:gd name="connsiteY18" fmla="*/ 10924 h 18886"/>
              <a:gd name="connsiteX19" fmla="*/ 15840 w 19972"/>
              <a:gd name="connsiteY19" fmla="*/ 11161 h 18886"/>
              <a:gd name="connsiteX20" fmla="*/ 15427 w 19972"/>
              <a:gd name="connsiteY20" fmla="*/ 11161 h 18886"/>
              <a:gd name="connsiteX21" fmla="*/ 15124 w 19972"/>
              <a:gd name="connsiteY21" fmla="*/ 11540 h 18886"/>
              <a:gd name="connsiteX22" fmla="*/ 15124 w 19972"/>
              <a:gd name="connsiteY22" fmla="*/ 11919 h 18886"/>
              <a:gd name="connsiteX23" fmla="*/ 14986 w 19972"/>
              <a:gd name="connsiteY23" fmla="*/ 12393 h 18886"/>
              <a:gd name="connsiteX24" fmla="*/ 14986 w 19972"/>
              <a:gd name="connsiteY24" fmla="*/ 13483 h 18886"/>
              <a:gd name="connsiteX25" fmla="*/ 14408 w 19972"/>
              <a:gd name="connsiteY25" fmla="*/ 13720 h 18886"/>
              <a:gd name="connsiteX26" fmla="*/ 13554 w 19972"/>
              <a:gd name="connsiteY26" fmla="*/ 13720 h 18886"/>
              <a:gd name="connsiteX27" fmla="*/ 13554 w 19972"/>
              <a:gd name="connsiteY27" fmla="*/ 14337 h 18886"/>
              <a:gd name="connsiteX28" fmla="*/ 14408 w 19972"/>
              <a:gd name="connsiteY28" fmla="*/ 14716 h 18886"/>
              <a:gd name="connsiteX29" fmla="*/ 15124 w 19972"/>
              <a:gd name="connsiteY29" fmla="*/ 15332 h 18886"/>
              <a:gd name="connsiteX30" fmla="*/ 16116 w 19972"/>
              <a:gd name="connsiteY30" fmla="*/ 15948 h 18886"/>
              <a:gd name="connsiteX31" fmla="*/ 16253 w 19972"/>
              <a:gd name="connsiteY31" fmla="*/ 16422 h 18886"/>
              <a:gd name="connsiteX32" fmla="*/ 16556 w 19972"/>
              <a:gd name="connsiteY32" fmla="*/ 16919 h 18886"/>
              <a:gd name="connsiteX33" fmla="*/ 16997 w 19972"/>
              <a:gd name="connsiteY33" fmla="*/ 16919 h 18886"/>
              <a:gd name="connsiteX34" fmla="*/ 16997 w 19972"/>
              <a:gd name="connsiteY34" fmla="*/ 17678 h 18886"/>
              <a:gd name="connsiteX35" fmla="*/ 16832 w 19972"/>
              <a:gd name="connsiteY35" fmla="*/ 17678 h 18886"/>
              <a:gd name="connsiteX36" fmla="*/ 16556 w 19972"/>
              <a:gd name="connsiteY36" fmla="*/ 17299 h 18886"/>
              <a:gd name="connsiteX37" fmla="*/ 15840 w 19972"/>
              <a:gd name="connsiteY37" fmla="*/ 17678 h 18886"/>
              <a:gd name="connsiteX38" fmla="*/ 15124 w 19972"/>
              <a:gd name="connsiteY38" fmla="*/ 17915 h 18886"/>
              <a:gd name="connsiteX39" fmla="*/ 14986 w 19972"/>
              <a:gd name="connsiteY39" fmla="*/ 18270 h 18886"/>
              <a:gd name="connsiteX40" fmla="*/ 14242 w 19972"/>
              <a:gd name="connsiteY40" fmla="*/ 18649 h 18886"/>
              <a:gd name="connsiteX41" fmla="*/ 13278 w 19972"/>
              <a:gd name="connsiteY41" fmla="*/ 18649 h 18886"/>
              <a:gd name="connsiteX42" fmla="*/ 12562 w 19972"/>
              <a:gd name="connsiteY42" fmla="*/ 18649 h 18886"/>
              <a:gd name="connsiteX43" fmla="*/ 12424 w 19972"/>
              <a:gd name="connsiteY43" fmla="*/ 18886 h 18886"/>
              <a:gd name="connsiteX44" fmla="*/ 11983 w 19972"/>
              <a:gd name="connsiteY44" fmla="*/ 18649 h 18886"/>
              <a:gd name="connsiteX45" fmla="*/ 10992 w 19972"/>
              <a:gd name="connsiteY45" fmla="*/ 18507 h 18886"/>
              <a:gd name="connsiteX46" fmla="*/ 10854 w 19972"/>
              <a:gd name="connsiteY46" fmla="*/ 18649 h 18886"/>
              <a:gd name="connsiteX47" fmla="*/ 9835 w 19972"/>
              <a:gd name="connsiteY47" fmla="*/ 18033 h 18886"/>
              <a:gd name="connsiteX48" fmla="*/ 9394 w 19972"/>
              <a:gd name="connsiteY48" fmla="*/ 17678 h 18886"/>
              <a:gd name="connsiteX49" fmla="*/ 9118 w 19972"/>
              <a:gd name="connsiteY49" fmla="*/ 17678 h 18886"/>
              <a:gd name="connsiteX50" fmla="*/ 9118 w 19972"/>
              <a:gd name="connsiteY50" fmla="*/ 17915 h 18886"/>
              <a:gd name="connsiteX51" fmla="*/ 8430 w 19972"/>
              <a:gd name="connsiteY51" fmla="*/ 17915 h 18886"/>
              <a:gd name="connsiteX52" fmla="*/ 8430 w 19972"/>
              <a:gd name="connsiteY52" fmla="*/ 17678 h 18886"/>
              <a:gd name="connsiteX53" fmla="*/ 8264 w 19972"/>
              <a:gd name="connsiteY53" fmla="*/ 17915 h 18886"/>
              <a:gd name="connsiteX54" fmla="*/ 7989 w 19972"/>
              <a:gd name="connsiteY54" fmla="*/ 18033 h 18886"/>
              <a:gd name="connsiteX55" fmla="*/ 7548 w 19972"/>
              <a:gd name="connsiteY55" fmla="*/ 17915 h 18886"/>
              <a:gd name="connsiteX56" fmla="*/ 7135 w 19972"/>
              <a:gd name="connsiteY56" fmla="*/ 17678 h 18886"/>
              <a:gd name="connsiteX57" fmla="*/ 7135 w 19972"/>
              <a:gd name="connsiteY57" fmla="*/ 17299 h 18886"/>
              <a:gd name="connsiteX58" fmla="*/ 6584 w 19972"/>
              <a:gd name="connsiteY58" fmla="*/ 17062 h 18886"/>
              <a:gd name="connsiteX59" fmla="*/ 6419 w 19972"/>
              <a:gd name="connsiteY59" fmla="*/ 16422 h 18886"/>
              <a:gd name="connsiteX60" fmla="*/ 5702 w 19972"/>
              <a:gd name="connsiteY60" fmla="*/ 16066 h 18886"/>
              <a:gd name="connsiteX61" fmla="*/ 5399 w 19972"/>
              <a:gd name="connsiteY61" fmla="*/ 15450 h 18886"/>
              <a:gd name="connsiteX62" fmla="*/ 5289 w 19972"/>
              <a:gd name="connsiteY62" fmla="*/ 15332 h 18886"/>
              <a:gd name="connsiteX63" fmla="*/ 4986 w 19972"/>
              <a:gd name="connsiteY63" fmla="*/ 15332 h 18886"/>
              <a:gd name="connsiteX64" fmla="*/ 4848 w 19972"/>
              <a:gd name="connsiteY64" fmla="*/ 14976 h 18886"/>
              <a:gd name="connsiteX65" fmla="*/ 4160 w 19972"/>
              <a:gd name="connsiteY65" fmla="*/ 14976 h 18886"/>
              <a:gd name="connsiteX66" fmla="*/ 3829 w 19972"/>
              <a:gd name="connsiteY66" fmla="*/ 14100 h 18886"/>
              <a:gd name="connsiteX67" fmla="*/ 3416 w 19972"/>
              <a:gd name="connsiteY67" fmla="*/ 13720 h 18886"/>
              <a:gd name="connsiteX68" fmla="*/ 2700 w 19972"/>
              <a:gd name="connsiteY68" fmla="*/ 13720 h 18886"/>
              <a:gd name="connsiteX69" fmla="*/ 2700 w 19972"/>
              <a:gd name="connsiteY69" fmla="*/ 13365 h 18886"/>
              <a:gd name="connsiteX70" fmla="*/ 1983 w 19972"/>
              <a:gd name="connsiteY70" fmla="*/ 13365 h 18886"/>
              <a:gd name="connsiteX71" fmla="*/ 1846 w 19972"/>
              <a:gd name="connsiteY71" fmla="*/ 13128 h 18886"/>
              <a:gd name="connsiteX72" fmla="*/ 1846 w 19972"/>
              <a:gd name="connsiteY72" fmla="*/ 12891 h 18886"/>
              <a:gd name="connsiteX73" fmla="*/ 1570 w 19972"/>
              <a:gd name="connsiteY73" fmla="*/ 12749 h 18886"/>
              <a:gd name="connsiteX74" fmla="*/ 1983 w 19972"/>
              <a:gd name="connsiteY74" fmla="*/ 12512 h 18886"/>
              <a:gd name="connsiteX75" fmla="*/ 1846 w 19972"/>
              <a:gd name="connsiteY75" fmla="*/ 11919 h 18886"/>
              <a:gd name="connsiteX76" fmla="*/ 1129 w 19972"/>
              <a:gd name="connsiteY76" fmla="*/ 11161 h 18886"/>
              <a:gd name="connsiteX77" fmla="*/ 854 w 19972"/>
              <a:gd name="connsiteY77" fmla="*/ 10924 h 18886"/>
              <a:gd name="connsiteX78" fmla="*/ 1129 w 19972"/>
              <a:gd name="connsiteY78" fmla="*/ 10569 h 18886"/>
              <a:gd name="connsiteX79" fmla="*/ 551 w 19972"/>
              <a:gd name="connsiteY79" fmla="*/ 10308 h 18886"/>
              <a:gd name="connsiteX80" fmla="*/ 551 w 19972"/>
              <a:gd name="connsiteY80" fmla="*/ 9810 h 18886"/>
              <a:gd name="connsiteX81" fmla="*/ 441 w 19972"/>
              <a:gd name="connsiteY81" fmla="*/ 9313 h 18886"/>
              <a:gd name="connsiteX82" fmla="*/ 441 w 19972"/>
              <a:gd name="connsiteY82" fmla="*/ 9218 h 18886"/>
              <a:gd name="connsiteX83" fmla="*/ 165 w 19972"/>
              <a:gd name="connsiteY83" fmla="*/ 8957 h 18886"/>
              <a:gd name="connsiteX84" fmla="*/ 0 w 19972"/>
              <a:gd name="connsiteY84" fmla="*/ 9218 h 18886"/>
              <a:gd name="connsiteX85" fmla="*/ 0 w 19972"/>
              <a:gd name="connsiteY85" fmla="*/ 8720 h 18886"/>
              <a:gd name="connsiteX86" fmla="*/ 441 w 19972"/>
              <a:gd name="connsiteY86" fmla="*/ 8341 h 18886"/>
              <a:gd name="connsiteX87" fmla="*/ 165 w 19972"/>
              <a:gd name="connsiteY87" fmla="*/ 7725 h 18886"/>
              <a:gd name="connsiteX88" fmla="*/ 551 w 19972"/>
              <a:gd name="connsiteY88" fmla="*/ 7370 h 18886"/>
              <a:gd name="connsiteX89" fmla="*/ 441 w 19972"/>
              <a:gd name="connsiteY89" fmla="*/ 6991 h 18886"/>
              <a:gd name="connsiteX0" fmla="*/ 441 w 19972"/>
              <a:gd name="connsiteY0" fmla="*/ 4550 h 16445"/>
              <a:gd name="connsiteX1" fmla="*/ 18567 w 19972"/>
              <a:gd name="connsiteY1" fmla="*/ 0 h 16445"/>
              <a:gd name="connsiteX2" fmla="*/ 19118 w 19972"/>
              <a:gd name="connsiteY2" fmla="*/ 379 h 16445"/>
              <a:gd name="connsiteX3" fmla="*/ 19835 w 19972"/>
              <a:gd name="connsiteY3" fmla="*/ 758 h 16445"/>
              <a:gd name="connsiteX4" fmla="*/ 19972 w 19972"/>
              <a:gd name="connsiteY4" fmla="*/ 995 h 16445"/>
              <a:gd name="connsiteX5" fmla="*/ 19835 w 19972"/>
              <a:gd name="connsiteY5" fmla="*/ 1611 h 16445"/>
              <a:gd name="connsiteX6" fmla="*/ 19256 w 19972"/>
              <a:gd name="connsiteY6" fmla="*/ 1351 h 16445"/>
              <a:gd name="connsiteX7" fmla="*/ 18843 w 19972"/>
              <a:gd name="connsiteY7" fmla="*/ 1730 h 16445"/>
              <a:gd name="connsiteX8" fmla="*/ 18843 w 19972"/>
              <a:gd name="connsiteY8" fmla="*/ 1967 h 16445"/>
              <a:gd name="connsiteX9" fmla="*/ 18402 w 19972"/>
              <a:gd name="connsiteY9" fmla="*/ 1967 h 16445"/>
              <a:gd name="connsiteX10" fmla="*/ 18127 w 19972"/>
              <a:gd name="connsiteY10" fmla="*/ 2606 h 16445"/>
              <a:gd name="connsiteX11" fmla="*/ 18127 w 19972"/>
              <a:gd name="connsiteY11" fmla="*/ 3199 h 16445"/>
              <a:gd name="connsiteX12" fmla="*/ 17686 w 19972"/>
              <a:gd name="connsiteY12" fmla="*/ 4550 h 16445"/>
              <a:gd name="connsiteX13" fmla="*/ 17410 w 19972"/>
              <a:gd name="connsiteY13" fmla="*/ 5900 h 16445"/>
              <a:gd name="connsiteX14" fmla="*/ 17273 w 19972"/>
              <a:gd name="connsiteY14" fmla="*/ 6516 h 16445"/>
              <a:gd name="connsiteX15" fmla="*/ 16832 w 19972"/>
              <a:gd name="connsiteY15" fmla="*/ 6777 h 16445"/>
              <a:gd name="connsiteX16" fmla="*/ 16253 w 19972"/>
              <a:gd name="connsiteY16" fmla="*/ 7488 h 16445"/>
              <a:gd name="connsiteX17" fmla="*/ 16116 w 19972"/>
              <a:gd name="connsiteY17" fmla="*/ 8483 h 16445"/>
              <a:gd name="connsiteX18" fmla="*/ 15840 w 19972"/>
              <a:gd name="connsiteY18" fmla="*/ 8720 h 16445"/>
              <a:gd name="connsiteX19" fmla="*/ 15427 w 19972"/>
              <a:gd name="connsiteY19" fmla="*/ 8720 h 16445"/>
              <a:gd name="connsiteX20" fmla="*/ 15124 w 19972"/>
              <a:gd name="connsiteY20" fmla="*/ 9099 h 16445"/>
              <a:gd name="connsiteX21" fmla="*/ 15124 w 19972"/>
              <a:gd name="connsiteY21" fmla="*/ 9478 h 16445"/>
              <a:gd name="connsiteX22" fmla="*/ 14986 w 19972"/>
              <a:gd name="connsiteY22" fmla="*/ 9952 h 16445"/>
              <a:gd name="connsiteX23" fmla="*/ 14986 w 19972"/>
              <a:gd name="connsiteY23" fmla="*/ 11042 h 16445"/>
              <a:gd name="connsiteX24" fmla="*/ 14408 w 19972"/>
              <a:gd name="connsiteY24" fmla="*/ 11279 h 16445"/>
              <a:gd name="connsiteX25" fmla="*/ 13554 w 19972"/>
              <a:gd name="connsiteY25" fmla="*/ 11279 h 16445"/>
              <a:gd name="connsiteX26" fmla="*/ 13554 w 19972"/>
              <a:gd name="connsiteY26" fmla="*/ 11896 h 16445"/>
              <a:gd name="connsiteX27" fmla="*/ 14408 w 19972"/>
              <a:gd name="connsiteY27" fmla="*/ 12275 h 16445"/>
              <a:gd name="connsiteX28" fmla="*/ 15124 w 19972"/>
              <a:gd name="connsiteY28" fmla="*/ 12891 h 16445"/>
              <a:gd name="connsiteX29" fmla="*/ 16116 w 19972"/>
              <a:gd name="connsiteY29" fmla="*/ 13507 h 16445"/>
              <a:gd name="connsiteX30" fmla="*/ 16253 w 19972"/>
              <a:gd name="connsiteY30" fmla="*/ 13981 h 16445"/>
              <a:gd name="connsiteX31" fmla="*/ 16556 w 19972"/>
              <a:gd name="connsiteY31" fmla="*/ 14478 h 16445"/>
              <a:gd name="connsiteX32" fmla="*/ 16997 w 19972"/>
              <a:gd name="connsiteY32" fmla="*/ 14478 h 16445"/>
              <a:gd name="connsiteX33" fmla="*/ 16997 w 19972"/>
              <a:gd name="connsiteY33" fmla="*/ 15237 h 16445"/>
              <a:gd name="connsiteX34" fmla="*/ 16832 w 19972"/>
              <a:gd name="connsiteY34" fmla="*/ 15237 h 16445"/>
              <a:gd name="connsiteX35" fmla="*/ 16556 w 19972"/>
              <a:gd name="connsiteY35" fmla="*/ 14858 h 16445"/>
              <a:gd name="connsiteX36" fmla="*/ 15840 w 19972"/>
              <a:gd name="connsiteY36" fmla="*/ 15237 h 16445"/>
              <a:gd name="connsiteX37" fmla="*/ 15124 w 19972"/>
              <a:gd name="connsiteY37" fmla="*/ 15474 h 16445"/>
              <a:gd name="connsiteX38" fmla="*/ 14986 w 19972"/>
              <a:gd name="connsiteY38" fmla="*/ 15829 h 16445"/>
              <a:gd name="connsiteX39" fmla="*/ 14242 w 19972"/>
              <a:gd name="connsiteY39" fmla="*/ 16208 h 16445"/>
              <a:gd name="connsiteX40" fmla="*/ 13278 w 19972"/>
              <a:gd name="connsiteY40" fmla="*/ 16208 h 16445"/>
              <a:gd name="connsiteX41" fmla="*/ 12562 w 19972"/>
              <a:gd name="connsiteY41" fmla="*/ 16208 h 16445"/>
              <a:gd name="connsiteX42" fmla="*/ 12424 w 19972"/>
              <a:gd name="connsiteY42" fmla="*/ 16445 h 16445"/>
              <a:gd name="connsiteX43" fmla="*/ 11983 w 19972"/>
              <a:gd name="connsiteY43" fmla="*/ 16208 h 16445"/>
              <a:gd name="connsiteX44" fmla="*/ 10992 w 19972"/>
              <a:gd name="connsiteY44" fmla="*/ 16066 h 16445"/>
              <a:gd name="connsiteX45" fmla="*/ 10854 w 19972"/>
              <a:gd name="connsiteY45" fmla="*/ 16208 h 16445"/>
              <a:gd name="connsiteX46" fmla="*/ 9835 w 19972"/>
              <a:gd name="connsiteY46" fmla="*/ 15592 h 16445"/>
              <a:gd name="connsiteX47" fmla="*/ 9394 w 19972"/>
              <a:gd name="connsiteY47" fmla="*/ 15237 h 16445"/>
              <a:gd name="connsiteX48" fmla="*/ 9118 w 19972"/>
              <a:gd name="connsiteY48" fmla="*/ 15237 h 16445"/>
              <a:gd name="connsiteX49" fmla="*/ 9118 w 19972"/>
              <a:gd name="connsiteY49" fmla="*/ 15474 h 16445"/>
              <a:gd name="connsiteX50" fmla="*/ 8430 w 19972"/>
              <a:gd name="connsiteY50" fmla="*/ 15474 h 16445"/>
              <a:gd name="connsiteX51" fmla="*/ 8430 w 19972"/>
              <a:gd name="connsiteY51" fmla="*/ 15237 h 16445"/>
              <a:gd name="connsiteX52" fmla="*/ 8264 w 19972"/>
              <a:gd name="connsiteY52" fmla="*/ 15474 h 16445"/>
              <a:gd name="connsiteX53" fmla="*/ 7989 w 19972"/>
              <a:gd name="connsiteY53" fmla="*/ 15592 h 16445"/>
              <a:gd name="connsiteX54" fmla="*/ 7548 w 19972"/>
              <a:gd name="connsiteY54" fmla="*/ 15474 h 16445"/>
              <a:gd name="connsiteX55" fmla="*/ 7135 w 19972"/>
              <a:gd name="connsiteY55" fmla="*/ 15237 h 16445"/>
              <a:gd name="connsiteX56" fmla="*/ 7135 w 19972"/>
              <a:gd name="connsiteY56" fmla="*/ 14858 h 16445"/>
              <a:gd name="connsiteX57" fmla="*/ 6584 w 19972"/>
              <a:gd name="connsiteY57" fmla="*/ 14621 h 16445"/>
              <a:gd name="connsiteX58" fmla="*/ 6419 w 19972"/>
              <a:gd name="connsiteY58" fmla="*/ 13981 h 16445"/>
              <a:gd name="connsiteX59" fmla="*/ 5702 w 19972"/>
              <a:gd name="connsiteY59" fmla="*/ 13625 h 16445"/>
              <a:gd name="connsiteX60" fmla="*/ 5399 w 19972"/>
              <a:gd name="connsiteY60" fmla="*/ 13009 h 16445"/>
              <a:gd name="connsiteX61" fmla="*/ 5289 w 19972"/>
              <a:gd name="connsiteY61" fmla="*/ 12891 h 16445"/>
              <a:gd name="connsiteX62" fmla="*/ 4986 w 19972"/>
              <a:gd name="connsiteY62" fmla="*/ 12891 h 16445"/>
              <a:gd name="connsiteX63" fmla="*/ 4848 w 19972"/>
              <a:gd name="connsiteY63" fmla="*/ 12535 h 16445"/>
              <a:gd name="connsiteX64" fmla="*/ 4160 w 19972"/>
              <a:gd name="connsiteY64" fmla="*/ 12535 h 16445"/>
              <a:gd name="connsiteX65" fmla="*/ 3829 w 19972"/>
              <a:gd name="connsiteY65" fmla="*/ 11659 h 16445"/>
              <a:gd name="connsiteX66" fmla="*/ 3416 w 19972"/>
              <a:gd name="connsiteY66" fmla="*/ 11279 h 16445"/>
              <a:gd name="connsiteX67" fmla="*/ 2700 w 19972"/>
              <a:gd name="connsiteY67" fmla="*/ 11279 h 16445"/>
              <a:gd name="connsiteX68" fmla="*/ 2700 w 19972"/>
              <a:gd name="connsiteY68" fmla="*/ 10924 h 16445"/>
              <a:gd name="connsiteX69" fmla="*/ 1983 w 19972"/>
              <a:gd name="connsiteY69" fmla="*/ 10924 h 16445"/>
              <a:gd name="connsiteX70" fmla="*/ 1846 w 19972"/>
              <a:gd name="connsiteY70" fmla="*/ 10687 h 16445"/>
              <a:gd name="connsiteX71" fmla="*/ 1846 w 19972"/>
              <a:gd name="connsiteY71" fmla="*/ 10450 h 16445"/>
              <a:gd name="connsiteX72" fmla="*/ 1570 w 19972"/>
              <a:gd name="connsiteY72" fmla="*/ 10308 h 16445"/>
              <a:gd name="connsiteX73" fmla="*/ 1983 w 19972"/>
              <a:gd name="connsiteY73" fmla="*/ 10071 h 16445"/>
              <a:gd name="connsiteX74" fmla="*/ 1846 w 19972"/>
              <a:gd name="connsiteY74" fmla="*/ 9478 h 16445"/>
              <a:gd name="connsiteX75" fmla="*/ 1129 w 19972"/>
              <a:gd name="connsiteY75" fmla="*/ 8720 h 16445"/>
              <a:gd name="connsiteX76" fmla="*/ 854 w 19972"/>
              <a:gd name="connsiteY76" fmla="*/ 8483 h 16445"/>
              <a:gd name="connsiteX77" fmla="*/ 1129 w 19972"/>
              <a:gd name="connsiteY77" fmla="*/ 8128 h 16445"/>
              <a:gd name="connsiteX78" fmla="*/ 551 w 19972"/>
              <a:gd name="connsiteY78" fmla="*/ 7867 h 16445"/>
              <a:gd name="connsiteX79" fmla="*/ 551 w 19972"/>
              <a:gd name="connsiteY79" fmla="*/ 7369 h 16445"/>
              <a:gd name="connsiteX80" fmla="*/ 441 w 19972"/>
              <a:gd name="connsiteY80" fmla="*/ 6872 h 16445"/>
              <a:gd name="connsiteX81" fmla="*/ 441 w 19972"/>
              <a:gd name="connsiteY81" fmla="*/ 6777 h 16445"/>
              <a:gd name="connsiteX82" fmla="*/ 165 w 19972"/>
              <a:gd name="connsiteY82" fmla="*/ 6516 h 16445"/>
              <a:gd name="connsiteX83" fmla="*/ 0 w 19972"/>
              <a:gd name="connsiteY83" fmla="*/ 6777 h 16445"/>
              <a:gd name="connsiteX84" fmla="*/ 0 w 19972"/>
              <a:gd name="connsiteY84" fmla="*/ 6279 h 16445"/>
              <a:gd name="connsiteX85" fmla="*/ 441 w 19972"/>
              <a:gd name="connsiteY85" fmla="*/ 5900 h 16445"/>
              <a:gd name="connsiteX86" fmla="*/ 165 w 19972"/>
              <a:gd name="connsiteY86" fmla="*/ 5284 h 16445"/>
              <a:gd name="connsiteX87" fmla="*/ 551 w 19972"/>
              <a:gd name="connsiteY87" fmla="*/ 4929 h 16445"/>
              <a:gd name="connsiteX88" fmla="*/ 441 w 19972"/>
              <a:gd name="connsiteY88" fmla="*/ 4550 h 16445"/>
              <a:gd name="connsiteX0" fmla="*/ 441 w 19972"/>
              <a:gd name="connsiteY0" fmla="*/ 4171 h 16066"/>
              <a:gd name="connsiteX1" fmla="*/ 19118 w 19972"/>
              <a:gd name="connsiteY1" fmla="*/ 0 h 16066"/>
              <a:gd name="connsiteX2" fmla="*/ 19835 w 19972"/>
              <a:gd name="connsiteY2" fmla="*/ 379 h 16066"/>
              <a:gd name="connsiteX3" fmla="*/ 19972 w 19972"/>
              <a:gd name="connsiteY3" fmla="*/ 616 h 16066"/>
              <a:gd name="connsiteX4" fmla="*/ 19835 w 19972"/>
              <a:gd name="connsiteY4" fmla="*/ 1232 h 16066"/>
              <a:gd name="connsiteX5" fmla="*/ 19256 w 19972"/>
              <a:gd name="connsiteY5" fmla="*/ 972 h 16066"/>
              <a:gd name="connsiteX6" fmla="*/ 18843 w 19972"/>
              <a:gd name="connsiteY6" fmla="*/ 1351 h 16066"/>
              <a:gd name="connsiteX7" fmla="*/ 18843 w 19972"/>
              <a:gd name="connsiteY7" fmla="*/ 1588 h 16066"/>
              <a:gd name="connsiteX8" fmla="*/ 18402 w 19972"/>
              <a:gd name="connsiteY8" fmla="*/ 1588 h 16066"/>
              <a:gd name="connsiteX9" fmla="*/ 18127 w 19972"/>
              <a:gd name="connsiteY9" fmla="*/ 2227 h 16066"/>
              <a:gd name="connsiteX10" fmla="*/ 18127 w 19972"/>
              <a:gd name="connsiteY10" fmla="*/ 2820 h 16066"/>
              <a:gd name="connsiteX11" fmla="*/ 17686 w 19972"/>
              <a:gd name="connsiteY11" fmla="*/ 4171 h 16066"/>
              <a:gd name="connsiteX12" fmla="*/ 17410 w 19972"/>
              <a:gd name="connsiteY12" fmla="*/ 5521 h 16066"/>
              <a:gd name="connsiteX13" fmla="*/ 17273 w 19972"/>
              <a:gd name="connsiteY13" fmla="*/ 6137 h 16066"/>
              <a:gd name="connsiteX14" fmla="*/ 16832 w 19972"/>
              <a:gd name="connsiteY14" fmla="*/ 6398 h 16066"/>
              <a:gd name="connsiteX15" fmla="*/ 16253 w 19972"/>
              <a:gd name="connsiteY15" fmla="*/ 7109 h 16066"/>
              <a:gd name="connsiteX16" fmla="*/ 16116 w 19972"/>
              <a:gd name="connsiteY16" fmla="*/ 8104 h 16066"/>
              <a:gd name="connsiteX17" fmla="*/ 15840 w 19972"/>
              <a:gd name="connsiteY17" fmla="*/ 8341 h 16066"/>
              <a:gd name="connsiteX18" fmla="*/ 15427 w 19972"/>
              <a:gd name="connsiteY18" fmla="*/ 8341 h 16066"/>
              <a:gd name="connsiteX19" fmla="*/ 15124 w 19972"/>
              <a:gd name="connsiteY19" fmla="*/ 8720 h 16066"/>
              <a:gd name="connsiteX20" fmla="*/ 15124 w 19972"/>
              <a:gd name="connsiteY20" fmla="*/ 9099 h 16066"/>
              <a:gd name="connsiteX21" fmla="*/ 14986 w 19972"/>
              <a:gd name="connsiteY21" fmla="*/ 9573 h 16066"/>
              <a:gd name="connsiteX22" fmla="*/ 14986 w 19972"/>
              <a:gd name="connsiteY22" fmla="*/ 10663 h 16066"/>
              <a:gd name="connsiteX23" fmla="*/ 14408 w 19972"/>
              <a:gd name="connsiteY23" fmla="*/ 10900 h 16066"/>
              <a:gd name="connsiteX24" fmla="*/ 13554 w 19972"/>
              <a:gd name="connsiteY24" fmla="*/ 10900 h 16066"/>
              <a:gd name="connsiteX25" fmla="*/ 13554 w 19972"/>
              <a:gd name="connsiteY25" fmla="*/ 11517 h 16066"/>
              <a:gd name="connsiteX26" fmla="*/ 14408 w 19972"/>
              <a:gd name="connsiteY26" fmla="*/ 11896 h 16066"/>
              <a:gd name="connsiteX27" fmla="*/ 15124 w 19972"/>
              <a:gd name="connsiteY27" fmla="*/ 12512 h 16066"/>
              <a:gd name="connsiteX28" fmla="*/ 16116 w 19972"/>
              <a:gd name="connsiteY28" fmla="*/ 13128 h 16066"/>
              <a:gd name="connsiteX29" fmla="*/ 16253 w 19972"/>
              <a:gd name="connsiteY29" fmla="*/ 13602 h 16066"/>
              <a:gd name="connsiteX30" fmla="*/ 16556 w 19972"/>
              <a:gd name="connsiteY30" fmla="*/ 14099 h 16066"/>
              <a:gd name="connsiteX31" fmla="*/ 16997 w 19972"/>
              <a:gd name="connsiteY31" fmla="*/ 14099 h 16066"/>
              <a:gd name="connsiteX32" fmla="*/ 16997 w 19972"/>
              <a:gd name="connsiteY32" fmla="*/ 14858 h 16066"/>
              <a:gd name="connsiteX33" fmla="*/ 16832 w 19972"/>
              <a:gd name="connsiteY33" fmla="*/ 14858 h 16066"/>
              <a:gd name="connsiteX34" fmla="*/ 16556 w 19972"/>
              <a:gd name="connsiteY34" fmla="*/ 14479 h 16066"/>
              <a:gd name="connsiteX35" fmla="*/ 15840 w 19972"/>
              <a:gd name="connsiteY35" fmla="*/ 14858 h 16066"/>
              <a:gd name="connsiteX36" fmla="*/ 15124 w 19972"/>
              <a:gd name="connsiteY36" fmla="*/ 15095 h 16066"/>
              <a:gd name="connsiteX37" fmla="*/ 14986 w 19972"/>
              <a:gd name="connsiteY37" fmla="*/ 15450 h 16066"/>
              <a:gd name="connsiteX38" fmla="*/ 14242 w 19972"/>
              <a:gd name="connsiteY38" fmla="*/ 15829 h 16066"/>
              <a:gd name="connsiteX39" fmla="*/ 13278 w 19972"/>
              <a:gd name="connsiteY39" fmla="*/ 15829 h 16066"/>
              <a:gd name="connsiteX40" fmla="*/ 12562 w 19972"/>
              <a:gd name="connsiteY40" fmla="*/ 15829 h 16066"/>
              <a:gd name="connsiteX41" fmla="*/ 12424 w 19972"/>
              <a:gd name="connsiteY41" fmla="*/ 16066 h 16066"/>
              <a:gd name="connsiteX42" fmla="*/ 11983 w 19972"/>
              <a:gd name="connsiteY42" fmla="*/ 15829 h 16066"/>
              <a:gd name="connsiteX43" fmla="*/ 10992 w 19972"/>
              <a:gd name="connsiteY43" fmla="*/ 15687 h 16066"/>
              <a:gd name="connsiteX44" fmla="*/ 10854 w 19972"/>
              <a:gd name="connsiteY44" fmla="*/ 15829 h 16066"/>
              <a:gd name="connsiteX45" fmla="*/ 9835 w 19972"/>
              <a:gd name="connsiteY45" fmla="*/ 15213 h 16066"/>
              <a:gd name="connsiteX46" fmla="*/ 9394 w 19972"/>
              <a:gd name="connsiteY46" fmla="*/ 14858 h 16066"/>
              <a:gd name="connsiteX47" fmla="*/ 9118 w 19972"/>
              <a:gd name="connsiteY47" fmla="*/ 14858 h 16066"/>
              <a:gd name="connsiteX48" fmla="*/ 9118 w 19972"/>
              <a:gd name="connsiteY48" fmla="*/ 15095 h 16066"/>
              <a:gd name="connsiteX49" fmla="*/ 8430 w 19972"/>
              <a:gd name="connsiteY49" fmla="*/ 15095 h 16066"/>
              <a:gd name="connsiteX50" fmla="*/ 8430 w 19972"/>
              <a:gd name="connsiteY50" fmla="*/ 14858 h 16066"/>
              <a:gd name="connsiteX51" fmla="*/ 8264 w 19972"/>
              <a:gd name="connsiteY51" fmla="*/ 15095 h 16066"/>
              <a:gd name="connsiteX52" fmla="*/ 7989 w 19972"/>
              <a:gd name="connsiteY52" fmla="*/ 15213 h 16066"/>
              <a:gd name="connsiteX53" fmla="*/ 7548 w 19972"/>
              <a:gd name="connsiteY53" fmla="*/ 15095 h 16066"/>
              <a:gd name="connsiteX54" fmla="*/ 7135 w 19972"/>
              <a:gd name="connsiteY54" fmla="*/ 14858 h 16066"/>
              <a:gd name="connsiteX55" fmla="*/ 7135 w 19972"/>
              <a:gd name="connsiteY55" fmla="*/ 14479 h 16066"/>
              <a:gd name="connsiteX56" fmla="*/ 6584 w 19972"/>
              <a:gd name="connsiteY56" fmla="*/ 14242 h 16066"/>
              <a:gd name="connsiteX57" fmla="*/ 6419 w 19972"/>
              <a:gd name="connsiteY57" fmla="*/ 13602 h 16066"/>
              <a:gd name="connsiteX58" fmla="*/ 5702 w 19972"/>
              <a:gd name="connsiteY58" fmla="*/ 13246 h 16066"/>
              <a:gd name="connsiteX59" fmla="*/ 5399 w 19972"/>
              <a:gd name="connsiteY59" fmla="*/ 12630 h 16066"/>
              <a:gd name="connsiteX60" fmla="*/ 5289 w 19972"/>
              <a:gd name="connsiteY60" fmla="*/ 12512 h 16066"/>
              <a:gd name="connsiteX61" fmla="*/ 4986 w 19972"/>
              <a:gd name="connsiteY61" fmla="*/ 12512 h 16066"/>
              <a:gd name="connsiteX62" fmla="*/ 4848 w 19972"/>
              <a:gd name="connsiteY62" fmla="*/ 12156 h 16066"/>
              <a:gd name="connsiteX63" fmla="*/ 4160 w 19972"/>
              <a:gd name="connsiteY63" fmla="*/ 12156 h 16066"/>
              <a:gd name="connsiteX64" fmla="*/ 3829 w 19972"/>
              <a:gd name="connsiteY64" fmla="*/ 11280 h 16066"/>
              <a:gd name="connsiteX65" fmla="*/ 3416 w 19972"/>
              <a:gd name="connsiteY65" fmla="*/ 10900 h 16066"/>
              <a:gd name="connsiteX66" fmla="*/ 2700 w 19972"/>
              <a:gd name="connsiteY66" fmla="*/ 10900 h 16066"/>
              <a:gd name="connsiteX67" fmla="*/ 2700 w 19972"/>
              <a:gd name="connsiteY67" fmla="*/ 10545 h 16066"/>
              <a:gd name="connsiteX68" fmla="*/ 1983 w 19972"/>
              <a:gd name="connsiteY68" fmla="*/ 10545 h 16066"/>
              <a:gd name="connsiteX69" fmla="*/ 1846 w 19972"/>
              <a:gd name="connsiteY69" fmla="*/ 10308 h 16066"/>
              <a:gd name="connsiteX70" fmla="*/ 1846 w 19972"/>
              <a:gd name="connsiteY70" fmla="*/ 10071 h 16066"/>
              <a:gd name="connsiteX71" fmla="*/ 1570 w 19972"/>
              <a:gd name="connsiteY71" fmla="*/ 9929 h 16066"/>
              <a:gd name="connsiteX72" fmla="*/ 1983 w 19972"/>
              <a:gd name="connsiteY72" fmla="*/ 9692 h 16066"/>
              <a:gd name="connsiteX73" fmla="*/ 1846 w 19972"/>
              <a:gd name="connsiteY73" fmla="*/ 9099 h 16066"/>
              <a:gd name="connsiteX74" fmla="*/ 1129 w 19972"/>
              <a:gd name="connsiteY74" fmla="*/ 8341 h 16066"/>
              <a:gd name="connsiteX75" fmla="*/ 854 w 19972"/>
              <a:gd name="connsiteY75" fmla="*/ 8104 h 16066"/>
              <a:gd name="connsiteX76" fmla="*/ 1129 w 19972"/>
              <a:gd name="connsiteY76" fmla="*/ 7749 h 16066"/>
              <a:gd name="connsiteX77" fmla="*/ 551 w 19972"/>
              <a:gd name="connsiteY77" fmla="*/ 7488 h 16066"/>
              <a:gd name="connsiteX78" fmla="*/ 551 w 19972"/>
              <a:gd name="connsiteY78" fmla="*/ 6990 h 16066"/>
              <a:gd name="connsiteX79" fmla="*/ 441 w 19972"/>
              <a:gd name="connsiteY79" fmla="*/ 6493 h 16066"/>
              <a:gd name="connsiteX80" fmla="*/ 441 w 19972"/>
              <a:gd name="connsiteY80" fmla="*/ 6398 h 16066"/>
              <a:gd name="connsiteX81" fmla="*/ 165 w 19972"/>
              <a:gd name="connsiteY81" fmla="*/ 6137 h 16066"/>
              <a:gd name="connsiteX82" fmla="*/ 0 w 19972"/>
              <a:gd name="connsiteY82" fmla="*/ 6398 h 16066"/>
              <a:gd name="connsiteX83" fmla="*/ 0 w 19972"/>
              <a:gd name="connsiteY83" fmla="*/ 5900 h 16066"/>
              <a:gd name="connsiteX84" fmla="*/ 441 w 19972"/>
              <a:gd name="connsiteY84" fmla="*/ 5521 h 16066"/>
              <a:gd name="connsiteX85" fmla="*/ 165 w 19972"/>
              <a:gd name="connsiteY85" fmla="*/ 4905 h 16066"/>
              <a:gd name="connsiteX86" fmla="*/ 551 w 19972"/>
              <a:gd name="connsiteY86" fmla="*/ 4550 h 16066"/>
              <a:gd name="connsiteX87" fmla="*/ 441 w 19972"/>
              <a:gd name="connsiteY87" fmla="*/ 4171 h 16066"/>
              <a:gd name="connsiteX0" fmla="*/ 441 w 19972"/>
              <a:gd name="connsiteY0" fmla="*/ 3792 h 15687"/>
              <a:gd name="connsiteX1" fmla="*/ 19835 w 19972"/>
              <a:gd name="connsiteY1" fmla="*/ 0 h 15687"/>
              <a:gd name="connsiteX2" fmla="*/ 19972 w 19972"/>
              <a:gd name="connsiteY2" fmla="*/ 237 h 15687"/>
              <a:gd name="connsiteX3" fmla="*/ 19835 w 19972"/>
              <a:gd name="connsiteY3" fmla="*/ 853 h 15687"/>
              <a:gd name="connsiteX4" fmla="*/ 19256 w 19972"/>
              <a:gd name="connsiteY4" fmla="*/ 593 h 15687"/>
              <a:gd name="connsiteX5" fmla="*/ 18843 w 19972"/>
              <a:gd name="connsiteY5" fmla="*/ 972 h 15687"/>
              <a:gd name="connsiteX6" fmla="*/ 18843 w 19972"/>
              <a:gd name="connsiteY6" fmla="*/ 1209 h 15687"/>
              <a:gd name="connsiteX7" fmla="*/ 18402 w 19972"/>
              <a:gd name="connsiteY7" fmla="*/ 1209 h 15687"/>
              <a:gd name="connsiteX8" fmla="*/ 18127 w 19972"/>
              <a:gd name="connsiteY8" fmla="*/ 1848 h 15687"/>
              <a:gd name="connsiteX9" fmla="*/ 18127 w 19972"/>
              <a:gd name="connsiteY9" fmla="*/ 2441 h 15687"/>
              <a:gd name="connsiteX10" fmla="*/ 17686 w 19972"/>
              <a:gd name="connsiteY10" fmla="*/ 3792 h 15687"/>
              <a:gd name="connsiteX11" fmla="*/ 17410 w 19972"/>
              <a:gd name="connsiteY11" fmla="*/ 5142 h 15687"/>
              <a:gd name="connsiteX12" fmla="*/ 17273 w 19972"/>
              <a:gd name="connsiteY12" fmla="*/ 5758 h 15687"/>
              <a:gd name="connsiteX13" fmla="*/ 16832 w 19972"/>
              <a:gd name="connsiteY13" fmla="*/ 6019 h 15687"/>
              <a:gd name="connsiteX14" fmla="*/ 16253 w 19972"/>
              <a:gd name="connsiteY14" fmla="*/ 6730 h 15687"/>
              <a:gd name="connsiteX15" fmla="*/ 16116 w 19972"/>
              <a:gd name="connsiteY15" fmla="*/ 7725 h 15687"/>
              <a:gd name="connsiteX16" fmla="*/ 15840 w 19972"/>
              <a:gd name="connsiteY16" fmla="*/ 7962 h 15687"/>
              <a:gd name="connsiteX17" fmla="*/ 15427 w 19972"/>
              <a:gd name="connsiteY17" fmla="*/ 7962 h 15687"/>
              <a:gd name="connsiteX18" fmla="*/ 15124 w 19972"/>
              <a:gd name="connsiteY18" fmla="*/ 8341 h 15687"/>
              <a:gd name="connsiteX19" fmla="*/ 15124 w 19972"/>
              <a:gd name="connsiteY19" fmla="*/ 8720 h 15687"/>
              <a:gd name="connsiteX20" fmla="*/ 14986 w 19972"/>
              <a:gd name="connsiteY20" fmla="*/ 9194 h 15687"/>
              <a:gd name="connsiteX21" fmla="*/ 14986 w 19972"/>
              <a:gd name="connsiteY21" fmla="*/ 10284 h 15687"/>
              <a:gd name="connsiteX22" fmla="*/ 14408 w 19972"/>
              <a:gd name="connsiteY22" fmla="*/ 10521 h 15687"/>
              <a:gd name="connsiteX23" fmla="*/ 13554 w 19972"/>
              <a:gd name="connsiteY23" fmla="*/ 10521 h 15687"/>
              <a:gd name="connsiteX24" fmla="*/ 13554 w 19972"/>
              <a:gd name="connsiteY24" fmla="*/ 11138 h 15687"/>
              <a:gd name="connsiteX25" fmla="*/ 14408 w 19972"/>
              <a:gd name="connsiteY25" fmla="*/ 11517 h 15687"/>
              <a:gd name="connsiteX26" fmla="*/ 15124 w 19972"/>
              <a:gd name="connsiteY26" fmla="*/ 12133 h 15687"/>
              <a:gd name="connsiteX27" fmla="*/ 16116 w 19972"/>
              <a:gd name="connsiteY27" fmla="*/ 12749 h 15687"/>
              <a:gd name="connsiteX28" fmla="*/ 16253 w 19972"/>
              <a:gd name="connsiteY28" fmla="*/ 13223 h 15687"/>
              <a:gd name="connsiteX29" fmla="*/ 16556 w 19972"/>
              <a:gd name="connsiteY29" fmla="*/ 13720 h 15687"/>
              <a:gd name="connsiteX30" fmla="*/ 16997 w 19972"/>
              <a:gd name="connsiteY30" fmla="*/ 13720 h 15687"/>
              <a:gd name="connsiteX31" fmla="*/ 16997 w 19972"/>
              <a:gd name="connsiteY31" fmla="*/ 14479 h 15687"/>
              <a:gd name="connsiteX32" fmla="*/ 16832 w 19972"/>
              <a:gd name="connsiteY32" fmla="*/ 14479 h 15687"/>
              <a:gd name="connsiteX33" fmla="*/ 16556 w 19972"/>
              <a:gd name="connsiteY33" fmla="*/ 14100 h 15687"/>
              <a:gd name="connsiteX34" fmla="*/ 15840 w 19972"/>
              <a:gd name="connsiteY34" fmla="*/ 14479 h 15687"/>
              <a:gd name="connsiteX35" fmla="*/ 15124 w 19972"/>
              <a:gd name="connsiteY35" fmla="*/ 14716 h 15687"/>
              <a:gd name="connsiteX36" fmla="*/ 14986 w 19972"/>
              <a:gd name="connsiteY36" fmla="*/ 15071 h 15687"/>
              <a:gd name="connsiteX37" fmla="*/ 14242 w 19972"/>
              <a:gd name="connsiteY37" fmla="*/ 15450 h 15687"/>
              <a:gd name="connsiteX38" fmla="*/ 13278 w 19972"/>
              <a:gd name="connsiteY38" fmla="*/ 15450 h 15687"/>
              <a:gd name="connsiteX39" fmla="*/ 12562 w 19972"/>
              <a:gd name="connsiteY39" fmla="*/ 15450 h 15687"/>
              <a:gd name="connsiteX40" fmla="*/ 12424 w 19972"/>
              <a:gd name="connsiteY40" fmla="*/ 15687 h 15687"/>
              <a:gd name="connsiteX41" fmla="*/ 11983 w 19972"/>
              <a:gd name="connsiteY41" fmla="*/ 15450 h 15687"/>
              <a:gd name="connsiteX42" fmla="*/ 10992 w 19972"/>
              <a:gd name="connsiteY42" fmla="*/ 15308 h 15687"/>
              <a:gd name="connsiteX43" fmla="*/ 10854 w 19972"/>
              <a:gd name="connsiteY43" fmla="*/ 15450 h 15687"/>
              <a:gd name="connsiteX44" fmla="*/ 9835 w 19972"/>
              <a:gd name="connsiteY44" fmla="*/ 14834 h 15687"/>
              <a:gd name="connsiteX45" fmla="*/ 9394 w 19972"/>
              <a:gd name="connsiteY45" fmla="*/ 14479 h 15687"/>
              <a:gd name="connsiteX46" fmla="*/ 9118 w 19972"/>
              <a:gd name="connsiteY46" fmla="*/ 14479 h 15687"/>
              <a:gd name="connsiteX47" fmla="*/ 9118 w 19972"/>
              <a:gd name="connsiteY47" fmla="*/ 14716 h 15687"/>
              <a:gd name="connsiteX48" fmla="*/ 8430 w 19972"/>
              <a:gd name="connsiteY48" fmla="*/ 14716 h 15687"/>
              <a:gd name="connsiteX49" fmla="*/ 8430 w 19972"/>
              <a:gd name="connsiteY49" fmla="*/ 14479 h 15687"/>
              <a:gd name="connsiteX50" fmla="*/ 8264 w 19972"/>
              <a:gd name="connsiteY50" fmla="*/ 14716 h 15687"/>
              <a:gd name="connsiteX51" fmla="*/ 7989 w 19972"/>
              <a:gd name="connsiteY51" fmla="*/ 14834 h 15687"/>
              <a:gd name="connsiteX52" fmla="*/ 7548 w 19972"/>
              <a:gd name="connsiteY52" fmla="*/ 14716 h 15687"/>
              <a:gd name="connsiteX53" fmla="*/ 7135 w 19972"/>
              <a:gd name="connsiteY53" fmla="*/ 14479 h 15687"/>
              <a:gd name="connsiteX54" fmla="*/ 7135 w 19972"/>
              <a:gd name="connsiteY54" fmla="*/ 14100 h 15687"/>
              <a:gd name="connsiteX55" fmla="*/ 6584 w 19972"/>
              <a:gd name="connsiteY55" fmla="*/ 13863 h 15687"/>
              <a:gd name="connsiteX56" fmla="*/ 6419 w 19972"/>
              <a:gd name="connsiteY56" fmla="*/ 13223 h 15687"/>
              <a:gd name="connsiteX57" fmla="*/ 5702 w 19972"/>
              <a:gd name="connsiteY57" fmla="*/ 12867 h 15687"/>
              <a:gd name="connsiteX58" fmla="*/ 5399 w 19972"/>
              <a:gd name="connsiteY58" fmla="*/ 12251 h 15687"/>
              <a:gd name="connsiteX59" fmla="*/ 5289 w 19972"/>
              <a:gd name="connsiteY59" fmla="*/ 12133 h 15687"/>
              <a:gd name="connsiteX60" fmla="*/ 4986 w 19972"/>
              <a:gd name="connsiteY60" fmla="*/ 12133 h 15687"/>
              <a:gd name="connsiteX61" fmla="*/ 4848 w 19972"/>
              <a:gd name="connsiteY61" fmla="*/ 11777 h 15687"/>
              <a:gd name="connsiteX62" fmla="*/ 4160 w 19972"/>
              <a:gd name="connsiteY62" fmla="*/ 11777 h 15687"/>
              <a:gd name="connsiteX63" fmla="*/ 3829 w 19972"/>
              <a:gd name="connsiteY63" fmla="*/ 10901 h 15687"/>
              <a:gd name="connsiteX64" fmla="*/ 3416 w 19972"/>
              <a:gd name="connsiteY64" fmla="*/ 10521 h 15687"/>
              <a:gd name="connsiteX65" fmla="*/ 2700 w 19972"/>
              <a:gd name="connsiteY65" fmla="*/ 10521 h 15687"/>
              <a:gd name="connsiteX66" fmla="*/ 2700 w 19972"/>
              <a:gd name="connsiteY66" fmla="*/ 10166 h 15687"/>
              <a:gd name="connsiteX67" fmla="*/ 1983 w 19972"/>
              <a:gd name="connsiteY67" fmla="*/ 10166 h 15687"/>
              <a:gd name="connsiteX68" fmla="*/ 1846 w 19972"/>
              <a:gd name="connsiteY68" fmla="*/ 9929 h 15687"/>
              <a:gd name="connsiteX69" fmla="*/ 1846 w 19972"/>
              <a:gd name="connsiteY69" fmla="*/ 9692 h 15687"/>
              <a:gd name="connsiteX70" fmla="*/ 1570 w 19972"/>
              <a:gd name="connsiteY70" fmla="*/ 9550 h 15687"/>
              <a:gd name="connsiteX71" fmla="*/ 1983 w 19972"/>
              <a:gd name="connsiteY71" fmla="*/ 9313 h 15687"/>
              <a:gd name="connsiteX72" fmla="*/ 1846 w 19972"/>
              <a:gd name="connsiteY72" fmla="*/ 8720 h 15687"/>
              <a:gd name="connsiteX73" fmla="*/ 1129 w 19972"/>
              <a:gd name="connsiteY73" fmla="*/ 7962 h 15687"/>
              <a:gd name="connsiteX74" fmla="*/ 854 w 19972"/>
              <a:gd name="connsiteY74" fmla="*/ 7725 h 15687"/>
              <a:gd name="connsiteX75" fmla="*/ 1129 w 19972"/>
              <a:gd name="connsiteY75" fmla="*/ 7370 h 15687"/>
              <a:gd name="connsiteX76" fmla="*/ 551 w 19972"/>
              <a:gd name="connsiteY76" fmla="*/ 7109 h 15687"/>
              <a:gd name="connsiteX77" fmla="*/ 551 w 19972"/>
              <a:gd name="connsiteY77" fmla="*/ 6611 h 15687"/>
              <a:gd name="connsiteX78" fmla="*/ 441 w 19972"/>
              <a:gd name="connsiteY78" fmla="*/ 6114 h 15687"/>
              <a:gd name="connsiteX79" fmla="*/ 441 w 19972"/>
              <a:gd name="connsiteY79" fmla="*/ 6019 h 15687"/>
              <a:gd name="connsiteX80" fmla="*/ 165 w 19972"/>
              <a:gd name="connsiteY80" fmla="*/ 5758 h 15687"/>
              <a:gd name="connsiteX81" fmla="*/ 0 w 19972"/>
              <a:gd name="connsiteY81" fmla="*/ 6019 h 15687"/>
              <a:gd name="connsiteX82" fmla="*/ 0 w 19972"/>
              <a:gd name="connsiteY82" fmla="*/ 5521 h 15687"/>
              <a:gd name="connsiteX83" fmla="*/ 441 w 19972"/>
              <a:gd name="connsiteY83" fmla="*/ 5142 h 15687"/>
              <a:gd name="connsiteX84" fmla="*/ 165 w 19972"/>
              <a:gd name="connsiteY84" fmla="*/ 4526 h 15687"/>
              <a:gd name="connsiteX85" fmla="*/ 551 w 19972"/>
              <a:gd name="connsiteY85" fmla="*/ 4171 h 15687"/>
              <a:gd name="connsiteX86" fmla="*/ 441 w 19972"/>
              <a:gd name="connsiteY86" fmla="*/ 3792 h 15687"/>
              <a:gd name="connsiteX0" fmla="*/ 441 w 19972"/>
              <a:gd name="connsiteY0" fmla="*/ 3555 h 15450"/>
              <a:gd name="connsiteX1" fmla="*/ 19972 w 19972"/>
              <a:gd name="connsiteY1" fmla="*/ 0 h 15450"/>
              <a:gd name="connsiteX2" fmla="*/ 19835 w 19972"/>
              <a:gd name="connsiteY2" fmla="*/ 616 h 15450"/>
              <a:gd name="connsiteX3" fmla="*/ 19256 w 19972"/>
              <a:gd name="connsiteY3" fmla="*/ 356 h 15450"/>
              <a:gd name="connsiteX4" fmla="*/ 18843 w 19972"/>
              <a:gd name="connsiteY4" fmla="*/ 735 h 15450"/>
              <a:gd name="connsiteX5" fmla="*/ 18843 w 19972"/>
              <a:gd name="connsiteY5" fmla="*/ 972 h 15450"/>
              <a:gd name="connsiteX6" fmla="*/ 18402 w 19972"/>
              <a:gd name="connsiteY6" fmla="*/ 972 h 15450"/>
              <a:gd name="connsiteX7" fmla="*/ 18127 w 19972"/>
              <a:gd name="connsiteY7" fmla="*/ 1611 h 15450"/>
              <a:gd name="connsiteX8" fmla="*/ 18127 w 19972"/>
              <a:gd name="connsiteY8" fmla="*/ 2204 h 15450"/>
              <a:gd name="connsiteX9" fmla="*/ 17686 w 19972"/>
              <a:gd name="connsiteY9" fmla="*/ 3555 h 15450"/>
              <a:gd name="connsiteX10" fmla="*/ 17410 w 19972"/>
              <a:gd name="connsiteY10" fmla="*/ 4905 h 15450"/>
              <a:gd name="connsiteX11" fmla="*/ 17273 w 19972"/>
              <a:gd name="connsiteY11" fmla="*/ 5521 h 15450"/>
              <a:gd name="connsiteX12" fmla="*/ 16832 w 19972"/>
              <a:gd name="connsiteY12" fmla="*/ 5782 h 15450"/>
              <a:gd name="connsiteX13" fmla="*/ 16253 w 19972"/>
              <a:gd name="connsiteY13" fmla="*/ 6493 h 15450"/>
              <a:gd name="connsiteX14" fmla="*/ 16116 w 19972"/>
              <a:gd name="connsiteY14" fmla="*/ 7488 h 15450"/>
              <a:gd name="connsiteX15" fmla="*/ 15840 w 19972"/>
              <a:gd name="connsiteY15" fmla="*/ 7725 h 15450"/>
              <a:gd name="connsiteX16" fmla="*/ 15427 w 19972"/>
              <a:gd name="connsiteY16" fmla="*/ 7725 h 15450"/>
              <a:gd name="connsiteX17" fmla="*/ 15124 w 19972"/>
              <a:gd name="connsiteY17" fmla="*/ 8104 h 15450"/>
              <a:gd name="connsiteX18" fmla="*/ 15124 w 19972"/>
              <a:gd name="connsiteY18" fmla="*/ 8483 h 15450"/>
              <a:gd name="connsiteX19" fmla="*/ 14986 w 19972"/>
              <a:gd name="connsiteY19" fmla="*/ 8957 h 15450"/>
              <a:gd name="connsiteX20" fmla="*/ 14986 w 19972"/>
              <a:gd name="connsiteY20" fmla="*/ 10047 h 15450"/>
              <a:gd name="connsiteX21" fmla="*/ 14408 w 19972"/>
              <a:gd name="connsiteY21" fmla="*/ 10284 h 15450"/>
              <a:gd name="connsiteX22" fmla="*/ 13554 w 19972"/>
              <a:gd name="connsiteY22" fmla="*/ 10284 h 15450"/>
              <a:gd name="connsiteX23" fmla="*/ 13554 w 19972"/>
              <a:gd name="connsiteY23" fmla="*/ 10901 h 15450"/>
              <a:gd name="connsiteX24" fmla="*/ 14408 w 19972"/>
              <a:gd name="connsiteY24" fmla="*/ 11280 h 15450"/>
              <a:gd name="connsiteX25" fmla="*/ 15124 w 19972"/>
              <a:gd name="connsiteY25" fmla="*/ 11896 h 15450"/>
              <a:gd name="connsiteX26" fmla="*/ 16116 w 19972"/>
              <a:gd name="connsiteY26" fmla="*/ 12512 h 15450"/>
              <a:gd name="connsiteX27" fmla="*/ 16253 w 19972"/>
              <a:gd name="connsiteY27" fmla="*/ 12986 h 15450"/>
              <a:gd name="connsiteX28" fmla="*/ 16556 w 19972"/>
              <a:gd name="connsiteY28" fmla="*/ 13483 h 15450"/>
              <a:gd name="connsiteX29" fmla="*/ 16997 w 19972"/>
              <a:gd name="connsiteY29" fmla="*/ 13483 h 15450"/>
              <a:gd name="connsiteX30" fmla="*/ 16997 w 19972"/>
              <a:gd name="connsiteY30" fmla="*/ 14242 h 15450"/>
              <a:gd name="connsiteX31" fmla="*/ 16832 w 19972"/>
              <a:gd name="connsiteY31" fmla="*/ 14242 h 15450"/>
              <a:gd name="connsiteX32" fmla="*/ 16556 w 19972"/>
              <a:gd name="connsiteY32" fmla="*/ 13863 h 15450"/>
              <a:gd name="connsiteX33" fmla="*/ 15840 w 19972"/>
              <a:gd name="connsiteY33" fmla="*/ 14242 h 15450"/>
              <a:gd name="connsiteX34" fmla="*/ 15124 w 19972"/>
              <a:gd name="connsiteY34" fmla="*/ 14479 h 15450"/>
              <a:gd name="connsiteX35" fmla="*/ 14986 w 19972"/>
              <a:gd name="connsiteY35" fmla="*/ 14834 h 15450"/>
              <a:gd name="connsiteX36" fmla="*/ 14242 w 19972"/>
              <a:gd name="connsiteY36" fmla="*/ 15213 h 15450"/>
              <a:gd name="connsiteX37" fmla="*/ 13278 w 19972"/>
              <a:gd name="connsiteY37" fmla="*/ 15213 h 15450"/>
              <a:gd name="connsiteX38" fmla="*/ 12562 w 19972"/>
              <a:gd name="connsiteY38" fmla="*/ 15213 h 15450"/>
              <a:gd name="connsiteX39" fmla="*/ 12424 w 19972"/>
              <a:gd name="connsiteY39" fmla="*/ 15450 h 15450"/>
              <a:gd name="connsiteX40" fmla="*/ 11983 w 19972"/>
              <a:gd name="connsiteY40" fmla="*/ 15213 h 15450"/>
              <a:gd name="connsiteX41" fmla="*/ 10992 w 19972"/>
              <a:gd name="connsiteY41" fmla="*/ 15071 h 15450"/>
              <a:gd name="connsiteX42" fmla="*/ 10854 w 19972"/>
              <a:gd name="connsiteY42" fmla="*/ 15213 h 15450"/>
              <a:gd name="connsiteX43" fmla="*/ 9835 w 19972"/>
              <a:gd name="connsiteY43" fmla="*/ 14597 h 15450"/>
              <a:gd name="connsiteX44" fmla="*/ 9394 w 19972"/>
              <a:gd name="connsiteY44" fmla="*/ 14242 h 15450"/>
              <a:gd name="connsiteX45" fmla="*/ 9118 w 19972"/>
              <a:gd name="connsiteY45" fmla="*/ 14242 h 15450"/>
              <a:gd name="connsiteX46" fmla="*/ 9118 w 19972"/>
              <a:gd name="connsiteY46" fmla="*/ 14479 h 15450"/>
              <a:gd name="connsiteX47" fmla="*/ 8430 w 19972"/>
              <a:gd name="connsiteY47" fmla="*/ 14479 h 15450"/>
              <a:gd name="connsiteX48" fmla="*/ 8430 w 19972"/>
              <a:gd name="connsiteY48" fmla="*/ 14242 h 15450"/>
              <a:gd name="connsiteX49" fmla="*/ 8264 w 19972"/>
              <a:gd name="connsiteY49" fmla="*/ 14479 h 15450"/>
              <a:gd name="connsiteX50" fmla="*/ 7989 w 19972"/>
              <a:gd name="connsiteY50" fmla="*/ 14597 h 15450"/>
              <a:gd name="connsiteX51" fmla="*/ 7548 w 19972"/>
              <a:gd name="connsiteY51" fmla="*/ 14479 h 15450"/>
              <a:gd name="connsiteX52" fmla="*/ 7135 w 19972"/>
              <a:gd name="connsiteY52" fmla="*/ 14242 h 15450"/>
              <a:gd name="connsiteX53" fmla="*/ 7135 w 19972"/>
              <a:gd name="connsiteY53" fmla="*/ 13863 h 15450"/>
              <a:gd name="connsiteX54" fmla="*/ 6584 w 19972"/>
              <a:gd name="connsiteY54" fmla="*/ 13626 h 15450"/>
              <a:gd name="connsiteX55" fmla="*/ 6419 w 19972"/>
              <a:gd name="connsiteY55" fmla="*/ 12986 h 15450"/>
              <a:gd name="connsiteX56" fmla="*/ 5702 w 19972"/>
              <a:gd name="connsiteY56" fmla="*/ 12630 h 15450"/>
              <a:gd name="connsiteX57" fmla="*/ 5399 w 19972"/>
              <a:gd name="connsiteY57" fmla="*/ 12014 h 15450"/>
              <a:gd name="connsiteX58" fmla="*/ 5289 w 19972"/>
              <a:gd name="connsiteY58" fmla="*/ 11896 h 15450"/>
              <a:gd name="connsiteX59" fmla="*/ 4986 w 19972"/>
              <a:gd name="connsiteY59" fmla="*/ 11896 h 15450"/>
              <a:gd name="connsiteX60" fmla="*/ 4848 w 19972"/>
              <a:gd name="connsiteY60" fmla="*/ 11540 h 15450"/>
              <a:gd name="connsiteX61" fmla="*/ 4160 w 19972"/>
              <a:gd name="connsiteY61" fmla="*/ 11540 h 15450"/>
              <a:gd name="connsiteX62" fmla="*/ 3829 w 19972"/>
              <a:gd name="connsiteY62" fmla="*/ 10664 h 15450"/>
              <a:gd name="connsiteX63" fmla="*/ 3416 w 19972"/>
              <a:gd name="connsiteY63" fmla="*/ 10284 h 15450"/>
              <a:gd name="connsiteX64" fmla="*/ 2700 w 19972"/>
              <a:gd name="connsiteY64" fmla="*/ 10284 h 15450"/>
              <a:gd name="connsiteX65" fmla="*/ 2700 w 19972"/>
              <a:gd name="connsiteY65" fmla="*/ 9929 h 15450"/>
              <a:gd name="connsiteX66" fmla="*/ 1983 w 19972"/>
              <a:gd name="connsiteY66" fmla="*/ 9929 h 15450"/>
              <a:gd name="connsiteX67" fmla="*/ 1846 w 19972"/>
              <a:gd name="connsiteY67" fmla="*/ 9692 h 15450"/>
              <a:gd name="connsiteX68" fmla="*/ 1846 w 19972"/>
              <a:gd name="connsiteY68" fmla="*/ 9455 h 15450"/>
              <a:gd name="connsiteX69" fmla="*/ 1570 w 19972"/>
              <a:gd name="connsiteY69" fmla="*/ 9313 h 15450"/>
              <a:gd name="connsiteX70" fmla="*/ 1983 w 19972"/>
              <a:gd name="connsiteY70" fmla="*/ 9076 h 15450"/>
              <a:gd name="connsiteX71" fmla="*/ 1846 w 19972"/>
              <a:gd name="connsiteY71" fmla="*/ 8483 h 15450"/>
              <a:gd name="connsiteX72" fmla="*/ 1129 w 19972"/>
              <a:gd name="connsiteY72" fmla="*/ 7725 h 15450"/>
              <a:gd name="connsiteX73" fmla="*/ 854 w 19972"/>
              <a:gd name="connsiteY73" fmla="*/ 7488 h 15450"/>
              <a:gd name="connsiteX74" fmla="*/ 1129 w 19972"/>
              <a:gd name="connsiteY74" fmla="*/ 7133 h 15450"/>
              <a:gd name="connsiteX75" fmla="*/ 551 w 19972"/>
              <a:gd name="connsiteY75" fmla="*/ 6872 h 15450"/>
              <a:gd name="connsiteX76" fmla="*/ 551 w 19972"/>
              <a:gd name="connsiteY76" fmla="*/ 6374 h 15450"/>
              <a:gd name="connsiteX77" fmla="*/ 441 w 19972"/>
              <a:gd name="connsiteY77" fmla="*/ 5877 h 15450"/>
              <a:gd name="connsiteX78" fmla="*/ 441 w 19972"/>
              <a:gd name="connsiteY78" fmla="*/ 5782 h 15450"/>
              <a:gd name="connsiteX79" fmla="*/ 165 w 19972"/>
              <a:gd name="connsiteY79" fmla="*/ 5521 h 15450"/>
              <a:gd name="connsiteX80" fmla="*/ 0 w 19972"/>
              <a:gd name="connsiteY80" fmla="*/ 5782 h 15450"/>
              <a:gd name="connsiteX81" fmla="*/ 0 w 19972"/>
              <a:gd name="connsiteY81" fmla="*/ 5284 h 15450"/>
              <a:gd name="connsiteX82" fmla="*/ 441 w 19972"/>
              <a:gd name="connsiteY82" fmla="*/ 4905 h 15450"/>
              <a:gd name="connsiteX83" fmla="*/ 165 w 19972"/>
              <a:gd name="connsiteY83" fmla="*/ 4289 h 15450"/>
              <a:gd name="connsiteX84" fmla="*/ 551 w 19972"/>
              <a:gd name="connsiteY84" fmla="*/ 3934 h 15450"/>
              <a:gd name="connsiteX85" fmla="*/ 441 w 19972"/>
              <a:gd name="connsiteY85" fmla="*/ 3555 h 15450"/>
              <a:gd name="connsiteX0" fmla="*/ 441 w 19972"/>
              <a:gd name="connsiteY0" fmla="*/ 3555 h 15450"/>
              <a:gd name="connsiteX1" fmla="*/ 19972 w 19972"/>
              <a:gd name="connsiteY1" fmla="*/ 0 h 15450"/>
              <a:gd name="connsiteX2" fmla="*/ 19835 w 19972"/>
              <a:gd name="connsiteY2" fmla="*/ 616 h 15450"/>
              <a:gd name="connsiteX3" fmla="*/ 18843 w 19972"/>
              <a:gd name="connsiteY3" fmla="*/ 735 h 15450"/>
              <a:gd name="connsiteX4" fmla="*/ 18843 w 19972"/>
              <a:gd name="connsiteY4" fmla="*/ 972 h 15450"/>
              <a:gd name="connsiteX5" fmla="*/ 18402 w 19972"/>
              <a:gd name="connsiteY5" fmla="*/ 972 h 15450"/>
              <a:gd name="connsiteX6" fmla="*/ 18127 w 19972"/>
              <a:gd name="connsiteY6" fmla="*/ 1611 h 15450"/>
              <a:gd name="connsiteX7" fmla="*/ 18127 w 19972"/>
              <a:gd name="connsiteY7" fmla="*/ 2204 h 15450"/>
              <a:gd name="connsiteX8" fmla="*/ 17686 w 19972"/>
              <a:gd name="connsiteY8" fmla="*/ 3555 h 15450"/>
              <a:gd name="connsiteX9" fmla="*/ 17410 w 19972"/>
              <a:gd name="connsiteY9" fmla="*/ 4905 h 15450"/>
              <a:gd name="connsiteX10" fmla="*/ 17273 w 19972"/>
              <a:gd name="connsiteY10" fmla="*/ 5521 h 15450"/>
              <a:gd name="connsiteX11" fmla="*/ 16832 w 19972"/>
              <a:gd name="connsiteY11" fmla="*/ 5782 h 15450"/>
              <a:gd name="connsiteX12" fmla="*/ 16253 w 19972"/>
              <a:gd name="connsiteY12" fmla="*/ 6493 h 15450"/>
              <a:gd name="connsiteX13" fmla="*/ 16116 w 19972"/>
              <a:gd name="connsiteY13" fmla="*/ 7488 h 15450"/>
              <a:gd name="connsiteX14" fmla="*/ 15840 w 19972"/>
              <a:gd name="connsiteY14" fmla="*/ 7725 h 15450"/>
              <a:gd name="connsiteX15" fmla="*/ 15427 w 19972"/>
              <a:gd name="connsiteY15" fmla="*/ 7725 h 15450"/>
              <a:gd name="connsiteX16" fmla="*/ 15124 w 19972"/>
              <a:gd name="connsiteY16" fmla="*/ 8104 h 15450"/>
              <a:gd name="connsiteX17" fmla="*/ 15124 w 19972"/>
              <a:gd name="connsiteY17" fmla="*/ 8483 h 15450"/>
              <a:gd name="connsiteX18" fmla="*/ 14986 w 19972"/>
              <a:gd name="connsiteY18" fmla="*/ 8957 h 15450"/>
              <a:gd name="connsiteX19" fmla="*/ 14986 w 19972"/>
              <a:gd name="connsiteY19" fmla="*/ 10047 h 15450"/>
              <a:gd name="connsiteX20" fmla="*/ 14408 w 19972"/>
              <a:gd name="connsiteY20" fmla="*/ 10284 h 15450"/>
              <a:gd name="connsiteX21" fmla="*/ 13554 w 19972"/>
              <a:gd name="connsiteY21" fmla="*/ 10284 h 15450"/>
              <a:gd name="connsiteX22" fmla="*/ 13554 w 19972"/>
              <a:gd name="connsiteY22" fmla="*/ 10901 h 15450"/>
              <a:gd name="connsiteX23" fmla="*/ 14408 w 19972"/>
              <a:gd name="connsiteY23" fmla="*/ 11280 h 15450"/>
              <a:gd name="connsiteX24" fmla="*/ 15124 w 19972"/>
              <a:gd name="connsiteY24" fmla="*/ 11896 h 15450"/>
              <a:gd name="connsiteX25" fmla="*/ 16116 w 19972"/>
              <a:gd name="connsiteY25" fmla="*/ 12512 h 15450"/>
              <a:gd name="connsiteX26" fmla="*/ 16253 w 19972"/>
              <a:gd name="connsiteY26" fmla="*/ 12986 h 15450"/>
              <a:gd name="connsiteX27" fmla="*/ 16556 w 19972"/>
              <a:gd name="connsiteY27" fmla="*/ 13483 h 15450"/>
              <a:gd name="connsiteX28" fmla="*/ 16997 w 19972"/>
              <a:gd name="connsiteY28" fmla="*/ 13483 h 15450"/>
              <a:gd name="connsiteX29" fmla="*/ 16997 w 19972"/>
              <a:gd name="connsiteY29" fmla="*/ 14242 h 15450"/>
              <a:gd name="connsiteX30" fmla="*/ 16832 w 19972"/>
              <a:gd name="connsiteY30" fmla="*/ 14242 h 15450"/>
              <a:gd name="connsiteX31" fmla="*/ 16556 w 19972"/>
              <a:gd name="connsiteY31" fmla="*/ 13863 h 15450"/>
              <a:gd name="connsiteX32" fmla="*/ 15840 w 19972"/>
              <a:gd name="connsiteY32" fmla="*/ 14242 h 15450"/>
              <a:gd name="connsiteX33" fmla="*/ 15124 w 19972"/>
              <a:gd name="connsiteY33" fmla="*/ 14479 h 15450"/>
              <a:gd name="connsiteX34" fmla="*/ 14986 w 19972"/>
              <a:gd name="connsiteY34" fmla="*/ 14834 h 15450"/>
              <a:gd name="connsiteX35" fmla="*/ 14242 w 19972"/>
              <a:gd name="connsiteY35" fmla="*/ 15213 h 15450"/>
              <a:gd name="connsiteX36" fmla="*/ 13278 w 19972"/>
              <a:gd name="connsiteY36" fmla="*/ 15213 h 15450"/>
              <a:gd name="connsiteX37" fmla="*/ 12562 w 19972"/>
              <a:gd name="connsiteY37" fmla="*/ 15213 h 15450"/>
              <a:gd name="connsiteX38" fmla="*/ 12424 w 19972"/>
              <a:gd name="connsiteY38" fmla="*/ 15450 h 15450"/>
              <a:gd name="connsiteX39" fmla="*/ 11983 w 19972"/>
              <a:gd name="connsiteY39" fmla="*/ 15213 h 15450"/>
              <a:gd name="connsiteX40" fmla="*/ 10992 w 19972"/>
              <a:gd name="connsiteY40" fmla="*/ 15071 h 15450"/>
              <a:gd name="connsiteX41" fmla="*/ 10854 w 19972"/>
              <a:gd name="connsiteY41" fmla="*/ 15213 h 15450"/>
              <a:gd name="connsiteX42" fmla="*/ 9835 w 19972"/>
              <a:gd name="connsiteY42" fmla="*/ 14597 h 15450"/>
              <a:gd name="connsiteX43" fmla="*/ 9394 w 19972"/>
              <a:gd name="connsiteY43" fmla="*/ 14242 h 15450"/>
              <a:gd name="connsiteX44" fmla="*/ 9118 w 19972"/>
              <a:gd name="connsiteY44" fmla="*/ 14242 h 15450"/>
              <a:gd name="connsiteX45" fmla="*/ 9118 w 19972"/>
              <a:gd name="connsiteY45" fmla="*/ 14479 h 15450"/>
              <a:gd name="connsiteX46" fmla="*/ 8430 w 19972"/>
              <a:gd name="connsiteY46" fmla="*/ 14479 h 15450"/>
              <a:gd name="connsiteX47" fmla="*/ 8430 w 19972"/>
              <a:gd name="connsiteY47" fmla="*/ 14242 h 15450"/>
              <a:gd name="connsiteX48" fmla="*/ 8264 w 19972"/>
              <a:gd name="connsiteY48" fmla="*/ 14479 h 15450"/>
              <a:gd name="connsiteX49" fmla="*/ 7989 w 19972"/>
              <a:gd name="connsiteY49" fmla="*/ 14597 h 15450"/>
              <a:gd name="connsiteX50" fmla="*/ 7548 w 19972"/>
              <a:gd name="connsiteY50" fmla="*/ 14479 h 15450"/>
              <a:gd name="connsiteX51" fmla="*/ 7135 w 19972"/>
              <a:gd name="connsiteY51" fmla="*/ 14242 h 15450"/>
              <a:gd name="connsiteX52" fmla="*/ 7135 w 19972"/>
              <a:gd name="connsiteY52" fmla="*/ 13863 h 15450"/>
              <a:gd name="connsiteX53" fmla="*/ 6584 w 19972"/>
              <a:gd name="connsiteY53" fmla="*/ 13626 h 15450"/>
              <a:gd name="connsiteX54" fmla="*/ 6419 w 19972"/>
              <a:gd name="connsiteY54" fmla="*/ 12986 h 15450"/>
              <a:gd name="connsiteX55" fmla="*/ 5702 w 19972"/>
              <a:gd name="connsiteY55" fmla="*/ 12630 h 15450"/>
              <a:gd name="connsiteX56" fmla="*/ 5399 w 19972"/>
              <a:gd name="connsiteY56" fmla="*/ 12014 h 15450"/>
              <a:gd name="connsiteX57" fmla="*/ 5289 w 19972"/>
              <a:gd name="connsiteY57" fmla="*/ 11896 h 15450"/>
              <a:gd name="connsiteX58" fmla="*/ 4986 w 19972"/>
              <a:gd name="connsiteY58" fmla="*/ 11896 h 15450"/>
              <a:gd name="connsiteX59" fmla="*/ 4848 w 19972"/>
              <a:gd name="connsiteY59" fmla="*/ 11540 h 15450"/>
              <a:gd name="connsiteX60" fmla="*/ 4160 w 19972"/>
              <a:gd name="connsiteY60" fmla="*/ 11540 h 15450"/>
              <a:gd name="connsiteX61" fmla="*/ 3829 w 19972"/>
              <a:gd name="connsiteY61" fmla="*/ 10664 h 15450"/>
              <a:gd name="connsiteX62" fmla="*/ 3416 w 19972"/>
              <a:gd name="connsiteY62" fmla="*/ 10284 h 15450"/>
              <a:gd name="connsiteX63" fmla="*/ 2700 w 19972"/>
              <a:gd name="connsiteY63" fmla="*/ 10284 h 15450"/>
              <a:gd name="connsiteX64" fmla="*/ 2700 w 19972"/>
              <a:gd name="connsiteY64" fmla="*/ 9929 h 15450"/>
              <a:gd name="connsiteX65" fmla="*/ 1983 w 19972"/>
              <a:gd name="connsiteY65" fmla="*/ 9929 h 15450"/>
              <a:gd name="connsiteX66" fmla="*/ 1846 w 19972"/>
              <a:gd name="connsiteY66" fmla="*/ 9692 h 15450"/>
              <a:gd name="connsiteX67" fmla="*/ 1846 w 19972"/>
              <a:gd name="connsiteY67" fmla="*/ 9455 h 15450"/>
              <a:gd name="connsiteX68" fmla="*/ 1570 w 19972"/>
              <a:gd name="connsiteY68" fmla="*/ 9313 h 15450"/>
              <a:gd name="connsiteX69" fmla="*/ 1983 w 19972"/>
              <a:gd name="connsiteY69" fmla="*/ 9076 h 15450"/>
              <a:gd name="connsiteX70" fmla="*/ 1846 w 19972"/>
              <a:gd name="connsiteY70" fmla="*/ 8483 h 15450"/>
              <a:gd name="connsiteX71" fmla="*/ 1129 w 19972"/>
              <a:gd name="connsiteY71" fmla="*/ 7725 h 15450"/>
              <a:gd name="connsiteX72" fmla="*/ 854 w 19972"/>
              <a:gd name="connsiteY72" fmla="*/ 7488 h 15450"/>
              <a:gd name="connsiteX73" fmla="*/ 1129 w 19972"/>
              <a:gd name="connsiteY73" fmla="*/ 7133 h 15450"/>
              <a:gd name="connsiteX74" fmla="*/ 551 w 19972"/>
              <a:gd name="connsiteY74" fmla="*/ 6872 h 15450"/>
              <a:gd name="connsiteX75" fmla="*/ 551 w 19972"/>
              <a:gd name="connsiteY75" fmla="*/ 6374 h 15450"/>
              <a:gd name="connsiteX76" fmla="*/ 441 w 19972"/>
              <a:gd name="connsiteY76" fmla="*/ 5877 h 15450"/>
              <a:gd name="connsiteX77" fmla="*/ 441 w 19972"/>
              <a:gd name="connsiteY77" fmla="*/ 5782 h 15450"/>
              <a:gd name="connsiteX78" fmla="*/ 165 w 19972"/>
              <a:gd name="connsiteY78" fmla="*/ 5521 h 15450"/>
              <a:gd name="connsiteX79" fmla="*/ 0 w 19972"/>
              <a:gd name="connsiteY79" fmla="*/ 5782 h 15450"/>
              <a:gd name="connsiteX80" fmla="*/ 0 w 19972"/>
              <a:gd name="connsiteY80" fmla="*/ 5284 h 15450"/>
              <a:gd name="connsiteX81" fmla="*/ 441 w 19972"/>
              <a:gd name="connsiteY81" fmla="*/ 4905 h 15450"/>
              <a:gd name="connsiteX82" fmla="*/ 165 w 19972"/>
              <a:gd name="connsiteY82" fmla="*/ 4289 h 15450"/>
              <a:gd name="connsiteX83" fmla="*/ 551 w 19972"/>
              <a:gd name="connsiteY83" fmla="*/ 3934 h 15450"/>
              <a:gd name="connsiteX84" fmla="*/ 441 w 19972"/>
              <a:gd name="connsiteY84" fmla="*/ 3555 h 1545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8127 w 21123"/>
              <a:gd name="connsiteY5" fmla="*/ 1731 h 15570"/>
              <a:gd name="connsiteX6" fmla="*/ 18127 w 21123"/>
              <a:gd name="connsiteY6" fmla="*/ 2324 h 15570"/>
              <a:gd name="connsiteX7" fmla="*/ 17686 w 21123"/>
              <a:gd name="connsiteY7" fmla="*/ 3675 h 15570"/>
              <a:gd name="connsiteX8" fmla="*/ 17410 w 21123"/>
              <a:gd name="connsiteY8" fmla="*/ 5025 h 15570"/>
              <a:gd name="connsiteX9" fmla="*/ 17273 w 21123"/>
              <a:gd name="connsiteY9" fmla="*/ 5641 h 15570"/>
              <a:gd name="connsiteX10" fmla="*/ 16832 w 21123"/>
              <a:gd name="connsiteY10" fmla="*/ 5902 h 15570"/>
              <a:gd name="connsiteX11" fmla="*/ 16253 w 21123"/>
              <a:gd name="connsiteY11" fmla="*/ 6613 h 15570"/>
              <a:gd name="connsiteX12" fmla="*/ 16116 w 21123"/>
              <a:gd name="connsiteY12" fmla="*/ 7608 h 15570"/>
              <a:gd name="connsiteX13" fmla="*/ 15840 w 21123"/>
              <a:gd name="connsiteY13" fmla="*/ 7845 h 15570"/>
              <a:gd name="connsiteX14" fmla="*/ 15427 w 21123"/>
              <a:gd name="connsiteY14" fmla="*/ 7845 h 15570"/>
              <a:gd name="connsiteX15" fmla="*/ 15124 w 21123"/>
              <a:gd name="connsiteY15" fmla="*/ 8224 h 15570"/>
              <a:gd name="connsiteX16" fmla="*/ 15124 w 21123"/>
              <a:gd name="connsiteY16" fmla="*/ 8603 h 15570"/>
              <a:gd name="connsiteX17" fmla="*/ 14986 w 21123"/>
              <a:gd name="connsiteY17" fmla="*/ 9077 h 15570"/>
              <a:gd name="connsiteX18" fmla="*/ 14986 w 21123"/>
              <a:gd name="connsiteY18" fmla="*/ 10167 h 15570"/>
              <a:gd name="connsiteX19" fmla="*/ 14408 w 21123"/>
              <a:gd name="connsiteY19" fmla="*/ 10404 h 15570"/>
              <a:gd name="connsiteX20" fmla="*/ 13554 w 21123"/>
              <a:gd name="connsiteY20" fmla="*/ 10404 h 15570"/>
              <a:gd name="connsiteX21" fmla="*/ 13554 w 21123"/>
              <a:gd name="connsiteY21" fmla="*/ 11021 h 15570"/>
              <a:gd name="connsiteX22" fmla="*/ 14408 w 21123"/>
              <a:gd name="connsiteY22" fmla="*/ 11400 h 15570"/>
              <a:gd name="connsiteX23" fmla="*/ 15124 w 21123"/>
              <a:gd name="connsiteY23" fmla="*/ 12016 h 15570"/>
              <a:gd name="connsiteX24" fmla="*/ 16116 w 21123"/>
              <a:gd name="connsiteY24" fmla="*/ 12632 h 15570"/>
              <a:gd name="connsiteX25" fmla="*/ 16253 w 21123"/>
              <a:gd name="connsiteY25" fmla="*/ 13106 h 15570"/>
              <a:gd name="connsiteX26" fmla="*/ 16556 w 21123"/>
              <a:gd name="connsiteY26" fmla="*/ 13603 h 15570"/>
              <a:gd name="connsiteX27" fmla="*/ 16997 w 21123"/>
              <a:gd name="connsiteY27" fmla="*/ 13603 h 15570"/>
              <a:gd name="connsiteX28" fmla="*/ 16997 w 21123"/>
              <a:gd name="connsiteY28" fmla="*/ 14362 h 15570"/>
              <a:gd name="connsiteX29" fmla="*/ 16832 w 21123"/>
              <a:gd name="connsiteY29" fmla="*/ 14362 h 15570"/>
              <a:gd name="connsiteX30" fmla="*/ 16556 w 21123"/>
              <a:gd name="connsiteY30" fmla="*/ 13983 h 15570"/>
              <a:gd name="connsiteX31" fmla="*/ 15840 w 21123"/>
              <a:gd name="connsiteY31" fmla="*/ 14362 h 15570"/>
              <a:gd name="connsiteX32" fmla="*/ 15124 w 21123"/>
              <a:gd name="connsiteY32" fmla="*/ 14599 h 15570"/>
              <a:gd name="connsiteX33" fmla="*/ 14986 w 21123"/>
              <a:gd name="connsiteY33" fmla="*/ 14954 h 15570"/>
              <a:gd name="connsiteX34" fmla="*/ 14242 w 21123"/>
              <a:gd name="connsiteY34" fmla="*/ 15333 h 15570"/>
              <a:gd name="connsiteX35" fmla="*/ 13278 w 21123"/>
              <a:gd name="connsiteY35" fmla="*/ 15333 h 15570"/>
              <a:gd name="connsiteX36" fmla="*/ 12562 w 21123"/>
              <a:gd name="connsiteY36" fmla="*/ 15333 h 15570"/>
              <a:gd name="connsiteX37" fmla="*/ 12424 w 21123"/>
              <a:gd name="connsiteY37" fmla="*/ 15570 h 15570"/>
              <a:gd name="connsiteX38" fmla="*/ 11983 w 21123"/>
              <a:gd name="connsiteY38" fmla="*/ 15333 h 15570"/>
              <a:gd name="connsiteX39" fmla="*/ 10992 w 21123"/>
              <a:gd name="connsiteY39" fmla="*/ 15191 h 15570"/>
              <a:gd name="connsiteX40" fmla="*/ 10854 w 21123"/>
              <a:gd name="connsiteY40" fmla="*/ 15333 h 15570"/>
              <a:gd name="connsiteX41" fmla="*/ 9835 w 21123"/>
              <a:gd name="connsiteY41" fmla="*/ 14717 h 15570"/>
              <a:gd name="connsiteX42" fmla="*/ 9394 w 21123"/>
              <a:gd name="connsiteY42" fmla="*/ 14362 h 15570"/>
              <a:gd name="connsiteX43" fmla="*/ 9118 w 21123"/>
              <a:gd name="connsiteY43" fmla="*/ 14362 h 15570"/>
              <a:gd name="connsiteX44" fmla="*/ 9118 w 21123"/>
              <a:gd name="connsiteY44" fmla="*/ 14599 h 15570"/>
              <a:gd name="connsiteX45" fmla="*/ 8430 w 21123"/>
              <a:gd name="connsiteY45" fmla="*/ 14599 h 15570"/>
              <a:gd name="connsiteX46" fmla="*/ 8430 w 21123"/>
              <a:gd name="connsiteY46" fmla="*/ 14362 h 15570"/>
              <a:gd name="connsiteX47" fmla="*/ 8264 w 21123"/>
              <a:gd name="connsiteY47" fmla="*/ 14599 h 15570"/>
              <a:gd name="connsiteX48" fmla="*/ 7989 w 21123"/>
              <a:gd name="connsiteY48" fmla="*/ 14717 h 15570"/>
              <a:gd name="connsiteX49" fmla="*/ 7548 w 21123"/>
              <a:gd name="connsiteY49" fmla="*/ 14599 h 15570"/>
              <a:gd name="connsiteX50" fmla="*/ 7135 w 21123"/>
              <a:gd name="connsiteY50" fmla="*/ 14362 h 15570"/>
              <a:gd name="connsiteX51" fmla="*/ 7135 w 21123"/>
              <a:gd name="connsiteY51" fmla="*/ 13983 h 15570"/>
              <a:gd name="connsiteX52" fmla="*/ 6584 w 21123"/>
              <a:gd name="connsiteY52" fmla="*/ 13746 h 15570"/>
              <a:gd name="connsiteX53" fmla="*/ 6419 w 21123"/>
              <a:gd name="connsiteY53" fmla="*/ 13106 h 15570"/>
              <a:gd name="connsiteX54" fmla="*/ 5702 w 21123"/>
              <a:gd name="connsiteY54" fmla="*/ 12750 h 15570"/>
              <a:gd name="connsiteX55" fmla="*/ 5399 w 21123"/>
              <a:gd name="connsiteY55" fmla="*/ 12134 h 15570"/>
              <a:gd name="connsiteX56" fmla="*/ 5289 w 21123"/>
              <a:gd name="connsiteY56" fmla="*/ 12016 h 15570"/>
              <a:gd name="connsiteX57" fmla="*/ 4986 w 21123"/>
              <a:gd name="connsiteY57" fmla="*/ 12016 h 15570"/>
              <a:gd name="connsiteX58" fmla="*/ 4848 w 21123"/>
              <a:gd name="connsiteY58" fmla="*/ 11660 h 15570"/>
              <a:gd name="connsiteX59" fmla="*/ 4160 w 21123"/>
              <a:gd name="connsiteY59" fmla="*/ 11660 h 15570"/>
              <a:gd name="connsiteX60" fmla="*/ 3829 w 21123"/>
              <a:gd name="connsiteY60" fmla="*/ 10784 h 15570"/>
              <a:gd name="connsiteX61" fmla="*/ 3416 w 21123"/>
              <a:gd name="connsiteY61" fmla="*/ 10404 h 15570"/>
              <a:gd name="connsiteX62" fmla="*/ 2700 w 21123"/>
              <a:gd name="connsiteY62" fmla="*/ 10404 h 15570"/>
              <a:gd name="connsiteX63" fmla="*/ 2700 w 21123"/>
              <a:gd name="connsiteY63" fmla="*/ 10049 h 15570"/>
              <a:gd name="connsiteX64" fmla="*/ 1983 w 21123"/>
              <a:gd name="connsiteY64" fmla="*/ 10049 h 15570"/>
              <a:gd name="connsiteX65" fmla="*/ 1846 w 21123"/>
              <a:gd name="connsiteY65" fmla="*/ 9812 h 15570"/>
              <a:gd name="connsiteX66" fmla="*/ 1846 w 21123"/>
              <a:gd name="connsiteY66" fmla="*/ 9575 h 15570"/>
              <a:gd name="connsiteX67" fmla="*/ 1570 w 21123"/>
              <a:gd name="connsiteY67" fmla="*/ 9433 h 15570"/>
              <a:gd name="connsiteX68" fmla="*/ 1983 w 21123"/>
              <a:gd name="connsiteY68" fmla="*/ 9196 h 15570"/>
              <a:gd name="connsiteX69" fmla="*/ 1846 w 21123"/>
              <a:gd name="connsiteY69" fmla="*/ 8603 h 15570"/>
              <a:gd name="connsiteX70" fmla="*/ 1129 w 21123"/>
              <a:gd name="connsiteY70" fmla="*/ 7845 h 15570"/>
              <a:gd name="connsiteX71" fmla="*/ 854 w 21123"/>
              <a:gd name="connsiteY71" fmla="*/ 7608 h 15570"/>
              <a:gd name="connsiteX72" fmla="*/ 1129 w 21123"/>
              <a:gd name="connsiteY72" fmla="*/ 7253 h 15570"/>
              <a:gd name="connsiteX73" fmla="*/ 551 w 21123"/>
              <a:gd name="connsiteY73" fmla="*/ 6992 h 15570"/>
              <a:gd name="connsiteX74" fmla="*/ 551 w 21123"/>
              <a:gd name="connsiteY74" fmla="*/ 6494 h 15570"/>
              <a:gd name="connsiteX75" fmla="*/ 441 w 21123"/>
              <a:gd name="connsiteY75" fmla="*/ 5997 h 15570"/>
              <a:gd name="connsiteX76" fmla="*/ 441 w 21123"/>
              <a:gd name="connsiteY76" fmla="*/ 5902 h 15570"/>
              <a:gd name="connsiteX77" fmla="*/ 165 w 21123"/>
              <a:gd name="connsiteY77" fmla="*/ 5641 h 15570"/>
              <a:gd name="connsiteX78" fmla="*/ 0 w 21123"/>
              <a:gd name="connsiteY78" fmla="*/ 5902 h 15570"/>
              <a:gd name="connsiteX79" fmla="*/ 0 w 21123"/>
              <a:gd name="connsiteY79" fmla="*/ 5404 h 15570"/>
              <a:gd name="connsiteX80" fmla="*/ 441 w 21123"/>
              <a:gd name="connsiteY80" fmla="*/ 5025 h 15570"/>
              <a:gd name="connsiteX81" fmla="*/ 165 w 21123"/>
              <a:gd name="connsiteY81" fmla="*/ 4409 h 15570"/>
              <a:gd name="connsiteX82" fmla="*/ 551 w 21123"/>
              <a:gd name="connsiteY82" fmla="*/ 4054 h 15570"/>
              <a:gd name="connsiteX83" fmla="*/ 441 w 21123"/>
              <a:gd name="connsiteY83"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8127 w 21123"/>
              <a:gd name="connsiteY5" fmla="*/ 1731 h 15570"/>
              <a:gd name="connsiteX6" fmla="*/ 17686 w 21123"/>
              <a:gd name="connsiteY6" fmla="*/ 3675 h 15570"/>
              <a:gd name="connsiteX7" fmla="*/ 17410 w 21123"/>
              <a:gd name="connsiteY7" fmla="*/ 5025 h 15570"/>
              <a:gd name="connsiteX8" fmla="*/ 17273 w 21123"/>
              <a:gd name="connsiteY8" fmla="*/ 5641 h 15570"/>
              <a:gd name="connsiteX9" fmla="*/ 16832 w 21123"/>
              <a:gd name="connsiteY9" fmla="*/ 5902 h 15570"/>
              <a:gd name="connsiteX10" fmla="*/ 16253 w 21123"/>
              <a:gd name="connsiteY10" fmla="*/ 6613 h 15570"/>
              <a:gd name="connsiteX11" fmla="*/ 16116 w 21123"/>
              <a:gd name="connsiteY11" fmla="*/ 7608 h 15570"/>
              <a:gd name="connsiteX12" fmla="*/ 15840 w 21123"/>
              <a:gd name="connsiteY12" fmla="*/ 7845 h 15570"/>
              <a:gd name="connsiteX13" fmla="*/ 15427 w 21123"/>
              <a:gd name="connsiteY13" fmla="*/ 7845 h 15570"/>
              <a:gd name="connsiteX14" fmla="*/ 15124 w 21123"/>
              <a:gd name="connsiteY14" fmla="*/ 8224 h 15570"/>
              <a:gd name="connsiteX15" fmla="*/ 15124 w 21123"/>
              <a:gd name="connsiteY15" fmla="*/ 8603 h 15570"/>
              <a:gd name="connsiteX16" fmla="*/ 14986 w 21123"/>
              <a:gd name="connsiteY16" fmla="*/ 9077 h 15570"/>
              <a:gd name="connsiteX17" fmla="*/ 14986 w 21123"/>
              <a:gd name="connsiteY17" fmla="*/ 10167 h 15570"/>
              <a:gd name="connsiteX18" fmla="*/ 14408 w 21123"/>
              <a:gd name="connsiteY18" fmla="*/ 10404 h 15570"/>
              <a:gd name="connsiteX19" fmla="*/ 13554 w 21123"/>
              <a:gd name="connsiteY19" fmla="*/ 10404 h 15570"/>
              <a:gd name="connsiteX20" fmla="*/ 13554 w 21123"/>
              <a:gd name="connsiteY20" fmla="*/ 11021 h 15570"/>
              <a:gd name="connsiteX21" fmla="*/ 14408 w 21123"/>
              <a:gd name="connsiteY21" fmla="*/ 11400 h 15570"/>
              <a:gd name="connsiteX22" fmla="*/ 15124 w 21123"/>
              <a:gd name="connsiteY22" fmla="*/ 12016 h 15570"/>
              <a:gd name="connsiteX23" fmla="*/ 16116 w 21123"/>
              <a:gd name="connsiteY23" fmla="*/ 12632 h 15570"/>
              <a:gd name="connsiteX24" fmla="*/ 16253 w 21123"/>
              <a:gd name="connsiteY24" fmla="*/ 13106 h 15570"/>
              <a:gd name="connsiteX25" fmla="*/ 16556 w 21123"/>
              <a:gd name="connsiteY25" fmla="*/ 13603 h 15570"/>
              <a:gd name="connsiteX26" fmla="*/ 16997 w 21123"/>
              <a:gd name="connsiteY26" fmla="*/ 13603 h 15570"/>
              <a:gd name="connsiteX27" fmla="*/ 16997 w 21123"/>
              <a:gd name="connsiteY27" fmla="*/ 14362 h 15570"/>
              <a:gd name="connsiteX28" fmla="*/ 16832 w 21123"/>
              <a:gd name="connsiteY28" fmla="*/ 14362 h 15570"/>
              <a:gd name="connsiteX29" fmla="*/ 16556 w 21123"/>
              <a:gd name="connsiteY29" fmla="*/ 13983 h 15570"/>
              <a:gd name="connsiteX30" fmla="*/ 15840 w 21123"/>
              <a:gd name="connsiteY30" fmla="*/ 14362 h 15570"/>
              <a:gd name="connsiteX31" fmla="*/ 15124 w 21123"/>
              <a:gd name="connsiteY31" fmla="*/ 14599 h 15570"/>
              <a:gd name="connsiteX32" fmla="*/ 14986 w 21123"/>
              <a:gd name="connsiteY32" fmla="*/ 14954 h 15570"/>
              <a:gd name="connsiteX33" fmla="*/ 14242 w 21123"/>
              <a:gd name="connsiteY33" fmla="*/ 15333 h 15570"/>
              <a:gd name="connsiteX34" fmla="*/ 13278 w 21123"/>
              <a:gd name="connsiteY34" fmla="*/ 15333 h 15570"/>
              <a:gd name="connsiteX35" fmla="*/ 12562 w 21123"/>
              <a:gd name="connsiteY35" fmla="*/ 15333 h 15570"/>
              <a:gd name="connsiteX36" fmla="*/ 12424 w 21123"/>
              <a:gd name="connsiteY36" fmla="*/ 15570 h 15570"/>
              <a:gd name="connsiteX37" fmla="*/ 11983 w 21123"/>
              <a:gd name="connsiteY37" fmla="*/ 15333 h 15570"/>
              <a:gd name="connsiteX38" fmla="*/ 10992 w 21123"/>
              <a:gd name="connsiteY38" fmla="*/ 15191 h 15570"/>
              <a:gd name="connsiteX39" fmla="*/ 10854 w 21123"/>
              <a:gd name="connsiteY39" fmla="*/ 15333 h 15570"/>
              <a:gd name="connsiteX40" fmla="*/ 9835 w 21123"/>
              <a:gd name="connsiteY40" fmla="*/ 14717 h 15570"/>
              <a:gd name="connsiteX41" fmla="*/ 9394 w 21123"/>
              <a:gd name="connsiteY41" fmla="*/ 14362 h 15570"/>
              <a:gd name="connsiteX42" fmla="*/ 9118 w 21123"/>
              <a:gd name="connsiteY42" fmla="*/ 14362 h 15570"/>
              <a:gd name="connsiteX43" fmla="*/ 9118 w 21123"/>
              <a:gd name="connsiteY43" fmla="*/ 14599 h 15570"/>
              <a:gd name="connsiteX44" fmla="*/ 8430 w 21123"/>
              <a:gd name="connsiteY44" fmla="*/ 14599 h 15570"/>
              <a:gd name="connsiteX45" fmla="*/ 8430 w 21123"/>
              <a:gd name="connsiteY45" fmla="*/ 14362 h 15570"/>
              <a:gd name="connsiteX46" fmla="*/ 8264 w 21123"/>
              <a:gd name="connsiteY46" fmla="*/ 14599 h 15570"/>
              <a:gd name="connsiteX47" fmla="*/ 7989 w 21123"/>
              <a:gd name="connsiteY47" fmla="*/ 14717 h 15570"/>
              <a:gd name="connsiteX48" fmla="*/ 7548 w 21123"/>
              <a:gd name="connsiteY48" fmla="*/ 14599 h 15570"/>
              <a:gd name="connsiteX49" fmla="*/ 7135 w 21123"/>
              <a:gd name="connsiteY49" fmla="*/ 14362 h 15570"/>
              <a:gd name="connsiteX50" fmla="*/ 7135 w 21123"/>
              <a:gd name="connsiteY50" fmla="*/ 13983 h 15570"/>
              <a:gd name="connsiteX51" fmla="*/ 6584 w 21123"/>
              <a:gd name="connsiteY51" fmla="*/ 13746 h 15570"/>
              <a:gd name="connsiteX52" fmla="*/ 6419 w 21123"/>
              <a:gd name="connsiteY52" fmla="*/ 13106 h 15570"/>
              <a:gd name="connsiteX53" fmla="*/ 5702 w 21123"/>
              <a:gd name="connsiteY53" fmla="*/ 12750 h 15570"/>
              <a:gd name="connsiteX54" fmla="*/ 5399 w 21123"/>
              <a:gd name="connsiteY54" fmla="*/ 12134 h 15570"/>
              <a:gd name="connsiteX55" fmla="*/ 5289 w 21123"/>
              <a:gd name="connsiteY55" fmla="*/ 12016 h 15570"/>
              <a:gd name="connsiteX56" fmla="*/ 4986 w 21123"/>
              <a:gd name="connsiteY56" fmla="*/ 12016 h 15570"/>
              <a:gd name="connsiteX57" fmla="*/ 4848 w 21123"/>
              <a:gd name="connsiteY57" fmla="*/ 11660 h 15570"/>
              <a:gd name="connsiteX58" fmla="*/ 4160 w 21123"/>
              <a:gd name="connsiteY58" fmla="*/ 11660 h 15570"/>
              <a:gd name="connsiteX59" fmla="*/ 3829 w 21123"/>
              <a:gd name="connsiteY59" fmla="*/ 10784 h 15570"/>
              <a:gd name="connsiteX60" fmla="*/ 3416 w 21123"/>
              <a:gd name="connsiteY60" fmla="*/ 10404 h 15570"/>
              <a:gd name="connsiteX61" fmla="*/ 2700 w 21123"/>
              <a:gd name="connsiteY61" fmla="*/ 10404 h 15570"/>
              <a:gd name="connsiteX62" fmla="*/ 2700 w 21123"/>
              <a:gd name="connsiteY62" fmla="*/ 10049 h 15570"/>
              <a:gd name="connsiteX63" fmla="*/ 1983 w 21123"/>
              <a:gd name="connsiteY63" fmla="*/ 10049 h 15570"/>
              <a:gd name="connsiteX64" fmla="*/ 1846 w 21123"/>
              <a:gd name="connsiteY64" fmla="*/ 9812 h 15570"/>
              <a:gd name="connsiteX65" fmla="*/ 1846 w 21123"/>
              <a:gd name="connsiteY65" fmla="*/ 9575 h 15570"/>
              <a:gd name="connsiteX66" fmla="*/ 1570 w 21123"/>
              <a:gd name="connsiteY66" fmla="*/ 9433 h 15570"/>
              <a:gd name="connsiteX67" fmla="*/ 1983 w 21123"/>
              <a:gd name="connsiteY67" fmla="*/ 9196 h 15570"/>
              <a:gd name="connsiteX68" fmla="*/ 1846 w 21123"/>
              <a:gd name="connsiteY68" fmla="*/ 8603 h 15570"/>
              <a:gd name="connsiteX69" fmla="*/ 1129 w 21123"/>
              <a:gd name="connsiteY69" fmla="*/ 7845 h 15570"/>
              <a:gd name="connsiteX70" fmla="*/ 854 w 21123"/>
              <a:gd name="connsiteY70" fmla="*/ 7608 h 15570"/>
              <a:gd name="connsiteX71" fmla="*/ 1129 w 21123"/>
              <a:gd name="connsiteY71" fmla="*/ 7253 h 15570"/>
              <a:gd name="connsiteX72" fmla="*/ 551 w 21123"/>
              <a:gd name="connsiteY72" fmla="*/ 6992 h 15570"/>
              <a:gd name="connsiteX73" fmla="*/ 551 w 21123"/>
              <a:gd name="connsiteY73" fmla="*/ 6494 h 15570"/>
              <a:gd name="connsiteX74" fmla="*/ 441 w 21123"/>
              <a:gd name="connsiteY74" fmla="*/ 5997 h 15570"/>
              <a:gd name="connsiteX75" fmla="*/ 441 w 21123"/>
              <a:gd name="connsiteY75" fmla="*/ 5902 h 15570"/>
              <a:gd name="connsiteX76" fmla="*/ 165 w 21123"/>
              <a:gd name="connsiteY76" fmla="*/ 5641 h 15570"/>
              <a:gd name="connsiteX77" fmla="*/ 0 w 21123"/>
              <a:gd name="connsiteY77" fmla="*/ 5902 h 15570"/>
              <a:gd name="connsiteX78" fmla="*/ 0 w 21123"/>
              <a:gd name="connsiteY78" fmla="*/ 5404 h 15570"/>
              <a:gd name="connsiteX79" fmla="*/ 441 w 21123"/>
              <a:gd name="connsiteY79" fmla="*/ 5025 h 15570"/>
              <a:gd name="connsiteX80" fmla="*/ 165 w 21123"/>
              <a:gd name="connsiteY80" fmla="*/ 4409 h 15570"/>
              <a:gd name="connsiteX81" fmla="*/ 551 w 21123"/>
              <a:gd name="connsiteY81" fmla="*/ 4054 h 15570"/>
              <a:gd name="connsiteX82" fmla="*/ 441 w 21123"/>
              <a:gd name="connsiteY82"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8127 w 21123"/>
              <a:gd name="connsiteY5" fmla="*/ 1731 h 15570"/>
              <a:gd name="connsiteX6" fmla="*/ 17686 w 21123"/>
              <a:gd name="connsiteY6" fmla="*/ 3675 h 15570"/>
              <a:gd name="connsiteX7" fmla="*/ 17273 w 21123"/>
              <a:gd name="connsiteY7" fmla="*/ 5641 h 15570"/>
              <a:gd name="connsiteX8" fmla="*/ 16832 w 21123"/>
              <a:gd name="connsiteY8" fmla="*/ 5902 h 15570"/>
              <a:gd name="connsiteX9" fmla="*/ 16253 w 21123"/>
              <a:gd name="connsiteY9" fmla="*/ 6613 h 15570"/>
              <a:gd name="connsiteX10" fmla="*/ 16116 w 21123"/>
              <a:gd name="connsiteY10" fmla="*/ 7608 h 15570"/>
              <a:gd name="connsiteX11" fmla="*/ 15840 w 21123"/>
              <a:gd name="connsiteY11" fmla="*/ 7845 h 15570"/>
              <a:gd name="connsiteX12" fmla="*/ 15427 w 21123"/>
              <a:gd name="connsiteY12" fmla="*/ 7845 h 15570"/>
              <a:gd name="connsiteX13" fmla="*/ 15124 w 21123"/>
              <a:gd name="connsiteY13" fmla="*/ 8224 h 15570"/>
              <a:gd name="connsiteX14" fmla="*/ 15124 w 21123"/>
              <a:gd name="connsiteY14" fmla="*/ 8603 h 15570"/>
              <a:gd name="connsiteX15" fmla="*/ 14986 w 21123"/>
              <a:gd name="connsiteY15" fmla="*/ 9077 h 15570"/>
              <a:gd name="connsiteX16" fmla="*/ 14986 w 21123"/>
              <a:gd name="connsiteY16" fmla="*/ 10167 h 15570"/>
              <a:gd name="connsiteX17" fmla="*/ 14408 w 21123"/>
              <a:gd name="connsiteY17" fmla="*/ 10404 h 15570"/>
              <a:gd name="connsiteX18" fmla="*/ 13554 w 21123"/>
              <a:gd name="connsiteY18" fmla="*/ 10404 h 15570"/>
              <a:gd name="connsiteX19" fmla="*/ 13554 w 21123"/>
              <a:gd name="connsiteY19" fmla="*/ 11021 h 15570"/>
              <a:gd name="connsiteX20" fmla="*/ 14408 w 21123"/>
              <a:gd name="connsiteY20" fmla="*/ 11400 h 15570"/>
              <a:gd name="connsiteX21" fmla="*/ 15124 w 21123"/>
              <a:gd name="connsiteY21" fmla="*/ 12016 h 15570"/>
              <a:gd name="connsiteX22" fmla="*/ 16116 w 21123"/>
              <a:gd name="connsiteY22" fmla="*/ 12632 h 15570"/>
              <a:gd name="connsiteX23" fmla="*/ 16253 w 21123"/>
              <a:gd name="connsiteY23" fmla="*/ 13106 h 15570"/>
              <a:gd name="connsiteX24" fmla="*/ 16556 w 21123"/>
              <a:gd name="connsiteY24" fmla="*/ 13603 h 15570"/>
              <a:gd name="connsiteX25" fmla="*/ 16997 w 21123"/>
              <a:gd name="connsiteY25" fmla="*/ 13603 h 15570"/>
              <a:gd name="connsiteX26" fmla="*/ 16997 w 21123"/>
              <a:gd name="connsiteY26" fmla="*/ 14362 h 15570"/>
              <a:gd name="connsiteX27" fmla="*/ 16832 w 21123"/>
              <a:gd name="connsiteY27" fmla="*/ 14362 h 15570"/>
              <a:gd name="connsiteX28" fmla="*/ 16556 w 21123"/>
              <a:gd name="connsiteY28" fmla="*/ 13983 h 15570"/>
              <a:gd name="connsiteX29" fmla="*/ 15840 w 21123"/>
              <a:gd name="connsiteY29" fmla="*/ 14362 h 15570"/>
              <a:gd name="connsiteX30" fmla="*/ 15124 w 21123"/>
              <a:gd name="connsiteY30" fmla="*/ 14599 h 15570"/>
              <a:gd name="connsiteX31" fmla="*/ 14986 w 21123"/>
              <a:gd name="connsiteY31" fmla="*/ 14954 h 15570"/>
              <a:gd name="connsiteX32" fmla="*/ 14242 w 21123"/>
              <a:gd name="connsiteY32" fmla="*/ 15333 h 15570"/>
              <a:gd name="connsiteX33" fmla="*/ 13278 w 21123"/>
              <a:gd name="connsiteY33" fmla="*/ 15333 h 15570"/>
              <a:gd name="connsiteX34" fmla="*/ 12562 w 21123"/>
              <a:gd name="connsiteY34" fmla="*/ 15333 h 15570"/>
              <a:gd name="connsiteX35" fmla="*/ 12424 w 21123"/>
              <a:gd name="connsiteY35" fmla="*/ 15570 h 15570"/>
              <a:gd name="connsiteX36" fmla="*/ 11983 w 21123"/>
              <a:gd name="connsiteY36" fmla="*/ 15333 h 15570"/>
              <a:gd name="connsiteX37" fmla="*/ 10992 w 21123"/>
              <a:gd name="connsiteY37" fmla="*/ 15191 h 15570"/>
              <a:gd name="connsiteX38" fmla="*/ 10854 w 21123"/>
              <a:gd name="connsiteY38" fmla="*/ 15333 h 15570"/>
              <a:gd name="connsiteX39" fmla="*/ 9835 w 21123"/>
              <a:gd name="connsiteY39" fmla="*/ 14717 h 15570"/>
              <a:gd name="connsiteX40" fmla="*/ 9394 w 21123"/>
              <a:gd name="connsiteY40" fmla="*/ 14362 h 15570"/>
              <a:gd name="connsiteX41" fmla="*/ 9118 w 21123"/>
              <a:gd name="connsiteY41" fmla="*/ 14362 h 15570"/>
              <a:gd name="connsiteX42" fmla="*/ 9118 w 21123"/>
              <a:gd name="connsiteY42" fmla="*/ 14599 h 15570"/>
              <a:gd name="connsiteX43" fmla="*/ 8430 w 21123"/>
              <a:gd name="connsiteY43" fmla="*/ 14599 h 15570"/>
              <a:gd name="connsiteX44" fmla="*/ 8430 w 21123"/>
              <a:gd name="connsiteY44" fmla="*/ 14362 h 15570"/>
              <a:gd name="connsiteX45" fmla="*/ 8264 w 21123"/>
              <a:gd name="connsiteY45" fmla="*/ 14599 h 15570"/>
              <a:gd name="connsiteX46" fmla="*/ 7989 w 21123"/>
              <a:gd name="connsiteY46" fmla="*/ 14717 h 15570"/>
              <a:gd name="connsiteX47" fmla="*/ 7548 w 21123"/>
              <a:gd name="connsiteY47" fmla="*/ 14599 h 15570"/>
              <a:gd name="connsiteX48" fmla="*/ 7135 w 21123"/>
              <a:gd name="connsiteY48" fmla="*/ 14362 h 15570"/>
              <a:gd name="connsiteX49" fmla="*/ 7135 w 21123"/>
              <a:gd name="connsiteY49" fmla="*/ 13983 h 15570"/>
              <a:gd name="connsiteX50" fmla="*/ 6584 w 21123"/>
              <a:gd name="connsiteY50" fmla="*/ 13746 h 15570"/>
              <a:gd name="connsiteX51" fmla="*/ 6419 w 21123"/>
              <a:gd name="connsiteY51" fmla="*/ 13106 h 15570"/>
              <a:gd name="connsiteX52" fmla="*/ 5702 w 21123"/>
              <a:gd name="connsiteY52" fmla="*/ 12750 h 15570"/>
              <a:gd name="connsiteX53" fmla="*/ 5399 w 21123"/>
              <a:gd name="connsiteY53" fmla="*/ 12134 h 15570"/>
              <a:gd name="connsiteX54" fmla="*/ 5289 w 21123"/>
              <a:gd name="connsiteY54" fmla="*/ 12016 h 15570"/>
              <a:gd name="connsiteX55" fmla="*/ 4986 w 21123"/>
              <a:gd name="connsiteY55" fmla="*/ 12016 h 15570"/>
              <a:gd name="connsiteX56" fmla="*/ 4848 w 21123"/>
              <a:gd name="connsiteY56" fmla="*/ 11660 h 15570"/>
              <a:gd name="connsiteX57" fmla="*/ 4160 w 21123"/>
              <a:gd name="connsiteY57" fmla="*/ 11660 h 15570"/>
              <a:gd name="connsiteX58" fmla="*/ 3829 w 21123"/>
              <a:gd name="connsiteY58" fmla="*/ 10784 h 15570"/>
              <a:gd name="connsiteX59" fmla="*/ 3416 w 21123"/>
              <a:gd name="connsiteY59" fmla="*/ 10404 h 15570"/>
              <a:gd name="connsiteX60" fmla="*/ 2700 w 21123"/>
              <a:gd name="connsiteY60" fmla="*/ 10404 h 15570"/>
              <a:gd name="connsiteX61" fmla="*/ 2700 w 21123"/>
              <a:gd name="connsiteY61" fmla="*/ 10049 h 15570"/>
              <a:gd name="connsiteX62" fmla="*/ 1983 w 21123"/>
              <a:gd name="connsiteY62" fmla="*/ 10049 h 15570"/>
              <a:gd name="connsiteX63" fmla="*/ 1846 w 21123"/>
              <a:gd name="connsiteY63" fmla="*/ 9812 h 15570"/>
              <a:gd name="connsiteX64" fmla="*/ 1846 w 21123"/>
              <a:gd name="connsiteY64" fmla="*/ 9575 h 15570"/>
              <a:gd name="connsiteX65" fmla="*/ 1570 w 21123"/>
              <a:gd name="connsiteY65" fmla="*/ 9433 h 15570"/>
              <a:gd name="connsiteX66" fmla="*/ 1983 w 21123"/>
              <a:gd name="connsiteY66" fmla="*/ 9196 h 15570"/>
              <a:gd name="connsiteX67" fmla="*/ 1846 w 21123"/>
              <a:gd name="connsiteY67" fmla="*/ 8603 h 15570"/>
              <a:gd name="connsiteX68" fmla="*/ 1129 w 21123"/>
              <a:gd name="connsiteY68" fmla="*/ 7845 h 15570"/>
              <a:gd name="connsiteX69" fmla="*/ 854 w 21123"/>
              <a:gd name="connsiteY69" fmla="*/ 7608 h 15570"/>
              <a:gd name="connsiteX70" fmla="*/ 1129 w 21123"/>
              <a:gd name="connsiteY70" fmla="*/ 7253 h 15570"/>
              <a:gd name="connsiteX71" fmla="*/ 551 w 21123"/>
              <a:gd name="connsiteY71" fmla="*/ 6992 h 15570"/>
              <a:gd name="connsiteX72" fmla="*/ 551 w 21123"/>
              <a:gd name="connsiteY72" fmla="*/ 6494 h 15570"/>
              <a:gd name="connsiteX73" fmla="*/ 441 w 21123"/>
              <a:gd name="connsiteY73" fmla="*/ 5997 h 15570"/>
              <a:gd name="connsiteX74" fmla="*/ 441 w 21123"/>
              <a:gd name="connsiteY74" fmla="*/ 5902 h 15570"/>
              <a:gd name="connsiteX75" fmla="*/ 165 w 21123"/>
              <a:gd name="connsiteY75" fmla="*/ 5641 h 15570"/>
              <a:gd name="connsiteX76" fmla="*/ 0 w 21123"/>
              <a:gd name="connsiteY76" fmla="*/ 5902 h 15570"/>
              <a:gd name="connsiteX77" fmla="*/ 0 w 21123"/>
              <a:gd name="connsiteY77" fmla="*/ 5404 h 15570"/>
              <a:gd name="connsiteX78" fmla="*/ 441 w 21123"/>
              <a:gd name="connsiteY78" fmla="*/ 5025 h 15570"/>
              <a:gd name="connsiteX79" fmla="*/ 165 w 21123"/>
              <a:gd name="connsiteY79" fmla="*/ 4409 h 15570"/>
              <a:gd name="connsiteX80" fmla="*/ 551 w 21123"/>
              <a:gd name="connsiteY80" fmla="*/ 4054 h 15570"/>
              <a:gd name="connsiteX81" fmla="*/ 441 w 21123"/>
              <a:gd name="connsiteY81"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8127 w 21123"/>
              <a:gd name="connsiteY5" fmla="*/ 1731 h 15570"/>
              <a:gd name="connsiteX6" fmla="*/ 17686 w 21123"/>
              <a:gd name="connsiteY6" fmla="*/ 3675 h 15570"/>
              <a:gd name="connsiteX7" fmla="*/ 17273 w 21123"/>
              <a:gd name="connsiteY7" fmla="*/ 5641 h 15570"/>
              <a:gd name="connsiteX8" fmla="*/ 16832 w 21123"/>
              <a:gd name="connsiteY8" fmla="*/ 5902 h 15570"/>
              <a:gd name="connsiteX9" fmla="*/ 16116 w 21123"/>
              <a:gd name="connsiteY9" fmla="*/ 7608 h 15570"/>
              <a:gd name="connsiteX10" fmla="*/ 15840 w 21123"/>
              <a:gd name="connsiteY10" fmla="*/ 7845 h 15570"/>
              <a:gd name="connsiteX11" fmla="*/ 15427 w 21123"/>
              <a:gd name="connsiteY11" fmla="*/ 7845 h 15570"/>
              <a:gd name="connsiteX12" fmla="*/ 15124 w 21123"/>
              <a:gd name="connsiteY12" fmla="*/ 8224 h 15570"/>
              <a:gd name="connsiteX13" fmla="*/ 15124 w 21123"/>
              <a:gd name="connsiteY13" fmla="*/ 8603 h 15570"/>
              <a:gd name="connsiteX14" fmla="*/ 14986 w 21123"/>
              <a:gd name="connsiteY14" fmla="*/ 9077 h 15570"/>
              <a:gd name="connsiteX15" fmla="*/ 14986 w 21123"/>
              <a:gd name="connsiteY15" fmla="*/ 10167 h 15570"/>
              <a:gd name="connsiteX16" fmla="*/ 14408 w 21123"/>
              <a:gd name="connsiteY16" fmla="*/ 10404 h 15570"/>
              <a:gd name="connsiteX17" fmla="*/ 13554 w 21123"/>
              <a:gd name="connsiteY17" fmla="*/ 10404 h 15570"/>
              <a:gd name="connsiteX18" fmla="*/ 13554 w 21123"/>
              <a:gd name="connsiteY18" fmla="*/ 11021 h 15570"/>
              <a:gd name="connsiteX19" fmla="*/ 14408 w 21123"/>
              <a:gd name="connsiteY19" fmla="*/ 11400 h 15570"/>
              <a:gd name="connsiteX20" fmla="*/ 15124 w 21123"/>
              <a:gd name="connsiteY20" fmla="*/ 12016 h 15570"/>
              <a:gd name="connsiteX21" fmla="*/ 16116 w 21123"/>
              <a:gd name="connsiteY21" fmla="*/ 12632 h 15570"/>
              <a:gd name="connsiteX22" fmla="*/ 16253 w 21123"/>
              <a:gd name="connsiteY22" fmla="*/ 13106 h 15570"/>
              <a:gd name="connsiteX23" fmla="*/ 16556 w 21123"/>
              <a:gd name="connsiteY23" fmla="*/ 13603 h 15570"/>
              <a:gd name="connsiteX24" fmla="*/ 16997 w 21123"/>
              <a:gd name="connsiteY24" fmla="*/ 13603 h 15570"/>
              <a:gd name="connsiteX25" fmla="*/ 16997 w 21123"/>
              <a:gd name="connsiteY25" fmla="*/ 14362 h 15570"/>
              <a:gd name="connsiteX26" fmla="*/ 16832 w 21123"/>
              <a:gd name="connsiteY26" fmla="*/ 14362 h 15570"/>
              <a:gd name="connsiteX27" fmla="*/ 16556 w 21123"/>
              <a:gd name="connsiteY27" fmla="*/ 13983 h 15570"/>
              <a:gd name="connsiteX28" fmla="*/ 15840 w 21123"/>
              <a:gd name="connsiteY28" fmla="*/ 14362 h 15570"/>
              <a:gd name="connsiteX29" fmla="*/ 15124 w 21123"/>
              <a:gd name="connsiteY29" fmla="*/ 14599 h 15570"/>
              <a:gd name="connsiteX30" fmla="*/ 14986 w 21123"/>
              <a:gd name="connsiteY30" fmla="*/ 14954 h 15570"/>
              <a:gd name="connsiteX31" fmla="*/ 14242 w 21123"/>
              <a:gd name="connsiteY31" fmla="*/ 15333 h 15570"/>
              <a:gd name="connsiteX32" fmla="*/ 13278 w 21123"/>
              <a:gd name="connsiteY32" fmla="*/ 15333 h 15570"/>
              <a:gd name="connsiteX33" fmla="*/ 12562 w 21123"/>
              <a:gd name="connsiteY33" fmla="*/ 15333 h 15570"/>
              <a:gd name="connsiteX34" fmla="*/ 12424 w 21123"/>
              <a:gd name="connsiteY34" fmla="*/ 15570 h 15570"/>
              <a:gd name="connsiteX35" fmla="*/ 11983 w 21123"/>
              <a:gd name="connsiteY35" fmla="*/ 15333 h 15570"/>
              <a:gd name="connsiteX36" fmla="*/ 10992 w 21123"/>
              <a:gd name="connsiteY36" fmla="*/ 15191 h 15570"/>
              <a:gd name="connsiteX37" fmla="*/ 10854 w 21123"/>
              <a:gd name="connsiteY37" fmla="*/ 15333 h 15570"/>
              <a:gd name="connsiteX38" fmla="*/ 9835 w 21123"/>
              <a:gd name="connsiteY38" fmla="*/ 14717 h 15570"/>
              <a:gd name="connsiteX39" fmla="*/ 9394 w 21123"/>
              <a:gd name="connsiteY39" fmla="*/ 14362 h 15570"/>
              <a:gd name="connsiteX40" fmla="*/ 9118 w 21123"/>
              <a:gd name="connsiteY40" fmla="*/ 14362 h 15570"/>
              <a:gd name="connsiteX41" fmla="*/ 9118 w 21123"/>
              <a:gd name="connsiteY41" fmla="*/ 14599 h 15570"/>
              <a:gd name="connsiteX42" fmla="*/ 8430 w 21123"/>
              <a:gd name="connsiteY42" fmla="*/ 14599 h 15570"/>
              <a:gd name="connsiteX43" fmla="*/ 8430 w 21123"/>
              <a:gd name="connsiteY43" fmla="*/ 14362 h 15570"/>
              <a:gd name="connsiteX44" fmla="*/ 8264 w 21123"/>
              <a:gd name="connsiteY44" fmla="*/ 14599 h 15570"/>
              <a:gd name="connsiteX45" fmla="*/ 7989 w 21123"/>
              <a:gd name="connsiteY45" fmla="*/ 14717 h 15570"/>
              <a:gd name="connsiteX46" fmla="*/ 7548 w 21123"/>
              <a:gd name="connsiteY46" fmla="*/ 14599 h 15570"/>
              <a:gd name="connsiteX47" fmla="*/ 7135 w 21123"/>
              <a:gd name="connsiteY47" fmla="*/ 14362 h 15570"/>
              <a:gd name="connsiteX48" fmla="*/ 7135 w 21123"/>
              <a:gd name="connsiteY48" fmla="*/ 13983 h 15570"/>
              <a:gd name="connsiteX49" fmla="*/ 6584 w 21123"/>
              <a:gd name="connsiteY49" fmla="*/ 13746 h 15570"/>
              <a:gd name="connsiteX50" fmla="*/ 6419 w 21123"/>
              <a:gd name="connsiteY50" fmla="*/ 13106 h 15570"/>
              <a:gd name="connsiteX51" fmla="*/ 5702 w 21123"/>
              <a:gd name="connsiteY51" fmla="*/ 12750 h 15570"/>
              <a:gd name="connsiteX52" fmla="*/ 5399 w 21123"/>
              <a:gd name="connsiteY52" fmla="*/ 12134 h 15570"/>
              <a:gd name="connsiteX53" fmla="*/ 5289 w 21123"/>
              <a:gd name="connsiteY53" fmla="*/ 12016 h 15570"/>
              <a:gd name="connsiteX54" fmla="*/ 4986 w 21123"/>
              <a:gd name="connsiteY54" fmla="*/ 12016 h 15570"/>
              <a:gd name="connsiteX55" fmla="*/ 4848 w 21123"/>
              <a:gd name="connsiteY55" fmla="*/ 11660 h 15570"/>
              <a:gd name="connsiteX56" fmla="*/ 4160 w 21123"/>
              <a:gd name="connsiteY56" fmla="*/ 11660 h 15570"/>
              <a:gd name="connsiteX57" fmla="*/ 3829 w 21123"/>
              <a:gd name="connsiteY57" fmla="*/ 10784 h 15570"/>
              <a:gd name="connsiteX58" fmla="*/ 3416 w 21123"/>
              <a:gd name="connsiteY58" fmla="*/ 10404 h 15570"/>
              <a:gd name="connsiteX59" fmla="*/ 2700 w 21123"/>
              <a:gd name="connsiteY59" fmla="*/ 10404 h 15570"/>
              <a:gd name="connsiteX60" fmla="*/ 2700 w 21123"/>
              <a:gd name="connsiteY60" fmla="*/ 10049 h 15570"/>
              <a:gd name="connsiteX61" fmla="*/ 1983 w 21123"/>
              <a:gd name="connsiteY61" fmla="*/ 10049 h 15570"/>
              <a:gd name="connsiteX62" fmla="*/ 1846 w 21123"/>
              <a:gd name="connsiteY62" fmla="*/ 9812 h 15570"/>
              <a:gd name="connsiteX63" fmla="*/ 1846 w 21123"/>
              <a:gd name="connsiteY63" fmla="*/ 9575 h 15570"/>
              <a:gd name="connsiteX64" fmla="*/ 1570 w 21123"/>
              <a:gd name="connsiteY64" fmla="*/ 9433 h 15570"/>
              <a:gd name="connsiteX65" fmla="*/ 1983 w 21123"/>
              <a:gd name="connsiteY65" fmla="*/ 9196 h 15570"/>
              <a:gd name="connsiteX66" fmla="*/ 1846 w 21123"/>
              <a:gd name="connsiteY66" fmla="*/ 8603 h 15570"/>
              <a:gd name="connsiteX67" fmla="*/ 1129 w 21123"/>
              <a:gd name="connsiteY67" fmla="*/ 7845 h 15570"/>
              <a:gd name="connsiteX68" fmla="*/ 854 w 21123"/>
              <a:gd name="connsiteY68" fmla="*/ 7608 h 15570"/>
              <a:gd name="connsiteX69" fmla="*/ 1129 w 21123"/>
              <a:gd name="connsiteY69" fmla="*/ 7253 h 15570"/>
              <a:gd name="connsiteX70" fmla="*/ 551 w 21123"/>
              <a:gd name="connsiteY70" fmla="*/ 6992 h 15570"/>
              <a:gd name="connsiteX71" fmla="*/ 551 w 21123"/>
              <a:gd name="connsiteY71" fmla="*/ 6494 h 15570"/>
              <a:gd name="connsiteX72" fmla="*/ 441 w 21123"/>
              <a:gd name="connsiteY72" fmla="*/ 5997 h 15570"/>
              <a:gd name="connsiteX73" fmla="*/ 441 w 21123"/>
              <a:gd name="connsiteY73" fmla="*/ 5902 h 15570"/>
              <a:gd name="connsiteX74" fmla="*/ 165 w 21123"/>
              <a:gd name="connsiteY74" fmla="*/ 5641 h 15570"/>
              <a:gd name="connsiteX75" fmla="*/ 0 w 21123"/>
              <a:gd name="connsiteY75" fmla="*/ 5902 h 15570"/>
              <a:gd name="connsiteX76" fmla="*/ 0 w 21123"/>
              <a:gd name="connsiteY76" fmla="*/ 5404 h 15570"/>
              <a:gd name="connsiteX77" fmla="*/ 441 w 21123"/>
              <a:gd name="connsiteY77" fmla="*/ 5025 h 15570"/>
              <a:gd name="connsiteX78" fmla="*/ 165 w 21123"/>
              <a:gd name="connsiteY78" fmla="*/ 4409 h 15570"/>
              <a:gd name="connsiteX79" fmla="*/ 551 w 21123"/>
              <a:gd name="connsiteY79" fmla="*/ 4054 h 15570"/>
              <a:gd name="connsiteX80" fmla="*/ 441 w 21123"/>
              <a:gd name="connsiteY80"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8127 w 21123"/>
              <a:gd name="connsiteY5" fmla="*/ 1731 h 15570"/>
              <a:gd name="connsiteX6" fmla="*/ 17686 w 21123"/>
              <a:gd name="connsiteY6" fmla="*/ 3675 h 15570"/>
              <a:gd name="connsiteX7" fmla="*/ 17273 w 21123"/>
              <a:gd name="connsiteY7" fmla="*/ 5641 h 15570"/>
              <a:gd name="connsiteX8" fmla="*/ 16832 w 21123"/>
              <a:gd name="connsiteY8" fmla="*/ 5902 h 15570"/>
              <a:gd name="connsiteX9" fmla="*/ 16116 w 21123"/>
              <a:gd name="connsiteY9" fmla="*/ 7608 h 15570"/>
              <a:gd name="connsiteX10" fmla="*/ 15427 w 21123"/>
              <a:gd name="connsiteY10" fmla="*/ 7845 h 15570"/>
              <a:gd name="connsiteX11" fmla="*/ 15124 w 21123"/>
              <a:gd name="connsiteY11" fmla="*/ 8224 h 15570"/>
              <a:gd name="connsiteX12" fmla="*/ 15124 w 21123"/>
              <a:gd name="connsiteY12" fmla="*/ 8603 h 15570"/>
              <a:gd name="connsiteX13" fmla="*/ 14986 w 21123"/>
              <a:gd name="connsiteY13" fmla="*/ 9077 h 15570"/>
              <a:gd name="connsiteX14" fmla="*/ 14986 w 21123"/>
              <a:gd name="connsiteY14" fmla="*/ 10167 h 15570"/>
              <a:gd name="connsiteX15" fmla="*/ 14408 w 21123"/>
              <a:gd name="connsiteY15" fmla="*/ 10404 h 15570"/>
              <a:gd name="connsiteX16" fmla="*/ 13554 w 21123"/>
              <a:gd name="connsiteY16" fmla="*/ 10404 h 15570"/>
              <a:gd name="connsiteX17" fmla="*/ 13554 w 21123"/>
              <a:gd name="connsiteY17" fmla="*/ 11021 h 15570"/>
              <a:gd name="connsiteX18" fmla="*/ 14408 w 21123"/>
              <a:gd name="connsiteY18" fmla="*/ 11400 h 15570"/>
              <a:gd name="connsiteX19" fmla="*/ 15124 w 21123"/>
              <a:gd name="connsiteY19" fmla="*/ 12016 h 15570"/>
              <a:gd name="connsiteX20" fmla="*/ 16116 w 21123"/>
              <a:gd name="connsiteY20" fmla="*/ 12632 h 15570"/>
              <a:gd name="connsiteX21" fmla="*/ 16253 w 21123"/>
              <a:gd name="connsiteY21" fmla="*/ 13106 h 15570"/>
              <a:gd name="connsiteX22" fmla="*/ 16556 w 21123"/>
              <a:gd name="connsiteY22" fmla="*/ 13603 h 15570"/>
              <a:gd name="connsiteX23" fmla="*/ 16997 w 21123"/>
              <a:gd name="connsiteY23" fmla="*/ 13603 h 15570"/>
              <a:gd name="connsiteX24" fmla="*/ 16997 w 21123"/>
              <a:gd name="connsiteY24" fmla="*/ 14362 h 15570"/>
              <a:gd name="connsiteX25" fmla="*/ 16832 w 21123"/>
              <a:gd name="connsiteY25" fmla="*/ 14362 h 15570"/>
              <a:gd name="connsiteX26" fmla="*/ 16556 w 21123"/>
              <a:gd name="connsiteY26" fmla="*/ 13983 h 15570"/>
              <a:gd name="connsiteX27" fmla="*/ 15840 w 21123"/>
              <a:gd name="connsiteY27" fmla="*/ 14362 h 15570"/>
              <a:gd name="connsiteX28" fmla="*/ 15124 w 21123"/>
              <a:gd name="connsiteY28" fmla="*/ 14599 h 15570"/>
              <a:gd name="connsiteX29" fmla="*/ 14986 w 21123"/>
              <a:gd name="connsiteY29" fmla="*/ 14954 h 15570"/>
              <a:gd name="connsiteX30" fmla="*/ 14242 w 21123"/>
              <a:gd name="connsiteY30" fmla="*/ 15333 h 15570"/>
              <a:gd name="connsiteX31" fmla="*/ 13278 w 21123"/>
              <a:gd name="connsiteY31" fmla="*/ 15333 h 15570"/>
              <a:gd name="connsiteX32" fmla="*/ 12562 w 21123"/>
              <a:gd name="connsiteY32" fmla="*/ 15333 h 15570"/>
              <a:gd name="connsiteX33" fmla="*/ 12424 w 21123"/>
              <a:gd name="connsiteY33" fmla="*/ 15570 h 15570"/>
              <a:gd name="connsiteX34" fmla="*/ 11983 w 21123"/>
              <a:gd name="connsiteY34" fmla="*/ 15333 h 15570"/>
              <a:gd name="connsiteX35" fmla="*/ 10992 w 21123"/>
              <a:gd name="connsiteY35" fmla="*/ 15191 h 15570"/>
              <a:gd name="connsiteX36" fmla="*/ 10854 w 21123"/>
              <a:gd name="connsiteY36" fmla="*/ 15333 h 15570"/>
              <a:gd name="connsiteX37" fmla="*/ 9835 w 21123"/>
              <a:gd name="connsiteY37" fmla="*/ 14717 h 15570"/>
              <a:gd name="connsiteX38" fmla="*/ 9394 w 21123"/>
              <a:gd name="connsiteY38" fmla="*/ 14362 h 15570"/>
              <a:gd name="connsiteX39" fmla="*/ 9118 w 21123"/>
              <a:gd name="connsiteY39" fmla="*/ 14362 h 15570"/>
              <a:gd name="connsiteX40" fmla="*/ 9118 w 21123"/>
              <a:gd name="connsiteY40" fmla="*/ 14599 h 15570"/>
              <a:gd name="connsiteX41" fmla="*/ 8430 w 21123"/>
              <a:gd name="connsiteY41" fmla="*/ 14599 h 15570"/>
              <a:gd name="connsiteX42" fmla="*/ 8430 w 21123"/>
              <a:gd name="connsiteY42" fmla="*/ 14362 h 15570"/>
              <a:gd name="connsiteX43" fmla="*/ 8264 w 21123"/>
              <a:gd name="connsiteY43" fmla="*/ 14599 h 15570"/>
              <a:gd name="connsiteX44" fmla="*/ 7989 w 21123"/>
              <a:gd name="connsiteY44" fmla="*/ 14717 h 15570"/>
              <a:gd name="connsiteX45" fmla="*/ 7548 w 21123"/>
              <a:gd name="connsiteY45" fmla="*/ 14599 h 15570"/>
              <a:gd name="connsiteX46" fmla="*/ 7135 w 21123"/>
              <a:gd name="connsiteY46" fmla="*/ 14362 h 15570"/>
              <a:gd name="connsiteX47" fmla="*/ 7135 w 21123"/>
              <a:gd name="connsiteY47" fmla="*/ 13983 h 15570"/>
              <a:gd name="connsiteX48" fmla="*/ 6584 w 21123"/>
              <a:gd name="connsiteY48" fmla="*/ 13746 h 15570"/>
              <a:gd name="connsiteX49" fmla="*/ 6419 w 21123"/>
              <a:gd name="connsiteY49" fmla="*/ 13106 h 15570"/>
              <a:gd name="connsiteX50" fmla="*/ 5702 w 21123"/>
              <a:gd name="connsiteY50" fmla="*/ 12750 h 15570"/>
              <a:gd name="connsiteX51" fmla="*/ 5399 w 21123"/>
              <a:gd name="connsiteY51" fmla="*/ 12134 h 15570"/>
              <a:gd name="connsiteX52" fmla="*/ 5289 w 21123"/>
              <a:gd name="connsiteY52" fmla="*/ 12016 h 15570"/>
              <a:gd name="connsiteX53" fmla="*/ 4986 w 21123"/>
              <a:gd name="connsiteY53" fmla="*/ 12016 h 15570"/>
              <a:gd name="connsiteX54" fmla="*/ 4848 w 21123"/>
              <a:gd name="connsiteY54" fmla="*/ 11660 h 15570"/>
              <a:gd name="connsiteX55" fmla="*/ 4160 w 21123"/>
              <a:gd name="connsiteY55" fmla="*/ 11660 h 15570"/>
              <a:gd name="connsiteX56" fmla="*/ 3829 w 21123"/>
              <a:gd name="connsiteY56" fmla="*/ 10784 h 15570"/>
              <a:gd name="connsiteX57" fmla="*/ 3416 w 21123"/>
              <a:gd name="connsiteY57" fmla="*/ 10404 h 15570"/>
              <a:gd name="connsiteX58" fmla="*/ 2700 w 21123"/>
              <a:gd name="connsiteY58" fmla="*/ 10404 h 15570"/>
              <a:gd name="connsiteX59" fmla="*/ 2700 w 21123"/>
              <a:gd name="connsiteY59" fmla="*/ 10049 h 15570"/>
              <a:gd name="connsiteX60" fmla="*/ 1983 w 21123"/>
              <a:gd name="connsiteY60" fmla="*/ 10049 h 15570"/>
              <a:gd name="connsiteX61" fmla="*/ 1846 w 21123"/>
              <a:gd name="connsiteY61" fmla="*/ 9812 h 15570"/>
              <a:gd name="connsiteX62" fmla="*/ 1846 w 21123"/>
              <a:gd name="connsiteY62" fmla="*/ 9575 h 15570"/>
              <a:gd name="connsiteX63" fmla="*/ 1570 w 21123"/>
              <a:gd name="connsiteY63" fmla="*/ 9433 h 15570"/>
              <a:gd name="connsiteX64" fmla="*/ 1983 w 21123"/>
              <a:gd name="connsiteY64" fmla="*/ 9196 h 15570"/>
              <a:gd name="connsiteX65" fmla="*/ 1846 w 21123"/>
              <a:gd name="connsiteY65" fmla="*/ 8603 h 15570"/>
              <a:gd name="connsiteX66" fmla="*/ 1129 w 21123"/>
              <a:gd name="connsiteY66" fmla="*/ 7845 h 15570"/>
              <a:gd name="connsiteX67" fmla="*/ 854 w 21123"/>
              <a:gd name="connsiteY67" fmla="*/ 7608 h 15570"/>
              <a:gd name="connsiteX68" fmla="*/ 1129 w 21123"/>
              <a:gd name="connsiteY68" fmla="*/ 7253 h 15570"/>
              <a:gd name="connsiteX69" fmla="*/ 551 w 21123"/>
              <a:gd name="connsiteY69" fmla="*/ 6992 h 15570"/>
              <a:gd name="connsiteX70" fmla="*/ 551 w 21123"/>
              <a:gd name="connsiteY70" fmla="*/ 6494 h 15570"/>
              <a:gd name="connsiteX71" fmla="*/ 441 w 21123"/>
              <a:gd name="connsiteY71" fmla="*/ 5997 h 15570"/>
              <a:gd name="connsiteX72" fmla="*/ 441 w 21123"/>
              <a:gd name="connsiteY72" fmla="*/ 5902 h 15570"/>
              <a:gd name="connsiteX73" fmla="*/ 165 w 21123"/>
              <a:gd name="connsiteY73" fmla="*/ 5641 h 15570"/>
              <a:gd name="connsiteX74" fmla="*/ 0 w 21123"/>
              <a:gd name="connsiteY74" fmla="*/ 5902 h 15570"/>
              <a:gd name="connsiteX75" fmla="*/ 0 w 21123"/>
              <a:gd name="connsiteY75" fmla="*/ 5404 h 15570"/>
              <a:gd name="connsiteX76" fmla="*/ 441 w 21123"/>
              <a:gd name="connsiteY76" fmla="*/ 5025 h 15570"/>
              <a:gd name="connsiteX77" fmla="*/ 165 w 21123"/>
              <a:gd name="connsiteY77" fmla="*/ 4409 h 15570"/>
              <a:gd name="connsiteX78" fmla="*/ 551 w 21123"/>
              <a:gd name="connsiteY78" fmla="*/ 4054 h 15570"/>
              <a:gd name="connsiteX79" fmla="*/ 441 w 21123"/>
              <a:gd name="connsiteY79"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8127 w 21123"/>
              <a:gd name="connsiteY5" fmla="*/ 1731 h 15570"/>
              <a:gd name="connsiteX6" fmla="*/ 17686 w 21123"/>
              <a:gd name="connsiteY6" fmla="*/ 3675 h 15570"/>
              <a:gd name="connsiteX7" fmla="*/ 17273 w 21123"/>
              <a:gd name="connsiteY7" fmla="*/ 5641 h 15570"/>
              <a:gd name="connsiteX8" fmla="*/ 16832 w 21123"/>
              <a:gd name="connsiteY8" fmla="*/ 5902 h 15570"/>
              <a:gd name="connsiteX9" fmla="*/ 15427 w 21123"/>
              <a:gd name="connsiteY9" fmla="*/ 7845 h 15570"/>
              <a:gd name="connsiteX10" fmla="*/ 15124 w 21123"/>
              <a:gd name="connsiteY10" fmla="*/ 8224 h 15570"/>
              <a:gd name="connsiteX11" fmla="*/ 15124 w 21123"/>
              <a:gd name="connsiteY11" fmla="*/ 8603 h 15570"/>
              <a:gd name="connsiteX12" fmla="*/ 14986 w 21123"/>
              <a:gd name="connsiteY12" fmla="*/ 9077 h 15570"/>
              <a:gd name="connsiteX13" fmla="*/ 14986 w 21123"/>
              <a:gd name="connsiteY13" fmla="*/ 10167 h 15570"/>
              <a:gd name="connsiteX14" fmla="*/ 14408 w 21123"/>
              <a:gd name="connsiteY14" fmla="*/ 10404 h 15570"/>
              <a:gd name="connsiteX15" fmla="*/ 13554 w 21123"/>
              <a:gd name="connsiteY15" fmla="*/ 10404 h 15570"/>
              <a:gd name="connsiteX16" fmla="*/ 13554 w 21123"/>
              <a:gd name="connsiteY16" fmla="*/ 11021 h 15570"/>
              <a:gd name="connsiteX17" fmla="*/ 14408 w 21123"/>
              <a:gd name="connsiteY17" fmla="*/ 11400 h 15570"/>
              <a:gd name="connsiteX18" fmla="*/ 15124 w 21123"/>
              <a:gd name="connsiteY18" fmla="*/ 12016 h 15570"/>
              <a:gd name="connsiteX19" fmla="*/ 16116 w 21123"/>
              <a:gd name="connsiteY19" fmla="*/ 12632 h 15570"/>
              <a:gd name="connsiteX20" fmla="*/ 16253 w 21123"/>
              <a:gd name="connsiteY20" fmla="*/ 13106 h 15570"/>
              <a:gd name="connsiteX21" fmla="*/ 16556 w 21123"/>
              <a:gd name="connsiteY21" fmla="*/ 13603 h 15570"/>
              <a:gd name="connsiteX22" fmla="*/ 16997 w 21123"/>
              <a:gd name="connsiteY22" fmla="*/ 13603 h 15570"/>
              <a:gd name="connsiteX23" fmla="*/ 16997 w 21123"/>
              <a:gd name="connsiteY23" fmla="*/ 14362 h 15570"/>
              <a:gd name="connsiteX24" fmla="*/ 16832 w 21123"/>
              <a:gd name="connsiteY24" fmla="*/ 14362 h 15570"/>
              <a:gd name="connsiteX25" fmla="*/ 16556 w 21123"/>
              <a:gd name="connsiteY25" fmla="*/ 13983 h 15570"/>
              <a:gd name="connsiteX26" fmla="*/ 15840 w 21123"/>
              <a:gd name="connsiteY26" fmla="*/ 14362 h 15570"/>
              <a:gd name="connsiteX27" fmla="*/ 15124 w 21123"/>
              <a:gd name="connsiteY27" fmla="*/ 14599 h 15570"/>
              <a:gd name="connsiteX28" fmla="*/ 14986 w 21123"/>
              <a:gd name="connsiteY28" fmla="*/ 14954 h 15570"/>
              <a:gd name="connsiteX29" fmla="*/ 14242 w 21123"/>
              <a:gd name="connsiteY29" fmla="*/ 15333 h 15570"/>
              <a:gd name="connsiteX30" fmla="*/ 13278 w 21123"/>
              <a:gd name="connsiteY30" fmla="*/ 15333 h 15570"/>
              <a:gd name="connsiteX31" fmla="*/ 12562 w 21123"/>
              <a:gd name="connsiteY31" fmla="*/ 15333 h 15570"/>
              <a:gd name="connsiteX32" fmla="*/ 12424 w 21123"/>
              <a:gd name="connsiteY32" fmla="*/ 15570 h 15570"/>
              <a:gd name="connsiteX33" fmla="*/ 11983 w 21123"/>
              <a:gd name="connsiteY33" fmla="*/ 15333 h 15570"/>
              <a:gd name="connsiteX34" fmla="*/ 10992 w 21123"/>
              <a:gd name="connsiteY34" fmla="*/ 15191 h 15570"/>
              <a:gd name="connsiteX35" fmla="*/ 10854 w 21123"/>
              <a:gd name="connsiteY35" fmla="*/ 15333 h 15570"/>
              <a:gd name="connsiteX36" fmla="*/ 9835 w 21123"/>
              <a:gd name="connsiteY36" fmla="*/ 14717 h 15570"/>
              <a:gd name="connsiteX37" fmla="*/ 9394 w 21123"/>
              <a:gd name="connsiteY37" fmla="*/ 14362 h 15570"/>
              <a:gd name="connsiteX38" fmla="*/ 9118 w 21123"/>
              <a:gd name="connsiteY38" fmla="*/ 14362 h 15570"/>
              <a:gd name="connsiteX39" fmla="*/ 9118 w 21123"/>
              <a:gd name="connsiteY39" fmla="*/ 14599 h 15570"/>
              <a:gd name="connsiteX40" fmla="*/ 8430 w 21123"/>
              <a:gd name="connsiteY40" fmla="*/ 14599 h 15570"/>
              <a:gd name="connsiteX41" fmla="*/ 8430 w 21123"/>
              <a:gd name="connsiteY41" fmla="*/ 14362 h 15570"/>
              <a:gd name="connsiteX42" fmla="*/ 8264 w 21123"/>
              <a:gd name="connsiteY42" fmla="*/ 14599 h 15570"/>
              <a:gd name="connsiteX43" fmla="*/ 7989 w 21123"/>
              <a:gd name="connsiteY43" fmla="*/ 14717 h 15570"/>
              <a:gd name="connsiteX44" fmla="*/ 7548 w 21123"/>
              <a:gd name="connsiteY44" fmla="*/ 14599 h 15570"/>
              <a:gd name="connsiteX45" fmla="*/ 7135 w 21123"/>
              <a:gd name="connsiteY45" fmla="*/ 14362 h 15570"/>
              <a:gd name="connsiteX46" fmla="*/ 7135 w 21123"/>
              <a:gd name="connsiteY46" fmla="*/ 13983 h 15570"/>
              <a:gd name="connsiteX47" fmla="*/ 6584 w 21123"/>
              <a:gd name="connsiteY47" fmla="*/ 13746 h 15570"/>
              <a:gd name="connsiteX48" fmla="*/ 6419 w 21123"/>
              <a:gd name="connsiteY48" fmla="*/ 13106 h 15570"/>
              <a:gd name="connsiteX49" fmla="*/ 5702 w 21123"/>
              <a:gd name="connsiteY49" fmla="*/ 12750 h 15570"/>
              <a:gd name="connsiteX50" fmla="*/ 5399 w 21123"/>
              <a:gd name="connsiteY50" fmla="*/ 12134 h 15570"/>
              <a:gd name="connsiteX51" fmla="*/ 5289 w 21123"/>
              <a:gd name="connsiteY51" fmla="*/ 12016 h 15570"/>
              <a:gd name="connsiteX52" fmla="*/ 4986 w 21123"/>
              <a:gd name="connsiteY52" fmla="*/ 12016 h 15570"/>
              <a:gd name="connsiteX53" fmla="*/ 4848 w 21123"/>
              <a:gd name="connsiteY53" fmla="*/ 11660 h 15570"/>
              <a:gd name="connsiteX54" fmla="*/ 4160 w 21123"/>
              <a:gd name="connsiteY54" fmla="*/ 11660 h 15570"/>
              <a:gd name="connsiteX55" fmla="*/ 3829 w 21123"/>
              <a:gd name="connsiteY55" fmla="*/ 10784 h 15570"/>
              <a:gd name="connsiteX56" fmla="*/ 3416 w 21123"/>
              <a:gd name="connsiteY56" fmla="*/ 10404 h 15570"/>
              <a:gd name="connsiteX57" fmla="*/ 2700 w 21123"/>
              <a:gd name="connsiteY57" fmla="*/ 10404 h 15570"/>
              <a:gd name="connsiteX58" fmla="*/ 2700 w 21123"/>
              <a:gd name="connsiteY58" fmla="*/ 10049 h 15570"/>
              <a:gd name="connsiteX59" fmla="*/ 1983 w 21123"/>
              <a:gd name="connsiteY59" fmla="*/ 10049 h 15570"/>
              <a:gd name="connsiteX60" fmla="*/ 1846 w 21123"/>
              <a:gd name="connsiteY60" fmla="*/ 9812 h 15570"/>
              <a:gd name="connsiteX61" fmla="*/ 1846 w 21123"/>
              <a:gd name="connsiteY61" fmla="*/ 9575 h 15570"/>
              <a:gd name="connsiteX62" fmla="*/ 1570 w 21123"/>
              <a:gd name="connsiteY62" fmla="*/ 9433 h 15570"/>
              <a:gd name="connsiteX63" fmla="*/ 1983 w 21123"/>
              <a:gd name="connsiteY63" fmla="*/ 9196 h 15570"/>
              <a:gd name="connsiteX64" fmla="*/ 1846 w 21123"/>
              <a:gd name="connsiteY64" fmla="*/ 8603 h 15570"/>
              <a:gd name="connsiteX65" fmla="*/ 1129 w 21123"/>
              <a:gd name="connsiteY65" fmla="*/ 7845 h 15570"/>
              <a:gd name="connsiteX66" fmla="*/ 854 w 21123"/>
              <a:gd name="connsiteY66" fmla="*/ 7608 h 15570"/>
              <a:gd name="connsiteX67" fmla="*/ 1129 w 21123"/>
              <a:gd name="connsiteY67" fmla="*/ 7253 h 15570"/>
              <a:gd name="connsiteX68" fmla="*/ 551 w 21123"/>
              <a:gd name="connsiteY68" fmla="*/ 6992 h 15570"/>
              <a:gd name="connsiteX69" fmla="*/ 551 w 21123"/>
              <a:gd name="connsiteY69" fmla="*/ 6494 h 15570"/>
              <a:gd name="connsiteX70" fmla="*/ 441 w 21123"/>
              <a:gd name="connsiteY70" fmla="*/ 5997 h 15570"/>
              <a:gd name="connsiteX71" fmla="*/ 441 w 21123"/>
              <a:gd name="connsiteY71" fmla="*/ 5902 h 15570"/>
              <a:gd name="connsiteX72" fmla="*/ 165 w 21123"/>
              <a:gd name="connsiteY72" fmla="*/ 5641 h 15570"/>
              <a:gd name="connsiteX73" fmla="*/ 0 w 21123"/>
              <a:gd name="connsiteY73" fmla="*/ 5902 h 15570"/>
              <a:gd name="connsiteX74" fmla="*/ 0 w 21123"/>
              <a:gd name="connsiteY74" fmla="*/ 5404 h 15570"/>
              <a:gd name="connsiteX75" fmla="*/ 441 w 21123"/>
              <a:gd name="connsiteY75" fmla="*/ 5025 h 15570"/>
              <a:gd name="connsiteX76" fmla="*/ 165 w 21123"/>
              <a:gd name="connsiteY76" fmla="*/ 4409 h 15570"/>
              <a:gd name="connsiteX77" fmla="*/ 551 w 21123"/>
              <a:gd name="connsiteY77" fmla="*/ 4054 h 15570"/>
              <a:gd name="connsiteX78" fmla="*/ 441 w 21123"/>
              <a:gd name="connsiteY78"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8127 w 21123"/>
              <a:gd name="connsiteY5" fmla="*/ 1731 h 15570"/>
              <a:gd name="connsiteX6" fmla="*/ 17686 w 21123"/>
              <a:gd name="connsiteY6" fmla="*/ 3675 h 15570"/>
              <a:gd name="connsiteX7" fmla="*/ 17273 w 21123"/>
              <a:gd name="connsiteY7" fmla="*/ 5641 h 15570"/>
              <a:gd name="connsiteX8" fmla="*/ 16832 w 21123"/>
              <a:gd name="connsiteY8" fmla="*/ 5902 h 15570"/>
              <a:gd name="connsiteX9" fmla="*/ 15427 w 21123"/>
              <a:gd name="connsiteY9" fmla="*/ 7845 h 15570"/>
              <a:gd name="connsiteX10" fmla="*/ 15124 w 21123"/>
              <a:gd name="connsiteY10" fmla="*/ 8224 h 15570"/>
              <a:gd name="connsiteX11" fmla="*/ 14986 w 21123"/>
              <a:gd name="connsiteY11" fmla="*/ 9077 h 15570"/>
              <a:gd name="connsiteX12" fmla="*/ 14986 w 21123"/>
              <a:gd name="connsiteY12" fmla="*/ 10167 h 15570"/>
              <a:gd name="connsiteX13" fmla="*/ 14408 w 21123"/>
              <a:gd name="connsiteY13" fmla="*/ 10404 h 15570"/>
              <a:gd name="connsiteX14" fmla="*/ 13554 w 21123"/>
              <a:gd name="connsiteY14" fmla="*/ 10404 h 15570"/>
              <a:gd name="connsiteX15" fmla="*/ 13554 w 21123"/>
              <a:gd name="connsiteY15" fmla="*/ 11021 h 15570"/>
              <a:gd name="connsiteX16" fmla="*/ 14408 w 21123"/>
              <a:gd name="connsiteY16" fmla="*/ 11400 h 15570"/>
              <a:gd name="connsiteX17" fmla="*/ 15124 w 21123"/>
              <a:gd name="connsiteY17" fmla="*/ 12016 h 15570"/>
              <a:gd name="connsiteX18" fmla="*/ 16116 w 21123"/>
              <a:gd name="connsiteY18" fmla="*/ 12632 h 15570"/>
              <a:gd name="connsiteX19" fmla="*/ 16253 w 21123"/>
              <a:gd name="connsiteY19" fmla="*/ 13106 h 15570"/>
              <a:gd name="connsiteX20" fmla="*/ 16556 w 21123"/>
              <a:gd name="connsiteY20" fmla="*/ 13603 h 15570"/>
              <a:gd name="connsiteX21" fmla="*/ 16997 w 21123"/>
              <a:gd name="connsiteY21" fmla="*/ 13603 h 15570"/>
              <a:gd name="connsiteX22" fmla="*/ 16997 w 21123"/>
              <a:gd name="connsiteY22" fmla="*/ 14362 h 15570"/>
              <a:gd name="connsiteX23" fmla="*/ 16832 w 21123"/>
              <a:gd name="connsiteY23" fmla="*/ 14362 h 15570"/>
              <a:gd name="connsiteX24" fmla="*/ 16556 w 21123"/>
              <a:gd name="connsiteY24" fmla="*/ 13983 h 15570"/>
              <a:gd name="connsiteX25" fmla="*/ 15840 w 21123"/>
              <a:gd name="connsiteY25" fmla="*/ 14362 h 15570"/>
              <a:gd name="connsiteX26" fmla="*/ 15124 w 21123"/>
              <a:gd name="connsiteY26" fmla="*/ 14599 h 15570"/>
              <a:gd name="connsiteX27" fmla="*/ 14986 w 21123"/>
              <a:gd name="connsiteY27" fmla="*/ 14954 h 15570"/>
              <a:gd name="connsiteX28" fmla="*/ 14242 w 21123"/>
              <a:gd name="connsiteY28" fmla="*/ 15333 h 15570"/>
              <a:gd name="connsiteX29" fmla="*/ 13278 w 21123"/>
              <a:gd name="connsiteY29" fmla="*/ 15333 h 15570"/>
              <a:gd name="connsiteX30" fmla="*/ 12562 w 21123"/>
              <a:gd name="connsiteY30" fmla="*/ 15333 h 15570"/>
              <a:gd name="connsiteX31" fmla="*/ 12424 w 21123"/>
              <a:gd name="connsiteY31" fmla="*/ 15570 h 15570"/>
              <a:gd name="connsiteX32" fmla="*/ 11983 w 21123"/>
              <a:gd name="connsiteY32" fmla="*/ 15333 h 15570"/>
              <a:gd name="connsiteX33" fmla="*/ 10992 w 21123"/>
              <a:gd name="connsiteY33" fmla="*/ 15191 h 15570"/>
              <a:gd name="connsiteX34" fmla="*/ 10854 w 21123"/>
              <a:gd name="connsiteY34" fmla="*/ 15333 h 15570"/>
              <a:gd name="connsiteX35" fmla="*/ 9835 w 21123"/>
              <a:gd name="connsiteY35" fmla="*/ 14717 h 15570"/>
              <a:gd name="connsiteX36" fmla="*/ 9394 w 21123"/>
              <a:gd name="connsiteY36" fmla="*/ 14362 h 15570"/>
              <a:gd name="connsiteX37" fmla="*/ 9118 w 21123"/>
              <a:gd name="connsiteY37" fmla="*/ 14362 h 15570"/>
              <a:gd name="connsiteX38" fmla="*/ 9118 w 21123"/>
              <a:gd name="connsiteY38" fmla="*/ 14599 h 15570"/>
              <a:gd name="connsiteX39" fmla="*/ 8430 w 21123"/>
              <a:gd name="connsiteY39" fmla="*/ 14599 h 15570"/>
              <a:gd name="connsiteX40" fmla="*/ 8430 w 21123"/>
              <a:gd name="connsiteY40" fmla="*/ 14362 h 15570"/>
              <a:gd name="connsiteX41" fmla="*/ 8264 w 21123"/>
              <a:gd name="connsiteY41" fmla="*/ 14599 h 15570"/>
              <a:gd name="connsiteX42" fmla="*/ 7989 w 21123"/>
              <a:gd name="connsiteY42" fmla="*/ 14717 h 15570"/>
              <a:gd name="connsiteX43" fmla="*/ 7548 w 21123"/>
              <a:gd name="connsiteY43" fmla="*/ 14599 h 15570"/>
              <a:gd name="connsiteX44" fmla="*/ 7135 w 21123"/>
              <a:gd name="connsiteY44" fmla="*/ 14362 h 15570"/>
              <a:gd name="connsiteX45" fmla="*/ 7135 w 21123"/>
              <a:gd name="connsiteY45" fmla="*/ 13983 h 15570"/>
              <a:gd name="connsiteX46" fmla="*/ 6584 w 21123"/>
              <a:gd name="connsiteY46" fmla="*/ 13746 h 15570"/>
              <a:gd name="connsiteX47" fmla="*/ 6419 w 21123"/>
              <a:gd name="connsiteY47" fmla="*/ 13106 h 15570"/>
              <a:gd name="connsiteX48" fmla="*/ 5702 w 21123"/>
              <a:gd name="connsiteY48" fmla="*/ 12750 h 15570"/>
              <a:gd name="connsiteX49" fmla="*/ 5399 w 21123"/>
              <a:gd name="connsiteY49" fmla="*/ 12134 h 15570"/>
              <a:gd name="connsiteX50" fmla="*/ 5289 w 21123"/>
              <a:gd name="connsiteY50" fmla="*/ 12016 h 15570"/>
              <a:gd name="connsiteX51" fmla="*/ 4986 w 21123"/>
              <a:gd name="connsiteY51" fmla="*/ 12016 h 15570"/>
              <a:gd name="connsiteX52" fmla="*/ 4848 w 21123"/>
              <a:gd name="connsiteY52" fmla="*/ 11660 h 15570"/>
              <a:gd name="connsiteX53" fmla="*/ 4160 w 21123"/>
              <a:gd name="connsiteY53" fmla="*/ 11660 h 15570"/>
              <a:gd name="connsiteX54" fmla="*/ 3829 w 21123"/>
              <a:gd name="connsiteY54" fmla="*/ 10784 h 15570"/>
              <a:gd name="connsiteX55" fmla="*/ 3416 w 21123"/>
              <a:gd name="connsiteY55" fmla="*/ 10404 h 15570"/>
              <a:gd name="connsiteX56" fmla="*/ 2700 w 21123"/>
              <a:gd name="connsiteY56" fmla="*/ 10404 h 15570"/>
              <a:gd name="connsiteX57" fmla="*/ 2700 w 21123"/>
              <a:gd name="connsiteY57" fmla="*/ 10049 h 15570"/>
              <a:gd name="connsiteX58" fmla="*/ 1983 w 21123"/>
              <a:gd name="connsiteY58" fmla="*/ 10049 h 15570"/>
              <a:gd name="connsiteX59" fmla="*/ 1846 w 21123"/>
              <a:gd name="connsiteY59" fmla="*/ 9812 h 15570"/>
              <a:gd name="connsiteX60" fmla="*/ 1846 w 21123"/>
              <a:gd name="connsiteY60" fmla="*/ 9575 h 15570"/>
              <a:gd name="connsiteX61" fmla="*/ 1570 w 21123"/>
              <a:gd name="connsiteY61" fmla="*/ 9433 h 15570"/>
              <a:gd name="connsiteX62" fmla="*/ 1983 w 21123"/>
              <a:gd name="connsiteY62" fmla="*/ 9196 h 15570"/>
              <a:gd name="connsiteX63" fmla="*/ 1846 w 21123"/>
              <a:gd name="connsiteY63" fmla="*/ 8603 h 15570"/>
              <a:gd name="connsiteX64" fmla="*/ 1129 w 21123"/>
              <a:gd name="connsiteY64" fmla="*/ 7845 h 15570"/>
              <a:gd name="connsiteX65" fmla="*/ 854 w 21123"/>
              <a:gd name="connsiteY65" fmla="*/ 7608 h 15570"/>
              <a:gd name="connsiteX66" fmla="*/ 1129 w 21123"/>
              <a:gd name="connsiteY66" fmla="*/ 7253 h 15570"/>
              <a:gd name="connsiteX67" fmla="*/ 551 w 21123"/>
              <a:gd name="connsiteY67" fmla="*/ 6992 h 15570"/>
              <a:gd name="connsiteX68" fmla="*/ 551 w 21123"/>
              <a:gd name="connsiteY68" fmla="*/ 6494 h 15570"/>
              <a:gd name="connsiteX69" fmla="*/ 441 w 21123"/>
              <a:gd name="connsiteY69" fmla="*/ 5997 h 15570"/>
              <a:gd name="connsiteX70" fmla="*/ 441 w 21123"/>
              <a:gd name="connsiteY70" fmla="*/ 5902 h 15570"/>
              <a:gd name="connsiteX71" fmla="*/ 165 w 21123"/>
              <a:gd name="connsiteY71" fmla="*/ 5641 h 15570"/>
              <a:gd name="connsiteX72" fmla="*/ 0 w 21123"/>
              <a:gd name="connsiteY72" fmla="*/ 5902 h 15570"/>
              <a:gd name="connsiteX73" fmla="*/ 0 w 21123"/>
              <a:gd name="connsiteY73" fmla="*/ 5404 h 15570"/>
              <a:gd name="connsiteX74" fmla="*/ 441 w 21123"/>
              <a:gd name="connsiteY74" fmla="*/ 5025 h 15570"/>
              <a:gd name="connsiteX75" fmla="*/ 165 w 21123"/>
              <a:gd name="connsiteY75" fmla="*/ 4409 h 15570"/>
              <a:gd name="connsiteX76" fmla="*/ 551 w 21123"/>
              <a:gd name="connsiteY76" fmla="*/ 4054 h 15570"/>
              <a:gd name="connsiteX77" fmla="*/ 441 w 21123"/>
              <a:gd name="connsiteY77"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8127 w 21123"/>
              <a:gd name="connsiteY5" fmla="*/ 1731 h 15570"/>
              <a:gd name="connsiteX6" fmla="*/ 17686 w 21123"/>
              <a:gd name="connsiteY6" fmla="*/ 3675 h 15570"/>
              <a:gd name="connsiteX7" fmla="*/ 17273 w 21123"/>
              <a:gd name="connsiteY7" fmla="*/ 5641 h 15570"/>
              <a:gd name="connsiteX8" fmla="*/ 16832 w 21123"/>
              <a:gd name="connsiteY8" fmla="*/ 5902 h 15570"/>
              <a:gd name="connsiteX9" fmla="*/ 15427 w 21123"/>
              <a:gd name="connsiteY9" fmla="*/ 7845 h 15570"/>
              <a:gd name="connsiteX10" fmla="*/ 14986 w 21123"/>
              <a:gd name="connsiteY10" fmla="*/ 9077 h 15570"/>
              <a:gd name="connsiteX11" fmla="*/ 14986 w 21123"/>
              <a:gd name="connsiteY11" fmla="*/ 10167 h 15570"/>
              <a:gd name="connsiteX12" fmla="*/ 14408 w 21123"/>
              <a:gd name="connsiteY12" fmla="*/ 10404 h 15570"/>
              <a:gd name="connsiteX13" fmla="*/ 13554 w 21123"/>
              <a:gd name="connsiteY13" fmla="*/ 10404 h 15570"/>
              <a:gd name="connsiteX14" fmla="*/ 13554 w 21123"/>
              <a:gd name="connsiteY14" fmla="*/ 11021 h 15570"/>
              <a:gd name="connsiteX15" fmla="*/ 14408 w 21123"/>
              <a:gd name="connsiteY15" fmla="*/ 11400 h 15570"/>
              <a:gd name="connsiteX16" fmla="*/ 15124 w 21123"/>
              <a:gd name="connsiteY16" fmla="*/ 12016 h 15570"/>
              <a:gd name="connsiteX17" fmla="*/ 16116 w 21123"/>
              <a:gd name="connsiteY17" fmla="*/ 12632 h 15570"/>
              <a:gd name="connsiteX18" fmla="*/ 16253 w 21123"/>
              <a:gd name="connsiteY18" fmla="*/ 13106 h 15570"/>
              <a:gd name="connsiteX19" fmla="*/ 16556 w 21123"/>
              <a:gd name="connsiteY19" fmla="*/ 13603 h 15570"/>
              <a:gd name="connsiteX20" fmla="*/ 16997 w 21123"/>
              <a:gd name="connsiteY20" fmla="*/ 13603 h 15570"/>
              <a:gd name="connsiteX21" fmla="*/ 16997 w 21123"/>
              <a:gd name="connsiteY21" fmla="*/ 14362 h 15570"/>
              <a:gd name="connsiteX22" fmla="*/ 16832 w 21123"/>
              <a:gd name="connsiteY22" fmla="*/ 14362 h 15570"/>
              <a:gd name="connsiteX23" fmla="*/ 16556 w 21123"/>
              <a:gd name="connsiteY23" fmla="*/ 13983 h 15570"/>
              <a:gd name="connsiteX24" fmla="*/ 15840 w 21123"/>
              <a:gd name="connsiteY24" fmla="*/ 14362 h 15570"/>
              <a:gd name="connsiteX25" fmla="*/ 15124 w 21123"/>
              <a:gd name="connsiteY25" fmla="*/ 14599 h 15570"/>
              <a:gd name="connsiteX26" fmla="*/ 14986 w 21123"/>
              <a:gd name="connsiteY26" fmla="*/ 14954 h 15570"/>
              <a:gd name="connsiteX27" fmla="*/ 14242 w 21123"/>
              <a:gd name="connsiteY27" fmla="*/ 15333 h 15570"/>
              <a:gd name="connsiteX28" fmla="*/ 13278 w 21123"/>
              <a:gd name="connsiteY28" fmla="*/ 15333 h 15570"/>
              <a:gd name="connsiteX29" fmla="*/ 12562 w 21123"/>
              <a:gd name="connsiteY29" fmla="*/ 15333 h 15570"/>
              <a:gd name="connsiteX30" fmla="*/ 12424 w 21123"/>
              <a:gd name="connsiteY30" fmla="*/ 15570 h 15570"/>
              <a:gd name="connsiteX31" fmla="*/ 11983 w 21123"/>
              <a:gd name="connsiteY31" fmla="*/ 15333 h 15570"/>
              <a:gd name="connsiteX32" fmla="*/ 10992 w 21123"/>
              <a:gd name="connsiteY32" fmla="*/ 15191 h 15570"/>
              <a:gd name="connsiteX33" fmla="*/ 10854 w 21123"/>
              <a:gd name="connsiteY33" fmla="*/ 15333 h 15570"/>
              <a:gd name="connsiteX34" fmla="*/ 9835 w 21123"/>
              <a:gd name="connsiteY34" fmla="*/ 14717 h 15570"/>
              <a:gd name="connsiteX35" fmla="*/ 9394 w 21123"/>
              <a:gd name="connsiteY35" fmla="*/ 14362 h 15570"/>
              <a:gd name="connsiteX36" fmla="*/ 9118 w 21123"/>
              <a:gd name="connsiteY36" fmla="*/ 14362 h 15570"/>
              <a:gd name="connsiteX37" fmla="*/ 9118 w 21123"/>
              <a:gd name="connsiteY37" fmla="*/ 14599 h 15570"/>
              <a:gd name="connsiteX38" fmla="*/ 8430 w 21123"/>
              <a:gd name="connsiteY38" fmla="*/ 14599 h 15570"/>
              <a:gd name="connsiteX39" fmla="*/ 8430 w 21123"/>
              <a:gd name="connsiteY39" fmla="*/ 14362 h 15570"/>
              <a:gd name="connsiteX40" fmla="*/ 8264 w 21123"/>
              <a:gd name="connsiteY40" fmla="*/ 14599 h 15570"/>
              <a:gd name="connsiteX41" fmla="*/ 7989 w 21123"/>
              <a:gd name="connsiteY41" fmla="*/ 14717 h 15570"/>
              <a:gd name="connsiteX42" fmla="*/ 7548 w 21123"/>
              <a:gd name="connsiteY42" fmla="*/ 14599 h 15570"/>
              <a:gd name="connsiteX43" fmla="*/ 7135 w 21123"/>
              <a:gd name="connsiteY43" fmla="*/ 14362 h 15570"/>
              <a:gd name="connsiteX44" fmla="*/ 7135 w 21123"/>
              <a:gd name="connsiteY44" fmla="*/ 13983 h 15570"/>
              <a:gd name="connsiteX45" fmla="*/ 6584 w 21123"/>
              <a:gd name="connsiteY45" fmla="*/ 13746 h 15570"/>
              <a:gd name="connsiteX46" fmla="*/ 6419 w 21123"/>
              <a:gd name="connsiteY46" fmla="*/ 13106 h 15570"/>
              <a:gd name="connsiteX47" fmla="*/ 5702 w 21123"/>
              <a:gd name="connsiteY47" fmla="*/ 12750 h 15570"/>
              <a:gd name="connsiteX48" fmla="*/ 5399 w 21123"/>
              <a:gd name="connsiteY48" fmla="*/ 12134 h 15570"/>
              <a:gd name="connsiteX49" fmla="*/ 5289 w 21123"/>
              <a:gd name="connsiteY49" fmla="*/ 12016 h 15570"/>
              <a:gd name="connsiteX50" fmla="*/ 4986 w 21123"/>
              <a:gd name="connsiteY50" fmla="*/ 12016 h 15570"/>
              <a:gd name="connsiteX51" fmla="*/ 4848 w 21123"/>
              <a:gd name="connsiteY51" fmla="*/ 11660 h 15570"/>
              <a:gd name="connsiteX52" fmla="*/ 4160 w 21123"/>
              <a:gd name="connsiteY52" fmla="*/ 11660 h 15570"/>
              <a:gd name="connsiteX53" fmla="*/ 3829 w 21123"/>
              <a:gd name="connsiteY53" fmla="*/ 10784 h 15570"/>
              <a:gd name="connsiteX54" fmla="*/ 3416 w 21123"/>
              <a:gd name="connsiteY54" fmla="*/ 10404 h 15570"/>
              <a:gd name="connsiteX55" fmla="*/ 2700 w 21123"/>
              <a:gd name="connsiteY55" fmla="*/ 10404 h 15570"/>
              <a:gd name="connsiteX56" fmla="*/ 2700 w 21123"/>
              <a:gd name="connsiteY56" fmla="*/ 10049 h 15570"/>
              <a:gd name="connsiteX57" fmla="*/ 1983 w 21123"/>
              <a:gd name="connsiteY57" fmla="*/ 10049 h 15570"/>
              <a:gd name="connsiteX58" fmla="*/ 1846 w 21123"/>
              <a:gd name="connsiteY58" fmla="*/ 9812 h 15570"/>
              <a:gd name="connsiteX59" fmla="*/ 1846 w 21123"/>
              <a:gd name="connsiteY59" fmla="*/ 9575 h 15570"/>
              <a:gd name="connsiteX60" fmla="*/ 1570 w 21123"/>
              <a:gd name="connsiteY60" fmla="*/ 9433 h 15570"/>
              <a:gd name="connsiteX61" fmla="*/ 1983 w 21123"/>
              <a:gd name="connsiteY61" fmla="*/ 9196 h 15570"/>
              <a:gd name="connsiteX62" fmla="*/ 1846 w 21123"/>
              <a:gd name="connsiteY62" fmla="*/ 8603 h 15570"/>
              <a:gd name="connsiteX63" fmla="*/ 1129 w 21123"/>
              <a:gd name="connsiteY63" fmla="*/ 7845 h 15570"/>
              <a:gd name="connsiteX64" fmla="*/ 854 w 21123"/>
              <a:gd name="connsiteY64" fmla="*/ 7608 h 15570"/>
              <a:gd name="connsiteX65" fmla="*/ 1129 w 21123"/>
              <a:gd name="connsiteY65" fmla="*/ 7253 h 15570"/>
              <a:gd name="connsiteX66" fmla="*/ 551 w 21123"/>
              <a:gd name="connsiteY66" fmla="*/ 6992 h 15570"/>
              <a:gd name="connsiteX67" fmla="*/ 551 w 21123"/>
              <a:gd name="connsiteY67" fmla="*/ 6494 h 15570"/>
              <a:gd name="connsiteX68" fmla="*/ 441 w 21123"/>
              <a:gd name="connsiteY68" fmla="*/ 5997 h 15570"/>
              <a:gd name="connsiteX69" fmla="*/ 441 w 21123"/>
              <a:gd name="connsiteY69" fmla="*/ 5902 h 15570"/>
              <a:gd name="connsiteX70" fmla="*/ 165 w 21123"/>
              <a:gd name="connsiteY70" fmla="*/ 5641 h 15570"/>
              <a:gd name="connsiteX71" fmla="*/ 0 w 21123"/>
              <a:gd name="connsiteY71" fmla="*/ 5902 h 15570"/>
              <a:gd name="connsiteX72" fmla="*/ 0 w 21123"/>
              <a:gd name="connsiteY72" fmla="*/ 5404 h 15570"/>
              <a:gd name="connsiteX73" fmla="*/ 441 w 21123"/>
              <a:gd name="connsiteY73" fmla="*/ 5025 h 15570"/>
              <a:gd name="connsiteX74" fmla="*/ 165 w 21123"/>
              <a:gd name="connsiteY74" fmla="*/ 4409 h 15570"/>
              <a:gd name="connsiteX75" fmla="*/ 551 w 21123"/>
              <a:gd name="connsiteY75" fmla="*/ 4054 h 15570"/>
              <a:gd name="connsiteX76" fmla="*/ 441 w 21123"/>
              <a:gd name="connsiteY76"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8127 w 21123"/>
              <a:gd name="connsiteY5" fmla="*/ 1731 h 15570"/>
              <a:gd name="connsiteX6" fmla="*/ 17686 w 21123"/>
              <a:gd name="connsiteY6" fmla="*/ 3675 h 15570"/>
              <a:gd name="connsiteX7" fmla="*/ 17273 w 21123"/>
              <a:gd name="connsiteY7" fmla="*/ 5641 h 15570"/>
              <a:gd name="connsiteX8" fmla="*/ 16832 w 21123"/>
              <a:gd name="connsiteY8" fmla="*/ 5902 h 15570"/>
              <a:gd name="connsiteX9" fmla="*/ 14986 w 21123"/>
              <a:gd name="connsiteY9" fmla="*/ 9077 h 15570"/>
              <a:gd name="connsiteX10" fmla="*/ 14986 w 21123"/>
              <a:gd name="connsiteY10" fmla="*/ 10167 h 15570"/>
              <a:gd name="connsiteX11" fmla="*/ 14408 w 21123"/>
              <a:gd name="connsiteY11" fmla="*/ 10404 h 15570"/>
              <a:gd name="connsiteX12" fmla="*/ 13554 w 21123"/>
              <a:gd name="connsiteY12" fmla="*/ 10404 h 15570"/>
              <a:gd name="connsiteX13" fmla="*/ 13554 w 21123"/>
              <a:gd name="connsiteY13" fmla="*/ 11021 h 15570"/>
              <a:gd name="connsiteX14" fmla="*/ 14408 w 21123"/>
              <a:gd name="connsiteY14" fmla="*/ 11400 h 15570"/>
              <a:gd name="connsiteX15" fmla="*/ 15124 w 21123"/>
              <a:gd name="connsiteY15" fmla="*/ 12016 h 15570"/>
              <a:gd name="connsiteX16" fmla="*/ 16116 w 21123"/>
              <a:gd name="connsiteY16" fmla="*/ 12632 h 15570"/>
              <a:gd name="connsiteX17" fmla="*/ 16253 w 21123"/>
              <a:gd name="connsiteY17" fmla="*/ 13106 h 15570"/>
              <a:gd name="connsiteX18" fmla="*/ 16556 w 21123"/>
              <a:gd name="connsiteY18" fmla="*/ 13603 h 15570"/>
              <a:gd name="connsiteX19" fmla="*/ 16997 w 21123"/>
              <a:gd name="connsiteY19" fmla="*/ 13603 h 15570"/>
              <a:gd name="connsiteX20" fmla="*/ 16997 w 21123"/>
              <a:gd name="connsiteY20" fmla="*/ 14362 h 15570"/>
              <a:gd name="connsiteX21" fmla="*/ 16832 w 21123"/>
              <a:gd name="connsiteY21" fmla="*/ 14362 h 15570"/>
              <a:gd name="connsiteX22" fmla="*/ 16556 w 21123"/>
              <a:gd name="connsiteY22" fmla="*/ 13983 h 15570"/>
              <a:gd name="connsiteX23" fmla="*/ 15840 w 21123"/>
              <a:gd name="connsiteY23" fmla="*/ 14362 h 15570"/>
              <a:gd name="connsiteX24" fmla="*/ 15124 w 21123"/>
              <a:gd name="connsiteY24" fmla="*/ 14599 h 15570"/>
              <a:gd name="connsiteX25" fmla="*/ 14986 w 21123"/>
              <a:gd name="connsiteY25" fmla="*/ 14954 h 15570"/>
              <a:gd name="connsiteX26" fmla="*/ 14242 w 21123"/>
              <a:gd name="connsiteY26" fmla="*/ 15333 h 15570"/>
              <a:gd name="connsiteX27" fmla="*/ 13278 w 21123"/>
              <a:gd name="connsiteY27" fmla="*/ 15333 h 15570"/>
              <a:gd name="connsiteX28" fmla="*/ 12562 w 21123"/>
              <a:gd name="connsiteY28" fmla="*/ 15333 h 15570"/>
              <a:gd name="connsiteX29" fmla="*/ 12424 w 21123"/>
              <a:gd name="connsiteY29" fmla="*/ 15570 h 15570"/>
              <a:gd name="connsiteX30" fmla="*/ 11983 w 21123"/>
              <a:gd name="connsiteY30" fmla="*/ 15333 h 15570"/>
              <a:gd name="connsiteX31" fmla="*/ 10992 w 21123"/>
              <a:gd name="connsiteY31" fmla="*/ 15191 h 15570"/>
              <a:gd name="connsiteX32" fmla="*/ 10854 w 21123"/>
              <a:gd name="connsiteY32" fmla="*/ 15333 h 15570"/>
              <a:gd name="connsiteX33" fmla="*/ 9835 w 21123"/>
              <a:gd name="connsiteY33" fmla="*/ 14717 h 15570"/>
              <a:gd name="connsiteX34" fmla="*/ 9394 w 21123"/>
              <a:gd name="connsiteY34" fmla="*/ 14362 h 15570"/>
              <a:gd name="connsiteX35" fmla="*/ 9118 w 21123"/>
              <a:gd name="connsiteY35" fmla="*/ 14362 h 15570"/>
              <a:gd name="connsiteX36" fmla="*/ 9118 w 21123"/>
              <a:gd name="connsiteY36" fmla="*/ 14599 h 15570"/>
              <a:gd name="connsiteX37" fmla="*/ 8430 w 21123"/>
              <a:gd name="connsiteY37" fmla="*/ 14599 h 15570"/>
              <a:gd name="connsiteX38" fmla="*/ 8430 w 21123"/>
              <a:gd name="connsiteY38" fmla="*/ 14362 h 15570"/>
              <a:gd name="connsiteX39" fmla="*/ 8264 w 21123"/>
              <a:gd name="connsiteY39" fmla="*/ 14599 h 15570"/>
              <a:gd name="connsiteX40" fmla="*/ 7989 w 21123"/>
              <a:gd name="connsiteY40" fmla="*/ 14717 h 15570"/>
              <a:gd name="connsiteX41" fmla="*/ 7548 w 21123"/>
              <a:gd name="connsiteY41" fmla="*/ 14599 h 15570"/>
              <a:gd name="connsiteX42" fmla="*/ 7135 w 21123"/>
              <a:gd name="connsiteY42" fmla="*/ 14362 h 15570"/>
              <a:gd name="connsiteX43" fmla="*/ 7135 w 21123"/>
              <a:gd name="connsiteY43" fmla="*/ 13983 h 15570"/>
              <a:gd name="connsiteX44" fmla="*/ 6584 w 21123"/>
              <a:gd name="connsiteY44" fmla="*/ 13746 h 15570"/>
              <a:gd name="connsiteX45" fmla="*/ 6419 w 21123"/>
              <a:gd name="connsiteY45" fmla="*/ 13106 h 15570"/>
              <a:gd name="connsiteX46" fmla="*/ 5702 w 21123"/>
              <a:gd name="connsiteY46" fmla="*/ 12750 h 15570"/>
              <a:gd name="connsiteX47" fmla="*/ 5399 w 21123"/>
              <a:gd name="connsiteY47" fmla="*/ 12134 h 15570"/>
              <a:gd name="connsiteX48" fmla="*/ 5289 w 21123"/>
              <a:gd name="connsiteY48" fmla="*/ 12016 h 15570"/>
              <a:gd name="connsiteX49" fmla="*/ 4986 w 21123"/>
              <a:gd name="connsiteY49" fmla="*/ 12016 h 15570"/>
              <a:gd name="connsiteX50" fmla="*/ 4848 w 21123"/>
              <a:gd name="connsiteY50" fmla="*/ 11660 h 15570"/>
              <a:gd name="connsiteX51" fmla="*/ 4160 w 21123"/>
              <a:gd name="connsiteY51" fmla="*/ 11660 h 15570"/>
              <a:gd name="connsiteX52" fmla="*/ 3829 w 21123"/>
              <a:gd name="connsiteY52" fmla="*/ 10784 h 15570"/>
              <a:gd name="connsiteX53" fmla="*/ 3416 w 21123"/>
              <a:gd name="connsiteY53" fmla="*/ 10404 h 15570"/>
              <a:gd name="connsiteX54" fmla="*/ 2700 w 21123"/>
              <a:gd name="connsiteY54" fmla="*/ 10404 h 15570"/>
              <a:gd name="connsiteX55" fmla="*/ 2700 w 21123"/>
              <a:gd name="connsiteY55" fmla="*/ 10049 h 15570"/>
              <a:gd name="connsiteX56" fmla="*/ 1983 w 21123"/>
              <a:gd name="connsiteY56" fmla="*/ 10049 h 15570"/>
              <a:gd name="connsiteX57" fmla="*/ 1846 w 21123"/>
              <a:gd name="connsiteY57" fmla="*/ 9812 h 15570"/>
              <a:gd name="connsiteX58" fmla="*/ 1846 w 21123"/>
              <a:gd name="connsiteY58" fmla="*/ 9575 h 15570"/>
              <a:gd name="connsiteX59" fmla="*/ 1570 w 21123"/>
              <a:gd name="connsiteY59" fmla="*/ 9433 h 15570"/>
              <a:gd name="connsiteX60" fmla="*/ 1983 w 21123"/>
              <a:gd name="connsiteY60" fmla="*/ 9196 h 15570"/>
              <a:gd name="connsiteX61" fmla="*/ 1846 w 21123"/>
              <a:gd name="connsiteY61" fmla="*/ 8603 h 15570"/>
              <a:gd name="connsiteX62" fmla="*/ 1129 w 21123"/>
              <a:gd name="connsiteY62" fmla="*/ 7845 h 15570"/>
              <a:gd name="connsiteX63" fmla="*/ 854 w 21123"/>
              <a:gd name="connsiteY63" fmla="*/ 7608 h 15570"/>
              <a:gd name="connsiteX64" fmla="*/ 1129 w 21123"/>
              <a:gd name="connsiteY64" fmla="*/ 7253 h 15570"/>
              <a:gd name="connsiteX65" fmla="*/ 551 w 21123"/>
              <a:gd name="connsiteY65" fmla="*/ 6992 h 15570"/>
              <a:gd name="connsiteX66" fmla="*/ 551 w 21123"/>
              <a:gd name="connsiteY66" fmla="*/ 6494 h 15570"/>
              <a:gd name="connsiteX67" fmla="*/ 441 w 21123"/>
              <a:gd name="connsiteY67" fmla="*/ 5997 h 15570"/>
              <a:gd name="connsiteX68" fmla="*/ 441 w 21123"/>
              <a:gd name="connsiteY68" fmla="*/ 5902 h 15570"/>
              <a:gd name="connsiteX69" fmla="*/ 165 w 21123"/>
              <a:gd name="connsiteY69" fmla="*/ 5641 h 15570"/>
              <a:gd name="connsiteX70" fmla="*/ 0 w 21123"/>
              <a:gd name="connsiteY70" fmla="*/ 5902 h 15570"/>
              <a:gd name="connsiteX71" fmla="*/ 0 w 21123"/>
              <a:gd name="connsiteY71" fmla="*/ 5404 h 15570"/>
              <a:gd name="connsiteX72" fmla="*/ 441 w 21123"/>
              <a:gd name="connsiteY72" fmla="*/ 5025 h 15570"/>
              <a:gd name="connsiteX73" fmla="*/ 165 w 21123"/>
              <a:gd name="connsiteY73" fmla="*/ 4409 h 15570"/>
              <a:gd name="connsiteX74" fmla="*/ 551 w 21123"/>
              <a:gd name="connsiteY74" fmla="*/ 4054 h 15570"/>
              <a:gd name="connsiteX75" fmla="*/ 441 w 21123"/>
              <a:gd name="connsiteY75"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8127 w 21123"/>
              <a:gd name="connsiteY5" fmla="*/ 1731 h 15570"/>
              <a:gd name="connsiteX6" fmla="*/ 17686 w 21123"/>
              <a:gd name="connsiteY6" fmla="*/ 3675 h 15570"/>
              <a:gd name="connsiteX7" fmla="*/ 17273 w 21123"/>
              <a:gd name="connsiteY7" fmla="*/ 5641 h 15570"/>
              <a:gd name="connsiteX8" fmla="*/ 14986 w 21123"/>
              <a:gd name="connsiteY8" fmla="*/ 9077 h 15570"/>
              <a:gd name="connsiteX9" fmla="*/ 14986 w 21123"/>
              <a:gd name="connsiteY9" fmla="*/ 10167 h 15570"/>
              <a:gd name="connsiteX10" fmla="*/ 14408 w 21123"/>
              <a:gd name="connsiteY10" fmla="*/ 10404 h 15570"/>
              <a:gd name="connsiteX11" fmla="*/ 13554 w 21123"/>
              <a:gd name="connsiteY11" fmla="*/ 10404 h 15570"/>
              <a:gd name="connsiteX12" fmla="*/ 13554 w 21123"/>
              <a:gd name="connsiteY12" fmla="*/ 11021 h 15570"/>
              <a:gd name="connsiteX13" fmla="*/ 14408 w 21123"/>
              <a:gd name="connsiteY13" fmla="*/ 11400 h 15570"/>
              <a:gd name="connsiteX14" fmla="*/ 15124 w 21123"/>
              <a:gd name="connsiteY14" fmla="*/ 12016 h 15570"/>
              <a:gd name="connsiteX15" fmla="*/ 16116 w 21123"/>
              <a:gd name="connsiteY15" fmla="*/ 12632 h 15570"/>
              <a:gd name="connsiteX16" fmla="*/ 16253 w 21123"/>
              <a:gd name="connsiteY16" fmla="*/ 13106 h 15570"/>
              <a:gd name="connsiteX17" fmla="*/ 16556 w 21123"/>
              <a:gd name="connsiteY17" fmla="*/ 13603 h 15570"/>
              <a:gd name="connsiteX18" fmla="*/ 16997 w 21123"/>
              <a:gd name="connsiteY18" fmla="*/ 13603 h 15570"/>
              <a:gd name="connsiteX19" fmla="*/ 16997 w 21123"/>
              <a:gd name="connsiteY19" fmla="*/ 14362 h 15570"/>
              <a:gd name="connsiteX20" fmla="*/ 16832 w 21123"/>
              <a:gd name="connsiteY20" fmla="*/ 14362 h 15570"/>
              <a:gd name="connsiteX21" fmla="*/ 16556 w 21123"/>
              <a:gd name="connsiteY21" fmla="*/ 13983 h 15570"/>
              <a:gd name="connsiteX22" fmla="*/ 15840 w 21123"/>
              <a:gd name="connsiteY22" fmla="*/ 14362 h 15570"/>
              <a:gd name="connsiteX23" fmla="*/ 15124 w 21123"/>
              <a:gd name="connsiteY23" fmla="*/ 14599 h 15570"/>
              <a:gd name="connsiteX24" fmla="*/ 14986 w 21123"/>
              <a:gd name="connsiteY24" fmla="*/ 14954 h 15570"/>
              <a:gd name="connsiteX25" fmla="*/ 14242 w 21123"/>
              <a:gd name="connsiteY25" fmla="*/ 15333 h 15570"/>
              <a:gd name="connsiteX26" fmla="*/ 13278 w 21123"/>
              <a:gd name="connsiteY26" fmla="*/ 15333 h 15570"/>
              <a:gd name="connsiteX27" fmla="*/ 12562 w 21123"/>
              <a:gd name="connsiteY27" fmla="*/ 15333 h 15570"/>
              <a:gd name="connsiteX28" fmla="*/ 12424 w 21123"/>
              <a:gd name="connsiteY28" fmla="*/ 15570 h 15570"/>
              <a:gd name="connsiteX29" fmla="*/ 11983 w 21123"/>
              <a:gd name="connsiteY29" fmla="*/ 15333 h 15570"/>
              <a:gd name="connsiteX30" fmla="*/ 10992 w 21123"/>
              <a:gd name="connsiteY30" fmla="*/ 15191 h 15570"/>
              <a:gd name="connsiteX31" fmla="*/ 10854 w 21123"/>
              <a:gd name="connsiteY31" fmla="*/ 15333 h 15570"/>
              <a:gd name="connsiteX32" fmla="*/ 9835 w 21123"/>
              <a:gd name="connsiteY32" fmla="*/ 14717 h 15570"/>
              <a:gd name="connsiteX33" fmla="*/ 9394 w 21123"/>
              <a:gd name="connsiteY33" fmla="*/ 14362 h 15570"/>
              <a:gd name="connsiteX34" fmla="*/ 9118 w 21123"/>
              <a:gd name="connsiteY34" fmla="*/ 14362 h 15570"/>
              <a:gd name="connsiteX35" fmla="*/ 9118 w 21123"/>
              <a:gd name="connsiteY35" fmla="*/ 14599 h 15570"/>
              <a:gd name="connsiteX36" fmla="*/ 8430 w 21123"/>
              <a:gd name="connsiteY36" fmla="*/ 14599 h 15570"/>
              <a:gd name="connsiteX37" fmla="*/ 8430 w 21123"/>
              <a:gd name="connsiteY37" fmla="*/ 14362 h 15570"/>
              <a:gd name="connsiteX38" fmla="*/ 8264 w 21123"/>
              <a:gd name="connsiteY38" fmla="*/ 14599 h 15570"/>
              <a:gd name="connsiteX39" fmla="*/ 7989 w 21123"/>
              <a:gd name="connsiteY39" fmla="*/ 14717 h 15570"/>
              <a:gd name="connsiteX40" fmla="*/ 7548 w 21123"/>
              <a:gd name="connsiteY40" fmla="*/ 14599 h 15570"/>
              <a:gd name="connsiteX41" fmla="*/ 7135 w 21123"/>
              <a:gd name="connsiteY41" fmla="*/ 14362 h 15570"/>
              <a:gd name="connsiteX42" fmla="*/ 7135 w 21123"/>
              <a:gd name="connsiteY42" fmla="*/ 13983 h 15570"/>
              <a:gd name="connsiteX43" fmla="*/ 6584 w 21123"/>
              <a:gd name="connsiteY43" fmla="*/ 13746 h 15570"/>
              <a:gd name="connsiteX44" fmla="*/ 6419 w 21123"/>
              <a:gd name="connsiteY44" fmla="*/ 13106 h 15570"/>
              <a:gd name="connsiteX45" fmla="*/ 5702 w 21123"/>
              <a:gd name="connsiteY45" fmla="*/ 12750 h 15570"/>
              <a:gd name="connsiteX46" fmla="*/ 5399 w 21123"/>
              <a:gd name="connsiteY46" fmla="*/ 12134 h 15570"/>
              <a:gd name="connsiteX47" fmla="*/ 5289 w 21123"/>
              <a:gd name="connsiteY47" fmla="*/ 12016 h 15570"/>
              <a:gd name="connsiteX48" fmla="*/ 4986 w 21123"/>
              <a:gd name="connsiteY48" fmla="*/ 12016 h 15570"/>
              <a:gd name="connsiteX49" fmla="*/ 4848 w 21123"/>
              <a:gd name="connsiteY49" fmla="*/ 11660 h 15570"/>
              <a:gd name="connsiteX50" fmla="*/ 4160 w 21123"/>
              <a:gd name="connsiteY50" fmla="*/ 11660 h 15570"/>
              <a:gd name="connsiteX51" fmla="*/ 3829 w 21123"/>
              <a:gd name="connsiteY51" fmla="*/ 10784 h 15570"/>
              <a:gd name="connsiteX52" fmla="*/ 3416 w 21123"/>
              <a:gd name="connsiteY52" fmla="*/ 10404 h 15570"/>
              <a:gd name="connsiteX53" fmla="*/ 2700 w 21123"/>
              <a:gd name="connsiteY53" fmla="*/ 10404 h 15570"/>
              <a:gd name="connsiteX54" fmla="*/ 2700 w 21123"/>
              <a:gd name="connsiteY54" fmla="*/ 10049 h 15570"/>
              <a:gd name="connsiteX55" fmla="*/ 1983 w 21123"/>
              <a:gd name="connsiteY55" fmla="*/ 10049 h 15570"/>
              <a:gd name="connsiteX56" fmla="*/ 1846 w 21123"/>
              <a:gd name="connsiteY56" fmla="*/ 9812 h 15570"/>
              <a:gd name="connsiteX57" fmla="*/ 1846 w 21123"/>
              <a:gd name="connsiteY57" fmla="*/ 9575 h 15570"/>
              <a:gd name="connsiteX58" fmla="*/ 1570 w 21123"/>
              <a:gd name="connsiteY58" fmla="*/ 9433 h 15570"/>
              <a:gd name="connsiteX59" fmla="*/ 1983 w 21123"/>
              <a:gd name="connsiteY59" fmla="*/ 9196 h 15570"/>
              <a:gd name="connsiteX60" fmla="*/ 1846 w 21123"/>
              <a:gd name="connsiteY60" fmla="*/ 8603 h 15570"/>
              <a:gd name="connsiteX61" fmla="*/ 1129 w 21123"/>
              <a:gd name="connsiteY61" fmla="*/ 7845 h 15570"/>
              <a:gd name="connsiteX62" fmla="*/ 854 w 21123"/>
              <a:gd name="connsiteY62" fmla="*/ 7608 h 15570"/>
              <a:gd name="connsiteX63" fmla="*/ 1129 w 21123"/>
              <a:gd name="connsiteY63" fmla="*/ 7253 h 15570"/>
              <a:gd name="connsiteX64" fmla="*/ 551 w 21123"/>
              <a:gd name="connsiteY64" fmla="*/ 6992 h 15570"/>
              <a:gd name="connsiteX65" fmla="*/ 551 w 21123"/>
              <a:gd name="connsiteY65" fmla="*/ 6494 h 15570"/>
              <a:gd name="connsiteX66" fmla="*/ 441 w 21123"/>
              <a:gd name="connsiteY66" fmla="*/ 5997 h 15570"/>
              <a:gd name="connsiteX67" fmla="*/ 441 w 21123"/>
              <a:gd name="connsiteY67" fmla="*/ 5902 h 15570"/>
              <a:gd name="connsiteX68" fmla="*/ 165 w 21123"/>
              <a:gd name="connsiteY68" fmla="*/ 5641 h 15570"/>
              <a:gd name="connsiteX69" fmla="*/ 0 w 21123"/>
              <a:gd name="connsiteY69" fmla="*/ 5902 h 15570"/>
              <a:gd name="connsiteX70" fmla="*/ 0 w 21123"/>
              <a:gd name="connsiteY70" fmla="*/ 5404 h 15570"/>
              <a:gd name="connsiteX71" fmla="*/ 441 w 21123"/>
              <a:gd name="connsiteY71" fmla="*/ 5025 h 15570"/>
              <a:gd name="connsiteX72" fmla="*/ 165 w 21123"/>
              <a:gd name="connsiteY72" fmla="*/ 4409 h 15570"/>
              <a:gd name="connsiteX73" fmla="*/ 551 w 21123"/>
              <a:gd name="connsiteY73" fmla="*/ 4054 h 15570"/>
              <a:gd name="connsiteX74" fmla="*/ 441 w 21123"/>
              <a:gd name="connsiteY74"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8127 w 21123"/>
              <a:gd name="connsiteY5" fmla="*/ 1731 h 15570"/>
              <a:gd name="connsiteX6" fmla="*/ 17686 w 21123"/>
              <a:gd name="connsiteY6" fmla="*/ 3675 h 15570"/>
              <a:gd name="connsiteX7" fmla="*/ 14986 w 21123"/>
              <a:gd name="connsiteY7" fmla="*/ 9077 h 15570"/>
              <a:gd name="connsiteX8" fmla="*/ 14986 w 21123"/>
              <a:gd name="connsiteY8" fmla="*/ 10167 h 15570"/>
              <a:gd name="connsiteX9" fmla="*/ 14408 w 21123"/>
              <a:gd name="connsiteY9" fmla="*/ 10404 h 15570"/>
              <a:gd name="connsiteX10" fmla="*/ 13554 w 21123"/>
              <a:gd name="connsiteY10" fmla="*/ 10404 h 15570"/>
              <a:gd name="connsiteX11" fmla="*/ 13554 w 21123"/>
              <a:gd name="connsiteY11" fmla="*/ 11021 h 15570"/>
              <a:gd name="connsiteX12" fmla="*/ 14408 w 21123"/>
              <a:gd name="connsiteY12" fmla="*/ 11400 h 15570"/>
              <a:gd name="connsiteX13" fmla="*/ 15124 w 21123"/>
              <a:gd name="connsiteY13" fmla="*/ 12016 h 15570"/>
              <a:gd name="connsiteX14" fmla="*/ 16116 w 21123"/>
              <a:gd name="connsiteY14" fmla="*/ 12632 h 15570"/>
              <a:gd name="connsiteX15" fmla="*/ 16253 w 21123"/>
              <a:gd name="connsiteY15" fmla="*/ 13106 h 15570"/>
              <a:gd name="connsiteX16" fmla="*/ 16556 w 21123"/>
              <a:gd name="connsiteY16" fmla="*/ 13603 h 15570"/>
              <a:gd name="connsiteX17" fmla="*/ 16997 w 21123"/>
              <a:gd name="connsiteY17" fmla="*/ 13603 h 15570"/>
              <a:gd name="connsiteX18" fmla="*/ 16997 w 21123"/>
              <a:gd name="connsiteY18" fmla="*/ 14362 h 15570"/>
              <a:gd name="connsiteX19" fmla="*/ 16832 w 21123"/>
              <a:gd name="connsiteY19" fmla="*/ 14362 h 15570"/>
              <a:gd name="connsiteX20" fmla="*/ 16556 w 21123"/>
              <a:gd name="connsiteY20" fmla="*/ 13983 h 15570"/>
              <a:gd name="connsiteX21" fmla="*/ 15840 w 21123"/>
              <a:gd name="connsiteY21" fmla="*/ 14362 h 15570"/>
              <a:gd name="connsiteX22" fmla="*/ 15124 w 21123"/>
              <a:gd name="connsiteY22" fmla="*/ 14599 h 15570"/>
              <a:gd name="connsiteX23" fmla="*/ 14986 w 21123"/>
              <a:gd name="connsiteY23" fmla="*/ 14954 h 15570"/>
              <a:gd name="connsiteX24" fmla="*/ 14242 w 21123"/>
              <a:gd name="connsiteY24" fmla="*/ 15333 h 15570"/>
              <a:gd name="connsiteX25" fmla="*/ 13278 w 21123"/>
              <a:gd name="connsiteY25" fmla="*/ 15333 h 15570"/>
              <a:gd name="connsiteX26" fmla="*/ 12562 w 21123"/>
              <a:gd name="connsiteY26" fmla="*/ 15333 h 15570"/>
              <a:gd name="connsiteX27" fmla="*/ 12424 w 21123"/>
              <a:gd name="connsiteY27" fmla="*/ 15570 h 15570"/>
              <a:gd name="connsiteX28" fmla="*/ 11983 w 21123"/>
              <a:gd name="connsiteY28" fmla="*/ 15333 h 15570"/>
              <a:gd name="connsiteX29" fmla="*/ 10992 w 21123"/>
              <a:gd name="connsiteY29" fmla="*/ 15191 h 15570"/>
              <a:gd name="connsiteX30" fmla="*/ 10854 w 21123"/>
              <a:gd name="connsiteY30" fmla="*/ 15333 h 15570"/>
              <a:gd name="connsiteX31" fmla="*/ 9835 w 21123"/>
              <a:gd name="connsiteY31" fmla="*/ 14717 h 15570"/>
              <a:gd name="connsiteX32" fmla="*/ 9394 w 21123"/>
              <a:gd name="connsiteY32" fmla="*/ 14362 h 15570"/>
              <a:gd name="connsiteX33" fmla="*/ 9118 w 21123"/>
              <a:gd name="connsiteY33" fmla="*/ 14362 h 15570"/>
              <a:gd name="connsiteX34" fmla="*/ 9118 w 21123"/>
              <a:gd name="connsiteY34" fmla="*/ 14599 h 15570"/>
              <a:gd name="connsiteX35" fmla="*/ 8430 w 21123"/>
              <a:gd name="connsiteY35" fmla="*/ 14599 h 15570"/>
              <a:gd name="connsiteX36" fmla="*/ 8430 w 21123"/>
              <a:gd name="connsiteY36" fmla="*/ 14362 h 15570"/>
              <a:gd name="connsiteX37" fmla="*/ 8264 w 21123"/>
              <a:gd name="connsiteY37" fmla="*/ 14599 h 15570"/>
              <a:gd name="connsiteX38" fmla="*/ 7989 w 21123"/>
              <a:gd name="connsiteY38" fmla="*/ 14717 h 15570"/>
              <a:gd name="connsiteX39" fmla="*/ 7548 w 21123"/>
              <a:gd name="connsiteY39" fmla="*/ 14599 h 15570"/>
              <a:gd name="connsiteX40" fmla="*/ 7135 w 21123"/>
              <a:gd name="connsiteY40" fmla="*/ 14362 h 15570"/>
              <a:gd name="connsiteX41" fmla="*/ 7135 w 21123"/>
              <a:gd name="connsiteY41" fmla="*/ 13983 h 15570"/>
              <a:gd name="connsiteX42" fmla="*/ 6584 w 21123"/>
              <a:gd name="connsiteY42" fmla="*/ 13746 h 15570"/>
              <a:gd name="connsiteX43" fmla="*/ 6419 w 21123"/>
              <a:gd name="connsiteY43" fmla="*/ 13106 h 15570"/>
              <a:gd name="connsiteX44" fmla="*/ 5702 w 21123"/>
              <a:gd name="connsiteY44" fmla="*/ 12750 h 15570"/>
              <a:gd name="connsiteX45" fmla="*/ 5399 w 21123"/>
              <a:gd name="connsiteY45" fmla="*/ 12134 h 15570"/>
              <a:gd name="connsiteX46" fmla="*/ 5289 w 21123"/>
              <a:gd name="connsiteY46" fmla="*/ 12016 h 15570"/>
              <a:gd name="connsiteX47" fmla="*/ 4986 w 21123"/>
              <a:gd name="connsiteY47" fmla="*/ 12016 h 15570"/>
              <a:gd name="connsiteX48" fmla="*/ 4848 w 21123"/>
              <a:gd name="connsiteY48" fmla="*/ 11660 h 15570"/>
              <a:gd name="connsiteX49" fmla="*/ 4160 w 21123"/>
              <a:gd name="connsiteY49" fmla="*/ 11660 h 15570"/>
              <a:gd name="connsiteX50" fmla="*/ 3829 w 21123"/>
              <a:gd name="connsiteY50" fmla="*/ 10784 h 15570"/>
              <a:gd name="connsiteX51" fmla="*/ 3416 w 21123"/>
              <a:gd name="connsiteY51" fmla="*/ 10404 h 15570"/>
              <a:gd name="connsiteX52" fmla="*/ 2700 w 21123"/>
              <a:gd name="connsiteY52" fmla="*/ 10404 h 15570"/>
              <a:gd name="connsiteX53" fmla="*/ 2700 w 21123"/>
              <a:gd name="connsiteY53" fmla="*/ 10049 h 15570"/>
              <a:gd name="connsiteX54" fmla="*/ 1983 w 21123"/>
              <a:gd name="connsiteY54" fmla="*/ 10049 h 15570"/>
              <a:gd name="connsiteX55" fmla="*/ 1846 w 21123"/>
              <a:gd name="connsiteY55" fmla="*/ 9812 h 15570"/>
              <a:gd name="connsiteX56" fmla="*/ 1846 w 21123"/>
              <a:gd name="connsiteY56" fmla="*/ 9575 h 15570"/>
              <a:gd name="connsiteX57" fmla="*/ 1570 w 21123"/>
              <a:gd name="connsiteY57" fmla="*/ 9433 h 15570"/>
              <a:gd name="connsiteX58" fmla="*/ 1983 w 21123"/>
              <a:gd name="connsiteY58" fmla="*/ 9196 h 15570"/>
              <a:gd name="connsiteX59" fmla="*/ 1846 w 21123"/>
              <a:gd name="connsiteY59" fmla="*/ 8603 h 15570"/>
              <a:gd name="connsiteX60" fmla="*/ 1129 w 21123"/>
              <a:gd name="connsiteY60" fmla="*/ 7845 h 15570"/>
              <a:gd name="connsiteX61" fmla="*/ 854 w 21123"/>
              <a:gd name="connsiteY61" fmla="*/ 7608 h 15570"/>
              <a:gd name="connsiteX62" fmla="*/ 1129 w 21123"/>
              <a:gd name="connsiteY62" fmla="*/ 7253 h 15570"/>
              <a:gd name="connsiteX63" fmla="*/ 551 w 21123"/>
              <a:gd name="connsiteY63" fmla="*/ 6992 h 15570"/>
              <a:gd name="connsiteX64" fmla="*/ 551 w 21123"/>
              <a:gd name="connsiteY64" fmla="*/ 6494 h 15570"/>
              <a:gd name="connsiteX65" fmla="*/ 441 w 21123"/>
              <a:gd name="connsiteY65" fmla="*/ 5997 h 15570"/>
              <a:gd name="connsiteX66" fmla="*/ 441 w 21123"/>
              <a:gd name="connsiteY66" fmla="*/ 5902 h 15570"/>
              <a:gd name="connsiteX67" fmla="*/ 165 w 21123"/>
              <a:gd name="connsiteY67" fmla="*/ 5641 h 15570"/>
              <a:gd name="connsiteX68" fmla="*/ 0 w 21123"/>
              <a:gd name="connsiteY68" fmla="*/ 5902 h 15570"/>
              <a:gd name="connsiteX69" fmla="*/ 0 w 21123"/>
              <a:gd name="connsiteY69" fmla="*/ 5404 h 15570"/>
              <a:gd name="connsiteX70" fmla="*/ 441 w 21123"/>
              <a:gd name="connsiteY70" fmla="*/ 5025 h 15570"/>
              <a:gd name="connsiteX71" fmla="*/ 165 w 21123"/>
              <a:gd name="connsiteY71" fmla="*/ 4409 h 15570"/>
              <a:gd name="connsiteX72" fmla="*/ 551 w 21123"/>
              <a:gd name="connsiteY72" fmla="*/ 4054 h 15570"/>
              <a:gd name="connsiteX73" fmla="*/ 441 w 21123"/>
              <a:gd name="connsiteY73"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8127 w 21123"/>
              <a:gd name="connsiteY5" fmla="*/ 1731 h 15570"/>
              <a:gd name="connsiteX6" fmla="*/ 14986 w 21123"/>
              <a:gd name="connsiteY6" fmla="*/ 9077 h 15570"/>
              <a:gd name="connsiteX7" fmla="*/ 14986 w 21123"/>
              <a:gd name="connsiteY7" fmla="*/ 10167 h 15570"/>
              <a:gd name="connsiteX8" fmla="*/ 14408 w 21123"/>
              <a:gd name="connsiteY8" fmla="*/ 10404 h 15570"/>
              <a:gd name="connsiteX9" fmla="*/ 13554 w 21123"/>
              <a:gd name="connsiteY9" fmla="*/ 10404 h 15570"/>
              <a:gd name="connsiteX10" fmla="*/ 13554 w 21123"/>
              <a:gd name="connsiteY10" fmla="*/ 11021 h 15570"/>
              <a:gd name="connsiteX11" fmla="*/ 14408 w 21123"/>
              <a:gd name="connsiteY11" fmla="*/ 11400 h 15570"/>
              <a:gd name="connsiteX12" fmla="*/ 15124 w 21123"/>
              <a:gd name="connsiteY12" fmla="*/ 12016 h 15570"/>
              <a:gd name="connsiteX13" fmla="*/ 16116 w 21123"/>
              <a:gd name="connsiteY13" fmla="*/ 12632 h 15570"/>
              <a:gd name="connsiteX14" fmla="*/ 16253 w 21123"/>
              <a:gd name="connsiteY14" fmla="*/ 13106 h 15570"/>
              <a:gd name="connsiteX15" fmla="*/ 16556 w 21123"/>
              <a:gd name="connsiteY15" fmla="*/ 13603 h 15570"/>
              <a:gd name="connsiteX16" fmla="*/ 16997 w 21123"/>
              <a:gd name="connsiteY16" fmla="*/ 13603 h 15570"/>
              <a:gd name="connsiteX17" fmla="*/ 16997 w 21123"/>
              <a:gd name="connsiteY17" fmla="*/ 14362 h 15570"/>
              <a:gd name="connsiteX18" fmla="*/ 16832 w 21123"/>
              <a:gd name="connsiteY18" fmla="*/ 14362 h 15570"/>
              <a:gd name="connsiteX19" fmla="*/ 16556 w 21123"/>
              <a:gd name="connsiteY19" fmla="*/ 13983 h 15570"/>
              <a:gd name="connsiteX20" fmla="*/ 15840 w 21123"/>
              <a:gd name="connsiteY20" fmla="*/ 14362 h 15570"/>
              <a:gd name="connsiteX21" fmla="*/ 15124 w 21123"/>
              <a:gd name="connsiteY21" fmla="*/ 14599 h 15570"/>
              <a:gd name="connsiteX22" fmla="*/ 14986 w 21123"/>
              <a:gd name="connsiteY22" fmla="*/ 14954 h 15570"/>
              <a:gd name="connsiteX23" fmla="*/ 14242 w 21123"/>
              <a:gd name="connsiteY23" fmla="*/ 15333 h 15570"/>
              <a:gd name="connsiteX24" fmla="*/ 13278 w 21123"/>
              <a:gd name="connsiteY24" fmla="*/ 15333 h 15570"/>
              <a:gd name="connsiteX25" fmla="*/ 12562 w 21123"/>
              <a:gd name="connsiteY25" fmla="*/ 15333 h 15570"/>
              <a:gd name="connsiteX26" fmla="*/ 12424 w 21123"/>
              <a:gd name="connsiteY26" fmla="*/ 15570 h 15570"/>
              <a:gd name="connsiteX27" fmla="*/ 11983 w 21123"/>
              <a:gd name="connsiteY27" fmla="*/ 15333 h 15570"/>
              <a:gd name="connsiteX28" fmla="*/ 10992 w 21123"/>
              <a:gd name="connsiteY28" fmla="*/ 15191 h 15570"/>
              <a:gd name="connsiteX29" fmla="*/ 10854 w 21123"/>
              <a:gd name="connsiteY29" fmla="*/ 15333 h 15570"/>
              <a:gd name="connsiteX30" fmla="*/ 9835 w 21123"/>
              <a:gd name="connsiteY30" fmla="*/ 14717 h 15570"/>
              <a:gd name="connsiteX31" fmla="*/ 9394 w 21123"/>
              <a:gd name="connsiteY31" fmla="*/ 14362 h 15570"/>
              <a:gd name="connsiteX32" fmla="*/ 9118 w 21123"/>
              <a:gd name="connsiteY32" fmla="*/ 14362 h 15570"/>
              <a:gd name="connsiteX33" fmla="*/ 9118 w 21123"/>
              <a:gd name="connsiteY33" fmla="*/ 14599 h 15570"/>
              <a:gd name="connsiteX34" fmla="*/ 8430 w 21123"/>
              <a:gd name="connsiteY34" fmla="*/ 14599 h 15570"/>
              <a:gd name="connsiteX35" fmla="*/ 8430 w 21123"/>
              <a:gd name="connsiteY35" fmla="*/ 14362 h 15570"/>
              <a:gd name="connsiteX36" fmla="*/ 8264 w 21123"/>
              <a:gd name="connsiteY36" fmla="*/ 14599 h 15570"/>
              <a:gd name="connsiteX37" fmla="*/ 7989 w 21123"/>
              <a:gd name="connsiteY37" fmla="*/ 14717 h 15570"/>
              <a:gd name="connsiteX38" fmla="*/ 7548 w 21123"/>
              <a:gd name="connsiteY38" fmla="*/ 14599 h 15570"/>
              <a:gd name="connsiteX39" fmla="*/ 7135 w 21123"/>
              <a:gd name="connsiteY39" fmla="*/ 14362 h 15570"/>
              <a:gd name="connsiteX40" fmla="*/ 7135 w 21123"/>
              <a:gd name="connsiteY40" fmla="*/ 13983 h 15570"/>
              <a:gd name="connsiteX41" fmla="*/ 6584 w 21123"/>
              <a:gd name="connsiteY41" fmla="*/ 13746 h 15570"/>
              <a:gd name="connsiteX42" fmla="*/ 6419 w 21123"/>
              <a:gd name="connsiteY42" fmla="*/ 13106 h 15570"/>
              <a:gd name="connsiteX43" fmla="*/ 5702 w 21123"/>
              <a:gd name="connsiteY43" fmla="*/ 12750 h 15570"/>
              <a:gd name="connsiteX44" fmla="*/ 5399 w 21123"/>
              <a:gd name="connsiteY44" fmla="*/ 12134 h 15570"/>
              <a:gd name="connsiteX45" fmla="*/ 5289 w 21123"/>
              <a:gd name="connsiteY45" fmla="*/ 12016 h 15570"/>
              <a:gd name="connsiteX46" fmla="*/ 4986 w 21123"/>
              <a:gd name="connsiteY46" fmla="*/ 12016 h 15570"/>
              <a:gd name="connsiteX47" fmla="*/ 4848 w 21123"/>
              <a:gd name="connsiteY47" fmla="*/ 11660 h 15570"/>
              <a:gd name="connsiteX48" fmla="*/ 4160 w 21123"/>
              <a:gd name="connsiteY48" fmla="*/ 11660 h 15570"/>
              <a:gd name="connsiteX49" fmla="*/ 3829 w 21123"/>
              <a:gd name="connsiteY49" fmla="*/ 10784 h 15570"/>
              <a:gd name="connsiteX50" fmla="*/ 3416 w 21123"/>
              <a:gd name="connsiteY50" fmla="*/ 10404 h 15570"/>
              <a:gd name="connsiteX51" fmla="*/ 2700 w 21123"/>
              <a:gd name="connsiteY51" fmla="*/ 10404 h 15570"/>
              <a:gd name="connsiteX52" fmla="*/ 2700 w 21123"/>
              <a:gd name="connsiteY52" fmla="*/ 10049 h 15570"/>
              <a:gd name="connsiteX53" fmla="*/ 1983 w 21123"/>
              <a:gd name="connsiteY53" fmla="*/ 10049 h 15570"/>
              <a:gd name="connsiteX54" fmla="*/ 1846 w 21123"/>
              <a:gd name="connsiteY54" fmla="*/ 9812 h 15570"/>
              <a:gd name="connsiteX55" fmla="*/ 1846 w 21123"/>
              <a:gd name="connsiteY55" fmla="*/ 9575 h 15570"/>
              <a:gd name="connsiteX56" fmla="*/ 1570 w 21123"/>
              <a:gd name="connsiteY56" fmla="*/ 9433 h 15570"/>
              <a:gd name="connsiteX57" fmla="*/ 1983 w 21123"/>
              <a:gd name="connsiteY57" fmla="*/ 9196 h 15570"/>
              <a:gd name="connsiteX58" fmla="*/ 1846 w 21123"/>
              <a:gd name="connsiteY58" fmla="*/ 8603 h 15570"/>
              <a:gd name="connsiteX59" fmla="*/ 1129 w 21123"/>
              <a:gd name="connsiteY59" fmla="*/ 7845 h 15570"/>
              <a:gd name="connsiteX60" fmla="*/ 854 w 21123"/>
              <a:gd name="connsiteY60" fmla="*/ 7608 h 15570"/>
              <a:gd name="connsiteX61" fmla="*/ 1129 w 21123"/>
              <a:gd name="connsiteY61" fmla="*/ 7253 h 15570"/>
              <a:gd name="connsiteX62" fmla="*/ 551 w 21123"/>
              <a:gd name="connsiteY62" fmla="*/ 6992 h 15570"/>
              <a:gd name="connsiteX63" fmla="*/ 551 w 21123"/>
              <a:gd name="connsiteY63" fmla="*/ 6494 h 15570"/>
              <a:gd name="connsiteX64" fmla="*/ 441 w 21123"/>
              <a:gd name="connsiteY64" fmla="*/ 5997 h 15570"/>
              <a:gd name="connsiteX65" fmla="*/ 441 w 21123"/>
              <a:gd name="connsiteY65" fmla="*/ 5902 h 15570"/>
              <a:gd name="connsiteX66" fmla="*/ 165 w 21123"/>
              <a:gd name="connsiteY66" fmla="*/ 5641 h 15570"/>
              <a:gd name="connsiteX67" fmla="*/ 0 w 21123"/>
              <a:gd name="connsiteY67" fmla="*/ 5902 h 15570"/>
              <a:gd name="connsiteX68" fmla="*/ 0 w 21123"/>
              <a:gd name="connsiteY68" fmla="*/ 5404 h 15570"/>
              <a:gd name="connsiteX69" fmla="*/ 441 w 21123"/>
              <a:gd name="connsiteY69" fmla="*/ 5025 h 15570"/>
              <a:gd name="connsiteX70" fmla="*/ 165 w 21123"/>
              <a:gd name="connsiteY70" fmla="*/ 4409 h 15570"/>
              <a:gd name="connsiteX71" fmla="*/ 551 w 21123"/>
              <a:gd name="connsiteY71" fmla="*/ 4054 h 15570"/>
              <a:gd name="connsiteX72" fmla="*/ 441 w 21123"/>
              <a:gd name="connsiteY72"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8402 w 21123"/>
              <a:gd name="connsiteY4" fmla="*/ 1092 h 15570"/>
              <a:gd name="connsiteX5" fmla="*/ 14986 w 21123"/>
              <a:gd name="connsiteY5" fmla="*/ 9077 h 15570"/>
              <a:gd name="connsiteX6" fmla="*/ 14986 w 21123"/>
              <a:gd name="connsiteY6" fmla="*/ 10167 h 15570"/>
              <a:gd name="connsiteX7" fmla="*/ 14408 w 21123"/>
              <a:gd name="connsiteY7" fmla="*/ 10404 h 15570"/>
              <a:gd name="connsiteX8" fmla="*/ 13554 w 21123"/>
              <a:gd name="connsiteY8" fmla="*/ 10404 h 15570"/>
              <a:gd name="connsiteX9" fmla="*/ 13554 w 21123"/>
              <a:gd name="connsiteY9" fmla="*/ 11021 h 15570"/>
              <a:gd name="connsiteX10" fmla="*/ 14408 w 21123"/>
              <a:gd name="connsiteY10" fmla="*/ 11400 h 15570"/>
              <a:gd name="connsiteX11" fmla="*/ 15124 w 21123"/>
              <a:gd name="connsiteY11" fmla="*/ 12016 h 15570"/>
              <a:gd name="connsiteX12" fmla="*/ 16116 w 21123"/>
              <a:gd name="connsiteY12" fmla="*/ 12632 h 15570"/>
              <a:gd name="connsiteX13" fmla="*/ 16253 w 21123"/>
              <a:gd name="connsiteY13" fmla="*/ 13106 h 15570"/>
              <a:gd name="connsiteX14" fmla="*/ 16556 w 21123"/>
              <a:gd name="connsiteY14" fmla="*/ 13603 h 15570"/>
              <a:gd name="connsiteX15" fmla="*/ 16997 w 21123"/>
              <a:gd name="connsiteY15" fmla="*/ 13603 h 15570"/>
              <a:gd name="connsiteX16" fmla="*/ 16997 w 21123"/>
              <a:gd name="connsiteY16" fmla="*/ 14362 h 15570"/>
              <a:gd name="connsiteX17" fmla="*/ 16832 w 21123"/>
              <a:gd name="connsiteY17" fmla="*/ 14362 h 15570"/>
              <a:gd name="connsiteX18" fmla="*/ 16556 w 21123"/>
              <a:gd name="connsiteY18" fmla="*/ 13983 h 15570"/>
              <a:gd name="connsiteX19" fmla="*/ 15840 w 21123"/>
              <a:gd name="connsiteY19" fmla="*/ 14362 h 15570"/>
              <a:gd name="connsiteX20" fmla="*/ 15124 w 21123"/>
              <a:gd name="connsiteY20" fmla="*/ 14599 h 15570"/>
              <a:gd name="connsiteX21" fmla="*/ 14986 w 21123"/>
              <a:gd name="connsiteY21" fmla="*/ 14954 h 15570"/>
              <a:gd name="connsiteX22" fmla="*/ 14242 w 21123"/>
              <a:gd name="connsiteY22" fmla="*/ 15333 h 15570"/>
              <a:gd name="connsiteX23" fmla="*/ 13278 w 21123"/>
              <a:gd name="connsiteY23" fmla="*/ 15333 h 15570"/>
              <a:gd name="connsiteX24" fmla="*/ 12562 w 21123"/>
              <a:gd name="connsiteY24" fmla="*/ 15333 h 15570"/>
              <a:gd name="connsiteX25" fmla="*/ 12424 w 21123"/>
              <a:gd name="connsiteY25" fmla="*/ 15570 h 15570"/>
              <a:gd name="connsiteX26" fmla="*/ 11983 w 21123"/>
              <a:gd name="connsiteY26" fmla="*/ 15333 h 15570"/>
              <a:gd name="connsiteX27" fmla="*/ 10992 w 21123"/>
              <a:gd name="connsiteY27" fmla="*/ 15191 h 15570"/>
              <a:gd name="connsiteX28" fmla="*/ 10854 w 21123"/>
              <a:gd name="connsiteY28" fmla="*/ 15333 h 15570"/>
              <a:gd name="connsiteX29" fmla="*/ 9835 w 21123"/>
              <a:gd name="connsiteY29" fmla="*/ 14717 h 15570"/>
              <a:gd name="connsiteX30" fmla="*/ 9394 w 21123"/>
              <a:gd name="connsiteY30" fmla="*/ 14362 h 15570"/>
              <a:gd name="connsiteX31" fmla="*/ 9118 w 21123"/>
              <a:gd name="connsiteY31" fmla="*/ 14362 h 15570"/>
              <a:gd name="connsiteX32" fmla="*/ 9118 w 21123"/>
              <a:gd name="connsiteY32" fmla="*/ 14599 h 15570"/>
              <a:gd name="connsiteX33" fmla="*/ 8430 w 21123"/>
              <a:gd name="connsiteY33" fmla="*/ 14599 h 15570"/>
              <a:gd name="connsiteX34" fmla="*/ 8430 w 21123"/>
              <a:gd name="connsiteY34" fmla="*/ 14362 h 15570"/>
              <a:gd name="connsiteX35" fmla="*/ 8264 w 21123"/>
              <a:gd name="connsiteY35" fmla="*/ 14599 h 15570"/>
              <a:gd name="connsiteX36" fmla="*/ 7989 w 21123"/>
              <a:gd name="connsiteY36" fmla="*/ 14717 h 15570"/>
              <a:gd name="connsiteX37" fmla="*/ 7548 w 21123"/>
              <a:gd name="connsiteY37" fmla="*/ 14599 h 15570"/>
              <a:gd name="connsiteX38" fmla="*/ 7135 w 21123"/>
              <a:gd name="connsiteY38" fmla="*/ 14362 h 15570"/>
              <a:gd name="connsiteX39" fmla="*/ 7135 w 21123"/>
              <a:gd name="connsiteY39" fmla="*/ 13983 h 15570"/>
              <a:gd name="connsiteX40" fmla="*/ 6584 w 21123"/>
              <a:gd name="connsiteY40" fmla="*/ 13746 h 15570"/>
              <a:gd name="connsiteX41" fmla="*/ 6419 w 21123"/>
              <a:gd name="connsiteY41" fmla="*/ 13106 h 15570"/>
              <a:gd name="connsiteX42" fmla="*/ 5702 w 21123"/>
              <a:gd name="connsiteY42" fmla="*/ 12750 h 15570"/>
              <a:gd name="connsiteX43" fmla="*/ 5399 w 21123"/>
              <a:gd name="connsiteY43" fmla="*/ 12134 h 15570"/>
              <a:gd name="connsiteX44" fmla="*/ 5289 w 21123"/>
              <a:gd name="connsiteY44" fmla="*/ 12016 h 15570"/>
              <a:gd name="connsiteX45" fmla="*/ 4986 w 21123"/>
              <a:gd name="connsiteY45" fmla="*/ 12016 h 15570"/>
              <a:gd name="connsiteX46" fmla="*/ 4848 w 21123"/>
              <a:gd name="connsiteY46" fmla="*/ 11660 h 15570"/>
              <a:gd name="connsiteX47" fmla="*/ 4160 w 21123"/>
              <a:gd name="connsiteY47" fmla="*/ 11660 h 15570"/>
              <a:gd name="connsiteX48" fmla="*/ 3829 w 21123"/>
              <a:gd name="connsiteY48" fmla="*/ 10784 h 15570"/>
              <a:gd name="connsiteX49" fmla="*/ 3416 w 21123"/>
              <a:gd name="connsiteY49" fmla="*/ 10404 h 15570"/>
              <a:gd name="connsiteX50" fmla="*/ 2700 w 21123"/>
              <a:gd name="connsiteY50" fmla="*/ 10404 h 15570"/>
              <a:gd name="connsiteX51" fmla="*/ 2700 w 21123"/>
              <a:gd name="connsiteY51" fmla="*/ 10049 h 15570"/>
              <a:gd name="connsiteX52" fmla="*/ 1983 w 21123"/>
              <a:gd name="connsiteY52" fmla="*/ 10049 h 15570"/>
              <a:gd name="connsiteX53" fmla="*/ 1846 w 21123"/>
              <a:gd name="connsiteY53" fmla="*/ 9812 h 15570"/>
              <a:gd name="connsiteX54" fmla="*/ 1846 w 21123"/>
              <a:gd name="connsiteY54" fmla="*/ 9575 h 15570"/>
              <a:gd name="connsiteX55" fmla="*/ 1570 w 21123"/>
              <a:gd name="connsiteY55" fmla="*/ 9433 h 15570"/>
              <a:gd name="connsiteX56" fmla="*/ 1983 w 21123"/>
              <a:gd name="connsiteY56" fmla="*/ 9196 h 15570"/>
              <a:gd name="connsiteX57" fmla="*/ 1846 w 21123"/>
              <a:gd name="connsiteY57" fmla="*/ 8603 h 15570"/>
              <a:gd name="connsiteX58" fmla="*/ 1129 w 21123"/>
              <a:gd name="connsiteY58" fmla="*/ 7845 h 15570"/>
              <a:gd name="connsiteX59" fmla="*/ 854 w 21123"/>
              <a:gd name="connsiteY59" fmla="*/ 7608 h 15570"/>
              <a:gd name="connsiteX60" fmla="*/ 1129 w 21123"/>
              <a:gd name="connsiteY60" fmla="*/ 7253 h 15570"/>
              <a:gd name="connsiteX61" fmla="*/ 551 w 21123"/>
              <a:gd name="connsiteY61" fmla="*/ 6992 h 15570"/>
              <a:gd name="connsiteX62" fmla="*/ 551 w 21123"/>
              <a:gd name="connsiteY62" fmla="*/ 6494 h 15570"/>
              <a:gd name="connsiteX63" fmla="*/ 441 w 21123"/>
              <a:gd name="connsiteY63" fmla="*/ 5997 h 15570"/>
              <a:gd name="connsiteX64" fmla="*/ 441 w 21123"/>
              <a:gd name="connsiteY64" fmla="*/ 5902 h 15570"/>
              <a:gd name="connsiteX65" fmla="*/ 165 w 21123"/>
              <a:gd name="connsiteY65" fmla="*/ 5641 h 15570"/>
              <a:gd name="connsiteX66" fmla="*/ 0 w 21123"/>
              <a:gd name="connsiteY66" fmla="*/ 5902 h 15570"/>
              <a:gd name="connsiteX67" fmla="*/ 0 w 21123"/>
              <a:gd name="connsiteY67" fmla="*/ 5404 h 15570"/>
              <a:gd name="connsiteX68" fmla="*/ 441 w 21123"/>
              <a:gd name="connsiteY68" fmla="*/ 5025 h 15570"/>
              <a:gd name="connsiteX69" fmla="*/ 165 w 21123"/>
              <a:gd name="connsiteY69" fmla="*/ 4409 h 15570"/>
              <a:gd name="connsiteX70" fmla="*/ 551 w 21123"/>
              <a:gd name="connsiteY70" fmla="*/ 4054 h 15570"/>
              <a:gd name="connsiteX71" fmla="*/ 441 w 21123"/>
              <a:gd name="connsiteY71" fmla="*/ 3675 h 15570"/>
              <a:gd name="connsiteX0" fmla="*/ 441 w 21123"/>
              <a:gd name="connsiteY0" fmla="*/ 3675 h 15570"/>
              <a:gd name="connsiteX1" fmla="*/ 19972 w 21123"/>
              <a:gd name="connsiteY1" fmla="*/ 120 h 15570"/>
              <a:gd name="connsiteX2" fmla="*/ 18843 w 21123"/>
              <a:gd name="connsiteY2" fmla="*/ 855 h 15570"/>
              <a:gd name="connsiteX3" fmla="*/ 18843 w 21123"/>
              <a:gd name="connsiteY3" fmla="*/ 1092 h 15570"/>
              <a:gd name="connsiteX4" fmla="*/ 14986 w 21123"/>
              <a:gd name="connsiteY4" fmla="*/ 9077 h 15570"/>
              <a:gd name="connsiteX5" fmla="*/ 14986 w 21123"/>
              <a:gd name="connsiteY5" fmla="*/ 10167 h 15570"/>
              <a:gd name="connsiteX6" fmla="*/ 14408 w 21123"/>
              <a:gd name="connsiteY6" fmla="*/ 10404 h 15570"/>
              <a:gd name="connsiteX7" fmla="*/ 13554 w 21123"/>
              <a:gd name="connsiteY7" fmla="*/ 10404 h 15570"/>
              <a:gd name="connsiteX8" fmla="*/ 13554 w 21123"/>
              <a:gd name="connsiteY8" fmla="*/ 11021 h 15570"/>
              <a:gd name="connsiteX9" fmla="*/ 14408 w 21123"/>
              <a:gd name="connsiteY9" fmla="*/ 11400 h 15570"/>
              <a:gd name="connsiteX10" fmla="*/ 15124 w 21123"/>
              <a:gd name="connsiteY10" fmla="*/ 12016 h 15570"/>
              <a:gd name="connsiteX11" fmla="*/ 16116 w 21123"/>
              <a:gd name="connsiteY11" fmla="*/ 12632 h 15570"/>
              <a:gd name="connsiteX12" fmla="*/ 16253 w 21123"/>
              <a:gd name="connsiteY12" fmla="*/ 13106 h 15570"/>
              <a:gd name="connsiteX13" fmla="*/ 16556 w 21123"/>
              <a:gd name="connsiteY13" fmla="*/ 13603 h 15570"/>
              <a:gd name="connsiteX14" fmla="*/ 16997 w 21123"/>
              <a:gd name="connsiteY14" fmla="*/ 13603 h 15570"/>
              <a:gd name="connsiteX15" fmla="*/ 16997 w 21123"/>
              <a:gd name="connsiteY15" fmla="*/ 14362 h 15570"/>
              <a:gd name="connsiteX16" fmla="*/ 16832 w 21123"/>
              <a:gd name="connsiteY16" fmla="*/ 14362 h 15570"/>
              <a:gd name="connsiteX17" fmla="*/ 16556 w 21123"/>
              <a:gd name="connsiteY17" fmla="*/ 13983 h 15570"/>
              <a:gd name="connsiteX18" fmla="*/ 15840 w 21123"/>
              <a:gd name="connsiteY18" fmla="*/ 14362 h 15570"/>
              <a:gd name="connsiteX19" fmla="*/ 15124 w 21123"/>
              <a:gd name="connsiteY19" fmla="*/ 14599 h 15570"/>
              <a:gd name="connsiteX20" fmla="*/ 14986 w 21123"/>
              <a:gd name="connsiteY20" fmla="*/ 14954 h 15570"/>
              <a:gd name="connsiteX21" fmla="*/ 14242 w 21123"/>
              <a:gd name="connsiteY21" fmla="*/ 15333 h 15570"/>
              <a:gd name="connsiteX22" fmla="*/ 13278 w 21123"/>
              <a:gd name="connsiteY22" fmla="*/ 15333 h 15570"/>
              <a:gd name="connsiteX23" fmla="*/ 12562 w 21123"/>
              <a:gd name="connsiteY23" fmla="*/ 15333 h 15570"/>
              <a:gd name="connsiteX24" fmla="*/ 12424 w 21123"/>
              <a:gd name="connsiteY24" fmla="*/ 15570 h 15570"/>
              <a:gd name="connsiteX25" fmla="*/ 11983 w 21123"/>
              <a:gd name="connsiteY25" fmla="*/ 15333 h 15570"/>
              <a:gd name="connsiteX26" fmla="*/ 10992 w 21123"/>
              <a:gd name="connsiteY26" fmla="*/ 15191 h 15570"/>
              <a:gd name="connsiteX27" fmla="*/ 10854 w 21123"/>
              <a:gd name="connsiteY27" fmla="*/ 15333 h 15570"/>
              <a:gd name="connsiteX28" fmla="*/ 9835 w 21123"/>
              <a:gd name="connsiteY28" fmla="*/ 14717 h 15570"/>
              <a:gd name="connsiteX29" fmla="*/ 9394 w 21123"/>
              <a:gd name="connsiteY29" fmla="*/ 14362 h 15570"/>
              <a:gd name="connsiteX30" fmla="*/ 9118 w 21123"/>
              <a:gd name="connsiteY30" fmla="*/ 14362 h 15570"/>
              <a:gd name="connsiteX31" fmla="*/ 9118 w 21123"/>
              <a:gd name="connsiteY31" fmla="*/ 14599 h 15570"/>
              <a:gd name="connsiteX32" fmla="*/ 8430 w 21123"/>
              <a:gd name="connsiteY32" fmla="*/ 14599 h 15570"/>
              <a:gd name="connsiteX33" fmla="*/ 8430 w 21123"/>
              <a:gd name="connsiteY33" fmla="*/ 14362 h 15570"/>
              <a:gd name="connsiteX34" fmla="*/ 8264 w 21123"/>
              <a:gd name="connsiteY34" fmla="*/ 14599 h 15570"/>
              <a:gd name="connsiteX35" fmla="*/ 7989 w 21123"/>
              <a:gd name="connsiteY35" fmla="*/ 14717 h 15570"/>
              <a:gd name="connsiteX36" fmla="*/ 7548 w 21123"/>
              <a:gd name="connsiteY36" fmla="*/ 14599 h 15570"/>
              <a:gd name="connsiteX37" fmla="*/ 7135 w 21123"/>
              <a:gd name="connsiteY37" fmla="*/ 14362 h 15570"/>
              <a:gd name="connsiteX38" fmla="*/ 7135 w 21123"/>
              <a:gd name="connsiteY38" fmla="*/ 13983 h 15570"/>
              <a:gd name="connsiteX39" fmla="*/ 6584 w 21123"/>
              <a:gd name="connsiteY39" fmla="*/ 13746 h 15570"/>
              <a:gd name="connsiteX40" fmla="*/ 6419 w 21123"/>
              <a:gd name="connsiteY40" fmla="*/ 13106 h 15570"/>
              <a:gd name="connsiteX41" fmla="*/ 5702 w 21123"/>
              <a:gd name="connsiteY41" fmla="*/ 12750 h 15570"/>
              <a:gd name="connsiteX42" fmla="*/ 5399 w 21123"/>
              <a:gd name="connsiteY42" fmla="*/ 12134 h 15570"/>
              <a:gd name="connsiteX43" fmla="*/ 5289 w 21123"/>
              <a:gd name="connsiteY43" fmla="*/ 12016 h 15570"/>
              <a:gd name="connsiteX44" fmla="*/ 4986 w 21123"/>
              <a:gd name="connsiteY44" fmla="*/ 12016 h 15570"/>
              <a:gd name="connsiteX45" fmla="*/ 4848 w 21123"/>
              <a:gd name="connsiteY45" fmla="*/ 11660 h 15570"/>
              <a:gd name="connsiteX46" fmla="*/ 4160 w 21123"/>
              <a:gd name="connsiteY46" fmla="*/ 11660 h 15570"/>
              <a:gd name="connsiteX47" fmla="*/ 3829 w 21123"/>
              <a:gd name="connsiteY47" fmla="*/ 10784 h 15570"/>
              <a:gd name="connsiteX48" fmla="*/ 3416 w 21123"/>
              <a:gd name="connsiteY48" fmla="*/ 10404 h 15570"/>
              <a:gd name="connsiteX49" fmla="*/ 2700 w 21123"/>
              <a:gd name="connsiteY49" fmla="*/ 10404 h 15570"/>
              <a:gd name="connsiteX50" fmla="*/ 2700 w 21123"/>
              <a:gd name="connsiteY50" fmla="*/ 10049 h 15570"/>
              <a:gd name="connsiteX51" fmla="*/ 1983 w 21123"/>
              <a:gd name="connsiteY51" fmla="*/ 10049 h 15570"/>
              <a:gd name="connsiteX52" fmla="*/ 1846 w 21123"/>
              <a:gd name="connsiteY52" fmla="*/ 9812 h 15570"/>
              <a:gd name="connsiteX53" fmla="*/ 1846 w 21123"/>
              <a:gd name="connsiteY53" fmla="*/ 9575 h 15570"/>
              <a:gd name="connsiteX54" fmla="*/ 1570 w 21123"/>
              <a:gd name="connsiteY54" fmla="*/ 9433 h 15570"/>
              <a:gd name="connsiteX55" fmla="*/ 1983 w 21123"/>
              <a:gd name="connsiteY55" fmla="*/ 9196 h 15570"/>
              <a:gd name="connsiteX56" fmla="*/ 1846 w 21123"/>
              <a:gd name="connsiteY56" fmla="*/ 8603 h 15570"/>
              <a:gd name="connsiteX57" fmla="*/ 1129 w 21123"/>
              <a:gd name="connsiteY57" fmla="*/ 7845 h 15570"/>
              <a:gd name="connsiteX58" fmla="*/ 854 w 21123"/>
              <a:gd name="connsiteY58" fmla="*/ 7608 h 15570"/>
              <a:gd name="connsiteX59" fmla="*/ 1129 w 21123"/>
              <a:gd name="connsiteY59" fmla="*/ 7253 h 15570"/>
              <a:gd name="connsiteX60" fmla="*/ 551 w 21123"/>
              <a:gd name="connsiteY60" fmla="*/ 6992 h 15570"/>
              <a:gd name="connsiteX61" fmla="*/ 551 w 21123"/>
              <a:gd name="connsiteY61" fmla="*/ 6494 h 15570"/>
              <a:gd name="connsiteX62" fmla="*/ 441 w 21123"/>
              <a:gd name="connsiteY62" fmla="*/ 5997 h 15570"/>
              <a:gd name="connsiteX63" fmla="*/ 441 w 21123"/>
              <a:gd name="connsiteY63" fmla="*/ 5902 h 15570"/>
              <a:gd name="connsiteX64" fmla="*/ 165 w 21123"/>
              <a:gd name="connsiteY64" fmla="*/ 5641 h 15570"/>
              <a:gd name="connsiteX65" fmla="*/ 0 w 21123"/>
              <a:gd name="connsiteY65" fmla="*/ 5902 h 15570"/>
              <a:gd name="connsiteX66" fmla="*/ 0 w 21123"/>
              <a:gd name="connsiteY66" fmla="*/ 5404 h 15570"/>
              <a:gd name="connsiteX67" fmla="*/ 441 w 21123"/>
              <a:gd name="connsiteY67" fmla="*/ 5025 h 15570"/>
              <a:gd name="connsiteX68" fmla="*/ 165 w 21123"/>
              <a:gd name="connsiteY68" fmla="*/ 4409 h 15570"/>
              <a:gd name="connsiteX69" fmla="*/ 551 w 21123"/>
              <a:gd name="connsiteY69" fmla="*/ 4054 h 15570"/>
              <a:gd name="connsiteX70" fmla="*/ 441 w 21123"/>
              <a:gd name="connsiteY70" fmla="*/ 3675 h 15570"/>
              <a:gd name="connsiteX0" fmla="*/ 441 w 21123"/>
              <a:gd name="connsiteY0" fmla="*/ 3675 h 15570"/>
              <a:gd name="connsiteX1" fmla="*/ 19972 w 21123"/>
              <a:gd name="connsiteY1" fmla="*/ 120 h 15570"/>
              <a:gd name="connsiteX2" fmla="*/ 18843 w 21123"/>
              <a:gd name="connsiteY2" fmla="*/ 855 h 15570"/>
              <a:gd name="connsiteX3" fmla="*/ 14986 w 21123"/>
              <a:gd name="connsiteY3" fmla="*/ 9077 h 15570"/>
              <a:gd name="connsiteX4" fmla="*/ 14986 w 21123"/>
              <a:gd name="connsiteY4" fmla="*/ 10167 h 15570"/>
              <a:gd name="connsiteX5" fmla="*/ 14408 w 21123"/>
              <a:gd name="connsiteY5" fmla="*/ 10404 h 15570"/>
              <a:gd name="connsiteX6" fmla="*/ 13554 w 21123"/>
              <a:gd name="connsiteY6" fmla="*/ 10404 h 15570"/>
              <a:gd name="connsiteX7" fmla="*/ 13554 w 21123"/>
              <a:gd name="connsiteY7" fmla="*/ 11021 h 15570"/>
              <a:gd name="connsiteX8" fmla="*/ 14408 w 21123"/>
              <a:gd name="connsiteY8" fmla="*/ 11400 h 15570"/>
              <a:gd name="connsiteX9" fmla="*/ 15124 w 21123"/>
              <a:gd name="connsiteY9" fmla="*/ 12016 h 15570"/>
              <a:gd name="connsiteX10" fmla="*/ 16116 w 21123"/>
              <a:gd name="connsiteY10" fmla="*/ 12632 h 15570"/>
              <a:gd name="connsiteX11" fmla="*/ 16253 w 21123"/>
              <a:gd name="connsiteY11" fmla="*/ 13106 h 15570"/>
              <a:gd name="connsiteX12" fmla="*/ 16556 w 21123"/>
              <a:gd name="connsiteY12" fmla="*/ 13603 h 15570"/>
              <a:gd name="connsiteX13" fmla="*/ 16997 w 21123"/>
              <a:gd name="connsiteY13" fmla="*/ 13603 h 15570"/>
              <a:gd name="connsiteX14" fmla="*/ 16997 w 21123"/>
              <a:gd name="connsiteY14" fmla="*/ 14362 h 15570"/>
              <a:gd name="connsiteX15" fmla="*/ 16832 w 21123"/>
              <a:gd name="connsiteY15" fmla="*/ 14362 h 15570"/>
              <a:gd name="connsiteX16" fmla="*/ 16556 w 21123"/>
              <a:gd name="connsiteY16" fmla="*/ 13983 h 15570"/>
              <a:gd name="connsiteX17" fmla="*/ 15840 w 21123"/>
              <a:gd name="connsiteY17" fmla="*/ 14362 h 15570"/>
              <a:gd name="connsiteX18" fmla="*/ 15124 w 21123"/>
              <a:gd name="connsiteY18" fmla="*/ 14599 h 15570"/>
              <a:gd name="connsiteX19" fmla="*/ 14986 w 21123"/>
              <a:gd name="connsiteY19" fmla="*/ 14954 h 15570"/>
              <a:gd name="connsiteX20" fmla="*/ 14242 w 21123"/>
              <a:gd name="connsiteY20" fmla="*/ 15333 h 15570"/>
              <a:gd name="connsiteX21" fmla="*/ 13278 w 21123"/>
              <a:gd name="connsiteY21" fmla="*/ 15333 h 15570"/>
              <a:gd name="connsiteX22" fmla="*/ 12562 w 21123"/>
              <a:gd name="connsiteY22" fmla="*/ 15333 h 15570"/>
              <a:gd name="connsiteX23" fmla="*/ 12424 w 21123"/>
              <a:gd name="connsiteY23" fmla="*/ 15570 h 15570"/>
              <a:gd name="connsiteX24" fmla="*/ 11983 w 21123"/>
              <a:gd name="connsiteY24" fmla="*/ 15333 h 15570"/>
              <a:gd name="connsiteX25" fmla="*/ 10992 w 21123"/>
              <a:gd name="connsiteY25" fmla="*/ 15191 h 15570"/>
              <a:gd name="connsiteX26" fmla="*/ 10854 w 21123"/>
              <a:gd name="connsiteY26" fmla="*/ 15333 h 15570"/>
              <a:gd name="connsiteX27" fmla="*/ 9835 w 21123"/>
              <a:gd name="connsiteY27" fmla="*/ 14717 h 15570"/>
              <a:gd name="connsiteX28" fmla="*/ 9394 w 21123"/>
              <a:gd name="connsiteY28" fmla="*/ 14362 h 15570"/>
              <a:gd name="connsiteX29" fmla="*/ 9118 w 21123"/>
              <a:gd name="connsiteY29" fmla="*/ 14362 h 15570"/>
              <a:gd name="connsiteX30" fmla="*/ 9118 w 21123"/>
              <a:gd name="connsiteY30" fmla="*/ 14599 h 15570"/>
              <a:gd name="connsiteX31" fmla="*/ 8430 w 21123"/>
              <a:gd name="connsiteY31" fmla="*/ 14599 h 15570"/>
              <a:gd name="connsiteX32" fmla="*/ 8430 w 21123"/>
              <a:gd name="connsiteY32" fmla="*/ 14362 h 15570"/>
              <a:gd name="connsiteX33" fmla="*/ 8264 w 21123"/>
              <a:gd name="connsiteY33" fmla="*/ 14599 h 15570"/>
              <a:gd name="connsiteX34" fmla="*/ 7989 w 21123"/>
              <a:gd name="connsiteY34" fmla="*/ 14717 h 15570"/>
              <a:gd name="connsiteX35" fmla="*/ 7548 w 21123"/>
              <a:gd name="connsiteY35" fmla="*/ 14599 h 15570"/>
              <a:gd name="connsiteX36" fmla="*/ 7135 w 21123"/>
              <a:gd name="connsiteY36" fmla="*/ 14362 h 15570"/>
              <a:gd name="connsiteX37" fmla="*/ 7135 w 21123"/>
              <a:gd name="connsiteY37" fmla="*/ 13983 h 15570"/>
              <a:gd name="connsiteX38" fmla="*/ 6584 w 21123"/>
              <a:gd name="connsiteY38" fmla="*/ 13746 h 15570"/>
              <a:gd name="connsiteX39" fmla="*/ 6419 w 21123"/>
              <a:gd name="connsiteY39" fmla="*/ 13106 h 15570"/>
              <a:gd name="connsiteX40" fmla="*/ 5702 w 21123"/>
              <a:gd name="connsiteY40" fmla="*/ 12750 h 15570"/>
              <a:gd name="connsiteX41" fmla="*/ 5399 w 21123"/>
              <a:gd name="connsiteY41" fmla="*/ 12134 h 15570"/>
              <a:gd name="connsiteX42" fmla="*/ 5289 w 21123"/>
              <a:gd name="connsiteY42" fmla="*/ 12016 h 15570"/>
              <a:gd name="connsiteX43" fmla="*/ 4986 w 21123"/>
              <a:gd name="connsiteY43" fmla="*/ 12016 h 15570"/>
              <a:gd name="connsiteX44" fmla="*/ 4848 w 21123"/>
              <a:gd name="connsiteY44" fmla="*/ 11660 h 15570"/>
              <a:gd name="connsiteX45" fmla="*/ 4160 w 21123"/>
              <a:gd name="connsiteY45" fmla="*/ 11660 h 15570"/>
              <a:gd name="connsiteX46" fmla="*/ 3829 w 21123"/>
              <a:gd name="connsiteY46" fmla="*/ 10784 h 15570"/>
              <a:gd name="connsiteX47" fmla="*/ 3416 w 21123"/>
              <a:gd name="connsiteY47" fmla="*/ 10404 h 15570"/>
              <a:gd name="connsiteX48" fmla="*/ 2700 w 21123"/>
              <a:gd name="connsiteY48" fmla="*/ 10404 h 15570"/>
              <a:gd name="connsiteX49" fmla="*/ 2700 w 21123"/>
              <a:gd name="connsiteY49" fmla="*/ 10049 h 15570"/>
              <a:gd name="connsiteX50" fmla="*/ 1983 w 21123"/>
              <a:gd name="connsiteY50" fmla="*/ 10049 h 15570"/>
              <a:gd name="connsiteX51" fmla="*/ 1846 w 21123"/>
              <a:gd name="connsiteY51" fmla="*/ 9812 h 15570"/>
              <a:gd name="connsiteX52" fmla="*/ 1846 w 21123"/>
              <a:gd name="connsiteY52" fmla="*/ 9575 h 15570"/>
              <a:gd name="connsiteX53" fmla="*/ 1570 w 21123"/>
              <a:gd name="connsiteY53" fmla="*/ 9433 h 15570"/>
              <a:gd name="connsiteX54" fmla="*/ 1983 w 21123"/>
              <a:gd name="connsiteY54" fmla="*/ 9196 h 15570"/>
              <a:gd name="connsiteX55" fmla="*/ 1846 w 21123"/>
              <a:gd name="connsiteY55" fmla="*/ 8603 h 15570"/>
              <a:gd name="connsiteX56" fmla="*/ 1129 w 21123"/>
              <a:gd name="connsiteY56" fmla="*/ 7845 h 15570"/>
              <a:gd name="connsiteX57" fmla="*/ 854 w 21123"/>
              <a:gd name="connsiteY57" fmla="*/ 7608 h 15570"/>
              <a:gd name="connsiteX58" fmla="*/ 1129 w 21123"/>
              <a:gd name="connsiteY58" fmla="*/ 7253 h 15570"/>
              <a:gd name="connsiteX59" fmla="*/ 551 w 21123"/>
              <a:gd name="connsiteY59" fmla="*/ 6992 h 15570"/>
              <a:gd name="connsiteX60" fmla="*/ 551 w 21123"/>
              <a:gd name="connsiteY60" fmla="*/ 6494 h 15570"/>
              <a:gd name="connsiteX61" fmla="*/ 441 w 21123"/>
              <a:gd name="connsiteY61" fmla="*/ 5997 h 15570"/>
              <a:gd name="connsiteX62" fmla="*/ 441 w 21123"/>
              <a:gd name="connsiteY62" fmla="*/ 5902 h 15570"/>
              <a:gd name="connsiteX63" fmla="*/ 165 w 21123"/>
              <a:gd name="connsiteY63" fmla="*/ 5641 h 15570"/>
              <a:gd name="connsiteX64" fmla="*/ 0 w 21123"/>
              <a:gd name="connsiteY64" fmla="*/ 5902 h 15570"/>
              <a:gd name="connsiteX65" fmla="*/ 0 w 21123"/>
              <a:gd name="connsiteY65" fmla="*/ 5404 h 15570"/>
              <a:gd name="connsiteX66" fmla="*/ 441 w 21123"/>
              <a:gd name="connsiteY66" fmla="*/ 5025 h 15570"/>
              <a:gd name="connsiteX67" fmla="*/ 165 w 21123"/>
              <a:gd name="connsiteY67" fmla="*/ 4409 h 15570"/>
              <a:gd name="connsiteX68" fmla="*/ 551 w 21123"/>
              <a:gd name="connsiteY68" fmla="*/ 4054 h 15570"/>
              <a:gd name="connsiteX69" fmla="*/ 441 w 21123"/>
              <a:gd name="connsiteY69" fmla="*/ 3675 h 15570"/>
              <a:gd name="connsiteX0" fmla="*/ 441 w 18843"/>
              <a:gd name="connsiteY0" fmla="*/ 2980 h 14875"/>
              <a:gd name="connsiteX1" fmla="*/ 18843 w 18843"/>
              <a:gd name="connsiteY1" fmla="*/ 160 h 14875"/>
              <a:gd name="connsiteX2" fmla="*/ 14986 w 18843"/>
              <a:gd name="connsiteY2" fmla="*/ 8382 h 14875"/>
              <a:gd name="connsiteX3" fmla="*/ 14986 w 18843"/>
              <a:gd name="connsiteY3" fmla="*/ 9472 h 14875"/>
              <a:gd name="connsiteX4" fmla="*/ 14408 w 18843"/>
              <a:gd name="connsiteY4" fmla="*/ 9709 h 14875"/>
              <a:gd name="connsiteX5" fmla="*/ 13554 w 18843"/>
              <a:gd name="connsiteY5" fmla="*/ 9709 h 14875"/>
              <a:gd name="connsiteX6" fmla="*/ 13554 w 18843"/>
              <a:gd name="connsiteY6" fmla="*/ 10326 h 14875"/>
              <a:gd name="connsiteX7" fmla="*/ 14408 w 18843"/>
              <a:gd name="connsiteY7" fmla="*/ 10705 h 14875"/>
              <a:gd name="connsiteX8" fmla="*/ 15124 w 18843"/>
              <a:gd name="connsiteY8" fmla="*/ 11321 h 14875"/>
              <a:gd name="connsiteX9" fmla="*/ 16116 w 18843"/>
              <a:gd name="connsiteY9" fmla="*/ 11937 h 14875"/>
              <a:gd name="connsiteX10" fmla="*/ 16253 w 18843"/>
              <a:gd name="connsiteY10" fmla="*/ 12411 h 14875"/>
              <a:gd name="connsiteX11" fmla="*/ 16556 w 18843"/>
              <a:gd name="connsiteY11" fmla="*/ 12908 h 14875"/>
              <a:gd name="connsiteX12" fmla="*/ 16997 w 18843"/>
              <a:gd name="connsiteY12" fmla="*/ 12908 h 14875"/>
              <a:gd name="connsiteX13" fmla="*/ 16997 w 18843"/>
              <a:gd name="connsiteY13" fmla="*/ 13667 h 14875"/>
              <a:gd name="connsiteX14" fmla="*/ 16832 w 18843"/>
              <a:gd name="connsiteY14" fmla="*/ 13667 h 14875"/>
              <a:gd name="connsiteX15" fmla="*/ 16556 w 18843"/>
              <a:gd name="connsiteY15" fmla="*/ 13288 h 14875"/>
              <a:gd name="connsiteX16" fmla="*/ 15840 w 18843"/>
              <a:gd name="connsiteY16" fmla="*/ 13667 h 14875"/>
              <a:gd name="connsiteX17" fmla="*/ 15124 w 18843"/>
              <a:gd name="connsiteY17" fmla="*/ 13904 h 14875"/>
              <a:gd name="connsiteX18" fmla="*/ 14986 w 18843"/>
              <a:gd name="connsiteY18" fmla="*/ 14259 h 14875"/>
              <a:gd name="connsiteX19" fmla="*/ 14242 w 18843"/>
              <a:gd name="connsiteY19" fmla="*/ 14638 h 14875"/>
              <a:gd name="connsiteX20" fmla="*/ 13278 w 18843"/>
              <a:gd name="connsiteY20" fmla="*/ 14638 h 14875"/>
              <a:gd name="connsiteX21" fmla="*/ 12562 w 18843"/>
              <a:gd name="connsiteY21" fmla="*/ 14638 h 14875"/>
              <a:gd name="connsiteX22" fmla="*/ 12424 w 18843"/>
              <a:gd name="connsiteY22" fmla="*/ 14875 h 14875"/>
              <a:gd name="connsiteX23" fmla="*/ 11983 w 18843"/>
              <a:gd name="connsiteY23" fmla="*/ 14638 h 14875"/>
              <a:gd name="connsiteX24" fmla="*/ 10992 w 18843"/>
              <a:gd name="connsiteY24" fmla="*/ 14496 h 14875"/>
              <a:gd name="connsiteX25" fmla="*/ 10854 w 18843"/>
              <a:gd name="connsiteY25" fmla="*/ 14638 h 14875"/>
              <a:gd name="connsiteX26" fmla="*/ 9835 w 18843"/>
              <a:gd name="connsiteY26" fmla="*/ 14022 h 14875"/>
              <a:gd name="connsiteX27" fmla="*/ 9394 w 18843"/>
              <a:gd name="connsiteY27" fmla="*/ 13667 h 14875"/>
              <a:gd name="connsiteX28" fmla="*/ 9118 w 18843"/>
              <a:gd name="connsiteY28" fmla="*/ 13667 h 14875"/>
              <a:gd name="connsiteX29" fmla="*/ 9118 w 18843"/>
              <a:gd name="connsiteY29" fmla="*/ 13904 h 14875"/>
              <a:gd name="connsiteX30" fmla="*/ 8430 w 18843"/>
              <a:gd name="connsiteY30" fmla="*/ 13904 h 14875"/>
              <a:gd name="connsiteX31" fmla="*/ 8430 w 18843"/>
              <a:gd name="connsiteY31" fmla="*/ 13667 h 14875"/>
              <a:gd name="connsiteX32" fmla="*/ 8264 w 18843"/>
              <a:gd name="connsiteY32" fmla="*/ 13904 h 14875"/>
              <a:gd name="connsiteX33" fmla="*/ 7989 w 18843"/>
              <a:gd name="connsiteY33" fmla="*/ 14022 h 14875"/>
              <a:gd name="connsiteX34" fmla="*/ 7548 w 18843"/>
              <a:gd name="connsiteY34" fmla="*/ 13904 h 14875"/>
              <a:gd name="connsiteX35" fmla="*/ 7135 w 18843"/>
              <a:gd name="connsiteY35" fmla="*/ 13667 h 14875"/>
              <a:gd name="connsiteX36" fmla="*/ 7135 w 18843"/>
              <a:gd name="connsiteY36" fmla="*/ 13288 h 14875"/>
              <a:gd name="connsiteX37" fmla="*/ 6584 w 18843"/>
              <a:gd name="connsiteY37" fmla="*/ 13051 h 14875"/>
              <a:gd name="connsiteX38" fmla="*/ 6419 w 18843"/>
              <a:gd name="connsiteY38" fmla="*/ 12411 h 14875"/>
              <a:gd name="connsiteX39" fmla="*/ 5702 w 18843"/>
              <a:gd name="connsiteY39" fmla="*/ 12055 h 14875"/>
              <a:gd name="connsiteX40" fmla="*/ 5399 w 18843"/>
              <a:gd name="connsiteY40" fmla="*/ 11439 h 14875"/>
              <a:gd name="connsiteX41" fmla="*/ 5289 w 18843"/>
              <a:gd name="connsiteY41" fmla="*/ 11321 h 14875"/>
              <a:gd name="connsiteX42" fmla="*/ 4986 w 18843"/>
              <a:gd name="connsiteY42" fmla="*/ 11321 h 14875"/>
              <a:gd name="connsiteX43" fmla="*/ 4848 w 18843"/>
              <a:gd name="connsiteY43" fmla="*/ 10965 h 14875"/>
              <a:gd name="connsiteX44" fmla="*/ 4160 w 18843"/>
              <a:gd name="connsiteY44" fmla="*/ 10965 h 14875"/>
              <a:gd name="connsiteX45" fmla="*/ 3829 w 18843"/>
              <a:gd name="connsiteY45" fmla="*/ 10089 h 14875"/>
              <a:gd name="connsiteX46" fmla="*/ 3416 w 18843"/>
              <a:gd name="connsiteY46" fmla="*/ 9709 h 14875"/>
              <a:gd name="connsiteX47" fmla="*/ 2700 w 18843"/>
              <a:gd name="connsiteY47" fmla="*/ 9709 h 14875"/>
              <a:gd name="connsiteX48" fmla="*/ 2700 w 18843"/>
              <a:gd name="connsiteY48" fmla="*/ 9354 h 14875"/>
              <a:gd name="connsiteX49" fmla="*/ 1983 w 18843"/>
              <a:gd name="connsiteY49" fmla="*/ 9354 h 14875"/>
              <a:gd name="connsiteX50" fmla="*/ 1846 w 18843"/>
              <a:gd name="connsiteY50" fmla="*/ 9117 h 14875"/>
              <a:gd name="connsiteX51" fmla="*/ 1846 w 18843"/>
              <a:gd name="connsiteY51" fmla="*/ 8880 h 14875"/>
              <a:gd name="connsiteX52" fmla="*/ 1570 w 18843"/>
              <a:gd name="connsiteY52" fmla="*/ 8738 h 14875"/>
              <a:gd name="connsiteX53" fmla="*/ 1983 w 18843"/>
              <a:gd name="connsiteY53" fmla="*/ 8501 h 14875"/>
              <a:gd name="connsiteX54" fmla="*/ 1846 w 18843"/>
              <a:gd name="connsiteY54" fmla="*/ 7908 h 14875"/>
              <a:gd name="connsiteX55" fmla="*/ 1129 w 18843"/>
              <a:gd name="connsiteY55" fmla="*/ 7150 h 14875"/>
              <a:gd name="connsiteX56" fmla="*/ 854 w 18843"/>
              <a:gd name="connsiteY56" fmla="*/ 6913 h 14875"/>
              <a:gd name="connsiteX57" fmla="*/ 1129 w 18843"/>
              <a:gd name="connsiteY57" fmla="*/ 6558 h 14875"/>
              <a:gd name="connsiteX58" fmla="*/ 551 w 18843"/>
              <a:gd name="connsiteY58" fmla="*/ 6297 h 14875"/>
              <a:gd name="connsiteX59" fmla="*/ 551 w 18843"/>
              <a:gd name="connsiteY59" fmla="*/ 5799 h 14875"/>
              <a:gd name="connsiteX60" fmla="*/ 441 w 18843"/>
              <a:gd name="connsiteY60" fmla="*/ 5302 h 14875"/>
              <a:gd name="connsiteX61" fmla="*/ 441 w 18843"/>
              <a:gd name="connsiteY61" fmla="*/ 5207 h 14875"/>
              <a:gd name="connsiteX62" fmla="*/ 165 w 18843"/>
              <a:gd name="connsiteY62" fmla="*/ 4946 h 14875"/>
              <a:gd name="connsiteX63" fmla="*/ 0 w 18843"/>
              <a:gd name="connsiteY63" fmla="*/ 5207 h 14875"/>
              <a:gd name="connsiteX64" fmla="*/ 0 w 18843"/>
              <a:gd name="connsiteY64" fmla="*/ 4709 h 14875"/>
              <a:gd name="connsiteX65" fmla="*/ 441 w 18843"/>
              <a:gd name="connsiteY65" fmla="*/ 4330 h 14875"/>
              <a:gd name="connsiteX66" fmla="*/ 165 w 18843"/>
              <a:gd name="connsiteY66" fmla="*/ 3714 h 14875"/>
              <a:gd name="connsiteX67" fmla="*/ 551 w 18843"/>
              <a:gd name="connsiteY67" fmla="*/ 3359 h 14875"/>
              <a:gd name="connsiteX68" fmla="*/ 441 w 18843"/>
              <a:gd name="connsiteY68" fmla="*/ 2980 h 14875"/>
              <a:gd name="connsiteX0" fmla="*/ 441 w 16997"/>
              <a:gd name="connsiteY0" fmla="*/ 0 h 11895"/>
              <a:gd name="connsiteX1" fmla="*/ 14986 w 16997"/>
              <a:gd name="connsiteY1" fmla="*/ 5402 h 11895"/>
              <a:gd name="connsiteX2" fmla="*/ 14986 w 16997"/>
              <a:gd name="connsiteY2" fmla="*/ 6492 h 11895"/>
              <a:gd name="connsiteX3" fmla="*/ 14408 w 16997"/>
              <a:gd name="connsiteY3" fmla="*/ 6729 h 11895"/>
              <a:gd name="connsiteX4" fmla="*/ 13554 w 16997"/>
              <a:gd name="connsiteY4" fmla="*/ 6729 h 11895"/>
              <a:gd name="connsiteX5" fmla="*/ 13554 w 16997"/>
              <a:gd name="connsiteY5" fmla="*/ 7346 h 11895"/>
              <a:gd name="connsiteX6" fmla="*/ 14408 w 16997"/>
              <a:gd name="connsiteY6" fmla="*/ 7725 h 11895"/>
              <a:gd name="connsiteX7" fmla="*/ 15124 w 16997"/>
              <a:gd name="connsiteY7" fmla="*/ 8341 h 11895"/>
              <a:gd name="connsiteX8" fmla="*/ 16116 w 16997"/>
              <a:gd name="connsiteY8" fmla="*/ 8957 h 11895"/>
              <a:gd name="connsiteX9" fmla="*/ 16253 w 16997"/>
              <a:gd name="connsiteY9" fmla="*/ 9431 h 11895"/>
              <a:gd name="connsiteX10" fmla="*/ 16556 w 16997"/>
              <a:gd name="connsiteY10" fmla="*/ 9928 h 11895"/>
              <a:gd name="connsiteX11" fmla="*/ 16997 w 16997"/>
              <a:gd name="connsiteY11" fmla="*/ 9928 h 11895"/>
              <a:gd name="connsiteX12" fmla="*/ 16997 w 16997"/>
              <a:gd name="connsiteY12" fmla="*/ 10687 h 11895"/>
              <a:gd name="connsiteX13" fmla="*/ 16832 w 16997"/>
              <a:gd name="connsiteY13" fmla="*/ 10687 h 11895"/>
              <a:gd name="connsiteX14" fmla="*/ 16556 w 16997"/>
              <a:gd name="connsiteY14" fmla="*/ 10308 h 11895"/>
              <a:gd name="connsiteX15" fmla="*/ 15840 w 16997"/>
              <a:gd name="connsiteY15" fmla="*/ 10687 h 11895"/>
              <a:gd name="connsiteX16" fmla="*/ 15124 w 16997"/>
              <a:gd name="connsiteY16" fmla="*/ 10924 h 11895"/>
              <a:gd name="connsiteX17" fmla="*/ 14986 w 16997"/>
              <a:gd name="connsiteY17" fmla="*/ 11279 h 11895"/>
              <a:gd name="connsiteX18" fmla="*/ 14242 w 16997"/>
              <a:gd name="connsiteY18" fmla="*/ 11658 h 11895"/>
              <a:gd name="connsiteX19" fmla="*/ 13278 w 16997"/>
              <a:gd name="connsiteY19" fmla="*/ 11658 h 11895"/>
              <a:gd name="connsiteX20" fmla="*/ 12562 w 16997"/>
              <a:gd name="connsiteY20" fmla="*/ 11658 h 11895"/>
              <a:gd name="connsiteX21" fmla="*/ 12424 w 16997"/>
              <a:gd name="connsiteY21" fmla="*/ 11895 h 11895"/>
              <a:gd name="connsiteX22" fmla="*/ 11983 w 16997"/>
              <a:gd name="connsiteY22" fmla="*/ 11658 h 11895"/>
              <a:gd name="connsiteX23" fmla="*/ 10992 w 16997"/>
              <a:gd name="connsiteY23" fmla="*/ 11516 h 11895"/>
              <a:gd name="connsiteX24" fmla="*/ 10854 w 16997"/>
              <a:gd name="connsiteY24" fmla="*/ 11658 h 11895"/>
              <a:gd name="connsiteX25" fmla="*/ 9835 w 16997"/>
              <a:gd name="connsiteY25" fmla="*/ 11042 h 11895"/>
              <a:gd name="connsiteX26" fmla="*/ 9394 w 16997"/>
              <a:gd name="connsiteY26" fmla="*/ 10687 h 11895"/>
              <a:gd name="connsiteX27" fmla="*/ 9118 w 16997"/>
              <a:gd name="connsiteY27" fmla="*/ 10687 h 11895"/>
              <a:gd name="connsiteX28" fmla="*/ 9118 w 16997"/>
              <a:gd name="connsiteY28" fmla="*/ 10924 h 11895"/>
              <a:gd name="connsiteX29" fmla="*/ 8430 w 16997"/>
              <a:gd name="connsiteY29" fmla="*/ 10924 h 11895"/>
              <a:gd name="connsiteX30" fmla="*/ 8430 w 16997"/>
              <a:gd name="connsiteY30" fmla="*/ 10687 h 11895"/>
              <a:gd name="connsiteX31" fmla="*/ 8264 w 16997"/>
              <a:gd name="connsiteY31" fmla="*/ 10924 h 11895"/>
              <a:gd name="connsiteX32" fmla="*/ 7989 w 16997"/>
              <a:gd name="connsiteY32" fmla="*/ 11042 h 11895"/>
              <a:gd name="connsiteX33" fmla="*/ 7548 w 16997"/>
              <a:gd name="connsiteY33" fmla="*/ 10924 h 11895"/>
              <a:gd name="connsiteX34" fmla="*/ 7135 w 16997"/>
              <a:gd name="connsiteY34" fmla="*/ 10687 h 11895"/>
              <a:gd name="connsiteX35" fmla="*/ 7135 w 16997"/>
              <a:gd name="connsiteY35" fmla="*/ 10308 h 11895"/>
              <a:gd name="connsiteX36" fmla="*/ 6584 w 16997"/>
              <a:gd name="connsiteY36" fmla="*/ 10071 h 11895"/>
              <a:gd name="connsiteX37" fmla="*/ 6419 w 16997"/>
              <a:gd name="connsiteY37" fmla="*/ 9431 h 11895"/>
              <a:gd name="connsiteX38" fmla="*/ 5702 w 16997"/>
              <a:gd name="connsiteY38" fmla="*/ 9075 h 11895"/>
              <a:gd name="connsiteX39" fmla="*/ 5399 w 16997"/>
              <a:gd name="connsiteY39" fmla="*/ 8459 h 11895"/>
              <a:gd name="connsiteX40" fmla="*/ 5289 w 16997"/>
              <a:gd name="connsiteY40" fmla="*/ 8341 h 11895"/>
              <a:gd name="connsiteX41" fmla="*/ 4986 w 16997"/>
              <a:gd name="connsiteY41" fmla="*/ 8341 h 11895"/>
              <a:gd name="connsiteX42" fmla="*/ 4848 w 16997"/>
              <a:gd name="connsiteY42" fmla="*/ 7985 h 11895"/>
              <a:gd name="connsiteX43" fmla="*/ 4160 w 16997"/>
              <a:gd name="connsiteY43" fmla="*/ 7985 h 11895"/>
              <a:gd name="connsiteX44" fmla="*/ 3829 w 16997"/>
              <a:gd name="connsiteY44" fmla="*/ 7109 h 11895"/>
              <a:gd name="connsiteX45" fmla="*/ 3416 w 16997"/>
              <a:gd name="connsiteY45" fmla="*/ 6729 h 11895"/>
              <a:gd name="connsiteX46" fmla="*/ 2700 w 16997"/>
              <a:gd name="connsiteY46" fmla="*/ 6729 h 11895"/>
              <a:gd name="connsiteX47" fmla="*/ 2700 w 16997"/>
              <a:gd name="connsiteY47" fmla="*/ 6374 h 11895"/>
              <a:gd name="connsiteX48" fmla="*/ 1983 w 16997"/>
              <a:gd name="connsiteY48" fmla="*/ 6374 h 11895"/>
              <a:gd name="connsiteX49" fmla="*/ 1846 w 16997"/>
              <a:gd name="connsiteY49" fmla="*/ 6137 h 11895"/>
              <a:gd name="connsiteX50" fmla="*/ 1846 w 16997"/>
              <a:gd name="connsiteY50" fmla="*/ 5900 h 11895"/>
              <a:gd name="connsiteX51" fmla="*/ 1570 w 16997"/>
              <a:gd name="connsiteY51" fmla="*/ 5758 h 11895"/>
              <a:gd name="connsiteX52" fmla="*/ 1983 w 16997"/>
              <a:gd name="connsiteY52" fmla="*/ 5521 h 11895"/>
              <a:gd name="connsiteX53" fmla="*/ 1846 w 16997"/>
              <a:gd name="connsiteY53" fmla="*/ 4928 h 11895"/>
              <a:gd name="connsiteX54" fmla="*/ 1129 w 16997"/>
              <a:gd name="connsiteY54" fmla="*/ 4170 h 11895"/>
              <a:gd name="connsiteX55" fmla="*/ 854 w 16997"/>
              <a:gd name="connsiteY55" fmla="*/ 3933 h 11895"/>
              <a:gd name="connsiteX56" fmla="*/ 1129 w 16997"/>
              <a:gd name="connsiteY56" fmla="*/ 3578 h 11895"/>
              <a:gd name="connsiteX57" fmla="*/ 551 w 16997"/>
              <a:gd name="connsiteY57" fmla="*/ 3317 h 11895"/>
              <a:gd name="connsiteX58" fmla="*/ 551 w 16997"/>
              <a:gd name="connsiteY58" fmla="*/ 2819 h 11895"/>
              <a:gd name="connsiteX59" fmla="*/ 441 w 16997"/>
              <a:gd name="connsiteY59" fmla="*/ 2322 h 11895"/>
              <a:gd name="connsiteX60" fmla="*/ 441 w 16997"/>
              <a:gd name="connsiteY60" fmla="*/ 2227 h 11895"/>
              <a:gd name="connsiteX61" fmla="*/ 165 w 16997"/>
              <a:gd name="connsiteY61" fmla="*/ 1966 h 11895"/>
              <a:gd name="connsiteX62" fmla="*/ 0 w 16997"/>
              <a:gd name="connsiteY62" fmla="*/ 2227 h 11895"/>
              <a:gd name="connsiteX63" fmla="*/ 0 w 16997"/>
              <a:gd name="connsiteY63" fmla="*/ 1729 h 11895"/>
              <a:gd name="connsiteX64" fmla="*/ 441 w 16997"/>
              <a:gd name="connsiteY64" fmla="*/ 1350 h 11895"/>
              <a:gd name="connsiteX65" fmla="*/ 165 w 16997"/>
              <a:gd name="connsiteY65" fmla="*/ 734 h 11895"/>
              <a:gd name="connsiteX66" fmla="*/ 551 w 16997"/>
              <a:gd name="connsiteY66" fmla="*/ 379 h 11895"/>
              <a:gd name="connsiteX67" fmla="*/ 441 w 16997"/>
              <a:gd name="connsiteY67" fmla="*/ 0 h 11895"/>
              <a:gd name="connsiteX0" fmla="*/ 441 w 16997"/>
              <a:gd name="connsiteY0" fmla="*/ 0 h 11895"/>
              <a:gd name="connsiteX1" fmla="*/ 14336 w 16997"/>
              <a:gd name="connsiteY1" fmla="*/ 5114 h 11895"/>
              <a:gd name="connsiteX2" fmla="*/ 14986 w 16997"/>
              <a:gd name="connsiteY2" fmla="*/ 5402 h 11895"/>
              <a:gd name="connsiteX3" fmla="*/ 14986 w 16997"/>
              <a:gd name="connsiteY3" fmla="*/ 6492 h 11895"/>
              <a:gd name="connsiteX4" fmla="*/ 14408 w 16997"/>
              <a:gd name="connsiteY4" fmla="*/ 6729 h 11895"/>
              <a:gd name="connsiteX5" fmla="*/ 13554 w 16997"/>
              <a:gd name="connsiteY5" fmla="*/ 6729 h 11895"/>
              <a:gd name="connsiteX6" fmla="*/ 13554 w 16997"/>
              <a:gd name="connsiteY6" fmla="*/ 7346 h 11895"/>
              <a:gd name="connsiteX7" fmla="*/ 14408 w 16997"/>
              <a:gd name="connsiteY7" fmla="*/ 7725 h 11895"/>
              <a:gd name="connsiteX8" fmla="*/ 15124 w 16997"/>
              <a:gd name="connsiteY8" fmla="*/ 8341 h 11895"/>
              <a:gd name="connsiteX9" fmla="*/ 16116 w 16997"/>
              <a:gd name="connsiteY9" fmla="*/ 8957 h 11895"/>
              <a:gd name="connsiteX10" fmla="*/ 16253 w 16997"/>
              <a:gd name="connsiteY10" fmla="*/ 9431 h 11895"/>
              <a:gd name="connsiteX11" fmla="*/ 16556 w 16997"/>
              <a:gd name="connsiteY11" fmla="*/ 9928 h 11895"/>
              <a:gd name="connsiteX12" fmla="*/ 16997 w 16997"/>
              <a:gd name="connsiteY12" fmla="*/ 9928 h 11895"/>
              <a:gd name="connsiteX13" fmla="*/ 16997 w 16997"/>
              <a:gd name="connsiteY13" fmla="*/ 10687 h 11895"/>
              <a:gd name="connsiteX14" fmla="*/ 16832 w 16997"/>
              <a:gd name="connsiteY14" fmla="*/ 10687 h 11895"/>
              <a:gd name="connsiteX15" fmla="*/ 16556 w 16997"/>
              <a:gd name="connsiteY15" fmla="*/ 10308 h 11895"/>
              <a:gd name="connsiteX16" fmla="*/ 15840 w 16997"/>
              <a:gd name="connsiteY16" fmla="*/ 10687 h 11895"/>
              <a:gd name="connsiteX17" fmla="*/ 15124 w 16997"/>
              <a:gd name="connsiteY17" fmla="*/ 10924 h 11895"/>
              <a:gd name="connsiteX18" fmla="*/ 14986 w 16997"/>
              <a:gd name="connsiteY18" fmla="*/ 11279 h 11895"/>
              <a:gd name="connsiteX19" fmla="*/ 14242 w 16997"/>
              <a:gd name="connsiteY19" fmla="*/ 11658 h 11895"/>
              <a:gd name="connsiteX20" fmla="*/ 13278 w 16997"/>
              <a:gd name="connsiteY20" fmla="*/ 11658 h 11895"/>
              <a:gd name="connsiteX21" fmla="*/ 12562 w 16997"/>
              <a:gd name="connsiteY21" fmla="*/ 11658 h 11895"/>
              <a:gd name="connsiteX22" fmla="*/ 12424 w 16997"/>
              <a:gd name="connsiteY22" fmla="*/ 11895 h 11895"/>
              <a:gd name="connsiteX23" fmla="*/ 11983 w 16997"/>
              <a:gd name="connsiteY23" fmla="*/ 11658 h 11895"/>
              <a:gd name="connsiteX24" fmla="*/ 10992 w 16997"/>
              <a:gd name="connsiteY24" fmla="*/ 11516 h 11895"/>
              <a:gd name="connsiteX25" fmla="*/ 10854 w 16997"/>
              <a:gd name="connsiteY25" fmla="*/ 11658 h 11895"/>
              <a:gd name="connsiteX26" fmla="*/ 9835 w 16997"/>
              <a:gd name="connsiteY26" fmla="*/ 11042 h 11895"/>
              <a:gd name="connsiteX27" fmla="*/ 9394 w 16997"/>
              <a:gd name="connsiteY27" fmla="*/ 10687 h 11895"/>
              <a:gd name="connsiteX28" fmla="*/ 9118 w 16997"/>
              <a:gd name="connsiteY28" fmla="*/ 10687 h 11895"/>
              <a:gd name="connsiteX29" fmla="*/ 9118 w 16997"/>
              <a:gd name="connsiteY29" fmla="*/ 10924 h 11895"/>
              <a:gd name="connsiteX30" fmla="*/ 8430 w 16997"/>
              <a:gd name="connsiteY30" fmla="*/ 10924 h 11895"/>
              <a:gd name="connsiteX31" fmla="*/ 8430 w 16997"/>
              <a:gd name="connsiteY31" fmla="*/ 10687 h 11895"/>
              <a:gd name="connsiteX32" fmla="*/ 8264 w 16997"/>
              <a:gd name="connsiteY32" fmla="*/ 10924 h 11895"/>
              <a:gd name="connsiteX33" fmla="*/ 7989 w 16997"/>
              <a:gd name="connsiteY33" fmla="*/ 11042 h 11895"/>
              <a:gd name="connsiteX34" fmla="*/ 7548 w 16997"/>
              <a:gd name="connsiteY34" fmla="*/ 10924 h 11895"/>
              <a:gd name="connsiteX35" fmla="*/ 7135 w 16997"/>
              <a:gd name="connsiteY35" fmla="*/ 10687 h 11895"/>
              <a:gd name="connsiteX36" fmla="*/ 7135 w 16997"/>
              <a:gd name="connsiteY36" fmla="*/ 10308 h 11895"/>
              <a:gd name="connsiteX37" fmla="*/ 6584 w 16997"/>
              <a:gd name="connsiteY37" fmla="*/ 10071 h 11895"/>
              <a:gd name="connsiteX38" fmla="*/ 6419 w 16997"/>
              <a:gd name="connsiteY38" fmla="*/ 9431 h 11895"/>
              <a:gd name="connsiteX39" fmla="*/ 5702 w 16997"/>
              <a:gd name="connsiteY39" fmla="*/ 9075 h 11895"/>
              <a:gd name="connsiteX40" fmla="*/ 5399 w 16997"/>
              <a:gd name="connsiteY40" fmla="*/ 8459 h 11895"/>
              <a:gd name="connsiteX41" fmla="*/ 5289 w 16997"/>
              <a:gd name="connsiteY41" fmla="*/ 8341 h 11895"/>
              <a:gd name="connsiteX42" fmla="*/ 4986 w 16997"/>
              <a:gd name="connsiteY42" fmla="*/ 8341 h 11895"/>
              <a:gd name="connsiteX43" fmla="*/ 4848 w 16997"/>
              <a:gd name="connsiteY43" fmla="*/ 7985 h 11895"/>
              <a:gd name="connsiteX44" fmla="*/ 4160 w 16997"/>
              <a:gd name="connsiteY44" fmla="*/ 7985 h 11895"/>
              <a:gd name="connsiteX45" fmla="*/ 3829 w 16997"/>
              <a:gd name="connsiteY45" fmla="*/ 7109 h 11895"/>
              <a:gd name="connsiteX46" fmla="*/ 3416 w 16997"/>
              <a:gd name="connsiteY46" fmla="*/ 6729 h 11895"/>
              <a:gd name="connsiteX47" fmla="*/ 2700 w 16997"/>
              <a:gd name="connsiteY47" fmla="*/ 6729 h 11895"/>
              <a:gd name="connsiteX48" fmla="*/ 2700 w 16997"/>
              <a:gd name="connsiteY48" fmla="*/ 6374 h 11895"/>
              <a:gd name="connsiteX49" fmla="*/ 1983 w 16997"/>
              <a:gd name="connsiteY49" fmla="*/ 6374 h 11895"/>
              <a:gd name="connsiteX50" fmla="*/ 1846 w 16997"/>
              <a:gd name="connsiteY50" fmla="*/ 6137 h 11895"/>
              <a:gd name="connsiteX51" fmla="*/ 1846 w 16997"/>
              <a:gd name="connsiteY51" fmla="*/ 5900 h 11895"/>
              <a:gd name="connsiteX52" fmla="*/ 1570 w 16997"/>
              <a:gd name="connsiteY52" fmla="*/ 5758 h 11895"/>
              <a:gd name="connsiteX53" fmla="*/ 1983 w 16997"/>
              <a:gd name="connsiteY53" fmla="*/ 5521 h 11895"/>
              <a:gd name="connsiteX54" fmla="*/ 1846 w 16997"/>
              <a:gd name="connsiteY54" fmla="*/ 4928 h 11895"/>
              <a:gd name="connsiteX55" fmla="*/ 1129 w 16997"/>
              <a:gd name="connsiteY55" fmla="*/ 4170 h 11895"/>
              <a:gd name="connsiteX56" fmla="*/ 854 w 16997"/>
              <a:gd name="connsiteY56" fmla="*/ 3933 h 11895"/>
              <a:gd name="connsiteX57" fmla="*/ 1129 w 16997"/>
              <a:gd name="connsiteY57" fmla="*/ 3578 h 11895"/>
              <a:gd name="connsiteX58" fmla="*/ 551 w 16997"/>
              <a:gd name="connsiteY58" fmla="*/ 3317 h 11895"/>
              <a:gd name="connsiteX59" fmla="*/ 551 w 16997"/>
              <a:gd name="connsiteY59" fmla="*/ 2819 h 11895"/>
              <a:gd name="connsiteX60" fmla="*/ 441 w 16997"/>
              <a:gd name="connsiteY60" fmla="*/ 2322 h 11895"/>
              <a:gd name="connsiteX61" fmla="*/ 441 w 16997"/>
              <a:gd name="connsiteY61" fmla="*/ 2227 h 11895"/>
              <a:gd name="connsiteX62" fmla="*/ 165 w 16997"/>
              <a:gd name="connsiteY62" fmla="*/ 1966 h 11895"/>
              <a:gd name="connsiteX63" fmla="*/ 0 w 16997"/>
              <a:gd name="connsiteY63" fmla="*/ 2227 h 11895"/>
              <a:gd name="connsiteX64" fmla="*/ 0 w 16997"/>
              <a:gd name="connsiteY64" fmla="*/ 1729 h 11895"/>
              <a:gd name="connsiteX65" fmla="*/ 441 w 16997"/>
              <a:gd name="connsiteY65" fmla="*/ 1350 h 11895"/>
              <a:gd name="connsiteX66" fmla="*/ 165 w 16997"/>
              <a:gd name="connsiteY66" fmla="*/ 734 h 11895"/>
              <a:gd name="connsiteX67" fmla="*/ 551 w 16997"/>
              <a:gd name="connsiteY67" fmla="*/ 379 h 11895"/>
              <a:gd name="connsiteX68" fmla="*/ 441 w 16997"/>
              <a:gd name="connsiteY68" fmla="*/ 0 h 11895"/>
              <a:gd name="connsiteX0" fmla="*/ 441 w 16997"/>
              <a:gd name="connsiteY0" fmla="*/ 0 h 11895"/>
              <a:gd name="connsiteX1" fmla="*/ 10578 w 16997"/>
              <a:gd name="connsiteY1" fmla="*/ 3677 h 11895"/>
              <a:gd name="connsiteX2" fmla="*/ 14986 w 16997"/>
              <a:gd name="connsiteY2" fmla="*/ 5402 h 11895"/>
              <a:gd name="connsiteX3" fmla="*/ 14986 w 16997"/>
              <a:gd name="connsiteY3" fmla="*/ 6492 h 11895"/>
              <a:gd name="connsiteX4" fmla="*/ 14408 w 16997"/>
              <a:gd name="connsiteY4" fmla="*/ 6729 h 11895"/>
              <a:gd name="connsiteX5" fmla="*/ 13554 w 16997"/>
              <a:gd name="connsiteY5" fmla="*/ 6729 h 11895"/>
              <a:gd name="connsiteX6" fmla="*/ 13554 w 16997"/>
              <a:gd name="connsiteY6" fmla="*/ 7346 h 11895"/>
              <a:gd name="connsiteX7" fmla="*/ 14408 w 16997"/>
              <a:gd name="connsiteY7" fmla="*/ 7725 h 11895"/>
              <a:gd name="connsiteX8" fmla="*/ 15124 w 16997"/>
              <a:gd name="connsiteY8" fmla="*/ 8341 h 11895"/>
              <a:gd name="connsiteX9" fmla="*/ 16116 w 16997"/>
              <a:gd name="connsiteY9" fmla="*/ 8957 h 11895"/>
              <a:gd name="connsiteX10" fmla="*/ 16253 w 16997"/>
              <a:gd name="connsiteY10" fmla="*/ 9431 h 11895"/>
              <a:gd name="connsiteX11" fmla="*/ 16556 w 16997"/>
              <a:gd name="connsiteY11" fmla="*/ 9928 h 11895"/>
              <a:gd name="connsiteX12" fmla="*/ 16997 w 16997"/>
              <a:gd name="connsiteY12" fmla="*/ 9928 h 11895"/>
              <a:gd name="connsiteX13" fmla="*/ 16997 w 16997"/>
              <a:gd name="connsiteY13" fmla="*/ 10687 h 11895"/>
              <a:gd name="connsiteX14" fmla="*/ 16832 w 16997"/>
              <a:gd name="connsiteY14" fmla="*/ 10687 h 11895"/>
              <a:gd name="connsiteX15" fmla="*/ 16556 w 16997"/>
              <a:gd name="connsiteY15" fmla="*/ 10308 h 11895"/>
              <a:gd name="connsiteX16" fmla="*/ 15840 w 16997"/>
              <a:gd name="connsiteY16" fmla="*/ 10687 h 11895"/>
              <a:gd name="connsiteX17" fmla="*/ 15124 w 16997"/>
              <a:gd name="connsiteY17" fmla="*/ 10924 h 11895"/>
              <a:gd name="connsiteX18" fmla="*/ 14986 w 16997"/>
              <a:gd name="connsiteY18" fmla="*/ 11279 h 11895"/>
              <a:gd name="connsiteX19" fmla="*/ 14242 w 16997"/>
              <a:gd name="connsiteY19" fmla="*/ 11658 h 11895"/>
              <a:gd name="connsiteX20" fmla="*/ 13278 w 16997"/>
              <a:gd name="connsiteY20" fmla="*/ 11658 h 11895"/>
              <a:gd name="connsiteX21" fmla="*/ 12562 w 16997"/>
              <a:gd name="connsiteY21" fmla="*/ 11658 h 11895"/>
              <a:gd name="connsiteX22" fmla="*/ 12424 w 16997"/>
              <a:gd name="connsiteY22" fmla="*/ 11895 h 11895"/>
              <a:gd name="connsiteX23" fmla="*/ 11983 w 16997"/>
              <a:gd name="connsiteY23" fmla="*/ 11658 h 11895"/>
              <a:gd name="connsiteX24" fmla="*/ 10992 w 16997"/>
              <a:gd name="connsiteY24" fmla="*/ 11516 h 11895"/>
              <a:gd name="connsiteX25" fmla="*/ 10854 w 16997"/>
              <a:gd name="connsiteY25" fmla="*/ 11658 h 11895"/>
              <a:gd name="connsiteX26" fmla="*/ 9835 w 16997"/>
              <a:gd name="connsiteY26" fmla="*/ 11042 h 11895"/>
              <a:gd name="connsiteX27" fmla="*/ 9394 w 16997"/>
              <a:gd name="connsiteY27" fmla="*/ 10687 h 11895"/>
              <a:gd name="connsiteX28" fmla="*/ 9118 w 16997"/>
              <a:gd name="connsiteY28" fmla="*/ 10687 h 11895"/>
              <a:gd name="connsiteX29" fmla="*/ 9118 w 16997"/>
              <a:gd name="connsiteY29" fmla="*/ 10924 h 11895"/>
              <a:gd name="connsiteX30" fmla="*/ 8430 w 16997"/>
              <a:gd name="connsiteY30" fmla="*/ 10924 h 11895"/>
              <a:gd name="connsiteX31" fmla="*/ 8430 w 16997"/>
              <a:gd name="connsiteY31" fmla="*/ 10687 h 11895"/>
              <a:gd name="connsiteX32" fmla="*/ 8264 w 16997"/>
              <a:gd name="connsiteY32" fmla="*/ 10924 h 11895"/>
              <a:gd name="connsiteX33" fmla="*/ 7989 w 16997"/>
              <a:gd name="connsiteY33" fmla="*/ 11042 h 11895"/>
              <a:gd name="connsiteX34" fmla="*/ 7548 w 16997"/>
              <a:gd name="connsiteY34" fmla="*/ 10924 h 11895"/>
              <a:gd name="connsiteX35" fmla="*/ 7135 w 16997"/>
              <a:gd name="connsiteY35" fmla="*/ 10687 h 11895"/>
              <a:gd name="connsiteX36" fmla="*/ 7135 w 16997"/>
              <a:gd name="connsiteY36" fmla="*/ 10308 h 11895"/>
              <a:gd name="connsiteX37" fmla="*/ 6584 w 16997"/>
              <a:gd name="connsiteY37" fmla="*/ 10071 h 11895"/>
              <a:gd name="connsiteX38" fmla="*/ 6419 w 16997"/>
              <a:gd name="connsiteY38" fmla="*/ 9431 h 11895"/>
              <a:gd name="connsiteX39" fmla="*/ 5702 w 16997"/>
              <a:gd name="connsiteY39" fmla="*/ 9075 h 11895"/>
              <a:gd name="connsiteX40" fmla="*/ 5399 w 16997"/>
              <a:gd name="connsiteY40" fmla="*/ 8459 h 11895"/>
              <a:gd name="connsiteX41" fmla="*/ 5289 w 16997"/>
              <a:gd name="connsiteY41" fmla="*/ 8341 h 11895"/>
              <a:gd name="connsiteX42" fmla="*/ 4986 w 16997"/>
              <a:gd name="connsiteY42" fmla="*/ 8341 h 11895"/>
              <a:gd name="connsiteX43" fmla="*/ 4848 w 16997"/>
              <a:gd name="connsiteY43" fmla="*/ 7985 h 11895"/>
              <a:gd name="connsiteX44" fmla="*/ 4160 w 16997"/>
              <a:gd name="connsiteY44" fmla="*/ 7985 h 11895"/>
              <a:gd name="connsiteX45" fmla="*/ 3829 w 16997"/>
              <a:gd name="connsiteY45" fmla="*/ 7109 h 11895"/>
              <a:gd name="connsiteX46" fmla="*/ 3416 w 16997"/>
              <a:gd name="connsiteY46" fmla="*/ 6729 h 11895"/>
              <a:gd name="connsiteX47" fmla="*/ 2700 w 16997"/>
              <a:gd name="connsiteY47" fmla="*/ 6729 h 11895"/>
              <a:gd name="connsiteX48" fmla="*/ 2700 w 16997"/>
              <a:gd name="connsiteY48" fmla="*/ 6374 h 11895"/>
              <a:gd name="connsiteX49" fmla="*/ 1983 w 16997"/>
              <a:gd name="connsiteY49" fmla="*/ 6374 h 11895"/>
              <a:gd name="connsiteX50" fmla="*/ 1846 w 16997"/>
              <a:gd name="connsiteY50" fmla="*/ 6137 h 11895"/>
              <a:gd name="connsiteX51" fmla="*/ 1846 w 16997"/>
              <a:gd name="connsiteY51" fmla="*/ 5900 h 11895"/>
              <a:gd name="connsiteX52" fmla="*/ 1570 w 16997"/>
              <a:gd name="connsiteY52" fmla="*/ 5758 h 11895"/>
              <a:gd name="connsiteX53" fmla="*/ 1983 w 16997"/>
              <a:gd name="connsiteY53" fmla="*/ 5521 h 11895"/>
              <a:gd name="connsiteX54" fmla="*/ 1846 w 16997"/>
              <a:gd name="connsiteY54" fmla="*/ 4928 h 11895"/>
              <a:gd name="connsiteX55" fmla="*/ 1129 w 16997"/>
              <a:gd name="connsiteY55" fmla="*/ 4170 h 11895"/>
              <a:gd name="connsiteX56" fmla="*/ 854 w 16997"/>
              <a:gd name="connsiteY56" fmla="*/ 3933 h 11895"/>
              <a:gd name="connsiteX57" fmla="*/ 1129 w 16997"/>
              <a:gd name="connsiteY57" fmla="*/ 3578 h 11895"/>
              <a:gd name="connsiteX58" fmla="*/ 551 w 16997"/>
              <a:gd name="connsiteY58" fmla="*/ 3317 h 11895"/>
              <a:gd name="connsiteX59" fmla="*/ 551 w 16997"/>
              <a:gd name="connsiteY59" fmla="*/ 2819 h 11895"/>
              <a:gd name="connsiteX60" fmla="*/ 441 w 16997"/>
              <a:gd name="connsiteY60" fmla="*/ 2322 h 11895"/>
              <a:gd name="connsiteX61" fmla="*/ 441 w 16997"/>
              <a:gd name="connsiteY61" fmla="*/ 2227 h 11895"/>
              <a:gd name="connsiteX62" fmla="*/ 165 w 16997"/>
              <a:gd name="connsiteY62" fmla="*/ 1966 h 11895"/>
              <a:gd name="connsiteX63" fmla="*/ 0 w 16997"/>
              <a:gd name="connsiteY63" fmla="*/ 2227 h 11895"/>
              <a:gd name="connsiteX64" fmla="*/ 0 w 16997"/>
              <a:gd name="connsiteY64" fmla="*/ 1729 h 11895"/>
              <a:gd name="connsiteX65" fmla="*/ 441 w 16997"/>
              <a:gd name="connsiteY65" fmla="*/ 1350 h 11895"/>
              <a:gd name="connsiteX66" fmla="*/ 165 w 16997"/>
              <a:gd name="connsiteY66" fmla="*/ 734 h 11895"/>
              <a:gd name="connsiteX67" fmla="*/ 551 w 16997"/>
              <a:gd name="connsiteY67" fmla="*/ 379 h 11895"/>
              <a:gd name="connsiteX68" fmla="*/ 441 w 16997"/>
              <a:gd name="connsiteY68" fmla="*/ 0 h 11895"/>
              <a:gd name="connsiteX0" fmla="*/ 441 w 16997"/>
              <a:gd name="connsiteY0" fmla="*/ 0 h 11895"/>
              <a:gd name="connsiteX1" fmla="*/ 10578 w 16997"/>
              <a:gd name="connsiteY1" fmla="*/ 3677 h 11895"/>
              <a:gd name="connsiteX2" fmla="*/ 14986 w 16997"/>
              <a:gd name="connsiteY2" fmla="*/ 5402 h 11895"/>
              <a:gd name="connsiteX3" fmla="*/ 14986 w 16997"/>
              <a:gd name="connsiteY3" fmla="*/ 6492 h 11895"/>
              <a:gd name="connsiteX4" fmla="*/ 14408 w 16997"/>
              <a:gd name="connsiteY4" fmla="*/ 6729 h 11895"/>
              <a:gd name="connsiteX5" fmla="*/ 13554 w 16997"/>
              <a:gd name="connsiteY5" fmla="*/ 6729 h 11895"/>
              <a:gd name="connsiteX6" fmla="*/ 13554 w 16997"/>
              <a:gd name="connsiteY6" fmla="*/ 7346 h 11895"/>
              <a:gd name="connsiteX7" fmla="*/ 14408 w 16997"/>
              <a:gd name="connsiteY7" fmla="*/ 7725 h 11895"/>
              <a:gd name="connsiteX8" fmla="*/ 15124 w 16997"/>
              <a:gd name="connsiteY8" fmla="*/ 8341 h 11895"/>
              <a:gd name="connsiteX9" fmla="*/ 16116 w 16997"/>
              <a:gd name="connsiteY9" fmla="*/ 8957 h 11895"/>
              <a:gd name="connsiteX10" fmla="*/ 16253 w 16997"/>
              <a:gd name="connsiteY10" fmla="*/ 9431 h 11895"/>
              <a:gd name="connsiteX11" fmla="*/ 16556 w 16997"/>
              <a:gd name="connsiteY11" fmla="*/ 9928 h 11895"/>
              <a:gd name="connsiteX12" fmla="*/ 16997 w 16997"/>
              <a:gd name="connsiteY12" fmla="*/ 9928 h 11895"/>
              <a:gd name="connsiteX13" fmla="*/ 16997 w 16997"/>
              <a:gd name="connsiteY13" fmla="*/ 10687 h 11895"/>
              <a:gd name="connsiteX14" fmla="*/ 16832 w 16997"/>
              <a:gd name="connsiteY14" fmla="*/ 10687 h 11895"/>
              <a:gd name="connsiteX15" fmla="*/ 16556 w 16997"/>
              <a:gd name="connsiteY15" fmla="*/ 10308 h 11895"/>
              <a:gd name="connsiteX16" fmla="*/ 15840 w 16997"/>
              <a:gd name="connsiteY16" fmla="*/ 10687 h 11895"/>
              <a:gd name="connsiteX17" fmla="*/ 15124 w 16997"/>
              <a:gd name="connsiteY17" fmla="*/ 10924 h 11895"/>
              <a:gd name="connsiteX18" fmla="*/ 14986 w 16997"/>
              <a:gd name="connsiteY18" fmla="*/ 11279 h 11895"/>
              <a:gd name="connsiteX19" fmla="*/ 14242 w 16997"/>
              <a:gd name="connsiteY19" fmla="*/ 11658 h 11895"/>
              <a:gd name="connsiteX20" fmla="*/ 13278 w 16997"/>
              <a:gd name="connsiteY20" fmla="*/ 11658 h 11895"/>
              <a:gd name="connsiteX21" fmla="*/ 12562 w 16997"/>
              <a:gd name="connsiteY21" fmla="*/ 11658 h 11895"/>
              <a:gd name="connsiteX22" fmla="*/ 12424 w 16997"/>
              <a:gd name="connsiteY22" fmla="*/ 11895 h 11895"/>
              <a:gd name="connsiteX23" fmla="*/ 11983 w 16997"/>
              <a:gd name="connsiteY23" fmla="*/ 11658 h 11895"/>
              <a:gd name="connsiteX24" fmla="*/ 10992 w 16997"/>
              <a:gd name="connsiteY24" fmla="*/ 11516 h 11895"/>
              <a:gd name="connsiteX25" fmla="*/ 10854 w 16997"/>
              <a:gd name="connsiteY25" fmla="*/ 11658 h 11895"/>
              <a:gd name="connsiteX26" fmla="*/ 9835 w 16997"/>
              <a:gd name="connsiteY26" fmla="*/ 11042 h 11895"/>
              <a:gd name="connsiteX27" fmla="*/ 9394 w 16997"/>
              <a:gd name="connsiteY27" fmla="*/ 10687 h 11895"/>
              <a:gd name="connsiteX28" fmla="*/ 9118 w 16997"/>
              <a:gd name="connsiteY28" fmla="*/ 10687 h 11895"/>
              <a:gd name="connsiteX29" fmla="*/ 9118 w 16997"/>
              <a:gd name="connsiteY29" fmla="*/ 10924 h 11895"/>
              <a:gd name="connsiteX30" fmla="*/ 8430 w 16997"/>
              <a:gd name="connsiteY30" fmla="*/ 10924 h 11895"/>
              <a:gd name="connsiteX31" fmla="*/ 8430 w 16997"/>
              <a:gd name="connsiteY31" fmla="*/ 10687 h 11895"/>
              <a:gd name="connsiteX32" fmla="*/ 8264 w 16997"/>
              <a:gd name="connsiteY32" fmla="*/ 10924 h 11895"/>
              <a:gd name="connsiteX33" fmla="*/ 7989 w 16997"/>
              <a:gd name="connsiteY33" fmla="*/ 11042 h 11895"/>
              <a:gd name="connsiteX34" fmla="*/ 7548 w 16997"/>
              <a:gd name="connsiteY34" fmla="*/ 10924 h 11895"/>
              <a:gd name="connsiteX35" fmla="*/ 7135 w 16997"/>
              <a:gd name="connsiteY35" fmla="*/ 10687 h 11895"/>
              <a:gd name="connsiteX36" fmla="*/ 7135 w 16997"/>
              <a:gd name="connsiteY36" fmla="*/ 10308 h 11895"/>
              <a:gd name="connsiteX37" fmla="*/ 6584 w 16997"/>
              <a:gd name="connsiteY37" fmla="*/ 10071 h 11895"/>
              <a:gd name="connsiteX38" fmla="*/ 6419 w 16997"/>
              <a:gd name="connsiteY38" fmla="*/ 9431 h 11895"/>
              <a:gd name="connsiteX39" fmla="*/ 5702 w 16997"/>
              <a:gd name="connsiteY39" fmla="*/ 9075 h 11895"/>
              <a:gd name="connsiteX40" fmla="*/ 5399 w 16997"/>
              <a:gd name="connsiteY40" fmla="*/ 8459 h 11895"/>
              <a:gd name="connsiteX41" fmla="*/ 5289 w 16997"/>
              <a:gd name="connsiteY41" fmla="*/ 8341 h 11895"/>
              <a:gd name="connsiteX42" fmla="*/ 4986 w 16997"/>
              <a:gd name="connsiteY42" fmla="*/ 8341 h 11895"/>
              <a:gd name="connsiteX43" fmla="*/ 4848 w 16997"/>
              <a:gd name="connsiteY43" fmla="*/ 7985 h 11895"/>
              <a:gd name="connsiteX44" fmla="*/ 4160 w 16997"/>
              <a:gd name="connsiteY44" fmla="*/ 7985 h 11895"/>
              <a:gd name="connsiteX45" fmla="*/ 3829 w 16997"/>
              <a:gd name="connsiteY45" fmla="*/ 7109 h 11895"/>
              <a:gd name="connsiteX46" fmla="*/ 3416 w 16997"/>
              <a:gd name="connsiteY46" fmla="*/ 6729 h 11895"/>
              <a:gd name="connsiteX47" fmla="*/ 2700 w 16997"/>
              <a:gd name="connsiteY47" fmla="*/ 6729 h 11895"/>
              <a:gd name="connsiteX48" fmla="*/ 2700 w 16997"/>
              <a:gd name="connsiteY48" fmla="*/ 6374 h 11895"/>
              <a:gd name="connsiteX49" fmla="*/ 1983 w 16997"/>
              <a:gd name="connsiteY49" fmla="*/ 6374 h 11895"/>
              <a:gd name="connsiteX50" fmla="*/ 1846 w 16997"/>
              <a:gd name="connsiteY50" fmla="*/ 6137 h 11895"/>
              <a:gd name="connsiteX51" fmla="*/ 1846 w 16997"/>
              <a:gd name="connsiteY51" fmla="*/ 5900 h 11895"/>
              <a:gd name="connsiteX52" fmla="*/ 1570 w 16997"/>
              <a:gd name="connsiteY52" fmla="*/ 5758 h 11895"/>
              <a:gd name="connsiteX53" fmla="*/ 1983 w 16997"/>
              <a:gd name="connsiteY53" fmla="*/ 5521 h 11895"/>
              <a:gd name="connsiteX54" fmla="*/ 1846 w 16997"/>
              <a:gd name="connsiteY54" fmla="*/ 4928 h 11895"/>
              <a:gd name="connsiteX55" fmla="*/ 1129 w 16997"/>
              <a:gd name="connsiteY55" fmla="*/ 4170 h 11895"/>
              <a:gd name="connsiteX56" fmla="*/ 854 w 16997"/>
              <a:gd name="connsiteY56" fmla="*/ 3933 h 11895"/>
              <a:gd name="connsiteX57" fmla="*/ 1129 w 16997"/>
              <a:gd name="connsiteY57" fmla="*/ 3578 h 11895"/>
              <a:gd name="connsiteX58" fmla="*/ 551 w 16997"/>
              <a:gd name="connsiteY58" fmla="*/ 3317 h 11895"/>
              <a:gd name="connsiteX59" fmla="*/ 551 w 16997"/>
              <a:gd name="connsiteY59" fmla="*/ 2819 h 11895"/>
              <a:gd name="connsiteX60" fmla="*/ 441 w 16997"/>
              <a:gd name="connsiteY60" fmla="*/ 2322 h 11895"/>
              <a:gd name="connsiteX61" fmla="*/ 441 w 16997"/>
              <a:gd name="connsiteY61" fmla="*/ 2227 h 11895"/>
              <a:gd name="connsiteX62" fmla="*/ 165 w 16997"/>
              <a:gd name="connsiteY62" fmla="*/ 1966 h 11895"/>
              <a:gd name="connsiteX63" fmla="*/ 0 w 16997"/>
              <a:gd name="connsiteY63" fmla="*/ 2227 h 11895"/>
              <a:gd name="connsiteX64" fmla="*/ 0 w 16997"/>
              <a:gd name="connsiteY64" fmla="*/ 1729 h 11895"/>
              <a:gd name="connsiteX65" fmla="*/ 441 w 16997"/>
              <a:gd name="connsiteY65" fmla="*/ 1350 h 11895"/>
              <a:gd name="connsiteX66" fmla="*/ 165 w 16997"/>
              <a:gd name="connsiteY66" fmla="*/ 734 h 11895"/>
              <a:gd name="connsiteX67" fmla="*/ 551 w 16997"/>
              <a:gd name="connsiteY67" fmla="*/ 379 h 11895"/>
              <a:gd name="connsiteX68" fmla="*/ 441 w 16997"/>
              <a:gd name="connsiteY68" fmla="*/ 0 h 11895"/>
              <a:gd name="connsiteX0" fmla="*/ 441 w 16997"/>
              <a:gd name="connsiteY0" fmla="*/ 0 h 11895"/>
              <a:gd name="connsiteX1" fmla="*/ 11459 w 16997"/>
              <a:gd name="connsiteY1" fmla="*/ 2001 h 11895"/>
              <a:gd name="connsiteX2" fmla="*/ 14986 w 16997"/>
              <a:gd name="connsiteY2" fmla="*/ 5402 h 11895"/>
              <a:gd name="connsiteX3" fmla="*/ 14986 w 16997"/>
              <a:gd name="connsiteY3" fmla="*/ 6492 h 11895"/>
              <a:gd name="connsiteX4" fmla="*/ 14408 w 16997"/>
              <a:gd name="connsiteY4" fmla="*/ 6729 h 11895"/>
              <a:gd name="connsiteX5" fmla="*/ 13554 w 16997"/>
              <a:gd name="connsiteY5" fmla="*/ 6729 h 11895"/>
              <a:gd name="connsiteX6" fmla="*/ 13554 w 16997"/>
              <a:gd name="connsiteY6" fmla="*/ 7346 h 11895"/>
              <a:gd name="connsiteX7" fmla="*/ 14408 w 16997"/>
              <a:gd name="connsiteY7" fmla="*/ 7725 h 11895"/>
              <a:gd name="connsiteX8" fmla="*/ 15124 w 16997"/>
              <a:gd name="connsiteY8" fmla="*/ 8341 h 11895"/>
              <a:gd name="connsiteX9" fmla="*/ 16116 w 16997"/>
              <a:gd name="connsiteY9" fmla="*/ 8957 h 11895"/>
              <a:gd name="connsiteX10" fmla="*/ 16253 w 16997"/>
              <a:gd name="connsiteY10" fmla="*/ 9431 h 11895"/>
              <a:gd name="connsiteX11" fmla="*/ 16556 w 16997"/>
              <a:gd name="connsiteY11" fmla="*/ 9928 h 11895"/>
              <a:gd name="connsiteX12" fmla="*/ 16997 w 16997"/>
              <a:gd name="connsiteY12" fmla="*/ 9928 h 11895"/>
              <a:gd name="connsiteX13" fmla="*/ 16997 w 16997"/>
              <a:gd name="connsiteY13" fmla="*/ 10687 h 11895"/>
              <a:gd name="connsiteX14" fmla="*/ 16832 w 16997"/>
              <a:gd name="connsiteY14" fmla="*/ 10687 h 11895"/>
              <a:gd name="connsiteX15" fmla="*/ 16556 w 16997"/>
              <a:gd name="connsiteY15" fmla="*/ 10308 h 11895"/>
              <a:gd name="connsiteX16" fmla="*/ 15840 w 16997"/>
              <a:gd name="connsiteY16" fmla="*/ 10687 h 11895"/>
              <a:gd name="connsiteX17" fmla="*/ 15124 w 16997"/>
              <a:gd name="connsiteY17" fmla="*/ 10924 h 11895"/>
              <a:gd name="connsiteX18" fmla="*/ 14986 w 16997"/>
              <a:gd name="connsiteY18" fmla="*/ 11279 h 11895"/>
              <a:gd name="connsiteX19" fmla="*/ 14242 w 16997"/>
              <a:gd name="connsiteY19" fmla="*/ 11658 h 11895"/>
              <a:gd name="connsiteX20" fmla="*/ 13278 w 16997"/>
              <a:gd name="connsiteY20" fmla="*/ 11658 h 11895"/>
              <a:gd name="connsiteX21" fmla="*/ 12562 w 16997"/>
              <a:gd name="connsiteY21" fmla="*/ 11658 h 11895"/>
              <a:gd name="connsiteX22" fmla="*/ 12424 w 16997"/>
              <a:gd name="connsiteY22" fmla="*/ 11895 h 11895"/>
              <a:gd name="connsiteX23" fmla="*/ 11983 w 16997"/>
              <a:gd name="connsiteY23" fmla="*/ 11658 h 11895"/>
              <a:gd name="connsiteX24" fmla="*/ 10992 w 16997"/>
              <a:gd name="connsiteY24" fmla="*/ 11516 h 11895"/>
              <a:gd name="connsiteX25" fmla="*/ 10854 w 16997"/>
              <a:gd name="connsiteY25" fmla="*/ 11658 h 11895"/>
              <a:gd name="connsiteX26" fmla="*/ 9835 w 16997"/>
              <a:gd name="connsiteY26" fmla="*/ 11042 h 11895"/>
              <a:gd name="connsiteX27" fmla="*/ 9394 w 16997"/>
              <a:gd name="connsiteY27" fmla="*/ 10687 h 11895"/>
              <a:gd name="connsiteX28" fmla="*/ 9118 w 16997"/>
              <a:gd name="connsiteY28" fmla="*/ 10687 h 11895"/>
              <a:gd name="connsiteX29" fmla="*/ 9118 w 16997"/>
              <a:gd name="connsiteY29" fmla="*/ 10924 h 11895"/>
              <a:gd name="connsiteX30" fmla="*/ 8430 w 16997"/>
              <a:gd name="connsiteY30" fmla="*/ 10924 h 11895"/>
              <a:gd name="connsiteX31" fmla="*/ 8430 w 16997"/>
              <a:gd name="connsiteY31" fmla="*/ 10687 h 11895"/>
              <a:gd name="connsiteX32" fmla="*/ 8264 w 16997"/>
              <a:gd name="connsiteY32" fmla="*/ 10924 h 11895"/>
              <a:gd name="connsiteX33" fmla="*/ 7989 w 16997"/>
              <a:gd name="connsiteY33" fmla="*/ 11042 h 11895"/>
              <a:gd name="connsiteX34" fmla="*/ 7548 w 16997"/>
              <a:gd name="connsiteY34" fmla="*/ 10924 h 11895"/>
              <a:gd name="connsiteX35" fmla="*/ 7135 w 16997"/>
              <a:gd name="connsiteY35" fmla="*/ 10687 h 11895"/>
              <a:gd name="connsiteX36" fmla="*/ 7135 w 16997"/>
              <a:gd name="connsiteY36" fmla="*/ 10308 h 11895"/>
              <a:gd name="connsiteX37" fmla="*/ 6584 w 16997"/>
              <a:gd name="connsiteY37" fmla="*/ 10071 h 11895"/>
              <a:gd name="connsiteX38" fmla="*/ 6419 w 16997"/>
              <a:gd name="connsiteY38" fmla="*/ 9431 h 11895"/>
              <a:gd name="connsiteX39" fmla="*/ 5702 w 16997"/>
              <a:gd name="connsiteY39" fmla="*/ 9075 h 11895"/>
              <a:gd name="connsiteX40" fmla="*/ 5399 w 16997"/>
              <a:gd name="connsiteY40" fmla="*/ 8459 h 11895"/>
              <a:gd name="connsiteX41" fmla="*/ 5289 w 16997"/>
              <a:gd name="connsiteY41" fmla="*/ 8341 h 11895"/>
              <a:gd name="connsiteX42" fmla="*/ 4986 w 16997"/>
              <a:gd name="connsiteY42" fmla="*/ 8341 h 11895"/>
              <a:gd name="connsiteX43" fmla="*/ 4848 w 16997"/>
              <a:gd name="connsiteY43" fmla="*/ 7985 h 11895"/>
              <a:gd name="connsiteX44" fmla="*/ 4160 w 16997"/>
              <a:gd name="connsiteY44" fmla="*/ 7985 h 11895"/>
              <a:gd name="connsiteX45" fmla="*/ 3829 w 16997"/>
              <a:gd name="connsiteY45" fmla="*/ 7109 h 11895"/>
              <a:gd name="connsiteX46" fmla="*/ 3416 w 16997"/>
              <a:gd name="connsiteY46" fmla="*/ 6729 h 11895"/>
              <a:gd name="connsiteX47" fmla="*/ 2700 w 16997"/>
              <a:gd name="connsiteY47" fmla="*/ 6729 h 11895"/>
              <a:gd name="connsiteX48" fmla="*/ 2700 w 16997"/>
              <a:gd name="connsiteY48" fmla="*/ 6374 h 11895"/>
              <a:gd name="connsiteX49" fmla="*/ 1983 w 16997"/>
              <a:gd name="connsiteY49" fmla="*/ 6374 h 11895"/>
              <a:gd name="connsiteX50" fmla="*/ 1846 w 16997"/>
              <a:gd name="connsiteY50" fmla="*/ 6137 h 11895"/>
              <a:gd name="connsiteX51" fmla="*/ 1846 w 16997"/>
              <a:gd name="connsiteY51" fmla="*/ 5900 h 11895"/>
              <a:gd name="connsiteX52" fmla="*/ 1570 w 16997"/>
              <a:gd name="connsiteY52" fmla="*/ 5758 h 11895"/>
              <a:gd name="connsiteX53" fmla="*/ 1983 w 16997"/>
              <a:gd name="connsiteY53" fmla="*/ 5521 h 11895"/>
              <a:gd name="connsiteX54" fmla="*/ 1846 w 16997"/>
              <a:gd name="connsiteY54" fmla="*/ 4928 h 11895"/>
              <a:gd name="connsiteX55" fmla="*/ 1129 w 16997"/>
              <a:gd name="connsiteY55" fmla="*/ 4170 h 11895"/>
              <a:gd name="connsiteX56" fmla="*/ 854 w 16997"/>
              <a:gd name="connsiteY56" fmla="*/ 3933 h 11895"/>
              <a:gd name="connsiteX57" fmla="*/ 1129 w 16997"/>
              <a:gd name="connsiteY57" fmla="*/ 3578 h 11895"/>
              <a:gd name="connsiteX58" fmla="*/ 551 w 16997"/>
              <a:gd name="connsiteY58" fmla="*/ 3317 h 11895"/>
              <a:gd name="connsiteX59" fmla="*/ 551 w 16997"/>
              <a:gd name="connsiteY59" fmla="*/ 2819 h 11895"/>
              <a:gd name="connsiteX60" fmla="*/ 441 w 16997"/>
              <a:gd name="connsiteY60" fmla="*/ 2322 h 11895"/>
              <a:gd name="connsiteX61" fmla="*/ 441 w 16997"/>
              <a:gd name="connsiteY61" fmla="*/ 2227 h 11895"/>
              <a:gd name="connsiteX62" fmla="*/ 165 w 16997"/>
              <a:gd name="connsiteY62" fmla="*/ 1966 h 11895"/>
              <a:gd name="connsiteX63" fmla="*/ 0 w 16997"/>
              <a:gd name="connsiteY63" fmla="*/ 2227 h 11895"/>
              <a:gd name="connsiteX64" fmla="*/ 0 w 16997"/>
              <a:gd name="connsiteY64" fmla="*/ 1729 h 11895"/>
              <a:gd name="connsiteX65" fmla="*/ 441 w 16997"/>
              <a:gd name="connsiteY65" fmla="*/ 1350 h 11895"/>
              <a:gd name="connsiteX66" fmla="*/ 165 w 16997"/>
              <a:gd name="connsiteY66" fmla="*/ 734 h 11895"/>
              <a:gd name="connsiteX67" fmla="*/ 551 w 16997"/>
              <a:gd name="connsiteY67" fmla="*/ 379 h 11895"/>
              <a:gd name="connsiteX68" fmla="*/ 441 w 16997"/>
              <a:gd name="connsiteY68" fmla="*/ 0 h 11895"/>
              <a:gd name="connsiteX0" fmla="*/ 441 w 16997"/>
              <a:gd name="connsiteY0" fmla="*/ 0 h 11895"/>
              <a:gd name="connsiteX1" fmla="*/ 11459 w 16997"/>
              <a:gd name="connsiteY1" fmla="*/ 2001 h 11895"/>
              <a:gd name="connsiteX2" fmla="*/ 14986 w 16997"/>
              <a:gd name="connsiteY2" fmla="*/ 5402 h 11895"/>
              <a:gd name="connsiteX3" fmla="*/ 14986 w 16997"/>
              <a:gd name="connsiteY3" fmla="*/ 6492 h 11895"/>
              <a:gd name="connsiteX4" fmla="*/ 14408 w 16997"/>
              <a:gd name="connsiteY4" fmla="*/ 6729 h 11895"/>
              <a:gd name="connsiteX5" fmla="*/ 13554 w 16997"/>
              <a:gd name="connsiteY5" fmla="*/ 6729 h 11895"/>
              <a:gd name="connsiteX6" fmla="*/ 13554 w 16997"/>
              <a:gd name="connsiteY6" fmla="*/ 7346 h 11895"/>
              <a:gd name="connsiteX7" fmla="*/ 14408 w 16997"/>
              <a:gd name="connsiteY7" fmla="*/ 7725 h 11895"/>
              <a:gd name="connsiteX8" fmla="*/ 15124 w 16997"/>
              <a:gd name="connsiteY8" fmla="*/ 8341 h 11895"/>
              <a:gd name="connsiteX9" fmla="*/ 16116 w 16997"/>
              <a:gd name="connsiteY9" fmla="*/ 8957 h 11895"/>
              <a:gd name="connsiteX10" fmla="*/ 16253 w 16997"/>
              <a:gd name="connsiteY10" fmla="*/ 9431 h 11895"/>
              <a:gd name="connsiteX11" fmla="*/ 16556 w 16997"/>
              <a:gd name="connsiteY11" fmla="*/ 9928 h 11895"/>
              <a:gd name="connsiteX12" fmla="*/ 16997 w 16997"/>
              <a:gd name="connsiteY12" fmla="*/ 9928 h 11895"/>
              <a:gd name="connsiteX13" fmla="*/ 16997 w 16997"/>
              <a:gd name="connsiteY13" fmla="*/ 10687 h 11895"/>
              <a:gd name="connsiteX14" fmla="*/ 16832 w 16997"/>
              <a:gd name="connsiteY14" fmla="*/ 10687 h 11895"/>
              <a:gd name="connsiteX15" fmla="*/ 16556 w 16997"/>
              <a:gd name="connsiteY15" fmla="*/ 10308 h 11895"/>
              <a:gd name="connsiteX16" fmla="*/ 15840 w 16997"/>
              <a:gd name="connsiteY16" fmla="*/ 10687 h 11895"/>
              <a:gd name="connsiteX17" fmla="*/ 15124 w 16997"/>
              <a:gd name="connsiteY17" fmla="*/ 10924 h 11895"/>
              <a:gd name="connsiteX18" fmla="*/ 14986 w 16997"/>
              <a:gd name="connsiteY18" fmla="*/ 11279 h 11895"/>
              <a:gd name="connsiteX19" fmla="*/ 14242 w 16997"/>
              <a:gd name="connsiteY19" fmla="*/ 11658 h 11895"/>
              <a:gd name="connsiteX20" fmla="*/ 13278 w 16997"/>
              <a:gd name="connsiteY20" fmla="*/ 11658 h 11895"/>
              <a:gd name="connsiteX21" fmla="*/ 12562 w 16997"/>
              <a:gd name="connsiteY21" fmla="*/ 11658 h 11895"/>
              <a:gd name="connsiteX22" fmla="*/ 12424 w 16997"/>
              <a:gd name="connsiteY22" fmla="*/ 11895 h 11895"/>
              <a:gd name="connsiteX23" fmla="*/ 11983 w 16997"/>
              <a:gd name="connsiteY23" fmla="*/ 11658 h 11895"/>
              <a:gd name="connsiteX24" fmla="*/ 10992 w 16997"/>
              <a:gd name="connsiteY24" fmla="*/ 11516 h 11895"/>
              <a:gd name="connsiteX25" fmla="*/ 10854 w 16997"/>
              <a:gd name="connsiteY25" fmla="*/ 11658 h 11895"/>
              <a:gd name="connsiteX26" fmla="*/ 9835 w 16997"/>
              <a:gd name="connsiteY26" fmla="*/ 11042 h 11895"/>
              <a:gd name="connsiteX27" fmla="*/ 9394 w 16997"/>
              <a:gd name="connsiteY27" fmla="*/ 10687 h 11895"/>
              <a:gd name="connsiteX28" fmla="*/ 9118 w 16997"/>
              <a:gd name="connsiteY28" fmla="*/ 10687 h 11895"/>
              <a:gd name="connsiteX29" fmla="*/ 9118 w 16997"/>
              <a:gd name="connsiteY29" fmla="*/ 10924 h 11895"/>
              <a:gd name="connsiteX30" fmla="*/ 8430 w 16997"/>
              <a:gd name="connsiteY30" fmla="*/ 10924 h 11895"/>
              <a:gd name="connsiteX31" fmla="*/ 8430 w 16997"/>
              <a:gd name="connsiteY31" fmla="*/ 10687 h 11895"/>
              <a:gd name="connsiteX32" fmla="*/ 8264 w 16997"/>
              <a:gd name="connsiteY32" fmla="*/ 10924 h 11895"/>
              <a:gd name="connsiteX33" fmla="*/ 7989 w 16997"/>
              <a:gd name="connsiteY33" fmla="*/ 11042 h 11895"/>
              <a:gd name="connsiteX34" fmla="*/ 7548 w 16997"/>
              <a:gd name="connsiteY34" fmla="*/ 10924 h 11895"/>
              <a:gd name="connsiteX35" fmla="*/ 7135 w 16997"/>
              <a:gd name="connsiteY35" fmla="*/ 10687 h 11895"/>
              <a:gd name="connsiteX36" fmla="*/ 7135 w 16997"/>
              <a:gd name="connsiteY36" fmla="*/ 10308 h 11895"/>
              <a:gd name="connsiteX37" fmla="*/ 6584 w 16997"/>
              <a:gd name="connsiteY37" fmla="*/ 10071 h 11895"/>
              <a:gd name="connsiteX38" fmla="*/ 6419 w 16997"/>
              <a:gd name="connsiteY38" fmla="*/ 9431 h 11895"/>
              <a:gd name="connsiteX39" fmla="*/ 5702 w 16997"/>
              <a:gd name="connsiteY39" fmla="*/ 9075 h 11895"/>
              <a:gd name="connsiteX40" fmla="*/ 5399 w 16997"/>
              <a:gd name="connsiteY40" fmla="*/ 8459 h 11895"/>
              <a:gd name="connsiteX41" fmla="*/ 5289 w 16997"/>
              <a:gd name="connsiteY41" fmla="*/ 8341 h 11895"/>
              <a:gd name="connsiteX42" fmla="*/ 4986 w 16997"/>
              <a:gd name="connsiteY42" fmla="*/ 8341 h 11895"/>
              <a:gd name="connsiteX43" fmla="*/ 4848 w 16997"/>
              <a:gd name="connsiteY43" fmla="*/ 7985 h 11895"/>
              <a:gd name="connsiteX44" fmla="*/ 4160 w 16997"/>
              <a:gd name="connsiteY44" fmla="*/ 7985 h 11895"/>
              <a:gd name="connsiteX45" fmla="*/ 3829 w 16997"/>
              <a:gd name="connsiteY45" fmla="*/ 7109 h 11895"/>
              <a:gd name="connsiteX46" fmla="*/ 3416 w 16997"/>
              <a:gd name="connsiteY46" fmla="*/ 6729 h 11895"/>
              <a:gd name="connsiteX47" fmla="*/ 2700 w 16997"/>
              <a:gd name="connsiteY47" fmla="*/ 6729 h 11895"/>
              <a:gd name="connsiteX48" fmla="*/ 2700 w 16997"/>
              <a:gd name="connsiteY48" fmla="*/ 6374 h 11895"/>
              <a:gd name="connsiteX49" fmla="*/ 1983 w 16997"/>
              <a:gd name="connsiteY49" fmla="*/ 6374 h 11895"/>
              <a:gd name="connsiteX50" fmla="*/ 1846 w 16997"/>
              <a:gd name="connsiteY50" fmla="*/ 6137 h 11895"/>
              <a:gd name="connsiteX51" fmla="*/ 1846 w 16997"/>
              <a:gd name="connsiteY51" fmla="*/ 5900 h 11895"/>
              <a:gd name="connsiteX52" fmla="*/ 1570 w 16997"/>
              <a:gd name="connsiteY52" fmla="*/ 5758 h 11895"/>
              <a:gd name="connsiteX53" fmla="*/ 1983 w 16997"/>
              <a:gd name="connsiteY53" fmla="*/ 5521 h 11895"/>
              <a:gd name="connsiteX54" fmla="*/ 1846 w 16997"/>
              <a:gd name="connsiteY54" fmla="*/ 4928 h 11895"/>
              <a:gd name="connsiteX55" fmla="*/ 1129 w 16997"/>
              <a:gd name="connsiteY55" fmla="*/ 4170 h 11895"/>
              <a:gd name="connsiteX56" fmla="*/ 854 w 16997"/>
              <a:gd name="connsiteY56" fmla="*/ 3933 h 11895"/>
              <a:gd name="connsiteX57" fmla="*/ 1129 w 16997"/>
              <a:gd name="connsiteY57" fmla="*/ 3578 h 11895"/>
              <a:gd name="connsiteX58" fmla="*/ 551 w 16997"/>
              <a:gd name="connsiteY58" fmla="*/ 3317 h 11895"/>
              <a:gd name="connsiteX59" fmla="*/ 551 w 16997"/>
              <a:gd name="connsiteY59" fmla="*/ 2819 h 11895"/>
              <a:gd name="connsiteX60" fmla="*/ 441 w 16997"/>
              <a:gd name="connsiteY60" fmla="*/ 2322 h 11895"/>
              <a:gd name="connsiteX61" fmla="*/ 441 w 16997"/>
              <a:gd name="connsiteY61" fmla="*/ 2227 h 11895"/>
              <a:gd name="connsiteX62" fmla="*/ 165 w 16997"/>
              <a:gd name="connsiteY62" fmla="*/ 1966 h 11895"/>
              <a:gd name="connsiteX63" fmla="*/ 0 w 16997"/>
              <a:gd name="connsiteY63" fmla="*/ 2227 h 11895"/>
              <a:gd name="connsiteX64" fmla="*/ 0 w 16997"/>
              <a:gd name="connsiteY64" fmla="*/ 1729 h 11895"/>
              <a:gd name="connsiteX65" fmla="*/ 441 w 16997"/>
              <a:gd name="connsiteY65" fmla="*/ 1350 h 11895"/>
              <a:gd name="connsiteX66" fmla="*/ 165 w 16997"/>
              <a:gd name="connsiteY66" fmla="*/ 734 h 11895"/>
              <a:gd name="connsiteX67" fmla="*/ 551 w 16997"/>
              <a:gd name="connsiteY67" fmla="*/ 379 h 11895"/>
              <a:gd name="connsiteX68" fmla="*/ 441 w 16997"/>
              <a:gd name="connsiteY68" fmla="*/ 0 h 11895"/>
              <a:gd name="connsiteX0" fmla="*/ 441 w 16997"/>
              <a:gd name="connsiteY0" fmla="*/ 0 h 11895"/>
              <a:gd name="connsiteX1" fmla="*/ 11459 w 16997"/>
              <a:gd name="connsiteY1" fmla="*/ 2001 h 11895"/>
              <a:gd name="connsiteX2" fmla="*/ 14986 w 16997"/>
              <a:gd name="connsiteY2" fmla="*/ 5402 h 11895"/>
              <a:gd name="connsiteX3" fmla="*/ 14986 w 16997"/>
              <a:gd name="connsiteY3" fmla="*/ 6492 h 11895"/>
              <a:gd name="connsiteX4" fmla="*/ 14408 w 16997"/>
              <a:gd name="connsiteY4" fmla="*/ 6729 h 11895"/>
              <a:gd name="connsiteX5" fmla="*/ 13554 w 16997"/>
              <a:gd name="connsiteY5" fmla="*/ 6729 h 11895"/>
              <a:gd name="connsiteX6" fmla="*/ 13554 w 16997"/>
              <a:gd name="connsiteY6" fmla="*/ 7346 h 11895"/>
              <a:gd name="connsiteX7" fmla="*/ 14408 w 16997"/>
              <a:gd name="connsiteY7" fmla="*/ 7725 h 11895"/>
              <a:gd name="connsiteX8" fmla="*/ 15124 w 16997"/>
              <a:gd name="connsiteY8" fmla="*/ 8341 h 11895"/>
              <a:gd name="connsiteX9" fmla="*/ 16116 w 16997"/>
              <a:gd name="connsiteY9" fmla="*/ 8957 h 11895"/>
              <a:gd name="connsiteX10" fmla="*/ 16253 w 16997"/>
              <a:gd name="connsiteY10" fmla="*/ 9431 h 11895"/>
              <a:gd name="connsiteX11" fmla="*/ 16556 w 16997"/>
              <a:gd name="connsiteY11" fmla="*/ 9928 h 11895"/>
              <a:gd name="connsiteX12" fmla="*/ 16997 w 16997"/>
              <a:gd name="connsiteY12" fmla="*/ 9928 h 11895"/>
              <a:gd name="connsiteX13" fmla="*/ 16997 w 16997"/>
              <a:gd name="connsiteY13" fmla="*/ 10687 h 11895"/>
              <a:gd name="connsiteX14" fmla="*/ 16832 w 16997"/>
              <a:gd name="connsiteY14" fmla="*/ 10687 h 11895"/>
              <a:gd name="connsiteX15" fmla="*/ 16556 w 16997"/>
              <a:gd name="connsiteY15" fmla="*/ 10308 h 11895"/>
              <a:gd name="connsiteX16" fmla="*/ 15840 w 16997"/>
              <a:gd name="connsiteY16" fmla="*/ 10687 h 11895"/>
              <a:gd name="connsiteX17" fmla="*/ 15124 w 16997"/>
              <a:gd name="connsiteY17" fmla="*/ 10924 h 11895"/>
              <a:gd name="connsiteX18" fmla="*/ 14986 w 16997"/>
              <a:gd name="connsiteY18" fmla="*/ 11279 h 11895"/>
              <a:gd name="connsiteX19" fmla="*/ 14242 w 16997"/>
              <a:gd name="connsiteY19" fmla="*/ 11658 h 11895"/>
              <a:gd name="connsiteX20" fmla="*/ 13278 w 16997"/>
              <a:gd name="connsiteY20" fmla="*/ 11658 h 11895"/>
              <a:gd name="connsiteX21" fmla="*/ 12562 w 16997"/>
              <a:gd name="connsiteY21" fmla="*/ 11658 h 11895"/>
              <a:gd name="connsiteX22" fmla="*/ 12424 w 16997"/>
              <a:gd name="connsiteY22" fmla="*/ 11895 h 11895"/>
              <a:gd name="connsiteX23" fmla="*/ 11983 w 16997"/>
              <a:gd name="connsiteY23" fmla="*/ 11658 h 11895"/>
              <a:gd name="connsiteX24" fmla="*/ 10992 w 16997"/>
              <a:gd name="connsiteY24" fmla="*/ 11516 h 11895"/>
              <a:gd name="connsiteX25" fmla="*/ 10854 w 16997"/>
              <a:gd name="connsiteY25" fmla="*/ 11658 h 11895"/>
              <a:gd name="connsiteX26" fmla="*/ 9835 w 16997"/>
              <a:gd name="connsiteY26" fmla="*/ 11042 h 11895"/>
              <a:gd name="connsiteX27" fmla="*/ 9394 w 16997"/>
              <a:gd name="connsiteY27" fmla="*/ 10687 h 11895"/>
              <a:gd name="connsiteX28" fmla="*/ 9118 w 16997"/>
              <a:gd name="connsiteY28" fmla="*/ 10687 h 11895"/>
              <a:gd name="connsiteX29" fmla="*/ 9118 w 16997"/>
              <a:gd name="connsiteY29" fmla="*/ 10924 h 11895"/>
              <a:gd name="connsiteX30" fmla="*/ 8430 w 16997"/>
              <a:gd name="connsiteY30" fmla="*/ 10924 h 11895"/>
              <a:gd name="connsiteX31" fmla="*/ 8430 w 16997"/>
              <a:gd name="connsiteY31" fmla="*/ 10687 h 11895"/>
              <a:gd name="connsiteX32" fmla="*/ 8264 w 16997"/>
              <a:gd name="connsiteY32" fmla="*/ 10924 h 11895"/>
              <a:gd name="connsiteX33" fmla="*/ 7989 w 16997"/>
              <a:gd name="connsiteY33" fmla="*/ 11042 h 11895"/>
              <a:gd name="connsiteX34" fmla="*/ 7548 w 16997"/>
              <a:gd name="connsiteY34" fmla="*/ 10924 h 11895"/>
              <a:gd name="connsiteX35" fmla="*/ 7135 w 16997"/>
              <a:gd name="connsiteY35" fmla="*/ 10687 h 11895"/>
              <a:gd name="connsiteX36" fmla="*/ 7135 w 16997"/>
              <a:gd name="connsiteY36" fmla="*/ 10308 h 11895"/>
              <a:gd name="connsiteX37" fmla="*/ 6584 w 16997"/>
              <a:gd name="connsiteY37" fmla="*/ 10071 h 11895"/>
              <a:gd name="connsiteX38" fmla="*/ 6419 w 16997"/>
              <a:gd name="connsiteY38" fmla="*/ 9431 h 11895"/>
              <a:gd name="connsiteX39" fmla="*/ 5702 w 16997"/>
              <a:gd name="connsiteY39" fmla="*/ 9075 h 11895"/>
              <a:gd name="connsiteX40" fmla="*/ 5399 w 16997"/>
              <a:gd name="connsiteY40" fmla="*/ 8459 h 11895"/>
              <a:gd name="connsiteX41" fmla="*/ 5289 w 16997"/>
              <a:gd name="connsiteY41" fmla="*/ 8341 h 11895"/>
              <a:gd name="connsiteX42" fmla="*/ 4986 w 16997"/>
              <a:gd name="connsiteY42" fmla="*/ 8341 h 11895"/>
              <a:gd name="connsiteX43" fmla="*/ 4848 w 16997"/>
              <a:gd name="connsiteY43" fmla="*/ 7985 h 11895"/>
              <a:gd name="connsiteX44" fmla="*/ 4160 w 16997"/>
              <a:gd name="connsiteY44" fmla="*/ 7985 h 11895"/>
              <a:gd name="connsiteX45" fmla="*/ 3829 w 16997"/>
              <a:gd name="connsiteY45" fmla="*/ 7109 h 11895"/>
              <a:gd name="connsiteX46" fmla="*/ 3416 w 16997"/>
              <a:gd name="connsiteY46" fmla="*/ 6729 h 11895"/>
              <a:gd name="connsiteX47" fmla="*/ 2700 w 16997"/>
              <a:gd name="connsiteY47" fmla="*/ 6729 h 11895"/>
              <a:gd name="connsiteX48" fmla="*/ 2700 w 16997"/>
              <a:gd name="connsiteY48" fmla="*/ 6374 h 11895"/>
              <a:gd name="connsiteX49" fmla="*/ 1983 w 16997"/>
              <a:gd name="connsiteY49" fmla="*/ 6374 h 11895"/>
              <a:gd name="connsiteX50" fmla="*/ 1846 w 16997"/>
              <a:gd name="connsiteY50" fmla="*/ 6137 h 11895"/>
              <a:gd name="connsiteX51" fmla="*/ 1846 w 16997"/>
              <a:gd name="connsiteY51" fmla="*/ 5900 h 11895"/>
              <a:gd name="connsiteX52" fmla="*/ 1570 w 16997"/>
              <a:gd name="connsiteY52" fmla="*/ 5758 h 11895"/>
              <a:gd name="connsiteX53" fmla="*/ 1983 w 16997"/>
              <a:gd name="connsiteY53" fmla="*/ 5521 h 11895"/>
              <a:gd name="connsiteX54" fmla="*/ 1846 w 16997"/>
              <a:gd name="connsiteY54" fmla="*/ 4928 h 11895"/>
              <a:gd name="connsiteX55" fmla="*/ 1129 w 16997"/>
              <a:gd name="connsiteY55" fmla="*/ 4170 h 11895"/>
              <a:gd name="connsiteX56" fmla="*/ 854 w 16997"/>
              <a:gd name="connsiteY56" fmla="*/ 3933 h 11895"/>
              <a:gd name="connsiteX57" fmla="*/ 1129 w 16997"/>
              <a:gd name="connsiteY57" fmla="*/ 3578 h 11895"/>
              <a:gd name="connsiteX58" fmla="*/ 551 w 16997"/>
              <a:gd name="connsiteY58" fmla="*/ 3317 h 11895"/>
              <a:gd name="connsiteX59" fmla="*/ 551 w 16997"/>
              <a:gd name="connsiteY59" fmla="*/ 2819 h 11895"/>
              <a:gd name="connsiteX60" fmla="*/ 441 w 16997"/>
              <a:gd name="connsiteY60" fmla="*/ 2322 h 11895"/>
              <a:gd name="connsiteX61" fmla="*/ 441 w 16997"/>
              <a:gd name="connsiteY61" fmla="*/ 2227 h 11895"/>
              <a:gd name="connsiteX62" fmla="*/ 165 w 16997"/>
              <a:gd name="connsiteY62" fmla="*/ 1966 h 11895"/>
              <a:gd name="connsiteX63" fmla="*/ 0 w 16997"/>
              <a:gd name="connsiteY63" fmla="*/ 2227 h 11895"/>
              <a:gd name="connsiteX64" fmla="*/ 0 w 16997"/>
              <a:gd name="connsiteY64" fmla="*/ 1729 h 11895"/>
              <a:gd name="connsiteX65" fmla="*/ 441 w 16997"/>
              <a:gd name="connsiteY65" fmla="*/ 1350 h 11895"/>
              <a:gd name="connsiteX66" fmla="*/ 165 w 16997"/>
              <a:gd name="connsiteY66" fmla="*/ 734 h 11895"/>
              <a:gd name="connsiteX67" fmla="*/ 551 w 16997"/>
              <a:gd name="connsiteY67" fmla="*/ 379 h 11895"/>
              <a:gd name="connsiteX68" fmla="*/ 441 w 16997"/>
              <a:gd name="connsiteY68" fmla="*/ 0 h 11895"/>
              <a:gd name="connsiteX0" fmla="*/ 441 w 16997"/>
              <a:gd name="connsiteY0" fmla="*/ 0 h 11895"/>
              <a:gd name="connsiteX1" fmla="*/ 14986 w 16997"/>
              <a:gd name="connsiteY1" fmla="*/ 5402 h 11895"/>
              <a:gd name="connsiteX2" fmla="*/ 14986 w 16997"/>
              <a:gd name="connsiteY2" fmla="*/ 6492 h 11895"/>
              <a:gd name="connsiteX3" fmla="*/ 14408 w 16997"/>
              <a:gd name="connsiteY3" fmla="*/ 6729 h 11895"/>
              <a:gd name="connsiteX4" fmla="*/ 13554 w 16997"/>
              <a:gd name="connsiteY4" fmla="*/ 6729 h 11895"/>
              <a:gd name="connsiteX5" fmla="*/ 13554 w 16997"/>
              <a:gd name="connsiteY5" fmla="*/ 7346 h 11895"/>
              <a:gd name="connsiteX6" fmla="*/ 14408 w 16997"/>
              <a:gd name="connsiteY6" fmla="*/ 7725 h 11895"/>
              <a:gd name="connsiteX7" fmla="*/ 15124 w 16997"/>
              <a:gd name="connsiteY7" fmla="*/ 8341 h 11895"/>
              <a:gd name="connsiteX8" fmla="*/ 16116 w 16997"/>
              <a:gd name="connsiteY8" fmla="*/ 8957 h 11895"/>
              <a:gd name="connsiteX9" fmla="*/ 16253 w 16997"/>
              <a:gd name="connsiteY9" fmla="*/ 9431 h 11895"/>
              <a:gd name="connsiteX10" fmla="*/ 16556 w 16997"/>
              <a:gd name="connsiteY10" fmla="*/ 9928 h 11895"/>
              <a:gd name="connsiteX11" fmla="*/ 16997 w 16997"/>
              <a:gd name="connsiteY11" fmla="*/ 9928 h 11895"/>
              <a:gd name="connsiteX12" fmla="*/ 16997 w 16997"/>
              <a:gd name="connsiteY12" fmla="*/ 10687 h 11895"/>
              <a:gd name="connsiteX13" fmla="*/ 16832 w 16997"/>
              <a:gd name="connsiteY13" fmla="*/ 10687 h 11895"/>
              <a:gd name="connsiteX14" fmla="*/ 16556 w 16997"/>
              <a:gd name="connsiteY14" fmla="*/ 10308 h 11895"/>
              <a:gd name="connsiteX15" fmla="*/ 15840 w 16997"/>
              <a:gd name="connsiteY15" fmla="*/ 10687 h 11895"/>
              <a:gd name="connsiteX16" fmla="*/ 15124 w 16997"/>
              <a:gd name="connsiteY16" fmla="*/ 10924 h 11895"/>
              <a:gd name="connsiteX17" fmla="*/ 14986 w 16997"/>
              <a:gd name="connsiteY17" fmla="*/ 11279 h 11895"/>
              <a:gd name="connsiteX18" fmla="*/ 14242 w 16997"/>
              <a:gd name="connsiteY18" fmla="*/ 11658 h 11895"/>
              <a:gd name="connsiteX19" fmla="*/ 13278 w 16997"/>
              <a:gd name="connsiteY19" fmla="*/ 11658 h 11895"/>
              <a:gd name="connsiteX20" fmla="*/ 12562 w 16997"/>
              <a:gd name="connsiteY20" fmla="*/ 11658 h 11895"/>
              <a:gd name="connsiteX21" fmla="*/ 12424 w 16997"/>
              <a:gd name="connsiteY21" fmla="*/ 11895 h 11895"/>
              <a:gd name="connsiteX22" fmla="*/ 11983 w 16997"/>
              <a:gd name="connsiteY22" fmla="*/ 11658 h 11895"/>
              <a:gd name="connsiteX23" fmla="*/ 10992 w 16997"/>
              <a:gd name="connsiteY23" fmla="*/ 11516 h 11895"/>
              <a:gd name="connsiteX24" fmla="*/ 10854 w 16997"/>
              <a:gd name="connsiteY24" fmla="*/ 11658 h 11895"/>
              <a:gd name="connsiteX25" fmla="*/ 9835 w 16997"/>
              <a:gd name="connsiteY25" fmla="*/ 11042 h 11895"/>
              <a:gd name="connsiteX26" fmla="*/ 9394 w 16997"/>
              <a:gd name="connsiteY26" fmla="*/ 10687 h 11895"/>
              <a:gd name="connsiteX27" fmla="*/ 9118 w 16997"/>
              <a:gd name="connsiteY27" fmla="*/ 10687 h 11895"/>
              <a:gd name="connsiteX28" fmla="*/ 9118 w 16997"/>
              <a:gd name="connsiteY28" fmla="*/ 10924 h 11895"/>
              <a:gd name="connsiteX29" fmla="*/ 8430 w 16997"/>
              <a:gd name="connsiteY29" fmla="*/ 10924 h 11895"/>
              <a:gd name="connsiteX30" fmla="*/ 8430 w 16997"/>
              <a:gd name="connsiteY30" fmla="*/ 10687 h 11895"/>
              <a:gd name="connsiteX31" fmla="*/ 8264 w 16997"/>
              <a:gd name="connsiteY31" fmla="*/ 10924 h 11895"/>
              <a:gd name="connsiteX32" fmla="*/ 7989 w 16997"/>
              <a:gd name="connsiteY32" fmla="*/ 11042 h 11895"/>
              <a:gd name="connsiteX33" fmla="*/ 7548 w 16997"/>
              <a:gd name="connsiteY33" fmla="*/ 10924 h 11895"/>
              <a:gd name="connsiteX34" fmla="*/ 7135 w 16997"/>
              <a:gd name="connsiteY34" fmla="*/ 10687 h 11895"/>
              <a:gd name="connsiteX35" fmla="*/ 7135 w 16997"/>
              <a:gd name="connsiteY35" fmla="*/ 10308 h 11895"/>
              <a:gd name="connsiteX36" fmla="*/ 6584 w 16997"/>
              <a:gd name="connsiteY36" fmla="*/ 10071 h 11895"/>
              <a:gd name="connsiteX37" fmla="*/ 6419 w 16997"/>
              <a:gd name="connsiteY37" fmla="*/ 9431 h 11895"/>
              <a:gd name="connsiteX38" fmla="*/ 5702 w 16997"/>
              <a:gd name="connsiteY38" fmla="*/ 9075 h 11895"/>
              <a:gd name="connsiteX39" fmla="*/ 5399 w 16997"/>
              <a:gd name="connsiteY39" fmla="*/ 8459 h 11895"/>
              <a:gd name="connsiteX40" fmla="*/ 5289 w 16997"/>
              <a:gd name="connsiteY40" fmla="*/ 8341 h 11895"/>
              <a:gd name="connsiteX41" fmla="*/ 4986 w 16997"/>
              <a:gd name="connsiteY41" fmla="*/ 8341 h 11895"/>
              <a:gd name="connsiteX42" fmla="*/ 4848 w 16997"/>
              <a:gd name="connsiteY42" fmla="*/ 7985 h 11895"/>
              <a:gd name="connsiteX43" fmla="*/ 4160 w 16997"/>
              <a:gd name="connsiteY43" fmla="*/ 7985 h 11895"/>
              <a:gd name="connsiteX44" fmla="*/ 3829 w 16997"/>
              <a:gd name="connsiteY44" fmla="*/ 7109 h 11895"/>
              <a:gd name="connsiteX45" fmla="*/ 3416 w 16997"/>
              <a:gd name="connsiteY45" fmla="*/ 6729 h 11895"/>
              <a:gd name="connsiteX46" fmla="*/ 2700 w 16997"/>
              <a:gd name="connsiteY46" fmla="*/ 6729 h 11895"/>
              <a:gd name="connsiteX47" fmla="*/ 2700 w 16997"/>
              <a:gd name="connsiteY47" fmla="*/ 6374 h 11895"/>
              <a:gd name="connsiteX48" fmla="*/ 1983 w 16997"/>
              <a:gd name="connsiteY48" fmla="*/ 6374 h 11895"/>
              <a:gd name="connsiteX49" fmla="*/ 1846 w 16997"/>
              <a:gd name="connsiteY49" fmla="*/ 6137 h 11895"/>
              <a:gd name="connsiteX50" fmla="*/ 1846 w 16997"/>
              <a:gd name="connsiteY50" fmla="*/ 5900 h 11895"/>
              <a:gd name="connsiteX51" fmla="*/ 1570 w 16997"/>
              <a:gd name="connsiteY51" fmla="*/ 5758 h 11895"/>
              <a:gd name="connsiteX52" fmla="*/ 1983 w 16997"/>
              <a:gd name="connsiteY52" fmla="*/ 5521 h 11895"/>
              <a:gd name="connsiteX53" fmla="*/ 1846 w 16997"/>
              <a:gd name="connsiteY53" fmla="*/ 4928 h 11895"/>
              <a:gd name="connsiteX54" fmla="*/ 1129 w 16997"/>
              <a:gd name="connsiteY54" fmla="*/ 4170 h 11895"/>
              <a:gd name="connsiteX55" fmla="*/ 854 w 16997"/>
              <a:gd name="connsiteY55" fmla="*/ 3933 h 11895"/>
              <a:gd name="connsiteX56" fmla="*/ 1129 w 16997"/>
              <a:gd name="connsiteY56" fmla="*/ 3578 h 11895"/>
              <a:gd name="connsiteX57" fmla="*/ 551 w 16997"/>
              <a:gd name="connsiteY57" fmla="*/ 3317 h 11895"/>
              <a:gd name="connsiteX58" fmla="*/ 551 w 16997"/>
              <a:gd name="connsiteY58" fmla="*/ 2819 h 11895"/>
              <a:gd name="connsiteX59" fmla="*/ 441 w 16997"/>
              <a:gd name="connsiteY59" fmla="*/ 2322 h 11895"/>
              <a:gd name="connsiteX60" fmla="*/ 441 w 16997"/>
              <a:gd name="connsiteY60" fmla="*/ 2227 h 11895"/>
              <a:gd name="connsiteX61" fmla="*/ 165 w 16997"/>
              <a:gd name="connsiteY61" fmla="*/ 1966 h 11895"/>
              <a:gd name="connsiteX62" fmla="*/ 0 w 16997"/>
              <a:gd name="connsiteY62" fmla="*/ 2227 h 11895"/>
              <a:gd name="connsiteX63" fmla="*/ 0 w 16997"/>
              <a:gd name="connsiteY63" fmla="*/ 1729 h 11895"/>
              <a:gd name="connsiteX64" fmla="*/ 441 w 16997"/>
              <a:gd name="connsiteY64" fmla="*/ 1350 h 11895"/>
              <a:gd name="connsiteX65" fmla="*/ 165 w 16997"/>
              <a:gd name="connsiteY65" fmla="*/ 734 h 11895"/>
              <a:gd name="connsiteX66" fmla="*/ 551 w 16997"/>
              <a:gd name="connsiteY66" fmla="*/ 379 h 11895"/>
              <a:gd name="connsiteX67" fmla="*/ 441 w 16997"/>
              <a:gd name="connsiteY67" fmla="*/ 0 h 11895"/>
              <a:gd name="connsiteX0" fmla="*/ 551 w 16997"/>
              <a:gd name="connsiteY0" fmla="*/ 0 h 11516"/>
              <a:gd name="connsiteX1" fmla="*/ 14986 w 16997"/>
              <a:gd name="connsiteY1" fmla="*/ 5023 h 11516"/>
              <a:gd name="connsiteX2" fmla="*/ 14986 w 16997"/>
              <a:gd name="connsiteY2" fmla="*/ 6113 h 11516"/>
              <a:gd name="connsiteX3" fmla="*/ 14408 w 16997"/>
              <a:gd name="connsiteY3" fmla="*/ 6350 h 11516"/>
              <a:gd name="connsiteX4" fmla="*/ 13554 w 16997"/>
              <a:gd name="connsiteY4" fmla="*/ 6350 h 11516"/>
              <a:gd name="connsiteX5" fmla="*/ 13554 w 16997"/>
              <a:gd name="connsiteY5" fmla="*/ 6967 h 11516"/>
              <a:gd name="connsiteX6" fmla="*/ 14408 w 16997"/>
              <a:gd name="connsiteY6" fmla="*/ 7346 h 11516"/>
              <a:gd name="connsiteX7" fmla="*/ 15124 w 16997"/>
              <a:gd name="connsiteY7" fmla="*/ 7962 h 11516"/>
              <a:gd name="connsiteX8" fmla="*/ 16116 w 16997"/>
              <a:gd name="connsiteY8" fmla="*/ 8578 h 11516"/>
              <a:gd name="connsiteX9" fmla="*/ 16253 w 16997"/>
              <a:gd name="connsiteY9" fmla="*/ 9052 h 11516"/>
              <a:gd name="connsiteX10" fmla="*/ 16556 w 16997"/>
              <a:gd name="connsiteY10" fmla="*/ 9549 h 11516"/>
              <a:gd name="connsiteX11" fmla="*/ 16997 w 16997"/>
              <a:gd name="connsiteY11" fmla="*/ 9549 h 11516"/>
              <a:gd name="connsiteX12" fmla="*/ 16997 w 16997"/>
              <a:gd name="connsiteY12" fmla="*/ 10308 h 11516"/>
              <a:gd name="connsiteX13" fmla="*/ 16832 w 16997"/>
              <a:gd name="connsiteY13" fmla="*/ 10308 h 11516"/>
              <a:gd name="connsiteX14" fmla="*/ 16556 w 16997"/>
              <a:gd name="connsiteY14" fmla="*/ 9929 h 11516"/>
              <a:gd name="connsiteX15" fmla="*/ 15840 w 16997"/>
              <a:gd name="connsiteY15" fmla="*/ 10308 h 11516"/>
              <a:gd name="connsiteX16" fmla="*/ 15124 w 16997"/>
              <a:gd name="connsiteY16" fmla="*/ 10545 h 11516"/>
              <a:gd name="connsiteX17" fmla="*/ 14986 w 16997"/>
              <a:gd name="connsiteY17" fmla="*/ 10900 h 11516"/>
              <a:gd name="connsiteX18" fmla="*/ 14242 w 16997"/>
              <a:gd name="connsiteY18" fmla="*/ 11279 h 11516"/>
              <a:gd name="connsiteX19" fmla="*/ 13278 w 16997"/>
              <a:gd name="connsiteY19" fmla="*/ 11279 h 11516"/>
              <a:gd name="connsiteX20" fmla="*/ 12562 w 16997"/>
              <a:gd name="connsiteY20" fmla="*/ 11279 h 11516"/>
              <a:gd name="connsiteX21" fmla="*/ 12424 w 16997"/>
              <a:gd name="connsiteY21" fmla="*/ 11516 h 11516"/>
              <a:gd name="connsiteX22" fmla="*/ 11983 w 16997"/>
              <a:gd name="connsiteY22" fmla="*/ 11279 h 11516"/>
              <a:gd name="connsiteX23" fmla="*/ 10992 w 16997"/>
              <a:gd name="connsiteY23" fmla="*/ 11137 h 11516"/>
              <a:gd name="connsiteX24" fmla="*/ 10854 w 16997"/>
              <a:gd name="connsiteY24" fmla="*/ 11279 h 11516"/>
              <a:gd name="connsiteX25" fmla="*/ 9835 w 16997"/>
              <a:gd name="connsiteY25" fmla="*/ 10663 h 11516"/>
              <a:gd name="connsiteX26" fmla="*/ 9394 w 16997"/>
              <a:gd name="connsiteY26" fmla="*/ 10308 h 11516"/>
              <a:gd name="connsiteX27" fmla="*/ 9118 w 16997"/>
              <a:gd name="connsiteY27" fmla="*/ 10308 h 11516"/>
              <a:gd name="connsiteX28" fmla="*/ 9118 w 16997"/>
              <a:gd name="connsiteY28" fmla="*/ 10545 h 11516"/>
              <a:gd name="connsiteX29" fmla="*/ 8430 w 16997"/>
              <a:gd name="connsiteY29" fmla="*/ 10545 h 11516"/>
              <a:gd name="connsiteX30" fmla="*/ 8430 w 16997"/>
              <a:gd name="connsiteY30" fmla="*/ 10308 h 11516"/>
              <a:gd name="connsiteX31" fmla="*/ 8264 w 16997"/>
              <a:gd name="connsiteY31" fmla="*/ 10545 h 11516"/>
              <a:gd name="connsiteX32" fmla="*/ 7989 w 16997"/>
              <a:gd name="connsiteY32" fmla="*/ 10663 h 11516"/>
              <a:gd name="connsiteX33" fmla="*/ 7548 w 16997"/>
              <a:gd name="connsiteY33" fmla="*/ 10545 h 11516"/>
              <a:gd name="connsiteX34" fmla="*/ 7135 w 16997"/>
              <a:gd name="connsiteY34" fmla="*/ 10308 h 11516"/>
              <a:gd name="connsiteX35" fmla="*/ 7135 w 16997"/>
              <a:gd name="connsiteY35" fmla="*/ 9929 h 11516"/>
              <a:gd name="connsiteX36" fmla="*/ 6584 w 16997"/>
              <a:gd name="connsiteY36" fmla="*/ 9692 h 11516"/>
              <a:gd name="connsiteX37" fmla="*/ 6419 w 16997"/>
              <a:gd name="connsiteY37" fmla="*/ 9052 h 11516"/>
              <a:gd name="connsiteX38" fmla="*/ 5702 w 16997"/>
              <a:gd name="connsiteY38" fmla="*/ 8696 h 11516"/>
              <a:gd name="connsiteX39" fmla="*/ 5399 w 16997"/>
              <a:gd name="connsiteY39" fmla="*/ 8080 h 11516"/>
              <a:gd name="connsiteX40" fmla="*/ 5289 w 16997"/>
              <a:gd name="connsiteY40" fmla="*/ 7962 h 11516"/>
              <a:gd name="connsiteX41" fmla="*/ 4986 w 16997"/>
              <a:gd name="connsiteY41" fmla="*/ 7962 h 11516"/>
              <a:gd name="connsiteX42" fmla="*/ 4848 w 16997"/>
              <a:gd name="connsiteY42" fmla="*/ 7606 h 11516"/>
              <a:gd name="connsiteX43" fmla="*/ 4160 w 16997"/>
              <a:gd name="connsiteY43" fmla="*/ 7606 h 11516"/>
              <a:gd name="connsiteX44" fmla="*/ 3829 w 16997"/>
              <a:gd name="connsiteY44" fmla="*/ 6730 h 11516"/>
              <a:gd name="connsiteX45" fmla="*/ 3416 w 16997"/>
              <a:gd name="connsiteY45" fmla="*/ 6350 h 11516"/>
              <a:gd name="connsiteX46" fmla="*/ 2700 w 16997"/>
              <a:gd name="connsiteY46" fmla="*/ 6350 h 11516"/>
              <a:gd name="connsiteX47" fmla="*/ 2700 w 16997"/>
              <a:gd name="connsiteY47" fmla="*/ 5995 h 11516"/>
              <a:gd name="connsiteX48" fmla="*/ 1983 w 16997"/>
              <a:gd name="connsiteY48" fmla="*/ 5995 h 11516"/>
              <a:gd name="connsiteX49" fmla="*/ 1846 w 16997"/>
              <a:gd name="connsiteY49" fmla="*/ 5758 h 11516"/>
              <a:gd name="connsiteX50" fmla="*/ 1846 w 16997"/>
              <a:gd name="connsiteY50" fmla="*/ 5521 h 11516"/>
              <a:gd name="connsiteX51" fmla="*/ 1570 w 16997"/>
              <a:gd name="connsiteY51" fmla="*/ 5379 h 11516"/>
              <a:gd name="connsiteX52" fmla="*/ 1983 w 16997"/>
              <a:gd name="connsiteY52" fmla="*/ 5142 h 11516"/>
              <a:gd name="connsiteX53" fmla="*/ 1846 w 16997"/>
              <a:gd name="connsiteY53" fmla="*/ 4549 h 11516"/>
              <a:gd name="connsiteX54" fmla="*/ 1129 w 16997"/>
              <a:gd name="connsiteY54" fmla="*/ 3791 h 11516"/>
              <a:gd name="connsiteX55" fmla="*/ 854 w 16997"/>
              <a:gd name="connsiteY55" fmla="*/ 3554 h 11516"/>
              <a:gd name="connsiteX56" fmla="*/ 1129 w 16997"/>
              <a:gd name="connsiteY56" fmla="*/ 3199 h 11516"/>
              <a:gd name="connsiteX57" fmla="*/ 551 w 16997"/>
              <a:gd name="connsiteY57" fmla="*/ 2938 h 11516"/>
              <a:gd name="connsiteX58" fmla="*/ 551 w 16997"/>
              <a:gd name="connsiteY58" fmla="*/ 2440 h 11516"/>
              <a:gd name="connsiteX59" fmla="*/ 441 w 16997"/>
              <a:gd name="connsiteY59" fmla="*/ 1943 h 11516"/>
              <a:gd name="connsiteX60" fmla="*/ 441 w 16997"/>
              <a:gd name="connsiteY60" fmla="*/ 1848 h 11516"/>
              <a:gd name="connsiteX61" fmla="*/ 165 w 16997"/>
              <a:gd name="connsiteY61" fmla="*/ 1587 h 11516"/>
              <a:gd name="connsiteX62" fmla="*/ 0 w 16997"/>
              <a:gd name="connsiteY62" fmla="*/ 1848 h 11516"/>
              <a:gd name="connsiteX63" fmla="*/ 0 w 16997"/>
              <a:gd name="connsiteY63" fmla="*/ 1350 h 11516"/>
              <a:gd name="connsiteX64" fmla="*/ 441 w 16997"/>
              <a:gd name="connsiteY64" fmla="*/ 971 h 11516"/>
              <a:gd name="connsiteX65" fmla="*/ 165 w 16997"/>
              <a:gd name="connsiteY65" fmla="*/ 355 h 11516"/>
              <a:gd name="connsiteX66" fmla="*/ 551 w 16997"/>
              <a:gd name="connsiteY66" fmla="*/ 0 h 11516"/>
              <a:gd name="connsiteX0" fmla="*/ 165 w 16997"/>
              <a:gd name="connsiteY0" fmla="*/ 0 h 11161"/>
              <a:gd name="connsiteX1" fmla="*/ 14986 w 16997"/>
              <a:gd name="connsiteY1" fmla="*/ 4668 h 11161"/>
              <a:gd name="connsiteX2" fmla="*/ 14986 w 16997"/>
              <a:gd name="connsiteY2" fmla="*/ 5758 h 11161"/>
              <a:gd name="connsiteX3" fmla="*/ 14408 w 16997"/>
              <a:gd name="connsiteY3" fmla="*/ 5995 h 11161"/>
              <a:gd name="connsiteX4" fmla="*/ 13554 w 16997"/>
              <a:gd name="connsiteY4" fmla="*/ 5995 h 11161"/>
              <a:gd name="connsiteX5" fmla="*/ 13554 w 16997"/>
              <a:gd name="connsiteY5" fmla="*/ 6612 h 11161"/>
              <a:gd name="connsiteX6" fmla="*/ 14408 w 16997"/>
              <a:gd name="connsiteY6" fmla="*/ 6991 h 11161"/>
              <a:gd name="connsiteX7" fmla="*/ 15124 w 16997"/>
              <a:gd name="connsiteY7" fmla="*/ 7607 h 11161"/>
              <a:gd name="connsiteX8" fmla="*/ 16116 w 16997"/>
              <a:gd name="connsiteY8" fmla="*/ 8223 h 11161"/>
              <a:gd name="connsiteX9" fmla="*/ 16253 w 16997"/>
              <a:gd name="connsiteY9" fmla="*/ 8697 h 11161"/>
              <a:gd name="connsiteX10" fmla="*/ 16556 w 16997"/>
              <a:gd name="connsiteY10" fmla="*/ 9194 h 11161"/>
              <a:gd name="connsiteX11" fmla="*/ 16997 w 16997"/>
              <a:gd name="connsiteY11" fmla="*/ 9194 h 11161"/>
              <a:gd name="connsiteX12" fmla="*/ 16997 w 16997"/>
              <a:gd name="connsiteY12" fmla="*/ 9953 h 11161"/>
              <a:gd name="connsiteX13" fmla="*/ 16832 w 16997"/>
              <a:gd name="connsiteY13" fmla="*/ 9953 h 11161"/>
              <a:gd name="connsiteX14" fmla="*/ 16556 w 16997"/>
              <a:gd name="connsiteY14" fmla="*/ 9574 h 11161"/>
              <a:gd name="connsiteX15" fmla="*/ 15840 w 16997"/>
              <a:gd name="connsiteY15" fmla="*/ 9953 h 11161"/>
              <a:gd name="connsiteX16" fmla="*/ 15124 w 16997"/>
              <a:gd name="connsiteY16" fmla="*/ 10190 h 11161"/>
              <a:gd name="connsiteX17" fmla="*/ 14986 w 16997"/>
              <a:gd name="connsiteY17" fmla="*/ 10545 h 11161"/>
              <a:gd name="connsiteX18" fmla="*/ 14242 w 16997"/>
              <a:gd name="connsiteY18" fmla="*/ 10924 h 11161"/>
              <a:gd name="connsiteX19" fmla="*/ 13278 w 16997"/>
              <a:gd name="connsiteY19" fmla="*/ 10924 h 11161"/>
              <a:gd name="connsiteX20" fmla="*/ 12562 w 16997"/>
              <a:gd name="connsiteY20" fmla="*/ 10924 h 11161"/>
              <a:gd name="connsiteX21" fmla="*/ 12424 w 16997"/>
              <a:gd name="connsiteY21" fmla="*/ 11161 h 11161"/>
              <a:gd name="connsiteX22" fmla="*/ 11983 w 16997"/>
              <a:gd name="connsiteY22" fmla="*/ 10924 h 11161"/>
              <a:gd name="connsiteX23" fmla="*/ 10992 w 16997"/>
              <a:gd name="connsiteY23" fmla="*/ 10782 h 11161"/>
              <a:gd name="connsiteX24" fmla="*/ 10854 w 16997"/>
              <a:gd name="connsiteY24" fmla="*/ 10924 h 11161"/>
              <a:gd name="connsiteX25" fmla="*/ 9835 w 16997"/>
              <a:gd name="connsiteY25" fmla="*/ 10308 h 11161"/>
              <a:gd name="connsiteX26" fmla="*/ 9394 w 16997"/>
              <a:gd name="connsiteY26" fmla="*/ 9953 h 11161"/>
              <a:gd name="connsiteX27" fmla="*/ 9118 w 16997"/>
              <a:gd name="connsiteY27" fmla="*/ 9953 h 11161"/>
              <a:gd name="connsiteX28" fmla="*/ 9118 w 16997"/>
              <a:gd name="connsiteY28" fmla="*/ 10190 h 11161"/>
              <a:gd name="connsiteX29" fmla="*/ 8430 w 16997"/>
              <a:gd name="connsiteY29" fmla="*/ 10190 h 11161"/>
              <a:gd name="connsiteX30" fmla="*/ 8430 w 16997"/>
              <a:gd name="connsiteY30" fmla="*/ 9953 h 11161"/>
              <a:gd name="connsiteX31" fmla="*/ 8264 w 16997"/>
              <a:gd name="connsiteY31" fmla="*/ 10190 h 11161"/>
              <a:gd name="connsiteX32" fmla="*/ 7989 w 16997"/>
              <a:gd name="connsiteY32" fmla="*/ 10308 h 11161"/>
              <a:gd name="connsiteX33" fmla="*/ 7548 w 16997"/>
              <a:gd name="connsiteY33" fmla="*/ 10190 h 11161"/>
              <a:gd name="connsiteX34" fmla="*/ 7135 w 16997"/>
              <a:gd name="connsiteY34" fmla="*/ 9953 h 11161"/>
              <a:gd name="connsiteX35" fmla="*/ 7135 w 16997"/>
              <a:gd name="connsiteY35" fmla="*/ 9574 h 11161"/>
              <a:gd name="connsiteX36" fmla="*/ 6584 w 16997"/>
              <a:gd name="connsiteY36" fmla="*/ 9337 h 11161"/>
              <a:gd name="connsiteX37" fmla="*/ 6419 w 16997"/>
              <a:gd name="connsiteY37" fmla="*/ 8697 h 11161"/>
              <a:gd name="connsiteX38" fmla="*/ 5702 w 16997"/>
              <a:gd name="connsiteY38" fmla="*/ 8341 h 11161"/>
              <a:gd name="connsiteX39" fmla="*/ 5399 w 16997"/>
              <a:gd name="connsiteY39" fmla="*/ 7725 h 11161"/>
              <a:gd name="connsiteX40" fmla="*/ 5289 w 16997"/>
              <a:gd name="connsiteY40" fmla="*/ 7607 h 11161"/>
              <a:gd name="connsiteX41" fmla="*/ 4986 w 16997"/>
              <a:gd name="connsiteY41" fmla="*/ 7607 h 11161"/>
              <a:gd name="connsiteX42" fmla="*/ 4848 w 16997"/>
              <a:gd name="connsiteY42" fmla="*/ 7251 h 11161"/>
              <a:gd name="connsiteX43" fmla="*/ 4160 w 16997"/>
              <a:gd name="connsiteY43" fmla="*/ 7251 h 11161"/>
              <a:gd name="connsiteX44" fmla="*/ 3829 w 16997"/>
              <a:gd name="connsiteY44" fmla="*/ 6375 h 11161"/>
              <a:gd name="connsiteX45" fmla="*/ 3416 w 16997"/>
              <a:gd name="connsiteY45" fmla="*/ 5995 h 11161"/>
              <a:gd name="connsiteX46" fmla="*/ 2700 w 16997"/>
              <a:gd name="connsiteY46" fmla="*/ 5995 h 11161"/>
              <a:gd name="connsiteX47" fmla="*/ 2700 w 16997"/>
              <a:gd name="connsiteY47" fmla="*/ 5640 h 11161"/>
              <a:gd name="connsiteX48" fmla="*/ 1983 w 16997"/>
              <a:gd name="connsiteY48" fmla="*/ 5640 h 11161"/>
              <a:gd name="connsiteX49" fmla="*/ 1846 w 16997"/>
              <a:gd name="connsiteY49" fmla="*/ 5403 h 11161"/>
              <a:gd name="connsiteX50" fmla="*/ 1846 w 16997"/>
              <a:gd name="connsiteY50" fmla="*/ 5166 h 11161"/>
              <a:gd name="connsiteX51" fmla="*/ 1570 w 16997"/>
              <a:gd name="connsiteY51" fmla="*/ 5024 h 11161"/>
              <a:gd name="connsiteX52" fmla="*/ 1983 w 16997"/>
              <a:gd name="connsiteY52" fmla="*/ 4787 h 11161"/>
              <a:gd name="connsiteX53" fmla="*/ 1846 w 16997"/>
              <a:gd name="connsiteY53" fmla="*/ 4194 h 11161"/>
              <a:gd name="connsiteX54" fmla="*/ 1129 w 16997"/>
              <a:gd name="connsiteY54" fmla="*/ 3436 h 11161"/>
              <a:gd name="connsiteX55" fmla="*/ 854 w 16997"/>
              <a:gd name="connsiteY55" fmla="*/ 3199 h 11161"/>
              <a:gd name="connsiteX56" fmla="*/ 1129 w 16997"/>
              <a:gd name="connsiteY56" fmla="*/ 2844 h 11161"/>
              <a:gd name="connsiteX57" fmla="*/ 551 w 16997"/>
              <a:gd name="connsiteY57" fmla="*/ 2583 h 11161"/>
              <a:gd name="connsiteX58" fmla="*/ 551 w 16997"/>
              <a:gd name="connsiteY58" fmla="*/ 2085 h 11161"/>
              <a:gd name="connsiteX59" fmla="*/ 441 w 16997"/>
              <a:gd name="connsiteY59" fmla="*/ 1588 h 11161"/>
              <a:gd name="connsiteX60" fmla="*/ 441 w 16997"/>
              <a:gd name="connsiteY60" fmla="*/ 1493 h 11161"/>
              <a:gd name="connsiteX61" fmla="*/ 165 w 16997"/>
              <a:gd name="connsiteY61" fmla="*/ 1232 h 11161"/>
              <a:gd name="connsiteX62" fmla="*/ 0 w 16997"/>
              <a:gd name="connsiteY62" fmla="*/ 1493 h 11161"/>
              <a:gd name="connsiteX63" fmla="*/ 0 w 16997"/>
              <a:gd name="connsiteY63" fmla="*/ 995 h 11161"/>
              <a:gd name="connsiteX64" fmla="*/ 441 w 16997"/>
              <a:gd name="connsiteY64" fmla="*/ 616 h 11161"/>
              <a:gd name="connsiteX65" fmla="*/ 165 w 16997"/>
              <a:gd name="connsiteY65" fmla="*/ 0 h 11161"/>
              <a:gd name="connsiteX0" fmla="*/ 441 w 16997"/>
              <a:gd name="connsiteY0" fmla="*/ 0 h 10545"/>
              <a:gd name="connsiteX1" fmla="*/ 14986 w 16997"/>
              <a:gd name="connsiteY1" fmla="*/ 4052 h 10545"/>
              <a:gd name="connsiteX2" fmla="*/ 14986 w 16997"/>
              <a:gd name="connsiteY2" fmla="*/ 5142 h 10545"/>
              <a:gd name="connsiteX3" fmla="*/ 14408 w 16997"/>
              <a:gd name="connsiteY3" fmla="*/ 5379 h 10545"/>
              <a:gd name="connsiteX4" fmla="*/ 13554 w 16997"/>
              <a:gd name="connsiteY4" fmla="*/ 5379 h 10545"/>
              <a:gd name="connsiteX5" fmla="*/ 13554 w 16997"/>
              <a:gd name="connsiteY5" fmla="*/ 5996 h 10545"/>
              <a:gd name="connsiteX6" fmla="*/ 14408 w 16997"/>
              <a:gd name="connsiteY6" fmla="*/ 6375 h 10545"/>
              <a:gd name="connsiteX7" fmla="*/ 15124 w 16997"/>
              <a:gd name="connsiteY7" fmla="*/ 6991 h 10545"/>
              <a:gd name="connsiteX8" fmla="*/ 16116 w 16997"/>
              <a:gd name="connsiteY8" fmla="*/ 7607 h 10545"/>
              <a:gd name="connsiteX9" fmla="*/ 16253 w 16997"/>
              <a:gd name="connsiteY9" fmla="*/ 8081 h 10545"/>
              <a:gd name="connsiteX10" fmla="*/ 16556 w 16997"/>
              <a:gd name="connsiteY10" fmla="*/ 8578 h 10545"/>
              <a:gd name="connsiteX11" fmla="*/ 16997 w 16997"/>
              <a:gd name="connsiteY11" fmla="*/ 8578 h 10545"/>
              <a:gd name="connsiteX12" fmla="*/ 16997 w 16997"/>
              <a:gd name="connsiteY12" fmla="*/ 9337 h 10545"/>
              <a:gd name="connsiteX13" fmla="*/ 16832 w 16997"/>
              <a:gd name="connsiteY13" fmla="*/ 9337 h 10545"/>
              <a:gd name="connsiteX14" fmla="*/ 16556 w 16997"/>
              <a:gd name="connsiteY14" fmla="*/ 8958 h 10545"/>
              <a:gd name="connsiteX15" fmla="*/ 15840 w 16997"/>
              <a:gd name="connsiteY15" fmla="*/ 9337 h 10545"/>
              <a:gd name="connsiteX16" fmla="*/ 15124 w 16997"/>
              <a:gd name="connsiteY16" fmla="*/ 9574 h 10545"/>
              <a:gd name="connsiteX17" fmla="*/ 14986 w 16997"/>
              <a:gd name="connsiteY17" fmla="*/ 9929 h 10545"/>
              <a:gd name="connsiteX18" fmla="*/ 14242 w 16997"/>
              <a:gd name="connsiteY18" fmla="*/ 10308 h 10545"/>
              <a:gd name="connsiteX19" fmla="*/ 13278 w 16997"/>
              <a:gd name="connsiteY19" fmla="*/ 10308 h 10545"/>
              <a:gd name="connsiteX20" fmla="*/ 12562 w 16997"/>
              <a:gd name="connsiteY20" fmla="*/ 10308 h 10545"/>
              <a:gd name="connsiteX21" fmla="*/ 12424 w 16997"/>
              <a:gd name="connsiteY21" fmla="*/ 10545 h 10545"/>
              <a:gd name="connsiteX22" fmla="*/ 11983 w 16997"/>
              <a:gd name="connsiteY22" fmla="*/ 10308 h 10545"/>
              <a:gd name="connsiteX23" fmla="*/ 10992 w 16997"/>
              <a:gd name="connsiteY23" fmla="*/ 10166 h 10545"/>
              <a:gd name="connsiteX24" fmla="*/ 10854 w 16997"/>
              <a:gd name="connsiteY24" fmla="*/ 10308 h 10545"/>
              <a:gd name="connsiteX25" fmla="*/ 9835 w 16997"/>
              <a:gd name="connsiteY25" fmla="*/ 9692 h 10545"/>
              <a:gd name="connsiteX26" fmla="*/ 9394 w 16997"/>
              <a:gd name="connsiteY26" fmla="*/ 9337 h 10545"/>
              <a:gd name="connsiteX27" fmla="*/ 9118 w 16997"/>
              <a:gd name="connsiteY27" fmla="*/ 9337 h 10545"/>
              <a:gd name="connsiteX28" fmla="*/ 9118 w 16997"/>
              <a:gd name="connsiteY28" fmla="*/ 9574 h 10545"/>
              <a:gd name="connsiteX29" fmla="*/ 8430 w 16997"/>
              <a:gd name="connsiteY29" fmla="*/ 9574 h 10545"/>
              <a:gd name="connsiteX30" fmla="*/ 8430 w 16997"/>
              <a:gd name="connsiteY30" fmla="*/ 9337 h 10545"/>
              <a:gd name="connsiteX31" fmla="*/ 8264 w 16997"/>
              <a:gd name="connsiteY31" fmla="*/ 9574 h 10545"/>
              <a:gd name="connsiteX32" fmla="*/ 7989 w 16997"/>
              <a:gd name="connsiteY32" fmla="*/ 9692 h 10545"/>
              <a:gd name="connsiteX33" fmla="*/ 7548 w 16997"/>
              <a:gd name="connsiteY33" fmla="*/ 9574 h 10545"/>
              <a:gd name="connsiteX34" fmla="*/ 7135 w 16997"/>
              <a:gd name="connsiteY34" fmla="*/ 9337 h 10545"/>
              <a:gd name="connsiteX35" fmla="*/ 7135 w 16997"/>
              <a:gd name="connsiteY35" fmla="*/ 8958 h 10545"/>
              <a:gd name="connsiteX36" fmla="*/ 6584 w 16997"/>
              <a:gd name="connsiteY36" fmla="*/ 8721 h 10545"/>
              <a:gd name="connsiteX37" fmla="*/ 6419 w 16997"/>
              <a:gd name="connsiteY37" fmla="*/ 8081 h 10545"/>
              <a:gd name="connsiteX38" fmla="*/ 5702 w 16997"/>
              <a:gd name="connsiteY38" fmla="*/ 7725 h 10545"/>
              <a:gd name="connsiteX39" fmla="*/ 5399 w 16997"/>
              <a:gd name="connsiteY39" fmla="*/ 7109 h 10545"/>
              <a:gd name="connsiteX40" fmla="*/ 5289 w 16997"/>
              <a:gd name="connsiteY40" fmla="*/ 6991 h 10545"/>
              <a:gd name="connsiteX41" fmla="*/ 4986 w 16997"/>
              <a:gd name="connsiteY41" fmla="*/ 6991 h 10545"/>
              <a:gd name="connsiteX42" fmla="*/ 4848 w 16997"/>
              <a:gd name="connsiteY42" fmla="*/ 6635 h 10545"/>
              <a:gd name="connsiteX43" fmla="*/ 4160 w 16997"/>
              <a:gd name="connsiteY43" fmla="*/ 6635 h 10545"/>
              <a:gd name="connsiteX44" fmla="*/ 3829 w 16997"/>
              <a:gd name="connsiteY44" fmla="*/ 5759 h 10545"/>
              <a:gd name="connsiteX45" fmla="*/ 3416 w 16997"/>
              <a:gd name="connsiteY45" fmla="*/ 5379 h 10545"/>
              <a:gd name="connsiteX46" fmla="*/ 2700 w 16997"/>
              <a:gd name="connsiteY46" fmla="*/ 5379 h 10545"/>
              <a:gd name="connsiteX47" fmla="*/ 2700 w 16997"/>
              <a:gd name="connsiteY47" fmla="*/ 5024 h 10545"/>
              <a:gd name="connsiteX48" fmla="*/ 1983 w 16997"/>
              <a:gd name="connsiteY48" fmla="*/ 5024 h 10545"/>
              <a:gd name="connsiteX49" fmla="*/ 1846 w 16997"/>
              <a:gd name="connsiteY49" fmla="*/ 4787 h 10545"/>
              <a:gd name="connsiteX50" fmla="*/ 1846 w 16997"/>
              <a:gd name="connsiteY50" fmla="*/ 4550 h 10545"/>
              <a:gd name="connsiteX51" fmla="*/ 1570 w 16997"/>
              <a:gd name="connsiteY51" fmla="*/ 4408 h 10545"/>
              <a:gd name="connsiteX52" fmla="*/ 1983 w 16997"/>
              <a:gd name="connsiteY52" fmla="*/ 4171 h 10545"/>
              <a:gd name="connsiteX53" fmla="*/ 1846 w 16997"/>
              <a:gd name="connsiteY53" fmla="*/ 3578 h 10545"/>
              <a:gd name="connsiteX54" fmla="*/ 1129 w 16997"/>
              <a:gd name="connsiteY54" fmla="*/ 2820 h 10545"/>
              <a:gd name="connsiteX55" fmla="*/ 854 w 16997"/>
              <a:gd name="connsiteY55" fmla="*/ 2583 h 10545"/>
              <a:gd name="connsiteX56" fmla="*/ 1129 w 16997"/>
              <a:gd name="connsiteY56" fmla="*/ 2228 h 10545"/>
              <a:gd name="connsiteX57" fmla="*/ 551 w 16997"/>
              <a:gd name="connsiteY57" fmla="*/ 1967 h 10545"/>
              <a:gd name="connsiteX58" fmla="*/ 551 w 16997"/>
              <a:gd name="connsiteY58" fmla="*/ 1469 h 10545"/>
              <a:gd name="connsiteX59" fmla="*/ 441 w 16997"/>
              <a:gd name="connsiteY59" fmla="*/ 972 h 10545"/>
              <a:gd name="connsiteX60" fmla="*/ 441 w 16997"/>
              <a:gd name="connsiteY60" fmla="*/ 877 h 10545"/>
              <a:gd name="connsiteX61" fmla="*/ 165 w 16997"/>
              <a:gd name="connsiteY61" fmla="*/ 616 h 10545"/>
              <a:gd name="connsiteX62" fmla="*/ 0 w 16997"/>
              <a:gd name="connsiteY62" fmla="*/ 877 h 10545"/>
              <a:gd name="connsiteX63" fmla="*/ 0 w 16997"/>
              <a:gd name="connsiteY63" fmla="*/ 379 h 10545"/>
              <a:gd name="connsiteX64" fmla="*/ 441 w 16997"/>
              <a:gd name="connsiteY64" fmla="*/ 0 h 10545"/>
              <a:gd name="connsiteX0" fmla="*/ 0 w 16997"/>
              <a:gd name="connsiteY0" fmla="*/ 0 h 10166"/>
              <a:gd name="connsiteX1" fmla="*/ 14986 w 16997"/>
              <a:gd name="connsiteY1" fmla="*/ 3673 h 10166"/>
              <a:gd name="connsiteX2" fmla="*/ 14986 w 16997"/>
              <a:gd name="connsiteY2" fmla="*/ 4763 h 10166"/>
              <a:gd name="connsiteX3" fmla="*/ 14408 w 16997"/>
              <a:gd name="connsiteY3" fmla="*/ 5000 h 10166"/>
              <a:gd name="connsiteX4" fmla="*/ 13554 w 16997"/>
              <a:gd name="connsiteY4" fmla="*/ 5000 h 10166"/>
              <a:gd name="connsiteX5" fmla="*/ 13554 w 16997"/>
              <a:gd name="connsiteY5" fmla="*/ 5617 h 10166"/>
              <a:gd name="connsiteX6" fmla="*/ 14408 w 16997"/>
              <a:gd name="connsiteY6" fmla="*/ 5996 h 10166"/>
              <a:gd name="connsiteX7" fmla="*/ 15124 w 16997"/>
              <a:gd name="connsiteY7" fmla="*/ 6612 h 10166"/>
              <a:gd name="connsiteX8" fmla="*/ 16116 w 16997"/>
              <a:gd name="connsiteY8" fmla="*/ 7228 h 10166"/>
              <a:gd name="connsiteX9" fmla="*/ 16253 w 16997"/>
              <a:gd name="connsiteY9" fmla="*/ 7702 h 10166"/>
              <a:gd name="connsiteX10" fmla="*/ 16556 w 16997"/>
              <a:gd name="connsiteY10" fmla="*/ 8199 h 10166"/>
              <a:gd name="connsiteX11" fmla="*/ 16997 w 16997"/>
              <a:gd name="connsiteY11" fmla="*/ 8199 h 10166"/>
              <a:gd name="connsiteX12" fmla="*/ 16997 w 16997"/>
              <a:gd name="connsiteY12" fmla="*/ 8958 h 10166"/>
              <a:gd name="connsiteX13" fmla="*/ 16832 w 16997"/>
              <a:gd name="connsiteY13" fmla="*/ 8958 h 10166"/>
              <a:gd name="connsiteX14" fmla="*/ 16556 w 16997"/>
              <a:gd name="connsiteY14" fmla="*/ 8579 h 10166"/>
              <a:gd name="connsiteX15" fmla="*/ 15840 w 16997"/>
              <a:gd name="connsiteY15" fmla="*/ 8958 h 10166"/>
              <a:gd name="connsiteX16" fmla="*/ 15124 w 16997"/>
              <a:gd name="connsiteY16" fmla="*/ 9195 h 10166"/>
              <a:gd name="connsiteX17" fmla="*/ 14986 w 16997"/>
              <a:gd name="connsiteY17" fmla="*/ 9550 h 10166"/>
              <a:gd name="connsiteX18" fmla="*/ 14242 w 16997"/>
              <a:gd name="connsiteY18" fmla="*/ 9929 h 10166"/>
              <a:gd name="connsiteX19" fmla="*/ 13278 w 16997"/>
              <a:gd name="connsiteY19" fmla="*/ 9929 h 10166"/>
              <a:gd name="connsiteX20" fmla="*/ 12562 w 16997"/>
              <a:gd name="connsiteY20" fmla="*/ 9929 h 10166"/>
              <a:gd name="connsiteX21" fmla="*/ 12424 w 16997"/>
              <a:gd name="connsiteY21" fmla="*/ 10166 h 10166"/>
              <a:gd name="connsiteX22" fmla="*/ 11983 w 16997"/>
              <a:gd name="connsiteY22" fmla="*/ 9929 h 10166"/>
              <a:gd name="connsiteX23" fmla="*/ 10992 w 16997"/>
              <a:gd name="connsiteY23" fmla="*/ 9787 h 10166"/>
              <a:gd name="connsiteX24" fmla="*/ 10854 w 16997"/>
              <a:gd name="connsiteY24" fmla="*/ 9929 h 10166"/>
              <a:gd name="connsiteX25" fmla="*/ 9835 w 16997"/>
              <a:gd name="connsiteY25" fmla="*/ 9313 h 10166"/>
              <a:gd name="connsiteX26" fmla="*/ 9394 w 16997"/>
              <a:gd name="connsiteY26" fmla="*/ 8958 h 10166"/>
              <a:gd name="connsiteX27" fmla="*/ 9118 w 16997"/>
              <a:gd name="connsiteY27" fmla="*/ 8958 h 10166"/>
              <a:gd name="connsiteX28" fmla="*/ 9118 w 16997"/>
              <a:gd name="connsiteY28" fmla="*/ 9195 h 10166"/>
              <a:gd name="connsiteX29" fmla="*/ 8430 w 16997"/>
              <a:gd name="connsiteY29" fmla="*/ 9195 h 10166"/>
              <a:gd name="connsiteX30" fmla="*/ 8430 w 16997"/>
              <a:gd name="connsiteY30" fmla="*/ 8958 h 10166"/>
              <a:gd name="connsiteX31" fmla="*/ 8264 w 16997"/>
              <a:gd name="connsiteY31" fmla="*/ 9195 h 10166"/>
              <a:gd name="connsiteX32" fmla="*/ 7989 w 16997"/>
              <a:gd name="connsiteY32" fmla="*/ 9313 h 10166"/>
              <a:gd name="connsiteX33" fmla="*/ 7548 w 16997"/>
              <a:gd name="connsiteY33" fmla="*/ 9195 h 10166"/>
              <a:gd name="connsiteX34" fmla="*/ 7135 w 16997"/>
              <a:gd name="connsiteY34" fmla="*/ 8958 h 10166"/>
              <a:gd name="connsiteX35" fmla="*/ 7135 w 16997"/>
              <a:gd name="connsiteY35" fmla="*/ 8579 h 10166"/>
              <a:gd name="connsiteX36" fmla="*/ 6584 w 16997"/>
              <a:gd name="connsiteY36" fmla="*/ 8342 h 10166"/>
              <a:gd name="connsiteX37" fmla="*/ 6419 w 16997"/>
              <a:gd name="connsiteY37" fmla="*/ 7702 h 10166"/>
              <a:gd name="connsiteX38" fmla="*/ 5702 w 16997"/>
              <a:gd name="connsiteY38" fmla="*/ 7346 h 10166"/>
              <a:gd name="connsiteX39" fmla="*/ 5399 w 16997"/>
              <a:gd name="connsiteY39" fmla="*/ 6730 h 10166"/>
              <a:gd name="connsiteX40" fmla="*/ 5289 w 16997"/>
              <a:gd name="connsiteY40" fmla="*/ 6612 h 10166"/>
              <a:gd name="connsiteX41" fmla="*/ 4986 w 16997"/>
              <a:gd name="connsiteY41" fmla="*/ 6612 h 10166"/>
              <a:gd name="connsiteX42" fmla="*/ 4848 w 16997"/>
              <a:gd name="connsiteY42" fmla="*/ 6256 h 10166"/>
              <a:gd name="connsiteX43" fmla="*/ 4160 w 16997"/>
              <a:gd name="connsiteY43" fmla="*/ 6256 h 10166"/>
              <a:gd name="connsiteX44" fmla="*/ 3829 w 16997"/>
              <a:gd name="connsiteY44" fmla="*/ 5380 h 10166"/>
              <a:gd name="connsiteX45" fmla="*/ 3416 w 16997"/>
              <a:gd name="connsiteY45" fmla="*/ 5000 h 10166"/>
              <a:gd name="connsiteX46" fmla="*/ 2700 w 16997"/>
              <a:gd name="connsiteY46" fmla="*/ 5000 h 10166"/>
              <a:gd name="connsiteX47" fmla="*/ 2700 w 16997"/>
              <a:gd name="connsiteY47" fmla="*/ 4645 h 10166"/>
              <a:gd name="connsiteX48" fmla="*/ 1983 w 16997"/>
              <a:gd name="connsiteY48" fmla="*/ 4645 h 10166"/>
              <a:gd name="connsiteX49" fmla="*/ 1846 w 16997"/>
              <a:gd name="connsiteY49" fmla="*/ 4408 h 10166"/>
              <a:gd name="connsiteX50" fmla="*/ 1846 w 16997"/>
              <a:gd name="connsiteY50" fmla="*/ 4171 h 10166"/>
              <a:gd name="connsiteX51" fmla="*/ 1570 w 16997"/>
              <a:gd name="connsiteY51" fmla="*/ 4029 h 10166"/>
              <a:gd name="connsiteX52" fmla="*/ 1983 w 16997"/>
              <a:gd name="connsiteY52" fmla="*/ 3792 h 10166"/>
              <a:gd name="connsiteX53" fmla="*/ 1846 w 16997"/>
              <a:gd name="connsiteY53" fmla="*/ 3199 h 10166"/>
              <a:gd name="connsiteX54" fmla="*/ 1129 w 16997"/>
              <a:gd name="connsiteY54" fmla="*/ 2441 h 10166"/>
              <a:gd name="connsiteX55" fmla="*/ 854 w 16997"/>
              <a:gd name="connsiteY55" fmla="*/ 2204 h 10166"/>
              <a:gd name="connsiteX56" fmla="*/ 1129 w 16997"/>
              <a:gd name="connsiteY56" fmla="*/ 1849 h 10166"/>
              <a:gd name="connsiteX57" fmla="*/ 551 w 16997"/>
              <a:gd name="connsiteY57" fmla="*/ 1588 h 10166"/>
              <a:gd name="connsiteX58" fmla="*/ 551 w 16997"/>
              <a:gd name="connsiteY58" fmla="*/ 1090 h 10166"/>
              <a:gd name="connsiteX59" fmla="*/ 441 w 16997"/>
              <a:gd name="connsiteY59" fmla="*/ 593 h 10166"/>
              <a:gd name="connsiteX60" fmla="*/ 441 w 16997"/>
              <a:gd name="connsiteY60" fmla="*/ 498 h 10166"/>
              <a:gd name="connsiteX61" fmla="*/ 165 w 16997"/>
              <a:gd name="connsiteY61" fmla="*/ 237 h 10166"/>
              <a:gd name="connsiteX62" fmla="*/ 0 w 16997"/>
              <a:gd name="connsiteY62" fmla="*/ 498 h 10166"/>
              <a:gd name="connsiteX63" fmla="*/ 0 w 16997"/>
              <a:gd name="connsiteY63" fmla="*/ 0 h 10166"/>
              <a:gd name="connsiteX0" fmla="*/ 0 w 16997"/>
              <a:gd name="connsiteY0" fmla="*/ 0 h 10166"/>
              <a:gd name="connsiteX1" fmla="*/ 14986 w 16997"/>
              <a:gd name="connsiteY1" fmla="*/ 3673 h 10166"/>
              <a:gd name="connsiteX2" fmla="*/ 14986 w 16997"/>
              <a:gd name="connsiteY2" fmla="*/ 4763 h 10166"/>
              <a:gd name="connsiteX3" fmla="*/ 14408 w 16997"/>
              <a:gd name="connsiteY3" fmla="*/ 5000 h 10166"/>
              <a:gd name="connsiteX4" fmla="*/ 13554 w 16997"/>
              <a:gd name="connsiteY4" fmla="*/ 5000 h 10166"/>
              <a:gd name="connsiteX5" fmla="*/ 13554 w 16997"/>
              <a:gd name="connsiteY5" fmla="*/ 5617 h 10166"/>
              <a:gd name="connsiteX6" fmla="*/ 14408 w 16997"/>
              <a:gd name="connsiteY6" fmla="*/ 5996 h 10166"/>
              <a:gd name="connsiteX7" fmla="*/ 15124 w 16997"/>
              <a:gd name="connsiteY7" fmla="*/ 6612 h 10166"/>
              <a:gd name="connsiteX8" fmla="*/ 16116 w 16997"/>
              <a:gd name="connsiteY8" fmla="*/ 7228 h 10166"/>
              <a:gd name="connsiteX9" fmla="*/ 16253 w 16997"/>
              <a:gd name="connsiteY9" fmla="*/ 7702 h 10166"/>
              <a:gd name="connsiteX10" fmla="*/ 16556 w 16997"/>
              <a:gd name="connsiteY10" fmla="*/ 8199 h 10166"/>
              <a:gd name="connsiteX11" fmla="*/ 16997 w 16997"/>
              <a:gd name="connsiteY11" fmla="*/ 8199 h 10166"/>
              <a:gd name="connsiteX12" fmla="*/ 16997 w 16997"/>
              <a:gd name="connsiteY12" fmla="*/ 8958 h 10166"/>
              <a:gd name="connsiteX13" fmla="*/ 16832 w 16997"/>
              <a:gd name="connsiteY13" fmla="*/ 8958 h 10166"/>
              <a:gd name="connsiteX14" fmla="*/ 16556 w 16997"/>
              <a:gd name="connsiteY14" fmla="*/ 8579 h 10166"/>
              <a:gd name="connsiteX15" fmla="*/ 15840 w 16997"/>
              <a:gd name="connsiteY15" fmla="*/ 8958 h 10166"/>
              <a:gd name="connsiteX16" fmla="*/ 15124 w 16997"/>
              <a:gd name="connsiteY16" fmla="*/ 9195 h 10166"/>
              <a:gd name="connsiteX17" fmla="*/ 14986 w 16997"/>
              <a:gd name="connsiteY17" fmla="*/ 9550 h 10166"/>
              <a:gd name="connsiteX18" fmla="*/ 14242 w 16997"/>
              <a:gd name="connsiteY18" fmla="*/ 9929 h 10166"/>
              <a:gd name="connsiteX19" fmla="*/ 13278 w 16997"/>
              <a:gd name="connsiteY19" fmla="*/ 9929 h 10166"/>
              <a:gd name="connsiteX20" fmla="*/ 12562 w 16997"/>
              <a:gd name="connsiteY20" fmla="*/ 9929 h 10166"/>
              <a:gd name="connsiteX21" fmla="*/ 12424 w 16997"/>
              <a:gd name="connsiteY21" fmla="*/ 10166 h 10166"/>
              <a:gd name="connsiteX22" fmla="*/ 11983 w 16997"/>
              <a:gd name="connsiteY22" fmla="*/ 9929 h 10166"/>
              <a:gd name="connsiteX23" fmla="*/ 10992 w 16997"/>
              <a:gd name="connsiteY23" fmla="*/ 9787 h 10166"/>
              <a:gd name="connsiteX24" fmla="*/ 10854 w 16997"/>
              <a:gd name="connsiteY24" fmla="*/ 9929 h 10166"/>
              <a:gd name="connsiteX25" fmla="*/ 9835 w 16997"/>
              <a:gd name="connsiteY25" fmla="*/ 9313 h 10166"/>
              <a:gd name="connsiteX26" fmla="*/ 9394 w 16997"/>
              <a:gd name="connsiteY26" fmla="*/ 8958 h 10166"/>
              <a:gd name="connsiteX27" fmla="*/ 9118 w 16997"/>
              <a:gd name="connsiteY27" fmla="*/ 8958 h 10166"/>
              <a:gd name="connsiteX28" fmla="*/ 9118 w 16997"/>
              <a:gd name="connsiteY28" fmla="*/ 9195 h 10166"/>
              <a:gd name="connsiteX29" fmla="*/ 8430 w 16997"/>
              <a:gd name="connsiteY29" fmla="*/ 9195 h 10166"/>
              <a:gd name="connsiteX30" fmla="*/ 8430 w 16997"/>
              <a:gd name="connsiteY30" fmla="*/ 8958 h 10166"/>
              <a:gd name="connsiteX31" fmla="*/ 8264 w 16997"/>
              <a:gd name="connsiteY31" fmla="*/ 9195 h 10166"/>
              <a:gd name="connsiteX32" fmla="*/ 7989 w 16997"/>
              <a:gd name="connsiteY32" fmla="*/ 9313 h 10166"/>
              <a:gd name="connsiteX33" fmla="*/ 7548 w 16997"/>
              <a:gd name="connsiteY33" fmla="*/ 9195 h 10166"/>
              <a:gd name="connsiteX34" fmla="*/ 7135 w 16997"/>
              <a:gd name="connsiteY34" fmla="*/ 8958 h 10166"/>
              <a:gd name="connsiteX35" fmla="*/ 7135 w 16997"/>
              <a:gd name="connsiteY35" fmla="*/ 8579 h 10166"/>
              <a:gd name="connsiteX36" fmla="*/ 6584 w 16997"/>
              <a:gd name="connsiteY36" fmla="*/ 8342 h 10166"/>
              <a:gd name="connsiteX37" fmla="*/ 6419 w 16997"/>
              <a:gd name="connsiteY37" fmla="*/ 7702 h 10166"/>
              <a:gd name="connsiteX38" fmla="*/ 5702 w 16997"/>
              <a:gd name="connsiteY38" fmla="*/ 7346 h 10166"/>
              <a:gd name="connsiteX39" fmla="*/ 5399 w 16997"/>
              <a:gd name="connsiteY39" fmla="*/ 6730 h 10166"/>
              <a:gd name="connsiteX40" fmla="*/ 5289 w 16997"/>
              <a:gd name="connsiteY40" fmla="*/ 6612 h 10166"/>
              <a:gd name="connsiteX41" fmla="*/ 4986 w 16997"/>
              <a:gd name="connsiteY41" fmla="*/ 6612 h 10166"/>
              <a:gd name="connsiteX42" fmla="*/ 4848 w 16997"/>
              <a:gd name="connsiteY42" fmla="*/ 6256 h 10166"/>
              <a:gd name="connsiteX43" fmla="*/ 4160 w 16997"/>
              <a:gd name="connsiteY43" fmla="*/ 6256 h 10166"/>
              <a:gd name="connsiteX44" fmla="*/ 3829 w 16997"/>
              <a:gd name="connsiteY44" fmla="*/ 5380 h 10166"/>
              <a:gd name="connsiteX45" fmla="*/ 3416 w 16997"/>
              <a:gd name="connsiteY45" fmla="*/ 5000 h 10166"/>
              <a:gd name="connsiteX46" fmla="*/ 2700 w 16997"/>
              <a:gd name="connsiteY46" fmla="*/ 5000 h 10166"/>
              <a:gd name="connsiteX47" fmla="*/ 2700 w 16997"/>
              <a:gd name="connsiteY47" fmla="*/ 4645 h 10166"/>
              <a:gd name="connsiteX48" fmla="*/ 1983 w 16997"/>
              <a:gd name="connsiteY48" fmla="*/ 4645 h 10166"/>
              <a:gd name="connsiteX49" fmla="*/ 1846 w 16997"/>
              <a:gd name="connsiteY49" fmla="*/ 4408 h 10166"/>
              <a:gd name="connsiteX50" fmla="*/ 1846 w 16997"/>
              <a:gd name="connsiteY50" fmla="*/ 4171 h 10166"/>
              <a:gd name="connsiteX51" fmla="*/ 1570 w 16997"/>
              <a:gd name="connsiteY51" fmla="*/ 4029 h 10166"/>
              <a:gd name="connsiteX52" fmla="*/ 1983 w 16997"/>
              <a:gd name="connsiteY52" fmla="*/ 3792 h 10166"/>
              <a:gd name="connsiteX53" fmla="*/ 1846 w 16997"/>
              <a:gd name="connsiteY53" fmla="*/ 3199 h 10166"/>
              <a:gd name="connsiteX54" fmla="*/ 1129 w 16997"/>
              <a:gd name="connsiteY54" fmla="*/ 2441 h 10166"/>
              <a:gd name="connsiteX55" fmla="*/ 854 w 16997"/>
              <a:gd name="connsiteY55" fmla="*/ 2204 h 10166"/>
              <a:gd name="connsiteX56" fmla="*/ 1129 w 16997"/>
              <a:gd name="connsiteY56" fmla="*/ 1849 h 10166"/>
              <a:gd name="connsiteX57" fmla="*/ 551 w 16997"/>
              <a:gd name="connsiteY57" fmla="*/ 1588 h 10166"/>
              <a:gd name="connsiteX58" fmla="*/ 551 w 16997"/>
              <a:gd name="connsiteY58" fmla="*/ 1090 h 10166"/>
              <a:gd name="connsiteX59" fmla="*/ 441 w 16997"/>
              <a:gd name="connsiteY59" fmla="*/ 593 h 10166"/>
              <a:gd name="connsiteX60" fmla="*/ 441 w 16997"/>
              <a:gd name="connsiteY60" fmla="*/ 498 h 10166"/>
              <a:gd name="connsiteX61" fmla="*/ 0 w 16997"/>
              <a:gd name="connsiteY61" fmla="*/ 498 h 10166"/>
              <a:gd name="connsiteX62" fmla="*/ 0 w 16997"/>
              <a:gd name="connsiteY62" fmla="*/ 0 h 10166"/>
              <a:gd name="connsiteX0" fmla="*/ 0 w 16997"/>
              <a:gd name="connsiteY0" fmla="*/ 0 h 9668"/>
              <a:gd name="connsiteX1" fmla="*/ 14986 w 16997"/>
              <a:gd name="connsiteY1" fmla="*/ 3175 h 9668"/>
              <a:gd name="connsiteX2" fmla="*/ 14986 w 16997"/>
              <a:gd name="connsiteY2" fmla="*/ 4265 h 9668"/>
              <a:gd name="connsiteX3" fmla="*/ 14408 w 16997"/>
              <a:gd name="connsiteY3" fmla="*/ 4502 h 9668"/>
              <a:gd name="connsiteX4" fmla="*/ 13554 w 16997"/>
              <a:gd name="connsiteY4" fmla="*/ 4502 h 9668"/>
              <a:gd name="connsiteX5" fmla="*/ 13554 w 16997"/>
              <a:gd name="connsiteY5" fmla="*/ 5119 h 9668"/>
              <a:gd name="connsiteX6" fmla="*/ 14408 w 16997"/>
              <a:gd name="connsiteY6" fmla="*/ 5498 h 9668"/>
              <a:gd name="connsiteX7" fmla="*/ 15124 w 16997"/>
              <a:gd name="connsiteY7" fmla="*/ 6114 h 9668"/>
              <a:gd name="connsiteX8" fmla="*/ 16116 w 16997"/>
              <a:gd name="connsiteY8" fmla="*/ 6730 h 9668"/>
              <a:gd name="connsiteX9" fmla="*/ 16253 w 16997"/>
              <a:gd name="connsiteY9" fmla="*/ 7204 h 9668"/>
              <a:gd name="connsiteX10" fmla="*/ 16556 w 16997"/>
              <a:gd name="connsiteY10" fmla="*/ 7701 h 9668"/>
              <a:gd name="connsiteX11" fmla="*/ 16997 w 16997"/>
              <a:gd name="connsiteY11" fmla="*/ 7701 h 9668"/>
              <a:gd name="connsiteX12" fmla="*/ 16997 w 16997"/>
              <a:gd name="connsiteY12" fmla="*/ 8460 h 9668"/>
              <a:gd name="connsiteX13" fmla="*/ 16832 w 16997"/>
              <a:gd name="connsiteY13" fmla="*/ 8460 h 9668"/>
              <a:gd name="connsiteX14" fmla="*/ 16556 w 16997"/>
              <a:gd name="connsiteY14" fmla="*/ 8081 h 9668"/>
              <a:gd name="connsiteX15" fmla="*/ 15840 w 16997"/>
              <a:gd name="connsiteY15" fmla="*/ 8460 h 9668"/>
              <a:gd name="connsiteX16" fmla="*/ 15124 w 16997"/>
              <a:gd name="connsiteY16" fmla="*/ 8697 h 9668"/>
              <a:gd name="connsiteX17" fmla="*/ 14986 w 16997"/>
              <a:gd name="connsiteY17" fmla="*/ 9052 h 9668"/>
              <a:gd name="connsiteX18" fmla="*/ 14242 w 16997"/>
              <a:gd name="connsiteY18" fmla="*/ 9431 h 9668"/>
              <a:gd name="connsiteX19" fmla="*/ 13278 w 16997"/>
              <a:gd name="connsiteY19" fmla="*/ 9431 h 9668"/>
              <a:gd name="connsiteX20" fmla="*/ 12562 w 16997"/>
              <a:gd name="connsiteY20" fmla="*/ 9431 h 9668"/>
              <a:gd name="connsiteX21" fmla="*/ 12424 w 16997"/>
              <a:gd name="connsiteY21" fmla="*/ 9668 h 9668"/>
              <a:gd name="connsiteX22" fmla="*/ 11983 w 16997"/>
              <a:gd name="connsiteY22" fmla="*/ 9431 h 9668"/>
              <a:gd name="connsiteX23" fmla="*/ 10992 w 16997"/>
              <a:gd name="connsiteY23" fmla="*/ 9289 h 9668"/>
              <a:gd name="connsiteX24" fmla="*/ 10854 w 16997"/>
              <a:gd name="connsiteY24" fmla="*/ 9431 h 9668"/>
              <a:gd name="connsiteX25" fmla="*/ 9835 w 16997"/>
              <a:gd name="connsiteY25" fmla="*/ 8815 h 9668"/>
              <a:gd name="connsiteX26" fmla="*/ 9394 w 16997"/>
              <a:gd name="connsiteY26" fmla="*/ 8460 h 9668"/>
              <a:gd name="connsiteX27" fmla="*/ 9118 w 16997"/>
              <a:gd name="connsiteY27" fmla="*/ 8460 h 9668"/>
              <a:gd name="connsiteX28" fmla="*/ 9118 w 16997"/>
              <a:gd name="connsiteY28" fmla="*/ 8697 h 9668"/>
              <a:gd name="connsiteX29" fmla="*/ 8430 w 16997"/>
              <a:gd name="connsiteY29" fmla="*/ 8697 h 9668"/>
              <a:gd name="connsiteX30" fmla="*/ 8430 w 16997"/>
              <a:gd name="connsiteY30" fmla="*/ 8460 h 9668"/>
              <a:gd name="connsiteX31" fmla="*/ 8264 w 16997"/>
              <a:gd name="connsiteY31" fmla="*/ 8697 h 9668"/>
              <a:gd name="connsiteX32" fmla="*/ 7989 w 16997"/>
              <a:gd name="connsiteY32" fmla="*/ 8815 h 9668"/>
              <a:gd name="connsiteX33" fmla="*/ 7548 w 16997"/>
              <a:gd name="connsiteY33" fmla="*/ 8697 h 9668"/>
              <a:gd name="connsiteX34" fmla="*/ 7135 w 16997"/>
              <a:gd name="connsiteY34" fmla="*/ 8460 h 9668"/>
              <a:gd name="connsiteX35" fmla="*/ 7135 w 16997"/>
              <a:gd name="connsiteY35" fmla="*/ 8081 h 9668"/>
              <a:gd name="connsiteX36" fmla="*/ 6584 w 16997"/>
              <a:gd name="connsiteY36" fmla="*/ 7844 h 9668"/>
              <a:gd name="connsiteX37" fmla="*/ 6419 w 16997"/>
              <a:gd name="connsiteY37" fmla="*/ 7204 h 9668"/>
              <a:gd name="connsiteX38" fmla="*/ 5702 w 16997"/>
              <a:gd name="connsiteY38" fmla="*/ 6848 h 9668"/>
              <a:gd name="connsiteX39" fmla="*/ 5399 w 16997"/>
              <a:gd name="connsiteY39" fmla="*/ 6232 h 9668"/>
              <a:gd name="connsiteX40" fmla="*/ 5289 w 16997"/>
              <a:gd name="connsiteY40" fmla="*/ 6114 h 9668"/>
              <a:gd name="connsiteX41" fmla="*/ 4986 w 16997"/>
              <a:gd name="connsiteY41" fmla="*/ 6114 h 9668"/>
              <a:gd name="connsiteX42" fmla="*/ 4848 w 16997"/>
              <a:gd name="connsiteY42" fmla="*/ 5758 h 9668"/>
              <a:gd name="connsiteX43" fmla="*/ 4160 w 16997"/>
              <a:gd name="connsiteY43" fmla="*/ 5758 h 9668"/>
              <a:gd name="connsiteX44" fmla="*/ 3829 w 16997"/>
              <a:gd name="connsiteY44" fmla="*/ 4882 h 9668"/>
              <a:gd name="connsiteX45" fmla="*/ 3416 w 16997"/>
              <a:gd name="connsiteY45" fmla="*/ 4502 h 9668"/>
              <a:gd name="connsiteX46" fmla="*/ 2700 w 16997"/>
              <a:gd name="connsiteY46" fmla="*/ 4502 h 9668"/>
              <a:gd name="connsiteX47" fmla="*/ 2700 w 16997"/>
              <a:gd name="connsiteY47" fmla="*/ 4147 h 9668"/>
              <a:gd name="connsiteX48" fmla="*/ 1983 w 16997"/>
              <a:gd name="connsiteY48" fmla="*/ 4147 h 9668"/>
              <a:gd name="connsiteX49" fmla="*/ 1846 w 16997"/>
              <a:gd name="connsiteY49" fmla="*/ 3910 h 9668"/>
              <a:gd name="connsiteX50" fmla="*/ 1846 w 16997"/>
              <a:gd name="connsiteY50" fmla="*/ 3673 h 9668"/>
              <a:gd name="connsiteX51" fmla="*/ 1570 w 16997"/>
              <a:gd name="connsiteY51" fmla="*/ 3531 h 9668"/>
              <a:gd name="connsiteX52" fmla="*/ 1983 w 16997"/>
              <a:gd name="connsiteY52" fmla="*/ 3294 h 9668"/>
              <a:gd name="connsiteX53" fmla="*/ 1846 w 16997"/>
              <a:gd name="connsiteY53" fmla="*/ 2701 h 9668"/>
              <a:gd name="connsiteX54" fmla="*/ 1129 w 16997"/>
              <a:gd name="connsiteY54" fmla="*/ 1943 h 9668"/>
              <a:gd name="connsiteX55" fmla="*/ 854 w 16997"/>
              <a:gd name="connsiteY55" fmla="*/ 1706 h 9668"/>
              <a:gd name="connsiteX56" fmla="*/ 1129 w 16997"/>
              <a:gd name="connsiteY56" fmla="*/ 1351 h 9668"/>
              <a:gd name="connsiteX57" fmla="*/ 551 w 16997"/>
              <a:gd name="connsiteY57" fmla="*/ 1090 h 9668"/>
              <a:gd name="connsiteX58" fmla="*/ 551 w 16997"/>
              <a:gd name="connsiteY58" fmla="*/ 592 h 9668"/>
              <a:gd name="connsiteX59" fmla="*/ 441 w 16997"/>
              <a:gd name="connsiteY59" fmla="*/ 95 h 9668"/>
              <a:gd name="connsiteX60" fmla="*/ 441 w 16997"/>
              <a:gd name="connsiteY60" fmla="*/ 0 h 9668"/>
              <a:gd name="connsiteX61" fmla="*/ 0 w 16997"/>
              <a:gd name="connsiteY61" fmla="*/ 0 h 9668"/>
              <a:gd name="connsiteX0" fmla="*/ 0 w 9741"/>
              <a:gd name="connsiteY0" fmla="*/ 0 h 10000"/>
              <a:gd name="connsiteX1" fmla="*/ 8558 w 9741"/>
              <a:gd name="connsiteY1" fmla="*/ 3284 h 10000"/>
              <a:gd name="connsiteX2" fmla="*/ 8558 w 9741"/>
              <a:gd name="connsiteY2" fmla="*/ 4411 h 10000"/>
              <a:gd name="connsiteX3" fmla="*/ 8218 w 9741"/>
              <a:gd name="connsiteY3" fmla="*/ 4657 h 10000"/>
              <a:gd name="connsiteX4" fmla="*/ 7715 w 9741"/>
              <a:gd name="connsiteY4" fmla="*/ 4657 h 10000"/>
              <a:gd name="connsiteX5" fmla="*/ 7715 w 9741"/>
              <a:gd name="connsiteY5" fmla="*/ 5295 h 10000"/>
              <a:gd name="connsiteX6" fmla="*/ 8218 w 9741"/>
              <a:gd name="connsiteY6" fmla="*/ 5687 h 10000"/>
              <a:gd name="connsiteX7" fmla="*/ 8639 w 9741"/>
              <a:gd name="connsiteY7" fmla="*/ 6324 h 10000"/>
              <a:gd name="connsiteX8" fmla="*/ 9223 w 9741"/>
              <a:gd name="connsiteY8" fmla="*/ 6961 h 10000"/>
              <a:gd name="connsiteX9" fmla="*/ 9303 w 9741"/>
              <a:gd name="connsiteY9" fmla="*/ 7451 h 10000"/>
              <a:gd name="connsiteX10" fmla="*/ 9482 w 9741"/>
              <a:gd name="connsiteY10" fmla="*/ 7965 h 10000"/>
              <a:gd name="connsiteX11" fmla="*/ 9741 w 9741"/>
              <a:gd name="connsiteY11" fmla="*/ 7965 h 10000"/>
              <a:gd name="connsiteX12" fmla="*/ 9741 w 9741"/>
              <a:gd name="connsiteY12" fmla="*/ 8751 h 10000"/>
              <a:gd name="connsiteX13" fmla="*/ 9644 w 9741"/>
              <a:gd name="connsiteY13" fmla="*/ 8751 h 10000"/>
              <a:gd name="connsiteX14" fmla="*/ 9482 w 9741"/>
              <a:gd name="connsiteY14" fmla="*/ 8359 h 10000"/>
              <a:gd name="connsiteX15" fmla="*/ 9060 w 9741"/>
              <a:gd name="connsiteY15" fmla="*/ 8751 h 10000"/>
              <a:gd name="connsiteX16" fmla="*/ 8639 w 9741"/>
              <a:gd name="connsiteY16" fmla="*/ 8996 h 10000"/>
              <a:gd name="connsiteX17" fmla="*/ 8558 w 9741"/>
              <a:gd name="connsiteY17" fmla="*/ 9363 h 10000"/>
              <a:gd name="connsiteX18" fmla="*/ 8120 w 9741"/>
              <a:gd name="connsiteY18" fmla="*/ 9755 h 10000"/>
              <a:gd name="connsiteX19" fmla="*/ 7553 w 9741"/>
              <a:gd name="connsiteY19" fmla="*/ 9755 h 10000"/>
              <a:gd name="connsiteX20" fmla="*/ 7132 w 9741"/>
              <a:gd name="connsiteY20" fmla="*/ 9755 h 10000"/>
              <a:gd name="connsiteX21" fmla="*/ 7051 w 9741"/>
              <a:gd name="connsiteY21" fmla="*/ 10000 h 10000"/>
              <a:gd name="connsiteX22" fmla="*/ 6791 w 9741"/>
              <a:gd name="connsiteY22" fmla="*/ 9755 h 10000"/>
              <a:gd name="connsiteX23" fmla="*/ 6208 w 9741"/>
              <a:gd name="connsiteY23" fmla="*/ 9608 h 10000"/>
              <a:gd name="connsiteX24" fmla="*/ 6127 w 9741"/>
              <a:gd name="connsiteY24" fmla="*/ 9755 h 10000"/>
              <a:gd name="connsiteX25" fmla="*/ 5527 w 9741"/>
              <a:gd name="connsiteY25" fmla="*/ 9118 h 10000"/>
              <a:gd name="connsiteX26" fmla="*/ 5268 w 9741"/>
              <a:gd name="connsiteY26" fmla="*/ 8751 h 10000"/>
              <a:gd name="connsiteX27" fmla="*/ 5105 w 9741"/>
              <a:gd name="connsiteY27" fmla="*/ 8751 h 10000"/>
              <a:gd name="connsiteX28" fmla="*/ 5105 w 9741"/>
              <a:gd name="connsiteY28" fmla="*/ 8996 h 10000"/>
              <a:gd name="connsiteX29" fmla="*/ 4701 w 9741"/>
              <a:gd name="connsiteY29" fmla="*/ 8996 h 10000"/>
              <a:gd name="connsiteX30" fmla="*/ 4701 w 9741"/>
              <a:gd name="connsiteY30" fmla="*/ 8751 h 10000"/>
              <a:gd name="connsiteX31" fmla="*/ 4603 w 9741"/>
              <a:gd name="connsiteY31" fmla="*/ 8996 h 10000"/>
              <a:gd name="connsiteX32" fmla="*/ 4441 w 9741"/>
              <a:gd name="connsiteY32" fmla="*/ 9118 h 10000"/>
              <a:gd name="connsiteX33" fmla="*/ 4182 w 9741"/>
              <a:gd name="connsiteY33" fmla="*/ 8996 h 10000"/>
              <a:gd name="connsiteX34" fmla="*/ 3939 w 9741"/>
              <a:gd name="connsiteY34" fmla="*/ 8751 h 10000"/>
              <a:gd name="connsiteX35" fmla="*/ 3939 w 9741"/>
              <a:gd name="connsiteY35" fmla="*/ 8359 h 10000"/>
              <a:gd name="connsiteX36" fmla="*/ 3615 w 9741"/>
              <a:gd name="connsiteY36" fmla="*/ 8113 h 10000"/>
              <a:gd name="connsiteX37" fmla="*/ 3518 w 9741"/>
              <a:gd name="connsiteY37" fmla="*/ 7451 h 10000"/>
              <a:gd name="connsiteX38" fmla="*/ 3096 w 9741"/>
              <a:gd name="connsiteY38" fmla="*/ 7083 h 10000"/>
              <a:gd name="connsiteX39" fmla="*/ 2917 w 9741"/>
              <a:gd name="connsiteY39" fmla="*/ 6446 h 10000"/>
              <a:gd name="connsiteX40" fmla="*/ 2853 w 9741"/>
              <a:gd name="connsiteY40" fmla="*/ 6324 h 10000"/>
              <a:gd name="connsiteX41" fmla="*/ 2674 w 9741"/>
              <a:gd name="connsiteY41" fmla="*/ 6324 h 10000"/>
              <a:gd name="connsiteX42" fmla="*/ 2593 w 9741"/>
              <a:gd name="connsiteY42" fmla="*/ 5956 h 10000"/>
              <a:gd name="connsiteX43" fmla="*/ 2188 w 9741"/>
              <a:gd name="connsiteY43" fmla="*/ 5956 h 10000"/>
              <a:gd name="connsiteX44" fmla="*/ 1994 w 9741"/>
              <a:gd name="connsiteY44" fmla="*/ 5050 h 10000"/>
              <a:gd name="connsiteX45" fmla="*/ 1751 w 9741"/>
              <a:gd name="connsiteY45" fmla="*/ 4657 h 10000"/>
              <a:gd name="connsiteX46" fmla="*/ 1330 w 9741"/>
              <a:gd name="connsiteY46" fmla="*/ 4657 h 10000"/>
              <a:gd name="connsiteX47" fmla="*/ 1330 w 9741"/>
              <a:gd name="connsiteY47" fmla="*/ 4289 h 10000"/>
              <a:gd name="connsiteX48" fmla="*/ 908 w 9741"/>
              <a:gd name="connsiteY48" fmla="*/ 4289 h 10000"/>
              <a:gd name="connsiteX49" fmla="*/ 827 w 9741"/>
              <a:gd name="connsiteY49" fmla="*/ 4044 h 10000"/>
              <a:gd name="connsiteX50" fmla="*/ 827 w 9741"/>
              <a:gd name="connsiteY50" fmla="*/ 3799 h 10000"/>
              <a:gd name="connsiteX51" fmla="*/ 665 w 9741"/>
              <a:gd name="connsiteY51" fmla="*/ 3652 h 10000"/>
              <a:gd name="connsiteX52" fmla="*/ 908 w 9741"/>
              <a:gd name="connsiteY52" fmla="*/ 3407 h 10000"/>
              <a:gd name="connsiteX53" fmla="*/ 827 w 9741"/>
              <a:gd name="connsiteY53" fmla="*/ 2794 h 10000"/>
              <a:gd name="connsiteX54" fmla="*/ 405 w 9741"/>
              <a:gd name="connsiteY54" fmla="*/ 2010 h 10000"/>
              <a:gd name="connsiteX55" fmla="*/ 243 w 9741"/>
              <a:gd name="connsiteY55" fmla="*/ 1765 h 10000"/>
              <a:gd name="connsiteX56" fmla="*/ 405 w 9741"/>
              <a:gd name="connsiteY56" fmla="*/ 1397 h 10000"/>
              <a:gd name="connsiteX57" fmla="*/ 65 w 9741"/>
              <a:gd name="connsiteY57" fmla="*/ 1127 h 10000"/>
              <a:gd name="connsiteX58" fmla="*/ 65 w 9741"/>
              <a:gd name="connsiteY58" fmla="*/ 612 h 10000"/>
              <a:gd name="connsiteX59" fmla="*/ 0 w 9741"/>
              <a:gd name="connsiteY59" fmla="*/ 98 h 10000"/>
              <a:gd name="connsiteX60" fmla="*/ 0 w 9741"/>
              <a:gd name="connsiteY60" fmla="*/ 0 h 10000"/>
              <a:gd name="connsiteX0" fmla="*/ 0 w 10000"/>
              <a:gd name="connsiteY0" fmla="*/ 0 h 9902"/>
              <a:gd name="connsiteX1" fmla="*/ 8786 w 10000"/>
              <a:gd name="connsiteY1" fmla="*/ 3186 h 9902"/>
              <a:gd name="connsiteX2" fmla="*/ 8786 w 10000"/>
              <a:gd name="connsiteY2" fmla="*/ 4313 h 9902"/>
              <a:gd name="connsiteX3" fmla="*/ 8437 w 10000"/>
              <a:gd name="connsiteY3" fmla="*/ 4559 h 9902"/>
              <a:gd name="connsiteX4" fmla="*/ 7920 w 10000"/>
              <a:gd name="connsiteY4" fmla="*/ 4559 h 9902"/>
              <a:gd name="connsiteX5" fmla="*/ 7920 w 10000"/>
              <a:gd name="connsiteY5" fmla="*/ 5197 h 9902"/>
              <a:gd name="connsiteX6" fmla="*/ 8437 w 10000"/>
              <a:gd name="connsiteY6" fmla="*/ 5589 h 9902"/>
              <a:gd name="connsiteX7" fmla="*/ 8869 w 10000"/>
              <a:gd name="connsiteY7" fmla="*/ 6226 h 9902"/>
              <a:gd name="connsiteX8" fmla="*/ 9468 w 10000"/>
              <a:gd name="connsiteY8" fmla="*/ 6863 h 9902"/>
              <a:gd name="connsiteX9" fmla="*/ 9550 w 10000"/>
              <a:gd name="connsiteY9" fmla="*/ 7353 h 9902"/>
              <a:gd name="connsiteX10" fmla="*/ 9734 w 10000"/>
              <a:gd name="connsiteY10" fmla="*/ 7867 h 9902"/>
              <a:gd name="connsiteX11" fmla="*/ 10000 w 10000"/>
              <a:gd name="connsiteY11" fmla="*/ 7867 h 9902"/>
              <a:gd name="connsiteX12" fmla="*/ 10000 w 10000"/>
              <a:gd name="connsiteY12" fmla="*/ 8653 h 9902"/>
              <a:gd name="connsiteX13" fmla="*/ 9900 w 10000"/>
              <a:gd name="connsiteY13" fmla="*/ 8653 h 9902"/>
              <a:gd name="connsiteX14" fmla="*/ 9734 w 10000"/>
              <a:gd name="connsiteY14" fmla="*/ 8261 h 9902"/>
              <a:gd name="connsiteX15" fmla="*/ 9301 w 10000"/>
              <a:gd name="connsiteY15" fmla="*/ 8653 h 9902"/>
              <a:gd name="connsiteX16" fmla="*/ 8869 w 10000"/>
              <a:gd name="connsiteY16" fmla="*/ 8898 h 9902"/>
              <a:gd name="connsiteX17" fmla="*/ 8786 w 10000"/>
              <a:gd name="connsiteY17" fmla="*/ 9265 h 9902"/>
              <a:gd name="connsiteX18" fmla="*/ 8336 w 10000"/>
              <a:gd name="connsiteY18" fmla="*/ 9657 h 9902"/>
              <a:gd name="connsiteX19" fmla="*/ 7754 w 10000"/>
              <a:gd name="connsiteY19" fmla="*/ 9657 h 9902"/>
              <a:gd name="connsiteX20" fmla="*/ 7322 w 10000"/>
              <a:gd name="connsiteY20" fmla="*/ 9657 h 9902"/>
              <a:gd name="connsiteX21" fmla="*/ 7238 w 10000"/>
              <a:gd name="connsiteY21" fmla="*/ 9902 h 9902"/>
              <a:gd name="connsiteX22" fmla="*/ 6972 w 10000"/>
              <a:gd name="connsiteY22" fmla="*/ 9657 h 9902"/>
              <a:gd name="connsiteX23" fmla="*/ 6373 w 10000"/>
              <a:gd name="connsiteY23" fmla="*/ 9510 h 9902"/>
              <a:gd name="connsiteX24" fmla="*/ 6290 w 10000"/>
              <a:gd name="connsiteY24" fmla="*/ 9657 h 9902"/>
              <a:gd name="connsiteX25" fmla="*/ 5674 w 10000"/>
              <a:gd name="connsiteY25" fmla="*/ 9020 h 9902"/>
              <a:gd name="connsiteX26" fmla="*/ 5408 w 10000"/>
              <a:gd name="connsiteY26" fmla="*/ 8653 h 9902"/>
              <a:gd name="connsiteX27" fmla="*/ 5241 w 10000"/>
              <a:gd name="connsiteY27" fmla="*/ 8653 h 9902"/>
              <a:gd name="connsiteX28" fmla="*/ 5241 w 10000"/>
              <a:gd name="connsiteY28" fmla="*/ 8898 h 9902"/>
              <a:gd name="connsiteX29" fmla="*/ 4826 w 10000"/>
              <a:gd name="connsiteY29" fmla="*/ 8898 h 9902"/>
              <a:gd name="connsiteX30" fmla="*/ 4826 w 10000"/>
              <a:gd name="connsiteY30" fmla="*/ 8653 h 9902"/>
              <a:gd name="connsiteX31" fmla="*/ 4725 w 10000"/>
              <a:gd name="connsiteY31" fmla="*/ 8898 h 9902"/>
              <a:gd name="connsiteX32" fmla="*/ 4559 w 10000"/>
              <a:gd name="connsiteY32" fmla="*/ 9020 h 9902"/>
              <a:gd name="connsiteX33" fmla="*/ 4293 w 10000"/>
              <a:gd name="connsiteY33" fmla="*/ 8898 h 9902"/>
              <a:gd name="connsiteX34" fmla="*/ 4044 w 10000"/>
              <a:gd name="connsiteY34" fmla="*/ 8653 h 9902"/>
              <a:gd name="connsiteX35" fmla="*/ 4044 w 10000"/>
              <a:gd name="connsiteY35" fmla="*/ 8261 h 9902"/>
              <a:gd name="connsiteX36" fmla="*/ 3711 w 10000"/>
              <a:gd name="connsiteY36" fmla="*/ 8015 h 9902"/>
              <a:gd name="connsiteX37" fmla="*/ 3612 w 10000"/>
              <a:gd name="connsiteY37" fmla="*/ 7353 h 9902"/>
              <a:gd name="connsiteX38" fmla="*/ 3178 w 10000"/>
              <a:gd name="connsiteY38" fmla="*/ 6985 h 9902"/>
              <a:gd name="connsiteX39" fmla="*/ 2995 w 10000"/>
              <a:gd name="connsiteY39" fmla="*/ 6348 h 9902"/>
              <a:gd name="connsiteX40" fmla="*/ 2929 w 10000"/>
              <a:gd name="connsiteY40" fmla="*/ 6226 h 9902"/>
              <a:gd name="connsiteX41" fmla="*/ 2745 w 10000"/>
              <a:gd name="connsiteY41" fmla="*/ 6226 h 9902"/>
              <a:gd name="connsiteX42" fmla="*/ 2662 w 10000"/>
              <a:gd name="connsiteY42" fmla="*/ 5858 h 9902"/>
              <a:gd name="connsiteX43" fmla="*/ 2246 w 10000"/>
              <a:gd name="connsiteY43" fmla="*/ 5858 h 9902"/>
              <a:gd name="connsiteX44" fmla="*/ 2047 w 10000"/>
              <a:gd name="connsiteY44" fmla="*/ 4952 h 9902"/>
              <a:gd name="connsiteX45" fmla="*/ 1798 w 10000"/>
              <a:gd name="connsiteY45" fmla="*/ 4559 h 9902"/>
              <a:gd name="connsiteX46" fmla="*/ 1365 w 10000"/>
              <a:gd name="connsiteY46" fmla="*/ 4559 h 9902"/>
              <a:gd name="connsiteX47" fmla="*/ 1365 w 10000"/>
              <a:gd name="connsiteY47" fmla="*/ 4191 h 9902"/>
              <a:gd name="connsiteX48" fmla="*/ 932 w 10000"/>
              <a:gd name="connsiteY48" fmla="*/ 4191 h 9902"/>
              <a:gd name="connsiteX49" fmla="*/ 849 w 10000"/>
              <a:gd name="connsiteY49" fmla="*/ 3946 h 9902"/>
              <a:gd name="connsiteX50" fmla="*/ 849 w 10000"/>
              <a:gd name="connsiteY50" fmla="*/ 3701 h 9902"/>
              <a:gd name="connsiteX51" fmla="*/ 683 w 10000"/>
              <a:gd name="connsiteY51" fmla="*/ 3554 h 9902"/>
              <a:gd name="connsiteX52" fmla="*/ 932 w 10000"/>
              <a:gd name="connsiteY52" fmla="*/ 3309 h 9902"/>
              <a:gd name="connsiteX53" fmla="*/ 849 w 10000"/>
              <a:gd name="connsiteY53" fmla="*/ 2696 h 9902"/>
              <a:gd name="connsiteX54" fmla="*/ 416 w 10000"/>
              <a:gd name="connsiteY54" fmla="*/ 1912 h 9902"/>
              <a:gd name="connsiteX55" fmla="*/ 249 w 10000"/>
              <a:gd name="connsiteY55" fmla="*/ 1667 h 9902"/>
              <a:gd name="connsiteX56" fmla="*/ 416 w 10000"/>
              <a:gd name="connsiteY56" fmla="*/ 1299 h 9902"/>
              <a:gd name="connsiteX57" fmla="*/ 67 w 10000"/>
              <a:gd name="connsiteY57" fmla="*/ 1029 h 9902"/>
              <a:gd name="connsiteX58" fmla="*/ 67 w 10000"/>
              <a:gd name="connsiteY58" fmla="*/ 514 h 9902"/>
              <a:gd name="connsiteX59" fmla="*/ 0 w 10000"/>
              <a:gd name="connsiteY59" fmla="*/ 0 h 9902"/>
              <a:gd name="connsiteX0" fmla="*/ 0 w 9933"/>
              <a:gd name="connsiteY0" fmla="*/ 0 h 9481"/>
              <a:gd name="connsiteX1" fmla="*/ 8719 w 9933"/>
              <a:gd name="connsiteY1" fmla="*/ 2699 h 9481"/>
              <a:gd name="connsiteX2" fmla="*/ 8719 w 9933"/>
              <a:gd name="connsiteY2" fmla="*/ 3837 h 9481"/>
              <a:gd name="connsiteX3" fmla="*/ 8370 w 9933"/>
              <a:gd name="connsiteY3" fmla="*/ 4085 h 9481"/>
              <a:gd name="connsiteX4" fmla="*/ 7853 w 9933"/>
              <a:gd name="connsiteY4" fmla="*/ 4085 h 9481"/>
              <a:gd name="connsiteX5" fmla="*/ 7853 w 9933"/>
              <a:gd name="connsiteY5" fmla="*/ 4729 h 9481"/>
              <a:gd name="connsiteX6" fmla="*/ 8370 w 9933"/>
              <a:gd name="connsiteY6" fmla="*/ 5125 h 9481"/>
              <a:gd name="connsiteX7" fmla="*/ 8802 w 9933"/>
              <a:gd name="connsiteY7" fmla="*/ 5769 h 9481"/>
              <a:gd name="connsiteX8" fmla="*/ 9401 w 9933"/>
              <a:gd name="connsiteY8" fmla="*/ 6412 h 9481"/>
              <a:gd name="connsiteX9" fmla="*/ 9483 w 9933"/>
              <a:gd name="connsiteY9" fmla="*/ 6907 h 9481"/>
              <a:gd name="connsiteX10" fmla="*/ 9667 w 9933"/>
              <a:gd name="connsiteY10" fmla="*/ 7426 h 9481"/>
              <a:gd name="connsiteX11" fmla="*/ 9933 w 9933"/>
              <a:gd name="connsiteY11" fmla="*/ 7426 h 9481"/>
              <a:gd name="connsiteX12" fmla="*/ 9933 w 9933"/>
              <a:gd name="connsiteY12" fmla="*/ 8220 h 9481"/>
              <a:gd name="connsiteX13" fmla="*/ 9833 w 9933"/>
              <a:gd name="connsiteY13" fmla="*/ 8220 h 9481"/>
              <a:gd name="connsiteX14" fmla="*/ 9667 w 9933"/>
              <a:gd name="connsiteY14" fmla="*/ 7824 h 9481"/>
              <a:gd name="connsiteX15" fmla="*/ 9234 w 9933"/>
              <a:gd name="connsiteY15" fmla="*/ 8220 h 9481"/>
              <a:gd name="connsiteX16" fmla="*/ 8802 w 9933"/>
              <a:gd name="connsiteY16" fmla="*/ 8467 h 9481"/>
              <a:gd name="connsiteX17" fmla="*/ 8719 w 9933"/>
              <a:gd name="connsiteY17" fmla="*/ 8838 h 9481"/>
              <a:gd name="connsiteX18" fmla="*/ 8269 w 9933"/>
              <a:gd name="connsiteY18" fmla="*/ 9234 h 9481"/>
              <a:gd name="connsiteX19" fmla="*/ 7687 w 9933"/>
              <a:gd name="connsiteY19" fmla="*/ 9234 h 9481"/>
              <a:gd name="connsiteX20" fmla="*/ 7255 w 9933"/>
              <a:gd name="connsiteY20" fmla="*/ 9234 h 9481"/>
              <a:gd name="connsiteX21" fmla="*/ 7171 w 9933"/>
              <a:gd name="connsiteY21" fmla="*/ 9481 h 9481"/>
              <a:gd name="connsiteX22" fmla="*/ 6905 w 9933"/>
              <a:gd name="connsiteY22" fmla="*/ 9234 h 9481"/>
              <a:gd name="connsiteX23" fmla="*/ 6306 w 9933"/>
              <a:gd name="connsiteY23" fmla="*/ 9085 h 9481"/>
              <a:gd name="connsiteX24" fmla="*/ 6223 w 9933"/>
              <a:gd name="connsiteY24" fmla="*/ 9234 h 9481"/>
              <a:gd name="connsiteX25" fmla="*/ 5607 w 9933"/>
              <a:gd name="connsiteY25" fmla="*/ 8590 h 9481"/>
              <a:gd name="connsiteX26" fmla="*/ 5341 w 9933"/>
              <a:gd name="connsiteY26" fmla="*/ 8220 h 9481"/>
              <a:gd name="connsiteX27" fmla="*/ 5174 w 9933"/>
              <a:gd name="connsiteY27" fmla="*/ 8220 h 9481"/>
              <a:gd name="connsiteX28" fmla="*/ 5174 w 9933"/>
              <a:gd name="connsiteY28" fmla="*/ 8467 h 9481"/>
              <a:gd name="connsiteX29" fmla="*/ 4759 w 9933"/>
              <a:gd name="connsiteY29" fmla="*/ 8467 h 9481"/>
              <a:gd name="connsiteX30" fmla="*/ 4759 w 9933"/>
              <a:gd name="connsiteY30" fmla="*/ 8220 h 9481"/>
              <a:gd name="connsiteX31" fmla="*/ 4658 w 9933"/>
              <a:gd name="connsiteY31" fmla="*/ 8467 h 9481"/>
              <a:gd name="connsiteX32" fmla="*/ 4492 w 9933"/>
              <a:gd name="connsiteY32" fmla="*/ 8590 h 9481"/>
              <a:gd name="connsiteX33" fmla="*/ 4226 w 9933"/>
              <a:gd name="connsiteY33" fmla="*/ 8467 h 9481"/>
              <a:gd name="connsiteX34" fmla="*/ 3977 w 9933"/>
              <a:gd name="connsiteY34" fmla="*/ 8220 h 9481"/>
              <a:gd name="connsiteX35" fmla="*/ 3977 w 9933"/>
              <a:gd name="connsiteY35" fmla="*/ 7824 h 9481"/>
              <a:gd name="connsiteX36" fmla="*/ 3644 w 9933"/>
              <a:gd name="connsiteY36" fmla="*/ 7575 h 9481"/>
              <a:gd name="connsiteX37" fmla="*/ 3545 w 9933"/>
              <a:gd name="connsiteY37" fmla="*/ 6907 h 9481"/>
              <a:gd name="connsiteX38" fmla="*/ 3111 w 9933"/>
              <a:gd name="connsiteY38" fmla="*/ 6535 h 9481"/>
              <a:gd name="connsiteX39" fmla="*/ 2928 w 9933"/>
              <a:gd name="connsiteY39" fmla="*/ 5892 h 9481"/>
              <a:gd name="connsiteX40" fmla="*/ 2862 w 9933"/>
              <a:gd name="connsiteY40" fmla="*/ 5769 h 9481"/>
              <a:gd name="connsiteX41" fmla="*/ 2678 w 9933"/>
              <a:gd name="connsiteY41" fmla="*/ 5769 h 9481"/>
              <a:gd name="connsiteX42" fmla="*/ 2595 w 9933"/>
              <a:gd name="connsiteY42" fmla="*/ 5397 h 9481"/>
              <a:gd name="connsiteX43" fmla="*/ 2179 w 9933"/>
              <a:gd name="connsiteY43" fmla="*/ 5397 h 9481"/>
              <a:gd name="connsiteX44" fmla="*/ 1980 w 9933"/>
              <a:gd name="connsiteY44" fmla="*/ 4482 h 9481"/>
              <a:gd name="connsiteX45" fmla="*/ 1731 w 9933"/>
              <a:gd name="connsiteY45" fmla="*/ 4085 h 9481"/>
              <a:gd name="connsiteX46" fmla="*/ 1298 w 9933"/>
              <a:gd name="connsiteY46" fmla="*/ 4085 h 9481"/>
              <a:gd name="connsiteX47" fmla="*/ 1298 w 9933"/>
              <a:gd name="connsiteY47" fmla="*/ 3713 h 9481"/>
              <a:gd name="connsiteX48" fmla="*/ 865 w 9933"/>
              <a:gd name="connsiteY48" fmla="*/ 3713 h 9481"/>
              <a:gd name="connsiteX49" fmla="*/ 782 w 9933"/>
              <a:gd name="connsiteY49" fmla="*/ 3466 h 9481"/>
              <a:gd name="connsiteX50" fmla="*/ 782 w 9933"/>
              <a:gd name="connsiteY50" fmla="*/ 3219 h 9481"/>
              <a:gd name="connsiteX51" fmla="*/ 616 w 9933"/>
              <a:gd name="connsiteY51" fmla="*/ 3070 h 9481"/>
              <a:gd name="connsiteX52" fmla="*/ 865 w 9933"/>
              <a:gd name="connsiteY52" fmla="*/ 2823 h 9481"/>
              <a:gd name="connsiteX53" fmla="*/ 782 w 9933"/>
              <a:gd name="connsiteY53" fmla="*/ 2204 h 9481"/>
              <a:gd name="connsiteX54" fmla="*/ 349 w 9933"/>
              <a:gd name="connsiteY54" fmla="*/ 1412 h 9481"/>
              <a:gd name="connsiteX55" fmla="*/ 182 w 9933"/>
              <a:gd name="connsiteY55" fmla="*/ 1164 h 9481"/>
              <a:gd name="connsiteX56" fmla="*/ 349 w 9933"/>
              <a:gd name="connsiteY56" fmla="*/ 793 h 9481"/>
              <a:gd name="connsiteX57" fmla="*/ 0 w 9933"/>
              <a:gd name="connsiteY57" fmla="*/ 520 h 9481"/>
              <a:gd name="connsiteX58" fmla="*/ 0 w 9933"/>
              <a:gd name="connsiteY58" fmla="*/ 0 h 9481"/>
              <a:gd name="connsiteX0" fmla="*/ 0 w 10000"/>
              <a:gd name="connsiteY0" fmla="*/ 0 h 9452"/>
              <a:gd name="connsiteX1" fmla="*/ 8778 w 10000"/>
              <a:gd name="connsiteY1" fmla="*/ 2299 h 9452"/>
              <a:gd name="connsiteX2" fmla="*/ 8778 w 10000"/>
              <a:gd name="connsiteY2" fmla="*/ 3499 h 9452"/>
              <a:gd name="connsiteX3" fmla="*/ 8426 w 10000"/>
              <a:gd name="connsiteY3" fmla="*/ 3761 h 9452"/>
              <a:gd name="connsiteX4" fmla="*/ 7906 w 10000"/>
              <a:gd name="connsiteY4" fmla="*/ 3761 h 9452"/>
              <a:gd name="connsiteX5" fmla="*/ 7906 w 10000"/>
              <a:gd name="connsiteY5" fmla="*/ 4440 h 9452"/>
              <a:gd name="connsiteX6" fmla="*/ 8426 w 10000"/>
              <a:gd name="connsiteY6" fmla="*/ 4858 h 9452"/>
              <a:gd name="connsiteX7" fmla="*/ 8861 w 10000"/>
              <a:gd name="connsiteY7" fmla="*/ 5537 h 9452"/>
              <a:gd name="connsiteX8" fmla="*/ 9464 w 10000"/>
              <a:gd name="connsiteY8" fmla="*/ 6215 h 9452"/>
              <a:gd name="connsiteX9" fmla="*/ 9547 w 10000"/>
              <a:gd name="connsiteY9" fmla="*/ 6737 h 9452"/>
              <a:gd name="connsiteX10" fmla="*/ 9732 w 10000"/>
              <a:gd name="connsiteY10" fmla="*/ 7285 h 9452"/>
              <a:gd name="connsiteX11" fmla="*/ 10000 w 10000"/>
              <a:gd name="connsiteY11" fmla="*/ 7285 h 9452"/>
              <a:gd name="connsiteX12" fmla="*/ 10000 w 10000"/>
              <a:gd name="connsiteY12" fmla="*/ 8122 h 9452"/>
              <a:gd name="connsiteX13" fmla="*/ 9899 w 10000"/>
              <a:gd name="connsiteY13" fmla="*/ 8122 h 9452"/>
              <a:gd name="connsiteX14" fmla="*/ 9732 w 10000"/>
              <a:gd name="connsiteY14" fmla="*/ 7704 h 9452"/>
              <a:gd name="connsiteX15" fmla="*/ 9296 w 10000"/>
              <a:gd name="connsiteY15" fmla="*/ 8122 h 9452"/>
              <a:gd name="connsiteX16" fmla="*/ 8861 w 10000"/>
              <a:gd name="connsiteY16" fmla="*/ 8382 h 9452"/>
              <a:gd name="connsiteX17" fmla="*/ 8778 w 10000"/>
              <a:gd name="connsiteY17" fmla="*/ 8774 h 9452"/>
              <a:gd name="connsiteX18" fmla="*/ 8325 w 10000"/>
              <a:gd name="connsiteY18" fmla="*/ 9191 h 9452"/>
              <a:gd name="connsiteX19" fmla="*/ 7739 w 10000"/>
              <a:gd name="connsiteY19" fmla="*/ 9191 h 9452"/>
              <a:gd name="connsiteX20" fmla="*/ 7304 w 10000"/>
              <a:gd name="connsiteY20" fmla="*/ 9191 h 9452"/>
              <a:gd name="connsiteX21" fmla="*/ 7219 w 10000"/>
              <a:gd name="connsiteY21" fmla="*/ 9452 h 9452"/>
              <a:gd name="connsiteX22" fmla="*/ 6952 w 10000"/>
              <a:gd name="connsiteY22" fmla="*/ 9191 h 9452"/>
              <a:gd name="connsiteX23" fmla="*/ 6349 w 10000"/>
              <a:gd name="connsiteY23" fmla="*/ 9034 h 9452"/>
              <a:gd name="connsiteX24" fmla="*/ 6265 w 10000"/>
              <a:gd name="connsiteY24" fmla="*/ 9191 h 9452"/>
              <a:gd name="connsiteX25" fmla="*/ 5645 w 10000"/>
              <a:gd name="connsiteY25" fmla="*/ 8512 h 9452"/>
              <a:gd name="connsiteX26" fmla="*/ 5377 w 10000"/>
              <a:gd name="connsiteY26" fmla="*/ 8122 h 9452"/>
              <a:gd name="connsiteX27" fmla="*/ 5209 w 10000"/>
              <a:gd name="connsiteY27" fmla="*/ 8122 h 9452"/>
              <a:gd name="connsiteX28" fmla="*/ 5209 w 10000"/>
              <a:gd name="connsiteY28" fmla="*/ 8382 h 9452"/>
              <a:gd name="connsiteX29" fmla="*/ 4791 w 10000"/>
              <a:gd name="connsiteY29" fmla="*/ 8382 h 9452"/>
              <a:gd name="connsiteX30" fmla="*/ 4791 w 10000"/>
              <a:gd name="connsiteY30" fmla="*/ 8122 h 9452"/>
              <a:gd name="connsiteX31" fmla="*/ 4689 w 10000"/>
              <a:gd name="connsiteY31" fmla="*/ 8382 h 9452"/>
              <a:gd name="connsiteX32" fmla="*/ 4522 w 10000"/>
              <a:gd name="connsiteY32" fmla="*/ 8512 h 9452"/>
              <a:gd name="connsiteX33" fmla="*/ 4255 w 10000"/>
              <a:gd name="connsiteY33" fmla="*/ 8382 h 9452"/>
              <a:gd name="connsiteX34" fmla="*/ 4004 w 10000"/>
              <a:gd name="connsiteY34" fmla="*/ 8122 h 9452"/>
              <a:gd name="connsiteX35" fmla="*/ 4004 w 10000"/>
              <a:gd name="connsiteY35" fmla="*/ 7704 h 9452"/>
              <a:gd name="connsiteX36" fmla="*/ 3669 w 10000"/>
              <a:gd name="connsiteY36" fmla="*/ 7442 h 9452"/>
              <a:gd name="connsiteX37" fmla="*/ 3569 w 10000"/>
              <a:gd name="connsiteY37" fmla="*/ 6737 h 9452"/>
              <a:gd name="connsiteX38" fmla="*/ 3132 w 10000"/>
              <a:gd name="connsiteY38" fmla="*/ 6345 h 9452"/>
              <a:gd name="connsiteX39" fmla="*/ 2948 w 10000"/>
              <a:gd name="connsiteY39" fmla="*/ 5667 h 9452"/>
              <a:gd name="connsiteX40" fmla="*/ 2881 w 10000"/>
              <a:gd name="connsiteY40" fmla="*/ 5537 h 9452"/>
              <a:gd name="connsiteX41" fmla="*/ 2696 w 10000"/>
              <a:gd name="connsiteY41" fmla="*/ 5537 h 9452"/>
              <a:gd name="connsiteX42" fmla="*/ 2613 w 10000"/>
              <a:gd name="connsiteY42" fmla="*/ 5144 h 9452"/>
              <a:gd name="connsiteX43" fmla="*/ 2194 w 10000"/>
              <a:gd name="connsiteY43" fmla="*/ 5144 h 9452"/>
              <a:gd name="connsiteX44" fmla="*/ 1993 w 10000"/>
              <a:gd name="connsiteY44" fmla="*/ 4179 h 9452"/>
              <a:gd name="connsiteX45" fmla="*/ 1743 w 10000"/>
              <a:gd name="connsiteY45" fmla="*/ 3761 h 9452"/>
              <a:gd name="connsiteX46" fmla="*/ 1307 w 10000"/>
              <a:gd name="connsiteY46" fmla="*/ 3761 h 9452"/>
              <a:gd name="connsiteX47" fmla="*/ 1307 w 10000"/>
              <a:gd name="connsiteY47" fmla="*/ 3368 h 9452"/>
              <a:gd name="connsiteX48" fmla="*/ 871 w 10000"/>
              <a:gd name="connsiteY48" fmla="*/ 3368 h 9452"/>
              <a:gd name="connsiteX49" fmla="*/ 787 w 10000"/>
              <a:gd name="connsiteY49" fmla="*/ 3108 h 9452"/>
              <a:gd name="connsiteX50" fmla="*/ 787 w 10000"/>
              <a:gd name="connsiteY50" fmla="*/ 2847 h 9452"/>
              <a:gd name="connsiteX51" fmla="*/ 620 w 10000"/>
              <a:gd name="connsiteY51" fmla="*/ 2690 h 9452"/>
              <a:gd name="connsiteX52" fmla="*/ 871 w 10000"/>
              <a:gd name="connsiteY52" fmla="*/ 2430 h 9452"/>
              <a:gd name="connsiteX53" fmla="*/ 787 w 10000"/>
              <a:gd name="connsiteY53" fmla="*/ 1777 h 9452"/>
              <a:gd name="connsiteX54" fmla="*/ 351 w 10000"/>
              <a:gd name="connsiteY54" fmla="*/ 941 h 9452"/>
              <a:gd name="connsiteX55" fmla="*/ 183 w 10000"/>
              <a:gd name="connsiteY55" fmla="*/ 680 h 9452"/>
              <a:gd name="connsiteX56" fmla="*/ 351 w 10000"/>
              <a:gd name="connsiteY56" fmla="*/ 288 h 9452"/>
              <a:gd name="connsiteX57" fmla="*/ 0 w 10000"/>
              <a:gd name="connsiteY57" fmla="*/ 0 h 9452"/>
              <a:gd name="connsiteX0" fmla="*/ 3456 w 9817"/>
              <a:gd name="connsiteY0" fmla="*/ 114 h 9695"/>
              <a:gd name="connsiteX1" fmla="*/ 8595 w 9817"/>
              <a:gd name="connsiteY1" fmla="*/ 2127 h 9695"/>
              <a:gd name="connsiteX2" fmla="*/ 8595 w 9817"/>
              <a:gd name="connsiteY2" fmla="*/ 3397 h 9695"/>
              <a:gd name="connsiteX3" fmla="*/ 8243 w 9817"/>
              <a:gd name="connsiteY3" fmla="*/ 3674 h 9695"/>
              <a:gd name="connsiteX4" fmla="*/ 7723 w 9817"/>
              <a:gd name="connsiteY4" fmla="*/ 3674 h 9695"/>
              <a:gd name="connsiteX5" fmla="*/ 7723 w 9817"/>
              <a:gd name="connsiteY5" fmla="*/ 4392 h 9695"/>
              <a:gd name="connsiteX6" fmla="*/ 8243 w 9817"/>
              <a:gd name="connsiteY6" fmla="*/ 4835 h 9695"/>
              <a:gd name="connsiteX7" fmla="*/ 8678 w 9817"/>
              <a:gd name="connsiteY7" fmla="*/ 5553 h 9695"/>
              <a:gd name="connsiteX8" fmla="*/ 9281 w 9817"/>
              <a:gd name="connsiteY8" fmla="*/ 6270 h 9695"/>
              <a:gd name="connsiteX9" fmla="*/ 9364 w 9817"/>
              <a:gd name="connsiteY9" fmla="*/ 6823 h 9695"/>
              <a:gd name="connsiteX10" fmla="*/ 9549 w 9817"/>
              <a:gd name="connsiteY10" fmla="*/ 7402 h 9695"/>
              <a:gd name="connsiteX11" fmla="*/ 9817 w 9817"/>
              <a:gd name="connsiteY11" fmla="*/ 7402 h 9695"/>
              <a:gd name="connsiteX12" fmla="*/ 9817 w 9817"/>
              <a:gd name="connsiteY12" fmla="*/ 8288 h 9695"/>
              <a:gd name="connsiteX13" fmla="*/ 9716 w 9817"/>
              <a:gd name="connsiteY13" fmla="*/ 8288 h 9695"/>
              <a:gd name="connsiteX14" fmla="*/ 9549 w 9817"/>
              <a:gd name="connsiteY14" fmla="*/ 7846 h 9695"/>
              <a:gd name="connsiteX15" fmla="*/ 9113 w 9817"/>
              <a:gd name="connsiteY15" fmla="*/ 8288 h 9695"/>
              <a:gd name="connsiteX16" fmla="*/ 8678 w 9817"/>
              <a:gd name="connsiteY16" fmla="*/ 8563 h 9695"/>
              <a:gd name="connsiteX17" fmla="*/ 8595 w 9817"/>
              <a:gd name="connsiteY17" fmla="*/ 8978 h 9695"/>
              <a:gd name="connsiteX18" fmla="*/ 8142 w 9817"/>
              <a:gd name="connsiteY18" fmla="*/ 9419 h 9695"/>
              <a:gd name="connsiteX19" fmla="*/ 7556 w 9817"/>
              <a:gd name="connsiteY19" fmla="*/ 9419 h 9695"/>
              <a:gd name="connsiteX20" fmla="*/ 7121 w 9817"/>
              <a:gd name="connsiteY20" fmla="*/ 9419 h 9695"/>
              <a:gd name="connsiteX21" fmla="*/ 7036 w 9817"/>
              <a:gd name="connsiteY21" fmla="*/ 9695 h 9695"/>
              <a:gd name="connsiteX22" fmla="*/ 6769 w 9817"/>
              <a:gd name="connsiteY22" fmla="*/ 9419 h 9695"/>
              <a:gd name="connsiteX23" fmla="*/ 6166 w 9817"/>
              <a:gd name="connsiteY23" fmla="*/ 9253 h 9695"/>
              <a:gd name="connsiteX24" fmla="*/ 6082 w 9817"/>
              <a:gd name="connsiteY24" fmla="*/ 9419 h 9695"/>
              <a:gd name="connsiteX25" fmla="*/ 5462 w 9817"/>
              <a:gd name="connsiteY25" fmla="*/ 8701 h 9695"/>
              <a:gd name="connsiteX26" fmla="*/ 5194 w 9817"/>
              <a:gd name="connsiteY26" fmla="*/ 8288 h 9695"/>
              <a:gd name="connsiteX27" fmla="*/ 5026 w 9817"/>
              <a:gd name="connsiteY27" fmla="*/ 8288 h 9695"/>
              <a:gd name="connsiteX28" fmla="*/ 5026 w 9817"/>
              <a:gd name="connsiteY28" fmla="*/ 8563 h 9695"/>
              <a:gd name="connsiteX29" fmla="*/ 4608 w 9817"/>
              <a:gd name="connsiteY29" fmla="*/ 8563 h 9695"/>
              <a:gd name="connsiteX30" fmla="*/ 4608 w 9817"/>
              <a:gd name="connsiteY30" fmla="*/ 8288 h 9695"/>
              <a:gd name="connsiteX31" fmla="*/ 4506 w 9817"/>
              <a:gd name="connsiteY31" fmla="*/ 8563 h 9695"/>
              <a:gd name="connsiteX32" fmla="*/ 4339 w 9817"/>
              <a:gd name="connsiteY32" fmla="*/ 8701 h 9695"/>
              <a:gd name="connsiteX33" fmla="*/ 4072 w 9817"/>
              <a:gd name="connsiteY33" fmla="*/ 8563 h 9695"/>
              <a:gd name="connsiteX34" fmla="*/ 3821 w 9817"/>
              <a:gd name="connsiteY34" fmla="*/ 8288 h 9695"/>
              <a:gd name="connsiteX35" fmla="*/ 3821 w 9817"/>
              <a:gd name="connsiteY35" fmla="*/ 7846 h 9695"/>
              <a:gd name="connsiteX36" fmla="*/ 3486 w 9817"/>
              <a:gd name="connsiteY36" fmla="*/ 7568 h 9695"/>
              <a:gd name="connsiteX37" fmla="*/ 3386 w 9817"/>
              <a:gd name="connsiteY37" fmla="*/ 6823 h 9695"/>
              <a:gd name="connsiteX38" fmla="*/ 2949 w 9817"/>
              <a:gd name="connsiteY38" fmla="*/ 6408 h 9695"/>
              <a:gd name="connsiteX39" fmla="*/ 2765 w 9817"/>
              <a:gd name="connsiteY39" fmla="*/ 5691 h 9695"/>
              <a:gd name="connsiteX40" fmla="*/ 2698 w 9817"/>
              <a:gd name="connsiteY40" fmla="*/ 5553 h 9695"/>
              <a:gd name="connsiteX41" fmla="*/ 2513 w 9817"/>
              <a:gd name="connsiteY41" fmla="*/ 5553 h 9695"/>
              <a:gd name="connsiteX42" fmla="*/ 2430 w 9817"/>
              <a:gd name="connsiteY42" fmla="*/ 5137 h 9695"/>
              <a:gd name="connsiteX43" fmla="*/ 2011 w 9817"/>
              <a:gd name="connsiteY43" fmla="*/ 5137 h 9695"/>
              <a:gd name="connsiteX44" fmla="*/ 1810 w 9817"/>
              <a:gd name="connsiteY44" fmla="*/ 4116 h 9695"/>
              <a:gd name="connsiteX45" fmla="*/ 1560 w 9817"/>
              <a:gd name="connsiteY45" fmla="*/ 3674 h 9695"/>
              <a:gd name="connsiteX46" fmla="*/ 1124 w 9817"/>
              <a:gd name="connsiteY46" fmla="*/ 3674 h 9695"/>
              <a:gd name="connsiteX47" fmla="*/ 1124 w 9817"/>
              <a:gd name="connsiteY47" fmla="*/ 3258 h 9695"/>
              <a:gd name="connsiteX48" fmla="*/ 688 w 9817"/>
              <a:gd name="connsiteY48" fmla="*/ 3258 h 9695"/>
              <a:gd name="connsiteX49" fmla="*/ 604 w 9817"/>
              <a:gd name="connsiteY49" fmla="*/ 2983 h 9695"/>
              <a:gd name="connsiteX50" fmla="*/ 604 w 9817"/>
              <a:gd name="connsiteY50" fmla="*/ 2707 h 9695"/>
              <a:gd name="connsiteX51" fmla="*/ 437 w 9817"/>
              <a:gd name="connsiteY51" fmla="*/ 2541 h 9695"/>
              <a:gd name="connsiteX52" fmla="*/ 688 w 9817"/>
              <a:gd name="connsiteY52" fmla="*/ 2266 h 9695"/>
              <a:gd name="connsiteX53" fmla="*/ 604 w 9817"/>
              <a:gd name="connsiteY53" fmla="*/ 1575 h 9695"/>
              <a:gd name="connsiteX54" fmla="*/ 168 w 9817"/>
              <a:gd name="connsiteY54" fmla="*/ 691 h 9695"/>
              <a:gd name="connsiteX55" fmla="*/ 0 w 9817"/>
              <a:gd name="connsiteY55" fmla="*/ 414 h 9695"/>
              <a:gd name="connsiteX56" fmla="*/ 168 w 9817"/>
              <a:gd name="connsiteY56" fmla="*/ 0 h 9695"/>
              <a:gd name="connsiteX57" fmla="*/ 3456 w 9817"/>
              <a:gd name="connsiteY57" fmla="*/ 114 h 9695"/>
              <a:gd name="connsiteX0" fmla="*/ 7399 w 10000"/>
              <a:gd name="connsiteY0" fmla="*/ 502 h 10000"/>
              <a:gd name="connsiteX1" fmla="*/ 8755 w 10000"/>
              <a:gd name="connsiteY1" fmla="*/ 2194 h 10000"/>
              <a:gd name="connsiteX2" fmla="*/ 8755 w 10000"/>
              <a:gd name="connsiteY2" fmla="*/ 3504 h 10000"/>
              <a:gd name="connsiteX3" fmla="*/ 8397 w 10000"/>
              <a:gd name="connsiteY3" fmla="*/ 3790 h 10000"/>
              <a:gd name="connsiteX4" fmla="*/ 7867 w 10000"/>
              <a:gd name="connsiteY4" fmla="*/ 3790 h 10000"/>
              <a:gd name="connsiteX5" fmla="*/ 7867 w 10000"/>
              <a:gd name="connsiteY5" fmla="*/ 4530 h 10000"/>
              <a:gd name="connsiteX6" fmla="*/ 8397 w 10000"/>
              <a:gd name="connsiteY6" fmla="*/ 4987 h 10000"/>
              <a:gd name="connsiteX7" fmla="*/ 8840 w 10000"/>
              <a:gd name="connsiteY7" fmla="*/ 5728 h 10000"/>
              <a:gd name="connsiteX8" fmla="*/ 9454 w 10000"/>
              <a:gd name="connsiteY8" fmla="*/ 6467 h 10000"/>
              <a:gd name="connsiteX9" fmla="*/ 9539 w 10000"/>
              <a:gd name="connsiteY9" fmla="*/ 7038 h 10000"/>
              <a:gd name="connsiteX10" fmla="*/ 9727 w 10000"/>
              <a:gd name="connsiteY10" fmla="*/ 7635 h 10000"/>
              <a:gd name="connsiteX11" fmla="*/ 10000 w 10000"/>
              <a:gd name="connsiteY11" fmla="*/ 7635 h 10000"/>
              <a:gd name="connsiteX12" fmla="*/ 10000 w 10000"/>
              <a:gd name="connsiteY12" fmla="*/ 8549 h 10000"/>
              <a:gd name="connsiteX13" fmla="*/ 9897 w 10000"/>
              <a:gd name="connsiteY13" fmla="*/ 8549 h 10000"/>
              <a:gd name="connsiteX14" fmla="*/ 9727 w 10000"/>
              <a:gd name="connsiteY14" fmla="*/ 8093 h 10000"/>
              <a:gd name="connsiteX15" fmla="*/ 9283 w 10000"/>
              <a:gd name="connsiteY15" fmla="*/ 8549 h 10000"/>
              <a:gd name="connsiteX16" fmla="*/ 8840 w 10000"/>
              <a:gd name="connsiteY16" fmla="*/ 8832 h 10000"/>
              <a:gd name="connsiteX17" fmla="*/ 8755 w 10000"/>
              <a:gd name="connsiteY17" fmla="*/ 9260 h 10000"/>
              <a:gd name="connsiteX18" fmla="*/ 8294 w 10000"/>
              <a:gd name="connsiteY18" fmla="*/ 9715 h 10000"/>
              <a:gd name="connsiteX19" fmla="*/ 7697 w 10000"/>
              <a:gd name="connsiteY19" fmla="*/ 9715 h 10000"/>
              <a:gd name="connsiteX20" fmla="*/ 7254 w 10000"/>
              <a:gd name="connsiteY20" fmla="*/ 9715 h 10000"/>
              <a:gd name="connsiteX21" fmla="*/ 7167 w 10000"/>
              <a:gd name="connsiteY21" fmla="*/ 10000 h 10000"/>
              <a:gd name="connsiteX22" fmla="*/ 6895 w 10000"/>
              <a:gd name="connsiteY22" fmla="*/ 9715 h 10000"/>
              <a:gd name="connsiteX23" fmla="*/ 6281 w 10000"/>
              <a:gd name="connsiteY23" fmla="*/ 9544 h 10000"/>
              <a:gd name="connsiteX24" fmla="*/ 6195 w 10000"/>
              <a:gd name="connsiteY24" fmla="*/ 9715 h 10000"/>
              <a:gd name="connsiteX25" fmla="*/ 5564 w 10000"/>
              <a:gd name="connsiteY25" fmla="*/ 8975 h 10000"/>
              <a:gd name="connsiteX26" fmla="*/ 5291 w 10000"/>
              <a:gd name="connsiteY26" fmla="*/ 8549 h 10000"/>
              <a:gd name="connsiteX27" fmla="*/ 5120 w 10000"/>
              <a:gd name="connsiteY27" fmla="*/ 8549 h 10000"/>
              <a:gd name="connsiteX28" fmla="*/ 5120 w 10000"/>
              <a:gd name="connsiteY28" fmla="*/ 8832 h 10000"/>
              <a:gd name="connsiteX29" fmla="*/ 4694 w 10000"/>
              <a:gd name="connsiteY29" fmla="*/ 8832 h 10000"/>
              <a:gd name="connsiteX30" fmla="*/ 4694 w 10000"/>
              <a:gd name="connsiteY30" fmla="*/ 8549 h 10000"/>
              <a:gd name="connsiteX31" fmla="*/ 4590 w 10000"/>
              <a:gd name="connsiteY31" fmla="*/ 8832 h 10000"/>
              <a:gd name="connsiteX32" fmla="*/ 4420 w 10000"/>
              <a:gd name="connsiteY32" fmla="*/ 8975 h 10000"/>
              <a:gd name="connsiteX33" fmla="*/ 4148 w 10000"/>
              <a:gd name="connsiteY33" fmla="*/ 8832 h 10000"/>
              <a:gd name="connsiteX34" fmla="*/ 3892 w 10000"/>
              <a:gd name="connsiteY34" fmla="*/ 8549 h 10000"/>
              <a:gd name="connsiteX35" fmla="*/ 3892 w 10000"/>
              <a:gd name="connsiteY35" fmla="*/ 8093 h 10000"/>
              <a:gd name="connsiteX36" fmla="*/ 3551 w 10000"/>
              <a:gd name="connsiteY36" fmla="*/ 7806 h 10000"/>
              <a:gd name="connsiteX37" fmla="*/ 3449 w 10000"/>
              <a:gd name="connsiteY37" fmla="*/ 7038 h 10000"/>
              <a:gd name="connsiteX38" fmla="*/ 3004 w 10000"/>
              <a:gd name="connsiteY38" fmla="*/ 6610 h 10000"/>
              <a:gd name="connsiteX39" fmla="*/ 2817 w 10000"/>
              <a:gd name="connsiteY39" fmla="*/ 5870 h 10000"/>
              <a:gd name="connsiteX40" fmla="*/ 2748 w 10000"/>
              <a:gd name="connsiteY40" fmla="*/ 5728 h 10000"/>
              <a:gd name="connsiteX41" fmla="*/ 2560 w 10000"/>
              <a:gd name="connsiteY41" fmla="*/ 5728 h 10000"/>
              <a:gd name="connsiteX42" fmla="*/ 2475 w 10000"/>
              <a:gd name="connsiteY42" fmla="*/ 5299 h 10000"/>
              <a:gd name="connsiteX43" fmla="*/ 2048 w 10000"/>
              <a:gd name="connsiteY43" fmla="*/ 5299 h 10000"/>
              <a:gd name="connsiteX44" fmla="*/ 1844 w 10000"/>
              <a:gd name="connsiteY44" fmla="*/ 4245 h 10000"/>
              <a:gd name="connsiteX45" fmla="*/ 1589 w 10000"/>
              <a:gd name="connsiteY45" fmla="*/ 3790 h 10000"/>
              <a:gd name="connsiteX46" fmla="*/ 1145 w 10000"/>
              <a:gd name="connsiteY46" fmla="*/ 3790 h 10000"/>
              <a:gd name="connsiteX47" fmla="*/ 1145 w 10000"/>
              <a:gd name="connsiteY47" fmla="*/ 3360 h 10000"/>
              <a:gd name="connsiteX48" fmla="*/ 701 w 10000"/>
              <a:gd name="connsiteY48" fmla="*/ 3360 h 10000"/>
              <a:gd name="connsiteX49" fmla="*/ 615 w 10000"/>
              <a:gd name="connsiteY49" fmla="*/ 3077 h 10000"/>
              <a:gd name="connsiteX50" fmla="*/ 615 w 10000"/>
              <a:gd name="connsiteY50" fmla="*/ 2792 h 10000"/>
              <a:gd name="connsiteX51" fmla="*/ 445 w 10000"/>
              <a:gd name="connsiteY51" fmla="*/ 2621 h 10000"/>
              <a:gd name="connsiteX52" fmla="*/ 701 w 10000"/>
              <a:gd name="connsiteY52" fmla="*/ 2337 h 10000"/>
              <a:gd name="connsiteX53" fmla="*/ 615 w 10000"/>
              <a:gd name="connsiteY53" fmla="*/ 1625 h 10000"/>
              <a:gd name="connsiteX54" fmla="*/ 171 w 10000"/>
              <a:gd name="connsiteY54" fmla="*/ 713 h 10000"/>
              <a:gd name="connsiteX55" fmla="*/ 0 w 10000"/>
              <a:gd name="connsiteY55" fmla="*/ 427 h 10000"/>
              <a:gd name="connsiteX56" fmla="*/ 171 w 10000"/>
              <a:gd name="connsiteY56" fmla="*/ 0 h 10000"/>
              <a:gd name="connsiteX57" fmla="*/ 7399 w 10000"/>
              <a:gd name="connsiteY57" fmla="*/ 502 h 10000"/>
              <a:gd name="connsiteX0" fmla="*/ 8434 w 10000"/>
              <a:gd name="connsiteY0" fmla="*/ 2134 h 10000"/>
              <a:gd name="connsiteX1" fmla="*/ 8755 w 10000"/>
              <a:gd name="connsiteY1" fmla="*/ 2194 h 10000"/>
              <a:gd name="connsiteX2" fmla="*/ 8755 w 10000"/>
              <a:gd name="connsiteY2" fmla="*/ 3504 h 10000"/>
              <a:gd name="connsiteX3" fmla="*/ 8397 w 10000"/>
              <a:gd name="connsiteY3" fmla="*/ 3790 h 10000"/>
              <a:gd name="connsiteX4" fmla="*/ 7867 w 10000"/>
              <a:gd name="connsiteY4" fmla="*/ 3790 h 10000"/>
              <a:gd name="connsiteX5" fmla="*/ 7867 w 10000"/>
              <a:gd name="connsiteY5" fmla="*/ 4530 h 10000"/>
              <a:gd name="connsiteX6" fmla="*/ 8397 w 10000"/>
              <a:gd name="connsiteY6" fmla="*/ 4987 h 10000"/>
              <a:gd name="connsiteX7" fmla="*/ 8840 w 10000"/>
              <a:gd name="connsiteY7" fmla="*/ 5728 h 10000"/>
              <a:gd name="connsiteX8" fmla="*/ 9454 w 10000"/>
              <a:gd name="connsiteY8" fmla="*/ 6467 h 10000"/>
              <a:gd name="connsiteX9" fmla="*/ 9539 w 10000"/>
              <a:gd name="connsiteY9" fmla="*/ 7038 h 10000"/>
              <a:gd name="connsiteX10" fmla="*/ 9727 w 10000"/>
              <a:gd name="connsiteY10" fmla="*/ 7635 h 10000"/>
              <a:gd name="connsiteX11" fmla="*/ 10000 w 10000"/>
              <a:gd name="connsiteY11" fmla="*/ 7635 h 10000"/>
              <a:gd name="connsiteX12" fmla="*/ 10000 w 10000"/>
              <a:gd name="connsiteY12" fmla="*/ 8549 h 10000"/>
              <a:gd name="connsiteX13" fmla="*/ 9897 w 10000"/>
              <a:gd name="connsiteY13" fmla="*/ 8549 h 10000"/>
              <a:gd name="connsiteX14" fmla="*/ 9727 w 10000"/>
              <a:gd name="connsiteY14" fmla="*/ 8093 h 10000"/>
              <a:gd name="connsiteX15" fmla="*/ 9283 w 10000"/>
              <a:gd name="connsiteY15" fmla="*/ 8549 h 10000"/>
              <a:gd name="connsiteX16" fmla="*/ 8840 w 10000"/>
              <a:gd name="connsiteY16" fmla="*/ 8832 h 10000"/>
              <a:gd name="connsiteX17" fmla="*/ 8755 w 10000"/>
              <a:gd name="connsiteY17" fmla="*/ 9260 h 10000"/>
              <a:gd name="connsiteX18" fmla="*/ 8294 w 10000"/>
              <a:gd name="connsiteY18" fmla="*/ 9715 h 10000"/>
              <a:gd name="connsiteX19" fmla="*/ 7697 w 10000"/>
              <a:gd name="connsiteY19" fmla="*/ 9715 h 10000"/>
              <a:gd name="connsiteX20" fmla="*/ 7254 w 10000"/>
              <a:gd name="connsiteY20" fmla="*/ 9715 h 10000"/>
              <a:gd name="connsiteX21" fmla="*/ 7167 w 10000"/>
              <a:gd name="connsiteY21" fmla="*/ 10000 h 10000"/>
              <a:gd name="connsiteX22" fmla="*/ 6895 w 10000"/>
              <a:gd name="connsiteY22" fmla="*/ 9715 h 10000"/>
              <a:gd name="connsiteX23" fmla="*/ 6281 w 10000"/>
              <a:gd name="connsiteY23" fmla="*/ 9544 h 10000"/>
              <a:gd name="connsiteX24" fmla="*/ 6195 w 10000"/>
              <a:gd name="connsiteY24" fmla="*/ 9715 h 10000"/>
              <a:gd name="connsiteX25" fmla="*/ 5564 w 10000"/>
              <a:gd name="connsiteY25" fmla="*/ 8975 h 10000"/>
              <a:gd name="connsiteX26" fmla="*/ 5291 w 10000"/>
              <a:gd name="connsiteY26" fmla="*/ 8549 h 10000"/>
              <a:gd name="connsiteX27" fmla="*/ 5120 w 10000"/>
              <a:gd name="connsiteY27" fmla="*/ 8549 h 10000"/>
              <a:gd name="connsiteX28" fmla="*/ 5120 w 10000"/>
              <a:gd name="connsiteY28" fmla="*/ 8832 h 10000"/>
              <a:gd name="connsiteX29" fmla="*/ 4694 w 10000"/>
              <a:gd name="connsiteY29" fmla="*/ 8832 h 10000"/>
              <a:gd name="connsiteX30" fmla="*/ 4694 w 10000"/>
              <a:gd name="connsiteY30" fmla="*/ 8549 h 10000"/>
              <a:gd name="connsiteX31" fmla="*/ 4590 w 10000"/>
              <a:gd name="connsiteY31" fmla="*/ 8832 h 10000"/>
              <a:gd name="connsiteX32" fmla="*/ 4420 w 10000"/>
              <a:gd name="connsiteY32" fmla="*/ 8975 h 10000"/>
              <a:gd name="connsiteX33" fmla="*/ 4148 w 10000"/>
              <a:gd name="connsiteY33" fmla="*/ 8832 h 10000"/>
              <a:gd name="connsiteX34" fmla="*/ 3892 w 10000"/>
              <a:gd name="connsiteY34" fmla="*/ 8549 h 10000"/>
              <a:gd name="connsiteX35" fmla="*/ 3892 w 10000"/>
              <a:gd name="connsiteY35" fmla="*/ 8093 h 10000"/>
              <a:gd name="connsiteX36" fmla="*/ 3551 w 10000"/>
              <a:gd name="connsiteY36" fmla="*/ 7806 h 10000"/>
              <a:gd name="connsiteX37" fmla="*/ 3449 w 10000"/>
              <a:gd name="connsiteY37" fmla="*/ 7038 h 10000"/>
              <a:gd name="connsiteX38" fmla="*/ 3004 w 10000"/>
              <a:gd name="connsiteY38" fmla="*/ 6610 h 10000"/>
              <a:gd name="connsiteX39" fmla="*/ 2817 w 10000"/>
              <a:gd name="connsiteY39" fmla="*/ 5870 h 10000"/>
              <a:gd name="connsiteX40" fmla="*/ 2748 w 10000"/>
              <a:gd name="connsiteY40" fmla="*/ 5728 h 10000"/>
              <a:gd name="connsiteX41" fmla="*/ 2560 w 10000"/>
              <a:gd name="connsiteY41" fmla="*/ 5728 h 10000"/>
              <a:gd name="connsiteX42" fmla="*/ 2475 w 10000"/>
              <a:gd name="connsiteY42" fmla="*/ 5299 h 10000"/>
              <a:gd name="connsiteX43" fmla="*/ 2048 w 10000"/>
              <a:gd name="connsiteY43" fmla="*/ 5299 h 10000"/>
              <a:gd name="connsiteX44" fmla="*/ 1844 w 10000"/>
              <a:gd name="connsiteY44" fmla="*/ 4245 h 10000"/>
              <a:gd name="connsiteX45" fmla="*/ 1589 w 10000"/>
              <a:gd name="connsiteY45" fmla="*/ 3790 h 10000"/>
              <a:gd name="connsiteX46" fmla="*/ 1145 w 10000"/>
              <a:gd name="connsiteY46" fmla="*/ 3790 h 10000"/>
              <a:gd name="connsiteX47" fmla="*/ 1145 w 10000"/>
              <a:gd name="connsiteY47" fmla="*/ 3360 h 10000"/>
              <a:gd name="connsiteX48" fmla="*/ 701 w 10000"/>
              <a:gd name="connsiteY48" fmla="*/ 3360 h 10000"/>
              <a:gd name="connsiteX49" fmla="*/ 615 w 10000"/>
              <a:gd name="connsiteY49" fmla="*/ 3077 h 10000"/>
              <a:gd name="connsiteX50" fmla="*/ 615 w 10000"/>
              <a:gd name="connsiteY50" fmla="*/ 2792 h 10000"/>
              <a:gd name="connsiteX51" fmla="*/ 445 w 10000"/>
              <a:gd name="connsiteY51" fmla="*/ 2621 h 10000"/>
              <a:gd name="connsiteX52" fmla="*/ 701 w 10000"/>
              <a:gd name="connsiteY52" fmla="*/ 2337 h 10000"/>
              <a:gd name="connsiteX53" fmla="*/ 615 w 10000"/>
              <a:gd name="connsiteY53" fmla="*/ 1625 h 10000"/>
              <a:gd name="connsiteX54" fmla="*/ 171 w 10000"/>
              <a:gd name="connsiteY54" fmla="*/ 713 h 10000"/>
              <a:gd name="connsiteX55" fmla="*/ 0 w 10000"/>
              <a:gd name="connsiteY55" fmla="*/ 427 h 10000"/>
              <a:gd name="connsiteX56" fmla="*/ 171 w 10000"/>
              <a:gd name="connsiteY56" fmla="*/ 0 h 10000"/>
              <a:gd name="connsiteX57" fmla="*/ 8434 w 10000"/>
              <a:gd name="connsiteY57" fmla="*/ 2134 h 10000"/>
              <a:gd name="connsiteX0" fmla="*/ 8434 w 10000"/>
              <a:gd name="connsiteY0" fmla="*/ 1707 h 9573"/>
              <a:gd name="connsiteX1" fmla="*/ 8755 w 10000"/>
              <a:gd name="connsiteY1" fmla="*/ 1767 h 9573"/>
              <a:gd name="connsiteX2" fmla="*/ 8755 w 10000"/>
              <a:gd name="connsiteY2" fmla="*/ 3077 h 9573"/>
              <a:gd name="connsiteX3" fmla="*/ 8397 w 10000"/>
              <a:gd name="connsiteY3" fmla="*/ 3363 h 9573"/>
              <a:gd name="connsiteX4" fmla="*/ 7867 w 10000"/>
              <a:gd name="connsiteY4" fmla="*/ 3363 h 9573"/>
              <a:gd name="connsiteX5" fmla="*/ 7867 w 10000"/>
              <a:gd name="connsiteY5" fmla="*/ 4103 h 9573"/>
              <a:gd name="connsiteX6" fmla="*/ 8397 w 10000"/>
              <a:gd name="connsiteY6" fmla="*/ 4560 h 9573"/>
              <a:gd name="connsiteX7" fmla="*/ 8840 w 10000"/>
              <a:gd name="connsiteY7" fmla="*/ 5301 h 9573"/>
              <a:gd name="connsiteX8" fmla="*/ 9454 w 10000"/>
              <a:gd name="connsiteY8" fmla="*/ 6040 h 9573"/>
              <a:gd name="connsiteX9" fmla="*/ 9539 w 10000"/>
              <a:gd name="connsiteY9" fmla="*/ 6611 h 9573"/>
              <a:gd name="connsiteX10" fmla="*/ 9727 w 10000"/>
              <a:gd name="connsiteY10" fmla="*/ 7208 h 9573"/>
              <a:gd name="connsiteX11" fmla="*/ 10000 w 10000"/>
              <a:gd name="connsiteY11" fmla="*/ 7208 h 9573"/>
              <a:gd name="connsiteX12" fmla="*/ 10000 w 10000"/>
              <a:gd name="connsiteY12" fmla="*/ 8122 h 9573"/>
              <a:gd name="connsiteX13" fmla="*/ 9897 w 10000"/>
              <a:gd name="connsiteY13" fmla="*/ 8122 h 9573"/>
              <a:gd name="connsiteX14" fmla="*/ 9727 w 10000"/>
              <a:gd name="connsiteY14" fmla="*/ 7666 h 9573"/>
              <a:gd name="connsiteX15" fmla="*/ 9283 w 10000"/>
              <a:gd name="connsiteY15" fmla="*/ 8122 h 9573"/>
              <a:gd name="connsiteX16" fmla="*/ 8840 w 10000"/>
              <a:gd name="connsiteY16" fmla="*/ 8405 h 9573"/>
              <a:gd name="connsiteX17" fmla="*/ 8755 w 10000"/>
              <a:gd name="connsiteY17" fmla="*/ 8833 h 9573"/>
              <a:gd name="connsiteX18" fmla="*/ 8294 w 10000"/>
              <a:gd name="connsiteY18" fmla="*/ 9288 h 9573"/>
              <a:gd name="connsiteX19" fmla="*/ 7697 w 10000"/>
              <a:gd name="connsiteY19" fmla="*/ 9288 h 9573"/>
              <a:gd name="connsiteX20" fmla="*/ 7254 w 10000"/>
              <a:gd name="connsiteY20" fmla="*/ 9288 h 9573"/>
              <a:gd name="connsiteX21" fmla="*/ 7167 w 10000"/>
              <a:gd name="connsiteY21" fmla="*/ 9573 h 9573"/>
              <a:gd name="connsiteX22" fmla="*/ 6895 w 10000"/>
              <a:gd name="connsiteY22" fmla="*/ 9288 h 9573"/>
              <a:gd name="connsiteX23" fmla="*/ 6281 w 10000"/>
              <a:gd name="connsiteY23" fmla="*/ 9117 h 9573"/>
              <a:gd name="connsiteX24" fmla="*/ 6195 w 10000"/>
              <a:gd name="connsiteY24" fmla="*/ 9288 h 9573"/>
              <a:gd name="connsiteX25" fmla="*/ 5564 w 10000"/>
              <a:gd name="connsiteY25" fmla="*/ 8548 h 9573"/>
              <a:gd name="connsiteX26" fmla="*/ 5291 w 10000"/>
              <a:gd name="connsiteY26" fmla="*/ 8122 h 9573"/>
              <a:gd name="connsiteX27" fmla="*/ 5120 w 10000"/>
              <a:gd name="connsiteY27" fmla="*/ 8122 h 9573"/>
              <a:gd name="connsiteX28" fmla="*/ 5120 w 10000"/>
              <a:gd name="connsiteY28" fmla="*/ 8405 h 9573"/>
              <a:gd name="connsiteX29" fmla="*/ 4694 w 10000"/>
              <a:gd name="connsiteY29" fmla="*/ 8405 h 9573"/>
              <a:gd name="connsiteX30" fmla="*/ 4694 w 10000"/>
              <a:gd name="connsiteY30" fmla="*/ 8122 h 9573"/>
              <a:gd name="connsiteX31" fmla="*/ 4590 w 10000"/>
              <a:gd name="connsiteY31" fmla="*/ 8405 h 9573"/>
              <a:gd name="connsiteX32" fmla="*/ 4420 w 10000"/>
              <a:gd name="connsiteY32" fmla="*/ 8548 h 9573"/>
              <a:gd name="connsiteX33" fmla="*/ 4148 w 10000"/>
              <a:gd name="connsiteY33" fmla="*/ 8405 h 9573"/>
              <a:gd name="connsiteX34" fmla="*/ 3892 w 10000"/>
              <a:gd name="connsiteY34" fmla="*/ 8122 h 9573"/>
              <a:gd name="connsiteX35" fmla="*/ 3892 w 10000"/>
              <a:gd name="connsiteY35" fmla="*/ 7666 h 9573"/>
              <a:gd name="connsiteX36" fmla="*/ 3551 w 10000"/>
              <a:gd name="connsiteY36" fmla="*/ 7379 h 9573"/>
              <a:gd name="connsiteX37" fmla="*/ 3449 w 10000"/>
              <a:gd name="connsiteY37" fmla="*/ 6611 h 9573"/>
              <a:gd name="connsiteX38" fmla="*/ 3004 w 10000"/>
              <a:gd name="connsiteY38" fmla="*/ 6183 h 9573"/>
              <a:gd name="connsiteX39" fmla="*/ 2817 w 10000"/>
              <a:gd name="connsiteY39" fmla="*/ 5443 h 9573"/>
              <a:gd name="connsiteX40" fmla="*/ 2748 w 10000"/>
              <a:gd name="connsiteY40" fmla="*/ 5301 h 9573"/>
              <a:gd name="connsiteX41" fmla="*/ 2560 w 10000"/>
              <a:gd name="connsiteY41" fmla="*/ 5301 h 9573"/>
              <a:gd name="connsiteX42" fmla="*/ 2475 w 10000"/>
              <a:gd name="connsiteY42" fmla="*/ 4872 h 9573"/>
              <a:gd name="connsiteX43" fmla="*/ 2048 w 10000"/>
              <a:gd name="connsiteY43" fmla="*/ 4872 h 9573"/>
              <a:gd name="connsiteX44" fmla="*/ 1844 w 10000"/>
              <a:gd name="connsiteY44" fmla="*/ 3818 h 9573"/>
              <a:gd name="connsiteX45" fmla="*/ 1589 w 10000"/>
              <a:gd name="connsiteY45" fmla="*/ 3363 h 9573"/>
              <a:gd name="connsiteX46" fmla="*/ 1145 w 10000"/>
              <a:gd name="connsiteY46" fmla="*/ 3363 h 9573"/>
              <a:gd name="connsiteX47" fmla="*/ 1145 w 10000"/>
              <a:gd name="connsiteY47" fmla="*/ 2933 h 9573"/>
              <a:gd name="connsiteX48" fmla="*/ 701 w 10000"/>
              <a:gd name="connsiteY48" fmla="*/ 2933 h 9573"/>
              <a:gd name="connsiteX49" fmla="*/ 615 w 10000"/>
              <a:gd name="connsiteY49" fmla="*/ 2650 h 9573"/>
              <a:gd name="connsiteX50" fmla="*/ 615 w 10000"/>
              <a:gd name="connsiteY50" fmla="*/ 2365 h 9573"/>
              <a:gd name="connsiteX51" fmla="*/ 445 w 10000"/>
              <a:gd name="connsiteY51" fmla="*/ 2194 h 9573"/>
              <a:gd name="connsiteX52" fmla="*/ 701 w 10000"/>
              <a:gd name="connsiteY52" fmla="*/ 1910 h 9573"/>
              <a:gd name="connsiteX53" fmla="*/ 615 w 10000"/>
              <a:gd name="connsiteY53" fmla="*/ 1198 h 9573"/>
              <a:gd name="connsiteX54" fmla="*/ 171 w 10000"/>
              <a:gd name="connsiteY54" fmla="*/ 286 h 9573"/>
              <a:gd name="connsiteX55" fmla="*/ 0 w 10000"/>
              <a:gd name="connsiteY55" fmla="*/ 0 h 9573"/>
              <a:gd name="connsiteX56" fmla="*/ 8562 w 10000"/>
              <a:gd name="connsiteY56" fmla="*/ 1349 h 9573"/>
              <a:gd name="connsiteX57" fmla="*/ 8434 w 10000"/>
              <a:gd name="connsiteY57" fmla="*/ 1707 h 9573"/>
              <a:gd name="connsiteX0" fmla="*/ 8263 w 9829"/>
              <a:gd name="connsiteY0" fmla="*/ 1484 h 9701"/>
              <a:gd name="connsiteX1" fmla="*/ 8584 w 9829"/>
              <a:gd name="connsiteY1" fmla="*/ 1547 h 9701"/>
              <a:gd name="connsiteX2" fmla="*/ 8584 w 9829"/>
              <a:gd name="connsiteY2" fmla="*/ 2915 h 9701"/>
              <a:gd name="connsiteX3" fmla="*/ 8226 w 9829"/>
              <a:gd name="connsiteY3" fmla="*/ 3214 h 9701"/>
              <a:gd name="connsiteX4" fmla="*/ 7696 w 9829"/>
              <a:gd name="connsiteY4" fmla="*/ 3214 h 9701"/>
              <a:gd name="connsiteX5" fmla="*/ 7696 w 9829"/>
              <a:gd name="connsiteY5" fmla="*/ 3987 h 9701"/>
              <a:gd name="connsiteX6" fmla="*/ 8226 w 9829"/>
              <a:gd name="connsiteY6" fmla="*/ 4464 h 9701"/>
              <a:gd name="connsiteX7" fmla="*/ 8669 w 9829"/>
              <a:gd name="connsiteY7" fmla="*/ 5238 h 9701"/>
              <a:gd name="connsiteX8" fmla="*/ 9283 w 9829"/>
              <a:gd name="connsiteY8" fmla="*/ 6010 h 9701"/>
              <a:gd name="connsiteX9" fmla="*/ 9368 w 9829"/>
              <a:gd name="connsiteY9" fmla="*/ 6607 h 9701"/>
              <a:gd name="connsiteX10" fmla="*/ 9556 w 9829"/>
              <a:gd name="connsiteY10" fmla="*/ 7231 h 9701"/>
              <a:gd name="connsiteX11" fmla="*/ 9829 w 9829"/>
              <a:gd name="connsiteY11" fmla="*/ 7231 h 9701"/>
              <a:gd name="connsiteX12" fmla="*/ 9829 w 9829"/>
              <a:gd name="connsiteY12" fmla="*/ 8185 h 9701"/>
              <a:gd name="connsiteX13" fmla="*/ 9726 w 9829"/>
              <a:gd name="connsiteY13" fmla="*/ 8185 h 9701"/>
              <a:gd name="connsiteX14" fmla="*/ 9556 w 9829"/>
              <a:gd name="connsiteY14" fmla="*/ 7709 h 9701"/>
              <a:gd name="connsiteX15" fmla="*/ 9112 w 9829"/>
              <a:gd name="connsiteY15" fmla="*/ 8185 h 9701"/>
              <a:gd name="connsiteX16" fmla="*/ 8669 w 9829"/>
              <a:gd name="connsiteY16" fmla="*/ 8481 h 9701"/>
              <a:gd name="connsiteX17" fmla="*/ 8584 w 9829"/>
              <a:gd name="connsiteY17" fmla="*/ 8928 h 9701"/>
              <a:gd name="connsiteX18" fmla="*/ 8123 w 9829"/>
              <a:gd name="connsiteY18" fmla="*/ 9403 h 9701"/>
              <a:gd name="connsiteX19" fmla="*/ 7526 w 9829"/>
              <a:gd name="connsiteY19" fmla="*/ 9403 h 9701"/>
              <a:gd name="connsiteX20" fmla="*/ 7083 w 9829"/>
              <a:gd name="connsiteY20" fmla="*/ 9403 h 9701"/>
              <a:gd name="connsiteX21" fmla="*/ 6996 w 9829"/>
              <a:gd name="connsiteY21" fmla="*/ 9701 h 9701"/>
              <a:gd name="connsiteX22" fmla="*/ 6724 w 9829"/>
              <a:gd name="connsiteY22" fmla="*/ 9403 h 9701"/>
              <a:gd name="connsiteX23" fmla="*/ 6110 w 9829"/>
              <a:gd name="connsiteY23" fmla="*/ 9225 h 9701"/>
              <a:gd name="connsiteX24" fmla="*/ 6024 w 9829"/>
              <a:gd name="connsiteY24" fmla="*/ 9403 h 9701"/>
              <a:gd name="connsiteX25" fmla="*/ 5393 w 9829"/>
              <a:gd name="connsiteY25" fmla="*/ 8630 h 9701"/>
              <a:gd name="connsiteX26" fmla="*/ 5120 w 9829"/>
              <a:gd name="connsiteY26" fmla="*/ 8185 h 9701"/>
              <a:gd name="connsiteX27" fmla="*/ 4949 w 9829"/>
              <a:gd name="connsiteY27" fmla="*/ 8185 h 9701"/>
              <a:gd name="connsiteX28" fmla="*/ 4949 w 9829"/>
              <a:gd name="connsiteY28" fmla="*/ 8481 h 9701"/>
              <a:gd name="connsiteX29" fmla="*/ 4523 w 9829"/>
              <a:gd name="connsiteY29" fmla="*/ 8481 h 9701"/>
              <a:gd name="connsiteX30" fmla="*/ 4523 w 9829"/>
              <a:gd name="connsiteY30" fmla="*/ 8185 h 9701"/>
              <a:gd name="connsiteX31" fmla="*/ 4419 w 9829"/>
              <a:gd name="connsiteY31" fmla="*/ 8481 h 9701"/>
              <a:gd name="connsiteX32" fmla="*/ 4249 w 9829"/>
              <a:gd name="connsiteY32" fmla="*/ 8630 h 9701"/>
              <a:gd name="connsiteX33" fmla="*/ 3977 w 9829"/>
              <a:gd name="connsiteY33" fmla="*/ 8481 h 9701"/>
              <a:gd name="connsiteX34" fmla="*/ 3721 w 9829"/>
              <a:gd name="connsiteY34" fmla="*/ 8185 h 9701"/>
              <a:gd name="connsiteX35" fmla="*/ 3721 w 9829"/>
              <a:gd name="connsiteY35" fmla="*/ 7709 h 9701"/>
              <a:gd name="connsiteX36" fmla="*/ 3380 w 9829"/>
              <a:gd name="connsiteY36" fmla="*/ 7409 h 9701"/>
              <a:gd name="connsiteX37" fmla="*/ 3278 w 9829"/>
              <a:gd name="connsiteY37" fmla="*/ 6607 h 9701"/>
              <a:gd name="connsiteX38" fmla="*/ 2833 w 9829"/>
              <a:gd name="connsiteY38" fmla="*/ 6160 h 9701"/>
              <a:gd name="connsiteX39" fmla="*/ 2646 w 9829"/>
              <a:gd name="connsiteY39" fmla="*/ 5387 h 9701"/>
              <a:gd name="connsiteX40" fmla="*/ 2577 w 9829"/>
              <a:gd name="connsiteY40" fmla="*/ 5238 h 9701"/>
              <a:gd name="connsiteX41" fmla="*/ 2389 w 9829"/>
              <a:gd name="connsiteY41" fmla="*/ 5238 h 9701"/>
              <a:gd name="connsiteX42" fmla="*/ 2304 w 9829"/>
              <a:gd name="connsiteY42" fmla="*/ 4790 h 9701"/>
              <a:gd name="connsiteX43" fmla="*/ 1877 w 9829"/>
              <a:gd name="connsiteY43" fmla="*/ 4790 h 9701"/>
              <a:gd name="connsiteX44" fmla="*/ 1673 w 9829"/>
              <a:gd name="connsiteY44" fmla="*/ 3689 h 9701"/>
              <a:gd name="connsiteX45" fmla="*/ 1418 w 9829"/>
              <a:gd name="connsiteY45" fmla="*/ 3214 h 9701"/>
              <a:gd name="connsiteX46" fmla="*/ 974 w 9829"/>
              <a:gd name="connsiteY46" fmla="*/ 3214 h 9701"/>
              <a:gd name="connsiteX47" fmla="*/ 974 w 9829"/>
              <a:gd name="connsiteY47" fmla="*/ 2765 h 9701"/>
              <a:gd name="connsiteX48" fmla="*/ 530 w 9829"/>
              <a:gd name="connsiteY48" fmla="*/ 2765 h 9701"/>
              <a:gd name="connsiteX49" fmla="*/ 444 w 9829"/>
              <a:gd name="connsiteY49" fmla="*/ 2469 h 9701"/>
              <a:gd name="connsiteX50" fmla="*/ 444 w 9829"/>
              <a:gd name="connsiteY50" fmla="*/ 2171 h 9701"/>
              <a:gd name="connsiteX51" fmla="*/ 274 w 9829"/>
              <a:gd name="connsiteY51" fmla="*/ 1993 h 9701"/>
              <a:gd name="connsiteX52" fmla="*/ 530 w 9829"/>
              <a:gd name="connsiteY52" fmla="*/ 1696 h 9701"/>
              <a:gd name="connsiteX53" fmla="*/ 444 w 9829"/>
              <a:gd name="connsiteY53" fmla="*/ 952 h 9701"/>
              <a:gd name="connsiteX54" fmla="*/ 0 w 9829"/>
              <a:gd name="connsiteY54" fmla="*/ 0 h 9701"/>
              <a:gd name="connsiteX55" fmla="*/ 7933 w 9829"/>
              <a:gd name="connsiteY55" fmla="*/ 303 h 9701"/>
              <a:gd name="connsiteX56" fmla="*/ 8391 w 9829"/>
              <a:gd name="connsiteY56" fmla="*/ 1110 h 9701"/>
              <a:gd name="connsiteX57" fmla="*/ 8263 w 9829"/>
              <a:gd name="connsiteY57" fmla="*/ 1484 h 9701"/>
              <a:gd name="connsiteX0" fmla="*/ 8128 w 9721"/>
              <a:gd name="connsiteY0" fmla="*/ 1375 h 9845"/>
              <a:gd name="connsiteX1" fmla="*/ 8454 w 9721"/>
              <a:gd name="connsiteY1" fmla="*/ 1440 h 9845"/>
              <a:gd name="connsiteX2" fmla="*/ 8454 w 9721"/>
              <a:gd name="connsiteY2" fmla="*/ 2850 h 9845"/>
              <a:gd name="connsiteX3" fmla="*/ 8090 w 9721"/>
              <a:gd name="connsiteY3" fmla="*/ 3158 h 9845"/>
              <a:gd name="connsiteX4" fmla="*/ 7551 w 9721"/>
              <a:gd name="connsiteY4" fmla="*/ 3158 h 9845"/>
              <a:gd name="connsiteX5" fmla="*/ 7551 w 9721"/>
              <a:gd name="connsiteY5" fmla="*/ 3955 h 9845"/>
              <a:gd name="connsiteX6" fmla="*/ 8090 w 9721"/>
              <a:gd name="connsiteY6" fmla="*/ 4447 h 9845"/>
              <a:gd name="connsiteX7" fmla="*/ 8541 w 9721"/>
              <a:gd name="connsiteY7" fmla="*/ 5244 h 9845"/>
              <a:gd name="connsiteX8" fmla="*/ 9166 w 9721"/>
              <a:gd name="connsiteY8" fmla="*/ 6040 h 9845"/>
              <a:gd name="connsiteX9" fmla="*/ 9252 w 9721"/>
              <a:gd name="connsiteY9" fmla="*/ 6656 h 9845"/>
              <a:gd name="connsiteX10" fmla="*/ 9443 w 9721"/>
              <a:gd name="connsiteY10" fmla="*/ 7299 h 9845"/>
              <a:gd name="connsiteX11" fmla="*/ 9721 w 9721"/>
              <a:gd name="connsiteY11" fmla="*/ 7299 h 9845"/>
              <a:gd name="connsiteX12" fmla="*/ 9721 w 9721"/>
              <a:gd name="connsiteY12" fmla="*/ 8282 h 9845"/>
              <a:gd name="connsiteX13" fmla="*/ 9616 w 9721"/>
              <a:gd name="connsiteY13" fmla="*/ 8282 h 9845"/>
              <a:gd name="connsiteX14" fmla="*/ 9443 w 9721"/>
              <a:gd name="connsiteY14" fmla="*/ 7792 h 9845"/>
              <a:gd name="connsiteX15" fmla="*/ 8992 w 9721"/>
              <a:gd name="connsiteY15" fmla="*/ 8282 h 9845"/>
              <a:gd name="connsiteX16" fmla="*/ 8541 w 9721"/>
              <a:gd name="connsiteY16" fmla="*/ 8587 h 9845"/>
              <a:gd name="connsiteX17" fmla="*/ 8454 w 9721"/>
              <a:gd name="connsiteY17" fmla="*/ 9048 h 9845"/>
              <a:gd name="connsiteX18" fmla="*/ 7985 w 9721"/>
              <a:gd name="connsiteY18" fmla="*/ 9538 h 9845"/>
              <a:gd name="connsiteX19" fmla="*/ 7378 w 9721"/>
              <a:gd name="connsiteY19" fmla="*/ 9538 h 9845"/>
              <a:gd name="connsiteX20" fmla="*/ 6927 w 9721"/>
              <a:gd name="connsiteY20" fmla="*/ 9538 h 9845"/>
              <a:gd name="connsiteX21" fmla="*/ 6839 w 9721"/>
              <a:gd name="connsiteY21" fmla="*/ 9845 h 9845"/>
              <a:gd name="connsiteX22" fmla="*/ 6562 w 9721"/>
              <a:gd name="connsiteY22" fmla="*/ 9538 h 9845"/>
              <a:gd name="connsiteX23" fmla="*/ 5937 w 9721"/>
              <a:gd name="connsiteY23" fmla="*/ 9354 h 9845"/>
              <a:gd name="connsiteX24" fmla="*/ 5850 w 9721"/>
              <a:gd name="connsiteY24" fmla="*/ 9538 h 9845"/>
              <a:gd name="connsiteX25" fmla="*/ 5208 w 9721"/>
              <a:gd name="connsiteY25" fmla="*/ 8741 h 9845"/>
              <a:gd name="connsiteX26" fmla="*/ 4930 w 9721"/>
              <a:gd name="connsiteY26" fmla="*/ 8282 h 9845"/>
              <a:gd name="connsiteX27" fmla="*/ 4756 w 9721"/>
              <a:gd name="connsiteY27" fmla="*/ 8282 h 9845"/>
              <a:gd name="connsiteX28" fmla="*/ 4756 w 9721"/>
              <a:gd name="connsiteY28" fmla="*/ 8587 h 9845"/>
              <a:gd name="connsiteX29" fmla="*/ 4323 w 9721"/>
              <a:gd name="connsiteY29" fmla="*/ 8587 h 9845"/>
              <a:gd name="connsiteX30" fmla="*/ 4323 w 9721"/>
              <a:gd name="connsiteY30" fmla="*/ 8282 h 9845"/>
              <a:gd name="connsiteX31" fmla="*/ 4217 w 9721"/>
              <a:gd name="connsiteY31" fmla="*/ 8587 h 9845"/>
              <a:gd name="connsiteX32" fmla="*/ 4044 w 9721"/>
              <a:gd name="connsiteY32" fmla="*/ 8741 h 9845"/>
              <a:gd name="connsiteX33" fmla="*/ 3767 w 9721"/>
              <a:gd name="connsiteY33" fmla="*/ 8587 h 9845"/>
              <a:gd name="connsiteX34" fmla="*/ 3507 w 9721"/>
              <a:gd name="connsiteY34" fmla="*/ 8282 h 9845"/>
              <a:gd name="connsiteX35" fmla="*/ 3507 w 9721"/>
              <a:gd name="connsiteY35" fmla="*/ 7792 h 9845"/>
              <a:gd name="connsiteX36" fmla="*/ 3160 w 9721"/>
              <a:gd name="connsiteY36" fmla="*/ 7482 h 9845"/>
              <a:gd name="connsiteX37" fmla="*/ 3056 w 9721"/>
              <a:gd name="connsiteY37" fmla="*/ 6656 h 9845"/>
              <a:gd name="connsiteX38" fmla="*/ 2603 w 9721"/>
              <a:gd name="connsiteY38" fmla="*/ 6195 h 9845"/>
              <a:gd name="connsiteX39" fmla="*/ 2413 w 9721"/>
              <a:gd name="connsiteY39" fmla="*/ 5398 h 9845"/>
              <a:gd name="connsiteX40" fmla="*/ 2343 w 9721"/>
              <a:gd name="connsiteY40" fmla="*/ 5244 h 9845"/>
              <a:gd name="connsiteX41" fmla="*/ 2152 w 9721"/>
              <a:gd name="connsiteY41" fmla="*/ 5244 h 9845"/>
              <a:gd name="connsiteX42" fmla="*/ 2065 w 9721"/>
              <a:gd name="connsiteY42" fmla="*/ 4783 h 9845"/>
              <a:gd name="connsiteX43" fmla="*/ 1631 w 9721"/>
              <a:gd name="connsiteY43" fmla="*/ 4783 h 9845"/>
              <a:gd name="connsiteX44" fmla="*/ 1423 w 9721"/>
              <a:gd name="connsiteY44" fmla="*/ 3648 h 9845"/>
              <a:gd name="connsiteX45" fmla="*/ 1164 w 9721"/>
              <a:gd name="connsiteY45" fmla="*/ 3158 h 9845"/>
              <a:gd name="connsiteX46" fmla="*/ 712 w 9721"/>
              <a:gd name="connsiteY46" fmla="*/ 3158 h 9845"/>
              <a:gd name="connsiteX47" fmla="*/ 712 w 9721"/>
              <a:gd name="connsiteY47" fmla="*/ 2695 h 9845"/>
              <a:gd name="connsiteX48" fmla="*/ 260 w 9721"/>
              <a:gd name="connsiteY48" fmla="*/ 2695 h 9845"/>
              <a:gd name="connsiteX49" fmla="*/ 173 w 9721"/>
              <a:gd name="connsiteY49" fmla="*/ 2390 h 9845"/>
              <a:gd name="connsiteX50" fmla="*/ 173 w 9721"/>
              <a:gd name="connsiteY50" fmla="*/ 2083 h 9845"/>
              <a:gd name="connsiteX51" fmla="*/ 0 w 9721"/>
              <a:gd name="connsiteY51" fmla="*/ 1899 h 9845"/>
              <a:gd name="connsiteX52" fmla="*/ 260 w 9721"/>
              <a:gd name="connsiteY52" fmla="*/ 1593 h 9845"/>
              <a:gd name="connsiteX53" fmla="*/ 173 w 9721"/>
              <a:gd name="connsiteY53" fmla="*/ 826 h 9845"/>
              <a:gd name="connsiteX54" fmla="*/ 7527 w 9721"/>
              <a:gd name="connsiteY54" fmla="*/ 0 h 9845"/>
              <a:gd name="connsiteX55" fmla="*/ 7792 w 9721"/>
              <a:gd name="connsiteY55" fmla="*/ 157 h 9845"/>
              <a:gd name="connsiteX56" fmla="*/ 8258 w 9721"/>
              <a:gd name="connsiteY56" fmla="*/ 989 h 9845"/>
              <a:gd name="connsiteX57" fmla="*/ 8128 w 9721"/>
              <a:gd name="connsiteY57" fmla="*/ 1375 h 9845"/>
              <a:gd name="connsiteX0" fmla="*/ 8361 w 10000"/>
              <a:gd name="connsiteY0" fmla="*/ 2710 h 11313"/>
              <a:gd name="connsiteX1" fmla="*/ 8697 w 10000"/>
              <a:gd name="connsiteY1" fmla="*/ 2776 h 11313"/>
              <a:gd name="connsiteX2" fmla="*/ 8697 w 10000"/>
              <a:gd name="connsiteY2" fmla="*/ 4208 h 11313"/>
              <a:gd name="connsiteX3" fmla="*/ 8322 w 10000"/>
              <a:gd name="connsiteY3" fmla="*/ 4521 h 11313"/>
              <a:gd name="connsiteX4" fmla="*/ 7768 w 10000"/>
              <a:gd name="connsiteY4" fmla="*/ 4521 h 11313"/>
              <a:gd name="connsiteX5" fmla="*/ 7768 w 10000"/>
              <a:gd name="connsiteY5" fmla="*/ 5330 h 11313"/>
              <a:gd name="connsiteX6" fmla="*/ 8322 w 10000"/>
              <a:gd name="connsiteY6" fmla="*/ 5830 h 11313"/>
              <a:gd name="connsiteX7" fmla="*/ 8786 w 10000"/>
              <a:gd name="connsiteY7" fmla="*/ 6640 h 11313"/>
              <a:gd name="connsiteX8" fmla="*/ 9429 w 10000"/>
              <a:gd name="connsiteY8" fmla="*/ 7448 h 11313"/>
              <a:gd name="connsiteX9" fmla="*/ 9518 w 10000"/>
              <a:gd name="connsiteY9" fmla="*/ 8074 h 11313"/>
              <a:gd name="connsiteX10" fmla="*/ 9714 w 10000"/>
              <a:gd name="connsiteY10" fmla="*/ 8727 h 11313"/>
              <a:gd name="connsiteX11" fmla="*/ 10000 w 10000"/>
              <a:gd name="connsiteY11" fmla="*/ 8727 h 11313"/>
              <a:gd name="connsiteX12" fmla="*/ 10000 w 10000"/>
              <a:gd name="connsiteY12" fmla="*/ 9725 h 11313"/>
              <a:gd name="connsiteX13" fmla="*/ 9892 w 10000"/>
              <a:gd name="connsiteY13" fmla="*/ 9725 h 11313"/>
              <a:gd name="connsiteX14" fmla="*/ 9714 w 10000"/>
              <a:gd name="connsiteY14" fmla="*/ 9228 h 11313"/>
              <a:gd name="connsiteX15" fmla="*/ 9250 w 10000"/>
              <a:gd name="connsiteY15" fmla="*/ 9725 h 11313"/>
              <a:gd name="connsiteX16" fmla="*/ 8786 w 10000"/>
              <a:gd name="connsiteY16" fmla="*/ 10035 h 11313"/>
              <a:gd name="connsiteX17" fmla="*/ 8697 w 10000"/>
              <a:gd name="connsiteY17" fmla="*/ 10503 h 11313"/>
              <a:gd name="connsiteX18" fmla="*/ 8214 w 10000"/>
              <a:gd name="connsiteY18" fmla="*/ 11001 h 11313"/>
              <a:gd name="connsiteX19" fmla="*/ 7590 w 10000"/>
              <a:gd name="connsiteY19" fmla="*/ 11001 h 11313"/>
              <a:gd name="connsiteX20" fmla="*/ 7126 w 10000"/>
              <a:gd name="connsiteY20" fmla="*/ 11001 h 11313"/>
              <a:gd name="connsiteX21" fmla="*/ 7035 w 10000"/>
              <a:gd name="connsiteY21" fmla="*/ 11313 h 11313"/>
              <a:gd name="connsiteX22" fmla="*/ 6750 w 10000"/>
              <a:gd name="connsiteY22" fmla="*/ 11001 h 11313"/>
              <a:gd name="connsiteX23" fmla="*/ 6107 w 10000"/>
              <a:gd name="connsiteY23" fmla="*/ 10814 h 11313"/>
              <a:gd name="connsiteX24" fmla="*/ 6018 w 10000"/>
              <a:gd name="connsiteY24" fmla="*/ 11001 h 11313"/>
              <a:gd name="connsiteX25" fmla="*/ 5357 w 10000"/>
              <a:gd name="connsiteY25" fmla="*/ 10192 h 11313"/>
              <a:gd name="connsiteX26" fmla="*/ 5071 w 10000"/>
              <a:gd name="connsiteY26" fmla="*/ 9725 h 11313"/>
              <a:gd name="connsiteX27" fmla="*/ 4893 w 10000"/>
              <a:gd name="connsiteY27" fmla="*/ 9725 h 11313"/>
              <a:gd name="connsiteX28" fmla="*/ 4893 w 10000"/>
              <a:gd name="connsiteY28" fmla="*/ 10035 h 11313"/>
              <a:gd name="connsiteX29" fmla="*/ 4447 w 10000"/>
              <a:gd name="connsiteY29" fmla="*/ 10035 h 11313"/>
              <a:gd name="connsiteX30" fmla="*/ 4447 w 10000"/>
              <a:gd name="connsiteY30" fmla="*/ 9725 h 11313"/>
              <a:gd name="connsiteX31" fmla="*/ 4338 w 10000"/>
              <a:gd name="connsiteY31" fmla="*/ 10035 h 11313"/>
              <a:gd name="connsiteX32" fmla="*/ 4160 w 10000"/>
              <a:gd name="connsiteY32" fmla="*/ 10192 h 11313"/>
              <a:gd name="connsiteX33" fmla="*/ 3875 w 10000"/>
              <a:gd name="connsiteY33" fmla="*/ 10035 h 11313"/>
              <a:gd name="connsiteX34" fmla="*/ 3608 w 10000"/>
              <a:gd name="connsiteY34" fmla="*/ 9725 h 11313"/>
              <a:gd name="connsiteX35" fmla="*/ 3608 w 10000"/>
              <a:gd name="connsiteY35" fmla="*/ 9228 h 11313"/>
              <a:gd name="connsiteX36" fmla="*/ 3251 w 10000"/>
              <a:gd name="connsiteY36" fmla="*/ 8913 h 11313"/>
              <a:gd name="connsiteX37" fmla="*/ 3144 w 10000"/>
              <a:gd name="connsiteY37" fmla="*/ 8074 h 11313"/>
              <a:gd name="connsiteX38" fmla="*/ 2678 w 10000"/>
              <a:gd name="connsiteY38" fmla="*/ 7606 h 11313"/>
              <a:gd name="connsiteX39" fmla="*/ 2482 w 10000"/>
              <a:gd name="connsiteY39" fmla="*/ 6796 h 11313"/>
              <a:gd name="connsiteX40" fmla="*/ 2410 w 10000"/>
              <a:gd name="connsiteY40" fmla="*/ 6640 h 11313"/>
              <a:gd name="connsiteX41" fmla="*/ 2214 w 10000"/>
              <a:gd name="connsiteY41" fmla="*/ 6640 h 11313"/>
              <a:gd name="connsiteX42" fmla="*/ 2124 w 10000"/>
              <a:gd name="connsiteY42" fmla="*/ 6171 h 11313"/>
              <a:gd name="connsiteX43" fmla="*/ 1678 w 10000"/>
              <a:gd name="connsiteY43" fmla="*/ 6171 h 11313"/>
              <a:gd name="connsiteX44" fmla="*/ 1464 w 10000"/>
              <a:gd name="connsiteY44" fmla="*/ 5018 h 11313"/>
              <a:gd name="connsiteX45" fmla="*/ 1197 w 10000"/>
              <a:gd name="connsiteY45" fmla="*/ 4521 h 11313"/>
              <a:gd name="connsiteX46" fmla="*/ 732 w 10000"/>
              <a:gd name="connsiteY46" fmla="*/ 4521 h 11313"/>
              <a:gd name="connsiteX47" fmla="*/ 732 w 10000"/>
              <a:gd name="connsiteY47" fmla="*/ 4050 h 11313"/>
              <a:gd name="connsiteX48" fmla="*/ 267 w 10000"/>
              <a:gd name="connsiteY48" fmla="*/ 4050 h 11313"/>
              <a:gd name="connsiteX49" fmla="*/ 178 w 10000"/>
              <a:gd name="connsiteY49" fmla="*/ 3741 h 11313"/>
              <a:gd name="connsiteX50" fmla="*/ 178 w 10000"/>
              <a:gd name="connsiteY50" fmla="*/ 3429 h 11313"/>
              <a:gd name="connsiteX51" fmla="*/ 0 w 10000"/>
              <a:gd name="connsiteY51" fmla="*/ 3242 h 11313"/>
              <a:gd name="connsiteX52" fmla="*/ 267 w 10000"/>
              <a:gd name="connsiteY52" fmla="*/ 2931 h 11313"/>
              <a:gd name="connsiteX53" fmla="*/ 7697 w 10000"/>
              <a:gd name="connsiteY53" fmla="*/ 0 h 11313"/>
              <a:gd name="connsiteX54" fmla="*/ 7743 w 10000"/>
              <a:gd name="connsiteY54" fmla="*/ 1313 h 11313"/>
              <a:gd name="connsiteX55" fmla="*/ 8016 w 10000"/>
              <a:gd name="connsiteY55" fmla="*/ 1472 h 11313"/>
              <a:gd name="connsiteX56" fmla="*/ 8495 w 10000"/>
              <a:gd name="connsiteY56" fmla="*/ 2318 h 11313"/>
              <a:gd name="connsiteX57" fmla="*/ 8361 w 10000"/>
              <a:gd name="connsiteY57" fmla="*/ 2710 h 11313"/>
              <a:gd name="connsiteX0" fmla="*/ 8361 w 10000"/>
              <a:gd name="connsiteY0" fmla="*/ 2710 h 11313"/>
              <a:gd name="connsiteX1" fmla="*/ 8697 w 10000"/>
              <a:gd name="connsiteY1" fmla="*/ 2776 h 11313"/>
              <a:gd name="connsiteX2" fmla="*/ 8697 w 10000"/>
              <a:gd name="connsiteY2" fmla="*/ 4208 h 11313"/>
              <a:gd name="connsiteX3" fmla="*/ 8322 w 10000"/>
              <a:gd name="connsiteY3" fmla="*/ 4521 h 11313"/>
              <a:gd name="connsiteX4" fmla="*/ 7768 w 10000"/>
              <a:gd name="connsiteY4" fmla="*/ 4521 h 11313"/>
              <a:gd name="connsiteX5" fmla="*/ 7768 w 10000"/>
              <a:gd name="connsiteY5" fmla="*/ 5330 h 11313"/>
              <a:gd name="connsiteX6" fmla="*/ 8322 w 10000"/>
              <a:gd name="connsiteY6" fmla="*/ 5830 h 11313"/>
              <a:gd name="connsiteX7" fmla="*/ 8786 w 10000"/>
              <a:gd name="connsiteY7" fmla="*/ 6640 h 11313"/>
              <a:gd name="connsiteX8" fmla="*/ 9429 w 10000"/>
              <a:gd name="connsiteY8" fmla="*/ 7448 h 11313"/>
              <a:gd name="connsiteX9" fmla="*/ 9518 w 10000"/>
              <a:gd name="connsiteY9" fmla="*/ 8074 h 11313"/>
              <a:gd name="connsiteX10" fmla="*/ 9714 w 10000"/>
              <a:gd name="connsiteY10" fmla="*/ 8727 h 11313"/>
              <a:gd name="connsiteX11" fmla="*/ 10000 w 10000"/>
              <a:gd name="connsiteY11" fmla="*/ 8727 h 11313"/>
              <a:gd name="connsiteX12" fmla="*/ 10000 w 10000"/>
              <a:gd name="connsiteY12" fmla="*/ 9725 h 11313"/>
              <a:gd name="connsiteX13" fmla="*/ 9892 w 10000"/>
              <a:gd name="connsiteY13" fmla="*/ 9725 h 11313"/>
              <a:gd name="connsiteX14" fmla="*/ 9714 w 10000"/>
              <a:gd name="connsiteY14" fmla="*/ 9228 h 11313"/>
              <a:gd name="connsiteX15" fmla="*/ 9250 w 10000"/>
              <a:gd name="connsiteY15" fmla="*/ 9725 h 11313"/>
              <a:gd name="connsiteX16" fmla="*/ 8786 w 10000"/>
              <a:gd name="connsiteY16" fmla="*/ 10035 h 11313"/>
              <a:gd name="connsiteX17" fmla="*/ 8697 w 10000"/>
              <a:gd name="connsiteY17" fmla="*/ 10503 h 11313"/>
              <a:gd name="connsiteX18" fmla="*/ 8214 w 10000"/>
              <a:gd name="connsiteY18" fmla="*/ 11001 h 11313"/>
              <a:gd name="connsiteX19" fmla="*/ 7590 w 10000"/>
              <a:gd name="connsiteY19" fmla="*/ 11001 h 11313"/>
              <a:gd name="connsiteX20" fmla="*/ 7126 w 10000"/>
              <a:gd name="connsiteY20" fmla="*/ 11001 h 11313"/>
              <a:gd name="connsiteX21" fmla="*/ 7035 w 10000"/>
              <a:gd name="connsiteY21" fmla="*/ 11313 h 11313"/>
              <a:gd name="connsiteX22" fmla="*/ 6750 w 10000"/>
              <a:gd name="connsiteY22" fmla="*/ 11001 h 11313"/>
              <a:gd name="connsiteX23" fmla="*/ 6107 w 10000"/>
              <a:gd name="connsiteY23" fmla="*/ 10814 h 11313"/>
              <a:gd name="connsiteX24" fmla="*/ 6018 w 10000"/>
              <a:gd name="connsiteY24" fmla="*/ 11001 h 11313"/>
              <a:gd name="connsiteX25" fmla="*/ 5357 w 10000"/>
              <a:gd name="connsiteY25" fmla="*/ 10192 h 11313"/>
              <a:gd name="connsiteX26" fmla="*/ 5071 w 10000"/>
              <a:gd name="connsiteY26" fmla="*/ 9725 h 11313"/>
              <a:gd name="connsiteX27" fmla="*/ 4893 w 10000"/>
              <a:gd name="connsiteY27" fmla="*/ 9725 h 11313"/>
              <a:gd name="connsiteX28" fmla="*/ 4893 w 10000"/>
              <a:gd name="connsiteY28" fmla="*/ 10035 h 11313"/>
              <a:gd name="connsiteX29" fmla="*/ 4447 w 10000"/>
              <a:gd name="connsiteY29" fmla="*/ 10035 h 11313"/>
              <a:gd name="connsiteX30" fmla="*/ 4447 w 10000"/>
              <a:gd name="connsiteY30" fmla="*/ 9725 h 11313"/>
              <a:gd name="connsiteX31" fmla="*/ 4338 w 10000"/>
              <a:gd name="connsiteY31" fmla="*/ 10035 h 11313"/>
              <a:gd name="connsiteX32" fmla="*/ 4160 w 10000"/>
              <a:gd name="connsiteY32" fmla="*/ 10192 h 11313"/>
              <a:gd name="connsiteX33" fmla="*/ 3875 w 10000"/>
              <a:gd name="connsiteY33" fmla="*/ 10035 h 11313"/>
              <a:gd name="connsiteX34" fmla="*/ 3608 w 10000"/>
              <a:gd name="connsiteY34" fmla="*/ 9725 h 11313"/>
              <a:gd name="connsiteX35" fmla="*/ 3608 w 10000"/>
              <a:gd name="connsiteY35" fmla="*/ 9228 h 11313"/>
              <a:gd name="connsiteX36" fmla="*/ 3251 w 10000"/>
              <a:gd name="connsiteY36" fmla="*/ 8913 h 11313"/>
              <a:gd name="connsiteX37" fmla="*/ 3144 w 10000"/>
              <a:gd name="connsiteY37" fmla="*/ 8074 h 11313"/>
              <a:gd name="connsiteX38" fmla="*/ 2678 w 10000"/>
              <a:gd name="connsiteY38" fmla="*/ 7606 h 11313"/>
              <a:gd name="connsiteX39" fmla="*/ 2482 w 10000"/>
              <a:gd name="connsiteY39" fmla="*/ 6796 h 11313"/>
              <a:gd name="connsiteX40" fmla="*/ 2410 w 10000"/>
              <a:gd name="connsiteY40" fmla="*/ 6640 h 11313"/>
              <a:gd name="connsiteX41" fmla="*/ 2214 w 10000"/>
              <a:gd name="connsiteY41" fmla="*/ 6640 h 11313"/>
              <a:gd name="connsiteX42" fmla="*/ 2124 w 10000"/>
              <a:gd name="connsiteY42" fmla="*/ 6171 h 11313"/>
              <a:gd name="connsiteX43" fmla="*/ 1678 w 10000"/>
              <a:gd name="connsiteY43" fmla="*/ 6171 h 11313"/>
              <a:gd name="connsiteX44" fmla="*/ 1464 w 10000"/>
              <a:gd name="connsiteY44" fmla="*/ 5018 h 11313"/>
              <a:gd name="connsiteX45" fmla="*/ 1197 w 10000"/>
              <a:gd name="connsiteY45" fmla="*/ 4521 h 11313"/>
              <a:gd name="connsiteX46" fmla="*/ 732 w 10000"/>
              <a:gd name="connsiteY46" fmla="*/ 4521 h 11313"/>
              <a:gd name="connsiteX47" fmla="*/ 732 w 10000"/>
              <a:gd name="connsiteY47" fmla="*/ 4050 h 11313"/>
              <a:gd name="connsiteX48" fmla="*/ 267 w 10000"/>
              <a:gd name="connsiteY48" fmla="*/ 4050 h 11313"/>
              <a:gd name="connsiteX49" fmla="*/ 178 w 10000"/>
              <a:gd name="connsiteY49" fmla="*/ 3741 h 11313"/>
              <a:gd name="connsiteX50" fmla="*/ 178 w 10000"/>
              <a:gd name="connsiteY50" fmla="*/ 3429 h 11313"/>
              <a:gd name="connsiteX51" fmla="*/ 0 w 10000"/>
              <a:gd name="connsiteY51" fmla="*/ 3242 h 11313"/>
              <a:gd name="connsiteX52" fmla="*/ 267 w 10000"/>
              <a:gd name="connsiteY52" fmla="*/ 2931 h 11313"/>
              <a:gd name="connsiteX53" fmla="*/ 4455 w 10000"/>
              <a:gd name="connsiteY53" fmla="*/ 1398 h 11313"/>
              <a:gd name="connsiteX54" fmla="*/ 7697 w 10000"/>
              <a:gd name="connsiteY54" fmla="*/ 0 h 11313"/>
              <a:gd name="connsiteX55" fmla="*/ 7743 w 10000"/>
              <a:gd name="connsiteY55" fmla="*/ 1313 h 11313"/>
              <a:gd name="connsiteX56" fmla="*/ 8016 w 10000"/>
              <a:gd name="connsiteY56" fmla="*/ 1472 h 11313"/>
              <a:gd name="connsiteX57" fmla="*/ 8495 w 10000"/>
              <a:gd name="connsiteY57" fmla="*/ 2318 h 11313"/>
              <a:gd name="connsiteX58" fmla="*/ 8361 w 10000"/>
              <a:gd name="connsiteY58" fmla="*/ 2710 h 11313"/>
              <a:gd name="connsiteX0" fmla="*/ 8361 w 10000"/>
              <a:gd name="connsiteY0" fmla="*/ 3625 h 12228"/>
              <a:gd name="connsiteX1" fmla="*/ 8697 w 10000"/>
              <a:gd name="connsiteY1" fmla="*/ 3691 h 12228"/>
              <a:gd name="connsiteX2" fmla="*/ 8697 w 10000"/>
              <a:gd name="connsiteY2" fmla="*/ 5123 h 12228"/>
              <a:gd name="connsiteX3" fmla="*/ 8322 w 10000"/>
              <a:gd name="connsiteY3" fmla="*/ 5436 h 12228"/>
              <a:gd name="connsiteX4" fmla="*/ 7768 w 10000"/>
              <a:gd name="connsiteY4" fmla="*/ 5436 h 12228"/>
              <a:gd name="connsiteX5" fmla="*/ 7768 w 10000"/>
              <a:gd name="connsiteY5" fmla="*/ 6245 h 12228"/>
              <a:gd name="connsiteX6" fmla="*/ 8322 w 10000"/>
              <a:gd name="connsiteY6" fmla="*/ 6745 h 12228"/>
              <a:gd name="connsiteX7" fmla="*/ 8786 w 10000"/>
              <a:gd name="connsiteY7" fmla="*/ 7555 h 12228"/>
              <a:gd name="connsiteX8" fmla="*/ 9429 w 10000"/>
              <a:gd name="connsiteY8" fmla="*/ 8363 h 12228"/>
              <a:gd name="connsiteX9" fmla="*/ 9518 w 10000"/>
              <a:gd name="connsiteY9" fmla="*/ 8989 h 12228"/>
              <a:gd name="connsiteX10" fmla="*/ 9714 w 10000"/>
              <a:gd name="connsiteY10" fmla="*/ 9642 h 12228"/>
              <a:gd name="connsiteX11" fmla="*/ 10000 w 10000"/>
              <a:gd name="connsiteY11" fmla="*/ 9642 h 12228"/>
              <a:gd name="connsiteX12" fmla="*/ 10000 w 10000"/>
              <a:gd name="connsiteY12" fmla="*/ 10640 h 12228"/>
              <a:gd name="connsiteX13" fmla="*/ 9892 w 10000"/>
              <a:gd name="connsiteY13" fmla="*/ 10640 h 12228"/>
              <a:gd name="connsiteX14" fmla="*/ 9714 w 10000"/>
              <a:gd name="connsiteY14" fmla="*/ 10143 h 12228"/>
              <a:gd name="connsiteX15" fmla="*/ 9250 w 10000"/>
              <a:gd name="connsiteY15" fmla="*/ 10640 h 12228"/>
              <a:gd name="connsiteX16" fmla="*/ 8786 w 10000"/>
              <a:gd name="connsiteY16" fmla="*/ 10950 h 12228"/>
              <a:gd name="connsiteX17" fmla="*/ 8697 w 10000"/>
              <a:gd name="connsiteY17" fmla="*/ 11418 h 12228"/>
              <a:gd name="connsiteX18" fmla="*/ 8214 w 10000"/>
              <a:gd name="connsiteY18" fmla="*/ 11916 h 12228"/>
              <a:gd name="connsiteX19" fmla="*/ 7590 w 10000"/>
              <a:gd name="connsiteY19" fmla="*/ 11916 h 12228"/>
              <a:gd name="connsiteX20" fmla="*/ 7126 w 10000"/>
              <a:gd name="connsiteY20" fmla="*/ 11916 h 12228"/>
              <a:gd name="connsiteX21" fmla="*/ 7035 w 10000"/>
              <a:gd name="connsiteY21" fmla="*/ 12228 h 12228"/>
              <a:gd name="connsiteX22" fmla="*/ 6750 w 10000"/>
              <a:gd name="connsiteY22" fmla="*/ 11916 h 12228"/>
              <a:gd name="connsiteX23" fmla="*/ 6107 w 10000"/>
              <a:gd name="connsiteY23" fmla="*/ 11729 h 12228"/>
              <a:gd name="connsiteX24" fmla="*/ 6018 w 10000"/>
              <a:gd name="connsiteY24" fmla="*/ 11916 h 12228"/>
              <a:gd name="connsiteX25" fmla="*/ 5357 w 10000"/>
              <a:gd name="connsiteY25" fmla="*/ 11107 h 12228"/>
              <a:gd name="connsiteX26" fmla="*/ 5071 w 10000"/>
              <a:gd name="connsiteY26" fmla="*/ 10640 h 12228"/>
              <a:gd name="connsiteX27" fmla="*/ 4893 w 10000"/>
              <a:gd name="connsiteY27" fmla="*/ 10640 h 12228"/>
              <a:gd name="connsiteX28" fmla="*/ 4893 w 10000"/>
              <a:gd name="connsiteY28" fmla="*/ 10950 h 12228"/>
              <a:gd name="connsiteX29" fmla="*/ 4447 w 10000"/>
              <a:gd name="connsiteY29" fmla="*/ 10950 h 12228"/>
              <a:gd name="connsiteX30" fmla="*/ 4447 w 10000"/>
              <a:gd name="connsiteY30" fmla="*/ 10640 h 12228"/>
              <a:gd name="connsiteX31" fmla="*/ 4338 w 10000"/>
              <a:gd name="connsiteY31" fmla="*/ 10950 h 12228"/>
              <a:gd name="connsiteX32" fmla="*/ 4160 w 10000"/>
              <a:gd name="connsiteY32" fmla="*/ 11107 h 12228"/>
              <a:gd name="connsiteX33" fmla="*/ 3875 w 10000"/>
              <a:gd name="connsiteY33" fmla="*/ 10950 h 12228"/>
              <a:gd name="connsiteX34" fmla="*/ 3608 w 10000"/>
              <a:gd name="connsiteY34" fmla="*/ 10640 h 12228"/>
              <a:gd name="connsiteX35" fmla="*/ 3608 w 10000"/>
              <a:gd name="connsiteY35" fmla="*/ 10143 h 12228"/>
              <a:gd name="connsiteX36" fmla="*/ 3251 w 10000"/>
              <a:gd name="connsiteY36" fmla="*/ 9828 h 12228"/>
              <a:gd name="connsiteX37" fmla="*/ 3144 w 10000"/>
              <a:gd name="connsiteY37" fmla="*/ 8989 h 12228"/>
              <a:gd name="connsiteX38" fmla="*/ 2678 w 10000"/>
              <a:gd name="connsiteY38" fmla="*/ 8521 h 12228"/>
              <a:gd name="connsiteX39" fmla="*/ 2482 w 10000"/>
              <a:gd name="connsiteY39" fmla="*/ 7711 h 12228"/>
              <a:gd name="connsiteX40" fmla="*/ 2410 w 10000"/>
              <a:gd name="connsiteY40" fmla="*/ 7555 h 12228"/>
              <a:gd name="connsiteX41" fmla="*/ 2214 w 10000"/>
              <a:gd name="connsiteY41" fmla="*/ 7555 h 12228"/>
              <a:gd name="connsiteX42" fmla="*/ 2124 w 10000"/>
              <a:gd name="connsiteY42" fmla="*/ 7086 h 12228"/>
              <a:gd name="connsiteX43" fmla="*/ 1678 w 10000"/>
              <a:gd name="connsiteY43" fmla="*/ 7086 h 12228"/>
              <a:gd name="connsiteX44" fmla="*/ 1464 w 10000"/>
              <a:gd name="connsiteY44" fmla="*/ 5933 h 12228"/>
              <a:gd name="connsiteX45" fmla="*/ 1197 w 10000"/>
              <a:gd name="connsiteY45" fmla="*/ 5436 h 12228"/>
              <a:gd name="connsiteX46" fmla="*/ 732 w 10000"/>
              <a:gd name="connsiteY46" fmla="*/ 5436 h 12228"/>
              <a:gd name="connsiteX47" fmla="*/ 732 w 10000"/>
              <a:gd name="connsiteY47" fmla="*/ 4965 h 12228"/>
              <a:gd name="connsiteX48" fmla="*/ 267 w 10000"/>
              <a:gd name="connsiteY48" fmla="*/ 4965 h 12228"/>
              <a:gd name="connsiteX49" fmla="*/ 178 w 10000"/>
              <a:gd name="connsiteY49" fmla="*/ 4656 h 12228"/>
              <a:gd name="connsiteX50" fmla="*/ 178 w 10000"/>
              <a:gd name="connsiteY50" fmla="*/ 4344 h 12228"/>
              <a:gd name="connsiteX51" fmla="*/ 0 w 10000"/>
              <a:gd name="connsiteY51" fmla="*/ 4157 h 12228"/>
              <a:gd name="connsiteX52" fmla="*/ 267 w 10000"/>
              <a:gd name="connsiteY52" fmla="*/ 3846 h 12228"/>
              <a:gd name="connsiteX53" fmla="*/ 7703 w 10000"/>
              <a:gd name="connsiteY53" fmla="*/ 109 h 12228"/>
              <a:gd name="connsiteX54" fmla="*/ 7697 w 10000"/>
              <a:gd name="connsiteY54" fmla="*/ 915 h 12228"/>
              <a:gd name="connsiteX55" fmla="*/ 7743 w 10000"/>
              <a:gd name="connsiteY55" fmla="*/ 2228 h 12228"/>
              <a:gd name="connsiteX56" fmla="*/ 8016 w 10000"/>
              <a:gd name="connsiteY56" fmla="*/ 2387 h 12228"/>
              <a:gd name="connsiteX57" fmla="*/ 8495 w 10000"/>
              <a:gd name="connsiteY57" fmla="*/ 3233 h 12228"/>
              <a:gd name="connsiteX58" fmla="*/ 8361 w 10000"/>
              <a:gd name="connsiteY58" fmla="*/ 3625 h 12228"/>
              <a:gd name="connsiteX0" fmla="*/ 8361 w 10000"/>
              <a:gd name="connsiteY0" fmla="*/ 3562 h 12165"/>
              <a:gd name="connsiteX1" fmla="*/ 8697 w 10000"/>
              <a:gd name="connsiteY1" fmla="*/ 3628 h 12165"/>
              <a:gd name="connsiteX2" fmla="*/ 8697 w 10000"/>
              <a:gd name="connsiteY2" fmla="*/ 5060 h 12165"/>
              <a:gd name="connsiteX3" fmla="*/ 8322 w 10000"/>
              <a:gd name="connsiteY3" fmla="*/ 5373 h 12165"/>
              <a:gd name="connsiteX4" fmla="*/ 7768 w 10000"/>
              <a:gd name="connsiteY4" fmla="*/ 5373 h 12165"/>
              <a:gd name="connsiteX5" fmla="*/ 7768 w 10000"/>
              <a:gd name="connsiteY5" fmla="*/ 6182 h 12165"/>
              <a:gd name="connsiteX6" fmla="*/ 8322 w 10000"/>
              <a:gd name="connsiteY6" fmla="*/ 6682 h 12165"/>
              <a:gd name="connsiteX7" fmla="*/ 8786 w 10000"/>
              <a:gd name="connsiteY7" fmla="*/ 7492 h 12165"/>
              <a:gd name="connsiteX8" fmla="*/ 9429 w 10000"/>
              <a:gd name="connsiteY8" fmla="*/ 8300 h 12165"/>
              <a:gd name="connsiteX9" fmla="*/ 9518 w 10000"/>
              <a:gd name="connsiteY9" fmla="*/ 8926 h 12165"/>
              <a:gd name="connsiteX10" fmla="*/ 9714 w 10000"/>
              <a:gd name="connsiteY10" fmla="*/ 9579 h 12165"/>
              <a:gd name="connsiteX11" fmla="*/ 10000 w 10000"/>
              <a:gd name="connsiteY11" fmla="*/ 9579 h 12165"/>
              <a:gd name="connsiteX12" fmla="*/ 10000 w 10000"/>
              <a:gd name="connsiteY12" fmla="*/ 10577 h 12165"/>
              <a:gd name="connsiteX13" fmla="*/ 9892 w 10000"/>
              <a:gd name="connsiteY13" fmla="*/ 10577 h 12165"/>
              <a:gd name="connsiteX14" fmla="*/ 9714 w 10000"/>
              <a:gd name="connsiteY14" fmla="*/ 10080 h 12165"/>
              <a:gd name="connsiteX15" fmla="*/ 9250 w 10000"/>
              <a:gd name="connsiteY15" fmla="*/ 10577 h 12165"/>
              <a:gd name="connsiteX16" fmla="*/ 8786 w 10000"/>
              <a:gd name="connsiteY16" fmla="*/ 10887 h 12165"/>
              <a:gd name="connsiteX17" fmla="*/ 8697 w 10000"/>
              <a:gd name="connsiteY17" fmla="*/ 11355 h 12165"/>
              <a:gd name="connsiteX18" fmla="*/ 8214 w 10000"/>
              <a:gd name="connsiteY18" fmla="*/ 11853 h 12165"/>
              <a:gd name="connsiteX19" fmla="*/ 7590 w 10000"/>
              <a:gd name="connsiteY19" fmla="*/ 11853 h 12165"/>
              <a:gd name="connsiteX20" fmla="*/ 7126 w 10000"/>
              <a:gd name="connsiteY20" fmla="*/ 11853 h 12165"/>
              <a:gd name="connsiteX21" fmla="*/ 7035 w 10000"/>
              <a:gd name="connsiteY21" fmla="*/ 12165 h 12165"/>
              <a:gd name="connsiteX22" fmla="*/ 6750 w 10000"/>
              <a:gd name="connsiteY22" fmla="*/ 11853 h 12165"/>
              <a:gd name="connsiteX23" fmla="*/ 6107 w 10000"/>
              <a:gd name="connsiteY23" fmla="*/ 11666 h 12165"/>
              <a:gd name="connsiteX24" fmla="*/ 6018 w 10000"/>
              <a:gd name="connsiteY24" fmla="*/ 11853 h 12165"/>
              <a:gd name="connsiteX25" fmla="*/ 5357 w 10000"/>
              <a:gd name="connsiteY25" fmla="*/ 11044 h 12165"/>
              <a:gd name="connsiteX26" fmla="*/ 5071 w 10000"/>
              <a:gd name="connsiteY26" fmla="*/ 10577 h 12165"/>
              <a:gd name="connsiteX27" fmla="*/ 4893 w 10000"/>
              <a:gd name="connsiteY27" fmla="*/ 10577 h 12165"/>
              <a:gd name="connsiteX28" fmla="*/ 4893 w 10000"/>
              <a:gd name="connsiteY28" fmla="*/ 10887 h 12165"/>
              <a:gd name="connsiteX29" fmla="*/ 4447 w 10000"/>
              <a:gd name="connsiteY29" fmla="*/ 10887 h 12165"/>
              <a:gd name="connsiteX30" fmla="*/ 4447 w 10000"/>
              <a:gd name="connsiteY30" fmla="*/ 10577 h 12165"/>
              <a:gd name="connsiteX31" fmla="*/ 4338 w 10000"/>
              <a:gd name="connsiteY31" fmla="*/ 10887 h 12165"/>
              <a:gd name="connsiteX32" fmla="*/ 4160 w 10000"/>
              <a:gd name="connsiteY32" fmla="*/ 11044 h 12165"/>
              <a:gd name="connsiteX33" fmla="*/ 3875 w 10000"/>
              <a:gd name="connsiteY33" fmla="*/ 10887 h 12165"/>
              <a:gd name="connsiteX34" fmla="*/ 3608 w 10000"/>
              <a:gd name="connsiteY34" fmla="*/ 10577 h 12165"/>
              <a:gd name="connsiteX35" fmla="*/ 3608 w 10000"/>
              <a:gd name="connsiteY35" fmla="*/ 10080 h 12165"/>
              <a:gd name="connsiteX36" fmla="*/ 3251 w 10000"/>
              <a:gd name="connsiteY36" fmla="*/ 9765 h 12165"/>
              <a:gd name="connsiteX37" fmla="*/ 3144 w 10000"/>
              <a:gd name="connsiteY37" fmla="*/ 8926 h 12165"/>
              <a:gd name="connsiteX38" fmla="*/ 2678 w 10000"/>
              <a:gd name="connsiteY38" fmla="*/ 8458 h 12165"/>
              <a:gd name="connsiteX39" fmla="*/ 2482 w 10000"/>
              <a:gd name="connsiteY39" fmla="*/ 7648 h 12165"/>
              <a:gd name="connsiteX40" fmla="*/ 2410 w 10000"/>
              <a:gd name="connsiteY40" fmla="*/ 7492 h 12165"/>
              <a:gd name="connsiteX41" fmla="*/ 2214 w 10000"/>
              <a:gd name="connsiteY41" fmla="*/ 7492 h 12165"/>
              <a:gd name="connsiteX42" fmla="*/ 2124 w 10000"/>
              <a:gd name="connsiteY42" fmla="*/ 7023 h 12165"/>
              <a:gd name="connsiteX43" fmla="*/ 1678 w 10000"/>
              <a:gd name="connsiteY43" fmla="*/ 7023 h 12165"/>
              <a:gd name="connsiteX44" fmla="*/ 1464 w 10000"/>
              <a:gd name="connsiteY44" fmla="*/ 5870 h 12165"/>
              <a:gd name="connsiteX45" fmla="*/ 1197 w 10000"/>
              <a:gd name="connsiteY45" fmla="*/ 5373 h 12165"/>
              <a:gd name="connsiteX46" fmla="*/ 732 w 10000"/>
              <a:gd name="connsiteY46" fmla="*/ 5373 h 12165"/>
              <a:gd name="connsiteX47" fmla="*/ 732 w 10000"/>
              <a:gd name="connsiteY47" fmla="*/ 4902 h 12165"/>
              <a:gd name="connsiteX48" fmla="*/ 267 w 10000"/>
              <a:gd name="connsiteY48" fmla="*/ 4902 h 12165"/>
              <a:gd name="connsiteX49" fmla="*/ 178 w 10000"/>
              <a:gd name="connsiteY49" fmla="*/ 4593 h 12165"/>
              <a:gd name="connsiteX50" fmla="*/ 178 w 10000"/>
              <a:gd name="connsiteY50" fmla="*/ 4281 h 12165"/>
              <a:gd name="connsiteX51" fmla="*/ 0 w 10000"/>
              <a:gd name="connsiteY51" fmla="*/ 4094 h 12165"/>
              <a:gd name="connsiteX52" fmla="*/ 267 w 10000"/>
              <a:gd name="connsiteY52" fmla="*/ 3783 h 12165"/>
              <a:gd name="connsiteX53" fmla="*/ 7703 w 10000"/>
              <a:gd name="connsiteY53" fmla="*/ 46 h 12165"/>
              <a:gd name="connsiteX54" fmla="*/ 7697 w 10000"/>
              <a:gd name="connsiteY54" fmla="*/ 852 h 12165"/>
              <a:gd name="connsiteX55" fmla="*/ 7743 w 10000"/>
              <a:gd name="connsiteY55" fmla="*/ 2165 h 12165"/>
              <a:gd name="connsiteX56" fmla="*/ 8016 w 10000"/>
              <a:gd name="connsiteY56" fmla="*/ 2324 h 12165"/>
              <a:gd name="connsiteX57" fmla="*/ 8495 w 10000"/>
              <a:gd name="connsiteY57" fmla="*/ 3170 h 12165"/>
              <a:gd name="connsiteX58" fmla="*/ 8361 w 10000"/>
              <a:gd name="connsiteY58" fmla="*/ 3562 h 12165"/>
              <a:gd name="connsiteX0" fmla="*/ 8361 w 10000"/>
              <a:gd name="connsiteY0" fmla="*/ 3516 h 12119"/>
              <a:gd name="connsiteX1" fmla="*/ 8697 w 10000"/>
              <a:gd name="connsiteY1" fmla="*/ 3582 h 12119"/>
              <a:gd name="connsiteX2" fmla="*/ 8697 w 10000"/>
              <a:gd name="connsiteY2" fmla="*/ 5014 h 12119"/>
              <a:gd name="connsiteX3" fmla="*/ 8322 w 10000"/>
              <a:gd name="connsiteY3" fmla="*/ 5327 h 12119"/>
              <a:gd name="connsiteX4" fmla="*/ 7768 w 10000"/>
              <a:gd name="connsiteY4" fmla="*/ 5327 h 12119"/>
              <a:gd name="connsiteX5" fmla="*/ 7768 w 10000"/>
              <a:gd name="connsiteY5" fmla="*/ 6136 h 12119"/>
              <a:gd name="connsiteX6" fmla="*/ 8322 w 10000"/>
              <a:gd name="connsiteY6" fmla="*/ 6636 h 12119"/>
              <a:gd name="connsiteX7" fmla="*/ 8786 w 10000"/>
              <a:gd name="connsiteY7" fmla="*/ 7446 h 12119"/>
              <a:gd name="connsiteX8" fmla="*/ 9429 w 10000"/>
              <a:gd name="connsiteY8" fmla="*/ 8254 h 12119"/>
              <a:gd name="connsiteX9" fmla="*/ 9518 w 10000"/>
              <a:gd name="connsiteY9" fmla="*/ 8880 h 12119"/>
              <a:gd name="connsiteX10" fmla="*/ 9714 w 10000"/>
              <a:gd name="connsiteY10" fmla="*/ 9533 h 12119"/>
              <a:gd name="connsiteX11" fmla="*/ 10000 w 10000"/>
              <a:gd name="connsiteY11" fmla="*/ 9533 h 12119"/>
              <a:gd name="connsiteX12" fmla="*/ 10000 w 10000"/>
              <a:gd name="connsiteY12" fmla="*/ 10531 h 12119"/>
              <a:gd name="connsiteX13" fmla="*/ 9892 w 10000"/>
              <a:gd name="connsiteY13" fmla="*/ 10531 h 12119"/>
              <a:gd name="connsiteX14" fmla="*/ 9714 w 10000"/>
              <a:gd name="connsiteY14" fmla="*/ 10034 h 12119"/>
              <a:gd name="connsiteX15" fmla="*/ 9250 w 10000"/>
              <a:gd name="connsiteY15" fmla="*/ 10531 h 12119"/>
              <a:gd name="connsiteX16" fmla="*/ 8786 w 10000"/>
              <a:gd name="connsiteY16" fmla="*/ 10841 h 12119"/>
              <a:gd name="connsiteX17" fmla="*/ 8697 w 10000"/>
              <a:gd name="connsiteY17" fmla="*/ 11309 h 12119"/>
              <a:gd name="connsiteX18" fmla="*/ 8214 w 10000"/>
              <a:gd name="connsiteY18" fmla="*/ 11807 h 12119"/>
              <a:gd name="connsiteX19" fmla="*/ 7590 w 10000"/>
              <a:gd name="connsiteY19" fmla="*/ 11807 h 12119"/>
              <a:gd name="connsiteX20" fmla="*/ 7126 w 10000"/>
              <a:gd name="connsiteY20" fmla="*/ 11807 h 12119"/>
              <a:gd name="connsiteX21" fmla="*/ 7035 w 10000"/>
              <a:gd name="connsiteY21" fmla="*/ 12119 h 12119"/>
              <a:gd name="connsiteX22" fmla="*/ 6750 w 10000"/>
              <a:gd name="connsiteY22" fmla="*/ 11807 h 12119"/>
              <a:gd name="connsiteX23" fmla="*/ 6107 w 10000"/>
              <a:gd name="connsiteY23" fmla="*/ 11620 h 12119"/>
              <a:gd name="connsiteX24" fmla="*/ 6018 w 10000"/>
              <a:gd name="connsiteY24" fmla="*/ 11807 h 12119"/>
              <a:gd name="connsiteX25" fmla="*/ 5357 w 10000"/>
              <a:gd name="connsiteY25" fmla="*/ 10998 h 12119"/>
              <a:gd name="connsiteX26" fmla="*/ 5071 w 10000"/>
              <a:gd name="connsiteY26" fmla="*/ 10531 h 12119"/>
              <a:gd name="connsiteX27" fmla="*/ 4893 w 10000"/>
              <a:gd name="connsiteY27" fmla="*/ 10531 h 12119"/>
              <a:gd name="connsiteX28" fmla="*/ 4893 w 10000"/>
              <a:gd name="connsiteY28" fmla="*/ 10841 h 12119"/>
              <a:gd name="connsiteX29" fmla="*/ 4447 w 10000"/>
              <a:gd name="connsiteY29" fmla="*/ 10841 h 12119"/>
              <a:gd name="connsiteX30" fmla="*/ 4447 w 10000"/>
              <a:gd name="connsiteY30" fmla="*/ 10531 h 12119"/>
              <a:gd name="connsiteX31" fmla="*/ 4338 w 10000"/>
              <a:gd name="connsiteY31" fmla="*/ 10841 h 12119"/>
              <a:gd name="connsiteX32" fmla="*/ 4160 w 10000"/>
              <a:gd name="connsiteY32" fmla="*/ 10998 h 12119"/>
              <a:gd name="connsiteX33" fmla="*/ 3875 w 10000"/>
              <a:gd name="connsiteY33" fmla="*/ 10841 h 12119"/>
              <a:gd name="connsiteX34" fmla="*/ 3608 w 10000"/>
              <a:gd name="connsiteY34" fmla="*/ 10531 h 12119"/>
              <a:gd name="connsiteX35" fmla="*/ 3608 w 10000"/>
              <a:gd name="connsiteY35" fmla="*/ 10034 h 12119"/>
              <a:gd name="connsiteX36" fmla="*/ 3251 w 10000"/>
              <a:gd name="connsiteY36" fmla="*/ 9719 h 12119"/>
              <a:gd name="connsiteX37" fmla="*/ 3144 w 10000"/>
              <a:gd name="connsiteY37" fmla="*/ 8880 h 12119"/>
              <a:gd name="connsiteX38" fmla="*/ 2678 w 10000"/>
              <a:gd name="connsiteY38" fmla="*/ 8412 h 12119"/>
              <a:gd name="connsiteX39" fmla="*/ 2482 w 10000"/>
              <a:gd name="connsiteY39" fmla="*/ 7602 h 12119"/>
              <a:gd name="connsiteX40" fmla="*/ 2410 w 10000"/>
              <a:gd name="connsiteY40" fmla="*/ 7446 h 12119"/>
              <a:gd name="connsiteX41" fmla="*/ 2214 w 10000"/>
              <a:gd name="connsiteY41" fmla="*/ 7446 h 12119"/>
              <a:gd name="connsiteX42" fmla="*/ 2124 w 10000"/>
              <a:gd name="connsiteY42" fmla="*/ 6977 h 12119"/>
              <a:gd name="connsiteX43" fmla="*/ 1678 w 10000"/>
              <a:gd name="connsiteY43" fmla="*/ 6977 h 12119"/>
              <a:gd name="connsiteX44" fmla="*/ 1464 w 10000"/>
              <a:gd name="connsiteY44" fmla="*/ 5824 h 12119"/>
              <a:gd name="connsiteX45" fmla="*/ 1197 w 10000"/>
              <a:gd name="connsiteY45" fmla="*/ 5327 h 12119"/>
              <a:gd name="connsiteX46" fmla="*/ 732 w 10000"/>
              <a:gd name="connsiteY46" fmla="*/ 5327 h 12119"/>
              <a:gd name="connsiteX47" fmla="*/ 732 w 10000"/>
              <a:gd name="connsiteY47" fmla="*/ 4856 h 12119"/>
              <a:gd name="connsiteX48" fmla="*/ 267 w 10000"/>
              <a:gd name="connsiteY48" fmla="*/ 4856 h 12119"/>
              <a:gd name="connsiteX49" fmla="*/ 178 w 10000"/>
              <a:gd name="connsiteY49" fmla="*/ 4547 h 12119"/>
              <a:gd name="connsiteX50" fmla="*/ 178 w 10000"/>
              <a:gd name="connsiteY50" fmla="*/ 4235 h 12119"/>
              <a:gd name="connsiteX51" fmla="*/ 0 w 10000"/>
              <a:gd name="connsiteY51" fmla="*/ 4048 h 12119"/>
              <a:gd name="connsiteX52" fmla="*/ 267 w 10000"/>
              <a:gd name="connsiteY52" fmla="*/ 3737 h 12119"/>
              <a:gd name="connsiteX53" fmla="*/ 7703 w 10000"/>
              <a:gd name="connsiteY53" fmla="*/ 0 h 12119"/>
              <a:gd name="connsiteX54" fmla="*/ 7697 w 10000"/>
              <a:gd name="connsiteY54" fmla="*/ 806 h 12119"/>
              <a:gd name="connsiteX55" fmla="*/ 7743 w 10000"/>
              <a:gd name="connsiteY55" fmla="*/ 2119 h 12119"/>
              <a:gd name="connsiteX56" fmla="*/ 8016 w 10000"/>
              <a:gd name="connsiteY56" fmla="*/ 2278 h 12119"/>
              <a:gd name="connsiteX57" fmla="*/ 8495 w 10000"/>
              <a:gd name="connsiteY57" fmla="*/ 3124 h 12119"/>
              <a:gd name="connsiteX58" fmla="*/ 8361 w 10000"/>
              <a:gd name="connsiteY58" fmla="*/ 3516 h 12119"/>
              <a:gd name="connsiteX0" fmla="*/ 8361 w 10000"/>
              <a:gd name="connsiteY0" fmla="*/ 3516 h 12119"/>
              <a:gd name="connsiteX1" fmla="*/ 8697 w 10000"/>
              <a:gd name="connsiteY1" fmla="*/ 3582 h 12119"/>
              <a:gd name="connsiteX2" fmla="*/ 8697 w 10000"/>
              <a:gd name="connsiteY2" fmla="*/ 5014 h 12119"/>
              <a:gd name="connsiteX3" fmla="*/ 8322 w 10000"/>
              <a:gd name="connsiteY3" fmla="*/ 5327 h 12119"/>
              <a:gd name="connsiteX4" fmla="*/ 7768 w 10000"/>
              <a:gd name="connsiteY4" fmla="*/ 5327 h 12119"/>
              <a:gd name="connsiteX5" fmla="*/ 7768 w 10000"/>
              <a:gd name="connsiteY5" fmla="*/ 6136 h 12119"/>
              <a:gd name="connsiteX6" fmla="*/ 8322 w 10000"/>
              <a:gd name="connsiteY6" fmla="*/ 6636 h 12119"/>
              <a:gd name="connsiteX7" fmla="*/ 8786 w 10000"/>
              <a:gd name="connsiteY7" fmla="*/ 7446 h 12119"/>
              <a:gd name="connsiteX8" fmla="*/ 9429 w 10000"/>
              <a:gd name="connsiteY8" fmla="*/ 8254 h 12119"/>
              <a:gd name="connsiteX9" fmla="*/ 9518 w 10000"/>
              <a:gd name="connsiteY9" fmla="*/ 8880 h 12119"/>
              <a:gd name="connsiteX10" fmla="*/ 9714 w 10000"/>
              <a:gd name="connsiteY10" fmla="*/ 9533 h 12119"/>
              <a:gd name="connsiteX11" fmla="*/ 10000 w 10000"/>
              <a:gd name="connsiteY11" fmla="*/ 9533 h 12119"/>
              <a:gd name="connsiteX12" fmla="*/ 10000 w 10000"/>
              <a:gd name="connsiteY12" fmla="*/ 10531 h 12119"/>
              <a:gd name="connsiteX13" fmla="*/ 9892 w 10000"/>
              <a:gd name="connsiteY13" fmla="*/ 10531 h 12119"/>
              <a:gd name="connsiteX14" fmla="*/ 9714 w 10000"/>
              <a:gd name="connsiteY14" fmla="*/ 10034 h 12119"/>
              <a:gd name="connsiteX15" fmla="*/ 9250 w 10000"/>
              <a:gd name="connsiteY15" fmla="*/ 10531 h 12119"/>
              <a:gd name="connsiteX16" fmla="*/ 8786 w 10000"/>
              <a:gd name="connsiteY16" fmla="*/ 10841 h 12119"/>
              <a:gd name="connsiteX17" fmla="*/ 8697 w 10000"/>
              <a:gd name="connsiteY17" fmla="*/ 11309 h 12119"/>
              <a:gd name="connsiteX18" fmla="*/ 8214 w 10000"/>
              <a:gd name="connsiteY18" fmla="*/ 11807 h 12119"/>
              <a:gd name="connsiteX19" fmla="*/ 7590 w 10000"/>
              <a:gd name="connsiteY19" fmla="*/ 11807 h 12119"/>
              <a:gd name="connsiteX20" fmla="*/ 7126 w 10000"/>
              <a:gd name="connsiteY20" fmla="*/ 11807 h 12119"/>
              <a:gd name="connsiteX21" fmla="*/ 7035 w 10000"/>
              <a:gd name="connsiteY21" fmla="*/ 12119 h 12119"/>
              <a:gd name="connsiteX22" fmla="*/ 6750 w 10000"/>
              <a:gd name="connsiteY22" fmla="*/ 11807 h 12119"/>
              <a:gd name="connsiteX23" fmla="*/ 6107 w 10000"/>
              <a:gd name="connsiteY23" fmla="*/ 11620 h 12119"/>
              <a:gd name="connsiteX24" fmla="*/ 6018 w 10000"/>
              <a:gd name="connsiteY24" fmla="*/ 11807 h 12119"/>
              <a:gd name="connsiteX25" fmla="*/ 5357 w 10000"/>
              <a:gd name="connsiteY25" fmla="*/ 10998 h 12119"/>
              <a:gd name="connsiteX26" fmla="*/ 5071 w 10000"/>
              <a:gd name="connsiteY26" fmla="*/ 10531 h 12119"/>
              <a:gd name="connsiteX27" fmla="*/ 4893 w 10000"/>
              <a:gd name="connsiteY27" fmla="*/ 10531 h 12119"/>
              <a:gd name="connsiteX28" fmla="*/ 4893 w 10000"/>
              <a:gd name="connsiteY28" fmla="*/ 10841 h 12119"/>
              <a:gd name="connsiteX29" fmla="*/ 4447 w 10000"/>
              <a:gd name="connsiteY29" fmla="*/ 10841 h 12119"/>
              <a:gd name="connsiteX30" fmla="*/ 4447 w 10000"/>
              <a:gd name="connsiteY30" fmla="*/ 10531 h 12119"/>
              <a:gd name="connsiteX31" fmla="*/ 4338 w 10000"/>
              <a:gd name="connsiteY31" fmla="*/ 10841 h 12119"/>
              <a:gd name="connsiteX32" fmla="*/ 4160 w 10000"/>
              <a:gd name="connsiteY32" fmla="*/ 10998 h 12119"/>
              <a:gd name="connsiteX33" fmla="*/ 3875 w 10000"/>
              <a:gd name="connsiteY33" fmla="*/ 10841 h 12119"/>
              <a:gd name="connsiteX34" fmla="*/ 3608 w 10000"/>
              <a:gd name="connsiteY34" fmla="*/ 10531 h 12119"/>
              <a:gd name="connsiteX35" fmla="*/ 3608 w 10000"/>
              <a:gd name="connsiteY35" fmla="*/ 10034 h 12119"/>
              <a:gd name="connsiteX36" fmla="*/ 3251 w 10000"/>
              <a:gd name="connsiteY36" fmla="*/ 9719 h 12119"/>
              <a:gd name="connsiteX37" fmla="*/ 3144 w 10000"/>
              <a:gd name="connsiteY37" fmla="*/ 8880 h 12119"/>
              <a:gd name="connsiteX38" fmla="*/ 2678 w 10000"/>
              <a:gd name="connsiteY38" fmla="*/ 8412 h 12119"/>
              <a:gd name="connsiteX39" fmla="*/ 2482 w 10000"/>
              <a:gd name="connsiteY39" fmla="*/ 7602 h 12119"/>
              <a:gd name="connsiteX40" fmla="*/ 2410 w 10000"/>
              <a:gd name="connsiteY40" fmla="*/ 7446 h 12119"/>
              <a:gd name="connsiteX41" fmla="*/ 2214 w 10000"/>
              <a:gd name="connsiteY41" fmla="*/ 7446 h 12119"/>
              <a:gd name="connsiteX42" fmla="*/ 2124 w 10000"/>
              <a:gd name="connsiteY42" fmla="*/ 6977 h 12119"/>
              <a:gd name="connsiteX43" fmla="*/ 1678 w 10000"/>
              <a:gd name="connsiteY43" fmla="*/ 6977 h 12119"/>
              <a:gd name="connsiteX44" fmla="*/ 1464 w 10000"/>
              <a:gd name="connsiteY44" fmla="*/ 5824 h 12119"/>
              <a:gd name="connsiteX45" fmla="*/ 1197 w 10000"/>
              <a:gd name="connsiteY45" fmla="*/ 5327 h 12119"/>
              <a:gd name="connsiteX46" fmla="*/ 732 w 10000"/>
              <a:gd name="connsiteY46" fmla="*/ 5327 h 12119"/>
              <a:gd name="connsiteX47" fmla="*/ 732 w 10000"/>
              <a:gd name="connsiteY47" fmla="*/ 4856 h 12119"/>
              <a:gd name="connsiteX48" fmla="*/ 267 w 10000"/>
              <a:gd name="connsiteY48" fmla="*/ 4856 h 12119"/>
              <a:gd name="connsiteX49" fmla="*/ 178 w 10000"/>
              <a:gd name="connsiteY49" fmla="*/ 4547 h 12119"/>
              <a:gd name="connsiteX50" fmla="*/ 178 w 10000"/>
              <a:gd name="connsiteY50" fmla="*/ 4235 h 12119"/>
              <a:gd name="connsiteX51" fmla="*/ 0 w 10000"/>
              <a:gd name="connsiteY51" fmla="*/ 4048 h 12119"/>
              <a:gd name="connsiteX52" fmla="*/ 267 w 10000"/>
              <a:gd name="connsiteY52" fmla="*/ 3737 h 12119"/>
              <a:gd name="connsiteX53" fmla="*/ 7703 w 10000"/>
              <a:gd name="connsiteY53" fmla="*/ 0 h 12119"/>
              <a:gd name="connsiteX54" fmla="*/ 7697 w 10000"/>
              <a:gd name="connsiteY54" fmla="*/ 806 h 12119"/>
              <a:gd name="connsiteX55" fmla="*/ 7743 w 10000"/>
              <a:gd name="connsiteY55" fmla="*/ 2119 h 12119"/>
              <a:gd name="connsiteX56" fmla="*/ 8016 w 10000"/>
              <a:gd name="connsiteY56" fmla="*/ 2278 h 12119"/>
              <a:gd name="connsiteX57" fmla="*/ 8495 w 10000"/>
              <a:gd name="connsiteY57" fmla="*/ 3124 h 12119"/>
              <a:gd name="connsiteX58" fmla="*/ 8361 w 10000"/>
              <a:gd name="connsiteY58" fmla="*/ 3516 h 12119"/>
              <a:gd name="connsiteX0" fmla="*/ 8361 w 10000"/>
              <a:gd name="connsiteY0" fmla="*/ 3516 h 12119"/>
              <a:gd name="connsiteX1" fmla="*/ 8697 w 10000"/>
              <a:gd name="connsiteY1" fmla="*/ 3582 h 12119"/>
              <a:gd name="connsiteX2" fmla="*/ 8697 w 10000"/>
              <a:gd name="connsiteY2" fmla="*/ 5014 h 12119"/>
              <a:gd name="connsiteX3" fmla="*/ 8322 w 10000"/>
              <a:gd name="connsiteY3" fmla="*/ 5327 h 12119"/>
              <a:gd name="connsiteX4" fmla="*/ 7768 w 10000"/>
              <a:gd name="connsiteY4" fmla="*/ 5327 h 12119"/>
              <a:gd name="connsiteX5" fmla="*/ 7768 w 10000"/>
              <a:gd name="connsiteY5" fmla="*/ 6136 h 12119"/>
              <a:gd name="connsiteX6" fmla="*/ 8322 w 10000"/>
              <a:gd name="connsiteY6" fmla="*/ 6636 h 12119"/>
              <a:gd name="connsiteX7" fmla="*/ 8786 w 10000"/>
              <a:gd name="connsiteY7" fmla="*/ 7446 h 12119"/>
              <a:gd name="connsiteX8" fmla="*/ 9429 w 10000"/>
              <a:gd name="connsiteY8" fmla="*/ 8254 h 12119"/>
              <a:gd name="connsiteX9" fmla="*/ 9518 w 10000"/>
              <a:gd name="connsiteY9" fmla="*/ 8880 h 12119"/>
              <a:gd name="connsiteX10" fmla="*/ 9714 w 10000"/>
              <a:gd name="connsiteY10" fmla="*/ 9533 h 12119"/>
              <a:gd name="connsiteX11" fmla="*/ 10000 w 10000"/>
              <a:gd name="connsiteY11" fmla="*/ 9533 h 12119"/>
              <a:gd name="connsiteX12" fmla="*/ 10000 w 10000"/>
              <a:gd name="connsiteY12" fmla="*/ 10531 h 12119"/>
              <a:gd name="connsiteX13" fmla="*/ 9892 w 10000"/>
              <a:gd name="connsiteY13" fmla="*/ 10531 h 12119"/>
              <a:gd name="connsiteX14" fmla="*/ 9714 w 10000"/>
              <a:gd name="connsiteY14" fmla="*/ 10034 h 12119"/>
              <a:gd name="connsiteX15" fmla="*/ 9250 w 10000"/>
              <a:gd name="connsiteY15" fmla="*/ 10531 h 12119"/>
              <a:gd name="connsiteX16" fmla="*/ 8786 w 10000"/>
              <a:gd name="connsiteY16" fmla="*/ 10841 h 12119"/>
              <a:gd name="connsiteX17" fmla="*/ 8697 w 10000"/>
              <a:gd name="connsiteY17" fmla="*/ 11309 h 12119"/>
              <a:gd name="connsiteX18" fmla="*/ 8214 w 10000"/>
              <a:gd name="connsiteY18" fmla="*/ 11807 h 12119"/>
              <a:gd name="connsiteX19" fmla="*/ 7590 w 10000"/>
              <a:gd name="connsiteY19" fmla="*/ 11807 h 12119"/>
              <a:gd name="connsiteX20" fmla="*/ 7126 w 10000"/>
              <a:gd name="connsiteY20" fmla="*/ 11807 h 12119"/>
              <a:gd name="connsiteX21" fmla="*/ 7035 w 10000"/>
              <a:gd name="connsiteY21" fmla="*/ 12119 h 12119"/>
              <a:gd name="connsiteX22" fmla="*/ 6750 w 10000"/>
              <a:gd name="connsiteY22" fmla="*/ 11807 h 12119"/>
              <a:gd name="connsiteX23" fmla="*/ 6107 w 10000"/>
              <a:gd name="connsiteY23" fmla="*/ 11620 h 12119"/>
              <a:gd name="connsiteX24" fmla="*/ 6018 w 10000"/>
              <a:gd name="connsiteY24" fmla="*/ 11807 h 12119"/>
              <a:gd name="connsiteX25" fmla="*/ 5357 w 10000"/>
              <a:gd name="connsiteY25" fmla="*/ 10998 h 12119"/>
              <a:gd name="connsiteX26" fmla="*/ 5071 w 10000"/>
              <a:gd name="connsiteY26" fmla="*/ 10531 h 12119"/>
              <a:gd name="connsiteX27" fmla="*/ 4893 w 10000"/>
              <a:gd name="connsiteY27" fmla="*/ 10531 h 12119"/>
              <a:gd name="connsiteX28" fmla="*/ 4893 w 10000"/>
              <a:gd name="connsiteY28" fmla="*/ 10841 h 12119"/>
              <a:gd name="connsiteX29" fmla="*/ 4447 w 10000"/>
              <a:gd name="connsiteY29" fmla="*/ 10841 h 12119"/>
              <a:gd name="connsiteX30" fmla="*/ 4447 w 10000"/>
              <a:gd name="connsiteY30" fmla="*/ 10531 h 12119"/>
              <a:gd name="connsiteX31" fmla="*/ 4338 w 10000"/>
              <a:gd name="connsiteY31" fmla="*/ 10841 h 12119"/>
              <a:gd name="connsiteX32" fmla="*/ 4160 w 10000"/>
              <a:gd name="connsiteY32" fmla="*/ 10998 h 12119"/>
              <a:gd name="connsiteX33" fmla="*/ 3875 w 10000"/>
              <a:gd name="connsiteY33" fmla="*/ 10841 h 12119"/>
              <a:gd name="connsiteX34" fmla="*/ 3608 w 10000"/>
              <a:gd name="connsiteY34" fmla="*/ 10531 h 12119"/>
              <a:gd name="connsiteX35" fmla="*/ 3608 w 10000"/>
              <a:gd name="connsiteY35" fmla="*/ 10034 h 12119"/>
              <a:gd name="connsiteX36" fmla="*/ 3251 w 10000"/>
              <a:gd name="connsiteY36" fmla="*/ 9719 h 12119"/>
              <a:gd name="connsiteX37" fmla="*/ 3144 w 10000"/>
              <a:gd name="connsiteY37" fmla="*/ 8880 h 12119"/>
              <a:gd name="connsiteX38" fmla="*/ 2678 w 10000"/>
              <a:gd name="connsiteY38" fmla="*/ 8412 h 12119"/>
              <a:gd name="connsiteX39" fmla="*/ 2482 w 10000"/>
              <a:gd name="connsiteY39" fmla="*/ 7602 h 12119"/>
              <a:gd name="connsiteX40" fmla="*/ 2410 w 10000"/>
              <a:gd name="connsiteY40" fmla="*/ 7446 h 12119"/>
              <a:gd name="connsiteX41" fmla="*/ 2214 w 10000"/>
              <a:gd name="connsiteY41" fmla="*/ 7446 h 12119"/>
              <a:gd name="connsiteX42" fmla="*/ 2124 w 10000"/>
              <a:gd name="connsiteY42" fmla="*/ 6977 h 12119"/>
              <a:gd name="connsiteX43" fmla="*/ 1678 w 10000"/>
              <a:gd name="connsiteY43" fmla="*/ 6977 h 12119"/>
              <a:gd name="connsiteX44" fmla="*/ 1464 w 10000"/>
              <a:gd name="connsiteY44" fmla="*/ 5824 h 12119"/>
              <a:gd name="connsiteX45" fmla="*/ 1197 w 10000"/>
              <a:gd name="connsiteY45" fmla="*/ 5327 h 12119"/>
              <a:gd name="connsiteX46" fmla="*/ 732 w 10000"/>
              <a:gd name="connsiteY46" fmla="*/ 5327 h 12119"/>
              <a:gd name="connsiteX47" fmla="*/ 732 w 10000"/>
              <a:gd name="connsiteY47" fmla="*/ 4856 h 12119"/>
              <a:gd name="connsiteX48" fmla="*/ 267 w 10000"/>
              <a:gd name="connsiteY48" fmla="*/ 4856 h 12119"/>
              <a:gd name="connsiteX49" fmla="*/ 178 w 10000"/>
              <a:gd name="connsiteY49" fmla="*/ 4547 h 12119"/>
              <a:gd name="connsiteX50" fmla="*/ 178 w 10000"/>
              <a:gd name="connsiteY50" fmla="*/ 4235 h 12119"/>
              <a:gd name="connsiteX51" fmla="*/ 0 w 10000"/>
              <a:gd name="connsiteY51" fmla="*/ 4048 h 12119"/>
              <a:gd name="connsiteX52" fmla="*/ 267 w 10000"/>
              <a:gd name="connsiteY52" fmla="*/ 3737 h 12119"/>
              <a:gd name="connsiteX53" fmla="*/ 7703 w 10000"/>
              <a:gd name="connsiteY53" fmla="*/ 0 h 12119"/>
              <a:gd name="connsiteX54" fmla="*/ 7697 w 10000"/>
              <a:gd name="connsiteY54" fmla="*/ 806 h 12119"/>
              <a:gd name="connsiteX55" fmla="*/ 7743 w 10000"/>
              <a:gd name="connsiteY55" fmla="*/ 2119 h 12119"/>
              <a:gd name="connsiteX56" fmla="*/ 8016 w 10000"/>
              <a:gd name="connsiteY56" fmla="*/ 2278 h 12119"/>
              <a:gd name="connsiteX57" fmla="*/ 8495 w 10000"/>
              <a:gd name="connsiteY57" fmla="*/ 3124 h 12119"/>
              <a:gd name="connsiteX58" fmla="*/ 8361 w 10000"/>
              <a:gd name="connsiteY58" fmla="*/ 3516 h 12119"/>
              <a:gd name="connsiteX0" fmla="*/ 8361 w 10000"/>
              <a:gd name="connsiteY0" fmla="*/ 3516 h 12119"/>
              <a:gd name="connsiteX1" fmla="*/ 8697 w 10000"/>
              <a:gd name="connsiteY1" fmla="*/ 3582 h 12119"/>
              <a:gd name="connsiteX2" fmla="*/ 8697 w 10000"/>
              <a:gd name="connsiteY2" fmla="*/ 5014 h 12119"/>
              <a:gd name="connsiteX3" fmla="*/ 8322 w 10000"/>
              <a:gd name="connsiteY3" fmla="*/ 5327 h 12119"/>
              <a:gd name="connsiteX4" fmla="*/ 7768 w 10000"/>
              <a:gd name="connsiteY4" fmla="*/ 5327 h 12119"/>
              <a:gd name="connsiteX5" fmla="*/ 7768 w 10000"/>
              <a:gd name="connsiteY5" fmla="*/ 6136 h 12119"/>
              <a:gd name="connsiteX6" fmla="*/ 8322 w 10000"/>
              <a:gd name="connsiteY6" fmla="*/ 6636 h 12119"/>
              <a:gd name="connsiteX7" fmla="*/ 8786 w 10000"/>
              <a:gd name="connsiteY7" fmla="*/ 7446 h 12119"/>
              <a:gd name="connsiteX8" fmla="*/ 9429 w 10000"/>
              <a:gd name="connsiteY8" fmla="*/ 8254 h 12119"/>
              <a:gd name="connsiteX9" fmla="*/ 9518 w 10000"/>
              <a:gd name="connsiteY9" fmla="*/ 8880 h 12119"/>
              <a:gd name="connsiteX10" fmla="*/ 9714 w 10000"/>
              <a:gd name="connsiteY10" fmla="*/ 9533 h 12119"/>
              <a:gd name="connsiteX11" fmla="*/ 10000 w 10000"/>
              <a:gd name="connsiteY11" fmla="*/ 9533 h 12119"/>
              <a:gd name="connsiteX12" fmla="*/ 10000 w 10000"/>
              <a:gd name="connsiteY12" fmla="*/ 10531 h 12119"/>
              <a:gd name="connsiteX13" fmla="*/ 9892 w 10000"/>
              <a:gd name="connsiteY13" fmla="*/ 10531 h 12119"/>
              <a:gd name="connsiteX14" fmla="*/ 9714 w 10000"/>
              <a:gd name="connsiteY14" fmla="*/ 10034 h 12119"/>
              <a:gd name="connsiteX15" fmla="*/ 9250 w 10000"/>
              <a:gd name="connsiteY15" fmla="*/ 10531 h 12119"/>
              <a:gd name="connsiteX16" fmla="*/ 8786 w 10000"/>
              <a:gd name="connsiteY16" fmla="*/ 10841 h 12119"/>
              <a:gd name="connsiteX17" fmla="*/ 8697 w 10000"/>
              <a:gd name="connsiteY17" fmla="*/ 11309 h 12119"/>
              <a:gd name="connsiteX18" fmla="*/ 8214 w 10000"/>
              <a:gd name="connsiteY18" fmla="*/ 11807 h 12119"/>
              <a:gd name="connsiteX19" fmla="*/ 7590 w 10000"/>
              <a:gd name="connsiteY19" fmla="*/ 11807 h 12119"/>
              <a:gd name="connsiteX20" fmla="*/ 7126 w 10000"/>
              <a:gd name="connsiteY20" fmla="*/ 11807 h 12119"/>
              <a:gd name="connsiteX21" fmla="*/ 7035 w 10000"/>
              <a:gd name="connsiteY21" fmla="*/ 12119 h 12119"/>
              <a:gd name="connsiteX22" fmla="*/ 6750 w 10000"/>
              <a:gd name="connsiteY22" fmla="*/ 11807 h 12119"/>
              <a:gd name="connsiteX23" fmla="*/ 6107 w 10000"/>
              <a:gd name="connsiteY23" fmla="*/ 11620 h 12119"/>
              <a:gd name="connsiteX24" fmla="*/ 6018 w 10000"/>
              <a:gd name="connsiteY24" fmla="*/ 11807 h 12119"/>
              <a:gd name="connsiteX25" fmla="*/ 5357 w 10000"/>
              <a:gd name="connsiteY25" fmla="*/ 10998 h 12119"/>
              <a:gd name="connsiteX26" fmla="*/ 5071 w 10000"/>
              <a:gd name="connsiteY26" fmla="*/ 10531 h 12119"/>
              <a:gd name="connsiteX27" fmla="*/ 4893 w 10000"/>
              <a:gd name="connsiteY27" fmla="*/ 10531 h 12119"/>
              <a:gd name="connsiteX28" fmla="*/ 4893 w 10000"/>
              <a:gd name="connsiteY28" fmla="*/ 10841 h 12119"/>
              <a:gd name="connsiteX29" fmla="*/ 4447 w 10000"/>
              <a:gd name="connsiteY29" fmla="*/ 10841 h 12119"/>
              <a:gd name="connsiteX30" fmla="*/ 4447 w 10000"/>
              <a:gd name="connsiteY30" fmla="*/ 10531 h 12119"/>
              <a:gd name="connsiteX31" fmla="*/ 4338 w 10000"/>
              <a:gd name="connsiteY31" fmla="*/ 10841 h 12119"/>
              <a:gd name="connsiteX32" fmla="*/ 4160 w 10000"/>
              <a:gd name="connsiteY32" fmla="*/ 10998 h 12119"/>
              <a:gd name="connsiteX33" fmla="*/ 3875 w 10000"/>
              <a:gd name="connsiteY33" fmla="*/ 10841 h 12119"/>
              <a:gd name="connsiteX34" fmla="*/ 3608 w 10000"/>
              <a:gd name="connsiteY34" fmla="*/ 10531 h 12119"/>
              <a:gd name="connsiteX35" fmla="*/ 3608 w 10000"/>
              <a:gd name="connsiteY35" fmla="*/ 10034 h 12119"/>
              <a:gd name="connsiteX36" fmla="*/ 3251 w 10000"/>
              <a:gd name="connsiteY36" fmla="*/ 9719 h 12119"/>
              <a:gd name="connsiteX37" fmla="*/ 3144 w 10000"/>
              <a:gd name="connsiteY37" fmla="*/ 8880 h 12119"/>
              <a:gd name="connsiteX38" fmla="*/ 2678 w 10000"/>
              <a:gd name="connsiteY38" fmla="*/ 8412 h 12119"/>
              <a:gd name="connsiteX39" fmla="*/ 2482 w 10000"/>
              <a:gd name="connsiteY39" fmla="*/ 7602 h 12119"/>
              <a:gd name="connsiteX40" fmla="*/ 2410 w 10000"/>
              <a:gd name="connsiteY40" fmla="*/ 7446 h 12119"/>
              <a:gd name="connsiteX41" fmla="*/ 2214 w 10000"/>
              <a:gd name="connsiteY41" fmla="*/ 7446 h 12119"/>
              <a:gd name="connsiteX42" fmla="*/ 2124 w 10000"/>
              <a:gd name="connsiteY42" fmla="*/ 6977 h 12119"/>
              <a:gd name="connsiteX43" fmla="*/ 1678 w 10000"/>
              <a:gd name="connsiteY43" fmla="*/ 6977 h 12119"/>
              <a:gd name="connsiteX44" fmla="*/ 1464 w 10000"/>
              <a:gd name="connsiteY44" fmla="*/ 5824 h 12119"/>
              <a:gd name="connsiteX45" fmla="*/ 1197 w 10000"/>
              <a:gd name="connsiteY45" fmla="*/ 5327 h 12119"/>
              <a:gd name="connsiteX46" fmla="*/ 732 w 10000"/>
              <a:gd name="connsiteY46" fmla="*/ 5327 h 12119"/>
              <a:gd name="connsiteX47" fmla="*/ 732 w 10000"/>
              <a:gd name="connsiteY47" fmla="*/ 4856 h 12119"/>
              <a:gd name="connsiteX48" fmla="*/ 267 w 10000"/>
              <a:gd name="connsiteY48" fmla="*/ 4856 h 12119"/>
              <a:gd name="connsiteX49" fmla="*/ 178 w 10000"/>
              <a:gd name="connsiteY49" fmla="*/ 4547 h 12119"/>
              <a:gd name="connsiteX50" fmla="*/ 178 w 10000"/>
              <a:gd name="connsiteY50" fmla="*/ 4235 h 12119"/>
              <a:gd name="connsiteX51" fmla="*/ 0 w 10000"/>
              <a:gd name="connsiteY51" fmla="*/ 4048 h 12119"/>
              <a:gd name="connsiteX52" fmla="*/ 267 w 10000"/>
              <a:gd name="connsiteY52" fmla="*/ 3737 h 12119"/>
              <a:gd name="connsiteX53" fmla="*/ 7703 w 10000"/>
              <a:gd name="connsiteY53" fmla="*/ 0 h 12119"/>
              <a:gd name="connsiteX54" fmla="*/ 7697 w 10000"/>
              <a:gd name="connsiteY54" fmla="*/ 806 h 12119"/>
              <a:gd name="connsiteX55" fmla="*/ 7743 w 10000"/>
              <a:gd name="connsiteY55" fmla="*/ 2119 h 12119"/>
              <a:gd name="connsiteX56" fmla="*/ 8016 w 10000"/>
              <a:gd name="connsiteY56" fmla="*/ 2278 h 12119"/>
              <a:gd name="connsiteX57" fmla="*/ 8495 w 10000"/>
              <a:gd name="connsiteY57" fmla="*/ 3124 h 12119"/>
              <a:gd name="connsiteX58" fmla="*/ 8361 w 10000"/>
              <a:gd name="connsiteY58" fmla="*/ 3516 h 12119"/>
              <a:gd name="connsiteX0" fmla="*/ 8361 w 10000"/>
              <a:gd name="connsiteY0" fmla="*/ 3491 h 12094"/>
              <a:gd name="connsiteX1" fmla="*/ 8697 w 10000"/>
              <a:gd name="connsiteY1" fmla="*/ 3557 h 12094"/>
              <a:gd name="connsiteX2" fmla="*/ 8697 w 10000"/>
              <a:gd name="connsiteY2" fmla="*/ 4989 h 12094"/>
              <a:gd name="connsiteX3" fmla="*/ 8322 w 10000"/>
              <a:gd name="connsiteY3" fmla="*/ 5302 h 12094"/>
              <a:gd name="connsiteX4" fmla="*/ 7768 w 10000"/>
              <a:gd name="connsiteY4" fmla="*/ 5302 h 12094"/>
              <a:gd name="connsiteX5" fmla="*/ 7768 w 10000"/>
              <a:gd name="connsiteY5" fmla="*/ 6111 h 12094"/>
              <a:gd name="connsiteX6" fmla="*/ 8322 w 10000"/>
              <a:gd name="connsiteY6" fmla="*/ 6611 h 12094"/>
              <a:gd name="connsiteX7" fmla="*/ 8786 w 10000"/>
              <a:gd name="connsiteY7" fmla="*/ 7421 h 12094"/>
              <a:gd name="connsiteX8" fmla="*/ 9429 w 10000"/>
              <a:gd name="connsiteY8" fmla="*/ 8229 h 12094"/>
              <a:gd name="connsiteX9" fmla="*/ 9518 w 10000"/>
              <a:gd name="connsiteY9" fmla="*/ 8855 h 12094"/>
              <a:gd name="connsiteX10" fmla="*/ 9714 w 10000"/>
              <a:gd name="connsiteY10" fmla="*/ 9508 h 12094"/>
              <a:gd name="connsiteX11" fmla="*/ 10000 w 10000"/>
              <a:gd name="connsiteY11" fmla="*/ 9508 h 12094"/>
              <a:gd name="connsiteX12" fmla="*/ 10000 w 10000"/>
              <a:gd name="connsiteY12" fmla="*/ 10506 h 12094"/>
              <a:gd name="connsiteX13" fmla="*/ 9892 w 10000"/>
              <a:gd name="connsiteY13" fmla="*/ 10506 h 12094"/>
              <a:gd name="connsiteX14" fmla="*/ 9714 w 10000"/>
              <a:gd name="connsiteY14" fmla="*/ 10009 h 12094"/>
              <a:gd name="connsiteX15" fmla="*/ 9250 w 10000"/>
              <a:gd name="connsiteY15" fmla="*/ 10506 h 12094"/>
              <a:gd name="connsiteX16" fmla="*/ 8786 w 10000"/>
              <a:gd name="connsiteY16" fmla="*/ 10816 h 12094"/>
              <a:gd name="connsiteX17" fmla="*/ 8697 w 10000"/>
              <a:gd name="connsiteY17" fmla="*/ 11284 h 12094"/>
              <a:gd name="connsiteX18" fmla="*/ 8214 w 10000"/>
              <a:gd name="connsiteY18" fmla="*/ 11782 h 12094"/>
              <a:gd name="connsiteX19" fmla="*/ 7590 w 10000"/>
              <a:gd name="connsiteY19" fmla="*/ 11782 h 12094"/>
              <a:gd name="connsiteX20" fmla="*/ 7126 w 10000"/>
              <a:gd name="connsiteY20" fmla="*/ 11782 h 12094"/>
              <a:gd name="connsiteX21" fmla="*/ 7035 w 10000"/>
              <a:gd name="connsiteY21" fmla="*/ 12094 h 12094"/>
              <a:gd name="connsiteX22" fmla="*/ 6750 w 10000"/>
              <a:gd name="connsiteY22" fmla="*/ 11782 h 12094"/>
              <a:gd name="connsiteX23" fmla="*/ 6107 w 10000"/>
              <a:gd name="connsiteY23" fmla="*/ 11595 h 12094"/>
              <a:gd name="connsiteX24" fmla="*/ 6018 w 10000"/>
              <a:gd name="connsiteY24" fmla="*/ 11782 h 12094"/>
              <a:gd name="connsiteX25" fmla="*/ 5357 w 10000"/>
              <a:gd name="connsiteY25" fmla="*/ 10973 h 12094"/>
              <a:gd name="connsiteX26" fmla="*/ 5071 w 10000"/>
              <a:gd name="connsiteY26" fmla="*/ 10506 h 12094"/>
              <a:gd name="connsiteX27" fmla="*/ 4893 w 10000"/>
              <a:gd name="connsiteY27" fmla="*/ 10506 h 12094"/>
              <a:gd name="connsiteX28" fmla="*/ 4893 w 10000"/>
              <a:gd name="connsiteY28" fmla="*/ 10816 h 12094"/>
              <a:gd name="connsiteX29" fmla="*/ 4447 w 10000"/>
              <a:gd name="connsiteY29" fmla="*/ 10816 h 12094"/>
              <a:gd name="connsiteX30" fmla="*/ 4447 w 10000"/>
              <a:gd name="connsiteY30" fmla="*/ 10506 h 12094"/>
              <a:gd name="connsiteX31" fmla="*/ 4338 w 10000"/>
              <a:gd name="connsiteY31" fmla="*/ 10816 h 12094"/>
              <a:gd name="connsiteX32" fmla="*/ 4160 w 10000"/>
              <a:gd name="connsiteY32" fmla="*/ 10973 h 12094"/>
              <a:gd name="connsiteX33" fmla="*/ 3875 w 10000"/>
              <a:gd name="connsiteY33" fmla="*/ 10816 h 12094"/>
              <a:gd name="connsiteX34" fmla="*/ 3608 w 10000"/>
              <a:gd name="connsiteY34" fmla="*/ 10506 h 12094"/>
              <a:gd name="connsiteX35" fmla="*/ 3608 w 10000"/>
              <a:gd name="connsiteY35" fmla="*/ 10009 h 12094"/>
              <a:gd name="connsiteX36" fmla="*/ 3251 w 10000"/>
              <a:gd name="connsiteY36" fmla="*/ 9694 h 12094"/>
              <a:gd name="connsiteX37" fmla="*/ 3144 w 10000"/>
              <a:gd name="connsiteY37" fmla="*/ 8855 h 12094"/>
              <a:gd name="connsiteX38" fmla="*/ 2678 w 10000"/>
              <a:gd name="connsiteY38" fmla="*/ 8387 h 12094"/>
              <a:gd name="connsiteX39" fmla="*/ 2482 w 10000"/>
              <a:gd name="connsiteY39" fmla="*/ 7577 h 12094"/>
              <a:gd name="connsiteX40" fmla="*/ 2410 w 10000"/>
              <a:gd name="connsiteY40" fmla="*/ 7421 h 12094"/>
              <a:gd name="connsiteX41" fmla="*/ 2214 w 10000"/>
              <a:gd name="connsiteY41" fmla="*/ 7421 h 12094"/>
              <a:gd name="connsiteX42" fmla="*/ 2124 w 10000"/>
              <a:gd name="connsiteY42" fmla="*/ 6952 h 12094"/>
              <a:gd name="connsiteX43" fmla="*/ 1678 w 10000"/>
              <a:gd name="connsiteY43" fmla="*/ 6952 h 12094"/>
              <a:gd name="connsiteX44" fmla="*/ 1464 w 10000"/>
              <a:gd name="connsiteY44" fmla="*/ 5799 h 12094"/>
              <a:gd name="connsiteX45" fmla="*/ 1197 w 10000"/>
              <a:gd name="connsiteY45" fmla="*/ 5302 h 12094"/>
              <a:gd name="connsiteX46" fmla="*/ 732 w 10000"/>
              <a:gd name="connsiteY46" fmla="*/ 5302 h 12094"/>
              <a:gd name="connsiteX47" fmla="*/ 732 w 10000"/>
              <a:gd name="connsiteY47" fmla="*/ 4831 h 12094"/>
              <a:gd name="connsiteX48" fmla="*/ 267 w 10000"/>
              <a:gd name="connsiteY48" fmla="*/ 4831 h 12094"/>
              <a:gd name="connsiteX49" fmla="*/ 178 w 10000"/>
              <a:gd name="connsiteY49" fmla="*/ 4522 h 12094"/>
              <a:gd name="connsiteX50" fmla="*/ 178 w 10000"/>
              <a:gd name="connsiteY50" fmla="*/ 4210 h 12094"/>
              <a:gd name="connsiteX51" fmla="*/ 0 w 10000"/>
              <a:gd name="connsiteY51" fmla="*/ 4023 h 12094"/>
              <a:gd name="connsiteX52" fmla="*/ 267 w 10000"/>
              <a:gd name="connsiteY52" fmla="*/ 3712 h 12094"/>
              <a:gd name="connsiteX53" fmla="*/ 7860 w 10000"/>
              <a:gd name="connsiteY53" fmla="*/ 0 h 12094"/>
              <a:gd name="connsiteX54" fmla="*/ 7697 w 10000"/>
              <a:gd name="connsiteY54" fmla="*/ 781 h 12094"/>
              <a:gd name="connsiteX55" fmla="*/ 7743 w 10000"/>
              <a:gd name="connsiteY55" fmla="*/ 2094 h 12094"/>
              <a:gd name="connsiteX56" fmla="*/ 8016 w 10000"/>
              <a:gd name="connsiteY56" fmla="*/ 2253 h 12094"/>
              <a:gd name="connsiteX57" fmla="*/ 8495 w 10000"/>
              <a:gd name="connsiteY57" fmla="*/ 3099 h 12094"/>
              <a:gd name="connsiteX58" fmla="*/ 8361 w 10000"/>
              <a:gd name="connsiteY58" fmla="*/ 3491 h 12094"/>
              <a:gd name="connsiteX0" fmla="*/ 8361 w 10000"/>
              <a:gd name="connsiteY0" fmla="*/ 3491 h 12094"/>
              <a:gd name="connsiteX1" fmla="*/ 8697 w 10000"/>
              <a:gd name="connsiteY1" fmla="*/ 3557 h 12094"/>
              <a:gd name="connsiteX2" fmla="*/ 8697 w 10000"/>
              <a:gd name="connsiteY2" fmla="*/ 4989 h 12094"/>
              <a:gd name="connsiteX3" fmla="*/ 8322 w 10000"/>
              <a:gd name="connsiteY3" fmla="*/ 5302 h 12094"/>
              <a:gd name="connsiteX4" fmla="*/ 7768 w 10000"/>
              <a:gd name="connsiteY4" fmla="*/ 5302 h 12094"/>
              <a:gd name="connsiteX5" fmla="*/ 7768 w 10000"/>
              <a:gd name="connsiteY5" fmla="*/ 6111 h 12094"/>
              <a:gd name="connsiteX6" fmla="*/ 8322 w 10000"/>
              <a:gd name="connsiteY6" fmla="*/ 6611 h 12094"/>
              <a:gd name="connsiteX7" fmla="*/ 8786 w 10000"/>
              <a:gd name="connsiteY7" fmla="*/ 7421 h 12094"/>
              <a:gd name="connsiteX8" fmla="*/ 9429 w 10000"/>
              <a:gd name="connsiteY8" fmla="*/ 8229 h 12094"/>
              <a:gd name="connsiteX9" fmla="*/ 9518 w 10000"/>
              <a:gd name="connsiteY9" fmla="*/ 8855 h 12094"/>
              <a:gd name="connsiteX10" fmla="*/ 9714 w 10000"/>
              <a:gd name="connsiteY10" fmla="*/ 9508 h 12094"/>
              <a:gd name="connsiteX11" fmla="*/ 10000 w 10000"/>
              <a:gd name="connsiteY11" fmla="*/ 9508 h 12094"/>
              <a:gd name="connsiteX12" fmla="*/ 10000 w 10000"/>
              <a:gd name="connsiteY12" fmla="*/ 10506 h 12094"/>
              <a:gd name="connsiteX13" fmla="*/ 9892 w 10000"/>
              <a:gd name="connsiteY13" fmla="*/ 10506 h 12094"/>
              <a:gd name="connsiteX14" fmla="*/ 9714 w 10000"/>
              <a:gd name="connsiteY14" fmla="*/ 10009 h 12094"/>
              <a:gd name="connsiteX15" fmla="*/ 9250 w 10000"/>
              <a:gd name="connsiteY15" fmla="*/ 10506 h 12094"/>
              <a:gd name="connsiteX16" fmla="*/ 8786 w 10000"/>
              <a:gd name="connsiteY16" fmla="*/ 10816 h 12094"/>
              <a:gd name="connsiteX17" fmla="*/ 8697 w 10000"/>
              <a:gd name="connsiteY17" fmla="*/ 11284 h 12094"/>
              <a:gd name="connsiteX18" fmla="*/ 8214 w 10000"/>
              <a:gd name="connsiteY18" fmla="*/ 11782 h 12094"/>
              <a:gd name="connsiteX19" fmla="*/ 7590 w 10000"/>
              <a:gd name="connsiteY19" fmla="*/ 11782 h 12094"/>
              <a:gd name="connsiteX20" fmla="*/ 7126 w 10000"/>
              <a:gd name="connsiteY20" fmla="*/ 11782 h 12094"/>
              <a:gd name="connsiteX21" fmla="*/ 7035 w 10000"/>
              <a:gd name="connsiteY21" fmla="*/ 12094 h 12094"/>
              <a:gd name="connsiteX22" fmla="*/ 6750 w 10000"/>
              <a:gd name="connsiteY22" fmla="*/ 11782 h 12094"/>
              <a:gd name="connsiteX23" fmla="*/ 6107 w 10000"/>
              <a:gd name="connsiteY23" fmla="*/ 11595 h 12094"/>
              <a:gd name="connsiteX24" fmla="*/ 6018 w 10000"/>
              <a:gd name="connsiteY24" fmla="*/ 11782 h 12094"/>
              <a:gd name="connsiteX25" fmla="*/ 5357 w 10000"/>
              <a:gd name="connsiteY25" fmla="*/ 10973 h 12094"/>
              <a:gd name="connsiteX26" fmla="*/ 5071 w 10000"/>
              <a:gd name="connsiteY26" fmla="*/ 10506 h 12094"/>
              <a:gd name="connsiteX27" fmla="*/ 4893 w 10000"/>
              <a:gd name="connsiteY27" fmla="*/ 10506 h 12094"/>
              <a:gd name="connsiteX28" fmla="*/ 4893 w 10000"/>
              <a:gd name="connsiteY28" fmla="*/ 10816 h 12094"/>
              <a:gd name="connsiteX29" fmla="*/ 4447 w 10000"/>
              <a:gd name="connsiteY29" fmla="*/ 10816 h 12094"/>
              <a:gd name="connsiteX30" fmla="*/ 4447 w 10000"/>
              <a:gd name="connsiteY30" fmla="*/ 10506 h 12094"/>
              <a:gd name="connsiteX31" fmla="*/ 4338 w 10000"/>
              <a:gd name="connsiteY31" fmla="*/ 10816 h 12094"/>
              <a:gd name="connsiteX32" fmla="*/ 4160 w 10000"/>
              <a:gd name="connsiteY32" fmla="*/ 10973 h 12094"/>
              <a:gd name="connsiteX33" fmla="*/ 3875 w 10000"/>
              <a:gd name="connsiteY33" fmla="*/ 10816 h 12094"/>
              <a:gd name="connsiteX34" fmla="*/ 3608 w 10000"/>
              <a:gd name="connsiteY34" fmla="*/ 10506 h 12094"/>
              <a:gd name="connsiteX35" fmla="*/ 3608 w 10000"/>
              <a:gd name="connsiteY35" fmla="*/ 10009 h 12094"/>
              <a:gd name="connsiteX36" fmla="*/ 3251 w 10000"/>
              <a:gd name="connsiteY36" fmla="*/ 9694 h 12094"/>
              <a:gd name="connsiteX37" fmla="*/ 3144 w 10000"/>
              <a:gd name="connsiteY37" fmla="*/ 8855 h 12094"/>
              <a:gd name="connsiteX38" fmla="*/ 2678 w 10000"/>
              <a:gd name="connsiteY38" fmla="*/ 8387 h 12094"/>
              <a:gd name="connsiteX39" fmla="*/ 2482 w 10000"/>
              <a:gd name="connsiteY39" fmla="*/ 7577 h 12094"/>
              <a:gd name="connsiteX40" fmla="*/ 2410 w 10000"/>
              <a:gd name="connsiteY40" fmla="*/ 7421 h 12094"/>
              <a:gd name="connsiteX41" fmla="*/ 2214 w 10000"/>
              <a:gd name="connsiteY41" fmla="*/ 7421 h 12094"/>
              <a:gd name="connsiteX42" fmla="*/ 2124 w 10000"/>
              <a:gd name="connsiteY42" fmla="*/ 6952 h 12094"/>
              <a:gd name="connsiteX43" fmla="*/ 1678 w 10000"/>
              <a:gd name="connsiteY43" fmla="*/ 6952 h 12094"/>
              <a:gd name="connsiteX44" fmla="*/ 1464 w 10000"/>
              <a:gd name="connsiteY44" fmla="*/ 5799 h 12094"/>
              <a:gd name="connsiteX45" fmla="*/ 1197 w 10000"/>
              <a:gd name="connsiteY45" fmla="*/ 5302 h 12094"/>
              <a:gd name="connsiteX46" fmla="*/ 732 w 10000"/>
              <a:gd name="connsiteY46" fmla="*/ 5302 h 12094"/>
              <a:gd name="connsiteX47" fmla="*/ 732 w 10000"/>
              <a:gd name="connsiteY47" fmla="*/ 4831 h 12094"/>
              <a:gd name="connsiteX48" fmla="*/ 267 w 10000"/>
              <a:gd name="connsiteY48" fmla="*/ 4831 h 12094"/>
              <a:gd name="connsiteX49" fmla="*/ 178 w 10000"/>
              <a:gd name="connsiteY49" fmla="*/ 4522 h 12094"/>
              <a:gd name="connsiteX50" fmla="*/ 178 w 10000"/>
              <a:gd name="connsiteY50" fmla="*/ 4210 h 12094"/>
              <a:gd name="connsiteX51" fmla="*/ 0 w 10000"/>
              <a:gd name="connsiteY51" fmla="*/ 4023 h 12094"/>
              <a:gd name="connsiteX52" fmla="*/ 267 w 10000"/>
              <a:gd name="connsiteY52" fmla="*/ 3712 h 12094"/>
              <a:gd name="connsiteX53" fmla="*/ 7860 w 10000"/>
              <a:gd name="connsiteY53" fmla="*/ 0 h 12094"/>
              <a:gd name="connsiteX54" fmla="*/ 7697 w 10000"/>
              <a:gd name="connsiteY54" fmla="*/ 781 h 12094"/>
              <a:gd name="connsiteX55" fmla="*/ 7743 w 10000"/>
              <a:gd name="connsiteY55" fmla="*/ 2094 h 12094"/>
              <a:gd name="connsiteX56" fmla="*/ 8016 w 10000"/>
              <a:gd name="connsiteY56" fmla="*/ 2253 h 12094"/>
              <a:gd name="connsiteX57" fmla="*/ 8495 w 10000"/>
              <a:gd name="connsiteY57" fmla="*/ 3099 h 12094"/>
              <a:gd name="connsiteX58" fmla="*/ 8361 w 10000"/>
              <a:gd name="connsiteY58" fmla="*/ 3491 h 12094"/>
              <a:gd name="connsiteX0" fmla="*/ 8361 w 10000"/>
              <a:gd name="connsiteY0" fmla="*/ 3507 h 12110"/>
              <a:gd name="connsiteX1" fmla="*/ 8697 w 10000"/>
              <a:gd name="connsiteY1" fmla="*/ 3573 h 12110"/>
              <a:gd name="connsiteX2" fmla="*/ 8697 w 10000"/>
              <a:gd name="connsiteY2" fmla="*/ 5005 h 12110"/>
              <a:gd name="connsiteX3" fmla="*/ 8322 w 10000"/>
              <a:gd name="connsiteY3" fmla="*/ 5318 h 12110"/>
              <a:gd name="connsiteX4" fmla="*/ 7768 w 10000"/>
              <a:gd name="connsiteY4" fmla="*/ 5318 h 12110"/>
              <a:gd name="connsiteX5" fmla="*/ 7768 w 10000"/>
              <a:gd name="connsiteY5" fmla="*/ 6127 h 12110"/>
              <a:gd name="connsiteX6" fmla="*/ 8322 w 10000"/>
              <a:gd name="connsiteY6" fmla="*/ 6627 h 12110"/>
              <a:gd name="connsiteX7" fmla="*/ 8786 w 10000"/>
              <a:gd name="connsiteY7" fmla="*/ 7437 h 12110"/>
              <a:gd name="connsiteX8" fmla="*/ 9429 w 10000"/>
              <a:gd name="connsiteY8" fmla="*/ 8245 h 12110"/>
              <a:gd name="connsiteX9" fmla="*/ 9518 w 10000"/>
              <a:gd name="connsiteY9" fmla="*/ 8871 h 12110"/>
              <a:gd name="connsiteX10" fmla="*/ 9714 w 10000"/>
              <a:gd name="connsiteY10" fmla="*/ 9524 h 12110"/>
              <a:gd name="connsiteX11" fmla="*/ 10000 w 10000"/>
              <a:gd name="connsiteY11" fmla="*/ 9524 h 12110"/>
              <a:gd name="connsiteX12" fmla="*/ 10000 w 10000"/>
              <a:gd name="connsiteY12" fmla="*/ 10522 h 12110"/>
              <a:gd name="connsiteX13" fmla="*/ 9892 w 10000"/>
              <a:gd name="connsiteY13" fmla="*/ 10522 h 12110"/>
              <a:gd name="connsiteX14" fmla="*/ 9714 w 10000"/>
              <a:gd name="connsiteY14" fmla="*/ 10025 h 12110"/>
              <a:gd name="connsiteX15" fmla="*/ 9250 w 10000"/>
              <a:gd name="connsiteY15" fmla="*/ 10522 h 12110"/>
              <a:gd name="connsiteX16" fmla="*/ 8786 w 10000"/>
              <a:gd name="connsiteY16" fmla="*/ 10832 h 12110"/>
              <a:gd name="connsiteX17" fmla="*/ 8697 w 10000"/>
              <a:gd name="connsiteY17" fmla="*/ 11300 h 12110"/>
              <a:gd name="connsiteX18" fmla="*/ 8214 w 10000"/>
              <a:gd name="connsiteY18" fmla="*/ 11798 h 12110"/>
              <a:gd name="connsiteX19" fmla="*/ 7590 w 10000"/>
              <a:gd name="connsiteY19" fmla="*/ 11798 h 12110"/>
              <a:gd name="connsiteX20" fmla="*/ 7126 w 10000"/>
              <a:gd name="connsiteY20" fmla="*/ 11798 h 12110"/>
              <a:gd name="connsiteX21" fmla="*/ 7035 w 10000"/>
              <a:gd name="connsiteY21" fmla="*/ 12110 h 12110"/>
              <a:gd name="connsiteX22" fmla="*/ 6750 w 10000"/>
              <a:gd name="connsiteY22" fmla="*/ 11798 h 12110"/>
              <a:gd name="connsiteX23" fmla="*/ 6107 w 10000"/>
              <a:gd name="connsiteY23" fmla="*/ 11611 h 12110"/>
              <a:gd name="connsiteX24" fmla="*/ 6018 w 10000"/>
              <a:gd name="connsiteY24" fmla="*/ 11798 h 12110"/>
              <a:gd name="connsiteX25" fmla="*/ 5357 w 10000"/>
              <a:gd name="connsiteY25" fmla="*/ 10989 h 12110"/>
              <a:gd name="connsiteX26" fmla="*/ 5071 w 10000"/>
              <a:gd name="connsiteY26" fmla="*/ 10522 h 12110"/>
              <a:gd name="connsiteX27" fmla="*/ 4893 w 10000"/>
              <a:gd name="connsiteY27" fmla="*/ 10522 h 12110"/>
              <a:gd name="connsiteX28" fmla="*/ 4893 w 10000"/>
              <a:gd name="connsiteY28" fmla="*/ 10832 h 12110"/>
              <a:gd name="connsiteX29" fmla="*/ 4447 w 10000"/>
              <a:gd name="connsiteY29" fmla="*/ 10832 h 12110"/>
              <a:gd name="connsiteX30" fmla="*/ 4447 w 10000"/>
              <a:gd name="connsiteY30" fmla="*/ 10522 h 12110"/>
              <a:gd name="connsiteX31" fmla="*/ 4338 w 10000"/>
              <a:gd name="connsiteY31" fmla="*/ 10832 h 12110"/>
              <a:gd name="connsiteX32" fmla="*/ 4160 w 10000"/>
              <a:gd name="connsiteY32" fmla="*/ 10989 h 12110"/>
              <a:gd name="connsiteX33" fmla="*/ 3875 w 10000"/>
              <a:gd name="connsiteY33" fmla="*/ 10832 h 12110"/>
              <a:gd name="connsiteX34" fmla="*/ 3608 w 10000"/>
              <a:gd name="connsiteY34" fmla="*/ 10522 h 12110"/>
              <a:gd name="connsiteX35" fmla="*/ 3608 w 10000"/>
              <a:gd name="connsiteY35" fmla="*/ 10025 h 12110"/>
              <a:gd name="connsiteX36" fmla="*/ 3251 w 10000"/>
              <a:gd name="connsiteY36" fmla="*/ 9710 h 12110"/>
              <a:gd name="connsiteX37" fmla="*/ 3144 w 10000"/>
              <a:gd name="connsiteY37" fmla="*/ 8871 h 12110"/>
              <a:gd name="connsiteX38" fmla="*/ 2678 w 10000"/>
              <a:gd name="connsiteY38" fmla="*/ 8403 h 12110"/>
              <a:gd name="connsiteX39" fmla="*/ 2482 w 10000"/>
              <a:gd name="connsiteY39" fmla="*/ 7593 h 12110"/>
              <a:gd name="connsiteX40" fmla="*/ 2410 w 10000"/>
              <a:gd name="connsiteY40" fmla="*/ 7437 h 12110"/>
              <a:gd name="connsiteX41" fmla="*/ 2214 w 10000"/>
              <a:gd name="connsiteY41" fmla="*/ 7437 h 12110"/>
              <a:gd name="connsiteX42" fmla="*/ 2124 w 10000"/>
              <a:gd name="connsiteY42" fmla="*/ 6968 h 12110"/>
              <a:gd name="connsiteX43" fmla="*/ 1678 w 10000"/>
              <a:gd name="connsiteY43" fmla="*/ 6968 h 12110"/>
              <a:gd name="connsiteX44" fmla="*/ 1464 w 10000"/>
              <a:gd name="connsiteY44" fmla="*/ 5815 h 12110"/>
              <a:gd name="connsiteX45" fmla="*/ 1197 w 10000"/>
              <a:gd name="connsiteY45" fmla="*/ 5318 h 12110"/>
              <a:gd name="connsiteX46" fmla="*/ 732 w 10000"/>
              <a:gd name="connsiteY46" fmla="*/ 5318 h 12110"/>
              <a:gd name="connsiteX47" fmla="*/ 732 w 10000"/>
              <a:gd name="connsiteY47" fmla="*/ 4847 h 12110"/>
              <a:gd name="connsiteX48" fmla="*/ 267 w 10000"/>
              <a:gd name="connsiteY48" fmla="*/ 4847 h 12110"/>
              <a:gd name="connsiteX49" fmla="*/ 178 w 10000"/>
              <a:gd name="connsiteY49" fmla="*/ 4538 h 12110"/>
              <a:gd name="connsiteX50" fmla="*/ 178 w 10000"/>
              <a:gd name="connsiteY50" fmla="*/ 4226 h 12110"/>
              <a:gd name="connsiteX51" fmla="*/ 0 w 10000"/>
              <a:gd name="connsiteY51" fmla="*/ 4039 h 12110"/>
              <a:gd name="connsiteX52" fmla="*/ 267 w 10000"/>
              <a:gd name="connsiteY52" fmla="*/ 3728 h 12110"/>
              <a:gd name="connsiteX53" fmla="*/ 6647 w 10000"/>
              <a:gd name="connsiteY53" fmla="*/ 571 h 12110"/>
              <a:gd name="connsiteX54" fmla="*/ 7860 w 10000"/>
              <a:gd name="connsiteY54" fmla="*/ 16 h 12110"/>
              <a:gd name="connsiteX55" fmla="*/ 7697 w 10000"/>
              <a:gd name="connsiteY55" fmla="*/ 797 h 12110"/>
              <a:gd name="connsiteX56" fmla="*/ 7743 w 10000"/>
              <a:gd name="connsiteY56" fmla="*/ 2110 h 12110"/>
              <a:gd name="connsiteX57" fmla="*/ 8016 w 10000"/>
              <a:gd name="connsiteY57" fmla="*/ 2269 h 12110"/>
              <a:gd name="connsiteX58" fmla="*/ 8495 w 10000"/>
              <a:gd name="connsiteY58" fmla="*/ 3115 h 12110"/>
              <a:gd name="connsiteX59" fmla="*/ 8361 w 10000"/>
              <a:gd name="connsiteY59" fmla="*/ 3507 h 12110"/>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7410 w 10000"/>
              <a:gd name="connsiteY53" fmla="*/ 282 h 12381"/>
              <a:gd name="connsiteX54" fmla="*/ 7860 w 10000"/>
              <a:gd name="connsiteY54" fmla="*/ 287 h 12381"/>
              <a:gd name="connsiteX55" fmla="*/ 7697 w 10000"/>
              <a:gd name="connsiteY55" fmla="*/ 1068 h 12381"/>
              <a:gd name="connsiteX56" fmla="*/ 7743 w 10000"/>
              <a:gd name="connsiteY56" fmla="*/ 2381 h 12381"/>
              <a:gd name="connsiteX57" fmla="*/ 8016 w 10000"/>
              <a:gd name="connsiteY57" fmla="*/ 2540 h 12381"/>
              <a:gd name="connsiteX58" fmla="*/ 8495 w 10000"/>
              <a:gd name="connsiteY58" fmla="*/ 3386 h 12381"/>
              <a:gd name="connsiteX59" fmla="*/ 8361 w 10000"/>
              <a:gd name="connsiteY59"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6240 w 10000"/>
              <a:gd name="connsiteY53" fmla="*/ 892 h 12381"/>
              <a:gd name="connsiteX54" fmla="*/ 7410 w 10000"/>
              <a:gd name="connsiteY54" fmla="*/ 282 h 12381"/>
              <a:gd name="connsiteX55" fmla="*/ 7860 w 10000"/>
              <a:gd name="connsiteY55" fmla="*/ 287 h 12381"/>
              <a:gd name="connsiteX56" fmla="*/ 7697 w 10000"/>
              <a:gd name="connsiteY56" fmla="*/ 1068 h 12381"/>
              <a:gd name="connsiteX57" fmla="*/ 7743 w 10000"/>
              <a:gd name="connsiteY57" fmla="*/ 2381 h 12381"/>
              <a:gd name="connsiteX58" fmla="*/ 8016 w 10000"/>
              <a:gd name="connsiteY58" fmla="*/ 2540 h 12381"/>
              <a:gd name="connsiteX59" fmla="*/ 8495 w 10000"/>
              <a:gd name="connsiteY59" fmla="*/ 3386 h 12381"/>
              <a:gd name="connsiteX60" fmla="*/ 8361 w 10000"/>
              <a:gd name="connsiteY60"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7445 w 10000"/>
              <a:gd name="connsiteY53" fmla="*/ 718 h 12381"/>
              <a:gd name="connsiteX54" fmla="*/ 7410 w 10000"/>
              <a:gd name="connsiteY54" fmla="*/ 282 h 12381"/>
              <a:gd name="connsiteX55" fmla="*/ 7860 w 10000"/>
              <a:gd name="connsiteY55" fmla="*/ 287 h 12381"/>
              <a:gd name="connsiteX56" fmla="*/ 7697 w 10000"/>
              <a:gd name="connsiteY56" fmla="*/ 1068 h 12381"/>
              <a:gd name="connsiteX57" fmla="*/ 7743 w 10000"/>
              <a:gd name="connsiteY57" fmla="*/ 2381 h 12381"/>
              <a:gd name="connsiteX58" fmla="*/ 8016 w 10000"/>
              <a:gd name="connsiteY58" fmla="*/ 2540 h 12381"/>
              <a:gd name="connsiteX59" fmla="*/ 8495 w 10000"/>
              <a:gd name="connsiteY59" fmla="*/ 3386 h 12381"/>
              <a:gd name="connsiteX60" fmla="*/ 8361 w 10000"/>
              <a:gd name="connsiteY60"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7003 w 10000"/>
              <a:gd name="connsiteY53" fmla="*/ 941 h 12381"/>
              <a:gd name="connsiteX54" fmla="*/ 7445 w 10000"/>
              <a:gd name="connsiteY54" fmla="*/ 718 h 12381"/>
              <a:gd name="connsiteX55" fmla="*/ 7410 w 10000"/>
              <a:gd name="connsiteY55" fmla="*/ 282 h 12381"/>
              <a:gd name="connsiteX56" fmla="*/ 7860 w 10000"/>
              <a:gd name="connsiteY56" fmla="*/ 287 h 12381"/>
              <a:gd name="connsiteX57" fmla="*/ 7697 w 10000"/>
              <a:gd name="connsiteY57" fmla="*/ 1068 h 12381"/>
              <a:gd name="connsiteX58" fmla="*/ 7743 w 10000"/>
              <a:gd name="connsiteY58" fmla="*/ 2381 h 12381"/>
              <a:gd name="connsiteX59" fmla="*/ 8016 w 10000"/>
              <a:gd name="connsiteY59" fmla="*/ 2540 h 12381"/>
              <a:gd name="connsiteX60" fmla="*/ 8495 w 10000"/>
              <a:gd name="connsiteY60" fmla="*/ 3386 h 12381"/>
              <a:gd name="connsiteX61" fmla="*/ 8361 w 10000"/>
              <a:gd name="connsiteY61"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6917 w 10000"/>
              <a:gd name="connsiteY53" fmla="*/ 692 h 12381"/>
              <a:gd name="connsiteX54" fmla="*/ 7445 w 10000"/>
              <a:gd name="connsiteY54" fmla="*/ 718 h 12381"/>
              <a:gd name="connsiteX55" fmla="*/ 7410 w 10000"/>
              <a:gd name="connsiteY55" fmla="*/ 282 h 12381"/>
              <a:gd name="connsiteX56" fmla="*/ 7860 w 10000"/>
              <a:gd name="connsiteY56" fmla="*/ 287 h 12381"/>
              <a:gd name="connsiteX57" fmla="*/ 7697 w 10000"/>
              <a:gd name="connsiteY57" fmla="*/ 1068 h 12381"/>
              <a:gd name="connsiteX58" fmla="*/ 7743 w 10000"/>
              <a:gd name="connsiteY58" fmla="*/ 2381 h 12381"/>
              <a:gd name="connsiteX59" fmla="*/ 8016 w 10000"/>
              <a:gd name="connsiteY59" fmla="*/ 2540 h 12381"/>
              <a:gd name="connsiteX60" fmla="*/ 8495 w 10000"/>
              <a:gd name="connsiteY60" fmla="*/ 3386 h 12381"/>
              <a:gd name="connsiteX61" fmla="*/ 8361 w 10000"/>
              <a:gd name="connsiteY61"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5285 w 10000"/>
              <a:gd name="connsiteY53" fmla="*/ 1464 h 12381"/>
              <a:gd name="connsiteX54" fmla="*/ 6917 w 10000"/>
              <a:gd name="connsiteY54" fmla="*/ 692 h 12381"/>
              <a:gd name="connsiteX55" fmla="*/ 7445 w 10000"/>
              <a:gd name="connsiteY55" fmla="*/ 718 h 12381"/>
              <a:gd name="connsiteX56" fmla="*/ 7410 w 10000"/>
              <a:gd name="connsiteY56" fmla="*/ 282 h 12381"/>
              <a:gd name="connsiteX57" fmla="*/ 7860 w 10000"/>
              <a:gd name="connsiteY57" fmla="*/ 287 h 12381"/>
              <a:gd name="connsiteX58" fmla="*/ 7697 w 10000"/>
              <a:gd name="connsiteY58" fmla="*/ 1068 h 12381"/>
              <a:gd name="connsiteX59" fmla="*/ 7743 w 10000"/>
              <a:gd name="connsiteY59" fmla="*/ 2381 h 12381"/>
              <a:gd name="connsiteX60" fmla="*/ 8016 w 10000"/>
              <a:gd name="connsiteY60" fmla="*/ 2540 h 12381"/>
              <a:gd name="connsiteX61" fmla="*/ 8495 w 10000"/>
              <a:gd name="connsiteY61" fmla="*/ 3386 h 12381"/>
              <a:gd name="connsiteX62" fmla="*/ 8361 w 10000"/>
              <a:gd name="connsiteY62"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7117 w 10000"/>
              <a:gd name="connsiteY53" fmla="*/ 1091 h 12381"/>
              <a:gd name="connsiteX54" fmla="*/ 6917 w 10000"/>
              <a:gd name="connsiteY54" fmla="*/ 692 h 12381"/>
              <a:gd name="connsiteX55" fmla="*/ 7445 w 10000"/>
              <a:gd name="connsiteY55" fmla="*/ 718 h 12381"/>
              <a:gd name="connsiteX56" fmla="*/ 7410 w 10000"/>
              <a:gd name="connsiteY56" fmla="*/ 282 h 12381"/>
              <a:gd name="connsiteX57" fmla="*/ 7860 w 10000"/>
              <a:gd name="connsiteY57" fmla="*/ 287 h 12381"/>
              <a:gd name="connsiteX58" fmla="*/ 7697 w 10000"/>
              <a:gd name="connsiteY58" fmla="*/ 1068 h 12381"/>
              <a:gd name="connsiteX59" fmla="*/ 7743 w 10000"/>
              <a:gd name="connsiteY59" fmla="*/ 2381 h 12381"/>
              <a:gd name="connsiteX60" fmla="*/ 8016 w 10000"/>
              <a:gd name="connsiteY60" fmla="*/ 2540 h 12381"/>
              <a:gd name="connsiteX61" fmla="*/ 8495 w 10000"/>
              <a:gd name="connsiteY61" fmla="*/ 3386 h 12381"/>
              <a:gd name="connsiteX62" fmla="*/ 8361 w 10000"/>
              <a:gd name="connsiteY62"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6497 w 10000"/>
              <a:gd name="connsiteY53" fmla="*/ 1364 h 12381"/>
              <a:gd name="connsiteX54" fmla="*/ 7117 w 10000"/>
              <a:gd name="connsiteY54" fmla="*/ 1091 h 12381"/>
              <a:gd name="connsiteX55" fmla="*/ 6917 w 10000"/>
              <a:gd name="connsiteY55" fmla="*/ 692 h 12381"/>
              <a:gd name="connsiteX56" fmla="*/ 7445 w 10000"/>
              <a:gd name="connsiteY56" fmla="*/ 718 h 12381"/>
              <a:gd name="connsiteX57" fmla="*/ 7410 w 10000"/>
              <a:gd name="connsiteY57" fmla="*/ 282 h 12381"/>
              <a:gd name="connsiteX58" fmla="*/ 7860 w 10000"/>
              <a:gd name="connsiteY58" fmla="*/ 287 h 12381"/>
              <a:gd name="connsiteX59" fmla="*/ 7697 w 10000"/>
              <a:gd name="connsiteY59" fmla="*/ 1068 h 12381"/>
              <a:gd name="connsiteX60" fmla="*/ 7743 w 10000"/>
              <a:gd name="connsiteY60" fmla="*/ 2381 h 12381"/>
              <a:gd name="connsiteX61" fmla="*/ 8016 w 10000"/>
              <a:gd name="connsiteY61" fmla="*/ 2540 h 12381"/>
              <a:gd name="connsiteX62" fmla="*/ 8495 w 10000"/>
              <a:gd name="connsiteY62" fmla="*/ 3386 h 12381"/>
              <a:gd name="connsiteX63" fmla="*/ 8361 w 10000"/>
              <a:gd name="connsiteY63"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7117 w 10000"/>
              <a:gd name="connsiteY53" fmla="*/ 1812 h 12381"/>
              <a:gd name="connsiteX54" fmla="*/ 7117 w 10000"/>
              <a:gd name="connsiteY54" fmla="*/ 1091 h 12381"/>
              <a:gd name="connsiteX55" fmla="*/ 6917 w 10000"/>
              <a:gd name="connsiteY55" fmla="*/ 692 h 12381"/>
              <a:gd name="connsiteX56" fmla="*/ 7445 w 10000"/>
              <a:gd name="connsiteY56" fmla="*/ 718 h 12381"/>
              <a:gd name="connsiteX57" fmla="*/ 7410 w 10000"/>
              <a:gd name="connsiteY57" fmla="*/ 282 h 12381"/>
              <a:gd name="connsiteX58" fmla="*/ 7860 w 10000"/>
              <a:gd name="connsiteY58" fmla="*/ 287 h 12381"/>
              <a:gd name="connsiteX59" fmla="*/ 7697 w 10000"/>
              <a:gd name="connsiteY59" fmla="*/ 1068 h 12381"/>
              <a:gd name="connsiteX60" fmla="*/ 7743 w 10000"/>
              <a:gd name="connsiteY60" fmla="*/ 2381 h 12381"/>
              <a:gd name="connsiteX61" fmla="*/ 8016 w 10000"/>
              <a:gd name="connsiteY61" fmla="*/ 2540 h 12381"/>
              <a:gd name="connsiteX62" fmla="*/ 8495 w 10000"/>
              <a:gd name="connsiteY62" fmla="*/ 3386 h 12381"/>
              <a:gd name="connsiteX63" fmla="*/ 8361 w 10000"/>
              <a:gd name="connsiteY63"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6469 w 10000"/>
              <a:gd name="connsiteY53" fmla="*/ 2024 h 12381"/>
              <a:gd name="connsiteX54" fmla="*/ 7117 w 10000"/>
              <a:gd name="connsiteY54" fmla="*/ 1812 h 12381"/>
              <a:gd name="connsiteX55" fmla="*/ 7117 w 10000"/>
              <a:gd name="connsiteY55" fmla="*/ 1091 h 12381"/>
              <a:gd name="connsiteX56" fmla="*/ 6917 w 10000"/>
              <a:gd name="connsiteY56" fmla="*/ 692 h 12381"/>
              <a:gd name="connsiteX57" fmla="*/ 7445 w 10000"/>
              <a:gd name="connsiteY57" fmla="*/ 718 h 12381"/>
              <a:gd name="connsiteX58" fmla="*/ 7410 w 10000"/>
              <a:gd name="connsiteY58" fmla="*/ 282 h 12381"/>
              <a:gd name="connsiteX59" fmla="*/ 7860 w 10000"/>
              <a:gd name="connsiteY59" fmla="*/ 287 h 12381"/>
              <a:gd name="connsiteX60" fmla="*/ 7697 w 10000"/>
              <a:gd name="connsiteY60" fmla="*/ 1068 h 12381"/>
              <a:gd name="connsiteX61" fmla="*/ 7743 w 10000"/>
              <a:gd name="connsiteY61" fmla="*/ 2381 h 12381"/>
              <a:gd name="connsiteX62" fmla="*/ 8016 w 10000"/>
              <a:gd name="connsiteY62" fmla="*/ 2540 h 12381"/>
              <a:gd name="connsiteX63" fmla="*/ 8495 w 10000"/>
              <a:gd name="connsiteY63" fmla="*/ 3386 h 12381"/>
              <a:gd name="connsiteX64" fmla="*/ 8361 w 10000"/>
              <a:gd name="connsiteY64"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7203 w 10000"/>
              <a:gd name="connsiteY53" fmla="*/ 2049 h 12381"/>
              <a:gd name="connsiteX54" fmla="*/ 7117 w 10000"/>
              <a:gd name="connsiteY54" fmla="*/ 1812 h 12381"/>
              <a:gd name="connsiteX55" fmla="*/ 7117 w 10000"/>
              <a:gd name="connsiteY55" fmla="*/ 1091 h 12381"/>
              <a:gd name="connsiteX56" fmla="*/ 6917 w 10000"/>
              <a:gd name="connsiteY56" fmla="*/ 692 h 12381"/>
              <a:gd name="connsiteX57" fmla="*/ 7445 w 10000"/>
              <a:gd name="connsiteY57" fmla="*/ 718 h 12381"/>
              <a:gd name="connsiteX58" fmla="*/ 7410 w 10000"/>
              <a:gd name="connsiteY58" fmla="*/ 282 h 12381"/>
              <a:gd name="connsiteX59" fmla="*/ 7860 w 10000"/>
              <a:gd name="connsiteY59" fmla="*/ 287 h 12381"/>
              <a:gd name="connsiteX60" fmla="*/ 7697 w 10000"/>
              <a:gd name="connsiteY60" fmla="*/ 1068 h 12381"/>
              <a:gd name="connsiteX61" fmla="*/ 7743 w 10000"/>
              <a:gd name="connsiteY61" fmla="*/ 2381 h 12381"/>
              <a:gd name="connsiteX62" fmla="*/ 8016 w 10000"/>
              <a:gd name="connsiteY62" fmla="*/ 2540 h 12381"/>
              <a:gd name="connsiteX63" fmla="*/ 8495 w 10000"/>
              <a:gd name="connsiteY63" fmla="*/ 3386 h 12381"/>
              <a:gd name="connsiteX64" fmla="*/ 8361 w 10000"/>
              <a:gd name="connsiteY64"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6440 w 10000"/>
              <a:gd name="connsiteY53" fmla="*/ 2273 h 12381"/>
              <a:gd name="connsiteX54" fmla="*/ 7203 w 10000"/>
              <a:gd name="connsiteY54" fmla="*/ 2049 h 12381"/>
              <a:gd name="connsiteX55" fmla="*/ 7117 w 10000"/>
              <a:gd name="connsiteY55" fmla="*/ 1812 h 12381"/>
              <a:gd name="connsiteX56" fmla="*/ 7117 w 10000"/>
              <a:gd name="connsiteY56" fmla="*/ 1091 h 12381"/>
              <a:gd name="connsiteX57" fmla="*/ 6917 w 10000"/>
              <a:gd name="connsiteY57" fmla="*/ 692 h 12381"/>
              <a:gd name="connsiteX58" fmla="*/ 7445 w 10000"/>
              <a:gd name="connsiteY58" fmla="*/ 718 h 12381"/>
              <a:gd name="connsiteX59" fmla="*/ 7410 w 10000"/>
              <a:gd name="connsiteY59" fmla="*/ 282 h 12381"/>
              <a:gd name="connsiteX60" fmla="*/ 7860 w 10000"/>
              <a:gd name="connsiteY60" fmla="*/ 287 h 12381"/>
              <a:gd name="connsiteX61" fmla="*/ 7697 w 10000"/>
              <a:gd name="connsiteY61" fmla="*/ 1068 h 12381"/>
              <a:gd name="connsiteX62" fmla="*/ 7743 w 10000"/>
              <a:gd name="connsiteY62" fmla="*/ 2381 h 12381"/>
              <a:gd name="connsiteX63" fmla="*/ 8016 w 10000"/>
              <a:gd name="connsiteY63" fmla="*/ 2540 h 12381"/>
              <a:gd name="connsiteX64" fmla="*/ 8495 w 10000"/>
              <a:gd name="connsiteY64" fmla="*/ 3386 h 12381"/>
              <a:gd name="connsiteX65" fmla="*/ 8361 w 10000"/>
              <a:gd name="connsiteY65"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6882 w 10000"/>
              <a:gd name="connsiteY53" fmla="*/ 2460 h 12381"/>
              <a:gd name="connsiteX54" fmla="*/ 7203 w 10000"/>
              <a:gd name="connsiteY54" fmla="*/ 2049 h 12381"/>
              <a:gd name="connsiteX55" fmla="*/ 7117 w 10000"/>
              <a:gd name="connsiteY55" fmla="*/ 1812 h 12381"/>
              <a:gd name="connsiteX56" fmla="*/ 7117 w 10000"/>
              <a:gd name="connsiteY56" fmla="*/ 1091 h 12381"/>
              <a:gd name="connsiteX57" fmla="*/ 6917 w 10000"/>
              <a:gd name="connsiteY57" fmla="*/ 692 h 12381"/>
              <a:gd name="connsiteX58" fmla="*/ 7445 w 10000"/>
              <a:gd name="connsiteY58" fmla="*/ 718 h 12381"/>
              <a:gd name="connsiteX59" fmla="*/ 7410 w 10000"/>
              <a:gd name="connsiteY59" fmla="*/ 282 h 12381"/>
              <a:gd name="connsiteX60" fmla="*/ 7860 w 10000"/>
              <a:gd name="connsiteY60" fmla="*/ 287 h 12381"/>
              <a:gd name="connsiteX61" fmla="*/ 7697 w 10000"/>
              <a:gd name="connsiteY61" fmla="*/ 1068 h 12381"/>
              <a:gd name="connsiteX62" fmla="*/ 7743 w 10000"/>
              <a:gd name="connsiteY62" fmla="*/ 2381 h 12381"/>
              <a:gd name="connsiteX63" fmla="*/ 8016 w 10000"/>
              <a:gd name="connsiteY63" fmla="*/ 2540 h 12381"/>
              <a:gd name="connsiteX64" fmla="*/ 8495 w 10000"/>
              <a:gd name="connsiteY64" fmla="*/ 3386 h 12381"/>
              <a:gd name="connsiteX65" fmla="*/ 8361 w 10000"/>
              <a:gd name="connsiteY65"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5378 w 10000"/>
              <a:gd name="connsiteY53" fmla="*/ 2795 h 12381"/>
              <a:gd name="connsiteX54" fmla="*/ 6882 w 10000"/>
              <a:gd name="connsiteY54" fmla="*/ 2460 h 12381"/>
              <a:gd name="connsiteX55" fmla="*/ 7203 w 10000"/>
              <a:gd name="connsiteY55" fmla="*/ 2049 h 12381"/>
              <a:gd name="connsiteX56" fmla="*/ 7117 w 10000"/>
              <a:gd name="connsiteY56" fmla="*/ 1812 h 12381"/>
              <a:gd name="connsiteX57" fmla="*/ 7117 w 10000"/>
              <a:gd name="connsiteY57" fmla="*/ 1091 h 12381"/>
              <a:gd name="connsiteX58" fmla="*/ 6917 w 10000"/>
              <a:gd name="connsiteY58" fmla="*/ 692 h 12381"/>
              <a:gd name="connsiteX59" fmla="*/ 7445 w 10000"/>
              <a:gd name="connsiteY59" fmla="*/ 718 h 12381"/>
              <a:gd name="connsiteX60" fmla="*/ 7410 w 10000"/>
              <a:gd name="connsiteY60" fmla="*/ 282 h 12381"/>
              <a:gd name="connsiteX61" fmla="*/ 7860 w 10000"/>
              <a:gd name="connsiteY61" fmla="*/ 287 h 12381"/>
              <a:gd name="connsiteX62" fmla="*/ 7697 w 10000"/>
              <a:gd name="connsiteY62" fmla="*/ 1068 h 12381"/>
              <a:gd name="connsiteX63" fmla="*/ 7743 w 10000"/>
              <a:gd name="connsiteY63" fmla="*/ 2381 h 12381"/>
              <a:gd name="connsiteX64" fmla="*/ 8016 w 10000"/>
              <a:gd name="connsiteY64" fmla="*/ 2540 h 12381"/>
              <a:gd name="connsiteX65" fmla="*/ 8495 w 10000"/>
              <a:gd name="connsiteY65" fmla="*/ 3386 h 12381"/>
              <a:gd name="connsiteX66" fmla="*/ 8361 w 10000"/>
              <a:gd name="connsiteY66"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6269 w 10000"/>
              <a:gd name="connsiteY53" fmla="*/ 3741 h 12381"/>
              <a:gd name="connsiteX54" fmla="*/ 6882 w 10000"/>
              <a:gd name="connsiteY54" fmla="*/ 2460 h 12381"/>
              <a:gd name="connsiteX55" fmla="*/ 7203 w 10000"/>
              <a:gd name="connsiteY55" fmla="*/ 2049 h 12381"/>
              <a:gd name="connsiteX56" fmla="*/ 7117 w 10000"/>
              <a:gd name="connsiteY56" fmla="*/ 1812 h 12381"/>
              <a:gd name="connsiteX57" fmla="*/ 7117 w 10000"/>
              <a:gd name="connsiteY57" fmla="*/ 1091 h 12381"/>
              <a:gd name="connsiteX58" fmla="*/ 6917 w 10000"/>
              <a:gd name="connsiteY58" fmla="*/ 692 h 12381"/>
              <a:gd name="connsiteX59" fmla="*/ 7445 w 10000"/>
              <a:gd name="connsiteY59" fmla="*/ 718 h 12381"/>
              <a:gd name="connsiteX60" fmla="*/ 7410 w 10000"/>
              <a:gd name="connsiteY60" fmla="*/ 282 h 12381"/>
              <a:gd name="connsiteX61" fmla="*/ 7860 w 10000"/>
              <a:gd name="connsiteY61" fmla="*/ 287 h 12381"/>
              <a:gd name="connsiteX62" fmla="*/ 7697 w 10000"/>
              <a:gd name="connsiteY62" fmla="*/ 1068 h 12381"/>
              <a:gd name="connsiteX63" fmla="*/ 7743 w 10000"/>
              <a:gd name="connsiteY63" fmla="*/ 2381 h 12381"/>
              <a:gd name="connsiteX64" fmla="*/ 8016 w 10000"/>
              <a:gd name="connsiteY64" fmla="*/ 2540 h 12381"/>
              <a:gd name="connsiteX65" fmla="*/ 8495 w 10000"/>
              <a:gd name="connsiteY65" fmla="*/ 3386 h 12381"/>
              <a:gd name="connsiteX66" fmla="*/ 8361 w 10000"/>
              <a:gd name="connsiteY66"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5763 w 10000"/>
              <a:gd name="connsiteY53" fmla="*/ 3765 h 12381"/>
              <a:gd name="connsiteX54" fmla="*/ 6269 w 10000"/>
              <a:gd name="connsiteY54" fmla="*/ 3741 h 12381"/>
              <a:gd name="connsiteX55" fmla="*/ 6882 w 10000"/>
              <a:gd name="connsiteY55" fmla="*/ 2460 h 12381"/>
              <a:gd name="connsiteX56" fmla="*/ 7203 w 10000"/>
              <a:gd name="connsiteY56" fmla="*/ 2049 h 12381"/>
              <a:gd name="connsiteX57" fmla="*/ 7117 w 10000"/>
              <a:gd name="connsiteY57" fmla="*/ 1812 h 12381"/>
              <a:gd name="connsiteX58" fmla="*/ 7117 w 10000"/>
              <a:gd name="connsiteY58" fmla="*/ 1091 h 12381"/>
              <a:gd name="connsiteX59" fmla="*/ 6917 w 10000"/>
              <a:gd name="connsiteY59" fmla="*/ 692 h 12381"/>
              <a:gd name="connsiteX60" fmla="*/ 7445 w 10000"/>
              <a:gd name="connsiteY60" fmla="*/ 718 h 12381"/>
              <a:gd name="connsiteX61" fmla="*/ 7410 w 10000"/>
              <a:gd name="connsiteY61" fmla="*/ 282 h 12381"/>
              <a:gd name="connsiteX62" fmla="*/ 7860 w 10000"/>
              <a:gd name="connsiteY62" fmla="*/ 287 h 12381"/>
              <a:gd name="connsiteX63" fmla="*/ 7697 w 10000"/>
              <a:gd name="connsiteY63" fmla="*/ 1068 h 12381"/>
              <a:gd name="connsiteX64" fmla="*/ 7743 w 10000"/>
              <a:gd name="connsiteY64" fmla="*/ 2381 h 12381"/>
              <a:gd name="connsiteX65" fmla="*/ 8016 w 10000"/>
              <a:gd name="connsiteY65" fmla="*/ 2540 h 12381"/>
              <a:gd name="connsiteX66" fmla="*/ 8495 w 10000"/>
              <a:gd name="connsiteY66" fmla="*/ 3386 h 12381"/>
              <a:gd name="connsiteX67" fmla="*/ 8361 w 10000"/>
              <a:gd name="connsiteY67" fmla="*/ 3778 h 12381"/>
              <a:gd name="connsiteX0" fmla="*/ 8361 w 10000"/>
              <a:gd name="connsiteY0" fmla="*/ 3778 h 12381"/>
              <a:gd name="connsiteX1" fmla="*/ 8697 w 10000"/>
              <a:gd name="connsiteY1" fmla="*/ 3844 h 12381"/>
              <a:gd name="connsiteX2" fmla="*/ 8697 w 10000"/>
              <a:gd name="connsiteY2" fmla="*/ 5276 h 12381"/>
              <a:gd name="connsiteX3" fmla="*/ 8322 w 10000"/>
              <a:gd name="connsiteY3" fmla="*/ 5589 h 12381"/>
              <a:gd name="connsiteX4" fmla="*/ 7768 w 10000"/>
              <a:gd name="connsiteY4" fmla="*/ 5589 h 12381"/>
              <a:gd name="connsiteX5" fmla="*/ 7768 w 10000"/>
              <a:gd name="connsiteY5" fmla="*/ 6398 h 12381"/>
              <a:gd name="connsiteX6" fmla="*/ 8322 w 10000"/>
              <a:gd name="connsiteY6" fmla="*/ 6898 h 12381"/>
              <a:gd name="connsiteX7" fmla="*/ 8786 w 10000"/>
              <a:gd name="connsiteY7" fmla="*/ 7708 h 12381"/>
              <a:gd name="connsiteX8" fmla="*/ 9429 w 10000"/>
              <a:gd name="connsiteY8" fmla="*/ 8516 h 12381"/>
              <a:gd name="connsiteX9" fmla="*/ 9518 w 10000"/>
              <a:gd name="connsiteY9" fmla="*/ 9142 h 12381"/>
              <a:gd name="connsiteX10" fmla="*/ 9714 w 10000"/>
              <a:gd name="connsiteY10" fmla="*/ 9795 h 12381"/>
              <a:gd name="connsiteX11" fmla="*/ 10000 w 10000"/>
              <a:gd name="connsiteY11" fmla="*/ 9795 h 12381"/>
              <a:gd name="connsiteX12" fmla="*/ 10000 w 10000"/>
              <a:gd name="connsiteY12" fmla="*/ 10793 h 12381"/>
              <a:gd name="connsiteX13" fmla="*/ 9892 w 10000"/>
              <a:gd name="connsiteY13" fmla="*/ 10793 h 12381"/>
              <a:gd name="connsiteX14" fmla="*/ 9714 w 10000"/>
              <a:gd name="connsiteY14" fmla="*/ 10296 h 12381"/>
              <a:gd name="connsiteX15" fmla="*/ 9250 w 10000"/>
              <a:gd name="connsiteY15" fmla="*/ 10793 h 12381"/>
              <a:gd name="connsiteX16" fmla="*/ 8786 w 10000"/>
              <a:gd name="connsiteY16" fmla="*/ 11103 h 12381"/>
              <a:gd name="connsiteX17" fmla="*/ 8697 w 10000"/>
              <a:gd name="connsiteY17" fmla="*/ 11571 h 12381"/>
              <a:gd name="connsiteX18" fmla="*/ 8214 w 10000"/>
              <a:gd name="connsiteY18" fmla="*/ 12069 h 12381"/>
              <a:gd name="connsiteX19" fmla="*/ 7590 w 10000"/>
              <a:gd name="connsiteY19" fmla="*/ 12069 h 12381"/>
              <a:gd name="connsiteX20" fmla="*/ 7126 w 10000"/>
              <a:gd name="connsiteY20" fmla="*/ 12069 h 12381"/>
              <a:gd name="connsiteX21" fmla="*/ 7035 w 10000"/>
              <a:gd name="connsiteY21" fmla="*/ 12381 h 12381"/>
              <a:gd name="connsiteX22" fmla="*/ 6750 w 10000"/>
              <a:gd name="connsiteY22" fmla="*/ 12069 h 12381"/>
              <a:gd name="connsiteX23" fmla="*/ 6107 w 10000"/>
              <a:gd name="connsiteY23" fmla="*/ 11882 h 12381"/>
              <a:gd name="connsiteX24" fmla="*/ 6018 w 10000"/>
              <a:gd name="connsiteY24" fmla="*/ 12069 h 12381"/>
              <a:gd name="connsiteX25" fmla="*/ 5357 w 10000"/>
              <a:gd name="connsiteY25" fmla="*/ 11260 h 12381"/>
              <a:gd name="connsiteX26" fmla="*/ 5071 w 10000"/>
              <a:gd name="connsiteY26" fmla="*/ 10793 h 12381"/>
              <a:gd name="connsiteX27" fmla="*/ 4893 w 10000"/>
              <a:gd name="connsiteY27" fmla="*/ 10793 h 12381"/>
              <a:gd name="connsiteX28" fmla="*/ 4893 w 10000"/>
              <a:gd name="connsiteY28" fmla="*/ 11103 h 12381"/>
              <a:gd name="connsiteX29" fmla="*/ 4447 w 10000"/>
              <a:gd name="connsiteY29" fmla="*/ 11103 h 12381"/>
              <a:gd name="connsiteX30" fmla="*/ 4447 w 10000"/>
              <a:gd name="connsiteY30" fmla="*/ 10793 h 12381"/>
              <a:gd name="connsiteX31" fmla="*/ 4338 w 10000"/>
              <a:gd name="connsiteY31" fmla="*/ 11103 h 12381"/>
              <a:gd name="connsiteX32" fmla="*/ 4160 w 10000"/>
              <a:gd name="connsiteY32" fmla="*/ 11260 h 12381"/>
              <a:gd name="connsiteX33" fmla="*/ 3875 w 10000"/>
              <a:gd name="connsiteY33" fmla="*/ 11103 h 12381"/>
              <a:gd name="connsiteX34" fmla="*/ 3608 w 10000"/>
              <a:gd name="connsiteY34" fmla="*/ 10793 h 12381"/>
              <a:gd name="connsiteX35" fmla="*/ 3608 w 10000"/>
              <a:gd name="connsiteY35" fmla="*/ 10296 h 12381"/>
              <a:gd name="connsiteX36" fmla="*/ 3251 w 10000"/>
              <a:gd name="connsiteY36" fmla="*/ 9981 h 12381"/>
              <a:gd name="connsiteX37" fmla="*/ 3144 w 10000"/>
              <a:gd name="connsiteY37" fmla="*/ 9142 h 12381"/>
              <a:gd name="connsiteX38" fmla="*/ 2678 w 10000"/>
              <a:gd name="connsiteY38" fmla="*/ 8674 h 12381"/>
              <a:gd name="connsiteX39" fmla="*/ 2482 w 10000"/>
              <a:gd name="connsiteY39" fmla="*/ 7864 h 12381"/>
              <a:gd name="connsiteX40" fmla="*/ 2410 w 10000"/>
              <a:gd name="connsiteY40" fmla="*/ 7708 h 12381"/>
              <a:gd name="connsiteX41" fmla="*/ 2214 w 10000"/>
              <a:gd name="connsiteY41" fmla="*/ 7708 h 12381"/>
              <a:gd name="connsiteX42" fmla="*/ 2124 w 10000"/>
              <a:gd name="connsiteY42" fmla="*/ 7239 h 12381"/>
              <a:gd name="connsiteX43" fmla="*/ 1678 w 10000"/>
              <a:gd name="connsiteY43" fmla="*/ 7239 h 12381"/>
              <a:gd name="connsiteX44" fmla="*/ 1464 w 10000"/>
              <a:gd name="connsiteY44" fmla="*/ 6086 h 12381"/>
              <a:gd name="connsiteX45" fmla="*/ 1197 w 10000"/>
              <a:gd name="connsiteY45" fmla="*/ 5589 h 12381"/>
              <a:gd name="connsiteX46" fmla="*/ 732 w 10000"/>
              <a:gd name="connsiteY46" fmla="*/ 5589 h 12381"/>
              <a:gd name="connsiteX47" fmla="*/ 732 w 10000"/>
              <a:gd name="connsiteY47" fmla="*/ 5118 h 12381"/>
              <a:gd name="connsiteX48" fmla="*/ 267 w 10000"/>
              <a:gd name="connsiteY48" fmla="*/ 5118 h 12381"/>
              <a:gd name="connsiteX49" fmla="*/ 178 w 10000"/>
              <a:gd name="connsiteY49" fmla="*/ 4809 h 12381"/>
              <a:gd name="connsiteX50" fmla="*/ 178 w 10000"/>
              <a:gd name="connsiteY50" fmla="*/ 4497 h 12381"/>
              <a:gd name="connsiteX51" fmla="*/ 0 w 10000"/>
              <a:gd name="connsiteY51" fmla="*/ 4310 h 12381"/>
              <a:gd name="connsiteX52" fmla="*/ 267 w 10000"/>
              <a:gd name="connsiteY52" fmla="*/ 3999 h 12381"/>
              <a:gd name="connsiteX53" fmla="*/ 5955 w 10000"/>
              <a:gd name="connsiteY53" fmla="*/ 3802 h 12381"/>
              <a:gd name="connsiteX54" fmla="*/ 6269 w 10000"/>
              <a:gd name="connsiteY54" fmla="*/ 3741 h 12381"/>
              <a:gd name="connsiteX55" fmla="*/ 6882 w 10000"/>
              <a:gd name="connsiteY55" fmla="*/ 2460 h 12381"/>
              <a:gd name="connsiteX56" fmla="*/ 7203 w 10000"/>
              <a:gd name="connsiteY56" fmla="*/ 2049 h 12381"/>
              <a:gd name="connsiteX57" fmla="*/ 7117 w 10000"/>
              <a:gd name="connsiteY57" fmla="*/ 1812 h 12381"/>
              <a:gd name="connsiteX58" fmla="*/ 7117 w 10000"/>
              <a:gd name="connsiteY58" fmla="*/ 1091 h 12381"/>
              <a:gd name="connsiteX59" fmla="*/ 6917 w 10000"/>
              <a:gd name="connsiteY59" fmla="*/ 692 h 12381"/>
              <a:gd name="connsiteX60" fmla="*/ 7445 w 10000"/>
              <a:gd name="connsiteY60" fmla="*/ 718 h 12381"/>
              <a:gd name="connsiteX61" fmla="*/ 7410 w 10000"/>
              <a:gd name="connsiteY61" fmla="*/ 282 h 12381"/>
              <a:gd name="connsiteX62" fmla="*/ 7860 w 10000"/>
              <a:gd name="connsiteY62" fmla="*/ 287 h 12381"/>
              <a:gd name="connsiteX63" fmla="*/ 7697 w 10000"/>
              <a:gd name="connsiteY63" fmla="*/ 1068 h 12381"/>
              <a:gd name="connsiteX64" fmla="*/ 7743 w 10000"/>
              <a:gd name="connsiteY64" fmla="*/ 2381 h 12381"/>
              <a:gd name="connsiteX65" fmla="*/ 8016 w 10000"/>
              <a:gd name="connsiteY65" fmla="*/ 2540 h 12381"/>
              <a:gd name="connsiteX66" fmla="*/ 8495 w 10000"/>
              <a:gd name="connsiteY66" fmla="*/ 3386 h 12381"/>
              <a:gd name="connsiteX67" fmla="*/ 8361 w 10000"/>
              <a:gd name="connsiteY67" fmla="*/ 3778 h 12381"/>
              <a:gd name="connsiteX0" fmla="*/ 8361 w 10000"/>
              <a:gd name="connsiteY0" fmla="*/ 3760 h 12363"/>
              <a:gd name="connsiteX1" fmla="*/ 8697 w 10000"/>
              <a:gd name="connsiteY1" fmla="*/ 3826 h 12363"/>
              <a:gd name="connsiteX2" fmla="*/ 8697 w 10000"/>
              <a:gd name="connsiteY2" fmla="*/ 5258 h 12363"/>
              <a:gd name="connsiteX3" fmla="*/ 8322 w 10000"/>
              <a:gd name="connsiteY3" fmla="*/ 5571 h 12363"/>
              <a:gd name="connsiteX4" fmla="*/ 7768 w 10000"/>
              <a:gd name="connsiteY4" fmla="*/ 5571 h 12363"/>
              <a:gd name="connsiteX5" fmla="*/ 7768 w 10000"/>
              <a:gd name="connsiteY5" fmla="*/ 6380 h 12363"/>
              <a:gd name="connsiteX6" fmla="*/ 8322 w 10000"/>
              <a:gd name="connsiteY6" fmla="*/ 6880 h 12363"/>
              <a:gd name="connsiteX7" fmla="*/ 8786 w 10000"/>
              <a:gd name="connsiteY7" fmla="*/ 7690 h 12363"/>
              <a:gd name="connsiteX8" fmla="*/ 9429 w 10000"/>
              <a:gd name="connsiteY8" fmla="*/ 8498 h 12363"/>
              <a:gd name="connsiteX9" fmla="*/ 9518 w 10000"/>
              <a:gd name="connsiteY9" fmla="*/ 9124 h 12363"/>
              <a:gd name="connsiteX10" fmla="*/ 9714 w 10000"/>
              <a:gd name="connsiteY10" fmla="*/ 9777 h 12363"/>
              <a:gd name="connsiteX11" fmla="*/ 10000 w 10000"/>
              <a:gd name="connsiteY11" fmla="*/ 9777 h 12363"/>
              <a:gd name="connsiteX12" fmla="*/ 10000 w 10000"/>
              <a:gd name="connsiteY12" fmla="*/ 10775 h 12363"/>
              <a:gd name="connsiteX13" fmla="*/ 9892 w 10000"/>
              <a:gd name="connsiteY13" fmla="*/ 10775 h 12363"/>
              <a:gd name="connsiteX14" fmla="*/ 9714 w 10000"/>
              <a:gd name="connsiteY14" fmla="*/ 10278 h 12363"/>
              <a:gd name="connsiteX15" fmla="*/ 9250 w 10000"/>
              <a:gd name="connsiteY15" fmla="*/ 10775 h 12363"/>
              <a:gd name="connsiteX16" fmla="*/ 8786 w 10000"/>
              <a:gd name="connsiteY16" fmla="*/ 11085 h 12363"/>
              <a:gd name="connsiteX17" fmla="*/ 8697 w 10000"/>
              <a:gd name="connsiteY17" fmla="*/ 11553 h 12363"/>
              <a:gd name="connsiteX18" fmla="*/ 8214 w 10000"/>
              <a:gd name="connsiteY18" fmla="*/ 12051 h 12363"/>
              <a:gd name="connsiteX19" fmla="*/ 7590 w 10000"/>
              <a:gd name="connsiteY19" fmla="*/ 12051 h 12363"/>
              <a:gd name="connsiteX20" fmla="*/ 7126 w 10000"/>
              <a:gd name="connsiteY20" fmla="*/ 12051 h 12363"/>
              <a:gd name="connsiteX21" fmla="*/ 7035 w 10000"/>
              <a:gd name="connsiteY21" fmla="*/ 12363 h 12363"/>
              <a:gd name="connsiteX22" fmla="*/ 6750 w 10000"/>
              <a:gd name="connsiteY22" fmla="*/ 12051 h 12363"/>
              <a:gd name="connsiteX23" fmla="*/ 6107 w 10000"/>
              <a:gd name="connsiteY23" fmla="*/ 11864 h 12363"/>
              <a:gd name="connsiteX24" fmla="*/ 6018 w 10000"/>
              <a:gd name="connsiteY24" fmla="*/ 12051 h 12363"/>
              <a:gd name="connsiteX25" fmla="*/ 5357 w 10000"/>
              <a:gd name="connsiteY25" fmla="*/ 11242 h 12363"/>
              <a:gd name="connsiteX26" fmla="*/ 5071 w 10000"/>
              <a:gd name="connsiteY26" fmla="*/ 10775 h 12363"/>
              <a:gd name="connsiteX27" fmla="*/ 4893 w 10000"/>
              <a:gd name="connsiteY27" fmla="*/ 10775 h 12363"/>
              <a:gd name="connsiteX28" fmla="*/ 4893 w 10000"/>
              <a:gd name="connsiteY28" fmla="*/ 11085 h 12363"/>
              <a:gd name="connsiteX29" fmla="*/ 4447 w 10000"/>
              <a:gd name="connsiteY29" fmla="*/ 11085 h 12363"/>
              <a:gd name="connsiteX30" fmla="*/ 4447 w 10000"/>
              <a:gd name="connsiteY30" fmla="*/ 10775 h 12363"/>
              <a:gd name="connsiteX31" fmla="*/ 4338 w 10000"/>
              <a:gd name="connsiteY31" fmla="*/ 11085 h 12363"/>
              <a:gd name="connsiteX32" fmla="*/ 4160 w 10000"/>
              <a:gd name="connsiteY32" fmla="*/ 11242 h 12363"/>
              <a:gd name="connsiteX33" fmla="*/ 3875 w 10000"/>
              <a:gd name="connsiteY33" fmla="*/ 11085 h 12363"/>
              <a:gd name="connsiteX34" fmla="*/ 3608 w 10000"/>
              <a:gd name="connsiteY34" fmla="*/ 10775 h 12363"/>
              <a:gd name="connsiteX35" fmla="*/ 3608 w 10000"/>
              <a:gd name="connsiteY35" fmla="*/ 10278 h 12363"/>
              <a:gd name="connsiteX36" fmla="*/ 3251 w 10000"/>
              <a:gd name="connsiteY36" fmla="*/ 9963 h 12363"/>
              <a:gd name="connsiteX37" fmla="*/ 3144 w 10000"/>
              <a:gd name="connsiteY37" fmla="*/ 9124 h 12363"/>
              <a:gd name="connsiteX38" fmla="*/ 2678 w 10000"/>
              <a:gd name="connsiteY38" fmla="*/ 8656 h 12363"/>
              <a:gd name="connsiteX39" fmla="*/ 2482 w 10000"/>
              <a:gd name="connsiteY39" fmla="*/ 7846 h 12363"/>
              <a:gd name="connsiteX40" fmla="*/ 2410 w 10000"/>
              <a:gd name="connsiteY40" fmla="*/ 7690 h 12363"/>
              <a:gd name="connsiteX41" fmla="*/ 2214 w 10000"/>
              <a:gd name="connsiteY41" fmla="*/ 7690 h 12363"/>
              <a:gd name="connsiteX42" fmla="*/ 2124 w 10000"/>
              <a:gd name="connsiteY42" fmla="*/ 7221 h 12363"/>
              <a:gd name="connsiteX43" fmla="*/ 1678 w 10000"/>
              <a:gd name="connsiteY43" fmla="*/ 7221 h 12363"/>
              <a:gd name="connsiteX44" fmla="*/ 1464 w 10000"/>
              <a:gd name="connsiteY44" fmla="*/ 6068 h 12363"/>
              <a:gd name="connsiteX45" fmla="*/ 1197 w 10000"/>
              <a:gd name="connsiteY45" fmla="*/ 5571 h 12363"/>
              <a:gd name="connsiteX46" fmla="*/ 732 w 10000"/>
              <a:gd name="connsiteY46" fmla="*/ 5571 h 12363"/>
              <a:gd name="connsiteX47" fmla="*/ 732 w 10000"/>
              <a:gd name="connsiteY47" fmla="*/ 5100 h 12363"/>
              <a:gd name="connsiteX48" fmla="*/ 267 w 10000"/>
              <a:gd name="connsiteY48" fmla="*/ 5100 h 12363"/>
              <a:gd name="connsiteX49" fmla="*/ 178 w 10000"/>
              <a:gd name="connsiteY49" fmla="*/ 4791 h 12363"/>
              <a:gd name="connsiteX50" fmla="*/ 178 w 10000"/>
              <a:gd name="connsiteY50" fmla="*/ 4479 h 12363"/>
              <a:gd name="connsiteX51" fmla="*/ 0 w 10000"/>
              <a:gd name="connsiteY51" fmla="*/ 4292 h 12363"/>
              <a:gd name="connsiteX52" fmla="*/ 267 w 10000"/>
              <a:gd name="connsiteY52" fmla="*/ 3981 h 12363"/>
              <a:gd name="connsiteX53" fmla="*/ 5955 w 10000"/>
              <a:gd name="connsiteY53" fmla="*/ 3784 h 12363"/>
              <a:gd name="connsiteX54" fmla="*/ 6269 w 10000"/>
              <a:gd name="connsiteY54" fmla="*/ 3723 h 12363"/>
              <a:gd name="connsiteX55" fmla="*/ 6882 w 10000"/>
              <a:gd name="connsiteY55" fmla="*/ 2442 h 12363"/>
              <a:gd name="connsiteX56" fmla="*/ 7203 w 10000"/>
              <a:gd name="connsiteY56" fmla="*/ 2031 h 12363"/>
              <a:gd name="connsiteX57" fmla="*/ 7117 w 10000"/>
              <a:gd name="connsiteY57" fmla="*/ 1794 h 12363"/>
              <a:gd name="connsiteX58" fmla="*/ 7117 w 10000"/>
              <a:gd name="connsiteY58" fmla="*/ 1073 h 12363"/>
              <a:gd name="connsiteX59" fmla="*/ 6917 w 10000"/>
              <a:gd name="connsiteY59" fmla="*/ 674 h 12363"/>
              <a:gd name="connsiteX60" fmla="*/ 7445 w 10000"/>
              <a:gd name="connsiteY60" fmla="*/ 700 h 12363"/>
              <a:gd name="connsiteX61" fmla="*/ 7410 w 10000"/>
              <a:gd name="connsiteY61" fmla="*/ 264 h 12363"/>
              <a:gd name="connsiteX62" fmla="*/ 7860 w 10000"/>
              <a:gd name="connsiteY62" fmla="*/ 269 h 12363"/>
              <a:gd name="connsiteX63" fmla="*/ 7697 w 10000"/>
              <a:gd name="connsiteY63" fmla="*/ 1050 h 12363"/>
              <a:gd name="connsiteX64" fmla="*/ 7743 w 10000"/>
              <a:gd name="connsiteY64" fmla="*/ 2363 h 12363"/>
              <a:gd name="connsiteX65" fmla="*/ 8016 w 10000"/>
              <a:gd name="connsiteY65" fmla="*/ 2522 h 12363"/>
              <a:gd name="connsiteX66" fmla="*/ 8495 w 10000"/>
              <a:gd name="connsiteY66" fmla="*/ 3368 h 12363"/>
              <a:gd name="connsiteX67" fmla="*/ 8361 w 10000"/>
              <a:gd name="connsiteY67" fmla="*/ 3760 h 12363"/>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5955 w 10000"/>
              <a:gd name="connsiteY53" fmla="*/ 3520 h 12099"/>
              <a:gd name="connsiteX54" fmla="*/ 6269 w 10000"/>
              <a:gd name="connsiteY54" fmla="*/ 3459 h 12099"/>
              <a:gd name="connsiteX55" fmla="*/ 6882 w 10000"/>
              <a:gd name="connsiteY55" fmla="*/ 2178 h 12099"/>
              <a:gd name="connsiteX56" fmla="*/ 7203 w 10000"/>
              <a:gd name="connsiteY56" fmla="*/ 1767 h 12099"/>
              <a:gd name="connsiteX57" fmla="*/ 7117 w 10000"/>
              <a:gd name="connsiteY57" fmla="*/ 1530 h 12099"/>
              <a:gd name="connsiteX58" fmla="*/ 7117 w 10000"/>
              <a:gd name="connsiteY58" fmla="*/ 809 h 12099"/>
              <a:gd name="connsiteX59" fmla="*/ 6917 w 10000"/>
              <a:gd name="connsiteY59" fmla="*/ 410 h 12099"/>
              <a:gd name="connsiteX60" fmla="*/ 7445 w 10000"/>
              <a:gd name="connsiteY60" fmla="*/ 436 h 12099"/>
              <a:gd name="connsiteX61" fmla="*/ 7410 w 10000"/>
              <a:gd name="connsiteY61" fmla="*/ 0 h 12099"/>
              <a:gd name="connsiteX62" fmla="*/ 7860 w 10000"/>
              <a:gd name="connsiteY62" fmla="*/ 5 h 12099"/>
              <a:gd name="connsiteX63" fmla="*/ 7697 w 10000"/>
              <a:gd name="connsiteY63" fmla="*/ 786 h 12099"/>
              <a:gd name="connsiteX64" fmla="*/ 7743 w 10000"/>
              <a:gd name="connsiteY64" fmla="*/ 2099 h 12099"/>
              <a:gd name="connsiteX65" fmla="*/ 8016 w 10000"/>
              <a:gd name="connsiteY65" fmla="*/ 2258 h 12099"/>
              <a:gd name="connsiteX66" fmla="*/ 8495 w 10000"/>
              <a:gd name="connsiteY66" fmla="*/ 3104 h 12099"/>
              <a:gd name="connsiteX67" fmla="*/ 8361 w 10000"/>
              <a:gd name="connsiteY67"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5955 w 10000"/>
              <a:gd name="connsiteY53" fmla="*/ 3520 h 12099"/>
              <a:gd name="connsiteX54" fmla="*/ 6269 w 10000"/>
              <a:gd name="connsiteY54" fmla="*/ 3459 h 12099"/>
              <a:gd name="connsiteX55" fmla="*/ 6882 w 10000"/>
              <a:gd name="connsiteY55" fmla="*/ 2178 h 12099"/>
              <a:gd name="connsiteX56" fmla="*/ 7203 w 10000"/>
              <a:gd name="connsiteY56" fmla="*/ 1767 h 12099"/>
              <a:gd name="connsiteX57" fmla="*/ 7117 w 10000"/>
              <a:gd name="connsiteY57" fmla="*/ 1530 h 12099"/>
              <a:gd name="connsiteX58" fmla="*/ 7117 w 10000"/>
              <a:gd name="connsiteY58" fmla="*/ 809 h 12099"/>
              <a:gd name="connsiteX59" fmla="*/ 6917 w 10000"/>
              <a:gd name="connsiteY59" fmla="*/ 410 h 12099"/>
              <a:gd name="connsiteX60" fmla="*/ 7445 w 10000"/>
              <a:gd name="connsiteY60" fmla="*/ 436 h 12099"/>
              <a:gd name="connsiteX61" fmla="*/ 7410 w 10000"/>
              <a:gd name="connsiteY61" fmla="*/ 0 h 12099"/>
              <a:gd name="connsiteX62" fmla="*/ 7860 w 10000"/>
              <a:gd name="connsiteY62" fmla="*/ 5 h 12099"/>
              <a:gd name="connsiteX63" fmla="*/ 7697 w 10000"/>
              <a:gd name="connsiteY63" fmla="*/ 786 h 12099"/>
              <a:gd name="connsiteX64" fmla="*/ 7864 w 10000"/>
              <a:gd name="connsiteY64" fmla="*/ 2037 h 12099"/>
              <a:gd name="connsiteX65" fmla="*/ 8016 w 10000"/>
              <a:gd name="connsiteY65" fmla="*/ 2258 h 12099"/>
              <a:gd name="connsiteX66" fmla="*/ 8495 w 10000"/>
              <a:gd name="connsiteY66" fmla="*/ 3104 h 12099"/>
              <a:gd name="connsiteX67" fmla="*/ 8361 w 10000"/>
              <a:gd name="connsiteY67"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5955 w 10000"/>
              <a:gd name="connsiteY53" fmla="*/ 3520 h 12099"/>
              <a:gd name="connsiteX54" fmla="*/ 6269 w 10000"/>
              <a:gd name="connsiteY54" fmla="*/ 3459 h 12099"/>
              <a:gd name="connsiteX55" fmla="*/ 6882 w 10000"/>
              <a:gd name="connsiteY55" fmla="*/ 2178 h 12099"/>
              <a:gd name="connsiteX56" fmla="*/ 7203 w 10000"/>
              <a:gd name="connsiteY56" fmla="*/ 1767 h 12099"/>
              <a:gd name="connsiteX57" fmla="*/ 7117 w 10000"/>
              <a:gd name="connsiteY57" fmla="*/ 1530 h 12099"/>
              <a:gd name="connsiteX58" fmla="*/ 7117 w 10000"/>
              <a:gd name="connsiteY58" fmla="*/ 809 h 12099"/>
              <a:gd name="connsiteX59" fmla="*/ 6917 w 10000"/>
              <a:gd name="connsiteY59" fmla="*/ 410 h 12099"/>
              <a:gd name="connsiteX60" fmla="*/ 7445 w 10000"/>
              <a:gd name="connsiteY60" fmla="*/ 436 h 12099"/>
              <a:gd name="connsiteX61" fmla="*/ 7410 w 10000"/>
              <a:gd name="connsiteY61" fmla="*/ 0 h 12099"/>
              <a:gd name="connsiteX62" fmla="*/ 7860 w 10000"/>
              <a:gd name="connsiteY62" fmla="*/ 5 h 12099"/>
              <a:gd name="connsiteX63" fmla="*/ 7811 w 10000"/>
              <a:gd name="connsiteY63" fmla="*/ 786 h 12099"/>
              <a:gd name="connsiteX64" fmla="*/ 7864 w 10000"/>
              <a:gd name="connsiteY64" fmla="*/ 2037 h 12099"/>
              <a:gd name="connsiteX65" fmla="*/ 8016 w 10000"/>
              <a:gd name="connsiteY65" fmla="*/ 2258 h 12099"/>
              <a:gd name="connsiteX66" fmla="*/ 8495 w 10000"/>
              <a:gd name="connsiteY66" fmla="*/ 3104 h 12099"/>
              <a:gd name="connsiteX67" fmla="*/ 8361 w 10000"/>
              <a:gd name="connsiteY67"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5955 w 10000"/>
              <a:gd name="connsiteY53" fmla="*/ 3520 h 12099"/>
              <a:gd name="connsiteX54" fmla="*/ 6269 w 10000"/>
              <a:gd name="connsiteY54" fmla="*/ 3459 h 12099"/>
              <a:gd name="connsiteX55" fmla="*/ 6882 w 10000"/>
              <a:gd name="connsiteY55" fmla="*/ 2178 h 12099"/>
              <a:gd name="connsiteX56" fmla="*/ 7203 w 10000"/>
              <a:gd name="connsiteY56" fmla="*/ 1767 h 12099"/>
              <a:gd name="connsiteX57" fmla="*/ 7117 w 10000"/>
              <a:gd name="connsiteY57" fmla="*/ 1530 h 12099"/>
              <a:gd name="connsiteX58" fmla="*/ 7117 w 10000"/>
              <a:gd name="connsiteY58" fmla="*/ 809 h 12099"/>
              <a:gd name="connsiteX59" fmla="*/ 6917 w 10000"/>
              <a:gd name="connsiteY59" fmla="*/ 410 h 12099"/>
              <a:gd name="connsiteX60" fmla="*/ 7445 w 10000"/>
              <a:gd name="connsiteY60" fmla="*/ 436 h 12099"/>
              <a:gd name="connsiteX61" fmla="*/ 7410 w 10000"/>
              <a:gd name="connsiteY61" fmla="*/ 0 h 12099"/>
              <a:gd name="connsiteX62" fmla="*/ 7931 w 10000"/>
              <a:gd name="connsiteY62" fmla="*/ 42 h 12099"/>
              <a:gd name="connsiteX63" fmla="*/ 7811 w 10000"/>
              <a:gd name="connsiteY63" fmla="*/ 786 h 12099"/>
              <a:gd name="connsiteX64" fmla="*/ 7864 w 10000"/>
              <a:gd name="connsiteY64" fmla="*/ 2037 h 12099"/>
              <a:gd name="connsiteX65" fmla="*/ 8016 w 10000"/>
              <a:gd name="connsiteY65" fmla="*/ 2258 h 12099"/>
              <a:gd name="connsiteX66" fmla="*/ 8495 w 10000"/>
              <a:gd name="connsiteY66" fmla="*/ 3104 h 12099"/>
              <a:gd name="connsiteX67" fmla="*/ 8361 w 10000"/>
              <a:gd name="connsiteY67"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5955 w 10000"/>
              <a:gd name="connsiteY53" fmla="*/ 3520 h 12099"/>
              <a:gd name="connsiteX54" fmla="*/ 6269 w 10000"/>
              <a:gd name="connsiteY54" fmla="*/ 3459 h 12099"/>
              <a:gd name="connsiteX55" fmla="*/ 6882 w 10000"/>
              <a:gd name="connsiteY55" fmla="*/ 2178 h 12099"/>
              <a:gd name="connsiteX56" fmla="*/ 7203 w 10000"/>
              <a:gd name="connsiteY56" fmla="*/ 1767 h 12099"/>
              <a:gd name="connsiteX57" fmla="*/ 7117 w 10000"/>
              <a:gd name="connsiteY57" fmla="*/ 1530 h 12099"/>
              <a:gd name="connsiteX58" fmla="*/ 7117 w 10000"/>
              <a:gd name="connsiteY58" fmla="*/ 809 h 12099"/>
              <a:gd name="connsiteX59" fmla="*/ 6917 w 10000"/>
              <a:gd name="connsiteY59" fmla="*/ 410 h 12099"/>
              <a:gd name="connsiteX60" fmla="*/ 7445 w 10000"/>
              <a:gd name="connsiteY60" fmla="*/ 436 h 12099"/>
              <a:gd name="connsiteX61" fmla="*/ 7410 w 10000"/>
              <a:gd name="connsiteY61" fmla="*/ 0 h 12099"/>
              <a:gd name="connsiteX62" fmla="*/ 7931 w 10000"/>
              <a:gd name="connsiteY62" fmla="*/ 42 h 12099"/>
              <a:gd name="connsiteX63" fmla="*/ 7811 w 10000"/>
              <a:gd name="connsiteY63" fmla="*/ 786 h 12099"/>
              <a:gd name="connsiteX64" fmla="*/ 7864 w 10000"/>
              <a:gd name="connsiteY64" fmla="*/ 2037 h 12099"/>
              <a:gd name="connsiteX65" fmla="*/ 8016 w 10000"/>
              <a:gd name="connsiteY65" fmla="*/ 2258 h 12099"/>
              <a:gd name="connsiteX66" fmla="*/ 8495 w 10000"/>
              <a:gd name="connsiteY66" fmla="*/ 3104 h 12099"/>
              <a:gd name="connsiteX67" fmla="*/ 8361 w 10000"/>
              <a:gd name="connsiteY67"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5214 w 10000"/>
              <a:gd name="connsiteY53" fmla="*/ 3571 h 12099"/>
              <a:gd name="connsiteX54" fmla="*/ 5955 w 10000"/>
              <a:gd name="connsiteY54" fmla="*/ 3520 h 12099"/>
              <a:gd name="connsiteX55" fmla="*/ 6269 w 10000"/>
              <a:gd name="connsiteY55" fmla="*/ 3459 h 12099"/>
              <a:gd name="connsiteX56" fmla="*/ 6882 w 10000"/>
              <a:gd name="connsiteY56" fmla="*/ 2178 h 12099"/>
              <a:gd name="connsiteX57" fmla="*/ 7203 w 10000"/>
              <a:gd name="connsiteY57" fmla="*/ 1767 h 12099"/>
              <a:gd name="connsiteX58" fmla="*/ 7117 w 10000"/>
              <a:gd name="connsiteY58" fmla="*/ 1530 h 12099"/>
              <a:gd name="connsiteX59" fmla="*/ 7117 w 10000"/>
              <a:gd name="connsiteY59" fmla="*/ 809 h 12099"/>
              <a:gd name="connsiteX60" fmla="*/ 6917 w 10000"/>
              <a:gd name="connsiteY60" fmla="*/ 410 h 12099"/>
              <a:gd name="connsiteX61" fmla="*/ 7445 w 10000"/>
              <a:gd name="connsiteY61" fmla="*/ 436 h 12099"/>
              <a:gd name="connsiteX62" fmla="*/ 7410 w 10000"/>
              <a:gd name="connsiteY62" fmla="*/ 0 h 12099"/>
              <a:gd name="connsiteX63" fmla="*/ 7931 w 10000"/>
              <a:gd name="connsiteY63" fmla="*/ 42 h 12099"/>
              <a:gd name="connsiteX64" fmla="*/ 7811 w 10000"/>
              <a:gd name="connsiteY64" fmla="*/ 786 h 12099"/>
              <a:gd name="connsiteX65" fmla="*/ 7864 w 10000"/>
              <a:gd name="connsiteY65" fmla="*/ 2037 h 12099"/>
              <a:gd name="connsiteX66" fmla="*/ 8016 w 10000"/>
              <a:gd name="connsiteY66" fmla="*/ 2258 h 12099"/>
              <a:gd name="connsiteX67" fmla="*/ 8495 w 10000"/>
              <a:gd name="connsiteY67" fmla="*/ 3104 h 12099"/>
              <a:gd name="connsiteX68" fmla="*/ 8361 w 10000"/>
              <a:gd name="connsiteY68"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5314 w 10000"/>
              <a:gd name="connsiteY53" fmla="*/ 2737 h 12099"/>
              <a:gd name="connsiteX54" fmla="*/ 5955 w 10000"/>
              <a:gd name="connsiteY54" fmla="*/ 3520 h 12099"/>
              <a:gd name="connsiteX55" fmla="*/ 6269 w 10000"/>
              <a:gd name="connsiteY55" fmla="*/ 3459 h 12099"/>
              <a:gd name="connsiteX56" fmla="*/ 6882 w 10000"/>
              <a:gd name="connsiteY56" fmla="*/ 2178 h 12099"/>
              <a:gd name="connsiteX57" fmla="*/ 7203 w 10000"/>
              <a:gd name="connsiteY57" fmla="*/ 1767 h 12099"/>
              <a:gd name="connsiteX58" fmla="*/ 7117 w 10000"/>
              <a:gd name="connsiteY58" fmla="*/ 1530 h 12099"/>
              <a:gd name="connsiteX59" fmla="*/ 7117 w 10000"/>
              <a:gd name="connsiteY59" fmla="*/ 809 h 12099"/>
              <a:gd name="connsiteX60" fmla="*/ 6917 w 10000"/>
              <a:gd name="connsiteY60" fmla="*/ 410 h 12099"/>
              <a:gd name="connsiteX61" fmla="*/ 7445 w 10000"/>
              <a:gd name="connsiteY61" fmla="*/ 436 h 12099"/>
              <a:gd name="connsiteX62" fmla="*/ 7410 w 10000"/>
              <a:gd name="connsiteY62" fmla="*/ 0 h 12099"/>
              <a:gd name="connsiteX63" fmla="*/ 7931 w 10000"/>
              <a:gd name="connsiteY63" fmla="*/ 42 h 12099"/>
              <a:gd name="connsiteX64" fmla="*/ 7811 w 10000"/>
              <a:gd name="connsiteY64" fmla="*/ 786 h 12099"/>
              <a:gd name="connsiteX65" fmla="*/ 7864 w 10000"/>
              <a:gd name="connsiteY65" fmla="*/ 2037 h 12099"/>
              <a:gd name="connsiteX66" fmla="*/ 8016 w 10000"/>
              <a:gd name="connsiteY66" fmla="*/ 2258 h 12099"/>
              <a:gd name="connsiteX67" fmla="*/ 8495 w 10000"/>
              <a:gd name="connsiteY67" fmla="*/ 3104 h 12099"/>
              <a:gd name="connsiteX68" fmla="*/ 8361 w 10000"/>
              <a:gd name="connsiteY68"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4665 w 10000"/>
              <a:gd name="connsiteY53" fmla="*/ 2849 h 12099"/>
              <a:gd name="connsiteX54" fmla="*/ 5314 w 10000"/>
              <a:gd name="connsiteY54" fmla="*/ 2737 h 12099"/>
              <a:gd name="connsiteX55" fmla="*/ 5955 w 10000"/>
              <a:gd name="connsiteY55" fmla="*/ 3520 h 12099"/>
              <a:gd name="connsiteX56" fmla="*/ 6269 w 10000"/>
              <a:gd name="connsiteY56" fmla="*/ 3459 h 12099"/>
              <a:gd name="connsiteX57" fmla="*/ 6882 w 10000"/>
              <a:gd name="connsiteY57" fmla="*/ 2178 h 12099"/>
              <a:gd name="connsiteX58" fmla="*/ 7203 w 10000"/>
              <a:gd name="connsiteY58" fmla="*/ 1767 h 12099"/>
              <a:gd name="connsiteX59" fmla="*/ 7117 w 10000"/>
              <a:gd name="connsiteY59" fmla="*/ 1530 h 12099"/>
              <a:gd name="connsiteX60" fmla="*/ 7117 w 10000"/>
              <a:gd name="connsiteY60" fmla="*/ 809 h 12099"/>
              <a:gd name="connsiteX61" fmla="*/ 6917 w 10000"/>
              <a:gd name="connsiteY61" fmla="*/ 410 h 12099"/>
              <a:gd name="connsiteX62" fmla="*/ 7445 w 10000"/>
              <a:gd name="connsiteY62" fmla="*/ 436 h 12099"/>
              <a:gd name="connsiteX63" fmla="*/ 7410 w 10000"/>
              <a:gd name="connsiteY63" fmla="*/ 0 h 12099"/>
              <a:gd name="connsiteX64" fmla="*/ 7931 w 10000"/>
              <a:gd name="connsiteY64" fmla="*/ 42 h 12099"/>
              <a:gd name="connsiteX65" fmla="*/ 7811 w 10000"/>
              <a:gd name="connsiteY65" fmla="*/ 786 h 12099"/>
              <a:gd name="connsiteX66" fmla="*/ 7864 w 10000"/>
              <a:gd name="connsiteY66" fmla="*/ 2037 h 12099"/>
              <a:gd name="connsiteX67" fmla="*/ 8016 w 10000"/>
              <a:gd name="connsiteY67" fmla="*/ 2258 h 12099"/>
              <a:gd name="connsiteX68" fmla="*/ 8495 w 10000"/>
              <a:gd name="connsiteY68" fmla="*/ 3104 h 12099"/>
              <a:gd name="connsiteX69" fmla="*/ 8361 w 10000"/>
              <a:gd name="connsiteY69"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5014 w 10000"/>
              <a:gd name="connsiteY53" fmla="*/ 3061 h 12099"/>
              <a:gd name="connsiteX54" fmla="*/ 5314 w 10000"/>
              <a:gd name="connsiteY54" fmla="*/ 2737 h 12099"/>
              <a:gd name="connsiteX55" fmla="*/ 5955 w 10000"/>
              <a:gd name="connsiteY55" fmla="*/ 3520 h 12099"/>
              <a:gd name="connsiteX56" fmla="*/ 6269 w 10000"/>
              <a:gd name="connsiteY56" fmla="*/ 3459 h 12099"/>
              <a:gd name="connsiteX57" fmla="*/ 6882 w 10000"/>
              <a:gd name="connsiteY57" fmla="*/ 2178 h 12099"/>
              <a:gd name="connsiteX58" fmla="*/ 7203 w 10000"/>
              <a:gd name="connsiteY58" fmla="*/ 1767 h 12099"/>
              <a:gd name="connsiteX59" fmla="*/ 7117 w 10000"/>
              <a:gd name="connsiteY59" fmla="*/ 1530 h 12099"/>
              <a:gd name="connsiteX60" fmla="*/ 7117 w 10000"/>
              <a:gd name="connsiteY60" fmla="*/ 809 h 12099"/>
              <a:gd name="connsiteX61" fmla="*/ 6917 w 10000"/>
              <a:gd name="connsiteY61" fmla="*/ 410 h 12099"/>
              <a:gd name="connsiteX62" fmla="*/ 7445 w 10000"/>
              <a:gd name="connsiteY62" fmla="*/ 436 h 12099"/>
              <a:gd name="connsiteX63" fmla="*/ 7410 w 10000"/>
              <a:gd name="connsiteY63" fmla="*/ 0 h 12099"/>
              <a:gd name="connsiteX64" fmla="*/ 7931 w 10000"/>
              <a:gd name="connsiteY64" fmla="*/ 42 h 12099"/>
              <a:gd name="connsiteX65" fmla="*/ 7811 w 10000"/>
              <a:gd name="connsiteY65" fmla="*/ 786 h 12099"/>
              <a:gd name="connsiteX66" fmla="*/ 7864 w 10000"/>
              <a:gd name="connsiteY66" fmla="*/ 2037 h 12099"/>
              <a:gd name="connsiteX67" fmla="*/ 8016 w 10000"/>
              <a:gd name="connsiteY67" fmla="*/ 2258 h 12099"/>
              <a:gd name="connsiteX68" fmla="*/ 8495 w 10000"/>
              <a:gd name="connsiteY68" fmla="*/ 3104 h 12099"/>
              <a:gd name="connsiteX69" fmla="*/ 8361 w 10000"/>
              <a:gd name="connsiteY69"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4444 w 10000"/>
              <a:gd name="connsiteY53" fmla="*/ 3123 h 12099"/>
              <a:gd name="connsiteX54" fmla="*/ 5014 w 10000"/>
              <a:gd name="connsiteY54" fmla="*/ 3061 h 12099"/>
              <a:gd name="connsiteX55" fmla="*/ 5314 w 10000"/>
              <a:gd name="connsiteY55" fmla="*/ 2737 h 12099"/>
              <a:gd name="connsiteX56" fmla="*/ 5955 w 10000"/>
              <a:gd name="connsiteY56" fmla="*/ 3520 h 12099"/>
              <a:gd name="connsiteX57" fmla="*/ 6269 w 10000"/>
              <a:gd name="connsiteY57" fmla="*/ 3459 h 12099"/>
              <a:gd name="connsiteX58" fmla="*/ 6882 w 10000"/>
              <a:gd name="connsiteY58" fmla="*/ 2178 h 12099"/>
              <a:gd name="connsiteX59" fmla="*/ 7203 w 10000"/>
              <a:gd name="connsiteY59" fmla="*/ 1767 h 12099"/>
              <a:gd name="connsiteX60" fmla="*/ 7117 w 10000"/>
              <a:gd name="connsiteY60" fmla="*/ 1530 h 12099"/>
              <a:gd name="connsiteX61" fmla="*/ 7117 w 10000"/>
              <a:gd name="connsiteY61" fmla="*/ 809 h 12099"/>
              <a:gd name="connsiteX62" fmla="*/ 6917 w 10000"/>
              <a:gd name="connsiteY62" fmla="*/ 410 h 12099"/>
              <a:gd name="connsiteX63" fmla="*/ 7445 w 10000"/>
              <a:gd name="connsiteY63" fmla="*/ 436 h 12099"/>
              <a:gd name="connsiteX64" fmla="*/ 7410 w 10000"/>
              <a:gd name="connsiteY64" fmla="*/ 0 h 12099"/>
              <a:gd name="connsiteX65" fmla="*/ 7931 w 10000"/>
              <a:gd name="connsiteY65" fmla="*/ 42 h 12099"/>
              <a:gd name="connsiteX66" fmla="*/ 7811 w 10000"/>
              <a:gd name="connsiteY66" fmla="*/ 786 h 12099"/>
              <a:gd name="connsiteX67" fmla="*/ 7864 w 10000"/>
              <a:gd name="connsiteY67" fmla="*/ 2037 h 12099"/>
              <a:gd name="connsiteX68" fmla="*/ 8016 w 10000"/>
              <a:gd name="connsiteY68" fmla="*/ 2258 h 12099"/>
              <a:gd name="connsiteX69" fmla="*/ 8495 w 10000"/>
              <a:gd name="connsiteY69" fmla="*/ 3104 h 12099"/>
              <a:gd name="connsiteX70" fmla="*/ 8361 w 10000"/>
              <a:gd name="connsiteY70"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5007 w 10000"/>
              <a:gd name="connsiteY53" fmla="*/ 3534 h 12099"/>
              <a:gd name="connsiteX54" fmla="*/ 5014 w 10000"/>
              <a:gd name="connsiteY54" fmla="*/ 3061 h 12099"/>
              <a:gd name="connsiteX55" fmla="*/ 5314 w 10000"/>
              <a:gd name="connsiteY55" fmla="*/ 2737 h 12099"/>
              <a:gd name="connsiteX56" fmla="*/ 5955 w 10000"/>
              <a:gd name="connsiteY56" fmla="*/ 3520 h 12099"/>
              <a:gd name="connsiteX57" fmla="*/ 6269 w 10000"/>
              <a:gd name="connsiteY57" fmla="*/ 3459 h 12099"/>
              <a:gd name="connsiteX58" fmla="*/ 6882 w 10000"/>
              <a:gd name="connsiteY58" fmla="*/ 2178 h 12099"/>
              <a:gd name="connsiteX59" fmla="*/ 7203 w 10000"/>
              <a:gd name="connsiteY59" fmla="*/ 1767 h 12099"/>
              <a:gd name="connsiteX60" fmla="*/ 7117 w 10000"/>
              <a:gd name="connsiteY60" fmla="*/ 1530 h 12099"/>
              <a:gd name="connsiteX61" fmla="*/ 7117 w 10000"/>
              <a:gd name="connsiteY61" fmla="*/ 809 h 12099"/>
              <a:gd name="connsiteX62" fmla="*/ 6917 w 10000"/>
              <a:gd name="connsiteY62" fmla="*/ 410 h 12099"/>
              <a:gd name="connsiteX63" fmla="*/ 7445 w 10000"/>
              <a:gd name="connsiteY63" fmla="*/ 436 h 12099"/>
              <a:gd name="connsiteX64" fmla="*/ 7410 w 10000"/>
              <a:gd name="connsiteY64" fmla="*/ 0 h 12099"/>
              <a:gd name="connsiteX65" fmla="*/ 7931 w 10000"/>
              <a:gd name="connsiteY65" fmla="*/ 42 h 12099"/>
              <a:gd name="connsiteX66" fmla="*/ 7811 w 10000"/>
              <a:gd name="connsiteY66" fmla="*/ 786 h 12099"/>
              <a:gd name="connsiteX67" fmla="*/ 7864 w 10000"/>
              <a:gd name="connsiteY67" fmla="*/ 2037 h 12099"/>
              <a:gd name="connsiteX68" fmla="*/ 8016 w 10000"/>
              <a:gd name="connsiteY68" fmla="*/ 2258 h 12099"/>
              <a:gd name="connsiteX69" fmla="*/ 8495 w 10000"/>
              <a:gd name="connsiteY69" fmla="*/ 3104 h 12099"/>
              <a:gd name="connsiteX70" fmla="*/ 8361 w 10000"/>
              <a:gd name="connsiteY70"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4366 w 10000"/>
              <a:gd name="connsiteY53" fmla="*/ 3546 h 12099"/>
              <a:gd name="connsiteX54" fmla="*/ 5007 w 10000"/>
              <a:gd name="connsiteY54" fmla="*/ 3534 h 12099"/>
              <a:gd name="connsiteX55" fmla="*/ 5014 w 10000"/>
              <a:gd name="connsiteY55" fmla="*/ 3061 h 12099"/>
              <a:gd name="connsiteX56" fmla="*/ 5314 w 10000"/>
              <a:gd name="connsiteY56" fmla="*/ 2737 h 12099"/>
              <a:gd name="connsiteX57" fmla="*/ 5955 w 10000"/>
              <a:gd name="connsiteY57" fmla="*/ 3520 h 12099"/>
              <a:gd name="connsiteX58" fmla="*/ 6269 w 10000"/>
              <a:gd name="connsiteY58" fmla="*/ 3459 h 12099"/>
              <a:gd name="connsiteX59" fmla="*/ 6882 w 10000"/>
              <a:gd name="connsiteY59" fmla="*/ 2178 h 12099"/>
              <a:gd name="connsiteX60" fmla="*/ 7203 w 10000"/>
              <a:gd name="connsiteY60" fmla="*/ 1767 h 12099"/>
              <a:gd name="connsiteX61" fmla="*/ 7117 w 10000"/>
              <a:gd name="connsiteY61" fmla="*/ 1530 h 12099"/>
              <a:gd name="connsiteX62" fmla="*/ 7117 w 10000"/>
              <a:gd name="connsiteY62" fmla="*/ 809 h 12099"/>
              <a:gd name="connsiteX63" fmla="*/ 6917 w 10000"/>
              <a:gd name="connsiteY63" fmla="*/ 410 h 12099"/>
              <a:gd name="connsiteX64" fmla="*/ 7445 w 10000"/>
              <a:gd name="connsiteY64" fmla="*/ 436 h 12099"/>
              <a:gd name="connsiteX65" fmla="*/ 7410 w 10000"/>
              <a:gd name="connsiteY65" fmla="*/ 0 h 12099"/>
              <a:gd name="connsiteX66" fmla="*/ 7931 w 10000"/>
              <a:gd name="connsiteY66" fmla="*/ 42 h 12099"/>
              <a:gd name="connsiteX67" fmla="*/ 7811 w 10000"/>
              <a:gd name="connsiteY67" fmla="*/ 786 h 12099"/>
              <a:gd name="connsiteX68" fmla="*/ 7864 w 10000"/>
              <a:gd name="connsiteY68" fmla="*/ 2037 h 12099"/>
              <a:gd name="connsiteX69" fmla="*/ 8016 w 10000"/>
              <a:gd name="connsiteY69" fmla="*/ 2258 h 12099"/>
              <a:gd name="connsiteX70" fmla="*/ 8495 w 10000"/>
              <a:gd name="connsiteY70" fmla="*/ 3104 h 12099"/>
              <a:gd name="connsiteX71" fmla="*/ 8361 w 10000"/>
              <a:gd name="connsiteY71"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4594 w 10000"/>
              <a:gd name="connsiteY53" fmla="*/ 3546 h 12099"/>
              <a:gd name="connsiteX54" fmla="*/ 5007 w 10000"/>
              <a:gd name="connsiteY54" fmla="*/ 3534 h 12099"/>
              <a:gd name="connsiteX55" fmla="*/ 5014 w 10000"/>
              <a:gd name="connsiteY55" fmla="*/ 3061 h 12099"/>
              <a:gd name="connsiteX56" fmla="*/ 5314 w 10000"/>
              <a:gd name="connsiteY56" fmla="*/ 2737 h 12099"/>
              <a:gd name="connsiteX57" fmla="*/ 5955 w 10000"/>
              <a:gd name="connsiteY57" fmla="*/ 3520 h 12099"/>
              <a:gd name="connsiteX58" fmla="*/ 6269 w 10000"/>
              <a:gd name="connsiteY58" fmla="*/ 3459 h 12099"/>
              <a:gd name="connsiteX59" fmla="*/ 6882 w 10000"/>
              <a:gd name="connsiteY59" fmla="*/ 2178 h 12099"/>
              <a:gd name="connsiteX60" fmla="*/ 7203 w 10000"/>
              <a:gd name="connsiteY60" fmla="*/ 1767 h 12099"/>
              <a:gd name="connsiteX61" fmla="*/ 7117 w 10000"/>
              <a:gd name="connsiteY61" fmla="*/ 1530 h 12099"/>
              <a:gd name="connsiteX62" fmla="*/ 7117 w 10000"/>
              <a:gd name="connsiteY62" fmla="*/ 809 h 12099"/>
              <a:gd name="connsiteX63" fmla="*/ 6917 w 10000"/>
              <a:gd name="connsiteY63" fmla="*/ 410 h 12099"/>
              <a:gd name="connsiteX64" fmla="*/ 7445 w 10000"/>
              <a:gd name="connsiteY64" fmla="*/ 436 h 12099"/>
              <a:gd name="connsiteX65" fmla="*/ 7410 w 10000"/>
              <a:gd name="connsiteY65" fmla="*/ 0 h 12099"/>
              <a:gd name="connsiteX66" fmla="*/ 7931 w 10000"/>
              <a:gd name="connsiteY66" fmla="*/ 42 h 12099"/>
              <a:gd name="connsiteX67" fmla="*/ 7811 w 10000"/>
              <a:gd name="connsiteY67" fmla="*/ 786 h 12099"/>
              <a:gd name="connsiteX68" fmla="*/ 7864 w 10000"/>
              <a:gd name="connsiteY68" fmla="*/ 2037 h 12099"/>
              <a:gd name="connsiteX69" fmla="*/ 8016 w 10000"/>
              <a:gd name="connsiteY69" fmla="*/ 2258 h 12099"/>
              <a:gd name="connsiteX70" fmla="*/ 8495 w 10000"/>
              <a:gd name="connsiteY70" fmla="*/ 3104 h 12099"/>
              <a:gd name="connsiteX71" fmla="*/ 8361 w 10000"/>
              <a:gd name="connsiteY71"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4187 w 10000"/>
              <a:gd name="connsiteY53" fmla="*/ 3571 h 12099"/>
              <a:gd name="connsiteX54" fmla="*/ 4594 w 10000"/>
              <a:gd name="connsiteY54" fmla="*/ 3546 h 12099"/>
              <a:gd name="connsiteX55" fmla="*/ 5007 w 10000"/>
              <a:gd name="connsiteY55" fmla="*/ 3534 h 12099"/>
              <a:gd name="connsiteX56" fmla="*/ 5014 w 10000"/>
              <a:gd name="connsiteY56" fmla="*/ 3061 h 12099"/>
              <a:gd name="connsiteX57" fmla="*/ 5314 w 10000"/>
              <a:gd name="connsiteY57" fmla="*/ 2737 h 12099"/>
              <a:gd name="connsiteX58" fmla="*/ 5955 w 10000"/>
              <a:gd name="connsiteY58" fmla="*/ 3520 h 12099"/>
              <a:gd name="connsiteX59" fmla="*/ 6269 w 10000"/>
              <a:gd name="connsiteY59" fmla="*/ 3459 h 12099"/>
              <a:gd name="connsiteX60" fmla="*/ 6882 w 10000"/>
              <a:gd name="connsiteY60" fmla="*/ 2178 h 12099"/>
              <a:gd name="connsiteX61" fmla="*/ 7203 w 10000"/>
              <a:gd name="connsiteY61" fmla="*/ 1767 h 12099"/>
              <a:gd name="connsiteX62" fmla="*/ 7117 w 10000"/>
              <a:gd name="connsiteY62" fmla="*/ 1530 h 12099"/>
              <a:gd name="connsiteX63" fmla="*/ 7117 w 10000"/>
              <a:gd name="connsiteY63" fmla="*/ 809 h 12099"/>
              <a:gd name="connsiteX64" fmla="*/ 6917 w 10000"/>
              <a:gd name="connsiteY64" fmla="*/ 410 h 12099"/>
              <a:gd name="connsiteX65" fmla="*/ 7445 w 10000"/>
              <a:gd name="connsiteY65" fmla="*/ 436 h 12099"/>
              <a:gd name="connsiteX66" fmla="*/ 7410 w 10000"/>
              <a:gd name="connsiteY66" fmla="*/ 0 h 12099"/>
              <a:gd name="connsiteX67" fmla="*/ 7931 w 10000"/>
              <a:gd name="connsiteY67" fmla="*/ 42 h 12099"/>
              <a:gd name="connsiteX68" fmla="*/ 7811 w 10000"/>
              <a:gd name="connsiteY68" fmla="*/ 786 h 12099"/>
              <a:gd name="connsiteX69" fmla="*/ 7864 w 10000"/>
              <a:gd name="connsiteY69" fmla="*/ 2037 h 12099"/>
              <a:gd name="connsiteX70" fmla="*/ 8016 w 10000"/>
              <a:gd name="connsiteY70" fmla="*/ 2258 h 12099"/>
              <a:gd name="connsiteX71" fmla="*/ 8495 w 10000"/>
              <a:gd name="connsiteY71" fmla="*/ 3104 h 12099"/>
              <a:gd name="connsiteX72" fmla="*/ 8361 w 10000"/>
              <a:gd name="connsiteY72"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4351 w 10000"/>
              <a:gd name="connsiteY53" fmla="*/ 4031 h 12099"/>
              <a:gd name="connsiteX54" fmla="*/ 4594 w 10000"/>
              <a:gd name="connsiteY54" fmla="*/ 3546 h 12099"/>
              <a:gd name="connsiteX55" fmla="*/ 5007 w 10000"/>
              <a:gd name="connsiteY55" fmla="*/ 3534 h 12099"/>
              <a:gd name="connsiteX56" fmla="*/ 5014 w 10000"/>
              <a:gd name="connsiteY56" fmla="*/ 3061 h 12099"/>
              <a:gd name="connsiteX57" fmla="*/ 5314 w 10000"/>
              <a:gd name="connsiteY57" fmla="*/ 2737 h 12099"/>
              <a:gd name="connsiteX58" fmla="*/ 5955 w 10000"/>
              <a:gd name="connsiteY58" fmla="*/ 3520 h 12099"/>
              <a:gd name="connsiteX59" fmla="*/ 6269 w 10000"/>
              <a:gd name="connsiteY59" fmla="*/ 3459 h 12099"/>
              <a:gd name="connsiteX60" fmla="*/ 6882 w 10000"/>
              <a:gd name="connsiteY60" fmla="*/ 2178 h 12099"/>
              <a:gd name="connsiteX61" fmla="*/ 7203 w 10000"/>
              <a:gd name="connsiteY61" fmla="*/ 1767 h 12099"/>
              <a:gd name="connsiteX62" fmla="*/ 7117 w 10000"/>
              <a:gd name="connsiteY62" fmla="*/ 1530 h 12099"/>
              <a:gd name="connsiteX63" fmla="*/ 7117 w 10000"/>
              <a:gd name="connsiteY63" fmla="*/ 809 h 12099"/>
              <a:gd name="connsiteX64" fmla="*/ 6917 w 10000"/>
              <a:gd name="connsiteY64" fmla="*/ 410 h 12099"/>
              <a:gd name="connsiteX65" fmla="*/ 7445 w 10000"/>
              <a:gd name="connsiteY65" fmla="*/ 436 h 12099"/>
              <a:gd name="connsiteX66" fmla="*/ 7410 w 10000"/>
              <a:gd name="connsiteY66" fmla="*/ 0 h 12099"/>
              <a:gd name="connsiteX67" fmla="*/ 7931 w 10000"/>
              <a:gd name="connsiteY67" fmla="*/ 42 h 12099"/>
              <a:gd name="connsiteX68" fmla="*/ 7811 w 10000"/>
              <a:gd name="connsiteY68" fmla="*/ 786 h 12099"/>
              <a:gd name="connsiteX69" fmla="*/ 7864 w 10000"/>
              <a:gd name="connsiteY69" fmla="*/ 2037 h 12099"/>
              <a:gd name="connsiteX70" fmla="*/ 8016 w 10000"/>
              <a:gd name="connsiteY70" fmla="*/ 2258 h 12099"/>
              <a:gd name="connsiteX71" fmla="*/ 8495 w 10000"/>
              <a:gd name="connsiteY71" fmla="*/ 3104 h 12099"/>
              <a:gd name="connsiteX72" fmla="*/ 8361 w 10000"/>
              <a:gd name="connsiteY72"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3888 w 10000"/>
              <a:gd name="connsiteY53" fmla="*/ 4018 h 12099"/>
              <a:gd name="connsiteX54" fmla="*/ 4351 w 10000"/>
              <a:gd name="connsiteY54" fmla="*/ 4031 h 12099"/>
              <a:gd name="connsiteX55" fmla="*/ 4594 w 10000"/>
              <a:gd name="connsiteY55" fmla="*/ 3546 h 12099"/>
              <a:gd name="connsiteX56" fmla="*/ 5007 w 10000"/>
              <a:gd name="connsiteY56" fmla="*/ 3534 h 12099"/>
              <a:gd name="connsiteX57" fmla="*/ 5014 w 10000"/>
              <a:gd name="connsiteY57" fmla="*/ 3061 h 12099"/>
              <a:gd name="connsiteX58" fmla="*/ 5314 w 10000"/>
              <a:gd name="connsiteY58" fmla="*/ 2737 h 12099"/>
              <a:gd name="connsiteX59" fmla="*/ 5955 w 10000"/>
              <a:gd name="connsiteY59" fmla="*/ 3520 h 12099"/>
              <a:gd name="connsiteX60" fmla="*/ 6269 w 10000"/>
              <a:gd name="connsiteY60" fmla="*/ 3459 h 12099"/>
              <a:gd name="connsiteX61" fmla="*/ 6882 w 10000"/>
              <a:gd name="connsiteY61" fmla="*/ 2178 h 12099"/>
              <a:gd name="connsiteX62" fmla="*/ 7203 w 10000"/>
              <a:gd name="connsiteY62" fmla="*/ 1767 h 12099"/>
              <a:gd name="connsiteX63" fmla="*/ 7117 w 10000"/>
              <a:gd name="connsiteY63" fmla="*/ 1530 h 12099"/>
              <a:gd name="connsiteX64" fmla="*/ 7117 w 10000"/>
              <a:gd name="connsiteY64" fmla="*/ 809 h 12099"/>
              <a:gd name="connsiteX65" fmla="*/ 6917 w 10000"/>
              <a:gd name="connsiteY65" fmla="*/ 410 h 12099"/>
              <a:gd name="connsiteX66" fmla="*/ 7445 w 10000"/>
              <a:gd name="connsiteY66" fmla="*/ 436 h 12099"/>
              <a:gd name="connsiteX67" fmla="*/ 7410 w 10000"/>
              <a:gd name="connsiteY67" fmla="*/ 0 h 12099"/>
              <a:gd name="connsiteX68" fmla="*/ 7931 w 10000"/>
              <a:gd name="connsiteY68" fmla="*/ 42 h 12099"/>
              <a:gd name="connsiteX69" fmla="*/ 7811 w 10000"/>
              <a:gd name="connsiteY69" fmla="*/ 786 h 12099"/>
              <a:gd name="connsiteX70" fmla="*/ 7864 w 10000"/>
              <a:gd name="connsiteY70" fmla="*/ 2037 h 12099"/>
              <a:gd name="connsiteX71" fmla="*/ 8016 w 10000"/>
              <a:gd name="connsiteY71" fmla="*/ 2258 h 12099"/>
              <a:gd name="connsiteX72" fmla="*/ 8495 w 10000"/>
              <a:gd name="connsiteY72" fmla="*/ 3104 h 12099"/>
              <a:gd name="connsiteX73" fmla="*/ 8361 w 10000"/>
              <a:gd name="connsiteY73"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3788 w 10000"/>
              <a:gd name="connsiteY53" fmla="*/ 4080 h 12099"/>
              <a:gd name="connsiteX54" fmla="*/ 4351 w 10000"/>
              <a:gd name="connsiteY54" fmla="*/ 4031 h 12099"/>
              <a:gd name="connsiteX55" fmla="*/ 4594 w 10000"/>
              <a:gd name="connsiteY55" fmla="*/ 3546 h 12099"/>
              <a:gd name="connsiteX56" fmla="*/ 5007 w 10000"/>
              <a:gd name="connsiteY56" fmla="*/ 3534 h 12099"/>
              <a:gd name="connsiteX57" fmla="*/ 5014 w 10000"/>
              <a:gd name="connsiteY57" fmla="*/ 3061 h 12099"/>
              <a:gd name="connsiteX58" fmla="*/ 5314 w 10000"/>
              <a:gd name="connsiteY58" fmla="*/ 2737 h 12099"/>
              <a:gd name="connsiteX59" fmla="*/ 5955 w 10000"/>
              <a:gd name="connsiteY59" fmla="*/ 3520 h 12099"/>
              <a:gd name="connsiteX60" fmla="*/ 6269 w 10000"/>
              <a:gd name="connsiteY60" fmla="*/ 3459 h 12099"/>
              <a:gd name="connsiteX61" fmla="*/ 6882 w 10000"/>
              <a:gd name="connsiteY61" fmla="*/ 2178 h 12099"/>
              <a:gd name="connsiteX62" fmla="*/ 7203 w 10000"/>
              <a:gd name="connsiteY62" fmla="*/ 1767 h 12099"/>
              <a:gd name="connsiteX63" fmla="*/ 7117 w 10000"/>
              <a:gd name="connsiteY63" fmla="*/ 1530 h 12099"/>
              <a:gd name="connsiteX64" fmla="*/ 7117 w 10000"/>
              <a:gd name="connsiteY64" fmla="*/ 809 h 12099"/>
              <a:gd name="connsiteX65" fmla="*/ 6917 w 10000"/>
              <a:gd name="connsiteY65" fmla="*/ 410 h 12099"/>
              <a:gd name="connsiteX66" fmla="*/ 7445 w 10000"/>
              <a:gd name="connsiteY66" fmla="*/ 436 h 12099"/>
              <a:gd name="connsiteX67" fmla="*/ 7410 w 10000"/>
              <a:gd name="connsiteY67" fmla="*/ 0 h 12099"/>
              <a:gd name="connsiteX68" fmla="*/ 7931 w 10000"/>
              <a:gd name="connsiteY68" fmla="*/ 42 h 12099"/>
              <a:gd name="connsiteX69" fmla="*/ 7811 w 10000"/>
              <a:gd name="connsiteY69" fmla="*/ 786 h 12099"/>
              <a:gd name="connsiteX70" fmla="*/ 7864 w 10000"/>
              <a:gd name="connsiteY70" fmla="*/ 2037 h 12099"/>
              <a:gd name="connsiteX71" fmla="*/ 8016 w 10000"/>
              <a:gd name="connsiteY71" fmla="*/ 2258 h 12099"/>
              <a:gd name="connsiteX72" fmla="*/ 8495 w 10000"/>
              <a:gd name="connsiteY72" fmla="*/ 3104 h 12099"/>
              <a:gd name="connsiteX73" fmla="*/ 8361 w 10000"/>
              <a:gd name="connsiteY73"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3617 w 10000"/>
              <a:gd name="connsiteY53" fmla="*/ 4056 h 12099"/>
              <a:gd name="connsiteX54" fmla="*/ 3788 w 10000"/>
              <a:gd name="connsiteY54" fmla="*/ 4080 h 12099"/>
              <a:gd name="connsiteX55" fmla="*/ 4351 w 10000"/>
              <a:gd name="connsiteY55" fmla="*/ 4031 h 12099"/>
              <a:gd name="connsiteX56" fmla="*/ 4594 w 10000"/>
              <a:gd name="connsiteY56" fmla="*/ 3546 h 12099"/>
              <a:gd name="connsiteX57" fmla="*/ 5007 w 10000"/>
              <a:gd name="connsiteY57" fmla="*/ 3534 h 12099"/>
              <a:gd name="connsiteX58" fmla="*/ 5014 w 10000"/>
              <a:gd name="connsiteY58" fmla="*/ 3061 h 12099"/>
              <a:gd name="connsiteX59" fmla="*/ 5314 w 10000"/>
              <a:gd name="connsiteY59" fmla="*/ 2737 h 12099"/>
              <a:gd name="connsiteX60" fmla="*/ 5955 w 10000"/>
              <a:gd name="connsiteY60" fmla="*/ 3520 h 12099"/>
              <a:gd name="connsiteX61" fmla="*/ 6269 w 10000"/>
              <a:gd name="connsiteY61" fmla="*/ 3459 h 12099"/>
              <a:gd name="connsiteX62" fmla="*/ 6882 w 10000"/>
              <a:gd name="connsiteY62" fmla="*/ 2178 h 12099"/>
              <a:gd name="connsiteX63" fmla="*/ 7203 w 10000"/>
              <a:gd name="connsiteY63" fmla="*/ 1767 h 12099"/>
              <a:gd name="connsiteX64" fmla="*/ 7117 w 10000"/>
              <a:gd name="connsiteY64" fmla="*/ 1530 h 12099"/>
              <a:gd name="connsiteX65" fmla="*/ 7117 w 10000"/>
              <a:gd name="connsiteY65" fmla="*/ 809 h 12099"/>
              <a:gd name="connsiteX66" fmla="*/ 6917 w 10000"/>
              <a:gd name="connsiteY66" fmla="*/ 410 h 12099"/>
              <a:gd name="connsiteX67" fmla="*/ 7445 w 10000"/>
              <a:gd name="connsiteY67" fmla="*/ 436 h 12099"/>
              <a:gd name="connsiteX68" fmla="*/ 7410 w 10000"/>
              <a:gd name="connsiteY68" fmla="*/ 0 h 12099"/>
              <a:gd name="connsiteX69" fmla="*/ 7931 w 10000"/>
              <a:gd name="connsiteY69" fmla="*/ 42 h 12099"/>
              <a:gd name="connsiteX70" fmla="*/ 7811 w 10000"/>
              <a:gd name="connsiteY70" fmla="*/ 786 h 12099"/>
              <a:gd name="connsiteX71" fmla="*/ 7864 w 10000"/>
              <a:gd name="connsiteY71" fmla="*/ 2037 h 12099"/>
              <a:gd name="connsiteX72" fmla="*/ 8016 w 10000"/>
              <a:gd name="connsiteY72" fmla="*/ 2258 h 12099"/>
              <a:gd name="connsiteX73" fmla="*/ 8495 w 10000"/>
              <a:gd name="connsiteY73" fmla="*/ 3104 h 12099"/>
              <a:gd name="connsiteX74" fmla="*/ 8361 w 10000"/>
              <a:gd name="connsiteY74"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3660 w 10000"/>
              <a:gd name="connsiteY53" fmla="*/ 3670 h 12099"/>
              <a:gd name="connsiteX54" fmla="*/ 3788 w 10000"/>
              <a:gd name="connsiteY54" fmla="*/ 4080 h 12099"/>
              <a:gd name="connsiteX55" fmla="*/ 4351 w 10000"/>
              <a:gd name="connsiteY55" fmla="*/ 4031 h 12099"/>
              <a:gd name="connsiteX56" fmla="*/ 4594 w 10000"/>
              <a:gd name="connsiteY56" fmla="*/ 3546 h 12099"/>
              <a:gd name="connsiteX57" fmla="*/ 5007 w 10000"/>
              <a:gd name="connsiteY57" fmla="*/ 3534 h 12099"/>
              <a:gd name="connsiteX58" fmla="*/ 5014 w 10000"/>
              <a:gd name="connsiteY58" fmla="*/ 3061 h 12099"/>
              <a:gd name="connsiteX59" fmla="*/ 5314 w 10000"/>
              <a:gd name="connsiteY59" fmla="*/ 2737 h 12099"/>
              <a:gd name="connsiteX60" fmla="*/ 5955 w 10000"/>
              <a:gd name="connsiteY60" fmla="*/ 3520 h 12099"/>
              <a:gd name="connsiteX61" fmla="*/ 6269 w 10000"/>
              <a:gd name="connsiteY61" fmla="*/ 3459 h 12099"/>
              <a:gd name="connsiteX62" fmla="*/ 6882 w 10000"/>
              <a:gd name="connsiteY62" fmla="*/ 2178 h 12099"/>
              <a:gd name="connsiteX63" fmla="*/ 7203 w 10000"/>
              <a:gd name="connsiteY63" fmla="*/ 1767 h 12099"/>
              <a:gd name="connsiteX64" fmla="*/ 7117 w 10000"/>
              <a:gd name="connsiteY64" fmla="*/ 1530 h 12099"/>
              <a:gd name="connsiteX65" fmla="*/ 7117 w 10000"/>
              <a:gd name="connsiteY65" fmla="*/ 809 h 12099"/>
              <a:gd name="connsiteX66" fmla="*/ 6917 w 10000"/>
              <a:gd name="connsiteY66" fmla="*/ 410 h 12099"/>
              <a:gd name="connsiteX67" fmla="*/ 7445 w 10000"/>
              <a:gd name="connsiteY67" fmla="*/ 436 h 12099"/>
              <a:gd name="connsiteX68" fmla="*/ 7410 w 10000"/>
              <a:gd name="connsiteY68" fmla="*/ 0 h 12099"/>
              <a:gd name="connsiteX69" fmla="*/ 7931 w 10000"/>
              <a:gd name="connsiteY69" fmla="*/ 42 h 12099"/>
              <a:gd name="connsiteX70" fmla="*/ 7811 w 10000"/>
              <a:gd name="connsiteY70" fmla="*/ 786 h 12099"/>
              <a:gd name="connsiteX71" fmla="*/ 7864 w 10000"/>
              <a:gd name="connsiteY71" fmla="*/ 2037 h 12099"/>
              <a:gd name="connsiteX72" fmla="*/ 8016 w 10000"/>
              <a:gd name="connsiteY72" fmla="*/ 2258 h 12099"/>
              <a:gd name="connsiteX73" fmla="*/ 8495 w 10000"/>
              <a:gd name="connsiteY73" fmla="*/ 3104 h 12099"/>
              <a:gd name="connsiteX74" fmla="*/ 8361 w 10000"/>
              <a:gd name="connsiteY74"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2897 w 10000"/>
              <a:gd name="connsiteY53" fmla="*/ 3695 h 12099"/>
              <a:gd name="connsiteX54" fmla="*/ 3660 w 10000"/>
              <a:gd name="connsiteY54" fmla="*/ 3670 h 12099"/>
              <a:gd name="connsiteX55" fmla="*/ 3788 w 10000"/>
              <a:gd name="connsiteY55" fmla="*/ 4080 h 12099"/>
              <a:gd name="connsiteX56" fmla="*/ 4351 w 10000"/>
              <a:gd name="connsiteY56" fmla="*/ 4031 h 12099"/>
              <a:gd name="connsiteX57" fmla="*/ 4594 w 10000"/>
              <a:gd name="connsiteY57" fmla="*/ 3546 h 12099"/>
              <a:gd name="connsiteX58" fmla="*/ 5007 w 10000"/>
              <a:gd name="connsiteY58" fmla="*/ 3534 h 12099"/>
              <a:gd name="connsiteX59" fmla="*/ 5014 w 10000"/>
              <a:gd name="connsiteY59" fmla="*/ 3061 h 12099"/>
              <a:gd name="connsiteX60" fmla="*/ 5314 w 10000"/>
              <a:gd name="connsiteY60" fmla="*/ 2737 h 12099"/>
              <a:gd name="connsiteX61" fmla="*/ 5955 w 10000"/>
              <a:gd name="connsiteY61" fmla="*/ 3520 h 12099"/>
              <a:gd name="connsiteX62" fmla="*/ 6269 w 10000"/>
              <a:gd name="connsiteY62" fmla="*/ 3459 h 12099"/>
              <a:gd name="connsiteX63" fmla="*/ 6882 w 10000"/>
              <a:gd name="connsiteY63" fmla="*/ 2178 h 12099"/>
              <a:gd name="connsiteX64" fmla="*/ 7203 w 10000"/>
              <a:gd name="connsiteY64" fmla="*/ 1767 h 12099"/>
              <a:gd name="connsiteX65" fmla="*/ 7117 w 10000"/>
              <a:gd name="connsiteY65" fmla="*/ 1530 h 12099"/>
              <a:gd name="connsiteX66" fmla="*/ 7117 w 10000"/>
              <a:gd name="connsiteY66" fmla="*/ 809 h 12099"/>
              <a:gd name="connsiteX67" fmla="*/ 6917 w 10000"/>
              <a:gd name="connsiteY67" fmla="*/ 410 h 12099"/>
              <a:gd name="connsiteX68" fmla="*/ 7445 w 10000"/>
              <a:gd name="connsiteY68" fmla="*/ 436 h 12099"/>
              <a:gd name="connsiteX69" fmla="*/ 7410 w 10000"/>
              <a:gd name="connsiteY69" fmla="*/ 0 h 12099"/>
              <a:gd name="connsiteX70" fmla="*/ 7931 w 10000"/>
              <a:gd name="connsiteY70" fmla="*/ 42 h 12099"/>
              <a:gd name="connsiteX71" fmla="*/ 7811 w 10000"/>
              <a:gd name="connsiteY71" fmla="*/ 786 h 12099"/>
              <a:gd name="connsiteX72" fmla="*/ 7864 w 10000"/>
              <a:gd name="connsiteY72" fmla="*/ 2037 h 12099"/>
              <a:gd name="connsiteX73" fmla="*/ 8016 w 10000"/>
              <a:gd name="connsiteY73" fmla="*/ 2258 h 12099"/>
              <a:gd name="connsiteX74" fmla="*/ 8495 w 10000"/>
              <a:gd name="connsiteY74" fmla="*/ 3104 h 12099"/>
              <a:gd name="connsiteX75" fmla="*/ 8361 w 10000"/>
              <a:gd name="connsiteY75"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3118 w 10000"/>
              <a:gd name="connsiteY53" fmla="*/ 3695 h 12099"/>
              <a:gd name="connsiteX54" fmla="*/ 3660 w 10000"/>
              <a:gd name="connsiteY54" fmla="*/ 3670 h 12099"/>
              <a:gd name="connsiteX55" fmla="*/ 3788 w 10000"/>
              <a:gd name="connsiteY55" fmla="*/ 4080 h 12099"/>
              <a:gd name="connsiteX56" fmla="*/ 4351 w 10000"/>
              <a:gd name="connsiteY56" fmla="*/ 4031 h 12099"/>
              <a:gd name="connsiteX57" fmla="*/ 4594 w 10000"/>
              <a:gd name="connsiteY57" fmla="*/ 3546 h 12099"/>
              <a:gd name="connsiteX58" fmla="*/ 5007 w 10000"/>
              <a:gd name="connsiteY58" fmla="*/ 3534 h 12099"/>
              <a:gd name="connsiteX59" fmla="*/ 5014 w 10000"/>
              <a:gd name="connsiteY59" fmla="*/ 3061 h 12099"/>
              <a:gd name="connsiteX60" fmla="*/ 5314 w 10000"/>
              <a:gd name="connsiteY60" fmla="*/ 2737 h 12099"/>
              <a:gd name="connsiteX61" fmla="*/ 5955 w 10000"/>
              <a:gd name="connsiteY61" fmla="*/ 3520 h 12099"/>
              <a:gd name="connsiteX62" fmla="*/ 6269 w 10000"/>
              <a:gd name="connsiteY62" fmla="*/ 3459 h 12099"/>
              <a:gd name="connsiteX63" fmla="*/ 6882 w 10000"/>
              <a:gd name="connsiteY63" fmla="*/ 2178 h 12099"/>
              <a:gd name="connsiteX64" fmla="*/ 7203 w 10000"/>
              <a:gd name="connsiteY64" fmla="*/ 1767 h 12099"/>
              <a:gd name="connsiteX65" fmla="*/ 7117 w 10000"/>
              <a:gd name="connsiteY65" fmla="*/ 1530 h 12099"/>
              <a:gd name="connsiteX66" fmla="*/ 7117 w 10000"/>
              <a:gd name="connsiteY66" fmla="*/ 809 h 12099"/>
              <a:gd name="connsiteX67" fmla="*/ 6917 w 10000"/>
              <a:gd name="connsiteY67" fmla="*/ 410 h 12099"/>
              <a:gd name="connsiteX68" fmla="*/ 7445 w 10000"/>
              <a:gd name="connsiteY68" fmla="*/ 436 h 12099"/>
              <a:gd name="connsiteX69" fmla="*/ 7410 w 10000"/>
              <a:gd name="connsiteY69" fmla="*/ 0 h 12099"/>
              <a:gd name="connsiteX70" fmla="*/ 7931 w 10000"/>
              <a:gd name="connsiteY70" fmla="*/ 42 h 12099"/>
              <a:gd name="connsiteX71" fmla="*/ 7811 w 10000"/>
              <a:gd name="connsiteY71" fmla="*/ 786 h 12099"/>
              <a:gd name="connsiteX72" fmla="*/ 7864 w 10000"/>
              <a:gd name="connsiteY72" fmla="*/ 2037 h 12099"/>
              <a:gd name="connsiteX73" fmla="*/ 8016 w 10000"/>
              <a:gd name="connsiteY73" fmla="*/ 2258 h 12099"/>
              <a:gd name="connsiteX74" fmla="*/ 8495 w 10000"/>
              <a:gd name="connsiteY74" fmla="*/ 3104 h 12099"/>
              <a:gd name="connsiteX75" fmla="*/ 8361 w 10000"/>
              <a:gd name="connsiteY75"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2733 w 10000"/>
              <a:gd name="connsiteY53" fmla="*/ 3707 h 12099"/>
              <a:gd name="connsiteX54" fmla="*/ 3118 w 10000"/>
              <a:gd name="connsiteY54" fmla="*/ 3695 h 12099"/>
              <a:gd name="connsiteX55" fmla="*/ 3660 w 10000"/>
              <a:gd name="connsiteY55" fmla="*/ 3670 h 12099"/>
              <a:gd name="connsiteX56" fmla="*/ 3788 w 10000"/>
              <a:gd name="connsiteY56" fmla="*/ 4080 h 12099"/>
              <a:gd name="connsiteX57" fmla="*/ 4351 w 10000"/>
              <a:gd name="connsiteY57" fmla="*/ 4031 h 12099"/>
              <a:gd name="connsiteX58" fmla="*/ 4594 w 10000"/>
              <a:gd name="connsiteY58" fmla="*/ 3546 h 12099"/>
              <a:gd name="connsiteX59" fmla="*/ 5007 w 10000"/>
              <a:gd name="connsiteY59" fmla="*/ 3534 h 12099"/>
              <a:gd name="connsiteX60" fmla="*/ 5014 w 10000"/>
              <a:gd name="connsiteY60" fmla="*/ 3061 h 12099"/>
              <a:gd name="connsiteX61" fmla="*/ 5314 w 10000"/>
              <a:gd name="connsiteY61" fmla="*/ 2737 h 12099"/>
              <a:gd name="connsiteX62" fmla="*/ 5955 w 10000"/>
              <a:gd name="connsiteY62" fmla="*/ 3520 h 12099"/>
              <a:gd name="connsiteX63" fmla="*/ 6269 w 10000"/>
              <a:gd name="connsiteY63" fmla="*/ 3459 h 12099"/>
              <a:gd name="connsiteX64" fmla="*/ 6882 w 10000"/>
              <a:gd name="connsiteY64" fmla="*/ 2178 h 12099"/>
              <a:gd name="connsiteX65" fmla="*/ 7203 w 10000"/>
              <a:gd name="connsiteY65" fmla="*/ 1767 h 12099"/>
              <a:gd name="connsiteX66" fmla="*/ 7117 w 10000"/>
              <a:gd name="connsiteY66" fmla="*/ 1530 h 12099"/>
              <a:gd name="connsiteX67" fmla="*/ 7117 w 10000"/>
              <a:gd name="connsiteY67" fmla="*/ 809 h 12099"/>
              <a:gd name="connsiteX68" fmla="*/ 6917 w 10000"/>
              <a:gd name="connsiteY68" fmla="*/ 410 h 12099"/>
              <a:gd name="connsiteX69" fmla="*/ 7445 w 10000"/>
              <a:gd name="connsiteY69" fmla="*/ 436 h 12099"/>
              <a:gd name="connsiteX70" fmla="*/ 7410 w 10000"/>
              <a:gd name="connsiteY70" fmla="*/ 0 h 12099"/>
              <a:gd name="connsiteX71" fmla="*/ 7931 w 10000"/>
              <a:gd name="connsiteY71" fmla="*/ 42 h 12099"/>
              <a:gd name="connsiteX72" fmla="*/ 7811 w 10000"/>
              <a:gd name="connsiteY72" fmla="*/ 786 h 12099"/>
              <a:gd name="connsiteX73" fmla="*/ 7864 w 10000"/>
              <a:gd name="connsiteY73" fmla="*/ 2037 h 12099"/>
              <a:gd name="connsiteX74" fmla="*/ 8016 w 10000"/>
              <a:gd name="connsiteY74" fmla="*/ 2258 h 12099"/>
              <a:gd name="connsiteX75" fmla="*/ 8495 w 10000"/>
              <a:gd name="connsiteY75" fmla="*/ 3104 h 12099"/>
              <a:gd name="connsiteX76" fmla="*/ 8361 w 10000"/>
              <a:gd name="connsiteY76"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2762 w 10000"/>
              <a:gd name="connsiteY53" fmla="*/ 3906 h 12099"/>
              <a:gd name="connsiteX54" fmla="*/ 3118 w 10000"/>
              <a:gd name="connsiteY54" fmla="*/ 3695 h 12099"/>
              <a:gd name="connsiteX55" fmla="*/ 3660 w 10000"/>
              <a:gd name="connsiteY55" fmla="*/ 3670 h 12099"/>
              <a:gd name="connsiteX56" fmla="*/ 3788 w 10000"/>
              <a:gd name="connsiteY56" fmla="*/ 4080 h 12099"/>
              <a:gd name="connsiteX57" fmla="*/ 4351 w 10000"/>
              <a:gd name="connsiteY57" fmla="*/ 4031 h 12099"/>
              <a:gd name="connsiteX58" fmla="*/ 4594 w 10000"/>
              <a:gd name="connsiteY58" fmla="*/ 3546 h 12099"/>
              <a:gd name="connsiteX59" fmla="*/ 5007 w 10000"/>
              <a:gd name="connsiteY59" fmla="*/ 3534 h 12099"/>
              <a:gd name="connsiteX60" fmla="*/ 5014 w 10000"/>
              <a:gd name="connsiteY60" fmla="*/ 3061 h 12099"/>
              <a:gd name="connsiteX61" fmla="*/ 5314 w 10000"/>
              <a:gd name="connsiteY61" fmla="*/ 2737 h 12099"/>
              <a:gd name="connsiteX62" fmla="*/ 5955 w 10000"/>
              <a:gd name="connsiteY62" fmla="*/ 3520 h 12099"/>
              <a:gd name="connsiteX63" fmla="*/ 6269 w 10000"/>
              <a:gd name="connsiteY63" fmla="*/ 3459 h 12099"/>
              <a:gd name="connsiteX64" fmla="*/ 6882 w 10000"/>
              <a:gd name="connsiteY64" fmla="*/ 2178 h 12099"/>
              <a:gd name="connsiteX65" fmla="*/ 7203 w 10000"/>
              <a:gd name="connsiteY65" fmla="*/ 1767 h 12099"/>
              <a:gd name="connsiteX66" fmla="*/ 7117 w 10000"/>
              <a:gd name="connsiteY66" fmla="*/ 1530 h 12099"/>
              <a:gd name="connsiteX67" fmla="*/ 7117 w 10000"/>
              <a:gd name="connsiteY67" fmla="*/ 809 h 12099"/>
              <a:gd name="connsiteX68" fmla="*/ 6917 w 10000"/>
              <a:gd name="connsiteY68" fmla="*/ 410 h 12099"/>
              <a:gd name="connsiteX69" fmla="*/ 7445 w 10000"/>
              <a:gd name="connsiteY69" fmla="*/ 436 h 12099"/>
              <a:gd name="connsiteX70" fmla="*/ 7410 w 10000"/>
              <a:gd name="connsiteY70" fmla="*/ 0 h 12099"/>
              <a:gd name="connsiteX71" fmla="*/ 7931 w 10000"/>
              <a:gd name="connsiteY71" fmla="*/ 42 h 12099"/>
              <a:gd name="connsiteX72" fmla="*/ 7811 w 10000"/>
              <a:gd name="connsiteY72" fmla="*/ 786 h 12099"/>
              <a:gd name="connsiteX73" fmla="*/ 7864 w 10000"/>
              <a:gd name="connsiteY73" fmla="*/ 2037 h 12099"/>
              <a:gd name="connsiteX74" fmla="*/ 8016 w 10000"/>
              <a:gd name="connsiteY74" fmla="*/ 2258 h 12099"/>
              <a:gd name="connsiteX75" fmla="*/ 8495 w 10000"/>
              <a:gd name="connsiteY75" fmla="*/ 3104 h 12099"/>
              <a:gd name="connsiteX76" fmla="*/ 8361 w 10000"/>
              <a:gd name="connsiteY76"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2191 w 10000"/>
              <a:gd name="connsiteY53" fmla="*/ 3882 h 12099"/>
              <a:gd name="connsiteX54" fmla="*/ 2762 w 10000"/>
              <a:gd name="connsiteY54" fmla="*/ 3906 h 12099"/>
              <a:gd name="connsiteX55" fmla="*/ 3118 w 10000"/>
              <a:gd name="connsiteY55" fmla="*/ 3695 h 12099"/>
              <a:gd name="connsiteX56" fmla="*/ 3660 w 10000"/>
              <a:gd name="connsiteY56" fmla="*/ 3670 h 12099"/>
              <a:gd name="connsiteX57" fmla="*/ 3788 w 10000"/>
              <a:gd name="connsiteY57" fmla="*/ 4080 h 12099"/>
              <a:gd name="connsiteX58" fmla="*/ 4351 w 10000"/>
              <a:gd name="connsiteY58" fmla="*/ 4031 h 12099"/>
              <a:gd name="connsiteX59" fmla="*/ 4594 w 10000"/>
              <a:gd name="connsiteY59" fmla="*/ 3546 h 12099"/>
              <a:gd name="connsiteX60" fmla="*/ 5007 w 10000"/>
              <a:gd name="connsiteY60" fmla="*/ 3534 h 12099"/>
              <a:gd name="connsiteX61" fmla="*/ 5014 w 10000"/>
              <a:gd name="connsiteY61" fmla="*/ 3061 h 12099"/>
              <a:gd name="connsiteX62" fmla="*/ 5314 w 10000"/>
              <a:gd name="connsiteY62" fmla="*/ 2737 h 12099"/>
              <a:gd name="connsiteX63" fmla="*/ 5955 w 10000"/>
              <a:gd name="connsiteY63" fmla="*/ 3520 h 12099"/>
              <a:gd name="connsiteX64" fmla="*/ 6269 w 10000"/>
              <a:gd name="connsiteY64" fmla="*/ 3459 h 12099"/>
              <a:gd name="connsiteX65" fmla="*/ 6882 w 10000"/>
              <a:gd name="connsiteY65" fmla="*/ 2178 h 12099"/>
              <a:gd name="connsiteX66" fmla="*/ 7203 w 10000"/>
              <a:gd name="connsiteY66" fmla="*/ 1767 h 12099"/>
              <a:gd name="connsiteX67" fmla="*/ 7117 w 10000"/>
              <a:gd name="connsiteY67" fmla="*/ 1530 h 12099"/>
              <a:gd name="connsiteX68" fmla="*/ 7117 w 10000"/>
              <a:gd name="connsiteY68" fmla="*/ 809 h 12099"/>
              <a:gd name="connsiteX69" fmla="*/ 6917 w 10000"/>
              <a:gd name="connsiteY69" fmla="*/ 410 h 12099"/>
              <a:gd name="connsiteX70" fmla="*/ 7445 w 10000"/>
              <a:gd name="connsiteY70" fmla="*/ 436 h 12099"/>
              <a:gd name="connsiteX71" fmla="*/ 7410 w 10000"/>
              <a:gd name="connsiteY71" fmla="*/ 0 h 12099"/>
              <a:gd name="connsiteX72" fmla="*/ 7931 w 10000"/>
              <a:gd name="connsiteY72" fmla="*/ 42 h 12099"/>
              <a:gd name="connsiteX73" fmla="*/ 7811 w 10000"/>
              <a:gd name="connsiteY73" fmla="*/ 786 h 12099"/>
              <a:gd name="connsiteX74" fmla="*/ 7864 w 10000"/>
              <a:gd name="connsiteY74" fmla="*/ 2037 h 12099"/>
              <a:gd name="connsiteX75" fmla="*/ 8016 w 10000"/>
              <a:gd name="connsiteY75" fmla="*/ 2258 h 12099"/>
              <a:gd name="connsiteX76" fmla="*/ 8495 w 10000"/>
              <a:gd name="connsiteY76" fmla="*/ 3104 h 12099"/>
              <a:gd name="connsiteX77" fmla="*/ 8361 w 10000"/>
              <a:gd name="connsiteY77"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2448 w 10000"/>
              <a:gd name="connsiteY53" fmla="*/ 3733 h 12099"/>
              <a:gd name="connsiteX54" fmla="*/ 2762 w 10000"/>
              <a:gd name="connsiteY54" fmla="*/ 3906 h 12099"/>
              <a:gd name="connsiteX55" fmla="*/ 3118 w 10000"/>
              <a:gd name="connsiteY55" fmla="*/ 3695 h 12099"/>
              <a:gd name="connsiteX56" fmla="*/ 3660 w 10000"/>
              <a:gd name="connsiteY56" fmla="*/ 3670 h 12099"/>
              <a:gd name="connsiteX57" fmla="*/ 3788 w 10000"/>
              <a:gd name="connsiteY57" fmla="*/ 4080 h 12099"/>
              <a:gd name="connsiteX58" fmla="*/ 4351 w 10000"/>
              <a:gd name="connsiteY58" fmla="*/ 4031 h 12099"/>
              <a:gd name="connsiteX59" fmla="*/ 4594 w 10000"/>
              <a:gd name="connsiteY59" fmla="*/ 3546 h 12099"/>
              <a:gd name="connsiteX60" fmla="*/ 5007 w 10000"/>
              <a:gd name="connsiteY60" fmla="*/ 3534 h 12099"/>
              <a:gd name="connsiteX61" fmla="*/ 5014 w 10000"/>
              <a:gd name="connsiteY61" fmla="*/ 3061 h 12099"/>
              <a:gd name="connsiteX62" fmla="*/ 5314 w 10000"/>
              <a:gd name="connsiteY62" fmla="*/ 2737 h 12099"/>
              <a:gd name="connsiteX63" fmla="*/ 5955 w 10000"/>
              <a:gd name="connsiteY63" fmla="*/ 3520 h 12099"/>
              <a:gd name="connsiteX64" fmla="*/ 6269 w 10000"/>
              <a:gd name="connsiteY64" fmla="*/ 3459 h 12099"/>
              <a:gd name="connsiteX65" fmla="*/ 6882 w 10000"/>
              <a:gd name="connsiteY65" fmla="*/ 2178 h 12099"/>
              <a:gd name="connsiteX66" fmla="*/ 7203 w 10000"/>
              <a:gd name="connsiteY66" fmla="*/ 1767 h 12099"/>
              <a:gd name="connsiteX67" fmla="*/ 7117 w 10000"/>
              <a:gd name="connsiteY67" fmla="*/ 1530 h 12099"/>
              <a:gd name="connsiteX68" fmla="*/ 7117 w 10000"/>
              <a:gd name="connsiteY68" fmla="*/ 809 h 12099"/>
              <a:gd name="connsiteX69" fmla="*/ 6917 w 10000"/>
              <a:gd name="connsiteY69" fmla="*/ 410 h 12099"/>
              <a:gd name="connsiteX70" fmla="*/ 7445 w 10000"/>
              <a:gd name="connsiteY70" fmla="*/ 436 h 12099"/>
              <a:gd name="connsiteX71" fmla="*/ 7410 w 10000"/>
              <a:gd name="connsiteY71" fmla="*/ 0 h 12099"/>
              <a:gd name="connsiteX72" fmla="*/ 7931 w 10000"/>
              <a:gd name="connsiteY72" fmla="*/ 42 h 12099"/>
              <a:gd name="connsiteX73" fmla="*/ 7811 w 10000"/>
              <a:gd name="connsiteY73" fmla="*/ 786 h 12099"/>
              <a:gd name="connsiteX74" fmla="*/ 7864 w 10000"/>
              <a:gd name="connsiteY74" fmla="*/ 2037 h 12099"/>
              <a:gd name="connsiteX75" fmla="*/ 8016 w 10000"/>
              <a:gd name="connsiteY75" fmla="*/ 2258 h 12099"/>
              <a:gd name="connsiteX76" fmla="*/ 8495 w 10000"/>
              <a:gd name="connsiteY76" fmla="*/ 3104 h 12099"/>
              <a:gd name="connsiteX77" fmla="*/ 8361 w 10000"/>
              <a:gd name="connsiteY77"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1885 w 10000"/>
              <a:gd name="connsiteY53" fmla="*/ 3707 h 12099"/>
              <a:gd name="connsiteX54" fmla="*/ 2448 w 10000"/>
              <a:gd name="connsiteY54" fmla="*/ 3733 h 12099"/>
              <a:gd name="connsiteX55" fmla="*/ 2762 w 10000"/>
              <a:gd name="connsiteY55" fmla="*/ 3906 h 12099"/>
              <a:gd name="connsiteX56" fmla="*/ 3118 w 10000"/>
              <a:gd name="connsiteY56" fmla="*/ 3695 h 12099"/>
              <a:gd name="connsiteX57" fmla="*/ 3660 w 10000"/>
              <a:gd name="connsiteY57" fmla="*/ 3670 h 12099"/>
              <a:gd name="connsiteX58" fmla="*/ 3788 w 10000"/>
              <a:gd name="connsiteY58" fmla="*/ 4080 h 12099"/>
              <a:gd name="connsiteX59" fmla="*/ 4351 w 10000"/>
              <a:gd name="connsiteY59" fmla="*/ 4031 h 12099"/>
              <a:gd name="connsiteX60" fmla="*/ 4594 w 10000"/>
              <a:gd name="connsiteY60" fmla="*/ 3546 h 12099"/>
              <a:gd name="connsiteX61" fmla="*/ 5007 w 10000"/>
              <a:gd name="connsiteY61" fmla="*/ 3534 h 12099"/>
              <a:gd name="connsiteX62" fmla="*/ 5014 w 10000"/>
              <a:gd name="connsiteY62" fmla="*/ 3061 h 12099"/>
              <a:gd name="connsiteX63" fmla="*/ 5314 w 10000"/>
              <a:gd name="connsiteY63" fmla="*/ 2737 h 12099"/>
              <a:gd name="connsiteX64" fmla="*/ 5955 w 10000"/>
              <a:gd name="connsiteY64" fmla="*/ 3520 h 12099"/>
              <a:gd name="connsiteX65" fmla="*/ 6269 w 10000"/>
              <a:gd name="connsiteY65" fmla="*/ 3459 h 12099"/>
              <a:gd name="connsiteX66" fmla="*/ 6882 w 10000"/>
              <a:gd name="connsiteY66" fmla="*/ 2178 h 12099"/>
              <a:gd name="connsiteX67" fmla="*/ 7203 w 10000"/>
              <a:gd name="connsiteY67" fmla="*/ 1767 h 12099"/>
              <a:gd name="connsiteX68" fmla="*/ 7117 w 10000"/>
              <a:gd name="connsiteY68" fmla="*/ 1530 h 12099"/>
              <a:gd name="connsiteX69" fmla="*/ 7117 w 10000"/>
              <a:gd name="connsiteY69" fmla="*/ 809 h 12099"/>
              <a:gd name="connsiteX70" fmla="*/ 6917 w 10000"/>
              <a:gd name="connsiteY70" fmla="*/ 410 h 12099"/>
              <a:gd name="connsiteX71" fmla="*/ 7445 w 10000"/>
              <a:gd name="connsiteY71" fmla="*/ 436 h 12099"/>
              <a:gd name="connsiteX72" fmla="*/ 7410 w 10000"/>
              <a:gd name="connsiteY72" fmla="*/ 0 h 12099"/>
              <a:gd name="connsiteX73" fmla="*/ 7931 w 10000"/>
              <a:gd name="connsiteY73" fmla="*/ 42 h 12099"/>
              <a:gd name="connsiteX74" fmla="*/ 7811 w 10000"/>
              <a:gd name="connsiteY74" fmla="*/ 786 h 12099"/>
              <a:gd name="connsiteX75" fmla="*/ 7864 w 10000"/>
              <a:gd name="connsiteY75" fmla="*/ 2037 h 12099"/>
              <a:gd name="connsiteX76" fmla="*/ 8016 w 10000"/>
              <a:gd name="connsiteY76" fmla="*/ 2258 h 12099"/>
              <a:gd name="connsiteX77" fmla="*/ 8495 w 10000"/>
              <a:gd name="connsiteY77" fmla="*/ 3104 h 12099"/>
              <a:gd name="connsiteX78" fmla="*/ 8361 w 10000"/>
              <a:gd name="connsiteY78"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2320 w 10000"/>
              <a:gd name="connsiteY53" fmla="*/ 3272 h 12099"/>
              <a:gd name="connsiteX54" fmla="*/ 2448 w 10000"/>
              <a:gd name="connsiteY54" fmla="*/ 3733 h 12099"/>
              <a:gd name="connsiteX55" fmla="*/ 2762 w 10000"/>
              <a:gd name="connsiteY55" fmla="*/ 3906 h 12099"/>
              <a:gd name="connsiteX56" fmla="*/ 3118 w 10000"/>
              <a:gd name="connsiteY56" fmla="*/ 3695 h 12099"/>
              <a:gd name="connsiteX57" fmla="*/ 3660 w 10000"/>
              <a:gd name="connsiteY57" fmla="*/ 3670 h 12099"/>
              <a:gd name="connsiteX58" fmla="*/ 3788 w 10000"/>
              <a:gd name="connsiteY58" fmla="*/ 4080 h 12099"/>
              <a:gd name="connsiteX59" fmla="*/ 4351 w 10000"/>
              <a:gd name="connsiteY59" fmla="*/ 4031 h 12099"/>
              <a:gd name="connsiteX60" fmla="*/ 4594 w 10000"/>
              <a:gd name="connsiteY60" fmla="*/ 3546 h 12099"/>
              <a:gd name="connsiteX61" fmla="*/ 5007 w 10000"/>
              <a:gd name="connsiteY61" fmla="*/ 3534 h 12099"/>
              <a:gd name="connsiteX62" fmla="*/ 5014 w 10000"/>
              <a:gd name="connsiteY62" fmla="*/ 3061 h 12099"/>
              <a:gd name="connsiteX63" fmla="*/ 5314 w 10000"/>
              <a:gd name="connsiteY63" fmla="*/ 2737 h 12099"/>
              <a:gd name="connsiteX64" fmla="*/ 5955 w 10000"/>
              <a:gd name="connsiteY64" fmla="*/ 3520 h 12099"/>
              <a:gd name="connsiteX65" fmla="*/ 6269 w 10000"/>
              <a:gd name="connsiteY65" fmla="*/ 3459 h 12099"/>
              <a:gd name="connsiteX66" fmla="*/ 6882 w 10000"/>
              <a:gd name="connsiteY66" fmla="*/ 2178 h 12099"/>
              <a:gd name="connsiteX67" fmla="*/ 7203 w 10000"/>
              <a:gd name="connsiteY67" fmla="*/ 1767 h 12099"/>
              <a:gd name="connsiteX68" fmla="*/ 7117 w 10000"/>
              <a:gd name="connsiteY68" fmla="*/ 1530 h 12099"/>
              <a:gd name="connsiteX69" fmla="*/ 7117 w 10000"/>
              <a:gd name="connsiteY69" fmla="*/ 809 h 12099"/>
              <a:gd name="connsiteX70" fmla="*/ 6917 w 10000"/>
              <a:gd name="connsiteY70" fmla="*/ 410 h 12099"/>
              <a:gd name="connsiteX71" fmla="*/ 7445 w 10000"/>
              <a:gd name="connsiteY71" fmla="*/ 436 h 12099"/>
              <a:gd name="connsiteX72" fmla="*/ 7410 w 10000"/>
              <a:gd name="connsiteY72" fmla="*/ 0 h 12099"/>
              <a:gd name="connsiteX73" fmla="*/ 7931 w 10000"/>
              <a:gd name="connsiteY73" fmla="*/ 42 h 12099"/>
              <a:gd name="connsiteX74" fmla="*/ 7811 w 10000"/>
              <a:gd name="connsiteY74" fmla="*/ 786 h 12099"/>
              <a:gd name="connsiteX75" fmla="*/ 7864 w 10000"/>
              <a:gd name="connsiteY75" fmla="*/ 2037 h 12099"/>
              <a:gd name="connsiteX76" fmla="*/ 8016 w 10000"/>
              <a:gd name="connsiteY76" fmla="*/ 2258 h 12099"/>
              <a:gd name="connsiteX77" fmla="*/ 8495 w 10000"/>
              <a:gd name="connsiteY77" fmla="*/ 3104 h 12099"/>
              <a:gd name="connsiteX78" fmla="*/ 8361 w 10000"/>
              <a:gd name="connsiteY78"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979 w 10000"/>
              <a:gd name="connsiteY53" fmla="*/ 3546 h 12099"/>
              <a:gd name="connsiteX54" fmla="*/ 2320 w 10000"/>
              <a:gd name="connsiteY54" fmla="*/ 3272 h 12099"/>
              <a:gd name="connsiteX55" fmla="*/ 2448 w 10000"/>
              <a:gd name="connsiteY55" fmla="*/ 3733 h 12099"/>
              <a:gd name="connsiteX56" fmla="*/ 2762 w 10000"/>
              <a:gd name="connsiteY56" fmla="*/ 3906 h 12099"/>
              <a:gd name="connsiteX57" fmla="*/ 3118 w 10000"/>
              <a:gd name="connsiteY57" fmla="*/ 3695 h 12099"/>
              <a:gd name="connsiteX58" fmla="*/ 3660 w 10000"/>
              <a:gd name="connsiteY58" fmla="*/ 3670 h 12099"/>
              <a:gd name="connsiteX59" fmla="*/ 3788 w 10000"/>
              <a:gd name="connsiteY59" fmla="*/ 4080 h 12099"/>
              <a:gd name="connsiteX60" fmla="*/ 4351 w 10000"/>
              <a:gd name="connsiteY60" fmla="*/ 4031 h 12099"/>
              <a:gd name="connsiteX61" fmla="*/ 4594 w 10000"/>
              <a:gd name="connsiteY61" fmla="*/ 3546 h 12099"/>
              <a:gd name="connsiteX62" fmla="*/ 5007 w 10000"/>
              <a:gd name="connsiteY62" fmla="*/ 3534 h 12099"/>
              <a:gd name="connsiteX63" fmla="*/ 5014 w 10000"/>
              <a:gd name="connsiteY63" fmla="*/ 3061 h 12099"/>
              <a:gd name="connsiteX64" fmla="*/ 5314 w 10000"/>
              <a:gd name="connsiteY64" fmla="*/ 2737 h 12099"/>
              <a:gd name="connsiteX65" fmla="*/ 5955 w 10000"/>
              <a:gd name="connsiteY65" fmla="*/ 3520 h 12099"/>
              <a:gd name="connsiteX66" fmla="*/ 6269 w 10000"/>
              <a:gd name="connsiteY66" fmla="*/ 3459 h 12099"/>
              <a:gd name="connsiteX67" fmla="*/ 6882 w 10000"/>
              <a:gd name="connsiteY67" fmla="*/ 2178 h 12099"/>
              <a:gd name="connsiteX68" fmla="*/ 7203 w 10000"/>
              <a:gd name="connsiteY68" fmla="*/ 1767 h 12099"/>
              <a:gd name="connsiteX69" fmla="*/ 7117 w 10000"/>
              <a:gd name="connsiteY69" fmla="*/ 1530 h 12099"/>
              <a:gd name="connsiteX70" fmla="*/ 7117 w 10000"/>
              <a:gd name="connsiteY70" fmla="*/ 809 h 12099"/>
              <a:gd name="connsiteX71" fmla="*/ 6917 w 10000"/>
              <a:gd name="connsiteY71" fmla="*/ 410 h 12099"/>
              <a:gd name="connsiteX72" fmla="*/ 7445 w 10000"/>
              <a:gd name="connsiteY72" fmla="*/ 436 h 12099"/>
              <a:gd name="connsiteX73" fmla="*/ 7410 w 10000"/>
              <a:gd name="connsiteY73" fmla="*/ 0 h 12099"/>
              <a:gd name="connsiteX74" fmla="*/ 7931 w 10000"/>
              <a:gd name="connsiteY74" fmla="*/ 42 h 12099"/>
              <a:gd name="connsiteX75" fmla="*/ 7811 w 10000"/>
              <a:gd name="connsiteY75" fmla="*/ 786 h 12099"/>
              <a:gd name="connsiteX76" fmla="*/ 7864 w 10000"/>
              <a:gd name="connsiteY76" fmla="*/ 2037 h 12099"/>
              <a:gd name="connsiteX77" fmla="*/ 8016 w 10000"/>
              <a:gd name="connsiteY77" fmla="*/ 2258 h 12099"/>
              <a:gd name="connsiteX78" fmla="*/ 8495 w 10000"/>
              <a:gd name="connsiteY78" fmla="*/ 3104 h 12099"/>
              <a:gd name="connsiteX79" fmla="*/ 8361 w 10000"/>
              <a:gd name="connsiteY79"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2134 w 10000"/>
              <a:gd name="connsiteY53" fmla="*/ 2862 h 12099"/>
              <a:gd name="connsiteX54" fmla="*/ 2320 w 10000"/>
              <a:gd name="connsiteY54" fmla="*/ 3272 h 12099"/>
              <a:gd name="connsiteX55" fmla="*/ 2448 w 10000"/>
              <a:gd name="connsiteY55" fmla="*/ 3733 h 12099"/>
              <a:gd name="connsiteX56" fmla="*/ 2762 w 10000"/>
              <a:gd name="connsiteY56" fmla="*/ 3906 h 12099"/>
              <a:gd name="connsiteX57" fmla="*/ 3118 w 10000"/>
              <a:gd name="connsiteY57" fmla="*/ 3695 h 12099"/>
              <a:gd name="connsiteX58" fmla="*/ 3660 w 10000"/>
              <a:gd name="connsiteY58" fmla="*/ 3670 h 12099"/>
              <a:gd name="connsiteX59" fmla="*/ 3788 w 10000"/>
              <a:gd name="connsiteY59" fmla="*/ 4080 h 12099"/>
              <a:gd name="connsiteX60" fmla="*/ 4351 w 10000"/>
              <a:gd name="connsiteY60" fmla="*/ 4031 h 12099"/>
              <a:gd name="connsiteX61" fmla="*/ 4594 w 10000"/>
              <a:gd name="connsiteY61" fmla="*/ 3546 h 12099"/>
              <a:gd name="connsiteX62" fmla="*/ 5007 w 10000"/>
              <a:gd name="connsiteY62" fmla="*/ 3534 h 12099"/>
              <a:gd name="connsiteX63" fmla="*/ 5014 w 10000"/>
              <a:gd name="connsiteY63" fmla="*/ 3061 h 12099"/>
              <a:gd name="connsiteX64" fmla="*/ 5314 w 10000"/>
              <a:gd name="connsiteY64" fmla="*/ 2737 h 12099"/>
              <a:gd name="connsiteX65" fmla="*/ 5955 w 10000"/>
              <a:gd name="connsiteY65" fmla="*/ 3520 h 12099"/>
              <a:gd name="connsiteX66" fmla="*/ 6269 w 10000"/>
              <a:gd name="connsiteY66" fmla="*/ 3459 h 12099"/>
              <a:gd name="connsiteX67" fmla="*/ 6882 w 10000"/>
              <a:gd name="connsiteY67" fmla="*/ 2178 h 12099"/>
              <a:gd name="connsiteX68" fmla="*/ 7203 w 10000"/>
              <a:gd name="connsiteY68" fmla="*/ 1767 h 12099"/>
              <a:gd name="connsiteX69" fmla="*/ 7117 w 10000"/>
              <a:gd name="connsiteY69" fmla="*/ 1530 h 12099"/>
              <a:gd name="connsiteX70" fmla="*/ 7117 w 10000"/>
              <a:gd name="connsiteY70" fmla="*/ 809 h 12099"/>
              <a:gd name="connsiteX71" fmla="*/ 6917 w 10000"/>
              <a:gd name="connsiteY71" fmla="*/ 410 h 12099"/>
              <a:gd name="connsiteX72" fmla="*/ 7445 w 10000"/>
              <a:gd name="connsiteY72" fmla="*/ 436 h 12099"/>
              <a:gd name="connsiteX73" fmla="*/ 7410 w 10000"/>
              <a:gd name="connsiteY73" fmla="*/ 0 h 12099"/>
              <a:gd name="connsiteX74" fmla="*/ 7931 w 10000"/>
              <a:gd name="connsiteY74" fmla="*/ 42 h 12099"/>
              <a:gd name="connsiteX75" fmla="*/ 7811 w 10000"/>
              <a:gd name="connsiteY75" fmla="*/ 786 h 12099"/>
              <a:gd name="connsiteX76" fmla="*/ 7864 w 10000"/>
              <a:gd name="connsiteY76" fmla="*/ 2037 h 12099"/>
              <a:gd name="connsiteX77" fmla="*/ 8016 w 10000"/>
              <a:gd name="connsiteY77" fmla="*/ 2258 h 12099"/>
              <a:gd name="connsiteX78" fmla="*/ 8495 w 10000"/>
              <a:gd name="connsiteY78" fmla="*/ 3104 h 12099"/>
              <a:gd name="connsiteX79" fmla="*/ 8361 w 10000"/>
              <a:gd name="connsiteY79"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1678 w 10000"/>
              <a:gd name="connsiteY53" fmla="*/ 3085 h 12099"/>
              <a:gd name="connsiteX54" fmla="*/ 2134 w 10000"/>
              <a:gd name="connsiteY54" fmla="*/ 2862 h 12099"/>
              <a:gd name="connsiteX55" fmla="*/ 2320 w 10000"/>
              <a:gd name="connsiteY55" fmla="*/ 3272 h 12099"/>
              <a:gd name="connsiteX56" fmla="*/ 2448 w 10000"/>
              <a:gd name="connsiteY56" fmla="*/ 3733 h 12099"/>
              <a:gd name="connsiteX57" fmla="*/ 2762 w 10000"/>
              <a:gd name="connsiteY57" fmla="*/ 3906 h 12099"/>
              <a:gd name="connsiteX58" fmla="*/ 3118 w 10000"/>
              <a:gd name="connsiteY58" fmla="*/ 3695 h 12099"/>
              <a:gd name="connsiteX59" fmla="*/ 3660 w 10000"/>
              <a:gd name="connsiteY59" fmla="*/ 3670 h 12099"/>
              <a:gd name="connsiteX60" fmla="*/ 3788 w 10000"/>
              <a:gd name="connsiteY60" fmla="*/ 4080 h 12099"/>
              <a:gd name="connsiteX61" fmla="*/ 4351 w 10000"/>
              <a:gd name="connsiteY61" fmla="*/ 4031 h 12099"/>
              <a:gd name="connsiteX62" fmla="*/ 4594 w 10000"/>
              <a:gd name="connsiteY62" fmla="*/ 3546 h 12099"/>
              <a:gd name="connsiteX63" fmla="*/ 5007 w 10000"/>
              <a:gd name="connsiteY63" fmla="*/ 3534 h 12099"/>
              <a:gd name="connsiteX64" fmla="*/ 5014 w 10000"/>
              <a:gd name="connsiteY64" fmla="*/ 3061 h 12099"/>
              <a:gd name="connsiteX65" fmla="*/ 5314 w 10000"/>
              <a:gd name="connsiteY65" fmla="*/ 2737 h 12099"/>
              <a:gd name="connsiteX66" fmla="*/ 5955 w 10000"/>
              <a:gd name="connsiteY66" fmla="*/ 3520 h 12099"/>
              <a:gd name="connsiteX67" fmla="*/ 6269 w 10000"/>
              <a:gd name="connsiteY67" fmla="*/ 3459 h 12099"/>
              <a:gd name="connsiteX68" fmla="*/ 6882 w 10000"/>
              <a:gd name="connsiteY68" fmla="*/ 2178 h 12099"/>
              <a:gd name="connsiteX69" fmla="*/ 7203 w 10000"/>
              <a:gd name="connsiteY69" fmla="*/ 1767 h 12099"/>
              <a:gd name="connsiteX70" fmla="*/ 7117 w 10000"/>
              <a:gd name="connsiteY70" fmla="*/ 1530 h 12099"/>
              <a:gd name="connsiteX71" fmla="*/ 7117 w 10000"/>
              <a:gd name="connsiteY71" fmla="*/ 809 h 12099"/>
              <a:gd name="connsiteX72" fmla="*/ 6917 w 10000"/>
              <a:gd name="connsiteY72" fmla="*/ 410 h 12099"/>
              <a:gd name="connsiteX73" fmla="*/ 7445 w 10000"/>
              <a:gd name="connsiteY73" fmla="*/ 436 h 12099"/>
              <a:gd name="connsiteX74" fmla="*/ 7410 w 10000"/>
              <a:gd name="connsiteY74" fmla="*/ 0 h 12099"/>
              <a:gd name="connsiteX75" fmla="*/ 7931 w 10000"/>
              <a:gd name="connsiteY75" fmla="*/ 42 h 12099"/>
              <a:gd name="connsiteX76" fmla="*/ 7811 w 10000"/>
              <a:gd name="connsiteY76" fmla="*/ 786 h 12099"/>
              <a:gd name="connsiteX77" fmla="*/ 7864 w 10000"/>
              <a:gd name="connsiteY77" fmla="*/ 2037 h 12099"/>
              <a:gd name="connsiteX78" fmla="*/ 8016 w 10000"/>
              <a:gd name="connsiteY78" fmla="*/ 2258 h 12099"/>
              <a:gd name="connsiteX79" fmla="*/ 8495 w 10000"/>
              <a:gd name="connsiteY79" fmla="*/ 3104 h 12099"/>
              <a:gd name="connsiteX80" fmla="*/ 8361 w 10000"/>
              <a:gd name="connsiteY80"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2113 w 10000"/>
              <a:gd name="connsiteY53" fmla="*/ 2562 h 12099"/>
              <a:gd name="connsiteX54" fmla="*/ 2134 w 10000"/>
              <a:gd name="connsiteY54" fmla="*/ 2862 h 12099"/>
              <a:gd name="connsiteX55" fmla="*/ 2320 w 10000"/>
              <a:gd name="connsiteY55" fmla="*/ 3272 h 12099"/>
              <a:gd name="connsiteX56" fmla="*/ 2448 w 10000"/>
              <a:gd name="connsiteY56" fmla="*/ 3733 h 12099"/>
              <a:gd name="connsiteX57" fmla="*/ 2762 w 10000"/>
              <a:gd name="connsiteY57" fmla="*/ 3906 h 12099"/>
              <a:gd name="connsiteX58" fmla="*/ 3118 w 10000"/>
              <a:gd name="connsiteY58" fmla="*/ 3695 h 12099"/>
              <a:gd name="connsiteX59" fmla="*/ 3660 w 10000"/>
              <a:gd name="connsiteY59" fmla="*/ 3670 h 12099"/>
              <a:gd name="connsiteX60" fmla="*/ 3788 w 10000"/>
              <a:gd name="connsiteY60" fmla="*/ 4080 h 12099"/>
              <a:gd name="connsiteX61" fmla="*/ 4351 w 10000"/>
              <a:gd name="connsiteY61" fmla="*/ 4031 h 12099"/>
              <a:gd name="connsiteX62" fmla="*/ 4594 w 10000"/>
              <a:gd name="connsiteY62" fmla="*/ 3546 h 12099"/>
              <a:gd name="connsiteX63" fmla="*/ 5007 w 10000"/>
              <a:gd name="connsiteY63" fmla="*/ 3534 h 12099"/>
              <a:gd name="connsiteX64" fmla="*/ 5014 w 10000"/>
              <a:gd name="connsiteY64" fmla="*/ 3061 h 12099"/>
              <a:gd name="connsiteX65" fmla="*/ 5314 w 10000"/>
              <a:gd name="connsiteY65" fmla="*/ 2737 h 12099"/>
              <a:gd name="connsiteX66" fmla="*/ 5955 w 10000"/>
              <a:gd name="connsiteY66" fmla="*/ 3520 h 12099"/>
              <a:gd name="connsiteX67" fmla="*/ 6269 w 10000"/>
              <a:gd name="connsiteY67" fmla="*/ 3459 h 12099"/>
              <a:gd name="connsiteX68" fmla="*/ 6882 w 10000"/>
              <a:gd name="connsiteY68" fmla="*/ 2178 h 12099"/>
              <a:gd name="connsiteX69" fmla="*/ 7203 w 10000"/>
              <a:gd name="connsiteY69" fmla="*/ 1767 h 12099"/>
              <a:gd name="connsiteX70" fmla="*/ 7117 w 10000"/>
              <a:gd name="connsiteY70" fmla="*/ 1530 h 12099"/>
              <a:gd name="connsiteX71" fmla="*/ 7117 w 10000"/>
              <a:gd name="connsiteY71" fmla="*/ 809 h 12099"/>
              <a:gd name="connsiteX72" fmla="*/ 6917 w 10000"/>
              <a:gd name="connsiteY72" fmla="*/ 410 h 12099"/>
              <a:gd name="connsiteX73" fmla="*/ 7445 w 10000"/>
              <a:gd name="connsiteY73" fmla="*/ 436 h 12099"/>
              <a:gd name="connsiteX74" fmla="*/ 7410 w 10000"/>
              <a:gd name="connsiteY74" fmla="*/ 0 h 12099"/>
              <a:gd name="connsiteX75" fmla="*/ 7931 w 10000"/>
              <a:gd name="connsiteY75" fmla="*/ 42 h 12099"/>
              <a:gd name="connsiteX76" fmla="*/ 7811 w 10000"/>
              <a:gd name="connsiteY76" fmla="*/ 786 h 12099"/>
              <a:gd name="connsiteX77" fmla="*/ 7864 w 10000"/>
              <a:gd name="connsiteY77" fmla="*/ 2037 h 12099"/>
              <a:gd name="connsiteX78" fmla="*/ 8016 w 10000"/>
              <a:gd name="connsiteY78" fmla="*/ 2258 h 12099"/>
              <a:gd name="connsiteX79" fmla="*/ 8495 w 10000"/>
              <a:gd name="connsiteY79" fmla="*/ 3104 h 12099"/>
              <a:gd name="connsiteX80" fmla="*/ 8361 w 10000"/>
              <a:gd name="connsiteY80"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1314 w 10000"/>
              <a:gd name="connsiteY53" fmla="*/ 3036 h 12099"/>
              <a:gd name="connsiteX54" fmla="*/ 2113 w 10000"/>
              <a:gd name="connsiteY54" fmla="*/ 2562 h 12099"/>
              <a:gd name="connsiteX55" fmla="*/ 2134 w 10000"/>
              <a:gd name="connsiteY55" fmla="*/ 2862 h 12099"/>
              <a:gd name="connsiteX56" fmla="*/ 2320 w 10000"/>
              <a:gd name="connsiteY56" fmla="*/ 3272 h 12099"/>
              <a:gd name="connsiteX57" fmla="*/ 2448 w 10000"/>
              <a:gd name="connsiteY57" fmla="*/ 3733 h 12099"/>
              <a:gd name="connsiteX58" fmla="*/ 2762 w 10000"/>
              <a:gd name="connsiteY58" fmla="*/ 3906 h 12099"/>
              <a:gd name="connsiteX59" fmla="*/ 3118 w 10000"/>
              <a:gd name="connsiteY59" fmla="*/ 3695 h 12099"/>
              <a:gd name="connsiteX60" fmla="*/ 3660 w 10000"/>
              <a:gd name="connsiteY60" fmla="*/ 3670 h 12099"/>
              <a:gd name="connsiteX61" fmla="*/ 3788 w 10000"/>
              <a:gd name="connsiteY61" fmla="*/ 4080 h 12099"/>
              <a:gd name="connsiteX62" fmla="*/ 4351 w 10000"/>
              <a:gd name="connsiteY62" fmla="*/ 4031 h 12099"/>
              <a:gd name="connsiteX63" fmla="*/ 4594 w 10000"/>
              <a:gd name="connsiteY63" fmla="*/ 3546 h 12099"/>
              <a:gd name="connsiteX64" fmla="*/ 5007 w 10000"/>
              <a:gd name="connsiteY64" fmla="*/ 3534 h 12099"/>
              <a:gd name="connsiteX65" fmla="*/ 5014 w 10000"/>
              <a:gd name="connsiteY65" fmla="*/ 3061 h 12099"/>
              <a:gd name="connsiteX66" fmla="*/ 5314 w 10000"/>
              <a:gd name="connsiteY66" fmla="*/ 2737 h 12099"/>
              <a:gd name="connsiteX67" fmla="*/ 5955 w 10000"/>
              <a:gd name="connsiteY67" fmla="*/ 3520 h 12099"/>
              <a:gd name="connsiteX68" fmla="*/ 6269 w 10000"/>
              <a:gd name="connsiteY68" fmla="*/ 3459 h 12099"/>
              <a:gd name="connsiteX69" fmla="*/ 6882 w 10000"/>
              <a:gd name="connsiteY69" fmla="*/ 2178 h 12099"/>
              <a:gd name="connsiteX70" fmla="*/ 7203 w 10000"/>
              <a:gd name="connsiteY70" fmla="*/ 1767 h 12099"/>
              <a:gd name="connsiteX71" fmla="*/ 7117 w 10000"/>
              <a:gd name="connsiteY71" fmla="*/ 1530 h 12099"/>
              <a:gd name="connsiteX72" fmla="*/ 7117 w 10000"/>
              <a:gd name="connsiteY72" fmla="*/ 809 h 12099"/>
              <a:gd name="connsiteX73" fmla="*/ 6917 w 10000"/>
              <a:gd name="connsiteY73" fmla="*/ 410 h 12099"/>
              <a:gd name="connsiteX74" fmla="*/ 7445 w 10000"/>
              <a:gd name="connsiteY74" fmla="*/ 436 h 12099"/>
              <a:gd name="connsiteX75" fmla="*/ 7410 w 10000"/>
              <a:gd name="connsiteY75" fmla="*/ 0 h 12099"/>
              <a:gd name="connsiteX76" fmla="*/ 7931 w 10000"/>
              <a:gd name="connsiteY76" fmla="*/ 42 h 12099"/>
              <a:gd name="connsiteX77" fmla="*/ 7811 w 10000"/>
              <a:gd name="connsiteY77" fmla="*/ 786 h 12099"/>
              <a:gd name="connsiteX78" fmla="*/ 7864 w 10000"/>
              <a:gd name="connsiteY78" fmla="*/ 2037 h 12099"/>
              <a:gd name="connsiteX79" fmla="*/ 8016 w 10000"/>
              <a:gd name="connsiteY79" fmla="*/ 2258 h 12099"/>
              <a:gd name="connsiteX80" fmla="*/ 8495 w 10000"/>
              <a:gd name="connsiteY80" fmla="*/ 3104 h 12099"/>
              <a:gd name="connsiteX81" fmla="*/ 8361 w 10000"/>
              <a:gd name="connsiteY81"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1471 w 10000"/>
              <a:gd name="connsiteY53" fmla="*/ 2688 h 12099"/>
              <a:gd name="connsiteX54" fmla="*/ 2113 w 10000"/>
              <a:gd name="connsiteY54" fmla="*/ 2562 h 12099"/>
              <a:gd name="connsiteX55" fmla="*/ 2134 w 10000"/>
              <a:gd name="connsiteY55" fmla="*/ 2862 h 12099"/>
              <a:gd name="connsiteX56" fmla="*/ 2320 w 10000"/>
              <a:gd name="connsiteY56" fmla="*/ 3272 h 12099"/>
              <a:gd name="connsiteX57" fmla="*/ 2448 w 10000"/>
              <a:gd name="connsiteY57" fmla="*/ 3733 h 12099"/>
              <a:gd name="connsiteX58" fmla="*/ 2762 w 10000"/>
              <a:gd name="connsiteY58" fmla="*/ 3906 h 12099"/>
              <a:gd name="connsiteX59" fmla="*/ 3118 w 10000"/>
              <a:gd name="connsiteY59" fmla="*/ 3695 h 12099"/>
              <a:gd name="connsiteX60" fmla="*/ 3660 w 10000"/>
              <a:gd name="connsiteY60" fmla="*/ 3670 h 12099"/>
              <a:gd name="connsiteX61" fmla="*/ 3788 w 10000"/>
              <a:gd name="connsiteY61" fmla="*/ 4080 h 12099"/>
              <a:gd name="connsiteX62" fmla="*/ 4351 w 10000"/>
              <a:gd name="connsiteY62" fmla="*/ 4031 h 12099"/>
              <a:gd name="connsiteX63" fmla="*/ 4594 w 10000"/>
              <a:gd name="connsiteY63" fmla="*/ 3546 h 12099"/>
              <a:gd name="connsiteX64" fmla="*/ 5007 w 10000"/>
              <a:gd name="connsiteY64" fmla="*/ 3534 h 12099"/>
              <a:gd name="connsiteX65" fmla="*/ 5014 w 10000"/>
              <a:gd name="connsiteY65" fmla="*/ 3061 h 12099"/>
              <a:gd name="connsiteX66" fmla="*/ 5314 w 10000"/>
              <a:gd name="connsiteY66" fmla="*/ 2737 h 12099"/>
              <a:gd name="connsiteX67" fmla="*/ 5955 w 10000"/>
              <a:gd name="connsiteY67" fmla="*/ 3520 h 12099"/>
              <a:gd name="connsiteX68" fmla="*/ 6269 w 10000"/>
              <a:gd name="connsiteY68" fmla="*/ 3459 h 12099"/>
              <a:gd name="connsiteX69" fmla="*/ 6882 w 10000"/>
              <a:gd name="connsiteY69" fmla="*/ 2178 h 12099"/>
              <a:gd name="connsiteX70" fmla="*/ 7203 w 10000"/>
              <a:gd name="connsiteY70" fmla="*/ 1767 h 12099"/>
              <a:gd name="connsiteX71" fmla="*/ 7117 w 10000"/>
              <a:gd name="connsiteY71" fmla="*/ 1530 h 12099"/>
              <a:gd name="connsiteX72" fmla="*/ 7117 w 10000"/>
              <a:gd name="connsiteY72" fmla="*/ 809 h 12099"/>
              <a:gd name="connsiteX73" fmla="*/ 6917 w 10000"/>
              <a:gd name="connsiteY73" fmla="*/ 410 h 12099"/>
              <a:gd name="connsiteX74" fmla="*/ 7445 w 10000"/>
              <a:gd name="connsiteY74" fmla="*/ 436 h 12099"/>
              <a:gd name="connsiteX75" fmla="*/ 7410 w 10000"/>
              <a:gd name="connsiteY75" fmla="*/ 0 h 12099"/>
              <a:gd name="connsiteX76" fmla="*/ 7931 w 10000"/>
              <a:gd name="connsiteY76" fmla="*/ 42 h 12099"/>
              <a:gd name="connsiteX77" fmla="*/ 7811 w 10000"/>
              <a:gd name="connsiteY77" fmla="*/ 786 h 12099"/>
              <a:gd name="connsiteX78" fmla="*/ 7864 w 10000"/>
              <a:gd name="connsiteY78" fmla="*/ 2037 h 12099"/>
              <a:gd name="connsiteX79" fmla="*/ 8016 w 10000"/>
              <a:gd name="connsiteY79" fmla="*/ 2258 h 12099"/>
              <a:gd name="connsiteX80" fmla="*/ 8495 w 10000"/>
              <a:gd name="connsiteY80" fmla="*/ 3104 h 12099"/>
              <a:gd name="connsiteX81" fmla="*/ 8361 w 10000"/>
              <a:gd name="connsiteY81"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1200 w 10000"/>
              <a:gd name="connsiteY53" fmla="*/ 2936 h 12099"/>
              <a:gd name="connsiteX54" fmla="*/ 1471 w 10000"/>
              <a:gd name="connsiteY54" fmla="*/ 2688 h 12099"/>
              <a:gd name="connsiteX55" fmla="*/ 2113 w 10000"/>
              <a:gd name="connsiteY55" fmla="*/ 2562 h 12099"/>
              <a:gd name="connsiteX56" fmla="*/ 2134 w 10000"/>
              <a:gd name="connsiteY56" fmla="*/ 2862 h 12099"/>
              <a:gd name="connsiteX57" fmla="*/ 2320 w 10000"/>
              <a:gd name="connsiteY57" fmla="*/ 3272 h 12099"/>
              <a:gd name="connsiteX58" fmla="*/ 2448 w 10000"/>
              <a:gd name="connsiteY58" fmla="*/ 3733 h 12099"/>
              <a:gd name="connsiteX59" fmla="*/ 2762 w 10000"/>
              <a:gd name="connsiteY59" fmla="*/ 3906 h 12099"/>
              <a:gd name="connsiteX60" fmla="*/ 3118 w 10000"/>
              <a:gd name="connsiteY60" fmla="*/ 3695 h 12099"/>
              <a:gd name="connsiteX61" fmla="*/ 3660 w 10000"/>
              <a:gd name="connsiteY61" fmla="*/ 3670 h 12099"/>
              <a:gd name="connsiteX62" fmla="*/ 3788 w 10000"/>
              <a:gd name="connsiteY62" fmla="*/ 4080 h 12099"/>
              <a:gd name="connsiteX63" fmla="*/ 4351 w 10000"/>
              <a:gd name="connsiteY63" fmla="*/ 4031 h 12099"/>
              <a:gd name="connsiteX64" fmla="*/ 4594 w 10000"/>
              <a:gd name="connsiteY64" fmla="*/ 3546 h 12099"/>
              <a:gd name="connsiteX65" fmla="*/ 5007 w 10000"/>
              <a:gd name="connsiteY65" fmla="*/ 3534 h 12099"/>
              <a:gd name="connsiteX66" fmla="*/ 5014 w 10000"/>
              <a:gd name="connsiteY66" fmla="*/ 3061 h 12099"/>
              <a:gd name="connsiteX67" fmla="*/ 5314 w 10000"/>
              <a:gd name="connsiteY67" fmla="*/ 2737 h 12099"/>
              <a:gd name="connsiteX68" fmla="*/ 5955 w 10000"/>
              <a:gd name="connsiteY68" fmla="*/ 3520 h 12099"/>
              <a:gd name="connsiteX69" fmla="*/ 6269 w 10000"/>
              <a:gd name="connsiteY69" fmla="*/ 3459 h 12099"/>
              <a:gd name="connsiteX70" fmla="*/ 6882 w 10000"/>
              <a:gd name="connsiteY70" fmla="*/ 2178 h 12099"/>
              <a:gd name="connsiteX71" fmla="*/ 7203 w 10000"/>
              <a:gd name="connsiteY71" fmla="*/ 1767 h 12099"/>
              <a:gd name="connsiteX72" fmla="*/ 7117 w 10000"/>
              <a:gd name="connsiteY72" fmla="*/ 1530 h 12099"/>
              <a:gd name="connsiteX73" fmla="*/ 7117 w 10000"/>
              <a:gd name="connsiteY73" fmla="*/ 809 h 12099"/>
              <a:gd name="connsiteX74" fmla="*/ 6917 w 10000"/>
              <a:gd name="connsiteY74" fmla="*/ 410 h 12099"/>
              <a:gd name="connsiteX75" fmla="*/ 7445 w 10000"/>
              <a:gd name="connsiteY75" fmla="*/ 436 h 12099"/>
              <a:gd name="connsiteX76" fmla="*/ 7410 w 10000"/>
              <a:gd name="connsiteY76" fmla="*/ 0 h 12099"/>
              <a:gd name="connsiteX77" fmla="*/ 7931 w 10000"/>
              <a:gd name="connsiteY77" fmla="*/ 42 h 12099"/>
              <a:gd name="connsiteX78" fmla="*/ 7811 w 10000"/>
              <a:gd name="connsiteY78" fmla="*/ 786 h 12099"/>
              <a:gd name="connsiteX79" fmla="*/ 7864 w 10000"/>
              <a:gd name="connsiteY79" fmla="*/ 2037 h 12099"/>
              <a:gd name="connsiteX80" fmla="*/ 8016 w 10000"/>
              <a:gd name="connsiteY80" fmla="*/ 2258 h 12099"/>
              <a:gd name="connsiteX81" fmla="*/ 8495 w 10000"/>
              <a:gd name="connsiteY81" fmla="*/ 3104 h 12099"/>
              <a:gd name="connsiteX82" fmla="*/ 8361 w 10000"/>
              <a:gd name="connsiteY82"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1421 w 10000"/>
              <a:gd name="connsiteY53" fmla="*/ 3247 h 12099"/>
              <a:gd name="connsiteX54" fmla="*/ 1471 w 10000"/>
              <a:gd name="connsiteY54" fmla="*/ 2688 h 12099"/>
              <a:gd name="connsiteX55" fmla="*/ 2113 w 10000"/>
              <a:gd name="connsiteY55" fmla="*/ 2562 h 12099"/>
              <a:gd name="connsiteX56" fmla="*/ 2134 w 10000"/>
              <a:gd name="connsiteY56" fmla="*/ 2862 h 12099"/>
              <a:gd name="connsiteX57" fmla="*/ 2320 w 10000"/>
              <a:gd name="connsiteY57" fmla="*/ 3272 h 12099"/>
              <a:gd name="connsiteX58" fmla="*/ 2448 w 10000"/>
              <a:gd name="connsiteY58" fmla="*/ 3733 h 12099"/>
              <a:gd name="connsiteX59" fmla="*/ 2762 w 10000"/>
              <a:gd name="connsiteY59" fmla="*/ 3906 h 12099"/>
              <a:gd name="connsiteX60" fmla="*/ 3118 w 10000"/>
              <a:gd name="connsiteY60" fmla="*/ 3695 h 12099"/>
              <a:gd name="connsiteX61" fmla="*/ 3660 w 10000"/>
              <a:gd name="connsiteY61" fmla="*/ 3670 h 12099"/>
              <a:gd name="connsiteX62" fmla="*/ 3788 w 10000"/>
              <a:gd name="connsiteY62" fmla="*/ 4080 h 12099"/>
              <a:gd name="connsiteX63" fmla="*/ 4351 w 10000"/>
              <a:gd name="connsiteY63" fmla="*/ 4031 h 12099"/>
              <a:gd name="connsiteX64" fmla="*/ 4594 w 10000"/>
              <a:gd name="connsiteY64" fmla="*/ 3546 h 12099"/>
              <a:gd name="connsiteX65" fmla="*/ 5007 w 10000"/>
              <a:gd name="connsiteY65" fmla="*/ 3534 h 12099"/>
              <a:gd name="connsiteX66" fmla="*/ 5014 w 10000"/>
              <a:gd name="connsiteY66" fmla="*/ 3061 h 12099"/>
              <a:gd name="connsiteX67" fmla="*/ 5314 w 10000"/>
              <a:gd name="connsiteY67" fmla="*/ 2737 h 12099"/>
              <a:gd name="connsiteX68" fmla="*/ 5955 w 10000"/>
              <a:gd name="connsiteY68" fmla="*/ 3520 h 12099"/>
              <a:gd name="connsiteX69" fmla="*/ 6269 w 10000"/>
              <a:gd name="connsiteY69" fmla="*/ 3459 h 12099"/>
              <a:gd name="connsiteX70" fmla="*/ 6882 w 10000"/>
              <a:gd name="connsiteY70" fmla="*/ 2178 h 12099"/>
              <a:gd name="connsiteX71" fmla="*/ 7203 w 10000"/>
              <a:gd name="connsiteY71" fmla="*/ 1767 h 12099"/>
              <a:gd name="connsiteX72" fmla="*/ 7117 w 10000"/>
              <a:gd name="connsiteY72" fmla="*/ 1530 h 12099"/>
              <a:gd name="connsiteX73" fmla="*/ 7117 w 10000"/>
              <a:gd name="connsiteY73" fmla="*/ 809 h 12099"/>
              <a:gd name="connsiteX74" fmla="*/ 6917 w 10000"/>
              <a:gd name="connsiteY74" fmla="*/ 410 h 12099"/>
              <a:gd name="connsiteX75" fmla="*/ 7445 w 10000"/>
              <a:gd name="connsiteY75" fmla="*/ 436 h 12099"/>
              <a:gd name="connsiteX76" fmla="*/ 7410 w 10000"/>
              <a:gd name="connsiteY76" fmla="*/ 0 h 12099"/>
              <a:gd name="connsiteX77" fmla="*/ 7931 w 10000"/>
              <a:gd name="connsiteY77" fmla="*/ 42 h 12099"/>
              <a:gd name="connsiteX78" fmla="*/ 7811 w 10000"/>
              <a:gd name="connsiteY78" fmla="*/ 786 h 12099"/>
              <a:gd name="connsiteX79" fmla="*/ 7864 w 10000"/>
              <a:gd name="connsiteY79" fmla="*/ 2037 h 12099"/>
              <a:gd name="connsiteX80" fmla="*/ 8016 w 10000"/>
              <a:gd name="connsiteY80" fmla="*/ 2258 h 12099"/>
              <a:gd name="connsiteX81" fmla="*/ 8495 w 10000"/>
              <a:gd name="connsiteY81" fmla="*/ 3104 h 12099"/>
              <a:gd name="connsiteX82" fmla="*/ 8361 w 10000"/>
              <a:gd name="connsiteY82"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837 w 10000"/>
              <a:gd name="connsiteY53" fmla="*/ 3496 h 12099"/>
              <a:gd name="connsiteX54" fmla="*/ 1421 w 10000"/>
              <a:gd name="connsiteY54" fmla="*/ 3247 h 12099"/>
              <a:gd name="connsiteX55" fmla="*/ 1471 w 10000"/>
              <a:gd name="connsiteY55" fmla="*/ 2688 h 12099"/>
              <a:gd name="connsiteX56" fmla="*/ 2113 w 10000"/>
              <a:gd name="connsiteY56" fmla="*/ 2562 h 12099"/>
              <a:gd name="connsiteX57" fmla="*/ 2134 w 10000"/>
              <a:gd name="connsiteY57" fmla="*/ 2862 h 12099"/>
              <a:gd name="connsiteX58" fmla="*/ 2320 w 10000"/>
              <a:gd name="connsiteY58" fmla="*/ 3272 h 12099"/>
              <a:gd name="connsiteX59" fmla="*/ 2448 w 10000"/>
              <a:gd name="connsiteY59" fmla="*/ 3733 h 12099"/>
              <a:gd name="connsiteX60" fmla="*/ 2762 w 10000"/>
              <a:gd name="connsiteY60" fmla="*/ 3906 h 12099"/>
              <a:gd name="connsiteX61" fmla="*/ 3118 w 10000"/>
              <a:gd name="connsiteY61" fmla="*/ 3695 h 12099"/>
              <a:gd name="connsiteX62" fmla="*/ 3660 w 10000"/>
              <a:gd name="connsiteY62" fmla="*/ 3670 h 12099"/>
              <a:gd name="connsiteX63" fmla="*/ 3788 w 10000"/>
              <a:gd name="connsiteY63" fmla="*/ 4080 h 12099"/>
              <a:gd name="connsiteX64" fmla="*/ 4351 w 10000"/>
              <a:gd name="connsiteY64" fmla="*/ 4031 h 12099"/>
              <a:gd name="connsiteX65" fmla="*/ 4594 w 10000"/>
              <a:gd name="connsiteY65" fmla="*/ 3546 h 12099"/>
              <a:gd name="connsiteX66" fmla="*/ 5007 w 10000"/>
              <a:gd name="connsiteY66" fmla="*/ 3534 h 12099"/>
              <a:gd name="connsiteX67" fmla="*/ 5014 w 10000"/>
              <a:gd name="connsiteY67" fmla="*/ 3061 h 12099"/>
              <a:gd name="connsiteX68" fmla="*/ 5314 w 10000"/>
              <a:gd name="connsiteY68" fmla="*/ 2737 h 12099"/>
              <a:gd name="connsiteX69" fmla="*/ 5955 w 10000"/>
              <a:gd name="connsiteY69" fmla="*/ 3520 h 12099"/>
              <a:gd name="connsiteX70" fmla="*/ 6269 w 10000"/>
              <a:gd name="connsiteY70" fmla="*/ 3459 h 12099"/>
              <a:gd name="connsiteX71" fmla="*/ 6882 w 10000"/>
              <a:gd name="connsiteY71" fmla="*/ 2178 h 12099"/>
              <a:gd name="connsiteX72" fmla="*/ 7203 w 10000"/>
              <a:gd name="connsiteY72" fmla="*/ 1767 h 12099"/>
              <a:gd name="connsiteX73" fmla="*/ 7117 w 10000"/>
              <a:gd name="connsiteY73" fmla="*/ 1530 h 12099"/>
              <a:gd name="connsiteX74" fmla="*/ 7117 w 10000"/>
              <a:gd name="connsiteY74" fmla="*/ 809 h 12099"/>
              <a:gd name="connsiteX75" fmla="*/ 6917 w 10000"/>
              <a:gd name="connsiteY75" fmla="*/ 410 h 12099"/>
              <a:gd name="connsiteX76" fmla="*/ 7445 w 10000"/>
              <a:gd name="connsiteY76" fmla="*/ 436 h 12099"/>
              <a:gd name="connsiteX77" fmla="*/ 7410 w 10000"/>
              <a:gd name="connsiteY77" fmla="*/ 0 h 12099"/>
              <a:gd name="connsiteX78" fmla="*/ 7931 w 10000"/>
              <a:gd name="connsiteY78" fmla="*/ 42 h 12099"/>
              <a:gd name="connsiteX79" fmla="*/ 7811 w 10000"/>
              <a:gd name="connsiteY79" fmla="*/ 786 h 12099"/>
              <a:gd name="connsiteX80" fmla="*/ 7864 w 10000"/>
              <a:gd name="connsiteY80" fmla="*/ 2037 h 12099"/>
              <a:gd name="connsiteX81" fmla="*/ 8016 w 10000"/>
              <a:gd name="connsiteY81" fmla="*/ 2258 h 12099"/>
              <a:gd name="connsiteX82" fmla="*/ 8495 w 10000"/>
              <a:gd name="connsiteY82" fmla="*/ 3104 h 12099"/>
              <a:gd name="connsiteX83" fmla="*/ 8361 w 10000"/>
              <a:gd name="connsiteY83" fmla="*/ 3496 h 12099"/>
              <a:gd name="connsiteX0" fmla="*/ 8361 w 10000"/>
              <a:gd name="connsiteY0" fmla="*/ 3496 h 12099"/>
              <a:gd name="connsiteX1" fmla="*/ 8697 w 10000"/>
              <a:gd name="connsiteY1" fmla="*/ 3562 h 12099"/>
              <a:gd name="connsiteX2" fmla="*/ 8697 w 10000"/>
              <a:gd name="connsiteY2" fmla="*/ 4994 h 12099"/>
              <a:gd name="connsiteX3" fmla="*/ 8322 w 10000"/>
              <a:gd name="connsiteY3" fmla="*/ 5307 h 12099"/>
              <a:gd name="connsiteX4" fmla="*/ 7768 w 10000"/>
              <a:gd name="connsiteY4" fmla="*/ 5307 h 12099"/>
              <a:gd name="connsiteX5" fmla="*/ 7768 w 10000"/>
              <a:gd name="connsiteY5" fmla="*/ 6116 h 12099"/>
              <a:gd name="connsiteX6" fmla="*/ 8322 w 10000"/>
              <a:gd name="connsiteY6" fmla="*/ 6616 h 12099"/>
              <a:gd name="connsiteX7" fmla="*/ 8786 w 10000"/>
              <a:gd name="connsiteY7" fmla="*/ 7426 h 12099"/>
              <a:gd name="connsiteX8" fmla="*/ 9429 w 10000"/>
              <a:gd name="connsiteY8" fmla="*/ 8234 h 12099"/>
              <a:gd name="connsiteX9" fmla="*/ 9518 w 10000"/>
              <a:gd name="connsiteY9" fmla="*/ 8860 h 12099"/>
              <a:gd name="connsiteX10" fmla="*/ 9714 w 10000"/>
              <a:gd name="connsiteY10" fmla="*/ 9513 h 12099"/>
              <a:gd name="connsiteX11" fmla="*/ 10000 w 10000"/>
              <a:gd name="connsiteY11" fmla="*/ 9513 h 12099"/>
              <a:gd name="connsiteX12" fmla="*/ 10000 w 10000"/>
              <a:gd name="connsiteY12" fmla="*/ 10511 h 12099"/>
              <a:gd name="connsiteX13" fmla="*/ 9892 w 10000"/>
              <a:gd name="connsiteY13" fmla="*/ 10511 h 12099"/>
              <a:gd name="connsiteX14" fmla="*/ 9714 w 10000"/>
              <a:gd name="connsiteY14" fmla="*/ 10014 h 12099"/>
              <a:gd name="connsiteX15" fmla="*/ 9250 w 10000"/>
              <a:gd name="connsiteY15" fmla="*/ 10511 h 12099"/>
              <a:gd name="connsiteX16" fmla="*/ 8786 w 10000"/>
              <a:gd name="connsiteY16" fmla="*/ 10821 h 12099"/>
              <a:gd name="connsiteX17" fmla="*/ 8697 w 10000"/>
              <a:gd name="connsiteY17" fmla="*/ 11289 h 12099"/>
              <a:gd name="connsiteX18" fmla="*/ 8214 w 10000"/>
              <a:gd name="connsiteY18" fmla="*/ 11787 h 12099"/>
              <a:gd name="connsiteX19" fmla="*/ 7590 w 10000"/>
              <a:gd name="connsiteY19" fmla="*/ 11787 h 12099"/>
              <a:gd name="connsiteX20" fmla="*/ 7126 w 10000"/>
              <a:gd name="connsiteY20" fmla="*/ 11787 h 12099"/>
              <a:gd name="connsiteX21" fmla="*/ 7035 w 10000"/>
              <a:gd name="connsiteY21" fmla="*/ 12099 h 12099"/>
              <a:gd name="connsiteX22" fmla="*/ 6750 w 10000"/>
              <a:gd name="connsiteY22" fmla="*/ 11787 h 12099"/>
              <a:gd name="connsiteX23" fmla="*/ 6107 w 10000"/>
              <a:gd name="connsiteY23" fmla="*/ 11600 h 12099"/>
              <a:gd name="connsiteX24" fmla="*/ 6018 w 10000"/>
              <a:gd name="connsiteY24" fmla="*/ 11787 h 12099"/>
              <a:gd name="connsiteX25" fmla="*/ 5357 w 10000"/>
              <a:gd name="connsiteY25" fmla="*/ 10978 h 12099"/>
              <a:gd name="connsiteX26" fmla="*/ 5071 w 10000"/>
              <a:gd name="connsiteY26" fmla="*/ 10511 h 12099"/>
              <a:gd name="connsiteX27" fmla="*/ 4893 w 10000"/>
              <a:gd name="connsiteY27" fmla="*/ 10511 h 12099"/>
              <a:gd name="connsiteX28" fmla="*/ 4893 w 10000"/>
              <a:gd name="connsiteY28" fmla="*/ 10821 h 12099"/>
              <a:gd name="connsiteX29" fmla="*/ 4447 w 10000"/>
              <a:gd name="connsiteY29" fmla="*/ 10821 h 12099"/>
              <a:gd name="connsiteX30" fmla="*/ 4447 w 10000"/>
              <a:gd name="connsiteY30" fmla="*/ 10511 h 12099"/>
              <a:gd name="connsiteX31" fmla="*/ 4338 w 10000"/>
              <a:gd name="connsiteY31" fmla="*/ 10821 h 12099"/>
              <a:gd name="connsiteX32" fmla="*/ 4160 w 10000"/>
              <a:gd name="connsiteY32" fmla="*/ 10978 h 12099"/>
              <a:gd name="connsiteX33" fmla="*/ 3875 w 10000"/>
              <a:gd name="connsiteY33" fmla="*/ 10821 h 12099"/>
              <a:gd name="connsiteX34" fmla="*/ 3608 w 10000"/>
              <a:gd name="connsiteY34" fmla="*/ 10511 h 12099"/>
              <a:gd name="connsiteX35" fmla="*/ 3608 w 10000"/>
              <a:gd name="connsiteY35" fmla="*/ 10014 h 12099"/>
              <a:gd name="connsiteX36" fmla="*/ 3251 w 10000"/>
              <a:gd name="connsiteY36" fmla="*/ 9699 h 12099"/>
              <a:gd name="connsiteX37" fmla="*/ 3144 w 10000"/>
              <a:gd name="connsiteY37" fmla="*/ 8860 h 12099"/>
              <a:gd name="connsiteX38" fmla="*/ 2678 w 10000"/>
              <a:gd name="connsiteY38" fmla="*/ 8392 h 12099"/>
              <a:gd name="connsiteX39" fmla="*/ 2482 w 10000"/>
              <a:gd name="connsiteY39" fmla="*/ 7582 h 12099"/>
              <a:gd name="connsiteX40" fmla="*/ 2410 w 10000"/>
              <a:gd name="connsiteY40" fmla="*/ 7426 h 12099"/>
              <a:gd name="connsiteX41" fmla="*/ 2214 w 10000"/>
              <a:gd name="connsiteY41" fmla="*/ 7426 h 12099"/>
              <a:gd name="connsiteX42" fmla="*/ 2124 w 10000"/>
              <a:gd name="connsiteY42" fmla="*/ 6957 h 12099"/>
              <a:gd name="connsiteX43" fmla="*/ 1678 w 10000"/>
              <a:gd name="connsiteY43" fmla="*/ 6957 h 12099"/>
              <a:gd name="connsiteX44" fmla="*/ 1464 w 10000"/>
              <a:gd name="connsiteY44" fmla="*/ 5804 h 12099"/>
              <a:gd name="connsiteX45" fmla="*/ 1197 w 10000"/>
              <a:gd name="connsiteY45" fmla="*/ 5307 h 12099"/>
              <a:gd name="connsiteX46" fmla="*/ 732 w 10000"/>
              <a:gd name="connsiteY46" fmla="*/ 5307 h 12099"/>
              <a:gd name="connsiteX47" fmla="*/ 732 w 10000"/>
              <a:gd name="connsiteY47" fmla="*/ 4836 h 12099"/>
              <a:gd name="connsiteX48" fmla="*/ 267 w 10000"/>
              <a:gd name="connsiteY48" fmla="*/ 4836 h 12099"/>
              <a:gd name="connsiteX49" fmla="*/ 178 w 10000"/>
              <a:gd name="connsiteY49" fmla="*/ 4527 h 12099"/>
              <a:gd name="connsiteX50" fmla="*/ 178 w 10000"/>
              <a:gd name="connsiteY50" fmla="*/ 4215 h 12099"/>
              <a:gd name="connsiteX51" fmla="*/ 0 w 10000"/>
              <a:gd name="connsiteY51" fmla="*/ 4028 h 12099"/>
              <a:gd name="connsiteX52" fmla="*/ 267 w 10000"/>
              <a:gd name="connsiteY52" fmla="*/ 3717 h 12099"/>
              <a:gd name="connsiteX53" fmla="*/ 1265 w 10000"/>
              <a:gd name="connsiteY53" fmla="*/ 3446 h 12099"/>
              <a:gd name="connsiteX54" fmla="*/ 1421 w 10000"/>
              <a:gd name="connsiteY54" fmla="*/ 3247 h 12099"/>
              <a:gd name="connsiteX55" fmla="*/ 1471 w 10000"/>
              <a:gd name="connsiteY55" fmla="*/ 2688 h 12099"/>
              <a:gd name="connsiteX56" fmla="*/ 2113 w 10000"/>
              <a:gd name="connsiteY56" fmla="*/ 2562 h 12099"/>
              <a:gd name="connsiteX57" fmla="*/ 2134 w 10000"/>
              <a:gd name="connsiteY57" fmla="*/ 2862 h 12099"/>
              <a:gd name="connsiteX58" fmla="*/ 2320 w 10000"/>
              <a:gd name="connsiteY58" fmla="*/ 3272 h 12099"/>
              <a:gd name="connsiteX59" fmla="*/ 2448 w 10000"/>
              <a:gd name="connsiteY59" fmla="*/ 3733 h 12099"/>
              <a:gd name="connsiteX60" fmla="*/ 2762 w 10000"/>
              <a:gd name="connsiteY60" fmla="*/ 3906 h 12099"/>
              <a:gd name="connsiteX61" fmla="*/ 3118 w 10000"/>
              <a:gd name="connsiteY61" fmla="*/ 3695 h 12099"/>
              <a:gd name="connsiteX62" fmla="*/ 3660 w 10000"/>
              <a:gd name="connsiteY62" fmla="*/ 3670 h 12099"/>
              <a:gd name="connsiteX63" fmla="*/ 3788 w 10000"/>
              <a:gd name="connsiteY63" fmla="*/ 4080 h 12099"/>
              <a:gd name="connsiteX64" fmla="*/ 4351 w 10000"/>
              <a:gd name="connsiteY64" fmla="*/ 4031 h 12099"/>
              <a:gd name="connsiteX65" fmla="*/ 4594 w 10000"/>
              <a:gd name="connsiteY65" fmla="*/ 3546 h 12099"/>
              <a:gd name="connsiteX66" fmla="*/ 5007 w 10000"/>
              <a:gd name="connsiteY66" fmla="*/ 3534 h 12099"/>
              <a:gd name="connsiteX67" fmla="*/ 5014 w 10000"/>
              <a:gd name="connsiteY67" fmla="*/ 3061 h 12099"/>
              <a:gd name="connsiteX68" fmla="*/ 5314 w 10000"/>
              <a:gd name="connsiteY68" fmla="*/ 2737 h 12099"/>
              <a:gd name="connsiteX69" fmla="*/ 5955 w 10000"/>
              <a:gd name="connsiteY69" fmla="*/ 3520 h 12099"/>
              <a:gd name="connsiteX70" fmla="*/ 6269 w 10000"/>
              <a:gd name="connsiteY70" fmla="*/ 3459 h 12099"/>
              <a:gd name="connsiteX71" fmla="*/ 6882 w 10000"/>
              <a:gd name="connsiteY71" fmla="*/ 2178 h 12099"/>
              <a:gd name="connsiteX72" fmla="*/ 7203 w 10000"/>
              <a:gd name="connsiteY72" fmla="*/ 1767 h 12099"/>
              <a:gd name="connsiteX73" fmla="*/ 7117 w 10000"/>
              <a:gd name="connsiteY73" fmla="*/ 1530 h 12099"/>
              <a:gd name="connsiteX74" fmla="*/ 7117 w 10000"/>
              <a:gd name="connsiteY74" fmla="*/ 809 h 12099"/>
              <a:gd name="connsiteX75" fmla="*/ 6917 w 10000"/>
              <a:gd name="connsiteY75" fmla="*/ 410 h 12099"/>
              <a:gd name="connsiteX76" fmla="*/ 7445 w 10000"/>
              <a:gd name="connsiteY76" fmla="*/ 436 h 12099"/>
              <a:gd name="connsiteX77" fmla="*/ 7410 w 10000"/>
              <a:gd name="connsiteY77" fmla="*/ 0 h 12099"/>
              <a:gd name="connsiteX78" fmla="*/ 7931 w 10000"/>
              <a:gd name="connsiteY78" fmla="*/ 42 h 12099"/>
              <a:gd name="connsiteX79" fmla="*/ 7811 w 10000"/>
              <a:gd name="connsiteY79" fmla="*/ 786 h 12099"/>
              <a:gd name="connsiteX80" fmla="*/ 7864 w 10000"/>
              <a:gd name="connsiteY80" fmla="*/ 2037 h 12099"/>
              <a:gd name="connsiteX81" fmla="*/ 8016 w 10000"/>
              <a:gd name="connsiteY81" fmla="*/ 2258 h 12099"/>
              <a:gd name="connsiteX82" fmla="*/ 8495 w 10000"/>
              <a:gd name="connsiteY82" fmla="*/ 3104 h 12099"/>
              <a:gd name="connsiteX83" fmla="*/ 8361 w 10000"/>
              <a:gd name="connsiteY83" fmla="*/ 3496 h 1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000" h="12099">
                <a:moveTo>
                  <a:pt x="8361" y="3496"/>
                </a:moveTo>
                <a:lnTo>
                  <a:pt x="8697" y="3562"/>
                </a:lnTo>
                <a:lnTo>
                  <a:pt x="8697" y="4994"/>
                </a:lnTo>
                <a:lnTo>
                  <a:pt x="8322" y="5307"/>
                </a:lnTo>
                <a:lnTo>
                  <a:pt x="7768" y="5307"/>
                </a:lnTo>
                <a:lnTo>
                  <a:pt x="7768" y="6116"/>
                </a:lnTo>
                <a:lnTo>
                  <a:pt x="8322" y="6616"/>
                </a:lnTo>
                <a:lnTo>
                  <a:pt x="8786" y="7426"/>
                </a:lnTo>
                <a:lnTo>
                  <a:pt x="9429" y="8234"/>
                </a:lnTo>
                <a:cubicBezTo>
                  <a:pt x="9460" y="8443"/>
                  <a:pt x="9488" y="8652"/>
                  <a:pt x="9518" y="8860"/>
                </a:cubicBezTo>
                <a:cubicBezTo>
                  <a:pt x="9583" y="9076"/>
                  <a:pt x="9649" y="9295"/>
                  <a:pt x="9714" y="9513"/>
                </a:cubicBezTo>
                <a:lnTo>
                  <a:pt x="10000" y="9513"/>
                </a:lnTo>
                <a:lnTo>
                  <a:pt x="10000" y="10511"/>
                </a:lnTo>
                <a:lnTo>
                  <a:pt x="9892" y="10511"/>
                </a:lnTo>
                <a:cubicBezTo>
                  <a:pt x="9833" y="10344"/>
                  <a:pt x="9774" y="10180"/>
                  <a:pt x="9714" y="10014"/>
                </a:cubicBezTo>
                <a:lnTo>
                  <a:pt x="9250" y="10511"/>
                </a:lnTo>
                <a:lnTo>
                  <a:pt x="8786" y="10821"/>
                </a:lnTo>
                <a:cubicBezTo>
                  <a:pt x="8755" y="10978"/>
                  <a:pt x="8726" y="11134"/>
                  <a:pt x="8697" y="11289"/>
                </a:cubicBezTo>
                <a:lnTo>
                  <a:pt x="8214" y="11787"/>
                </a:lnTo>
                <a:lnTo>
                  <a:pt x="7590" y="11787"/>
                </a:lnTo>
                <a:lnTo>
                  <a:pt x="7126" y="11787"/>
                </a:lnTo>
                <a:cubicBezTo>
                  <a:pt x="7096" y="11892"/>
                  <a:pt x="7066" y="11994"/>
                  <a:pt x="7035" y="12099"/>
                </a:cubicBezTo>
                <a:lnTo>
                  <a:pt x="6750" y="11787"/>
                </a:lnTo>
                <a:lnTo>
                  <a:pt x="6107" y="11600"/>
                </a:lnTo>
                <a:cubicBezTo>
                  <a:pt x="6078" y="11662"/>
                  <a:pt x="6048" y="11726"/>
                  <a:pt x="6018" y="11787"/>
                </a:cubicBezTo>
                <a:lnTo>
                  <a:pt x="5357" y="10978"/>
                </a:lnTo>
                <a:lnTo>
                  <a:pt x="5071" y="10511"/>
                </a:lnTo>
                <a:lnTo>
                  <a:pt x="4893" y="10511"/>
                </a:lnTo>
                <a:lnTo>
                  <a:pt x="4893" y="10821"/>
                </a:lnTo>
                <a:lnTo>
                  <a:pt x="4447" y="10821"/>
                </a:lnTo>
                <a:lnTo>
                  <a:pt x="4447" y="10511"/>
                </a:lnTo>
                <a:cubicBezTo>
                  <a:pt x="4410" y="10614"/>
                  <a:pt x="4376" y="10718"/>
                  <a:pt x="4338" y="10821"/>
                </a:cubicBezTo>
                <a:cubicBezTo>
                  <a:pt x="4278" y="10873"/>
                  <a:pt x="4220" y="10925"/>
                  <a:pt x="4160" y="10978"/>
                </a:cubicBezTo>
                <a:lnTo>
                  <a:pt x="3875" y="10821"/>
                </a:lnTo>
                <a:lnTo>
                  <a:pt x="3608" y="10511"/>
                </a:lnTo>
                <a:lnTo>
                  <a:pt x="3608" y="10014"/>
                </a:lnTo>
                <a:lnTo>
                  <a:pt x="3251" y="9699"/>
                </a:lnTo>
                <a:cubicBezTo>
                  <a:pt x="3214" y="9418"/>
                  <a:pt x="3179" y="9138"/>
                  <a:pt x="3144" y="8860"/>
                </a:cubicBezTo>
                <a:lnTo>
                  <a:pt x="2678" y="8392"/>
                </a:lnTo>
                <a:cubicBezTo>
                  <a:pt x="2613" y="8121"/>
                  <a:pt x="2547" y="7852"/>
                  <a:pt x="2482" y="7582"/>
                </a:cubicBezTo>
                <a:cubicBezTo>
                  <a:pt x="2459" y="7528"/>
                  <a:pt x="2434" y="7478"/>
                  <a:pt x="2410" y="7426"/>
                </a:cubicBezTo>
                <a:lnTo>
                  <a:pt x="2214" y="7426"/>
                </a:lnTo>
                <a:cubicBezTo>
                  <a:pt x="2183" y="7268"/>
                  <a:pt x="2155" y="7114"/>
                  <a:pt x="2124" y="6957"/>
                </a:cubicBezTo>
                <a:lnTo>
                  <a:pt x="1678" y="6957"/>
                </a:lnTo>
                <a:cubicBezTo>
                  <a:pt x="1605" y="6574"/>
                  <a:pt x="1536" y="6189"/>
                  <a:pt x="1464" y="5804"/>
                </a:cubicBezTo>
                <a:lnTo>
                  <a:pt x="1197" y="5307"/>
                </a:lnTo>
                <a:lnTo>
                  <a:pt x="732" y="5307"/>
                </a:lnTo>
                <a:lnTo>
                  <a:pt x="732" y="4836"/>
                </a:lnTo>
                <a:lnTo>
                  <a:pt x="267" y="4836"/>
                </a:lnTo>
                <a:cubicBezTo>
                  <a:pt x="238" y="4736"/>
                  <a:pt x="208" y="4630"/>
                  <a:pt x="178" y="4527"/>
                </a:cubicBezTo>
                <a:lnTo>
                  <a:pt x="178" y="4215"/>
                </a:lnTo>
                <a:cubicBezTo>
                  <a:pt x="119" y="4152"/>
                  <a:pt x="60" y="4091"/>
                  <a:pt x="0" y="4028"/>
                </a:cubicBezTo>
                <a:lnTo>
                  <a:pt x="267" y="3717"/>
                </a:lnTo>
                <a:lnTo>
                  <a:pt x="1265" y="3446"/>
                </a:lnTo>
                <a:lnTo>
                  <a:pt x="1421" y="3247"/>
                </a:lnTo>
                <a:cubicBezTo>
                  <a:pt x="1438" y="3061"/>
                  <a:pt x="1454" y="2874"/>
                  <a:pt x="1471" y="2688"/>
                </a:cubicBezTo>
                <a:lnTo>
                  <a:pt x="2113" y="2562"/>
                </a:lnTo>
                <a:lnTo>
                  <a:pt x="2134" y="2862"/>
                </a:lnTo>
                <a:lnTo>
                  <a:pt x="2320" y="3272"/>
                </a:lnTo>
                <a:cubicBezTo>
                  <a:pt x="2363" y="3426"/>
                  <a:pt x="2405" y="3579"/>
                  <a:pt x="2448" y="3733"/>
                </a:cubicBezTo>
                <a:lnTo>
                  <a:pt x="2762" y="3906"/>
                </a:lnTo>
                <a:lnTo>
                  <a:pt x="3118" y="3695"/>
                </a:lnTo>
                <a:lnTo>
                  <a:pt x="3660" y="3670"/>
                </a:lnTo>
                <a:cubicBezTo>
                  <a:pt x="3703" y="3807"/>
                  <a:pt x="3745" y="3943"/>
                  <a:pt x="3788" y="4080"/>
                </a:cubicBezTo>
                <a:lnTo>
                  <a:pt x="4351" y="4031"/>
                </a:lnTo>
                <a:lnTo>
                  <a:pt x="4594" y="3546"/>
                </a:lnTo>
                <a:lnTo>
                  <a:pt x="5007" y="3534"/>
                </a:lnTo>
                <a:cubicBezTo>
                  <a:pt x="5009" y="3376"/>
                  <a:pt x="5012" y="3219"/>
                  <a:pt x="5014" y="3061"/>
                </a:cubicBezTo>
                <a:lnTo>
                  <a:pt x="5314" y="2737"/>
                </a:lnTo>
                <a:lnTo>
                  <a:pt x="5955" y="3520"/>
                </a:lnTo>
                <a:lnTo>
                  <a:pt x="6269" y="3459"/>
                </a:lnTo>
                <a:lnTo>
                  <a:pt x="6882" y="2178"/>
                </a:lnTo>
                <a:lnTo>
                  <a:pt x="7203" y="1767"/>
                </a:lnTo>
                <a:cubicBezTo>
                  <a:pt x="7174" y="1688"/>
                  <a:pt x="7146" y="1609"/>
                  <a:pt x="7117" y="1530"/>
                </a:cubicBezTo>
                <a:lnTo>
                  <a:pt x="7117" y="809"/>
                </a:lnTo>
                <a:lnTo>
                  <a:pt x="6917" y="410"/>
                </a:lnTo>
                <a:lnTo>
                  <a:pt x="7445" y="436"/>
                </a:lnTo>
                <a:cubicBezTo>
                  <a:pt x="7433" y="291"/>
                  <a:pt x="7422" y="145"/>
                  <a:pt x="7410" y="0"/>
                </a:cubicBezTo>
                <a:cubicBezTo>
                  <a:pt x="7741" y="16"/>
                  <a:pt x="7713" y="29"/>
                  <a:pt x="7931" y="42"/>
                </a:cubicBezTo>
                <a:cubicBezTo>
                  <a:pt x="7924" y="149"/>
                  <a:pt x="7955" y="79"/>
                  <a:pt x="7811" y="786"/>
                </a:cubicBezTo>
                <a:cubicBezTo>
                  <a:pt x="7826" y="1224"/>
                  <a:pt x="7849" y="1599"/>
                  <a:pt x="7864" y="2037"/>
                </a:cubicBezTo>
                <a:lnTo>
                  <a:pt x="8016" y="2258"/>
                </a:lnTo>
                <a:lnTo>
                  <a:pt x="8495" y="3104"/>
                </a:lnTo>
                <a:cubicBezTo>
                  <a:pt x="8450" y="3234"/>
                  <a:pt x="8407" y="3366"/>
                  <a:pt x="8361" y="3496"/>
                </a:cubicBez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498" name="Soudan">
            <a:extLst>
              <a:ext uri="{FF2B5EF4-FFF2-40B4-BE49-F238E27FC236}">
                <a16:creationId xmlns:a16="http://schemas.microsoft.com/office/drawing/2014/main" id="{39C0C494-CFA1-4537-9870-2456AB914A5F}"/>
              </a:ext>
            </a:extLst>
          </p:cNvPr>
          <p:cNvSpPr>
            <a:spLocks/>
          </p:cNvSpPr>
          <p:nvPr/>
        </p:nvSpPr>
        <p:spPr bwMode="auto">
          <a:xfrm>
            <a:off x="8542339" y="3993565"/>
            <a:ext cx="358913" cy="290194"/>
          </a:xfrm>
          <a:custGeom>
            <a:avLst/>
            <a:gdLst>
              <a:gd name="connsiteX0" fmla="*/ 1733173 w 4100376"/>
              <a:gd name="connsiteY0" fmla="*/ 4482357 h 4535346"/>
              <a:gd name="connsiteX1" fmla="*/ 1733173 w 4100376"/>
              <a:gd name="connsiteY1" fmla="*/ 4535346 h 4535346"/>
              <a:gd name="connsiteX2" fmla="*/ 1730732 w 4100376"/>
              <a:gd name="connsiteY2" fmla="*/ 4535346 h 4535346"/>
              <a:gd name="connsiteX3" fmla="*/ 1730732 w 4100376"/>
              <a:gd name="connsiteY3" fmla="*/ 4486334 h 4535346"/>
              <a:gd name="connsiteX4" fmla="*/ 1464860 w 4100376"/>
              <a:gd name="connsiteY4" fmla="*/ 4390854 h 4535346"/>
              <a:gd name="connsiteX5" fmla="*/ 1467456 w 4100376"/>
              <a:gd name="connsiteY5" fmla="*/ 4392166 h 4535346"/>
              <a:gd name="connsiteX6" fmla="*/ 1467456 w 4100376"/>
              <a:gd name="connsiteY6" fmla="*/ 4480519 h 4535346"/>
              <a:gd name="connsiteX7" fmla="*/ 1464860 w 4100376"/>
              <a:gd name="connsiteY7" fmla="*/ 4478788 h 4535346"/>
              <a:gd name="connsiteX8" fmla="*/ 3399389 w 4100376"/>
              <a:gd name="connsiteY8" fmla="*/ 4297661 h 4535346"/>
              <a:gd name="connsiteX9" fmla="*/ 3489590 w 4100376"/>
              <a:gd name="connsiteY9" fmla="*/ 4297661 h 4535346"/>
              <a:gd name="connsiteX10" fmla="*/ 3489590 w 4100376"/>
              <a:gd name="connsiteY10" fmla="*/ 4301249 h 4535346"/>
              <a:gd name="connsiteX11" fmla="*/ 3401268 w 4100376"/>
              <a:gd name="connsiteY11" fmla="*/ 4301249 h 4535346"/>
              <a:gd name="connsiteX12" fmla="*/ 1318413 w 4100376"/>
              <a:gd name="connsiteY12" fmla="*/ 4181545 h 4535346"/>
              <a:gd name="connsiteX13" fmla="*/ 1320504 w 4100376"/>
              <a:gd name="connsiteY13" fmla="*/ 4182748 h 4535346"/>
              <a:gd name="connsiteX14" fmla="*/ 1353918 w 4100376"/>
              <a:gd name="connsiteY14" fmla="*/ 4332877 h 4535346"/>
              <a:gd name="connsiteX15" fmla="*/ 1351737 w 4100376"/>
              <a:gd name="connsiteY15" fmla="*/ 4331786 h 4535346"/>
              <a:gd name="connsiteX16" fmla="*/ 1109122 w 4100376"/>
              <a:gd name="connsiteY16" fmla="*/ 3948689 h 4535346"/>
              <a:gd name="connsiteX17" fmla="*/ 1110844 w 4100376"/>
              <a:gd name="connsiteY17" fmla="*/ 3950827 h 4535346"/>
              <a:gd name="connsiteX18" fmla="*/ 1171571 w 4100376"/>
              <a:gd name="connsiteY18" fmla="*/ 4094629 h 4535346"/>
              <a:gd name="connsiteX19" fmla="*/ 1170656 w 4100376"/>
              <a:gd name="connsiteY19" fmla="*/ 4094101 h 4535346"/>
              <a:gd name="connsiteX20" fmla="*/ 996467 w 4100376"/>
              <a:gd name="connsiteY20" fmla="*/ 3837408 h 4535346"/>
              <a:gd name="connsiteX21" fmla="*/ 997463 w 4100376"/>
              <a:gd name="connsiteY21" fmla="*/ 3837408 h 4535346"/>
              <a:gd name="connsiteX22" fmla="*/ 1024768 w 4100376"/>
              <a:gd name="connsiteY22" fmla="*/ 3918940 h 4535346"/>
              <a:gd name="connsiteX23" fmla="*/ 1023657 w 4100376"/>
              <a:gd name="connsiteY23" fmla="*/ 3918940 h 4535346"/>
              <a:gd name="connsiteX24" fmla="*/ 2784956 w 4100376"/>
              <a:gd name="connsiteY24" fmla="*/ 3682646 h 4535346"/>
              <a:gd name="connsiteX25" fmla="*/ 2958052 w 4100376"/>
              <a:gd name="connsiteY25" fmla="*/ 3771938 h 4535346"/>
              <a:gd name="connsiteX26" fmla="*/ 3105052 w 4100376"/>
              <a:gd name="connsiteY26" fmla="*/ 3918940 h 4535346"/>
              <a:gd name="connsiteX27" fmla="*/ 3308716 w 4100376"/>
              <a:gd name="connsiteY27" fmla="*/ 4065942 h 4535346"/>
              <a:gd name="connsiteX28" fmla="*/ 3309187 w 4100376"/>
              <a:gd name="connsiteY28" fmla="*/ 4067837 h 4535346"/>
              <a:gd name="connsiteX29" fmla="*/ 3107364 w 4100376"/>
              <a:gd name="connsiteY29" fmla="*/ 3922518 h 4535346"/>
              <a:gd name="connsiteX30" fmla="*/ 2960412 w 4100376"/>
              <a:gd name="connsiteY30" fmla="*/ 3775526 h 4535346"/>
              <a:gd name="connsiteX31" fmla="*/ 2784956 w 4100376"/>
              <a:gd name="connsiteY31" fmla="*/ 3684790 h 4535346"/>
              <a:gd name="connsiteX32" fmla="*/ 786497 w 4100376"/>
              <a:gd name="connsiteY32" fmla="*/ 3626103 h 4535346"/>
              <a:gd name="connsiteX33" fmla="*/ 788436 w 4100376"/>
              <a:gd name="connsiteY33" fmla="*/ 3628171 h 4535346"/>
              <a:gd name="connsiteX34" fmla="*/ 855102 w 4100376"/>
              <a:gd name="connsiteY34" fmla="*/ 3833984 h 4535346"/>
              <a:gd name="connsiteX35" fmla="*/ 854074 w 4100376"/>
              <a:gd name="connsiteY35" fmla="*/ 3833984 h 4535346"/>
              <a:gd name="connsiteX36" fmla="*/ 554327 w 4100376"/>
              <a:gd name="connsiteY36" fmla="*/ 3452506 h 4535346"/>
              <a:gd name="connsiteX37" fmla="*/ 556607 w 4100376"/>
              <a:gd name="connsiteY37" fmla="*/ 3452506 h 4535346"/>
              <a:gd name="connsiteX38" fmla="*/ 556607 w 4100376"/>
              <a:gd name="connsiteY38" fmla="*/ 3534253 h 4535346"/>
              <a:gd name="connsiteX39" fmla="*/ 554327 w 4100376"/>
              <a:gd name="connsiteY39" fmla="*/ 3534253 h 4535346"/>
              <a:gd name="connsiteX40" fmla="*/ 378996 w 4100376"/>
              <a:gd name="connsiteY40" fmla="*/ 3338515 h 4535346"/>
              <a:gd name="connsiteX41" fmla="*/ 381151 w 4100376"/>
              <a:gd name="connsiteY41" fmla="*/ 3339813 h 4535346"/>
              <a:gd name="connsiteX42" fmla="*/ 381151 w 4100376"/>
              <a:gd name="connsiteY42" fmla="*/ 3396432 h 4535346"/>
              <a:gd name="connsiteX43" fmla="*/ 407845 w 4100376"/>
              <a:gd name="connsiteY43" fmla="*/ 3449536 h 4535346"/>
              <a:gd name="connsiteX44" fmla="*/ 407123 w 4100376"/>
              <a:gd name="connsiteY44" fmla="*/ 3449536 h 4535346"/>
              <a:gd name="connsiteX45" fmla="*/ 378996 w 4100376"/>
              <a:gd name="connsiteY45" fmla="*/ 3392978 h 4535346"/>
              <a:gd name="connsiteX46" fmla="*/ 701326 w 4100376"/>
              <a:gd name="connsiteY46" fmla="*/ 0 h 4535346"/>
              <a:gd name="connsiteX47" fmla="*/ 3574382 w 4100376"/>
              <a:gd name="connsiteY47" fmla="*/ 22671 h 4535346"/>
              <a:gd name="connsiteX48" fmla="*/ 3631046 w 4100376"/>
              <a:gd name="connsiteY48" fmla="*/ 169673 h 4535346"/>
              <a:gd name="connsiteX49" fmla="*/ 3721586 w 4100376"/>
              <a:gd name="connsiteY49" fmla="*/ 260117 h 4535346"/>
              <a:gd name="connsiteX50" fmla="*/ 3687506 w 4100376"/>
              <a:gd name="connsiteY50" fmla="*/ 260117 h 4535346"/>
              <a:gd name="connsiteX51" fmla="*/ 3811921 w 4100376"/>
              <a:gd name="connsiteY51" fmla="*/ 842637 h 4535346"/>
              <a:gd name="connsiteX52" fmla="*/ 3925045 w 4100376"/>
              <a:gd name="connsiteY52" fmla="*/ 933081 h 4535346"/>
              <a:gd name="connsiteX53" fmla="*/ 4072250 w 4100376"/>
              <a:gd name="connsiteY53" fmla="*/ 1023525 h 4535346"/>
              <a:gd name="connsiteX54" fmla="*/ 4100376 w 4100376"/>
              <a:gd name="connsiteY54" fmla="*/ 1080083 h 4535346"/>
              <a:gd name="connsiteX55" fmla="*/ 4072250 w 4100376"/>
              <a:gd name="connsiteY55" fmla="*/ 1227085 h 4535346"/>
              <a:gd name="connsiteX56" fmla="*/ 3953377 w 4100376"/>
              <a:gd name="connsiteY56" fmla="*/ 1165039 h 4535346"/>
              <a:gd name="connsiteX57" fmla="*/ 3868586 w 4100376"/>
              <a:gd name="connsiteY57" fmla="*/ 1255483 h 4535346"/>
              <a:gd name="connsiteX58" fmla="*/ 3868586 w 4100376"/>
              <a:gd name="connsiteY58" fmla="*/ 1312041 h 4535346"/>
              <a:gd name="connsiteX59" fmla="*/ 3778046 w 4100376"/>
              <a:gd name="connsiteY59" fmla="*/ 1312041 h 4535346"/>
              <a:gd name="connsiteX60" fmla="*/ 3721586 w 4100376"/>
              <a:gd name="connsiteY60" fmla="*/ 1464531 h 4535346"/>
              <a:gd name="connsiteX61" fmla="*/ 3721586 w 4100376"/>
              <a:gd name="connsiteY61" fmla="*/ 1606045 h 4535346"/>
              <a:gd name="connsiteX62" fmla="*/ 3631046 w 4100376"/>
              <a:gd name="connsiteY62" fmla="*/ 1928447 h 4535346"/>
              <a:gd name="connsiteX63" fmla="*/ 3574382 w 4100376"/>
              <a:gd name="connsiteY63" fmla="*/ 2250610 h 4535346"/>
              <a:gd name="connsiteX64" fmla="*/ 3546255 w 4100376"/>
              <a:gd name="connsiteY64" fmla="*/ 2397612 h 4535346"/>
              <a:gd name="connsiteX65" fmla="*/ 3455715 w 4100376"/>
              <a:gd name="connsiteY65" fmla="*/ 2459897 h 4535346"/>
              <a:gd name="connsiteX66" fmla="*/ 3336842 w 4100376"/>
              <a:gd name="connsiteY66" fmla="*/ 2629570 h 4535346"/>
              <a:gd name="connsiteX67" fmla="*/ 3308716 w 4100376"/>
              <a:gd name="connsiteY67" fmla="*/ 2867016 h 4535346"/>
              <a:gd name="connsiteX68" fmla="*/ 3252051 w 4100376"/>
              <a:gd name="connsiteY68" fmla="*/ 2923574 h 4535346"/>
              <a:gd name="connsiteX69" fmla="*/ 3167260 w 4100376"/>
              <a:gd name="connsiteY69" fmla="*/ 2923574 h 4535346"/>
              <a:gd name="connsiteX70" fmla="*/ 3105052 w 4100376"/>
              <a:gd name="connsiteY70" fmla="*/ 3014018 h 4535346"/>
              <a:gd name="connsiteX71" fmla="*/ 3105052 w 4100376"/>
              <a:gd name="connsiteY71" fmla="*/ 3104463 h 4535346"/>
              <a:gd name="connsiteX72" fmla="*/ 3076720 w 4100376"/>
              <a:gd name="connsiteY72" fmla="*/ 3217578 h 4535346"/>
              <a:gd name="connsiteX73" fmla="*/ 3076720 w 4100376"/>
              <a:gd name="connsiteY73" fmla="*/ 3221035 h 4535346"/>
              <a:gd name="connsiteX74" fmla="*/ 2972764 w 4100376"/>
              <a:gd name="connsiteY74" fmla="*/ 3209335 h 4535346"/>
              <a:gd name="connsiteX75" fmla="*/ 3015202 w 4100376"/>
              <a:gd name="connsiteY75" fmla="*/ 3138198 h 4535346"/>
              <a:gd name="connsiteX76" fmla="*/ 2863500 w 4100376"/>
              <a:gd name="connsiteY76" fmla="*/ 2984673 h 4535346"/>
              <a:gd name="connsiteX77" fmla="*/ 2815360 w 4100376"/>
              <a:gd name="connsiteY77" fmla="*/ 2944568 h 4535346"/>
              <a:gd name="connsiteX78" fmla="*/ 2798575 w 4100376"/>
              <a:gd name="connsiteY78" fmla="*/ 2717547 h 4535346"/>
              <a:gd name="connsiteX79" fmla="*/ 2836580 w 4100376"/>
              <a:gd name="connsiteY79" fmla="*/ 2582532 h 4535346"/>
              <a:gd name="connsiteX80" fmla="*/ 2671575 w 4100376"/>
              <a:gd name="connsiteY80" fmla="*/ 2574910 h 4535346"/>
              <a:gd name="connsiteX81" fmla="*/ 2682660 w 4100376"/>
              <a:gd name="connsiteY81" fmla="*/ 2654032 h 4535346"/>
              <a:gd name="connsiteX82" fmla="*/ 2515439 w 4100376"/>
              <a:gd name="connsiteY82" fmla="*/ 2649313 h 4535346"/>
              <a:gd name="connsiteX83" fmla="*/ 2578780 w 4100376"/>
              <a:gd name="connsiteY83" fmla="*/ 2721721 h 4535346"/>
              <a:gd name="connsiteX84" fmla="*/ 2578780 w 4100376"/>
              <a:gd name="connsiteY84" fmla="*/ 2852562 h 4535346"/>
              <a:gd name="connsiteX85" fmla="*/ 2606017 w 4100376"/>
              <a:gd name="connsiteY85" fmla="*/ 2895570 h 4535346"/>
              <a:gd name="connsiteX86" fmla="*/ 2504354 w 4100376"/>
              <a:gd name="connsiteY86" fmla="*/ 2970155 h 4535346"/>
              <a:gd name="connsiteX87" fmla="*/ 2310213 w 4100376"/>
              <a:gd name="connsiteY87" fmla="*/ 3202620 h 4535346"/>
              <a:gd name="connsiteX88" fmla="*/ 2210767 w 4100376"/>
              <a:gd name="connsiteY88" fmla="*/ 3213690 h 4535346"/>
              <a:gd name="connsiteX89" fmla="*/ 2007758 w 4100376"/>
              <a:gd name="connsiteY89" fmla="*/ 3071598 h 4535346"/>
              <a:gd name="connsiteX90" fmla="*/ 1912746 w 4100376"/>
              <a:gd name="connsiteY90" fmla="*/ 3130394 h 4535346"/>
              <a:gd name="connsiteX91" fmla="*/ 1910529 w 4100376"/>
              <a:gd name="connsiteY91" fmla="*/ 3216231 h 4535346"/>
              <a:gd name="connsiteX92" fmla="*/ 1779729 w 4100376"/>
              <a:gd name="connsiteY92" fmla="*/ 3218408 h 4535346"/>
              <a:gd name="connsiteX93" fmla="*/ 1702769 w 4100376"/>
              <a:gd name="connsiteY93" fmla="*/ 3306422 h 4535346"/>
              <a:gd name="connsiteX94" fmla="*/ 1524463 w 4100376"/>
              <a:gd name="connsiteY94" fmla="*/ 3315314 h 4535346"/>
              <a:gd name="connsiteX95" fmla="*/ 1483924 w 4100376"/>
              <a:gd name="connsiteY95" fmla="*/ 3240911 h 4535346"/>
              <a:gd name="connsiteX96" fmla="*/ 1312269 w 4100376"/>
              <a:gd name="connsiteY96" fmla="*/ 3245447 h 4535346"/>
              <a:gd name="connsiteX97" fmla="*/ 1199522 w 4100376"/>
              <a:gd name="connsiteY97" fmla="*/ 3283738 h 4535346"/>
              <a:gd name="connsiteX98" fmla="*/ 1100076 w 4100376"/>
              <a:gd name="connsiteY98" fmla="*/ 3252343 h 4535346"/>
              <a:gd name="connsiteX99" fmla="*/ 1059537 w 4100376"/>
              <a:gd name="connsiteY99" fmla="*/ 3168685 h 4535346"/>
              <a:gd name="connsiteX100" fmla="*/ 1000630 w 4100376"/>
              <a:gd name="connsiteY100" fmla="*/ 3094282 h 4535346"/>
              <a:gd name="connsiteX101" fmla="*/ 993979 w 4100376"/>
              <a:gd name="connsiteY101" fmla="*/ 3039840 h 4535346"/>
              <a:gd name="connsiteX102" fmla="*/ 790653 w 4100376"/>
              <a:gd name="connsiteY102" fmla="*/ 3062706 h 4535346"/>
              <a:gd name="connsiteX103" fmla="*/ 774818 w 4100376"/>
              <a:gd name="connsiteY103" fmla="*/ 3164148 h 4535346"/>
              <a:gd name="connsiteX104" fmla="*/ 725411 w 4100376"/>
              <a:gd name="connsiteY104" fmla="*/ 3200261 h 4535346"/>
              <a:gd name="connsiteX105" fmla="*/ 409338 w 4100376"/>
              <a:gd name="connsiteY105" fmla="*/ 3249440 h 4535346"/>
              <a:gd name="connsiteX106" fmla="*/ 326264 w 4100376"/>
              <a:gd name="connsiteY106" fmla="*/ 3304885 h 4535346"/>
              <a:gd name="connsiteX107" fmla="*/ 322331 w 4100376"/>
              <a:gd name="connsiteY107" fmla="*/ 3302534 h 4535346"/>
              <a:gd name="connsiteX108" fmla="*/ 407123 w 4100376"/>
              <a:gd name="connsiteY108" fmla="*/ 3245976 h 4535346"/>
              <a:gd name="connsiteX109" fmla="*/ 378996 w 4100376"/>
              <a:gd name="connsiteY109" fmla="*/ 3104463 h 4535346"/>
              <a:gd name="connsiteX110" fmla="*/ 231791 w 4100376"/>
              <a:gd name="connsiteY110" fmla="*/ 2923574 h 4535346"/>
              <a:gd name="connsiteX111" fmla="*/ 175332 w 4100376"/>
              <a:gd name="connsiteY111" fmla="*/ 2867016 h 4535346"/>
              <a:gd name="connsiteX112" fmla="*/ 231791 w 4100376"/>
              <a:gd name="connsiteY112" fmla="*/ 2782299 h 4535346"/>
              <a:gd name="connsiteX113" fmla="*/ 113124 w 4100376"/>
              <a:gd name="connsiteY113" fmla="*/ 2720014 h 4535346"/>
              <a:gd name="connsiteX114" fmla="*/ 113124 w 4100376"/>
              <a:gd name="connsiteY114" fmla="*/ 2601172 h 4535346"/>
              <a:gd name="connsiteX115" fmla="*/ 90540 w 4100376"/>
              <a:gd name="connsiteY115" fmla="*/ 2482568 h 4535346"/>
              <a:gd name="connsiteX116" fmla="*/ 90540 w 4100376"/>
              <a:gd name="connsiteY116" fmla="*/ 2459897 h 4535346"/>
              <a:gd name="connsiteX117" fmla="*/ 33876 w 4100376"/>
              <a:gd name="connsiteY117" fmla="*/ 2397612 h 4535346"/>
              <a:gd name="connsiteX118" fmla="*/ 0 w 4100376"/>
              <a:gd name="connsiteY118" fmla="*/ 2459897 h 4535346"/>
              <a:gd name="connsiteX119" fmla="*/ 0 w 4100376"/>
              <a:gd name="connsiteY119" fmla="*/ 2341055 h 4535346"/>
              <a:gd name="connsiteX120" fmla="*/ 90540 w 4100376"/>
              <a:gd name="connsiteY120" fmla="*/ 2250610 h 4535346"/>
              <a:gd name="connsiteX121" fmla="*/ 33876 w 4100376"/>
              <a:gd name="connsiteY121" fmla="*/ 2103608 h 4535346"/>
              <a:gd name="connsiteX122" fmla="*/ 113124 w 4100376"/>
              <a:gd name="connsiteY122" fmla="*/ 2018891 h 4535346"/>
              <a:gd name="connsiteX123" fmla="*/ 90540 w 4100376"/>
              <a:gd name="connsiteY123" fmla="*/ 1928447 h 4535346"/>
              <a:gd name="connsiteX124" fmla="*/ 113124 w 4100376"/>
              <a:gd name="connsiteY124" fmla="*/ 1871889 h 4535346"/>
              <a:gd name="connsiteX125" fmla="*/ 231791 w 4100376"/>
              <a:gd name="connsiteY125" fmla="*/ 1719160 h 4535346"/>
              <a:gd name="connsiteX126" fmla="*/ 175332 w 4100376"/>
              <a:gd name="connsiteY126" fmla="*/ 1696489 h 4535346"/>
              <a:gd name="connsiteX127" fmla="*/ 265872 w 4100376"/>
              <a:gd name="connsiteY127" fmla="*/ 1639932 h 4535346"/>
              <a:gd name="connsiteX128" fmla="*/ 469536 w 4100376"/>
              <a:gd name="connsiteY128" fmla="*/ 1606045 h 4535346"/>
              <a:gd name="connsiteX129" fmla="*/ 469536 w 4100376"/>
              <a:gd name="connsiteY129" fmla="*/ 644566 h 4535346"/>
              <a:gd name="connsiteX130" fmla="*/ 469536 w 4100376"/>
              <a:gd name="connsiteY130" fmla="*/ 554121 h 4535346"/>
              <a:gd name="connsiteX131" fmla="*/ 701326 w 4100376"/>
              <a:gd name="connsiteY131" fmla="*/ 554121 h 4535346"/>
              <a:gd name="connsiteX0" fmla="*/ 1730732 w 4100376"/>
              <a:gd name="connsiteY0" fmla="*/ 4486334 h 4535346"/>
              <a:gd name="connsiteX1" fmla="*/ 1733173 w 4100376"/>
              <a:gd name="connsiteY1" fmla="*/ 4535346 h 4535346"/>
              <a:gd name="connsiteX2" fmla="*/ 1730732 w 4100376"/>
              <a:gd name="connsiteY2" fmla="*/ 4535346 h 4535346"/>
              <a:gd name="connsiteX3" fmla="*/ 1730732 w 4100376"/>
              <a:gd name="connsiteY3" fmla="*/ 4486334 h 4535346"/>
              <a:gd name="connsiteX4" fmla="*/ 1464860 w 4100376"/>
              <a:gd name="connsiteY4" fmla="*/ 4390854 h 4535346"/>
              <a:gd name="connsiteX5" fmla="*/ 1467456 w 4100376"/>
              <a:gd name="connsiteY5" fmla="*/ 4392166 h 4535346"/>
              <a:gd name="connsiteX6" fmla="*/ 1467456 w 4100376"/>
              <a:gd name="connsiteY6" fmla="*/ 4480519 h 4535346"/>
              <a:gd name="connsiteX7" fmla="*/ 1464860 w 4100376"/>
              <a:gd name="connsiteY7" fmla="*/ 4478788 h 4535346"/>
              <a:gd name="connsiteX8" fmla="*/ 1464860 w 4100376"/>
              <a:gd name="connsiteY8" fmla="*/ 4390854 h 4535346"/>
              <a:gd name="connsiteX9" fmla="*/ 3399389 w 4100376"/>
              <a:gd name="connsiteY9" fmla="*/ 4297661 h 4535346"/>
              <a:gd name="connsiteX10" fmla="*/ 3489590 w 4100376"/>
              <a:gd name="connsiteY10" fmla="*/ 4297661 h 4535346"/>
              <a:gd name="connsiteX11" fmla="*/ 3489590 w 4100376"/>
              <a:gd name="connsiteY11" fmla="*/ 4301249 h 4535346"/>
              <a:gd name="connsiteX12" fmla="*/ 3401268 w 4100376"/>
              <a:gd name="connsiteY12" fmla="*/ 4301249 h 4535346"/>
              <a:gd name="connsiteX13" fmla="*/ 3399389 w 4100376"/>
              <a:gd name="connsiteY13" fmla="*/ 4297661 h 4535346"/>
              <a:gd name="connsiteX14" fmla="*/ 1318413 w 4100376"/>
              <a:gd name="connsiteY14" fmla="*/ 4181545 h 4535346"/>
              <a:gd name="connsiteX15" fmla="*/ 1320504 w 4100376"/>
              <a:gd name="connsiteY15" fmla="*/ 4182748 h 4535346"/>
              <a:gd name="connsiteX16" fmla="*/ 1353918 w 4100376"/>
              <a:gd name="connsiteY16" fmla="*/ 4332877 h 4535346"/>
              <a:gd name="connsiteX17" fmla="*/ 1351737 w 4100376"/>
              <a:gd name="connsiteY17" fmla="*/ 4331786 h 4535346"/>
              <a:gd name="connsiteX18" fmla="*/ 1318413 w 4100376"/>
              <a:gd name="connsiteY18" fmla="*/ 4181545 h 4535346"/>
              <a:gd name="connsiteX19" fmla="*/ 1109122 w 4100376"/>
              <a:gd name="connsiteY19" fmla="*/ 3948689 h 4535346"/>
              <a:gd name="connsiteX20" fmla="*/ 1110844 w 4100376"/>
              <a:gd name="connsiteY20" fmla="*/ 3950827 h 4535346"/>
              <a:gd name="connsiteX21" fmla="*/ 1171571 w 4100376"/>
              <a:gd name="connsiteY21" fmla="*/ 4094629 h 4535346"/>
              <a:gd name="connsiteX22" fmla="*/ 1170656 w 4100376"/>
              <a:gd name="connsiteY22" fmla="*/ 4094101 h 4535346"/>
              <a:gd name="connsiteX23" fmla="*/ 1109122 w 4100376"/>
              <a:gd name="connsiteY23" fmla="*/ 3948689 h 4535346"/>
              <a:gd name="connsiteX24" fmla="*/ 996467 w 4100376"/>
              <a:gd name="connsiteY24" fmla="*/ 3837408 h 4535346"/>
              <a:gd name="connsiteX25" fmla="*/ 997463 w 4100376"/>
              <a:gd name="connsiteY25" fmla="*/ 3837408 h 4535346"/>
              <a:gd name="connsiteX26" fmla="*/ 1024768 w 4100376"/>
              <a:gd name="connsiteY26" fmla="*/ 3918940 h 4535346"/>
              <a:gd name="connsiteX27" fmla="*/ 1023657 w 4100376"/>
              <a:gd name="connsiteY27" fmla="*/ 3918940 h 4535346"/>
              <a:gd name="connsiteX28" fmla="*/ 996467 w 4100376"/>
              <a:gd name="connsiteY28" fmla="*/ 3837408 h 4535346"/>
              <a:gd name="connsiteX29" fmla="*/ 2784956 w 4100376"/>
              <a:gd name="connsiteY29" fmla="*/ 3682646 h 4535346"/>
              <a:gd name="connsiteX30" fmla="*/ 2958052 w 4100376"/>
              <a:gd name="connsiteY30" fmla="*/ 3771938 h 4535346"/>
              <a:gd name="connsiteX31" fmla="*/ 3105052 w 4100376"/>
              <a:gd name="connsiteY31" fmla="*/ 3918940 h 4535346"/>
              <a:gd name="connsiteX32" fmla="*/ 3308716 w 4100376"/>
              <a:gd name="connsiteY32" fmla="*/ 4065942 h 4535346"/>
              <a:gd name="connsiteX33" fmla="*/ 3309187 w 4100376"/>
              <a:gd name="connsiteY33" fmla="*/ 4067837 h 4535346"/>
              <a:gd name="connsiteX34" fmla="*/ 3107364 w 4100376"/>
              <a:gd name="connsiteY34" fmla="*/ 3922518 h 4535346"/>
              <a:gd name="connsiteX35" fmla="*/ 2960412 w 4100376"/>
              <a:gd name="connsiteY35" fmla="*/ 3775526 h 4535346"/>
              <a:gd name="connsiteX36" fmla="*/ 2784956 w 4100376"/>
              <a:gd name="connsiteY36" fmla="*/ 3684790 h 4535346"/>
              <a:gd name="connsiteX37" fmla="*/ 2784956 w 4100376"/>
              <a:gd name="connsiteY37" fmla="*/ 3682646 h 4535346"/>
              <a:gd name="connsiteX38" fmla="*/ 786497 w 4100376"/>
              <a:gd name="connsiteY38" fmla="*/ 3626103 h 4535346"/>
              <a:gd name="connsiteX39" fmla="*/ 788436 w 4100376"/>
              <a:gd name="connsiteY39" fmla="*/ 3628171 h 4535346"/>
              <a:gd name="connsiteX40" fmla="*/ 855102 w 4100376"/>
              <a:gd name="connsiteY40" fmla="*/ 3833984 h 4535346"/>
              <a:gd name="connsiteX41" fmla="*/ 854074 w 4100376"/>
              <a:gd name="connsiteY41" fmla="*/ 3833984 h 4535346"/>
              <a:gd name="connsiteX42" fmla="*/ 786497 w 4100376"/>
              <a:gd name="connsiteY42" fmla="*/ 3626103 h 4535346"/>
              <a:gd name="connsiteX43" fmla="*/ 554327 w 4100376"/>
              <a:gd name="connsiteY43" fmla="*/ 3452506 h 4535346"/>
              <a:gd name="connsiteX44" fmla="*/ 556607 w 4100376"/>
              <a:gd name="connsiteY44" fmla="*/ 3452506 h 4535346"/>
              <a:gd name="connsiteX45" fmla="*/ 556607 w 4100376"/>
              <a:gd name="connsiteY45" fmla="*/ 3534253 h 4535346"/>
              <a:gd name="connsiteX46" fmla="*/ 554327 w 4100376"/>
              <a:gd name="connsiteY46" fmla="*/ 3534253 h 4535346"/>
              <a:gd name="connsiteX47" fmla="*/ 554327 w 4100376"/>
              <a:gd name="connsiteY47" fmla="*/ 3452506 h 4535346"/>
              <a:gd name="connsiteX48" fmla="*/ 378996 w 4100376"/>
              <a:gd name="connsiteY48" fmla="*/ 3338515 h 4535346"/>
              <a:gd name="connsiteX49" fmla="*/ 381151 w 4100376"/>
              <a:gd name="connsiteY49" fmla="*/ 3339813 h 4535346"/>
              <a:gd name="connsiteX50" fmla="*/ 381151 w 4100376"/>
              <a:gd name="connsiteY50" fmla="*/ 3396432 h 4535346"/>
              <a:gd name="connsiteX51" fmla="*/ 407845 w 4100376"/>
              <a:gd name="connsiteY51" fmla="*/ 3449536 h 4535346"/>
              <a:gd name="connsiteX52" fmla="*/ 407123 w 4100376"/>
              <a:gd name="connsiteY52" fmla="*/ 3449536 h 4535346"/>
              <a:gd name="connsiteX53" fmla="*/ 378996 w 4100376"/>
              <a:gd name="connsiteY53" fmla="*/ 3392978 h 4535346"/>
              <a:gd name="connsiteX54" fmla="*/ 378996 w 4100376"/>
              <a:gd name="connsiteY54" fmla="*/ 3338515 h 4535346"/>
              <a:gd name="connsiteX55" fmla="*/ 701326 w 4100376"/>
              <a:gd name="connsiteY55" fmla="*/ 0 h 4535346"/>
              <a:gd name="connsiteX56" fmla="*/ 3574382 w 4100376"/>
              <a:gd name="connsiteY56" fmla="*/ 22671 h 4535346"/>
              <a:gd name="connsiteX57" fmla="*/ 3631046 w 4100376"/>
              <a:gd name="connsiteY57" fmla="*/ 169673 h 4535346"/>
              <a:gd name="connsiteX58" fmla="*/ 3721586 w 4100376"/>
              <a:gd name="connsiteY58" fmla="*/ 260117 h 4535346"/>
              <a:gd name="connsiteX59" fmla="*/ 3687506 w 4100376"/>
              <a:gd name="connsiteY59" fmla="*/ 260117 h 4535346"/>
              <a:gd name="connsiteX60" fmla="*/ 3811921 w 4100376"/>
              <a:gd name="connsiteY60" fmla="*/ 842637 h 4535346"/>
              <a:gd name="connsiteX61" fmla="*/ 3925045 w 4100376"/>
              <a:gd name="connsiteY61" fmla="*/ 933081 h 4535346"/>
              <a:gd name="connsiteX62" fmla="*/ 4072250 w 4100376"/>
              <a:gd name="connsiteY62" fmla="*/ 1023525 h 4535346"/>
              <a:gd name="connsiteX63" fmla="*/ 4100376 w 4100376"/>
              <a:gd name="connsiteY63" fmla="*/ 1080083 h 4535346"/>
              <a:gd name="connsiteX64" fmla="*/ 4072250 w 4100376"/>
              <a:gd name="connsiteY64" fmla="*/ 1227085 h 4535346"/>
              <a:gd name="connsiteX65" fmla="*/ 3953377 w 4100376"/>
              <a:gd name="connsiteY65" fmla="*/ 1165039 h 4535346"/>
              <a:gd name="connsiteX66" fmla="*/ 3868586 w 4100376"/>
              <a:gd name="connsiteY66" fmla="*/ 1255483 h 4535346"/>
              <a:gd name="connsiteX67" fmla="*/ 3868586 w 4100376"/>
              <a:gd name="connsiteY67" fmla="*/ 1312041 h 4535346"/>
              <a:gd name="connsiteX68" fmla="*/ 3778046 w 4100376"/>
              <a:gd name="connsiteY68" fmla="*/ 1312041 h 4535346"/>
              <a:gd name="connsiteX69" fmla="*/ 3721586 w 4100376"/>
              <a:gd name="connsiteY69" fmla="*/ 1464531 h 4535346"/>
              <a:gd name="connsiteX70" fmla="*/ 3721586 w 4100376"/>
              <a:gd name="connsiteY70" fmla="*/ 1606045 h 4535346"/>
              <a:gd name="connsiteX71" fmla="*/ 3631046 w 4100376"/>
              <a:gd name="connsiteY71" fmla="*/ 1928447 h 4535346"/>
              <a:gd name="connsiteX72" fmla="*/ 3574382 w 4100376"/>
              <a:gd name="connsiteY72" fmla="*/ 2250610 h 4535346"/>
              <a:gd name="connsiteX73" fmla="*/ 3546255 w 4100376"/>
              <a:gd name="connsiteY73" fmla="*/ 2397612 h 4535346"/>
              <a:gd name="connsiteX74" fmla="*/ 3455715 w 4100376"/>
              <a:gd name="connsiteY74" fmla="*/ 2459897 h 4535346"/>
              <a:gd name="connsiteX75" fmla="*/ 3336842 w 4100376"/>
              <a:gd name="connsiteY75" fmla="*/ 2629570 h 4535346"/>
              <a:gd name="connsiteX76" fmla="*/ 3308716 w 4100376"/>
              <a:gd name="connsiteY76" fmla="*/ 2867016 h 4535346"/>
              <a:gd name="connsiteX77" fmla="*/ 3252051 w 4100376"/>
              <a:gd name="connsiteY77" fmla="*/ 2923574 h 4535346"/>
              <a:gd name="connsiteX78" fmla="*/ 3167260 w 4100376"/>
              <a:gd name="connsiteY78" fmla="*/ 2923574 h 4535346"/>
              <a:gd name="connsiteX79" fmla="*/ 3105052 w 4100376"/>
              <a:gd name="connsiteY79" fmla="*/ 3014018 h 4535346"/>
              <a:gd name="connsiteX80" fmla="*/ 3105052 w 4100376"/>
              <a:gd name="connsiteY80" fmla="*/ 3104463 h 4535346"/>
              <a:gd name="connsiteX81" fmla="*/ 3076720 w 4100376"/>
              <a:gd name="connsiteY81" fmla="*/ 3217578 h 4535346"/>
              <a:gd name="connsiteX82" fmla="*/ 3076720 w 4100376"/>
              <a:gd name="connsiteY82" fmla="*/ 3221035 h 4535346"/>
              <a:gd name="connsiteX83" fmla="*/ 2972764 w 4100376"/>
              <a:gd name="connsiteY83" fmla="*/ 3209335 h 4535346"/>
              <a:gd name="connsiteX84" fmla="*/ 3015202 w 4100376"/>
              <a:gd name="connsiteY84" fmla="*/ 3138198 h 4535346"/>
              <a:gd name="connsiteX85" fmla="*/ 2863500 w 4100376"/>
              <a:gd name="connsiteY85" fmla="*/ 2984673 h 4535346"/>
              <a:gd name="connsiteX86" fmla="*/ 2815360 w 4100376"/>
              <a:gd name="connsiteY86" fmla="*/ 2944568 h 4535346"/>
              <a:gd name="connsiteX87" fmla="*/ 2798575 w 4100376"/>
              <a:gd name="connsiteY87" fmla="*/ 2717547 h 4535346"/>
              <a:gd name="connsiteX88" fmla="*/ 2836580 w 4100376"/>
              <a:gd name="connsiteY88" fmla="*/ 2582532 h 4535346"/>
              <a:gd name="connsiteX89" fmla="*/ 2671575 w 4100376"/>
              <a:gd name="connsiteY89" fmla="*/ 2574910 h 4535346"/>
              <a:gd name="connsiteX90" fmla="*/ 2682660 w 4100376"/>
              <a:gd name="connsiteY90" fmla="*/ 2654032 h 4535346"/>
              <a:gd name="connsiteX91" fmla="*/ 2515439 w 4100376"/>
              <a:gd name="connsiteY91" fmla="*/ 2649313 h 4535346"/>
              <a:gd name="connsiteX92" fmla="*/ 2578780 w 4100376"/>
              <a:gd name="connsiteY92" fmla="*/ 2721721 h 4535346"/>
              <a:gd name="connsiteX93" fmla="*/ 2578780 w 4100376"/>
              <a:gd name="connsiteY93" fmla="*/ 2852562 h 4535346"/>
              <a:gd name="connsiteX94" fmla="*/ 2606017 w 4100376"/>
              <a:gd name="connsiteY94" fmla="*/ 2895570 h 4535346"/>
              <a:gd name="connsiteX95" fmla="*/ 2504354 w 4100376"/>
              <a:gd name="connsiteY95" fmla="*/ 2970155 h 4535346"/>
              <a:gd name="connsiteX96" fmla="*/ 2310213 w 4100376"/>
              <a:gd name="connsiteY96" fmla="*/ 3202620 h 4535346"/>
              <a:gd name="connsiteX97" fmla="*/ 2210767 w 4100376"/>
              <a:gd name="connsiteY97" fmla="*/ 3213690 h 4535346"/>
              <a:gd name="connsiteX98" fmla="*/ 2007758 w 4100376"/>
              <a:gd name="connsiteY98" fmla="*/ 3071598 h 4535346"/>
              <a:gd name="connsiteX99" fmla="*/ 1912746 w 4100376"/>
              <a:gd name="connsiteY99" fmla="*/ 3130394 h 4535346"/>
              <a:gd name="connsiteX100" fmla="*/ 1910529 w 4100376"/>
              <a:gd name="connsiteY100" fmla="*/ 3216231 h 4535346"/>
              <a:gd name="connsiteX101" fmla="*/ 1779729 w 4100376"/>
              <a:gd name="connsiteY101" fmla="*/ 3218408 h 4535346"/>
              <a:gd name="connsiteX102" fmla="*/ 1702769 w 4100376"/>
              <a:gd name="connsiteY102" fmla="*/ 3306422 h 4535346"/>
              <a:gd name="connsiteX103" fmla="*/ 1524463 w 4100376"/>
              <a:gd name="connsiteY103" fmla="*/ 3315314 h 4535346"/>
              <a:gd name="connsiteX104" fmla="*/ 1483924 w 4100376"/>
              <a:gd name="connsiteY104" fmla="*/ 3240911 h 4535346"/>
              <a:gd name="connsiteX105" fmla="*/ 1312269 w 4100376"/>
              <a:gd name="connsiteY105" fmla="*/ 3245447 h 4535346"/>
              <a:gd name="connsiteX106" fmla="*/ 1199522 w 4100376"/>
              <a:gd name="connsiteY106" fmla="*/ 3283738 h 4535346"/>
              <a:gd name="connsiteX107" fmla="*/ 1100076 w 4100376"/>
              <a:gd name="connsiteY107" fmla="*/ 3252343 h 4535346"/>
              <a:gd name="connsiteX108" fmla="*/ 1059537 w 4100376"/>
              <a:gd name="connsiteY108" fmla="*/ 3168685 h 4535346"/>
              <a:gd name="connsiteX109" fmla="*/ 1000630 w 4100376"/>
              <a:gd name="connsiteY109" fmla="*/ 3094282 h 4535346"/>
              <a:gd name="connsiteX110" fmla="*/ 993979 w 4100376"/>
              <a:gd name="connsiteY110" fmla="*/ 3039840 h 4535346"/>
              <a:gd name="connsiteX111" fmla="*/ 790653 w 4100376"/>
              <a:gd name="connsiteY111" fmla="*/ 3062706 h 4535346"/>
              <a:gd name="connsiteX112" fmla="*/ 774818 w 4100376"/>
              <a:gd name="connsiteY112" fmla="*/ 3164148 h 4535346"/>
              <a:gd name="connsiteX113" fmla="*/ 725411 w 4100376"/>
              <a:gd name="connsiteY113" fmla="*/ 3200261 h 4535346"/>
              <a:gd name="connsiteX114" fmla="*/ 409338 w 4100376"/>
              <a:gd name="connsiteY114" fmla="*/ 3249440 h 4535346"/>
              <a:gd name="connsiteX115" fmla="*/ 326264 w 4100376"/>
              <a:gd name="connsiteY115" fmla="*/ 3304885 h 4535346"/>
              <a:gd name="connsiteX116" fmla="*/ 322331 w 4100376"/>
              <a:gd name="connsiteY116" fmla="*/ 3302534 h 4535346"/>
              <a:gd name="connsiteX117" fmla="*/ 407123 w 4100376"/>
              <a:gd name="connsiteY117" fmla="*/ 3245976 h 4535346"/>
              <a:gd name="connsiteX118" fmla="*/ 378996 w 4100376"/>
              <a:gd name="connsiteY118" fmla="*/ 3104463 h 4535346"/>
              <a:gd name="connsiteX119" fmla="*/ 231791 w 4100376"/>
              <a:gd name="connsiteY119" fmla="*/ 2923574 h 4535346"/>
              <a:gd name="connsiteX120" fmla="*/ 175332 w 4100376"/>
              <a:gd name="connsiteY120" fmla="*/ 2867016 h 4535346"/>
              <a:gd name="connsiteX121" fmla="*/ 231791 w 4100376"/>
              <a:gd name="connsiteY121" fmla="*/ 2782299 h 4535346"/>
              <a:gd name="connsiteX122" fmla="*/ 113124 w 4100376"/>
              <a:gd name="connsiteY122" fmla="*/ 2720014 h 4535346"/>
              <a:gd name="connsiteX123" fmla="*/ 113124 w 4100376"/>
              <a:gd name="connsiteY123" fmla="*/ 2601172 h 4535346"/>
              <a:gd name="connsiteX124" fmla="*/ 90540 w 4100376"/>
              <a:gd name="connsiteY124" fmla="*/ 2482568 h 4535346"/>
              <a:gd name="connsiteX125" fmla="*/ 90540 w 4100376"/>
              <a:gd name="connsiteY125" fmla="*/ 2459897 h 4535346"/>
              <a:gd name="connsiteX126" fmla="*/ 33876 w 4100376"/>
              <a:gd name="connsiteY126" fmla="*/ 2397612 h 4535346"/>
              <a:gd name="connsiteX127" fmla="*/ 0 w 4100376"/>
              <a:gd name="connsiteY127" fmla="*/ 2459897 h 4535346"/>
              <a:gd name="connsiteX128" fmla="*/ 0 w 4100376"/>
              <a:gd name="connsiteY128" fmla="*/ 2341055 h 4535346"/>
              <a:gd name="connsiteX129" fmla="*/ 90540 w 4100376"/>
              <a:gd name="connsiteY129" fmla="*/ 2250610 h 4535346"/>
              <a:gd name="connsiteX130" fmla="*/ 33876 w 4100376"/>
              <a:gd name="connsiteY130" fmla="*/ 2103608 h 4535346"/>
              <a:gd name="connsiteX131" fmla="*/ 113124 w 4100376"/>
              <a:gd name="connsiteY131" fmla="*/ 2018891 h 4535346"/>
              <a:gd name="connsiteX132" fmla="*/ 90540 w 4100376"/>
              <a:gd name="connsiteY132" fmla="*/ 1928447 h 4535346"/>
              <a:gd name="connsiteX133" fmla="*/ 113124 w 4100376"/>
              <a:gd name="connsiteY133" fmla="*/ 1871889 h 4535346"/>
              <a:gd name="connsiteX134" fmla="*/ 231791 w 4100376"/>
              <a:gd name="connsiteY134" fmla="*/ 1719160 h 4535346"/>
              <a:gd name="connsiteX135" fmla="*/ 175332 w 4100376"/>
              <a:gd name="connsiteY135" fmla="*/ 1696489 h 4535346"/>
              <a:gd name="connsiteX136" fmla="*/ 265872 w 4100376"/>
              <a:gd name="connsiteY136" fmla="*/ 1639932 h 4535346"/>
              <a:gd name="connsiteX137" fmla="*/ 469536 w 4100376"/>
              <a:gd name="connsiteY137" fmla="*/ 1606045 h 4535346"/>
              <a:gd name="connsiteX138" fmla="*/ 469536 w 4100376"/>
              <a:gd name="connsiteY138" fmla="*/ 644566 h 4535346"/>
              <a:gd name="connsiteX139" fmla="*/ 469536 w 4100376"/>
              <a:gd name="connsiteY139" fmla="*/ 554121 h 4535346"/>
              <a:gd name="connsiteX140" fmla="*/ 701326 w 4100376"/>
              <a:gd name="connsiteY140" fmla="*/ 554121 h 4535346"/>
              <a:gd name="connsiteX141" fmla="*/ 701326 w 4100376"/>
              <a:gd name="connsiteY141" fmla="*/ 0 h 4535346"/>
              <a:gd name="connsiteX0" fmla="*/ 1730732 w 4100376"/>
              <a:gd name="connsiteY0" fmla="*/ 4535346 h 4535346"/>
              <a:gd name="connsiteX1" fmla="*/ 1733173 w 4100376"/>
              <a:gd name="connsiteY1" fmla="*/ 4535346 h 4535346"/>
              <a:gd name="connsiteX2" fmla="*/ 1730732 w 4100376"/>
              <a:gd name="connsiteY2" fmla="*/ 4535346 h 4535346"/>
              <a:gd name="connsiteX3" fmla="*/ 1464860 w 4100376"/>
              <a:gd name="connsiteY3" fmla="*/ 4390854 h 4535346"/>
              <a:gd name="connsiteX4" fmla="*/ 1467456 w 4100376"/>
              <a:gd name="connsiteY4" fmla="*/ 4392166 h 4535346"/>
              <a:gd name="connsiteX5" fmla="*/ 1467456 w 4100376"/>
              <a:gd name="connsiteY5" fmla="*/ 4480519 h 4535346"/>
              <a:gd name="connsiteX6" fmla="*/ 1464860 w 4100376"/>
              <a:gd name="connsiteY6" fmla="*/ 4478788 h 4535346"/>
              <a:gd name="connsiteX7" fmla="*/ 1464860 w 4100376"/>
              <a:gd name="connsiteY7" fmla="*/ 4390854 h 4535346"/>
              <a:gd name="connsiteX8" fmla="*/ 3399389 w 4100376"/>
              <a:gd name="connsiteY8" fmla="*/ 4297661 h 4535346"/>
              <a:gd name="connsiteX9" fmla="*/ 3489590 w 4100376"/>
              <a:gd name="connsiteY9" fmla="*/ 4297661 h 4535346"/>
              <a:gd name="connsiteX10" fmla="*/ 3489590 w 4100376"/>
              <a:gd name="connsiteY10" fmla="*/ 4301249 h 4535346"/>
              <a:gd name="connsiteX11" fmla="*/ 3401268 w 4100376"/>
              <a:gd name="connsiteY11" fmla="*/ 4301249 h 4535346"/>
              <a:gd name="connsiteX12" fmla="*/ 3399389 w 4100376"/>
              <a:gd name="connsiteY12" fmla="*/ 4297661 h 4535346"/>
              <a:gd name="connsiteX13" fmla="*/ 1318413 w 4100376"/>
              <a:gd name="connsiteY13" fmla="*/ 4181545 h 4535346"/>
              <a:gd name="connsiteX14" fmla="*/ 1320504 w 4100376"/>
              <a:gd name="connsiteY14" fmla="*/ 4182748 h 4535346"/>
              <a:gd name="connsiteX15" fmla="*/ 1353918 w 4100376"/>
              <a:gd name="connsiteY15" fmla="*/ 4332877 h 4535346"/>
              <a:gd name="connsiteX16" fmla="*/ 1351737 w 4100376"/>
              <a:gd name="connsiteY16" fmla="*/ 4331786 h 4535346"/>
              <a:gd name="connsiteX17" fmla="*/ 1318413 w 4100376"/>
              <a:gd name="connsiteY17" fmla="*/ 4181545 h 4535346"/>
              <a:gd name="connsiteX18" fmla="*/ 1109122 w 4100376"/>
              <a:gd name="connsiteY18" fmla="*/ 3948689 h 4535346"/>
              <a:gd name="connsiteX19" fmla="*/ 1110844 w 4100376"/>
              <a:gd name="connsiteY19" fmla="*/ 3950827 h 4535346"/>
              <a:gd name="connsiteX20" fmla="*/ 1171571 w 4100376"/>
              <a:gd name="connsiteY20" fmla="*/ 4094629 h 4535346"/>
              <a:gd name="connsiteX21" fmla="*/ 1170656 w 4100376"/>
              <a:gd name="connsiteY21" fmla="*/ 4094101 h 4535346"/>
              <a:gd name="connsiteX22" fmla="*/ 1109122 w 4100376"/>
              <a:gd name="connsiteY22" fmla="*/ 3948689 h 4535346"/>
              <a:gd name="connsiteX23" fmla="*/ 996467 w 4100376"/>
              <a:gd name="connsiteY23" fmla="*/ 3837408 h 4535346"/>
              <a:gd name="connsiteX24" fmla="*/ 997463 w 4100376"/>
              <a:gd name="connsiteY24" fmla="*/ 3837408 h 4535346"/>
              <a:gd name="connsiteX25" fmla="*/ 1024768 w 4100376"/>
              <a:gd name="connsiteY25" fmla="*/ 3918940 h 4535346"/>
              <a:gd name="connsiteX26" fmla="*/ 1023657 w 4100376"/>
              <a:gd name="connsiteY26" fmla="*/ 3918940 h 4535346"/>
              <a:gd name="connsiteX27" fmla="*/ 996467 w 4100376"/>
              <a:gd name="connsiteY27" fmla="*/ 3837408 h 4535346"/>
              <a:gd name="connsiteX28" fmla="*/ 2784956 w 4100376"/>
              <a:gd name="connsiteY28" fmla="*/ 3682646 h 4535346"/>
              <a:gd name="connsiteX29" fmla="*/ 2958052 w 4100376"/>
              <a:gd name="connsiteY29" fmla="*/ 3771938 h 4535346"/>
              <a:gd name="connsiteX30" fmla="*/ 3105052 w 4100376"/>
              <a:gd name="connsiteY30" fmla="*/ 3918940 h 4535346"/>
              <a:gd name="connsiteX31" fmla="*/ 3308716 w 4100376"/>
              <a:gd name="connsiteY31" fmla="*/ 4065942 h 4535346"/>
              <a:gd name="connsiteX32" fmla="*/ 3309187 w 4100376"/>
              <a:gd name="connsiteY32" fmla="*/ 4067837 h 4535346"/>
              <a:gd name="connsiteX33" fmla="*/ 3107364 w 4100376"/>
              <a:gd name="connsiteY33" fmla="*/ 3922518 h 4535346"/>
              <a:gd name="connsiteX34" fmla="*/ 2960412 w 4100376"/>
              <a:gd name="connsiteY34" fmla="*/ 3775526 h 4535346"/>
              <a:gd name="connsiteX35" fmla="*/ 2784956 w 4100376"/>
              <a:gd name="connsiteY35" fmla="*/ 3684790 h 4535346"/>
              <a:gd name="connsiteX36" fmla="*/ 2784956 w 4100376"/>
              <a:gd name="connsiteY36" fmla="*/ 3682646 h 4535346"/>
              <a:gd name="connsiteX37" fmla="*/ 786497 w 4100376"/>
              <a:gd name="connsiteY37" fmla="*/ 3626103 h 4535346"/>
              <a:gd name="connsiteX38" fmla="*/ 788436 w 4100376"/>
              <a:gd name="connsiteY38" fmla="*/ 3628171 h 4535346"/>
              <a:gd name="connsiteX39" fmla="*/ 855102 w 4100376"/>
              <a:gd name="connsiteY39" fmla="*/ 3833984 h 4535346"/>
              <a:gd name="connsiteX40" fmla="*/ 854074 w 4100376"/>
              <a:gd name="connsiteY40" fmla="*/ 3833984 h 4535346"/>
              <a:gd name="connsiteX41" fmla="*/ 786497 w 4100376"/>
              <a:gd name="connsiteY41" fmla="*/ 3626103 h 4535346"/>
              <a:gd name="connsiteX42" fmla="*/ 554327 w 4100376"/>
              <a:gd name="connsiteY42" fmla="*/ 3452506 h 4535346"/>
              <a:gd name="connsiteX43" fmla="*/ 556607 w 4100376"/>
              <a:gd name="connsiteY43" fmla="*/ 3452506 h 4535346"/>
              <a:gd name="connsiteX44" fmla="*/ 556607 w 4100376"/>
              <a:gd name="connsiteY44" fmla="*/ 3534253 h 4535346"/>
              <a:gd name="connsiteX45" fmla="*/ 554327 w 4100376"/>
              <a:gd name="connsiteY45" fmla="*/ 3534253 h 4535346"/>
              <a:gd name="connsiteX46" fmla="*/ 554327 w 4100376"/>
              <a:gd name="connsiteY46" fmla="*/ 3452506 h 4535346"/>
              <a:gd name="connsiteX47" fmla="*/ 378996 w 4100376"/>
              <a:gd name="connsiteY47" fmla="*/ 3338515 h 4535346"/>
              <a:gd name="connsiteX48" fmla="*/ 381151 w 4100376"/>
              <a:gd name="connsiteY48" fmla="*/ 3339813 h 4535346"/>
              <a:gd name="connsiteX49" fmla="*/ 381151 w 4100376"/>
              <a:gd name="connsiteY49" fmla="*/ 3396432 h 4535346"/>
              <a:gd name="connsiteX50" fmla="*/ 407845 w 4100376"/>
              <a:gd name="connsiteY50" fmla="*/ 3449536 h 4535346"/>
              <a:gd name="connsiteX51" fmla="*/ 407123 w 4100376"/>
              <a:gd name="connsiteY51" fmla="*/ 3449536 h 4535346"/>
              <a:gd name="connsiteX52" fmla="*/ 378996 w 4100376"/>
              <a:gd name="connsiteY52" fmla="*/ 3392978 h 4535346"/>
              <a:gd name="connsiteX53" fmla="*/ 378996 w 4100376"/>
              <a:gd name="connsiteY53" fmla="*/ 3338515 h 4535346"/>
              <a:gd name="connsiteX54" fmla="*/ 701326 w 4100376"/>
              <a:gd name="connsiteY54" fmla="*/ 0 h 4535346"/>
              <a:gd name="connsiteX55" fmla="*/ 3574382 w 4100376"/>
              <a:gd name="connsiteY55" fmla="*/ 22671 h 4535346"/>
              <a:gd name="connsiteX56" fmla="*/ 3631046 w 4100376"/>
              <a:gd name="connsiteY56" fmla="*/ 169673 h 4535346"/>
              <a:gd name="connsiteX57" fmla="*/ 3721586 w 4100376"/>
              <a:gd name="connsiteY57" fmla="*/ 260117 h 4535346"/>
              <a:gd name="connsiteX58" fmla="*/ 3687506 w 4100376"/>
              <a:gd name="connsiteY58" fmla="*/ 260117 h 4535346"/>
              <a:gd name="connsiteX59" fmla="*/ 3811921 w 4100376"/>
              <a:gd name="connsiteY59" fmla="*/ 842637 h 4535346"/>
              <a:gd name="connsiteX60" fmla="*/ 3925045 w 4100376"/>
              <a:gd name="connsiteY60" fmla="*/ 933081 h 4535346"/>
              <a:gd name="connsiteX61" fmla="*/ 4072250 w 4100376"/>
              <a:gd name="connsiteY61" fmla="*/ 1023525 h 4535346"/>
              <a:gd name="connsiteX62" fmla="*/ 4100376 w 4100376"/>
              <a:gd name="connsiteY62" fmla="*/ 1080083 h 4535346"/>
              <a:gd name="connsiteX63" fmla="*/ 4072250 w 4100376"/>
              <a:gd name="connsiteY63" fmla="*/ 1227085 h 4535346"/>
              <a:gd name="connsiteX64" fmla="*/ 3953377 w 4100376"/>
              <a:gd name="connsiteY64" fmla="*/ 1165039 h 4535346"/>
              <a:gd name="connsiteX65" fmla="*/ 3868586 w 4100376"/>
              <a:gd name="connsiteY65" fmla="*/ 1255483 h 4535346"/>
              <a:gd name="connsiteX66" fmla="*/ 3868586 w 4100376"/>
              <a:gd name="connsiteY66" fmla="*/ 1312041 h 4535346"/>
              <a:gd name="connsiteX67" fmla="*/ 3778046 w 4100376"/>
              <a:gd name="connsiteY67" fmla="*/ 1312041 h 4535346"/>
              <a:gd name="connsiteX68" fmla="*/ 3721586 w 4100376"/>
              <a:gd name="connsiteY68" fmla="*/ 1464531 h 4535346"/>
              <a:gd name="connsiteX69" fmla="*/ 3721586 w 4100376"/>
              <a:gd name="connsiteY69" fmla="*/ 1606045 h 4535346"/>
              <a:gd name="connsiteX70" fmla="*/ 3631046 w 4100376"/>
              <a:gd name="connsiteY70" fmla="*/ 1928447 h 4535346"/>
              <a:gd name="connsiteX71" fmla="*/ 3574382 w 4100376"/>
              <a:gd name="connsiteY71" fmla="*/ 2250610 h 4535346"/>
              <a:gd name="connsiteX72" fmla="*/ 3546255 w 4100376"/>
              <a:gd name="connsiteY72" fmla="*/ 2397612 h 4535346"/>
              <a:gd name="connsiteX73" fmla="*/ 3455715 w 4100376"/>
              <a:gd name="connsiteY73" fmla="*/ 2459897 h 4535346"/>
              <a:gd name="connsiteX74" fmla="*/ 3336842 w 4100376"/>
              <a:gd name="connsiteY74" fmla="*/ 2629570 h 4535346"/>
              <a:gd name="connsiteX75" fmla="*/ 3308716 w 4100376"/>
              <a:gd name="connsiteY75" fmla="*/ 2867016 h 4535346"/>
              <a:gd name="connsiteX76" fmla="*/ 3252051 w 4100376"/>
              <a:gd name="connsiteY76" fmla="*/ 2923574 h 4535346"/>
              <a:gd name="connsiteX77" fmla="*/ 3167260 w 4100376"/>
              <a:gd name="connsiteY77" fmla="*/ 2923574 h 4535346"/>
              <a:gd name="connsiteX78" fmla="*/ 3105052 w 4100376"/>
              <a:gd name="connsiteY78" fmla="*/ 3014018 h 4535346"/>
              <a:gd name="connsiteX79" fmla="*/ 3105052 w 4100376"/>
              <a:gd name="connsiteY79" fmla="*/ 3104463 h 4535346"/>
              <a:gd name="connsiteX80" fmla="*/ 3076720 w 4100376"/>
              <a:gd name="connsiteY80" fmla="*/ 3217578 h 4535346"/>
              <a:gd name="connsiteX81" fmla="*/ 3076720 w 4100376"/>
              <a:gd name="connsiteY81" fmla="*/ 3221035 h 4535346"/>
              <a:gd name="connsiteX82" fmla="*/ 2972764 w 4100376"/>
              <a:gd name="connsiteY82" fmla="*/ 3209335 h 4535346"/>
              <a:gd name="connsiteX83" fmla="*/ 3015202 w 4100376"/>
              <a:gd name="connsiteY83" fmla="*/ 3138198 h 4535346"/>
              <a:gd name="connsiteX84" fmla="*/ 2863500 w 4100376"/>
              <a:gd name="connsiteY84" fmla="*/ 2984673 h 4535346"/>
              <a:gd name="connsiteX85" fmla="*/ 2815360 w 4100376"/>
              <a:gd name="connsiteY85" fmla="*/ 2944568 h 4535346"/>
              <a:gd name="connsiteX86" fmla="*/ 2798575 w 4100376"/>
              <a:gd name="connsiteY86" fmla="*/ 2717547 h 4535346"/>
              <a:gd name="connsiteX87" fmla="*/ 2836580 w 4100376"/>
              <a:gd name="connsiteY87" fmla="*/ 2582532 h 4535346"/>
              <a:gd name="connsiteX88" fmla="*/ 2671575 w 4100376"/>
              <a:gd name="connsiteY88" fmla="*/ 2574910 h 4535346"/>
              <a:gd name="connsiteX89" fmla="*/ 2682660 w 4100376"/>
              <a:gd name="connsiteY89" fmla="*/ 2654032 h 4535346"/>
              <a:gd name="connsiteX90" fmla="*/ 2515439 w 4100376"/>
              <a:gd name="connsiteY90" fmla="*/ 2649313 h 4535346"/>
              <a:gd name="connsiteX91" fmla="*/ 2578780 w 4100376"/>
              <a:gd name="connsiteY91" fmla="*/ 2721721 h 4535346"/>
              <a:gd name="connsiteX92" fmla="*/ 2578780 w 4100376"/>
              <a:gd name="connsiteY92" fmla="*/ 2852562 h 4535346"/>
              <a:gd name="connsiteX93" fmla="*/ 2606017 w 4100376"/>
              <a:gd name="connsiteY93" fmla="*/ 2895570 h 4535346"/>
              <a:gd name="connsiteX94" fmla="*/ 2504354 w 4100376"/>
              <a:gd name="connsiteY94" fmla="*/ 2970155 h 4535346"/>
              <a:gd name="connsiteX95" fmla="*/ 2310213 w 4100376"/>
              <a:gd name="connsiteY95" fmla="*/ 3202620 h 4535346"/>
              <a:gd name="connsiteX96" fmla="*/ 2210767 w 4100376"/>
              <a:gd name="connsiteY96" fmla="*/ 3213690 h 4535346"/>
              <a:gd name="connsiteX97" fmla="*/ 2007758 w 4100376"/>
              <a:gd name="connsiteY97" fmla="*/ 3071598 h 4535346"/>
              <a:gd name="connsiteX98" fmla="*/ 1912746 w 4100376"/>
              <a:gd name="connsiteY98" fmla="*/ 3130394 h 4535346"/>
              <a:gd name="connsiteX99" fmla="*/ 1910529 w 4100376"/>
              <a:gd name="connsiteY99" fmla="*/ 3216231 h 4535346"/>
              <a:gd name="connsiteX100" fmla="*/ 1779729 w 4100376"/>
              <a:gd name="connsiteY100" fmla="*/ 3218408 h 4535346"/>
              <a:gd name="connsiteX101" fmla="*/ 1702769 w 4100376"/>
              <a:gd name="connsiteY101" fmla="*/ 3306422 h 4535346"/>
              <a:gd name="connsiteX102" fmla="*/ 1524463 w 4100376"/>
              <a:gd name="connsiteY102" fmla="*/ 3315314 h 4535346"/>
              <a:gd name="connsiteX103" fmla="*/ 1483924 w 4100376"/>
              <a:gd name="connsiteY103" fmla="*/ 3240911 h 4535346"/>
              <a:gd name="connsiteX104" fmla="*/ 1312269 w 4100376"/>
              <a:gd name="connsiteY104" fmla="*/ 3245447 h 4535346"/>
              <a:gd name="connsiteX105" fmla="*/ 1199522 w 4100376"/>
              <a:gd name="connsiteY105" fmla="*/ 3283738 h 4535346"/>
              <a:gd name="connsiteX106" fmla="*/ 1100076 w 4100376"/>
              <a:gd name="connsiteY106" fmla="*/ 3252343 h 4535346"/>
              <a:gd name="connsiteX107" fmla="*/ 1059537 w 4100376"/>
              <a:gd name="connsiteY107" fmla="*/ 3168685 h 4535346"/>
              <a:gd name="connsiteX108" fmla="*/ 1000630 w 4100376"/>
              <a:gd name="connsiteY108" fmla="*/ 3094282 h 4535346"/>
              <a:gd name="connsiteX109" fmla="*/ 993979 w 4100376"/>
              <a:gd name="connsiteY109" fmla="*/ 3039840 h 4535346"/>
              <a:gd name="connsiteX110" fmla="*/ 790653 w 4100376"/>
              <a:gd name="connsiteY110" fmla="*/ 3062706 h 4535346"/>
              <a:gd name="connsiteX111" fmla="*/ 774818 w 4100376"/>
              <a:gd name="connsiteY111" fmla="*/ 3164148 h 4535346"/>
              <a:gd name="connsiteX112" fmla="*/ 725411 w 4100376"/>
              <a:gd name="connsiteY112" fmla="*/ 3200261 h 4535346"/>
              <a:gd name="connsiteX113" fmla="*/ 409338 w 4100376"/>
              <a:gd name="connsiteY113" fmla="*/ 3249440 h 4535346"/>
              <a:gd name="connsiteX114" fmla="*/ 326264 w 4100376"/>
              <a:gd name="connsiteY114" fmla="*/ 3304885 h 4535346"/>
              <a:gd name="connsiteX115" fmla="*/ 322331 w 4100376"/>
              <a:gd name="connsiteY115" fmla="*/ 3302534 h 4535346"/>
              <a:gd name="connsiteX116" fmla="*/ 407123 w 4100376"/>
              <a:gd name="connsiteY116" fmla="*/ 3245976 h 4535346"/>
              <a:gd name="connsiteX117" fmla="*/ 378996 w 4100376"/>
              <a:gd name="connsiteY117" fmla="*/ 3104463 h 4535346"/>
              <a:gd name="connsiteX118" fmla="*/ 231791 w 4100376"/>
              <a:gd name="connsiteY118" fmla="*/ 2923574 h 4535346"/>
              <a:gd name="connsiteX119" fmla="*/ 175332 w 4100376"/>
              <a:gd name="connsiteY119" fmla="*/ 2867016 h 4535346"/>
              <a:gd name="connsiteX120" fmla="*/ 231791 w 4100376"/>
              <a:gd name="connsiteY120" fmla="*/ 2782299 h 4535346"/>
              <a:gd name="connsiteX121" fmla="*/ 113124 w 4100376"/>
              <a:gd name="connsiteY121" fmla="*/ 2720014 h 4535346"/>
              <a:gd name="connsiteX122" fmla="*/ 113124 w 4100376"/>
              <a:gd name="connsiteY122" fmla="*/ 2601172 h 4535346"/>
              <a:gd name="connsiteX123" fmla="*/ 90540 w 4100376"/>
              <a:gd name="connsiteY123" fmla="*/ 2482568 h 4535346"/>
              <a:gd name="connsiteX124" fmla="*/ 90540 w 4100376"/>
              <a:gd name="connsiteY124" fmla="*/ 2459897 h 4535346"/>
              <a:gd name="connsiteX125" fmla="*/ 33876 w 4100376"/>
              <a:gd name="connsiteY125" fmla="*/ 2397612 h 4535346"/>
              <a:gd name="connsiteX126" fmla="*/ 0 w 4100376"/>
              <a:gd name="connsiteY126" fmla="*/ 2459897 h 4535346"/>
              <a:gd name="connsiteX127" fmla="*/ 0 w 4100376"/>
              <a:gd name="connsiteY127" fmla="*/ 2341055 h 4535346"/>
              <a:gd name="connsiteX128" fmla="*/ 90540 w 4100376"/>
              <a:gd name="connsiteY128" fmla="*/ 2250610 h 4535346"/>
              <a:gd name="connsiteX129" fmla="*/ 33876 w 4100376"/>
              <a:gd name="connsiteY129" fmla="*/ 2103608 h 4535346"/>
              <a:gd name="connsiteX130" fmla="*/ 113124 w 4100376"/>
              <a:gd name="connsiteY130" fmla="*/ 2018891 h 4535346"/>
              <a:gd name="connsiteX131" fmla="*/ 90540 w 4100376"/>
              <a:gd name="connsiteY131" fmla="*/ 1928447 h 4535346"/>
              <a:gd name="connsiteX132" fmla="*/ 113124 w 4100376"/>
              <a:gd name="connsiteY132" fmla="*/ 1871889 h 4535346"/>
              <a:gd name="connsiteX133" fmla="*/ 231791 w 4100376"/>
              <a:gd name="connsiteY133" fmla="*/ 1719160 h 4535346"/>
              <a:gd name="connsiteX134" fmla="*/ 175332 w 4100376"/>
              <a:gd name="connsiteY134" fmla="*/ 1696489 h 4535346"/>
              <a:gd name="connsiteX135" fmla="*/ 265872 w 4100376"/>
              <a:gd name="connsiteY135" fmla="*/ 1639932 h 4535346"/>
              <a:gd name="connsiteX136" fmla="*/ 469536 w 4100376"/>
              <a:gd name="connsiteY136" fmla="*/ 1606045 h 4535346"/>
              <a:gd name="connsiteX137" fmla="*/ 469536 w 4100376"/>
              <a:gd name="connsiteY137" fmla="*/ 644566 h 4535346"/>
              <a:gd name="connsiteX138" fmla="*/ 469536 w 4100376"/>
              <a:gd name="connsiteY138" fmla="*/ 554121 h 4535346"/>
              <a:gd name="connsiteX139" fmla="*/ 701326 w 4100376"/>
              <a:gd name="connsiteY139" fmla="*/ 554121 h 4535346"/>
              <a:gd name="connsiteX140" fmla="*/ 701326 w 4100376"/>
              <a:gd name="connsiteY140" fmla="*/ 0 h 4535346"/>
              <a:gd name="connsiteX0" fmla="*/ 1464860 w 4100376"/>
              <a:gd name="connsiteY0" fmla="*/ 4390854 h 4480519"/>
              <a:gd name="connsiteX1" fmla="*/ 1467456 w 4100376"/>
              <a:gd name="connsiteY1" fmla="*/ 4392166 h 4480519"/>
              <a:gd name="connsiteX2" fmla="*/ 1467456 w 4100376"/>
              <a:gd name="connsiteY2" fmla="*/ 4480519 h 4480519"/>
              <a:gd name="connsiteX3" fmla="*/ 1464860 w 4100376"/>
              <a:gd name="connsiteY3" fmla="*/ 4478788 h 4480519"/>
              <a:gd name="connsiteX4" fmla="*/ 1464860 w 4100376"/>
              <a:gd name="connsiteY4" fmla="*/ 4390854 h 4480519"/>
              <a:gd name="connsiteX5" fmla="*/ 3399389 w 4100376"/>
              <a:gd name="connsiteY5" fmla="*/ 4297661 h 4480519"/>
              <a:gd name="connsiteX6" fmla="*/ 3489590 w 4100376"/>
              <a:gd name="connsiteY6" fmla="*/ 4297661 h 4480519"/>
              <a:gd name="connsiteX7" fmla="*/ 3489590 w 4100376"/>
              <a:gd name="connsiteY7" fmla="*/ 4301249 h 4480519"/>
              <a:gd name="connsiteX8" fmla="*/ 3401268 w 4100376"/>
              <a:gd name="connsiteY8" fmla="*/ 4301249 h 4480519"/>
              <a:gd name="connsiteX9" fmla="*/ 3399389 w 4100376"/>
              <a:gd name="connsiteY9" fmla="*/ 4297661 h 4480519"/>
              <a:gd name="connsiteX10" fmla="*/ 1318413 w 4100376"/>
              <a:gd name="connsiteY10" fmla="*/ 4181545 h 4480519"/>
              <a:gd name="connsiteX11" fmla="*/ 1320504 w 4100376"/>
              <a:gd name="connsiteY11" fmla="*/ 4182748 h 4480519"/>
              <a:gd name="connsiteX12" fmla="*/ 1353918 w 4100376"/>
              <a:gd name="connsiteY12" fmla="*/ 4332877 h 4480519"/>
              <a:gd name="connsiteX13" fmla="*/ 1351737 w 4100376"/>
              <a:gd name="connsiteY13" fmla="*/ 4331786 h 4480519"/>
              <a:gd name="connsiteX14" fmla="*/ 1318413 w 4100376"/>
              <a:gd name="connsiteY14" fmla="*/ 4181545 h 4480519"/>
              <a:gd name="connsiteX15" fmla="*/ 1109122 w 4100376"/>
              <a:gd name="connsiteY15" fmla="*/ 3948689 h 4480519"/>
              <a:gd name="connsiteX16" fmla="*/ 1110844 w 4100376"/>
              <a:gd name="connsiteY16" fmla="*/ 3950827 h 4480519"/>
              <a:gd name="connsiteX17" fmla="*/ 1171571 w 4100376"/>
              <a:gd name="connsiteY17" fmla="*/ 4094629 h 4480519"/>
              <a:gd name="connsiteX18" fmla="*/ 1170656 w 4100376"/>
              <a:gd name="connsiteY18" fmla="*/ 4094101 h 4480519"/>
              <a:gd name="connsiteX19" fmla="*/ 1109122 w 4100376"/>
              <a:gd name="connsiteY19" fmla="*/ 3948689 h 4480519"/>
              <a:gd name="connsiteX20" fmla="*/ 996467 w 4100376"/>
              <a:gd name="connsiteY20" fmla="*/ 3837408 h 4480519"/>
              <a:gd name="connsiteX21" fmla="*/ 997463 w 4100376"/>
              <a:gd name="connsiteY21" fmla="*/ 3837408 h 4480519"/>
              <a:gd name="connsiteX22" fmla="*/ 1024768 w 4100376"/>
              <a:gd name="connsiteY22" fmla="*/ 3918940 h 4480519"/>
              <a:gd name="connsiteX23" fmla="*/ 1023657 w 4100376"/>
              <a:gd name="connsiteY23" fmla="*/ 3918940 h 4480519"/>
              <a:gd name="connsiteX24" fmla="*/ 996467 w 4100376"/>
              <a:gd name="connsiteY24" fmla="*/ 3837408 h 4480519"/>
              <a:gd name="connsiteX25" fmla="*/ 2784956 w 4100376"/>
              <a:gd name="connsiteY25" fmla="*/ 3682646 h 4480519"/>
              <a:gd name="connsiteX26" fmla="*/ 2958052 w 4100376"/>
              <a:gd name="connsiteY26" fmla="*/ 3771938 h 4480519"/>
              <a:gd name="connsiteX27" fmla="*/ 3105052 w 4100376"/>
              <a:gd name="connsiteY27" fmla="*/ 3918940 h 4480519"/>
              <a:gd name="connsiteX28" fmla="*/ 3308716 w 4100376"/>
              <a:gd name="connsiteY28" fmla="*/ 4065942 h 4480519"/>
              <a:gd name="connsiteX29" fmla="*/ 3309187 w 4100376"/>
              <a:gd name="connsiteY29" fmla="*/ 4067837 h 4480519"/>
              <a:gd name="connsiteX30" fmla="*/ 3107364 w 4100376"/>
              <a:gd name="connsiteY30" fmla="*/ 3922518 h 4480519"/>
              <a:gd name="connsiteX31" fmla="*/ 2960412 w 4100376"/>
              <a:gd name="connsiteY31" fmla="*/ 3775526 h 4480519"/>
              <a:gd name="connsiteX32" fmla="*/ 2784956 w 4100376"/>
              <a:gd name="connsiteY32" fmla="*/ 3684790 h 4480519"/>
              <a:gd name="connsiteX33" fmla="*/ 2784956 w 4100376"/>
              <a:gd name="connsiteY33" fmla="*/ 3682646 h 4480519"/>
              <a:gd name="connsiteX34" fmla="*/ 786497 w 4100376"/>
              <a:gd name="connsiteY34" fmla="*/ 3626103 h 4480519"/>
              <a:gd name="connsiteX35" fmla="*/ 788436 w 4100376"/>
              <a:gd name="connsiteY35" fmla="*/ 3628171 h 4480519"/>
              <a:gd name="connsiteX36" fmla="*/ 855102 w 4100376"/>
              <a:gd name="connsiteY36" fmla="*/ 3833984 h 4480519"/>
              <a:gd name="connsiteX37" fmla="*/ 854074 w 4100376"/>
              <a:gd name="connsiteY37" fmla="*/ 3833984 h 4480519"/>
              <a:gd name="connsiteX38" fmla="*/ 786497 w 4100376"/>
              <a:gd name="connsiteY38" fmla="*/ 3626103 h 4480519"/>
              <a:gd name="connsiteX39" fmla="*/ 554327 w 4100376"/>
              <a:gd name="connsiteY39" fmla="*/ 3452506 h 4480519"/>
              <a:gd name="connsiteX40" fmla="*/ 556607 w 4100376"/>
              <a:gd name="connsiteY40" fmla="*/ 3452506 h 4480519"/>
              <a:gd name="connsiteX41" fmla="*/ 556607 w 4100376"/>
              <a:gd name="connsiteY41" fmla="*/ 3534253 h 4480519"/>
              <a:gd name="connsiteX42" fmla="*/ 554327 w 4100376"/>
              <a:gd name="connsiteY42" fmla="*/ 3534253 h 4480519"/>
              <a:gd name="connsiteX43" fmla="*/ 554327 w 4100376"/>
              <a:gd name="connsiteY43" fmla="*/ 3452506 h 4480519"/>
              <a:gd name="connsiteX44" fmla="*/ 378996 w 4100376"/>
              <a:gd name="connsiteY44" fmla="*/ 3338515 h 4480519"/>
              <a:gd name="connsiteX45" fmla="*/ 381151 w 4100376"/>
              <a:gd name="connsiteY45" fmla="*/ 3339813 h 4480519"/>
              <a:gd name="connsiteX46" fmla="*/ 381151 w 4100376"/>
              <a:gd name="connsiteY46" fmla="*/ 3396432 h 4480519"/>
              <a:gd name="connsiteX47" fmla="*/ 407845 w 4100376"/>
              <a:gd name="connsiteY47" fmla="*/ 3449536 h 4480519"/>
              <a:gd name="connsiteX48" fmla="*/ 407123 w 4100376"/>
              <a:gd name="connsiteY48" fmla="*/ 3449536 h 4480519"/>
              <a:gd name="connsiteX49" fmla="*/ 378996 w 4100376"/>
              <a:gd name="connsiteY49" fmla="*/ 3392978 h 4480519"/>
              <a:gd name="connsiteX50" fmla="*/ 378996 w 4100376"/>
              <a:gd name="connsiteY50" fmla="*/ 3338515 h 4480519"/>
              <a:gd name="connsiteX51" fmla="*/ 701326 w 4100376"/>
              <a:gd name="connsiteY51" fmla="*/ 0 h 4480519"/>
              <a:gd name="connsiteX52" fmla="*/ 3574382 w 4100376"/>
              <a:gd name="connsiteY52" fmla="*/ 22671 h 4480519"/>
              <a:gd name="connsiteX53" fmla="*/ 3631046 w 4100376"/>
              <a:gd name="connsiteY53" fmla="*/ 169673 h 4480519"/>
              <a:gd name="connsiteX54" fmla="*/ 3721586 w 4100376"/>
              <a:gd name="connsiteY54" fmla="*/ 260117 h 4480519"/>
              <a:gd name="connsiteX55" fmla="*/ 3687506 w 4100376"/>
              <a:gd name="connsiteY55" fmla="*/ 260117 h 4480519"/>
              <a:gd name="connsiteX56" fmla="*/ 3811921 w 4100376"/>
              <a:gd name="connsiteY56" fmla="*/ 842637 h 4480519"/>
              <a:gd name="connsiteX57" fmla="*/ 3925045 w 4100376"/>
              <a:gd name="connsiteY57" fmla="*/ 933081 h 4480519"/>
              <a:gd name="connsiteX58" fmla="*/ 4072250 w 4100376"/>
              <a:gd name="connsiteY58" fmla="*/ 1023525 h 4480519"/>
              <a:gd name="connsiteX59" fmla="*/ 4100376 w 4100376"/>
              <a:gd name="connsiteY59" fmla="*/ 1080083 h 4480519"/>
              <a:gd name="connsiteX60" fmla="*/ 4072250 w 4100376"/>
              <a:gd name="connsiteY60" fmla="*/ 1227085 h 4480519"/>
              <a:gd name="connsiteX61" fmla="*/ 3953377 w 4100376"/>
              <a:gd name="connsiteY61" fmla="*/ 1165039 h 4480519"/>
              <a:gd name="connsiteX62" fmla="*/ 3868586 w 4100376"/>
              <a:gd name="connsiteY62" fmla="*/ 1255483 h 4480519"/>
              <a:gd name="connsiteX63" fmla="*/ 3868586 w 4100376"/>
              <a:gd name="connsiteY63" fmla="*/ 1312041 h 4480519"/>
              <a:gd name="connsiteX64" fmla="*/ 3778046 w 4100376"/>
              <a:gd name="connsiteY64" fmla="*/ 1312041 h 4480519"/>
              <a:gd name="connsiteX65" fmla="*/ 3721586 w 4100376"/>
              <a:gd name="connsiteY65" fmla="*/ 1464531 h 4480519"/>
              <a:gd name="connsiteX66" fmla="*/ 3721586 w 4100376"/>
              <a:gd name="connsiteY66" fmla="*/ 1606045 h 4480519"/>
              <a:gd name="connsiteX67" fmla="*/ 3631046 w 4100376"/>
              <a:gd name="connsiteY67" fmla="*/ 1928447 h 4480519"/>
              <a:gd name="connsiteX68" fmla="*/ 3574382 w 4100376"/>
              <a:gd name="connsiteY68" fmla="*/ 2250610 h 4480519"/>
              <a:gd name="connsiteX69" fmla="*/ 3546255 w 4100376"/>
              <a:gd name="connsiteY69" fmla="*/ 2397612 h 4480519"/>
              <a:gd name="connsiteX70" fmla="*/ 3455715 w 4100376"/>
              <a:gd name="connsiteY70" fmla="*/ 2459897 h 4480519"/>
              <a:gd name="connsiteX71" fmla="*/ 3336842 w 4100376"/>
              <a:gd name="connsiteY71" fmla="*/ 2629570 h 4480519"/>
              <a:gd name="connsiteX72" fmla="*/ 3308716 w 4100376"/>
              <a:gd name="connsiteY72" fmla="*/ 2867016 h 4480519"/>
              <a:gd name="connsiteX73" fmla="*/ 3252051 w 4100376"/>
              <a:gd name="connsiteY73" fmla="*/ 2923574 h 4480519"/>
              <a:gd name="connsiteX74" fmla="*/ 3167260 w 4100376"/>
              <a:gd name="connsiteY74" fmla="*/ 2923574 h 4480519"/>
              <a:gd name="connsiteX75" fmla="*/ 3105052 w 4100376"/>
              <a:gd name="connsiteY75" fmla="*/ 3014018 h 4480519"/>
              <a:gd name="connsiteX76" fmla="*/ 3105052 w 4100376"/>
              <a:gd name="connsiteY76" fmla="*/ 3104463 h 4480519"/>
              <a:gd name="connsiteX77" fmla="*/ 3076720 w 4100376"/>
              <a:gd name="connsiteY77" fmla="*/ 3217578 h 4480519"/>
              <a:gd name="connsiteX78" fmla="*/ 3076720 w 4100376"/>
              <a:gd name="connsiteY78" fmla="*/ 3221035 h 4480519"/>
              <a:gd name="connsiteX79" fmla="*/ 2972764 w 4100376"/>
              <a:gd name="connsiteY79" fmla="*/ 3209335 h 4480519"/>
              <a:gd name="connsiteX80" fmla="*/ 3015202 w 4100376"/>
              <a:gd name="connsiteY80" fmla="*/ 3138198 h 4480519"/>
              <a:gd name="connsiteX81" fmla="*/ 2863500 w 4100376"/>
              <a:gd name="connsiteY81" fmla="*/ 2984673 h 4480519"/>
              <a:gd name="connsiteX82" fmla="*/ 2815360 w 4100376"/>
              <a:gd name="connsiteY82" fmla="*/ 2944568 h 4480519"/>
              <a:gd name="connsiteX83" fmla="*/ 2798575 w 4100376"/>
              <a:gd name="connsiteY83" fmla="*/ 2717547 h 4480519"/>
              <a:gd name="connsiteX84" fmla="*/ 2836580 w 4100376"/>
              <a:gd name="connsiteY84" fmla="*/ 2582532 h 4480519"/>
              <a:gd name="connsiteX85" fmla="*/ 2671575 w 4100376"/>
              <a:gd name="connsiteY85" fmla="*/ 2574910 h 4480519"/>
              <a:gd name="connsiteX86" fmla="*/ 2682660 w 4100376"/>
              <a:gd name="connsiteY86" fmla="*/ 2654032 h 4480519"/>
              <a:gd name="connsiteX87" fmla="*/ 2515439 w 4100376"/>
              <a:gd name="connsiteY87" fmla="*/ 2649313 h 4480519"/>
              <a:gd name="connsiteX88" fmla="*/ 2578780 w 4100376"/>
              <a:gd name="connsiteY88" fmla="*/ 2721721 h 4480519"/>
              <a:gd name="connsiteX89" fmla="*/ 2578780 w 4100376"/>
              <a:gd name="connsiteY89" fmla="*/ 2852562 h 4480519"/>
              <a:gd name="connsiteX90" fmla="*/ 2606017 w 4100376"/>
              <a:gd name="connsiteY90" fmla="*/ 2895570 h 4480519"/>
              <a:gd name="connsiteX91" fmla="*/ 2504354 w 4100376"/>
              <a:gd name="connsiteY91" fmla="*/ 2970155 h 4480519"/>
              <a:gd name="connsiteX92" fmla="*/ 2310213 w 4100376"/>
              <a:gd name="connsiteY92" fmla="*/ 3202620 h 4480519"/>
              <a:gd name="connsiteX93" fmla="*/ 2210767 w 4100376"/>
              <a:gd name="connsiteY93" fmla="*/ 3213690 h 4480519"/>
              <a:gd name="connsiteX94" fmla="*/ 2007758 w 4100376"/>
              <a:gd name="connsiteY94" fmla="*/ 3071598 h 4480519"/>
              <a:gd name="connsiteX95" fmla="*/ 1912746 w 4100376"/>
              <a:gd name="connsiteY95" fmla="*/ 3130394 h 4480519"/>
              <a:gd name="connsiteX96" fmla="*/ 1910529 w 4100376"/>
              <a:gd name="connsiteY96" fmla="*/ 3216231 h 4480519"/>
              <a:gd name="connsiteX97" fmla="*/ 1779729 w 4100376"/>
              <a:gd name="connsiteY97" fmla="*/ 3218408 h 4480519"/>
              <a:gd name="connsiteX98" fmla="*/ 1702769 w 4100376"/>
              <a:gd name="connsiteY98" fmla="*/ 3306422 h 4480519"/>
              <a:gd name="connsiteX99" fmla="*/ 1524463 w 4100376"/>
              <a:gd name="connsiteY99" fmla="*/ 3315314 h 4480519"/>
              <a:gd name="connsiteX100" fmla="*/ 1483924 w 4100376"/>
              <a:gd name="connsiteY100" fmla="*/ 3240911 h 4480519"/>
              <a:gd name="connsiteX101" fmla="*/ 1312269 w 4100376"/>
              <a:gd name="connsiteY101" fmla="*/ 3245447 h 4480519"/>
              <a:gd name="connsiteX102" fmla="*/ 1199522 w 4100376"/>
              <a:gd name="connsiteY102" fmla="*/ 3283738 h 4480519"/>
              <a:gd name="connsiteX103" fmla="*/ 1100076 w 4100376"/>
              <a:gd name="connsiteY103" fmla="*/ 3252343 h 4480519"/>
              <a:gd name="connsiteX104" fmla="*/ 1059537 w 4100376"/>
              <a:gd name="connsiteY104" fmla="*/ 3168685 h 4480519"/>
              <a:gd name="connsiteX105" fmla="*/ 1000630 w 4100376"/>
              <a:gd name="connsiteY105" fmla="*/ 3094282 h 4480519"/>
              <a:gd name="connsiteX106" fmla="*/ 993979 w 4100376"/>
              <a:gd name="connsiteY106" fmla="*/ 3039840 h 4480519"/>
              <a:gd name="connsiteX107" fmla="*/ 790653 w 4100376"/>
              <a:gd name="connsiteY107" fmla="*/ 3062706 h 4480519"/>
              <a:gd name="connsiteX108" fmla="*/ 774818 w 4100376"/>
              <a:gd name="connsiteY108" fmla="*/ 3164148 h 4480519"/>
              <a:gd name="connsiteX109" fmla="*/ 725411 w 4100376"/>
              <a:gd name="connsiteY109" fmla="*/ 3200261 h 4480519"/>
              <a:gd name="connsiteX110" fmla="*/ 409338 w 4100376"/>
              <a:gd name="connsiteY110" fmla="*/ 3249440 h 4480519"/>
              <a:gd name="connsiteX111" fmla="*/ 326264 w 4100376"/>
              <a:gd name="connsiteY111" fmla="*/ 3304885 h 4480519"/>
              <a:gd name="connsiteX112" fmla="*/ 322331 w 4100376"/>
              <a:gd name="connsiteY112" fmla="*/ 3302534 h 4480519"/>
              <a:gd name="connsiteX113" fmla="*/ 407123 w 4100376"/>
              <a:gd name="connsiteY113" fmla="*/ 3245976 h 4480519"/>
              <a:gd name="connsiteX114" fmla="*/ 378996 w 4100376"/>
              <a:gd name="connsiteY114" fmla="*/ 3104463 h 4480519"/>
              <a:gd name="connsiteX115" fmla="*/ 231791 w 4100376"/>
              <a:gd name="connsiteY115" fmla="*/ 2923574 h 4480519"/>
              <a:gd name="connsiteX116" fmla="*/ 175332 w 4100376"/>
              <a:gd name="connsiteY116" fmla="*/ 2867016 h 4480519"/>
              <a:gd name="connsiteX117" fmla="*/ 231791 w 4100376"/>
              <a:gd name="connsiteY117" fmla="*/ 2782299 h 4480519"/>
              <a:gd name="connsiteX118" fmla="*/ 113124 w 4100376"/>
              <a:gd name="connsiteY118" fmla="*/ 2720014 h 4480519"/>
              <a:gd name="connsiteX119" fmla="*/ 113124 w 4100376"/>
              <a:gd name="connsiteY119" fmla="*/ 2601172 h 4480519"/>
              <a:gd name="connsiteX120" fmla="*/ 90540 w 4100376"/>
              <a:gd name="connsiteY120" fmla="*/ 2482568 h 4480519"/>
              <a:gd name="connsiteX121" fmla="*/ 90540 w 4100376"/>
              <a:gd name="connsiteY121" fmla="*/ 2459897 h 4480519"/>
              <a:gd name="connsiteX122" fmla="*/ 33876 w 4100376"/>
              <a:gd name="connsiteY122" fmla="*/ 2397612 h 4480519"/>
              <a:gd name="connsiteX123" fmla="*/ 0 w 4100376"/>
              <a:gd name="connsiteY123" fmla="*/ 2459897 h 4480519"/>
              <a:gd name="connsiteX124" fmla="*/ 0 w 4100376"/>
              <a:gd name="connsiteY124" fmla="*/ 2341055 h 4480519"/>
              <a:gd name="connsiteX125" fmla="*/ 90540 w 4100376"/>
              <a:gd name="connsiteY125" fmla="*/ 2250610 h 4480519"/>
              <a:gd name="connsiteX126" fmla="*/ 33876 w 4100376"/>
              <a:gd name="connsiteY126" fmla="*/ 2103608 h 4480519"/>
              <a:gd name="connsiteX127" fmla="*/ 113124 w 4100376"/>
              <a:gd name="connsiteY127" fmla="*/ 2018891 h 4480519"/>
              <a:gd name="connsiteX128" fmla="*/ 90540 w 4100376"/>
              <a:gd name="connsiteY128" fmla="*/ 1928447 h 4480519"/>
              <a:gd name="connsiteX129" fmla="*/ 113124 w 4100376"/>
              <a:gd name="connsiteY129" fmla="*/ 1871889 h 4480519"/>
              <a:gd name="connsiteX130" fmla="*/ 231791 w 4100376"/>
              <a:gd name="connsiteY130" fmla="*/ 1719160 h 4480519"/>
              <a:gd name="connsiteX131" fmla="*/ 175332 w 4100376"/>
              <a:gd name="connsiteY131" fmla="*/ 1696489 h 4480519"/>
              <a:gd name="connsiteX132" fmla="*/ 265872 w 4100376"/>
              <a:gd name="connsiteY132" fmla="*/ 1639932 h 4480519"/>
              <a:gd name="connsiteX133" fmla="*/ 469536 w 4100376"/>
              <a:gd name="connsiteY133" fmla="*/ 1606045 h 4480519"/>
              <a:gd name="connsiteX134" fmla="*/ 469536 w 4100376"/>
              <a:gd name="connsiteY134" fmla="*/ 644566 h 4480519"/>
              <a:gd name="connsiteX135" fmla="*/ 469536 w 4100376"/>
              <a:gd name="connsiteY135" fmla="*/ 554121 h 4480519"/>
              <a:gd name="connsiteX136" fmla="*/ 701326 w 4100376"/>
              <a:gd name="connsiteY136" fmla="*/ 554121 h 4480519"/>
              <a:gd name="connsiteX137" fmla="*/ 701326 w 4100376"/>
              <a:gd name="connsiteY137" fmla="*/ 0 h 4480519"/>
              <a:gd name="connsiteX0" fmla="*/ 1464860 w 4100376"/>
              <a:gd name="connsiteY0" fmla="*/ 4390854 h 4480519"/>
              <a:gd name="connsiteX1" fmla="*/ 1467456 w 4100376"/>
              <a:gd name="connsiteY1" fmla="*/ 4392166 h 4480519"/>
              <a:gd name="connsiteX2" fmla="*/ 1467456 w 4100376"/>
              <a:gd name="connsiteY2" fmla="*/ 4480519 h 4480519"/>
              <a:gd name="connsiteX3" fmla="*/ 1464860 w 4100376"/>
              <a:gd name="connsiteY3" fmla="*/ 4390854 h 4480519"/>
              <a:gd name="connsiteX4" fmla="*/ 3399389 w 4100376"/>
              <a:gd name="connsiteY4" fmla="*/ 4297661 h 4480519"/>
              <a:gd name="connsiteX5" fmla="*/ 3489590 w 4100376"/>
              <a:gd name="connsiteY5" fmla="*/ 4297661 h 4480519"/>
              <a:gd name="connsiteX6" fmla="*/ 3489590 w 4100376"/>
              <a:gd name="connsiteY6" fmla="*/ 4301249 h 4480519"/>
              <a:gd name="connsiteX7" fmla="*/ 3401268 w 4100376"/>
              <a:gd name="connsiteY7" fmla="*/ 4301249 h 4480519"/>
              <a:gd name="connsiteX8" fmla="*/ 3399389 w 4100376"/>
              <a:gd name="connsiteY8" fmla="*/ 4297661 h 4480519"/>
              <a:gd name="connsiteX9" fmla="*/ 1318413 w 4100376"/>
              <a:gd name="connsiteY9" fmla="*/ 4181545 h 4480519"/>
              <a:gd name="connsiteX10" fmla="*/ 1320504 w 4100376"/>
              <a:gd name="connsiteY10" fmla="*/ 4182748 h 4480519"/>
              <a:gd name="connsiteX11" fmla="*/ 1353918 w 4100376"/>
              <a:gd name="connsiteY11" fmla="*/ 4332877 h 4480519"/>
              <a:gd name="connsiteX12" fmla="*/ 1351737 w 4100376"/>
              <a:gd name="connsiteY12" fmla="*/ 4331786 h 4480519"/>
              <a:gd name="connsiteX13" fmla="*/ 1318413 w 4100376"/>
              <a:gd name="connsiteY13" fmla="*/ 4181545 h 4480519"/>
              <a:gd name="connsiteX14" fmla="*/ 1109122 w 4100376"/>
              <a:gd name="connsiteY14" fmla="*/ 3948689 h 4480519"/>
              <a:gd name="connsiteX15" fmla="*/ 1110844 w 4100376"/>
              <a:gd name="connsiteY15" fmla="*/ 3950827 h 4480519"/>
              <a:gd name="connsiteX16" fmla="*/ 1171571 w 4100376"/>
              <a:gd name="connsiteY16" fmla="*/ 4094629 h 4480519"/>
              <a:gd name="connsiteX17" fmla="*/ 1170656 w 4100376"/>
              <a:gd name="connsiteY17" fmla="*/ 4094101 h 4480519"/>
              <a:gd name="connsiteX18" fmla="*/ 1109122 w 4100376"/>
              <a:gd name="connsiteY18" fmla="*/ 3948689 h 4480519"/>
              <a:gd name="connsiteX19" fmla="*/ 996467 w 4100376"/>
              <a:gd name="connsiteY19" fmla="*/ 3837408 h 4480519"/>
              <a:gd name="connsiteX20" fmla="*/ 997463 w 4100376"/>
              <a:gd name="connsiteY20" fmla="*/ 3837408 h 4480519"/>
              <a:gd name="connsiteX21" fmla="*/ 1024768 w 4100376"/>
              <a:gd name="connsiteY21" fmla="*/ 3918940 h 4480519"/>
              <a:gd name="connsiteX22" fmla="*/ 1023657 w 4100376"/>
              <a:gd name="connsiteY22" fmla="*/ 3918940 h 4480519"/>
              <a:gd name="connsiteX23" fmla="*/ 996467 w 4100376"/>
              <a:gd name="connsiteY23" fmla="*/ 3837408 h 4480519"/>
              <a:gd name="connsiteX24" fmla="*/ 2784956 w 4100376"/>
              <a:gd name="connsiteY24" fmla="*/ 3682646 h 4480519"/>
              <a:gd name="connsiteX25" fmla="*/ 2958052 w 4100376"/>
              <a:gd name="connsiteY25" fmla="*/ 3771938 h 4480519"/>
              <a:gd name="connsiteX26" fmla="*/ 3105052 w 4100376"/>
              <a:gd name="connsiteY26" fmla="*/ 3918940 h 4480519"/>
              <a:gd name="connsiteX27" fmla="*/ 3308716 w 4100376"/>
              <a:gd name="connsiteY27" fmla="*/ 4065942 h 4480519"/>
              <a:gd name="connsiteX28" fmla="*/ 3309187 w 4100376"/>
              <a:gd name="connsiteY28" fmla="*/ 4067837 h 4480519"/>
              <a:gd name="connsiteX29" fmla="*/ 3107364 w 4100376"/>
              <a:gd name="connsiteY29" fmla="*/ 3922518 h 4480519"/>
              <a:gd name="connsiteX30" fmla="*/ 2960412 w 4100376"/>
              <a:gd name="connsiteY30" fmla="*/ 3775526 h 4480519"/>
              <a:gd name="connsiteX31" fmla="*/ 2784956 w 4100376"/>
              <a:gd name="connsiteY31" fmla="*/ 3684790 h 4480519"/>
              <a:gd name="connsiteX32" fmla="*/ 2784956 w 4100376"/>
              <a:gd name="connsiteY32" fmla="*/ 3682646 h 4480519"/>
              <a:gd name="connsiteX33" fmla="*/ 786497 w 4100376"/>
              <a:gd name="connsiteY33" fmla="*/ 3626103 h 4480519"/>
              <a:gd name="connsiteX34" fmla="*/ 788436 w 4100376"/>
              <a:gd name="connsiteY34" fmla="*/ 3628171 h 4480519"/>
              <a:gd name="connsiteX35" fmla="*/ 855102 w 4100376"/>
              <a:gd name="connsiteY35" fmla="*/ 3833984 h 4480519"/>
              <a:gd name="connsiteX36" fmla="*/ 854074 w 4100376"/>
              <a:gd name="connsiteY36" fmla="*/ 3833984 h 4480519"/>
              <a:gd name="connsiteX37" fmla="*/ 786497 w 4100376"/>
              <a:gd name="connsiteY37" fmla="*/ 3626103 h 4480519"/>
              <a:gd name="connsiteX38" fmla="*/ 554327 w 4100376"/>
              <a:gd name="connsiteY38" fmla="*/ 3452506 h 4480519"/>
              <a:gd name="connsiteX39" fmla="*/ 556607 w 4100376"/>
              <a:gd name="connsiteY39" fmla="*/ 3452506 h 4480519"/>
              <a:gd name="connsiteX40" fmla="*/ 556607 w 4100376"/>
              <a:gd name="connsiteY40" fmla="*/ 3534253 h 4480519"/>
              <a:gd name="connsiteX41" fmla="*/ 554327 w 4100376"/>
              <a:gd name="connsiteY41" fmla="*/ 3534253 h 4480519"/>
              <a:gd name="connsiteX42" fmla="*/ 554327 w 4100376"/>
              <a:gd name="connsiteY42" fmla="*/ 3452506 h 4480519"/>
              <a:gd name="connsiteX43" fmla="*/ 378996 w 4100376"/>
              <a:gd name="connsiteY43" fmla="*/ 3338515 h 4480519"/>
              <a:gd name="connsiteX44" fmla="*/ 381151 w 4100376"/>
              <a:gd name="connsiteY44" fmla="*/ 3339813 h 4480519"/>
              <a:gd name="connsiteX45" fmla="*/ 381151 w 4100376"/>
              <a:gd name="connsiteY45" fmla="*/ 3396432 h 4480519"/>
              <a:gd name="connsiteX46" fmla="*/ 407845 w 4100376"/>
              <a:gd name="connsiteY46" fmla="*/ 3449536 h 4480519"/>
              <a:gd name="connsiteX47" fmla="*/ 407123 w 4100376"/>
              <a:gd name="connsiteY47" fmla="*/ 3449536 h 4480519"/>
              <a:gd name="connsiteX48" fmla="*/ 378996 w 4100376"/>
              <a:gd name="connsiteY48" fmla="*/ 3392978 h 4480519"/>
              <a:gd name="connsiteX49" fmla="*/ 378996 w 4100376"/>
              <a:gd name="connsiteY49" fmla="*/ 3338515 h 4480519"/>
              <a:gd name="connsiteX50" fmla="*/ 701326 w 4100376"/>
              <a:gd name="connsiteY50" fmla="*/ 0 h 4480519"/>
              <a:gd name="connsiteX51" fmla="*/ 3574382 w 4100376"/>
              <a:gd name="connsiteY51" fmla="*/ 22671 h 4480519"/>
              <a:gd name="connsiteX52" fmla="*/ 3631046 w 4100376"/>
              <a:gd name="connsiteY52" fmla="*/ 169673 h 4480519"/>
              <a:gd name="connsiteX53" fmla="*/ 3721586 w 4100376"/>
              <a:gd name="connsiteY53" fmla="*/ 260117 h 4480519"/>
              <a:gd name="connsiteX54" fmla="*/ 3687506 w 4100376"/>
              <a:gd name="connsiteY54" fmla="*/ 260117 h 4480519"/>
              <a:gd name="connsiteX55" fmla="*/ 3811921 w 4100376"/>
              <a:gd name="connsiteY55" fmla="*/ 842637 h 4480519"/>
              <a:gd name="connsiteX56" fmla="*/ 3925045 w 4100376"/>
              <a:gd name="connsiteY56" fmla="*/ 933081 h 4480519"/>
              <a:gd name="connsiteX57" fmla="*/ 4072250 w 4100376"/>
              <a:gd name="connsiteY57" fmla="*/ 1023525 h 4480519"/>
              <a:gd name="connsiteX58" fmla="*/ 4100376 w 4100376"/>
              <a:gd name="connsiteY58" fmla="*/ 1080083 h 4480519"/>
              <a:gd name="connsiteX59" fmla="*/ 4072250 w 4100376"/>
              <a:gd name="connsiteY59" fmla="*/ 1227085 h 4480519"/>
              <a:gd name="connsiteX60" fmla="*/ 3953377 w 4100376"/>
              <a:gd name="connsiteY60" fmla="*/ 1165039 h 4480519"/>
              <a:gd name="connsiteX61" fmla="*/ 3868586 w 4100376"/>
              <a:gd name="connsiteY61" fmla="*/ 1255483 h 4480519"/>
              <a:gd name="connsiteX62" fmla="*/ 3868586 w 4100376"/>
              <a:gd name="connsiteY62" fmla="*/ 1312041 h 4480519"/>
              <a:gd name="connsiteX63" fmla="*/ 3778046 w 4100376"/>
              <a:gd name="connsiteY63" fmla="*/ 1312041 h 4480519"/>
              <a:gd name="connsiteX64" fmla="*/ 3721586 w 4100376"/>
              <a:gd name="connsiteY64" fmla="*/ 1464531 h 4480519"/>
              <a:gd name="connsiteX65" fmla="*/ 3721586 w 4100376"/>
              <a:gd name="connsiteY65" fmla="*/ 1606045 h 4480519"/>
              <a:gd name="connsiteX66" fmla="*/ 3631046 w 4100376"/>
              <a:gd name="connsiteY66" fmla="*/ 1928447 h 4480519"/>
              <a:gd name="connsiteX67" fmla="*/ 3574382 w 4100376"/>
              <a:gd name="connsiteY67" fmla="*/ 2250610 h 4480519"/>
              <a:gd name="connsiteX68" fmla="*/ 3546255 w 4100376"/>
              <a:gd name="connsiteY68" fmla="*/ 2397612 h 4480519"/>
              <a:gd name="connsiteX69" fmla="*/ 3455715 w 4100376"/>
              <a:gd name="connsiteY69" fmla="*/ 2459897 h 4480519"/>
              <a:gd name="connsiteX70" fmla="*/ 3336842 w 4100376"/>
              <a:gd name="connsiteY70" fmla="*/ 2629570 h 4480519"/>
              <a:gd name="connsiteX71" fmla="*/ 3308716 w 4100376"/>
              <a:gd name="connsiteY71" fmla="*/ 2867016 h 4480519"/>
              <a:gd name="connsiteX72" fmla="*/ 3252051 w 4100376"/>
              <a:gd name="connsiteY72" fmla="*/ 2923574 h 4480519"/>
              <a:gd name="connsiteX73" fmla="*/ 3167260 w 4100376"/>
              <a:gd name="connsiteY73" fmla="*/ 2923574 h 4480519"/>
              <a:gd name="connsiteX74" fmla="*/ 3105052 w 4100376"/>
              <a:gd name="connsiteY74" fmla="*/ 3014018 h 4480519"/>
              <a:gd name="connsiteX75" fmla="*/ 3105052 w 4100376"/>
              <a:gd name="connsiteY75" fmla="*/ 3104463 h 4480519"/>
              <a:gd name="connsiteX76" fmla="*/ 3076720 w 4100376"/>
              <a:gd name="connsiteY76" fmla="*/ 3217578 h 4480519"/>
              <a:gd name="connsiteX77" fmla="*/ 3076720 w 4100376"/>
              <a:gd name="connsiteY77" fmla="*/ 3221035 h 4480519"/>
              <a:gd name="connsiteX78" fmla="*/ 2972764 w 4100376"/>
              <a:gd name="connsiteY78" fmla="*/ 3209335 h 4480519"/>
              <a:gd name="connsiteX79" fmla="*/ 3015202 w 4100376"/>
              <a:gd name="connsiteY79" fmla="*/ 3138198 h 4480519"/>
              <a:gd name="connsiteX80" fmla="*/ 2863500 w 4100376"/>
              <a:gd name="connsiteY80" fmla="*/ 2984673 h 4480519"/>
              <a:gd name="connsiteX81" fmla="*/ 2815360 w 4100376"/>
              <a:gd name="connsiteY81" fmla="*/ 2944568 h 4480519"/>
              <a:gd name="connsiteX82" fmla="*/ 2798575 w 4100376"/>
              <a:gd name="connsiteY82" fmla="*/ 2717547 h 4480519"/>
              <a:gd name="connsiteX83" fmla="*/ 2836580 w 4100376"/>
              <a:gd name="connsiteY83" fmla="*/ 2582532 h 4480519"/>
              <a:gd name="connsiteX84" fmla="*/ 2671575 w 4100376"/>
              <a:gd name="connsiteY84" fmla="*/ 2574910 h 4480519"/>
              <a:gd name="connsiteX85" fmla="*/ 2682660 w 4100376"/>
              <a:gd name="connsiteY85" fmla="*/ 2654032 h 4480519"/>
              <a:gd name="connsiteX86" fmla="*/ 2515439 w 4100376"/>
              <a:gd name="connsiteY86" fmla="*/ 2649313 h 4480519"/>
              <a:gd name="connsiteX87" fmla="*/ 2578780 w 4100376"/>
              <a:gd name="connsiteY87" fmla="*/ 2721721 h 4480519"/>
              <a:gd name="connsiteX88" fmla="*/ 2578780 w 4100376"/>
              <a:gd name="connsiteY88" fmla="*/ 2852562 h 4480519"/>
              <a:gd name="connsiteX89" fmla="*/ 2606017 w 4100376"/>
              <a:gd name="connsiteY89" fmla="*/ 2895570 h 4480519"/>
              <a:gd name="connsiteX90" fmla="*/ 2504354 w 4100376"/>
              <a:gd name="connsiteY90" fmla="*/ 2970155 h 4480519"/>
              <a:gd name="connsiteX91" fmla="*/ 2310213 w 4100376"/>
              <a:gd name="connsiteY91" fmla="*/ 3202620 h 4480519"/>
              <a:gd name="connsiteX92" fmla="*/ 2210767 w 4100376"/>
              <a:gd name="connsiteY92" fmla="*/ 3213690 h 4480519"/>
              <a:gd name="connsiteX93" fmla="*/ 2007758 w 4100376"/>
              <a:gd name="connsiteY93" fmla="*/ 3071598 h 4480519"/>
              <a:gd name="connsiteX94" fmla="*/ 1912746 w 4100376"/>
              <a:gd name="connsiteY94" fmla="*/ 3130394 h 4480519"/>
              <a:gd name="connsiteX95" fmla="*/ 1910529 w 4100376"/>
              <a:gd name="connsiteY95" fmla="*/ 3216231 h 4480519"/>
              <a:gd name="connsiteX96" fmla="*/ 1779729 w 4100376"/>
              <a:gd name="connsiteY96" fmla="*/ 3218408 h 4480519"/>
              <a:gd name="connsiteX97" fmla="*/ 1702769 w 4100376"/>
              <a:gd name="connsiteY97" fmla="*/ 3306422 h 4480519"/>
              <a:gd name="connsiteX98" fmla="*/ 1524463 w 4100376"/>
              <a:gd name="connsiteY98" fmla="*/ 3315314 h 4480519"/>
              <a:gd name="connsiteX99" fmla="*/ 1483924 w 4100376"/>
              <a:gd name="connsiteY99" fmla="*/ 3240911 h 4480519"/>
              <a:gd name="connsiteX100" fmla="*/ 1312269 w 4100376"/>
              <a:gd name="connsiteY100" fmla="*/ 3245447 h 4480519"/>
              <a:gd name="connsiteX101" fmla="*/ 1199522 w 4100376"/>
              <a:gd name="connsiteY101" fmla="*/ 3283738 h 4480519"/>
              <a:gd name="connsiteX102" fmla="*/ 1100076 w 4100376"/>
              <a:gd name="connsiteY102" fmla="*/ 3252343 h 4480519"/>
              <a:gd name="connsiteX103" fmla="*/ 1059537 w 4100376"/>
              <a:gd name="connsiteY103" fmla="*/ 3168685 h 4480519"/>
              <a:gd name="connsiteX104" fmla="*/ 1000630 w 4100376"/>
              <a:gd name="connsiteY104" fmla="*/ 3094282 h 4480519"/>
              <a:gd name="connsiteX105" fmla="*/ 993979 w 4100376"/>
              <a:gd name="connsiteY105" fmla="*/ 3039840 h 4480519"/>
              <a:gd name="connsiteX106" fmla="*/ 790653 w 4100376"/>
              <a:gd name="connsiteY106" fmla="*/ 3062706 h 4480519"/>
              <a:gd name="connsiteX107" fmla="*/ 774818 w 4100376"/>
              <a:gd name="connsiteY107" fmla="*/ 3164148 h 4480519"/>
              <a:gd name="connsiteX108" fmla="*/ 725411 w 4100376"/>
              <a:gd name="connsiteY108" fmla="*/ 3200261 h 4480519"/>
              <a:gd name="connsiteX109" fmla="*/ 409338 w 4100376"/>
              <a:gd name="connsiteY109" fmla="*/ 3249440 h 4480519"/>
              <a:gd name="connsiteX110" fmla="*/ 326264 w 4100376"/>
              <a:gd name="connsiteY110" fmla="*/ 3304885 h 4480519"/>
              <a:gd name="connsiteX111" fmla="*/ 322331 w 4100376"/>
              <a:gd name="connsiteY111" fmla="*/ 3302534 h 4480519"/>
              <a:gd name="connsiteX112" fmla="*/ 407123 w 4100376"/>
              <a:gd name="connsiteY112" fmla="*/ 3245976 h 4480519"/>
              <a:gd name="connsiteX113" fmla="*/ 378996 w 4100376"/>
              <a:gd name="connsiteY113" fmla="*/ 3104463 h 4480519"/>
              <a:gd name="connsiteX114" fmla="*/ 231791 w 4100376"/>
              <a:gd name="connsiteY114" fmla="*/ 2923574 h 4480519"/>
              <a:gd name="connsiteX115" fmla="*/ 175332 w 4100376"/>
              <a:gd name="connsiteY115" fmla="*/ 2867016 h 4480519"/>
              <a:gd name="connsiteX116" fmla="*/ 231791 w 4100376"/>
              <a:gd name="connsiteY116" fmla="*/ 2782299 h 4480519"/>
              <a:gd name="connsiteX117" fmla="*/ 113124 w 4100376"/>
              <a:gd name="connsiteY117" fmla="*/ 2720014 h 4480519"/>
              <a:gd name="connsiteX118" fmla="*/ 113124 w 4100376"/>
              <a:gd name="connsiteY118" fmla="*/ 2601172 h 4480519"/>
              <a:gd name="connsiteX119" fmla="*/ 90540 w 4100376"/>
              <a:gd name="connsiteY119" fmla="*/ 2482568 h 4480519"/>
              <a:gd name="connsiteX120" fmla="*/ 90540 w 4100376"/>
              <a:gd name="connsiteY120" fmla="*/ 2459897 h 4480519"/>
              <a:gd name="connsiteX121" fmla="*/ 33876 w 4100376"/>
              <a:gd name="connsiteY121" fmla="*/ 2397612 h 4480519"/>
              <a:gd name="connsiteX122" fmla="*/ 0 w 4100376"/>
              <a:gd name="connsiteY122" fmla="*/ 2459897 h 4480519"/>
              <a:gd name="connsiteX123" fmla="*/ 0 w 4100376"/>
              <a:gd name="connsiteY123" fmla="*/ 2341055 h 4480519"/>
              <a:gd name="connsiteX124" fmla="*/ 90540 w 4100376"/>
              <a:gd name="connsiteY124" fmla="*/ 2250610 h 4480519"/>
              <a:gd name="connsiteX125" fmla="*/ 33876 w 4100376"/>
              <a:gd name="connsiteY125" fmla="*/ 2103608 h 4480519"/>
              <a:gd name="connsiteX126" fmla="*/ 113124 w 4100376"/>
              <a:gd name="connsiteY126" fmla="*/ 2018891 h 4480519"/>
              <a:gd name="connsiteX127" fmla="*/ 90540 w 4100376"/>
              <a:gd name="connsiteY127" fmla="*/ 1928447 h 4480519"/>
              <a:gd name="connsiteX128" fmla="*/ 113124 w 4100376"/>
              <a:gd name="connsiteY128" fmla="*/ 1871889 h 4480519"/>
              <a:gd name="connsiteX129" fmla="*/ 231791 w 4100376"/>
              <a:gd name="connsiteY129" fmla="*/ 1719160 h 4480519"/>
              <a:gd name="connsiteX130" fmla="*/ 175332 w 4100376"/>
              <a:gd name="connsiteY130" fmla="*/ 1696489 h 4480519"/>
              <a:gd name="connsiteX131" fmla="*/ 265872 w 4100376"/>
              <a:gd name="connsiteY131" fmla="*/ 1639932 h 4480519"/>
              <a:gd name="connsiteX132" fmla="*/ 469536 w 4100376"/>
              <a:gd name="connsiteY132" fmla="*/ 1606045 h 4480519"/>
              <a:gd name="connsiteX133" fmla="*/ 469536 w 4100376"/>
              <a:gd name="connsiteY133" fmla="*/ 644566 h 4480519"/>
              <a:gd name="connsiteX134" fmla="*/ 469536 w 4100376"/>
              <a:gd name="connsiteY134" fmla="*/ 554121 h 4480519"/>
              <a:gd name="connsiteX135" fmla="*/ 701326 w 4100376"/>
              <a:gd name="connsiteY135" fmla="*/ 554121 h 4480519"/>
              <a:gd name="connsiteX136" fmla="*/ 701326 w 4100376"/>
              <a:gd name="connsiteY136" fmla="*/ 0 h 4480519"/>
              <a:gd name="connsiteX0" fmla="*/ 1467456 w 4100376"/>
              <a:gd name="connsiteY0" fmla="*/ 4480519 h 4480519"/>
              <a:gd name="connsiteX1" fmla="*/ 1467456 w 4100376"/>
              <a:gd name="connsiteY1" fmla="*/ 4392166 h 4480519"/>
              <a:gd name="connsiteX2" fmla="*/ 1467456 w 4100376"/>
              <a:gd name="connsiteY2" fmla="*/ 4480519 h 4480519"/>
              <a:gd name="connsiteX3" fmla="*/ 3399389 w 4100376"/>
              <a:gd name="connsiteY3" fmla="*/ 4297661 h 4480519"/>
              <a:gd name="connsiteX4" fmla="*/ 3489590 w 4100376"/>
              <a:gd name="connsiteY4" fmla="*/ 4297661 h 4480519"/>
              <a:gd name="connsiteX5" fmla="*/ 3489590 w 4100376"/>
              <a:gd name="connsiteY5" fmla="*/ 4301249 h 4480519"/>
              <a:gd name="connsiteX6" fmla="*/ 3401268 w 4100376"/>
              <a:gd name="connsiteY6" fmla="*/ 4301249 h 4480519"/>
              <a:gd name="connsiteX7" fmla="*/ 3399389 w 4100376"/>
              <a:gd name="connsiteY7" fmla="*/ 4297661 h 4480519"/>
              <a:gd name="connsiteX8" fmla="*/ 1318413 w 4100376"/>
              <a:gd name="connsiteY8" fmla="*/ 4181545 h 4480519"/>
              <a:gd name="connsiteX9" fmla="*/ 1320504 w 4100376"/>
              <a:gd name="connsiteY9" fmla="*/ 4182748 h 4480519"/>
              <a:gd name="connsiteX10" fmla="*/ 1353918 w 4100376"/>
              <a:gd name="connsiteY10" fmla="*/ 4332877 h 4480519"/>
              <a:gd name="connsiteX11" fmla="*/ 1351737 w 4100376"/>
              <a:gd name="connsiteY11" fmla="*/ 4331786 h 4480519"/>
              <a:gd name="connsiteX12" fmla="*/ 1318413 w 4100376"/>
              <a:gd name="connsiteY12" fmla="*/ 4181545 h 4480519"/>
              <a:gd name="connsiteX13" fmla="*/ 1109122 w 4100376"/>
              <a:gd name="connsiteY13" fmla="*/ 3948689 h 4480519"/>
              <a:gd name="connsiteX14" fmla="*/ 1110844 w 4100376"/>
              <a:gd name="connsiteY14" fmla="*/ 3950827 h 4480519"/>
              <a:gd name="connsiteX15" fmla="*/ 1171571 w 4100376"/>
              <a:gd name="connsiteY15" fmla="*/ 4094629 h 4480519"/>
              <a:gd name="connsiteX16" fmla="*/ 1170656 w 4100376"/>
              <a:gd name="connsiteY16" fmla="*/ 4094101 h 4480519"/>
              <a:gd name="connsiteX17" fmla="*/ 1109122 w 4100376"/>
              <a:gd name="connsiteY17" fmla="*/ 3948689 h 4480519"/>
              <a:gd name="connsiteX18" fmla="*/ 996467 w 4100376"/>
              <a:gd name="connsiteY18" fmla="*/ 3837408 h 4480519"/>
              <a:gd name="connsiteX19" fmla="*/ 997463 w 4100376"/>
              <a:gd name="connsiteY19" fmla="*/ 3837408 h 4480519"/>
              <a:gd name="connsiteX20" fmla="*/ 1024768 w 4100376"/>
              <a:gd name="connsiteY20" fmla="*/ 3918940 h 4480519"/>
              <a:gd name="connsiteX21" fmla="*/ 1023657 w 4100376"/>
              <a:gd name="connsiteY21" fmla="*/ 3918940 h 4480519"/>
              <a:gd name="connsiteX22" fmla="*/ 996467 w 4100376"/>
              <a:gd name="connsiteY22" fmla="*/ 3837408 h 4480519"/>
              <a:gd name="connsiteX23" fmla="*/ 2784956 w 4100376"/>
              <a:gd name="connsiteY23" fmla="*/ 3682646 h 4480519"/>
              <a:gd name="connsiteX24" fmla="*/ 2958052 w 4100376"/>
              <a:gd name="connsiteY24" fmla="*/ 3771938 h 4480519"/>
              <a:gd name="connsiteX25" fmla="*/ 3105052 w 4100376"/>
              <a:gd name="connsiteY25" fmla="*/ 3918940 h 4480519"/>
              <a:gd name="connsiteX26" fmla="*/ 3308716 w 4100376"/>
              <a:gd name="connsiteY26" fmla="*/ 4065942 h 4480519"/>
              <a:gd name="connsiteX27" fmla="*/ 3309187 w 4100376"/>
              <a:gd name="connsiteY27" fmla="*/ 4067837 h 4480519"/>
              <a:gd name="connsiteX28" fmla="*/ 3107364 w 4100376"/>
              <a:gd name="connsiteY28" fmla="*/ 3922518 h 4480519"/>
              <a:gd name="connsiteX29" fmla="*/ 2960412 w 4100376"/>
              <a:gd name="connsiteY29" fmla="*/ 3775526 h 4480519"/>
              <a:gd name="connsiteX30" fmla="*/ 2784956 w 4100376"/>
              <a:gd name="connsiteY30" fmla="*/ 3684790 h 4480519"/>
              <a:gd name="connsiteX31" fmla="*/ 2784956 w 4100376"/>
              <a:gd name="connsiteY31" fmla="*/ 3682646 h 4480519"/>
              <a:gd name="connsiteX32" fmla="*/ 786497 w 4100376"/>
              <a:gd name="connsiteY32" fmla="*/ 3626103 h 4480519"/>
              <a:gd name="connsiteX33" fmla="*/ 788436 w 4100376"/>
              <a:gd name="connsiteY33" fmla="*/ 3628171 h 4480519"/>
              <a:gd name="connsiteX34" fmla="*/ 855102 w 4100376"/>
              <a:gd name="connsiteY34" fmla="*/ 3833984 h 4480519"/>
              <a:gd name="connsiteX35" fmla="*/ 854074 w 4100376"/>
              <a:gd name="connsiteY35" fmla="*/ 3833984 h 4480519"/>
              <a:gd name="connsiteX36" fmla="*/ 786497 w 4100376"/>
              <a:gd name="connsiteY36" fmla="*/ 3626103 h 4480519"/>
              <a:gd name="connsiteX37" fmla="*/ 554327 w 4100376"/>
              <a:gd name="connsiteY37" fmla="*/ 3452506 h 4480519"/>
              <a:gd name="connsiteX38" fmla="*/ 556607 w 4100376"/>
              <a:gd name="connsiteY38" fmla="*/ 3452506 h 4480519"/>
              <a:gd name="connsiteX39" fmla="*/ 556607 w 4100376"/>
              <a:gd name="connsiteY39" fmla="*/ 3534253 h 4480519"/>
              <a:gd name="connsiteX40" fmla="*/ 554327 w 4100376"/>
              <a:gd name="connsiteY40" fmla="*/ 3534253 h 4480519"/>
              <a:gd name="connsiteX41" fmla="*/ 554327 w 4100376"/>
              <a:gd name="connsiteY41" fmla="*/ 3452506 h 4480519"/>
              <a:gd name="connsiteX42" fmla="*/ 378996 w 4100376"/>
              <a:gd name="connsiteY42" fmla="*/ 3338515 h 4480519"/>
              <a:gd name="connsiteX43" fmla="*/ 381151 w 4100376"/>
              <a:gd name="connsiteY43" fmla="*/ 3339813 h 4480519"/>
              <a:gd name="connsiteX44" fmla="*/ 381151 w 4100376"/>
              <a:gd name="connsiteY44" fmla="*/ 3396432 h 4480519"/>
              <a:gd name="connsiteX45" fmla="*/ 407845 w 4100376"/>
              <a:gd name="connsiteY45" fmla="*/ 3449536 h 4480519"/>
              <a:gd name="connsiteX46" fmla="*/ 407123 w 4100376"/>
              <a:gd name="connsiteY46" fmla="*/ 3449536 h 4480519"/>
              <a:gd name="connsiteX47" fmla="*/ 378996 w 4100376"/>
              <a:gd name="connsiteY47" fmla="*/ 3392978 h 4480519"/>
              <a:gd name="connsiteX48" fmla="*/ 378996 w 4100376"/>
              <a:gd name="connsiteY48" fmla="*/ 3338515 h 4480519"/>
              <a:gd name="connsiteX49" fmla="*/ 701326 w 4100376"/>
              <a:gd name="connsiteY49" fmla="*/ 0 h 4480519"/>
              <a:gd name="connsiteX50" fmla="*/ 3574382 w 4100376"/>
              <a:gd name="connsiteY50" fmla="*/ 22671 h 4480519"/>
              <a:gd name="connsiteX51" fmla="*/ 3631046 w 4100376"/>
              <a:gd name="connsiteY51" fmla="*/ 169673 h 4480519"/>
              <a:gd name="connsiteX52" fmla="*/ 3721586 w 4100376"/>
              <a:gd name="connsiteY52" fmla="*/ 260117 h 4480519"/>
              <a:gd name="connsiteX53" fmla="*/ 3687506 w 4100376"/>
              <a:gd name="connsiteY53" fmla="*/ 260117 h 4480519"/>
              <a:gd name="connsiteX54" fmla="*/ 3811921 w 4100376"/>
              <a:gd name="connsiteY54" fmla="*/ 842637 h 4480519"/>
              <a:gd name="connsiteX55" fmla="*/ 3925045 w 4100376"/>
              <a:gd name="connsiteY55" fmla="*/ 933081 h 4480519"/>
              <a:gd name="connsiteX56" fmla="*/ 4072250 w 4100376"/>
              <a:gd name="connsiteY56" fmla="*/ 1023525 h 4480519"/>
              <a:gd name="connsiteX57" fmla="*/ 4100376 w 4100376"/>
              <a:gd name="connsiteY57" fmla="*/ 1080083 h 4480519"/>
              <a:gd name="connsiteX58" fmla="*/ 4072250 w 4100376"/>
              <a:gd name="connsiteY58" fmla="*/ 1227085 h 4480519"/>
              <a:gd name="connsiteX59" fmla="*/ 3953377 w 4100376"/>
              <a:gd name="connsiteY59" fmla="*/ 1165039 h 4480519"/>
              <a:gd name="connsiteX60" fmla="*/ 3868586 w 4100376"/>
              <a:gd name="connsiteY60" fmla="*/ 1255483 h 4480519"/>
              <a:gd name="connsiteX61" fmla="*/ 3868586 w 4100376"/>
              <a:gd name="connsiteY61" fmla="*/ 1312041 h 4480519"/>
              <a:gd name="connsiteX62" fmla="*/ 3778046 w 4100376"/>
              <a:gd name="connsiteY62" fmla="*/ 1312041 h 4480519"/>
              <a:gd name="connsiteX63" fmla="*/ 3721586 w 4100376"/>
              <a:gd name="connsiteY63" fmla="*/ 1464531 h 4480519"/>
              <a:gd name="connsiteX64" fmla="*/ 3721586 w 4100376"/>
              <a:gd name="connsiteY64" fmla="*/ 1606045 h 4480519"/>
              <a:gd name="connsiteX65" fmla="*/ 3631046 w 4100376"/>
              <a:gd name="connsiteY65" fmla="*/ 1928447 h 4480519"/>
              <a:gd name="connsiteX66" fmla="*/ 3574382 w 4100376"/>
              <a:gd name="connsiteY66" fmla="*/ 2250610 h 4480519"/>
              <a:gd name="connsiteX67" fmla="*/ 3546255 w 4100376"/>
              <a:gd name="connsiteY67" fmla="*/ 2397612 h 4480519"/>
              <a:gd name="connsiteX68" fmla="*/ 3455715 w 4100376"/>
              <a:gd name="connsiteY68" fmla="*/ 2459897 h 4480519"/>
              <a:gd name="connsiteX69" fmla="*/ 3336842 w 4100376"/>
              <a:gd name="connsiteY69" fmla="*/ 2629570 h 4480519"/>
              <a:gd name="connsiteX70" fmla="*/ 3308716 w 4100376"/>
              <a:gd name="connsiteY70" fmla="*/ 2867016 h 4480519"/>
              <a:gd name="connsiteX71" fmla="*/ 3252051 w 4100376"/>
              <a:gd name="connsiteY71" fmla="*/ 2923574 h 4480519"/>
              <a:gd name="connsiteX72" fmla="*/ 3167260 w 4100376"/>
              <a:gd name="connsiteY72" fmla="*/ 2923574 h 4480519"/>
              <a:gd name="connsiteX73" fmla="*/ 3105052 w 4100376"/>
              <a:gd name="connsiteY73" fmla="*/ 3014018 h 4480519"/>
              <a:gd name="connsiteX74" fmla="*/ 3105052 w 4100376"/>
              <a:gd name="connsiteY74" fmla="*/ 3104463 h 4480519"/>
              <a:gd name="connsiteX75" fmla="*/ 3076720 w 4100376"/>
              <a:gd name="connsiteY75" fmla="*/ 3217578 h 4480519"/>
              <a:gd name="connsiteX76" fmla="*/ 3076720 w 4100376"/>
              <a:gd name="connsiteY76" fmla="*/ 3221035 h 4480519"/>
              <a:gd name="connsiteX77" fmla="*/ 2972764 w 4100376"/>
              <a:gd name="connsiteY77" fmla="*/ 3209335 h 4480519"/>
              <a:gd name="connsiteX78" fmla="*/ 3015202 w 4100376"/>
              <a:gd name="connsiteY78" fmla="*/ 3138198 h 4480519"/>
              <a:gd name="connsiteX79" fmla="*/ 2863500 w 4100376"/>
              <a:gd name="connsiteY79" fmla="*/ 2984673 h 4480519"/>
              <a:gd name="connsiteX80" fmla="*/ 2815360 w 4100376"/>
              <a:gd name="connsiteY80" fmla="*/ 2944568 h 4480519"/>
              <a:gd name="connsiteX81" fmla="*/ 2798575 w 4100376"/>
              <a:gd name="connsiteY81" fmla="*/ 2717547 h 4480519"/>
              <a:gd name="connsiteX82" fmla="*/ 2836580 w 4100376"/>
              <a:gd name="connsiteY82" fmla="*/ 2582532 h 4480519"/>
              <a:gd name="connsiteX83" fmla="*/ 2671575 w 4100376"/>
              <a:gd name="connsiteY83" fmla="*/ 2574910 h 4480519"/>
              <a:gd name="connsiteX84" fmla="*/ 2682660 w 4100376"/>
              <a:gd name="connsiteY84" fmla="*/ 2654032 h 4480519"/>
              <a:gd name="connsiteX85" fmla="*/ 2515439 w 4100376"/>
              <a:gd name="connsiteY85" fmla="*/ 2649313 h 4480519"/>
              <a:gd name="connsiteX86" fmla="*/ 2578780 w 4100376"/>
              <a:gd name="connsiteY86" fmla="*/ 2721721 h 4480519"/>
              <a:gd name="connsiteX87" fmla="*/ 2578780 w 4100376"/>
              <a:gd name="connsiteY87" fmla="*/ 2852562 h 4480519"/>
              <a:gd name="connsiteX88" fmla="*/ 2606017 w 4100376"/>
              <a:gd name="connsiteY88" fmla="*/ 2895570 h 4480519"/>
              <a:gd name="connsiteX89" fmla="*/ 2504354 w 4100376"/>
              <a:gd name="connsiteY89" fmla="*/ 2970155 h 4480519"/>
              <a:gd name="connsiteX90" fmla="*/ 2310213 w 4100376"/>
              <a:gd name="connsiteY90" fmla="*/ 3202620 h 4480519"/>
              <a:gd name="connsiteX91" fmla="*/ 2210767 w 4100376"/>
              <a:gd name="connsiteY91" fmla="*/ 3213690 h 4480519"/>
              <a:gd name="connsiteX92" fmla="*/ 2007758 w 4100376"/>
              <a:gd name="connsiteY92" fmla="*/ 3071598 h 4480519"/>
              <a:gd name="connsiteX93" fmla="*/ 1912746 w 4100376"/>
              <a:gd name="connsiteY93" fmla="*/ 3130394 h 4480519"/>
              <a:gd name="connsiteX94" fmla="*/ 1910529 w 4100376"/>
              <a:gd name="connsiteY94" fmla="*/ 3216231 h 4480519"/>
              <a:gd name="connsiteX95" fmla="*/ 1779729 w 4100376"/>
              <a:gd name="connsiteY95" fmla="*/ 3218408 h 4480519"/>
              <a:gd name="connsiteX96" fmla="*/ 1702769 w 4100376"/>
              <a:gd name="connsiteY96" fmla="*/ 3306422 h 4480519"/>
              <a:gd name="connsiteX97" fmla="*/ 1524463 w 4100376"/>
              <a:gd name="connsiteY97" fmla="*/ 3315314 h 4480519"/>
              <a:gd name="connsiteX98" fmla="*/ 1483924 w 4100376"/>
              <a:gd name="connsiteY98" fmla="*/ 3240911 h 4480519"/>
              <a:gd name="connsiteX99" fmla="*/ 1312269 w 4100376"/>
              <a:gd name="connsiteY99" fmla="*/ 3245447 h 4480519"/>
              <a:gd name="connsiteX100" fmla="*/ 1199522 w 4100376"/>
              <a:gd name="connsiteY100" fmla="*/ 3283738 h 4480519"/>
              <a:gd name="connsiteX101" fmla="*/ 1100076 w 4100376"/>
              <a:gd name="connsiteY101" fmla="*/ 3252343 h 4480519"/>
              <a:gd name="connsiteX102" fmla="*/ 1059537 w 4100376"/>
              <a:gd name="connsiteY102" fmla="*/ 3168685 h 4480519"/>
              <a:gd name="connsiteX103" fmla="*/ 1000630 w 4100376"/>
              <a:gd name="connsiteY103" fmla="*/ 3094282 h 4480519"/>
              <a:gd name="connsiteX104" fmla="*/ 993979 w 4100376"/>
              <a:gd name="connsiteY104" fmla="*/ 3039840 h 4480519"/>
              <a:gd name="connsiteX105" fmla="*/ 790653 w 4100376"/>
              <a:gd name="connsiteY105" fmla="*/ 3062706 h 4480519"/>
              <a:gd name="connsiteX106" fmla="*/ 774818 w 4100376"/>
              <a:gd name="connsiteY106" fmla="*/ 3164148 h 4480519"/>
              <a:gd name="connsiteX107" fmla="*/ 725411 w 4100376"/>
              <a:gd name="connsiteY107" fmla="*/ 3200261 h 4480519"/>
              <a:gd name="connsiteX108" fmla="*/ 409338 w 4100376"/>
              <a:gd name="connsiteY108" fmla="*/ 3249440 h 4480519"/>
              <a:gd name="connsiteX109" fmla="*/ 326264 w 4100376"/>
              <a:gd name="connsiteY109" fmla="*/ 3304885 h 4480519"/>
              <a:gd name="connsiteX110" fmla="*/ 322331 w 4100376"/>
              <a:gd name="connsiteY110" fmla="*/ 3302534 h 4480519"/>
              <a:gd name="connsiteX111" fmla="*/ 407123 w 4100376"/>
              <a:gd name="connsiteY111" fmla="*/ 3245976 h 4480519"/>
              <a:gd name="connsiteX112" fmla="*/ 378996 w 4100376"/>
              <a:gd name="connsiteY112" fmla="*/ 3104463 h 4480519"/>
              <a:gd name="connsiteX113" fmla="*/ 231791 w 4100376"/>
              <a:gd name="connsiteY113" fmla="*/ 2923574 h 4480519"/>
              <a:gd name="connsiteX114" fmla="*/ 175332 w 4100376"/>
              <a:gd name="connsiteY114" fmla="*/ 2867016 h 4480519"/>
              <a:gd name="connsiteX115" fmla="*/ 231791 w 4100376"/>
              <a:gd name="connsiteY115" fmla="*/ 2782299 h 4480519"/>
              <a:gd name="connsiteX116" fmla="*/ 113124 w 4100376"/>
              <a:gd name="connsiteY116" fmla="*/ 2720014 h 4480519"/>
              <a:gd name="connsiteX117" fmla="*/ 113124 w 4100376"/>
              <a:gd name="connsiteY117" fmla="*/ 2601172 h 4480519"/>
              <a:gd name="connsiteX118" fmla="*/ 90540 w 4100376"/>
              <a:gd name="connsiteY118" fmla="*/ 2482568 h 4480519"/>
              <a:gd name="connsiteX119" fmla="*/ 90540 w 4100376"/>
              <a:gd name="connsiteY119" fmla="*/ 2459897 h 4480519"/>
              <a:gd name="connsiteX120" fmla="*/ 33876 w 4100376"/>
              <a:gd name="connsiteY120" fmla="*/ 2397612 h 4480519"/>
              <a:gd name="connsiteX121" fmla="*/ 0 w 4100376"/>
              <a:gd name="connsiteY121" fmla="*/ 2459897 h 4480519"/>
              <a:gd name="connsiteX122" fmla="*/ 0 w 4100376"/>
              <a:gd name="connsiteY122" fmla="*/ 2341055 h 4480519"/>
              <a:gd name="connsiteX123" fmla="*/ 90540 w 4100376"/>
              <a:gd name="connsiteY123" fmla="*/ 2250610 h 4480519"/>
              <a:gd name="connsiteX124" fmla="*/ 33876 w 4100376"/>
              <a:gd name="connsiteY124" fmla="*/ 2103608 h 4480519"/>
              <a:gd name="connsiteX125" fmla="*/ 113124 w 4100376"/>
              <a:gd name="connsiteY125" fmla="*/ 2018891 h 4480519"/>
              <a:gd name="connsiteX126" fmla="*/ 90540 w 4100376"/>
              <a:gd name="connsiteY126" fmla="*/ 1928447 h 4480519"/>
              <a:gd name="connsiteX127" fmla="*/ 113124 w 4100376"/>
              <a:gd name="connsiteY127" fmla="*/ 1871889 h 4480519"/>
              <a:gd name="connsiteX128" fmla="*/ 231791 w 4100376"/>
              <a:gd name="connsiteY128" fmla="*/ 1719160 h 4480519"/>
              <a:gd name="connsiteX129" fmla="*/ 175332 w 4100376"/>
              <a:gd name="connsiteY129" fmla="*/ 1696489 h 4480519"/>
              <a:gd name="connsiteX130" fmla="*/ 265872 w 4100376"/>
              <a:gd name="connsiteY130" fmla="*/ 1639932 h 4480519"/>
              <a:gd name="connsiteX131" fmla="*/ 469536 w 4100376"/>
              <a:gd name="connsiteY131" fmla="*/ 1606045 h 4480519"/>
              <a:gd name="connsiteX132" fmla="*/ 469536 w 4100376"/>
              <a:gd name="connsiteY132" fmla="*/ 644566 h 4480519"/>
              <a:gd name="connsiteX133" fmla="*/ 469536 w 4100376"/>
              <a:gd name="connsiteY133" fmla="*/ 554121 h 4480519"/>
              <a:gd name="connsiteX134" fmla="*/ 701326 w 4100376"/>
              <a:gd name="connsiteY134" fmla="*/ 554121 h 4480519"/>
              <a:gd name="connsiteX135" fmla="*/ 701326 w 4100376"/>
              <a:gd name="connsiteY135" fmla="*/ 0 h 4480519"/>
              <a:gd name="connsiteX0" fmla="*/ 3399389 w 4100376"/>
              <a:gd name="connsiteY0" fmla="*/ 4297661 h 4332877"/>
              <a:gd name="connsiteX1" fmla="*/ 3489590 w 4100376"/>
              <a:gd name="connsiteY1" fmla="*/ 4297661 h 4332877"/>
              <a:gd name="connsiteX2" fmla="*/ 3489590 w 4100376"/>
              <a:gd name="connsiteY2" fmla="*/ 4301249 h 4332877"/>
              <a:gd name="connsiteX3" fmla="*/ 3401268 w 4100376"/>
              <a:gd name="connsiteY3" fmla="*/ 4301249 h 4332877"/>
              <a:gd name="connsiteX4" fmla="*/ 3399389 w 4100376"/>
              <a:gd name="connsiteY4" fmla="*/ 4297661 h 4332877"/>
              <a:gd name="connsiteX5" fmla="*/ 1318413 w 4100376"/>
              <a:gd name="connsiteY5" fmla="*/ 4181545 h 4332877"/>
              <a:gd name="connsiteX6" fmla="*/ 1320504 w 4100376"/>
              <a:gd name="connsiteY6" fmla="*/ 4182748 h 4332877"/>
              <a:gd name="connsiteX7" fmla="*/ 1353918 w 4100376"/>
              <a:gd name="connsiteY7" fmla="*/ 4332877 h 4332877"/>
              <a:gd name="connsiteX8" fmla="*/ 1351737 w 4100376"/>
              <a:gd name="connsiteY8" fmla="*/ 4331786 h 4332877"/>
              <a:gd name="connsiteX9" fmla="*/ 1318413 w 4100376"/>
              <a:gd name="connsiteY9" fmla="*/ 4181545 h 4332877"/>
              <a:gd name="connsiteX10" fmla="*/ 1109122 w 4100376"/>
              <a:gd name="connsiteY10" fmla="*/ 3948689 h 4332877"/>
              <a:gd name="connsiteX11" fmla="*/ 1110844 w 4100376"/>
              <a:gd name="connsiteY11" fmla="*/ 3950827 h 4332877"/>
              <a:gd name="connsiteX12" fmla="*/ 1171571 w 4100376"/>
              <a:gd name="connsiteY12" fmla="*/ 4094629 h 4332877"/>
              <a:gd name="connsiteX13" fmla="*/ 1170656 w 4100376"/>
              <a:gd name="connsiteY13" fmla="*/ 4094101 h 4332877"/>
              <a:gd name="connsiteX14" fmla="*/ 1109122 w 4100376"/>
              <a:gd name="connsiteY14" fmla="*/ 3948689 h 4332877"/>
              <a:gd name="connsiteX15" fmla="*/ 996467 w 4100376"/>
              <a:gd name="connsiteY15" fmla="*/ 3837408 h 4332877"/>
              <a:gd name="connsiteX16" fmla="*/ 997463 w 4100376"/>
              <a:gd name="connsiteY16" fmla="*/ 3837408 h 4332877"/>
              <a:gd name="connsiteX17" fmla="*/ 1024768 w 4100376"/>
              <a:gd name="connsiteY17" fmla="*/ 3918940 h 4332877"/>
              <a:gd name="connsiteX18" fmla="*/ 1023657 w 4100376"/>
              <a:gd name="connsiteY18" fmla="*/ 3918940 h 4332877"/>
              <a:gd name="connsiteX19" fmla="*/ 996467 w 4100376"/>
              <a:gd name="connsiteY19" fmla="*/ 3837408 h 4332877"/>
              <a:gd name="connsiteX20" fmla="*/ 2784956 w 4100376"/>
              <a:gd name="connsiteY20" fmla="*/ 3682646 h 4332877"/>
              <a:gd name="connsiteX21" fmla="*/ 2958052 w 4100376"/>
              <a:gd name="connsiteY21" fmla="*/ 3771938 h 4332877"/>
              <a:gd name="connsiteX22" fmla="*/ 3105052 w 4100376"/>
              <a:gd name="connsiteY22" fmla="*/ 3918940 h 4332877"/>
              <a:gd name="connsiteX23" fmla="*/ 3308716 w 4100376"/>
              <a:gd name="connsiteY23" fmla="*/ 4065942 h 4332877"/>
              <a:gd name="connsiteX24" fmla="*/ 3309187 w 4100376"/>
              <a:gd name="connsiteY24" fmla="*/ 4067837 h 4332877"/>
              <a:gd name="connsiteX25" fmla="*/ 3107364 w 4100376"/>
              <a:gd name="connsiteY25" fmla="*/ 3922518 h 4332877"/>
              <a:gd name="connsiteX26" fmla="*/ 2960412 w 4100376"/>
              <a:gd name="connsiteY26" fmla="*/ 3775526 h 4332877"/>
              <a:gd name="connsiteX27" fmla="*/ 2784956 w 4100376"/>
              <a:gd name="connsiteY27" fmla="*/ 3684790 h 4332877"/>
              <a:gd name="connsiteX28" fmla="*/ 2784956 w 4100376"/>
              <a:gd name="connsiteY28" fmla="*/ 3682646 h 4332877"/>
              <a:gd name="connsiteX29" fmla="*/ 786497 w 4100376"/>
              <a:gd name="connsiteY29" fmla="*/ 3626103 h 4332877"/>
              <a:gd name="connsiteX30" fmla="*/ 788436 w 4100376"/>
              <a:gd name="connsiteY30" fmla="*/ 3628171 h 4332877"/>
              <a:gd name="connsiteX31" fmla="*/ 855102 w 4100376"/>
              <a:gd name="connsiteY31" fmla="*/ 3833984 h 4332877"/>
              <a:gd name="connsiteX32" fmla="*/ 854074 w 4100376"/>
              <a:gd name="connsiteY32" fmla="*/ 3833984 h 4332877"/>
              <a:gd name="connsiteX33" fmla="*/ 786497 w 4100376"/>
              <a:gd name="connsiteY33" fmla="*/ 3626103 h 4332877"/>
              <a:gd name="connsiteX34" fmla="*/ 554327 w 4100376"/>
              <a:gd name="connsiteY34" fmla="*/ 3452506 h 4332877"/>
              <a:gd name="connsiteX35" fmla="*/ 556607 w 4100376"/>
              <a:gd name="connsiteY35" fmla="*/ 3452506 h 4332877"/>
              <a:gd name="connsiteX36" fmla="*/ 556607 w 4100376"/>
              <a:gd name="connsiteY36" fmla="*/ 3534253 h 4332877"/>
              <a:gd name="connsiteX37" fmla="*/ 554327 w 4100376"/>
              <a:gd name="connsiteY37" fmla="*/ 3534253 h 4332877"/>
              <a:gd name="connsiteX38" fmla="*/ 554327 w 4100376"/>
              <a:gd name="connsiteY38" fmla="*/ 3452506 h 4332877"/>
              <a:gd name="connsiteX39" fmla="*/ 378996 w 4100376"/>
              <a:gd name="connsiteY39" fmla="*/ 3338515 h 4332877"/>
              <a:gd name="connsiteX40" fmla="*/ 381151 w 4100376"/>
              <a:gd name="connsiteY40" fmla="*/ 3339813 h 4332877"/>
              <a:gd name="connsiteX41" fmla="*/ 381151 w 4100376"/>
              <a:gd name="connsiteY41" fmla="*/ 3396432 h 4332877"/>
              <a:gd name="connsiteX42" fmla="*/ 407845 w 4100376"/>
              <a:gd name="connsiteY42" fmla="*/ 3449536 h 4332877"/>
              <a:gd name="connsiteX43" fmla="*/ 407123 w 4100376"/>
              <a:gd name="connsiteY43" fmla="*/ 3449536 h 4332877"/>
              <a:gd name="connsiteX44" fmla="*/ 378996 w 4100376"/>
              <a:gd name="connsiteY44" fmla="*/ 3392978 h 4332877"/>
              <a:gd name="connsiteX45" fmla="*/ 378996 w 4100376"/>
              <a:gd name="connsiteY45" fmla="*/ 3338515 h 4332877"/>
              <a:gd name="connsiteX46" fmla="*/ 701326 w 4100376"/>
              <a:gd name="connsiteY46" fmla="*/ 0 h 4332877"/>
              <a:gd name="connsiteX47" fmla="*/ 3574382 w 4100376"/>
              <a:gd name="connsiteY47" fmla="*/ 22671 h 4332877"/>
              <a:gd name="connsiteX48" fmla="*/ 3631046 w 4100376"/>
              <a:gd name="connsiteY48" fmla="*/ 169673 h 4332877"/>
              <a:gd name="connsiteX49" fmla="*/ 3721586 w 4100376"/>
              <a:gd name="connsiteY49" fmla="*/ 260117 h 4332877"/>
              <a:gd name="connsiteX50" fmla="*/ 3687506 w 4100376"/>
              <a:gd name="connsiteY50" fmla="*/ 260117 h 4332877"/>
              <a:gd name="connsiteX51" fmla="*/ 3811921 w 4100376"/>
              <a:gd name="connsiteY51" fmla="*/ 842637 h 4332877"/>
              <a:gd name="connsiteX52" fmla="*/ 3925045 w 4100376"/>
              <a:gd name="connsiteY52" fmla="*/ 933081 h 4332877"/>
              <a:gd name="connsiteX53" fmla="*/ 4072250 w 4100376"/>
              <a:gd name="connsiteY53" fmla="*/ 1023525 h 4332877"/>
              <a:gd name="connsiteX54" fmla="*/ 4100376 w 4100376"/>
              <a:gd name="connsiteY54" fmla="*/ 1080083 h 4332877"/>
              <a:gd name="connsiteX55" fmla="*/ 4072250 w 4100376"/>
              <a:gd name="connsiteY55" fmla="*/ 1227085 h 4332877"/>
              <a:gd name="connsiteX56" fmla="*/ 3953377 w 4100376"/>
              <a:gd name="connsiteY56" fmla="*/ 1165039 h 4332877"/>
              <a:gd name="connsiteX57" fmla="*/ 3868586 w 4100376"/>
              <a:gd name="connsiteY57" fmla="*/ 1255483 h 4332877"/>
              <a:gd name="connsiteX58" fmla="*/ 3868586 w 4100376"/>
              <a:gd name="connsiteY58" fmla="*/ 1312041 h 4332877"/>
              <a:gd name="connsiteX59" fmla="*/ 3778046 w 4100376"/>
              <a:gd name="connsiteY59" fmla="*/ 1312041 h 4332877"/>
              <a:gd name="connsiteX60" fmla="*/ 3721586 w 4100376"/>
              <a:gd name="connsiteY60" fmla="*/ 1464531 h 4332877"/>
              <a:gd name="connsiteX61" fmla="*/ 3721586 w 4100376"/>
              <a:gd name="connsiteY61" fmla="*/ 1606045 h 4332877"/>
              <a:gd name="connsiteX62" fmla="*/ 3631046 w 4100376"/>
              <a:gd name="connsiteY62" fmla="*/ 1928447 h 4332877"/>
              <a:gd name="connsiteX63" fmla="*/ 3574382 w 4100376"/>
              <a:gd name="connsiteY63" fmla="*/ 2250610 h 4332877"/>
              <a:gd name="connsiteX64" fmla="*/ 3546255 w 4100376"/>
              <a:gd name="connsiteY64" fmla="*/ 2397612 h 4332877"/>
              <a:gd name="connsiteX65" fmla="*/ 3455715 w 4100376"/>
              <a:gd name="connsiteY65" fmla="*/ 2459897 h 4332877"/>
              <a:gd name="connsiteX66" fmla="*/ 3336842 w 4100376"/>
              <a:gd name="connsiteY66" fmla="*/ 2629570 h 4332877"/>
              <a:gd name="connsiteX67" fmla="*/ 3308716 w 4100376"/>
              <a:gd name="connsiteY67" fmla="*/ 2867016 h 4332877"/>
              <a:gd name="connsiteX68" fmla="*/ 3252051 w 4100376"/>
              <a:gd name="connsiteY68" fmla="*/ 2923574 h 4332877"/>
              <a:gd name="connsiteX69" fmla="*/ 3167260 w 4100376"/>
              <a:gd name="connsiteY69" fmla="*/ 2923574 h 4332877"/>
              <a:gd name="connsiteX70" fmla="*/ 3105052 w 4100376"/>
              <a:gd name="connsiteY70" fmla="*/ 3014018 h 4332877"/>
              <a:gd name="connsiteX71" fmla="*/ 3105052 w 4100376"/>
              <a:gd name="connsiteY71" fmla="*/ 3104463 h 4332877"/>
              <a:gd name="connsiteX72" fmla="*/ 3076720 w 4100376"/>
              <a:gd name="connsiteY72" fmla="*/ 3217578 h 4332877"/>
              <a:gd name="connsiteX73" fmla="*/ 3076720 w 4100376"/>
              <a:gd name="connsiteY73" fmla="*/ 3221035 h 4332877"/>
              <a:gd name="connsiteX74" fmla="*/ 2972764 w 4100376"/>
              <a:gd name="connsiteY74" fmla="*/ 3209335 h 4332877"/>
              <a:gd name="connsiteX75" fmla="*/ 3015202 w 4100376"/>
              <a:gd name="connsiteY75" fmla="*/ 3138198 h 4332877"/>
              <a:gd name="connsiteX76" fmla="*/ 2863500 w 4100376"/>
              <a:gd name="connsiteY76" fmla="*/ 2984673 h 4332877"/>
              <a:gd name="connsiteX77" fmla="*/ 2815360 w 4100376"/>
              <a:gd name="connsiteY77" fmla="*/ 2944568 h 4332877"/>
              <a:gd name="connsiteX78" fmla="*/ 2798575 w 4100376"/>
              <a:gd name="connsiteY78" fmla="*/ 2717547 h 4332877"/>
              <a:gd name="connsiteX79" fmla="*/ 2836580 w 4100376"/>
              <a:gd name="connsiteY79" fmla="*/ 2582532 h 4332877"/>
              <a:gd name="connsiteX80" fmla="*/ 2671575 w 4100376"/>
              <a:gd name="connsiteY80" fmla="*/ 2574910 h 4332877"/>
              <a:gd name="connsiteX81" fmla="*/ 2682660 w 4100376"/>
              <a:gd name="connsiteY81" fmla="*/ 2654032 h 4332877"/>
              <a:gd name="connsiteX82" fmla="*/ 2515439 w 4100376"/>
              <a:gd name="connsiteY82" fmla="*/ 2649313 h 4332877"/>
              <a:gd name="connsiteX83" fmla="*/ 2578780 w 4100376"/>
              <a:gd name="connsiteY83" fmla="*/ 2721721 h 4332877"/>
              <a:gd name="connsiteX84" fmla="*/ 2578780 w 4100376"/>
              <a:gd name="connsiteY84" fmla="*/ 2852562 h 4332877"/>
              <a:gd name="connsiteX85" fmla="*/ 2606017 w 4100376"/>
              <a:gd name="connsiteY85" fmla="*/ 2895570 h 4332877"/>
              <a:gd name="connsiteX86" fmla="*/ 2504354 w 4100376"/>
              <a:gd name="connsiteY86" fmla="*/ 2970155 h 4332877"/>
              <a:gd name="connsiteX87" fmla="*/ 2310213 w 4100376"/>
              <a:gd name="connsiteY87" fmla="*/ 3202620 h 4332877"/>
              <a:gd name="connsiteX88" fmla="*/ 2210767 w 4100376"/>
              <a:gd name="connsiteY88" fmla="*/ 3213690 h 4332877"/>
              <a:gd name="connsiteX89" fmla="*/ 2007758 w 4100376"/>
              <a:gd name="connsiteY89" fmla="*/ 3071598 h 4332877"/>
              <a:gd name="connsiteX90" fmla="*/ 1912746 w 4100376"/>
              <a:gd name="connsiteY90" fmla="*/ 3130394 h 4332877"/>
              <a:gd name="connsiteX91" fmla="*/ 1910529 w 4100376"/>
              <a:gd name="connsiteY91" fmla="*/ 3216231 h 4332877"/>
              <a:gd name="connsiteX92" fmla="*/ 1779729 w 4100376"/>
              <a:gd name="connsiteY92" fmla="*/ 3218408 h 4332877"/>
              <a:gd name="connsiteX93" fmla="*/ 1702769 w 4100376"/>
              <a:gd name="connsiteY93" fmla="*/ 3306422 h 4332877"/>
              <a:gd name="connsiteX94" fmla="*/ 1524463 w 4100376"/>
              <a:gd name="connsiteY94" fmla="*/ 3315314 h 4332877"/>
              <a:gd name="connsiteX95" fmla="*/ 1483924 w 4100376"/>
              <a:gd name="connsiteY95" fmla="*/ 3240911 h 4332877"/>
              <a:gd name="connsiteX96" fmla="*/ 1312269 w 4100376"/>
              <a:gd name="connsiteY96" fmla="*/ 3245447 h 4332877"/>
              <a:gd name="connsiteX97" fmla="*/ 1199522 w 4100376"/>
              <a:gd name="connsiteY97" fmla="*/ 3283738 h 4332877"/>
              <a:gd name="connsiteX98" fmla="*/ 1100076 w 4100376"/>
              <a:gd name="connsiteY98" fmla="*/ 3252343 h 4332877"/>
              <a:gd name="connsiteX99" fmla="*/ 1059537 w 4100376"/>
              <a:gd name="connsiteY99" fmla="*/ 3168685 h 4332877"/>
              <a:gd name="connsiteX100" fmla="*/ 1000630 w 4100376"/>
              <a:gd name="connsiteY100" fmla="*/ 3094282 h 4332877"/>
              <a:gd name="connsiteX101" fmla="*/ 993979 w 4100376"/>
              <a:gd name="connsiteY101" fmla="*/ 3039840 h 4332877"/>
              <a:gd name="connsiteX102" fmla="*/ 790653 w 4100376"/>
              <a:gd name="connsiteY102" fmla="*/ 3062706 h 4332877"/>
              <a:gd name="connsiteX103" fmla="*/ 774818 w 4100376"/>
              <a:gd name="connsiteY103" fmla="*/ 3164148 h 4332877"/>
              <a:gd name="connsiteX104" fmla="*/ 725411 w 4100376"/>
              <a:gd name="connsiteY104" fmla="*/ 3200261 h 4332877"/>
              <a:gd name="connsiteX105" fmla="*/ 409338 w 4100376"/>
              <a:gd name="connsiteY105" fmla="*/ 3249440 h 4332877"/>
              <a:gd name="connsiteX106" fmla="*/ 326264 w 4100376"/>
              <a:gd name="connsiteY106" fmla="*/ 3304885 h 4332877"/>
              <a:gd name="connsiteX107" fmla="*/ 322331 w 4100376"/>
              <a:gd name="connsiteY107" fmla="*/ 3302534 h 4332877"/>
              <a:gd name="connsiteX108" fmla="*/ 407123 w 4100376"/>
              <a:gd name="connsiteY108" fmla="*/ 3245976 h 4332877"/>
              <a:gd name="connsiteX109" fmla="*/ 378996 w 4100376"/>
              <a:gd name="connsiteY109" fmla="*/ 3104463 h 4332877"/>
              <a:gd name="connsiteX110" fmla="*/ 231791 w 4100376"/>
              <a:gd name="connsiteY110" fmla="*/ 2923574 h 4332877"/>
              <a:gd name="connsiteX111" fmla="*/ 175332 w 4100376"/>
              <a:gd name="connsiteY111" fmla="*/ 2867016 h 4332877"/>
              <a:gd name="connsiteX112" fmla="*/ 231791 w 4100376"/>
              <a:gd name="connsiteY112" fmla="*/ 2782299 h 4332877"/>
              <a:gd name="connsiteX113" fmla="*/ 113124 w 4100376"/>
              <a:gd name="connsiteY113" fmla="*/ 2720014 h 4332877"/>
              <a:gd name="connsiteX114" fmla="*/ 113124 w 4100376"/>
              <a:gd name="connsiteY114" fmla="*/ 2601172 h 4332877"/>
              <a:gd name="connsiteX115" fmla="*/ 90540 w 4100376"/>
              <a:gd name="connsiteY115" fmla="*/ 2482568 h 4332877"/>
              <a:gd name="connsiteX116" fmla="*/ 90540 w 4100376"/>
              <a:gd name="connsiteY116" fmla="*/ 2459897 h 4332877"/>
              <a:gd name="connsiteX117" fmla="*/ 33876 w 4100376"/>
              <a:gd name="connsiteY117" fmla="*/ 2397612 h 4332877"/>
              <a:gd name="connsiteX118" fmla="*/ 0 w 4100376"/>
              <a:gd name="connsiteY118" fmla="*/ 2459897 h 4332877"/>
              <a:gd name="connsiteX119" fmla="*/ 0 w 4100376"/>
              <a:gd name="connsiteY119" fmla="*/ 2341055 h 4332877"/>
              <a:gd name="connsiteX120" fmla="*/ 90540 w 4100376"/>
              <a:gd name="connsiteY120" fmla="*/ 2250610 h 4332877"/>
              <a:gd name="connsiteX121" fmla="*/ 33876 w 4100376"/>
              <a:gd name="connsiteY121" fmla="*/ 2103608 h 4332877"/>
              <a:gd name="connsiteX122" fmla="*/ 113124 w 4100376"/>
              <a:gd name="connsiteY122" fmla="*/ 2018891 h 4332877"/>
              <a:gd name="connsiteX123" fmla="*/ 90540 w 4100376"/>
              <a:gd name="connsiteY123" fmla="*/ 1928447 h 4332877"/>
              <a:gd name="connsiteX124" fmla="*/ 113124 w 4100376"/>
              <a:gd name="connsiteY124" fmla="*/ 1871889 h 4332877"/>
              <a:gd name="connsiteX125" fmla="*/ 231791 w 4100376"/>
              <a:gd name="connsiteY125" fmla="*/ 1719160 h 4332877"/>
              <a:gd name="connsiteX126" fmla="*/ 175332 w 4100376"/>
              <a:gd name="connsiteY126" fmla="*/ 1696489 h 4332877"/>
              <a:gd name="connsiteX127" fmla="*/ 265872 w 4100376"/>
              <a:gd name="connsiteY127" fmla="*/ 1639932 h 4332877"/>
              <a:gd name="connsiteX128" fmla="*/ 469536 w 4100376"/>
              <a:gd name="connsiteY128" fmla="*/ 1606045 h 4332877"/>
              <a:gd name="connsiteX129" fmla="*/ 469536 w 4100376"/>
              <a:gd name="connsiteY129" fmla="*/ 644566 h 4332877"/>
              <a:gd name="connsiteX130" fmla="*/ 469536 w 4100376"/>
              <a:gd name="connsiteY130" fmla="*/ 554121 h 4332877"/>
              <a:gd name="connsiteX131" fmla="*/ 701326 w 4100376"/>
              <a:gd name="connsiteY131" fmla="*/ 554121 h 4332877"/>
              <a:gd name="connsiteX132" fmla="*/ 701326 w 4100376"/>
              <a:gd name="connsiteY132" fmla="*/ 0 h 4332877"/>
              <a:gd name="connsiteX0" fmla="*/ 3399389 w 4100376"/>
              <a:gd name="connsiteY0" fmla="*/ 4297661 h 4332877"/>
              <a:gd name="connsiteX1" fmla="*/ 3489590 w 4100376"/>
              <a:gd name="connsiteY1" fmla="*/ 4297661 h 4332877"/>
              <a:gd name="connsiteX2" fmla="*/ 3489590 w 4100376"/>
              <a:gd name="connsiteY2" fmla="*/ 4301249 h 4332877"/>
              <a:gd name="connsiteX3" fmla="*/ 3401268 w 4100376"/>
              <a:gd name="connsiteY3" fmla="*/ 4301249 h 4332877"/>
              <a:gd name="connsiteX4" fmla="*/ 3399389 w 4100376"/>
              <a:gd name="connsiteY4" fmla="*/ 4297661 h 4332877"/>
              <a:gd name="connsiteX5" fmla="*/ 1318413 w 4100376"/>
              <a:gd name="connsiteY5" fmla="*/ 4181545 h 4332877"/>
              <a:gd name="connsiteX6" fmla="*/ 1320504 w 4100376"/>
              <a:gd name="connsiteY6" fmla="*/ 4182748 h 4332877"/>
              <a:gd name="connsiteX7" fmla="*/ 1353918 w 4100376"/>
              <a:gd name="connsiteY7" fmla="*/ 4332877 h 4332877"/>
              <a:gd name="connsiteX8" fmla="*/ 1318413 w 4100376"/>
              <a:gd name="connsiteY8" fmla="*/ 4181545 h 4332877"/>
              <a:gd name="connsiteX9" fmla="*/ 1109122 w 4100376"/>
              <a:gd name="connsiteY9" fmla="*/ 3948689 h 4332877"/>
              <a:gd name="connsiteX10" fmla="*/ 1110844 w 4100376"/>
              <a:gd name="connsiteY10" fmla="*/ 3950827 h 4332877"/>
              <a:gd name="connsiteX11" fmla="*/ 1171571 w 4100376"/>
              <a:gd name="connsiteY11" fmla="*/ 4094629 h 4332877"/>
              <a:gd name="connsiteX12" fmla="*/ 1170656 w 4100376"/>
              <a:gd name="connsiteY12" fmla="*/ 4094101 h 4332877"/>
              <a:gd name="connsiteX13" fmla="*/ 1109122 w 4100376"/>
              <a:gd name="connsiteY13" fmla="*/ 3948689 h 4332877"/>
              <a:gd name="connsiteX14" fmla="*/ 996467 w 4100376"/>
              <a:gd name="connsiteY14" fmla="*/ 3837408 h 4332877"/>
              <a:gd name="connsiteX15" fmla="*/ 997463 w 4100376"/>
              <a:gd name="connsiteY15" fmla="*/ 3837408 h 4332877"/>
              <a:gd name="connsiteX16" fmla="*/ 1024768 w 4100376"/>
              <a:gd name="connsiteY16" fmla="*/ 3918940 h 4332877"/>
              <a:gd name="connsiteX17" fmla="*/ 1023657 w 4100376"/>
              <a:gd name="connsiteY17" fmla="*/ 3918940 h 4332877"/>
              <a:gd name="connsiteX18" fmla="*/ 996467 w 4100376"/>
              <a:gd name="connsiteY18" fmla="*/ 3837408 h 4332877"/>
              <a:gd name="connsiteX19" fmla="*/ 2784956 w 4100376"/>
              <a:gd name="connsiteY19" fmla="*/ 3682646 h 4332877"/>
              <a:gd name="connsiteX20" fmla="*/ 2958052 w 4100376"/>
              <a:gd name="connsiteY20" fmla="*/ 3771938 h 4332877"/>
              <a:gd name="connsiteX21" fmla="*/ 3105052 w 4100376"/>
              <a:gd name="connsiteY21" fmla="*/ 3918940 h 4332877"/>
              <a:gd name="connsiteX22" fmla="*/ 3308716 w 4100376"/>
              <a:gd name="connsiteY22" fmla="*/ 4065942 h 4332877"/>
              <a:gd name="connsiteX23" fmla="*/ 3309187 w 4100376"/>
              <a:gd name="connsiteY23" fmla="*/ 4067837 h 4332877"/>
              <a:gd name="connsiteX24" fmla="*/ 3107364 w 4100376"/>
              <a:gd name="connsiteY24" fmla="*/ 3922518 h 4332877"/>
              <a:gd name="connsiteX25" fmla="*/ 2960412 w 4100376"/>
              <a:gd name="connsiteY25" fmla="*/ 3775526 h 4332877"/>
              <a:gd name="connsiteX26" fmla="*/ 2784956 w 4100376"/>
              <a:gd name="connsiteY26" fmla="*/ 3684790 h 4332877"/>
              <a:gd name="connsiteX27" fmla="*/ 2784956 w 4100376"/>
              <a:gd name="connsiteY27" fmla="*/ 3682646 h 4332877"/>
              <a:gd name="connsiteX28" fmla="*/ 786497 w 4100376"/>
              <a:gd name="connsiteY28" fmla="*/ 3626103 h 4332877"/>
              <a:gd name="connsiteX29" fmla="*/ 788436 w 4100376"/>
              <a:gd name="connsiteY29" fmla="*/ 3628171 h 4332877"/>
              <a:gd name="connsiteX30" fmla="*/ 855102 w 4100376"/>
              <a:gd name="connsiteY30" fmla="*/ 3833984 h 4332877"/>
              <a:gd name="connsiteX31" fmla="*/ 854074 w 4100376"/>
              <a:gd name="connsiteY31" fmla="*/ 3833984 h 4332877"/>
              <a:gd name="connsiteX32" fmla="*/ 786497 w 4100376"/>
              <a:gd name="connsiteY32" fmla="*/ 3626103 h 4332877"/>
              <a:gd name="connsiteX33" fmla="*/ 554327 w 4100376"/>
              <a:gd name="connsiteY33" fmla="*/ 3452506 h 4332877"/>
              <a:gd name="connsiteX34" fmla="*/ 556607 w 4100376"/>
              <a:gd name="connsiteY34" fmla="*/ 3452506 h 4332877"/>
              <a:gd name="connsiteX35" fmla="*/ 556607 w 4100376"/>
              <a:gd name="connsiteY35" fmla="*/ 3534253 h 4332877"/>
              <a:gd name="connsiteX36" fmla="*/ 554327 w 4100376"/>
              <a:gd name="connsiteY36" fmla="*/ 3534253 h 4332877"/>
              <a:gd name="connsiteX37" fmla="*/ 554327 w 4100376"/>
              <a:gd name="connsiteY37" fmla="*/ 3452506 h 4332877"/>
              <a:gd name="connsiteX38" fmla="*/ 378996 w 4100376"/>
              <a:gd name="connsiteY38" fmla="*/ 3338515 h 4332877"/>
              <a:gd name="connsiteX39" fmla="*/ 381151 w 4100376"/>
              <a:gd name="connsiteY39" fmla="*/ 3339813 h 4332877"/>
              <a:gd name="connsiteX40" fmla="*/ 381151 w 4100376"/>
              <a:gd name="connsiteY40" fmla="*/ 3396432 h 4332877"/>
              <a:gd name="connsiteX41" fmla="*/ 407845 w 4100376"/>
              <a:gd name="connsiteY41" fmla="*/ 3449536 h 4332877"/>
              <a:gd name="connsiteX42" fmla="*/ 407123 w 4100376"/>
              <a:gd name="connsiteY42" fmla="*/ 3449536 h 4332877"/>
              <a:gd name="connsiteX43" fmla="*/ 378996 w 4100376"/>
              <a:gd name="connsiteY43" fmla="*/ 3392978 h 4332877"/>
              <a:gd name="connsiteX44" fmla="*/ 378996 w 4100376"/>
              <a:gd name="connsiteY44" fmla="*/ 3338515 h 4332877"/>
              <a:gd name="connsiteX45" fmla="*/ 701326 w 4100376"/>
              <a:gd name="connsiteY45" fmla="*/ 0 h 4332877"/>
              <a:gd name="connsiteX46" fmla="*/ 3574382 w 4100376"/>
              <a:gd name="connsiteY46" fmla="*/ 22671 h 4332877"/>
              <a:gd name="connsiteX47" fmla="*/ 3631046 w 4100376"/>
              <a:gd name="connsiteY47" fmla="*/ 169673 h 4332877"/>
              <a:gd name="connsiteX48" fmla="*/ 3721586 w 4100376"/>
              <a:gd name="connsiteY48" fmla="*/ 260117 h 4332877"/>
              <a:gd name="connsiteX49" fmla="*/ 3687506 w 4100376"/>
              <a:gd name="connsiteY49" fmla="*/ 260117 h 4332877"/>
              <a:gd name="connsiteX50" fmla="*/ 3811921 w 4100376"/>
              <a:gd name="connsiteY50" fmla="*/ 842637 h 4332877"/>
              <a:gd name="connsiteX51" fmla="*/ 3925045 w 4100376"/>
              <a:gd name="connsiteY51" fmla="*/ 933081 h 4332877"/>
              <a:gd name="connsiteX52" fmla="*/ 4072250 w 4100376"/>
              <a:gd name="connsiteY52" fmla="*/ 1023525 h 4332877"/>
              <a:gd name="connsiteX53" fmla="*/ 4100376 w 4100376"/>
              <a:gd name="connsiteY53" fmla="*/ 1080083 h 4332877"/>
              <a:gd name="connsiteX54" fmla="*/ 4072250 w 4100376"/>
              <a:gd name="connsiteY54" fmla="*/ 1227085 h 4332877"/>
              <a:gd name="connsiteX55" fmla="*/ 3953377 w 4100376"/>
              <a:gd name="connsiteY55" fmla="*/ 1165039 h 4332877"/>
              <a:gd name="connsiteX56" fmla="*/ 3868586 w 4100376"/>
              <a:gd name="connsiteY56" fmla="*/ 1255483 h 4332877"/>
              <a:gd name="connsiteX57" fmla="*/ 3868586 w 4100376"/>
              <a:gd name="connsiteY57" fmla="*/ 1312041 h 4332877"/>
              <a:gd name="connsiteX58" fmla="*/ 3778046 w 4100376"/>
              <a:gd name="connsiteY58" fmla="*/ 1312041 h 4332877"/>
              <a:gd name="connsiteX59" fmla="*/ 3721586 w 4100376"/>
              <a:gd name="connsiteY59" fmla="*/ 1464531 h 4332877"/>
              <a:gd name="connsiteX60" fmla="*/ 3721586 w 4100376"/>
              <a:gd name="connsiteY60" fmla="*/ 1606045 h 4332877"/>
              <a:gd name="connsiteX61" fmla="*/ 3631046 w 4100376"/>
              <a:gd name="connsiteY61" fmla="*/ 1928447 h 4332877"/>
              <a:gd name="connsiteX62" fmla="*/ 3574382 w 4100376"/>
              <a:gd name="connsiteY62" fmla="*/ 2250610 h 4332877"/>
              <a:gd name="connsiteX63" fmla="*/ 3546255 w 4100376"/>
              <a:gd name="connsiteY63" fmla="*/ 2397612 h 4332877"/>
              <a:gd name="connsiteX64" fmla="*/ 3455715 w 4100376"/>
              <a:gd name="connsiteY64" fmla="*/ 2459897 h 4332877"/>
              <a:gd name="connsiteX65" fmla="*/ 3336842 w 4100376"/>
              <a:gd name="connsiteY65" fmla="*/ 2629570 h 4332877"/>
              <a:gd name="connsiteX66" fmla="*/ 3308716 w 4100376"/>
              <a:gd name="connsiteY66" fmla="*/ 2867016 h 4332877"/>
              <a:gd name="connsiteX67" fmla="*/ 3252051 w 4100376"/>
              <a:gd name="connsiteY67" fmla="*/ 2923574 h 4332877"/>
              <a:gd name="connsiteX68" fmla="*/ 3167260 w 4100376"/>
              <a:gd name="connsiteY68" fmla="*/ 2923574 h 4332877"/>
              <a:gd name="connsiteX69" fmla="*/ 3105052 w 4100376"/>
              <a:gd name="connsiteY69" fmla="*/ 3014018 h 4332877"/>
              <a:gd name="connsiteX70" fmla="*/ 3105052 w 4100376"/>
              <a:gd name="connsiteY70" fmla="*/ 3104463 h 4332877"/>
              <a:gd name="connsiteX71" fmla="*/ 3076720 w 4100376"/>
              <a:gd name="connsiteY71" fmla="*/ 3217578 h 4332877"/>
              <a:gd name="connsiteX72" fmla="*/ 3076720 w 4100376"/>
              <a:gd name="connsiteY72" fmla="*/ 3221035 h 4332877"/>
              <a:gd name="connsiteX73" fmla="*/ 2972764 w 4100376"/>
              <a:gd name="connsiteY73" fmla="*/ 3209335 h 4332877"/>
              <a:gd name="connsiteX74" fmla="*/ 3015202 w 4100376"/>
              <a:gd name="connsiteY74" fmla="*/ 3138198 h 4332877"/>
              <a:gd name="connsiteX75" fmla="*/ 2863500 w 4100376"/>
              <a:gd name="connsiteY75" fmla="*/ 2984673 h 4332877"/>
              <a:gd name="connsiteX76" fmla="*/ 2815360 w 4100376"/>
              <a:gd name="connsiteY76" fmla="*/ 2944568 h 4332877"/>
              <a:gd name="connsiteX77" fmla="*/ 2798575 w 4100376"/>
              <a:gd name="connsiteY77" fmla="*/ 2717547 h 4332877"/>
              <a:gd name="connsiteX78" fmla="*/ 2836580 w 4100376"/>
              <a:gd name="connsiteY78" fmla="*/ 2582532 h 4332877"/>
              <a:gd name="connsiteX79" fmla="*/ 2671575 w 4100376"/>
              <a:gd name="connsiteY79" fmla="*/ 2574910 h 4332877"/>
              <a:gd name="connsiteX80" fmla="*/ 2682660 w 4100376"/>
              <a:gd name="connsiteY80" fmla="*/ 2654032 h 4332877"/>
              <a:gd name="connsiteX81" fmla="*/ 2515439 w 4100376"/>
              <a:gd name="connsiteY81" fmla="*/ 2649313 h 4332877"/>
              <a:gd name="connsiteX82" fmla="*/ 2578780 w 4100376"/>
              <a:gd name="connsiteY82" fmla="*/ 2721721 h 4332877"/>
              <a:gd name="connsiteX83" fmla="*/ 2578780 w 4100376"/>
              <a:gd name="connsiteY83" fmla="*/ 2852562 h 4332877"/>
              <a:gd name="connsiteX84" fmla="*/ 2606017 w 4100376"/>
              <a:gd name="connsiteY84" fmla="*/ 2895570 h 4332877"/>
              <a:gd name="connsiteX85" fmla="*/ 2504354 w 4100376"/>
              <a:gd name="connsiteY85" fmla="*/ 2970155 h 4332877"/>
              <a:gd name="connsiteX86" fmla="*/ 2310213 w 4100376"/>
              <a:gd name="connsiteY86" fmla="*/ 3202620 h 4332877"/>
              <a:gd name="connsiteX87" fmla="*/ 2210767 w 4100376"/>
              <a:gd name="connsiteY87" fmla="*/ 3213690 h 4332877"/>
              <a:gd name="connsiteX88" fmla="*/ 2007758 w 4100376"/>
              <a:gd name="connsiteY88" fmla="*/ 3071598 h 4332877"/>
              <a:gd name="connsiteX89" fmla="*/ 1912746 w 4100376"/>
              <a:gd name="connsiteY89" fmla="*/ 3130394 h 4332877"/>
              <a:gd name="connsiteX90" fmla="*/ 1910529 w 4100376"/>
              <a:gd name="connsiteY90" fmla="*/ 3216231 h 4332877"/>
              <a:gd name="connsiteX91" fmla="*/ 1779729 w 4100376"/>
              <a:gd name="connsiteY91" fmla="*/ 3218408 h 4332877"/>
              <a:gd name="connsiteX92" fmla="*/ 1702769 w 4100376"/>
              <a:gd name="connsiteY92" fmla="*/ 3306422 h 4332877"/>
              <a:gd name="connsiteX93" fmla="*/ 1524463 w 4100376"/>
              <a:gd name="connsiteY93" fmla="*/ 3315314 h 4332877"/>
              <a:gd name="connsiteX94" fmla="*/ 1483924 w 4100376"/>
              <a:gd name="connsiteY94" fmla="*/ 3240911 h 4332877"/>
              <a:gd name="connsiteX95" fmla="*/ 1312269 w 4100376"/>
              <a:gd name="connsiteY95" fmla="*/ 3245447 h 4332877"/>
              <a:gd name="connsiteX96" fmla="*/ 1199522 w 4100376"/>
              <a:gd name="connsiteY96" fmla="*/ 3283738 h 4332877"/>
              <a:gd name="connsiteX97" fmla="*/ 1100076 w 4100376"/>
              <a:gd name="connsiteY97" fmla="*/ 3252343 h 4332877"/>
              <a:gd name="connsiteX98" fmla="*/ 1059537 w 4100376"/>
              <a:gd name="connsiteY98" fmla="*/ 3168685 h 4332877"/>
              <a:gd name="connsiteX99" fmla="*/ 1000630 w 4100376"/>
              <a:gd name="connsiteY99" fmla="*/ 3094282 h 4332877"/>
              <a:gd name="connsiteX100" fmla="*/ 993979 w 4100376"/>
              <a:gd name="connsiteY100" fmla="*/ 3039840 h 4332877"/>
              <a:gd name="connsiteX101" fmla="*/ 790653 w 4100376"/>
              <a:gd name="connsiteY101" fmla="*/ 3062706 h 4332877"/>
              <a:gd name="connsiteX102" fmla="*/ 774818 w 4100376"/>
              <a:gd name="connsiteY102" fmla="*/ 3164148 h 4332877"/>
              <a:gd name="connsiteX103" fmla="*/ 725411 w 4100376"/>
              <a:gd name="connsiteY103" fmla="*/ 3200261 h 4332877"/>
              <a:gd name="connsiteX104" fmla="*/ 409338 w 4100376"/>
              <a:gd name="connsiteY104" fmla="*/ 3249440 h 4332877"/>
              <a:gd name="connsiteX105" fmla="*/ 326264 w 4100376"/>
              <a:gd name="connsiteY105" fmla="*/ 3304885 h 4332877"/>
              <a:gd name="connsiteX106" fmla="*/ 322331 w 4100376"/>
              <a:gd name="connsiteY106" fmla="*/ 3302534 h 4332877"/>
              <a:gd name="connsiteX107" fmla="*/ 407123 w 4100376"/>
              <a:gd name="connsiteY107" fmla="*/ 3245976 h 4332877"/>
              <a:gd name="connsiteX108" fmla="*/ 378996 w 4100376"/>
              <a:gd name="connsiteY108" fmla="*/ 3104463 h 4332877"/>
              <a:gd name="connsiteX109" fmla="*/ 231791 w 4100376"/>
              <a:gd name="connsiteY109" fmla="*/ 2923574 h 4332877"/>
              <a:gd name="connsiteX110" fmla="*/ 175332 w 4100376"/>
              <a:gd name="connsiteY110" fmla="*/ 2867016 h 4332877"/>
              <a:gd name="connsiteX111" fmla="*/ 231791 w 4100376"/>
              <a:gd name="connsiteY111" fmla="*/ 2782299 h 4332877"/>
              <a:gd name="connsiteX112" fmla="*/ 113124 w 4100376"/>
              <a:gd name="connsiteY112" fmla="*/ 2720014 h 4332877"/>
              <a:gd name="connsiteX113" fmla="*/ 113124 w 4100376"/>
              <a:gd name="connsiteY113" fmla="*/ 2601172 h 4332877"/>
              <a:gd name="connsiteX114" fmla="*/ 90540 w 4100376"/>
              <a:gd name="connsiteY114" fmla="*/ 2482568 h 4332877"/>
              <a:gd name="connsiteX115" fmla="*/ 90540 w 4100376"/>
              <a:gd name="connsiteY115" fmla="*/ 2459897 h 4332877"/>
              <a:gd name="connsiteX116" fmla="*/ 33876 w 4100376"/>
              <a:gd name="connsiteY116" fmla="*/ 2397612 h 4332877"/>
              <a:gd name="connsiteX117" fmla="*/ 0 w 4100376"/>
              <a:gd name="connsiteY117" fmla="*/ 2459897 h 4332877"/>
              <a:gd name="connsiteX118" fmla="*/ 0 w 4100376"/>
              <a:gd name="connsiteY118" fmla="*/ 2341055 h 4332877"/>
              <a:gd name="connsiteX119" fmla="*/ 90540 w 4100376"/>
              <a:gd name="connsiteY119" fmla="*/ 2250610 h 4332877"/>
              <a:gd name="connsiteX120" fmla="*/ 33876 w 4100376"/>
              <a:gd name="connsiteY120" fmla="*/ 2103608 h 4332877"/>
              <a:gd name="connsiteX121" fmla="*/ 113124 w 4100376"/>
              <a:gd name="connsiteY121" fmla="*/ 2018891 h 4332877"/>
              <a:gd name="connsiteX122" fmla="*/ 90540 w 4100376"/>
              <a:gd name="connsiteY122" fmla="*/ 1928447 h 4332877"/>
              <a:gd name="connsiteX123" fmla="*/ 113124 w 4100376"/>
              <a:gd name="connsiteY123" fmla="*/ 1871889 h 4332877"/>
              <a:gd name="connsiteX124" fmla="*/ 231791 w 4100376"/>
              <a:gd name="connsiteY124" fmla="*/ 1719160 h 4332877"/>
              <a:gd name="connsiteX125" fmla="*/ 175332 w 4100376"/>
              <a:gd name="connsiteY125" fmla="*/ 1696489 h 4332877"/>
              <a:gd name="connsiteX126" fmla="*/ 265872 w 4100376"/>
              <a:gd name="connsiteY126" fmla="*/ 1639932 h 4332877"/>
              <a:gd name="connsiteX127" fmla="*/ 469536 w 4100376"/>
              <a:gd name="connsiteY127" fmla="*/ 1606045 h 4332877"/>
              <a:gd name="connsiteX128" fmla="*/ 469536 w 4100376"/>
              <a:gd name="connsiteY128" fmla="*/ 644566 h 4332877"/>
              <a:gd name="connsiteX129" fmla="*/ 469536 w 4100376"/>
              <a:gd name="connsiteY129" fmla="*/ 554121 h 4332877"/>
              <a:gd name="connsiteX130" fmla="*/ 701326 w 4100376"/>
              <a:gd name="connsiteY130" fmla="*/ 554121 h 4332877"/>
              <a:gd name="connsiteX131" fmla="*/ 701326 w 4100376"/>
              <a:gd name="connsiteY131" fmla="*/ 0 h 4332877"/>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1318413 w 4100376"/>
              <a:gd name="connsiteY5" fmla="*/ 4181545 h 4301249"/>
              <a:gd name="connsiteX6" fmla="*/ 1320504 w 4100376"/>
              <a:gd name="connsiteY6" fmla="*/ 4182748 h 4301249"/>
              <a:gd name="connsiteX7" fmla="*/ 1318413 w 4100376"/>
              <a:gd name="connsiteY7" fmla="*/ 4181545 h 4301249"/>
              <a:gd name="connsiteX8" fmla="*/ 1109122 w 4100376"/>
              <a:gd name="connsiteY8" fmla="*/ 3948689 h 4301249"/>
              <a:gd name="connsiteX9" fmla="*/ 1110844 w 4100376"/>
              <a:gd name="connsiteY9" fmla="*/ 3950827 h 4301249"/>
              <a:gd name="connsiteX10" fmla="*/ 1171571 w 4100376"/>
              <a:gd name="connsiteY10" fmla="*/ 4094629 h 4301249"/>
              <a:gd name="connsiteX11" fmla="*/ 1170656 w 4100376"/>
              <a:gd name="connsiteY11" fmla="*/ 4094101 h 4301249"/>
              <a:gd name="connsiteX12" fmla="*/ 1109122 w 4100376"/>
              <a:gd name="connsiteY12" fmla="*/ 3948689 h 4301249"/>
              <a:gd name="connsiteX13" fmla="*/ 996467 w 4100376"/>
              <a:gd name="connsiteY13" fmla="*/ 3837408 h 4301249"/>
              <a:gd name="connsiteX14" fmla="*/ 997463 w 4100376"/>
              <a:gd name="connsiteY14" fmla="*/ 3837408 h 4301249"/>
              <a:gd name="connsiteX15" fmla="*/ 1024768 w 4100376"/>
              <a:gd name="connsiteY15" fmla="*/ 3918940 h 4301249"/>
              <a:gd name="connsiteX16" fmla="*/ 1023657 w 4100376"/>
              <a:gd name="connsiteY16" fmla="*/ 3918940 h 4301249"/>
              <a:gd name="connsiteX17" fmla="*/ 996467 w 4100376"/>
              <a:gd name="connsiteY17" fmla="*/ 3837408 h 4301249"/>
              <a:gd name="connsiteX18" fmla="*/ 2784956 w 4100376"/>
              <a:gd name="connsiteY18" fmla="*/ 3682646 h 4301249"/>
              <a:gd name="connsiteX19" fmla="*/ 2958052 w 4100376"/>
              <a:gd name="connsiteY19" fmla="*/ 3771938 h 4301249"/>
              <a:gd name="connsiteX20" fmla="*/ 3105052 w 4100376"/>
              <a:gd name="connsiteY20" fmla="*/ 3918940 h 4301249"/>
              <a:gd name="connsiteX21" fmla="*/ 3308716 w 4100376"/>
              <a:gd name="connsiteY21" fmla="*/ 4065942 h 4301249"/>
              <a:gd name="connsiteX22" fmla="*/ 3309187 w 4100376"/>
              <a:gd name="connsiteY22" fmla="*/ 4067837 h 4301249"/>
              <a:gd name="connsiteX23" fmla="*/ 3107364 w 4100376"/>
              <a:gd name="connsiteY23" fmla="*/ 3922518 h 4301249"/>
              <a:gd name="connsiteX24" fmla="*/ 2960412 w 4100376"/>
              <a:gd name="connsiteY24" fmla="*/ 3775526 h 4301249"/>
              <a:gd name="connsiteX25" fmla="*/ 2784956 w 4100376"/>
              <a:gd name="connsiteY25" fmla="*/ 3684790 h 4301249"/>
              <a:gd name="connsiteX26" fmla="*/ 2784956 w 4100376"/>
              <a:gd name="connsiteY26" fmla="*/ 3682646 h 4301249"/>
              <a:gd name="connsiteX27" fmla="*/ 786497 w 4100376"/>
              <a:gd name="connsiteY27" fmla="*/ 3626103 h 4301249"/>
              <a:gd name="connsiteX28" fmla="*/ 788436 w 4100376"/>
              <a:gd name="connsiteY28" fmla="*/ 3628171 h 4301249"/>
              <a:gd name="connsiteX29" fmla="*/ 855102 w 4100376"/>
              <a:gd name="connsiteY29" fmla="*/ 3833984 h 4301249"/>
              <a:gd name="connsiteX30" fmla="*/ 854074 w 4100376"/>
              <a:gd name="connsiteY30" fmla="*/ 3833984 h 4301249"/>
              <a:gd name="connsiteX31" fmla="*/ 786497 w 4100376"/>
              <a:gd name="connsiteY31" fmla="*/ 3626103 h 4301249"/>
              <a:gd name="connsiteX32" fmla="*/ 554327 w 4100376"/>
              <a:gd name="connsiteY32" fmla="*/ 3452506 h 4301249"/>
              <a:gd name="connsiteX33" fmla="*/ 556607 w 4100376"/>
              <a:gd name="connsiteY33" fmla="*/ 3452506 h 4301249"/>
              <a:gd name="connsiteX34" fmla="*/ 556607 w 4100376"/>
              <a:gd name="connsiteY34" fmla="*/ 3534253 h 4301249"/>
              <a:gd name="connsiteX35" fmla="*/ 554327 w 4100376"/>
              <a:gd name="connsiteY35" fmla="*/ 3534253 h 4301249"/>
              <a:gd name="connsiteX36" fmla="*/ 554327 w 4100376"/>
              <a:gd name="connsiteY36" fmla="*/ 3452506 h 4301249"/>
              <a:gd name="connsiteX37" fmla="*/ 378996 w 4100376"/>
              <a:gd name="connsiteY37" fmla="*/ 3338515 h 4301249"/>
              <a:gd name="connsiteX38" fmla="*/ 381151 w 4100376"/>
              <a:gd name="connsiteY38" fmla="*/ 3339813 h 4301249"/>
              <a:gd name="connsiteX39" fmla="*/ 381151 w 4100376"/>
              <a:gd name="connsiteY39" fmla="*/ 3396432 h 4301249"/>
              <a:gd name="connsiteX40" fmla="*/ 407845 w 4100376"/>
              <a:gd name="connsiteY40" fmla="*/ 3449536 h 4301249"/>
              <a:gd name="connsiteX41" fmla="*/ 407123 w 4100376"/>
              <a:gd name="connsiteY41" fmla="*/ 3449536 h 4301249"/>
              <a:gd name="connsiteX42" fmla="*/ 378996 w 4100376"/>
              <a:gd name="connsiteY42" fmla="*/ 3392978 h 4301249"/>
              <a:gd name="connsiteX43" fmla="*/ 378996 w 4100376"/>
              <a:gd name="connsiteY43" fmla="*/ 3338515 h 4301249"/>
              <a:gd name="connsiteX44" fmla="*/ 701326 w 4100376"/>
              <a:gd name="connsiteY44" fmla="*/ 0 h 4301249"/>
              <a:gd name="connsiteX45" fmla="*/ 3574382 w 4100376"/>
              <a:gd name="connsiteY45" fmla="*/ 22671 h 4301249"/>
              <a:gd name="connsiteX46" fmla="*/ 3631046 w 4100376"/>
              <a:gd name="connsiteY46" fmla="*/ 169673 h 4301249"/>
              <a:gd name="connsiteX47" fmla="*/ 3721586 w 4100376"/>
              <a:gd name="connsiteY47" fmla="*/ 260117 h 4301249"/>
              <a:gd name="connsiteX48" fmla="*/ 3687506 w 4100376"/>
              <a:gd name="connsiteY48" fmla="*/ 260117 h 4301249"/>
              <a:gd name="connsiteX49" fmla="*/ 3811921 w 4100376"/>
              <a:gd name="connsiteY49" fmla="*/ 842637 h 4301249"/>
              <a:gd name="connsiteX50" fmla="*/ 3925045 w 4100376"/>
              <a:gd name="connsiteY50" fmla="*/ 933081 h 4301249"/>
              <a:gd name="connsiteX51" fmla="*/ 4072250 w 4100376"/>
              <a:gd name="connsiteY51" fmla="*/ 1023525 h 4301249"/>
              <a:gd name="connsiteX52" fmla="*/ 4100376 w 4100376"/>
              <a:gd name="connsiteY52" fmla="*/ 1080083 h 4301249"/>
              <a:gd name="connsiteX53" fmla="*/ 4072250 w 4100376"/>
              <a:gd name="connsiteY53" fmla="*/ 1227085 h 4301249"/>
              <a:gd name="connsiteX54" fmla="*/ 3953377 w 4100376"/>
              <a:gd name="connsiteY54" fmla="*/ 1165039 h 4301249"/>
              <a:gd name="connsiteX55" fmla="*/ 3868586 w 4100376"/>
              <a:gd name="connsiteY55" fmla="*/ 1255483 h 4301249"/>
              <a:gd name="connsiteX56" fmla="*/ 3868586 w 4100376"/>
              <a:gd name="connsiteY56" fmla="*/ 1312041 h 4301249"/>
              <a:gd name="connsiteX57" fmla="*/ 3778046 w 4100376"/>
              <a:gd name="connsiteY57" fmla="*/ 1312041 h 4301249"/>
              <a:gd name="connsiteX58" fmla="*/ 3721586 w 4100376"/>
              <a:gd name="connsiteY58" fmla="*/ 1464531 h 4301249"/>
              <a:gd name="connsiteX59" fmla="*/ 3721586 w 4100376"/>
              <a:gd name="connsiteY59" fmla="*/ 1606045 h 4301249"/>
              <a:gd name="connsiteX60" fmla="*/ 3631046 w 4100376"/>
              <a:gd name="connsiteY60" fmla="*/ 1928447 h 4301249"/>
              <a:gd name="connsiteX61" fmla="*/ 3574382 w 4100376"/>
              <a:gd name="connsiteY61" fmla="*/ 2250610 h 4301249"/>
              <a:gd name="connsiteX62" fmla="*/ 3546255 w 4100376"/>
              <a:gd name="connsiteY62" fmla="*/ 2397612 h 4301249"/>
              <a:gd name="connsiteX63" fmla="*/ 3455715 w 4100376"/>
              <a:gd name="connsiteY63" fmla="*/ 2459897 h 4301249"/>
              <a:gd name="connsiteX64" fmla="*/ 3336842 w 4100376"/>
              <a:gd name="connsiteY64" fmla="*/ 2629570 h 4301249"/>
              <a:gd name="connsiteX65" fmla="*/ 3308716 w 4100376"/>
              <a:gd name="connsiteY65" fmla="*/ 2867016 h 4301249"/>
              <a:gd name="connsiteX66" fmla="*/ 3252051 w 4100376"/>
              <a:gd name="connsiteY66" fmla="*/ 2923574 h 4301249"/>
              <a:gd name="connsiteX67" fmla="*/ 3167260 w 4100376"/>
              <a:gd name="connsiteY67" fmla="*/ 2923574 h 4301249"/>
              <a:gd name="connsiteX68" fmla="*/ 3105052 w 4100376"/>
              <a:gd name="connsiteY68" fmla="*/ 3014018 h 4301249"/>
              <a:gd name="connsiteX69" fmla="*/ 3105052 w 4100376"/>
              <a:gd name="connsiteY69" fmla="*/ 3104463 h 4301249"/>
              <a:gd name="connsiteX70" fmla="*/ 3076720 w 4100376"/>
              <a:gd name="connsiteY70" fmla="*/ 3217578 h 4301249"/>
              <a:gd name="connsiteX71" fmla="*/ 3076720 w 4100376"/>
              <a:gd name="connsiteY71" fmla="*/ 3221035 h 4301249"/>
              <a:gd name="connsiteX72" fmla="*/ 2972764 w 4100376"/>
              <a:gd name="connsiteY72" fmla="*/ 3209335 h 4301249"/>
              <a:gd name="connsiteX73" fmla="*/ 3015202 w 4100376"/>
              <a:gd name="connsiteY73" fmla="*/ 3138198 h 4301249"/>
              <a:gd name="connsiteX74" fmla="*/ 2863500 w 4100376"/>
              <a:gd name="connsiteY74" fmla="*/ 2984673 h 4301249"/>
              <a:gd name="connsiteX75" fmla="*/ 2815360 w 4100376"/>
              <a:gd name="connsiteY75" fmla="*/ 2944568 h 4301249"/>
              <a:gd name="connsiteX76" fmla="*/ 2798575 w 4100376"/>
              <a:gd name="connsiteY76" fmla="*/ 2717547 h 4301249"/>
              <a:gd name="connsiteX77" fmla="*/ 2836580 w 4100376"/>
              <a:gd name="connsiteY77" fmla="*/ 2582532 h 4301249"/>
              <a:gd name="connsiteX78" fmla="*/ 2671575 w 4100376"/>
              <a:gd name="connsiteY78" fmla="*/ 2574910 h 4301249"/>
              <a:gd name="connsiteX79" fmla="*/ 2682660 w 4100376"/>
              <a:gd name="connsiteY79" fmla="*/ 2654032 h 4301249"/>
              <a:gd name="connsiteX80" fmla="*/ 2515439 w 4100376"/>
              <a:gd name="connsiteY80" fmla="*/ 2649313 h 4301249"/>
              <a:gd name="connsiteX81" fmla="*/ 2578780 w 4100376"/>
              <a:gd name="connsiteY81" fmla="*/ 2721721 h 4301249"/>
              <a:gd name="connsiteX82" fmla="*/ 2578780 w 4100376"/>
              <a:gd name="connsiteY82" fmla="*/ 2852562 h 4301249"/>
              <a:gd name="connsiteX83" fmla="*/ 2606017 w 4100376"/>
              <a:gd name="connsiteY83" fmla="*/ 2895570 h 4301249"/>
              <a:gd name="connsiteX84" fmla="*/ 2504354 w 4100376"/>
              <a:gd name="connsiteY84" fmla="*/ 2970155 h 4301249"/>
              <a:gd name="connsiteX85" fmla="*/ 2310213 w 4100376"/>
              <a:gd name="connsiteY85" fmla="*/ 3202620 h 4301249"/>
              <a:gd name="connsiteX86" fmla="*/ 2210767 w 4100376"/>
              <a:gd name="connsiteY86" fmla="*/ 3213690 h 4301249"/>
              <a:gd name="connsiteX87" fmla="*/ 2007758 w 4100376"/>
              <a:gd name="connsiteY87" fmla="*/ 3071598 h 4301249"/>
              <a:gd name="connsiteX88" fmla="*/ 1912746 w 4100376"/>
              <a:gd name="connsiteY88" fmla="*/ 3130394 h 4301249"/>
              <a:gd name="connsiteX89" fmla="*/ 1910529 w 4100376"/>
              <a:gd name="connsiteY89" fmla="*/ 3216231 h 4301249"/>
              <a:gd name="connsiteX90" fmla="*/ 1779729 w 4100376"/>
              <a:gd name="connsiteY90" fmla="*/ 3218408 h 4301249"/>
              <a:gd name="connsiteX91" fmla="*/ 1702769 w 4100376"/>
              <a:gd name="connsiteY91" fmla="*/ 3306422 h 4301249"/>
              <a:gd name="connsiteX92" fmla="*/ 1524463 w 4100376"/>
              <a:gd name="connsiteY92" fmla="*/ 3315314 h 4301249"/>
              <a:gd name="connsiteX93" fmla="*/ 1483924 w 4100376"/>
              <a:gd name="connsiteY93" fmla="*/ 3240911 h 4301249"/>
              <a:gd name="connsiteX94" fmla="*/ 1312269 w 4100376"/>
              <a:gd name="connsiteY94" fmla="*/ 3245447 h 4301249"/>
              <a:gd name="connsiteX95" fmla="*/ 1199522 w 4100376"/>
              <a:gd name="connsiteY95" fmla="*/ 3283738 h 4301249"/>
              <a:gd name="connsiteX96" fmla="*/ 1100076 w 4100376"/>
              <a:gd name="connsiteY96" fmla="*/ 3252343 h 4301249"/>
              <a:gd name="connsiteX97" fmla="*/ 1059537 w 4100376"/>
              <a:gd name="connsiteY97" fmla="*/ 3168685 h 4301249"/>
              <a:gd name="connsiteX98" fmla="*/ 1000630 w 4100376"/>
              <a:gd name="connsiteY98" fmla="*/ 3094282 h 4301249"/>
              <a:gd name="connsiteX99" fmla="*/ 993979 w 4100376"/>
              <a:gd name="connsiteY99" fmla="*/ 3039840 h 4301249"/>
              <a:gd name="connsiteX100" fmla="*/ 790653 w 4100376"/>
              <a:gd name="connsiteY100" fmla="*/ 3062706 h 4301249"/>
              <a:gd name="connsiteX101" fmla="*/ 774818 w 4100376"/>
              <a:gd name="connsiteY101" fmla="*/ 3164148 h 4301249"/>
              <a:gd name="connsiteX102" fmla="*/ 725411 w 4100376"/>
              <a:gd name="connsiteY102" fmla="*/ 3200261 h 4301249"/>
              <a:gd name="connsiteX103" fmla="*/ 409338 w 4100376"/>
              <a:gd name="connsiteY103" fmla="*/ 3249440 h 4301249"/>
              <a:gd name="connsiteX104" fmla="*/ 326264 w 4100376"/>
              <a:gd name="connsiteY104" fmla="*/ 3304885 h 4301249"/>
              <a:gd name="connsiteX105" fmla="*/ 322331 w 4100376"/>
              <a:gd name="connsiteY105" fmla="*/ 3302534 h 4301249"/>
              <a:gd name="connsiteX106" fmla="*/ 407123 w 4100376"/>
              <a:gd name="connsiteY106" fmla="*/ 3245976 h 4301249"/>
              <a:gd name="connsiteX107" fmla="*/ 378996 w 4100376"/>
              <a:gd name="connsiteY107" fmla="*/ 3104463 h 4301249"/>
              <a:gd name="connsiteX108" fmla="*/ 231791 w 4100376"/>
              <a:gd name="connsiteY108" fmla="*/ 2923574 h 4301249"/>
              <a:gd name="connsiteX109" fmla="*/ 175332 w 4100376"/>
              <a:gd name="connsiteY109" fmla="*/ 2867016 h 4301249"/>
              <a:gd name="connsiteX110" fmla="*/ 231791 w 4100376"/>
              <a:gd name="connsiteY110" fmla="*/ 2782299 h 4301249"/>
              <a:gd name="connsiteX111" fmla="*/ 113124 w 4100376"/>
              <a:gd name="connsiteY111" fmla="*/ 2720014 h 4301249"/>
              <a:gd name="connsiteX112" fmla="*/ 113124 w 4100376"/>
              <a:gd name="connsiteY112" fmla="*/ 2601172 h 4301249"/>
              <a:gd name="connsiteX113" fmla="*/ 90540 w 4100376"/>
              <a:gd name="connsiteY113" fmla="*/ 2482568 h 4301249"/>
              <a:gd name="connsiteX114" fmla="*/ 90540 w 4100376"/>
              <a:gd name="connsiteY114" fmla="*/ 2459897 h 4301249"/>
              <a:gd name="connsiteX115" fmla="*/ 33876 w 4100376"/>
              <a:gd name="connsiteY115" fmla="*/ 2397612 h 4301249"/>
              <a:gd name="connsiteX116" fmla="*/ 0 w 4100376"/>
              <a:gd name="connsiteY116" fmla="*/ 2459897 h 4301249"/>
              <a:gd name="connsiteX117" fmla="*/ 0 w 4100376"/>
              <a:gd name="connsiteY117" fmla="*/ 2341055 h 4301249"/>
              <a:gd name="connsiteX118" fmla="*/ 90540 w 4100376"/>
              <a:gd name="connsiteY118" fmla="*/ 2250610 h 4301249"/>
              <a:gd name="connsiteX119" fmla="*/ 33876 w 4100376"/>
              <a:gd name="connsiteY119" fmla="*/ 2103608 h 4301249"/>
              <a:gd name="connsiteX120" fmla="*/ 113124 w 4100376"/>
              <a:gd name="connsiteY120" fmla="*/ 2018891 h 4301249"/>
              <a:gd name="connsiteX121" fmla="*/ 90540 w 4100376"/>
              <a:gd name="connsiteY121" fmla="*/ 1928447 h 4301249"/>
              <a:gd name="connsiteX122" fmla="*/ 113124 w 4100376"/>
              <a:gd name="connsiteY122" fmla="*/ 1871889 h 4301249"/>
              <a:gd name="connsiteX123" fmla="*/ 231791 w 4100376"/>
              <a:gd name="connsiteY123" fmla="*/ 1719160 h 4301249"/>
              <a:gd name="connsiteX124" fmla="*/ 175332 w 4100376"/>
              <a:gd name="connsiteY124" fmla="*/ 1696489 h 4301249"/>
              <a:gd name="connsiteX125" fmla="*/ 265872 w 4100376"/>
              <a:gd name="connsiteY125" fmla="*/ 1639932 h 4301249"/>
              <a:gd name="connsiteX126" fmla="*/ 469536 w 4100376"/>
              <a:gd name="connsiteY126" fmla="*/ 1606045 h 4301249"/>
              <a:gd name="connsiteX127" fmla="*/ 469536 w 4100376"/>
              <a:gd name="connsiteY127" fmla="*/ 644566 h 4301249"/>
              <a:gd name="connsiteX128" fmla="*/ 469536 w 4100376"/>
              <a:gd name="connsiteY128" fmla="*/ 554121 h 4301249"/>
              <a:gd name="connsiteX129" fmla="*/ 701326 w 4100376"/>
              <a:gd name="connsiteY129" fmla="*/ 554121 h 4301249"/>
              <a:gd name="connsiteX130" fmla="*/ 701326 w 4100376"/>
              <a:gd name="connsiteY130"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1109122 w 4100376"/>
              <a:gd name="connsiteY5" fmla="*/ 3948689 h 4301249"/>
              <a:gd name="connsiteX6" fmla="*/ 1110844 w 4100376"/>
              <a:gd name="connsiteY6" fmla="*/ 3950827 h 4301249"/>
              <a:gd name="connsiteX7" fmla="*/ 1171571 w 4100376"/>
              <a:gd name="connsiteY7" fmla="*/ 4094629 h 4301249"/>
              <a:gd name="connsiteX8" fmla="*/ 1170656 w 4100376"/>
              <a:gd name="connsiteY8" fmla="*/ 4094101 h 4301249"/>
              <a:gd name="connsiteX9" fmla="*/ 1109122 w 4100376"/>
              <a:gd name="connsiteY9" fmla="*/ 3948689 h 4301249"/>
              <a:gd name="connsiteX10" fmla="*/ 996467 w 4100376"/>
              <a:gd name="connsiteY10" fmla="*/ 3837408 h 4301249"/>
              <a:gd name="connsiteX11" fmla="*/ 997463 w 4100376"/>
              <a:gd name="connsiteY11" fmla="*/ 3837408 h 4301249"/>
              <a:gd name="connsiteX12" fmla="*/ 1024768 w 4100376"/>
              <a:gd name="connsiteY12" fmla="*/ 3918940 h 4301249"/>
              <a:gd name="connsiteX13" fmla="*/ 1023657 w 4100376"/>
              <a:gd name="connsiteY13" fmla="*/ 3918940 h 4301249"/>
              <a:gd name="connsiteX14" fmla="*/ 996467 w 4100376"/>
              <a:gd name="connsiteY14" fmla="*/ 3837408 h 4301249"/>
              <a:gd name="connsiteX15" fmla="*/ 2784956 w 4100376"/>
              <a:gd name="connsiteY15" fmla="*/ 3682646 h 4301249"/>
              <a:gd name="connsiteX16" fmla="*/ 2958052 w 4100376"/>
              <a:gd name="connsiteY16" fmla="*/ 3771938 h 4301249"/>
              <a:gd name="connsiteX17" fmla="*/ 3105052 w 4100376"/>
              <a:gd name="connsiteY17" fmla="*/ 3918940 h 4301249"/>
              <a:gd name="connsiteX18" fmla="*/ 3308716 w 4100376"/>
              <a:gd name="connsiteY18" fmla="*/ 4065942 h 4301249"/>
              <a:gd name="connsiteX19" fmla="*/ 3309187 w 4100376"/>
              <a:gd name="connsiteY19" fmla="*/ 4067837 h 4301249"/>
              <a:gd name="connsiteX20" fmla="*/ 3107364 w 4100376"/>
              <a:gd name="connsiteY20" fmla="*/ 3922518 h 4301249"/>
              <a:gd name="connsiteX21" fmla="*/ 2960412 w 4100376"/>
              <a:gd name="connsiteY21" fmla="*/ 3775526 h 4301249"/>
              <a:gd name="connsiteX22" fmla="*/ 2784956 w 4100376"/>
              <a:gd name="connsiteY22" fmla="*/ 3684790 h 4301249"/>
              <a:gd name="connsiteX23" fmla="*/ 2784956 w 4100376"/>
              <a:gd name="connsiteY23" fmla="*/ 3682646 h 4301249"/>
              <a:gd name="connsiteX24" fmla="*/ 786497 w 4100376"/>
              <a:gd name="connsiteY24" fmla="*/ 3626103 h 4301249"/>
              <a:gd name="connsiteX25" fmla="*/ 788436 w 4100376"/>
              <a:gd name="connsiteY25" fmla="*/ 3628171 h 4301249"/>
              <a:gd name="connsiteX26" fmla="*/ 855102 w 4100376"/>
              <a:gd name="connsiteY26" fmla="*/ 3833984 h 4301249"/>
              <a:gd name="connsiteX27" fmla="*/ 854074 w 4100376"/>
              <a:gd name="connsiteY27" fmla="*/ 3833984 h 4301249"/>
              <a:gd name="connsiteX28" fmla="*/ 786497 w 4100376"/>
              <a:gd name="connsiteY28" fmla="*/ 3626103 h 4301249"/>
              <a:gd name="connsiteX29" fmla="*/ 554327 w 4100376"/>
              <a:gd name="connsiteY29" fmla="*/ 3452506 h 4301249"/>
              <a:gd name="connsiteX30" fmla="*/ 556607 w 4100376"/>
              <a:gd name="connsiteY30" fmla="*/ 3452506 h 4301249"/>
              <a:gd name="connsiteX31" fmla="*/ 556607 w 4100376"/>
              <a:gd name="connsiteY31" fmla="*/ 3534253 h 4301249"/>
              <a:gd name="connsiteX32" fmla="*/ 554327 w 4100376"/>
              <a:gd name="connsiteY32" fmla="*/ 3534253 h 4301249"/>
              <a:gd name="connsiteX33" fmla="*/ 554327 w 4100376"/>
              <a:gd name="connsiteY33" fmla="*/ 3452506 h 4301249"/>
              <a:gd name="connsiteX34" fmla="*/ 378996 w 4100376"/>
              <a:gd name="connsiteY34" fmla="*/ 3338515 h 4301249"/>
              <a:gd name="connsiteX35" fmla="*/ 381151 w 4100376"/>
              <a:gd name="connsiteY35" fmla="*/ 3339813 h 4301249"/>
              <a:gd name="connsiteX36" fmla="*/ 381151 w 4100376"/>
              <a:gd name="connsiteY36" fmla="*/ 3396432 h 4301249"/>
              <a:gd name="connsiteX37" fmla="*/ 407845 w 4100376"/>
              <a:gd name="connsiteY37" fmla="*/ 3449536 h 4301249"/>
              <a:gd name="connsiteX38" fmla="*/ 407123 w 4100376"/>
              <a:gd name="connsiteY38" fmla="*/ 3449536 h 4301249"/>
              <a:gd name="connsiteX39" fmla="*/ 378996 w 4100376"/>
              <a:gd name="connsiteY39" fmla="*/ 3392978 h 4301249"/>
              <a:gd name="connsiteX40" fmla="*/ 378996 w 4100376"/>
              <a:gd name="connsiteY40" fmla="*/ 3338515 h 4301249"/>
              <a:gd name="connsiteX41" fmla="*/ 701326 w 4100376"/>
              <a:gd name="connsiteY41" fmla="*/ 0 h 4301249"/>
              <a:gd name="connsiteX42" fmla="*/ 3574382 w 4100376"/>
              <a:gd name="connsiteY42" fmla="*/ 22671 h 4301249"/>
              <a:gd name="connsiteX43" fmla="*/ 3631046 w 4100376"/>
              <a:gd name="connsiteY43" fmla="*/ 169673 h 4301249"/>
              <a:gd name="connsiteX44" fmla="*/ 3721586 w 4100376"/>
              <a:gd name="connsiteY44" fmla="*/ 260117 h 4301249"/>
              <a:gd name="connsiteX45" fmla="*/ 3687506 w 4100376"/>
              <a:gd name="connsiteY45" fmla="*/ 260117 h 4301249"/>
              <a:gd name="connsiteX46" fmla="*/ 3811921 w 4100376"/>
              <a:gd name="connsiteY46" fmla="*/ 842637 h 4301249"/>
              <a:gd name="connsiteX47" fmla="*/ 3925045 w 4100376"/>
              <a:gd name="connsiteY47" fmla="*/ 933081 h 4301249"/>
              <a:gd name="connsiteX48" fmla="*/ 4072250 w 4100376"/>
              <a:gd name="connsiteY48" fmla="*/ 1023525 h 4301249"/>
              <a:gd name="connsiteX49" fmla="*/ 4100376 w 4100376"/>
              <a:gd name="connsiteY49" fmla="*/ 1080083 h 4301249"/>
              <a:gd name="connsiteX50" fmla="*/ 4072250 w 4100376"/>
              <a:gd name="connsiteY50" fmla="*/ 1227085 h 4301249"/>
              <a:gd name="connsiteX51" fmla="*/ 3953377 w 4100376"/>
              <a:gd name="connsiteY51" fmla="*/ 1165039 h 4301249"/>
              <a:gd name="connsiteX52" fmla="*/ 3868586 w 4100376"/>
              <a:gd name="connsiteY52" fmla="*/ 1255483 h 4301249"/>
              <a:gd name="connsiteX53" fmla="*/ 3868586 w 4100376"/>
              <a:gd name="connsiteY53" fmla="*/ 1312041 h 4301249"/>
              <a:gd name="connsiteX54" fmla="*/ 3778046 w 4100376"/>
              <a:gd name="connsiteY54" fmla="*/ 1312041 h 4301249"/>
              <a:gd name="connsiteX55" fmla="*/ 3721586 w 4100376"/>
              <a:gd name="connsiteY55" fmla="*/ 1464531 h 4301249"/>
              <a:gd name="connsiteX56" fmla="*/ 3721586 w 4100376"/>
              <a:gd name="connsiteY56" fmla="*/ 1606045 h 4301249"/>
              <a:gd name="connsiteX57" fmla="*/ 3631046 w 4100376"/>
              <a:gd name="connsiteY57" fmla="*/ 1928447 h 4301249"/>
              <a:gd name="connsiteX58" fmla="*/ 3574382 w 4100376"/>
              <a:gd name="connsiteY58" fmla="*/ 2250610 h 4301249"/>
              <a:gd name="connsiteX59" fmla="*/ 3546255 w 4100376"/>
              <a:gd name="connsiteY59" fmla="*/ 2397612 h 4301249"/>
              <a:gd name="connsiteX60" fmla="*/ 3455715 w 4100376"/>
              <a:gd name="connsiteY60" fmla="*/ 2459897 h 4301249"/>
              <a:gd name="connsiteX61" fmla="*/ 3336842 w 4100376"/>
              <a:gd name="connsiteY61" fmla="*/ 2629570 h 4301249"/>
              <a:gd name="connsiteX62" fmla="*/ 3308716 w 4100376"/>
              <a:gd name="connsiteY62" fmla="*/ 2867016 h 4301249"/>
              <a:gd name="connsiteX63" fmla="*/ 3252051 w 4100376"/>
              <a:gd name="connsiteY63" fmla="*/ 2923574 h 4301249"/>
              <a:gd name="connsiteX64" fmla="*/ 3167260 w 4100376"/>
              <a:gd name="connsiteY64" fmla="*/ 2923574 h 4301249"/>
              <a:gd name="connsiteX65" fmla="*/ 3105052 w 4100376"/>
              <a:gd name="connsiteY65" fmla="*/ 3014018 h 4301249"/>
              <a:gd name="connsiteX66" fmla="*/ 3105052 w 4100376"/>
              <a:gd name="connsiteY66" fmla="*/ 3104463 h 4301249"/>
              <a:gd name="connsiteX67" fmla="*/ 3076720 w 4100376"/>
              <a:gd name="connsiteY67" fmla="*/ 3217578 h 4301249"/>
              <a:gd name="connsiteX68" fmla="*/ 3076720 w 4100376"/>
              <a:gd name="connsiteY68" fmla="*/ 3221035 h 4301249"/>
              <a:gd name="connsiteX69" fmla="*/ 2972764 w 4100376"/>
              <a:gd name="connsiteY69" fmla="*/ 3209335 h 4301249"/>
              <a:gd name="connsiteX70" fmla="*/ 3015202 w 4100376"/>
              <a:gd name="connsiteY70" fmla="*/ 3138198 h 4301249"/>
              <a:gd name="connsiteX71" fmla="*/ 2863500 w 4100376"/>
              <a:gd name="connsiteY71" fmla="*/ 2984673 h 4301249"/>
              <a:gd name="connsiteX72" fmla="*/ 2815360 w 4100376"/>
              <a:gd name="connsiteY72" fmla="*/ 2944568 h 4301249"/>
              <a:gd name="connsiteX73" fmla="*/ 2798575 w 4100376"/>
              <a:gd name="connsiteY73" fmla="*/ 2717547 h 4301249"/>
              <a:gd name="connsiteX74" fmla="*/ 2836580 w 4100376"/>
              <a:gd name="connsiteY74" fmla="*/ 2582532 h 4301249"/>
              <a:gd name="connsiteX75" fmla="*/ 2671575 w 4100376"/>
              <a:gd name="connsiteY75" fmla="*/ 2574910 h 4301249"/>
              <a:gd name="connsiteX76" fmla="*/ 2682660 w 4100376"/>
              <a:gd name="connsiteY76" fmla="*/ 2654032 h 4301249"/>
              <a:gd name="connsiteX77" fmla="*/ 2515439 w 4100376"/>
              <a:gd name="connsiteY77" fmla="*/ 2649313 h 4301249"/>
              <a:gd name="connsiteX78" fmla="*/ 2578780 w 4100376"/>
              <a:gd name="connsiteY78" fmla="*/ 2721721 h 4301249"/>
              <a:gd name="connsiteX79" fmla="*/ 2578780 w 4100376"/>
              <a:gd name="connsiteY79" fmla="*/ 2852562 h 4301249"/>
              <a:gd name="connsiteX80" fmla="*/ 2606017 w 4100376"/>
              <a:gd name="connsiteY80" fmla="*/ 2895570 h 4301249"/>
              <a:gd name="connsiteX81" fmla="*/ 2504354 w 4100376"/>
              <a:gd name="connsiteY81" fmla="*/ 2970155 h 4301249"/>
              <a:gd name="connsiteX82" fmla="*/ 2310213 w 4100376"/>
              <a:gd name="connsiteY82" fmla="*/ 3202620 h 4301249"/>
              <a:gd name="connsiteX83" fmla="*/ 2210767 w 4100376"/>
              <a:gd name="connsiteY83" fmla="*/ 3213690 h 4301249"/>
              <a:gd name="connsiteX84" fmla="*/ 2007758 w 4100376"/>
              <a:gd name="connsiteY84" fmla="*/ 3071598 h 4301249"/>
              <a:gd name="connsiteX85" fmla="*/ 1912746 w 4100376"/>
              <a:gd name="connsiteY85" fmla="*/ 3130394 h 4301249"/>
              <a:gd name="connsiteX86" fmla="*/ 1910529 w 4100376"/>
              <a:gd name="connsiteY86" fmla="*/ 3216231 h 4301249"/>
              <a:gd name="connsiteX87" fmla="*/ 1779729 w 4100376"/>
              <a:gd name="connsiteY87" fmla="*/ 3218408 h 4301249"/>
              <a:gd name="connsiteX88" fmla="*/ 1702769 w 4100376"/>
              <a:gd name="connsiteY88" fmla="*/ 3306422 h 4301249"/>
              <a:gd name="connsiteX89" fmla="*/ 1524463 w 4100376"/>
              <a:gd name="connsiteY89" fmla="*/ 3315314 h 4301249"/>
              <a:gd name="connsiteX90" fmla="*/ 1483924 w 4100376"/>
              <a:gd name="connsiteY90" fmla="*/ 3240911 h 4301249"/>
              <a:gd name="connsiteX91" fmla="*/ 1312269 w 4100376"/>
              <a:gd name="connsiteY91" fmla="*/ 3245447 h 4301249"/>
              <a:gd name="connsiteX92" fmla="*/ 1199522 w 4100376"/>
              <a:gd name="connsiteY92" fmla="*/ 3283738 h 4301249"/>
              <a:gd name="connsiteX93" fmla="*/ 1100076 w 4100376"/>
              <a:gd name="connsiteY93" fmla="*/ 3252343 h 4301249"/>
              <a:gd name="connsiteX94" fmla="*/ 1059537 w 4100376"/>
              <a:gd name="connsiteY94" fmla="*/ 3168685 h 4301249"/>
              <a:gd name="connsiteX95" fmla="*/ 1000630 w 4100376"/>
              <a:gd name="connsiteY95" fmla="*/ 3094282 h 4301249"/>
              <a:gd name="connsiteX96" fmla="*/ 993979 w 4100376"/>
              <a:gd name="connsiteY96" fmla="*/ 3039840 h 4301249"/>
              <a:gd name="connsiteX97" fmla="*/ 790653 w 4100376"/>
              <a:gd name="connsiteY97" fmla="*/ 3062706 h 4301249"/>
              <a:gd name="connsiteX98" fmla="*/ 774818 w 4100376"/>
              <a:gd name="connsiteY98" fmla="*/ 3164148 h 4301249"/>
              <a:gd name="connsiteX99" fmla="*/ 725411 w 4100376"/>
              <a:gd name="connsiteY99" fmla="*/ 3200261 h 4301249"/>
              <a:gd name="connsiteX100" fmla="*/ 409338 w 4100376"/>
              <a:gd name="connsiteY100" fmla="*/ 3249440 h 4301249"/>
              <a:gd name="connsiteX101" fmla="*/ 326264 w 4100376"/>
              <a:gd name="connsiteY101" fmla="*/ 3304885 h 4301249"/>
              <a:gd name="connsiteX102" fmla="*/ 322331 w 4100376"/>
              <a:gd name="connsiteY102" fmla="*/ 3302534 h 4301249"/>
              <a:gd name="connsiteX103" fmla="*/ 407123 w 4100376"/>
              <a:gd name="connsiteY103" fmla="*/ 3245976 h 4301249"/>
              <a:gd name="connsiteX104" fmla="*/ 378996 w 4100376"/>
              <a:gd name="connsiteY104" fmla="*/ 3104463 h 4301249"/>
              <a:gd name="connsiteX105" fmla="*/ 231791 w 4100376"/>
              <a:gd name="connsiteY105" fmla="*/ 2923574 h 4301249"/>
              <a:gd name="connsiteX106" fmla="*/ 175332 w 4100376"/>
              <a:gd name="connsiteY106" fmla="*/ 2867016 h 4301249"/>
              <a:gd name="connsiteX107" fmla="*/ 231791 w 4100376"/>
              <a:gd name="connsiteY107" fmla="*/ 2782299 h 4301249"/>
              <a:gd name="connsiteX108" fmla="*/ 113124 w 4100376"/>
              <a:gd name="connsiteY108" fmla="*/ 2720014 h 4301249"/>
              <a:gd name="connsiteX109" fmla="*/ 113124 w 4100376"/>
              <a:gd name="connsiteY109" fmla="*/ 2601172 h 4301249"/>
              <a:gd name="connsiteX110" fmla="*/ 90540 w 4100376"/>
              <a:gd name="connsiteY110" fmla="*/ 2482568 h 4301249"/>
              <a:gd name="connsiteX111" fmla="*/ 90540 w 4100376"/>
              <a:gd name="connsiteY111" fmla="*/ 2459897 h 4301249"/>
              <a:gd name="connsiteX112" fmla="*/ 33876 w 4100376"/>
              <a:gd name="connsiteY112" fmla="*/ 2397612 h 4301249"/>
              <a:gd name="connsiteX113" fmla="*/ 0 w 4100376"/>
              <a:gd name="connsiteY113" fmla="*/ 2459897 h 4301249"/>
              <a:gd name="connsiteX114" fmla="*/ 0 w 4100376"/>
              <a:gd name="connsiteY114" fmla="*/ 2341055 h 4301249"/>
              <a:gd name="connsiteX115" fmla="*/ 90540 w 4100376"/>
              <a:gd name="connsiteY115" fmla="*/ 2250610 h 4301249"/>
              <a:gd name="connsiteX116" fmla="*/ 33876 w 4100376"/>
              <a:gd name="connsiteY116" fmla="*/ 2103608 h 4301249"/>
              <a:gd name="connsiteX117" fmla="*/ 113124 w 4100376"/>
              <a:gd name="connsiteY117" fmla="*/ 2018891 h 4301249"/>
              <a:gd name="connsiteX118" fmla="*/ 90540 w 4100376"/>
              <a:gd name="connsiteY118" fmla="*/ 1928447 h 4301249"/>
              <a:gd name="connsiteX119" fmla="*/ 113124 w 4100376"/>
              <a:gd name="connsiteY119" fmla="*/ 1871889 h 4301249"/>
              <a:gd name="connsiteX120" fmla="*/ 231791 w 4100376"/>
              <a:gd name="connsiteY120" fmla="*/ 1719160 h 4301249"/>
              <a:gd name="connsiteX121" fmla="*/ 175332 w 4100376"/>
              <a:gd name="connsiteY121" fmla="*/ 1696489 h 4301249"/>
              <a:gd name="connsiteX122" fmla="*/ 265872 w 4100376"/>
              <a:gd name="connsiteY122" fmla="*/ 1639932 h 4301249"/>
              <a:gd name="connsiteX123" fmla="*/ 469536 w 4100376"/>
              <a:gd name="connsiteY123" fmla="*/ 1606045 h 4301249"/>
              <a:gd name="connsiteX124" fmla="*/ 469536 w 4100376"/>
              <a:gd name="connsiteY124" fmla="*/ 644566 h 4301249"/>
              <a:gd name="connsiteX125" fmla="*/ 469536 w 4100376"/>
              <a:gd name="connsiteY125" fmla="*/ 554121 h 4301249"/>
              <a:gd name="connsiteX126" fmla="*/ 701326 w 4100376"/>
              <a:gd name="connsiteY126" fmla="*/ 554121 h 4301249"/>
              <a:gd name="connsiteX127" fmla="*/ 701326 w 4100376"/>
              <a:gd name="connsiteY127"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1109122 w 4100376"/>
              <a:gd name="connsiteY5" fmla="*/ 3948689 h 4301249"/>
              <a:gd name="connsiteX6" fmla="*/ 1110844 w 4100376"/>
              <a:gd name="connsiteY6" fmla="*/ 3950827 h 4301249"/>
              <a:gd name="connsiteX7" fmla="*/ 1171571 w 4100376"/>
              <a:gd name="connsiteY7" fmla="*/ 4094629 h 4301249"/>
              <a:gd name="connsiteX8" fmla="*/ 1109122 w 4100376"/>
              <a:gd name="connsiteY8" fmla="*/ 3948689 h 4301249"/>
              <a:gd name="connsiteX9" fmla="*/ 996467 w 4100376"/>
              <a:gd name="connsiteY9" fmla="*/ 3837408 h 4301249"/>
              <a:gd name="connsiteX10" fmla="*/ 997463 w 4100376"/>
              <a:gd name="connsiteY10" fmla="*/ 3837408 h 4301249"/>
              <a:gd name="connsiteX11" fmla="*/ 1024768 w 4100376"/>
              <a:gd name="connsiteY11" fmla="*/ 3918940 h 4301249"/>
              <a:gd name="connsiteX12" fmla="*/ 1023657 w 4100376"/>
              <a:gd name="connsiteY12" fmla="*/ 3918940 h 4301249"/>
              <a:gd name="connsiteX13" fmla="*/ 996467 w 4100376"/>
              <a:gd name="connsiteY13" fmla="*/ 3837408 h 4301249"/>
              <a:gd name="connsiteX14" fmla="*/ 2784956 w 4100376"/>
              <a:gd name="connsiteY14" fmla="*/ 3682646 h 4301249"/>
              <a:gd name="connsiteX15" fmla="*/ 2958052 w 4100376"/>
              <a:gd name="connsiteY15" fmla="*/ 3771938 h 4301249"/>
              <a:gd name="connsiteX16" fmla="*/ 3105052 w 4100376"/>
              <a:gd name="connsiteY16" fmla="*/ 3918940 h 4301249"/>
              <a:gd name="connsiteX17" fmla="*/ 3308716 w 4100376"/>
              <a:gd name="connsiteY17" fmla="*/ 4065942 h 4301249"/>
              <a:gd name="connsiteX18" fmla="*/ 3309187 w 4100376"/>
              <a:gd name="connsiteY18" fmla="*/ 4067837 h 4301249"/>
              <a:gd name="connsiteX19" fmla="*/ 3107364 w 4100376"/>
              <a:gd name="connsiteY19" fmla="*/ 3922518 h 4301249"/>
              <a:gd name="connsiteX20" fmla="*/ 2960412 w 4100376"/>
              <a:gd name="connsiteY20" fmla="*/ 3775526 h 4301249"/>
              <a:gd name="connsiteX21" fmla="*/ 2784956 w 4100376"/>
              <a:gd name="connsiteY21" fmla="*/ 3684790 h 4301249"/>
              <a:gd name="connsiteX22" fmla="*/ 2784956 w 4100376"/>
              <a:gd name="connsiteY22" fmla="*/ 3682646 h 4301249"/>
              <a:gd name="connsiteX23" fmla="*/ 786497 w 4100376"/>
              <a:gd name="connsiteY23" fmla="*/ 3626103 h 4301249"/>
              <a:gd name="connsiteX24" fmla="*/ 788436 w 4100376"/>
              <a:gd name="connsiteY24" fmla="*/ 3628171 h 4301249"/>
              <a:gd name="connsiteX25" fmla="*/ 855102 w 4100376"/>
              <a:gd name="connsiteY25" fmla="*/ 3833984 h 4301249"/>
              <a:gd name="connsiteX26" fmla="*/ 854074 w 4100376"/>
              <a:gd name="connsiteY26" fmla="*/ 3833984 h 4301249"/>
              <a:gd name="connsiteX27" fmla="*/ 786497 w 4100376"/>
              <a:gd name="connsiteY27" fmla="*/ 3626103 h 4301249"/>
              <a:gd name="connsiteX28" fmla="*/ 554327 w 4100376"/>
              <a:gd name="connsiteY28" fmla="*/ 3452506 h 4301249"/>
              <a:gd name="connsiteX29" fmla="*/ 556607 w 4100376"/>
              <a:gd name="connsiteY29" fmla="*/ 3452506 h 4301249"/>
              <a:gd name="connsiteX30" fmla="*/ 556607 w 4100376"/>
              <a:gd name="connsiteY30" fmla="*/ 3534253 h 4301249"/>
              <a:gd name="connsiteX31" fmla="*/ 554327 w 4100376"/>
              <a:gd name="connsiteY31" fmla="*/ 3534253 h 4301249"/>
              <a:gd name="connsiteX32" fmla="*/ 554327 w 4100376"/>
              <a:gd name="connsiteY32" fmla="*/ 3452506 h 4301249"/>
              <a:gd name="connsiteX33" fmla="*/ 378996 w 4100376"/>
              <a:gd name="connsiteY33" fmla="*/ 3338515 h 4301249"/>
              <a:gd name="connsiteX34" fmla="*/ 381151 w 4100376"/>
              <a:gd name="connsiteY34" fmla="*/ 3339813 h 4301249"/>
              <a:gd name="connsiteX35" fmla="*/ 381151 w 4100376"/>
              <a:gd name="connsiteY35" fmla="*/ 3396432 h 4301249"/>
              <a:gd name="connsiteX36" fmla="*/ 407845 w 4100376"/>
              <a:gd name="connsiteY36" fmla="*/ 3449536 h 4301249"/>
              <a:gd name="connsiteX37" fmla="*/ 407123 w 4100376"/>
              <a:gd name="connsiteY37" fmla="*/ 3449536 h 4301249"/>
              <a:gd name="connsiteX38" fmla="*/ 378996 w 4100376"/>
              <a:gd name="connsiteY38" fmla="*/ 3392978 h 4301249"/>
              <a:gd name="connsiteX39" fmla="*/ 378996 w 4100376"/>
              <a:gd name="connsiteY39" fmla="*/ 3338515 h 4301249"/>
              <a:gd name="connsiteX40" fmla="*/ 701326 w 4100376"/>
              <a:gd name="connsiteY40" fmla="*/ 0 h 4301249"/>
              <a:gd name="connsiteX41" fmla="*/ 3574382 w 4100376"/>
              <a:gd name="connsiteY41" fmla="*/ 22671 h 4301249"/>
              <a:gd name="connsiteX42" fmla="*/ 3631046 w 4100376"/>
              <a:gd name="connsiteY42" fmla="*/ 169673 h 4301249"/>
              <a:gd name="connsiteX43" fmla="*/ 3721586 w 4100376"/>
              <a:gd name="connsiteY43" fmla="*/ 260117 h 4301249"/>
              <a:gd name="connsiteX44" fmla="*/ 3687506 w 4100376"/>
              <a:gd name="connsiteY44" fmla="*/ 260117 h 4301249"/>
              <a:gd name="connsiteX45" fmla="*/ 3811921 w 4100376"/>
              <a:gd name="connsiteY45" fmla="*/ 842637 h 4301249"/>
              <a:gd name="connsiteX46" fmla="*/ 3925045 w 4100376"/>
              <a:gd name="connsiteY46" fmla="*/ 933081 h 4301249"/>
              <a:gd name="connsiteX47" fmla="*/ 4072250 w 4100376"/>
              <a:gd name="connsiteY47" fmla="*/ 1023525 h 4301249"/>
              <a:gd name="connsiteX48" fmla="*/ 4100376 w 4100376"/>
              <a:gd name="connsiteY48" fmla="*/ 1080083 h 4301249"/>
              <a:gd name="connsiteX49" fmla="*/ 4072250 w 4100376"/>
              <a:gd name="connsiteY49" fmla="*/ 1227085 h 4301249"/>
              <a:gd name="connsiteX50" fmla="*/ 3953377 w 4100376"/>
              <a:gd name="connsiteY50" fmla="*/ 1165039 h 4301249"/>
              <a:gd name="connsiteX51" fmla="*/ 3868586 w 4100376"/>
              <a:gd name="connsiteY51" fmla="*/ 1255483 h 4301249"/>
              <a:gd name="connsiteX52" fmla="*/ 3868586 w 4100376"/>
              <a:gd name="connsiteY52" fmla="*/ 1312041 h 4301249"/>
              <a:gd name="connsiteX53" fmla="*/ 3778046 w 4100376"/>
              <a:gd name="connsiteY53" fmla="*/ 1312041 h 4301249"/>
              <a:gd name="connsiteX54" fmla="*/ 3721586 w 4100376"/>
              <a:gd name="connsiteY54" fmla="*/ 1464531 h 4301249"/>
              <a:gd name="connsiteX55" fmla="*/ 3721586 w 4100376"/>
              <a:gd name="connsiteY55" fmla="*/ 1606045 h 4301249"/>
              <a:gd name="connsiteX56" fmla="*/ 3631046 w 4100376"/>
              <a:gd name="connsiteY56" fmla="*/ 1928447 h 4301249"/>
              <a:gd name="connsiteX57" fmla="*/ 3574382 w 4100376"/>
              <a:gd name="connsiteY57" fmla="*/ 2250610 h 4301249"/>
              <a:gd name="connsiteX58" fmla="*/ 3546255 w 4100376"/>
              <a:gd name="connsiteY58" fmla="*/ 2397612 h 4301249"/>
              <a:gd name="connsiteX59" fmla="*/ 3455715 w 4100376"/>
              <a:gd name="connsiteY59" fmla="*/ 2459897 h 4301249"/>
              <a:gd name="connsiteX60" fmla="*/ 3336842 w 4100376"/>
              <a:gd name="connsiteY60" fmla="*/ 2629570 h 4301249"/>
              <a:gd name="connsiteX61" fmla="*/ 3308716 w 4100376"/>
              <a:gd name="connsiteY61" fmla="*/ 2867016 h 4301249"/>
              <a:gd name="connsiteX62" fmla="*/ 3252051 w 4100376"/>
              <a:gd name="connsiteY62" fmla="*/ 2923574 h 4301249"/>
              <a:gd name="connsiteX63" fmla="*/ 3167260 w 4100376"/>
              <a:gd name="connsiteY63" fmla="*/ 2923574 h 4301249"/>
              <a:gd name="connsiteX64" fmla="*/ 3105052 w 4100376"/>
              <a:gd name="connsiteY64" fmla="*/ 3014018 h 4301249"/>
              <a:gd name="connsiteX65" fmla="*/ 3105052 w 4100376"/>
              <a:gd name="connsiteY65" fmla="*/ 3104463 h 4301249"/>
              <a:gd name="connsiteX66" fmla="*/ 3076720 w 4100376"/>
              <a:gd name="connsiteY66" fmla="*/ 3217578 h 4301249"/>
              <a:gd name="connsiteX67" fmla="*/ 3076720 w 4100376"/>
              <a:gd name="connsiteY67" fmla="*/ 3221035 h 4301249"/>
              <a:gd name="connsiteX68" fmla="*/ 2972764 w 4100376"/>
              <a:gd name="connsiteY68" fmla="*/ 3209335 h 4301249"/>
              <a:gd name="connsiteX69" fmla="*/ 3015202 w 4100376"/>
              <a:gd name="connsiteY69" fmla="*/ 3138198 h 4301249"/>
              <a:gd name="connsiteX70" fmla="*/ 2863500 w 4100376"/>
              <a:gd name="connsiteY70" fmla="*/ 2984673 h 4301249"/>
              <a:gd name="connsiteX71" fmla="*/ 2815360 w 4100376"/>
              <a:gd name="connsiteY71" fmla="*/ 2944568 h 4301249"/>
              <a:gd name="connsiteX72" fmla="*/ 2798575 w 4100376"/>
              <a:gd name="connsiteY72" fmla="*/ 2717547 h 4301249"/>
              <a:gd name="connsiteX73" fmla="*/ 2836580 w 4100376"/>
              <a:gd name="connsiteY73" fmla="*/ 2582532 h 4301249"/>
              <a:gd name="connsiteX74" fmla="*/ 2671575 w 4100376"/>
              <a:gd name="connsiteY74" fmla="*/ 2574910 h 4301249"/>
              <a:gd name="connsiteX75" fmla="*/ 2682660 w 4100376"/>
              <a:gd name="connsiteY75" fmla="*/ 2654032 h 4301249"/>
              <a:gd name="connsiteX76" fmla="*/ 2515439 w 4100376"/>
              <a:gd name="connsiteY76" fmla="*/ 2649313 h 4301249"/>
              <a:gd name="connsiteX77" fmla="*/ 2578780 w 4100376"/>
              <a:gd name="connsiteY77" fmla="*/ 2721721 h 4301249"/>
              <a:gd name="connsiteX78" fmla="*/ 2578780 w 4100376"/>
              <a:gd name="connsiteY78" fmla="*/ 2852562 h 4301249"/>
              <a:gd name="connsiteX79" fmla="*/ 2606017 w 4100376"/>
              <a:gd name="connsiteY79" fmla="*/ 2895570 h 4301249"/>
              <a:gd name="connsiteX80" fmla="*/ 2504354 w 4100376"/>
              <a:gd name="connsiteY80" fmla="*/ 2970155 h 4301249"/>
              <a:gd name="connsiteX81" fmla="*/ 2310213 w 4100376"/>
              <a:gd name="connsiteY81" fmla="*/ 3202620 h 4301249"/>
              <a:gd name="connsiteX82" fmla="*/ 2210767 w 4100376"/>
              <a:gd name="connsiteY82" fmla="*/ 3213690 h 4301249"/>
              <a:gd name="connsiteX83" fmla="*/ 2007758 w 4100376"/>
              <a:gd name="connsiteY83" fmla="*/ 3071598 h 4301249"/>
              <a:gd name="connsiteX84" fmla="*/ 1912746 w 4100376"/>
              <a:gd name="connsiteY84" fmla="*/ 3130394 h 4301249"/>
              <a:gd name="connsiteX85" fmla="*/ 1910529 w 4100376"/>
              <a:gd name="connsiteY85" fmla="*/ 3216231 h 4301249"/>
              <a:gd name="connsiteX86" fmla="*/ 1779729 w 4100376"/>
              <a:gd name="connsiteY86" fmla="*/ 3218408 h 4301249"/>
              <a:gd name="connsiteX87" fmla="*/ 1702769 w 4100376"/>
              <a:gd name="connsiteY87" fmla="*/ 3306422 h 4301249"/>
              <a:gd name="connsiteX88" fmla="*/ 1524463 w 4100376"/>
              <a:gd name="connsiteY88" fmla="*/ 3315314 h 4301249"/>
              <a:gd name="connsiteX89" fmla="*/ 1483924 w 4100376"/>
              <a:gd name="connsiteY89" fmla="*/ 3240911 h 4301249"/>
              <a:gd name="connsiteX90" fmla="*/ 1312269 w 4100376"/>
              <a:gd name="connsiteY90" fmla="*/ 3245447 h 4301249"/>
              <a:gd name="connsiteX91" fmla="*/ 1199522 w 4100376"/>
              <a:gd name="connsiteY91" fmla="*/ 3283738 h 4301249"/>
              <a:gd name="connsiteX92" fmla="*/ 1100076 w 4100376"/>
              <a:gd name="connsiteY92" fmla="*/ 3252343 h 4301249"/>
              <a:gd name="connsiteX93" fmla="*/ 1059537 w 4100376"/>
              <a:gd name="connsiteY93" fmla="*/ 3168685 h 4301249"/>
              <a:gd name="connsiteX94" fmla="*/ 1000630 w 4100376"/>
              <a:gd name="connsiteY94" fmla="*/ 3094282 h 4301249"/>
              <a:gd name="connsiteX95" fmla="*/ 993979 w 4100376"/>
              <a:gd name="connsiteY95" fmla="*/ 3039840 h 4301249"/>
              <a:gd name="connsiteX96" fmla="*/ 790653 w 4100376"/>
              <a:gd name="connsiteY96" fmla="*/ 3062706 h 4301249"/>
              <a:gd name="connsiteX97" fmla="*/ 774818 w 4100376"/>
              <a:gd name="connsiteY97" fmla="*/ 3164148 h 4301249"/>
              <a:gd name="connsiteX98" fmla="*/ 725411 w 4100376"/>
              <a:gd name="connsiteY98" fmla="*/ 3200261 h 4301249"/>
              <a:gd name="connsiteX99" fmla="*/ 409338 w 4100376"/>
              <a:gd name="connsiteY99" fmla="*/ 3249440 h 4301249"/>
              <a:gd name="connsiteX100" fmla="*/ 326264 w 4100376"/>
              <a:gd name="connsiteY100" fmla="*/ 3304885 h 4301249"/>
              <a:gd name="connsiteX101" fmla="*/ 322331 w 4100376"/>
              <a:gd name="connsiteY101" fmla="*/ 3302534 h 4301249"/>
              <a:gd name="connsiteX102" fmla="*/ 407123 w 4100376"/>
              <a:gd name="connsiteY102" fmla="*/ 3245976 h 4301249"/>
              <a:gd name="connsiteX103" fmla="*/ 378996 w 4100376"/>
              <a:gd name="connsiteY103" fmla="*/ 3104463 h 4301249"/>
              <a:gd name="connsiteX104" fmla="*/ 231791 w 4100376"/>
              <a:gd name="connsiteY104" fmla="*/ 2923574 h 4301249"/>
              <a:gd name="connsiteX105" fmla="*/ 175332 w 4100376"/>
              <a:gd name="connsiteY105" fmla="*/ 2867016 h 4301249"/>
              <a:gd name="connsiteX106" fmla="*/ 231791 w 4100376"/>
              <a:gd name="connsiteY106" fmla="*/ 2782299 h 4301249"/>
              <a:gd name="connsiteX107" fmla="*/ 113124 w 4100376"/>
              <a:gd name="connsiteY107" fmla="*/ 2720014 h 4301249"/>
              <a:gd name="connsiteX108" fmla="*/ 113124 w 4100376"/>
              <a:gd name="connsiteY108" fmla="*/ 2601172 h 4301249"/>
              <a:gd name="connsiteX109" fmla="*/ 90540 w 4100376"/>
              <a:gd name="connsiteY109" fmla="*/ 2482568 h 4301249"/>
              <a:gd name="connsiteX110" fmla="*/ 90540 w 4100376"/>
              <a:gd name="connsiteY110" fmla="*/ 2459897 h 4301249"/>
              <a:gd name="connsiteX111" fmla="*/ 33876 w 4100376"/>
              <a:gd name="connsiteY111" fmla="*/ 2397612 h 4301249"/>
              <a:gd name="connsiteX112" fmla="*/ 0 w 4100376"/>
              <a:gd name="connsiteY112" fmla="*/ 2459897 h 4301249"/>
              <a:gd name="connsiteX113" fmla="*/ 0 w 4100376"/>
              <a:gd name="connsiteY113" fmla="*/ 2341055 h 4301249"/>
              <a:gd name="connsiteX114" fmla="*/ 90540 w 4100376"/>
              <a:gd name="connsiteY114" fmla="*/ 2250610 h 4301249"/>
              <a:gd name="connsiteX115" fmla="*/ 33876 w 4100376"/>
              <a:gd name="connsiteY115" fmla="*/ 2103608 h 4301249"/>
              <a:gd name="connsiteX116" fmla="*/ 113124 w 4100376"/>
              <a:gd name="connsiteY116" fmla="*/ 2018891 h 4301249"/>
              <a:gd name="connsiteX117" fmla="*/ 90540 w 4100376"/>
              <a:gd name="connsiteY117" fmla="*/ 1928447 h 4301249"/>
              <a:gd name="connsiteX118" fmla="*/ 113124 w 4100376"/>
              <a:gd name="connsiteY118" fmla="*/ 1871889 h 4301249"/>
              <a:gd name="connsiteX119" fmla="*/ 231791 w 4100376"/>
              <a:gd name="connsiteY119" fmla="*/ 1719160 h 4301249"/>
              <a:gd name="connsiteX120" fmla="*/ 175332 w 4100376"/>
              <a:gd name="connsiteY120" fmla="*/ 1696489 h 4301249"/>
              <a:gd name="connsiteX121" fmla="*/ 265872 w 4100376"/>
              <a:gd name="connsiteY121" fmla="*/ 1639932 h 4301249"/>
              <a:gd name="connsiteX122" fmla="*/ 469536 w 4100376"/>
              <a:gd name="connsiteY122" fmla="*/ 1606045 h 4301249"/>
              <a:gd name="connsiteX123" fmla="*/ 469536 w 4100376"/>
              <a:gd name="connsiteY123" fmla="*/ 644566 h 4301249"/>
              <a:gd name="connsiteX124" fmla="*/ 469536 w 4100376"/>
              <a:gd name="connsiteY124" fmla="*/ 554121 h 4301249"/>
              <a:gd name="connsiteX125" fmla="*/ 701326 w 4100376"/>
              <a:gd name="connsiteY125" fmla="*/ 554121 h 4301249"/>
              <a:gd name="connsiteX126" fmla="*/ 701326 w 4100376"/>
              <a:gd name="connsiteY126"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1171571 w 4100376"/>
              <a:gd name="connsiteY5" fmla="*/ 4094629 h 4301249"/>
              <a:gd name="connsiteX6" fmla="*/ 1110844 w 4100376"/>
              <a:gd name="connsiteY6" fmla="*/ 3950827 h 4301249"/>
              <a:gd name="connsiteX7" fmla="*/ 1171571 w 4100376"/>
              <a:gd name="connsiteY7" fmla="*/ 4094629 h 4301249"/>
              <a:gd name="connsiteX8" fmla="*/ 996467 w 4100376"/>
              <a:gd name="connsiteY8" fmla="*/ 3837408 h 4301249"/>
              <a:gd name="connsiteX9" fmla="*/ 997463 w 4100376"/>
              <a:gd name="connsiteY9" fmla="*/ 3837408 h 4301249"/>
              <a:gd name="connsiteX10" fmla="*/ 1024768 w 4100376"/>
              <a:gd name="connsiteY10" fmla="*/ 3918940 h 4301249"/>
              <a:gd name="connsiteX11" fmla="*/ 1023657 w 4100376"/>
              <a:gd name="connsiteY11" fmla="*/ 3918940 h 4301249"/>
              <a:gd name="connsiteX12" fmla="*/ 996467 w 4100376"/>
              <a:gd name="connsiteY12" fmla="*/ 3837408 h 4301249"/>
              <a:gd name="connsiteX13" fmla="*/ 2784956 w 4100376"/>
              <a:gd name="connsiteY13" fmla="*/ 3682646 h 4301249"/>
              <a:gd name="connsiteX14" fmla="*/ 2958052 w 4100376"/>
              <a:gd name="connsiteY14" fmla="*/ 3771938 h 4301249"/>
              <a:gd name="connsiteX15" fmla="*/ 3105052 w 4100376"/>
              <a:gd name="connsiteY15" fmla="*/ 3918940 h 4301249"/>
              <a:gd name="connsiteX16" fmla="*/ 3308716 w 4100376"/>
              <a:gd name="connsiteY16" fmla="*/ 4065942 h 4301249"/>
              <a:gd name="connsiteX17" fmla="*/ 3309187 w 4100376"/>
              <a:gd name="connsiteY17" fmla="*/ 4067837 h 4301249"/>
              <a:gd name="connsiteX18" fmla="*/ 3107364 w 4100376"/>
              <a:gd name="connsiteY18" fmla="*/ 3922518 h 4301249"/>
              <a:gd name="connsiteX19" fmla="*/ 2960412 w 4100376"/>
              <a:gd name="connsiteY19" fmla="*/ 3775526 h 4301249"/>
              <a:gd name="connsiteX20" fmla="*/ 2784956 w 4100376"/>
              <a:gd name="connsiteY20" fmla="*/ 3684790 h 4301249"/>
              <a:gd name="connsiteX21" fmla="*/ 2784956 w 4100376"/>
              <a:gd name="connsiteY21" fmla="*/ 3682646 h 4301249"/>
              <a:gd name="connsiteX22" fmla="*/ 786497 w 4100376"/>
              <a:gd name="connsiteY22" fmla="*/ 3626103 h 4301249"/>
              <a:gd name="connsiteX23" fmla="*/ 788436 w 4100376"/>
              <a:gd name="connsiteY23" fmla="*/ 3628171 h 4301249"/>
              <a:gd name="connsiteX24" fmla="*/ 855102 w 4100376"/>
              <a:gd name="connsiteY24" fmla="*/ 3833984 h 4301249"/>
              <a:gd name="connsiteX25" fmla="*/ 854074 w 4100376"/>
              <a:gd name="connsiteY25" fmla="*/ 3833984 h 4301249"/>
              <a:gd name="connsiteX26" fmla="*/ 786497 w 4100376"/>
              <a:gd name="connsiteY26" fmla="*/ 3626103 h 4301249"/>
              <a:gd name="connsiteX27" fmla="*/ 554327 w 4100376"/>
              <a:gd name="connsiteY27" fmla="*/ 3452506 h 4301249"/>
              <a:gd name="connsiteX28" fmla="*/ 556607 w 4100376"/>
              <a:gd name="connsiteY28" fmla="*/ 3452506 h 4301249"/>
              <a:gd name="connsiteX29" fmla="*/ 556607 w 4100376"/>
              <a:gd name="connsiteY29" fmla="*/ 3534253 h 4301249"/>
              <a:gd name="connsiteX30" fmla="*/ 554327 w 4100376"/>
              <a:gd name="connsiteY30" fmla="*/ 3534253 h 4301249"/>
              <a:gd name="connsiteX31" fmla="*/ 554327 w 4100376"/>
              <a:gd name="connsiteY31" fmla="*/ 3452506 h 4301249"/>
              <a:gd name="connsiteX32" fmla="*/ 378996 w 4100376"/>
              <a:gd name="connsiteY32" fmla="*/ 3338515 h 4301249"/>
              <a:gd name="connsiteX33" fmla="*/ 381151 w 4100376"/>
              <a:gd name="connsiteY33" fmla="*/ 3339813 h 4301249"/>
              <a:gd name="connsiteX34" fmla="*/ 381151 w 4100376"/>
              <a:gd name="connsiteY34" fmla="*/ 3396432 h 4301249"/>
              <a:gd name="connsiteX35" fmla="*/ 407845 w 4100376"/>
              <a:gd name="connsiteY35" fmla="*/ 3449536 h 4301249"/>
              <a:gd name="connsiteX36" fmla="*/ 407123 w 4100376"/>
              <a:gd name="connsiteY36" fmla="*/ 3449536 h 4301249"/>
              <a:gd name="connsiteX37" fmla="*/ 378996 w 4100376"/>
              <a:gd name="connsiteY37" fmla="*/ 3392978 h 4301249"/>
              <a:gd name="connsiteX38" fmla="*/ 378996 w 4100376"/>
              <a:gd name="connsiteY38" fmla="*/ 3338515 h 4301249"/>
              <a:gd name="connsiteX39" fmla="*/ 701326 w 4100376"/>
              <a:gd name="connsiteY39" fmla="*/ 0 h 4301249"/>
              <a:gd name="connsiteX40" fmla="*/ 3574382 w 4100376"/>
              <a:gd name="connsiteY40" fmla="*/ 22671 h 4301249"/>
              <a:gd name="connsiteX41" fmla="*/ 3631046 w 4100376"/>
              <a:gd name="connsiteY41" fmla="*/ 169673 h 4301249"/>
              <a:gd name="connsiteX42" fmla="*/ 3721586 w 4100376"/>
              <a:gd name="connsiteY42" fmla="*/ 260117 h 4301249"/>
              <a:gd name="connsiteX43" fmla="*/ 3687506 w 4100376"/>
              <a:gd name="connsiteY43" fmla="*/ 260117 h 4301249"/>
              <a:gd name="connsiteX44" fmla="*/ 3811921 w 4100376"/>
              <a:gd name="connsiteY44" fmla="*/ 842637 h 4301249"/>
              <a:gd name="connsiteX45" fmla="*/ 3925045 w 4100376"/>
              <a:gd name="connsiteY45" fmla="*/ 933081 h 4301249"/>
              <a:gd name="connsiteX46" fmla="*/ 4072250 w 4100376"/>
              <a:gd name="connsiteY46" fmla="*/ 1023525 h 4301249"/>
              <a:gd name="connsiteX47" fmla="*/ 4100376 w 4100376"/>
              <a:gd name="connsiteY47" fmla="*/ 1080083 h 4301249"/>
              <a:gd name="connsiteX48" fmla="*/ 4072250 w 4100376"/>
              <a:gd name="connsiteY48" fmla="*/ 1227085 h 4301249"/>
              <a:gd name="connsiteX49" fmla="*/ 3953377 w 4100376"/>
              <a:gd name="connsiteY49" fmla="*/ 1165039 h 4301249"/>
              <a:gd name="connsiteX50" fmla="*/ 3868586 w 4100376"/>
              <a:gd name="connsiteY50" fmla="*/ 1255483 h 4301249"/>
              <a:gd name="connsiteX51" fmla="*/ 3868586 w 4100376"/>
              <a:gd name="connsiteY51" fmla="*/ 1312041 h 4301249"/>
              <a:gd name="connsiteX52" fmla="*/ 3778046 w 4100376"/>
              <a:gd name="connsiteY52" fmla="*/ 1312041 h 4301249"/>
              <a:gd name="connsiteX53" fmla="*/ 3721586 w 4100376"/>
              <a:gd name="connsiteY53" fmla="*/ 1464531 h 4301249"/>
              <a:gd name="connsiteX54" fmla="*/ 3721586 w 4100376"/>
              <a:gd name="connsiteY54" fmla="*/ 1606045 h 4301249"/>
              <a:gd name="connsiteX55" fmla="*/ 3631046 w 4100376"/>
              <a:gd name="connsiteY55" fmla="*/ 1928447 h 4301249"/>
              <a:gd name="connsiteX56" fmla="*/ 3574382 w 4100376"/>
              <a:gd name="connsiteY56" fmla="*/ 2250610 h 4301249"/>
              <a:gd name="connsiteX57" fmla="*/ 3546255 w 4100376"/>
              <a:gd name="connsiteY57" fmla="*/ 2397612 h 4301249"/>
              <a:gd name="connsiteX58" fmla="*/ 3455715 w 4100376"/>
              <a:gd name="connsiteY58" fmla="*/ 2459897 h 4301249"/>
              <a:gd name="connsiteX59" fmla="*/ 3336842 w 4100376"/>
              <a:gd name="connsiteY59" fmla="*/ 2629570 h 4301249"/>
              <a:gd name="connsiteX60" fmla="*/ 3308716 w 4100376"/>
              <a:gd name="connsiteY60" fmla="*/ 2867016 h 4301249"/>
              <a:gd name="connsiteX61" fmla="*/ 3252051 w 4100376"/>
              <a:gd name="connsiteY61" fmla="*/ 2923574 h 4301249"/>
              <a:gd name="connsiteX62" fmla="*/ 3167260 w 4100376"/>
              <a:gd name="connsiteY62" fmla="*/ 2923574 h 4301249"/>
              <a:gd name="connsiteX63" fmla="*/ 3105052 w 4100376"/>
              <a:gd name="connsiteY63" fmla="*/ 3014018 h 4301249"/>
              <a:gd name="connsiteX64" fmla="*/ 3105052 w 4100376"/>
              <a:gd name="connsiteY64" fmla="*/ 3104463 h 4301249"/>
              <a:gd name="connsiteX65" fmla="*/ 3076720 w 4100376"/>
              <a:gd name="connsiteY65" fmla="*/ 3217578 h 4301249"/>
              <a:gd name="connsiteX66" fmla="*/ 3076720 w 4100376"/>
              <a:gd name="connsiteY66" fmla="*/ 3221035 h 4301249"/>
              <a:gd name="connsiteX67" fmla="*/ 2972764 w 4100376"/>
              <a:gd name="connsiteY67" fmla="*/ 3209335 h 4301249"/>
              <a:gd name="connsiteX68" fmla="*/ 3015202 w 4100376"/>
              <a:gd name="connsiteY68" fmla="*/ 3138198 h 4301249"/>
              <a:gd name="connsiteX69" fmla="*/ 2863500 w 4100376"/>
              <a:gd name="connsiteY69" fmla="*/ 2984673 h 4301249"/>
              <a:gd name="connsiteX70" fmla="*/ 2815360 w 4100376"/>
              <a:gd name="connsiteY70" fmla="*/ 2944568 h 4301249"/>
              <a:gd name="connsiteX71" fmla="*/ 2798575 w 4100376"/>
              <a:gd name="connsiteY71" fmla="*/ 2717547 h 4301249"/>
              <a:gd name="connsiteX72" fmla="*/ 2836580 w 4100376"/>
              <a:gd name="connsiteY72" fmla="*/ 2582532 h 4301249"/>
              <a:gd name="connsiteX73" fmla="*/ 2671575 w 4100376"/>
              <a:gd name="connsiteY73" fmla="*/ 2574910 h 4301249"/>
              <a:gd name="connsiteX74" fmla="*/ 2682660 w 4100376"/>
              <a:gd name="connsiteY74" fmla="*/ 2654032 h 4301249"/>
              <a:gd name="connsiteX75" fmla="*/ 2515439 w 4100376"/>
              <a:gd name="connsiteY75" fmla="*/ 2649313 h 4301249"/>
              <a:gd name="connsiteX76" fmla="*/ 2578780 w 4100376"/>
              <a:gd name="connsiteY76" fmla="*/ 2721721 h 4301249"/>
              <a:gd name="connsiteX77" fmla="*/ 2578780 w 4100376"/>
              <a:gd name="connsiteY77" fmla="*/ 2852562 h 4301249"/>
              <a:gd name="connsiteX78" fmla="*/ 2606017 w 4100376"/>
              <a:gd name="connsiteY78" fmla="*/ 2895570 h 4301249"/>
              <a:gd name="connsiteX79" fmla="*/ 2504354 w 4100376"/>
              <a:gd name="connsiteY79" fmla="*/ 2970155 h 4301249"/>
              <a:gd name="connsiteX80" fmla="*/ 2310213 w 4100376"/>
              <a:gd name="connsiteY80" fmla="*/ 3202620 h 4301249"/>
              <a:gd name="connsiteX81" fmla="*/ 2210767 w 4100376"/>
              <a:gd name="connsiteY81" fmla="*/ 3213690 h 4301249"/>
              <a:gd name="connsiteX82" fmla="*/ 2007758 w 4100376"/>
              <a:gd name="connsiteY82" fmla="*/ 3071598 h 4301249"/>
              <a:gd name="connsiteX83" fmla="*/ 1912746 w 4100376"/>
              <a:gd name="connsiteY83" fmla="*/ 3130394 h 4301249"/>
              <a:gd name="connsiteX84" fmla="*/ 1910529 w 4100376"/>
              <a:gd name="connsiteY84" fmla="*/ 3216231 h 4301249"/>
              <a:gd name="connsiteX85" fmla="*/ 1779729 w 4100376"/>
              <a:gd name="connsiteY85" fmla="*/ 3218408 h 4301249"/>
              <a:gd name="connsiteX86" fmla="*/ 1702769 w 4100376"/>
              <a:gd name="connsiteY86" fmla="*/ 3306422 h 4301249"/>
              <a:gd name="connsiteX87" fmla="*/ 1524463 w 4100376"/>
              <a:gd name="connsiteY87" fmla="*/ 3315314 h 4301249"/>
              <a:gd name="connsiteX88" fmla="*/ 1483924 w 4100376"/>
              <a:gd name="connsiteY88" fmla="*/ 3240911 h 4301249"/>
              <a:gd name="connsiteX89" fmla="*/ 1312269 w 4100376"/>
              <a:gd name="connsiteY89" fmla="*/ 3245447 h 4301249"/>
              <a:gd name="connsiteX90" fmla="*/ 1199522 w 4100376"/>
              <a:gd name="connsiteY90" fmla="*/ 3283738 h 4301249"/>
              <a:gd name="connsiteX91" fmla="*/ 1100076 w 4100376"/>
              <a:gd name="connsiteY91" fmla="*/ 3252343 h 4301249"/>
              <a:gd name="connsiteX92" fmla="*/ 1059537 w 4100376"/>
              <a:gd name="connsiteY92" fmla="*/ 3168685 h 4301249"/>
              <a:gd name="connsiteX93" fmla="*/ 1000630 w 4100376"/>
              <a:gd name="connsiteY93" fmla="*/ 3094282 h 4301249"/>
              <a:gd name="connsiteX94" fmla="*/ 993979 w 4100376"/>
              <a:gd name="connsiteY94" fmla="*/ 3039840 h 4301249"/>
              <a:gd name="connsiteX95" fmla="*/ 790653 w 4100376"/>
              <a:gd name="connsiteY95" fmla="*/ 3062706 h 4301249"/>
              <a:gd name="connsiteX96" fmla="*/ 774818 w 4100376"/>
              <a:gd name="connsiteY96" fmla="*/ 3164148 h 4301249"/>
              <a:gd name="connsiteX97" fmla="*/ 725411 w 4100376"/>
              <a:gd name="connsiteY97" fmla="*/ 3200261 h 4301249"/>
              <a:gd name="connsiteX98" fmla="*/ 409338 w 4100376"/>
              <a:gd name="connsiteY98" fmla="*/ 3249440 h 4301249"/>
              <a:gd name="connsiteX99" fmla="*/ 326264 w 4100376"/>
              <a:gd name="connsiteY99" fmla="*/ 3304885 h 4301249"/>
              <a:gd name="connsiteX100" fmla="*/ 322331 w 4100376"/>
              <a:gd name="connsiteY100" fmla="*/ 3302534 h 4301249"/>
              <a:gd name="connsiteX101" fmla="*/ 407123 w 4100376"/>
              <a:gd name="connsiteY101" fmla="*/ 3245976 h 4301249"/>
              <a:gd name="connsiteX102" fmla="*/ 378996 w 4100376"/>
              <a:gd name="connsiteY102" fmla="*/ 3104463 h 4301249"/>
              <a:gd name="connsiteX103" fmla="*/ 231791 w 4100376"/>
              <a:gd name="connsiteY103" fmla="*/ 2923574 h 4301249"/>
              <a:gd name="connsiteX104" fmla="*/ 175332 w 4100376"/>
              <a:gd name="connsiteY104" fmla="*/ 2867016 h 4301249"/>
              <a:gd name="connsiteX105" fmla="*/ 231791 w 4100376"/>
              <a:gd name="connsiteY105" fmla="*/ 2782299 h 4301249"/>
              <a:gd name="connsiteX106" fmla="*/ 113124 w 4100376"/>
              <a:gd name="connsiteY106" fmla="*/ 2720014 h 4301249"/>
              <a:gd name="connsiteX107" fmla="*/ 113124 w 4100376"/>
              <a:gd name="connsiteY107" fmla="*/ 2601172 h 4301249"/>
              <a:gd name="connsiteX108" fmla="*/ 90540 w 4100376"/>
              <a:gd name="connsiteY108" fmla="*/ 2482568 h 4301249"/>
              <a:gd name="connsiteX109" fmla="*/ 90540 w 4100376"/>
              <a:gd name="connsiteY109" fmla="*/ 2459897 h 4301249"/>
              <a:gd name="connsiteX110" fmla="*/ 33876 w 4100376"/>
              <a:gd name="connsiteY110" fmla="*/ 2397612 h 4301249"/>
              <a:gd name="connsiteX111" fmla="*/ 0 w 4100376"/>
              <a:gd name="connsiteY111" fmla="*/ 2459897 h 4301249"/>
              <a:gd name="connsiteX112" fmla="*/ 0 w 4100376"/>
              <a:gd name="connsiteY112" fmla="*/ 2341055 h 4301249"/>
              <a:gd name="connsiteX113" fmla="*/ 90540 w 4100376"/>
              <a:gd name="connsiteY113" fmla="*/ 2250610 h 4301249"/>
              <a:gd name="connsiteX114" fmla="*/ 33876 w 4100376"/>
              <a:gd name="connsiteY114" fmla="*/ 2103608 h 4301249"/>
              <a:gd name="connsiteX115" fmla="*/ 113124 w 4100376"/>
              <a:gd name="connsiteY115" fmla="*/ 2018891 h 4301249"/>
              <a:gd name="connsiteX116" fmla="*/ 90540 w 4100376"/>
              <a:gd name="connsiteY116" fmla="*/ 1928447 h 4301249"/>
              <a:gd name="connsiteX117" fmla="*/ 113124 w 4100376"/>
              <a:gd name="connsiteY117" fmla="*/ 1871889 h 4301249"/>
              <a:gd name="connsiteX118" fmla="*/ 231791 w 4100376"/>
              <a:gd name="connsiteY118" fmla="*/ 1719160 h 4301249"/>
              <a:gd name="connsiteX119" fmla="*/ 175332 w 4100376"/>
              <a:gd name="connsiteY119" fmla="*/ 1696489 h 4301249"/>
              <a:gd name="connsiteX120" fmla="*/ 265872 w 4100376"/>
              <a:gd name="connsiteY120" fmla="*/ 1639932 h 4301249"/>
              <a:gd name="connsiteX121" fmla="*/ 469536 w 4100376"/>
              <a:gd name="connsiteY121" fmla="*/ 1606045 h 4301249"/>
              <a:gd name="connsiteX122" fmla="*/ 469536 w 4100376"/>
              <a:gd name="connsiteY122" fmla="*/ 644566 h 4301249"/>
              <a:gd name="connsiteX123" fmla="*/ 469536 w 4100376"/>
              <a:gd name="connsiteY123" fmla="*/ 554121 h 4301249"/>
              <a:gd name="connsiteX124" fmla="*/ 701326 w 4100376"/>
              <a:gd name="connsiteY124" fmla="*/ 554121 h 4301249"/>
              <a:gd name="connsiteX125" fmla="*/ 701326 w 4100376"/>
              <a:gd name="connsiteY125"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1171571 w 4100376"/>
              <a:gd name="connsiteY5" fmla="*/ 4094629 h 4301249"/>
              <a:gd name="connsiteX6" fmla="*/ 1110844 w 4100376"/>
              <a:gd name="connsiteY6" fmla="*/ 3950827 h 4301249"/>
              <a:gd name="connsiteX7" fmla="*/ 1171571 w 4100376"/>
              <a:gd name="connsiteY7" fmla="*/ 4094629 h 4301249"/>
              <a:gd name="connsiteX8" fmla="*/ 996467 w 4100376"/>
              <a:gd name="connsiteY8" fmla="*/ 3837408 h 4301249"/>
              <a:gd name="connsiteX9" fmla="*/ 997463 w 4100376"/>
              <a:gd name="connsiteY9" fmla="*/ 3837408 h 4301249"/>
              <a:gd name="connsiteX10" fmla="*/ 1024768 w 4100376"/>
              <a:gd name="connsiteY10" fmla="*/ 3918940 h 4301249"/>
              <a:gd name="connsiteX11" fmla="*/ 996467 w 4100376"/>
              <a:gd name="connsiteY11" fmla="*/ 3837408 h 4301249"/>
              <a:gd name="connsiteX12" fmla="*/ 2784956 w 4100376"/>
              <a:gd name="connsiteY12" fmla="*/ 3682646 h 4301249"/>
              <a:gd name="connsiteX13" fmla="*/ 2958052 w 4100376"/>
              <a:gd name="connsiteY13" fmla="*/ 3771938 h 4301249"/>
              <a:gd name="connsiteX14" fmla="*/ 3105052 w 4100376"/>
              <a:gd name="connsiteY14" fmla="*/ 3918940 h 4301249"/>
              <a:gd name="connsiteX15" fmla="*/ 3308716 w 4100376"/>
              <a:gd name="connsiteY15" fmla="*/ 4065942 h 4301249"/>
              <a:gd name="connsiteX16" fmla="*/ 3309187 w 4100376"/>
              <a:gd name="connsiteY16" fmla="*/ 4067837 h 4301249"/>
              <a:gd name="connsiteX17" fmla="*/ 3107364 w 4100376"/>
              <a:gd name="connsiteY17" fmla="*/ 3922518 h 4301249"/>
              <a:gd name="connsiteX18" fmla="*/ 2960412 w 4100376"/>
              <a:gd name="connsiteY18" fmla="*/ 3775526 h 4301249"/>
              <a:gd name="connsiteX19" fmla="*/ 2784956 w 4100376"/>
              <a:gd name="connsiteY19" fmla="*/ 3684790 h 4301249"/>
              <a:gd name="connsiteX20" fmla="*/ 2784956 w 4100376"/>
              <a:gd name="connsiteY20" fmla="*/ 3682646 h 4301249"/>
              <a:gd name="connsiteX21" fmla="*/ 786497 w 4100376"/>
              <a:gd name="connsiteY21" fmla="*/ 3626103 h 4301249"/>
              <a:gd name="connsiteX22" fmla="*/ 788436 w 4100376"/>
              <a:gd name="connsiteY22" fmla="*/ 3628171 h 4301249"/>
              <a:gd name="connsiteX23" fmla="*/ 855102 w 4100376"/>
              <a:gd name="connsiteY23" fmla="*/ 3833984 h 4301249"/>
              <a:gd name="connsiteX24" fmla="*/ 854074 w 4100376"/>
              <a:gd name="connsiteY24" fmla="*/ 3833984 h 4301249"/>
              <a:gd name="connsiteX25" fmla="*/ 786497 w 4100376"/>
              <a:gd name="connsiteY25" fmla="*/ 3626103 h 4301249"/>
              <a:gd name="connsiteX26" fmla="*/ 554327 w 4100376"/>
              <a:gd name="connsiteY26" fmla="*/ 3452506 h 4301249"/>
              <a:gd name="connsiteX27" fmla="*/ 556607 w 4100376"/>
              <a:gd name="connsiteY27" fmla="*/ 3452506 h 4301249"/>
              <a:gd name="connsiteX28" fmla="*/ 556607 w 4100376"/>
              <a:gd name="connsiteY28" fmla="*/ 3534253 h 4301249"/>
              <a:gd name="connsiteX29" fmla="*/ 554327 w 4100376"/>
              <a:gd name="connsiteY29" fmla="*/ 3534253 h 4301249"/>
              <a:gd name="connsiteX30" fmla="*/ 554327 w 4100376"/>
              <a:gd name="connsiteY30" fmla="*/ 3452506 h 4301249"/>
              <a:gd name="connsiteX31" fmla="*/ 378996 w 4100376"/>
              <a:gd name="connsiteY31" fmla="*/ 3338515 h 4301249"/>
              <a:gd name="connsiteX32" fmla="*/ 381151 w 4100376"/>
              <a:gd name="connsiteY32" fmla="*/ 3339813 h 4301249"/>
              <a:gd name="connsiteX33" fmla="*/ 381151 w 4100376"/>
              <a:gd name="connsiteY33" fmla="*/ 3396432 h 4301249"/>
              <a:gd name="connsiteX34" fmla="*/ 407845 w 4100376"/>
              <a:gd name="connsiteY34" fmla="*/ 3449536 h 4301249"/>
              <a:gd name="connsiteX35" fmla="*/ 407123 w 4100376"/>
              <a:gd name="connsiteY35" fmla="*/ 3449536 h 4301249"/>
              <a:gd name="connsiteX36" fmla="*/ 378996 w 4100376"/>
              <a:gd name="connsiteY36" fmla="*/ 3392978 h 4301249"/>
              <a:gd name="connsiteX37" fmla="*/ 378996 w 4100376"/>
              <a:gd name="connsiteY37" fmla="*/ 3338515 h 4301249"/>
              <a:gd name="connsiteX38" fmla="*/ 701326 w 4100376"/>
              <a:gd name="connsiteY38" fmla="*/ 0 h 4301249"/>
              <a:gd name="connsiteX39" fmla="*/ 3574382 w 4100376"/>
              <a:gd name="connsiteY39" fmla="*/ 22671 h 4301249"/>
              <a:gd name="connsiteX40" fmla="*/ 3631046 w 4100376"/>
              <a:gd name="connsiteY40" fmla="*/ 169673 h 4301249"/>
              <a:gd name="connsiteX41" fmla="*/ 3721586 w 4100376"/>
              <a:gd name="connsiteY41" fmla="*/ 260117 h 4301249"/>
              <a:gd name="connsiteX42" fmla="*/ 3687506 w 4100376"/>
              <a:gd name="connsiteY42" fmla="*/ 260117 h 4301249"/>
              <a:gd name="connsiteX43" fmla="*/ 3811921 w 4100376"/>
              <a:gd name="connsiteY43" fmla="*/ 842637 h 4301249"/>
              <a:gd name="connsiteX44" fmla="*/ 3925045 w 4100376"/>
              <a:gd name="connsiteY44" fmla="*/ 933081 h 4301249"/>
              <a:gd name="connsiteX45" fmla="*/ 4072250 w 4100376"/>
              <a:gd name="connsiteY45" fmla="*/ 1023525 h 4301249"/>
              <a:gd name="connsiteX46" fmla="*/ 4100376 w 4100376"/>
              <a:gd name="connsiteY46" fmla="*/ 1080083 h 4301249"/>
              <a:gd name="connsiteX47" fmla="*/ 4072250 w 4100376"/>
              <a:gd name="connsiteY47" fmla="*/ 1227085 h 4301249"/>
              <a:gd name="connsiteX48" fmla="*/ 3953377 w 4100376"/>
              <a:gd name="connsiteY48" fmla="*/ 1165039 h 4301249"/>
              <a:gd name="connsiteX49" fmla="*/ 3868586 w 4100376"/>
              <a:gd name="connsiteY49" fmla="*/ 1255483 h 4301249"/>
              <a:gd name="connsiteX50" fmla="*/ 3868586 w 4100376"/>
              <a:gd name="connsiteY50" fmla="*/ 1312041 h 4301249"/>
              <a:gd name="connsiteX51" fmla="*/ 3778046 w 4100376"/>
              <a:gd name="connsiteY51" fmla="*/ 1312041 h 4301249"/>
              <a:gd name="connsiteX52" fmla="*/ 3721586 w 4100376"/>
              <a:gd name="connsiteY52" fmla="*/ 1464531 h 4301249"/>
              <a:gd name="connsiteX53" fmla="*/ 3721586 w 4100376"/>
              <a:gd name="connsiteY53" fmla="*/ 1606045 h 4301249"/>
              <a:gd name="connsiteX54" fmla="*/ 3631046 w 4100376"/>
              <a:gd name="connsiteY54" fmla="*/ 1928447 h 4301249"/>
              <a:gd name="connsiteX55" fmla="*/ 3574382 w 4100376"/>
              <a:gd name="connsiteY55" fmla="*/ 2250610 h 4301249"/>
              <a:gd name="connsiteX56" fmla="*/ 3546255 w 4100376"/>
              <a:gd name="connsiteY56" fmla="*/ 2397612 h 4301249"/>
              <a:gd name="connsiteX57" fmla="*/ 3455715 w 4100376"/>
              <a:gd name="connsiteY57" fmla="*/ 2459897 h 4301249"/>
              <a:gd name="connsiteX58" fmla="*/ 3336842 w 4100376"/>
              <a:gd name="connsiteY58" fmla="*/ 2629570 h 4301249"/>
              <a:gd name="connsiteX59" fmla="*/ 3308716 w 4100376"/>
              <a:gd name="connsiteY59" fmla="*/ 2867016 h 4301249"/>
              <a:gd name="connsiteX60" fmla="*/ 3252051 w 4100376"/>
              <a:gd name="connsiteY60" fmla="*/ 2923574 h 4301249"/>
              <a:gd name="connsiteX61" fmla="*/ 3167260 w 4100376"/>
              <a:gd name="connsiteY61" fmla="*/ 2923574 h 4301249"/>
              <a:gd name="connsiteX62" fmla="*/ 3105052 w 4100376"/>
              <a:gd name="connsiteY62" fmla="*/ 3014018 h 4301249"/>
              <a:gd name="connsiteX63" fmla="*/ 3105052 w 4100376"/>
              <a:gd name="connsiteY63" fmla="*/ 3104463 h 4301249"/>
              <a:gd name="connsiteX64" fmla="*/ 3076720 w 4100376"/>
              <a:gd name="connsiteY64" fmla="*/ 3217578 h 4301249"/>
              <a:gd name="connsiteX65" fmla="*/ 3076720 w 4100376"/>
              <a:gd name="connsiteY65" fmla="*/ 3221035 h 4301249"/>
              <a:gd name="connsiteX66" fmla="*/ 2972764 w 4100376"/>
              <a:gd name="connsiteY66" fmla="*/ 3209335 h 4301249"/>
              <a:gd name="connsiteX67" fmla="*/ 3015202 w 4100376"/>
              <a:gd name="connsiteY67" fmla="*/ 3138198 h 4301249"/>
              <a:gd name="connsiteX68" fmla="*/ 2863500 w 4100376"/>
              <a:gd name="connsiteY68" fmla="*/ 2984673 h 4301249"/>
              <a:gd name="connsiteX69" fmla="*/ 2815360 w 4100376"/>
              <a:gd name="connsiteY69" fmla="*/ 2944568 h 4301249"/>
              <a:gd name="connsiteX70" fmla="*/ 2798575 w 4100376"/>
              <a:gd name="connsiteY70" fmla="*/ 2717547 h 4301249"/>
              <a:gd name="connsiteX71" fmla="*/ 2836580 w 4100376"/>
              <a:gd name="connsiteY71" fmla="*/ 2582532 h 4301249"/>
              <a:gd name="connsiteX72" fmla="*/ 2671575 w 4100376"/>
              <a:gd name="connsiteY72" fmla="*/ 2574910 h 4301249"/>
              <a:gd name="connsiteX73" fmla="*/ 2682660 w 4100376"/>
              <a:gd name="connsiteY73" fmla="*/ 2654032 h 4301249"/>
              <a:gd name="connsiteX74" fmla="*/ 2515439 w 4100376"/>
              <a:gd name="connsiteY74" fmla="*/ 2649313 h 4301249"/>
              <a:gd name="connsiteX75" fmla="*/ 2578780 w 4100376"/>
              <a:gd name="connsiteY75" fmla="*/ 2721721 h 4301249"/>
              <a:gd name="connsiteX76" fmla="*/ 2578780 w 4100376"/>
              <a:gd name="connsiteY76" fmla="*/ 2852562 h 4301249"/>
              <a:gd name="connsiteX77" fmla="*/ 2606017 w 4100376"/>
              <a:gd name="connsiteY77" fmla="*/ 2895570 h 4301249"/>
              <a:gd name="connsiteX78" fmla="*/ 2504354 w 4100376"/>
              <a:gd name="connsiteY78" fmla="*/ 2970155 h 4301249"/>
              <a:gd name="connsiteX79" fmla="*/ 2310213 w 4100376"/>
              <a:gd name="connsiteY79" fmla="*/ 3202620 h 4301249"/>
              <a:gd name="connsiteX80" fmla="*/ 2210767 w 4100376"/>
              <a:gd name="connsiteY80" fmla="*/ 3213690 h 4301249"/>
              <a:gd name="connsiteX81" fmla="*/ 2007758 w 4100376"/>
              <a:gd name="connsiteY81" fmla="*/ 3071598 h 4301249"/>
              <a:gd name="connsiteX82" fmla="*/ 1912746 w 4100376"/>
              <a:gd name="connsiteY82" fmla="*/ 3130394 h 4301249"/>
              <a:gd name="connsiteX83" fmla="*/ 1910529 w 4100376"/>
              <a:gd name="connsiteY83" fmla="*/ 3216231 h 4301249"/>
              <a:gd name="connsiteX84" fmla="*/ 1779729 w 4100376"/>
              <a:gd name="connsiteY84" fmla="*/ 3218408 h 4301249"/>
              <a:gd name="connsiteX85" fmla="*/ 1702769 w 4100376"/>
              <a:gd name="connsiteY85" fmla="*/ 3306422 h 4301249"/>
              <a:gd name="connsiteX86" fmla="*/ 1524463 w 4100376"/>
              <a:gd name="connsiteY86" fmla="*/ 3315314 h 4301249"/>
              <a:gd name="connsiteX87" fmla="*/ 1483924 w 4100376"/>
              <a:gd name="connsiteY87" fmla="*/ 3240911 h 4301249"/>
              <a:gd name="connsiteX88" fmla="*/ 1312269 w 4100376"/>
              <a:gd name="connsiteY88" fmla="*/ 3245447 h 4301249"/>
              <a:gd name="connsiteX89" fmla="*/ 1199522 w 4100376"/>
              <a:gd name="connsiteY89" fmla="*/ 3283738 h 4301249"/>
              <a:gd name="connsiteX90" fmla="*/ 1100076 w 4100376"/>
              <a:gd name="connsiteY90" fmla="*/ 3252343 h 4301249"/>
              <a:gd name="connsiteX91" fmla="*/ 1059537 w 4100376"/>
              <a:gd name="connsiteY91" fmla="*/ 3168685 h 4301249"/>
              <a:gd name="connsiteX92" fmla="*/ 1000630 w 4100376"/>
              <a:gd name="connsiteY92" fmla="*/ 3094282 h 4301249"/>
              <a:gd name="connsiteX93" fmla="*/ 993979 w 4100376"/>
              <a:gd name="connsiteY93" fmla="*/ 3039840 h 4301249"/>
              <a:gd name="connsiteX94" fmla="*/ 790653 w 4100376"/>
              <a:gd name="connsiteY94" fmla="*/ 3062706 h 4301249"/>
              <a:gd name="connsiteX95" fmla="*/ 774818 w 4100376"/>
              <a:gd name="connsiteY95" fmla="*/ 3164148 h 4301249"/>
              <a:gd name="connsiteX96" fmla="*/ 725411 w 4100376"/>
              <a:gd name="connsiteY96" fmla="*/ 3200261 h 4301249"/>
              <a:gd name="connsiteX97" fmla="*/ 409338 w 4100376"/>
              <a:gd name="connsiteY97" fmla="*/ 3249440 h 4301249"/>
              <a:gd name="connsiteX98" fmla="*/ 326264 w 4100376"/>
              <a:gd name="connsiteY98" fmla="*/ 3304885 h 4301249"/>
              <a:gd name="connsiteX99" fmla="*/ 322331 w 4100376"/>
              <a:gd name="connsiteY99" fmla="*/ 3302534 h 4301249"/>
              <a:gd name="connsiteX100" fmla="*/ 407123 w 4100376"/>
              <a:gd name="connsiteY100" fmla="*/ 3245976 h 4301249"/>
              <a:gd name="connsiteX101" fmla="*/ 378996 w 4100376"/>
              <a:gd name="connsiteY101" fmla="*/ 3104463 h 4301249"/>
              <a:gd name="connsiteX102" fmla="*/ 231791 w 4100376"/>
              <a:gd name="connsiteY102" fmla="*/ 2923574 h 4301249"/>
              <a:gd name="connsiteX103" fmla="*/ 175332 w 4100376"/>
              <a:gd name="connsiteY103" fmla="*/ 2867016 h 4301249"/>
              <a:gd name="connsiteX104" fmla="*/ 231791 w 4100376"/>
              <a:gd name="connsiteY104" fmla="*/ 2782299 h 4301249"/>
              <a:gd name="connsiteX105" fmla="*/ 113124 w 4100376"/>
              <a:gd name="connsiteY105" fmla="*/ 2720014 h 4301249"/>
              <a:gd name="connsiteX106" fmla="*/ 113124 w 4100376"/>
              <a:gd name="connsiteY106" fmla="*/ 2601172 h 4301249"/>
              <a:gd name="connsiteX107" fmla="*/ 90540 w 4100376"/>
              <a:gd name="connsiteY107" fmla="*/ 2482568 h 4301249"/>
              <a:gd name="connsiteX108" fmla="*/ 90540 w 4100376"/>
              <a:gd name="connsiteY108" fmla="*/ 2459897 h 4301249"/>
              <a:gd name="connsiteX109" fmla="*/ 33876 w 4100376"/>
              <a:gd name="connsiteY109" fmla="*/ 2397612 h 4301249"/>
              <a:gd name="connsiteX110" fmla="*/ 0 w 4100376"/>
              <a:gd name="connsiteY110" fmla="*/ 2459897 h 4301249"/>
              <a:gd name="connsiteX111" fmla="*/ 0 w 4100376"/>
              <a:gd name="connsiteY111" fmla="*/ 2341055 h 4301249"/>
              <a:gd name="connsiteX112" fmla="*/ 90540 w 4100376"/>
              <a:gd name="connsiteY112" fmla="*/ 2250610 h 4301249"/>
              <a:gd name="connsiteX113" fmla="*/ 33876 w 4100376"/>
              <a:gd name="connsiteY113" fmla="*/ 2103608 h 4301249"/>
              <a:gd name="connsiteX114" fmla="*/ 113124 w 4100376"/>
              <a:gd name="connsiteY114" fmla="*/ 2018891 h 4301249"/>
              <a:gd name="connsiteX115" fmla="*/ 90540 w 4100376"/>
              <a:gd name="connsiteY115" fmla="*/ 1928447 h 4301249"/>
              <a:gd name="connsiteX116" fmla="*/ 113124 w 4100376"/>
              <a:gd name="connsiteY116" fmla="*/ 1871889 h 4301249"/>
              <a:gd name="connsiteX117" fmla="*/ 231791 w 4100376"/>
              <a:gd name="connsiteY117" fmla="*/ 1719160 h 4301249"/>
              <a:gd name="connsiteX118" fmla="*/ 175332 w 4100376"/>
              <a:gd name="connsiteY118" fmla="*/ 1696489 h 4301249"/>
              <a:gd name="connsiteX119" fmla="*/ 265872 w 4100376"/>
              <a:gd name="connsiteY119" fmla="*/ 1639932 h 4301249"/>
              <a:gd name="connsiteX120" fmla="*/ 469536 w 4100376"/>
              <a:gd name="connsiteY120" fmla="*/ 1606045 h 4301249"/>
              <a:gd name="connsiteX121" fmla="*/ 469536 w 4100376"/>
              <a:gd name="connsiteY121" fmla="*/ 644566 h 4301249"/>
              <a:gd name="connsiteX122" fmla="*/ 469536 w 4100376"/>
              <a:gd name="connsiteY122" fmla="*/ 554121 h 4301249"/>
              <a:gd name="connsiteX123" fmla="*/ 701326 w 4100376"/>
              <a:gd name="connsiteY123" fmla="*/ 554121 h 4301249"/>
              <a:gd name="connsiteX124" fmla="*/ 701326 w 4100376"/>
              <a:gd name="connsiteY124"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996467 w 4100376"/>
              <a:gd name="connsiteY5" fmla="*/ 3837408 h 4301249"/>
              <a:gd name="connsiteX6" fmla="*/ 997463 w 4100376"/>
              <a:gd name="connsiteY6" fmla="*/ 3837408 h 4301249"/>
              <a:gd name="connsiteX7" fmla="*/ 1024768 w 4100376"/>
              <a:gd name="connsiteY7" fmla="*/ 3918940 h 4301249"/>
              <a:gd name="connsiteX8" fmla="*/ 996467 w 4100376"/>
              <a:gd name="connsiteY8" fmla="*/ 3837408 h 4301249"/>
              <a:gd name="connsiteX9" fmla="*/ 2784956 w 4100376"/>
              <a:gd name="connsiteY9" fmla="*/ 3682646 h 4301249"/>
              <a:gd name="connsiteX10" fmla="*/ 2958052 w 4100376"/>
              <a:gd name="connsiteY10" fmla="*/ 3771938 h 4301249"/>
              <a:gd name="connsiteX11" fmla="*/ 3105052 w 4100376"/>
              <a:gd name="connsiteY11" fmla="*/ 3918940 h 4301249"/>
              <a:gd name="connsiteX12" fmla="*/ 3308716 w 4100376"/>
              <a:gd name="connsiteY12" fmla="*/ 4065942 h 4301249"/>
              <a:gd name="connsiteX13" fmla="*/ 3309187 w 4100376"/>
              <a:gd name="connsiteY13" fmla="*/ 4067837 h 4301249"/>
              <a:gd name="connsiteX14" fmla="*/ 3107364 w 4100376"/>
              <a:gd name="connsiteY14" fmla="*/ 3922518 h 4301249"/>
              <a:gd name="connsiteX15" fmla="*/ 2960412 w 4100376"/>
              <a:gd name="connsiteY15" fmla="*/ 3775526 h 4301249"/>
              <a:gd name="connsiteX16" fmla="*/ 2784956 w 4100376"/>
              <a:gd name="connsiteY16" fmla="*/ 3684790 h 4301249"/>
              <a:gd name="connsiteX17" fmla="*/ 2784956 w 4100376"/>
              <a:gd name="connsiteY17" fmla="*/ 3682646 h 4301249"/>
              <a:gd name="connsiteX18" fmla="*/ 786497 w 4100376"/>
              <a:gd name="connsiteY18" fmla="*/ 3626103 h 4301249"/>
              <a:gd name="connsiteX19" fmla="*/ 788436 w 4100376"/>
              <a:gd name="connsiteY19" fmla="*/ 3628171 h 4301249"/>
              <a:gd name="connsiteX20" fmla="*/ 855102 w 4100376"/>
              <a:gd name="connsiteY20" fmla="*/ 3833984 h 4301249"/>
              <a:gd name="connsiteX21" fmla="*/ 854074 w 4100376"/>
              <a:gd name="connsiteY21" fmla="*/ 3833984 h 4301249"/>
              <a:gd name="connsiteX22" fmla="*/ 786497 w 4100376"/>
              <a:gd name="connsiteY22" fmla="*/ 3626103 h 4301249"/>
              <a:gd name="connsiteX23" fmla="*/ 554327 w 4100376"/>
              <a:gd name="connsiteY23" fmla="*/ 3452506 h 4301249"/>
              <a:gd name="connsiteX24" fmla="*/ 556607 w 4100376"/>
              <a:gd name="connsiteY24" fmla="*/ 3452506 h 4301249"/>
              <a:gd name="connsiteX25" fmla="*/ 556607 w 4100376"/>
              <a:gd name="connsiteY25" fmla="*/ 3534253 h 4301249"/>
              <a:gd name="connsiteX26" fmla="*/ 554327 w 4100376"/>
              <a:gd name="connsiteY26" fmla="*/ 3534253 h 4301249"/>
              <a:gd name="connsiteX27" fmla="*/ 554327 w 4100376"/>
              <a:gd name="connsiteY27" fmla="*/ 3452506 h 4301249"/>
              <a:gd name="connsiteX28" fmla="*/ 378996 w 4100376"/>
              <a:gd name="connsiteY28" fmla="*/ 3338515 h 4301249"/>
              <a:gd name="connsiteX29" fmla="*/ 381151 w 4100376"/>
              <a:gd name="connsiteY29" fmla="*/ 3339813 h 4301249"/>
              <a:gd name="connsiteX30" fmla="*/ 381151 w 4100376"/>
              <a:gd name="connsiteY30" fmla="*/ 3396432 h 4301249"/>
              <a:gd name="connsiteX31" fmla="*/ 407845 w 4100376"/>
              <a:gd name="connsiteY31" fmla="*/ 3449536 h 4301249"/>
              <a:gd name="connsiteX32" fmla="*/ 407123 w 4100376"/>
              <a:gd name="connsiteY32" fmla="*/ 3449536 h 4301249"/>
              <a:gd name="connsiteX33" fmla="*/ 378996 w 4100376"/>
              <a:gd name="connsiteY33" fmla="*/ 3392978 h 4301249"/>
              <a:gd name="connsiteX34" fmla="*/ 378996 w 4100376"/>
              <a:gd name="connsiteY34" fmla="*/ 3338515 h 4301249"/>
              <a:gd name="connsiteX35" fmla="*/ 701326 w 4100376"/>
              <a:gd name="connsiteY35" fmla="*/ 0 h 4301249"/>
              <a:gd name="connsiteX36" fmla="*/ 3574382 w 4100376"/>
              <a:gd name="connsiteY36" fmla="*/ 22671 h 4301249"/>
              <a:gd name="connsiteX37" fmla="*/ 3631046 w 4100376"/>
              <a:gd name="connsiteY37" fmla="*/ 169673 h 4301249"/>
              <a:gd name="connsiteX38" fmla="*/ 3721586 w 4100376"/>
              <a:gd name="connsiteY38" fmla="*/ 260117 h 4301249"/>
              <a:gd name="connsiteX39" fmla="*/ 3687506 w 4100376"/>
              <a:gd name="connsiteY39" fmla="*/ 260117 h 4301249"/>
              <a:gd name="connsiteX40" fmla="*/ 3811921 w 4100376"/>
              <a:gd name="connsiteY40" fmla="*/ 842637 h 4301249"/>
              <a:gd name="connsiteX41" fmla="*/ 3925045 w 4100376"/>
              <a:gd name="connsiteY41" fmla="*/ 933081 h 4301249"/>
              <a:gd name="connsiteX42" fmla="*/ 4072250 w 4100376"/>
              <a:gd name="connsiteY42" fmla="*/ 1023525 h 4301249"/>
              <a:gd name="connsiteX43" fmla="*/ 4100376 w 4100376"/>
              <a:gd name="connsiteY43" fmla="*/ 1080083 h 4301249"/>
              <a:gd name="connsiteX44" fmla="*/ 4072250 w 4100376"/>
              <a:gd name="connsiteY44" fmla="*/ 1227085 h 4301249"/>
              <a:gd name="connsiteX45" fmla="*/ 3953377 w 4100376"/>
              <a:gd name="connsiteY45" fmla="*/ 1165039 h 4301249"/>
              <a:gd name="connsiteX46" fmla="*/ 3868586 w 4100376"/>
              <a:gd name="connsiteY46" fmla="*/ 1255483 h 4301249"/>
              <a:gd name="connsiteX47" fmla="*/ 3868586 w 4100376"/>
              <a:gd name="connsiteY47" fmla="*/ 1312041 h 4301249"/>
              <a:gd name="connsiteX48" fmla="*/ 3778046 w 4100376"/>
              <a:gd name="connsiteY48" fmla="*/ 1312041 h 4301249"/>
              <a:gd name="connsiteX49" fmla="*/ 3721586 w 4100376"/>
              <a:gd name="connsiteY49" fmla="*/ 1464531 h 4301249"/>
              <a:gd name="connsiteX50" fmla="*/ 3721586 w 4100376"/>
              <a:gd name="connsiteY50" fmla="*/ 1606045 h 4301249"/>
              <a:gd name="connsiteX51" fmla="*/ 3631046 w 4100376"/>
              <a:gd name="connsiteY51" fmla="*/ 1928447 h 4301249"/>
              <a:gd name="connsiteX52" fmla="*/ 3574382 w 4100376"/>
              <a:gd name="connsiteY52" fmla="*/ 2250610 h 4301249"/>
              <a:gd name="connsiteX53" fmla="*/ 3546255 w 4100376"/>
              <a:gd name="connsiteY53" fmla="*/ 2397612 h 4301249"/>
              <a:gd name="connsiteX54" fmla="*/ 3455715 w 4100376"/>
              <a:gd name="connsiteY54" fmla="*/ 2459897 h 4301249"/>
              <a:gd name="connsiteX55" fmla="*/ 3336842 w 4100376"/>
              <a:gd name="connsiteY55" fmla="*/ 2629570 h 4301249"/>
              <a:gd name="connsiteX56" fmla="*/ 3308716 w 4100376"/>
              <a:gd name="connsiteY56" fmla="*/ 2867016 h 4301249"/>
              <a:gd name="connsiteX57" fmla="*/ 3252051 w 4100376"/>
              <a:gd name="connsiteY57" fmla="*/ 2923574 h 4301249"/>
              <a:gd name="connsiteX58" fmla="*/ 3167260 w 4100376"/>
              <a:gd name="connsiteY58" fmla="*/ 2923574 h 4301249"/>
              <a:gd name="connsiteX59" fmla="*/ 3105052 w 4100376"/>
              <a:gd name="connsiteY59" fmla="*/ 3014018 h 4301249"/>
              <a:gd name="connsiteX60" fmla="*/ 3105052 w 4100376"/>
              <a:gd name="connsiteY60" fmla="*/ 3104463 h 4301249"/>
              <a:gd name="connsiteX61" fmla="*/ 3076720 w 4100376"/>
              <a:gd name="connsiteY61" fmla="*/ 3217578 h 4301249"/>
              <a:gd name="connsiteX62" fmla="*/ 3076720 w 4100376"/>
              <a:gd name="connsiteY62" fmla="*/ 3221035 h 4301249"/>
              <a:gd name="connsiteX63" fmla="*/ 2972764 w 4100376"/>
              <a:gd name="connsiteY63" fmla="*/ 3209335 h 4301249"/>
              <a:gd name="connsiteX64" fmla="*/ 3015202 w 4100376"/>
              <a:gd name="connsiteY64" fmla="*/ 3138198 h 4301249"/>
              <a:gd name="connsiteX65" fmla="*/ 2863500 w 4100376"/>
              <a:gd name="connsiteY65" fmla="*/ 2984673 h 4301249"/>
              <a:gd name="connsiteX66" fmla="*/ 2815360 w 4100376"/>
              <a:gd name="connsiteY66" fmla="*/ 2944568 h 4301249"/>
              <a:gd name="connsiteX67" fmla="*/ 2798575 w 4100376"/>
              <a:gd name="connsiteY67" fmla="*/ 2717547 h 4301249"/>
              <a:gd name="connsiteX68" fmla="*/ 2836580 w 4100376"/>
              <a:gd name="connsiteY68" fmla="*/ 2582532 h 4301249"/>
              <a:gd name="connsiteX69" fmla="*/ 2671575 w 4100376"/>
              <a:gd name="connsiteY69" fmla="*/ 2574910 h 4301249"/>
              <a:gd name="connsiteX70" fmla="*/ 2682660 w 4100376"/>
              <a:gd name="connsiteY70" fmla="*/ 2654032 h 4301249"/>
              <a:gd name="connsiteX71" fmla="*/ 2515439 w 4100376"/>
              <a:gd name="connsiteY71" fmla="*/ 2649313 h 4301249"/>
              <a:gd name="connsiteX72" fmla="*/ 2578780 w 4100376"/>
              <a:gd name="connsiteY72" fmla="*/ 2721721 h 4301249"/>
              <a:gd name="connsiteX73" fmla="*/ 2578780 w 4100376"/>
              <a:gd name="connsiteY73" fmla="*/ 2852562 h 4301249"/>
              <a:gd name="connsiteX74" fmla="*/ 2606017 w 4100376"/>
              <a:gd name="connsiteY74" fmla="*/ 2895570 h 4301249"/>
              <a:gd name="connsiteX75" fmla="*/ 2504354 w 4100376"/>
              <a:gd name="connsiteY75" fmla="*/ 2970155 h 4301249"/>
              <a:gd name="connsiteX76" fmla="*/ 2310213 w 4100376"/>
              <a:gd name="connsiteY76" fmla="*/ 3202620 h 4301249"/>
              <a:gd name="connsiteX77" fmla="*/ 2210767 w 4100376"/>
              <a:gd name="connsiteY77" fmla="*/ 3213690 h 4301249"/>
              <a:gd name="connsiteX78" fmla="*/ 2007758 w 4100376"/>
              <a:gd name="connsiteY78" fmla="*/ 3071598 h 4301249"/>
              <a:gd name="connsiteX79" fmla="*/ 1912746 w 4100376"/>
              <a:gd name="connsiteY79" fmla="*/ 3130394 h 4301249"/>
              <a:gd name="connsiteX80" fmla="*/ 1910529 w 4100376"/>
              <a:gd name="connsiteY80" fmla="*/ 3216231 h 4301249"/>
              <a:gd name="connsiteX81" fmla="*/ 1779729 w 4100376"/>
              <a:gd name="connsiteY81" fmla="*/ 3218408 h 4301249"/>
              <a:gd name="connsiteX82" fmla="*/ 1702769 w 4100376"/>
              <a:gd name="connsiteY82" fmla="*/ 3306422 h 4301249"/>
              <a:gd name="connsiteX83" fmla="*/ 1524463 w 4100376"/>
              <a:gd name="connsiteY83" fmla="*/ 3315314 h 4301249"/>
              <a:gd name="connsiteX84" fmla="*/ 1483924 w 4100376"/>
              <a:gd name="connsiteY84" fmla="*/ 3240911 h 4301249"/>
              <a:gd name="connsiteX85" fmla="*/ 1312269 w 4100376"/>
              <a:gd name="connsiteY85" fmla="*/ 3245447 h 4301249"/>
              <a:gd name="connsiteX86" fmla="*/ 1199522 w 4100376"/>
              <a:gd name="connsiteY86" fmla="*/ 3283738 h 4301249"/>
              <a:gd name="connsiteX87" fmla="*/ 1100076 w 4100376"/>
              <a:gd name="connsiteY87" fmla="*/ 3252343 h 4301249"/>
              <a:gd name="connsiteX88" fmla="*/ 1059537 w 4100376"/>
              <a:gd name="connsiteY88" fmla="*/ 3168685 h 4301249"/>
              <a:gd name="connsiteX89" fmla="*/ 1000630 w 4100376"/>
              <a:gd name="connsiteY89" fmla="*/ 3094282 h 4301249"/>
              <a:gd name="connsiteX90" fmla="*/ 993979 w 4100376"/>
              <a:gd name="connsiteY90" fmla="*/ 3039840 h 4301249"/>
              <a:gd name="connsiteX91" fmla="*/ 790653 w 4100376"/>
              <a:gd name="connsiteY91" fmla="*/ 3062706 h 4301249"/>
              <a:gd name="connsiteX92" fmla="*/ 774818 w 4100376"/>
              <a:gd name="connsiteY92" fmla="*/ 3164148 h 4301249"/>
              <a:gd name="connsiteX93" fmla="*/ 725411 w 4100376"/>
              <a:gd name="connsiteY93" fmla="*/ 3200261 h 4301249"/>
              <a:gd name="connsiteX94" fmla="*/ 409338 w 4100376"/>
              <a:gd name="connsiteY94" fmla="*/ 3249440 h 4301249"/>
              <a:gd name="connsiteX95" fmla="*/ 326264 w 4100376"/>
              <a:gd name="connsiteY95" fmla="*/ 3304885 h 4301249"/>
              <a:gd name="connsiteX96" fmla="*/ 322331 w 4100376"/>
              <a:gd name="connsiteY96" fmla="*/ 3302534 h 4301249"/>
              <a:gd name="connsiteX97" fmla="*/ 407123 w 4100376"/>
              <a:gd name="connsiteY97" fmla="*/ 3245976 h 4301249"/>
              <a:gd name="connsiteX98" fmla="*/ 378996 w 4100376"/>
              <a:gd name="connsiteY98" fmla="*/ 3104463 h 4301249"/>
              <a:gd name="connsiteX99" fmla="*/ 231791 w 4100376"/>
              <a:gd name="connsiteY99" fmla="*/ 2923574 h 4301249"/>
              <a:gd name="connsiteX100" fmla="*/ 175332 w 4100376"/>
              <a:gd name="connsiteY100" fmla="*/ 2867016 h 4301249"/>
              <a:gd name="connsiteX101" fmla="*/ 231791 w 4100376"/>
              <a:gd name="connsiteY101" fmla="*/ 2782299 h 4301249"/>
              <a:gd name="connsiteX102" fmla="*/ 113124 w 4100376"/>
              <a:gd name="connsiteY102" fmla="*/ 2720014 h 4301249"/>
              <a:gd name="connsiteX103" fmla="*/ 113124 w 4100376"/>
              <a:gd name="connsiteY103" fmla="*/ 2601172 h 4301249"/>
              <a:gd name="connsiteX104" fmla="*/ 90540 w 4100376"/>
              <a:gd name="connsiteY104" fmla="*/ 2482568 h 4301249"/>
              <a:gd name="connsiteX105" fmla="*/ 90540 w 4100376"/>
              <a:gd name="connsiteY105" fmla="*/ 2459897 h 4301249"/>
              <a:gd name="connsiteX106" fmla="*/ 33876 w 4100376"/>
              <a:gd name="connsiteY106" fmla="*/ 2397612 h 4301249"/>
              <a:gd name="connsiteX107" fmla="*/ 0 w 4100376"/>
              <a:gd name="connsiteY107" fmla="*/ 2459897 h 4301249"/>
              <a:gd name="connsiteX108" fmla="*/ 0 w 4100376"/>
              <a:gd name="connsiteY108" fmla="*/ 2341055 h 4301249"/>
              <a:gd name="connsiteX109" fmla="*/ 90540 w 4100376"/>
              <a:gd name="connsiteY109" fmla="*/ 2250610 h 4301249"/>
              <a:gd name="connsiteX110" fmla="*/ 33876 w 4100376"/>
              <a:gd name="connsiteY110" fmla="*/ 2103608 h 4301249"/>
              <a:gd name="connsiteX111" fmla="*/ 113124 w 4100376"/>
              <a:gd name="connsiteY111" fmla="*/ 2018891 h 4301249"/>
              <a:gd name="connsiteX112" fmla="*/ 90540 w 4100376"/>
              <a:gd name="connsiteY112" fmla="*/ 1928447 h 4301249"/>
              <a:gd name="connsiteX113" fmla="*/ 113124 w 4100376"/>
              <a:gd name="connsiteY113" fmla="*/ 1871889 h 4301249"/>
              <a:gd name="connsiteX114" fmla="*/ 231791 w 4100376"/>
              <a:gd name="connsiteY114" fmla="*/ 1719160 h 4301249"/>
              <a:gd name="connsiteX115" fmla="*/ 175332 w 4100376"/>
              <a:gd name="connsiteY115" fmla="*/ 1696489 h 4301249"/>
              <a:gd name="connsiteX116" fmla="*/ 265872 w 4100376"/>
              <a:gd name="connsiteY116" fmla="*/ 1639932 h 4301249"/>
              <a:gd name="connsiteX117" fmla="*/ 469536 w 4100376"/>
              <a:gd name="connsiteY117" fmla="*/ 1606045 h 4301249"/>
              <a:gd name="connsiteX118" fmla="*/ 469536 w 4100376"/>
              <a:gd name="connsiteY118" fmla="*/ 644566 h 4301249"/>
              <a:gd name="connsiteX119" fmla="*/ 469536 w 4100376"/>
              <a:gd name="connsiteY119" fmla="*/ 554121 h 4301249"/>
              <a:gd name="connsiteX120" fmla="*/ 701326 w 4100376"/>
              <a:gd name="connsiteY120" fmla="*/ 554121 h 4301249"/>
              <a:gd name="connsiteX121" fmla="*/ 701326 w 4100376"/>
              <a:gd name="connsiteY121"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1024768 w 4100376"/>
              <a:gd name="connsiteY5" fmla="*/ 3918940 h 4301249"/>
              <a:gd name="connsiteX6" fmla="*/ 997463 w 4100376"/>
              <a:gd name="connsiteY6" fmla="*/ 3837408 h 4301249"/>
              <a:gd name="connsiteX7" fmla="*/ 1024768 w 4100376"/>
              <a:gd name="connsiteY7" fmla="*/ 3918940 h 4301249"/>
              <a:gd name="connsiteX8" fmla="*/ 2784956 w 4100376"/>
              <a:gd name="connsiteY8" fmla="*/ 3682646 h 4301249"/>
              <a:gd name="connsiteX9" fmla="*/ 2958052 w 4100376"/>
              <a:gd name="connsiteY9" fmla="*/ 3771938 h 4301249"/>
              <a:gd name="connsiteX10" fmla="*/ 3105052 w 4100376"/>
              <a:gd name="connsiteY10" fmla="*/ 3918940 h 4301249"/>
              <a:gd name="connsiteX11" fmla="*/ 3308716 w 4100376"/>
              <a:gd name="connsiteY11" fmla="*/ 4065942 h 4301249"/>
              <a:gd name="connsiteX12" fmla="*/ 3309187 w 4100376"/>
              <a:gd name="connsiteY12" fmla="*/ 4067837 h 4301249"/>
              <a:gd name="connsiteX13" fmla="*/ 3107364 w 4100376"/>
              <a:gd name="connsiteY13" fmla="*/ 3922518 h 4301249"/>
              <a:gd name="connsiteX14" fmla="*/ 2960412 w 4100376"/>
              <a:gd name="connsiteY14" fmla="*/ 3775526 h 4301249"/>
              <a:gd name="connsiteX15" fmla="*/ 2784956 w 4100376"/>
              <a:gd name="connsiteY15" fmla="*/ 3684790 h 4301249"/>
              <a:gd name="connsiteX16" fmla="*/ 2784956 w 4100376"/>
              <a:gd name="connsiteY16" fmla="*/ 3682646 h 4301249"/>
              <a:gd name="connsiteX17" fmla="*/ 786497 w 4100376"/>
              <a:gd name="connsiteY17" fmla="*/ 3626103 h 4301249"/>
              <a:gd name="connsiteX18" fmla="*/ 788436 w 4100376"/>
              <a:gd name="connsiteY18" fmla="*/ 3628171 h 4301249"/>
              <a:gd name="connsiteX19" fmla="*/ 855102 w 4100376"/>
              <a:gd name="connsiteY19" fmla="*/ 3833984 h 4301249"/>
              <a:gd name="connsiteX20" fmla="*/ 854074 w 4100376"/>
              <a:gd name="connsiteY20" fmla="*/ 3833984 h 4301249"/>
              <a:gd name="connsiteX21" fmla="*/ 786497 w 4100376"/>
              <a:gd name="connsiteY21" fmla="*/ 3626103 h 4301249"/>
              <a:gd name="connsiteX22" fmla="*/ 554327 w 4100376"/>
              <a:gd name="connsiteY22" fmla="*/ 3452506 h 4301249"/>
              <a:gd name="connsiteX23" fmla="*/ 556607 w 4100376"/>
              <a:gd name="connsiteY23" fmla="*/ 3452506 h 4301249"/>
              <a:gd name="connsiteX24" fmla="*/ 556607 w 4100376"/>
              <a:gd name="connsiteY24" fmla="*/ 3534253 h 4301249"/>
              <a:gd name="connsiteX25" fmla="*/ 554327 w 4100376"/>
              <a:gd name="connsiteY25" fmla="*/ 3534253 h 4301249"/>
              <a:gd name="connsiteX26" fmla="*/ 554327 w 4100376"/>
              <a:gd name="connsiteY26" fmla="*/ 3452506 h 4301249"/>
              <a:gd name="connsiteX27" fmla="*/ 378996 w 4100376"/>
              <a:gd name="connsiteY27" fmla="*/ 3338515 h 4301249"/>
              <a:gd name="connsiteX28" fmla="*/ 381151 w 4100376"/>
              <a:gd name="connsiteY28" fmla="*/ 3339813 h 4301249"/>
              <a:gd name="connsiteX29" fmla="*/ 381151 w 4100376"/>
              <a:gd name="connsiteY29" fmla="*/ 3396432 h 4301249"/>
              <a:gd name="connsiteX30" fmla="*/ 407845 w 4100376"/>
              <a:gd name="connsiteY30" fmla="*/ 3449536 h 4301249"/>
              <a:gd name="connsiteX31" fmla="*/ 407123 w 4100376"/>
              <a:gd name="connsiteY31" fmla="*/ 3449536 h 4301249"/>
              <a:gd name="connsiteX32" fmla="*/ 378996 w 4100376"/>
              <a:gd name="connsiteY32" fmla="*/ 3392978 h 4301249"/>
              <a:gd name="connsiteX33" fmla="*/ 378996 w 4100376"/>
              <a:gd name="connsiteY33" fmla="*/ 3338515 h 4301249"/>
              <a:gd name="connsiteX34" fmla="*/ 701326 w 4100376"/>
              <a:gd name="connsiteY34" fmla="*/ 0 h 4301249"/>
              <a:gd name="connsiteX35" fmla="*/ 3574382 w 4100376"/>
              <a:gd name="connsiteY35" fmla="*/ 22671 h 4301249"/>
              <a:gd name="connsiteX36" fmla="*/ 3631046 w 4100376"/>
              <a:gd name="connsiteY36" fmla="*/ 169673 h 4301249"/>
              <a:gd name="connsiteX37" fmla="*/ 3721586 w 4100376"/>
              <a:gd name="connsiteY37" fmla="*/ 260117 h 4301249"/>
              <a:gd name="connsiteX38" fmla="*/ 3687506 w 4100376"/>
              <a:gd name="connsiteY38" fmla="*/ 260117 h 4301249"/>
              <a:gd name="connsiteX39" fmla="*/ 3811921 w 4100376"/>
              <a:gd name="connsiteY39" fmla="*/ 842637 h 4301249"/>
              <a:gd name="connsiteX40" fmla="*/ 3925045 w 4100376"/>
              <a:gd name="connsiteY40" fmla="*/ 933081 h 4301249"/>
              <a:gd name="connsiteX41" fmla="*/ 4072250 w 4100376"/>
              <a:gd name="connsiteY41" fmla="*/ 1023525 h 4301249"/>
              <a:gd name="connsiteX42" fmla="*/ 4100376 w 4100376"/>
              <a:gd name="connsiteY42" fmla="*/ 1080083 h 4301249"/>
              <a:gd name="connsiteX43" fmla="*/ 4072250 w 4100376"/>
              <a:gd name="connsiteY43" fmla="*/ 1227085 h 4301249"/>
              <a:gd name="connsiteX44" fmla="*/ 3953377 w 4100376"/>
              <a:gd name="connsiteY44" fmla="*/ 1165039 h 4301249"/>
              <a:gd name="connsiteX45" fmla="*/ 3868586 w 4100376"/>
              <a:gd name="connsiteY45" fmla="*/ 1255483 h 4301249"/>
              <a:gd name="connsiteX46" fmla="*/ 3868586 w 4100376"/>
              <a:gd name="connsiteY46" fmla="*/ 1312041 h 4301249"/>
              <a:gd name="connsiteX47" fmla="*/ 3778046 w 4100376"/>
              <a:gd name="connsiteY47" fmla="*/ 1312041 h 4301249"/>
              <a:gd name="connsiteX48" fmla="*/ 3721586 w 4100376"/>
              <a:gd name="connsiteY48" fmla="*/ 1464531 h 4301249"/>
              <a:gd name="connsiteX49" fmla="*/ 3721586 w 4100376"/>
              <a:gd name="connsiteY49" fmla="*/ 1606045 h 4301249"/>
              <a:gd name="connsiteX50" fmla="*/ 3631046 w 4100376"/>
              <a:gd name="connsiteY50" fmla="*/ 1928447 h 4301249"/>
              <a:gd name="connsiteX51" fmla="*/ 3574382 w 4100376"/>
              <a:gd name="connsiteY51" fmla="*/ 2250610 h 4301249"/>
              <a:gd name="connsiteX52" fmla="*/ 3546255 w 4100376"/>
              <a:gd name="connsiteY52" fmla="*/ 2397612 h 4301249"/>
              <a:gd name="connsiteX53" fmla="*/ 3455715 w 4100376"/>
              <a:gd name="connsiteY53" fmla="*/ 2459897 h 4301249"/>
              <a:gd name="connsiteX54" fmla="*/ 3336842 w 4100376"/>
              <a:gd name="connsiteY54" fmla="*/ 2629570 h 4301249"/>
              <a:gd name="connsiteX55" fmla="*/ 3308716 w 4100376"/>
              <a:gd name="connsiteY55" fmla="*/ 2867016 h 4301249"/>
              <a:gd name="connsiteX56" fmla="*/ 3252051 w 4100376"/>
              <a:gd name="connsiteY56" fmla="*/ 2923574 h 4301249"/>
              <a:gd name="connsiteX57" fmla="*/ 3167260 w 4100376"/>
              <a:gd name="connsiteY57" fmla="*/ 2923574 h 4301249"/>
              <a:gd name="connsiteX58" fmla="*/ 3105052 w 4100376"/>
              <a:gd name="connsiteY58" fmla="*/ 3014018 h 4301249"/>
              <a:gd name="connsiteX59" fmla="*/ 3105052 w 4100376"/>
              <a:gd name="connsiteY59" fmla="*/ 3104463 h 4301249"/>
              <a:gd name="connsiteX60" fmla="*/ 3076720 w 4100376"/>
              <a:gd name="connsiteY60" fmla="*/ 3217578 h 4301249"/>
              <a:gd name="connsiteX61" fmla="*/ 3076720 w 4100376"/>
              <a:gd name="connsiteY61" fmla="*/ 3221035 h 4301249"/>
              <a:gd name="connsiteX62" fmla="*/ 2972764 w 4100376"/>
              <a:gd name="connsiteY62" fmla="*/ 3209335 h 4301249"/>
              <a:gd name="connsiteX63" fmla="*/ 3015202 w 4100376"/>
              <a:gd name="connsiteY63" fmla="*/ 3138198 h 4301249"/>
              <a:gd name="connsiteX64" fmla="*/ 2863500 w 4100376"/>
              <a:gd name="connsiteY64" fmla="*/ 2984673 h 4301249"/>
              <a:gd name="connsiteX65" fmla="*/ 2815360 w 4100376"/>
              <a:gd name="connsiteY65" fmla="*/ 2944568 h 4301249"/>
              <a:gd name="connsiteX66" fmla="*/ 2798575 w 4100376"/>
              <a:gd name="connsiteY66" fmla="*/ 2717547 h 4301249"/>
              <a:gd name="connsiteX67" fmla="*/ 2836580 w 4100376"/>
              <a:gd name="connsiteY67" fmla="*/ 2582532 h 4301249"/>
              <a:gd name="connsiteX68" fmla="*/ 2671575 w 4100376"/>
              <a:gd name="connsiteY68" fmla="*/ 2574910 h 4301249"/>
              <a:gd name="connsiteX69" fmla="*/ 2682660 w 4100376"/>
              <a:gd name="connsiteY69" fmla="*/ 2654032 h 4301249"/>
              <a:gd name="connsiteX70" fmla="*/ 2515439 w 4100376"/>
              <a:gd name="connsiteY70" fmla="*/ 2649313 h 4301249"/>
              <a:gd name="connsiteX71" fmla="*/ 2578780 w 4100376"/>
              <a:gd name="connsiteY71" fmla="*/ 2721721 h 4301249"/>
              <a:gd name="connsiteX72" fmla="*/ 2578780 w 4100376"/>
              <a:gd name="connsiteY72" fmla="*/ 2852562 h 4301249"/>
              <a:gd name="connsiteX73" fmla="*/ 2606017 w 4100376"/>
              <a:gd name="connsiteY73" fmla="*/ 2895570 h 4301249"/>
              <a:gd name="connsiteX74" fmla="*/ 2504354 w 4100376"/>
              <a:gd name="connsiteY74" fmla="*/ 2970155 h 4301249"/>
              <a:gd name="connsiteX75" fmla="*/ 2310213 w 4100376"/>
              <a:gd name="connsiteY75" fmla="*/ 3202620 h 4301249"/>
              <a:gd name="connsiteX76" fmla="*/ 2210767 w 4100376"/>
              <a:gd name="connsiteY76" fmla="*/ 3213690 h 4301249"/>
              <a:gd name="connsiteX77" fmla="*/ 2007758 w 4100376"/>
              <a:gd name="connsiteY77" fmla="*/ 3071598 h 4301249"/>
              <a:gd name="connsiteX78" fmla="*/ 1912746 w 4100376"/>
              <a:gd name="connsiteY78" fmla="*/ 3130394 h 4301249"/>
              <a:gd name="connsiteX79" fmla="*/ 1910529 w 4100376"/>
              <a:gd name="connsiteY79" fmla="*/ 3216231 h 4301249"/>
              <a:gd name="connsiteX80" fmla="*/ 1779729 w 4100376"/>
              <a:gd name="connsiteY80" fmla="*/ 3218408 h 4301249"/>
              <a:gd name="connsiteX81" fmla="*/ 1702769 w 4100376"/>
              <a:gd name="connsiteY81" fmla="*/ 3306422 h 4301249"/>
              <a:gd name="connsiteX82" fmla="*/ 1524463 w 4100376"/>
              <a:gd name="connsiteY82" fmla="*/ 3315314 h 4301249"/>
              <a:gd name="connsiteX83" fmla="*/ 1483924 w 4100376"/>
              <a:gd name="connsiteY83" fmla="*/ 3240911 h 4301249"/>
              <a:gd name="connsiteX84" fmla="*/ 1312269 w 4100376"/>
              <a:gd name="connsiteY84" fmla="*/ 3245447 h 4301249"/>
              <a:gd name="connsiteX85" fmla="*/ 1199522 w 4100376"/>
              <a:gd name="connsiteY85" fmla="*/ 3283738 h 4301249"/>
              <a:gd name="connsiteX86" fmla="*/ 1100076 w 4100376"/>
              <a:gd name="connsiteY86" fmla="*/ 3252343 h 4301249"/>
              <a:gd name="connsiteX87" fmla="*/ 1059537 w 4100376"/>
              <a:gd name="connsiteY87" fmla="*/ 3168685 h 4301249"/>
              <a:gd name="connsiteX88" fmla="*/ 1000630 w 4100376"/>
              <a:gd name="connsiteY88" fmla="*/ 3094282 h 4301249"/>
              <a:gd name="connsiteX89" fmla="*/ 993979 w 4100376"/>
              <a:gd name="connsiteY89" fmla="*/ 3039840 h 4301249"/>
              <a:gd name="connsiteX90" fmla="*/ 790653 w 4100376"/>
              <a:gd name="connsiteY90" fmla="*/ 3062706 h 4301249"/>
              <a:gd name="connsiteX91" fmla="*/ 774818 w 4100376"/>
              <a:gd name="connsiteY91" fmla="*/ 3164148 h 4301249"/>
              <a:gd name="connsiteX92" fmla="*/ 725411 w 4100376"/>
              <a:gd name="connsiteY92" fmla="*/ 3200261 h 4301249"/>
              <a:gd name="connsiteX93" fmla="*/ 409338 w 4100376"/>
              <a:gd name="connsiteY93" fmla="*/ 3249440 h 4301249"/>
              <a:gd name="connsiteX94" fmla="*/ 326264 w 4100376"/>
              <a:gd name="connsiteY94" fmla="*/ 3304885 h 4301249"/>
              <a:gd name="connsiteX95" fmla="*/ 322331 w 4100376"/>
              <a:gd name="connsiteY95" fmla="*/ 3302534 h 4301249"/>
              <a:gd name="connsiteX96" fmla="*/ 407123 w 4100376"/>
              <a:gd name="connsiteY96" fmla="*/ 3245976 h 4301249"/>
              <a:gd name="connsiteX97" fmla="*/ 378996 w 4100376"/>
              <a:gd name="connsiteY97" fmla="*/ 3104463 h 4301249"/>
              <a:gd name="connsiteX98" fmla="*/ 231791 w 4100376"/>
              <a:gd name="connsiteY98" fmla="*/ 2923574 h 4301249"/>
              <a:gd name="connsiteX99" fmla="*/ 175332 w 4100376"/>
              <a:gd name="connsiteY99" fmla="*/ 2867016 h 4301249"/>
              <a:gd name="connsiteX100" fmla="*/ 231791 w 4100376"/>
              <a:gd name="connsiteY100" fmla="*/ 2782299 h 4301249"/>
              <a:gd name="connsiteX101" fmla="*/ 113124 w 4100376"/>
              <a:gd name="connsiteY101" fmla="*/ 2720014 h 4301249"/>
              <a:gd name="connsiteX102" fmla="*/ 113124 w 4100376"/>
              <a:gd name="connsiteY102" fmla="*/ 2601172 h 4301249"/>
              <a:gd name="connsiteX103" fmla="*/ 90540 w 4100376"/>
              <a:gd name="connsiteY103" fmla="*/ 2482568 h 4301249"/>
              <a:gd name="connsiteX104" fmla="*/ 90540 w 4100376"/>
              <a:gd name="connsiteY104" fmla="*/ 2459897 h 4301249"/>
              <a:gd name="connsiteX105" fmla="*/ 33876 w 4100376"/>
              <a:gd name="connsiteY105" fmla="*/ 2397612 h 4301249"/>
              <a:gd name="connsiteX106" fmla="*/ 0 w 4100376"/>
              <a:gd name="connsiteY106" fmla="*/ 2459897 h 4301249"/>
              <a:gd name="connsiteX107" fmla="*/ 0 w 4100376"/>
              <a:gd name="connsiteY107" fmla="*/ 2341055 h 4301249"/>
              <a:gd name="connsiteX108" fmla="*/ 90540 w 4100376"/>
              <a:gd name="connsiteY108" fmla="*/ 2250610 h 4301249"/>
              <a:gd name="connsiteX109" fmla="*/ 33876 w 4100376"/>
              <a:gd name="connsiteY109" fmla="*/ 2103608 h 4301249"/>
              <a:gd name="connsiteX110" fmla="*/ 113124 w 4100376"/>
              <a:gd name="connsiteY110" fmla="*/ 2018891 h 4301249"/>
              <a:gd name="connsiteX111" fmla="*/ 90540 w 4100376"/>
              <a:gd name="connsiteY111" fmla="*/ 1928447 h 4301249"/>
              <a:gd name="connsiteX112" fmla="*/ 113124 w 4100376"/>
              <a:gd name="connsiteY112" fmla="*/ 1871889 h 4301249"/>
              <a:gd name="connsiteX113" fmla="*/ 231791 w 4100376"/>
              <a:gd name="connsiteY113" fmla="*/ 1719160 h 4301249"/>
              <a:gd name="connsiteX114" fmla="*/ 175332 w 4100376"/>
              <a:gd name="connsiteY114" fmla="*/ 1696489 h 4301249"/>
              <a:gd name="connsiteX115" fmla="*/ 265872 w 4100376"/>
              <a:gd name="connsiteY115" fmla="*/ 1639932 h 4301249"/>
              <a:gd name="connsiteX116" fmla="*/ 469536 w 4100376"/>
              <a:gd name="connsiteY116" fmla="*/ 1606045 h 4301249"/>
              <a:gd name="connsiteX117" fmla="*/ 469536 w 4100376"/>
              <a:gd name="connsiteY117" fmla="*/ 644566 h 4301249"/>
              <a:gd name="connsiteX118" fmla="*/ 469536 w 4100376"/>
              <a:gd name="connsiteY118" fmla="*/ 554121 h 4301249"/>
              <a:gd name="connsiteX119" fmla="*/ 701326 w 4100376"/>
              <a:gd name="connsiteY119" fmla="*/ 554121 h 4301249"/>
              <a:gd name="connsiteX120" fmla="*/ 701326 w 4100376"/>
              <a:gd name="connsiteY120"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2784956 w 4100376"/>
              <a:gd name="connsiteY5" fmla="*/ 3682646 h 4301249"/>
              <a:gd name="connsiteX6" fmla="*/ 2958052 w 4100376"/>
              <a:gd name="connsiteY6" fmla="*/ 3771938 h 4301249"/>
              <a:gd name="connsiteX7" fmla="*/ 3105052 w 4100376"/>
              <a:gd name="connsiteY7" fmla="*/ 3918940 h 4301249"/>
              <a:gd name="connsiteX8" fmla="*/ 3308716 w 4100376"/>
              <a:gd name="connsiteY8" fmla="*/ 4065942 h 4301249"/>
              <a:gd name="connsiteX9" fmla="*/ 3309187 w 4100376"/>
              <a:gd name="connsiteY9" fmla="*/ 4067837 h 4301249"/>
              <a:gd name="connsiteX10" fmla="*/ 3107364 w 4100376"/>
              <a:gd name="connsiteY10" fmla="*/ 3922518 h 4301249"/>
              <a:gd name="connsiteX11" fmla="*/ 2960412 w 4100376"/>
              <a:gd name="connsiteY11" fmla="*/ 3775526 h 4301249"/>
              <a:gd name="connsiteX12" fmla="*/ 2784956 w 4100376"/>
              <a:gd name="connsiteY12" fmla="*/ 3684790 h 4301249"/>
              <a:gd name="connsiteX13" fmla="*/ 2784956 w 4100376"/>
              <a:gd name="connsiteY13" fmla="*/ 3682646 h 4301249"/>
              <a:gd name="connsiteX14" fmla="*/ 786497 w 4100376"/>
              <a:gd name="connsiteY14" fmla="*/ 3626103 h 4301249"/>
              <a:gd name="connsiteX15" fmla="*/ 788436 w 4100376"/>
              <a:gd name="connsiteY15" fmla="*/ 3628171 h 4301249"/>
              <a:gd name="connsiteX16" fmla="*/ 855102 w 4100376"/>
              <a:gd name="connsiteY16" fmla="*/ 3833984 h 4301249"/>
              <a:gd name="connsiteX17" fmla="*/ 854074 w 4100376"/>
              <a:gd name="connsiteY17" fmla="*/ 3833984 h 4301249"/>
              <a:gd name="connsiteX18" fmla="*/ 786497 w 4100376"/>
              <a:gd name="connsiteY18" fmla="*/ 3626103 h 4301249"/>
              <a:gd name="connsiteX19" fmla="*/ 554327 w 4100376"/>
              <a:gd name="connsiteY19" fmla="*/ 3452506 h 4301249"/>
              <a:gd name="connsiteX20" fmla="*/ 556607 w 4100376"/>
              <a:gd name="connsiteY20" fmla="*/ 3452506 h 4301249"/>
              <a:gd name="connsiteX21" fmla="*/ 556607 w 4100376"/>
              <a:gd name="connsiteY21" fmla="*/ 3534253 h 4301249"/>
              <a:gd name="connsiteX22" fmla="*/ 554327 w 4100376"/>
              <a:gd name="connsiteY22" fmla="*/ 3534253 h 4301249"/>
              <a:gd name="connsiteX23" fmla="*/ 554327 w 4100376"/>
              <a:gd name="connsiteY23" fmla="*/ 3452506 h 4301249"/>
              <a:gd name="connsiteX24" fmla="*/ 378996 w 4100376"/>
              <a:gd name="connsiteY24" fmla="*/ 3338515 h 4301249"/>
              <a:gd name="connsiteX25" fmla="*/ 381151 w 4100376"/>
              <a:gd name="connsiteY25" fmla="*/ 3339813 h 4301249"/>
              <a:gd name="connsiteX26" fmla="*/ 381151 w 4100376"/>
              <a:gd name="connsiteY26" fmla="*/ 3396432 h 4301249"/>
              <a:gd name="connsiteX27" fmla="*/ 407845 w 4100376"/>
              <a:gd name="connsiteY27" fmla="*/ 3449536 h 4301249"/>
              <a:gd name="connsiteX28" fmla="*/ 407123 w 4100376"/>
              <a:gd name="connsiteY28" fmla="*/ 3449536 h 4301249"/>
              <a:gd name="connsiteX29" fmla="*/ 378996 w 4100376"/>
              <a:gd name="connsiteY29" fmla="*/ 3392978 h 4301249"/>
              <a:gd name="connsiteX30" fmla="*/ 378996 w 4100376"/>
              <a:gd name="connsiteY30" fmla="*/ 3338515 h 4301249"/>
              <a:gd name="connsiteX31" fmla="*/ 701326 w 4100376"/>
              <a:gd name="connsiteY31" fmla="*/ 0 h 4301249"/>
              <a:gd name="connsiteX32" fmla="*/ 3574382 w 4100376"/>
              <a:gd name="connsiteY32" fmla="*/ 22671 h 4301249"/>
              <a:gd name="connsiteX33" fmla="*/ 3631046 w 4100376"/>
              <a:gd name="connsiteY33" fmla="*/ 169673 h 4301249"/>
              <a:gd name="connsiteX34" fmla="*/ 3721586 w 4100376"/>
              <a:gd name="connsiteY34" fmla="*/ 260117 h 4301249"/>
              <a:gd name="connsiteX35" fmla="*/ 3687506 w 4100376"/>
              <a:gd name="connsiteY35" fmla="*/ 260117 h 4301249"/>
              <a:gd name="connsiteX36" fmla="*/ 3811921 w 4100376"/>
              <a:gd name="connsiteY36" fmla="*/ 842637 h 4301249"/>
              <a:gd name="connsiteX37" fmla="*/ 3925045 w 4100376"/>
              <a:gd name="connsiteY37" fmla="*/ 933081 h 4301249"/>
              <a:gd name="connsiteX38" fmla="*/ 4072250 w 4100376"/>
              <a:gd name="connsiteY38" fmla="*/ 1023525 h 4301249"/>
              <a:gd name="connsiteX39" fmla="*/ 4100376 w 4100376"/>
              <a:gd name="connsiteY39" fmla="*/ 1080083 h 4301249"/>
              <a:gd name="connsiteX40" fmla="*/ 4072250 w 4100376"/>
              <a:gd name="connsiteY40" fmla="*/ 1227085 h 4301249"/>
              <a:gd name="connsiteX41" fmla="*/ 3953377 w 4100376"/>
              <a:gd name="connsiteY41" fmla="*/ 1165039 h 4301249"/>
              <a:gd name="connsiteX42" fmla="*/ 3868586 w 4100376"/>
              <a:gd name="connsiteY42" fmla="*/ 1255483 h 4301249"/>
              <a:gd name="connsiteX43" fmla="*/ 3868586 w 4100376"/>
              <a:gd name="connsiteY43" fmla="*/ 1312041 h 4301249"/>
              <a:gd name="connsiteX44" fmla="*/ 3778046 w 4100376"/>
              <a:gd name="connsiteY44" fmla="*/ 1312041 h 4301249"/>
              <a:gd name="connsiteX45" fmla="*/ 3721586 w 4100376"/>
              <a:gd name="connsiteY45" fmla="*/ 1464531 h 4301249"/>
              <a:gd name="connsiteX46" fmla="*/ 3721586 w 4100376"/>
              <a:gd name="connsiteY46" fmla="*/ 1606045 h 4301249"/>
              <a:gd name="connsiteX47" fmla="*/ 3631046 w 4100376"/>
              <a:gd name="connsiteY47" fmla="*/ 1928447 h 4301249"/>
              <a:gd name="connsiteX48" fmla="*/ 3574382 w 4100376"/>
              <a:gd name="connsiteY48" fmla="*/ 2250610 h 4301249"/>
              <a:gd name="connsiteX49" fmla="*/ 3546255 w 4100376"/>
              <a:gd name="connsiteY49" fmla="*/ 2397612 h 4301249"/>
              <a:gd name="connsiteX50" fmla="*/ 3455715 w 4100376"/>
              <a:gd name="connsiteY50" fmla="*/ 2459897 h 4301249"/>
              <a:gd name="connsiteX51" fmla="*/ 3336842 w 4100376"/>
              <a:gd name="connsiteY51" fmla="*/ 2629570 h 4301249"/>
              <a:gd name="connsiteX52" fmla="*/ 3308716 w 4100376"/>
              <a:gd name="connsiteY52" fmla="*/ 2867016 h 4301249"/>
              <a:gd name="connsiteX53" fmla="*/ 3252051 w 4100376"/>
              <a:gd name="connsiteY53" fmla="*/ 2923574 h 4301249"/>
              <a:gd name="connsiteX54" fmla="*/ 3167260 w 4100376"/>
              <a:gd name="connsiteY54" fmla="*/ 2923574 h 4301249"/>
              <a:gd name="connsiteX55" fmla="*/ 3105052 w 4100376"/>
              <a:gd name="connsiteY55" fmla="*/ 3014018 h 4301249"/>
              <a:gd name="connsiteX56" fmla="*/ 3105052 w 4100376"/>
              <a:gd name="connsiteY56" fmla="*/ 3104463 h 4301249"/>
              <a:gd name="connsiteX57" fmla="*/ 3076720 w 4100376"/>
              <a:gd name="connsiteY57" fmla="*/ 3217578 h 4301249"/>
              <a:gd name="connsiteX58" fmla="*/ 3076720 w 4100376"/>
              <a:gd name="connsiteY58" fmla="*/ 3221035 h 4301249"/>
              <a:gd name="connsiteX59" fmla="*/ 2972764 w 4100376"/>
              <a:gd name="connsiteY59" fmla="*/ 3209335 h 4301249"/>
              <a:gd name="connsiteX60" fmla="*/ 3015202 w 4100376"/>
              <a:gd name="connsiteY60" fmla="*/ 3138198 h 4301249"/>
              <a:gd name="connsiteX61" fmla="*/ 2863500 w 4100376"/>
              <a:gd name="connsiteY61" fmla="*/ 2984673 h 4301249"/>
              <a:gd name="connsiteX62" fmla="*/ 2815360 w 4100376"/>
              <a:gd name="connsiteY62" fmla="*/ 2944568 h 4301249"/>
              <a:gd name="connsiteX63" fmla="*/ 2798575 w 4100376"/>
              <a:gd name="connsiteY63" fmla="*/ 2717547 h 4301249"/>
              <a:gd name="connsiteX64" fmla="*/ 2836580 w 4100376"/>
              <a:gd name="connsiteY64" fmla="*/ 2582532 h 4301249"/>
              <a:gd name="connsiteX65" fmla="*/ 2671575 w 4100376"/>
              <a:gd name="connsiteY65" fmla="*/ 2574910 h 4301249"/>
              <a:gd name="connsiteX66" fmla="*/ 2682660 w 4100376"/>
              <a:gd name="connsiteY66" fmla="*/ 2654032 h 4301249"/>
              <a:gd name="connsiteX67" fmla="*/ 2515439 w 4100376"/>
              <a:gd name="connsiteY67" fmla="*/ 2649313 h 4301249"/>
              <a:gd name="connsiteX68" fmla="*/ 2578780 w 4100376"/>
              <a:gd name="connsiteY68" fmla="*/ 2721721 h 4301249"/>
              <a:gd name="connsiteX69" fmla="*/ 2578780 w 4100376"/>
              <a:gd name="connsiteY69" fmla="*/ 2852562 h 4301249"/>
              <a:gd name="connsiteX70" fmla="*/ 2606017 w 4100376"/>
              <a:gd name="connsiteY70" fmla="*/ 2895570 h 4301249"/>
              <a:gd name="connsiteX71" fmla="*/ 2504354 w 4100376"/>
              <a:gd name="connsiteY71" fmla="*/ 2970155 h 4301249"/>
              <a:gd name="connsiteX72" fmla="*/ 2310213 w 4100376"/>
              <a:gd name="connsiteY72" fmla="*/ 3202620 h 4301249"/>
              <a:gd name="connsiteX73" fmla="*/ 2210767 w 4100376"/>
              <a:gd name="connsiteY73" fmla="*/ 3213690 h 4301249"/>
              <a:gd name="connsiteX74" fmla="*/ 2007758 w 4100376"/>
              <a:gd name="connsiteY74" fmla="*/ 3071598 h 4301249"/>
              <a:gd name="connsiteX75" fmla="*/ 1912746 w 4100376"/>
              <a:gd name="connsiteY75" fmla="*/ 3130394 h 4301249"/>
              <a:gd name="connsiteX76" fmla="*/ 1910529 w 4100376"/>
              <a:gd name="connsiteY76" fmla="*/ 3216231 h 4301249"/>
              <a:gd name="connsiteX77" fmla="*/ 1779729 w 4100376"/>
              <a:gd name="connsiteY77" fmla="*/ 3218408 h 4301249"/>
              <a:gd name="connsiteX78" fmla="*/ 1702769 w 4100376"/>
              <a:gd name="connsiteY78" fmla="*/ 3306422 h 4301249"/>
              <a:gd name="connsiteX79" fmla="*/ 1524463 w 4100376"/>
              <a:gd name="connsiteY79" fmla="*/ 3315314 h 4301249"/>
              <a:gd name="connsiteX80" fmla="*/ 1483924 w 4100376"/>
              <a:gd name="connsiteY80" fmla="*/ 3240911 h 4301249"/>
              <a:gd name="connsiteX81" fmla="*/ 1312269 w 4100376"/>
              <a:gd name="connsiteY81" fmla="*/ 3245447 h 4301249"/>
              <a:gd name="connsiteX82" fmla="*/ 1199522 w 4100376"/>
              <a:gd name="connsiteY82" fmla="*/ 3283738 h 4301249"/>
              <a:gd name="connsiteX83" fmla="*/ 1100076 w 4100376"/>
              <a:gd name="connsiteY83" fmla="*/ 3252343 h 4301249"/>
              <a:gd name="connsiteX84" fmla="*/ 1059537 w 4100376"/>
              <a:gd name="connsiteY84" fmla="*/ 3168685 h 4301249"/>
              <a:gd name="connsiteX85" fmla="*/ 1000630 w 4100376"/>
              <a:gd name="connsiteY85" fmla="*/ 3094282 h 4301249"/>
              <a:gd name="connsiteX86" fmla="*/ 993979 w 4100376"/>
              <a:gd name="connsiteY86" fmla="*/ 3039840 h 4301249"/>
              <a:gd name="connsiteX87" fmla="*/ 790653 w 4100376"/>
              <a:gd name="connsiteY87" fmla="*/ 3062706 h 4301249"/>
              <a:gd name="connsiteX88" fmla="*/ 774818 w 4100376"/>
              <a:gd name="connsiteY88" fmla="*/ 3164148 h 4301249"/>
              <a:gd name="connsiteX89" fmla="*/ 725411 w 4100376"/>
              <a:gd name="connsiteY89" fmla="*/ 3200261 h 4301249"/>
              <a:gd name="connsiteX90" fmla="*/ 409338 w 4100376"/>
              <a:gd name="connsiteY90" fmla="*/ 3249440 h 4301249"/>
              <a:gd name="connsiteX91" fmla="*/ 326264 w 4100376"/>
              <a:gd name="connsiteY91" fmla="*/ 3304885 h 4301249"/>
              <a:gd name="connsiteX92" fmla="*/ 322331 w 4100376"/>
              <a:gd name="connsiteY92" fmla="*/ 3302534 h 4301249"/>
              <a:gd name="connsiteX93" fmla="*/ 407123 w 4100376"/>
              <a:gd name="connsiteY93" fmla="*/ 3245976 h 4301249"/>
              <a:gd name="connsiteX94" fmla="*/ 378996 w 4100376"/>
              <a:gd name="connsiteY94" fmla="*/ 3104463 h 4301249"/>
              <a:gd name="connsiteX95" fmla="*/ 231791 w 4100376"/>
              <a:gd name="connsiteY95" fmla="*/ 2923574 h 4301249"/>
              <a:gd name="connsiteX96" fmla="*/ 175332 w 4100376"/>
              <a:gd name="connsiteY96" fmla="*/ 2867016 h 4301249"/>
              <a:gd name="connsiteX97" fmla="*/ 231791 w 4100376"/>
              <a:gd name="connsiteY97" fmla="*/ 2782299 h 4301249"/>
              <a:gd name="connsiteX98" fmla="*/ 113124 w 4100376"/>
              <a:gd name="connsiteY98" fmla="*/ 2720014 h 4301249"/>
              <a:gd name="connsiteX99" fmla="*/ 113124 w 4100376"/>
              <a:gd name="connsiteY99" fmla="*/ 2601172 h 4301249"/>
              <a:gd name="connsiteX100" fmla="*/ 90540 w 4100376"/>
              <a:gd name="connsiteY100" fmla="*/ 2482568 h 4301249"/>
              <a:gd name="connsiteX101" fmla="*/ 90540 w 4100376"/>
              <a:gd name="connsiteY101" fmla="*/ 2459897 h 4301249"/>
              <a:gd name="connsiteX102" fmla="*/ 33876 w 4100376"/>
              <a:gd name="connsiteY102" fmla="*/ 2397612 h 4301249"/>
              <a:gd name="connsiteX103" fmla="*/ 0 w 4100376"/>
              <a:gd name="connsiteY103" fmla="*/ 2459897 h 4301249"/>
              <a:gd name="connsiteX104" fmla="*/ 0 w 4100376"/>
              <a:gd name="connsiteY104" fmla="*/ 2341055 h 4301249"/>
              <a:gd name="connsiteX105" fmla="*/ 90540 w 4100376"/>
              <a:gd name="connsiteY105" fmla="*/ 2250610 h 4301249"/>
              <a:gd name="connsiteX106" fmla="*/ 33876 w 4100376"/>
              <a:gd name="connsiteY106" fmla="*/ 2103608 h 4301249"/>
              <a:gd name="connsiteX107" fmla="*/ 113124 w 4100376"/>
              <a:gd name="connsiteY107" fmla="*/ 2018891 h 4301249"/>
              <a:gd name="connsiteX108" fmla="*/ 90540 w 4100376"/>
              <a:gd name="connsiteY108" fmla="*/ 1928447 h 4301249"/>
              <a:gd name="connsiteX109" fmla="*/ 113124 w 4100376"/>
              <a:gd name="connsiteY109" fmla="*/ 1871889 h 4301249"/>
              <a:gd name="connsiteX110" fmla="*/ 231791 w 4100376"/>
              <a:gd name="connsiteY110" fmla="*/ 1719160 h 4301249"/>
              <a:gd name="connsiteX111" fmla="*/ 175332 w 4100376"/>
              <a:gd name="connsiteY111" fmla="*/ 1696489 h 4301249"/>
              <a:gd name="connsiteX112" fmla="*/ 265872 w 4100376"/>
              <a:gd name="connsiteY112" fmla="*/ 1639932 h 4301249"/>
              <a:gd name="connsiteX113" fmla="*/ 469536 w 4100376"/>
              <a:gd name="connsiteY113" fmla="*/ 1606045 h 4301249"/>
              <a:gd name="connsiteX114" fmla="*/ 469536 w 4100376"/>
              <a:gd name="connsiteY114" fmla="*/ 644566 h 4301249"/>
              <a:gd name="connsiteX115" fmla="*/ 469536 w 4100376"/>
              <a:gd name="connsiteY115" fmla="*/ 554121 h 4301249"/>
              <a:gd name="connsiteX116" fmla="*/ 701326 w 4100376"/>
              <a:gd name="connsiteY116" fmla="*/ 554121 h 4301249"/>
              <a:gd name="connsiteX117" fmla="*/ 701326 w 4100376"/>
              <a:gd name="connsiteY117"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2784956 w 4100376"/>
              <a:gd name="connsiteY5" fmla="*/ 3682646 h 4301249"/>
              <a:gd name="connsiteX6" fmla="*/ 2958052 w 4100376"/>
              <a:gd name="connsiteY6" fmla="*/ 3771938 h 4301249"/>
              <a:gd name="connsiteX7" fmla="*/ 3105052 w 4100376"/>
              <a:gd name="connsiteY7" fmla="*/ 3918940 h 4301249"/>
              <a:gd name="connsiteX8" fmla="*/ 3308716 w 4100376"/>
              <a:gd name="connsiteY8" fmla="*/ 4065942 h 4301249"/>
              <a:gd name="connsiteX9" fmla="*/ 3309187 w 4100376"/>
              <a:gd name="connsiteY9" fmla="*/ 4067837 h 4301249"/>
              <a:gd name="connsiteX10" fmla="*/ 3107364 w 4100376"/>
              <a:gd name="connsiteY10" fmla="*/ 3922518 h 4301249"/>
              <a:gd name="connsiteX11" fmla="*/ 2960412 w 4100376"/>
              <a:gd name="connsiteY11" fmla="*/ 3775526 h 4301249"/>
              <a:gd name="connsiteX12" fmla="*/ 2784956 w 4100376"/>
              <a:gd name="connsiteY12" fmla="*/ 3684790 h 4301249"/>
              <a:gd name="connsiteX13" fmla="*/ 2784956 w 4100376"/>
              <a:gd name="connsiteY13" fmla="*/ 3682646 h 4301249"/>
              <a:gd name="connsiteX14" fmla="*/ 786497 w 4100376"/>
              <a:gd name="connsiteY14" fmla="*/ 3626103 h 4301249"/>
              <a:gd name="connsiteX15" fmla="*/ 788436 w 4100376"/>
              <a:gd name="connsiteY15" fmla="*/ 3628171 h 4301249"/>
              <a:gd name="connsiteX16" fmla="*/ 855102 w 4100376"/>
              <a:gd name="connsiteY16" fmla="*/ 3833984 h 4301249"/>
              <a:gd name="connsiteX17" fmla="*/ 786497 w 4100376"/>
              <a:gd name="connsiteY17" fmla="*/ 3626103 h 4301249"/>
              <a:gd name="connsiteX18" fmla="*/ 554327 w 4100376"/>
              <a:gd name="connsiteY18" fmla="*/ 3452506 h 4301249"/>
              <a:gd name="connsiteX19" fmla="*/ 556607 w 4100376"/>
              <a:gd name="connsiteY19" fmla="*/ 3452506 h 4301249"/>
              <a:gd name="connsiteX20" fmla="*/ 556607 w 4100376"/>
              <a:gd name="connsiteY20" fmla="*/ 3534253 h 4301249"/>
              <a:gd name="connsiteX21" fmla="*/ 554327 w 4100376"/>
              <a:gd name="connsiteY21" fmla="*/ 3534253 h 4301249"/>
              <a:gd name="connsiteX22" fmla="*/ 554327 w 4100376"/>
              <a:gd name="connsiteY22" fmla="*/ 3452506 h 4301249"/>
              <a:gd name="connsiteX23" fmla="*/ 378996 w 4100376"/>
              <a:gd name="connsiteY23" fmla="*/ 3338515 h 4301249"/>
              <a:gd name="connsiteX24" fmla="*/ 381151 w 4100376"/>
              <a:gd name="connsiteY24" fmla="*/ 3339813 h 4301249"/>
              <a:gd name="connsiteX25" fmla="*/ 381151 w 4100376"/>
              <a:gd name="connsiteY25" fmla="*/ 3396432 h 4301249"/>
              <a:gd name="connsiteX26" fmla="*/ 407845 w 4100376"/>
              <a:gd name="connsiteY26" fmla="*/ 3449536 h 4301249"/>
              <a:gd name="connsiteX27" fmla="*/ 407123 w 4100376"/>
              <a:gd name="connsiteY27" fmla="*/ 3449536 h 4301249"/>
              <a:gd name="connsiteX28" fmla="*/ 378996 w 4100376"/>
              <a:gd name="connsiteY28" fmla="*/ 3392978 h 4301249"/>
              <a:gd name="connsiteX29" fmla="*/ 378996 w 4100376"/>
              <a:gd name="connsiteY29" fmla="*/ 3338515 h 4301249"/>
              <a:gd name="connsiteX30" fmla="*/ 701326 w 4100376"/>
              <a:gd name="connsiteY30" fmla="*/ 0 h 4301249"/>
              <a:gd name="connsiteX31" fmla="*/ 3574382 w 4100376"/>
              <a:gd name="connsiteY31" fmla="*/ 22671 h 4301249"/>
              <a:gd name="connsiteX32" fmla="*/ 3631046 w 4100376"/>
              <a:gd name="connsiteY32" fmla="*/ 169673 h 4301249"/>
              <a:gd name="connsiteX33" fmla="*/ 3721586 w 4100376"/>
              <a:gd name="connsiteY33" fmla="*/ 260117 h 4301249"/>
              <a:gd name="connsiteX34" fmla="*/ 3687506 w 4100376"/>
              <a:gd name="connsiteY34" fmla="*/ 260117 h 4301249"/>
              <a:gd name="connsiteX35" fmla="*/ 3811921 w 4100376"/>
              <a:gd name="connsiteY35" fmla="*/ 842637 h 4301249"/>
              <a:gd name="connsiteX36" fmla="*/ 3925045 w 4100376"/>
              <a:gd name="connsiteY36" fmla="*/ 933081 h 4301249"/>
              <a:gd name="connsiteX37" fmla="*/ 4072250 w 4100376"/>
              <a:gd name="connsiteY37" fmla="*/ 1023525 h 4301249"/>
              <a:gd name="connsiteX38" fmla="*/ 4100376 w 4100376"/>
              <a:gd name="connsiteY38" fmla="*/ 1080083 h 4301249"/>
              <a:gd name="connsiteX39" fmla="*/ 4072250 w 4100376"/>
              <a:gd name="connsiteY39" fmla="*/ 1227085 h 4301249"/>
              <a:gd name="connsiteX40" fmla="*/ 3953377 w 4100376"/>
              <a:gd name="connsiteY40" fmla="*/ 1165039 h 4301249"/>
              <a:gd name="connsiteX41" fmla="*/ 3868586 w 4100376"/>
              <a:gd name="connsiteY41" fmla="*/ 1255483 h 4301249"/>
              <a:gd name="connsiteX42" fmla="*/ 3868586 w 4100376"/>
              <a:gd name="connsiteY42" fmla="*/ 1312041 h 4301249"/>
              <a:gd name="connsiteX43" fmla="*/ 3778046 w 4100376"/>
              <a:gd name="connsiteY43" fmla="*/ 1312041 h 4301249"/>
              <a:gd name="connsiteX44" fmla="*/ 3721586 w 4100376"/>
              <a:gd name="connsiteY44" fmla="*/ 1464531 h 4301249"/>
              <a:gd name="connsiteX45" fmla="*/ 3721586 w 4100376"/>
              <a:gd name="connsiteY45" fmla="*/ 1606045 h 4301249"/>
              <a:gd name="connsiteX46" fmla="*/ 3631046 w 4100376"/>
              <a:gd name="connsiteY46" fmla="*/ 1928447 h 4301249"/>
              <a:gd name="connsiteX47" fmla="*/ 3574382 w 4100376"/>
              <a:gd name="connsiteY47" fmla="*/ 2250610 h 4301249"/>
              <a:gd name="connsiteX48" fmla="*/ 3546255 w 4100376"/>
              <a:gd name="connsiteY48" fmla="*/ 2397612 h 4301249"/>
              <a:gd name="connsiteX49" fmla="*/ 3455715 w 4100376"/>
              <a:gd name="connsiteY49" fmla="*/ 2459897 h 4301249"/>
              <a:gd name="connsiteX50" fmla="*/ 3336842 w 4100376"/>
              <a:gd name="connsiteY50" fmla="*/ 2629570 h 4301249"/>
              <a:gd name="connsiteX51" fmla="*/ 3308716 w 4100376"/>
              <a:gd name="connsiteY51" fmla="*/ 2867016 h 4301249"/>
              <a:gd name="connsiteX52" fmla="*/ 3252051 w 4100376"/>
              <a:gd name="connsiteY52" fmla="*/ 2923574 h 4301249"/>
              <a:gd name="connsiteX53" fmla="*/ 3167260 w 4100376"/>
              <a:gd name="connsiteY53" fmla="*/ 2923574 h 4301249"/>
              <a:gd name="connsiteX54" fmla="*/ 3105052 w 4100376"/>
              <a:gd name="connsiteY54" fmla="*/ 3014018 h 4301249"/>
              <a:gd name="connsiteX55" fmla="*/ 3105052 w 4100376"/>
              <a:gd name="connsiteY55" fmla="*/ 3104463 h 4301249"/>
              <a:gd name="connsiteX56" fmla="*/ 3076720 w 4100376"/>
              <a:gd name="connsiteY56" fmla="*/ 3217578 h 4301249"/>
              <a:gd name="connsiteX57" fmla="*/ 3076720 w 4100376"/>
              <a:gd name="connsiteY57" fmla="*/ 3221035 h 4301249"/>
              <a:gd name="connsiteX58" fmla="*/ 2972764 w 4100376"/>
              <a:gd name="connsiteY58" fmla="*/ 3209335 h 4301249"/>
              <a:gd name="connsiteX59" fmla="*/ 3015202 w 4100376"/>
              <a:gd name="connsiteY59" fmla="*/ 3138198 h 4301249"/>
              <a:gd name="connsiteX60" fmla="*/ 2863500 w 4100376"/>
              <a:gd name="connsiteY60" fmla="*/ 2984673 h 4301249"/>
              <a:gd name="connsiteX61" fmla="*/ 2815360 w 4100376"/>
              <a:gd name="connsiteY61" fmla="*/ 2944568 h 4301249"/>
              <a:gd name="connsiteX62" fmla="*/ 2798575 w 4100376"/>
              <a:gd name="connsiteY62" fmla="*/ 2717547 h 4301249"/>
              <a:gd name="connsiteX63" fmla="*/ 2836580 w 4100376"/>
              <a:gd name="connsiteY63" fmla="*/ 2582532 h 4301249"/>
              <a:gd name="connsiteX64" fmla="*/ 2671575 w 4100376"/>
              <a:gd name="connsiteY64" fmla="*/ 2574910 h 4301249"/>
              <a:gd name="connsiteX65" fmla="*/ 2682660 w 4100376"/>
              <a:gd name="connsiteY65" fmla="*/ 2654032 h 4301249"/>
              <a:gd name="connsiteX66" fmla="*/ 2515439 w 4100376"/>
              <a:gd name="connsiteY66" fmla="*/ 2649313 h 4301249"/>
              <a:gd name="connsiteX67" fmla="*/ 2578780 w 4100376"/>
              <a:gd name="connsiteY67" fmla="*/ 2721721 h 4301249"/>
              <a:gd name="connsiteX68" fmla="*/ 2578780 w 4100376"/>
              <a:gd name="connsiteY68" fmla="*/ 2852562 h 4301249"/>
              <a:gd name="connsiteX69" fmla="*/ 2606017 w 4100376"/>
              <a:gd name="connsiteY69" fmla="*/ 2895570 h 4301249"/>
              <a:gd name="connsiteX70" fmla="*/ 2504354 w 4100376"/>
              <a:gd name="connsiteY70" fmla="*/ 2970155 h 4301249"/>
              <a:gd name="connsiteX71" fmla="*/ 2310213 w 4100376"/>
              <a:gd name="connsiteY71" fmla="*/ 3202620 h 4301249"/>
              <a:gd name="connsiteX72" fmla="*/ 2210767 w 4100376"/>
              <a:gd name="connsiteY72" fmla="*/ 3213690 h 4301249"/>
              <a:gd name="connsiteX73" fmla="*/ 2007758 w 4100376"/>
              <a:gd name="connsiteY73" fmla="*/ 3071598 h 4301249"/>
              <a:gd name="connsiteX74" fmla="*/ 1912746 w 4100376"/>
              <a:gd name="connsiteY74" fmla="*/ 3130394 h 4301249"/>
              <a:gd name="connsiteX75" fmla="*/ 1910529 w 4100376"/>
              <a:gd name="connsiteY75" fmla="*/ 3216231 h 4301249"/>
              <a:gd name="connsiteX76" fmla="*/ 1779729 w 4100376"/>
              <a:gd name="connsiteY76" fmla="*/ 3218408 h 4301249"/>
              <a:gd name="connsiteX77" fmla="*/ 1702769 w 4100376"/>
              <a:gd name="connsiteY77" fmla="*/ 3306422 h 4301249"/>
              <a:gd name="connsiteX78" fmla="*/ 1524463 w 4100376"/>
              <a:gd name="connsiteY78" fmla="*/ 3315314 h 4301249"/>
              <a:gd name="connsiteX79" fmla="*/ 1483924 w 4100376"/>
              <a:gd name="connsiteY79" fmla="*/ 3240911 h 4301249"/>
              <a:gd name="connsiteX80" fmla="*/ 1312269 w 4100376"/>
              <a:gd name="connsiteY80" fmla="*/ 3245447 h 4301249"/>
              <a:gd name="connsiteX81" fmla="*/ 1199522 w 4100376"/>
              <a:gd name="connsiteY81" fmla="*/ 3283738 h 4301249"/>
              <a:gd name="connsiteX82" fmla="*/ 1100076 w 4100376"/>
              <a:gd name="connsiteY82" fmla="*/ 3252343 h 4301249"/>
              <a:gd name="connsiteX83" fmla="*/ 1059537 w 4100376"/>
              <a:gd name="connsiteY83" fmla="*/ 3168685 h 4301249"/>
              <a:gd name="connsiteX84" fmla="*/ 1000630 w 4100376"/>
              <a:gd name="connsiteY84" fmla="*/ 3094282 h 4301249"/>
              <a:gd name="connsiteX85" fmla="*/ 993979 w 4100376"/>
              <a:gd name="connsiteY85" fmla="*/ 3039840 h 4301249"/>
              <a:gd name="connsiteX86" fmla="*/ 790653 w 4100376"/>
              <a:gd name="connsiteY86" fmla="*/ 3062706 h 4301249"/>
              <a:gd name="connsiteX87" fmla="*/ 774818 w 4100376"/>
              <a:gd name="connsiteY87" fmla="*/ 3164148 h 4301249"/>
              <a:gd name="connsiteX88" fmla="*/ 725411 w 4100376"/>
              <a:gd name="connsiteY88" fmla="*/ 3200261 h 4301249"/>
              <a:gd name="connsiteX89" fmla="*/ 409338 w 4100376"/>
              <a:gd name="connsiteY89" fmla="*/ 3249440 h 4301249"/>
              <a:gd name="connsiteX90" fmla="*/ 326264 w 4100376"/>
              <a:gd name="connsiteY90" fmla="*/ 3304885 h 4301249"/>
              <a:gd name="connsiteX91" fmla="*/ 322331 w 4100376"/>
              <a:gd name="connsiteY91" fmla="*/ 3302534 h 4301249"/>
              <a:gd name="connsiteX92" fmla="*/ 407123 w 4100376"/>
              <a:gd name="connsiteY92" fmla="*/ 3245976 h 4301249"/>
              <a:gd name="connsiteX93" fmla="*/ 378996 w 4100376"/>
              <a:gd name="connsiteY93" fmla="*/ 3104463 h 4301249"/>
              <a:gd name="connsiteX94" fmla="*/ 231791 w 4100376"/>
              <a:gd name="connsiteY94" fmla="*/ 2923574 h 4301249"/>
              <a:gd name="connsiteX95" fmla="*/ 175332 w 4100376"/>
              <a:gd name="connsiteY95" fmla="*/ 2867016 h 4301249"/>
              <a:gd name="connsiteX96" fmla="*/ 231791 w 4100376"/>
              <a:gd name="connsiteY96" fmla="*/ 2782299 h 4301249"/>
              <a:gd name="connsiteX97" fmla="*/ 113124 w 4100376"/>
              <a:gd name="connsiteY97" fmla="*/ 2720014 h 4301249"/>
              <a:gd name="connsiteX98" fmla="*/ 113124 w 4100376"/>
              <a:gd name="connsiteY98" fmla="*/ 2601172 h 4301249"/>
              <a:gd name="connsiteX99" fmla="*/ 90540 w 4100376"/>
              <a:gd name="connsiteY99" fmla="*/ 2482568 h 4301249"/>
              <a:gd name="connsiteX100" fmla="*/ 90540 w 4100376"/>
              <a:gd name="connsiteY100" fmla="*/ 2459897 h 4301249"/>
              <a:gd name="connsiteX101" fmla="*/ 33876 w 4100376"/>
              <a:gd name="connsiteY101" fmla="*/ 2397612 h 4301249"/>
              <a:gd name="connsiteX102" fmla="*/ 0 w 4100376"/>
              <a:gd name="connsiteY102" fmla="*/ 2459897 h 4301249"/>
              <a:gd name="connsiteX103" fmla="*/ 0 w 4100376"/>
              <a:gd name="connsiteY103" fmla="*/ 2341055 h 4301249"/>
              <a:gd name="connsiteX104" fmla="*/ 90540 w 4100376"/>
              <a:gd name="connsiteY104" fmla="*/ 2250610 h 4301249"/>
              <a:gd name="connsiteX105" fmla="*/ 33876 w 4100376"/>
              <a:gd name="connsiteY105" fmla="*/ 2103608 h 4301249"/>
              <a:gd name="connsiteX106" fmla="*/ 113124 w 4100376"/>
              <a:gd name="connsiteY106" fmla="*/ 2018891 h 4301249"/>
              <a:gd name="connsiteX107" fmla="*/ 90540 w 4100376"/>
              <a:gd name="connsiteY107" fmla="*/ 1928447 h 4301249"/>
              <a:gd name="connsiteX108" fmla="*/ 113124 w 4100376"/>
              <a:gd name="connsiteY108" fmla="*/ 1871889 h 4301249"/>
              <a:gd name="connsiteX109" fmla="*/ 231791 w 4100376"/>
              <a:gd name="connsiteY109" fmla="*/ 1719160 h 4301249"/>
              <a:gd name="connsiteX110" fmla="*/ 175332 w 4100376"/>
              <a:gd name="connsiteY110" fmla="*/ 1696489 h 4301249"/>
              <a:gd name="connsiteX111" fmla="*/ 265872 w 4100376"/>
              <a:gd name="connsiteY111" fmla="*/ 1639932 h 4301249"/>
              <a:gd name="connsiteX112" fmla="*/ 469536 w 4100376"/>
              <a:gd name="connsiteY112" fmla="*/ 1606045 h 4301249"/>
              <a:gd name="connsiteX113" fmla="*/ 469536 w 4100376"/>
              <a:gd name="connsiteY113" fmla="*/ 644566 h 4301249"/>
              <a:gd name="connsiteX114" fmla="*/ 469536 w 4100376"/>
              <a:gd name="connsiteY114" fmla="*/ 554121 h 4301249"/>
              <a:gd name="connsiteX115" fmla="*/ 701326 w 4100376"/>
              <a:gd name="connsiteY115" fmla="*/ 554121 h 4301249"/>
              <a:gd name="connsiteX116" fmla="*/ 701326 w 4100376"/>
              <a:gd name="connsiteY116"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2784956 w 4100376"/>
              <a:gd name="connsiteY5" fmla="*/ 3682646 h 4301249"/>
              <a:gd name="connsiteX6" fmla="*/ 2958052 w 4100376"/>
              <a:gd name="connsiteY6" fmla="*/ 3771938 h 4301249"/>
              <a:gd name="connsiteX7" fmla="*/ 3105052 w 4100376"/>
              <a:gd name="connsiteY7" fmla="*/ 3918940 h 4301249"/>
              <a:gd name="connsiteX8" fmla="*/ 3308716 w 4100376"/>
              <a:gd name="connsiteY8" fmla="*/ 4065942 h 4301249"/>
              <a:gd name="connsiteX9" fmla="*/ 3309187 w 4100376"/>
              <a:gd name="connsiteY9" fmla="*/ 4067837 h 4301249"/>
              <a:gd name="connsiteX10" fmla="*/ 3107364 w 4100376"/>
              <a:gd name="connsiteY10" fmla="*/ 3922518 h 4301249"/>
              <a:gd name="connsiteX11" fmla="*/ 2960412 w 4100376"/>
              <a:gd name="connsiteY11" fmla="*/ 3775526 h 4301249"/>
              <a:gd name="connsiteX12" fmla="*/ 2784956 w 4100376"/>
              <a:gd name="connsiteY12" fmla="*/ 3684790 h 4301249"/>
              <a:gd name="connsiteX13" fmla="*/ 2784956 w 4100376"/>
              <a:gd name="connsiteY13" fmla="*/ 3682646 h 4301249"/>
              <a:gd name="connsiteX14" fmla="*/ 786497 w 4100376"/>
              <a:gd name="connsiteY14" fmla="*/ 3626103 h 4301249"/>
              <a:gd name="connsiteX15" fmla="*/ 788436 w 4100376"/>
              <a:gd name="connsiteY15" fmla="*/ 3628171 h 4301249"/>
              <a:gd name="connsiteX16" fmla="*/ 786497 w 4100376"/>
              <a:gd name="connsiteY16" fmla="*/ 3626103 h 4301249"/>
              <a:gd name="connsiteX17" fmla="*/ 554327 w 4100376"/>
              <a:gd name="connsiteY17" fmla="*/ 3452506 h 4301249"/>
              <a:gd name="connsiteX18" fmla="*/ 556607 w 4100376"/>
              <a:gd name="connsiteY18" fmla="*/ 3452506 h 4301249"/>
              <a:gd name="connsiteX19" fmla="*/ 556607 w 4100376"/>
              <a:gd name="connsiteY19" fmla="*/ 3534253 h 4301249"/>
              <a:gd name="connsiteX20" fmla="*/ 554327 w 4100376"/>
              <a:gd name="connsiteY20" fmla="*/ 3534253 h 4301249"/>
              <a:gd name="connsiteX21" fmla="*/ 554327 w 4100376"/>
              <a:gd name="connsiteY21" fmla="*/ 3452506 h 4301249"/>
              <a:gd name="connsiteX22" fmla="*/ 378996 w 4100376"/>
              <a:gd name="connsiteY22" fmla="*/ 3338515 h 4301249"/>
              <a:gd name="connsiteX23" fmla="*/ 381151 w 4100376"/>
              <a:gd name="connsiteY23" fmla="*/ 3339813 h 4301249"/>
              <a:gd name="connsiteX24" fmla="*/ 381151 w 4100376"/>
              <a:gd name="connsiteY24" fmla="*/ 3396432 h 4301249"/>
              <a:gd name="connsiteX25" fmla="*/ 407845 w 4100376"/>
              <a:gd name="connsiteY25" fmla="*/ 3449536 h 4301249"/>
              <a:gd name="connsiteX26" fmla="*/ 407123 w 4100376"/>
              <a:gd name="connsiteY26" fmla="*/ 3449536 h 4301249"/>
              <a:gd name="connsiteX27" fmla="*/ 378996 w 4100376"/>
              <a:gd name="connsiteY27" fmla="*/ 3392978 h 4301249"/>
              <a:gd name="connsiteX28" fmla="*/ 378996 w 4100376"/>
              <a:gd name="connsiteY28" fmla="*/ 3338515 h 4301249"/>
              <a:gd name="connsiteX29" fmla="*/ 701326 w 4100376"/>
              <a:gd name="connsiteY29" fmla="*/ 0 h 4301249"/>
              <a:gd name="connsiteX30" fmla="*/ 3574382 w 4100376"/>
              <a:gd name="connsiteY30" fmla="*/ 22671 h 4301249"/>
              <a:gd name="connsiteX31" fmla="*/ 3631046 w 4100376"/>
              <a:gd name="connsiteY31" fmla="*/ 169673 h 4301249"/>
              <a:gd name="connsiteX32" fmla="*/ 3721586 w 4100376"/>
              <a:gd name="connsiteY32" fmla="*/ 260117 h 4301249"/>
              <a:gd name="connsiteX33" fmla="*/ 3687506 w 4100376"/>
              <a:gd name="connsiteY33" fmla="*/ 260117 h 4301249"/>
              <a:gd name="connsiteX34" fmla="*/ 3811921 w 4100376"/>
              <a:gd name="connsiteY34" fmla="*/ 842637 h 4301249"/>
              <a:gd name="connsiteX35" fmla="*/ 3925045 w 4100376"/>
              <a:gd name="connsiteY35" fmla="*/ 933081 h 4301249"/>
              <a:gd name="connsiteX36" fmla="*/ 4072250 w 4100376"/>
              <a:gd name="connsiteY36" fmla="*/ 1023525 h 4301249"/>
              <a:gd name="connsiteX37" fmla="*/ 4100376 w 4100376"/>
              <a:gd name="connsiteY37" fmla="*/ 1080083 h 4301249"/>
              <a:gd name="connsiteX38" fmla="*/ 4072250 w 4100376"/>
              <a:gd name="connsiteY38" fmla="*/ 1227085 h 4301249"/>
              <a:gd name="connsiteX39" fmla="*/ 3953377 w 4100376"/>
              <a:gd name="connsiteY39" fmla="*/ 1165039 h 4301249"/>
              <a:gd name="connsiteX40" fmla="*/ 3868586 w 4100376"/>
              <a:gd name="connsiteY40" fmla="*/ 1255483 h 4301249"/>
              <a:gd name="connsiteX41" fmla="*/ 3868586 w 4100376"/>
              <a:gd name="connsiteY41" fmla="*/ 1312041 h 4301249"/>
              <a:gd name="connsiteX42" fmla="*/ 3778046 w 4100376"/>
              <a:gd name="connsiteY42" fmla="*/ 1312041 h 4301249"/>
              <a:gd name="connsiteX43" fmla="*/ 3721586 w 4100376"/>
              <a:gd name="connsiteY43" fmla="*/ 1464531 h 4301249"/>
              <a:gd name="connsiteX44" fmla="*/ 3721586 w 4100376"/>
              <a:gd name="connsiteY44" fmla="*/ 1606045 h 4301249"/>
              <a:gd name="connsiteX45" fmla="*/ 3631046 w 4100376"/>
              <a:gd name="connsiteY45" fmla="*/ 1928447 h 4301249"/>
              <a:gd name="connsiteX46" fmla="*/ 3574382 w 4100376"/>
              <a:gd name="connsiteY46" fmla="*/ 2250610 h 4301249"/>
              <a:gd name="connsiteX47" fmla="*/ 3546255 w 4100376"/>
              <a:gd name="connsiteY47" fmla="*/ 2397612 h 4301249"/>
              <a:gd name="connsiteX48" fmla="*/ 3455715 w 4100376"/>
              <a:gd name="connsiteY48" fmla="*/ 2459897 h 4301249"/>
              <a:gd name="connsiteX49" fmla="*/ 3336842 w 4100376"/>
              <a:gd name="connsiteY49" fmla="*/ 2629570 h 4301249"/>
              <a:gd name="connsiteX50" fmla="*/ 3308716 w 4100376"/>
              <a:gd name="connsiteY50" fmla="*/ 2867016 h 4301249"/>
              <a:gd name="connsiteX51" fmla="*/ 3252051 w 4100376"/>
              <a:gd name="connsiteY51" fmla="*/ 2923574 h 4301249"/>
              <a:gd name="connsiteX52" fmla="*/ 3167260 w 4100376"/>
              <a:gd name="connsiteY52" fmla="*/ 2923574 h 4301249"/>
              <a:gd name="connsiteX53" fmla="*/ 3105052 w 4100376"/>
              <a:gd name="connsiteY53" fmla="*/ 3014018 h 4301249"/>
              <a:gd name="connsiteX54" fmla="*/ 3105052 w 4100376"/>
              <a:gd name="connsiteY54" fmla="*/ 3104463 h 4301249"/>
              <a:gd name="connsiteX55" fmla="*/ 3076720 w 4100376"/>
              <a:gd name="connsiteY55" fmla="*/ 3217578 h 4301249"/>
              <a:gd name="connsiteX56" fmla="*/ 3076720 w 4100376"/>
              <a:gd name="connsiteY56" fmla="*/ 3221035 h 4301249"/>
              <a:gd name="connsiteX57" fmla="*/ 2972764 w 4100376"/>
              <a:gd name="connsiteY57" fmla="*/ 3209335 h 4301249"/>
              <a:gd name="connsiteX58" fmla="*/ 3015202 w 4100376"/>
              <a:gd name="connsiteY58" fmla="*/ 3138198 h 4301249"/>
              <a:gd name="connsiteX59" fmla="*/ 2863500 w 4100376"/>
              <a:gd name="connsiteY59" fmla="*/ 2984673 h 4301249"/>
              <a:gd name="connsiteX60" fmla="*/ 2815360 w 4100376"/>
              <a:gd name="connsiteY60" fmla="*/ 2944568 h 4301249"/>
              <a:gd name="connsiteX61" fmla="*/ 2798575 w 4100376"/>
              <a:gd name="connsiteY61" fmla="*/ 2717547 h 4301249"/>
              <a:gd name="connsiteX62" fmla="*/ 2836580 w 4100376"/>
              <a:gd name="connsiteY62" fmla="*/ 2582532 h 4301249"/>
              <a:gd name="connsiteX63" fmla="*/ 2671575 w 4100376"/>
              <a:gd name="connsiteY63" fmla="*/ 2574910 h 4301249"/>
              <a:gd name="connsiteX64" fmla="*/ 2682660 w 4100376"/>
              <a:gd name="connsiteY64" fmla="*/ 2654032 h 4301249"/>
              <a:gd name="connsiteX65" fmla="*/ 2515439 w 4100376"/>
              <a:gd name="connsiteY65" fmla="*/ 2649313 h 4301249"/>
              <a:gd name="connsiteX66" fmla="*/ 2578780 w 4100376"/>
              <a:gd name="connsiteY66" fmla="*/ 2721721 h 4301249"/>
              <a:gd name="connsiteX67" fmla="*/ 2578780 w 4100376"/>
              <a:gd name="connsiteY67" fmla="*/ 2852562 h 4301249"/>
              <a:gd name="connsiteX68" fmla="*/ 2606017 w 4100376"/>
              <a:gd name="connsiteY68" fmla="*/ 2895570 h 4301249"/>
              <a:gd name="connsiteX69" fmla="*/ 2504354 w 4100376"/>
              <a:gd name="connsiteY69" fmla="*/ 2970155 h 4301249"/>
              <a:gd name="connsiteX70" fmla="*/ 2310213 w 4100376"/>
              <a:gd name="connsiteY70" fmla="*/ 3202620 h 4301249"/>
              <a:gd name="connsiteX71" fmla="*/ 2210767 w 4100376"/>
              <a:gd name="connsiteY71" fmla="*/ 3213690 h 4301249"/>
              <a:gd name="connsiteX72" fmla="*/ 2007758 w 4100376"/>
              <a:gd name="connsiteY72" fmla="*/ 3071598 h 4301249"/>
              <a:gd name="connsiteX73" fmla="*/ 1912746 w 4100376"/>
              <a:gd name="connsiteY73" fmla="*/ 3130394 h 4301249"/>
              <a:gd name="connsiteX74" fmla="*/ 1910529 w 4100376"/>
              <a:gd name="connsiteY74" fmla="*/ 3216231 h 4301249"/>
              <a:gd name="connsiteX75" fmla="*/ 1779729 w 4100376"/>
              <a:gd name="connsiteY75" fmla="*/ 3218408 h 4301249"/>
              <a:gd name="connsiteX76" fmla="*/ 1702769 w 4100376"/>
              <a:gd name="connsiteY76" fmla="*/ 3306422 h 4301249"/>
              <a:gd name="connsiteX77" fmla="*/ 1524463 w 4100376"/>
              <a:gd name="connsiteY77" fmla="*/ 3315314 h 4301249"/>
              <a:gd name="connsiteX78" fmla="*/ 1483924 w 4100376"/>
              <a:gd name="connsiteY78" fmla="*/ 3240911 h 4301249"/>
              <a:gd name="connsiteX79" fmla="*/ 1312269 w 4100376"/>
              <a:gd name="connsiteY79" fmla="*/ 3245447 h 4301249"/>
              <a:gd name="connsiteX80" fmla="*/ 1199522 w 4100376"/>
              <a:gd name="connsiteY80" fmla="*/ 3283738 h 4301249"/>
              <a:gd name="connsiteX81" fmla="*/ 1100076 w 4100376"/>
              <a:gd name="connsiteY81" fmla="*/ 3252343 h 4301249"/>
              <a:gd name="connsiteX82" fmla="*/ 1059537 w 4100376"/>
              <a:gd name="connsiteY82" fmla="*/ 3168685 h 4301249"/>
              <a:gd name="connsiteX83" fmla="*/ 1000630 w 4100376"/>
              <a:gd name="connsiteY83" fmla="*/ 3094282 h 4301249"/>
              <a:gd name="connsiteX84" fmla="*/ 993979 w 4100376"/>
              <a:gd name="connsiteY84" fmla="*/ 3039840 h 4301249"/>
              <a:gd name="connsiteX85" fmla="*/ 790653 w 4100376"/>
              <a:gd name="connsiteY85" fmla="*/ 3062706 h 4301249"/>
              <a:gd name="connsiteX86" fmla="*/ 774818 w 4100376"/>
              <a:gd name="connsiteY86" fmla="*/ 3164148 h 4301249"/>
              <a:gd name="connsiteX87" fmla="*/ 725411 w 4100376"/>
              <a:gd name="connsiteY87" fmla="*/ 3200261 h 4301249"/>
              <a:gd name="connsiteX88" fmla="*/ 409338 w 4100376"/>
              <a:gd name="connsiteY88" fmla="*/ 3249440 h 4301249"/>
              <a:gd name="connsiteX89" fmla="*/ 326264 w 4100376"/>
              <a:gd name="connsiteY89" fmla="*/ 3304885 h 4301249"/>
              <a:gd name="connsiteX90" fmla="*/ 322331 w 4100376"/>
              <a:gd name="connsiteY90" fmla="*/ 3302534 h 4301249"/>
              <a:gd name="connsiteX91" fmla="*/ 407123 w 4100376"/>
              <a:gd name="connsiteY91" fmla="*/ 3245976 h 4301249"/>
              <a:gd name="connsiteX92" fmla="*/ 378996 w 4100376"/>
              <a:gd name="connsiteY92" fmla="*/ 3104463 h 4301249"/>
              <a:gd name="connsiteX93" fmla="*/ 231791 w 4100376"/>
              <a:gd name="connsiteY93" fmla="*/ 2923574 h 4301249"/>
              <a:gd name="connsiteX94" fmla="*/ 175332 w 4100376"/>
              <a:gd name="connsiteY94" fmla="*/ 2867016 h 4301249"/>
              <a:gd name="connsiteX95" fmla="*/ 231791 w 4100376"/>
              <a:gd name="connsiteY95" fmla="*/ 2782299 h 4301249"/>
              <a:gd name="connsiteX96" fmla="*/ 113124 w 4100376"/>
              <a:gd name="connsiteY96" fmla="*/ 2720014 h 4301249"/>
              <a:gd name="connsiteX97" fmla="*/ 113124 w 4100376"/>
              <a:gd name="connsiteY97" fmla="*/ 2601172 h 4301249"/>
              <a:gd name="connsiteX98" fmla="*/ 90540 w 4100376"/>
              <a:gd name="connsiteY98" fmla="*/ 2482568 h 4301249"/>
              <a:gd name="connsiteX99" fmla="*/ 90540 w 4100376"/>
              <a:gd name="connsiteY99" fmla="*/ 2459897 h 4301249"/>
              <a:gd name="connsiteX100" fmla="*/ 33876 w 4100376"/>
              <a:gd name="connsiteY100" fmla="*/ 2397612 h 4301249"/>
              <a:gd name="connsiteX101" fmla="*/ 0 w 4100376"/>
              <a:gd name="connsiteY101" fmla="*/ 2459897 h 4301249"/>
              <a:gd name="connsiteX102" fmla="*/ 0 w 4100376"/>
              <a:gd name="connsiteY102" fmla="*/ 2341055 h 4301249"/>
              <a:gd name="connsiteX103" fmla="*/ 90540 w 4100376"/>
              <a:gd name="connsiteY103" fmla="*/ 2250610 h 4301249"/>
              <a:gd name="connsiteX104" fmla="*/ 33876 w 4100376"/>
              <a:gd name="connsiteY104" fmla="*/ 2103608 h 4301249"/>
              <a:gd name="connsiteX105" fmla="*/ 113124 w 4100376"/>
              <a:gd name="connsiteY105" fmla="*/ 2018891 h 4301249"/>
              <a:gd name="connsiteX106" fmla="*/ 90540 w 4100376"/>
              <a:gd name="connsiteY106" fmla="*/ 1928447 h 4301249"/>
              <a:gd name="connsiteX107" fmla="*/ 113124 w 4100376"/>
              <a:gd name="connsiteY107" fmla="*/ 1871889 h 4301249"/>
              <a:gd name="connsiteX108" fmla="*/ 231791 w 4100376"/>
              <a:gd name="connsiteY108" fmla="*/ 1719160 h 4301249"/>
              <a:gd name="connsiteX109" fmla="*/ 175332 w 4100376"/>
              <a:gd name="connsiteY109" fmla="*/ 1696489 h 4301249"/>
              <a:gd name="connsiteX110" fmla="*/ 265872 w 4100376"/>
              <a:gd name="connsiteY110" fmla="*/ 1639932 h 4301249"/>
              <a:gd name="connsiteX111" fmla="*/ 469536 w 4100376"/>
              <a:gd name="connsiteY111" fmla="*/ 1606045 h 4301249"/>
              <a:gd name="connsiteX112" fmla="*/ 469536 w 4100376"/>
              <a:gd name="connsiteY112" fmla="*/ 644566 h 4301249"/>
              <a:gd name="connsiteX113" fmla="*/ 469536 w 4100376"/>
              <a:gd name="connsiteY113" fmla="*/ 554121 h 4301249"/>
              <a:gd name="connsiteX114" fmla="*/ 701326 w 4100376"/>
              <a:gd name="connsiteY114" fmla="*/ 554121 h 4301249"/>
              <a:gd name="connsiteX115" fmla="*/ 701326 w 4100376"/>
              <a:gd name="connsiteY115"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2784956 w 4100376"/>
              <a:gd name="connsiteY5" fmla="*/ 3682646 h 4301249"/>
              <a:gd name="connsiteX6" fmla="*/ 2958052 w 4100376"/>
              <a:gd name="connsiteY6" fmla="*/ 3771938 h 4301249"/>
              <a:gd name="connsiteX7" fmla="*/ 3105052 w 4100376"/>
              <a:gd name="connsiteY7" fmla="*/ 3918940 h 4301249"/>
              <a:gd name="connsiteX8" fmla="*/ 3308716 w 4100376"/>
              <a:gd name="connsiteY8" fmla="*/ 4065942 h 4301249"/>
              <a:gd name="connsiteX9" fmla="*/ 3309187 w 4100376"/>
              <a:gd name="connsiteY9" fmla="*/ 4067837 h 4301249"/>
              <a:gd name="connsiteX10" fmla="*/ 3107364 w 4100376"/>
              <a:gd name="connsiteY10" fmla="*/ 3922518 h 4301249"/>
              <a:gd name="connsiteX11" fmla="*/ 2960412 w 4100376"/>
              <a:gd name="connsiteY11" fmla="*/ 3775526 h 4301249"/>
              <a:gd name="connsiteX12" fmla="*/ 2784956 w 4100376"/>
              <a:gd name="connsiteY12" fmla="*/ 3684790 h 4301249"/>
              <a:gd name="connsiteX13" fmla="*/ 2784956 w 4100376"/>
              <a:gd name="connsiteY13" fmla="*/ 3682646 h 4301249"/>
              <a:gd name="connsiteX14" fmla="*/ 554327 w 4100376"/>
              <a:gd name="connsiteY14" fmla="*/ 3452506 h 4301249"/>
              <a:gd name="connsiteX15" fmla="*/ 556607 w 4100376"/>
              <a:gd name="connsiteY15" fmla="*/ 3452506 h 4301249"/>
              <a:gd name="connsiteX16" fmla="*/ 556607 w 4100376"/>
              <a:gd name="connsiteY16" fmla="*/ 3534253 h 4301249"/>
              <a:gd name="connsiteX17" fmla="*/ 554327 w 4100376"/>
              <a:gd name="connsiteY17" fmla="*/ 3534253 h 4301249"/>
              <a:gd name="connsiteX18" fmla="*/ 554327 w 4100376"/>
              <a:gd name="connsiteY18" fmla="*/ 3452506 h 4301249"/>
              <a:gd name="connsiteX19" fmla="*/ 378996 w 4100376"/>
              <a:gd name="connsiteY19" fmla="*/ 3338515 h 4301249"/>
              <a:gd name="connsiteX20" fmla="*/ 381151 w 4100376"/>
              <a:gd name="connsiteY20" fmla="*/ 3339813 h 4301249"/>
              <a:gd name="connsiteX21" fmla="*/ 381151 w 4100376"/>
              <a:gd name="connsiteY21" fmla="*/ 3396432 h 4301249"/>
              <a:gd name="connsiteX22" fmla="*/ 407845 w 4100376"/>
              <a:gd name="connsiteY22" fmla="*/ 3449536 h 4301249"/>
              <a:gd name="connsiteX23" fmla="*/ 407123 w 4100376"/>
              <a:gd name="connsiteY23" fmla="*/ 3449536 h 4301249"/>
              <a:gd name="connsiteX24" fmla="*/ 378996 w 4100376"/>
              <a:gd name="connsiteY24" fmla="*/ 3392978 h 4301249"/>
              <a:gd name="connsiteX25" fmla="*/ 378996 w 4100376"/>
              <a:gd name="connsiteY25" fmla="*/ 3338515 h 4301249"/>
              <a:gd name="connsiteX26" fmla="*/ 701326 w 4100376"/>
              <a:gd name="connsiteY26" fmla="*/ 0 h 4301249"/>
              <a:gd name="connsiteX27" fmla="*/ 3574382 w 4100376"/>
              <a:gd name="connsiteY27" fmla="*/ 22671 h 4301249"/>
              <a:gd name="connsiteX28" fmla="*/ 3631046 w 4100376"/>
              <a:gd name="connsiteY28" fmla="*/ 169673 h 4301249"/>
              <a:gd name="connsiteX29" fmla="*/ 3721586 w 4100376"/>
              <a:gd name="connsiteY29" fmla="*/ 260117 h 4301249"/>
              <a:gd name="connsiteX30" fmla="*/ 3687506 w 4100376"/>
              <a:gd name="connsiteY30" fmla="*/ 260117 h 4301249"/>
              <a:gd name="connsiteX31" fmla="*/ 3811921 w 4100376"/>
              <a:gd name="connsiteY31" fmla="*/ 842637 h 4301249"/>
              <a:gd name="connsiteX32" fmla="*/ 3925045 w 4100376"/>
              <a:gd name="connsiteY32" fmla="*/ 933081 h 4301249"/>
              <a:gd name="connsiteX33" fmla="*/ 4072250 w 4100376"/>
              <a:gd name="connsiteY33" fmla="*/ 1023525 h 4301249"/>
              <a:gd name="connsiteX34" fmla="*/ 4100376 w 4100376"/>
              <a:gd name="connsiteY34" fmla="*/ 1080083 h 4301249"/>
              <a:gd name="connsiteX35" fmla="*/ 4072250 w 4100376"/>
              <a:gd name="connsiteY35" fmla="*/ 1227085 h 4301249"/>
              <a:gd name="connsiteX36" fmla="*/ 3953377 w 4100376"/>
              <a:gd name="connsiteY36" fmla="*/ 1165039 h 4301249"/>
              <a:gd name="connsiteX37" fmla="*/ 3868586 w 4100376"/>
              <a:gd name="connsiteY37" fmla="*/ 1255483 h 4301249"/>
              <a:gd name="connsiteX38" fmla="*/ 3868586 w 4100376"/>
              <a:gd name="connsiteY38" fmla="*/ 1312041 h 4301249"/>
              <a:gd name="connsiteX39" fmla="*/ 3778046 w 4100376"/>
              <a:gd name="connsiteY39" fmla="*/ 1312041 h 4301249"/>
              <a:gd name="connsiteX40" fmla="*/ 3721586 w 4100376"/>
              <a:gd name="connsiteY40" fmla="*/ 1464531 h 4301249"/>
              <a:gd name="connsiteX41" fmla="*/ 3721586 w 4100376"/>
              <a:gd name="connsiteY41" fmla="*/ 1606045 h 4301249"/>
              <a:gd name="connsiteX42" fmla="*/ 3631046 w 4100376"/>
              <a:gd name="connsiteY42" fmla="*/ 1928447 h 4301249"/>
              <a:gd name="connsiteX43" fmla="*/ 3574382 w 4100376"/>
              <a:gd name="connsiteY43" fmla="*/ 2250610 h 4301249"/>
              <a:gd name="connsiteX44" fmla="*/ 3546255 w 4100376"/>
              <a:gd name="connsiteY44" fmla="*/ 2397612 h 4301249"/>
              <a:gd name="connsiteX45" fmla="*/ 3455715 w 4100376"/>
              <a:gd name="connsiteY45" fmla="*/ 2459897 h 4301249"/>
              <a:gd name="connsiteX46" fmla="*/ 3336842 w 4100376"/>
              <a:gd name="connsiteY46" fmla="*/ 2629570 h 4301249"/>
              <a:gd name="connsiteX47" fmla="*/ 3308716 w 4100376"/>
              <a:gd name="connsiteY47" fmla="*/ 2867016 h 4301249"/>
              <a:gd name="connsiteX48" fmla="*/ 3252051 w 4100376"/>
              <a:gd name="connsiteY48" fmla="*/ 2923574 h 4301249"/>
              <a:gd name="connsiteX49" fmla="*/ 3167260 w 4100376"/>
              <a:gd name="connsiteY49" fmla="*/ 2923574 h 4301249"/>
              <a:gd name="connsiteX50" fmla="*/ 3105052 w 4100376"/>
              <a:gd name="connsiteY50" fmla="*/ 3014018 h 4301249"/>
              <a:gd name="connsiteX51" fmla="*/ 3105052 w 4100376"/>
              <a:gd name="connsiteY51" fmla="*/ 3104463 h 4301249"/>
              <a:gd name="connsiteX52" fmla="*/ 3076720 w 4100376"/>
              <a:gd name="connsiteY52" fmla="*/ 3217578 h 4301249"/>
              <a:gd name="connsiteX53" fmla="*/ 3076720 w 4100376"/>
              <a:gd name="connsiteY53" fmla="*/ 3221035 h 4301249"/>
              <a:gd name="connsiteX54" fmla="*/ 2972764 w 4100376"/>
              <a:gd name="connsiteY54" fmla="*/ 3209335 h 4301249"/>
              <a:gd name="connsiteX55" fmla="*/ 3015202 w 4100376"/>
              <a:gd name="connsiteY55" fmla="*/ 3138198 h 4301249"/>
              <a:gd name="connsiteX56" fmla="*/ 2863500 w 4100376"/>
              <a:gd name="connsiteY56" fmla="*/ 2984673 h 4301249"/>
              <a:gd name="connsiteX57" fmla="*/ 2815360 w 4100376"/>
              <a:gd name="connsiteY57" fmla="*/ 2944568 h 4301249"/>
              <a:gd name="connsiteX58" fmla="*/ 2798575 w 4100376"/>
              <a:gd name="connsiteY58" fmla="*/ 2717547 h 4301249"/>
              <a:gd name="connsiteX59" fmla="*/ 2836580 w 4100376"/>
              <a:gd name="connsiteY59" fmla="*/ 2582532 h 4301249"/>
              <a:gd name="connsiteX60" fmla="*/ 2671575 w 4100376"/>
              <a:gd name="connsiteY60" fmla="*/ 2574910 h 4301249"/>
              <a:gd name="connsiteX61" fmla="*/ 2682660 w 4100376"/>
              <a:gd name="connsiteY61" fmla="*/ 2654032 h 4301249"/>
              <a:gd name="connsiteX62" fmla="*/ 2515439 w 4100376"/>
              <a:gd name="connsiteY62" fmla="*/ 2649313 h 4301249"/>
              <a:gd name="connsiteX63" fmla="*/ 2578780 w 4100376"/>
              <a:gd name="connsiteY63" fmla="*/ 2721721 h 4301249"/>
              <a:gd name="connsiteX64" fmla="*/ 2578780 w 4100376"/>
              <a:gd name="connsiteY64" fmla="*/ 2852562 h 4301249"/>
              <a:gd name="connsiteX65" fmla="*/ 2606017 w 4100376"/>
              <a:gd name="connsiteY65" fmla="*/ 2895570 h 4301249"/>
              <a:gd name="connsiteX66" fmla="*/ 2504354 w 4100376"/>
              <a:gd name="connsiteY66" fmla="*/ 2970155 h 4301249"/>
              <a:gd name="connsiteX67" fmla="*/ 2310213 w 4100376"/>
              <a:gd name="connsiteY67" fmla="*/ 3202620 h 4301249"/>
              <a:gd name="connsiteX68" fmla="*/ 2210767 w 4100376"/>
              <a:gd name="connsiteY68" fmla="*/ 3213690 h 4301249"/>
              <a:gd name="connsiteX69" fmla="*/ 2007758 w 4100376"/>
              <a:gd name="connsiteY69" fmla="*/ 3071598 h 4301249"/>
              <a:gd name="connsiteX70" fmla="*/ 1912746 w 4100376"/>
              <a:gd name="connsiteY70" fmla="*/ 3130394 h 4301249"/>
              <a:gd name="connsiteX71" fmla="*/ 1910529 w 4100376"/>
              <a:gd name="connsiteY71" fmla="*/ 3216231 h 4301249"/>
              <a:gd name="connsiteX72" fmla="*/ 1779729 w 4100376"/>
              <a:gd name="connsiteY72" fmla="*/ 3218408 h 4301249"/>
              <a:gd name="connsiteX73" fmla="*/ 1702769 w 4100376"/>
              <a:gd name="connsiteY73" fmla="*/ 3306422 h 4301249"/>
              <a:gd name="connsiteX74" fmla="*/ 1524463 w 4100376"/>
              <a:gd name="connsiteY74" fmla="*/ 3315314 h 4301249"/>
              <a:gd name="connsiteX75" fmla="*/ 1483924 w 4100376"/>
              <a:gd name="connsiteY75" fmla="*/ 3240911 h 4301249"/>
              <a:gd name="connsiteX76" fmla="*/ 1312269 w 4100376"/>
              <a:gd name="connsiteY76" fmla="*/ 3245447 h 4301249"/>
              <a:gd name="connsiteX77" fmla="*/ 1199522 w 4100376"/>
              <a:gd name="connsiteY77" fmla="*/ 3283738 h 4301249"/>
              <a:gd name="connsiteX78" fmla="*/ 1100076 w 4100376"/>
              <a:gd name="connsiteY78" fmla="*/ 3252343 h 4301249"/>
              <a:gd name="connsiteX79" fmla="*/ 1059537 w 4100376"/>
              <a:gd name="connsiteY79" fmla="*/ 3168685 h 4301249"/>
              <a:gd name="connsiteX80" fmla="*/ 1000630 w 4100376"/>
              <a:gd name="connsiteY80" fmla="*/ 3094282 h 4301249"/>
              <a:gd name="connsiteX81" fmla="*/ 993979 w 4100376"/>
              <a:gd name="connsiteY81" fmla="*/ 3039840 h 4301249"/>
              <a:gd name="connsiteX82" fmla="*/ 790653 w 4100376"/>
              <a:gd name="connsiteY82" fmla="*/ 3062706 h 4301249"/>
              <a:gd name="connsiteX83" fmla="*/ 774818 w 4100376"/>
              <a:gd name="connsiteY83" fmla="*/ 3164148 h 4301249"/>
              <a:gd name="connsiteX84" fmla="*/ 725411 w 4100376"/>
              <a:gd name="connsiteY84" fmla="*/ 3200261 h 4301249"/>
              <a:gd name="connsiteX85" fmla="*/ 409338 w 4100376"/>
              <a:gd name="connsiteY85" fmla="*/ 3249440 h 4301249"/>
              <a:gd name="connsiteX86" fmla="*/ 326264 w 4100376"/>
              <a:gd name="connsiteY86" fmla="*/ 3304885 h 4301249"/>
              <a:gd name="connsiteX87" fmla="*/ 322331 w 4100376"/>
              <a:gd name="connsiteY87" fmla="*/ 3302534 h 4301249"/>
              <a:gd name="connsiteX88" fmla="*/ 407123 w 4100376"/>
              <a:gd name="connsiteY88" fmla="*/ 3245976 h 4301249"/>
              <a:gd name="connsiteX89" fmla="*/ 378996 w 4100376"/>
              <a:gd name="connsiteY89" fmla="*/ 3104463 h 4301249"/>
              <a:gd name="connsiteX90" fmla="*/ 231791 w 4100376"/>
              <a:gd name="connsiteY90" fmla="*/ 2923574 h 4301249"/>
              <a:gd name="connsiteX91" fmla="*/ 175332 w 4100376"/>
              <a:gd name="connsiteY91" fmla="*/ 2867016 h 4301249"/>
              <a:gd name="connsiteX92" fmla="*/ 231791 w 4100376"/>
              <a:gd name="connsiteY92" fmla="*/ 2782299 h 4301249"/>
              <a:gd name="connsiteX93" fmla="*/ 113124 w 4100376"/>
              <a:gd name="connsiteY93" fmla="*/ 2720014 h 4301249"/>
              <a:gd name="connsiteX94" fmla="*/ 113124 w 4100376"/>
              <a:gd name="connsiteY94" fmla="*/ 2601172 h 4301249"/>
              <a:gd name="connsiteX95" fmla="*/ 90540 w 4100376"/>
              <a:gd name="connsiteY95" fmla="*/ 2482568 h 4301249"/>
              <a:gd name="connsiteX96" fmla="*/ 90540 w 4100376"/>
              <a:gd name="connsiteY96" fmla="*/ 2459897 h 4301249"/>
              <a:gd name="connsiteX97" fmla="*/ 33876 w 4100376"/>
              <a:gd name="connsiteY97" fmla="*/ 2397612 h 4301249"/>
              <a:gd name="connsiteX98" fmla="*/ 0 w 4100376"/>
              <a:gd name="connsiteY98" fmla="*/ 2459897 h 4301249"/>
              <a:gd name="connsiteX99" fmla="*/ 0 w 4100376"/>
              <a:gd name="connsiteY99" fmla="*/ 2341055 h 4301249"/>
              <a:gd name="connsiteX100" fmla="*/ 90540 w 4100376"/>
              <a:gd name="connsiteY100" fmla="*/ 2250610 h 4301249"/>
              <a:gd name="connsiteX101" fmla="*/ 33876 w 4100376"/>
              <a:gd name="connsiteY101" fmla="*/ 2103608 h 4301249"/>
              <a:gd name="connsiteX102" fmla="*/ 113124 w 4100376"/>
              <a:gd name="connsiteY102" fmla="*/ 2018891 h 4301249"/>
              <a:gd name="connsiteX103" fmla="*/ 90540 w 4100376"/>
              <a:gd name="connsiteY103" fmla="*/ 1928447 h 4301249"/>
              <a:gd name="connsiteX104" fmla="*/ 113124 w 4100376"/>
              <a:gd name="connsiteY104" fmla="*/ 1871889 h 4301249"/>
              <a:gd name="connsiteX105" fmla="*/ 231791 w 4100376"/>
              <a:gd name="connsiteY105" fmla="*/ 1719160 h 4301249"/>
              <a:gd name="connsiteX106" fmla="*/ 175332 w 4100376"/>
              <a:gd name="connsiteY106" fmla="*/ 1696489 h 4301249"/>
              <a:gd name="connsiteX107" fmla="*/ 265872 w 4100376"/>
              <a:gd name="connsiteY107" fmla="*/ 1639932 h 4301249"/>
              <a:gd name="connsiteX108" fmla="*/ 469536 w 4100376"/>
              <a:gd name="connsiteY108" fmla="*/ 1606045 h 4301249"/>
              <a:gd name="connsiteX109" fmla="*/ 469536 w 4100376"/>
              <a:gd name="connsiteY109" fmla="*/ 644566 h 4301249"/>
              <a:gd name="connsiteX110" fmla="*/ 469536 w 4100376"/>
              <a:gd name="connsiteY110" fmla="*/ 554121 h 4301249"/>
              <a:gd name="connsiteX111" fmla="*/ 701326 w 4100376"/>
              <a:gd name="connsiteY111" fmla="*/ 554121 h 4301249"/>
              <a:gd name="connsiteX112" fmla="*/ 701326 w 4100376"/>
              <a:gd name="connsiteY112"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2784956 w 4100376"/>
              <a:gd name="connsiteY5" fmla="*/ 3682646 h 4301249"/>
              <a:gd name="connsiteX6" fmla="*/ 2958052 w 4100376"/>
              <a:gd name="connsiteY6" fmla="*/ 3771938 h 4301249"/>
              <a:gd name="connsiteX7" fmla="*/ 3105052 w 4100376"/>
              <a:gd name="connsiteY7" fmla="*/ 3918940 h 4301249"/>
              <a:gd name="connsiteX8" fmla="*/ 3308716 w 4100376"/>
              <a:gd name="connsiteY8" fmla="*/ 4065942 h 4301249"/>
              <a:gd name="connsiteX9" fmla="*/ 3309187 w 4100376"/>
              <a:gd name="connsiteY9" fmla="*/ 4067837 h 4301249"/>
              <a:gd name="connsiteX10" fmla="*/ 3107364 w 4100376"/>
              <a:gd name="connsiteY10" fmla="*/ 3922518 h 4301249"/>
              <a:gd name="connsiteX11" fmla="*/ 2960412 w 4100376"/>
              <a:gd name="connsiteY11" fmla="*/ 3775526 h 4301249"/>
              <a:gd name="connsiteX12" fmla="*/ 2784956 w 4100376"/>
              <a:gd name="connsiteY12" fmla="*/ 3684790 h 4301249"/>
              <a:gd name="connsiteX13" fmla="*/ 2784956 w 4100376"/>
              <a:gd name="connsiteY13" fmla="*/ 3682646 h 4301249"/>
              <a:gd name="connsiteX14" fmla="*/ 554327 w 4100376"/>
              <a:gd name="connsiteY14" fmla="*/ 3452506 h 4301249"/>
              <a:gd name="connsiteX15" fmla="*/ 556607 w 4100376"/>
              <a:gd name="connsiteY15" fmla="*/ 3452506 h 4301249"/>
              <a:gd name="connsiteX16" fmla="*/ 556607 w 4100376"/>
              <a:gd name="connsiteY16" fmla="*/ 3534253 h 4301249"/>
              <a:gd name="connsiteX17" fmla="*/ 554327 w 4100376"/>
              <a:gd name="connsiteY17" fmla="*/ 3452506 h 4301249"/>
              <a:gd name="connsiteX18" fmla="*/ 378996 w 4100376"/>
              <a:gd name="connsiteY18" fmla="*/ 3338515 h 4301249"/>
              <a:gd name="connsiteX19" fmla="*/ 381151 w 4100376"/>
              <a:gd name="connsiteY19" fmla="*/ 3339813 h 4301249"/>
              <a:gd name="connsiteX20" fmla="*/ 381151 w 4100376"/>
              <a:gd name="connsiteY20" fmla="*/ 3396432 h 4301249"/>
              <a:gd name="connsiteX21" fmla="*/ 407845 w 4100376"/>
              <a:gd name="connsiteY21" fmla="*/ 3449536 h 4301249"/>
              <a:gd name="connsiteX22" fmla="*/ 407123 w 4100376"/>
              <a:gd name="connsiteY22" fmla="*/ 3449536 h 4301249"/>
              <a:gd name="connsiteX23" fmla="*/ 378996 w 4100376"/>
              <a:gd name="connsiteY23" fmla="*/ 3392978 h 4301249"/>
              <a:gd name="connsiteX24" fmla="*/ 378996 w 4100376"/>
              <a:gd name="connsiteY24" fmla="*/ 3338515 h 4301249"/>
              <a:gd name="connsiteX25" fmla="*/ 701326 w 4100376"/>
              <a:gd name="connsiteY25" fmla="*/ 0 h 4301249"/>
              <a:gd name="connsiteX26" fmla="*/ 3574382 w 4100376"/>
              <a:gd name="connsiteY26" fmla="*/ 22671 h 4301249"/>
              <a:gd name="connsiteX27" fmla="*/ 3631046 w 4100376"/>
              <a:gd name="connsiteY27" fmla="*/ 169673 h 4301249"/>
              <a:gd name="connsiteX28" fmla="*/ 3721586 w 4100376"/>
              <a:gd name="connsiteY28" fmla="*/ 260117 h 4301249"/>
              <a:gd name="connsiteX29" fmla="*/ 3687506 w 4100376"/>
              <a:gd name="connsiteY29" fmla="*/ 260117 h 4301249"/>
              <a:gd name="connsiteX30" fmla="*/ 3811921 w 4100376"/>
              <a:gd name="connsiteY30" fmla="*/ 842637 h 4301249"/>
              <a:gd name="connsiteX31" fmla="*/ 3925045 w 4100376"/>
              <a:gd name="connsiteY31" fmla="*/ 933081 h 4301249"/>
              <a:gd name="connsiteX32" fmla="*/ 4072250 w 4100376"/>
              <a:gd name="connsiteY32" fmla="*/ 1023525 h 4301249"/>
              <a:gd name="connsiteX33" fmla="*/ 4100376 w 4100376"/>
              <a:gd name="connsiteY33" fmla="*/ 1080083 h 4301249"/>
              <a:gd name="connsiteX34" fmla="*/ 4072250 w 4100376"/>
              <a:gd name="connsiteY34" fmla="*/ 1227085 h 4301249"/>
              <a:gd name="connsiteX35" fmla="*/ 3953377 w 4100376"/>
              <a:gd name="connsiteY35" fmla="*/ 1165039 h 4301249"/>
              <a:gd name="connsiteX36" fmla="*/ 3868586 w 4100376"/>
              <a:gd name="connsiteY36" fmla="*/ 1255483 h 4301249"/>
              <a:gd name="connsiteX37" fmla="*/ 3868586 w 4100376"/>
              <a:gd name="connsiteY37" fmla="*/ 1312041 h 4301249"/>
              <a:gd name="connsiteX38" fmla="*/ 3778046 w 4100376"/>
              <a:gd name="connsiteY38" fmla="*/ 1312041 h 4301249"/>
              <a:gd name="connsiteX39" fmla="*/ 3721586 w 4100376"/>
              <a:gd name="connsiteY39" fmla="*/ 1464531 h 4301249"/>
              <a:gd name="connsiteX40" fmla="*/ 3721586 w 4100376"/>
              <a:gd name="connsiteY40" fmla="*/ 1606045 h 4301249"/>
              <a:gd name="connsiteX41" fmla="*/ 3631046 w 4100376"/>
              <a:gd name="connsiteY41" fmla="*/ 1928447 h 4301249"/>
              <a:gd name="connsiteX42" fmla="*/ 3574382 w 4100376"/>
              <a:gd name="connsiteY42" fmla="*/ 2250610 h 4301249"/>
              <a:gd name="connsiteX43" fmla="*/ 3546255 w 4100376"/>
              <a:gd name="connsiteY43" fmla="*/ 2397612 h 4301249"/>
              <a:gd name="connsiteX44" fmla="*/ 3455715 w 4100376"/>
              <a:gd name="connsiteY44" fmla="*/ 2459897 h 4301249"/>
              <a:gd name="connsiteX45" fmla="*/ 3336842 w 4100376"/>
              <a:gd name="connsiteY45" fmla="*/ 2629570 h 4301249"/>
              <a:gd name="connsiteX46" fmla="*/ 3308716 w 4100376"/>
              <a:gd name="connsiteY46" fmla="*/ 2867016 h 4301249"/>
              <a:gd name="connsiteX47" fmla="*/ 3252051 w 4100376"/>
              <a:gd name="connsiteY47" fmla="*/ 2923574 h 4301249"/>
              <a:gd name="connsiteX48" fmla="*/ 3167260 w 4100376"/>
              <a:gd name="connsiteY48" fmla="*/ 2923574 h 4301249"/>
              <a:gd name="connsiteX49" fmla="*/ 3105052 w 4100376"/>
              <a:gd name="connsiteY49" fmla="*/ 3014018 h 4301249"/>
              <a:gd name="connsiteX50" fmla="*/ 3105052 w 4100376"/>
              <a:gd name="connsiteY50" fmla="*/ 3104463 h 4301249"/>
              <a:gd name="connsiteX51" fmla="*/ 3076720 w 4100376"/>
              <a:gd name="connsiteY51" fmla="*/ 3217578 h 4301249"/>
              <a:gd name="connsiteX52" fmla="*/ 3076720 w 4100376"/>
              <a:gd name="connsiteY52" fmla="*/ 3221035 h 4301249"/>
              <a:gd name="connsiteX53" fmla="*/ 2972764 w 4100376"/>
              <a:gd name="connsiteY53" fmla="*/ 3209335 h 4301249"/>
              <a:gd name="connsiteX54" fmla="*/ 3015202 w 4100376"/>
              <a:gd name="connsiteY54" fmla="*/ 3138198 h 4301249"/>
              <a:gd name="connsiteX55" fmla="*/ 2863500 w 4100376"/>
              <a:gd name="connsiteY55" fmla="*/ 2984673 h 4301249"/>
              <a:gd name="connsiteX56" fmla="*/ 2815360 w 4100376"/>
              <a:gd name="connsiteY56" fmla="*/ 2944568 h 4301249"/>
              <a:gd name="connsiteX57" fmla="*/ 2798575 w 4100376"/>
              <a:gd name="connsiteY57" fmla="*/ 2717547 h 4301249"/>
              <a:gd name="connsiteX58" fmla="*/ 2836580 w 4100376"/>
              <a:gd name="connsiteY58" fmla="*/ 2582532 h 4301249"/>
              <a:gd name="connsiteX59" fmla="*/ 2671575 w 4100376"/>
              <a:gd name="connsiteY59" fmla="*/ 2574910 h 4301249"/>
              <a:gd name="connsiteX60" fmla="*/ 2682660 w 4100376"/>
              <a:gd name="connsiteY60" fmla="*/ 2654032 h 4301249"/>
              <a:gd name="connsiteX61" fmla="*/ 2515439 w 4100376"/>
              <a:gd name="connsiteY61" fmla="*/ 2649313 h 4301249"/>
              <a:gd name="connsiteX62" fmla="*/ 2578780 w 4100376"/>
              <a:gd name="connsiteY62" fmla="*/ 2721721 h 4301249"/>
              <a:gd name="connsiteX63" fmla="*/ 2578780 w 4100376"/>
              <a:gd name="connsiteY63" fmla="*/ 2852562 h 4301249"/>
              <a:gd name="connsiteX64" fmla="*/ 2606017 w 4100376"/>
              <a:gd name="connsiteY64" fmla="*/ 2895570 h 4301249"/>
              <a:gd name="connsiteX65" fmla="*/ 2504354 w 4100376"/>
              <a:gd name="connsiteY65" fmla="*/ 2970155 h 4301249"/>
              <a:gd name="connsiteX66" fmla="*/ 2310213 w 4100376"/>
              <a:gd name="connsiteY66" fmla="*/ 3202620 h 4301249"/>
              <a:gd name="connsiteX67" fmla="*/ 2210767 w 4100376"/>
              <a:gd name="connsiteY67" fmla="*/ 3213690 h 4301249"/>
              <a:gd name="connsiteX68" fmla="*/ 2007758 w 4100376"/>
              <a:gd name="connsiteY68" fmla="*/ 3071598 h 4301249"/>
              <a:gd name="connsiteX69" fmla="*/ 1912746 w 4100376"/>
              <a:gd name="connsiteY69" fmla="*/ 3130394 h 4301249"/>
              <a:gd name="connsiteX70" fmla="*/ 1910529 w 4100376"/>
              <a:gd name="connsiteY70" fmla="*/ 3216231 h 4301249"/>
              <a:gd name="connsiteX71" fmla="*/ 1779729 w 4100376"/>
              <a:gd name="connsiteY71" fmla="*/ 3218408 h 4301249"/>
              <a:gd name="connsiteX72" fmla="*/ 1702769 w 4100376"/>
              <a:gd name="connsiteY72" fmla="*/ 3306422 h 4301249"/>
              <a:gd name="connsiteX73" fmla="*/ 1524463 w 4100376"/>
              <a:gd name="connsiteY73" fmla="*/ 3315314 h 4301249"/>
              <a:gd name="connsiteX74" fmla="*/ 1483924 w 4100376"/>
              <a:gd name="connsiteY74" fmla="*/ 3240911 h 4301249"/>
              <a:gd name="connsiteX75" fmla="*/ 1312269 w 4100376"/>
              <a:gd name="connsiteY75" fmla="*/ 3245447 h 4301249"/>
              <a:gd name="connsiteX76" fmla="*/ 1199522 w 4100376"/>
              <a:gd name="connsiteY76" fmla="*/ 3283738 h 4301249"/>
              <a:gd name="connsiteX77" fmla="*/ 1100076 w 4100376"/>
              <a:gd name="connsiteY77" fmla="*/ 3252343 h 4301249"/>
              <a:gd name="connsiteX78" fmla="*/ 1059537 w 4100376"/>
              <a:gd name="connsiteY78" fmla="*/ 3168685 h 4301249"/>
              <a:gd name="connsiteX79" fmla="*/ 1000630 w 4100376"/>
              <a:gd name="connsiteY79" fmla="*/ 3094282 h 4301249"/>
              <a:gd name="connsiteX80" fmla="*/ 993979 w 4100376"/>
              <a:gd name="connsiteY80" fmla="*/ 3039840 h 4301249"/>
              <a:gd name="connsiteX81" fmla="*/ 790653 w 4100376"/>
              <a:gd name="connsiteY81" fmla="*/ 3062706 h 4301249"/>
              <a:gd name="connsiteX82" fmla="*/ 774818 w 4100376"/>
              <a:gd name="connsiteY82" fmla="*/ 3164148 h 4301249"/>
              <a:gd name="connsiteX83" fmla="*/ 725411 w 4100376"/>
              <a:gd name="connsiteY83" fmla="*/ 3200261 h 4301249"/>
              <a:gd name="connsiteX84" fmla="*/ 409338 w 4100376"/>
              <a:gd name="connsiteY84" fmla="*/ 3249440 h 4301249"/>
              <a:gd name="connsiteX85" fmla="*/ 326264 w 4100376"/>
              <a:gd name="connsiteY85" fmla="*/ 3304885 h 4301249"/>
              <a:gd name="connsiteX86" fmla="*/ 322331 w 4100376"/>
              <a:gd name="connsiteY86" fmla="*/ 3302534 h 4301249"/>
              <a:gd name="connsiteX87" fmla="*/ 407123 w 4100376"/>
              <a:gd name="connsiteY87" fmla="*/ 3245976 h 4301249"/>
              <a:gd name="connsiteX88" fmla="*/ 378996 w 4100376"/>
              <a:gd name="connsiteY88" fmla="*/ 3104463 h 4301249"/>
              <a:gd name="connsiteX89" fmla="*/ 231791 w 4100376"/>
              <a:gd name="connsiteY89" fmla="*/ 2923574 h 4301249"/>
              <a:gd name="connsiteX90" fmla="*/ 175332 w 4100376"/>
              <a:gd name="connsiteY90" fmla="*/ 2867016 h 4301249"/>
              <a:gd name="connsiteX91" fmla="*/ 231791 w 4100376"/>
              <a:gd name="connsiteY91" fmla="*/ 2782299 h 4301249"/>
              <a:gd name="connsiteX92" fmla="*/ 113124 w 4100376"/>
              <a:gd name="connsiteY92" fmla="*/ 2720014 h 4301249"/>
              <a:gd name="connsiteX93" fmla="*/ 113124 w 4100376"/>
              <a:gd name="connsiteY93" fmla="*/ 2601172 h 4301249"/>
              <a:gd name="connsiteX94" fmla="*/ 90540 w 4100376"/>
              <a:gd name="connsiteY94" fmla="*/ 2482568 h 4301249"/>
              <a:gd name="connsiteX95" fmla="*/ 90540 w 4100376"/>
              <a:gd name="connsiteY95" fmla="*/ 2459897 h 4301249"/>
              <a:gd name="connsiteX96" fmla="*/ 33876 w 4100376"/>
              <a:gd name="connsiteY96" fmla="*/ 2397612 h 4301249"/>
              <a:gd name="connsiteX97" fmla="*/ 0 w 4100376"/>
              <a:gd name="connsiteY97" fmla="*/ 2459897 h 4301249"/>
              <a:gd name="connsiteX98" fmla="*/ 0 w 4100376"/>
              <a:gd name="connsiteY98" fmla="*/ 2341055 h 4301249"/>
              <a:gd name="connsiteX99" fmla="*/ 90540 w 4100376"/>
              <a:gd name="connsiteY99" fmla="*/ 2250610 h 4301249"/>
              <a:gd name="connsiteX100" fmla="*/ 33876 w 4100376"/>
              <a:gd name="connsiteY100" fmla="*/ 2103608 h 4301249"/>
              <a:gd name="connsiteX101" fmla="*/ 113124 w 4100376"/>
              <a:gd name="connsiteY101" fmla="*/ 2018891 h 4301249"/>
              <a:gd name="connsiteX102" fmla="*/ 90540 w 4100376"/>
              <a:gd name="connsiteY102" fmla="*/ 1928447 h 4301249"/>
              <a:gd name="connsiteX103" fmla="*/ 113124 w 4100376"/>
              <a:gd name="connsiteY103" fmla="*/ 1871889 h 4301249"/>
              <a:gd name="connsiteX104" fmla="*/ 231791 w 4100376"/>
              <a:gd name="connsiteY104" fmla="*/ 1719160 h 4301249"/>
              <a:gd name="connsiteX105" fmla="*/ 175332 w 4100376"/>
              <a:gd name="connsiteY105" fmla="*/ 1696489 h 4301249"/>
              <a:gd name="connsiteX106" fmla="*/ 265872 w 4100376"/>
              <a:gd name="connsiteY106" fmla="*/ 1639932 h 4301249"/>
              <a:gd name="connsiteX107" fmla="*/ 469536 w 4100376"/>
              <a:gd name="connsiteY107" fmla="*/ 1606045 h 4301249"/>
              <a:gd name="connsiteX108" fmla="*/ 469536 w 4100376"/>
              <a:gd name="connsiteY108" fmla="*/ 644566 h 4301249"/>
              <a:gd name="connsiteX109" fmla="*/ 469536 w 4100376"/>
              <a:gd name="connsiteY109" fmla="*/ 554121 h 4301249"/>
              <a:gd name="connsiteX110" fmla="*/ 701326 w 4100376"/>
              <a:gd name="connsiteY110" fmla="*/ 554121 h 4301249"/>
              <a:gd name="connsiteX111" fmla="*/ 701326 w 4100376"/>
              <a:gd name="connsiteY111"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2784956 w 4100376"/>
              <a:gd name="connsiteY5" fmla="*/ 3682646 h 4301249"/>
              <a:gd name="connsiteX6" fmla="*/ 2958052 w 4100376"/>
              <a:gd name="connsiteY6" fmla="*/ 3771938 h 4301249"/>
              <a:gd name="connsiteX7" fmla="*/ 3105052 w 4100376"/>
              <a:gd name="connsiteY7" fmla="*/ 3918940 h 4301249"/>
              <a:gd name="connsiteX8" fmla="*/ 3308716 w 4100376"/>
              <a:gd name="connsiteY8" fmla="*/ 4065942 h 4301249"/>
              <a:gd name="connsiteX9" fmla="*/ 3309187 w 4100376"/>
              <a:gd name="connsiteY9" fmla="*/ 4067837 h 4301249"/>
              <a:gd name="connsiteX10" fmla="*/ 3107364 w 4100376"/>
              <a:gd name="connsiteY10" fmla="*/ 3922518 h 4301249"/>
              <a:gd name="connsiteX11" fmla="*/ 2960412 w 4100376"/>
              <a:gd name="connsiteY11" fmla="*/ 3775526 h 4301249"/>
              <a:gd name="connsiteX12" fmla="*/ 2784956 w 4100376"/>
              <a:gd name="connsiteY12" fmla="*/ 3684790 h 4301249"/>
              <a:gd name="connsiteX13" fmla="*/ 2784956 w 4100376"/>
              <a:gd name="connsiteY13" fmla="*/ 3682646 h 4301249"/>
              <a:gd name="connsiteX14" fmla="*/ 554327 w 4100376"/>
              <a:gd name="connsiteY14" fmla="*/ 3452506 h 4301249"/>
              <a:gd name="connsiteX15" fmla="*/ 556607 w 4100376"/>
              <a:gd name="connsiteY15" fmla="*/ 3452506 h 4301249"/>
              <a:gd name="connsiteX16" fmla="*/ 554327 w 4100376"/>
              <a:gd name="connsiteY16" fmla="*/ 3452506 h 4301249"/>
              <a:gd name="connsiteX17" fmla="*/ 378996 w 4100376"/>
              <a:gd name="connsiteY17" fmla="*/ 3338515 h 4301249"/>
              <a:gd name="connsiteX18" fmla="*/ 381151 w 4100376"/>
              <a:gd name="connsiteY18" fmla="*/ 3339813 h 4301249"/>
              <a:gd name="connsiteX19" fmla="*/ 381151 w 4100376"/>
              <a:gd name="connsiteY19" fmla="*/ 3396432 h 4301249"/>
              <a:gd name="connsiteX20" fmla="*/ 407845 w 4100376"/>
              <a:gd name="connsiteY20" fmla="*/ 3449536 h 4301249"/>
              <a:gd name="connsiteX21" fmla="*/ 407123 w 4100376"/>
              <a:gd name="connsiteY21" fmla="*/ 3449536 h 4301249"/>
              <a:gd name="connsiteX22" fmla="*/ 378996 w 4100376"/>
              <a:gd name="connsiteY22" fmla="*/ 3392978 h 4301249"/>
              <a:gd name="connsiteX23" fmla="*/ 378996 w 4100376"/>
              <a:gd name="connsiteY23" fmla="*/ 3338515 h 4301249"/>
              <a:gd name="connsiteX24" fmla="*/ 701326 w 4100376"/>
              <a:gd name="connsiteY24" fmla="*/ 0 h 4301249"/>
              <a:gd name="connsiteX25" fmla="*/ 3574382 w 4100376"/>
              <a:gd name="connsiteY25" fmla="*/ 22671 h 4301249"/>
              <a:gd name="connsiteX26" fmla="*/ 3631046 w 4100376"/>
              <a:gd name="connsiteY26" fmla="*/ 169673 h 4301249"/>
              <a:gd name="connsiteX27" fmla="*/ 3721586 w 4100376"/>
              <a:gd name="connsiteY27" fmla="*/ 260117 h 4301249"/>
              <a:gd name="connsiteX28" fmla="*/ 3687506 w 4100376"/>
              <a:gd name="connsiteY28" fmla="*/ 260117 h 4301249"/>
              <a:gd name="connsiteX29" fmla="*/ 3811921 w 4100376"/>
              <a:gd name="connsiteY29" fmla="*/ 842637 h 4301249"/>
              <a:gd name="connsiteX30" fmla="*/ 3925045 w 4100376"/>
              <a:gd name="connsiteY30" fmla="*/ 933081 h 4301249"/>
              <a:gd name="connsiteX31" fmla="*/ 4072250 w 4100376"/>
              <a:gd name="connsiteY31" fmla="*/ 1023525 h 4301249"/>
              <a:gd name="connsiteX32" fmla="*/ 4100376 w 4100376"/>
              <a:gd name="connsiteY32" fmla="*/ 1080083 h 4301249"/>
              <a:gd name="connsiteX33" fmla="*/ 4072250 w 4100376"/>
              <a:gd name="connsiteY33" fmla="*/ 1227085 h 4301249"/>
              <a:gd name="connsiteX34" fmla="*/ 3953377 w 4100376"/>
              <a:gd name="connsiteY34" fmla="*/ 1165039 h 4301249"/>
              <a:gd name="connsiteX35" fmla="*/ 3868586 w 4100376"/>
              <a:gd name="connsiteY35" fmla="*/ 1255483 h 4301249"/>
              <a:gd name="connsiteX36" fmla="*/ 3868586 w 4100376"/>
              <a:gd name="connsiteY36" fmla="*/ 1312041 h 4301249"/>
              <a:gd name="connsiteX37" fmla="*/ 3778046 w 4100376"/>
              <a:gd name="connsiteY37" fmla="*/ 1312041 h 4301249"/>
              <a:gd name="connsiteX38" fmla="*/ 3721586 w 4100376"/>
              <a:gd name="connsiteY38" fmla="*/ 1464531 h 4301249"/>
              <a:gd name="connsiteX39" fmla="*/ 3721586 w 4100376"/>
              <a:gd name="connsiteY39" fmla="*/ 1606045 h 4301249"/>
              <a:gd name="connsiteX40" fmla="*/ 3631046 w 4100376"/>
              <a:gd name="connsiteY40" fmla="*/ 1928447 h 4301249"/>
              <a:gd name="connsiteX41" fmla="*/ 3574382 w 4100376"/>
              <a:gd name="connsiteY41" fmla="*/ 2250610 h 4301249"/>
              <a:gd name="connsiteX42" fmla="*/ 3546255 w 4100376"/>
              <a:gd name="connsiteY42" fmla="*/ 2397612 h 4301249"/>
              <a:gd name="connsiteX43" fmla="*/ 3455715 w 4100376"/>
              <a:gd name="connsiteY43" fmla="*/ 2459897 h 4301249"/>
              <a:gd name="connsiteX44" fmla="*/ 3336842 w 4100376"/>
              <a:gd name="connsiteY44" fmla="*/ 2629570 h 4301249"/>
              <a:gd name="connsiteX45" fmla="*/ 3308716 w 4100376"/>
              <a:gd name="connsiteY45" fmla="*/ 2867016 h 4301249"/>
              <a:gd name="connsiteX46" fmla="*/ 3252051 w 4100376"/>
              <a:gd name="connsiteY46" fmla="*/ 2923574 h 4301249"/>
              <a:gd name="connsiteX47" fmla="*/ 3167260 w 4100376"/>
              <a:gd name="connsiteY47" fmla="*/ 2923574 h 4301249"/>
              <a:gd name="connsiteX48" fmla="*/ 3105052 w 4100376"/>
              <a:gd name="connsiteY48" fmla="*/ 3014018 h 4301249"/>
              <a:gd name="connsiteX49" fmla="*/ 3105052 w 4100376"/>
              <a:gd name="connsiteY49" fmla="*/ 3104463 h 4301249"/>
              <a:gd name="connsiteX50" fmla="*/ 3076720 w 4100376"/>
              <a:gd name="connsiteY50" fmla="*/ 3217578 h 4301249"/>
              <a:gd name="connsiteX51" fmla="*/ 3076720 w 4100376"/>
              <a:gd name="connsiteY51" fmla="*/ 3221035 h 4301249"/>
              <a:gd name="connsiteX52" fmla="*/ 2972764 w 4100376"/>
              <a:gd name="connsiteY52" fmla="*/ 3209335 h 4301249"/>
              <a:gd name="connsiteX53" fmla="*/ 3015202 w 4100376"/>
              <a:gd name="connsiteY53" fmla="*/ 3138198 h 4301249"/>
              <a:gd name="connsiteX54" fmla="*/ 2863500 w 4100376"/>
              <a:gd name="connsiteY54" fmla="*/ 2984673 h 4301249"/>
              <a:gd name="connsiteX55" fmla="*/ 2815360 w 4100376"/>
              <a:gd name="connsiteY55" fmla="*/ 2944568 h 4301249"/>
              <a:gd name="connsiteX56" fmla="*/ 2798575 w 4100376"/>
              <a:gd name="connsiteY56" fmla="*/ 2717547 h 4301249"/>
              <a:gd name="connsiteX57" fmla="*/ 2836580 w 4100376"/>
              <a:gd name="connsiteY57" fmla="*/ 2582532 h 4301249"/>
              <a:gd name="connsiteX58" fmla="*/ 2671575 w 4100376"/>
              <a:gd name="connsiteY58" fmla="*/ 2574910 h 4301249"/>
              <a:gd name="connsiteX59" fmla="*/ 2682660 w 4100376"/>
              <a:gd name="connsiteY59" fmla="*/ 2654032 h 4301249"/>
              <a:gd name="connsiteX60" fmla="*/ 2515439 w 4100376"/>
              <a:gd name="connsiteY60" fmla="*/ 2649313 h 4301249"/>
              <a:gd name="connsiteX61" fmla="*/ 2578780 w 4100376"/>
              <a:gd name="connsiteY61" fmla="*/ 2721721 h 4301249"/>
              <a:gd name="connsiteX62" fmla="*/ 2578780 w 4100376"/>
              <a:gd name="connsiteY62" fmla="*/ 2852562 h 4301249"/>
              <a:gd name="connsiteX63" fmla="*/ 2606017 w 4100376"/>
              <a:gd name="connsiteY63" fmla="*/ 2895570 h 4301249"/>
              <a:gd name="connsiteX64" fmla="*/ 2504354 w 4100376"/>
              <a:gd name="connsiteY64" fmla="*/ 2970155 h 4301249"/>
              <a:gd name="connsiteX65" fmla="*/ 2310213 w 4100376"/>
              <a:gd name="connsiteY65" fmla="*/ 3202620 h 4301249"/>
              <a:gd name="connsiteX66" fmla="*/ 2210767 w 4100376"/>
              <a:gd name="connsiteY66" fmla="*/ 3213690 h 4301249"/>
              <a:gd name="connsiteX67" fmla="*/ 2007758 w 4100376"/>
              <a:gd name="connsiteY67" fmla="*/ 3071598 h 4301249"/>
              <a:gd name="connsiteX68" fmla="*/ 1912746 w 4100376"/>
              <a:gd name="connsiteY68" fmla="*/ 3130394 h 4301249"/>
              <a:gd name="connsiteX69" fmla="*/ 1910529 w 4100376"/>
              <a:gd name="connsiteY69" fmla="*/ 3216231 h 4301249"/>
              <a:gd name="connsiteX70" fmla="*/ 1779729 w 4100376"/>
              <a:gd name="connsiteY70" fmla="*/ 3218408 h 4301249"/>
              <a:gd name="connsiteX71" fmla="*/ 1702769 w 4100376"/>
              <a:gd name="connsiteY71" fmla="*/ 3306422 h 4301249"/>
              <a:gd name="connsiteX72" fmla="*/ 1524463 w 4100376"/>
              <a:gd name="connsiteY72" fmla="*/ 3315314 h 4301249"/>
              <a:gd name="connsiteX73" fmla="*/ 1483924 w 4100376"/>
              <a:gd name="connsiteY73" fmla="*/ 3240911 h 4301249"/>
              <a:gd name="connsiteX74" fmla="*/ 1312269 w 4100376"/>
              <a:gd name="connsiteY74" fmla="*/ 3245447 h 4301249"/>
              <a:gd name="connsiteX75" fmla="*/ 1199522 w 4100376"/>
              <a:gd name="connsiteY75" fmla="*/ 3283738 h 4301249"/>
              <a:gd name="connsiteX76" fmla="*/ 1100076 w 4100376"/>
              <a:gd name="connsiteY76" fmla="*/ 3252343 h 4301249"/>
              <a:gd name="connsiteX77" fmla="*/ 1059537 w 4100376"/>
              <a:gd name="connsiteY77" fmla="*/ 3168685 h 4301249"/>
              <a:gd name="connsiteX78" fmla="*/ 1000630 w 4100376"/>
              <a:gd name="connsiteY78" fmla="*/ 3094282 h 4301249"/>
              <a:gd name="connsiteX79" fmla="*/ 993979 w 4100376"/>
              <a:gd name="connsiteY79" fmla="*/ 3039840 h 4301249"/>
              <a:gd name="connsiteX80" fmla="*/ 790653 w 4100376"/>
              <a:gd name="connsiteY80" fmla="*/ 3062706 h 4301249"/>
              <a:gd name="connsiteX81" fmla="*/ 774818 w 4100376"/>
              <a:gd name="connsiteY81" fmla="*/ 3164148 h 4301249"/>
              <a:gd name="connsiteX82" fmla="*/ 725411 w 4100376"/>
              <a:gd name="connsiteY82" fmla="*/ 3200261 h 4301249"/>
              <a:gd name="connsiteX83" fmla="*/ 409338 w 4100376"/>
              <a:gd name="connsiteY83" fmla="*/ 3249440 h 4301249"/>
              <a:gd name="connsiteX84" fmla="*/ 326264 w 4100376"/>
              <a:gd name="connsiteY84" fmla="*/ 3304885 h 4301249"/>
              <a:gd name="connsiteX85" fmla="*/ 322331 w 4100376"/>
              <a:gd name="connsiteY85" fmla="*/ 3302534 h 4301249"/>
              <a:gd name="connsiteX86" fmla="*/ 407123 w 4100376"/>
              <a:gd name="connsiteY86" fmla="*/ 3245976 h 4301249"/>
              <a:gd name="connsiteX87" fmla="*/ 378996 w 4100376"/>
              <a:gd name="connsiteY87" fmla="*/ 3104463 h 4301249"/>
              <a:gd name="connsiteX88" fmla="*/ 231791 w 4100376"/>
              <a:gd name="connsiteY88" fmla="*/ 2923574 h 4301249"/>
              <a:gd name="connsiteX89" fmla="*/ 175332 w 4100376"/>
              <a:gd name="connsiteY89" fmla="*/ 2867016 h 4301249"/>
              <a:gd name="connsiteX90" fmla="*/ 231791 w 4100376"/>
              <a:gd name="connsiteY90" fmla="*/ 2782299 h 4301249"/>
              <a:gd name="connsiteX91" fmla="*/ 113124 w 4100376"/>
              <a:gd name="connsiteY91" fmla="*/ 2720014 h 4301249"/>
              <a:gd name="connsiteX92" fmla="*/ 113124 w 4100376"/>
              <a:gd name="connsiteY92" fmla="*/ 2601172 h 4301249"/>
              <a:gd name="connsiteX93" fmla="*/ 90540 w 4100376"/>
              <a:gd name="connsiteY93" fmla="*/ 2482568 h 4301249"/>
              <a:gd name="connsiteX94" fmla="*/ 90540 w 4100376"/>
              <a:gd name="connsiteY94" fmla="*/ 2459897 h 4301249"/>
              <a:gd name="connsiteX95" fmla="*/ 33876 w 4100376"/>
              <a:gd name="connsiteY95" fmla="*/ 2397612 h 4301249"/>
              <a:gd name="connsiteX96" fmla="*/ 0 w 4100376"/>
              <a:gd name="connsiteY96" fmla="*/ 2459897 h 4301249"/>
              <a:gd name="connsiteX97" fmla="*/ 0 w 4100376"/>
              <a:gd name="connsiteY97" fmla="*/ 2341055 h 4301249"/>
              <a:gd name="connsiteX98" fmla="*/ 90540 w 4100376"/>
              <a:gd name="connsiteY98" fmla="*/ 2250610 h 4301249"/>
              <a:gd name="connsiteX99" fmla="*/ 33876 w 4100376"/>
              <a:gd name="connsiteY99" fmla="*/ 2103608 h 4301249"/>
              <a:gd name="connsiteX100" fmla="*/ 113124 w 4100376"/>
              <a:gd name="connsiteY100" fmla="*/ 2018891 h 4301249"/>
              <a:gd name="connsiteX101" fmla="*/ 90540 w 4100376"/>
              <a:gd name="connsiteY101" fmla="*/ 1928447 h 4301249"/>
              <a:gd name="connsiteX102" fmla="*/ 113124 w 4100376"/>
              <a:gd name="connsiteY102" fmla="*/ 1871889 h 4301249"/>
              <a:gd name="connsiteX103" fmla="*/ 231791 w 4100376"/>
              <a:gd name="connsiteY103" fmla="*/ 1719160 h 4301249"/>
              <a:gd name="connsiteX104" fmla="*/ 175332 w 4100376"/>
              <a:gd name="connsiteY104" fmla="*/ 1696489 h 4301249"/>
              <a:gd name="connsiteX105" fmla="*/ 265872 w 4100376"/>
              <a:gd name="connsiteY105" fmla="*/ 1639932 h 4301249"/>
              <a:gd name="connsiteX106" fmla="*/ 469536 w 4100376"/>
              <a:gd name="connsiteY106" fmla="*/ 1606045 h 4301249"/>
              <a:gd name="connsiteX107" fmla="*/ 469536 w 4100376"/>
              <a:gd name="connsiteY107" fmla="*/ 644566 h 4301249"/>
              <a:gd name="connsiteX108" fmla="*/ 469536 w 4100376"/>
              <a:gd name="connsiteY108" fmla="*/ 554121 h 4301249"/>
              <a:gd name="connsiteX109" fmla="*/ 701326 w 4100376"/>
              <a:gd name="connsiteY109" fmla="*/ 554121 h 4301249"/>
              <a:gd name="connsiteX110" fmla="*/ 701326 w 4100376"/>
              <a:gd name="connsiteY110"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2784956 w 4100376"/>
              <a:gd name="connsiteY5" fmla="*/ 3682646 h 4301249"/>
              <a:gd name="connsiteX6" fmla="*/ 2958052 w 4100376"/>
              <a:gd name="connsiteY6" fmla="*/ 3771938 h 4301249"/>
              <a:gd name="connsiteX7" fmla="*/ 3105052 w 4100376"/>
              <a:gd name="connsiteY7" fmla="*/ 3918940 h 4301249"/>
              <a:gd name="connsiteX8" fmla="*/ 3308716 w 4100376"/>
              <a:gd name="connsiteY8" fmla="*/ 4065942 h 4301249"/>
              <a:gd name="connsiteX9" fmla="*/ 3309187 w 4100376"/>
              <a:gd name="connsiteY9" fmla="*/ 4067837 h 4301249"/>
              <a:gd name="connsiteX10" fmla="*/ 3107364 w 4100376"/>
              <a:gd name="connsiteY10" fmla="*/ 3922518 h 4301249"/>
              <a:gd name="connsiteX11" fmla="*/ 2960412 w 4100376"/>
              <a:gd name="connsiteY11" fmla="*/ 3775526 h 4301249"/>
              <a:gd name="connsiteX12" fmla="*/ 2784956 w 4100376"/>
              <a:gd name="connsiteY12" fmla="*/ 3684790 h 4301249"/>
              <a:gd name="connsiteX13" fmla="*/ 2784956 w 4100376"/>
              <a:gd name="connsiteY13" fmla="*/ 3682646 h 4301249"/>
              <a:gd name="connsiteX14" fmla="*/ 378996 w 4100376"/>
              <a:gd name="connsiteY14" fmla="*/ 3338515 h 4301249"/>
              <a:gd name="connsiteX15" fmla="*/ 381151 w 4100376"/>
              <a:gd name="connsiteY15" fmla="*/ 3339813 h 4301249"/>
              <a:gd name="connsiteX16" fmla="*/ 381151 w 4100376"/>
              <a:gd name="connsiteY16" fmla="*/ 3396432 h 4301249"/>
              <a:gd name="connsiteX17" fmla="*/ 407845 w 4100376"/>
              <a:gd name="connsiteY17" fmla="*/ 3449536 h 4301249"/>
              <a:gd name="connsiteX18" fmla="*/ 407123 w 4100376"/>
              <a:gd name="connsiteY18" fmla="*/ 3449536 h 4301249"/>
              <a:gd name="connsiteX19" fmla="*/ 378996 w 4100376"/>
              <a:gd name="connsiteY19" fmla="*/ 3392978 h 4301249"/>
              <a:gd name="connsiteX20" fmla="*/ 378996 w 4100376"/>
              <a:gd name="connsiteY20" fmla="*/ 3338515 h 4301249"/>
              <a:gd name="connsiteX21" fmla="*/ 701326 w 4100376"/>
              <a:gd name="connsiteY21" fmla="*/ 0 h 4301249"/>
              <a:gd name="connsiteX22" fmla="*/ 3574382 w 4100376"/>
              <a:gd name="connsiteY22" fmla="*/ 22671 h 4301249"/>
              <a:gd name="connsiteX23" fmla="*/ 3631046 w 4100376"/>
              <a:gd name="connsiteY23" fmla="*/ 169673 h 4301249"/>
              <a:gd name="connsiteX24" fmla="*/ 3721586 w 4100376"/>
              <a:gd name="connsiteY24" fmla="*/ 260117 h 4301249"/>
              <a:gd name="connsiteX25" fmla="*/ 3687506 w 4100376"/>
              <a:gd name="connsiteY25" fmla="*/ 260117 h 4301249"/>
              <a:gd name="connsiteX26" fmla="*/ 3811921 w 4100376"/>
              <a:gd name="connsiteY26" fmla="*/ 842637 h 4301249"/>
              <a:gd name="connsiteX27" fmla="*/ 3925045 w 4100376"/>
              <a:gd name="connsiteY27" fmla="*/ 933081 h 4301249"/>
              <a:gd name="connsiteX28" fmla="*/ 4072250 w 4100376"/>
              <a:gd name="connsiteY28" fmla="*/ 1023525 h 4301249"/>
              <a:gd name="connsiteX29" fmla="*/ 4100376 w 4100376"/>
              <a:gd name="connsiteY29" fmla="*/ 1080083 h 4301249"/>
              <a:gd name="connsiteX30" fmla="*/ 4072250 w 4100376"/>
              <a:gd name="connsiteY30" fmla="*/ 1227085 h 4301249"/>
              <a:gd name="connsiteX31" fmla="*/ 3953377 w 4100376"/>
              <a:gd name="connsiteY31" fmla="*/ 1165039 h 4301249"/>
              <a:gd name="connsiteX32" fmla="*/ 3868586 w 4100376"/>
              <a:gd name="connsiteY32" fmla="*/ 1255483 h 4301249"/>
              <a:gd name="connsiteX33" fmla="*/ 3868586 w 4100376"/>
              <a:gd name="connsiteY33" fmla="*/ 1312041 h 4301249"/>
              <a:gd name="connsiteX34" fmla="*/ 3778046 w 4100376"/>
              <a:gd name="connsiteY34" fmla="*/ 1312041 h 4301249"/>
              <a:gd name="connsiteX35" fmla="*/ 3721586 w 4100376"/>
              <a:gd name="connsiteY35" fmla="*/ 1464531 h 4301249"/>
              <a:gd name="connsiteX36" fmla="*/ 3721586 w 4100376"/>
              <a:gd name="connsiteY36" fmla="*/ 1606045 h 4301249"/>
              <a:gd name="connsiteX37" fmla="*/ 3631046 w 4100376"/>
              <a:gd name="connsiteY37" fmla="*/ 1928447 h 4301249"/>
              <a:gd name="connsiteX38" fmla="*/ 3574382 w 4100376"/>
              <a:gd name="connsiteY38" fmla="*/ 2250610 h 4301249"/>
              <a:gd name="connsiteX39" fmla="*/ 3546255 w 4100376"/>
              <a:gd name="connsiteY39" fmla="*/ 2397612 h 4301249"/>
              <a:gd name="connsiteX40" fmla="*/ 3455715 w 4100376"/>
              <a:gd name="connsiteY40" fmla="*/ 2459897 h 4301249"/>
              <a:gd name="connsiteX41" fmla="*/ 3336842 w 4100376"/>
              <a:gd name="connsiteY41" fmla="*/ 2629570 h 4301249"/>
              <a:gd name="connsiteX42" fmla="*/ 3308716 w 4100376"/>
              <a:gd name="connsiteY42" fmla="*/ 2867016 h 4301249"/>
              <a:gd name="connsiteX43" fmla="*/ 3252051 w 4100376"/>
              <a:gd name="connsiteY43" fmla="*/ 2923574 h 4301249"/>
              <a:gd name="connsiteX44" fmla="*/ 3167260 w 4100376"/>
              <a:gd name="connsiteY44" fmla="*/ 2923574 h 4301249"/>
              <a:gd name="connsiteX45" fmla="*/ 3105052 w 4100376"/>
              <a:gd name="connsiteY45" fmla="*/ 3014018 h 4301249"/>
              <a:gd name="connsiteX46" fmla="*/ 3105052 w 4100376"/>
              <a:gd name="connsiteY46" fmla="*/ 3104463 h 4301249"/>
              <a:gd name="connsiteX47" fmla="*/ 3076720 w 4100376"/>
              <a:gd name="connsiteY47" fmla="*/ 3217578 h 4301249"/>
              <a:gd name="connsiteX48" fmla="*/ 3076720 w 4100376"/>
              <a:gd name="connsiteY48" fmla="*/ 3221035 h 4301249"/>
              <a:gd name="connsiteX49" fmla="*/ 2972764 w 4100376"/>
              <a:gd name="connsiteY49" fmla="*/ 3209335 h 4301249"/>
              <a:gd name="connsiteX50" fmla="*/ 3015202 w 4100376"/>
              <a:gd name="connsiteY50" fmla="*/ 3138198 h 4301249"/>
              <a:gd name="connsiteX51" fmla="*/ 2863500 w 4100376"/>
              <a:gd name="connsiteY51" fmla="*/ 2984673 h 4301249"/>
              <a:gd name="connsiteX52" fmla="*/ 2815360 w 4100376"/>
              <a:gd name="connsiteY52" fmla="*/ 2944568 h 4301249"/>
              <a:gd name="connsiteX53" fmla="*/ 2798575 w 4100376"/>
              <a:gd name="connsiteY53" fmla="*/ 2717547 h 4301249"/>
              <a:gd name="connsiteX54" fmla="*/ 2836580 w 4100376"/>
              <a:gd name="connsiteY54" fmla="*/ 2582532 h 4301249"/>
              <a:gd name="connsiteX55" fmla="*/ 2671575 w 4100376"/>
              <a:gd name="connsiteY55" fmla="*/ 2574910 h 4301249"/>
              <a:gd name="connsiteX56" fmla="*/ 2682660 w 4100376"/>
              <a:gd name="connsiteY56" fmla="*/ 2654032 h 4301249"/>
              <a:gd name="connsiteX57" fmla="*/ 2515439 w 4100376"/>
              <a:gd name="connsiteY57" fmla="*/ 2649313 h 4301249"/>
              <a:gd name="connsiteX58" fmla="*/ 2578780 w 4100376"/>
              <a:gd name="connsiteY58" fmla="*/ 2721721 h 4301249"/>
              <a:gd name="connsiteX59" fmla="*/ 2578780 w 4100376"/>
              <a:gd name="connsiteY59" fmla="*/ 2852562 h 4301249"/>
              <a:gd name="connsiteX60" fmla="*/ 2606017 w 4100376"/>
              <a:gd name="connsiteY60" fmla="*/ 2895570 h 4301249"/>
              <a:gd name="connsiteX61" fmla="*/ 2504354 w 4100376"/>
              <a:gd name="connsiteY61" fmla="*/ 2970155 h 4301249"/>
              <a:gd name="connsiteX62" fmla="*/ 2310213 w 4100376"/>
              <a:gd name="connsiteY62" fmla="*/ 3202620 h 4301249"/>
              <a:gd name="connsiteX63" fmla="*/ 2210767 w 4100376"/>
              <a:gd name="connsiteY63" fmla="*/ 3213690 h 4301249"/>
              <a:gd name="connsiteX64" fmla="*/ 2007758 w 4100376"/>
              <a:gd name="connsiteY64" fmla="*/ 3071598 h 4301249"/>
              <a:gd name="connsiteX65" fmla="*/ 1912746 w 4100376"/>
              <a:gd name="connsiteY65" fmla="*/ 3130394 h 4301249"/>
              <a:gd name="connsiteX66" fmla="*/ 1910529 w 4100376"/>
              <a:gd name="connsiteY66" fmla="*/ 3216231 h 4301249"/>
              <a:gd name="connsiteX67" fmla="*/ 1779729 w 4100376"/>
              <a:gd name="connsiteY67" fmla="*/ 3218408 h 4301249"/>
              <a:gd name="connsiteX68" fmla="*/ 1702769 w 4100376"/>
              <a:gd name="connsiteY68" fmla="*/ 3306422 h 4301249"/>
              <a:gd name="connsiteX69" fmla="*/ 1524463 w 4100376"/>
              <a:gd name="connsiteY69" fmla="*/ 3315314 h 4301249"/>
              <a:gd name="connsiteX70" fmla="*/ 1483924 w 4100376"/>
              <a:gd name="connsiteY70" fmla="*/ 3240911 h 4301249"/>
              <a:gd name="connsiteX71" fmla="*/ 1312269 w 4100376"/>
              <a:gd name="connsiteY71" fmla="*/ 3245447 h 4301249"/>
              <a:gd name="connsiteX72" fmla="*/ 1199522 w 4100376"/>
              <a:gd name="connsiteY72" fmla="*/ 3283738 h 4301249"/>
              <a:gd name="connsiteX73" fmla="*/ 1100076 w 4100376"/>
              <a:gd name="connsiteY73" fmla="*/ 3252343 h 4301249"/>
              <a:gd name="connsiteX74" fmla="*/ 1059537 w 4100376"/>
              <a:gd name="connsiteY74" fmla="*/ 3168685 h 4301249"/>
              <a:gd name="connsiteX75" fmla="*/ 1000630 w 4100376"/>
              <a:gd name="connsiteY75" fmla="*/ 3094282 h 4301249"/>
              <a:gd name="connsiteX76" fmla="*/ 993979 w 4100376"/>
              <a:gd name="connsiteY76" fmla="*/ 3039840 h 4301249"/>
              <a:gd name="connsiteX77" fmla="*/ 790653 w 4100376"/>
              <a:gd name="connsiteY77" fmla="*/ 3062706 h 4301249"/>
              <a:gd name="connsiteX78" fmla="*/ 774818 w 4100376"/>
              <a:gd name="connsiteY78" fmla="*/ 3164148 h 4301249"/>
              <a:gd name="connsiteX79" fmla="*/ 725411 w 4100376"/>
              <a:gd name="connsiteY79" fmla="*/ 3200261 h 4301249"/>
              <a:gd name="connsiteX80" fmla="*/ 409338 w 4100376"/>
              <a:gd name="connsiteY80" fmla="*/ 3249440 h 4301249"/>
              <a:gd name="connsiteX81" fmla="*/ 326264 w 4100376"/>
              <a:gd name="connsiteY81" fmla="*/ 3304885 h 4301249"/>
              <a:gd name="connsiteX82" fmla="*/ 322331 w 4100376"/>
              <a:gd name="connsiteY82" fmla="*/ 3302534 h 4301249"/>
              <a:gd name="connsiteX83" fmla="*/ 407123 w 4100376"/>
              <a:gd name="connsiteY83" fmla="*/ 3245976 h 4301249"/>
              <a:gd name="connsiteX84" fmla="*/ 378996 w 4100376"/>
              <a:gd name="connsiteY84" fmla="*/ 3104463 h 4301249"/>
              <a:gd name="connsiteX85" fmla="*/ 231791 w 4100376"/>
              <a:gd name="connsiteY85" fmla="*/ 2923574 h 4301249"/>
              <a:gd name="connsiteX86" fmla="*/ 175332 w 4100376"/>
              <a:gd name="connsiteY86" fmla="*/ 2867016 h 4301249"/>
              <a:gd name="connsiteX87" fmla="*/ 231791 w 4100376"/>
              <a:gd name="connsiteY87" fmla="*/ 2782299 h 4301249"/>
              <a:gd name="connsiteX88" fmla="*/ 113124 w 4100376"/>
              <a:gd name="connsiteY88" fmla="*/ 2720014 h 4301249"/>
              <a:gd name="connsiteX89" fmla="*/ 113124 w 4100376"/>
              <a:gd name="connsiteY89" fmla="*/ 2601172 h 4301249"/>
              <a:gd name="connsiteX90" fmla="*/ 90540 w 4100376"/>
              <a:gd name="connsiteY90" fmla="*/ 2482568 h 4301249"/>
              <a:gd name="connsiteX91" fmla="*/ 90540 w 4100376"/>
              <a:gd name="connsiteY91" fmla="*/ 2459897 h 4301249"/>
              <a:gd name="connsiteX92" fmla="*/ 33876 w 4100376"/>
              <a:gd name="connsiteY92" fmla="*/ 2397612 h 4301249"/>
              <a:gd name="connsiteX93" fmla="*/ 0 w 4100376"/>
              <a:gd name="connsiteY93" fmla="*/ 2459897 h 4301249"/>
              <a:gd name="connsiteX94" fmla="*/ 0 w 4100376"/>
              <a:gd name="connsiteY94" fmla="*/ 2341055 h 4301249"/>
              <a:gd name="connsiteX95" fmla="*/ 90540 w 4100376"/>
              <a:gd name="connsiteY95" fmla="*/ 2250610 h 4301249"/>
              <a:gd name="connsiteX96" fmla="*/ 33876 w 4100376"/>
              <a:gd name="connsiteY96" fmla="*/ 2103608 h 4301249"/>
              <a:gd name="connsiteX97" fmla="*/ 113124 w 4100376"/>
              <a:gd name="connsiteY97" fmla="*/ 2018891 h 4301249"/>
              <a:gd name="connsiteX98" fmla="*/ 90540 w 4100376"/>
              <a:gd name="connsiteY98" fmla="*/ 1928447 h 4301249"/>
              <a:gd name="connsiteX99" fmla="*/ 113124 w 4100376"/>
              <a:gd name="connsiteY99" fmla="*/ 1871889 h 4301249"/>
              <a:gd name="connsiteX100" fmla="*/ 231791 w 4100376"/>
              <a:gd name="connsiteY100" fmla="*/ 1719160 h 4301249"/>
              <a:gd name="connsiteX101" fmla="*/ 175332 w 4100376"/>
              <a:gd name="connsiteY101" fmla="*/ 1696489 h 4301249"/>
              <a:gd name="connsiteX102" fmla="*/ 265872 w 4100376"/>
              <a:gd name="connsiteY102" fmla="*/ 1639932 h 4301249"/>
              <a:gd name="connsiteX103" fmla="*/ 469536 w 4100376"/>
              <a:gd name="connsiteY103" fmla="*/ 1606045 h 4301249"/>
              <a:gd name="connsiteX104" fmla="*/ 469536 w 4100376"/>
              <a:gd name="connsiteY104" fmla="*/ 644566 h 4301249"/>
              <a:gd name="connsiteX105" fmla="*/ 469536 w 4100376"/>
              <a:gd name="connsiteY105" fmla="*/ 554121 h 4301249"/>
              <a:gd name="connsiteX106" fmla="*/ 701326 w 4100376"/>
              <a:gd name="connsiteY106" fmla="*/ 554121 h 4301249"/>
              <a:gd name="connsiteX107" fmla="*/ 701326 w 4100376"/>
              <a:gd name="connsiteY107"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2784956 w 4100376"/>
              <a:gd name="connsiteY5" fmla="*/ 3684790 h 4301249"/>
              <a:gd name="connsiteX6" fmla="*/ 2958052 w 4100376"/>
              <a:gd name="connsiteY6" fmla="*/ 3771938 h 4301249"/>
              <a:gd name="connsiteX7" fmla="*/ 3105052 w 4100376"/>
              <a:gd name="connsiteY7" fmla="*/ 3918940 h 4301249"/>
              <a:gd name="connsiteX8" fmla="*/ 3308716 w 4100376"/>
              <a:gd name="connsiteY8" fmla="*/ 4065942 h 4301249"/>
              <a:gd name="connsiteX9" fmla="*/ 3309187 w 4100376"/>
              <a:gd name="connsiteY9" fmla="*/ 4067837 h 4301249"/>
              <a:gd name="connsiteX10" fmla="*/ 3107364 w 4100376"/>
              <a:gd name="connsiteY10" fmla="*/ 3922518 h 4301249"/>
              <a:gd name="connsiteX11" fmla="*/ 2960412 w 4100376"/>
              <a:gd name="connsiteY11" fmla="*/ 3775526 h 4301249"/>
              <a:gd name="connsiteX12" fmla="*/ 2784956 w 4100376"/>
              <a:gd name="connsiteY12" fmla="*/ 3684790 h 4301249"/>
              <a:gd name="connsiteX13" fmla="*/ 378996 w 4100376"/>
              <a:gd name="connsiteY13" fmla="*/ 3338515 h 4301249"/>
              <a:gd name="connsiteX14" fmla="*/ 381151 w 4100376"/>
              <a:gd name="connsiteY14" fmla="*/ 3339813 h 4301249"/>
              <a:gd name="connsiteX15" fmla="*/ 381151 w 4100376"/>
              <a:gd name="connsiteY15" fmla="*/ 3396432 h 4301249"/>
              <a:gd name="connsiteX16" fmla="*/ 407845 w 4100376"/>
              <a:gd name="connsiteY16" fmla="*/ 3449536 h 4301249"/>
              <a:gd name="connsiteX17" fmla="*/ 407123 w 4100376"/>
              <a:gd name="connsiteY17" fmla="*/ 3449536 h 4301249"/>
              <a:gd name="connsiteX18" fmla="*/ 378996 w 4100376"/>
              <a:gd name="connsiteY18" fmla="*/ 3392978 h 4301249"/>
              <a:gd name="connsiteX19" fmla="*/ 378996 w 4100376"/>
              <a:gd name="connsiteY19" fmla="*/ 3338515 h 4301249"/>
              <a:gd name="connsiteX20" fmla="*/ 701326 w 4100376"/>
              <a:gd name="connsiteY20" fmla="*/ 0 h 4301249"/>
              <a:gd name="connsiteX21" fmla="*/ 3574382 w 4100376"/>
              <a:gd name="connsiteY21" fmla="*/ 22671 h 4301249"/>
              <a:gd name="connsiteX22" fmla="*/ 3631046 w 4100376"/>
              <a:gd name="connsiteY22" fmla="*/ 169673 h 4301249"/>
              <a:gd name="connsiteX23" fmla="*/ 3721586 w 4100376"/>
              <a:gd name="connsiteY23" fmla="*/ 260117 h 4301249"/>
              <a:gd name="connsiteX24" fmla="*/ 3687506 w 4100376"/>
              <a:gd name="connsiteY24" fmla="*/ 260117 h 4301249"/>
              <a:gd name="connsiteX25" fmla="*/ 3811921 w 4100376"/>
              <a:gd name="connsiteY25" fmla="*/ 842637 h 4301249"/>
              <a:gd name="connsiteX26" fmla="*/ 3925045 w 4100376"/>
              <a:gd name="connsiteY26" fmla="*/ 933081 h 4301249"/>
              <a:gd name="connsiteX27" fmla="*/ 4072250 w 4100376"/>
              <a:gd name="connsiteY27" fmla="*/ 1023525 h 4301249"/>
              <a:gd name="connsiteX28" fmla="*/ 4100376 w 4100376"/>
              <a:gd name="connsiteY28" fmla="*/ 1080083 h 4301249"/>
              <a:gd name="connsiteX29" fmla="*/ 4072250 w 4100376"/>
              <a:gd name="connsiteY29" fmla="*/ 1227085 h 4301249"/>
              <a:gd name="connsiteX30" fmla="*/ 3953377 w 4100376"/>
              <a:gd name="connsiteY30" fmla="*/ 1165039 h 4301249"/>
              <a:gd name="connsiteX31" fmla="*/ 3868586 w 4100376"/>
              <a:gd name="connsiteY31" fmla="*/ 1255483 h 4301249"/>
              <a:gd name="connsiteX32" fmla="*/ 3868586 w 4100376"/>
              <a:gd name="connsiteY32" fmla="*/ 1312041 h 4301249"/>
              <a:gd name="connsiteX33" fmla="*/ 3778046 w 4100376"/>
              <a:gd name="connsiteY33" fmla="*/ 1312041 h 4301249"/>
              <a:gd name="connsiteX34" fmla="*/ 3721586 w 4100376"/>
              <a:gd name="connsiteY34" fmla="*/ 1464531 h 4301249"/>
              <a:gd name="connsiteX35" fmla="*/ 3721586 w 4100376"/>
              <a:gd name="connsiteY35" fmla="*/ 1606045 h 4301249"/>
              <a:gd name="connsiteX36" fmla="*/ 3631046 w 4100376"/>
              <a:gd name="connsiteY36" fmla="*/ 1928447 h 4301249"/>
              <a:gd name="connsiteX37" fmla="*/ 3574382 w 4100376"/>
              <a:gd name="connsiteY37" fmla="*/ 2250610 h 4301249"/>
              <a:gd name="connsiteX38" fmla="*/ 3546255 w 4100376"/>
              <a:gd name="connsiteY38" fmla="*/ 2397612 h 4301249"/>
              <a:gd name="connsiteX39" fmla="*/ 3455715 w 4100376"/>
              <a:gd name="connsiteY39" fmla="*/ 2459897 h 4301249"/>
              <a:gd name="connsiteX40" fmla="*/ 3336842 w 4100376"/>
              <a:gd name="connsiteY40" fmla="*/ 2629570 h 4301249"/>
              <a:gd name="connsiteX41" fmla="*/ 3308716 w 4100376"/>
              <a:gd name="connsiteY41" fmla="*/ 2867016 h 4301249"/>
              <a:gd name="connsiteX42" fmla="*/ 3252051 w 4100376"/>
              <a:gd name="connsiteY42" fmla="*/ 2923574 h 4301249"/>
              <a:gd name="connsiteX43" fmla="*/ 3167260 w 4100376"/>
              <a:gd name="connsiteY43" fmla="*/ 2923574 h 4301249"/>
              <a:gd name="connsiteX44" fmla="*/ 3105052 w 4100376"/>
              <a:gd name="connsiteY44" fmla="*/ 3014018 h 4301249"/>
              <a:gd name="connsiteX45" fmla="*/ 3105052 w 4100376"/>
              <a:gd name="connsiteY45" fmla="*/ 3104463 h 4301249"/>
              <a:gd name="connsiteX46" fmla="*/ 3076720 w 4100376"/>
              <a:gd name="connsiteY46" fmla="*/ 3217578 h 4301249"/>
              <a:gd name="connsiteX47" fmla="*/ 3076720 w 4100376"/>
              <a:gd name="connsiteY47" fmla="*/ 3221035 h 4301249"/>
              <a:gd name="connsiteX48" fmla="*/ 2972764 w 4100376"/>
              <a:gd name="connsiteY48" fmla="*/ 3209335 h 4301249"/>
              <a:gd name="connsiteX49" fmla="*/ 3015202 w 4100376"/>
              <a:gd name="connsiteY49" fmla="*/ 3138198 h 4301249"/>
              <a:gd name="connsiteX50" fmla="*/ 2863500 w 4100376"/>
              <a:gd name="connsiteY50" fmla="*/ 2984673 h 4301249"/>
              <a:gd name="connsiteX51" fmla="*/ 2815360 w 4100376"/>
              <a:gd name="connsiteY51" fmla="*/ 2944568 h 4301249"/>
              <a:gd name="connsiteX52" fmla="*/ 2798575 w 4100376"/>
              <a:gd name="connsiteY52" fmla="*/ 2717547 h 4301249"/>
              <a:gd name="connsiteX53" fmla="*/ 2836580 w 4100376"/>
              <a:gd name="connsiteY53" fmla="*/ 2582532 h 4301249"/>
              <a:gd name="connsiteX54" fmla="*/ 2671575 w 4100376"/>
              <a:gd name="connsiteY54" fmla="*/ 2574910 h 4301249"/>
              <a:gd name="connsiteX55" fmla="*/ 2682660 w 4100376"/>
              <a:gd name="connsiteY55" fmla="*/ 2654032 h 4301249"/>
              <a:gd name="connsiteX56" fmla="*/ 2515439 w 4100376"/>
              <a:gd name="connsiteY56" fmla="*/ 2649313 h 4301249"/>
              <a:gd name="connsiteX57" fmla="*/ 2578780 w 4100376"/>
              <a:gd name="connsiteY57" fmla="*/ 2721721 h 4301249"/>
              <a:gd name="connsiteX58" fmla="*/ 2578780 w 4100376"/>
              <a:gd name="connsiteY58" fmla="*/ 2852562 h 4301249"/>
              <a:gd name="connsiteX59" fmla="*/ 2606017 w 4100376"/>
              <a:gd name="connsiteY59" fmla="*/ 2895570 h 4301249"/>
              <a:gd name="connsiteX60" fmla="*/ 2504354 w 4100376"/>
              <a:gd name="connsiteY60" fmla="*/ 2970155 h 4301249"/>
              <a:gd name="connsiteX61" fmla="*/ 2310213 w 4100376"/>
              <a:gd name="connsiteY61" fmla="*/ 3202620 h 4301249"/>
              <a:gd name="connsiteX62" fmla="*/ 2210767 w 4100376"/>
              <a:gd name="connsiteY62" fmla="*/ 3213690 h 4301249"/>
              <a:gd name="connsiteX63" fmla="*/ 2007758 w 4100376"/>
              <a:gd name="connsiteY63" fmla="*/ 3071598 h 4301249"/>
              <a:gd name="connsiteX64" fmla="*/ 1912746 w 4100376"/>
              <a:gd name="connsiteY64" fmla="*/ 3130394 h 4301249"/>
              <a:gd name="connsiteX65" fmla="*/ 1910529 w 4100376"/>
              <a:gd name="connsiteY65" fmla="*/ 3216231 h 4301249"/>
              <a:gd name="connsiteX66" fmla="*/ 1779729 w 4100376"/>
              <a:gd name="connsiteY66" fmla="*/ 3218408 h 4301249"/>
              <a:gd name="connsiteX67" fmla="*/ 1702769 w 4100376"/>
              <a:gd name="connsiteY67" fmla="*/ 3306422 h 4301249"/>
              <a:gd name="connsiteX68" fmla="*/ 1524463 w 4100376"/>
              <a:gd name="connsiteY68" fmla="*/ 3315314 h 4301249"/>
              <a:gd name="connsiteX69" fmla="*/ 1483924 w 4100376"/>
              <a:gd name="connsiteY69" fmla="*/ 3240911 h 4301249"/>
              <a:gd name="connsiteX70" fmla="*/ 1312269 w 4100376"/>
              <a:gd name="connsiteY70" fmla="*/ 3245447 h 4301249"/>
              <a:gd name="connsiteX71" fmla="*/ 1199522 w 4100376"/>
              <a:gd name="connsiteY71" fmla="*/ 3283738 h 4301249"/>
              <a:gd name="connsiteX72" fmla="*/ 1100076 w 4100376"/>
              <a:gd name="connsiteY72" fmla="*/ 3252343 h 4301249"/>
              <a:gd name="connsiteX73" fmla="*/ 1059537 w 4100376"/>
              <a:gd name="connsiteY73" fmla="*/ 3168685 h 4301249"/>
              <a:gd name="connsiteX74" fmla="*/ 1000630 w 4100376"/>
              <a:gd name="connsiteY74" fmla="*/ 3094282 h 4301249"/>
              <a:gd name="connsiteX75" fmla="*/ 993979 w 4100376"/>
              <a:gd name="connsiteY75" fmla="*/ 3039840 h 4301249"/>
              <a:gd name="connsiteX76" fmla="*/ 790653 w 4100376"/>
              <a:gd name="connsiteY76" fmla="*/ 3062706 h 4301249"/>
              <a:gd name="connsiteX77" fmla="*/ 774818 w 4100376"/>
              <a:gd name="connsiteY77" fmla="*/ 3164148 h 4301249"/>
              <a:gd name="connsiteX78" fmla="*/ 725411 w 4100376"/>
              <a:gd name="connsiteY78" fmla="*/ 3200261 h 4301249"/>
              <a:gd name="connsiteX79" fmla="*/ 409338 w 4100376"/>
              <a:gd name="connsiteY79" fmla="*/ 3249440 h 4301249"/>
              <a:gd name="connsiteX80" fmla="*/ 326264 w 4100376"/>
              <a:gd name="connsiteY80" fmla="*/ 3304885 h 4301249"/>
              <a:gd name="connsiteX81" fmla="*/ 322331 w 4100376"/>
              <a:gd name="connsiteY81" fmla="*/ 3302534 h 4301249"/>
              <a:gd name="connsiteX82" fmla="*/ 407123 w 4100376"/>
              <a:gd name="connsiteY82" fmla="*/ 3245976 h 4301249"/>
              <a:gd name="connsiteX83" fmla="*/ 378996 w 4100376"/>
              <a:gd name="connsiteY83" fmla="*/ 3104463 h 4301249"/>
              <a:gd name="connsiteX84" fmla="*/ 231791 w 4100376"/>
              <a:gd name="connsiteY84" fmla="*/ 2923574 h 4301249"/>
              <a:gd name="connsiteX85" fmla="*/ 175332 w 4100376"/>
              <a:gd name="connsiteY85" fmla="*/ 2867016 h 4301249"/>
              <a:gd name="connsiteX86" fmla="*/ 231791 w 4100376"/>
              <a:gd name="connsiteY86" fmla="*/ 2782299 h 4301249"/>
              <a:gd name="connsiteX87" fmla="*/ 113124 w 4100376"/>
              <a:gd name="connsiteY87" fmla="*/ 2720014 h 4301249"/>
              <a:gd name="connsiteX88" fmla="*/ 113124 w 4100376"/>
              <a:gd name="connsiteY88" fmla="*/ 2601172 h 4301249"/>
              <a:gd name="connsiteX89" fmla="*/ 90540 w 4100376"/>
              <a:gd name="connsiteY89" fmla="*/ 2482568 h 4301249"/>
              <a:gd name="connsiteX90" fmla="*/ 90540 w 4100376"/>
              <a:gd name="connsiteY90" fmla="*/ 2459897 h 4301249"/>
              <a:gd name="connsiteX91" fmla="*/ 33876 w 4100376"/>
              <a:gd name="connsiteY91" fmla="*/ 2397612 h 4301249"/>
              <a:gd name="connsiteX92" fmla="*/ 0 w 4100376"/>
              <a:gd name="connsiteY92" fmla="*/ 2459897 h 4301249"/>
              <a:gd name="connsiteX93" fmla="*/ 0 w 4100376"/>
              <a:gd name="connsiteY93" fmla="*/ 2341055 h 4301249"/>
              <a:gd name="connsiteX94" fmla="*/ 90540 w 4100376"/>
              <a:gd name="connsiteY94" fmla="*/ 2250610 h 4301249"/>
              <a:gd name="connsiteX95" fmla="*/ 33876 w 4100376"/>
              <a:gd name="connsiteY95" fmla="*/ 2103608 h 4301249"/>
              <a:gd name="connsiteX96" fmla="*/ 113124 w 4100376"/>
              <a:gd name="connsiteY96" fmla="*/ 2018891 h 4301249"/>
              <a:gd name="connsiteX97" fmla="*/ 90540 w 4100376"/>
              <a:gd name="connsiteY97" fmla="*/ 1928447 h 4301249"/>
              <a:gd name="connsiteX98" fmla="*/ 113124 w 4100376"/>
              <a:gd name="connsiteY98" fmla="*/ 1871889 h 4301249"/>
              <a:gd name="connsiteX99" fmla="*/ 231791 w 4100376"/>
              <a:gd name="connsiteY99" fmla="*/ 1719160 h 4301249"/>
              <a:gd name="connsiteX100" fmla="*/ 175332 w 4100376"/>
              <a:gd name="connsiteY100" fmla="*/ 1696489 h 4301249"/>
              <a:gd name="connsiteX101" fmla="*/ 265872 w 4100376"/>
              <a:gd name="connsiteY101" fmla="*/ 1639932 h 4301249"/>
              <a:gd name="connsiteX102" fmla="*/ 469536 w 4100376"/>
              <a:gd name="connsiteY102" fmla="*/ 1606045 h 4301249"/>
              <a:gd name="connsiteX103" fmla="*/ 469536 w 4100376"/>
              <a:gd name="connsiteY103" fmla="*/ 644566 h 4301249"/>
              <a:gd name="connsiteX104" fmla="*/ 469536 w 4100376"/>
              <a:gd name="connsiteY104" fmla="*/ 554121 h 4301249"/>
              <a:gd name="connsiteX105" fmla="*/ 701326 w 4100376"/>
              <a:gd name="connsiteY105" fmla="*/ 554121 h 4301249"/>
              <a:gd name="connsiteX106" fmla="*/ 701326 w 4100376"/>
              <a:gd name="connsiteY106"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2784956 w 4100376"/>
              <a:gd name="connsiteY5" fmla="*/ 3684790 h 4301249"/>
              <a:gd name="connsiteX6" fmla="*/ 2958052 w 4100376"/>
              <a:gd name="connsiteY6" fmla="*/ 3771938 h 4301249"/>
              <a:gd name="connsiteX7" fmla="*/ 3105052 w 4100376"/>
              <a:gd name="connsiteY7" fmla="*/ 3918940 h 4301249"/>
              <a:gd name="connsiteX8" fmla="*/ 3308716 w 4100376"/>
              <a:gd name="connsiteY8" fmla="*/ 4065942 h 4301249"/>
              <a:gd name="connsiteX9" fmla="*/ 3309187 w 4100376"/>
              <a:gd name="connsiteY9" fmla="*/ 4067837 h 4301249"/>
              <a:gd name="connsiteX10" fmla="*/ 3107364 w 4100376"/>
              <a:gd name="connsiteY10" fmla="*/ 3922518 h 4301249"/>
              <a:gd name="connsiteX11" fmla="*/ 2784956 w 4100376"/>
              <a:gd name="connsiteY11" fmla="*/ 3684790 h 4301249"/>
              <a:gd name="connsiteX12" fmla="*/ 378996 w 4100376"/>
              <a:gd name="connsiteY12" fmla="*/ 3338515 h 4301249"/>
              <a:gd name="connsiteX13" fmla="*/ 381151 w 4100376"/>
              <a:gd name="connsiteY13" fmla="*/ 3339813 h 4301249"/>
              <a:gd name="connsiteX14" fmla="*/ 381151 w 4100376"/>
              <a:gd name="connsiteY14" fmla="*/ 3396432 h 4301249"/>
              <a:gd name="connsiteX15" fmla="*/ 407845 w 4100376"/>
              <a:gd name="connsiteY15" fmla="*/ 3449536 h 4301249"/>
              <a:gd name="connsiteX16" fmla="*/ 407123 w 4100376"/>
              <a:gd name="connsiteY16" fmla="*/ 3449536 h 4301249"/>
              <a:gd name="connsiteX17" fmla="*/ 378996 w 4100376"/>
              <a:gd name="connsiteY17" fmla="*/ 3392978 h 4301249"/>
              <a:gd name="connsiteX18" fmla="*/ 378996 w 4100376"/>
              <a:gd name="connsiteY18" fmla="*/ 3338515 h 4301249"/>
              <a:gd name="connsiteX19" fmla="*/ 701326 w 4100376"/>
              <a:gd name="connsiteY19" fmla="*/ 0 h 4301249"/>
              <a:gd name="connsiteX20" fmla="*/ 3574382 w 4100376"/>
              <a:gd name="connsiteY20" fmla="*/ 22671 h 4301249"/>
              <a:gd name="connsiteX21" fmla="*/ 3631046 w 4100376"/>
              <a:gd name="connsiteY21" fmla="*/ 169673 h 4301249"/>
              <a:gd name="connsiteX22" fmla="*/ 3721586 w 4100376"/>
              <a:gd name="connsiteY22" fmla="*/ 260117 h 4301249"/>
              <a:gd name="connsiteX23" fmla="*/ 3687506 w 4100376"/>
              <a:gd name="connsiteY23" fmla="*/ 260117 h 4301249"/>
              <a:gd name="connsiteX24" fmla="*/ 3811921 w 4100376"/>
              <a:gd name="connsiteY24" fmla="*/ 842637 h 4301249"/>
              <a:gd name="connsiteX25" fmla="*/ 3925045 w 4100376"/>
              <a:gd name="connsiteY25" fmla="*/ 933081 h 4301249"/>
              <a:gd name="connsiteX26" fmla="*/ 4072250 w 4100376"/>
              <a:gd name="connsiteY26" fmla="*/ 1023525 h 4301249"/>
              <a:gd name="connsiteX27" fmla="*/ 4100376 w 4100376"/>
              <a:gd name="connsiteY27" fmla="*/ 1080083 h 4301249"/>
              <a:gd name="connsiteX28" fmla="*/ 4072250 w 4100376"/>
              <a:gd name="connsiteY28" fmla="*/ 1227085 h 4301249"/>
              <a:gd name="connsiteX29" fmla="*/ 3953377 w 4100376"/>
              <a:gd name="connsiteY29" fmla="*/ 1165039 h 4301249"/>
              <a:gd name="connsiteX30" fmla="*/ 3868586 w 4100376"/>
              <a:gd name="connsiteY30" fmla="*/ 1255483 h 4301249"/>
              <a:gd name="connsiteX31" fmla="*/ 3868586 w 4100376"/>
              <a:gd name="connsiteY31" fmla="*/ 1312041 h 4301249"/>
              <a:gd name="connsiteX32" fmla="*/ 3778046 w 4100376"/>
              <a:gd name="connsiteY32" fmla="*/ 1312041 h 4301249"/>
              <a:gd name="connsiteX33" fmla="*/ 3721586 w 4100376"/>
              <a:gd name="connsiteY33" fmla="*/ 1464531 h 4301249"/>
              <a:gd name="connsiteX34" fmla="*/ 3721586 w 4100376"/>
              <a:gd name="connsiteY34" fmla="*/ 1606045 h 4301249"/>
              <a:gd name="connsiteX35" fmla="*/ 3631046 w 4100376"/>
              <a:gd name="connsiteY35" fmla="*/ 1928447 h 4301249"/>
              <a:gd name="connsiteX36" fmla="*/ 3574382 w 4100376"/>
              <a:gd name="connsiteY36" fmla="*/ 2250610 h 4301249"/>
              <a:gd name="connsiteX37" fmla="*/ 3546255 w 4100376"/>
              <a:gd name="connsiteY37" fmla="*/ 2397612 h 4301249"/>
              <a:gd name="connsiteX38" fmla="*/ 3455715 w 4100376"/>
              <a:gd name="connsiteY38" fmla="*/ 2459897 h 4301249"/>
              <a:gd name="connsiteX39" fmla="*/ 3336842 w 4100376"/>
              <a:gd name="connsiteY39" fmla="*/ 2629570 h 4301249"/>
              <a:gd name="connsiteX40" fmla="*/ 3308716 w 4100376"/>
              <a:gd name="connsiteY40" fmla="*/ 2867016 h 4301249"/>
              <a:gd name="connsiteX41" fmla="*/ 3252051 w 4100376"/>
              <a:gd name="connsiteY41" fmla="*/ 2923574 h 4301249"/>
              <a:gd name="connsiteX42" fmla="*/ 3167260 w 4100376"/>
              <a:gd name="connsiteY42" fmla="*/ 2923574 h 4301249"/>
              <a:gd name="connsiteX43" fmla="*/ 3105052 w 4100376"/>
              <a:gd name="connsiteY43" fmla="*/ 3014018 h 4301249"/>
              <a:gd name="connsiteX44" fmla="*/ 3105052 w 4100376"/>
              <a:gd name="connsiteY44" fmla="*/ 3104463 h 4301249"/>
              <a:gd name="connsiteX45" fmla="*/ 3076720 w 4100376"/>
              <a:gd name="connsiteY45" fmla="*/ 3217578 h 4301249"/>
              <a:gd name="connsiteX46" fmla="*/ 3076720 w 4100376"/>
              <a:gd name="connsiteY46" fmla="*/ 3221035 h 4301249"/>
              <a:gd name="connsiteX47" fmla="*/ 2972764 w 4100376"/>
              <a:gd name="connsiteY47" fmla="*/ 3209335 h 4301249"/>
              <a:gd name="connsiteX48" fmla="*/ 3015202 w 4100376"/>
              <a:gd name="connsiteY48" fmla="*/ 3138198 h 4301249"/>
              <a:gd name="connsiteX49" fmla="*/ 2863500 w 4100376"/>
              <a:gd name="connsiteY49" fmla="*/ 2984673 h 4301249"/>
              <a:gd name="connsiteX50" fmla="*/ 2815360 w 4100376"/>
              <a:gd name="connsiteY50" fmla="*/ 2944568 h 4301249"/>
              <a:gd name="connsiteX51" fmla="*/ 2798575 w 4100376"/>
              <a:gd name="connsiteY51" fmla="*/ 2717547 h 4301249"/>
              <a:gd name="connsiteX52" fmla="*/ 2836580 w 4100376"/>
              <a:gd name="connsiteY52" fmla="*/ 2582532 h 4301249"/>
              <a:gd name="connsiteX53" fmla="*/ 2671575 w 4100376"/>
              <a:gd name="connsiteY53" fmla="*/ 2574910 h 4301249"/>
              <a:gd name="connsiteX54" fmla="*/ 2682660 w 4100376"/>
              <a:gd name="connsiteY54" fmla="*/ 2654032 h 4301249"/>
              <a:gd name="connsiteX55" fmla="*/ 2515439 w 4100376"/>
              <a:gd name="connsiteY55" fmla="*/ 2649313 h 4301249"/>
              <a:gd name="connsiteX56" fmla="*/ 2578780 w 4100376"/>
              <a:gd name="connsiteY56" fmla="*/ 2721721 h 4301249"/>
              <a:gd name="connsiteX57" fmla="*/ 2578780 w 4100376"/>
              <a:gd name="connsiteY57" fmla="*/ 2852562 h 4301249"/>
              <a:gd name="connsiteX58" fmla="*/ 2606017 w 4100376"/>
              <a:gd name="connsiteY58" fmla="*/ 2895570 h 4301249"/>
              <a:gd name="connsiteX59" fmla="*/ 2504354 w 4100376"/>
              <a:gd name="connsiteY59" fmla="*/ 2970155 h 4301249"/>
              <a:gd name="connsiteX60" fmla="*/ 2310213 w 4100376"/>
              <a:gd name="connsiteY60" fmla="*/ 3202620 h 4301249"/>
              <a:gd name="connsiteX61" fmla="*/ 2210767 w 4100376"/>
              <a:gd name="connsiteY61" fmla="*/ 3213690 h 4301249"/>
              <a:gd name="connsiteX62" fmla="*/ 2007758 w 4100376"/>
              <a:gd name="connsiteY62" fmla="*/ 3071598 h 4301249"/>
              <a:gd name="connsiteX63" fmla="*/ 1912746 w 4100376"/>
              <a:gd name="connsiteY63" fmla="*/ 3130394 h 4301249"/>
              <a:gd name="connsiteX64" fmla="*/ 1910529 w 4100376"/>
              <a:gd name="connsiteY64" fmla="*/ 3216231 h 4301249"/>
              <a:gd name="connsiteX65" fmla="*/ 1779729 w 4100376"/>
              <a:gd name="connsiteY65" fmla="*/ 3218408 h 4301249"/>
              <a:gd name="connsiteX66" fmla="*/ 1702769 w 4100376"/>
              <a:gd name="connsiteY66" fmla="*/ 3306422 h 4301249"/>
              <a:gd name="connsiteX67" fmla="*/ 1524463 w 4100376"/>
              <a:gd name="connsiteY67" fmla="*/ 3315314 h 4301249"/>
              <a:gd name="connsiteX68" fmla="*/ 1483924 w 4100376"/>
              <a:gd name="connsiteY68" fmla="*/ 3240911 h 4301249"/>
              <a:gd name="connsiteX69" fmla="*/ 1312269 w 4100376"/>
              <a:gd name="connsiteY69" fmla="*/ 3245447 h 4301249"/>
              <a:gd name="connsiteX70" fmla="*/ 1199522 w 4100376"/>
              <a:gd name="connsiteY70" fmla="*/ 3283738 h 4301249"/>
              <a:gd name="connsiteX71" fmla="*/ 1100076 w 4100376"/>
              <a:gd name="connsiteY71" fmla="*/ 3252343 h 4301249"/>
              <a:gd name="connsiteX72" fmla="*/ 1059537 w 4100376"/>
              <a:gd name="connsiteY72" fmla="*/ 3168685 h 4301249"/>
              <a:gd name="connsiteX73" fmla="*/ 1000630 w 4100376"/>
              <a:gd name="connsiteY73" fmla="*/ 3094282 h 4301249"/>
              <a:gd name="connsiteX74" fmla="*/ 993979 w 4100376"/>
              <a:gd name="connsiteY74" fmla="*/ 3039840 h 4301249"/>
              <a:gd name="connsiteX75" fmla="*/ 790653 w 4100376"/>
              <a:gd name="connsiteY75" fmla="*/ 3062706 h 4301249"/>
              <a:gd name="connsiteX76" fmla="*/ 774818 w 4100376"/>
              <a:gd name="connsiteY76" fmla="*/ 3164148 h 4301249"/>
              <a:gd name="connsiteX77" fmla="*/ 725411 w 4100376"/>
              <a:gd name="connsiteY77" fmla="*/ 3200261 h 4301249"/>
              <a:gd name="connsiteX78" fmla="*/ 409338 w 4100376"/>
              <a:gd name="connsiteY78" fmla="*/ 3249440 h 4301249"/>
              <a:gd name="connsiteX79" fmla="*/ 326264 w 4100376"/>
              <a:gd name="connsiteY79" fmla="*/ 3304885 h 4301249"/>
              <a:gd name="connsiteX80" fmla="*/ 322331 w 4100376"/>
              <a:gd name="connsiteY80" fmla="*/ 3302534 h 4301249"/>
              <a:gd name="connsiteX81" fmla="*/ 407123 w 4100376"/>
              <a:gd name="connsiteY81" fmla="*/ 3245976 h 4301249"/>
              <a:gd name="connsiteX82" fmla="*/ 378996 w 4100376"/>
              <a:gd name="connsiteY82" fmla="*/ 3104463 h 4301249"/>
              <a:gd name="connsiteX83" fmla="*/ 231791 w 4100376"/>
              <a:gd name="connsiteY83" fmla="*/ 2923574 h 4301249"/>
              <a:gd name="connsiteX84" fmla="*/ 175332 w 4100376"/>
              <a:gd name="connsiteY84" fmla="*/ 2867016 h 4301249"/>
              <a:gd name="connsiteX85" fmla="*/ 231791 w 4100376"/>
              <a:gd name="connsiteY85" fmla="*/ 2782299 h 4301249"/>
              <a:gd name="connsiteX86" fmla="*/ 113124 w 4100376"/>
              <a:gd name="connsiteY86" fmla="*/ 2720014 h 4301249"/>
              <a:gd name="connsiteX87" fmla="*/ 113124 w 4100376"/>
              <a:gd name="connsiteY87" fmla="*/ 2601172 h 4301249"/>
              <a:gd name="connsiteX88" fmla="*/ 90540 w 4100376"/>
              <a:gd name="connsiteY88" fmla="*/ 2482568 h 4301249"/>
              <a:gd name="connsiteX89" fmla="*/ 90540 w 4100376"/>
              <a:gd name="connsiteY89" fmla="*/ 2459897 h 4301249"/>
              <a:gd name="connsiteX90" fmla="*/ 33876 w 4100376"/>
              <a:gd name="connsiteY90" fmla="*/ 2397612 h 4301249"/>
              <a:gd name="connsiteX91" fmla="*/ 0 w 4100376"/>
              <a:gd name="connsiteY91" fmla="*/ 2459897 h 4301249"/>
              <a:gd name="connsiteX92" fmla="*/ 0 w 4100376"/>
              <a:gd name="connsiteY92" fmla="*/ 2341055 h 4301249"/>
              <a:gd name="connsiteX93" fmla="*/ 90540 w 4100376"/>
              <a:gd name="connsiteY93" fmla="*/ 2250610 h 4301249"/>
              <a:gd name="connsiteX94" fmla="*/ 33876 w 4100376"/>
              <a:gd name="connsiteY94" fmla="*/ 2103608 h 4301249"/>
              <a:gd name="connsiteX95" fmla="*/ 113124 w 4100376"/>
              <a:gd name="connsiteY95" fmla="*/ 2018891 h 4301249"/>
              <a:gd name="connsiteX96" fmla="*/ 90540 w 4100376"/>
              <a:gd name="connsiteY96" fmla="*/ 1928447 h 4301249"/>
              <a:gd name="connsiteX97" fmla="*/ 113124 w 4100376"/>
              <a:gd name="connsiteY97" fmla="*/ 1871889 h 4301249"/>
              <a:gd name="connsiteX98" fmla="*/ 231791 w 4100376"/>
              <a:gd name="connsiteY98" fmla="*/ 1719160 h 4301249"/>
              <a:gd name="connsiteX99" fmla="*/ 175332 w 4100376"/>
              <a:gd name="connsiteY99" fmla="*/ 1696489 h 4301249"/>
              <a:gd name="connsiteX100" fmla="*/ 265872 w 4100376"/>
              <a:gd name="connsiteY100" fmla="*/ 1639932 h 4301249"/>
              <a:gd name="connsiteX101" fmla="*/ 469536 w 4100376"/>
              <a:gd name="connsiteY101" fmla="*/ 1606045 h 4301249"/>
              <a:gd name="connsiteX102" fmla="*/ 469536 w 4100376"/>
              <a:gd name="connsiteY102" fmla="*/ 644566 h 4301249"/>
              <a:gd name="connsiteX103" fmla="*/ 469536 w 4100376"/>
              <a:gd name="connsiteY103" fmla="*/ 554121 h 4301249"/>
              <a:gd name="connsiteX104" fmla="*/ 701326 w 4100376"/>
              <a:gd name="connsiteY104" fmla="*/ 554121 h 4301249"/>
              <a:gd name="connsiteX105" fmla="*/ 701326 w 4100376"/>
              <a:gd name="connsiteY105"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3107364 w 4100376"/>
              <a:gd name="connsiteY5" fmla="*/ 3922518 h 4301249"/>
              <a:gd name="connsiteX6" fmla="*/ 2958052 w 4100376"/>
              <a:gd name="connsiteY6" fmla="*/ 3771938 h 4301249"/>
              <a:gd name="connsiteX7" fmla="*/ 3105052 w 4100376"/>
              <a:gd name="connsiteY7" fmla="*/ 3918940 h 4301249"/>
              <a:gd name="connsiteX8" fmla="*/ 3308716 w 4100376"/>
              <a:gd name="connsiteY8" fmla="*/ 4065942 h 4301249"/>
              <a:gd name="connsiteX9" fmla="*/ 3309187 w 4100376"/>
              <a:gd name="connsiteY9" fmla="*/ 4067837 h 4301249"/>
              <a:gd name="connsiteX10" fmla="*/ 3107364 w 4100376"/>
              <a:gd name="connsiteY10" fmla="*/ 3922518 h 4301249"/>
              <a:gd name="connsiteX11" fmla="*/ 378996 w 4100376"/>
              <a:gd name="connsiteY11" fmla="*/ 3338515 h 4301249"/>
              <a:gd name="connsiteX12" fmla="*/ 381151 w 4100376"/>
              <a:gd name="connsiteY12" fmla="*/ 3339813 h 4301249"/>
              <a:gd name="connsiteX13" fmla="*/ 381151 w 4100376"/>
              <a:gd name="connsiteY13" fmla="*/ 3396432 h 4301249"/>
              <a:gd name="connsiteX14" fmla="*/ 407845 w 4100376"/>
              <a:gd name="connsiteY14" fmla="*/ 3449536 h 4301249"/>
              <a:gd name="connsiteX15" fmla="*/ 407123 w 4100376"/>
              <a:gd name="connsiteY15" fmla="*/ 3449536 h 4301249"/>
              <a:gd name="connsiteX16" fmla="*/ 378996 w 4100376"/>
              <a:gd name="connsiteY16" fmla="*/ 3392978 h 4301249"/>
              <a:gd name="connsiteX17" fmla="*/ 378996 w 4100376"/>
              <a:gd name="connsiteY17" fmla="*/ 3338515 h 4301249"/>
              <a:gd name="connsiteX18" fmla="*/ 701326 w 4100376"/>
              <a:gd name="connsiteY18" fmla="*/ 0 h 4301249"/>
              <a:gd name="connsiteX19" fmla="*/ 3574382 w 4100376"/>
              <a:gd name="connsiteY19" fmla="*/ 22671 h 4301249"/>
              <a:gd name="connsiteX20" fmla="*/ 3631046 w 4100376"/>
              <a:gd name="connsiteY20" fmla="*/ 169673 h 4301249"/>
              <a:gd name="connsiteX21" fmla="*/ 3721586 w 4100376"/>
              <a:gd name="connsiteY21" fmla="*/ 260117 h 4301249"/>
              <a:gd name="connsiteX22" fmla="*/ 3687506 w 4100376"/>
              <a:gd name="connsiteY22" fmla="*/ 260117 h 4301249"/>
              <a:gd name="connsiteX23" fmla="*/ 3811921 w 4100376"/>
              <a:gd name="connsiteY23" fmla="*/ 842637 h 4301249"/>
              <a:gd name="connsiteX24" fmla="*/ 3925045 w 4100376"/>
              <a:gd name="connsiteY24" fmla="*/ 933081 h 4301249"/>
              <a:gd name="connsiteX25" fmla="*/ 4072250 w 4100376"/>
              <a:gd name="connsiteY25" fmla="*/ 1023525 h 4301249"/>
              <a:gd name="connsiteX26" fmla="*/ 4100376 w 4100376"/>
              <a:gd name="connsiteY26" fmla="*/ 1080083 h 4301249"/>
              <a:gd name="connsiteX27" fmla="*/ 4072250 w 4100376"/>
              <a:gd name="connsiteY27" fmla="*/ 1227085 h 4301249"/>
              <a:gd name="connsiteX28" fmla="*/ 3953377 w 4100376"/>
              <a:gd name="connsiteY28" fmla="*/ 1165039 h 4301249"/>
              <a:gd name="connsiteX29" fmla="*/ 3868586 w 4100376"/>
              <a:gd name="connsiteY29" fmla="*/ 1255483 h 4301249"/>
              <a:gd name="connsiteX30" fmla="*/ 3868586 w 4100376"/>
              <a:gd name="connsiteY30" fmla="*/ 1312041 h 4301249"/>
              <a:gd name="connsiteX31" fmla="*/ 3778046 w 4100376"/>
              <a:gd name="connsiteY31" fmla="*/ 1312041 h 4301249"/>
              <a:gd name="connsiteX32" fmla="*/ 3721586 w 4100376"/>
              <a:gd name="connsiteY32" fmla="*/ 1464531 h 4301249"/>
              <a:gd name="connsiteX33" fmla="*/ 3721586 w 4100376"/>
              <a:gd name="connsiteY33" fmla="*/ 1606045 h 4301249"/>
              <a:gd name="connsiteX34" fmla="*/ 3631046 w 4100376"/>
              <a:gd name="connsiteY34" fmla="*/ 1928447 h 4301249"/>
              <a:gd name="connsiteX35" fmla="*/ 3574382 w 4100376"/>
              <a:gd name="connsiteY35" fmla="*/ 2250610 h 4301249"/>
              <a:gd name="connsiteX36" fmla="*/ 3546255 w 4100376"/>
              <a:gd name="connsiteY36" fmla="*/ 2397612 h 4301249"/>
              <a:gd name="connsiteX37" fmla="*/ 3455715 w 4100376"/>
              <a:gd name="connsiteY37" fmla="*/ 2459897 h 4301249"/>
              <a:gd name="connsiteX38" fmla="*/ 3336842 w 4100376"/>
              <a:gd name="connsiteY38" fmla="*/ 2629570 h 4301249"/>
              <a:gd name="connsiteX39" fmla="*/ 3308716 w 4100376"/>
              <a:gd name="connsiteY39" fmla="*/ 2867016 h 4301249"/>
              <a:gd name="connsiteX40" fmla="*/ 3252051 w 4100376"/>
              <a:gd name="connsiteY40" fmla="*/ 2923574 h 4301249"/>
              <a:gd name="connsiteX41" fmla="*/ 3167260 w 4100376"/>
              <a:gd name="connsiteY41" fmla="*/ 2923574 h 4301249"/>
              <a:gd name="connsiteX42" fmla="*/ 3105052 w 4100376"/>
              <a:gd name="connsiteY42" fmla="*/ 3014018 h 4301249"/>
              <a:gd name="connsiteX43" fmla="*/ 3105052 w 4100376"/>
              <a:gd name="connsiteY43" fmla="*/ 3104463 h 4301249"/>
              <a:gd name="connsiteX44" fmla="*/ 3076720 w 4100376"/>
              <a:gd name="connsiteY44" fmla="*/ 3217578 h 4301249"/>
              <a:gd name="connsiteX45" fmla="*/ 3076720 w 4100376"/>
              <a:gd name="connsiteY45" fmla="*/ 3221035 h 4301249"/>
              <a:gd name="connsiteX46" fmla="*/ 2972764 w 4100376"/>
              <a:gd name="connsiteY46" fmla="*/ 3209335 h 4301249"/>
              <a:gd name="connsiteX47" fmla="*/ 3015202 w 4100376"/>
              <a:gd name="connsiteY47" fmla="*/ 3138198 h 4301249"/>
              <a:gd name="connsiteX48" fmla="*/ 2863500 w 4100376"/>
              <a:gd name="connsiteY48" fmla="*/ 2984673 h 4301249"/>
              <a:gd name="connsiteX49" fmla="*/ 2815360 w 4100376"/>
              <a:gd name="connsiteY49" fmla="*/ 2944568 h 4301249"/>
              <a:gd name="connsiteX50" fmla="*/ 2798575 w 4100376"/>
              <a:gd name="connsiteY50" fmla="*/ 2717547 h 4301249"/>
              <a:gd name="connsiteX51" fmla="*/ 2836580 w 4100376"/>
              <a:gd name="connsiteY51" fmla="*/ 2582532 h 4301249"/>
              <a:gd name="connsiteX52" fmla="*/ 2671575 w 4100376"/>
              <a:gd name="connsiteY52" fmla="*/ 2574910 h 4301249"/>
              <a:gd name="connsiteX53" fmla="*/ 2682660 w 4100376"/>
              <a:gd name="connsiteY53" fmla="*/ 2654032 h 4301249"/>
              <a:gd name="connsiteX54" fmla="*/ 2515439 w 4100376"/>
              <a:gd name="connsiteY54" fmla="*/ 2649313 h 4301249"/>
              <a:gd name="connsiteX55" fmla="*/ 2578780 w 4100376"/>
              <a:gd name="connsiteY55" fmla="*/ 2721721 h 4301249"/>
              <a:gd name="connsiteX56" fmla="*/ 2578780 w 4100376"/>
              <a:gd name="connsiteY56" fmla="*/ 2852562 h 4301249"/>
              <a:gd name="connsiteX57" fmla="*/ 2606017 w 4100376"/>
              <a:gd name="connsiteY57" fmla="*/ 2895570 h 4301249"/>
              <a:gd name="connsiteX58" fmla="*/ 2504354 w 4100376"/>
              <a:gd name="connsiteY58" fmla="*/ 2970155 h 4301249"/>
              <a:gd name="connsiteX59" fmla="*/ 2310213 w 4100376"/>
              <a:gd name="connsiteY59" fmla="*/ 3202620 h 4301249"/>
              <a:gd name="connsiteX60" fmla="*/ 2210767 w 4100376"/>
              <a:gd name="connsiteY60" fmla="*/ 3213690 h 4301249"/>
              <a:gd name="connsiteX61" fmla="*/ 2007758 w 4100376"/>
              <a:gd name="connsiteY61" fmla="*/ 3071598 h 4301249"/>
              <a:gd name="connsiteX62" fmla="*/ 1912746 w 4100376"/>
              <a:gd name="connsiteY62" fmla="*/ 3130394 h 4301249"/>
              <a:gd name="connsiteX63" fmla="*/ 1910529 w 4100376"/>
              <a:gd name="connsiteY63" fmla="*/ 3216231 h 4301249"/>
              <a:gd name="connsiteX64" fmla="*/ 1779729 w 4100376"/>
              <a:gd name="connsiteY64" fmla="*/ 3218408 h 4301249"/>
              <a:gd name="connsiteX65" fmla="*/ 1702769 w 4100376"/>
              <a:gd name="connsiteY65" fmla="*/ 3306422 h 4301249"/>
              <a:gd name="connsiteX66" fmla="*/ 1524463 w 4100376"/>
              <a:gd name="connsiteY66" fmla="*/ 3315314 h 4301249"/>
              <a:gd name="connsiteX67" fmla="*/ 1483924 w 4100376"/>
              <a:gd name="connsiteY67" fmla="*/ 3240911 h 4301249"/>
              <a:gd name="connsiteX68" fmla="*/ 1312269 w 4100376"/>
              <a:gd name="connsiteY68" fmla="*/ 3245447 h 4301249"/>
              <a:gd name="connsiteX69" fmla="*/ 1199522 w 4100376"/>
              <a:gd name="connsiteY69" fmla="*/ 3283738 h 4301249"/>
              <a:gd name="connsiteX70" fmla="*/ 1100076 w 4100376"/>
              <a:gd name="connsiteY70" fmla="*/ 3252343 h 4301249"/>
              <a:gd name="connsiteX71" fmla="*/ 1059537 w 4100376"/>
              <a:gd name="connsiteY71" fmla="*/ 3168685 h 4301249"/>
              <a:gd name="connsiteX72" fmla="*/ 1000630 w 4100376"/>
              <a:gd name="connsiteY72" fmla="*/ 3094282 h 4301249"/>
              <a:gd name="connsiteX73" fmla="*/ 993979 w 4100376"/>
              <a:gd name="connsiteY73" fmla="*/ 3039840 h 4301249"/>
              <a:gd name="connsiteX74" fmla="*/ 790653 w 4100376"/>
              <a:gd name="connsiteY74" fmla="*/ 3062706 h 4301249"/>
              <a:gd name="connsiteX75" fmla="*/ 774818 w 4100376"/>
              <a:gd name="connsiteY75" fmla="*/ 3164148 h 4301249"/>
              <a:gd name="connsiteX76" fmla="*/ 725411 w 4100376"/>
              <a:gd name="connsiteY76" fmla="*/ 3200261 h 4301249"/>
              <a:gd name="connsiteX77" fmla="*/ 409338 w 4100376"/>
              <a:gd name="connsiteY77" fmla="*/ 3249440 h 4301249"/>
              <a:gd name="connsiteX78" fmla="*/ 326264 w 4100376"/>
              <a:gd name="connsiteY78" fmla="*/ 3304885 h 4301249"/>
              <a:gd name="connsiteX79" fmla="*/ 322331 w 4100376"/>
              <a:gd name="connsiteY79" fmla="*/ 3302534 h 4301249"/>
              <a:gd name="connsiteX80" fmla="*/ 407123 w 4100376"/>
              <a:gd name="connsiteY80" fmla="*/ 3245976 h 4301249"/>
              <a:gd name="connsiteX81" fmla="*/ 378996 w 4100376"/>
              <a:gd name="connsiteY81" fmla="*/ 3104463 h 4301249"/>
              <a:gd name="connsiteX82" fmla="*/ 231791 w 4100376"/>
              <a:gd name="connsiteY82" fmla="*/ 2923574 h 4301249"/>
              <a:gd name="connsiteX83" fmla="*/ 175332 w 4100376"/>
              <a:gd name="connsiteY83" fmla="*/ 2867016 h 4301249"/>
              <a:gd name="connsiteX84" fmla="*/ 231791 w 4100376"/>
              <a:gd name="connsiteY84" fmla="*/ 2782299 h 4301249"/>
              <a:gd name="connsiteX85" fmla="*/ 113124 w 4100376"/>
              <a:gd name="connsiteY85" fmla="*/ 2720014 h 4301249"/>
              <a:gd name="connsiteX86" fmla="*/ 113124 w 4100376"/>
              <a:gd name="connsiteY86" fmla="*/ 2601172 h 4301249"/>
              <a:gd name="connsiteX87" fmla="*/ 90540 w 4100376"/>
              <a:gd name="connsiteY87" fmla="*/ 2482568 h 4301249"/>
              <a:gd name="connsiteX88" fmla="*/ 90540 w 4100376"/>
              <a:gd name="connsiteY88" fmla="*/ 2459897 h 4301249"/>
              <a:gd name="connsiteX89" fmla="*/ 33876 w 4100376"/>
              <a:gd name="connsiteY89" fmla="*/ 2397612 h 4301249"/>
              <a:gd name="connsiteX90" fmla="*/ 0 w 4100376"/>
              <a:gd name="connsiteY90" fmla="*/ 2459897 h 4301249"/>
              <a:gd name="connsiteX91" fmla="*/ 0 w 4100376"/>
              <a:gd name="connsiteY91" fmla="*/ 2341055 h 4301249"/>
              <a:gd name="connsiteX92" fmla="*/ 90540 w 4100376"/>
              <a:gd name="connsiteY92" fmla="*/ 2250610 h 4301249"/>
              <a:gd name="connsiteX93" fmla="*/ 33876 w 4100376"/>
              <a:gd name="connsiteY93" fmla="*/ 2103608 h 4301249"/>
              <a:gd name="connsiteX94" fmla="*/ 113124 w 4100376"/>
              <a:gd name="connsiteY94" fmla="*/ 2018891 h 4301249"/>
              <a:gd name="connsiteX95" fmla="*/ 90540 w 4100376"/>
              <a:gd name="connsiteY95" fmla="*/ 1928447 h 4301249"/>
              <a:gd name="connsiteX96" fmla="*/ 113124 w 4100376"/>
              <a:gd name="connsiteY96" fmla="*/ 1871889 h 4301249"/>
              <a:gd name="connsiteX97" fmla="*/ 231791 w 4100376"/>
              <a:gd name="connsiteY97" fmla="*/ 1719160 h 4301249"/>
              <a:gd name="connsiteX98" fmla="*/ 175332 w 4100376"/>
              <a:gd name="connsiteY98" fmla="*/ 1696489 h 4301249"/>
              <a:gd name="connsiteX99" fmla="*/ 265872 w 4100376"/>
              <a:gd name="connsiteY99" fmla="*/ 1639932 h 4301249"/>
              <a:gd name="connsiteX100" fmla="*/ 469536 w 4100376"/>
              <a:gd name="connsiteY100" fmla="*/ 1606045 h 4301249"/>
              <a:gd name="connsiteX101" fmla="*/ 469536 w 4100376"/>
              <a:gd name="connsiteY101" fmla="*/ 644566 h 4301249"/>
              <a:gd name="connsiteX102" fmla="*/ 469536 w 4100376"/>
              <a:gd name="connsiteY102" fmla="*/ 554121 h 4301249"/>
              <a:gd name="connsiteX103" fmla="*/ 701326 w 4100376"/>
              <a:gd name="connsiteY103" fmla="*/ 554121 h 4301249"/>
              <a:gd name="connsiteX104" fmla="*/ 701326 w 4100376"/>
              <a:gd name="connsiteY104"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3309187 w 4100376"/>
              <a:gd name="connsiteY5" fmla="*/ 4067837 h 4301249"/>
              <a:gd name="connsiteX6" fmla="*/ 2958052 w 4100376"/>
              <a:gd name="connsiteY6" fmla="*/ 3771938 h 4301249"/>
              <a:gd name="connsiteX7" fmla="*/ 3105052 w 4100376"/>
              <a:gd name="connsiteY7" fmla="*/ 3918940 h 4301249"/>
              <a:gd name="connsiteX8" fmla="*/ 3308716 w 4100376"/>
              <a:gd name="connsiteY8" fmla="*/ 4065942 h 4301249"/>
              <a:gd name="connsiteX9" fmla="*/ 3309187 w 4100376"/>
              <a:gd name="connsiteY9" fmla="*/ 4067837 h 4301249"/>
              <a:gd name="connsiteX10" fmla="*/ 378996 w 4100376"/>
              <a:gd name="connsiteY10" fmla="*/ 3338515 h 4301249"/>
              <a:gd name="connsiteX11" fmla="*/ 381151 w 4100376"/>
              <a:gd name="connsiteY11" fmla="*/ 3339813 h 4301249"/>
              <a:gd name="connsiteX12" fmla="*/ 381151 w 4100376"/>
              <a:gd name="connsiteY12" fmla="*/ 3396432 h 4301249"/>
              <a:gd name="connsiteX13" fmla="*/ 407845 w 4100376"/>
              <a:gd name="connsiteY13" fmla="*/ 3449536 h 4301249"/>
              <a:gd name="connsiteX14" fmla="*/ 407123 w 4100376"/>
              <a:gd name="connsiteY14" fmla="*/ 3449536 h 4301249"/>
              <a:gd name="connsiteX15" fmla="*/ 378996 w 4100376"/>
              <a:gd name="connsiteY15" fmla="*/ 3392978 h 4301249"/>
              <a:gd name="connsiteX16" fmla="*/ 378996 w 4100376"/>
              <a:gd name="connsiteY16" fmla="*/ 3338515 h 4301249"/>
              <a:gd name="connsiteX17" fmla="*/ 701326 w 4100376"/>
              <a:gd name="connsiteY17" fmla="*/ 0 h 4301249"/>
              <a:gd name="connsiteX18" fmla="*/ 3574382 w 4100376"/>
              <a:gd name="connsiteY18" fmla="*/ 22671 h 4301249"/>
              <a:gd name="connsiteX19" fmla="*/ 3631046 w 4100376"/>
              <a:gd name="connsiteY19" fmla="*/ 169673 h 4301249"/>
              <a:gd name="connsiteX20" fmla="*/ 3721586 w 4100376"/>
              <a:gd name="connsiteY20" fmla="*/ 260117 h 4301249"/>
              <a:gd name="connsiteX21" fmla="*/ 3687506 w 4100376"/>
              <a:gd name="connsiteY21" fmla="*/ 260117 h 4301249"/>
              <a:gd name="connsiteX22" fmla="*/ 3811921 w 4100376"/>
              <a:gd name="connsiteY22" fmla="*/ 842637 h 4301249"/>
              <a:gd name="connsiteX23" fmla="*/ 3925045 w 4100376"/>
              <a:gd name="connsiteY23" fmla="*/ 933081 h 4301249"/>
              <a:gd name="connsiteX24" fmla="*/ 4072250 w 4100376"/>
              <a:gd name="connsiteY24" fmla="*/ 1023525 h 4301249"/>
              <a:gd name="connsiteX25" fmla="*/ 4100376 w 4100376"/>
              <a:gd name="connsiteY25" fmla="*/ 1080083 h 4301249"/>
              <a:gd name="connsiteX26" fmla="*/ 4072250 w 4100376"/>
              <a:gd name="connsiteY26" fmla="*/ 1227085 h 4301249"/>
              <a:gd name="connsiteX27" fmla="*/ 3953377 w 4100376"/>
              <a:gd name="connsiteY27" fmla="*/ 1165039 h 4301249"/>
              <a:gd name="connsiteX28" fmla="*/ 3868586 w 4100376"/>
              <a:gd name="connsiteY28" fmla="*/ 1255483 h 4301249"/>
              <a:gd name="connsiteX29" fmla="*/ 3868586 w 4100376"/>
              <a:gd name="connsiteY29" fmla="*/ 1312041 h 4301249"/>
              <a:gd name="connsiteX30" fmla="*/ 3778046 w 4100376"/>
              <a:gd name="connsiteY30" fmla="*/ 1312041 h 4301249"/>
              <a:gd name="connsiteX31" fmla="*/ 3721586 w 4100376"/>
              <a:gd name="connsiteY31" fmla="*/ 1464531 h 4301249"/>
              <a:gd name="connsiteX32" fmla="*/ 3721586 w 4100376"/>
              <a:gd name="connsiteY32" fmla="*/ 1606045 h 4301249"/>
              <a:gd name="connsiteX33" fmla="*/ 3631046 w 4100376"/>
              <a:gd name="connsiteY33" fmla="*/ 1928447 h 4301249"/>
              <a:gd name="connsiteX34" fmla="*/ 3574382 w 4100376"/>
              <a:gd name="connsiteY34" fmla="*/ 2250610 h 4301249"/>
              <a:gd name="connsiteX35" fmla="*/ 3546255 w 4100376"/>
              <a:gd name="connsiteY35" fmla="*/ 2397612 h 4301249"/>
              <a:gd name="connsiteX36" fmla="*/ 3455715 w 4100376"/>
              <a:gd name="connsiteY36" fmla="*/ 2459897 h 4301249"/>
              <a:gd name="connsiteX37" fmla="*/ 3336842 w 4100376"/>
              <a:gd name="connsiteY37" fmla="*/ 2629570 h 4301249"/>
              <a:gd name="connsiteX38" fmla="*/ 3308716 w 4100376"/>
              <a:gd name="connsiteY38" fmla="*/ 2867016 h 4301249"/>
              <a:gd name="connsiteX39" fmla="*/ 3252051 w 4100376"/>
              <a:gd name="connsiteY39" fmla="*/ 2923574 h 4301249"/>
              <a:gd name="connsiteX40" fmla="*/ 3167260 w 4100376"/>
              <a:gd name="connsiteY40" fmla="*/ 2923574 h 4301249"/>
              <a:gd name="connsiteX41" fmla="*/ 3105052 w 4100376"/>
              <a:gd name="connsiteY41" fmla="*/ 3014018 h 4301249"/>
              <a:gd name="connsiteX42" fmla="*/ 3105052 w 4100376"/>
              <a:gd name="connsiteY42" fmla="*/ 3104463 h 4301249"/>
              <a:gd name="connsiteX43" fmla="*/ 3076720 w 4100376"/>
              <a:gd name="connsiteY43" fmla="*/ 3217578 h 4301249"/>
              <a:gd name="connsiteX44" fmla="*/ 3076720 w 4100376"/>
              <a:gd name="connsiteY44" fmla="*/ 3221035 h 4301249"/>
              <a:gd name="connsiteX45" fmla="*/ 2972764 w 4100376"/>
              <a:gd name="connsiteY45" fmla="*/ 3209335 h 4301249"/>
              <a:gd name="connsiteX46" fmla="*/ 3015202 w 4100376"/>
              <a:gd name="connsiteY46" fmla="*/ 3138198 h 4301249"/>
              <a:gd name="connsiteX47" fmla="*/ 2863500 w 4100376"/>
              <a:gd name="connsiteY47" fmla="*/ 2984673 h 4301249"/>
              <a:gd name="connsiteX48" fmla="*/ 2815360 w 4100376"/>
              <a:gd name="connsiteY48" fmla="*/ 2944568 h 4301249"/>
              <a:gd name="connsiteX49" fmla="*/ 2798575 w 4100376"/>
              <a:gd name="connsiteY49" fmla="*/ 2717547 h 4301249"/>
              <a:gd name="connsiteX50" fmla="*/ 2836580 w 4100376"/>
              <a:gd name="connsiteY50" fmla="*/ 2582532 h 4301249"/>
              <a:gd name="connsiteX51" fmla="*/ 2671575 w 4100376"/>
              <a:gd name="connsiteY51" fmla="*/ 2574910 h 4301249"/>
              <a:gd name="connsiteX52" fmla="*/ 2682660 w 4100376"/>
              <a:gd name="connsiteY52" fmla="*/ 2654032 h 4301249"/>
              <a:gd name="connsiteX53" fmla="*/ 2515439 w 4100376"/>
              <a:gd name="connsiteY53" fmla="*/ 2649313 h 4301249"/>
              <a:gd name="connsiteX54" fmla="*/ 2578780 w 4100376"/>
              <a:gd name="connsiteY54" fmla="*/ 2721721 h 4301249"/>
              <a:gd name="connsiteX55" fmla="*/ 2578780 w 4100376"/>
              <a:gd name="connsiteY55" fmla="*/ 2852562 h 4301249"/>
              <a:gd name="connsiteX56" fmla="*/ 2606017 w 4100376"/>
              <a:gd name="connsiteY56" fmla="*/ 2895570 h 4301249"/>
              <a:gd name="connsiteX57" fmla="*/ 2504354 w 4100376"/>
              <a:gd name="connsiteY57" fmla="*/ 2970155 h 4301249"/>
              <a:gd name="connsiteX58" fmla="*/ 2310213 w 4100376"/>
              <a:gd name="connsiteY58" fmla="*/ 3202620 h 4301249"/>
              <a:gd name="connsiteX59" fmla="*/ 2210767 w 4100376"/>
              <a:gd name="connsiteY59" fmla="*/ 3213690 h 4301249"/>
              <a:gd name="connsiteX60" fmla="*/ 2007758 w 4100376"/>
              <a:gd name="connsiteY60" fmla="*/ 3071598 h 4301249"/>
              <a:gd name="connsiteX61" fmla="*/ 1912746 w 4100376"/>
              <a:gd name="connsiteY61" fmla="*/ 3130394 h 4301249"/>
              <a:gd name="connsiteX62" fmla="*/ 1910529 w 4100376"/>
              <a:gd name="connsiteY62" fmla="*/ 3216231 h 4301249"/>
              <a:gd name="connsiteX63" fmla="*/ 1779729 w 4100376"/>
              <a:gd name="connsiteY63" fmla="*/ 3218408 h 4301249"/>
              <a:gd name="connsiteX64" fmla="*/ 1702769 w 4100376"/>
              <a:gd name="connsiteY64" fmla="*/ 3306422 h 4301249"/>
              <a:gd name="connsiteX65" fmla="*/ 1524463 w 4100376"/>
              <a:gd name="connsiteY65" fmla="*/ 3315314 h 4301249"/>
              <a:gd name="connsiteX66" fmla="*/ 1483924 w 4100376"/>
              <a:gd name="connsiteY66" fmla="*/ 3240911 h 4301249"/>
              <a:gd name="connsiteX67" fmla="*/ 1312269 w 4100376"/>
              <a:gd name="connsiteY67" fmla="*/ 3245447 h 4301249"/>
              <a:gd name="connsiteX68" fmla="*/ 1199522 w 4100376"/>
              <a:gd name="connsiteY68" fmla="*/ 3283738 h 4301249"/>
              <a:gd name="connsiteX69" fmla="*/ 1100076 w 4100376"/>
              <a:gd name="connsiteY69" fmla="*/ 3252343 h 4301249"/>
              <a:gd name="connsiteX70" fmla="*/ 1059537 w 4100376"/>
              <a:gd name="connsiteY70" fmla="*/ 3168685 h 4301249"/>
              <a:gd name="connsiteX71" fmla="*/ 1000630 w 4100376"/>
              <a:gd name="connsiteY71" fmla="*/ 3094282 h 4301249"/>
              <a:gd name="connsiteX72" fmla="*/ 993979 w 4100376"/>
              <a:gd name="connsiteY72" fmla="*/ 3039840 h 4301249"/>
              <a:gd name="connsiteX73" fmla="*/ 790653 w 4100376"/>
              <a:gd name="connsiteY73" fmla="*/ 3062706 h 4301249"/>
              <a:gd name="connsiteX74" fmla="*/ 774818 w 4100376"/>
              <a:gd name="connsiteY74" fmla="*/ 3164148 h 4301249"/>
              <a:gd name="connsiteX75" fmla="*/ 725411 w 4100376"/>
              <a:gd name="connsiteY75" fmla="*/ 3200261 h 4301249"/>
              <a:gd name="connsiteX76" fmla="*/ 409338 w 4100376"/>
              <a:gd name="connsiteY76" fmla="*/ 3249440 h 4301249"/>
              <a:gd name="connsiteX77" fmla="*/ 326264 w 4100376"/>
              <a:gd name="connsiteY77" fmla="*/ 3304885 h 4301249"/>
              <a:gd name="connsiteX78" fmla="*/ 322331 w 4100376"/>
              <a:gd name="connsiteY78" fmla="*/ 3302534 h 4301249"/>
              <a:gd name="connsiteX79" fmla="*/ 407123 w 4100376"/>
              <a:gd name="connsiteY79" fmla="*/ 3245976 h 4301249"/>
              <a:gd name="connsiteX80" fmla="*/ 378996 w 4100376"/>
              <a:gd name="connsiteY80" fmla="*/ 3104463 h 4301249"/>
              <a:gd name="connsiteX81" fmla="*/ 231791 w 4100376"/>
              <a:gd name="connsiteY81" fmla="*/ 2923574 h 4301249"/>
              <a:gd name="connsiteX82" fmla="*/ 175332 w 4100376"/>
              <a:gd name="connsiteY82" fmla="*/ 2867016 h 4301249"/>
              <a:gd name="connsiteX83" fmla="*/ 231791 w 4100376"/>
              <a:gd name="connsiteY83" fmla="*/ 2782299 h 4301249"/>
              <a:gd name="connsiteX84" fmla="*/ 113124 w 4100376"/>
              <a:gd name="connsiteY84" fmla="*/ 2720014 h 4301249"/>
              <a:gd name="connsiteX85" fmla="*/ 113124 w 4100376"/>
              <a:gd name="connsiteY85" fmla="*/ 2601172 h 4301249"/>
              <a:gd name="connsiteX86" fmla="*/ 90540 w 4100376"/>
              <a:gd name="connsiteY86" fmla="*/ 2482568 h 4301249"/>
              <a:gd name="connsiteX87" fmla="*/ 90540 w 4100376"/>
              <a:gd name="connsiteY87" fmla="*/ 2459897 h 4301249"/>
              <a:gd name="connsiteX88" fmla="*/ 33876 w 4100376"/>
              <a:gd name="connsiteY88" fmla="*/ 2397612 h 4301249"/>
              <a:gd name="connsiteX89" fmla="*/ 0 w 4100376"/>
              <a:gd name="connsiteY89" fmla="*/ 2459897 h 4301249"/>
              <a:gd name="connsiteX90" fmla="*/ 0 w 4100376"/>
              <a:gd name="connsiteY90" fmla="*/ 2341055 h 4301249"/>
              <a:gd name="connsiteX91" fmla="*/ 90540 w 4100376"/>
              <a:gd name="connsiteY91" fmla="*/ 2250610 h 4301249"/>
              <a:gd name="connsiteX92" fmla="*/ 33876 w 4100376"/>
              <a:gd name="connsiteY92" fmla="*/ 2103608 h 4301249"/>
              <a:gd name="connsiteX93" fmla="*/ 113124 w 4100376"/>
              <a:gd name="connsiteY93" fmla="*/ 2018891 h 4301249"/>
              <a:gd name="connsiteX94" fmla="*/ 90540 w 4100376"/>
              <a:gd name="connsiteY94" fmla="*/ 1928447 h 4301249"/>
              <a:gd name="connsiteX95" fmla="*/ 113124 w 4100376"/>
              <a:gd name="connsiteY95" fmla="*/ 1871889 h 4301249"/>
              <a:gd name="connsiteX96" fmla="*/ 231791 w 4100376"/>
              <a:gd name="connsiteY96" fmla="*/ 1719160 h 4301249"/>
              <a:gd name="connsiteX97" fmla="*/ 175332 w 4100376"/>
              <a:gd name="connsiteY97" fmla="*/ 1696489 h 4301249"/>
              <a:gd name="connsiteX98" fmla="*/ 265872 w 4100376"/>
              <a:gd name="connsiteY98" fmla="*/ 1639932 h 4301249"/>
              <a:gd name="connsiteX99" fmla="*/ 469536 w 4100376"/>
              <a:gd name="connsiteY99" fmla="*/ 1606045 h 4301249"/>
              <a:gd name="connsiteX100" fmla="*/ 469536 w 4100376"/>
              <a:gd name="connsiteY100" fmla="*/ 644566 h 4301249"/>
              <a:gd name="connsiteX101" fmla="*/ 469536 w 4100376"/>
              <a:gd name="connsiteY101" fmla="*/ 554121 h 4301249"/>
              <a:gd name="connsiteX102" fmla="*/ 701326 w 4100376"/>
              <a:gd name="connsiteY102" fmla="*/ 554121 h 4301249"/>
              <a:gd name="connsiteX103" fmla="*/ 701326 w 4100376"/>
              <a:gd name="connsiteY103"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3309187 w 4100376"/>
              <a:gd name="connsiteY5" fmla="*/ 4067837 h 4301249"/>
              <a:gd name="connsiteX6" fmla="*/ 3105052 w 4100376"/>
              <a:gd name="connsiteY6" fmla="*/ 3918940 h 4301249"/>
              <a:gd name="connsiteX7" fmla="*/ 3308716 w 4100376"/>
              <a:gd name="connsiteY7" fmla="*/ 4065942 h 4301249"/>
              <a:gd name="connsiteX8" fmla="*/ 3309187 w 4100376"/>
              <a:gd name="connsiteY8" fmla="*/ 4067837 h 4301249"/>
              <a:gd name="connsiteX9" fmla="*/ 378996 w 4100376"/>
              <a:gd name="connsiteY9" fmla="*/ 3338515 h 4301249"/>
              <a:gd name="connsiteX10" fmla="*/ 381151 w 4100376"/>
              <a:gd name="connsiteY10" fmla="*/ 3339813 h 4301249"/>
              <a:gd name="connsiteX11" fmla="*/ 381151 w 4100376"/>
              <a:gd name="connsiteY11" fmla="*/ 3396432 h 4301249"/>
              <a:gd name="connsiteX12" fmla="*/ 407845 w 4100376"/>
              <a:gd name="connsiteY12" fmla="*/ 3449536 h 4301249"/>
              <a:gd name="connsiteX13" fmla="*/ 407123 w 4100376"/>
              <a:gd name="connsiteY13" fmla="*/ 3449536 h 4301249"/>
              <a:gd name="connsiteX14" fmla="*/ 378996 w 4100376"/>
              <a:gd name="connsiteY14" fmla="*/ 3392978 h 4301249"/>
              <a:gd name="connsiteX15" fmla="*/ 378996 w 4100376"/>
              <a:gd name="connsiteY15" fmla="*/ 3338515 h 4301249"/>
              <a:gd name="connsiteX16" fmla="*/ 701326 w 4100376"/>
              <a:gd name="connsiteY16" fmla="*/ 0 h 4301249"/>
              <a:gd name="connsiteX17" fmla="*/ 3574382 w 4100376"/>
              <a:gd name="connsiteY17" fmla="*/ 22671 h 4301249"/>
              <a:gd name="connsiteX18" fmla="*/ 3631046 w 4100376"/>
              <a:gd name="connsiteY18" fmla="*/ 169673 h 4301249"/>
              <a:gd name="connsiteX19" fmla="*/ 3721586 w 4100376"/>
              <a:gd name="connsiteY19" fmla="*/ 260117 h 4301249"/>
              <a:gd name="connsiteX20" fmla="*/ 3687506 w 4100376"/>
              <a:gd name="connsiteY20" fmla="*/ 260117 h 4301249"/>
              <a:gd name="connsiteX21" fmla="*/ 3811921 w 4100376"/>
              <a:gd name="connsiteY21" fmla="*/ 842637 h 4301249"/>
              <a:gd name="connsiteX22" fmla="*/ 3925045 w 4100376"/>
              <a:gd name="connsiteY22" fmla="*/ 933081 h 4301249"/>
              <a:gd name="connsiteX23" fmla="*/ 4072250 w 4100376"/>
              <a:gd name="connsiteY23" fmla="*/ 1023525 h 4301249"/>
              <a:gd name="connsiteX24" fmla="*/ 4100376 w 4100376"/>
              <a:gd name="connsiteY24" fmla="*/ 1080083 h 4301249"/>
              <a:gd name="connsiteX25" fmla="*/ 4072250 w 4100376"/>
              <a:gd name="connsiteY25" fmla="*/ 1227085 h 4301249"/>
              <a:gd name="connsiteX26" fmla="*/ 3953377 w 4100376"/>
              <a:gd name="connsiteY26" fmla="*/ 1165039 h 4301249"/>
              <a:gd name="connsiteX27" fmla="*/ 3868586 w 4100376"/>
              <a:gd name="connsiteY27" fmla="*/ 1255483 h 4301249"/>
              <a:gd name="connsiteX28" fmla="*/ 3868586 w 4100376"/>
              <a:gd name="connsiteY28" fmla="*/ 1312041 h 4301249"/>
              <a:gd name="connsiteX29" fmla="*/ 3778046 w 4100376"/>
              <a:gd name="connsiteY29" fmla="*/ 1312041 h 4301249"/>
              <a:gd name="connsiteX30" fmla="*/ 3721586 w 4100376"/>
              <a:gd name="connsiteY30" fmla="*/ 1464531 h 4301249"/>
              <a:gd name="connsiteX31" fmla="*/ 3721586 w 4100376"/>
              <a:gd name="connsiteY31" fmla="*/ 1606045 h 4301249"/>
              <a:gd name="connsiteX32" fmla="*/ 3631046 w 4100376"/>
              <a:gd name="connsiteY32" fmla="*/ 1928447 h 4301249"/>
              <a:gd name="connsiteX33" fmla="*/ 3574382 w 4100376"/>
              <a:gd name="connsiteY33" fmla="*/ 2250610 h 4301249"/>
              <a:gd name="connsiteX34" fmla="*/ 3546255 w 4100376"/>
              <a:gd name="connsiteY34" fmla="*/ 2397612 h 4301249"/>
              <a:gd name="connsiteX35" fmla="*/ 3455715 w 4100376"/>
              <a:gd name="connsiteY35" fmla="*/ 2459897 h 4301249"/>
              <a:gd name="connsiteX36" fmla="*/ 3336842 w 4100376"/>
              <a:gd name="connsiteY36" fmla="*/ 2629570 h 4301249"/>
              <a:gd name="connsiteX37" fmla="*/ 3308716 w 4100376"/>
              <a:gd name="connsiteY37" fmla="*/ 2867016 h 4301249"/>
              <a:gd name="connsiteX38" fmla="*/ 3252051 w 4100376"/>
              <a:gd name="connsiteY38" fmla="*/ 2923574 h 4301249"/>
              <a:gd name="connsiteX39" fmla="*/ 3167260 w 4100376"/>
              <a:gd name="connsiteY39" fmla="*/ 2923574 h 4301249"/>
              <a:gd name="connsiteX40" fmla="*/ 3105052 w 4100376"/>
              <a:gd name="connsiteY40" fmla="*/ 3014018 h 4301249"/>
              <a:gd name="connsiteX41" fmla="*/ 3105052 w 4100376"/>
              <a:gd name="connsiteY41" fmla="*/ 3104463 h 4301249"/>
              <a:gd name="connsiteX42" fmla="*/ 3076720 w 4100376"/>
              <a:gd name="connsiteY42" fmla="*/ 3217578 h 4301249"/>
              <a:gd name="connsiteX43" fmla="*/ 3076720 w 4100376"/>
              <a:gd name="connsiteY43" fmla="*/ 3221035 h 4301249"/>
              <a:gd name="connsiteX44" fmla="*/ 2972764 w 4100376"/>
              <a:gd name="connsiteY44" fmla="*/ 3209335 h 4301249"/>
              <a:gd name="connsiteX45" fmla="*/ 3015202 w 4100376"/>
              <a:gd name="connsiteY45" fmla="*/ 3138198 h 4301249"/>
              <a:gd name="connsiteX46" fmla="*/ 2863500 w 4100376"/>
              <a:gd name="connsiteY46" fmla="*/ 2984673 h 4301249"/>
              <a:gd name="connsiteX47" fmla="*/ 2815360 w 4100376"/>
              <a:gd name="connsiteY47" fmla="*/ 2944568 h 4301249"/>
              <a:gd name="connsiteX48" fmla="*/ 2798575 w 4100376"/>
              <a:gd name="connsiteY48" fmla="*/ 2717547 h 4301249"/>
              <a:gd name="connsiteX49" fmla="*/ 2836580 w 4100376"/>
              <a:gd name="connsiteY49" fmla="*/ 2582532 h 4301249"/>
              <a:gd name="connsiteX50" fmla="*/ 2671575 w 4100376"/>
              <a:gd name="connsiteY50" fmla="*/ 2574910 h 4301249"/>
              <a:gd name="connsiteX51" fmla="*/ 2682660 w 4100376"/>
              <a:gd name="connsiteY51" fmla="*/ 2654032 h 4301249"/>
              <a:gd name="connsiteX52" fmla="*/ 2515439 w 4100376"/>
              <a:gd name="connsiteY52" fmla="*/ 2649313 h 4301249"/>
              <a:gd name="connsiteX53" fmla="*/ 2578780 w 4100376"/>
              <a:gd name="connsiteY53" fmla="*/ 2721721 h 4301249"/>
              <a:gd name="connsiteX54" fmla="*/ 2578780 w 4100376"/>
              <a:gd name="connsiteY54" fmla="*/ 2852562 h 4301249"/>
              <a:gd name="connsiteX55" fmla="*/ 2606017 w 4100376"/>
              <a:gd name="connsiteY55" fmla="*/ 2895570 h 4301249"/>
              <a:gd name="connsiteX56" fmla="*/ 2504354 w 4100376"/>
              <a:gd name="connsiteY56" fmla="*/ 2970155 h 4301249"/>
              <a:gd name="connsiteX57" fmla="*/ 2310213 w 4100376"/>
              <a:gd name="connsiteY57" fmla="*/ 3202620 h 4301249"/>
              <a:gd name="connsiteX58" fmla="*/ 2210767 w 4100376"/>
              <a:gd name="connsiteY58" fmla="*/ 3213690 h 4301249"/>
              <a:gd name="connsiteX59" fmla="*/ 2007758 w 4100376"/>
              <a:gd name="connsiteY59" fmla="*/ 3071598 h 4301249"/>
              <a:gd name="connsiteX60" fmla="*/ 1912746 w 4100376"/>
              <a:gd name="connsiteY60" fmla="*/ 3130394 h 4301249"/>
              <a:gd name="connsiteX61" fmla="*/ 1910529 w 4100376"/>
              <a:gd name="connsiteY61" fmla="*/ 3216231 h 4301249"/>
              <a:gd name="connsiteX62" fmla="*/ 1779729 w 4100376"/>
              <a:gd name="connsiteY62" fmla="*/ 3218408 h 4301249"/>
              <a:gd name="connsiteX63" fmla="*/ 1702769 w 4100376"/>
              <a:gd name="connsiteY63" fmla="*/ 3306422 h 4301249"/>
              <a:gd name="connsiteX64" fmla="*/ 1524463 w 4100376"/>
              <a:gd name="connsiteY64" fmla="*/ 3315314 h 4301249"/>
              <a:gd name="connsiteX65" fmla="*/ 1483924 w 4100376"/>
              <a:gd name="connsiteY65" fmla="*/ 3240911 h 4301249"/>
              <a:gd name="connsiteX66" fmla="*/ 1312269 w 4100376"/>
              <a:gd name="connsiteY66" fmla="*/ 3245447 h 4301249"/>
              <a:gd name="connsiteX67" fmla="*/ 1199522 w 4100376"/>
              <a:gd name="connsiteY67" fmla="*/ 3283738 h 4301249"/>
              <a:gd name="connsiteX68" fmla="*/ 1100076 w 4100376"/>
              <a:gd name="connsiteY68" fmla="*/ 3252343 h 4301249"/>
              <a:gd name="connsiteX69" fmla="*/ 1059537 w 4100376"/>
              <a:gd name="connsiteY69" fmla="*/ 3168685 h 4301249"/>
              <a:gd name="connsiteX70" fmla="*/ 1000630 w 4100376"/>
              <a:gd name="connsiteY70" fmla="*/ 3094282 h 4301249"/>
              <a:gd name="connsiteX71" fmla="*/ 993979 w 4100376"/>
              <a:gd name="connsiteY71" fmla="*/ 3039840 h 4301249"/>
              <a:gd name="connsiteX72" fmla="*/ 790653 w 4100376"/>
              <a:gd name="connsiteY72" fmla="*/ 3062706 h 4301249"/>
              <a:gd name="connsiteX73" fmla="*/ 774818 w 4100376"/>
              <a:gd name="connsiteY73" fmla="*/ 3164148 h 4301249"/>
              <a:gd name="connsiteX74" fmla="*/ 725411 w 4100376"/>
              <a:gd name="connsiteY74" fmla="*/ 3200261 h 4301249"/>
              <a:gd name="connsiteX75" fmla="*/ 409338 w 4100376"/>
              <a:gd name="connsiteY75" fmla="*/ 3249440 h 4301249"/>
              <a:gd name="connsiteX76" fmla="*/ 326264 w 4100376"/>
              <a:gd name="connsiteY76" fmla="*/ 3304885 h 4301249"/>
              <a:gd name="connsiteX77" fmla="*/ 322331 w 4100376"/>
              <a:gd name="connsiteY77" fmla="*/ 3302534 h 4301249"/>
              <a:gd name="connsiteX78" fmla="*/ 407123 w 4100376"/>
              <a:gd name="connsiteY78" fmla="*/ 3245976 h 4301249"/>
              <a:gd name="connsiteX79" fmla="*/ 378996 w 4100376"/>
              <a:gd name="connsiteY79" fmla="*/ 3104463 h 4301249"/>
              <a:gd name="connsiteX80" fmla="*/ 231791 w 4100376"/>
              <a:gd name="connsiteY80" fmla="*/ 2923574 h 4301249"/>
              <a:gd name="connsiteX81" fmla="*/ 175332 w 4100376"/>
              <a:gd name="connsiteY81" fmla="*/ 2867016 h 4301249"/>
              <a:gd name="connsiteX82" fmla="*/ 231791 w 4100376"/>
              <a:gd name="connsiteY82" fmla="*/ 2782299 h 4301249"/>
              <a:gd name="connsiteX83" fmla="*/ 113124 w 4100376"/>
              <a:gd name="connsiteY83" fmla="*/ 2720014 h 4301249"/>
              <a:gd name="connsiteX84" fmla="*/ 113124 w 4100376"/>
              <a:gd name="connsiteY84" fmla="*/ 2601172 h 4301249"/>
              <a:gd name="connsiteX85" fmla="*/ 90540 w 4100376"/>
              <a:gd name="connsiteY85" fmla="*/ 2482568 h 4301249"/>
              <a:gd name="connsiteX86" fmla="*/ 90540 w 4100376"/>
              <a:gd name="connsiteY86" fmla="*/ 2459897 h 4301249"/>
              <a:gd name="connsiteX87" fmla="*/ 33876 w 4100376"/>
              <a:gd name="connsiteY87" fmla="*/ 2397612 h 4301249"/>
              <a:gd name="connsiteX88" fmla="*/ 0 w 4100376"/>
              <a:gd name="connsiteY88" fmla="*/ 2459897 h 4301249"/>
              <a:gd name="connsiteX89" fmla="*/ 0 w 4100376"/>
              <a:gd name="connsiteY89" fmla="*/ 2341055 h 4301249"/>
              <a:gd name="connsiteX90" fmla="*/ 90540 w 4100376"/>
              <a:gd name="connsiteY90" fmla="*/ 2250610 h 4301249"/>
              <a:gd name="connsiteX91" fmla="*/ 33876 w 4100376"/>
              <a:gd name="connsiteY91" fmla="*/ 2103608 h 4301249"/>
              <a:gd name="connsiteX92" fmla="*/ 113124 w 4100376"/>
              <a:gd name="connsiteY92" fmla="*/ 2018891 h 4301249"/>
              <a:gd name="connsiteX93" fmla="*/ 90540 w 4100376"/>
              <a:gd name="connsiteY93" fmla="*/ 1928447 h 4301249"/>
              <a:gd name="connsiteX94" fmla="*/ 113124 w 4100376"/>
              <a:gd name="connsiteY94" fmla="*/ 1871889 h 4301249"/>
              <a:gd name="connsiteX95" fmla="*/ 231791 w 4100376"/>
              <a:gd name="connsiteY95" fmla="*/ 1719160 h 4301249"/>
              <a:gd name="connsiteX96" fmla="*/ 175332 w 4100376"/>
              <a:gd name="connsiteY96" fmla="*/ 1696489 h 4301249"/>
              <a:gd name="connsiteX97" fmla="*/ 265872 w 4100376"/>
              <a:gd name="connsiteY97" fmla="*/ 1639932 h 4301249"/>
              <a:gd name="connsiteX98" fmla="*/ 469536 w 4100376"/>
              <a:gd name="connsiteY98" fmla="*/ 1606045 h 4301249"/>
              <a:gd name="connsiteX99" fmla="*/ 469536 w 4100376"/>
              <a:gd name="connsiteY99" fmla="*/ 644566 h 4301249"/>
              <a:gd name="connsiteX100" fmla="*/ 469536 w 4100376"/>
              <a:gd name="connsiteY100" fmla="*/ 554121 h 4301249"/>
              <a:gd name="connsiteX101" fmla="*/ 701326 w 4100376"/>
              <a:gd name="connsiteY101" fmla="*/ 554121 h 4301249"/>
              <a:gd name="connsiteX102" fmla="*/ 701326 w 4100376"/>
              <a:gd name="connsiteY102"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3309187 w 4100376"/>
              <a:gd name="connsiteY5" fmla="*/ 4067837 h 4301249"/>
              <a:gd name="connsiteX6" fmla="*/ 3308716 w 4100376"/>
              <a:gd name="connsiteY6" fmla="*/ 4065942 h 4301249"/>
              <a:gd name="connsiteX7" fmla="*/ 3309187 w 4100376"/>
              <a:gd name="connsiteY7" fmla="*/ 4067837 h 4301249"/>
              <a:gd name="connsiteX8" fmla="*/ 378996 w 4100376"/>
              <a:gd name="connsiteY8" fmla="*/ 3338515 h 4301249"/>
              <a:gd name="connsiteX9" fmla="*/ 381151 w 4100376"/>
              <a:gd name="connsiteY9" fmla="*/ 3339813 h 4301249"/>
              <a:gd name="connsiteX10" fmla="*/ 381151 w 4100376"/>
              <a:gd name="connsiteY10" fmla="*/ 3396432 h 4301249"/>
              <a:gd name="connsiteX11" fmla="*/ 407845 w 4100376"/>
              <a:gd name="connsiteY11" fmla="*/ 3449536 h 4301249"/>
              <a:gd name="connsiteX12" fmla="*/ 407123 w 4100376"/>
              <a:gd name="connsiteY12" fmla="*/ 3449536 h 4301249"/>
              <a:gd name="connsiteX13" fmla="*/ 378996 w 4100376"/>
              <a:gd name="connsiteY13" fmla="*/ 3392978 h 4301249"/>
              <a:gd name="connsiteX14" fmla="*/ 378996 w 4100376"/>
              <a:gd name="connsiteY14" fmla="*/ 3338515 h 4301249"/>
              <a:gd name="connsiteX15" fmla="*/ 701326 w 4100376"/>
              <a:gd name="connsiteY15" fmla="*/ 0 h 4301249"/>
              <a:gd name="connsiteX16" fmla="*/ 3574382 w 4100376"/>
              <a:gd name="connsiteY16" fmla="*/ 22671 h 4301249"/>
              <a:gd name="connsiteX17" fmla="*/ 3631046 w 4100376"/>
              <a:gd name="connsiteY17" fmla="*/ 169673 h 4301249"/>
              <a:gd name="connsiteX18" fmla="*/ 3721586 w 4100376"/>
              <a:gd name="connsiteY18" fmla="*/ 260117 h 4301249"/>
              <a:gd name="connsiteX19" fmla="*/ 3687506 w 4100376"/>
              <a:gd name="connsiteY19" fmla="*/ 260117 h 4301249"/>
              <a:gd name="connsiteX20" fmla="*/ 3811921 w 4100376"/>
              <a:gd name="connsiteY20" fmla="*/ 842637 h 4301249"/>
              <a:gd name="connsiteX21" fmla="*/ 3925045 w 4100376"/>
              <a:gd name="connsiteY21" fmla="*/ 933081 h 4301249"/>
              <a:gd name="connsiteX22" fmla="*/ 4072250 w 4100376"/>
              <a:gd name="connsiteY22" fmla="*/ 1023525 h 4301249"/>
              <a:gd name="connsiteX23" fmla="*/ 4100376 w 4100376"/>
              <a:gd name="connsiteY23" fmla="*/ 1080083 h 4301249"/>
              <a:gd name="connsiteX24" fmla="*/ 4072250 w 4100376"/>
              <a:gd name="connsiteY24" fmla="*/ 1227085 h 4301249"/>
              <a:gd name="connsiteX25" fmla="*/ 3953377 w 4100376"/>
              <a:gd name="connsiteY25" fmla="*/ 1165039 h 4301249"/>
              <a:gd name="connsiteX26" fmla="*/ 3868586 w 4100376"/>
              <a:gd name="connsiteY26" fmla="*/ 1255483 h 4301249"/>
              <a:gd name="connsiteX27" fmla="*/ 3868586 w 4100376"/>
              <a:gd name="connsiteY27" fmla="*/ 1312041 h 4301249"/>
              <a:gd name="connsiteX28" fmla="*/ 3778046 w 4100376"/>
              <a:gd name="connsiteY28" fmla="*/ 1312041 h 4301249"/>
              <a:gd name="connsiteX29" fmla="*/ 3721586 w 4100376"/>
              <a:gd name="connsiteY29" fmla="*/ 1464531 h 4301249"/>
              <a:gd name="connsiteX30" fmla="*/ 3721586 w 4100376"/>
              <a:gd name="connsiteY30" fmla="*/ 1606045 h 4301249"/>
              <a:gd name="connsiteX31" fmla="*/ 3631046 w 4100376"/>
              <a:gd name="connsiteY31" fmla="*/ 1928447 h 4301249"/>
              <a:gd name="connsiteX32" fmla="*/ 3574382 w 4100376"/>
              <a:gd name="connsiteY32" fmla="*/ 2250610 h 4301249"/>
              <a:gd name="connsiteX33" fmla="*/ 3546255 w 4100376"/>
              <a:gd name="connsiteY33" fmla="*/ 2397612 h 4301249"/>
              <a:gd name="connsiteX34" fmla="*/ 3455715 w 4100376"/>
              <a:gd name="connsiteY34" fmla="*/ 2459897 h 4301249"/>
              <a:gd name="connsiteX35" fmla="*/ 3336842 w 4100376"/>
              <a:gd name="connsiteY35" fmla="*/ 2629570 h 4301249"/>
              <a:gd name="connsiteX36" fmla="*/ 3308716 w 4100376"/>
              <a:gd name="connsiteY36" fmla="*/ 2867016 h 4301249"/>
              <a:gd name="connsiteX37" fmla="*/ 3252051 w 4100376"/>
              <a:gd name="connsiteY37" fmla="*/ 2923574 h 4301249"/>
              <a:gd name="connsiteX38" fmla="*/ 3167260 w 4100376"/>
              <a:gd name="connsiteY38" fmla="*/ 2923574 h 4301249"/>
              <a:gd name="connsiteX39" fmla="*/ 3105052 w 4100376"/>
              <a:gd name="connsiteY39" fmla="*/ 3014018 h 4301249"/>
              <a:gd name="connsiteX40" fmla="*/ 3105052 w 4100376"/>
              <a:gd name="connsiteY40" fmla="*/ 3104463 h 4301249"/>
              <a:gd name="connsiteX41" fmla="*/ 3076720 w 4100376"/>
              <a:gd name="connsiteY41" fmla="*/ 3217578 h 4301249"/>
              <a:gd name="connsiteX42" fmla="*/ 3076720 w 4100376"/>
              <a:gd name="connsiteY42" fmla="*/ 3221035 h 4301249"/>
              <a:gd name="connsiteX43" fmla="*/ 2972764 w 4100376"/>
              <a:gd name="connsiteY43" fmla="*/ 3209335 h 4301249"/>
              <a:gd name="connsiteX44" fmla="*/ 3015202 w 4100376"/>
              <a:gd name="connsiteY44" fmla="*/ 3138198 h 4301249"/>
              <a:gd name="connsiteX45" fmla="*/ 2863500 w 4100376"/>
              <a:gd name="connsiteY45" fmla="*/ 2984673 h 4301249"/>
              <a:gd name="connsiteX46" fmla="*/ 2815360 w 4100376"/>
              <a:gd name="connsiteY46" fmla="*/ 2944568 h 4301249"/>
              <a:gd name="connsiteX47" fmla="*/ 2798575 w 4100376"/>
              <a:gd name="connsiteY47" fmla="*/ 2717547 h 4301249"/>
              <a:gd name="connsiteX48" fmla="*/ 2836580 w 4100376"/>
              <a:gd name="connsiteY48" fmla="*/ 2582532 h 4301249"/>
              <a:gd name="connsiteX49" fmla="*/ 2671575 w 4100376"/>
              <a:gd name="connsiteY49" fmla="*/ 2574910 h 4301249"/>
              <a:gd name="connsiteX50" fmla="*/ 2682660 w 4100376"/>
              <a:gd name="connsiteY50" fmla="*/ 2654032 h 4301249"/>
              <a:gd name="connsiteX51" fmla="*/ 2515439 w 4100376"/>
              <a:gd name="connsiteY51" fmla="*/ 2649313 h 4301249"/>
              <a:gd name="connsiteX52" fmla="*/ 2578780 w 4100376"/>
              <a:gd name="connsiteY52" fmla="*/ 2721721 h 4301249"/>
              <a:gd name="connsiteX53" fmla="*/ 2578780 w 4100376"/>
              <a:gd name="connsiteY53" fmla="*/ 2852562 h 4301249"/>
              <a:gd name="connsiteX54" fmla="*/ 2606017 w 4100376"/>
              <a:gd name="connsiteY54" fmla="*/ 2895570 h 4301249"/>
              <a:gd name="connsiteX55" fmla="*/ 2504354 w 4100376"/>
              <a:gd name="connsiteY55" fmla="*/ 2970155 h 4301249"/>
              <a:gd name="connsiteX56" fmla="*/ 2310213 w 4100376"/>
              <a:gd name="connsiteY56" fmla="*/ 3202620 h 4301249"/>
              <a:gd name="connsiteX57" fmla="*/ 2210767 w 4100376"/>
              <a:gd name="connsiteY57" fmla="*/ 3213690 h 4301249"/>
              <a:gd name="connsiteX58" fmla="*/ 2007758 w 4100376"/>
              <a:gd name="connsiteY58" fmla="*/ 3071598 h 4301249"/>
              <a:gd name="connsiteX59" fmla="*/ 1912746 w 4100376"/>
              <a:gd name="connsiteY59" fmla="*/ 3130394 h 4301249"/>
              <a:gd name="connsiteX60" fmla="*/ 1910529 w 4100376"/>
              <a:gd name="connsiteY60" fmla="*/ 3216231 h 4301249"/>
              <a:gd name="connsiteX61" fmla="*/ 1779729 w 4100376"/>
              <a:gd name="connsiteY61" fmla="*/ 3218408 h 4301249"/>
              <a:gd name="connsiteX62" fmla="*/ 1702769 w 4100376"/>
              <a:gd name="connsiteY62" fmla="*/ 3306422 h 4301249"/>
              <a:gd name="connsiteX63" fmla="*/ 1524463 w 4100376"/>
              <a:gd name="connsiteY63" fmla="*/ 3315314 h 4301249"/>
              <a:gd name="connsiteX64" fmla="*/ 1483924 w 4100376"/>
              <a:gd name="connsiteY64" fmla="*/ 3240911 h 4301249"/>
              <a:gd name="connsiteX65" fmla="*/ 1312269 w 4100376"/>
              <a:gd name="connsiteY65" fmla="*/ 3245447 h 4301249"/>
              <a:gd name="connsiteX66" fmla="*/ 1199522 w 4100376"/>
              <a:gd name="connsiteY66" fmla="*/ 3283738 h 4301249"/>
              <a:gd name="connsiteX67" fmla="*/ 1100076 w 4100376"/>
              <a:gd name="connsiteY67" fmla="*/ 3252343 h 4301249"/>
              <a:gd name="connsiteX68" fmla="*/ 1059537 w 4100376"/>
              <a:gd name="connsiteY68" fmla="*/ 3168685 h 4301249"/>
              <a:gd name="connsiteX69" fmla="*/ 1000630 w 4100376"/>
              <a:gd name="connsiteY69" fmla="*/ 3094282 h 4301249"/>
              <a:gd name="connsiteX70" fmla="*/ 993979 w 4100376"/>
              <a:gd name="connsiteY70" fmla="*/ 3039840 h 4301249"/>
              <a:gd name="connsiteX71" fmla="*/ 790653 w 4100376"/>
              <a:gd name="connsiteY71" fmla="*/ 3062706 h 4301249"/>
              <a:gd name="connsiteX72" fmla="*/ 774818 w 4100376"/>
              <a:gd name="connsiteY72" fmla="*/ 3164148 h 4301249"/>
              <a:gd name="connsiteX73" fmla="*/ 725411 w 4100376"/>
              <a:gd name="connsiteY73" fmla="*/ 3200261 h 4301249"/>
              <a:gd name="connsiteX74" fmla="*/ 409338 w 4100376"/>
              <a:gd name="connsiteY74" fmla="*/ 3249440 h 4301249"/>
              <a:gd name="connsiteX75" fmla="*/ 326264 w 4100376"/>
              <a:gd name="connsiteY75" fmla="*/ 3304885 h 4301249"/>
              <a:gd name="connsiteX76" fmla="*/ 322331 w 4100376"/>
              <a:gd name="connsiteY76" fmla="*/ 3302534 h 4301249"/>
              <a:gd name="connsiteX77" fmla="*/ 407123 w 4100376"/>
              <a:gd name="connsiteY77" fmla="*/ 3245976 h 4301249"/>
              <a:gd name="connsiteX78" fmla="*/ 378996 w 4100376"/>
              <a:gd name="connsiteY78" fmla="*/ 3104463 h 4301249"/>
              <a:gd name="connsiteX79" fmla="*/ 231791 w 4100376"/>
              <a:gd name="connsiteY79" fmla="*/ 2923574 h 4301249"/>
              <a:gd name="connsiteX80" fmla="*/ 175332 w 4100376"/>
              <a:gd name="connsiteY80" fmla="*/ 2867016 h 4301249"/>
              <a:gd name="connsiteX81" fmla="*/ 231791 w 4100376"/>
              <a:gd name="connsiteY81" fmla="*/ 2782299 h 4301249"/>
              <a:gd name="connsiteX82" fmla="*/ 113124 w 4100376"/>
              <a:gd name="connsiteY82" fmla="*/ 2720014 h 4301249"/>
              <a:gd name="connsiteX83" fmla="*/ 113124 w 4100376"/>
              <a:gd name="connsiteY83" fmla="*/ 2601172 h 4301249"/>
              <a:gd name="connsiteX84" fmla="*/ 90540 w 4100376"/>
              <a:gd name="connsiteY84" fmla="*/ 2482568 h 4301249"/>
              <a:gd name="connsiteX85" fmla="*/ 90540 w 4100376"/>
              <a:gd name="connsiteY85" fmla="*/ 2459897 h 4301249"/>
              <a:gd name="connsiteX86" fmla="*/ 33876 w 4100376"/>
              <a:gd name="connsiteY86" fmla="*/ 2397612 h 4301249"/>
              <a:gd name="connsiteX87" fmla="*/ 0 w 4100376"/>
              <a:gd name="connsiteY87" fmla="*/ 2459897 h 4301249"/>
              <a:gd name="connsiteX88" fmla="*/ 0 w 4100376"/>
              <a:gd name="connsiteY88" fmla="*/ 2341055 h 4301249"/>
              <a:gd name="connsiteX89" fmla="*/ 90540 w 4100376"/>
              <a:gd name="connsiteY89" fmla="*/ 2250610 h 4301249"/>
              <a:gd name="connsiteX90" fmla="*/ 33876 w 4100376"/>
              <a:gd name="connsiteY90" fmla="*/ 2103608 h 4301249"/>
              <a:gd name="connsiteX91" fmla="*/ 113124 w 4100376"/>
              <a:gd name="connsiteY91" fmla="*/ 2018891 h 4301249"/>
              <a:gd name="connsiteX92" fmla="*/ 90540 w 4100376"/>
              <a:gd name="connsiteY92" fmla="*/ 1928447 h 4301249"/>
              <a:gd name="connsiteX93" fmla="*/ 113124 w 4100376"/>
              <a:gd name="connsiteY93" fmla="*/ 1871889 h 4301249"/>
              <a:gd name="connsiteX94" fmla="*/ 231791 w 4100376"/>
              <a:gd name="connsiteY94" fmla="*/ 1719160 h 4301249"/>
              <a:gd name="connsiteX95" fmla="*/ 175332 w 4100376"/>
              <a:gd name="connsiteY95" fmla="*/ 1696489 h 4301249"/>
              <a:gd name="connsiteX96" fmla="*/ 265872 w 4100376"/>
              <a:gd name="connsiteY96" fmla="*/ 1639932 h 4301249"/>
              <a:gd name="connsiteX97" fmla="*/ 469536 w 4100376"/>
              <a:gd name="connsiteY97" fmla="*/ 1606045 h 4301249"/>
              <a:gd name="connsiteX98" fmla="*/ 469536 w 4100376"/>
              <a:gd name="connsiteY98" fmla="*/ 644566 h 4301249"/>
              <a:gd name="connsiteX99" fmla="*/ 469536 w 4100376"/>
              <a:gd name="connsiteY99" fmla="*/ 554121 h 4301249"/>
              <a:gd name="connsiteX100" fmla="*/ 701326 w 4100376"/>
              <a:gd name="connsiteY100" fmla="*/ 554121 h 4301249"/>
              <a:gd name="connsiteX101" fmla="*/ 701326 w 4100376"/>
              <a:gd name="connsiteY101" fmla="*/ 0 h 4301249"/>
              <a:gd name="connsiteX0" fmla="*/ 3399389 w 4100376"/>
              <a:gd name="connsiteY0" fmla="*/ 4297661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399389 w 4100376"/>
              <a:gd name="connsiteY4" fmla="*/ 4297661 h 4301249"/>
              <a:gd name="connsiteX5" fmla="*/ 378996 w 4100376"/>
              <a:gd name="connsiteY5" fmla="*/ 3338515 h 4301249"/>
              <a:gd name="connsiteX6" fmla="*/ 381151 w 4100376"/>
              <a:gd name="connsiteY6" fmla="*/ 3339813 h 4301249"/>
              <a:gd name="connsiteX7" fmla="*/ 381151 w 4100376"/>
              <a:gd name="connsiteY7" fmla="*/ 3396432 h 4301249"/>
              <a:gd name="connsiteX8" fmla="*/ 407845 w 4100376"/>
              <a:gd name="connsiteY8" fmla="*/ 3449536 h 4301249"/>
              <a:gd name="connsiteX9" fmla="*/ 407123 w 4100376"/>
              <a:gd name="connsiteY9" fmla="*/ 3449536 h 4301249"/>
              <a:gd name="connsiteX10" fmla="*/ 378996 w 4100376"/>
              <a:gd name="connsiteY10" fmla="*/ 3392978 h 4301249"/>
              <a:gd name="connsiteX11" fmla="*/ 378996 w 4100376"/>
              <a:gd name="connsiteY11" fmla="*/ 3338515 h 4301249"/>
              <a:gd name="connsiteX12" fmla="*/ 701326 w 4100376"/>
              <a:gd name="connsiteY12" fmla="*/ 0 h 4301249"/>
              <a:gd name="connsiteX13" fmla="*/ 3574382 w 4100376"/>
              <a:gd name="connsiteY13" fmla="*/ 22671 h 4301249"/>
              <a:gd name="connsiteX14" fmla="*/ 3631046 w 4100376"/>
              <a:gd name="connsiteY14" fmla="*/ 169673 h 4301249"/>
              <a:gd name="connsiteX15" fmla="*/ 3721586 w 4100376"/>
              <a:gd name="connsiteY15" fmla="*/ 260117 h 4301249"/>
              <a:gd name="connsiteX16" fmla="*/ 3687506 w 4100376"/>
              <a:gd name="connsiteY16" fmla="*/ 260117 h 4301249"/>
              <a:gd name="connsiteX17" fmla="*/ 3811921 w 4100376"/>
              <a:gd name="connsiteY17" fmla="*/ 842637 h 4301249"/>
              <a:gd name="connsiteX18" fmla="*/ 3925045 w 4100376"/>
              <a:gd name="connsiteY18" fmla="*/ 933081 h 4301249"/>
              <a:gd name="connsiteX19" fmla="*/ 4072250 w 4100376"/>
              <a:gd name="connsiteY19" fmla="*/ 1023525 h 4301249"/>
              <a:gd name="connsiteX20" fmla="*/ 4100376 w 4100376"/>
              <a:gd name="connsiteY20" fmla="*/ 1080083 h 4301249"/>
              <a:gd name="connsiteX21" fmla="*/ 4072250 w 4100376"/>
              <a:gd name="connsiteY21" fmla="*/ 1227085 h 4301249"/>
              <a:gd name="connsiteX22" fmla="*/ 3953377 w 4100376"/>
              <a:gd name="connsiteY22" fmla="*/ 1165039 h 4301249"/>
              <a:gd name="connsiteX23" fmla="*/ 3868586 w 4100376"/>
              <a:gd name="connsiteY23" fmla="*/ 1255483 h 4301249"/>
              <a:gd name="connsiteX24" fmla="*/ 3868586 w 4100376"/>
              <a:gd name="connsiteY24" fmla="*/ 1312041 h 4301249"/>
              <a:gd name="connsiteX25" fmla="*/ 3778046 w 4100376"/>
              <a:gd name="connsiteY25" fmla="*/ 1312041 h 4301249"/>
              <a:gd name="connsiteX26" fmla="*/ 3721586 w 4100376"/>
              <a:gd name="connsiteY26" fmla="*/ 1464531 h 4301249"/>
              <a:gd name="connsiteX27" fmla="*/ 3721586 w 4100376"/>
              <a:gd name="connsiteY27" fmla="*/ 1606045 h 4301249"/>
              <a:gd name="connsiteX28" fmla="*/ 3631046 w 4100376"/>
              <a:gd name="connsiteY28" fmla="*/ 1928447 h 4301249"/>
              <a:gd name="connsiteX29" fmla="*/ 3574382 w 4100376"/>
              <a:gd name="connsiteY29" fmla="*/ 2250610 h 4301249"/>
              <a:gd name="connsiteX30" fmla="*/ 3546255 w 4100376"/>
              <a:gd name="connsiteY30" fmla="*/ 2397612 h 4301249"/>
              <a:gd name="connsiteX31" fmla="*/ 3455715 w 4100376"/>
              <a:gd name="connsiteY31" fmla="*/ 2459897 h 4301249"/>
              <a:gd name="connsiteX32" fmla="*/ 3336842 w 4100376"/>
              <a:gd name="connsiteY32" fmla="*/ 2629570 h 4301249"/>
              <a:gd name="connsiteX33" fmla="*/ 3308716 w 4100376"/>
              <a:gd name="connsiteY33" fmla="*/ 2867016 h 4301249"/>
              <a:gd name="connsiteX34" fmla="*/ 3252051 w 4100376"/>
              <a:gd name="connsiteY34" fmla="*/ 2923574 h 4301249"/>
              <a:gd name="connsiteX35" fmla="*/ 3167260 w 4100376"/>
              <a:gd name="connsiteY35" fmla="*/ 2923574 h 4301249"/>
              <a:gd name="connsiteX36" fmla="*/ 3105052 w 4100376"/>
              <a:gd name="connsiteY36" fmla="*/ 3014018 h 4301249"/>
              <a:gd name="connsiteX37" fmla="*/ 3105052 w 4100376"/>
              <a:gd name="connsiteY37" fmla="*/ 3104463 h 4301249"/>
              <a:gd name="connsiteX38" fmla="*/ 3076720 w 4100376"/>
              <a:gd name="connsiteY38" fmla="*/ 3217578 h 4301249"/>
              <a:gd name="connsiteX39" fmla="*/ 3076720 w 4100376"/>
              <a:gd name="connsiteY39" fmla="*/ 3221035 h 4301249"/>
              <a:gd name="connsiteX40" fmla="*/ 2972764 w 4100376"/>
              <a:gd name="connsiteY40" fmla="*/ 3209335 h 4301249"/>
              <a:gd name="connsiteX41" fmla="*/ 3015202 w 4100376"/>
              <a:gd name="connsiteY41" fmla="*/ 3138198 h 4301249"/>
              <a:gd name="connsiteX42" fmla="*/ 2863500 w 4100376"/>
              <a:gd name="connsiteY42" fmla="*/ 2984673 h 4301249"/>
              <a:gd name="connsiteX43" fmla="*/ 2815360 w 4100376"/>
              <a:gd name="connsiteY43" fmla="*/ 2944568 h 4301249"/>
              <a:gd name="connsiteX44" fmla="*/ 2798575 w 4100376"/>
              <a:gd name="connsiteY44" fmla="*/ 2717547 h 4301249"/>
              <a:gd name="connsiteX45" fmla="*/ 2836580 w 4100376"/>
              <a:gd name="connsiteY45" fmla="*/ 2582532 h 4301249"/>
              <a:gd name="connsiteX46" fmla="*/ 2671575 w 4100376"/>
              <a:gd name="connsiteY46" fmla="*/ 2574910 h 4301249"/>
              <a:gd name="connsiteX47" fmla="*/ 2682660 w 4100376"/>
              <a:gd name="connsiteY47" fmla="*/ 2654032 h 4301249"/>
              <a:gd name="connsiteX48" fmla="*/ 2515439 w 4100376"/>
              <a:gd name="connsiteY48" fmla="*/ 2649313 h 4301249"/>
              <a:gd name="connsiteX49" fmla="*/ 2578780 w 4100376"/>
              <a:gd name="connsiteY49" fmla="*/ 2721721 h 4301249"/>
              <a:gd name="connsiteX50" fmla="*/ 2578780 w 4100376"/>
              <a:gd name="connsiteY50" fmla="*/ 2852562 h 4301249"/>
              <a:gd name="connsiteX51" fmla="*/ 2606017 w 4100376"/>
              <a:gd name="connsiteY51" fmla="*/ 2895570 h 4301249"/>
              <a:gd name="connsiteX52" fmla="*/ 2504354 w 4100376"/>
              <a:gd name="connsiteY52" fmla="*/ 2970155 h 4301249"/>
              <a:gd name="connsiteX53" fmla="*/ 2310213 w 4100376"/>
              <a:gd name="connsiteY53" fmla="*/ 3202620 h 4301249"/>
              <a:gd name="connsiteX54" fmla="*/ 2210767 w 4100376"/>
              <a:gd name="connsiteY54" fmla="*/ 3213690 h 4301249"/>
              <a:gd name="connsiteX55" fmla="*/ 2007758 w 4100376"/>
              <a:gd name="connsiteY55" fmla="*/ 3071598 h 4301249"/>
              <a:gd name="connsiteX56" fmla="*/ 1912746 w 4100376"/>
              <a:gd name="connsiteY56" fmla="*/ 3130394 h 4301249"/>
              <a:gd name="connsiteX57" fmla="*/ 1910529 w 4100376"/>
              <a:gd name="connsiteY57" fmla="*/ 3216231 h 4301249"/>
              <a:gd name="connsiteX58" fmla="*/ 1779729 w 4100376"/>
              <a:gd name="connsiteY58" fmla="*/ 3218408 h 4301249"/>
              <a:gd name="connsiteX59" fmla="*/ 1702769 w 4100376"/>
              <a:gd name="connsiteY59" fmla="*/ 3306422 h 4301249"/>
              <a:gd name="connsiteX60" fmla="*/ 1524463 w 4100376"/>
              <a:gd name="connsiteY60" fmla="*/ 3315314 h 4301249"/>
              <a:gd name="connsiteX61" fmla="*/ 1483924 w 4100376"/>
              <a:gd name="connsiteY61" fmla="*/ 3240911 h 4301249"/>
              <a:gd name="connsiteX62" fmla="*/ 1312269 w 4100376"/>
              <a:gd name="connsiteY62" fmla="*/ 3245447 h 4301249"/>
              <a:gd name="connsiteX63" fmla="*/ 1199522 w 4100376"/>
              <a:gd name="connsiteY63" fmla="*/ 3283738 h 4301249"/>
              <a:gd name="connsiteX64" fmla="*/ 1100076 w 4100376"/>
              <a:gd name="connsiteY64" fmla="*/ 3252343 h 4301249"/>
              <a:gd name="connsiteX65" fmla="*/ 1059537 w 4100376"/>
              <a:gd name="connsiteY65" fmla="*/ 3168685 h 4301249"/>
              <a:gd name="connsiteX66" fmla="*/ 1000630 w 4100376"/>
              <a:gd name="connsiteY66" fmla="*/ 3094282 h 4301249"/>
              <a:gd name="connsiteX67" fmla="*/ 993979 w 4100376"/>
              <a:gd name="connsiteY67" fmla="*/ 3039840 h 4301249"/>
              <a:gd name="connsiteX68" fmla="*/ 790653 w 4100376"/>
              <a:gd name="connsiteY68" fmla="*/ 3062706 h 4301249"/>
              <a:gd name="connsiteX69" fmla="*/ 774818 w 4100376"/>
              <a:gd name="connsiteY69" fmla="*/ 3164148 h 4301249"/>
              <a:gd name="connsiteX70" fmla="*/ 725411 w 4100376"/>
              <a:gd name="connsiteY70" fmla="*/ 3200261 h 4301249"/>
              <a:gd name="connsiteX71" fmla="*/ 409338 w 4100376"/>
              <a:gd name="connsiteY71" fmla="*/ 3249440 h 4301249"/>
              <a:gd name="connsiteX72" fmla="*/ 326264 w 4100376"/>
              <a:gd name="connsiteY72" fmla="*/ 3304885 h 4301249"/>
              <a:gd name="connsiteX73" fmla="*/ 322331 w 4100376"/>
              <a:gd name="connsiteY73" fmla="*/ 3302534 h 4301249"/>
              <a:gd name="connsiteX74" fmla="*/ 407123 w 4100376"/>
              <a:gd name="connsiteY74" fmla="*/ 3245976 h 4301249"/>
              <a:gd name="connsiteX75" fmla="*/ 378996 w 4100376"/>
              <a:gd name="connsiteY75" fmla="*/ 3104463 h 4301249"/>
              <a:gd name="connsiteX76" fmla="*/ 231791 w 4100376"/>
              <a:gd name="connsiteY76" fmla="*/ 2923574 h 4301249"/>
              <a:gd name="connsiteX77" fmla="*/ 175332 w 4100376"/>
              <a:gd name="connsiteY77" fmla="*/ 2867016 h 4301249"/>
              <a:gd name="connsiteX78" fmla="*/ 231791 w 4100376"/>
              <a:gd name="connsiteY78" fmla="*/ 2782299 h 4301249"/>
              <a:gd name="connsiteX79" fmla="*/ 113124 w 4100376"/>
              <a:gd name="connsiteY79" fmla="*/ 2720014 h 4301249"/>
              <a:gd name="connsiteX80" fmla="*/ 113124 w 4100376"/>
              <a:gd name="connsiteY80" fmla="*/ 2601172 h 4301249"/>
              <a:gd name="connsiteX81" fmla="*/ 90540 w 4100376"/>
              <a:gd name="connsiteY81" fmla="*/ 2482568 h 4301249"/>
              <a:gd name="connsiteX82" fmla="*/ 90540 w 4100376"/>
              <a:gd name="connsiteY82" fmla="*/ 2459897 h 4301249"/>
              <a:gd name="connsiteX83" fmla="*/ 33876 w 4100376"/>
              <a:gd name="connsiteY83" fmla="*/ 2397612 h 4301249"/>
              <a:gd name="connsiteX84" fmla="*/ 0 w 4100376"/>
              <a:gd name="connsiteY84" fmla="*/ 2459897 h 4301249"/>
              <a:gd name="connsiteX85" fmla="*/ 0 w 4100376"/>
              <a:gd name="connsiteY85" fmla="*/ 2341055 h 4301249"/>
              <a:gd name="connsiteX86" fmla="*/ 90540 w 4100376"/>
              <a:gd name="connsiteY86" fmla="*/ 2250610 h 4301249"/>
              <a:gd name="connsiteX87" fmla="*/ 33876 w 4100376"/>
              <a:gd name="connsiteY87" fmla="*/ 2103608 h 4301249"/>
              <a:gd name="connsiteX88" fmla="*/ 113124 w 4100376"/>
              <a:gd name="connsiteY88" fmla="*/ 2018891 h 4301249"/>
              <a:gd name="connsiteX89" fmla="*/ 90540 w 4100376"/>
              <a:gd name="connsiteY89" fmla="*/ 1928447 h 4301249"/>
              <a:gd name="connsiteX90" fmla="*/ 113124 w 4100376"/>
              <a:gd name="connsiteY90" fmla="*/ 1871889 h 4301249"/>
              <a:gd name="connsiteX91" fmla="*/ 231791 w 4100376"/>
              <a:gd name="connsiteY91" fmla="*/ 1719160 h 4301249"/>
              <a:gd name="connsiteX92" fmla="*/ 175332 w 4100376"/>
              <a:gd name="connsiteY92" fmla="*/ 1696489 h 4301249"/>
              <a:gd name="connsiteX93" fmla="*/ 265872 w 4100376"/>
              <a:gd name="connsiteY93" fmla="*/ 1639932 h 4301249"/>
              <a:gd name="connsiteX94" fmla="*/ 469536 w 4100376"/>
              <a:gd name="connsiteY94" fmla="*/ 1606045 h 4301249"/>
              <a:gd name="connsiteX95" fmla="*/ 469536 w 4100376"/>
              <a:gd name="connsiteY95" fmla="*/ 644566 h 4301249"/>
              <a:gd name="connsiteX96" fmla="*/ 469536 w 4100376"/>
              <a:gd name="connsiteY96" fmla="*/ 554121 h 4301249"/>
              <a:gd name="connsiteX97" fmla="*/ 701326 w 4100376"/>
              <a:gd name="connsiteY97" fmla="*/ 554121 h 4301249"/>
              <a:gd name="connsiteX98" fmla="*/ 701326 w 4100376"/>
              <a:gd name="connsiteY98" fmla="*/ 0 h 4301249"/>
              <a:gd name="connsiteX0" fmla="*/ 3401268 w 4100376"/>
              <a:gd name="connsiteY0" fmla="*/ 4301249 h 4301249"/>
              <a:gd name="connsiteX1" fmla="*/ 3489590 w 4100376"/>
              <a:gd name="connsiteY1" fmla="*/ 4297661 h 4301249"/>
              <a:gd name="connsiteX2" fmla="*/ 3489590 w 4100376"/>
              <a:gd name="connsiteY2" fmla="*/ 4301249 h 4301249"/>
              <a:gd name="connsiteX3" fmla="*/ 3401268 w 4100376"/>
              <a:gd name="connsiteY3" fmla="*/ 4301249 h 4301249"/>
              <a:gd name="connsiteX4" fmla="*/ 378996 w 4100376"/>
              <a:gd name="connsiteY4" fmla="*/ 3338515 h 4301249"/>
              <a:gd name="connsiteX5" fmla="*/ 381151 w 4100376"/>
              <a:gd name="connsiteY5" fmla="*/ 3339813 h 4301249"/>
              <a:gd name="connsiteX6" fmla="*/ 381151 w 4100376"/>
              <a:gd name="connsiteY6" fmla="*/ 3396432 h 4301249"/>
              <a:gd name="connsiteX7" fmla="*/ 407845 w 4100376"/>
              <a:gd name="connsiteY7" fmla="*/ 3449536 h 4301249"/>
              <a:gd name="connsiteX8" fmla="*/ 407123 w 4100376"/>
              <a:gd name="connsiteY8" fmla="*/ 3449536 h 4301249"/>
              <a:gd name="connsiteX9" fmla="*/ 378996 w 4100376"/>
              <a:gd name="connsiteY9" fmla="*/ 3392978 h 4301249"/>
              <a:gd name="connsiteX10" fmla="*/ 378996 w 4100376"/>
              <a:gd name="connsiteY10" fmla="*/ 3338515 h 4301249"/>
              <a:gd name="connsiteX11" fmla="*/ 701326 w 4100376"/>
              <a:gd name="connsiteY11" fmla="*/ 0 h 4301249"/>
              <a:gd name="connsiteX12" fmla="*/ 3574382 w 4100376"/>
              <a:gd name="connsiteY12" fmla="*/ 22671 h 4301249"/>
              <a:gd name="connsiteX13" fmla="*/ 3631046 w 4100376"/>
              <a:gd name="connsiteY13" fmla="*/ 169673 h 4301249"/>
              <a:gd name="connsiteX14" fmla="*/ 3721586 w 4100376"/>
              <a:gd name="connsiteY14" fmla="*/ 260117 h 4301249"/>
              <a:gd name="connsiteX15" fmla="*/ 3687506 w 4100376"/>
              <a:gd name="connsiteY15" fmla="*/ 260117 h 4301249"/>
              <a:gd name="connsiteX16" fmla="*/ 3811921 w 4100376"/>
              <a:gd name="connsiteY16" fmla="*/ 842637 h 4301249"/>
              <a:gd name="connsiteX17" fmla="*/ 3925045 w 4100376"/>
              <a:gd name="connsiteY17" fmla="*/ 933081 h 4301249"/>
              <a:gd name="connsiteX18" fmla="*/ 4072250 w 4100376"/>
              <a:gd name="connsiteY18" fmla="*/ 1023525 h 4301249"/>
              <a:gd name="connsiteX19" fmla="*/ 4100376 w 4100376"/>
              <a:gd name="connsiteY19" fmla="*/ 1080083 h 4301249"/>
              <a:gd name="connsiteX20" fmla="*/ 4072250 w 4100376"/>
              <a:gd name="connsiteY20" fmla="*/ 1227085 h 4301249"/>
              <a:gd name="connsiteX21" fmla="*/ 3953377 w 4100376"/>
              <a:gd name="connsiteY21" fmla="*/ 1165039 h 4301249"/>
              <a:gd name="connsiteX22" fmla="*/ 3868586 w 4100376"/>
              <a:gd name="connsiteY22" fmla="*/ 1255483 h 4301249"/>
              <a:gd name="connsiteX23" fmla="*/ 3868586 w 4100376"/>
              <a:gd name="connsiteY23" fmla="*/ 1312041 h 4301249"/>
              <a:gd name="connsiteX24" fmla="*/ 3778046 w 4100376"/>
              <a:gd name="connsiteY24" fmla="*/ 1312041 h 4301249"/>
              <a:gd name="connsiteX25" fmla="*/ 3721586 w 4100376"/>
              <a:gd name="connsiteY25" fmla="*/ 1464531 h 4301249"/>
              <a:gd name="connsiteX26" fmla="*/ 3721586 w 4100376"/>
              <a:gd name="connsiteY26" fmla="*/ 1606045 h 4301249"/>
              <a:gd name="connsiteX27" fmla="*/ 3631046 w 4100376"/>
              <a:gd name="connsiteY27" fmla="*/ 1928447 h 4301249"/>
              <a:gd name="connsiteX28" fmla="*/ 3574382 w 4100376"/>
              <a:gd name="connsiteY28" fmla="*/ 2250610 h 4301249"/>
              <a:gd name="connsiteX29" fmla="*/ 3546255 w 4100376"/>
              <a:gd name="connsiteY29" fmla="*/ 2397612 h 4301249"/>
              <a:gd name="connsiteX30" fmla="*/ 3455715 w 4100376"/>
              <a:gd name="connsiteY30" fmla="*/ 2459897 h 4301249"/>
              <a:gd name="connsiteX31" fmla="*/ 3336842 w 4100376"/>
              <a:gd name="connsiteY31" fmla="*/ 2629570 h 4301249"/>
              <a:gd name="connsiteX32" fmla="*/ 3308716 w 4100376"/>
              <a:gd name="connsiteY32" fmla="*/ 2867016 h 4301249"/>
              <a:gd name="connsiteX33" fmla="*/ 3252051 w 4100376"/>
              <a:gd name="connsiteY33" fmla="*/ 2923574 h 4301249"/>
              <a:gd name="connsiteX34" fmla="*/ 3167260 w 4100376"/>
              <a:gd name="connsiteY34" fmla="*/ 2923574 h 4301249"/>
              <a:gd name="connsiteX35" fmla="*/ 3105052 w 4100376"/>
              <a:gd name="connsiteY35" fmla="*/ 3014018 h 4301249"/>
              <a:gd name="connsiteX36" fmla="*/ 3105052 w 4100376"/>
              <a:gd name="connsiteY36" fmla="*/ 3104463 h 4301249"/>
              <a:gd name="connsiteX37" fmla="*/ 3076720 w 4100376"/>
              <a:gd name="connsiteY37" fmla="*/ 3217578 h 4301249"/>
              <a:gd name="connsiteX38" fmla="*/ 3076720 w 4100376"/>
              <a:gd name="connsiteY38" fmla="*/ 3221035 h 4301249"/>
              <a:gd name="connsiteX39" fmla="*/ 2972764 w 4100376"/>
              <a:gd name="connsiteY39" fmla="*/ 3209335 h 4301249"/>
              <a:gd name="connsiteX40" fmla="*/ 3015202 w 4100376"/>
              <a:gd name="connsiteY40" fmla="*/ 3138198 h 4301249"/>
              <a:gd name="connsiteX41" fmla="*/ 2863500 w 4100376"/>
              <a:gd name="connsiteY41" fmla="*/ 2984673 h 4301249"/>
              <a:gd name="connsiteX42" fmla="*/ 2815360 w 4100376"/>
              <a:gd name="connsiteY42" fmla="*/ 2944568 h 4301249"/>
              <a:gd name="connsiteX43" fmla="*/ 2798575 w 4100376"/>
              <a:gd name="connsiteY43" fmla="*/ 2717547 h 4301249"/>
              <a:gd name="connsiteX44" fmla="*/ 2836580 w 4100376"/>
              <a:gd name="connsiteY44" fmla="*/ 2582532 h 4301249"/>
              <a:gd name="connsiteX45" fmla="*/ 2671575 w 4100376"/>
              <a:gd name="connsiteY45" fmla="*/ 2574910 h 4301249"/>
              <a:gd name="connsiteX46" fmla="*/ 2682660 w 4100376"/>
              <a:gd name="connsiteY46" fmla="*/ 2654032 h 4301249"/>
              <a:gd name="connsiteX47" fmla="*/ 2515439 w 4100376"/>
              <a:gd name="connsiteY47" fmla="*/ 2649313 h 4301249"/>
              <a:gd name="connsiteX48" fmla="*/ 2578780 w 4100376"/>
              <a:gd name="connsiteY48" fmla="*/ 2721721 h 4301249"/>
              <a:gd name="connsiteX49" fmla="*/ 2578780 w 4100376"/>
              <a:gd name="connsiteY49" fmla="*/ 2852562 h 4301249"/>
              <a:gd name="connsiteX50" fmla="*/ 2606017 w 4100376"/>
              <a:gd name="connsiteY50" fmla="*/ 2895570 h 4301249"/>
              <a:gd name="connsiteX51" fmla="*/ 2504354 w 4100376"/>
              <a:gd name="connsiteY51" fmla="*/ 2970155 h 4301249"/>
              <a:gd name="connsiteX52" fmla="*/ 2310213 w 4100376"/>
              <a:gd name="connsiteY52" fmla="*/ 3202620 h 4301249"/>
              <a:gd name="connsiteX53" fmla="*/ 2210767 w 4100376"/>
              <a:gd name="connsiteY53" fmla="*/ 3213690 h 4301249"/>
              <a:gd name="connsiteX54" fmla="*/ 2007758 w 4100376"/>
              <a:gd name="connsiteY54" fmla="*/ 3071598 h 4301249"/>
              <a:gd name="connsiteX55" fmla="*/ 1912746 w 4100376"/>
              <a:gd name="connsiteY55" fmla="*/ 3130394 h 4301249"/>
              <a:gd name="connsiteX56" fmla="*/ 1910529 w 4100376"/>
              <a:gd name="connsiteY56" fmla="*/ 3216231 h 4301249"/>
              <a:gd name="connsiteX57" fmla="*/ 1779729 w 4100376"/>
              <a:gd name="connsiteY57" fmla="*/ 3218408 h 4301249"/>
              <a:gd name="connsiteX58" fmla="*/ 1702769 w 4100376"/>
              <a:gd name="connsiteY58" fmla="*/ 3306422 h 4301249"/>
              <a:gd name="connsiteX59" fmla="*/ 1524463 w 4100376"/>
              <a:gd name="connsiteY59" fmla="*/ 3315314 h 4301249"/>
              <a:gd name="connsiteX60" fmla="*/ 1483924 w 4100376"/>
              <a:gd name="connsiteY60" fmla="*/ 3240911 h 4301249"/>
              <a:gd name="connsiteX61" fmla="*/ 1312269 w 4100376"/>
              <a:gd name="connsiteY61" fmla="*/ 3245447 h 4301249"/>
              <a:gd name="connsiteX62" fmla="*/ 1199522 w 4100376"/>
              <a:gd name="connsiteY62" fmla="*/ 3283738 h 4301249"/>
              <a:gd name="connsiteX63" fmla="*/ 1100076 w 4100376"/>
              <a:gd name="connsiteY63" fmla="*/ 3252343 h 4301249"/>
              <a:gd name="connsiteX64" fmla="*/ 1059537 w 4100376"/>
              <a:gd name="connsiteY64" fmla="*/ 3168685 h 4301249"/>
              <a:gd name="connsiteX65" fmla="*/ 1000630 w 4100376"/>
              <a:gd name="connsiteY65" fmla="*/ 3094282 h 4301249"/>
              <a:gd name="connsiteX66" fmla="*/ 993979 w 4100376"/>
              <a:gd name="connsiteY66" fmla="*/ 3039840 h 4301249"/>
              <a:gd name="connsiteX67" fmla="*/ 790653 w 4100376"/>
              <a:gd name="connsiteY67" fmla="*/ 3062706 h 4301249"/>
              <a:gd name="connsiteX68" fmla="*/ 774818 w 4100376"/>
              <a:gd name="connsiteY68" fmla="*/ 3164148 h 4301249"/>
              <a:gd name="connsiteX69" fmla="*/ 725411 w 4100376"/>
              <a:gd name="connsiteY69" fmla="*/ 3200261 h 4301249"/>
              <a:gd name="connsiteX70" fmla="*/ 409338 w 4100376"/>
              <a:gd name="connsiteY70" fmla="*/ 3249440 h 4301249"/>
              <a:gd name="connsiteX71" fmla="*/ 326264 w 4100376"/>
              <a:gd name="connsiteY71" fmla="*/ 3304885 h 4301249"/>
              <a:gd name="connsiteX72" fmla="*/ 322331 w 4100376"/>
              <a:gd name="connsiteY72" fmla="*/ 3302534 h 4301249"/>
              <a:gd name="connsiteX73" fmla="*/ 407123 w 4100376"/>
              <a:gd name="connsiteY73" fmla="*/ 3245976 h 4301249"/>
              <a:gd name="connsiteX74" fmla="*/ 378996 w 4100376"/>
              <a:gd name="connsiteY74" fmla="*/ 3104463 h 4301249"/>
              <a:gd name="connsiteX75" fmla="*/ 231791 w 4100376"/>
              <a:gd name="connsiteY75" fmla="*/ 2923574 h 4301249"/>
              <a:gd name="connsiteX76" fmla="*/ 175332 w 4100376"/>
              <a:gd name="connsiteY76" fmla="*/ 2867016 h 4301249"/>
              <a:gd name="connsiteX77" fmla="*/ 231791 w 4100376"/>
              <a:gd name="connsiteY77" fmla="*/ 2782299 h 4301249"/>
              <a:gd name="connsiteX78" fmla="*/ 113124 w 4100376"/>
              <a:gd name="connsiteY78" fmla="*/ 2720014 h 4301249"/>
              <a:gd name="connsiteX79" fmla="*/ 113124 w 4100376"/>
              <a:gd name="connsiteY79" fmla="*/ 2601172 h 4301249"/>
              <a:gd name="connsiteX80" fmla="*/ 90540 w 4100376"/>
              <a:gd name="connsiteY80" fmla="*/ 2482568 h 4301249"/>
              <a:gd name="connsiteX81" fmla="*/ 90540 w 4100376"/>
              <a:gd name="connsiteY81" fmla="*/ 2459897 h 4301249"/>
              <a:gd name="connsiteX82" fmla="*/ 33876 w 4100376"/>
              <a:gd name="connsiteY82" fmla="*/ 2397612 h 4301249"/>
              <a:gd name="connsiteX83" fmla="*/ 0 w 4100376"/>
              <a:gd name="connsiteY83" fmla="*/ 2459897 h 4301249"/>
              <a:gd name="connsiteX84" fmla="*/ 0 w 4100376"/>
              <a:gd name="connsiteY84" fmla="*/ 2341055 h 4301249"/>
              <a:gd name="connsiteX85" fmla="*/ 90540 w 4100376"/>
              <a:gd name="connsiteY85" fmla="*/ 2250610 h 4301249"/>
              <a:gd name="connsiteX86" fmla="*/ 33876 w 4100376"/>
              <a:gd name="connsiteY86" fmla="*/ 2103608 h 4301249"/>
              <a:gd name="connsiteX87" fmla="*/ 113124 w 4100376"/>
              <a:gd name="connsiteY87" fmla="*/ 2018891 h 4301249"/>
              <a:gd name="connsiteX88" fmla="*/ 90540 w 4100376"/>
              <a:gd name="connsiteY88" fmla="*/ 1928447 h 4301249"/>
              <a:gd name="connsiteX89" fmla="*/ 113124 w 4100376"/>
              <a:gd name="connsiteY89" fmla="*/ 1871889 h 4301249"/>
              <a:gd name="connsiteX90" fmla="*/ 231791 w 4100376"/>
              <a:gd name="connsiteY90" fmla="*/ 1719160 h 4301249"/>
              <a:gd name="connsiteX91" fmla="*/ 175332 w 4100376"/>
              <a:gd name="connsiteY91" fmla="*/ 1696489 h 4301249"/>
              <a:gd name="connsiteX92" fmla="*/ 265872 w 4100376"/>
              <a:gd name="connsiteY92" fmla="*/ 1639932 h 4301249"/>
              <a:gd name="connsiteX93" fmla="*/ 469536 w 4100376"/>
              <a:gd name="connsiteY93" fmla="*/ 1606045 h 4301249"/>
              <a:gd name="connsiteX94" fmla="*/ 469536 w 4100376"/>
              <a:gd name="connsiteY94" fmla="*/ 644566 h 4301249"/>
              <a:gd name="connsiteX95" fmla="*/ 469536 w 4100376"/>
              <a:gd name="connsiteY95" fmla="*/ 554121 h 4301249"/>
              <a:gd name="connsiteX96" fmla="*/ 701326 w 4100376"/>
              <a:gd name="connsiteY96" fmla="*/ 554121 h 4301249"/>
              <a:gd name="connsiteX97" fmla="*/ 701326 w 4100376"/>
              <a:gd name="connsiteY97" fmla="*/ 0 h 4301249"/>
              <a:gd name="connsiteX0" fmla="*/ 3489590 w 4100376"/>
              <a:gd name="connsiteY0" fmla="*/ 4301249 h 4301249"/>
              <a:gd name="connsiteX1" fmla="*/ 3489590 w 4100376"/>
              <a:gd name="connsiteY1" fmla="*/ 4297661 h 4301249"/>
              <a:gd name="connsiteX2" fmla="*/ 3489590 w 4100376"/>
              <a:gd name="connsiteY2" fmla="*/ 4301249 h 4301249"/>
              <a:gd name="connsiteX3" fmla="*/ 378996 w 4100376"/>
              <a:gd name="connsiteY3" fmla="*/ 3338515 h 4301249"/>
              <a:gd name="connsiteX4" fmla="*/ 381151 w 4100376"/>
              <a:gd name="connsiteY4" fmla="*/ 3339813 h 4301249"/>
              <a:gd name="connsiteX5" fmla="*/ 381151 w 4100376"/>
              <a:gd name="connsiteY5" fmla="*/ 3396432 h 4301249"/>
              <a:gd name="connsiteX6" fmla="*/ 407845 w 4100376"/>
              <a:gd name="connsiteY6" fmla="*/ 3449536 h 4301249"/>
              <a:gd name="connsiteX7" fmla="*/ 407123 w 4100376"/>
              <a:gd name="connsiteY7" fmla="*/ 3449536 h 4301249"/>
              <a:gd name="connsiteX8" fmla="*/ 378996 w 4100376"/>
              <a:gd name="connsiteY8" fmla="*/ 3392978 h 4301249"/>
              <a:gd name="connsiteX9" fmla="*/ 378996 w 4100376"/>
              <a:gd name="connsiteY9" fmla="*/ 3338515 h 4301249"/>
              <a:gd name="connsiteX10" fmla="*/ 701326 w 4100376"/>
              <a:gd name="connsiteY10" fmla="*/ 0 h 4301249"/>
              <a:gd name="connsiteX11" fmla="*/ 3574382 w 4100376"/>
              <a:gd name="connsiteY11" fmla="*/ 22671 h 4301249"/>
              <a:gd name="connsiteX12" fmla="*/ 3631046 w 4100376"/>
              <a:gd name="connsiteY12" fmla="*/ 169673 h 4301249"/>
              <a:gd name="connsiteX13" fmla="*/ 3721586 w 4100376"/>
              <a:gd name="connsiteY13" fmla="*/ 260117 h 4301249"/>
              <a:gd name="connsiteX14" fmla="*/ 3687506 w 4100376"/>
              <a:gd name="connsiteY14" fmla="*/ 260117 h 4301249"/>
              <a:gd name="connsiteX15" fmla="*/ 3811921 w 4100376"/>
              <a:gd name="connsiteY15" fmla="*/ 842637 h 4301249"/>
              <a:gd name="connsiteX16" fmla="*/ 3925045 w 4100376"/>
              <a:gd name="connsiteY16" fmla="*/ 933081 h 4301249"/>
              <a:gd name="connsiteX17" fmla="*/ 4072250 w 4100376"/>
              <a:gd name="connsiteY17" fmla="*/ 1023525 h 4301249"/>
              <a:gd name="connsiteX18" fmla="*/ 4100376 w 4100376"/>
              <a:gd name="connsiteY18" fmla="*/ 1080083 h 4301249"/>
              <a:gd name="connsiteX19" fmla="*/ 4072250 w 4100376"/>
              <a:gd name="connsiteY19" fmla="*/ 1227085 h 4301249"/>
              <a:gd name="connsiteX20" fmla="*/ 3953377 w 4100376"/>
              <a:gd name="connsiteY20" fmla="*/ 1165039 h 4301249"/>
              <a:gd name="connsiteX21" fmla="*/ 3868586 w 4100376"/>
              <a:gd name="connsiteY21" fmla="*/ 1255483 h 4301249"/>
              <a:gd name="connsiteX22" fmla="*/ 3868586 w 4100376"/>
              <a:gd name="connsiteY22" fmla="*/ 1312041 h 4301249"/>
              <a:gd name="connsiteX23" fmla="*/ 3778046 w 4100376"/>
              <a:gd name="connsiteY23" fmla="*/ 1312041 h 4301249"/>
              <a:gd name="connsiteX24" fmla="*/ 3721586 w 4100376"/>
              <a:gd name="connsiteY24" fmla="*/ 1464531 h 4301249"/>
              <a:gd name="connsiteX25" fmla="*/ 3721586 w 4100376"/>
              <a:gd name="connsiteY25" fmla="*/ 1606045 h 4301249"/>
              <a:gd name="connsiteX26" fmla="*/ 3631046 w 4100376"/>
              <a:gd name="connsiteY26" fmla="*/ 1928447 h 4301249"/>
              <a:gd name="connsiteX27" fmla="*/ 3574382 w 4100376"/>
              <a:gd name="connsiteY27" fmla="*/ 2250610 h 4301249"/>
              <a:gd name="connsiteX28" fmla="*/ 3546255 w 4100376"/>
              <a:gd name="connsiteY28" fmla="*/ 2397612 h 4301249"/>
              <a:gd name="connsiteX29" fmla="*/ 3455715 w 4100376"/>
              <a:gd name="connsiteY29" fmla="*/ 2459897 h 4301249"/>
              <a:gd name="connsiteX30" fmla="*/ 3336842 w 4100376"/>
              <a:gd name="connsiteY30" fmla="*/ 2629570 h 4301249"/>
              <a:gd name="connsiteX31" fmla="*/ 3308716 w 4100376"/>
              <a:gd name="connsiteY31" fmla="*/ 2867016 h 4301249"/>
              <a:gd name="connsiteX32" fmla="*/ 3252051 w 4100376"/>
              <a:gd name="connsiteY32" fmla="*/ 2923574 h 4301249"/>
              <a:gd name="connsiteX33" fmla="*/ 3167260 w 4100376"/>
              <a:gd name="connsiteY33" fmla="*/ 2923574 h 4301249"/>
              <a:gd name="connsiteX34" fmla="*/ 3105052 w 4100376"/>
              <a:gd name="connsiteY34" fmla="*/ 3014018 h 4301249"/>
              <a:gd name="connsiteX35" fmla="*/ 3105052 w 4100376"/>
              <a:gd name="connsiteY35" fmla="*/ 3104463 h 4301249"/>
              <a:gd name="connsiteX36" fmla="*/ 3076720 w 4100376"/>
              <a:gd name="connsiteY36" fmla="*/ 3217578 h 4301249"/>
              <a:gd name="connsiteX37" fmla="*/ 3076720 w 4100376"/>
              <a:gd name="connsiteY37" fmla="*/ 3221035 h 4301249"/>
              <a:gd name="connsiteX38" fmla="*/ 2972764 w 4100376"/>
              <a:gd name="connsiteY38" fmla="*/ 3209335 h 4301249"/>
              <a:gd name="connsiteX39" fmla="*/ 3015202 w 4100376"/>
              <a:gd name="connsiteY39" fmla="*/ 3138198 h 4301249"/>
              <a:gd name="connsiteX40" fmla="*/ 2863500 w 4100376"/>
              <a:gd name="connsiteY40" fmla="*/ 2984673 h 4301249"/>
              <a:gd name="connsiteX41" fmla="*/ 2815360 w 4100376"/>
              <a:gd name="connsiteY41" fmla="*/ 2944568 h 4301249"/>
              <a:gd name="connsiteX42" fmla="*/ 2798575 w 4100376"/>
              <a:gd name="connsiteY42" fmla="*/ 2717547 h 4301249"/>
              <a:gd name="connsiteX43" fmla="*/ 2836580 w 4100376"/>
              <a:gd name="connsiteY43" fmla="*/ 2582532 h 4301249"/>
              <a:gd name="connsiteX44" fmla="*/ 2671575 w 4100376"/>
              <a:gd name="connsiteY44" fmla="*/ 2574910 h 4301249"/>
              <a:gd name="connsiteX45" fmla="*/ 2682660 w 4100376"/>
              <a:gd name="connsiteY45" fmla="*/ 2654032 h 4301249"/>
              <a:gd name="connsiteX46" fmla="*/ 2515439 w 4100376"/>
              <a:gd name="connsiteY46" fmla="*/ 2649313 h 4301249"/>
              <a:gd name="connsiteX47" fmla="*/ 2578780 w 4100376"/>
              <a:gd name="connsiteY47" fmla="*/ 2721721 h 4301249"/>
              <a:gd name="connsiteX48" fmla="*/ 2578780 w 4100376"/>
              <a:gd name="connsiteY48" fmla="*/ 2852562 h 4301249"/>
              <a:gd name="connsiteX49" fmla="*/ 2606017 w 4100376"/>
              <a:gd name="connsiteY49" fmla="*/ 2895570 h 4301249"/>
              <a:gd name="connsiteX50" fmla="*/ 2504354 w 4100376"/>
              <a:gd name="connsiteY50" fmla="*/ 2970155 h 4301249"/>
              <a:gd name="connsiteX51" fmla="*/ 2310213 w 4100376"/>
              <a:gd name="connsiteY51" fmla="*/ 3202620 h 4301249"/>
              <a:gd name="connsiteX52" fmla="*/ 2210767 w 4100376"/>
              <a:gd name="connsiteY52" fmla="*/ 3213690 h 4301249"/>
              <a:gd name="connsiteX53" fmla="*/ 2007758 w 4100376"/>
              <a:gd name="connsiteY53" fmla="*/ 3071598 h 4301249"/>
              <a:gd name="connsiteX54" fmla="*/ 1912746 w 4100376"/>
              <a:gd name="connsiteY54" fmla="*/ 3130394 h 4301249"/>
              <a:gd name="connsiteX55" fmla="*/ 1910529 w 4100376"/>
              <a:gd name="connsiteY55" fmla="*/ 3216231 h 4301249"/>
              <a:gd name="connsiteX56" fmla="*/ 1779729 w 4100376"/>
              <a:gd name="connsiteY56" fmla="*/ 3218408 h 4301249"/>
              <a:gd name="connsiteX57" fmla="*/ 1702769 w 4100376"/>
              <a:gd name="connsiteY57" fmla="*/ 3306422 h 4301249"/>
              <a:gd name="connsiteX58" fmla="*/ 1524463 w 4100376"/>
              <a:gd name="connsiteY58" fmla="*/ 3315314 h 4301249"/>
              <a:gd name="connsiteX59" fmla="*/ 1483924 w 4100376"/>
              <a:gd name="connsiteY59" fmla="*/ 3240911 h 4301249"/>
              <a:gd name="connsiteX60" fmla="*/ 1312269 w 4100376"/>
              <a:gd name="connsiteY60" fmla="*/ 3245447 h 4301249"/>
              <a:gd name="connsiteX61" fmla="*/ 1199522 w 4100376"/>
              <a:gd name="connsiteY61" fmla="*/ 3283738 h 4301249"/>
              <a:gd name="connsiteX62" fmla="*/ 1100076 w 4100376"/>
              <a:gd name="connsiteY62" fmla="*/ 3252343 h 4301249"/>
              <a:gd name="connsiteX63" fmla="*/ 1059537 w 4100376"/>
              <a:gd name="connsiteY63" fmla="*/ 3168685 h 4301249"/>
              <a:gd name="connsiteX64" fmla="*/ 1000630 w 4100376"/>
              <a:gd name="connsiteY64" fmla="*/ 3094282 h 4301249"/>
              <a:gd name="connsiteX65" fmla="*/ 993979 w 4100376"/>
              <a:gd name="connsiteY65" fmla="*/ 3039840 h 4301249"/>
              <a:gd name="connsiteX66" fmla="*/ 790653 w 4100376"/>
              <a:gd name="connsiteY66" fmla="*/ 3062706 h 4301249"/>
              <a:gd name="connsiteX67" fmla="*/ 774818 w 4100376"/>
              <a:gd name="connsiteY67" fmla="*/ 3164148 h 4301249"/>
              <a:gd name="connsiteX68" fmla="*/ 725411 w 4100376"/>
              <a:gd name="connsiteY68" fmla="*/ 3200261 h 4301249"/>
              <a:gd name="connsiteX69" fmla="*/ 409338 w 4100376"/>
              <a:gd name="connsiteY69" fmla="*/ 3249440 h 4301249"/>
              <a:gd name="connsiteX70" fmla="*/ 326264 w 4100376"/>
              <a:gd name="connsiteY70" fmla="*/ 3304885 h 4301249"/>
              <a:gd name="connsiteX71" fmla="*/ 322331 w 4100376"/>
              <a:gd name="connsiteY71" fmla="*/ 3302534 h 4301249"/>
              <a:gd name="connsiteX72" fmla="*/ 407123 w 4100376"/>
              <a:gd name="connsiteY72" fmla="*/ 3245976 h 4301249"/>
              <a:gd name="connsiteX73" fmla="*/ 378996 w 4100376"/>
              <a:gd name="connsiteY73" fmla="*/ 3104463 h 4301249"/>
              <a:gd name="connsiteX74" fmla="*/ 231791 w 4100376"/>
              <a:gd name="connsiteY74" fmla="*/ 2923574 h 4301249"/>
              <a:gd name="connsiteX75" fmla="*/ 175332 w 4100376"/>
              <a:gd name="connsiteY75" fmla="*/ 2867016 h 4301249"/>
              <a:gd name="connsiteX76" fmla="*/ 231791 w 4100376"/>
              <a:gd name="connsiteY76" fmla="*/ 2782299 h 4301249"/>
              <a:gd name="connsiteX77" fmla="*/ 113124 w 4100376"/>
              <a:gd name="connsiteY77" fmla="*/ 2720014 h 4301249"/>
              <a:gd name="connsiteX78" fmla="*/ 113124 w 4100376"/>
              <a:gd name="connsiteY78" fmla="*/ 2601172 h 4301249"/>
              <a:gd name="connsiteX79" fmla="*/ 90540 w 4100376"/>
              <a:gd name="connsiteY79" fmla="*/ 2482568 h 4301249"/>
              <a:gd name="connsiteX80" fmla="*/ 90540 w 4100376"/>
              <a:gd name="connsiteY80" fmla="*/ 2459897 h 4301249"/>
              <a:gd name="connsiteX81" fmla="*/ 33876 w 4100376"/>
              <a:gd name="connsiteY81" fmla="*/ 2397612 h 4301249"/>
              <a:gd name="connsiteX82" fmla="*/ 0 w 4100376"/>
              <a:gd name="connsiteY82" fmla="*/ 2459897 h 4301249"/>
              <a:gd name="connsiteX83" fmla="*/ 0 w 4100376"/>
              <a:gd name="connsiteY83" fmla="*/ 2341055 h 4301249"/>
              <a:gd name="connsiteX84" fmla="*/ 90540 w 4100376"/>
              <a:gd name="connsiteY84" fmla="*/ 2250610 h 4301249"/>
              <a:gd name="connsiteX85" fmla="*/ 33876 w 4100376"/>
              <a:gd name="connsiteY85" fmla="*/ 2103608 h 4301249"/>
              <a:gd name="connsiteX86" fmla="*/ 113124 w 4100376"/>
              <a:gd name="connsiteY86" fmla="*/ 2018891 h 4301249"/>
              <a:gd name="connsiteX87" fmla="*/ 90540 w 4100376"/>
              <a:gd name="connsiteY87" fmla="*/ 1928447 h 4301249"/>
              <a:gd name="connsiteX88" fmla="*/ 113124 w 4100376"/>
              <a:gd name="connsiteY88" fmla="*/ 1871889 h 4301249"/>
              <a:gd name="connsiteX89" fmla="*/ 231791 w 4100376"/>
              <a:gd name="connsiteY89" fmla="*/ 1719160 h 4301249"/>
              <a:gd name="connsiteX90" fmla="*/ 175332 w 4100376"/>
              <a:gd name="connsiteY90" fmla="*/ 1696489 h 4301249"/>
              <a:gd name="connsiteX91" fmla="*/ 265872 w 4100376"/>
              <a:gd name="connsiteY91" fmla="*/ 1639932 h 4301249"/>
              <a:gd name="connsiteX92" fmla="*/ 469536 w 4100376"/>
              <a:gd name="connsiteY92" fmla="*/ 1606045 h 4301249"/>
              <a:gd name="connsiteX93" fmla="*/ 469536 w 4100376"/>
              <a:gd name="connsiteY93" fmla="*/ 644566 h 4301249"/>
              <a:gd name="connsiteX94" fmla="*/ 469536 w 4100376"/>
              <a:gd name="connsiteY94" fmla="*/ 554121 h 4301249"/>
              <a:gd name="connsiteX95" fmla="*/ 701326 w 4100376"/>
              <a:gd name="connsiteY95" fmla="*/ 554121 h 4301249"/>
              <a:gd name="connsiteX96" fmla="*/ 701326 w 4100376"/>
              <a:gd name="connsiteY96" fmla="*/ 0 h 4301249"/>
              <a:gd name="connsiteX0" fmla="*/ 378996 w 4100376"/>
              <a:gd name="connsiteY0" fmla="*/ 3338515 h 3449536"/>
              <a:gd name="connsiteX1" fmla="*/ 381151 w 4100376"/>
              <a:gd name="connsiteY1" fmla="*/ 3339813 h 3449536"/>
              <a:gd name="connsiteX2" fmla="*/ 381151 w 4100376"/>
              <a:gd name="connsiteY2" fmla="*/ 3396432 h 3449536"/>
              <a:gd name="connsiteX3" fmla="*/ 407845 w 4100376"/>
              <a:gd name="connsiteY3" fmla="*/ 3449536 h 3449536"/>
              <a:gd name="connsiteX4" fmla="*/ 407123 w 4100376"/>
              <a:gd name="connsiteY4" fmla="*/ 3449536 h 3449536"/>
              <a:gd name="connsiteX5" fmla="*/ 378996 w 4100376"/>
              <a:gd name="connsiteY5" fmla="*/ 3392978 h 3449536"/>
              <a:gd name="connsiteX6" fmla="*/ 378996 w 4100376"/>
              <a:gd name="connsiteY6" fmla="*/ 3338515 h 3449536"/>
              <a:gd name="connsiteX7" fmla="*/ 701326 w 4100376"/>
              <a:gd name="connsiteY7" fmla="*/ 0 h 3449536"/>
              <a:gd name="connsiteX8" fmla="*/ 3574382 w 4100376"/>
              <a:gd name="connsiteY8" fmla="*/ 22671 h 3449536"/>
              <a:gd name="connsiteX9" fmla="*/ 3631046 w 4100376"/>
              <a:gd name="connsiteY9" fmla="*/ 169673 h 3449536"/>
              <a:gd name="connsiteX10" fmla="*/ 3721586 w 4100376"/>
              <a:gd name="connsiteY10" fmla="*/ 260117 h 3449536"/>
              <a:gd name="connsiteX11" fmla="*/ 3687506 w 4100376"/>
              <a:gd name="connsiteY11" fmla="*/ 260117 h 3449536"/>
              <a:gd name="connsiteX12" fmla="*/ 3811921 w 4100376"/>
              <a:gd name="connsiteY12" fmla="*/ 842637 h 3449536"/>
              <a:gd name="connsiteX13" fmla="*/ 3925045 w 4100376"/>
              <a:gd name="connsiteY13" fmla="*/ 933081 h 3449536"/>
              <a:gd name="connsiteX14" fmla="*/ 4072250 w 4100376"/>
              <a:gd name="connsiteY14" fmla="*/ 1023525 h 3449536"/>
              <a:gd name="connsiteX15" fmla="*/ 4100376 w 4100376"/>
              <a:gd name="connsiteY15" fmla="*/ 1080083 h 3449536"/>
              <a:gd name="connsiteX16" fmla="*/ 4072250 w 4100376"/>
              <a:gd name="connsiteY16" fmla="*/ 1227085 h 3449536"/>
              <a:gd name="connsiteX17" fmla="*/ 3953377 w 4100376"/>
              <a:gd name="connsiteY17" fmla="*/ 1165039 h 3449536"/>
              <a:gd name="connsiteX18" fmla="*/ 3868586 w 4100376"/>
              <a:gd name="connsiteY18" fmla="*/ 1255483 h 3449536"/>
              <a:gd name="connsiteX19" fmla="*/ 3868586 w 4100376"/>
              <a:gd name="connsiteY19" fmla="*/ 1312041 h 3449536"/>
              <a:gd name="connsiteX20" fmla="*/ 3778046 w 4100376"/>
              <a:gd name="connsiteY20" fmla="*/ 1312041 h 3449536"/>
              <a:gd name="connsiteX21" fmla="*/ 3721586 w 4100376"/>
              <a:gd name="connsiteY21" fmla="*/ 1464531 h 3449536"/>
              <a:gd name="connsiteX22" fmla="*/ 3721586 w 4100376"/>
              <a:gd name="connsiteY22" fmla="*/ 1606045 h 3449536"/>
              <a:gd name="connsiteX23" fmla="*/ 3631046 w 4100376"/>
              <a:gd name="connsiteY23" fmla="*/ 1928447 h 3449536"/>
              <a:gd name="connsiteX24" fmla="*/ 3574382 w 4100376"/>
              <a:gd name="connsiteY24" fmla="*/ 2250610 h 3449536"/>
              <a:gd name="connsiteX25" fmla="*/ 3546255 w 4100376"/>
              <a:gd name="connsiteY25" fmla="*/ 2397612 h 3449536"/>
              <a:gd name="connsiteX26" fmla="*/ 3455715 w 4100376"/>
              <a:gd name="connsiteY26" fmla="*/ 2459897 h 3449536"/>
              <a:gd name="connsiteX27" fmla="*/ 3336842 w 4100376"/>
              <a:gd name="connsiteY27" fmla="*/ 2629570 h 3449536"/>
              <a:gd name="connsiteX28" fmla="*/ 3308716 w 4100376"/>
              <a:gd name="connsiteY28" fmla="*/ 2867016 h 3449536"/>
              <a:gd name="connsiteX29" fmla="*/ 3252051 w 4100376"/>
              <a:gd name="connsiteY29" fmla="*/ 2923574 h 3449536"/>
              <a:gd name="connsiteX30" fmla="*/ 3167260 w 4100376"/>
              <a:gd name="connsiteY30" fmla="*/ 2923574 h 3449536"/>
              <a:gd name="connsiteX31" fmla="*/ 3105052 w 4100376"/>
              <a:gd name="connsiteY31" fmla="*/ 3014018 h 3449536"/>
              <a:gd name="connsiteX32" fmla="*/ 3105052 w 4100376"/>
              <a:gd name="connsiteY32" fmla="*/ 3104463 h 3449536"/>
              <a:gd name="connsiteX33" fmla="*/ 3076720 w 4100376"/>
              <a:gd name="connsiteY33" fmla="*/ 3217578 h 3449536"/>
              <a:gd name="connsiteX34" fmla="*/ 3076720 w 4100376"/>
              <a:gd name="connsiteY34" fmla="*/ 3221035 h 3449536"/>
              <a:gd name="connsiteX35" fmla="*/ 2972764 w 4100376"/>
              <a:gd name="connsiteY35" fmla="*/ 3209335 h 3449536"/>
              <a:gd name="connsiteX36" fmla="*/ 3015202 w 4100376"/>
              <a:gd name="connsiteY36" fmla="*/ 3138198 h 3449536"/>
              <a:gd name="connsiteX37" fmla="*/ 2863500 w 4100376"/>
              <a:gd name="connsiteY37" fmla="*/ 2984673 h 3449536"/>
              <a:gd name="connsiteX38" fmla="*/ 2815360 w 4100376"/>
              <a:gd name="connsiteY38" fmla="*/ 2944568 h 3449536"/>
              <a:gd name="connsiteX39" fmla="*/ 2798575 w 4100376"/>
              <a:gd name="connsiteY39" fmla="*/ 2717547 h 3449536"/>
              <a:gd name="connsiteX40" fmla="*/ 2836580 w 4100376"/>
              <a:gd name="connsiteY40" fmla="*/ 2582532 h 3449536"/>
              <a:gd name="connsiteX41" fmla="*/ 2671575 w 4100376"/>
              <a:gd name="connsiteY41" fmla="*/ 2574910 h 3449536"/>
              <a:gd name="connsiteX42" fmla="*/ 2682660 w 4100376"/>
              <a:gd name="connsiteY42" fmla="*/ 2654032 h 3449536"/>
              <a:gd name="connsiteX43" fmla="*/ 2515439 w 4100376"/>
              <a:gd name="connsiteY43" fmla="*/ 2649313 h 3449536"/>
              <a:gd name="connsiteX44" fmla="*/ 2578780 w 4100376"/>
              <a:gd name="connsiteY44" fmla="*/ 2721721 h 3449536"/>
              <a:gd name="connsiteX45" fmla="*/ 2578780 w 4100376"/>
              <a:gd name="connsiteY45" fmla="*/ 2852562 h 3449536"/>
              <a:gd name="connsiteX46" fmla="*/ 2606017 w 4100376"/>
              <a:gd name="connsiteY46" fmla="*/ 2895570 h 3449536"/>
              <a:gd name="connsiteX47" fmla="*/ 2504354 w 4100376"/>
              <a:gd name="connsiteY47" fmla="*/ 2970155 h 3449536"/>
              <a:gd name="connsiteX48" fmla="*/ 2310213 w 4100376"/>
              <a:gd name="connsiteY48" fmla="*/ 3202620 h 3449536"/>
              <a:gd name="connsiteX49" fmla="*/ 2210767 w 4100376"/>
              <a:gd name="connsiteY49" fmla="*/ 3213690 h 3449536"/>
              <a:gd name="connsiteX50" fmla="*/ 2007758 w 4100376"/>
              <a:gd name="connsiteY50" fmla="*/ 3071598 h 3449536"/>
              <a:gd name="connsiteX51" fmla="*/ 1912746 w 4100376"/>
              <a:gd name="connsiteY51" fmla="*/ 3130394 h 3449536"/>
              <a:gd name="connsiteX52" fmla="*/ 1910529 w 4100376"/>
              <a:gd name="connsiteY52" fmla="*/ 3216231 h 3449536"/>
              <a:gd name="connsiteX53" fmla="*/ 1779729 w 4100376"/>
              <a:gd name="connsiteY53" fmla="*/ 3218408 h 3449536"/>
              <a:gd name="connsiteX54" fmla="*/ 1702769 w 4100376"/>
              <a:gd name="connsiteY54" fmla="*/ 3306422 h 3449536"/>
              <a:gd name="connsiteX55" fmla="*/ 1524463 w 4100376"/>
              <a:gd name="connsiteY55" fmla="*/ 3315314 h 3449536"/>
              <a:gd name="connsiteX56" fmla="*/ 1483924 w 4100376"/>
              <a:gd name="connsiteY56" fmla="*/ 3240911 h 3449536"/>
              <a:gd name="connsiteX57" fmla="*/ 1312269 w 4100376"/>
              <a:gd name="connsiteY57" fmla="*/ 3245447 h 3449536"/>
              <a:gd name="connsiteX58" fmla="*/ 1199522 w 4100376"/>
              <a:gd name="connsiteY58" fmla="*/ 3283738 h 3449536"/>
              <a:gd name="connsiteX59" fmla="*/ 1100076 w 4100376"/>
              <a:gd name="connsiteY59" fmla="*/ 3252343 h 3449536"/>
              <a:gd name="connsiteX60" fmla="*/ 1059537 w 4100376"/>
              <a:gd name="connsiteY60" fmla="*/ 3168685 h 3449536"/>
              <a:gd name="connsiteX61" fmla="*/ 1000630 w 4100376"/>
              <a:gd name="connsiteY61" fmla="*/ 3094282 h 3449536"/>
              <a:gd name="connsiteX62" fmla="*/ 993979 w 4100376"/>
              <a:gd name="connsiteY62" fmla="*/ 3039840 h 3449536"/>
              <a:gd name="connsiteX63" fmla="*/ 790653 w 4100376"/>
              <a:gd name="connsiteY63" fmla="*/ 3062706 h 3449536"/>
              <a:gd name="connsiteX64" fmla="*/ 774818 w 4100376"/>
              <a:gd name="connsiteY64" fmla="*/ 3164148 h 3449536"/>
              <a:gd name="connsiteX65" fmla="*/ 725411 w 4100376"/>
              <a:gd name="connsiteY65" fmla="*/ 3200261 h 3449536"/>
              <a:gd name="connsiteX66" fmla="*/ 409338 w 4100376"/>
              <a:gd name="connsiteY66" fmla="*/ 3249440 h 3449536"/>
              <a:gd name="connsiteX67" fmla="*/ 326264 w 4100376"/>
              <a:gd name="connsiteY67" fmla="*/ 3304885 h 3449536"/>
              <a:gd name="connsiteX68" fmla="*/ 322331 w 4100376"/>
              <a:gd name="connsiteY68" fmla="*/ 3302534 h 3449536"/>
              <a:gd name="connsiteX69" fmla="*/ 407123 w 4100376"/>
              <a:gd name="connsiteY69" fmla="*/ 3245976 h 3449536"/>
              <a:gd name="connsiteX70" fmla="*/ 378996 w 4100376"/>
              <a:gd name="connsiteY70" fmla="*/ 3104463 h 3449536"/>
              <a:gd name="connsiteX71" fmla="*/ 231791 w 4100376"/>
              <a:gd name="connsiteY71" fmla="*/ 2923574 h 3449536"/>
              <a:gd name="connsiteX72" fmla="*/ 175332 w 4100376"/>
              <a:gd name="connsiteY72" fmla="*/ 2867016 h 3449536"/>
              <a:gd name="connsiteX73" fmla="*/ 231791 w 4100376"/>
              <a:gd name="connsiteY73" fmla="*/ 2782299 h 3449536"/>
              <a:gd name="connsiteX74" fmla="*/ 113124 w 4100376"/>
              <a:gd name="connsiteY74" fmla="*/ 2720014 h 3449536"/>
              <a:gd name="connsiteX75" fmla="*/ 113124 w 4100376"/>
              <a:gd name="connsiteY75" fmla="*/ 2601172 h 3449536"/>
              <a:gd name="connsiteX76" fmla="*/ 90540 w 4100376"/>
              <a:gd name="connsiteY76" fmla="*/ 2482568 h 3449536"/>
              <a:gd name="connsiteX77" fmla="*/ 90540 w 4100376"/>
              <a:gd name="connsiteY77" fmla="*/ 2459897 h 3449536"/>
              <a:gd name="connsiteX78" fmla="*/ 33876 w 4100376"/>
              <a:gd name="connsiteY78" fmla="*/ 2397612 h 3449536"/>
              <a:gd name="connsiteX79" fmla="*/ 0 w 4100376"/>
              <a:gd name="connsiteY79" fmla="*/ 2459897 h 3449536"/>
              <a:gd name="connsiteX80" fmla="*/ 0 w 4100376"/>
              <a:gd name="connsiteY80" fmla="*/ 2341055 h 3449536"/>
              <a:gd name="connsiteX81" fmla="*/ 90540 w 4100376"/>
              <a:gd name="connsiteY81" fmla="*/ 2250610 h 3449536"/>
              <a:gd name="connsiteX82" fmla="*/ 33876 w 4100376"/>
              <a:gd name="connsiteY82" fmla="*/ 2103608 h 3449536"/>
              <a:gd name="connsiteX83" fmla="*/ 113124 w 4100376"/>
              <a:gd name="connsiteY83" fmla="*/ 2018891 h 3449536"/>
              <a:gd name="connsiteX84" fmla="*/ 90540 w 4100376"/>
              <a:gd name="connsiteY84" fmla="*/ 1928447 h 3449536"/>
              <a:gd name="connsiteX85" fmla="*/ 113124 w 4100376"/>
              <a:gd name="connsiteY85" fmla="*/ 1871889 h 3449536"/>
              <a:gd name="connsiteX86" fmla="*/ 231791 w 4100376"/>
              <a:gd name="connsiteY86" fmla="*/ 1719160 h 3449536"/>
              <a:gd name="connsiteX87" fmla="*/ 175332 w 4100376"/>
              <a:gd name="connsiteY87" fmla="*/ 1696489 h 3449536"/>
              <a:gd name="connsiteX88" fmla="*/ 265872 w 4100376"/>
              <a:gd name="connsiteY88" fmla="*/ 1639932 h 3449536"/>
              <a:gd name="connsiteX89" fmla="*/ 469536 w 4100376"/>
              <a:gd name="connsiteY89" fmla="*/ 1606045 h 3449536"/>
              <a:gd name="connsiteX90" fmla="*/ 469536 w 4100376"/>
              <a:gd name="connsiteY90" fmla="*/ 644566 h 3449536"/>
              <a:gd name="connsiteX91" fmla="*/ 469536 w 4100376"/>
              <a:gd name="connsiteY91" fmla="*/ 554121 h 3449536"/>
              <a:gd name="connsiteX92" fmla="*/ 701326 w 4100376"/>
              <a:gd name="connsiteY92" fmla="*/ 554121 h 3449536"/>
              <a:gd name="connsiteX93" fmla="*/ 701326 w 4100376"/>
              <a:gd name="connsiteY93" fmla="*/ 0 h 3449536"/>
              <a:gd name="connsiteX0" fmla="*/ 378996 w 4100376"/>
              <a:gd name="connsiteY0" fmla="*/ 3392978 h 3449536"/>
              <a:gd name="connsiteX1" fmla="*/ 381151 w 4100376"/>
              <a:gd name="connsiteY1" fmla="*/ 3339813 h 3449536"/>
              <a:gd name="connsiteX2" fmla="*/ 381151 w 4100376"/>
              <a:gd name="connsiteY2" fmla="*/ 3396432 h 3449536"/>
              <a:gd name="connsiteX3" fmla="*/ 407845 w 4100376"/>
              <a:gd name="connsiteY3" fmla="*/ 3449536 h 3449536"/>
              <a:gd name="connsiteX4" fmla="*/ 407123 w 4100376"/>
              <a:gd name="connsiteY4" fmla="*/ 3449536 h 3449536"/>
              <a:gd name="connsiteX5" fmla="*/ 378996 w 4100376"/>
              <a:gd name="connsiteY5" fmla="*/ 3392978 h 3449536"/>
              <a:gd name="connsiteX6" fmla="*/ 701326 w 4100376"/>
              <a:gd name="connsiteY6" fmla="*/ 0 h 3449536"/>
              <a:gd name="connsiteX7" fmla="*/ 3574382 w 4100376"/>
              <a:gd name="connsiteY7" fmla="*/ 22671 h 3449536"/>
              <a:gd name="connsiteX8" fmla="*/ 3631046 w 4100376"/>
              <a:gd name="connsiteY8" fmla="*/ 169673 h 3449536"/>
              <a:gd name="connsiteX9" fmla="*/ 3721586 w 4100376"/>
              <a:gd name="connsiteY9" fmla="*/ 260117 h 3449536"/>
              <a:gd name="connsiteX10" fmla="*/ 3687506 w 4100376"/>
              <a:gd name="connsiteY10" fmla="*/ 260117 h 3449536"/>
              <a:gd name="connsiteX11" fmla="*/ 3811921 w 4100376"/>
              <a:gd name="connsiteY11" fmla="*/ 842637 h 3449536"/>
              <a:gd name="connsiteX12" fmla="*/ 3925045 w 4100376"/>
              <a:gd name="connsiteY12" fmla="*/ 933081 h 3449536"/>
              <a:gd name="connsiteX13" fmla="*/ 4072250 w 4100376"/>
              <a:gd name="connsiteY13" fmla="*/ 1023525 h 3449536"/>
              <a:gd name="connsiteX14" fmla="*/ 4100376 w 4100376"/>
              <a:gd name="connsiteY14" fmla="*/ 1080083 h 3449536"/>
              <a:gd name="connsiteX15" fmla="*/ 4072250 w 4100376"/>
              <a:gd name="connsiteY15" fmla="*/ 1227085 h 3449536"/>
              <a:gd name="connsiteX16" fmla="*/ 3953377 w 4100376"/>
              <a:gd name="connsiteY16" fmla="*/ 1165039 h 3449536"/>
              <a:gd name="connsiteX17" fmla="*/ 3868586 w 4100376"/>
              <a:gd name="connsiteY17" fmla="*/ 1255483 h 3449536"/>
              <a:gd name="connsiteX18" fmla="*/ 3868586 w 4100376"/>
              <a:gd name="connsiteY18" fmla="*/ 1312041 h 3449536"/>
              <a:gd name="connsiteX19" fmla="*/ 3778046 w 4100376"/>
              <a:gd name="connsiteY19" fmla="*/ 1312041 h 3449536"/>
              <a:gd name="connsiteX20" fmla="*/ 3721586 w 4100376"/>
              <a:gd name="connsiteY20" fmla="*/ 1464531 h 3449536"/>
              <a:gd name="connsiteX21" fmla="*/ 3721586 w 4100376"/>
              <a:gd name="connsiteY21" fmla="*/ 1606045 h 3449536"/>
              <a:gd name="connsiteX22" fmla="*/ 3631046 w 4100376"/>
              <a:gd name="connsiteY22" fmla="*/ 1928447 h 3449536"/>
              <a:gd name="connsiteX23" fmla="*/ 3574382 w 4100376"/>
              <a:gd name="connsiteY23" fmla="*/ 2250610 h 3449536"/>
              <a:gd name="connsiteX24" fmla="*/ 3546255 w 4100376"/>
              <a:gd name="connsiteY24" fmla="*/ 2397612 h 3449536"/>
              <a:gd name="connsiteX25" fmla="*/ 3455715 w 4100376"/>
              <a:gd name="connsiteY25" fmla="*/ 2459897 h 3449536"/>
              <a:gd name="connsiteX26" fmla="*/ 3336842 w 4100376"/>
              <a:gd name="connsiteY26" fmla="*/ 2629570 h 3449536"/>
              <a:gd name="connsiteX27" fmla="*/ 3308716 w 4100376"/>
              <a:gd name="connsiteY27" fmla="*/ 2867016 h 3449536"/>
              <a:gd name="connsiteX28" fmla="*/ 3252051 w 4100376"/>
              <a:gd name="connsiteY28" fmla="*/ 2923574 h 3449536"/>
              <a:gd name="connsiteX29" fmla="*/ 3167260 w 4100376"/>
              <a:gd name="connsiteY29" fmla="*/ 2923574 h 3449536"/>
              <a:gd name="connsiteX30" fmla="*/ 3105052 w 4100376"/>
              <a:gd name="connsiteY30" fmla="*/ 3014018 h 3449536"/>
              <a:gd name="connsiteX31" fmla="*/ 3105052 w 4100376"/>
              <a:gd name="connsiteY31" fmla="*/ 3104463 h 3449536"/>
              <a:gd name="connsiteX32" fmla="*/ 3076720 w 4100376"/>
              <a:gd name="connsiteY32" fmla="*/ 3217578 h 3449536"/>
              <a:gd name="connsiteX33" fmla="*/ 3076720 w 4100376"/>
              <a:gd name="connsiteY33" fmla="*/ 3221035 h 3449536"/>
              <a:gd name="connsiteX34" fmla="*/ 2972764 w 4100376"/>
              <a:gd name="connsiteY34" fmla="*/ 3209335 h 3449536"/>
              <a:gd name="connsiteX35" fmla="*/ 3015202 w 4100376"/>
              <a:gd name="connsiteY35" fmla="*/ 3138198 h 3449536"/>
              <a:gd name="connsiteX36" fmla="*/ 2863500 w 4100376"/>
              <a:gd name="connsiteY36" fmla="*/ 2984673 h 3449536"/>
              <a:gd name="connsiteX37" fmla="*/ 2815360 w 4100376"/>
              <a:gd name="connsiteY37" fmla="*/ 2944568 h 3449536"/>
              <a:gd name="connsiteX38" fmla="*/ 2798575 w 4100376"/>
              <a:gd name="connsiteY38" fmla="*/ 2717547 h 3449536"/>
              <a:gd name="connsiteX39" fmla="*/ 2836580 w 4100376"/>
              <a:gd name="connsiteY39" fmla="*/ 2582532 h 3449536"/>
              <a:gd name="connsiteX40" fmla="*/ 2671575 w 4100376"/>
              <a:gd name="connsiteY40" fmla="*/ 2574910 h 3449536"/>
              <a:gd name="connsiteX41" fmla="*/ 2682660 w 4100376"/>
              <a:gd name="connsiteY41" fmla="*/ 2654032 h 3449536"/>
              <a:gd name="connsiteX42" fmla="*/ 2515439 w 4100376"/>
              <a:gd name="connsiteY42" fmla="*/ 2649313 h 3449536"/>
              <a:gd name="connsiteX43" fmla="*/ 2578780 w 4100376"/>
              <a:gd name="connsiteY43" fmla="*/ 2721721 h 3449536"/>
              <a:gd name="connsiteX44" fmla="*/ 2578780 w 4100376"/>
              <a:gd name="connsiteY44" fmla="*/ 2852562 h 3449536"/>
              <a:gd name="connsiteX45" fmla="*/ 2606017 w 4100376"/>
              <a:gd name="connsiteY45" fmla="*/ 2895570 h 3449536"/>
              <a:gd name="connsiteX46" fmla="*/ 2504354 w 4100376"/>
              <a:gd name="connsiteY46" fmla="*/ 2970155 h 3449536"/>
              <a:gd name="connsiteX47" fmla="*/ 2310213 w 4100376"/>
              <a:gd name="connsiteY47" fmla="*/ 3202620 h 3449536"/>
              <a:gd name="connsiteX48" fmla="*/ 2210767 w 4100376"/>
              <a:gd name="connsiteY48" fmla="*/ 3213690 h 3449536"/>
              <a:gd name="connsiteX49" fmla="*/ 2007758 w 4100376"/>
              <a:gd name="connsiteY49" fmla="*/ 3071598 h 3449536"/>
              <a:gd name="connsiteX50" fmla="*/ 1912746 w 4100376"/>
              <a:gd name="connsiteY50" fmla="*/ 3130394 h 3449536"/>
              <a:gd name="connsiteX51" fmla="*/ 1910529 w 4100376"/>
              <a:gd name="connsiteY51" fmla="*/ 3216231 h 3449536"/>
              <a:gd name="connsiteX52" fmla="*/ 1779729 w 4100376"/>
              <a:gd name="connsiteY52" fmla="*/ 3218408 h 3449536"/>
              <a:gd name="connsiteX53" fmla="*/ 1702769 w 4100376"/>
              <a:gd name="connsiteY53" fmla="*/ 3306422 h 3449536"/>
              <a:gd name="connsiteX54" fmla="*/ 1524463 w 4100376"/>
              <a:gd name="connsiteY54" fmla="*/ 3315314 h 3449536"/>
              <a:gd name="connsiteX55" fmla="*/ 1483924 w 4100376"/>
              <a:gd name="connsiteY55" fmla="*/ 3240911 h 3449536"/>
              <a:gd name="connsiteX56" fmla="*/ 1312269 w 4100376"/>
              <a:gd name="connsiteY56" fmla="*/ 3245447 h 3449536"/>
              <a:gd name="connsiteX57" fmla="*/ 1199522 w 4100376"/>
              <a:gd name="connsiteY57" fmla="*/ 3283738 h 3449536"/>
              <a:gd name="connsiteX58" fmla="*/ 1100076 w 4100376"/>
              <a:gd name="connsiteY58" fmla="*/ 3252343 h 3449536"/>
              <a:gd name="connsiteX59" fmla="*/ 1059537 w 4100376"/>
              <a:gd name="connsiteY59" fmla="*/ 3168685 h 3449536"/>
              <a:gd name="connsiteX60" fmla="*/ 1000630 w 4100376"/>
              <a:gd name="connsiteY60" fmla="*/ 3094282 h 3449536"/>
              <a:gd name="connsiteX61" fmla="*/ 993979 w 4100376"/>
              <a:gd name="connsiteY61" fmla="*/ 3039840 h 3449536"/>
              <a:gd name="connsiteX62" fmla="*/ 790653 w 4100376"/>
              <a:gd name="connsiteY62" fmla="*/ 3062706 h 3449536"/>
              <a:gd name="connsiteX63" fmla="*/ 774818 w 4100376"/>
              <a:gd name="connsiteY63" fmla="*/ 3164148 h 3449536"/>
              <a:gd name="connsiteX64" fmla="*/ 725411 w 4100376"/>
              <a:gd name="connsiteY64" fmla="*/ 3200261 h 3449536"/>
              <a:gd name="connsiteX65" fmla="*/ 409338 w 4100376"/>
              <a:gd name="connsiteY65" fmla="*/ 3249440 h 3449536"/>
              <a:gd name="connsiteX66" fmla="*/ 326264 w 4100376"/>
              <a:gd name="connsiteY66" fmla="*/ 3304885 h 3449536"/>
              <a:gd name="connsiteX67" fmla="*/ 322331 w 4100376"/>
              <a:gd name="connsiteY67" fmla="*/ 3302534 h 3449536"/>
              <a:gd name="connsiteX68" fmla="*/ 407123 w 4100376"/>
              <a:gd name="connsiteY68" fmla="*/ 3245976 h 3449536"/>
              <a:gd name="connsiteX69" fmla="*/ 378996 w 4100376"/>
              <a:gd name="connsiteY69" fmla="*/ 3104463 h 3449536"/>
              <a:gd name="connsiteX70" fmla="*/ 231791 w 4100376"/>
              <a:gd name="connsiteY70" fmla="*/ 2923574 h 3449536"/>
              <a:gd name="connsiteX71" fmla="*/ 175332 w 4100376"/>
              <a:gd name="connsiteY71" fmla="*/ 2867016 h 3449536"/>
              <a:gd name="connsiteX72" fmla="*/ 231791 w 4100376"/>
              <a:gd name="connsiteY72" fmla="*/ 2782299 h 3449536"/>
              <a:gd name="connsiteX73" fmla="*/ 113124 w 4100376"/>
              <a:gd name="connsiteY73" fmla="*/ 2720014 h 3449536"/>
              <a:gd name="connsiteX74" fmla="*/ 113124 w 4100376"/>
              <a:gd name="connsiteY74" fmla="*/ 2601172 h 3449536"/>
              <a:gd name="connsiteX75" fmla="*/ 90540 w 4100376"/>
              <a:gd name="connsiteY75" fmla="*/ 2482568 h 3449536"/>
              <a:gd name="connsiteX76" fmla="*/ 90540 w 4100376"/>
              <a:gd name="connsiteY76" fmla="*/ 2459897 h 3449536"/>
              <a:gd name="connsiteX77" fmla="*/ 33876 w 4100376"/>
              <a:gd name="connsiteY77" fmla="*/ 2397612 h 3449536"/>
              <a:gd name="connsiteX78" fmla="*/ 0 w 4100376"/>
              <a:gd name="connsiteY78" fmla="*/ 2459897 h 3449536"/>
              <a:gd name="connsiteX79" fmla="*/ 0 w 4100376"/>
              <a:gd name="connsiteY79" fmla="*/ 2341055 h 3449536"/>
              <a:gd name="connsiteX80" fmla="*/ 90540 w 4100376"/>
              <a:gd name="connsiteY80" fmla="*/ 2250610 h 3449536"/>
              <a:gd name="connsiteX81" fmla="*/ 33876 w 4100376"/>
              <a:gd name="connsiteY81" fmla="*/ 2103608 h 3449536"/>
              <a:gd name="connsiteX82" fmla="*/ 113124 w 4100376"/>
              <a:gd name="connsiteY82" fmla="*/ 2018891 h 3449536"/>
              <a:gd name="connsiteX83" fmla="*/ 90540 w 4100376"/>
              <a:gd name="connsiteY83" fmla="*/ 1928447 h 3449536"/>
              <a:gd name="connsiteX84" fmla="*/ 113124 w 4100376"/>
              <a:gd name="connsiteY84" fmla="*/ 1871889 h 3449536"/>
              <a:gd name="connsiteX85" fmla="*/ 231791 w 4100376"/>
              <a:gd name="connsiteY85" fmla="*/ 1719160 h 3449536"/>
              <a:gd name="connsiteX86" fmla="*/ 175332 w 4100376"/>
              <a:gd name="connsiteY86" fmla="*/ 1696489 h 3449536"/>
              <a:gd name="connsiteX87" fmla="*/ 265872 w 4100376"/>
              <a:gd name="connsiteY87" fmla="*/ 1639932 h 3449536"/>
              <a:gd name="connsiteX88" fmla="*/ 469536 w 4100376"/>
              <a:gd name="connsiteY88" fmla="*/ 1606045 h 3449536"/>
              <a:gd name="connsiteX89" fmla="*/ 469536 w 4100376"/>
              <a:gd name="connsiteY89" fmla="*/ 644566 h 3449536"/>
              <a:gd name="connsiteX90" fmla="*/ 469536 w 4100376"/>
              <a:gd name="connsiteY90" fmla="*/ 554121 h 3449536"/>
              <a:gd name="connsiteX91" fmla="*/ 701326 w 4100376"/>
              <a:gd name="connsiteY91" fmla="*/ 554121 h 3449536"/>
              <a:gd name="connsiteX92" fmla="*/ 701326 w 4100376"/>
              <a:gd name="connsiteY92" fmla="*/ 0 h 3449536"/>
              <a:gd name="connsiteX0" fmla="*/ 407123 w 4100376"/>
              <a:gd name="connsiteY0" fmla="*/ 3449536 h 3449536"/>
              <a:gd name="connsiteX1" fmla="*/ 381151 w 4100376"/>
              <a:gd name="connsiteY1" fmla="*/ 3339813 h 3449536"/>
              <a:gd name="connsiteX2" fmla="*/ 381151 w 4100376"/>
              <a:gd name="connsiteY2" fmla="*/ 3396432 h 3449536"/>
              <a:gd name="connsiteX3" fmla="*/ 407845 w 4100376"/>
              <a:gd name="connsiteY3" fmla="*/ 3449536 h 3449536"/>
              <a:gd name="connsiteX4" fmla="*/ 407123 w 4100376"/>
              <a:gd name="connsiteY4" fmla="*/ 3449536 h 3449536"/>
              <a:gd name="connsiteX5" fmla="*/ 701326 w 4100376"/>
              <a:gd name="connsiteY5" fmla="*/ 0 h 3449536"/>
              <a:gd name="connsiteX6" fmla="*/ 3574382 w 4100376"/>
              <a:gd name="connsiteY6" fmla="*/ 22671 h 3449536"/>
              <a:gd name="connsiteX7" fmla="*/ 3631046 w 4100376"/>
              <a:gd name="connsiteY7" fmla="*/ 169673 h 3449536"/>
              <a:gd name="connsiteX8" fmla="*/ 3721586 w 4100376"/>
              <a:gd name="connsiteY8" fmla="*/ 260117 h 3449536"/>
              <a:gd name="connsiteX9" fmla="*/ 3687506 w 4100376"/>
              <a:gd name="connsiteY9" fmla="*/ 260117 h 3449536"/>
              <a:gd name="connsiteX10" fmla="*/ 3811921 w 4100376"/>
              <a:gd name="connsiteY10" fmla="*/ 842637 h 3449536"/>
              <a:gd name="connsiteX11" fmla="*/ 3925045 w 4100376"/>
              <a:gd name="connsiteY11" fmla="*/ 933081 h 3449536"/>
              <a:gd name="connsiteX12" fmla="*/ 4072250 w 4100376"/>
              <a:gd name="connsiteY12" fmla="*/ 1023525 h 3449536"/>
              <a:gd name="connsiteX13" fmla="*/ 4100376 w 4100376"/>
              <a:gd name="connsiteY13" fmla="*/ 1080083 h 3449536"/>
              <a:gd name="connsiteX14" fmla="*/ 4072250 w 4100376"/>
              <a:gd name="connsiteY14" fmla="*/ 1227085 h 3449536"/>
              <a:gd name="connsiteX15" fmla="*/ 3953377 w 4100376"/>
              <a:gd name="connsiteY15" fmla="*/ 1165039 h 3449536"/>
              <a:gd name="connsiteX16" fmla="*/ 3868586 w 4100376"/>
              <a:gd name="connsiteY16" fmla="*/ 1255483 h 3449536"/>
              <a:gd name="connsiteX17" fmla="*/ 3868586 w 4100376"/>
              <a:gd name="connsiteY17" fmla="*/ 1312041 h 3449536"/>
              <a:gd name="connsiteX18" fmla="*/ 3778046 w 4100376"/>
              <a:gd name="connsiteY18" fmla="*/ 1312041 h 3449536"/>
              <a:gd name="connsiteX19" fmla="*/ 3721586 w 4100376"/>
              <a:gd name="connsiteY19" fmla="*/ 1464531 h 3449536"/>
              <a:gd name="connsiteX20" fmla="*/ 3721586 w 4100376"/>
              <a:gd name="connsiteY20" fmla="*/ 1606045 h 3449536"/>
              <a:gd name="connsiteX21" fmla="*/ 3631046 w 4100376"/>
              <a:gd name="connsiteY21" fmla="*/ 1928447 h 3449536"/>
              <a:gd name="connsiteX22" fmla="*/ 3574382 w 4100376"/>
              <a:gd name="connsiteY22" fmla="*/ 2250610 h 3449536"/>
              <a:gd name="connsiteX23" fmla="*/ 3546255 w 4100376"/>
              <a:gd name="connsiteY23" fmla="*/ 2397612 h 3449536"/>
              <a:gd name="connsiteX24" fmla="*/ 3455715 w 4100376"/>
              <a:gd name="connsiteY24" fmla="*/ 2459897 h 3449536"/>
              <a:gd name="connsiteX25" fmla="*/ 3336842 w 4100376"/>
              <a:gd name="connsiteY25" fmla="*/ 2629570 h 3449536"/>
              <a:gd name="connsiteX26" fmla="*/ 3308716 w 4100376"/>
              <a:gd name="connsiteY26" fmla="*/ 2867016 h 3449536"/>
              <a:gd name="connsiteX27" fmla="*/ 3252051 w 4100376"/>
              <a:gd name="connsiteY27" fmla="*/ 2923574 h 3449536"/>
              <a:gd name="connsiteX28" fmla="*/ 3167260 w 4100376"/>
              <a:gd name="connsiteY28" fmla="*/ 2923574 h 3449536"/>
              <a:gd name="connsiteX29" fmla="*/ 3105052 w 4100376"/>
              <a:gd name="connsiteY29" fmla="*/ 3014018 h 3449536"/>
              <a:gd name="connsiteX30" fmla="*/ 3105052 w 4100376"/>
              <a:gd name="connsiteY30" fmla="*/ 3104463 h 3449536"/>
              <a:gd name="connsiteX31" fmla="*/ 3076720 w 4100376"/>
              <a:gd name="connsiteY31" fmla="*/ 3217578 h 3449536"/>
              <a:gd name="connsiteX32" fmla="*/ 3076720 w 4100376"/>
              <a:gd name="connsiteY32" fmla="*/ 3221035 h 3449536"/>
              <a:gd name="connsiteX33" fmla="*/ 2972764 w 4100376"/>
              <a:gd name="connsiteY33" fmla="*/ 3209335 h 3449536"/>
              <a:gd name="connsiteX34" fmla="*/ 3015202 w 4100376"/>
              <a:gd name="connsiteY34" fmla="*/ 3138198 h 3449536"/>
              <a:gd name="connsiteX35" fmla="*/ 2863500 w 4100376"/>
              <a:gd name="connsiteY35" fmla="*/ 2984673 h 3449536"/>
              <a:gd name="connsiteX36" fmla="*/ 2815360 w 4100376"/>
              <a:gd name="connsiteY36" fmla="*/ 2944568 h 3449536"/>
              <a:gd name="connsiteX37" fmla="*/ 2798575 w 4100376"/>
              <a:gd name="connsiteY37" fmla="*/ 2717547 h 3449536"/>
              <a:gd name="connsiteX38" fmla="*/ 2836580 w 4100376"/>
              <a:gd name="connsiteY38" fmla="*/ 2582532 h 3449536"/>
              <a:gd name="connsiteX39" fmla="*/ 2671575 w 4100376"/>
              <a:gd name="connsiteY39" fmla="*/ 2574910 h 3449536"/>
              <a:gd name="connsiteX40" fmla="*/ 2682660 w 4100376"/>
              <a:gd name="connsiteY40" fmla="*/ 2654032 h 3449536"/>
              <a:gd name="connsiteX41" fmla="*/ 2515439 w 4100376"/>
              <a:gd name="connsiteY41" fmla="*/ 2649313 h 3449536"/>
              <a:gd name="connsiteX42" fmla="*/ 2578780 w 4100376"/>
              <a:gd name="connsiteY42" fmla="*/ 2721721 h 3449536"/>
              <a:gd name="connsiteX43" fmla="*/ 2578780 w 4100376"/>
              <a:gd name="connsiteY43" fmla="*/ 2852562 h 3449536"/>
              <a:gd name="connsiteX44" fmla="*/ 2606017 w 4100376"/>
              <a:gd name="connsiteY44" fmla="*/ 2895570 h 3449536"/>
              <a:gd name="connsiteX45" fmla="*/ 2504354 w 4100376"/>
              <a:gd name="connsiteY45" fmla="*/ 2970155 h 3449536"/>
              <a:gd name="connsiteX46" fmla="*/ 2310213 w 4100376"/>
              <a:gd name="connsiteY46" fmla="*/ 3202620 h 3449536"/>
              <a:gd name="connsiteX47" fmla="*/ 2210767 w 4100376"/>
              <a:gd name="connsiteY47" fmla="*/ 3213690 h 3449536"/>
              <a:gd name="connsiteX48" fmla="*/ 2007758 w 4100376"/>
              <a:gd name="connsiteY48" fmla="*/ 3071598 h 3449536"/>
              <a:gd name="connsiteX49" fmla="*/ 1912746 w 4100376"/>
              <a:gd name="connsiteY49" fmla="*/ 3130394 h 3449536"/>
              <a:gd name="connsiteX50" fmla="*/ 1910529 w 4100376"/>
              <a:gd name="connsiteY50" fmla="*/ 3216231 h 3449536"/>
              <a:gd name="connsiteX51" fmla="*/ 1779729 w 4100376"/>
              <a:gd name="connsiteY51" fmla="*/ 3218408 h 3449536"/>
              <a:gd name="connsiteX52" fmla="*/ 1702769 w 4100376"/>
              <a:gd name="connsiteY52" fmla="*/ 3306422 h 3449536"/>
              <a:gd name="connsiteX53" fmla="*/ 1524463 w 4100376"/>
              <a:gd name="connsiteY53" fmla="*/ 3315314 h 3449536"/>
              <a:gd name="connsiteX54" fmla="*/ 1483924 w 4100376"/>
              <a:gd name="connsiteY54" fmla="*/ 3240911 h 3449536"/>
              <a:gd name="connsiteX55" fmla="*/ 1312269 w 4100376"/>
              <a:gd name="connsiteY55" fmla="*/ 3245447 h 3449536"/>
              <a:gd name="connsiteX56" fmla="*/ 1199522 w 4100376"/>
              <a:gd name="connsiteY56" fmla="*/ 3283738 h 3449536"/>
              <a:gd name="connsiteX57" fmla="*/ 1100076 w 4100376"/>
              <a:gd name="connsiteY57" fmla="*/ 3252343 h 3449536"/>
              <a:gd name="connsiteX58" fmla="*/ 1059537 w 4100376"/>
              <a:gd name="connsiteY58" fmla="*/ 3168685 h 3449536"/>
              <a:gd name="connsiteX59" fmla="*/ 1000630 w 4100376"/>
              <a:gd name="connsiteY59" fmla="*/ 3094282 h 3449536"/>
              <a:gd name="connsiteX60" fmla="*/ 993979 w 4100376"/>
              <a:gd name="connsiteY60" fmla="*/ 3039840 h 3449536"/>
              <a:gd name="connsiteX61" fmla="*/ 790653 w 4100376"/>
              <a:gd name="connsiteY61" fmla="*/ 3062706 h 3449536"/>
              <a:gd name="connsiteX62" fmla="*/ 774818 w 4100376"/>
              <a:gd name="connsiteY62" fmla="*/ 3164148 h 3449536"/>
              <a:gd name="connsiteX63" fmla="*/ 725411 w 4100376"/>
              <a:gd name="connsiteY63" fmla="*/ 3200261 h 3449536"/>
              <a:gd name="connsiteX64" fmla="*/ 409338 w 4100376"/>
              <a:gd name="connsiteY64" fmla="*/ 3249440 h 3449536"/>
              <a:gd name="connsiteX65" fmla="*/ 326264 w 4100376"/>
              <a:gd name="connsiteY65" fmla="*/ 3304885 h 3449536"/>
              <a:gd name="connsiteX66" fmla="*/ 322331 w 4100376"/>
              <a:gd name="connsiteY66" fmla="*/ 3302534 h 3449536"/>
              <a:gd name="connsiteX67" fmla="*/ 407123 w 4100376"/>
              <a:gd name="connsiteY67" fmla="*/ 3245976 h 3449536"/>
              <a:gd name="connsiteX68" fmla="*/ 378996 w 4100376"/>
              <a:gd name="connsiteY68" fmla="*/ 3104463 h 3449536"/>
              <a:gd name="connsiteX69" fmla="*/ 231791 w 4100376"/>
              <a:gd name="connsiteY69" fmla="*/ 2923574 h 3449536"/>
              <a:gd name="connsiteX70" fmla="*/ 175332 w 4100376"/>
              <a:gd name="connsiteY70" fmla="*/ 2867016 h 3449536"/>
              <a:gd name="connsiteX71" fmla="*/ 231791 w 4100376"/>
              <a:gd name="connsiteY71" fmla="*/ 2782299 h 3449536"/>
              <a:gd name="connsiteX72" fmla="*/ 113124 w 4100376"/>
              <a:gd name="connsiteY72" fmla="*/ 2720014 h 3449536"/>
              <a:gd name="connsiteX73" fmla="*/ 113124 w 4100376"/>
              <a:gd name="connsiteY73" fmla="*/ 2601172 h 3449536"/>
              <a:gd name="connsiteX74" fmla="*/ 90540 w 4100376"/>
              <a:gd name="connsiteY74" fmla="*/ 2482568 h 3449536"/>
              <a:gd name="connsiteX75" fmla="*/ 90540 w 4100376"/>
              <a:gd name="connsiteY75" fmla="*/ 2459897 h 3449536"/>
              <a:gd name="connsiteX76" fmla="*/ 33876 w 4100376"/>
              <a:gd name="connsiteY76" fmla="*/ 2397612 h 3449536"/>
              <a:gd name="connsiteX77" fmla="*/ 0 w 4100376"/>
              <a:gd name="connsiteY77" fmla="*/ 2459897 h 3449536"/>
              <a:gd name="connsiteX78" fmla="*/ 0 w 4100376"/>
              <a:gd name="connsiteY78" fmla="*/ 2341055 h 3449536"/>
              <a:gd name="connsiteX79" fmla="*/ 90540 w 4100376"/>
              <a:gd name="connsiteY79" fmla="*/ 2250610 h 3449536"/>
              <a:gd name="connsiteX80" fmla="*/ 33876 w 4100376"/>
              <a:gd name="connsiteY80" fmla="*/ 2103608 h 3449536"/>
              <a:gd name="connsiteX81" fmla="*/ 113124 w 4100376"/>
              <a:gd name="connsiteY81" fmla="*/ 2018891 h 3449536"/>
              <a:gd name="connsiteX82" fmla="*/ 90540 w 4100376"/>
              <a:gd name="connsiteY82" fmla="*/ 1928447 h 3449536"/>
              <a:gd name="connsiteX83" fmla="*/ 113124 w 4100376"/>
              <a:gd name="connsiteY83" fmla="*/ 1871889 h 3449536"/>
              <a:gd name="connsiteX84" fmla="*/ 231791 w 4100376"/>
              <a:gd name="connsiteY84" fmla="*/ 1719160 h 3449536"/>
              <a:gd name="connsiteX85" fmla="*/ 175332 w 4100376"/>
              <a:gd name="connsiteY85" fmla="*/ 1696489 h 3449536"/>
              <a:gd name="connsiteX86" fmla="*/ 265872 w 4100376"/>
              <a:gd name="connsiteY86" fmla="*/ 1639932 h 3449536"/>
              <a:gd name="connsiteX87" fmla="*/ 469536 w 4100376"/>
              <a:gd name="connsiteY87" fmla="*/ 1606045 h 3449536"/>
              <a:gd name="connsiteX88" fmla="*/ 469536 w 4100376"/>
              <a:gd name="connsiteY88" fmla="*/ 644566 h 3449536"/>
              <a:gd name="connsiteX89" fmla="*/ 469536 w 4100376"/>
              <a:gd name="connsiteY89" fmla="*/ 554121 h 3449536"/>
              <a:gd name="connsiteX90" fmla="*/ 701326 w 4100376"/>
              <a:gd name="connsiteY90" fmla="*/ 554121 h 3449536"/>
              <a:gd name="connsiteX91" fmla="*/ 701326 w 4100376"/>
              <a:gd name="connsiteY91" fmla="*/ 0 h 3449536"/>
              <a:gd name="connsiteX0" fmla="*/ 407845 w 4100376"/>
              <a:gd name="connsiteY0" fmla="*/ 3449536 h 3449536"/>
              <a:gd name="connsiteX1" fmla="*/ 381151 w 4100376"/>
              <a:gd name="connsiteY1" fmla="*/ 3339813 h 3449536"/>
              <a:gd name="connsiteX2" fmla="*/ 381151 w 4100376"/>
              <a:gd name="connsiteY2" fmla="*/ 3396432 h 3449536"/>
              <a:gd name="connsiteX3" fmla="*/ 407845 w 4100376"/>
              <a:gd name="connsiteY3" fmla="*/ 3449536 h 3449536"/>
              <a:gd name="connsiteX4" fmla="*/ 701326 w 4100376"/>
              <a:gd name="connsiteY4" fmla="*/ 0 h 3449536"/>
              <a:gd name="connsiteX5" fmla="*/ 3574382 w 4100376"/>
              <a:gd name="connsiteY5" fmla="*/ 22671 h 3449536"/>
              <a:gd name="connsiteX6" fmla="*/ 3631046 w 4100376"/>
              <a:gd name="connsiteY6" fmla="*/ 169673 h 3449536"/>
              <a:gd name="connsiteX7" fmla="*/ 3721586 w 4100376"/>
              <a:gd name="connsiteY7" fmla="*/ 260117 h 3449536"/>
              <a:gd name="connsiteX8" fmla="*/ 3687506 w 4100376"/>
              <a:gd name="connsiteY8" fmla="*/ 260117 h 3449536"/>
              <a:gd name="connsiteX9" fmla="*/ 3811921 w 4100376"/>
              <a:gd name="connsiteY9" fmla="*/ 842637 h 3449536"/>
              <a:gd name="connsiteX10" fmla="*/ 3925045 w 4100376"/>
              <a:gd name="connsiteY10" fmla="*/ 933081 h 3449536"/>
              <a:gd name="connsiteX11" fmla="*/ 4072250 w 4100376"/>
              <a:gd name="connsiteY11" fmla="*/ 1023525 h 3449536"/>
              <a:gd name="connsiteX12" fmla="*/ 4100376 w 4100376"/>
              <a:gd name="connsiteY12" fmla="*/ 1080083 h 3449536"/>
              <a:gd name="connsiteX13" fmla="*/ 4072250 w 4100376"/>
              <a:gd name="connsiteY13" fmla="*/ 1227085 h 3449536"/>
              <a:gd name="connsiteX14" fmla="*/ 3953377 w 4100376"/>
              <a:gd name="connsiteY14" fmla="*/ 1165039 h 3449536"/>
              <a:gd name="connsiteX15" fmla="*/ 3868586 w 4100376"/>
              <a:gd name="connsiteY15" fmla="*/ 1255483 h 3449536"/>
              <a:gd name="connsiteX16" fmla="*/ 3868586 w 4100376"/>
              <a:gd name="connsiteY16" fmla="*/ 1312041 h 3449536"/>
              <a:gd name="connsiteX17" fmla="*/ 3778046 w 4100376"/>
              <a:gd name="connsiteY17" fmla="*/ 1312041 h 3449536"/>
              <a:gd name="connsiteX18" fmla="*/ 3721586 w 4100376"/>
              <a:gd name="connsiteY18" fmla="*/ 1464531 h 3449536"/>
              <a:gd name="connsiteX19" fmla="*/ 3721586 w 4100376"/>
              <a:gd name="connsiteY19" fmla="*/ 1606045 h 3449536"/>
              <a:gd name="connsiteX20" fmla="*/ 3631046 w 4100376"/>
              <a:gd name="connsiteY20" fmla="*/ 1928447 h 3449536"/>
              <a:gd name="connsiteX21" fmla="*/ 3574382 w 4100376"/>
              <a:gd name="connsiteY21" fmla="*/ 2250610 h 3449536"/>
              <a:gd name="connsiteX22" fmla="*/ 3546255 w 4100376"/>
              <a:gd name="connsiteY22" fmla="*/ 2397612 h 3449536"/>
              <a:gd name="connsiteX23" fmla="*/ 3455715 w 4100376"/>
              <a:gd name="connsiteY23" fmla="*/ 2459897 h 3449536"/>
              <a:gd name="connsiteX24" fmla="*/ 3336842 w 4100376"/>
              <a:gd name="connsiteY24" fmla="*/ 2629570 h 3449536"/>
              <a:gd name="connsiteX25" fmla="*/ 3308716 w 4100376"/>
              <a:gd name="connsiteY25" fmla="*/ 2867016 h 3449536"/>
              <a:gd name="connsiteX26" fmla="*/ 3252051 w 4100376"/>
              <a:gd name="connsiteY26" fmla="*/ 2923574 h 3449536"/>
              <a:gd name="connsiteX27" fmla="*/ 3167260 w 4100376"/>
              <a:gd name="connsiteY27" fmla="*/ 2923574 h 3449536"/>
              <a:gd name="connsiteX28" fmla="*/ 3105052 w 4100376"/>
              <a:gd name="connsiteY28" fmla="*/ 3014018 h 3449536"/>
              <a:gd name="connsiteX29" fmla="*/ 3105052 w 4100376"/>
              <a:gd name="connsiteY29" fmla="*/ 3104463 h 3449536"/>
              <a:gd name="connsiteX30" fmla="*/ 3076720 w 4100376"/>
              <a:gd name="connsiteY30" fmla="*/ 3217578 h 3449536"/>
              <a:gd name="connsiteX31" fmla="*/ 3076720 w 4100376"/>
              <a:gd name="connsiteY31" fmla="*/ 3221035 h 3449536"/>
              <a:gd name="connsiteX32" fmla="*/ 2972764 w 4100376"/>
              <a:gd name="connsiteY32" fmla="*/ 3209335 h 3449536"/>
              <a:gd name="connsiteX33" fmla="*/ 3015202 w 4100376"/>
              <a:gd name="connsiteY33" fmla="*/ 3138198 h 3449536"/>
              <a:gd name="connsiteX34" fmla="*/ 2863500 w 4100376"/>
              <a:gd name="connsiteY34" fmla="*/ 2984673 h 3449536"/>
              <a:gd name="connsiteX35" fmla="*/ 2815360 w 4100376"/>
              <a:gd name="connsiteY35" fmla="*/ 2944568 h 3449536"/>
              <a:gd name="connsiteX36" fmla="*/ 2798575 w 4100376"/>
              <a:gd name="connsiteY36" fmla="*/ 2717547 h 3449536"/>
              <a:gd name="connsiteX37" fmla="*/ 2836580 w 4100376"/>
              <a:gd name="connsiteY37" fmla="*/ 2582532 h 3449536"/>
              <a:gd name="connsiteX38" fmla="*/ 2671575 w 4100376"/>
              <a:gd name="connsiteY38" fmla="*/ 2574910 h 3449536"/>
              <a:gd name="connsiteX39" fmla="*/ 2682660 w 4100376"/>
              <a:gd name="connsiteY39" fmla="*/ 2654032 h 3449536"/>
              <a:gd name="connsiteX40" fmla="*/ 2515439 w 4100376"/>
              <a:gd name="connsiteY40" fmla="*/ 2649313 h 3449536"/>
              <a:gd name="connsiteX41" fmla="*/ 2578780 w 4100376"/>
              <a:gd name="connsiteY41" fmla="*/ 2721721 h 3449536"/>
              <a:gd name="connsiteX42" fmla="*/ 2578780 w 4100376"/>
              <a:gd name="connsiteY42" fmla="*/ 2852562 h 3449536"/>
              <a:gd name="connsiteX43" fmla="*/ 2606017 w 4100376"/>
              <a:gd name="connsiteY43" fmla="*/ 2895570 h 3449536"/>
              <a:gd name="connsiteX44" fmla="*/ 2504354 w 4100376"/>
              <a:gd name="connsiteY44" fmla="*/ 2970155 h 3449536"/>
              <a:gd name="connsiteX45" fmla="*/ 2310213 w 4100376"/>
              <a:gd name="connsiteY45" fmla="*/ 3202620 h 3449536"/>
              <a:gd name="connsiteX46" fmla="*/ 2210767 w 4100376"/>
              <a:gd name="connsiteY46" fmla="*/ 3213690 h 3449536"/>
              <a:gd name="connsiteX47" fmla="*/ 2007758 w 4100376"/>
              <a:gd name="connsiteY47" fmla="*/ 3071598 h 3449536"/>
              <a:gd name="connsiteX48" fmla="*/ 1912746 w 4100376"/>
              <a:gd name="connsiteY48" fmla="*/ 3130394 h 3449536"/>
              <a:gd name="connsiteX49" fmla="*/ 1910529 w 4100376"/>
              <a:gd name="connsiteY49" fmla="*/ 3216231 h 3449536"/>
              <a:gd name="connsiteX50" fmla="*/ 1779729 w 4100376"/>
              <a:gd name="connsiteY50" fmla="*/ 3218408 h 3449536"/>
              <a:gd name="connsiteX51" fmla="*/ 1702769 w 4100376"/>
              <a:gd name="connsiteY51" fmla="*/ 3306422 h 3449536"/>
              <a:gd name="connsiteX52" fmla="*/ 1524463 w 4100376"/>
              <a:gd name="connsiteY52" fmla="*/ 3315314 h 3449536"/>
              <a:gd name="connsiteX53" fmla="*/ 1483924 w 4100376"/>
              <a:gd name="connsiteY53" fmla="*/ 3240911 h 3449536"/>
              <a:gd name="connsiteX54" fmla="*/ 1312269 w 4100376"/>
              <a:gd name="connsiteY54" fmla="*/ 3245447 h 3449536"/>
              <a:gd name="connsiteX55" fmla="*/ 1199522 w 4100376"/>
              <a:gd name="connsiteY55" fmla="*/ 3283738 h 3449536"/>
              <a:gd name="connsiteX56" fmla="*/ 1100076 w 4100376"/>
              <a:gd name="connsiteY56" fmla="*/ 3252343 h 3449536"/>
              <a:gd name="connsiteX57" fmla="*/ 1059537 w 4100376"/>
              <a:gd name="connsiteY57" fmla="*/ 3168685 h 3449536"/>
              <a:gd name="connsiteX58" fmla="*/ 1000630 w 4100376"/>
              <a:gd name="connsiteY58" fmla="*/ 3094282 h 3449536"/>
              <a:gd name="connsiteX59" fmla="*/ 993979 w 4100376"/>
              <a:gd name="connsiteY59" fmla="*/ 3039840 h 3449536"/>
              <a:gd name="connsiteX60" fmla="*/ 790653 w 4100376"/>
              <a:gd name="connsiteY60" fmla="*/ 3062706 h 3449536"/>
              <a:gd name="connsiteX61" fmla="*/ 774818 w 4100376"/>
              <a:gd name="connsiteY61" fmla="*/ 3164148 h 3449536"/>
              <a:gd name="connsiteX62" fmla="*/ 725411 w 4100376"/>
              <a:gd name="connsiteY62" fmla="*/ 3200261 h 3449536"/>
              <a:gd name="connsiteX63" fmla="*/ 409338 w 4100376"/>
              <a:gd name="connsiteY63" fmla="*/ 3249440 h 3449536"/>
              <a:gd name="connsiteX64" fmla="*/ 326264 w 4100376"/>
              <a:gd name="connsiteY64" fmla="*/ 3304885 h 3449536"/>
              <a:gd name="connsiteX65" fmla="*/ 322331 w 4100376"/>
              <a:gd name="connsiteY65" fmla="*/ 3302534 h 3449536"/>
              <a:gd name="connsiteX66" fmla="*/ 407123 w 4100376"/>
              <a:gd name="connsiteY66" fmla="*/ 3245976 h 3449536"/>
              <a:gd name="connsiteX67" fmla="*/ 378996 w 4100376"/>
              <a:gd name="connsiteY67" fmla="*/ 3104463 h 3449536"/>
              <a:gd name="connsiteX68" fmla="*/ 231791 w 4100376"/>
              <a:gd name="connsiteY68" fmla="*/ 2923574 h 3449536"/>
              <a:gd name="connsiteX69" fmla="*/ 175332 w 4100376"/>
              <a:gd name="connsiteY69" fmla="*/ 2867016 h 3449536"/>
              <a:gd name="connsiteX70" fmla="*/ 231791 w 4100376"/>
              <a:gd name="connsiteY70" fmla="*/ 2782299 h 3449536"/>
              <a:gd name="connsiteX71" fmla="*/ 113124 w 4100376"/>
              <a:gd name="connsiteY71" fmla="*/ 2720014 h 3449536"/>
              <a:gd name="connsiteX72" fmla="*/ 113124 w 4100376"/>
              <a:gd name="connsiteY72" fmla="*/ 2601172 h 3449536"/>
              <a:gd name="connsiteX73" fmla="*/ 90540 w 4100376"/>
              <a:gd name="connsiteY73" fmla="*/ 2482568 h 3449536"/>
              <a:gd name="connsiteX74" fmla="*/ 90540 w 4100376"/>
              <a:gd name="connsiteY74" fmla="*/ 2459897 h 3449536"/>
              <a:gd name="connsiteX75" fmla="*/ 33876 w 4100376"/>
              <a:gd name="connsiteY75" fmla="*/ 2397612 h 3449536"/>
              <a:gd name="connsiteX76" fmla="*/ 0 w 4100376"/>
              <a:gd name="connsiteY76" fmla="*/ 2459897 h 3449536"/>
              <a:gd name="connsiteX77" fmla="*/ 0 w 4100376"/>
              <a:gd name="connsiteY77" fmla="*/ 2341055 h 3449536"/>
              <a:gd name="connsiteX78" fmla="*/ 90540 w 4100376"/>
              <a:gd name="connsiteY78" fmla="*/ 2250610 h 3449536"/>
              <a:gd name="connsiteX79" fmla="*/ 33876 w 4100376"/>
              <a:gd name="connsiteY79" fmla="*/ 2103608 h 3449536"/>
              <a:gd name="connsiteX80" fmla="*/ 113124 w 4100376"/>
              <a:gd name="connsiteY80" fmla="*/ 2018891 h 3449536"/>
              <a:gd name="connsiteX81" fmla="*/ 90540 w 4100376"/>
              <a:gd name="connsiteY81" fmla="*/ 1928447 h 3449536"/>
              <a:gd name="connsiteX82" fmla="*/ 113124 w 4100376"/>
              <a:gd name="connsiteY82" fmla="*/ 1871889 h 3449536"/>
              <a:gd name="connsiteX83" fmla="*/ 231791 w 4100376"/>
              <a:gd name="connsiteY83" fmla="*/ 1719160 h 3449536"/>
              <a:gd name="connsiteX84" fmla="*/ 175332 w 4100376"/>
              <a:gd name="connsiteY84" fmla="*/ 1696489 h 3449536"/>
              <a:gd name="connsiteX85" fmla="*/ 265872 w 4100376"/>
              <a:gd name="connsiteY85" fmla="*/ 1639932 h 3449536"/>
              <a:gd name="connsiteX86" fmla="*/ 469536 w 4100376"/>
              <a:gd name="connsiteY86" fmla="*/ 1606045 h 3449536"/>
              <a:gd name="connsiteX87" fmla="*/ 469536 w 4100376"/>
              <a:gd name="connsiteY87" fmla="*/ 644566 h 3449536"/>
              <a:gd name="connsiteX88" fmla="*/ 469536 w 4100376"/>
              <a:gd name="connsiteY88" fmla="*/ 554121 h 3449536"/>
              <a:gd name="connsiteX89" fmla="*/ 701326 w 4100376"/>
              <a:gd name="connsiteY89" fmla="*/ 554121 h 3449536"/>
              <a:gd name="connsiteX90" fmla="*/ 701326 w 4100376"/>
              <a:gd name="connsiteY90" fmla="*/ 0 h 3449536"/>
              <a:gd name="connsiteX0" fmla="*/ 381151 w 4100376"/>
              <a:gd name="connsiteY0" fmla="*/ 3396432 h 3396432"/>
              <a:gd name="connsiteX1" fmla="*/ 381151 w 4100376"/>
              <a:gd name="connsiteY1" fmla="*/ 3339813 h 3396432"/>
              <a:gd name="connsiteX2" fmla="*/ 381151 w 4100376"/>
              <a:gd name="connsiteY2" fmla="*/ 3396432 h 3396432"/>
              <a:gd name="connsiteX3" fmla="*/ 701326 w 4100376"/>
              <a:gd name="connsiteY3" fmla="*/ 0 h 3396432"/>
              <a:gd name="connsiteX4" fmla="*/ 3574382 w 4100376"/>
              <a:gd name="connsiteY4" fmla="*/ 22671 h 3396432"/>
              <a:gd name="connsiteX5" fmla="*/ 3631046 w 4100376"/>
              <a:gd name="connsiteY5" fmla="*/ 169673 h 3396432"/>
              <a:gd name="connsiteX6" fmla="*/ 3721586 w 4100376"/>
              <a:gd name="connsiteY6" fmla="*/ 260117 h 3396432"/>
              <a:gd name="connsiteX7" fmla="*/ 3687506 w 4100376"/>
              <a:gd name="connsiteY7" fmla="*/ 260117 h 3396432"/>
              <a:gd name="connsiteX8" fmla="*/ 3811921 w 4100376"/>
              <a:gd name="connsiteY8" fmla="*/ 842637 h 3396432"/>
              <a:gd name="connsiteX9" fmla="*/ 3925045 w 4100376"/>
              <a:gd name="connsiteY9" fmla="*/ 933081 h 3396432"/>
              <a:gd name="connsiteX10" fmla="*/ 4072250 w 4100376"/>
              <a:gd name="connsiteY10" fmla="*/ 1023525 h 3396432"/>
              <a:gd name="connsiteX11" fmla="*/ 4100376 w 4100376"/>
              <a:gd name="connsiteY11" fmla="*/ 1080083 h 3396432"/>
              <a:gd name="connsiteX12" fmla="*/ 4072250 w 4100376"/>
              <a:gd name="connsiteY12" fmla="*/ 1227085 h 3396432"/>
              <a:gd name="connsiteX13" fmla="*/ 3953377 w 4100376"/>
              <a:gd name="connsiteY13" fmla="*/ 1165039 h 3396432"/>
              <a:gd name="connsiteX14" fmla="*/ 3868586 w 4100376"/>
              <a:gd name="connsiteY14" fmla="*/ 1255483 h 3396432"/>
              <a:gd name="connsiteX15" fmla="*/ 3868586 w 4100376"/>
              <a:gd name="connsiteY15" fmla="*/ 1312041 h 3396432"/>
              <a:gd name="connsiteX16" fmla="*/ 3778046 w 4100376"/>
              <a:gd name="connsiteY16" fmla="*/ 1312041 h 3396432"/>
              <a:gd name="connsiteX17" fmla="*/ 3721586 w 4100376"/>
              <a:gd name="connsiteY17" fmla="*/ 1464531 h 3396432"/>
              <a:gd name="connsiteX18" fmla="*/ 3721586 w 4100376"/>
              <a:gd name="connsiteY18" fmla="*/ 1606045 h 3396432"/>
              <a:gd name="connsiteX19" fmla="*/ 3631046 w 4100376"/>
              <a:gd name="connsiteY19" fmla="*/ 1928447 h 3396432"/>
              <a:gd name="connsiteX20" fmla="*/ 3574382 w 4100376"/>
              <a:gd name="connsiteY20" fmla="*/ 2250610 h 3396432"/>
              <a:gd name="connsiteX21" fmla="*/ 3546255 w 4100376"/>
              <a:gd name="connsiteY21" fmla="*/ 2397612 h 3396432"/>
              <a:gd name="connsiteX22" fmla="*/ 3455715 w 4100376"/>
              <a:gd name="connsiteY22" fmla="*/ 2459897 h 3396432"/>
              <a:gd name="connsiteX23" fmla="*/ 3336842 w 4100376"/>
              <a:gd name="connsiteY23" fmla="*/ 2629570 h 3396432"/>
              <a:gd name="connsiteX24" fmla="*/ 3308716 w 4100376"/>
              <a:gd name="connsiteY24" fmla="*/ 2867016 h 3396432"/>
              <a:gd name="connsiteX25" fmla="*/ 3252051 w 4100376"/>
              <a:gd name="connsiteY25" fmla="*/ 2923574 h 3396432"/>
              <a:gd name="connsiteX26" fmla="*/ 3167260 w 4100376"/>
              <a:gd name="connsiteY26" fmla="*/ 2923574 h 3396432"/>
              <a:gd name="connsiteX27" fmla="*/ 3105052 w 4100376"/>
              <a:gd name="connsiteY27" fmla="*/ 3014018 h 3396432"/>
              <a:gd name="connsiteX28" fmla="*/ 3105052 w 4100376"/>
              <a:gd name="connsiteY28" fmla="*/ 3104463 h 3396432"/>
              <a:gd name="connsiteX29" fmla="*/ 3076720 w 4100376"/>
              <a:gd name="connsiteY29" fmla="*/ 3217578 h 3396432"/>
              <a:gd name="connsiteX30" fmla="*/ 3076720 w 4100376"/>
              <a:gd name="connsiteY30" fmla="*/ 3221035 h 3396432"/>
              <a:gd name="connsiteX31" fmla="*/ 2972764 w 4100376"/>
              <a:gd name="connsiteY31" fmla="*/ 3209335 h 3396432"/>
              <a:gd name="connsiteX32" fmla="*/ 3015202 w 4100376"/>
              <a:gd name="connsiteY32" fmla="*/ 3138198 h 3396432"/>
              <a:gd name="connsiteX33" fmla="*/ 2863500 w 4100376"/>
              <a:gd name="connsiteY33" fmla="*/ 2984673 h 3396432"/>
              <a:gd name="connsiteX34" fmla="*/ 2815360 w 4100376"/>
              <a:gd name="connsiteY34" fmla="*/ 2944568 h 3396432"/>
              <a:gd name="connsiteX35" fmla="*/ 2798575 w 4100376"/>
              <a:gd name="connsiteY35" fmla="*/ 2717547 h 3396432"/>
              <a:gd name="connsiteX36" fmla="*/ 2836580 w 4100376"/>
              <a:gd name="connsiteY36" fmla="*/ 2582532 h 3396432"/>
              <a:gd name="connsiteX37" fmla="*/ 2671575 w 4100376"/>
              <a:gd name="connsiteY37" fmla="*/ 2574910 h 3396432"/>
              <a:gd name="connsiteX38" fmla="*/ 2682660 w 4100376"/>
              <a:gd name="connsiteY38" fmla="*/ 2654032 h 3396432"/>
              <a:gd name="connsiteX39" fmla="*/ 2515439 w 4100376"/>
              <a:gd name="connsiteY39" fmla="*/ 2649313 h 3396432"/>
              <a:gd name="connsiteX40" fmla="*/ 2578780 w 4100376"/>
              <a:gd name="connsiteY40" fmla="*/ 2721721 h 3396432"/>
              <a:gd name="connsiteX41" fmla="*/ 2578780 w 4100376"/>
              <a:gd name="connsiteY41" fmla="*/ 2852562 h 3396432"/>
              <a:gd name="connsiteX42" fmla="*/ 2606017 w 4100376"/>
              <a:gd name="connsiteY42" fmla="*/ 2895570 h 3396432"/>
              <a:gd name="connsiteX43" fmla="*/ 2504354 w 4100376"/>
              <a:gd name="connsiteY43" fmla="*/ 2970155 h 3396432"/>
              <a:gd name="connsiteX44" fmla="*/ 2310213 w 4100376"/>
              <a:gd name="connsiteY44" fmla="*/ 3202620 h 3396432"/>
              <a:gd name="connsiteX45" fmla="*/ 2210767 w 4100376"/>
              <a:gd name="connsiteY45" fmla="*/ 3213690 h 3396432"/>
              <a:gd name="connsiteX46" fmla="*/ 2007758 w 4100376"/>
              <a:gd name="connsiteY46" fmla="*/ 3071598 h 3396432"/>
              <a:gd name="connsiteX47" fmla="*/ 1912746 w 4100376"/>
              <a:gd name="connsiteY47" fmla="*/ 3130394 h 3396432"/>
              <a:gd name="connsiteX48" fmla="*/ 1910529 w 4100376"/>
              <a:gd name="connsiteY48" fmla="*/ 3216231 h 3396432"/>
              <a:gd name="connsiteX49" fmla="*/ 1779729 w 4100376"/>
              <a:gd name="connsiteY49" fmla="*/ 3218408 h 3396432"/>
              <a:gd name="connsiteX50" fmla="*/ 1702769 w 4100376"/>
              <a:gd name="connsiteY50" fmla="*/ 3306422 h 3396432"/>
              <a:gd name="connsiteX51" fmla="*/ 1524463 w 4100376"/>
              <a:gd name="connsiteY51" fmla="*/ 3315314 h 3396432"/>
              <a:gd name="connsiteX52" fmla="*/ 1483924 w 4100376"/>
              <a:gd name="connsiteY52" fmla="*/ 3240911 h 3396432"/>
              <a:gd name="connsiteX53" fmla="*/ 1312269 w 4100376"/>
              <a:gd name="connsiteY53" fmla="*/ 3245447 h 3396432"/>
              <a:gd name="connsiteX54" fmla="*/ 1199522 w 4100376"/>
              <a:gd name="connsiteY54" fmla="*/ 3283738 h 3396432"/>
              <a:gd name="connsiteX55" fmla="*/ 1100076 w 4100376"/>
              <a:gd name="connsiteY55" fmla="*/ 3252343 h 3396432"/>
              <a:gd name="connsiteX56" fmla="*/ 1059537 w 4100376"/>
              <a:gd name="connsiteY56" fmla="*/ 3168685 h 3396432"/>
              <a:gd name="connsiteX57" fmla="*/ 1000630 w 4100376"/>
              <a:gd name="connsiteY57" fmla="*/ 3094282 h 3396432"/>
              <a:gd name="connsiteX58" fmla="*/ 993979 w 4100376"/>
              <a:gd name="connsiteY58" fmla="*/ 3039840 h 3396432"/>
              <a:gd name="connsiteX59" fmla="*/ 790653 w 4100376"/>
              <a:gd name="connsiteY59" fmla="*/ 3062706 h 3396432"/>
              <a:gd name="connsiteX60" fmla="*/ 774818 w 4100376"/>
              <a:gd name="connsiteY60" fmla="*/ 3164148 h 3396432"/>
              <a:gd name="connsiteX61" fmla="*/ 725411 w 4100376"/>
              <a:gd name="connsiteY61" fmla="*/ 3200261 h 3396432"/>
              <a:gd name="connsiteX62" fmla="*/ 409338 w 4100376"/>
              <a:gd name="connsiteY62" fmla="*/ 3249440 h 3396432"/>
              <a:gd name="connsiteX63" fmla="*/ 326264 w 4100376"/>
              <a:gd name="connsiteY63" fmla="*/ 3304885 h 3396432"/>
              <a:gd name="connsiteX64" fmla="*/ 322331 w 4100376"/>
              <a:gd name="connsiteY64" fmla="*/ 3302534 h 3396432"/>
              <a:gd name="connsiteX65" fmla="*/ 407123 w 4100376"/>
              <a:gd name="connsiteY65" fmla="*/ 3245976 h 3396432"/>
              <a:gd name="connsiteX66" fmla="*/ 378996 w 4100376"/>
              <a:gd name="connsiteY66" fmla="*/ 3104463 h 3396432"/>
              <a:gd name="connsiteX67" fmla="*/ 231791 w 4100376"/>
              <a:gd name="connsiteY67" fmla="*/ 2923574 h 3396432"/>
              <a:gd name="connsiteX68" fmla="*/ 175332 w 4100376"/>
              <a:gd name="connsiteY68" fmla="*/ 2867016 h 3396432"/>
              <a:gd name="connsiteX69" fmla="*/ 231791 w 4100376"/>
              <a:gd name="connsiteY69" fmla="*/ 2782299 h 3396432"/>
              <a:gd name="connsiteX70" fmla="*/ 113124 w 4100376"/>
              <a:gd name="connsiteY70" fmla="*/ 2720014 h 3396432"/>
              <a:gd name="connsiteX71" fmla="*/ 113124 w 4100376"/>
              <a:gd name="connsiteY71" fmla="*/ 2601172 h 3396432"/>
              <a:gd name="connsiteX72" fmla="*/ 90540 w 4100376"/>
              <a:gd name="connsiteY72" fmla="*/ 2482568 h 3396432"/>
              <a:gd name="connsiteX73" fmla="*/ 90540 w 4100376"/>
              <a:gd name="connsiteY73" fmla="*/ 2459897 h 3396432"/>
              <a:gd name="connsiteX74" fmla="*/ 33876 w 4100376"/>
              <a:gd name="connsiteY74" fmla="*/ 2397612 h 3396432"/>
              <a:gd name="connsiteX75" fmla="*/ 0 w 4100376"/>
              <a:gd name="connsiteY75" fmla="*/ 2459897 h 3396432"/>
              <a:gd name="connsiteX76" fmla="*/ 0 w 4100376"/>
              <a:gd name="connsiteY76" fmla="*/ 2341055 h 3396432"/>
              <a:gd name="connsiteX77" fmla="*/ 90540 w 4100376"/>
              <a:gd name="connsiteY77" fmla="*/ 2250610 h 3396432"/>
              <a:gd name="connsiteX78" fmla="*/ 33876 w 4100376"/>
              <a:gd name="connsiteY78" fmla="*/ 2103608 h 3396432"/>
              <a:gd name="connsiteX79" fmla="*/ 113124 w 4100376"/>
              <a:gd name="connsiteY79" fmla="*/ 2018891 h 3396432"/>
              <a:gd name="connsiteX80" fmla="*/ 90540 w 4100376"/>
              <a:gd name="connsiteY80" fmla="*/ 1928447 h 3396432"/>
              <a:gd name="connsiteX81" fmla="*/ 113124 w 4100376"/>
              <a:gd name="connsiteY81" fmla="*/ 1871889 h 3396432"/>
              <a:gd name="connsiteX82" fmla="*/ 231791 w 4100376"/>
              <a:gd name="connsiteY82" fmla="*/ 1719160 h 3396432"/>
              <a:gd name="connsiteX83" fmla="*/ 175332 w 4100376"/>
              <a:gd name="connsiteY83" fmla="*/ 1696489 h 3396432"/>
              <a:gd name="connsiteX84" fmla="*/ 265872 w 4100376"/>
              <a:gd name="connsiteY84" fmla="*/ 1639932 h 3396432"/>
              <a:gd name="connsiteX85" fmla="*/ 469536 w 4100376"/>
              <a:gd name="connsiteY85" fmla="*/ 1606045 h 3396432"/>
              <a:gd name="connsiteX86" fmla="*/ 469536 w 4100376"/>
              <a:gd name="connsiteY86" fmla="*/ 644566 h 3396432"/>
              <a:gd name="connsiteX87" fmla="*/ 469536 w 4100376"/>
              <a:gd name="connsiteY87" fmla="*/ 554121 h 3396432"/>
              <a:gd name="connsiteX88" fmla="*/ 701326 w 4100376"/>
              <a:gd name="connsiteY88" fmla="*/ 554121 h 3396432"/>
              <a:gd name="connsiteX89" fmla="*/ 701326 w 4100376"/>
              <a:gd name="connsiteY89" fmla="*/ 0 h 3396432"/>
              <a:gd name="connsiteX0" fmla="*/ 701326 w 4100376"/>
              <a:gd name="connsiteY0" fmla="*/ 0 h 3315314"/>
              <a:gd name="connsiteX1" fmla="*/ 3574382 w 4100376"/>
              <a:gd name="connsiteY1" fmla="*/ 22671 h 3315314"/>
              <a:gd name="connsiteX2" fmla="*/ 3631046 w 4100376"/>
              <a:gd name="connsiteY2" fmla="*/ 169673 h 3315314"/>
              <a:gd name="connsiteX3" fmla="*/ 3721586 w 4100376"/>
              <a:gd name="connsiteY3" fmla="*/ 260117 h 3315314"/>
              <a:gd name="connsiteX4" fmla="*/ 3687506 w 4100376"/>
              <a:gd name="connsiteY4" fmla="*/ 260117 h 3315314"/>
              <a:gd name="connsiteX5" fmla="*/ 3811921 w 4100376"/>
              <a:gd name="connsiteY5" fmla="*/ 842637 h 3315314"/>
              <a:gd name="connsiteX6" fmla="*/ 3925045 w 4100376"/>
              <a:gd name="connsiteY6" fmla="*/ 933081 h 3315314"/>
              <a:gd name="connsiteX7" fmla="*/ 4072250 w 4100376"/>
              <a:gd name="connsiteY7" fmla="*/ 1023525 h 3315314"/>
              <a:gd name="connsiteX8" fmla="*/ 4100376 w 4100376"/>
              <a:gd name="connsiteY8" fmla="*/ 1080083 h 3315314"/>
              <a:gd name="connsiteX9" fmla="*/ 4072250 w 4100376"/>
              <a:gd name="connsiteY9" fmla="*/ 1227085 h 3315314"/>
              <a:gd name="connsiteX10" fmla="*/ 3953377 w 4100376"/>
              <a:gd name="connsiteY10" fmla="*/ 1165039 h 3315314"/>
              <a:gd name="connsiteX11" fmla="*/ 3868586 w 4100376"/>
              <a:gd name="connsiteY11" fmla="*/ 1255483 h 3315314"/>
              <a:gd name="connsiteX12" fmla="*/ 3868586 w 4100376"/>
              <a:gd name="connsiteY12" fmla="*/ 1312041 h 3315314"/>
              <a:gd name="connsiteX13" fmla="*/ 3778046 w 4100376"/>
              <a:gd name="connsiteY13" fmla="*/ 1312041 h 3315314"/>
              <a:gd name="connsiteX14" fmla="*/ 3721586 w 4100376"/>
              <a:gd name="connsiteY14" fmla="*/ 1464531 h 3315314"/>
              <a:gd name="connsiteX15" fmla="*/ 3721586 w 4100376"/>
              <a:gd name="connsiteY15" fmla="*/ 1606045 h 3315314"/>
              <a:gd name="connsiteX16" fmla="*/ 3631046 w 4100376"/>
              <a:gd name="connsiteY16" fmla="*/ 1928447 h 3315314"/>
              <a:gd name="connsiteX17" fmla="*/ 3574382 w 4100376"/>
              <a:gd name="connsiteY17" fmla="*/ 2250610 h 3315314"/>
              <a:gd name="connsiteX18" fmla="*/ 3546255 w 4100376"/>
              <a:gd name="connsiteY18" fmla="*/ 2397612 h 3315314"/>
              <a:gd name="connsiteX19" fmla="*/ 3455715 w 4100376"/>
              <a:gd name="connsiteY19" fmla="*/ 2459897 h 3315314"/>
              <a:gd name="connsiteX20" fmla="*/ 3336842 w 4100376"/>
              <a:gd name="connsiteY20" fmla="*/ 2629570 h 3315314"/>
              <a:gd name="connsiteX21" fmla="*/ 3308716 w 4100376"/>
              <a:gd name="connsiteY21" fmla="*/ 2867016 h 3315314"/>
              <a:gd name="connsiteX22" fmla="*/ 3252051 w 4100376"/>
              <a:gd name="connsiteY22" fmla="*/ 2923574 h 3315314"/>
              <a:gd name="connsiteX23" fmla="*/ 3167260 w 4100376"/>
              <a:gd name="connsiteY23" fmla="*/ 2923574 h 3315314"/>
              <a:gd name="connsiteX24" fmla="*/ 3105052 w 4100376"/>
              <a:gd name="connsiteY24" fmla="*/ 3014018 h 3315314"/>
              <a:gd name="connsiteX25" fmla="*/ 3105052 w 4100376"/>
              <a:gd name="connsiteY25" fmla="*/ 3104463 h 3315314"/>
              <a:gd name="connsiteX26" fmla="*/ 3076720 w 4100376"/>
              <a:gd name="connsiteY26" fmla="*/ 3217578 h 3315314"/>
              <a:gd name="connsiteX27" fmla="*/ 3076720 w 4100376"/>
              <a:gd name="connsiteY27" fmla="*/ 3221035 h 3315314"/>
              <a:gd name="connsiteX28" fmla="*/ 2972764 w 4100376"/>
              <a:gd name="connsiteY28" fmla="*/ 3209335 h 3315314"/>
              <a:gd name="connsiteX29" fmla="*/ 3015202 w 4100376"/>
              <a:gd name="connsiteY29" fmla="*/ 3138198 h 3315314"/>
              <a:gd name="connsiteX30" fmla="*/ 2863500 w 4100376"/>
              <a:gd name="connsiteY30" fmla="*/ 2984673 h 3315314"/>
              <a:gd name="connsiteX31" fmla="*/ 2815360 w 4100376"/>
              <a:gd name="connsiteY31" fmla="*/ 2944568 h 3315314"/>
              <a:gd name="connsiteX32" fmla="*/ 2798575 w 4100376"/>
              <a:gd name="connsiteY32" fmla="*/ 2717547 h 3315314"/>
              <a:gd name="connsiteX33" fmla="*/ 2836580 w 4100376"/>
              <a:gd name="connsiteY33" fmla="*/ 2582532 h 3315314"/>
              <a:gd name="connsiteX34" fmla="*/ 2671575 w 4100376"/>
              <a:gd name="connsiteY34" fmla="*/ 2574910 h 3315314"/>
              <a:gd name="connsiteX35" fmla="*/ 2682660 w 4100376"/>
              <a:gd name="connsiteY35" fmla="*/ 2654032 h 3315314"/>
              <a:gd name="connsiteX36" fmla="*/ 2515439 w 4100376"/>
              <a:gd name="connsiteY36" fmla="*/ 2649313 h 3315314"/>
              <a:gd name="connsiteX37" fmla="*/ 2578780 w 4100376"/>
              <a:gd name="connsiteY37" fmla="*/ 2721721 h 3315314"/>
              <a:gd name="connsiteX38" fmla="*/ 2578780 w 4100376"/>
              <a:gd name="connsiteY38" fmla="*/ 2852562 h 3315314"/>
              <a:gd name="connsiteX39" fmla="*/ 2606017 w 4100376"/>
              <a:gd name="connsiteY39" fmla="*/ 2895570 h 3315314"/>
              <a:gd name="connsiteX40" fmla="*/ 2504354 w 4100376"/>
              <a:gd name="connsiteY40" fmla="*/ 2970155 h 3315314"/>
              <a:gd name="connsiteX41" fmla="*/ 2310213 w 4100376"/>
              <a:gd name="connsiteY41" fmla="*/ 3202620 h 3315314"/>
              <a:gd name="connsiteX42" fmla="*/ 2210767 w 4100376"/>
              <a:gd name="connsiteY42" fmla="*/ 3213690 h 3315314"/>
              <a:gd name="connsiteX43" fmla="*/ 2007758 w 4100376"/>
              <a:gd name="connsiteY43" fmla="*/ 3071598 h 3315314"/>
              <a:gd name="connsiteX44" fmla="*/ 1912746 w 4100376"/>
              <a:gd name="connsiteY44" fmla="*/ 3130394 h 3315314"/>
              <a:gd name="connsiteX45" fmla="*/ 1910529 w 4100376"/>
              <a:gd name="connsiteY45" fmla="*/ 3216231 h 3315314"/>
              <a:gd name="connsiteX46" fmla="*/ 1779729 w 4100376"/>
              <a:gd name="connsiteY46" fmla="*/ 3218408 h 3315314"/>
              <a:gd name="connsiteX47" fmla="*/ 1702769 w 4100376"/>
              <a:gd name="connsiteY47" fmla="*/ 3306422 h 3315314"/>
              <a:gd name="connsiteX48" fmla="*/ 1524463 w 4100376"/>
              <a:gd name="connsiteY48" fmla="*/ 3315314 h 3315314"/>
              <a:gd name="connsiteX49" fmla="*/ 1483924 w 4100376"/>
              <a:gd name="connsiteY49" fmla="*/ 3240911 h 3315314"/>
              <a:gd name="connsiteX50" fmla="*/ 1312269 w 4100376"/>
              <a:gd name="connsiteY50" fmla="*/ 3245447 h 3315314"/>
              <a:gd name="connsiteX51" fmla="*/ 1199522 w 4100376"/>
              <a:gd name="connsiteY51" fmla="*/ 3283738 h 3315314"/>
              <a:gd name="connsiteX52" fmla="*/ 1100076 w 4100376"/>
              <a:gd name="connsiteY52" fmla="*/ 3252343 h 3315314"/>
              <a:gd name="connsiteX53" fmla="*/ 1059537 w 4100376"/>
              <a:gd name="connsiteY53" fmla="*/ 3168685 h 3315314"/>
              <a:gd name="connsiteX54" fmla="*/ 1000630 w 4100376"/>
              <a:gd name="connsiteY54" fmla="*/ 3094282 h 3315314"/>
              <a:gd name="connsiteX55" fmla="*/ 993979 w 4100376"/>
              <a:gd name="connsiteY55" fmla="*/ 3039840 h 3315314"/>
              <a:gd name="connsiteX56" fmla="*/ 790653 w 4100376"/>
              <a:gd name="connsiteY56" fmla="*/ 3062706 h 3315314"/>
              <a:gd name="connsiteX57" fmla="*/ 774818 w 4100376"/>
              <a:gd name="connsiteY57" fmla="*/ 3164148 h 3315314"/>
              <a:gd name="connsiteX58" fmla="*/ 725411 w 4100376"/>
              <a:gd name="connsiteY58" fmla="*/ 3200261 h 3315314"/>
              <a:gd name="connsiteX59" fmla="*/ 409338 w 4100376"/>
              <a:gd name="connsiteY59" fmla="*/ 3249440 h 3315314"/>
              <a:gd name="connsiteX60" fmla="*/ 326264 w 4100376"/>
              <a:gd name="connsiteY60" fmla="*/ 3304885 h 3315314"/>
              <a:gd name="connsiteX61" fmla="*/ 322331 w 4100376"/>
              <a:gd name="connsiteY61" fmla="*/ 3302534 h 3315314"/>
              <a:gd name="connsiteX62" fmla="*/ 407123 w 4100376"/>
              <a:gd name="connsiteY62" fmla="*/ 3245976 h 3315314"/>
              <a:gd name="connsiteX63" fmla="*/ 378996 w 4100376"/>
              <a:gd name="connsiteY63" fmla="*/ 3104463 h 3315314"/>
              <a:gd name="connsiteX64" fmla="*/ 231791 w 4100376"/>
              <a:gd name="connsiteY64" fmla="*/ 2923574 h 3315314"/>
              <a:gd name="connsiteX65" fmla="*/ 175332 w 4100376"/>
              <a:gd name="connsiteY65" fmla="*/ 2867016 h 3315314"/>
              <a:gd name="connsiteX66" fmla="*/ 231791 w 4100376"/>
              <a:gd name="connsiteY66" fmla="*/ 2782299 h 3315314"/>
              <a:gd name="connsiteX67" fmla="*/ 113124 w 4100376"/>
              <a:gd name="connsiteY67" fmla="*/ 2720014 h 3315314"/>
              <a:gd name="connsiteX68" fmla="*/ 113124 w 4100376"/>
              <a:gd name="connsiteY68" fmla="*/ 2601172 h 3315314"/>
              <a:gd name="connsiteX69" fmla="*/ 90540 w 4100376"/>
              <a:gd name="connsiteY69" fmla="*/ 2482568 h 3315314"/>
              <a:gd name="connsiteX70" fmla="*/ 90540 w 4100376"/>
              <a:gd name="connsiteY70" fmla="*/ 2459897 h 3315314"/>
              <a:gd name="connsiteX71" fmla="*/ 33876 w 4100376"/>
              <a:gd name="connsiteY71" fmla="*/ 2397612 h 3315314"/>
              <a:gd name="connsiteX72" fmla="*/ 0 w 4100376"/>
              <a:gd name="connsiteY72" fmla="*/ 2459897 h 3315314"/>
              <a:gd name="connsiteX73" fmla="*/ 0 w 4100376"/>
              <a:gd name="connsiteY73" fmla="*/ 2341055 h 3315314"/>
              <a:gd name="connsiteX74" fmla="*/ 90540 w 4100376"/>
              <a:gd name="connsiteY74" fmla="*/ 2250610 h 3315314"/>
              <a:gd name="connsiteX75" fmla="*/ 33876 w 4100376"/>
              <a:gd name="connsiteY75" fmla="*/ 2103608 h 3315314"/>
              <a:gd name="connsiteX76" fmla="*/ 113124 w 4100376"/>
              <a:gd name="connsiteY76" fmla="*/ 2018891 h 3315314"/>
              <a:gd name="connsiteX77" fmla="*/ 90540 w 4100376"/>
              <a:gd name="connsiteY77" fmla="*/ 1928447 h 3315314"/>
              <a:gd name="connsiteX78" fmla="*/ 113124 w 4100376"/>
              <a:gd name="connsiteY78" fmla="*/ 1871889 h 3315314"/>
              <a:gd name="connsiteX79" fmla="*/ 231791 w 4100376"/>
              <a:gd name="connsiteY79" fmla="*/ 1719160 h 3315314"/>
              <a:gd name="connsiteX80" fmla="*/ 175332 w 4100376"/>
              <a:gd name="connsiteY80" fmla="*/ 1696489 h 3315314"/>
              <a:gd name="connsiteX81" fmla="*/ 265872 w 4100376"/>
              <a:gd name="connsiteY81" fmla="*/ 1639932 h 3315314"/>
              <a:gd name="connsiteX82" fmla="*/ 469536 w 4100376"/>
              <a:gd name="connsiteY82" fmla="*/ 1606045 h 3315314"/>
              <a:gd name="connsiteX83" fmla="*/ 469536 w 4100376"/>
              <a:gd name="connsiteY83" fmla="*/ 644566 h 3315314"/>
              <a:gd name="connsiteX84" fmla="*/ 469536 w 4100376"/>
              <a:gd name="connsiteY84" fmla="*/ 554121 h 3315314"/>
              <a:gd name="connsiteX85" fmla="*/ 701326 w 4100376"/>
              <a:gd name="connsiteY85" fmla="*/ 554121 h 3315314"/>
              <a:gd name="connsiteX86" fmla="*/ 701326 w 4100376"/>
              <a:gd name="connsiteY86" fmla="*/ 0 h 3315314"/>
              <a:gd name="connsiteX0" fmla="*/ 701326 w 4100376"/>
              <a:gd name="connsiteY0" fmla="*/ 0 h 3315314"/>
              <a:gd name="connsiteX1" fmla="*/ 3574382 w 4100376"/>
              <a:gd name="connsiteY1" fmla="*/ 22671 h 3315314"/>
              <a:gd name="connsiteX2" fmla="*/ 3631046 w 4100376"/>
              <a:gd name="connsiteY2" fmla="*/ 169673 h 3315314"/>
              <a:gd name="connsiteX3" fmla="*/ 3721586 w 4100376"/>
              <a:gd name="connsiteY3" fmla="*/ 260117 h 3315314"/>
              <a:gd name="connsiteX4" fmla="*/ 3687506 w 4100376"/>
              <a:gd name="connsiteY4" fmla="*/ 260117 h 3315314"/>
              <a:gd name="connsiteX5" fmla="*/ 3811921 w 4100376"/>
              <a:gd name="connsiteY5" fmla="*/ 842637 h 3315314"/>
              <a:gd name="connsiteX6" fmla="*/ 3925045 w 4100376"/>
              <a:gd name="connsiteY6" fmla="*/ 933081 h 3315314"/>
              <a:gd name="connsiteX7" fmla="*/ 4072250 w 4100376"/>
              <a:gd name="connsiteY7" fmla="*/ 1023525 h 3315314"/>
              <a:gd name="connsiteX8" fmla="*/ 4100376 w 4100376"/>
              <a:gd name="connsiteY8" fmla="*/ 1080083 h 3315314"/>
              <a:gd name="connsiteX9" fmla="*/ 4072250 w 4100376"/>
              <a:gd name="connsiteY9" fmla="*/ 1227085 h 3315314"/>
              <a:gd name="connsiteX10" fmla="*/ 3953377 w 4100376"/>
              <a:gd name="connsiteY10" fmla="*/ 1165039 h 3315314"/>
              <a:gd name="connsiteX11" fmla="*/ 3868586 w 4100376"/>
              <a:gd name="connsiteY11" fmla="*/ 1255483 h 3315314"/>
              <a:gd name="connsiteX12" fmla="*/ 3868586 w 4100376"/>
              <a:gd name="connsiteY12" fmla="*/ 1312041 h 3315314"/>
              <a:gd name="connsiteX13" fmla="*/ 3778046 w 4100376"/>
              <a:gd name="connsiteY13" fmla="*/ 1312041 h 3315314"/>
              <a:gd name="connsiteX14" fmla="*/ 3721586 w 4100376"/>
              <a:gd name="connsiteY14" fmla="*/ 1464531 h 3315314"/>
              <a:gd name="connsiteX15" fmla="*/ 3721586 w 4100376"/>
              <a:gd name="connsiteY15" fmla="*/ 1606045 h 3315314"/>
              <a:gd name="connsiteX16" fmla="*/ 3631046 w 4100376"/>
              <a:gd name="connsiteY16" fmla="*/ 1928447 h 3315314"/>
              <a:gd name="connsiteX17" fmla="*/ 3574382 w 4100376"/>
              <a:gd name="connsiteY17" fmla="*/ 2250610 h 3315314"/>
              <a:gd name="connsiteX18" fmla="*/ 3546255 w 4100376"/>
              <a:gd name="connsiteY18" fmla="*/ 2397612 h 3315314"/>
              <a:gd name="connsiteX19" fmla="*/ 3455715 w 4100376"/>
              <a:gd name="connsiteY19" fmla="*/ 2459897 h 3315314"/>
              <a:gd name="connsiteX20" fmla="*/ 3336842 w 4100376"/>
              <a:gd name="connsiteY20" fmla="*/ 2629570 h 3315314"/>
              <a:gd name="connsiteX21" fmla="*/ 3308716 w 4100376"/>
              <a:gd name="connsiteY21" fmla="*/ 2867016 h 3315314"/>
              <a:gd name="connsiteX22" fmla="*/ 3252051 w 4100376"/>
              <a:gd name="connsiteY22" fmla="*/ 2923574 h 3315314"/>
              <a:gd name="connsiteX23" fmla="*/ 3167260 w 4100376"/>
              <a:gd name="connsiteY23" fmla="*/ 2923574 h 3315314"/>
              <a:gd name="connsiteX24" fmla="*/ 3105052 w 4100376"/>
              <a:gd name="connsiteY24" fmla="*/ 3014018 h 3315314"/>
              <a:gd name="connsiteX25" fmla="*/ 3105052 w 4100376"/>
              <a:gd name="connsiteY25" fmla="*/ 3104463 h 3315314"/>
              <a:gd name="connsiteX26" fmla="*/ 3076720 w 4100376"/>
              <a:gd name="connsiteY26" fmla="*/ 3217578 h 3315314"/>
              <a:gd name="connsiteX27" fmla="*/ 3076720 w 4100376"/>
              <a:gd name="connsiteY27" fmla="*/ 3221035 h 3315314"/>
              <a:gd name="connsiteX28" fmla="*/ 2972764 w 4100376"/>
              <a:gd name="connsiteY28" fmla="*/ 3209335 h 3315314"/>
              <a:gd name="connsiteX29" fmla="*/ 3015202 w 4100376"/>
              <a:gd name="connsiteY29" fmla="*/ 3138198 h 3315314"/>
              <a:gd name="connsiteX30" fmla="*/ 2863500 w 4100376"/>
              <a:gd name="connsiteY30" fmla="*/ 2984673 h 3315314"/>
              <a:gd name="connsiteX31" fmla="*/ 2815360 w 4100376"/>
              <a:gd name="connsiteY31" fmla="*/ 2944568 h 3315314"/>
              <a:gd name="connsiteX32" fmla="*/ 2798575 w 4100376"/>
              <a:gd name="connsiteY32" fmla="*/ 2717547 h 3315314"/>
              <a:gd name="connsiteX33" fmla="*/ 2836580 w 4100376"/>
              <a:gd name="connsiteY33" fmla="*/ 2582532 h 3315314"/>
              <a:gd name="connsiteX34" fmla="*/ 2671575 w 4100376"/>
              <a:gd name="connsiteY34" fmla="*/ 2574910 h 3315314"/>
              <a:gd name="connsiteX35" fmla="*/ 2682660 w 4100376"/>
              <a:gd name="connsiteY35" fmla="*/ 2654032 h 3315314"/>
              <a:gd name="connsiteX36" fmla="*/ 2515439 w 4100376"/>
              <a:gd name="connsiteY36" fmla="*/ 2649313 h 3315314"/>
              <a:gd name="connsiteX37" fmla="*/ 2578780 w 4100376"/>
              <a:gd name="connsiteY37" fmla="*/ 2721721 h 3315314"/>
              <a:gd name="connsiteX38" fmla="*/ 2578780 w 4100376"/>
              <a:gd name="connsiteY38" fmla="*/ 2852562 h 3315314"/>
              <a:gd name="connsiteX39" fmla="*/ 2606017 w 4100376"/>
              <a:gd name="connsiteY39" fmla="*/ 2895570 h 3315314"/>
              <a:gd name="connsiteX40" fmla="*/ 2504354 w 4100376"/>
              <a:gd name="connsiteY40" fmla="*/ 2970155 h 3315314"/>
              <a:gd name="connsiteX41" fmla="*/ 2310213 w 4100376"/>
              <a:gd name="connsiteY41" fmla="*/ 3202620 h 3315314"/>
              <a:gd name="connsiteX42" fmla="*/ 2210767 w 4100376"/>
              <a:gd name="connsiteY42" fmla="*/ 3213690 h 3315314"/>
              <a:gd name="connsiteX43" fmla="*/ 2007758 w 4100376"/>
              <a:gd name="connsiteY43" fmla="*/ 3071598 h 3315314"/>
              <a:gd name="connsiteX44" fmla="*/ 1912746 w 4100376"/>
              <a:gd name="connsiteY44" fmla="*/ 3130394 h 3315314"/>
              <a:gd name="connsiteX45" fmla="*/ 1910529 w 4100376"/>
              <a:gd name="connsiteY45" fmla="*/ 3216231 h 3315314"/>
              <a:gd name="connsiteX46" fmla="*/ 1779729 w 4100376"/>
              <a:gd name="connsiteY46" fmla="*/ 3218408 h 3315314"/>
              <a:gd name="connsiteX47" fmla="*/ 1702769 w 4100376"/>
              <a:gd name="connsiteY47" fmla="*/ 3306422 h 3315314"/>
              <a:gd name="connsiteX48" fmla="*/ 1524463 w 4100376"/>
              <a:gd name="connsiteY48" fmla="*/ 3315314 h 3315314"/>
              <a:gd name="connsiteX49" fmla="*/ 1483924 w 4100376"/>
              <a:gd name="connsiteY49" fmla="*/ 3240911 h 3315314"/>
              <a:gd name="connsiteX50" fmla="*/ 1312269 w 4100376"/>
              <a:gd name="connsiteY50" fmla="*/ 3245447 h 3315314"/>
              <a:gd name="connsiteX51" fmla="*/ 1199522 w 4100376"/>
              <a:gd name="connsiteY51" fmla="*/ 3283738 h 3315314"/>
              <a:gd name="connsiteX52" fmla="*/ 1100076 w 4100376"/>
              <a:gd name="connsiteY52" fmla="*/ 3252343 h 3315314"/>
              <a:gd name="connsiteX53" fmla="*/ 1059537 w 4100376"/>
              <a:gd name="connsiteY53" fmla="*/ 3168685 h 3315314"/>
              <a:gd name="connsiteX54" fmla="*/ 1000630 w 4100376"/>
              <a:gd name="connsiteY54" fmla="*/ 3094282 h 3315314"/>
              <a:gd name="connsiteX55" fmla="*/ 993979 w 4100376"/>
              <a:gd name="connsiteY55" fmla="*/ 3039840 h 3315314"/>
              <a:gd name="connsiteX56" fmla="*/ 790653 w 4100376"/>
              <a:gd name="connsiteY56" fmla="*/ 3062706 h 3315314"/>
              <a:gd name="connsiteX57" fmla="*/ 774818 w 4100376"/>
              <a:gd name="connsiteY57" fmla="*/ 3164148 h 3315314"/>
              <a:gd name="connsiteX58" fmla="*/ 725411 w 4100376"/>
              <a:gd name="connsiteY58" fmla="*/ 3200261 h 3315314"/>
              <a:gd name="connsiteX59" fmla="*/ 409338 w 4100376"/>
              <a:gd name="connsiteY59" fmla="*/ 3249440 h 3315314"/>
              <a:gd name="connsiteX60" fmla="*/ 326264 w 4100376"/>
              <a:gd name="connsiteY60" fmla="*/ 3304885 h 3315314"/>
              <a:gd name="connsiteX61" fmla="*/ 407123 w 4100376"/>
              <a:gd name="connsiteY61" fmla="*/ 3245976 h 3315314"/>
              <a:gd name="connsiteX62" fmla="*/ 378996 w 4100376"/>
              <a:gd name="connsiteY62" fmla="*/ 3104463 h 3315314"/>
              <a:gd name="connsiteX63" fmla="*/ 231791 w 4100376"/>
              <a:gd name="connsiteY63" fmla="*/ 2923574 h 3315314"/>
              <a:gd name="connsiteX64" fmla="*/ 175332 w 4100376"/>
              <a:gd name="connsiteY64" fmla="*/ 2867016 h 3315314"/>
              <a:gd name="connsiteX65" fmla="*/ 231791 w 4100376"/>
              <a:gd name="connsiteY65" fmla="*/ 2782299 h 3315314"/>
              <a:gd name="connsiteX66" fmla="*/ 113124 w 4100376"/>
              <a:gd name="connsiteY66" fmla="*/ 2720014 h 3315314"/>
              <a:gd name="connsiteX67" fmla="*/ 113124 w 4100376"/>
              <a:gd name="connsiteY67" fmla="*/ 2601172 h 3315314"/>
              <a:gd name="connsiteX68" fmla="*/ 90540 w 4100376"/>
              <a:gd name="connsiteY68" fmla="*/ 2482568 h 3315314"/>
              <a:gd name="connsiteX69" fmla="*/ 90540 w 4100376"/>
              <a:gd name="connsiteY69" fmla="*/ 2459897 h 3315314"/>
              <a:gd name="connsiteX70" fmla="*/ 33876 w 4100376"/>
              <a:gd name="connsiteY70" fmla="*/ 2397612 h 3315314"/>
              <a:gd name="connsiteX71" fmla="*/ 0 w 4100376"/>
              <a:gd name="connsiteY71" fmla="*/ 2459897 h 3315314"/>
              <a:gd name="connsiteX72" fmla="*/ 0 w 4100376"/>
              <a:gd name="connsiteY72" fmla="*/ 2341055 h 3315314"/>
              <a:gd name="connsiteX73" fmla="*/ 90540 w 4100376"/>
              <a:gd name="connsiteY73" fmla="*/ 2250610 h 3315314"/>
              <a:gd name="connsiteX74" fmla="*/ 33876 w 4100376"/>
              <a:gd name="connsiteY74" fmla="*/ 2103608 h 3315314"/>
              <a:gd name="connsiteX75" fmla="*/ 113124 w 4100376"/>
              <a:gd name="connsiteY75" fmla="*/ 2018891 h 3315314"/>
              <a:gd name="connsiteX76" fmla="*/ 90540 w 4100376"/>
              <a:gd name="connsiteY76" fmla="*/ 1928447 h 3315314"/>
              <a:gd name="connsiteX77" fmla="*/ 113124 w 4100376"/>
              <a:gd name="connsiteY77" fmla="*/ 1871889 h 3315314"/>
              <a:gd name="connsiteX78" fmla="*/ 231791 w 4100376"/>
              <a:gd name="connsiteY78" fmla="*/ 1719160 h 3315314"/>
              <a:gd name="connsiteX79" fmla="*/ 175332 w 4100376"/>
              <a:gd name="connsiteY79" fmla="*/ 1696489 h 3315314"/>
              <a:gd name="connsiteX80" fmla="*/ 265872 w 4100376"/>
              <a:gd name="connsiteY80" fmla="*/ 1639932 h 3315314"/>
              <a:gd name="connsiteX81" fmla="*/ 469536 w 4100376"/>
              <a:gd name="connsiteY81" fmla="*/ 1606045 h 3315314"/>
              <a:gd name="connsiteX82" fmla="*/ 469536 w 4100376"/>
              <a:gd name="connsiteY82" fmla="*/ 644566 h 3315314"/>
              <a:gd name="connsiteX83" fmla="*/ 469536 w 4100376"/>
              <a:gd name="connsiteY83" fmla="*/ 554121 h 3315314"/>
              <a:gd name="connsiteX84" fmla="*/ 701326 w 4100376"/>
              <a:gd name="connsiteY84" fmla="*/ 554121 h 3315314"/>
              <a:gd name="connsiteX85" fmla="*/ 701326 w 4100376"/>
              <a:gd name="connsiteY85" fmla="*/ 0 h 3315314"/>
              <a:gd name="connsiteX0" fmla="*/ 701326 w 4100376"/>
              <a:gd name="connsiteY0" fmla="*/ 0 h 3315314"/>
              <a:gd name="connsiteX1" fmla="*/ 3574382 w 4100376"/>
              <a:gd name="connsiteY1" fmla="*/ 22671 h 3315314"/>
              <a:gd name="connsiteX2" fmla="*/ 3631046 w 4100376"/>
              <a:gd name="connsiteY2" fmla="*/ 169673 h 3315314"/>
              <a:gd name="connsiteX3" fmla="*/ 3721586 w 4100376"/>
              <a:gd name="connsiteY3" fmla="*/ 260117 h 3315314"/>
              <a:gd name="connsiteX4" fmla="*/ 3687506 w 4100376"/>
              <a:gd name="connsiteY4" fmla="*/ 260117 h 3315314"/>
              <a:gd name="connsiteX5" fmla="*/ 3811921 w 4100376"/>
              <a:gd name="connsiteY5" fmla="*/ 842637 h 3315314"/>
              <a:gd name="connsiteX6" fmla="*/ 3925045 w 4100376"/>
              <a:gd name="connsiteY6" fmla="*/ 933081 h 3315314"/>
              <a:gd name="connsiteX7" fmla="*/ 4072250 w 4100376"/>
              <a:gd name="connsiteY7" fmla="*/ 1023525 h 3315314"/>
              <a:gd name="connsiteX8" fmla="*/ 4100376 w 4100376"/>
              <a:gd name="connsiteY8" fmla="*/ 1080083 h 3315314"/>
              <a:gd name="connsiteX9" fmla="*/ 4072250 w 4100376"/>
              <a:gd name="connsiteY9" fmla="*/ 1227085 h 3315314"/>
              <a:gd name="connsiteX10" fmla="*/ 3953377 w 4100376"/>
              <a:gd name="connsiteY10" fmla="*/ 1165039 h 3315314"/>
              <a:gd name="connsiteX11" fmla="*/ 3868586 w 4100376"/>
              <a:gd name="connsiteY11" fmla="*/ 1255483 h 3315314"/>
              <a:gd name="connsiteX12" fmla="*/ 3868586 w 4100376"/>
              <a:gd name="connsiteY12" fmla="*/ 1312041 h 3315314"/>
              <a:gd name="connsiteX13" fmla="*/ 3778046 w 4100376"/>
              <a:gd name="connsiteY13" fmla="*/ 1312041 h 3315314"/>
              <a:gd name="connsiteX14" fmla="*/ 3721586 w 4100376"/>
              <a:gd name="connsiteY14" fmla="*/ 1464531 h 3315314"/>
              <a:gd name="connsiteX15" fmla="*/ 3721586 w 4100376"/>
              <a:gd name="connsiteY15" fmla="*/ 1606045 h 3315314"/>
              <a:gd name="connsiteX16" fmla="*/ 3631046 w 4100376"/>
              <a:gd name="connsiteY16" fmla="*/ 1928447 h 3315314"/>
              <a:gd name="connsiteX17" fmla="*/ 3574382 w 4100376"/>
              <a:gd name="connsiteY17" fmla="*/ 2250610 h 3315314"/>
              <a:gd name="connsiteX18" fmla="*/ 3546255 w 4100376"/>
              <a:gd name="connsiteY18" fmla="*/ 2397612 h 3315314"/>
              <a:gd name="connsiteX19" fmla="*/ 3455715 w 4100376"/>
              <a:gd name="connsiteY19" fmla="*/ 2459897 h 3315314"/>
              <a:gd name="connsiteX20" fmla="*/ 3336842 w 4100376"/>
              <a:gd name="connsiteY20" fmla="*/ 2629570 h 3315314"/>
              <a:gd name="connsiteX21" fmla="*/ 3308716 w 4100376"/>
              <a:gd name="connsiteY21" fmla="*/ 2867016 h 3315314"/>
              <a:gd name="connsiteX22" fmla="*/ 3252051 w 4100376"/>
              <a:gd name="connsiteY22" fmla="*/ 2923574 h 3315314"/>
              <a:gd name="connsiteX23" fmla="*/ 3167260 w 4100376"/>
              <a:gd name="connsiteY23" fmla="*/ 2923574 h 3315314"/>
              <a:gd name="connsiteX24" fmla="*/ 3105052 w 4100376"/>
              <a:gd name="connsiteY24" fmla="*/ 3014018 h 3315314"/>
              <a:gd name="connsiteX25" fmla="*/ 3105052 w 4100376"/>
              <a:gd name="connsiteY25" fmla="*/ 3104463 h 3315314"/>
              <a:gd name="connsiteX26" fmla="*/ 3076720 w 4100376"/>
              <a:gd name="connsiteY26" fmla="*/ 3217578 h 3315314"/>
              <a:gd name="connsiteX27" fmla="*/ 3076720 w 4100376"/>
              <a:gd name="connsiteY27" fmla="*/ 3221035 h 3315314"/>
              <a:gd name="connsiteX28" fmla="*/ 2972764 w 4100376"/>
              <a:gd name="connsiteY28" fmla="*/ 3209335 h 3315314"/>
              <a:gd name="connsiteX29" fmla="*/ 3015202 w 4100376"/>
              <a:gd name="connsiteY29" fmla="*/ 3138198 h 3315314"/>
              <a:gd name="connsiteX30" fmla="*/ 2863500 w 4100376"/>
              <a:gd name="connsiteY30" fmla="*/ 2984673 h 3315314"/>
              <a:gd name="connsiteX31" fmla="*/ 2815360 w 4100376"/>
              <a:gd name="connsiteY31" fmla="*/ 2944568 h 3315314"/>
              <a:gd name="connsiteX32" fmla="*/ 2798575 w 4100376"/>
              <a:gd name="connsiteY32" fmla="*/ 2717547 h 3315314"/>
              <a:gd name="connsiteX33" fmla="*/ 2836580 w 4100376"/>
              <a:gd name="connsiteY33" fmla="*/ 2582532 h 3315314"/>
              <a:gd name="connsiteX34" fmla="*/ 2671575 w 4100376"/>
              <a:gd name="connsiteY34" fmla="*/ 2574910 h 3315314"/>
              <a:gd name="connsiteX35" fmla="*/ 2682660 w 4100376"/>
              <a:gd name="connsiteY35" fmla="*/ 2654032 h 3315314"/>
              <a:gd name="connsiteX36" fmla="*/ 2515439 w 4100376"/>
              <a:gd name="connsiteY36" fmla="*/ 2649313 h 3315314"/>
              <a:gd name="connsiteX37" fmla="*/ 2578780 w 4100376"/>
              <a:gd name="connsiteY37" fmla="*/ 2721721 h 3315314"/>
              <a:gd name="connsiteX38" fmla="*/ 2578780 w 4100376"/>
              <a:gd name="connsiteY38" fmla="*/ 2852562 h 3315314"/>
              <a:gd name="connsiteX39" fmla="*/ 2606017 w 4100376"/>
              <a:gd name="connsiteY39" fmla="*/ 2895570 h 3315314"/>
              <a:gd name="connsiteX40" fmla="*/ 2504354 w 4100376"/>
              <a:gd name="connsiteY40" fmla="*/ 2970155 h 3315314"/>
              <a:gd name="connsiteX41" fmla="*/ 2310213 w 4100376"/>
              <a:gd name="connsiteY41" fmla="*/ 3202620 h 3315314"/>
              <a:gd name="connsiteX42" fmla="*/ 2210767 w 4100376"/>
              <a:gd name="connsiteY42" fmla="*/ 3213690 h 3315314"/>
              <a:gd name="connsiteX43" fmla="*/ 2007758 w 4100376"/>
              <a:gd name="connsiteY43" fmla="*/ 3071598 h 3315314"/>
              <a:gd name="connsiteX44" fmla="*/ 1912746 w 4100376"/>
              <a:gd name="connsiteY44" fmla="*/ 3130394 h 3315314"/>
              <a:gd name="connsiteX45" fmla="*/ 1910529 w 4100376"/>
              <a:gd name="connsiteY45" fmla="*/ 3216231 h 3315314"/>
              <a:gd name="connsiteX46" fmla="*/ 1779729 w 4100376"/>
              <a:gd name="connsiteY46" fmla="*/ 3218408 h 3315314"/>
              <a:gd name="connsiteX47" fmla="*/ 1702769 w 4100376"/>
              <a:gd name="connsiteY47" fmla="*/ 3306422 h 3315314"/>
              <a:gd name="connsiteX48" fmla="*/ 1524463 w 4100376"/>
              <a:gd name="connsiteY48" fmla="*/ 3315314 h 3315314"/>
              <a:gd name="connsiteX49" fmla="*/ 1483924 w 4100376"/>
              <a:gd name="connsiteY49" fmla="*/ 3240911 h 3315314"/>
              <a:gd name="connsiteX50" fmla="*/ 1312269 w 4100376"/>
              <a:gd name="connsiteY50" fmla="*/ 3245447 h 3315314"/>
              <a:gd name="connsiteX51" fmla="*/ 1199522 w 4100376"/>
              <a:gd name="connsiteY51" fmla="*/ 3283738 h 3315314"/>
              <a:gd name="connsiteX52" fmla="*/ 1100076 w 4100376"/>
              <a:gd name="connsiteY52" fmla="*/ 3252343 h 3315314"/>
              <a:gd name="connsiteX53" fmla="*/ 1059537 w 4100376"/>
              <a:gd name="connsiteY53" fmla="*/ 3168685 h 3315314"/>
              <a:gd name="connsiteX54" fmla="*/ 1000630 w 4100376"/>
              <a:gd name="connsiteY54" fmla="*/ 3094282 h 3315314"/>
              <a:gd name="connsiteX55" fmla="*/ 993979 w 4100376"/>
              <a:gd name="connsiteY55" fmla="*/ 3039840 h 3315314"/>
              <a:gd name="connsiteX56" fmla="*/ 790653 w 4100376"/>
              <a:gd name="connsiteY56" fmla="*/ 3062706 h 3315314"/>
              <a:gd name="connsiteX57" fmla="*/ 774818 w 4100376"/>
              <a:gd name="connsiteY57" fmla="*/ 3164148 h 3315314"/>
              <a:gd name="connsiteX58" fmla="*/ 725411 w 4100376"/>
              <a:gd name="connsiteY58" fmla="*/ 3200261 h 3315314"/>
              <a:gd name="connsiteX59" fmla="*/ 409338 w 4100376"/>
              <a:gd name="connsiteY59" fmla="*/ 3249440 h 3315314"/>
              <a:gd name="connsiteX60" fmla="*/ 407123 w 4100376"/>
              <a:gd name="connsiteY60" fmla="*/ 3245976 h 3315314"/>
              <a:gd name="connsiteX61" fmla="*/ 378996 w 4100376"/>
              <a:gd name="connsiteY61" fmla="*/ 3104463 h 3315314"/>
              <a:gd name="connsiteX62" fmla="*/ 231791 w 4100376"/>
              <a:gd name="connsiteY62" fmla="*/ 2923574 h 3315314"/>
              <a:gd name="connsiteX63" fmla="*/ 175332 w 4100376"/>
              <a:gd name="connsiteY63" fmla="*/ 2867016 h 3315314"/>
              <a:gd name="connsiteX64" fmla="*/ 231791 w 4100376"/>
              <a:gd name="connsiteY64" fmla="*/ 2782299 h 3315314"/>
              <a:gd name="connsiteX65" fmla="*/ 113124 w 4100376"/>
              <a:gd name="connsiteY65" fmla="*/ 2720014 h 3315314"/>
              <a:gd name="connsiteX66" fmla="*/ 113124 w 4100376"/>
              <a:gd name="connsiteY66" fmla="*/ 2601172 h 3315314"/>
              <a:gd name="connsiteX67" fmla="*/ 90540 w 4100376"/>
              <a:gd name="connsiteY67" fmla="*/ 2482568 h 3315314"/>
              <a:gd name="connsiteX68" fmla="*/ 90540 w 4100376"/>
              <a:gd name="connsiteY68" fmla="*/ 2459897 h 3315314"/>
              <a:gd name="connsiteX69" fmla="*/ 33876 w 4100376"/>
              <a:gd name="connsiteY69" fmla="*/ 2397612 h 3315314"/>
              <a:gd name="connsiteX70" fmla="*/ 0 w 4100376"/>
              <a:gd name="connsiteY70" fmla="*/ 2459897 h 3315314"/>
              <a:gd name="connsiteX71" fmla="*/ 0 w 4100376"/>
              <a:gd name="connsiteY71" fmla="*/ 2341055 h 3315314"/>
              <a:gd name="connsiteX72" fmla="*/ 90540 w 4100376"/>
              <a:gd name="connsiteY72" fmla="*/ 2250610 h 3315314"/>
              <a:gd name="connsiteX73" fmla="*/ 33876 w 4100376"/>
              <a:gd name="connsiteY73" fmla="*/ 2103608 h 3315314"/>
              <a:gd name="connsiteX74" fmla="*/ 113124 w 4100376"/>
              <a:gd name="connsiteY74" fmla="*/ 2018891 h 3315314"/>
              <a:gd name="connsiteX75" fmla="*/ 90540 w 4100376"/>
              <a:gd name="connsiteY75" fmla="*/ 1928447 h 3315314"/>
              <a:gd name="connsiteX76" fmla="*/ 113124 w 4100376"/>
              <a:gd name="connsiteY76" fmla="*/ 1871889 h 3315314"/>
              <a:gd name="connsiteX77" fmla="*/ 231791 w 4100376"/>
              <a:gd name="connsiteY77" fmla="*/ 1719160 h 3315314"/>
              <a:gd name="connsiteX78" fmla="*/ 175332 w 4100376"/>
              <a:gd name="connsiteY78" fmla="*/ 1696489 h 3315314"/>
              <a:gd name="connsiteX79" fmla="*/ 265872 w 4100376"/>
              <a:gd name="connsiteY79" fmla="*/ 1639932 h 3315314"/>
              <a:gd name="connsiteX80" fmla="*/ 469536 w 4100376"/>
              <a:gd name="connsiteY80" fmla="*/ 1606045 h 3315314"/>
              <a:gd name="connsiteX81" fmla="*/ 469536 w 4100376"/>
              <a:gd name="connsiteY81" fmla="*/ 644566 h 3315314"/>
              <a:gd name="connsiteX82" fmla="*/ 469536 w 4100376"/>
              <a:gd name="connsiteY82" fmla="*/ 554121 h 3315314"/>
              <a:gd name="connsiteX83" fmla="*/ 701326 w 4100376"/>
              <a:gd name="connsiteY83" fmla="*/ 554121 h 3315314"/>
              <a:gd name="connsiteX84" fmla="*/ 701326 w 4100376"/>
              <a:gd name="connsiteY84" fmla="*/ 0 h 33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100376" h="3315314">
                <a:moveTo>
                  <a:pt x="701326" y="0"/>
                </a:moveTo>
                <a:lnTo>
                  <a:pt x="3574382" y="22671"/>
                </a:lnTo>
                <a:lnTo>
                  <a:pt x="3631046" y="169673"/>
                </a:lnTo>
                <a:lnTo>
                  <a:pt x="3721586" y="260117"/>
                </a:lnTo>
                <a:lnTo>
                  <a:pt x="3687506" y="260117"/>
                </a:lnTo>
                <a:lnTo>
                  <a:pt x="3811921" y="842637"/>
                </a:lnTo>
                <a:lnTo>
                  <a:pt x="3925045" y="933081"/>
                </a:lnTo>
                <a:lnTo>
                  <a:pt x="4072250" y="1023525"/>
                </a:lnTo>
                <a:lnTo>
                  <a:pt x="4100376" y="1080083"/>
                </a:lnTo>
                <a:lnTo>
                  <a:pt x="4072250" y="1227085"/>
                </a:lnTo>
                <a:lnTo>
                  <a:pt x="3953377" y="1165039"/>
                </a:lnTo>
                <a:lnTo>
                  <a:pt x="3868586" y="1255483"/>
                </a:lnTo>
                <a:lnTo>
                  <a:pt x="3868586" y="1312041"/>
                </a:lnTo>
                <a:lnTo>
                  <a:pt x="3778046" y="1312041"/>
                </a:lnTo>
                <a:lnTo>
                  <a:pt x="3721586" y="1464531"/>
                </a:lnTo>
                <a:lnTo>
                  <a:pt x="3721586" y="1606045"/>
                </a:lnTo>
                <a:lnTo>
                  <a:pt x="3631046" y="1928447"/>
                </a:lnTo>
                <a:lnTo>
                  <a:pt x="3574382" y="2250610"/>
                </a:lnTo>
                <a:lnTo>
                  <a:pt x="3546255" y="2397612"/>
                </a:lnTo>
                <a:lnTo>
                  <a:pt x="3455715" y="2459897"/>
                </a:lnTo>
                <a:lnTo>
                  <a:pt x="3336842" y="2629570"/>
                </a:lnTo>
                <a:lnTo>
                  <a:pt x="3308716" y="2867016"/>
                </a:lnTo>
                <a:lnTo>
                  <a:pt x="3252051" y="2923574"/>
                </a:lnTo>
                <a:lnTo>
                  <a:pt x="3167260" y="2923574"/>
                </a:lnTo>
                <a:lnTo>
                  <a:pt x="3105052" y="3014018"/>
                </a:lnTo>
                <a:lnTo>
                  <a:pt x="3105052" y="3104463"/>
                </a:lnTo>
                <a:lnTo>
                  <a:pt x="3076720" y="3217578"/>
                </a:lnTo>
                <a:lnTo>
                  <a:pt x="3076720" y="3221035"/>
                </a:lnTo>
                <a:lnTo>
                  <a:pt x="2972764" y="3209335"/>
                </a:lnTo>
                <a:cubicBezTo>
                  <a:pt x="2987332" y="3185743"/>
                  <a:pt x="3000950" y="3161789"/>
                  <a:pt x="3015202" y="3138198"/>
                </a:cubicBezTo>
                <a:lnTo>
                  <a:pt x="2863500" y="2984673"/>
                </a:lnTo>
                <a:lnTo>
                  <a:pt x="2815360" y="2944568"/>
                </a:lnTo>
                <a:cubicBezTo>
                  <a:pt x="2810610" y="2865083"/>
                  <a:pt x="2803325" y="2797031"/>
                  <a:pt x="2798575" y="2717547"/>
                </a:cubicBezTo>
                <a:cubicBezTo>
                  <a:pt x="2844181" y="2589246"/>
                  <a:pt x="2834363" y="2601949"/>
                  <a:pt x="2836580" y="2582532"/>
                </a:cubicBezTo>
                <a:cubicBezTo>
                  <a:pt x="2767537" y="2580173"/>
                  <a:pt x="2776405" y="2577814"/>
                  <a:pt x="2671575" y="2574910"/>
                </a:cubicBezTo>
                <a:cubicBezTo>
                  <a:pt x="2675376" y="2601223"/>
                  <a:pt x="2678860" y="2627718"/>
                  <a:pt x="2682660" y="2654032"/>
                </a:cubicBezTo>
                <a:lnTo>
                  <a:pt x="2515439" y="2649313"/>
                </a:lnTo>
                <a:lnTo>
                  <a:pt x="2578780" y="2721721"/>
                </a:lnTo>
                <a:lnTo>
                  <a:pt x="2578780" y="2852562"/>
                </a:lnTo>
                <a:cubicBezTo>
                  <a:pt x="2587965" y="2866898"/>
                  <a:pt x="2596832" y="2881234"/>
                  <a:pt x="2606017" y="2895570"/>
                </a:cubicBezTo>
                <a:lnTo>
                  <a:pt x="2504354" y="2970155"/>
                </a:lnTo>
                <a:lnTo>
                  <a:pt x="2310213" y="3202620"/>
                </a:lnTo>
                <a:lnTo>
                  <a:pt x="2210767" y="3213690"/>
                </a:lnTo>
                <a:lnTo>
                  <a:pt x="2007758" y="3071598"/>
                </a:lnTo>
                <a:lnTo>
                  <a:pt x="1912746" y="3130394"/>
                </a:lnTo>
                <a:cubicBezTo>
                  <a:pt x="1912112" y="3159067"/>
                  <a:pt x="1911162" y="3187558"/>
                  <a:pt x="1910529" y="3216231"/>
                </a:cubicBezTo>
                <a:lnTo>
                  <a:pt x="1779729" y="3218408"/>
                </a:lnTo>
                <a:lnTo>
                  <a:pt x="1702769" y="3306422"/>
                </a:lnTo>
                <a:lnTo>
                  <a:pt x="1524463" y="3315314"/>
                </a:lnTo>
                <a:lnTo>
                  <a:pt x="1483924" y="3240911"/>
                </a:lnTo>
                <a:lnTo>
                  <a:pt x="1312269" y="3245447"/>
                </a:lnTo>
                <a:lnTo>
                  <a:pt x="1199522" y="3283738"/>
                </a:lnTo>
                <a:lnTo>
                  <a:pt x="1100076" y="3252343"/>
                </a:lnTo>
                <a:cubicBezTo>
                  <a:pt x="1086457" y="3224397"/>
                  <a:pt x="1073156" y="3196632"/>
                  <a:pt x="1059537" y="3168685"/>
                </a:cubicBezTo>
                <a:lnTo>
                  <a:pt x="1000630" y="3094282"/>
                </a:lnTo>
                <a:lnTo>
                  <a:pt x="993979" y="3039840"/>
                </a:lnTo>
                <a:lnTo>
                  <a:pt x="790653" y="3062706"/>
                </a:lnTo>
                <a:cubicBezTo>
                  <a:pt x="785269" y="3096459"/>
                  <a:pt x="780202" y="3130394"/>
                  <a:pt x="774818" y="3164148"/>
                </a:cubicBezTo>
                <a:lnTo>
                  <a:pt x="725411" y="3200261"/>
                </a:lnTo>
                <a:lnTo>
                  <a:pt x="409338" y="3249440"/>
                </a:lnTo>
                <a:lnTo>
                  <a:pt x="407123" y="3245976"/>
                </a:lnTo>
                <a:lnTo>
                  <a:pt x="378996" y="3104463"/>
                </a:lnTo>
                <a:lnTo>
                  <a:pt x="231791" y="2923574"/>
                </a:lnTo>
                <a:lnTo>
                  <a:pt x="175332" y="2867016"/>
                </a:lnTo>
                <a:lnTo>
                  <a:pt x="231791" y="2782299"/>
                </a:lnTo>
                <a:lnTo>
                  <a:pt x="113124" y="2720014"/>
                </a:lnTo>
                <a:lnTo>
                  <a:pt x="113124" y="2601172"/>
                </a:lnTo>
                <a:lnTo>
                  <a:pt x="90540" y="2482568"/>
                </a:lnTo>
                <a:lnTo>
                  <a:pt x="90540" y="2459897"/>
                </a:lnTo>
                <a:lnTo>
                  <a:pt x="33876" y="2397612"/>
                </a:lnTo>
                <a:lnTo>
                  <a:pt x="0" y="2459897"/>
                </a:lnTo>
                <a:lnTo>
                  <a:pt x="0" y="2341055"/>
                </a:lnTo>
                <a:lnTo>
                  <a:pt x="90540" y="2250610"/>
                </a:lnTo>
                <a:lnTo>
                  <a:pt x="33876" y="2103608"/>
                </a:lnTo>
                <a:lnTo>
                  <a:pt x="113124" y="2018891"/>
                </a:lnTo>
                <a:lnTo>
                  <a:pt x="90540" y="1928447"/>
                </a:lnTo>
                <a:lnTo>
                  <a:pt x="113124" y="1871889"/>
                </a:lnTo>
                <a:lnTo>
                  <a:pt x="231791" y="1719160"/>
                </a:lnTo>
                <a:lnTo>
                  <a:pt x="175332" y="1696489"/>
                </a:lnTo>
                <a:lnTo>
                  <a:pt x="265872" y="1639932"/>
                </a:lnTo>
                <a:lnTo>
                  <a:pt x="469536" y="1606045"/>
                </a:lnTo>
                <a:lnTo>
                  <a:pt x="469536" y="644566"/>
                </a:lnTo>
                <a:lnTo>
                  <a:pt x="469536" y="554121"/>
                </a:lnTo>
                <a:lnTo>
                  <a:pt x="701326" y="554121"/>
                </a:lnTo>
                <a:lnTo>
                  <a:pt x="701326" y="0"/>
                </a:lnTo>
                <a:close/>
              </a:path>
            </a:pathLst>
          </a:custGeom>
          <a:solidFill>
            <a:schemeClr val="tx1"/>
          </a:solidFill>
          <a:ln w="1270">
            <a:solidFill>
              <a:schemeClr val="tx1"/>
            </a:solidFill>
            <a:round/>
            <a:headEnd/>
            <a:tailEnd/>
          </a:ln>
        </p:spPr>
        <p:txBody>
          <a:bodyPr wrap="square">
            <a:noAutofit/>
          </a:bodyPr>
          <a:lstStyle/>
          <a:p>
            <a:endParaRPr lang="fr-FR" kern="0">
              <a:solidFill>
                <a:sysClr val="windowText" lastClr="000000"/>
              </a:solidFill>
            </a:endParaRPr>
          </a:p>
        </p:txBody>
      </p:sp>
      <p:sp>
        <p:nvSpPr>
          <p:cNvPr id="499" name="Malte">
            <a:extLst>
              <a:ext uri="{FF2B5EF4-FFF2-40B4-BE49-F238E27FC236}">
                <a16:creationId xmlns:a16="http://schemas.microsoft.com/office/drawing/2014/main" id="{C8DF7340-920C-4080-B04B-31EADB6986A2}"/>
              </a:ext>
            </a:extLst>
          </p:cNvPr>
          <p:cNvSpPr>
            <a:spLocks/>
          </p:cNvSpPr>
          <p:nvPr/>
        </p:nvSpPr>
        <p:spPr bwMode="auto">
          <a:xfrm>
            <a:off x="8358473" y="3657365"/>
            <a:ext cx="6624" cy="9273"/>
          </a:xfrm>
          <a:custGeom>
            <a:avLst/>
            <a:gdLst>
              <a:gd name="T0" fmla="*/ 18333 w 20000"/>
              <a:gd name="T1" fmla="*/ 18824 h 20000"/>
              <a:gd name="T2" fmla="*/ 0 w 20000"/>
              <a:gd name="T3" fmla="*/ 0 h 20000"/>
              <a:gd name="T4" fmla="*/ 18333 w 20000"/>
              <a:gd name="T5" fmla="*/ 7059 h 20000"/>
              <a:gd name="T6" fmla="*/ 18333 w 20000"/>
              <a:gd name="T7" fmla="*/ 18824 h 20000"/>
            </a:gdLst>
            <a:ahLst/>
            <a:cxnLst>
              <a:cxn ang="0">
                <a:pos x="T0" y="T1"/>
              </a:cxn>
              <a:cxn ang="0">
                <a:pos x="T2" y="T3"/>
              </a:cxn>
              <a:cxn ang="0">
                <a:pos x="T4" y="T5"/>
              </a:cxn>
              <a:cxn ang="0">
                <a:pos x="T6" y="T7"/>
              </a:cxn>
            </a:cxnLst>
            <a:rect l="0" t="0" r="r" b="b"/>
            <a:pathLst>
              <a:path w="20000" h="20000">
                <a:moveTo>
                  <a:pt x="18333" y="18824"/>
                </a:moveTo>
                <a:lnTo>
                  <a:pt x="0" y="0"/>
                </a:lnTo>
                <a:lnTo>
                  <a:pt x="18333" y="7059"/>
                </a:lnTo>
                <a:lnTo>
                  <a:pt x="18333" y="1882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00" name="Egypte">
            <a:extLst>
              <a:ext uri="{FF2B5EF4-FFF2-40B4-BE49-F238E27FC236}">
                <a16:creationId xmlns:a16="http://schemas.microsoft.com/office/drawing/2014/main" id="{716936D5-27DC-4819-B9C8-7ABAF086C6AF}"/>
              </a:ext>
            </a:extLst>
          </p:cNvPr>
          <p:cNvSpPr>
            <a:spLocks/>
          </p:cNvSpPr>
          <p:nvPr/>
        </p:nvSpPr>
        <p:spPr bwMode="auto">
          <a:xfrm>
            <a:off x="8592950" y="3760694"/>
            <a:ext cx="263622" cy="235802"/>
          </a:xfrm>
          <a:custGeom>
            <a:avLst/>
            <a:gdLst>
              <a:gd name="T0" fmla="*/ 374 w 20000"/>
              <a:gd name="T1" fmla="*/ 671 h 20000"/>
              <a:gd name="T2" fmla="*/ 1159 w 20000"/>
              <a:gd name="T3" fmla="*/ 671 h 20000"/>
              <a:gd name="T4" fmla="*/ 2542 w 20000"/>
              <a:gd name="T5" fmla="*/ 671 h 20000"/>
              <a:gd name="T6" fmla="*/ 6579 w 20000"/>
              <a:gd name="T7" fmla="*/ 1719 h 20000"/>
              <a:gd name="T8" fmla="*/ 8710 w 20000"/>
              <a:gd name="T9" fmla="*/ 1551 h 20000"/>
              <a:gd name="T10" fmla="*/ 8710 w 20000"/>
              <a:gd name="T11" fmla="*/ 671 h 20000"/>
              <a:gd name="T12" fmla="*/ 9308 w 20000"/>
              <a:gd name="T13" fmla="*/ 1090 h 20000"/>
              <a:gd name="T14" fmla="*/ 9682 w 20000"/>
              <a:gd name="T15" fmla="*/ 671 h 20000"/>
              <a:gd name="T16" fmla="*/ 11028 w 20000"/>
              <a:gd name="T17" fmla="*/ 1090 h 20000"/>
              <a:gd name="T18" fmla="*/ 11626 w 20000"/>
              <a:gd name="T19" fmla="*/ 1719 h 20000"/>
              <a:gd name="T20" fmla="*/ 11626 w 20000"/>
              <a:gd name="T21" fmla="*/ 1090 h 20000"/>
              <a:gd name="T22" fmla="*/ 11850 w 20000"/>
              <a:gd name="T23" fmla="*/ 1090 h 20000"/>
              <a:gd name="T24" fmla="*/ 12224 w 20000"/>
              <a:gd name="T25" fmla="*/ 1551 h 20000"/>
              <a:gd name="T26" fmla="*/ 13383 w 20000"/>
              <a:gd name="T27" fmla="*/ 1551 h 20000"/>
              <a:gd name="T28" fmla="*/ 15140 w 20000"/>
              <a:gd name="T29" fmla="*/ 1090 h 20000"/>
              <a:gd name="T30" fmla="*/ 15290 w 20000"/>
              <a:gd name="T31" fmla="*/ 0 h 20000"/>
              <a:gd name="T32" fmla="*/ 15664 w 20000"/>
              <a:gd name="T33" fmla="*/ 671 h 20000"/>
              <a:gd name="T34" fmla="*/ 15290 w 20000"/>
              <a:gd name="T35" fmla="*/ 1551 h 20000"/>
              <a:gd name="T36" fmla="*/ 15888 w 20000"/>
              <a:gd name="T37" fmla="*/ 2390 h 20000"/>
              <a:gd name="T38" fmla="*/ 16262 w 20000"/>
              <a:gd name="T39" fmla="*/ 3438 h 20000"/>
              <a:gd name="T40" fmla="*/ 16262 w 20000"/>
              <a:gd name="T41" fmla="*/ 4990 h 20000"/>
              <a:gd name="T42" fmla="*/ 15888 w 20000"/>
              <a:gd name="T43" fmla="*/ 4990 h 20000"/>
              <a:gd name="T44" fmla="*/ 15888 w 20000"/>
              <a:gd name="T45" fmla="*/ 5660 h 20000"/>
              <a:gd name="T46" fmla="*/ 15664 w 20000"/>
              <a:gd name="T47" fmla="*/ 7379 h 20000"/>
              <a:gd name="T48" fmla="*/ 15290 w 20000"/>
              <a:gd name="T49" fmla="*/ 8050 h 20000"/>
              <a:gd name="T50" fmla="*/ 13757 w 20000"/>
              <a:gd name="T51" fmla="*/ 6709 h 20000"/>
              <a:gd name="T52" fmla="*/ 13383 w 20000"/>
              <a:gd name="T53" fmla="*/ 5660 h 20000"/>
              <a:gd name="T54" fmla="*/ 13159 w 20000"/>
              <a:gd name="T55" fmla="*/ 5241 h 20000"/>
              <a:gd name="T56" fmla="*/ 12598 w 20000"/>
              <a:gd name="T57" fmla="*/ 4361 h 20000"/>
              <a:gd name="T58" fmla="*/ 12224 w 20000"/>
              <a:gd name="T59" fmla="*/ 4361 h 20000"/>
              <a:gd name="T60" fmla="*/ 12224 w 20000"/>
              <a:gd name="T61" fmla="*/ 4570 h 20000"/>
              <a:gd name="T62" fmla="*/ 12598 w 20000"/>
              <a:gd name="T63" fmla="*/ 5241 h 20000"/>
              <a:gd name="T64" fmla="*/ 14131 w 20000"/>
              <a:gd name="T65" fmla="*/ 7799 h 20000"/>
              <a:gd name="T66" fmla="*/ 14131 w 20000"/>
              <a:gd name="T67" fmla="*/ 8470 h 20000"/>
              <a:gd name="T68" fmla="*/ 15140 w 20000"/>
              <a:gd name="T69" fmla="*/ 10189 h 20000"/>
              <a:gd name="T70" fmla="*/ 15888 w 20000"/>
              <a:gd name="T71" fmla="*/ 11908 h 20000"/>
              <a:gd name="T72" fmla="*/ 17832 w 20000"/>
              <a:gd name="T73" fmla="*/ 15849 h 20000"/>
              <a:gd name="T74" fmla="*/ 18206 w 20000"/>
              <a:gd name="T75" fmla="*/ 16268 h 20000"/>
              <a:gd name="T76" fmla="*/ 17832 w 20000"/>
              <a:gd name="T77" fmla="*/ 16268 h 20000"/>
              <a:gd name="T78" fmla="*/ 18393 w 20000"/>
              <a:gd name="T79" fmla="*/ 18239 h 20000"/>
              <a:gd name="T80" fmla="*/ 19178 w 20000"/>
              <a:gd name="T81" fmla="*/ 18658 h 20000"/>
              <a:gd name="T82" fmla="*/ 19364 w 20000"/>
              <a:gd name="T83" fmla="*/ 19287 h 20000"/>
              <a:gd name="T84" fmla="*/ 19963 w 20000"/>
              <a:gd name="T85" fmla="*/ 19958 h 20000"/>
              <a:gd name="T86" fmla="*/ 972 w 20000"/>
              <a:gd name="T87" fmla="*/ 19748 h 20000"/>
              <a:gd name="T88" fmla="*/ 374 w 20000"/>
              <a:gd name="T89" fmla="*/ 5241 h 20000"/>
              <a:gd name="T90" fmla="*/ 0 w 20000"/>
              <a:gd name="T91" fmla="*/ 3438 h 20000"/>
              <a:gd name="T92" fmla="*/ 374 w 20000"/>
              <a:gd name="T93" fmla="*/ 2390 h 20000"/>
              <a:gd name="T94" fmla="*/ 0 w 20000"/>
              <a:gd name="T95" fmla="*/ 1090 h 20000"/>
              <a:gd name="T96" fmla="*/ 374 w 20000"/>
              <a:gd name="T97" fmla="*/ 6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01" name="Algérie">
            <a:extLst>
              <a:ext uri="{FF2B5EF4-FFF2-40B4-BE49-F238E27FC236}">
                <a16:creationId xmlns:a16="http://schemas.microsoft.com/office/drawing/2014/main" id="{4611CB5F-1E53-443F-8CFA-01A7D18948B4}"/>
              </a:ext>
            </a:extLst>
          </p:cNvPr>
          <p:cNvSpPr>
            <a:spLocks/>
          </p:cNvSpPr>
          <p:nvPr/>
        </p:nvSpPr>
        <p:spPr bwMode="auto">
          <a:xfrm>
            <a:off x="7873621" y="3632194"/>
            <a:ext cx="450409" cy="429213"/>
          </a:xfrm>
          <a:custGeom>
            <a:avLst/>
            <a:gdLst>
              <a:gd name="T0" fmla="*/ 6579 w 20000"/>
              <a:gd name="T1" fmla="*/ 2250 h 20000"/>
              <a:gd name="T2" fmla="*/ 7478 w 20000"/>
              <a:gd name="T3" fmla="*/ 1791 h 20000"/>
              <a:gd name="T4" fmla="*/ 8158 w 20000"/>
              <a:gd name="T5" fmla="*/ 1309 h 20000"/>
              <a:gd name="T6" fmla="*/ 9868 w 20000"/>
              <a:gd name="T7" fmla="*/ 597 h 20000"/>
              <a:gd name="T8" fmla="*/ 11338 w 20000"/>
              <a:gd name="T9" fmla="*/ 367 h 20000"/>
              <a:gd name="T10" fmla="*/ 12500 w 20000"/>
              <a:gd name="T11" fmla="*/ 230 h 20000"/>
              <a:gd name="T12" fmla="*/ 13399 w 20000"/>
              <a:gd name="T13" fmla="*/ 597 h 20000"/>
              <a:gd name="T14" fmla="*/ 14298 w 20000"/>
              <a:gd name="T15" fmla="*/ 0 h 20000"/>
              <a:gd name="T16" fmla="*/ 14868 w 20000"/>
              <a:gd name="T17" fmla="*/ 230 h 20000"/>
              <a:gd name="T18" fmla="*/ 15768 w 20000"/>
              <a:gd name="T19" fmla="*/ 367 h 20000"/>
              <a:gd name="T20" fmla="*/ 16447 w 20000"/>
              <a:gd name="T21" fmla="*/ 367 h 20000"/>
              <a:gd name="T22" fmla="*/ 16118 w 20000"/>
              <a:gd name="T23" fmla="*/ 850 h 20000"/>
              <a:gd name="T24" fmla="*/ 16118 w 20000"/>
              <a:gd name="T25" fmla="*/ 2503 h 20000"/>
              <a:gd name="T26" fmla="*/ 15768 w 20000"/>
              <a:gd name="T27" fmla="*/ 4271 h 20000"/>
              <a:gd name="T28" fmla="*/ 16360 w 20000"/>
              <a:gd name="T29" fmla="*/ 5235 h 20000"/>
              <a:gd name="T30" fmla="*/ 17368 w 20000"/>
              <a:gd name="T31" fmla="*/ 7738 h 20000"/>
              <a:gd name="T32" fmla="*/ 17829 w 20000"/>
              <a:gd name="T33" fmla="*/ 10356 h 20000"/>
              <a:gd name="T34" fmla="*/ 17829 w 20000"/>
              <a:gd name="T35" fmla="*/ 11871 h 20000"/>
              <a:gd name="T36" fmla="*/ 17939 w 20000"/>
              <a:gd name="T37" fmla="*/ 13318 h 20000"/>
              <a:gd name="T38" fmla="*/ 18289 w 20000"/>
              <a:gd name="T39" fmla="*/ 14259 h 20000"/>
              <a:gd name="T40" fmla="*/ 19408 w 20000"/>
              <a:gd name="T41" fmla="*/ 14397 h 20000"/>
              <a:gd name="T42" fmla="*/ 19079 w 20000"/>
              <a:gd name="T43" fmla="*/ 15798 h 20000"/>
              <a:gd name="T44" fmla="*/ 14079 w 20000"/>
              <a:gd name="T45" fmla="*/ 19265 h 20000"/>
              <a:gd name="T46" fmla="*/ 11579 w 20000"/>
              <a:gd name="T47" fmla="*/ 19977 h 20000"/>
              <a:gd name="T48" fmla="*/ 11579 w 20000"/>
              <a:gd name="T49" fmla="*/ 19380 h 20000"/>
              <a:gd name="T50" fmla="*/ 11009 w 20000"/>
              <a:gd name="T51" fmla="*/ 18760 h 20000"/>
              <a:gd name="T52" fmla="*/ 10088 w 20000"/>
              <a:gd name="T53" fmla="*/ 18439 h 20000"/>
              <a:gd name="T54" fmla="*/ 9539 w 20000"/>
              <a:gd name="T55" fmla="*/ 17819 h 20000"/>
              <a:gd name="T56" fmla="*/ 0 w 20000"/>
              <a:gd name="T57" fmla="*/ 10815 h 20000"/>
              <a:gd name="T58" fmla="*/ 351 w 20000"/>
              <a:gd name="T59" fmla="*/ 9047 h 20000"/>
              <a:gd name="T60" fmla="*/ 1820 w 20000"/>
              <a:gd name="T61" fmla="*/ 8450 h 20000"/>
              <a:gd name="T62" fmla="*/ 2500 w 20000"/>
              <a:gd name="T63" fmla="*/ 8450 h 20000"/>
              <a:gd name="T64" fmla="*/ 4430 w 20000"/>
              <a:gd name="T65" fmla="*/ 7256 h 20000"/>
              <a:gd name="T66" fmla="*/ 4759 w 20000"/>
              <a:gd name="T67" fmla="*/ 6521 h 20000"/>
              <a:gd name="T68" fmla="*/ 5461 w 20000"/>
              <a:gd name="T69" fmla="*/ 6177 h 20000"/>
              <a:gd name="T70" fmla="*/ 7149 w 20000"/>
              <a:gd name="T71" fmla="*/ 5580 h 20000"/>
              <a:gd name="T72" fmla="*/ 7149 w 20000"/>
              <a:gd name="T73" fmla="*/ 4983 h 20000"/>
              <a:gd name="T74" fmla="*/ 6798 w 20000"/>
              <a:gd name="T75" fmla="*/ 3812 h 20000"/>
              <a:gd name="T76" fmla="*/ 6579 w 20000"/>
              <a:gd name="T77" fmla="*/ 27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02" name="Botswana">
            <a:extLst>
              <a:ext uri="{FF2B5EF4-FFF2-40B4-BE49-F238E27FC236}">
                <a16:creationId xmlns:a16="http://schemas.microsoft.com/office/drawing/2014/main" id="{F0308B08-15D3-4CAC-A71C-6373F90EE021}"/>
              </a:ext>
            </a:extLst>
          </p:cNvPr>
          <p:cNvSpPr>
            <a:spLocks/>
          </p:cNvSpPr>
          <p:nvPr/>
        </p:nvSpPr>
        <p:spPr bwMode="auto">
          <a:xfrm>
            <a:off x="8489621" y="4885391"/>
            <a:ext cx="197386" cy="210632"/>
          </a:xfrm>
          <a:custGeom>
            <a:avLst/>
            <a:gdLst>
              <a:gd name="T0" fmla="*/ 11900 w 20000"/>
              <a:gd name="T1" fmla="*/ 0 h 20000"/>
              <a:gd name="T2" fmla="*/ 12400 w 20000"/>
              <a:gd name="T3" fmla="*/ 1224 h 20000"/>
              <a:gd name="T4" fmla="*/ 13750 w 20000"/>
              <a:gd name="T5" fmla="*/ 2682 h 20000"/>
              <a:gd name="T6" fmla="*/ 13750 w 20000"/>
              <a:gd name="T7" fmla="*/ 3435 h 20000"/>
              <a:gd name="T8" fmla="*/ 15050 w 20000"/>
              <a:gd name="T9" fmla="*/ 4141 h 20000"/>
              <a:gd name="T10" fmla="*/ 16300 w 20000"/>
              <a:gd name="T11" fmla="*/ 4612 h 20000"/>
              <a:gd name="T12" fmla="*/ 16600 w 20000"/>
              <a:gd name="T13" fmla="*/ 5835 h 20000"/>
              <a:gd name="T14" fmla="*/ 17100 w 20000"/>
              <a:gd name="T15" fmla="*/ 5835 h 20000"/>
              <a:gd name="T16" fmla="*/ 17400 w 20000"/>
              <a:gd name="T17" fmla="*/ 7294 h 20000"/>
              <a:gd name="T18" fmla="*/ 17900 w 20000"/>
              <a:gd name="T19" fmla="*/ 8282 h 20000"/>
              <a:gd name="T20" fmla="*/ 18650 w 20000"/>
              <a:gd name="T21" fmla="*/ 8282 h 20000"/>
              <a:gd name="T22" fmla="*/ 19950 w 20000"/>
              <a:gd name="T23" fmla="*/ 8518 h 20000"/>
              <a:gd name="T24" fmla="*/ 19950 w 20000"/>
              <a:gd name="T25" fmla="*/ 9694 h 20000"/>
              <a:gd name="T26" fmla="*/ 19150 w 20000"/>
              <a:gd name="T27" fmla="*/ 10447 h 20000"/>
              <a:gd name="T28" fmla="*/ 18400 w 20000"/>
              <a:gd name="T29" fmla="*/ 10447 h 20000"/>
              <a:gd name="T30" fmla="*/ 17100 w 20000"/>
              <a:gd name="T31" fmla="*/ 11718 h 20000"/>
              <a:gd name="T32" fmla="*/ 16600 w 20000"/>
              <a:gd name="T33" fmla="*/ 11718 h 20000"/>
              <a:gd name="T34" fmla="*/ 16300 w 20000"/>
              <a:gd name="T35" fmla="*/ 12188 h 20000"/>
              <a:gd name="T36" fmla="*/ 15800 w 20000"/>
              <a:gd name="T37" fmla="*/ 12376 h 20000"/>
              <a:gd name="T38" fmla="*/ 15050 w 20000"/>
              <a:gd name="T39" fmla="*/ 13365 h 20000"/>
              <a:gd name="T40" fmla="*/ 15050 w 20000"/>
              <a:gd name="T41" fmla="*/ 14400 h 20000"/>
              <a:gd name="T42" fmla="*/ 14250 w 20000"/>
              <a:gd name="T43" fmla="*/ 14871 h 20000"/>
              <a:gd name="T44" fmla="*/ 13000 w 20000"/>
              <a:gd name="T45" fmla="*/ 15341 h 20000"/>
              <a:gd name="T46" fmla="*/ 11900 w 20000"/>
              <a:gd name="T47" fmla="*/ 17271 h 20000"/>
              <a:gd name="T48" fmla="*/ 10850 w 20000"/>
              <a:gd name="T49" fmla="*/ 17271 h 20000"/>
              <a:gd name="T50" fmla="*/ 9600 w 20000"/>
              <a:gd name="T51" fmla="*/ 17271 h 20000"/>
              <a:gd name="T52" fmla="*/ 8300 w 20000"/>
              <a:gd name="T53" fmla="*/ 17271 h 20000"/>
              <a:gd name="T54" fmla="*/ 7000 w 20000"/>
              <a:gd name="T55" fmla="*/ 16518 h 20000"/>
              <a:gd name="T56" fmla="*/ 5750 w 20000"/>
              <a:gd name="T57" fmla="*/ 16518 h 20000"/>
              <a:gd name="T58" fmla="*/ 5750 w 20000"/>
              <a:gd name="T59" fmla="*/ 18024 h 20000"/>
              <a:gd name="T60" fmla="*/ 4400 w 20000"/>
              <a:gd name="T61" fmla="*/ 19200 h 20000"/>
              <a:gd name="T62" fmla="*/ 3600 w 20000"/>
              <a:gd name="T63" fmla="*/ 19200 h 20000"/>
              <a:gd name="T64" fmla="*/ 3600 w 20000"/>
              <a:gd name="T65" fmla="*/ 19482 h 20000"/>
              <a:gd name="T66" fmla="*/ 2350 w 20000"/>
              <a:gd name="T67" fmla="*/ 19482 h 20000"/>
              <a:gd name="T68" fmla="*/ 1050 w 20000"/>
              <a:gd name="T69" fmla="*/ 19953 h 20000"/>
              <a:gd name="T70" fmla="*/ 1050 w 20000"/>
              <a:gd name="T71" fmla="*/ 18729 h 20000"/>
              <a:gd name="T72" fmla="*/ 1550 w 20000"/>
              <a:gd name="T73" fmla="*/ 18024 h 20000"/>
              <a:gd name="T74" fmla="*/ 1050 w 20000"/>
              <a:gd name="T75" fmla="*/ 17271 h 20000"/>
              <a:gd name="T76" fmla="*/ 800 w 20000"/>
              <a:gd name="T77" fmla="*/ 16047 h 20000"/>
              <a:gd name="T78" fmla="*/ 0 w 20000"/>
              <a:gd name="T79" fmla="*/ 15341 h 20000"/>
              <a:gd name="T80" fmla="*/ 300 w 20000"/>
              <a:gd name="T81" fmla="*/ 8988 h 20000"/>
              <a:gd name="T82" fmla="*/ 2350 w 20000"/>
              <a:gd name="T83" fmla="*/ 8988 h 20000"/>
              <a:gd name="T84" fmla="*/ 2850 w 20000"/>
              <a:gd name="T85" fmla="*/ 1224 h 20000"/>
              <a:gd name="T86" fmla="*/ 5750 w 20000"/>
              <a:gd name="T87" fmla="*/ 753 h 20000"/>
              <a:gd name="T88" fmla="*/ 7500 w 20000"/>
              <a:gd name="T89" fmla="*/ 188 h 20000"/>
              <a:gd name="T90" fmla="*/ 8300 w 20000"/>
              <a:gd name="T91" fmla="*/ 1224 h 20000"/>
              <a:gd name="T92" fmla="*/ 9850 w 20000"/>
              <a:gd name="T93" fmla="*/ 188 h 20000"/>
              <a:gd name="T94" fmla="*/ 10350 w 20000"/>
              <a:gd name="T95" fmla="*/ 188 h 20000"/>
              <a:gd name="T96" fmla="*/ 11150 w 20000"/>
              <a:gd name="T97" fmla="*/ 0 h 20000"/>
              <a:gd name="T98" fmla="*/ 11900 w 20000"/>
              <a:gd name="T9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03" name="Djibouti">
            <a:extLst>
              <a:ext uri="{FF2B5EF4-FFF2-40B4-BE49-F238E27FC236}">
                <a16:creationId xmlns:a16="http://schemas.microsoft.com/office/drawing/2014/main" id="{4F9B5643-736A-4685-848B-DF09F4495860}"/>
              </a:ext>
            </a:extLst>
          </p:cNvPr>
          <p:cNvSpPr>
            <a:spLocks/>
          </p:cNvSpPr>
          <p:nvPr/>
        </p:nvSpPr>
        <p:spPr bwMode="auto">
          <a:xfrm>
            <a:off x="8977123" y="4207128"/>
            <a:ext cx="33119" cy="42391"/>
          </a:xfrm>
          <a:custGeom>
            <a:avLst/>
            <a:gdLst>
              <a:gd name="T0" fmla="*/ 18235 w 20000"/>
              <a:gd name="T1" fmla="*/ 0 h 20000"/>
              <a:gd name="T2" fmla="*/ 19706 w 20000"/>
              <a:gd name="T3" fmla="*/ 7143 h 20000"/>
              <a:gd name="T4" fmla="*/ 10882 w 20000"/>
              <a:gd name="T5" fmla="*/ 10952 h 20000"/>
              <a:gd name="T6" fmla="*/ 10882 w 20000"/>
              <a:gd name="T7" fmla="*/ 13571 h 20000"/>
              <a:gd name="T8" fmla="*/ 18235 w 20000"/>
              <a:gd name="T9" fmla="*/ 10952 h 20000"/>
              <a:gd name="T10" fmla="*/ 19706 w 20000"/>
              <a:gd name="T11" fmla="*/ 13571 h 20000"/>
              <a:gd name="T12" fmla="*/ 18235 w 20000"/>
              <a:gd name="T13" fmla="*/ 15952 h 20000"/>
              <a:gd name="T14" fmla="*/ 15000 w 20000"/>
              <a:gd name="T15" fmla="*/ 19762 h 20000"/>
              <a:gd name="T16" fmla="*/ 12059 w 20000"/>
              <a:gd name="T17" fmla="*/ 17381 h 20000"/>
              <a:gd name="T18" fmla="*/ 2941 w 20000"/>
              <a:gd name="T19" fmla="*/ 17381 h 20000"/>
              <a:gd name="T20" fmla="*/ 0 w 20000"/>
              <a:gd name="T21" fmla="*/ 10952 h 20000"/>
              <a:gd name="T22" fmla="*/ 4706 w 20000"/>
              <a:gd name="T23" fmla="*/ 7143 h 20000"/>
              <a:gd name="T24" fmla="*/ 7647 w 20000"/>
              <a:gd name="T25" fmla="*/ 3571 h 20000"/>
              <a:gd name="T26" fmla="*/ 12059 w 20000"/>
              <a:gd name="T27" fmla="*/ 952 h 20000"/>
              <a:gd name="T28" fmla="*/ 18235 w 20000"/>
              <a:gd name="T2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04" name="Gambie">
            <a:extLst>
              <a:ext uri="{FF2B5EF4-FFF2-40B4-BE49-F238E27FC236}">
                <a16:creationId xmlns:a16="http://schemas.microsoft.com/office/drawing/2014/main" id="{93C5C716-7855-4D70-9373-A543E300C635}"/>
              </a:ext>
            </a:extLst>
          </p:cNvPr>
          <p:cNvSpPr>
            <a:spLocks/>
          </p:cNvSpPr>
          <p:nvPr/>
        </p:nvSpPr>
        <p:spPr bwMode="auto">
          <a:xfrm>
            <a:off x="7686833" y="4176660"/>
            <a:ext cx="71536" cy="18546"/>
          </a:xfrm>
          <a:custGeom>
            <a:avLst/>
            <a:gdLst>
              <a:gd name="T0" fmla="*/ 1370 w 20000"/>
              <a:gd name="T1" fmla="*/ 5405 h 20000"/>
              <a:gd name="T2" fmla="*/ 7808 w 20000"/>
              <a:gd name="T3" fmla="*/ 0 h 20000"/>
              <a:gd name="T4" fmla="*/ 12740 w 20000"/>
              <a:gd name="T5" fmla="*/ 0 h 20000"/>
              <a:gd name="T6" fmla="*/ 16164 w 20000"/>
              <a:gd name="T7" fmla="*/ 5405 h 20000"/>
              <a:gd name="T8" fmla="*/ 19863 w 20000"/>
              <a:gd name="T9" fmla="*/ 5405 h 20000"/>
              <a:gd name="T10" fmla="*/ 16986 w 20000"/>
              <a:gd name="T11" fmla="*/ 14054 h 20000"/>
              <a:gd name="T12" fmla="*/ 11233 w 20000"/>
              <a:gd name="T13" fmla="*/ 5405 h 20000"/>
              <a:gd name="T14" fmla="*/ 9178 w 20000"/>
              <a:gd name="T15" fmla="*/ 10811 h 20000"/>
              <a:gd name="T16" fmla="*/ 6986 w 20000"/>
              <a:gd name="T17" fmla="*/ 10811 h 20000"/>
              <a:gd name="T18" fmla="*/ 6986 w 20000"/>
              <a:gd name="T19" fmla="*/ 14054 h 20000"/>
              <a:gd name="T20" fmla="*/ 0 w 20000"/>
              <a:gd name="T21" fmla="*/ 19459 h 20000"/>
              <a:gd name="T22" fmla="*/ 0 w 20000"/>
              <a:gd name="T23" fmla="*/ 14054 h 20000"/>
              <a:gd name="T24" fmla="*/ 1370 w 20000"/>
              <a:gd name="T25" fmla="*/ 10811 h 20000"/>
              <a:gd name="T26" fmla="*/ 1370 w 20000"/>
              <a:gd name="T27" fmla="*/ 540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05" name="Libye">
            <a:extLst>
              <a:ext uri="{FF2B5EF4-FFF2-40B4-BE49-F238E27FC236}">
                <a16:creationId xmlns:a16="http://schemas.microsoft.com/office/drawing/2014/main" id="{7BF8D2A8-D051-4D54-92B0-BCB292562E38}"/>
              </a:ext>
            </a:extLst>
          </p:cNvPr>
          <p:cNvSpPr>
            <a:spLocks/>
          </p:cNvSpPr>
          <p:nvPr/>
        </p:nvSpPr>
        <p:spPr bwMode="auto">
          <a:xfrm>
            <a:off x="8264417" y="3731550"/>
            <a:ext cx="341781" cy="317936"/>
          </a:xfrm>
          <a:custGeom>
            <a:avLst/>
            <a:gdLst>
              <a:gd name="T0" fmla="*/ 0 w 20000"/>
              <a:gd name="T1" fmla="*/ 4199 h 20000"/>
              <a:gd name="T2" fmla="*/ 319 w 20000"/>
              <a:gd name="T3" fmla="*/ 4199 h 20000"/>
              <a:gd name="T4" fmla="*/ 1072 w 20000"/>
              <a:gd name="T5" fmla="*/ 3390 h 20000"/>
              <a:gd name="T6" fmla="*/ 783 w 20000"/>
              <a:gd name="T7" fmla="*/ 2240 h 20000"/>
              <a:gd name="T8" fmla="*/ 1797 w 20000"/>
              <a:gd name="T9" fmla="*/ 1275 h 20000"/>
              <a:gd name="T10" fmla="*/ 2725 w 20000"/>
              <a:gd name="T11" fmla="*/ 964 h 20000"/>
              <a:gd name="T12" fmla="*/ 2435 w 20000"/>
              <a:gd name="T13" fmla="*/ 498 h 20000"/>
              <a:gd name="T14" fmla="*/ 2435 w 20000"/>
              <a:gd name="T15" fmla="*/ 0 h 20000"/>
              <a:gd name="T16" fmla="*/ 3768 w 20000"/>
              <a:gd name="T17" fmla="*/ 187 h 20000"/>
              <a:gd name="T18" fmla="*/ 5101 w 20000"/>
              <a:gd name="T19" fmla="*/ 498 h 20000"/>
              <a:gd name="T20" fmla="*/ 5884 w 20000"/>
              <a:gd name="T21" fmla="*/ 809 h 20000"/>
              <a:gd name="T22" fmla="*/ 7072 w 20000"/>
              <a:gd name="T23" fmla="*/ 964 h 20000"/>
              <a:gd name="T24" fmla="*/ 7536 w 20000"/>
              <a:gd name="T25" fmla="*/ 2240 h 20000"/>
              <a:gd name="T26" fmla="*/ 9478 w 20000"/>
              <a:gd name="T27" fmla="*/ 2924 h 20000"/>
              <a:gd name="T28" fmla="*/ 12174 w 20000"/>
              <a:gd name="T29" fmla="*/ 4323 h 20000"/>
              <a:gd name="T30" fmla="*/ 12928 w 20000"/>
              <a:gd name="T31" fmla="*/ 3546 h 20000"/>
              <a:gd name="T32" fmla="*/ 13217 w 20000"/>
              <a:gd name="T33" fmla="*/ 2924 h 20000"/>
              <a:gd name="T34" fmla="*/ 12928 w 20000"/>
              <a:gd name="T35" fmla="*/ 1617 h 20000"/>
              <a:gd name="T36" fmla="*/ 13362 w 20000"/>
              <a:gd name="T37" fmla="*/ 809 h 20000"/>
              <a:gd name="T38" fmla="*/ 14406 w 20000"/>
              <a:gd name="T39" fmla="*/ 498 h 20000"/>
              <a:gd name="T40" fmla="*/ 14580 w 20000"/>
              <a:gd name="T41" fmla="*/ 498 h 20000"/>
              <a:gd name="T42" fmla="*/ 14870 w 20000"/>
              <a:gd name="T43" fmla="*/ 187 h 20000"/>
              <a:gd name="T44" fmla="*/ 15768 w 20000"/>
              <a:gd name="T45" fmla="*/ 187 h 20000"/>
              <a:gd name="T46" fmla="*/ 16551 w 20000"/>
              <a:gd name="T47" fmla="*/ 498 h 20000"/>
              <a:gd name="T48" fmla="*/ 16841 w 20000"/>
              <a:gd name="T49" fmla="*/ 964 h 20000"/>
              <a:gd name="T50" fmla="*/ 18029 w 20000"/>
              <a:gd name="T51" fmla="*/ 1617 h 20000"/>
              <a:gd name="T52" fmla="*/ 19507 w 20000"/>
              <a:gd name="T53" fmla="*/ 2240 h 20000"/>
              <a:gd name="T54" fmla="*/ 19217 w 20000"/>
              <a:gd name="T55" fmla="*/ 2551 h 20000"/>
              <a:gd name="T56" fmla="*/ 19507 w 20000"/>
              <a:gd name="T57" fmla="*/ 3546 h 20000"/>
              <a:gd name="T58" fmla="*/ 19217 w 20000"/>
              <a:gd name="T59" fmla="*/ 4323 h 20000"/>
              <a:gd name="T60" fmla="*/ 19507 w 20000"/>
              <a:gd name="T61" fmla="*/ 5661 h 20000"/>
              <a:gd name="T62" fmla="*/ 19971 w 20000"/>
              <a:gd name="T63" fmla="*/ 16423 h 20000"/>
              <a:gd name="T64" fmla="*/ 19971 w 20000"/>
              <a:gd name="T65" fmla="*/ 19471 h 20000"/>
              <a:gd name="T66" fmla="*/ 18783 w 20000"/>
              <a:gd name="T67" fmla="*/ 19471 h 20000"/>
              <a:gd name="T68" fmla="*/ 18783 w 20000"/>
              <a:gd name="T69" fmla="*/ 19969 h 20000"/>
              <a:gd name="T70" fmla="*/ 8551 w 20000"/>
              <a:gd name="T71" fmla="*/ 14495 h 20000"/>
              <a:gd name="T72" fmla="*/ 7072 w 20000"/>
              <a:gd name="T73" fmla="*/ 15117 h 20000"/>
              <a:gd name="T74" fmla="*/ 6174 w 20000"/>
              <a:gd name="T75" fmla="*/ 15583 h 20000"/>
              <a:gd name="T76" fmla="*/ 5101 w 20000"/>
              <a:gd name="T77" fmla="*/ 14806 h 20000"/>
              <a:gd name="T78" fmla="*/ 3449 w 20000"/>
              <a:gd name="T79" fmla="*/ 14308 h 20000"/>
              <a:gd name="T80" fmla="*/ 2725 w 20000"/>
              <a:gd name="T81" fmla="*/ 13219 h 20000"/>
              <a:gd name="T82" fmla="*/ 1797 w 20000"/>
              <a:gd name="T83" fmla="*/ 12722 h 20000"/>
              <a:gd name="T84" fmla="*/ 1217 w 20000"/>
              <a:gd name="T85" fmla="*/ 13033 h 20000"/>
              <a:gd name="T86" fmla="*/ 783 w 20000"/>
              <a:gd name="T87" fmla="*/ 12224 h 20000"/>
              <a:gd name="T88" fmla="*/ 783 w 20000"/>
              <a:gd name="T89" fmla="*/ 11757 h 20000"/>
              <a:gd name="T90" fmla="*/ 0 w 20000"/>
              <a:gd name="T91" fmla="*/ 10482 h 20000"/>
              <a:gd name="T92" fmla="*/ 609 w 20000"/>
              <a:gd name="T93" fmla="*/ 9798 h 20000"/>
              <a:gd name="T94" fmla="*/ 319 w 20000"/>
              <a:gd name="T95" fmla="*/ 8523 h 20000"/>
              <a:gd name="T96" fmla="*/ 609 w 20000"/>
              <a:gd name="T97" fmla="*/ 7745 h 20000"/>
              <a:gd name="T98" fmla="*/ 319 w 20000"/>
              <a:gd name="T99" fmla="*/ 5972 h 20000"/>
              <a:gd name="T100" fmla="*/ 0 w 20000"/>
              <a:gd name="T101" fmla="*/ 419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06" name="Madagascar">
            <a:extLst>
              <a:ext uri="{FF2B5EF4-FFF2-40B4-BE49-F238E27FC236}">
                <a16:creationId xmlns:a16="http://schemas.microsoft.com/office/drawing/2014/main" id="{DD19D610-1B5B-414F-AD1D-EAD2F5F42FD6}"/>
              </a:ext>
            </a:extLst>
          </p:cNvPr>
          <p:cNvSpPr>
            <a:spLocks/>
          </p:cNvSpPr>
          <p:nvPr/>
        </p:nvSpPr>
        <p:spPr bwMode="auto">
          <a:xfrm>
            <a:off x="8994345" y="4756893"/>
            <a:ext cx="168241" cy="317936"/>
          </a:xfrm>
          <a:custGeom>
            <a:avLst/>
            <a:gdLst>
              <a:gd name="T0" fmla="*/ 3918 w 20000"/>
              <a:gd name="T1" fmla="*/ 19470 h 20000"/>
              <a:gd name="T2" fmla="*/ 819 w 20000"/>
              <a:gd name="T3" fmla="*/ 18193 h 20000"/>
              <a:gd name="T4" fmla="*/ 234 w 20000"/>
              <a:gd name="T5" fmla="*/ 16106 h 20000"/>
              <a:gd name="T6" fmla="*/ 819 w 20000"/>
              <a:gd name="T7" fmla="*/ 13676 h 20000"/>
              <a:gd name="T8" fmla="*/ 3918 w 20000"/>
              <a:gd name="T9" fmla="*/ 11589 h 20000"/>
              <a:gd name="T10" fmla="*/ 3918 w 20000"/>
              <a:gd name="T11" fmla="*/ 10810 h 20000"/>
              <a:gd name="T12" fmla="*/ 2690 w 20000"/>
              <a:gd name="T13" fmla="*/ 9813 h 20000"/>
              <a:gd name="T14" fmla="*/ 3918 w 20000"/>
              <a:gd name="T15" fmla="*/ 6760 h 20000"/>
              <a:gd name="T16" fmla="*/ 5380 w 20000"/>
              <a:gd name="T17" fmla="*/ 5950 h 20000"/>
              <a:gd name="T18" fmla="*/ 7251 w 20000"/>
              <a:gd name="T19" fmla="*/ 5950 h 20000"/>
              <a:gd name="T20" fmla="*/ 8129 w 20000"/>
              <a:gd name="T21" fmla="*/ 5452 h 20000"/>
              <a:gd name="T22" fmla="*/ 8713 w 20000"/>
              <a:gd name="T23" fmla="*/ 5140 h 20000"/>
              <a:gd name="T24" fmla="*/ 10526 w 20000"/>
              <a:gd name="T25" fmla="*/ 5140 h 20000"/>
              <a:gd name="T26" fmla="*/ 11111 w 20000"/>
              <a:gd name="T27" fmla="*/ 4642 h 20000"/>
              <a:gd name="T28" fmla="*/ 12047 w 20000"/>
              <a:gd name="T29" fmla="*/ 4330 h 20000"/>
              <a:gd name="T30" fmla="*/ 13626 w 20000"/>
              <a:gd name="T31" fmla="*/ 3863 h 20000"/>
              <a:gd name="T32" fmla="*/ 12982 w 20000"/>
              <a:gd name="T33" fmla="*/ 3053 h 20000"/>
              <a:gd name="T34" fmla="*/ 13626 w 20000"/>
              <a:gd name="T35" fmla="*/ 3053 h 20000"/>
              <a:gd name="T36" fmla="*/ 14211 w 20000"/>
              <a:gd name="T37" fmla="*/ 2243 h 20000"/>
              <a:gd name="T38" fmla="*/ 15088 w 20000"/>
              <a:gd name="T39" fmla="*/ 2087 h 20000"/>
              <a:gd name="T40" fmla="*/ 16023 w 20000"/>
              <a:gd name="T41" fmla="*/ 1433 h 20000"/>
              <a:gd name="T42" fmla="*/ 16608 w 20000"/>
              <a:gd name="T43" fmla="*/ 498 h 20000"/>
              <a:gd name="T44" fmla="*/ 16959 w 20000"/>
              <a:gd name="T45" fmla="*/ 498 h 20000"/>
              <a:gd name="T46" fmla="*/ 17544 w 20000"/>
              <a:gd name="T47" fmla="*/ 935 h 20000"/>
              <a:gd name="T48" fmla="*/ 19357 w 20000"/>
              <a:gd name="T49" fmla="*/ 3364 h 20000"/>
              <a:gd name="T50" fmla="*/ 19006 w 20000"/>
              <a:gd name="T51" fmla="*/ 5639 h 20000"/>
              <a:gd name="T52" fmla="*/ 17544 w 20000"/>
              <a:gd name="T53" fmla="*/ 5140 h 20000"/>
              <a:gd name="T54" fmla="*/ 18129 w 20000"/>
              <a:gd name="T55" fmla="*/ 6417 h 20000"/>
              <a:gd name="T56" fmla="*/ 16959 w 20000"/>
              <a:gd name="T57" fmla="*/ 8069 h 20000"/>
              <a:gd name="T58" fmla="*/ 12047 w 20000"/>
              <a:gd name="T59" fmla="*/ 14829 h 20000"/>
              <a:gd name="T60" fmla="*/ 7836 w 20000"/>
              <a:gd name="T61" fmla="*/ 19470 h 20000"/>
              <a:gd name="T62" fmla="*/ 4795 w 20000"/>
              <a:gd name="T63" fmla="*/ 199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07" name="Malawi">
            <a:extLst>
              <a:ext uri="{FF2B5EF4-FFF2-40B4-BE49-F238E27FC236}">
                <a16:creationId xmlns:a16="http://schemas.microsoft.com/office/drawing/2014/main" id="{130AB9C7-DF69-4FBD-918A-1196B8357985}"/>
              </a:ext>
            </a:extLst>
          </p:cNvPr>
          <p:cNvSpPr>
            <a:spLocks/>
          </p:cNvSpPr>
          <p:nvPr/>
        </p:nvSpPr>
        <p:spPr bwMode="auto">
          <a:xfrm>
            <a:off x="8778413" y="4694630"/>
            <a:ext cx="71536" cy="178838"/>
          </a:xfrm>
          <a:custGeom>
            <a:avLst/>
            <a:gdLst>
              <a:gd name="T0" fmla="*/ 845 w 20000"/>
              <a:gd name="T1" fmla="*/ 0 h 20000"/>
              <a:gd name="T2" fmla="*/ 4366 w 20000"/>
              <a:gd name="T3" fmla="*/ 552 h 20000"/>
              <a:gd name="T4" fmla="*/ 6620 w 20000"/>
              <a:gd name="T5" fmla="*/ 1105 h 20000"/>
              <a:gd name="T6" fmla="*/ 10282 w 20000"/>
              <a:gd name="T7" fmla="*/ 4254 h 20000"/>
              <a:gd name="T8" fmla="*/ 10282 w 20000"/>
              <a:gd name="T9" fmla="*/ 5635 h 20000"/>
              <a:gd name="T10" fmla="*/ 11831 w 20000"/>
              <a:gd name="T11" fmla="*/ 5967 h 20000"/>
              <a:gd name="T12" fmla="*/ 10282 w 20000"/>
              <a:gd name="T13" fmla="*/ 7403 h 20000"/>
              <a:gd name="T14" fmla="*/ 10282 w 20000"/>
              <a:gd name="T15" fmla="*/ 10829 h 20000"/>
              <a:gd name="T16" fmla="*/ 12394 w 20000"/>
              <a:gd name="T17" fmla="*/ 10829 h 20000"/>
              <a:gd name="T18" fmla="*/ 15493 w 20000"/>
              <a:gd name="T19" fmla="*/ 11713 h 20000"/>
              <a:gd name="T20" fmla="*/ 17606 w 20000"/>
              <a:gd name="T21" fmla="*/ 13425 h 20000"/>
              <a:gd name="T22" fmla="*/ 19859 w 20000"/>
              <a:gd name="T23" fmla="*/ 13978 h 20000"/>
              <a:gd name="T24" fmla="*/ 19014 w 20000"/>
              <a:gd name="T25" fmla="*/ 15359 h 20000"/>
              <a:gd name="T26" fmla="*/ 17606 w 20000"/>
              <a:gd name="T27" fmla="*/ 17127 h 20000"/>
              <a:gd name="T28" fmla="*/ 16056 w 20000"/>
              <a:gd name="T29" fmla="*/ 17680 h 20000"/>
              <a:gd name="T30" fmla="*/ 15493 w 20000"/>
              <a:gd name="T31" fmla="*/ 17680 h 20000"/>
              <a:gd name="T32" fmla="*/ 15493 w 20000"/>
              <a:gd name="T33" fmla="*/ 19116 h 20000"/>
              <a:gd name="T34" fmla="*/ 14085 w 20000"/>
              <a:gd name="T35" fmla="*/ 19945 h 20000"/>
              <a:gd name="T36" fmla="*/ 12394 w 20000"/>
              <a:gd name="T37" fmla="*/ 19116 h 20000"/>
              <a:gd name="T38" fmla="*/ 10282 w 20000"/>
              <a:gd name="T39" fmla="*/ 17680 h 20000"/>
              <a:gd name="T40" fmla="*/ 9577 w 20000"/>
              <a:gd name="T41" fmla="*/ 16796 h 20000"/>
              <a:gd name="T42" fmla="*/ 10282 w 20000"/>
              <a:gd name="T43" fmla="*/ 15359 h 20000"/>
              <a:gd name="T44" fmla="*/ 10282 w 20000"/>
              <a:gd name="T45" fmla="*/ 13425 h 20000"/>
              <a:gd name="T46" fmla="*/ 8028 w 20000"/>
              <a:gd name="T47" fmla="*/ 13094 h 20000"/>
              <a:gd name="T48" fmla="*/ 4366 w 20000"/>
              <a:gd name="T49" fmla="*/ 13425 h 20000"/>
              <a:gd name="T50" fmla="*/ 2254 w 20000"/>
              <a:gd name="T51" fmla="*/ 11713 h 20000"/>
              <a:gd name="T52" fmla="*/ 845 w 20000"/>
              <a:gd name="T53" fmla="*/ 11934 h 20000"/>
              <a:gd name="T54" fmla="*/ 0 w 20000"/>
              <a:gd name="T55" fmla="*/ 10829 h 20000"/>
              <a:gd name="T56" fmla="*/ 845 w 20000"/>
              <a:gd name="T57" fmla="*/ 9669 h 20000"/>
              <a:gd name="T58" fmla="*/ 845 w 20000"/>
              <a:gd name="T59" fmla="*/ 8232 h 20000"/>
              <a:gd name="T60" fmla="*/ 3803 w 20000"/>
              <a:gd name="T61" fmla="*/ 8232 h 20000"/>
              <a:gd name="T62" fmla="*/ 4366 w 20000"/>
              <a:gd name="T63" fmla="*/ 8011 h 20000"/>
              <a:gd name="T64" fmla="*/ 2254 w 20000"/>
              <a:gd name="T65" fmla="*/ 7127 h 20000"/>
              <a:gd name="T66" fmla="*/ 3803 w 20000"/>
              <a:gd name="T67" fmla="*/ 6519 h 20000"/>
              <a:gd name="T68" fmla="*/ 3803 w 20000"/>
              <a:gd name="T69" fmla="*/ 4807 h 20000"/>
              <a:gd name="T70" fmla="*/ 3803 w 20000"/>
              <a:gd name="T71" fmla="*/ 3702 h 20000"/>
              <a:gd name="T72" fmla="*/ 5775 w 20000"/>
              <a:gd name="T73" fmla="*/ 3370 h 20000"/>
              <a:gd name="T74" fmla="*/ 5775 w 20000"/>
              <a:gd name="T75" fmla="*/ 2818 h 20000"/>
              <a:gd name="T76" fmla="*/ 4366 w 20000"/>
              <a:gd name="T77" fmla="*/ 1989 h 20000"/>
              <a:gd name="T78" fmla="*/ 2254 w 20000"/>
              <a:gd name="T79" fmla="*/ 1105 h 20000"/>
              <a:gd name="T80" fmla="*/ 845 w 20000"/>
              <a:gd name="T8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08" name="Mali">
            <a:extLst>
              <a:ext uri="{FF2B5EF4-FFF2-40B4-BE49-F238E27FC236}">
                <a16:creationId xmlns:a16="http://schemas.microsoft.com/office/drawing/2014/main" id="{7F5BC428-8E8B-497A-A487-F24F061B09D1}"/>
              </a:ext>
            </a:extLst>
          </p:cNvPr>
          <p:cNvSpPr>
            <a:spLocks/>
          </p:cNvSpPr>
          <p:nvPr/>
        </p:nvSpPr>
        <p:spPr bwMode="auto">
          <a:xfrm>
            <a:off x="7794137" y="3920986"/>
            <a:ext cx="360327" cy="340456"/>
          </a:xfrm>
          <a:custGeom>
            <a:avLst/>
            <a:gdLst>
              <a:gd name="T0" fmla="*/ 16279 w 20000"/>
              <a:gd name="T1" fmla="*/ 5544 h 20000"/>
              <a:gd name="T2" fmla="*/ 16990 w 20000"/>
              <a:gd name="T3" fmla="*/ 6299 h 20000"/>
              <a:gd name="T4" fmla="*/ 18112 w 20000"/>
              <a:gd name="T5" fmla="*/ 6734 h 20000"/>
              <a:gd name="T6" fmla="*/ 18851 w 20000"/>
              <a:gd name="T7" fmla="*/ 7518 h 20000"/>
              <a:gd name="T8" fmla="*/ 18851 w 20000"/>
              <a:gd name="T9" fmla="*/ 8244 h 20000"/>
              <a:gd name="T10" fmla="*/ 19973 w 20000"/>
              <a:gd name="T11" fmla="*/ 10653 h 20000"/>
              <a:gd name="T12" fmla="*/ 19398 w 20000"/>
              <a:gd name="T13" fmla="*/ 12163 h 20000"/>
              <a:gd name="T14" fmla="*/ 18550 w 20000"/>
              <a:gd name="T15" fmla="*/ 12917 h 20000"/>
              <a:gd name="T16" fmla="*/ 16005 w 20000"/>
              <a:gd name="T17" fmla="*/ 13353 h 20000"/>
              <a:gd name="T18" fmla="*/ 13707 w 20000"/>
              <a:gd name="T19" fmla="*/ 13353 h 20000"/>
              <a:gd name="T20" fmla="*/ 12312 w 20000"/>
              <a:gd name="T21" fmla="*/ 13817 h 20000"/>
              <a:gd name="T22" fmla="*/ 11190 w 20000"/>
              <a:gd name="T23" fmla="*/ 15007 h 20000"/>
              <a:gd name="T24" fmla="*/ 10451 w 20000"/>
              <a:gd name="T25" fmla="*/ 15298 h 20000"/>
              <a:gd name="T26" fmla="*/ 10342 w 20000"/>
              <a:gd name="T27" fmla="*/ 16052 h 20000"/>
              <a:gd name="T28" fmla="*/ 9330 w 20000"/>
              <a:gd name="T29" fmla="*/ 15762 h 20000"/>
              <a:gd name="T30" fmla="*/ 9330 w 20000"/>
              <a:gd name="T31" fmla="*/ 16517 h 20000"/>
              <a:gd name="T32" fmla="*/ 8892 w 20000"/>
              <a:gd name="T33" fmla="*/ 17562 h 20000"/>
              <a:gd name="T34" fmla="*/ 8044 w 20000"/>
              <a:gd name="T35" fmla="*/ 17707 h 20000"/>
              <a:gd name="T36" fmla="*/ 8044 w 20000"/>
              <a:gd name="T37" fmla="*/ 18926 h 20000"/>
              <a:gd name="T38" fmla="*/ 7497 w 20000"/>
              <a:gd name="T39" fmla="*/ 19681 h 20000"/>
              <a:gd name="T40" fmla="*/ 6922 w 20000"/>
              <a:gd name="T41" fmla="*/ 19216 h 20000"/>
              <a:gd name="T42" fmla="*/ 6375 w 20000"/>
              <a:gd name="T43" fmla="*/ 19361 h 20000"/>
              <a:gd name="T44" fmla="*/ 6211 w 20000"/>
              <a:gd name="T45" fmla="*/ 19971 h 20000"/>
              <a:gd name="T46" fmla="*/ 5527 w 20000"/>
              <a:gd name="T47" fmla="*/ 19361 h 20000"/>
              <a:gd name="T48" fmla="*/ 4514 w 20000"/>
              <a:gd name="T49" fmla="*/ 19361 h 20000"/>
              <a:gd name="T50" fmla="*/ 4378 w 20000"/>
              <a:gd name="T51" fmla="*/ 18781 h 20000"/>
              <a:gd name="T52" fmla="*/ 4077 w 20000"/>
              <a:gd name="T53" fmla="*/ 18026 h 20000"/>
              <a:gd name="T54" fmla="*/ 3393 w 20000"/>
              <a:gd name="T55" fmla="*/ 16836 h 20000"/>
              <a:gd name="T56" fmla="*/ 2955 w 20000"/>
              <a:gd name="T57" fmla="*/ 17242 h 20000"/>
              <a:gd name="T58" fmla="*/ 1833 w 20000"/>
              <a:gd name="T59" fmla="*/ 17707 h 20000"/>
              <a:gd name="T60" fmla="*/ 1122 w 20000"/>
              <a:gd name="T61" fmla="*/ 17242 h 20000"/>
              <a:gd name="T62" fmla="*/ 985 w 20000"/>
              <a:gd name="T63" fmla="*/ 16836 h 20000"/>
              <a:gd name="T64" fmla="*/ 438 w 20000"/>
              <a:gd name="T65" fmla="*/ 15762 h 20000"/>
              <a:gd name="T66" fmla="*/ 0 w 20000"/>
              <a:gd name="T67" fmla="*/ 15298 h 20000"/>
              <a:gd name="T68" fmla="*/ 0 w 20000"/>
              <a:gd name="T69" fmla="*/ 14398 h 20000"/>
              <a:gd name="T70" fmla="*/ 274 w 20000"/>
              <a:gd name="T71" fmla="*/ 13643 h 20000"/>
              <a:gd name="T72" fmla="*/ 711 w 20000"/>
              <a:gd name="T73" fmla="*/ 12453 h 20000"/>
              <a:gd name="T74" fmla="*/ 1560 w 20000"/>
              <a:gd name="T75" fmla="*/ 12627 h 20000"/>
              <a:gd name="T76" fmla="*/ 3256 w 20000"/>
              <a:gd name="T77" fmla="*/ 12627 h 20000"/>
              <a:gd name="T78" fmla="*/ 7770 w 20000"/>
              <a:gd name="T79" fmla="*/ 12917 h 20000"/>
              <a:gd name="T80" fmla="*/ 7770 w 20000"/>
              <a:gd name="T81" fmla="*/ 11379 h 20000"/>
              <a:gd name="T82" fmla="*/ 8892 w 20000"/>
              <a:gd name="T8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09" name="Maroc">
            <a:extLst>
              <a:ext uri="{FF2B5EF4-FFF2-40B4-BE49-F238E27FC236}">
                <a16:creationId xmlns:a16="http://schemas.microsoft.com/office/drawing/2014/main" id="{0FEFAFAC-CD81-490B-A5DD-D570362EAFD6}"/>
              </a:ext>
            </a:extLst>
          </p:cNvPr>
          <p:cNvSpPr>
            <a:spLocks/>
          </p:cNvSpPr>
          <p:nvPr/>
        </p:nvSpPr>
        <p:spPr bwMode="auto">
          <a:xfrm>
            <a:off x="7686833" y="3665313"/>
            <a:ext cx="348405" cy="348404"/>
          </a:xfrm>
          <a:custGeom>
            <a:avLst/>
            <a:gdLst>
              <a:gd name="T0" fmla="*/ 18807 w 20000"/>
              <a:gd name="T1" fmla="*/ 878 h 20000"/>
              <a:gd name="T2" fmla="*/ 19233 w 20000"/>
              <a:gd name="T3" fmla="*/ 1473 h 20000"/>
              <a:gd name="T4" fmla="*/ 19517 w 20000"/>
              <a:gd name="T5" fmla="*/ 2210 h 20000"/>
              <a:gd name="T6" fmla="*/ 19517 w 20000"/>
              <a:gd name="T7" fmla="*/ 2805 h 20000"/>
              <a:gd name="T8" fmla="*/ 19688 w 20000"/>
              <a:gd name="T9" fmla="*/ 3824 h 20000"/>
              <a:gd name="T10" fmla="*/ 19972 w 20000"/>
              <a:gd name="T11" fmla="*/ 4278 h 20000"/>
              <a:gd name="T12" fmla="*/ 19972 w 20000"/>
              <a:gd name="T13" fmla="*/ 4703 h 20000"/>
              <a:gd name="T14" fmla="*/ 19972 w 20000"/>
              <a:gd name="T15" fmla="*/ 4986 h 20000"/>
              <a:gd name="T16" fmla="*/ 17784 w 20000"/>
              <a:gd name="T17" fmla="*/ 5297 h 20000"/>
              <a:gd name="T18" fmla="*/ 17784 w 20000"/>
              <a:gd name="T19" fmla="*/ 5722 h 20000"/>
              <a:gd name="T20" fmla="*/ 16903 w 20000"/>
              <a:gd name="T21" fmla="*/ 5864 h 20000"/>
              <a:gd name="T22" fmla="*/ 16903 w 20000"/>
              <a:gd name="T23" fmla="*/ 6147 h 20000"/>
              <a:gd name="T24" fmla="*/ 16903 w 20000"/>
              <a:gd name="T25" fmla="*/ 6601 h 20000"/>
              <a:gd name="T26" fmla="*/ 16449 w 20000"/>
              <a:gd name="T27" fmla="*/ 7054 h 20000"/>
              <a:gd name="T28" fmla="*/ 14972 w 20000"/>
              <a:gd name="T29" fmla="*/ 8385 h 20000"/>
              <a:gd name="T30" fmla="*/ 13949 w 20000"/>
              <a:gd name="T31" fmla="*/ 8527 h 20000"/>
              <a:gd name="T32" fmla="*/ 13523 w 20000"/>
              <a:gd name="T33" fmla="*/ 8385 h 20000"/>
              <a:gd name="T34" fmla="*/ 13068 w 20000"/>
              <a:gd name="T35" fmla="*/ 8527 h 20000"/>
              <a:gd name="T36" fmla="*/ 12330 w 20000"/>
              <a:gd name="T37" fmla="*/ 8527 h 20000"/>
              <a:gd name="T38" fmla="*/ 11165 w 20000"/>
              <a:gd name="T39" fmla="*/ 9263 h 20000"/>
              <a:gd name="T40" fmla="*/ 10739 w 20000"/>
              <a:gd name="T41" fmla="*/ 9547 h 20000"/>
              <a:gd name="T42" fmla="*/ 10739 w 20000"/>
              <a:gd name="T43" fmla="*/ 11445 h 20000"/>
              <a:gd name="T44" fmla="*/ 10739 w 20000"/>
              <a:gd name="T45" fmla="*/ 13371 h 20000"/>
              <a:gd name="T46" fmla="*/ 6449 w 20000"/>
              <a:gd name="T47" fmla="*/ 13484 h 20000"/>
              <a:gd name="T48" fmla="*/ 6449 w 20000"/>
              <a:gd name="T49" fmla="*/ 16601 h 20000"/>
              <a:gd name="T50" fmla="*/ 5284 w 20000"/>
              <a:gd name="T51" fmla="*/ 17025 h 20000"/>
              <a:gd name="T52" fmla="*/ 4972 w 20000"/>
              <a:gd name="T53" fmla="*/ 17309 h 20000"/>
              <a:gd name="T54" fmla="*/ 4972 w 20000"/>
              <a:gd name="T55" fmla="*/ 17762 h 20000"/>
              <a:gd name="T56" fmla="*/ 4972 w 20000"/>
              <a:gd name="T57" fmla="*/ 19518 h 20000"/>
              <a:gd name="T58" fmla="*/ 284 w 20000"/>
              <a:gd name="T59" fmla="*/ 19518 h 20000"/>
              <a:gd name="T60" fmla="*/ 0 w 20000"/>
              <a:gd name="T61" fmla="*/ 19972 h 20000"/>
              <a:gd name="T62" fmla="*/ 284 w 20000"/>
              <a:gd name="T63" fmla="*/ 18810 h 20000"/>
              <a:gd name="T64" fmla="*/ 739 w 20000"/>
              <a:gd name="T65" fmla="*/ 18187 h 20000"/>
              <a:gd name="T66" fmla="*/ 1023 w 20000"/>
              <a:gd name="T67" fmla="*/ 17762 h 20000"/>
              <a:gd name="T68" fmla="*/ 1165 w 20000"/>
              <a:gd name="T69" fmla="*/ 17309 h 20000"/>
              <a:gd name="T70" fmla="*/ 1449 w 20000"/>
              <a:gd name="T71" fmla="*/ 16884 h 20000"/>
              <a:gd name="T72" fmla="*/ 1903 w 20000"/>
              <a:gd name="T73" fmla="*/ 16147 h 20000"/>
              <a:gd name="T74" fmla="*/ 2784 w 20000"/>
              <a:gd name="T75" fmla="*/ 15127 h 20000"/>
              <a:gd name="T76" fmla="*/ 2784 w 20000"/>
              <a:gd name="T77" fmla="*/ 14249 h 20000"/>
              <a:gd name="T78" fmla="*/ 3352 w 20000"/>
              <a:gd name="T79" fmla="*/ 13371 h 20000"/>
              <a:gd name="T80" fmla="*/ 4545 w 20000"/>
              <a:gd name="T81" fmla="*/ 12040 h 20000"/>
              <a:gd name="T82" fmla="*/ 5284 w 20000"/>
              <a:gd name="T83" fmla="*/ 10878 h 20000"/>
              <a:gd name="T84" fmla="*/ 6619 w 20000"/>
              <a:gd name="T85" fmla="*/ 10425 h 20000"/>
              <a:gd name="T86" fmla="*/ 7614 w 20000"/>
              <a:gd name="T87" fmla="*/ 9972 h 20000"/>
              <a:gd name="T88" fmla="*/ 8807 w 20000"/>
              <a:gd name="T89" fmla="*/ 8810 h 20000"/>
              <a:gd name="T90" fmla="*/ 9545 w 20000"/>
              <a:gd name="T91" fmla="*/ 7649 h 20000"/>
              <a:gd name="T92" fmla="*/ 9233 w 20000"/>
              <a:gd name="T93" fmla="*/ 7054 h 20000"/>
              <a:gd name="T94" fmla="*/ 9233 w 20000"/>
              <a:gd name="T95" fmla="*/ 5864 h 20000"/>
              <a:gd name="T96" fmla="*/ 9688 w 20000"/>
              <a:gd name="T97" fmla="*/ 5297 h 20000"/>
              <a:gd name="T98" fmla="*/ 9972 w 20000"/>
              <a:gd name="T99" fmla="*/ 4561 h 20000"/>
              <a:gd name="T100" fmla="*/ 10739 w 20000"/>
              <a:gd name="T101" fmla="*/ 3541 h 20000"/>
              <a:gd name="T102" fmla="*/ 11619 w 20000"/>
              <a:gd name="T103" fmla="*/ 3088 h 20000"/>
              <a:gd name="T104" fmla="*/ 13068 w 20000"/>
              <a:gd name="T105" fmla="*/ 2380 h 20000"/>
              <a:gd name="T106" fmla="*/ 13523 w 20000"/>
              <a:gd name="T107" fmla="*/ 1190 h 20000"/>
              <a:gd name="T108" fmla="*/ 13949 w 20000"/>
              <a:gd name="T109" fmla="*/ 0 h 20000"/>
              <a:gd name="T110" fmla="*/ 14688 w 20000"/>
              <a:gd name="T111" fmla="*/ 0 h 20000"/>
              <a:gd name="T112" fmla="*/ 15398 w 20000"/>
              <a:gd name="T113" fmla="*/ 765 h 20000"/>
              <a:gd name="T114" fmla="*/ 16619 w 20000"/>
              <a:gd name="T115" fmla="*/ 765 h 20000"/>
              <a:gd name="T116" fmla="*/ 17330 w 20000"/>
              <a:gd name="T117" fmla="*/ 765 h 20000"/>
              <a:gd name="T118" fmla="*/ 17784 w 20000"/>
              <a:gd name="T119" fmla="*/ 453 h 20000"/>
              <a:gd name="T120" fmla="*/ 18068 w 20000"/>
              <a:gd name="T121" fmla="*/ 878 h 20000"/>
              <a:gd name="T122" fmla="*/ 18807 w 20000"/>
              <a:gd name="T123" fmla="*/ 8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10" name="Mauritanie">
            <a:extLst>
              <a:ext uri="{FF2B5EF4-FFF2-40B4-BE49-F238E27FC236}">
                <a16:creationId xmlns:a16="http://schemas.microsoft.com/office/drawing/2014/main" id="{50063D21-8D8E-4161-ACEC-CE176A05A25C}"/>
              </a:ext>
            </a:extLst>
          </p:cNvPr>
          <p:cNvSpPr>
            <a:spLocks/>
          </p:cNvSpPr>
          <p:nvPr/>
        </p:nvSpPr>
        <p:spPr bwMode="auto">
          <a:xfrm>
            <a:off x="7686833" y="3864023"/>
            <a:ext cx="268921" cy="292765"/>
          </a:xfrm>
          <a:custGeom>
            <a:avLst/>
            <a:gdLst>
              <a:gd name="T0" fmla="*/ 13897 w 20000"/>
              <a:gd name="T1" fmla="*/ 0 h 20000"/>
              <a:gd name="T2" fmla="*/ 19963 w 20000"/>
              <a:gd name="T3" fmla="*/ 3885 h 20000"/>
              <a:gd name="T4" fmla="*/ 17279 w 20000"/>
              <a:gd name="T5" fmla="*/ 3885 h 20000"/>
              <a:gd name="T6" fmla="*/ 18456 w 20000"/>
              <a:gd name="T7" fmla="*/ 17128 h 20000"/>
              <a:gd name="T8" fmla="*/ 19007 w 20000"/>
              <a:gd name="T9" fmla="*/ 17669 h 20000"/>
              <a:gd name="T10" fmla="*/ 18456 w 20000"/>
              <a:gd name="T11" fmla="*/ 18919 h 20000"/>
              <a:gd name="T12" fmla="*/ 12537 w 20000"/>
              <a:gd name="T13" fmla="*/ 18919 h 20000"/>
              <a:gd name="T14" fmla="*/ 12390 w 20000"/>
              <a:gd name="T15" fmla="*/ 18581 h 20000"/>
              <a:gd name="T16" fmla="*/ 11985 w 20000"/>
              <a:gd name="T17" fmla="*/ 18919 h 20000"/>
              <a:gd name="T18" fmla="*/ 10074 w 20000"/>
              <a:gd name="T19" fmla="*/ 18581 h 20000"/>
              <a:gd name="T20" fmla="*/ 9890 w 20000"/>
              <a:gd name="T21" fmla="*/ 19054 h 20000"/>
              <a:gd name="T22" fmla="*/ 8934 w 20000"/>
              <a:gd name="T23" fmla="*/ 18378 h 20000"/>
              <a:gd name="T24" fmla="*/ 8346 w 20000"/>
              <a:gd name="T25" fmla="*/ 19054 h 20000"/>
              <a:gd name="T26" fmla="*/ 8346 w 20000"/>
              <a:gd name="T27" fmla="*/ 19764 h 20000"/>
              <a:gd name="T28" fmla="*/ 7978 w 20000"/>
              <a:gd name="T29" fmla="*/ 19966 h 20000"/>
              <a:gd name="T30" fmla="*/ 7022 w 20000"/>
              <a:gd name="T31" fmla="*/ 19764 h 20000"/>
              <a:gd name="T32" fmla="*/ 6838 w 20000"/>
              <a:gd name="T33" fmla="*/ 19426 h 20000"/>
              <a:gd name="T34" fmla="*/ 6434 w 20000"/>
              <a:gd name="T35" fmla="*/ 18919 h 20000"/>
              <a:gd name="T36" fmla="*/ 6066 w 20000"/>
              <a:gd name="T37" fmla="*/ 18919 h 20000"/>
              <a:gd name="T38" fmla="*/ 5919 w 20000"/>
              <a:gd name="T39" fmla="*/ 18041 h 20000"/>
              <a:gd name="T40" fmla="*/ 5331 w 20000"/>
              <a:gd name="T41" fmla="*/ 18041 h 20000"/>
              <a:gd name="T42" fmla="*/ 4559 w 20000"/>
              <a:gd name="T43" fmla="*/ 17128 h 20000"/>
              <a:gd name="T44" fmla="*/ 3971 w 20000"/>
              <a:gd name="T45" fmla="*/ 16993 h 20000"/>
              <a:gd name="T46" fmla="*/ 2463 w 20000"/>
              <a:gd name="T47" fmla="*/ 17128 h 20000"/>
              <a:gd name="T48" fmla="*/ 1324 w 20000"/>
              <a:gd name="T49" fmla="*/ 17128 h 20000"/>
              <a:gd name="T50" fmla="*/ 515 w 20000"/>
              <a:gd name="T51" fmla="*/ 17669 h 20000"/>
              <a:gd name="T52" fmla="*/ 956 w 20000"/>
              <a:gd name="T53" fmla="*/ 16622 h 20000"/>
              <a:gd name="T54" fmla="*/ 1507 w 20000"/>
              <a:gd name="T55" fmla="*/ 15203 h 20000"/>
              <a:gd name="T56" fmla="*/ 1324 w 20000"/>
              <a:gd name="T57" fmla="*/ 13480 h 20000"/>
              <a:gd name="T58" fmla="*/ 515 w 20000"/>
              <a:gd name="T59" fmla="*/ 12601 h 20000"/>
              <a:gd name="T60" fmla="*/ 1324 w 20000"/>
              <a:gd name="T61" fmla="*/ 12601 h 20000"/>
              <a:gd name="T62" fmla="*/ 1324 w 20000"/>
              <a:gd name="T63" fmla="*/ 11723 h 20000"/>
              <a:gd name="T64" fmla="*/ 956 w 20000"/>
              <a:gd name="T65" fmla="*/ 10709 h 20000"/>
              <a:gd name="T66" fmla="*/ 515 w 20000"/>
              <a:gd name="T67" fmla="*/ 11047 h 20000"/>
              <a:gd name="T68" fmla="*/ 368 w 20000"/>
              <a:gd name="T69" fmla="*/ 10169 h 20000"/>
              <a:gd name="T70" fmla="*/ 0 w 20000"/>
              <a:gd name="T71" fmla="*/ 10169 h 20000"/>
              <a:gd name="T72" fmla="*/ 368 w 20000"/>
              <a:gd name="T73" fmla="*/ 9628 h 20000"/>
              <a:gd name="T74" fmla="*/ 6434 w 20000"/>
              <a:gd name="T75" fmla="*/ 9628 h 20000"/>
              <a:gd name="T76" fmla="*/ 6434 w 20000"/>
              <a:gd name="T77" fmla="*/ 7534 h 20000"/>
              <a:gd name="T78" fmla="*/ 6434 w 20000"/>
              <a:gd name="T79" fmla="*/ 6993 h 20000"/>
              <a:gd name="T80" fmla="*/ 6838 w 20000"/>
              <a:gd name="T81" fmla="*/ 6655 h 20000"/>
              <a:gd name="T82" fmla="*/ 8346 w 20000"/>
              <a:gd name="T83" fmla="*/ 6149 h 20000"/>
              <a:gd name="T84" fmla="*/ 8346 w 20000"/>
              <a:gd name="T85" fmla="*/ 2432 h 20000"/>
              <a:gd name="T86" fmla="*/ 13897 w 20000"/>
              <a:gd name="T87" fmla="*/ 2297 h 20000"/>
              <a:gd name="T88" fmla="*/ 13897 w 20000"/>
              <a:gd name="T8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11" name="Maurice">
            <a:extLst>
              <a:ext uri="{FF2B5EF4-FFF2-40B4-BE49-F238E27FC236}">
                <a16:creationId xmlns:a16="http://schemas.microsoft.com/office/drawing/2014/main" id="{F92338FA-F592-4E78-8A9F-304E033F9C90}"/>
              </a:ext>
            </a:extLst>
          </p:cNvPr>
          <p:cNvSpPr>
            <a:spLocks/>
          </p:cNvSpPr>
          <p:nvPr/>
        </p:nvSpPr>
        <p:spPr bwMode="auto">
          <a:xfrm>
            <a:off x="9309631" y="4941030"/>
            <a:ext cx="7948" cy="18546"/>
          </a:xfrm>
          <a:custGeom>
            <a:avLst/>
            <a:gdLst>
              <a:gd name="T0" fmla="*/ 7059 w 20000"/>
              <a:gd name="T1" fmla="*/ 19459 h 20000"/>
              <a:gd name="T2" fmla="*/ 0 w 20000"/>
              <a:gd name="T3" fmla="*/ 14054 h 20000"/>
              <a:gd name="T4" fmla="*/ 0 w 20000"/>
              <a:gd name="T5" fmla="*/ 10811 h 20000"/>
              <a:gd name="T6" fmla="*/ 7059 w 20000"/>
              <a:gd name="T7" fmla="*/ 0 h 20000"/>
              <a:gd name="T8" fmla="*/ 18824 w 20000"/>
              <a:gd name="T9" fmla="*/ 10811 h 20000"/>
              <a:gd name="T10" fmla="*/ 7059 w 20000"/>
              <a:gd name="T11" fmla="*/ 19459 h 20000"/>
            </a:gdLst>
            <a:ahLst/>
            <a:cxnLst>
              <a:cxn ang="0">
                <a:pos x="T0" y="T1"/>
              </a:cxn>
              <a:cxn ang="0">
                <a:pos x="T2" y="T3"/>
              </a:cxn>
              <a:cxn ang="0">
                <a:pos x="T4" y="T5"/>
              </a:cxn>
              <a:cxn ang="0">
                <a:pos x="T6" y="T7"/>
              </a:cxn>
              <a:cxn ang="0">
                <a:pos x="T8" y="T9"/>
              </a:cxn>
              <a:cxn ang="0">
                <a:pos x="T10" y="T11"/>
              </a:cxn>
            </a:cxnLst>
            <a:rect l="0" t="0" r="r" b="b"/>
            <a:pathLst>
              <a:path w="20000" h="20000">
                <a:moveTo>
                  <a:pt x="7059" y="19459"/>
                </a:moveTo>
                <a:lnTo>
                  <a:pt x="0" y="14054"/>
                </a:lnTo>
                <a:lnTo>
                  <a:pt x="0" y="10811"/>
                </a:lnTo>
                <a:lnTo>
                  <a:pt x="7059" y="0"/>
                </a:lnTo>
                <a:lnTo>
                  <a:pt x="18824" y="10811"/>
                </a:lnTo>
                <a:lnTo>
                  <a:pt x="7059" y="1945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12" name="Mozambique">
            <a:extLst>
              <a:ext uri="{FF2B5EF4-FFF2-40B4-BE49-F238E27FC236}">
                <a16:creationId xmlns:a16="http://schemas.microsoft.com/office/drawing/2014/main" id="{FFEDD95D-4DC6-4241-96EC-2AC545C5A697}"/>
              </a:ext>
            </a:extLst>
          </p:cNvPr>
          <p:cNvSpPr>
            <a:spLocks/>
          </p:cNvSpPr>
          <p:nvPr/>
        </p:nvSpPr>
        <p:spPr bwMode="auto">
          <a:xfrm>
            <a:off x="8714826" y="4723774"/>
            <a:ext cx="238452" cy="377548"/>
          </a:xfrm>
          <a:custGeom>
            <a:avLst/>
            <a:gdLst>
              <a:gd name="T0" fmla="*/ 10062 w 20000"/>
              <a:gd name="T1" fmla="*/ 1076 h 20000"/>
              <a:gd name="T2" fmla="*/ 11180 w 20000"/>
              <a:gd name="T3" fmla="*/ 1076 h 20000"/>
              <a:gd name="T4" fmla="*/ 12671 w 20000"/>
              <a:gd name="T5" fmla="*/ 1234 h 20000"/>
              <a:gd name="T6" fmla="*/ 13954 w 20000"/>
              <a:gd name="T7" fmla="*/ 1234 h 20000"/>
              <a:gd name="T8" fmla="*/ 15031 w 20000"/>
              <a:gd name="T9" fmla="*/ 814 h 20000"/>
              <a:gd name="T10" fmla="*/ 15652 w 20000"/>
              <a:gd name="T11" fmla="*/ 1076 h 20000"/>
              <a:gd name="T12" fmla="*/ 17184 w 20000"/>
              <a:gd name="T13" fmla="*/ 682 h 20000"/>
              <a:gd name="T14" fmla="*/ 19130 w 20000"/>
              <a:gd name="T15" fmla="*/ 0 h 20000"/>
              <a:gd name="T16" fmla="*/ 19130 w 20000"/>
              <a:gd name="T17" fmla="*/ 1076 h 20000"/>
              <a:gd name="T18" fmla="*/ 19130 w 20000"/>
              <a:gd name="T19" fmla="*/ 2310 h 20000"/>
              <a:gd name="T20" fmla="*/ 19130 w 20000"/>
              <a:gd name="T21" fmla="*/ 2992 h 20000"/>
              <a:gd name="T22" fmla="*/ 19545 w 20000"/>
              <a:gd name="T23" fmla="*/ 4619 h 20000"/>
              <a:gd name="T24" fmla="*/ 19545 w 20000"/>
              <a:gd name="T25" fmla="*/ 5171 h 20000"/>
              <a:gd name="T26" fmla="*/ 19545 w 20000"/>
              <a:gd name="T27" fmla="*/ 5696 h 20000"/>
              <a:gd name="T28" fmla="*/ 18012 w 20000"/>
              <a:gd name="T29" fmla="*/ 6772 h 20000"/>
              <a:gd name="T30" fmla="*/ 17350 w 20000"/>
              <a:gd name="T31" fmla="*/ 7192 h 20000"/>
              <a:gd name="T32" fmla="*/ 16108 w 20000"/>
              <a:gd name="T33" fmla="*/ 7874 h 20000"/>
              <a:gd name="T34" fmla="*/ 12671 w 20000"/>
              <a:gd name="T35" fmla="*/ 8688 h 20000"/>
              <a:gd name="T36" fmla="*/ 12257 w 20000"/>
              <a:gd name="T37" fmla="*/ 9239 h 20000"/>
              <a:gd name="T38" fmla="*/ 10062 w 20000"/>
              <a:gd name="T39" fmla="*/ 10315 h 20000"/>
              <a:gd name="T40" fmla="*/ 8157 w 20000"/>
              <a:gd name="T41" fmla="*/ 11811 h 20000"/>
              <a:gd name="T42" fmla="*/ 8820 w 20000"/>
              <a:gd name="T43" fmla="*/ 13307 h 20000"/>
              <a:gd name="T44" fmla="*/ 9027 w 20000"/>
              <a:gd name="T45" fmla="*/ 13990 h 20000"/>
              <a:gd name="T46" fmla="*/ 9482 w 20000"/>
              <a:gd name="T47" fmla="*/ 15092 h 20000"/>
              <a:gd name="T48" fmla="*/ 8820 w 20000"/>
              <a:gd name="T49" fmla="*/ 16430 h 20000"/>
              <a:gd name="T50" fmla="*/ 9482 w 20000"/>
              <a:gd name="T51" fmla="*/ 16588 h 20000"/>
              <a:gd name="T52" fmla="*/ 5590 w 20000"/>
              <a:gd name="T53" fmla="*/ 17769 h 20000"/>
              <a:gd name="T54" fmla="*/ 4306 w 20000"/>
              <a:gd name="T55" fmla="*/ 18346 h 20000"/>
              <a:gd name="T56" fmla="*/ 3892 w 20000"/>
              <a:gd name="T57" fmla="*/ 19003 h 20000"/>
              <a:gd name="T58" fmla="*/ 4306 w 20000"/>
              <a:gd name="T59" fmla="*/ 19003 h 20000"/>
              <a:gd name="T60" fmla="*/ 3644 w 20000"/>
              <a:gd name="T61" fmla="*/ 19974 h 20000"/>
              <a:gd name="T62" fmla="*/ 3230 w 20000"/>
              <a:gd name="T63" fmla="*/ 19003 h 20000"/>
              <a:gd name="T64" fmla="*/ 2816 w 20000"/>
              <a:gd name="T65" fmla="*/ 18346 h 20000"/>
              <a:gd name="T66" fmla="*/ 2816 w 20000"/>
              <a:gd name="T67" fmla="*/ 16588 h 20000"/>
              <a:gd name="T68" fmla="*/ 2567 w 20000"/>
              <a:gd name="T69" fmla="*/ 15092 h 20000"/>
              <a:gd name="T70" fmla="*/ 1946 w 20000"/>
              <a:gd name="T71" fmla="*/ 14278 h 20000"/>
              <a:gd name="T72" fmla="*/ 4306 w 20000"/>
              <a:gd name="T73" fmla="*/ 12625 h 20000"/>
              <a:gd name="T74" fmla="*/ 4513 w 20000"/>
              <a:gd name="T75" fmla="*/ 11811 h 20000"/>
              <a:gd name="T76" fmla="*/ 4928 w 20000"/>
              <a:gd name="T77" fmla="*/ 10735 h 20000"/>
              <a:gd name="T78" fmla="*/ 4928 w 20000"/>
              <a:gd name="T79" fmla="*/ 9764 h 20000"/>
              <a:gd name="T80" fmla="*/ 4928 w 20000"/>
              <a:gd name="T81" fmla="*/ 9659 h 20000"/>
              <a:gd name="T82" fmla="*/ 5342 w 20000"/>
              <a:gd name="T83" fmla="*/ 9239 h 20000"/>
              <a:gd name="T84" fmla="*/ 5342 w 20000"/>
              <a:gd name="T85" fmla="*/ 7874 h 20000"/>
              <a:gd name="T86" fmla="*/ 4928 w 20000"/>
              <a:gd name="T87" fmla="*/ 6929 h 20000"/>
              <a:gd name="T88" fmla="*/ 3230 w 20000"/>
              <a:gd name="T89" fmla="*/ 6772 h 20000"/>
              <a:gd name="T90" fmla="*/ 2153 w 20000"/>
              <a:gd name="T91" fmla="*/ 6378 h 20000"/>
              <a:gd name="T92" fmla="*/ 414 w 20000"/>
              <a:gd name="T93" fmla="*/ 6115 h 20000"/>
              <a:gd name="T94" fmla="*/ 0 w 20000"/>
              <a:gd name="T95" fmla="*/ 5171 h 20000"/>
              <a:gd name="T96" fmla="*/ 6004 w 20000"/>
              <a:gd name="T97" fmla="*/ 3937 h 20000"/>
              <a:gd name="T98" fmla="*/ 7702 w 20000"/>
              <a:gd name="T99" fmla="*/ 4619 h 20000"/>
              <a:gd name="T100" fmla="*/ 8364 w 20000"/>
              <a:gd name="T101" fmla="*/ 5696 h 20000"/>
              <a:gd name="T102" fmla="*/ 8364 w 20000"/>
              <a:gd name="T103" fmla="*/ 6772 h 20000"/>
              <a:gd name="T104" fmla="*/ 9482 w 20000"/>
              <a:gd name="T105" fmla="*/ 7874 h 20000"/>
              <a:gd name="T106" fmla="*/ 9896 w 20000"/>
              <a:gd name="T107" fmla="*/ 6772 h 20000"/>
              <a:gd name="T108" fmla="*/ 10518 w 20000"/>
              <a:gd name="T109" fmla="*/ 6509 h 20000"/>
              <a:gd name="T110" fmla="*/ 11180 w 20000"/>
              <a:gd name="T111" fmla="*/ 5039 h 20000"/>
              <a:gd name="T112" fmla="*/ 9896 w 20000"/>
              <a:gd name="T113" fmla="*/ 3937 h 20000"/>
              <a:gd name="T114" fmla="*/ 8364 w 20000"/>
              <a:gd name="T115" fmla="*/ 3543 h 20000"/>
              <a:gd name="T116" fmla="*/ 8820 w 20000"/>
              <a:gd name="T117" fmla="*/ 123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13" name="Namibie">
            <a:extLst>
              <a:ext uri="{FF2B5EF4-FFF2-40B4-BE49-F238E27FC236}">
                <a16:creationId xmlns:a16="http://schemas.microsoft.com/office/drawing/2014/main" id="{9F8D86D8-6902-48CE-B864-C1D40D55F69A}"/>
              </a:ext>
            </a:extLst>
          </p:cNvPr>
          <p:cNvSpPr>
            <a:spLocks/>
          </p:cNvSpPr>
          <p:nvPr/>
        </p:nvSpPr>
        <p:spPr bwMode="auto">
          <a:xfrm>
            <a:off x="8316082" y="4865521"/>
            <a:ext cx="292766" cy="278194"/>
          </a:xfrm>
          <a:custGeom>
            <a:avLst/>
            <a:gdLst>
              <a:gd name="T0" fmla="*/ 17162 w 20000"/>
              <a:gd name="T1" fmla="*/ 1062 h 20000"/>
              <a:gd name="T2" fmla="*/ 18378 w 20000"/>
              <a:gd name="T3" fmla="*/ 708 h 20000"/>
              <a:gd name="T4" fmla="*/ 18581 w 20000"/>
              <a:gd name="T5" fmla="*/ 708 h 20000"/>
              <a:gd name="T6" fmla="*/ 19426 w 20000"/>
              <a:gd name="T7" fmla="*/ 1062 h 20000"/>
              <a:gd name="T8" fmla="*/ 19966 w 20000"/>
              <a:gd name="T9" fmla="*/ 1451 h 20000"/>
              <a:gd name="T10" fmla="*/ 19426 w 20000"/>
              <a:gd name="T11" fmla="*/ 1451 h 20000"/>
              <a:gd name="T12" fmla="*/ 18919 w 20000"/>
              <a:gd name="T13" fmla="*/ 1628 h 20000"/>
              <a:gd name="T14" fmla="*/ 18581 w 20000"/>
              <a:gd name="T15" fmla="*/ 1628 h 20000"/>
              <a:gd name="T16" fmla="*/ 17500 w 20000"/>
              <a:gd name="T17" fmla="*/ 2372 h 20000"/>
              <a:gd name="T18" fmla="*/ 16993 w 20000"/>
              <a:gd name="T19" fmla="*/ 1628 h 20000"/>
              <a:gd name="T20" fmla="*/ 15777 w 20000"/>
              <a:gd name="T21" fmla="*/ 2018 h 20000"/>
              <a:gd name="T22" fmla="*/ 13818 w 20000"/>
              <a:gd name="T23" fmla="*/ 2372 h 20000"/>
              <a:gd name="T24" fmla="*/ 13480 w 20000"/>
              <a:gd name="T25" fmla="*/ 8212 h 20000"/>
              <a:gd name="T26" fmla="*/ 12095 w 20000"/>
              <a:gd name="T27" fmla="*/ 8212 h 20000"/>
              <a:gd name="T28" fmla="*/ 11892 w 20000"/>
              <a:gd name="T29" fmla="*/ 12991 h 20000"/>
              <a:gd name="T30" fmla="*/ 11554 w 20000"/>
              <a:gd name="T31" fmla="*/ 19221 h 20000"/>
              <a:gd name="T32" fmla="*/ 11047 w 20000"/>
              <a:gd name="T33" fmla="*/ 19221 h 20000"/>
              <a:gd name="T34" fmla="*/ 10304 w 20000"/>
              <a:gd name="T35" fmla="*/ 19752 h 20000"/>
              <a:gd name="T36" fmla="*/ 10169 w 20000"/>
              <a:gd name="T37" fmla="*/ 19965 h 20000"/>
              <a:gd name="T38" fmla="*/ 9628 w 20000"/>
              <a:gd name="T39" fmla="*/ 19752 h 20000"/>
              <a:gd name="T40" fmla="*/ 8919 w 20000"/>
              <a:gd name="T41" fmla="*/ 19752 h 20000"/>
              <a:gd name="T42" fmla="*/ 8412 w 20000"/>
              <a:gd name="T43" fmla="*/ 19752 h 20000"/>
              <a:gd name="T44" fmla="*/ 7534 w 20000"/>
              <a:gd name="T45" fmla="*/ 19398 h 20000"/>
              <a:gd name="T46" fmla="*/ 7534 w 20000"/>
              <a:gd name="T47" fmla="*/ 18478 h 20000"/>
              <a:gd name="T48" fmla="*/ 7399 w 20000"/>
              <a:gd name="T49" fmla="*/ 18478 h 20000"/>
              <a:gd name="T50" fmla="*/ 6993 w 20000"/>
              <a:gd name="T51" fmla="*/ 18478 h 20000"/>
              <a:gd name="T52" fmla="*/ 6655 w 20000"/>
              <a:gd name="T53" fmla="*/ 19221 h 20000"/>
              <a:gd name="T54" fmla="*/ 6486 w 20000"/>
              <a:gd name="T55" fmla="*/ 19398 h 20000"/>
              <a:gd name="T56" fmla="*/ 5270 w 20000"/>
              <a:gd name="T57" fmla="*/ 18301 h 20000"/>
              <a:gd name="T58" fmla="*/ 4730 w 20000"/>
              <a:gd name="T59" fmla="*/ 16850 h 20000"/>
              <a:gd name="T60" fmla="*/ 4730 w 20000"/>
              <a:gd name="T61" fmla="*/ 16106 h 20000"/>
              <a:gd name="T62" fmla="*/ 4561 w 20000"/>
              <a:gd name="T63" fmla="*/ 15540 h 20000"/>
              <a:gd name="T64" fmla="*/ 4223 w 20000"/>
              <a:gd name="T65" fmla="*/ 13522 h 20000"/>
              <a:gd name="T66" fmla="*/ 3885 w 20000"/>
              <a:gd name="T67" fmla="*/ 12637 h 20000"/>
              <a:gd name="T68" fmla="*/ 3682 w 20000"/>
              <a:gd name="T69" fmla="*/ 11150 h 20000"/>
              <a:gd name="T70" fmla="*/ 3682 w 20000"/>
              <a:gd name="T71" fmla="*/ 10053 h 20000"/>
              <a:gd name="T72" fmla="*/ 3682 w 20000"/>
              <a:gd name="T73" fmla="*/ 9168 h 20000"/>
              <a:gd name="T74" fmla="*/ 2973 w 20000"/>
              <a:gd name="T75" fmla="*/ 8212 h 20000"/>
              <a:gd name="T76" fmla="*/ 1959 w 20000"/>
              <a:gd name="T77" fmla="*/ 5487 h 20000"/>
              <a:gd name="T78" fmla="*/ 912 w 20000"/>
              <a:gd name="T79" fmla="*/ 3469 h 20000"/>
              <a:gd name="T80" fmla="*/ 541 w 20000"/>
              <a:gd name="T81" fmla="*/ 2549 h 20000"/>
              <a:gd name="T82" fmla="*/ 0 w 20000"/>
              <a:gd name="T83" fmla="*/ 1451 h 20000"/>
              <a:gd name="T84" fmla="*/ 0 w 20000"/>
              <a:gd name="T85" fmla="*/ 496 h 20000"/>
              <a:gd name="T86" fmla="*/ 203 w 20000"/>
              <a:gd name="T87" fmla="*/ 496 h 20000"/>
              <a:gd name="T88" fmla="*/ 912 w 20000"/>
              <a:gd name="T89" fmla="*/ 496 h 20000"/>
              <a:gd name="T90" fmla="*/ 1047 w 20000"/>
              <a:gd name="T91" fmla="*/ 496 h 20000"/>
              <a:gd name="T92" fmla="*/ 1959 w 20000"/>
              <a:gd name="T93" fmla="*/ 0 h 20000"/>
              <a:gd name="T94" fmla="*/ 2432 w 20000"/>
              <a:gd name="T95" fmla="*/ 142 h 20000"/>
              <a:gd name="T96" fmla="*/ 3345 w 20000"/>
              <a:gd name="T97" fmla="*/ 708 h 20000"/>
              <a:gd name="T98" fmla="*/ 3682 w 20000"/>
              <a:gd name="T99" fmla="*/ 708 h 20000"/>
              <a:gd name="T100" fmla="*/ 9628 w 20000"/>
              <a:gd name="T101" fmla="*/ 496 h 20000"/>
              <a:gd name="T102" fmla="*/ 9831 w 20000"/>
              <a:gd name="T103" fmla="*/ 1062 h 20000"/>
              <a:gd name="T104" fmla="*/ 10304 w 20000"/>
              <a:gd name="T105" fmla="*/ 1451 h 20000"/>
              <a:gd name="T106" fmla="*/ 12432 w 20000"/>
              <a:gd name="T107" fmla="*/ 1628 h 20000"/>
              <a:gd name="T108" fmla="*/ 13311 w 20000"/>
              <a:gd name="T109" fmla="*/ 1628 h 20000"/>
              <a:gd name="T110" fmla="*/ 13818 w 20000"/>
              <a:gd name="T111" fmla="*/ 1628 h 20000"/>
              <a:gd name="T112" fmla="*/ 14358 w 20000"/>
              <a:gd name="T113" fmla="*/ 1628 h 20000"/>
              <a:gd name="T114" fmla="*/ 17162 w 20000"/>
              <a:gd name="T115" fmla="*/ 106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14" name="Niger">
            <a:extLst>
              <a:ext uri="{FF2B5EF4-FFF2-40B4-BE49-F238E27FC236}">
                <a16:creationId xmlns:a16="http://schemas.microsoft.com/office/drawing/2014/main" id="{8F7D692E-DD1B-4B9B-B1C9-0063DE827E5C}"/>
              </a:ext>
            </a:extLst>
          </p:cNvPr>
          <p:cNvSpPr>
            <a:spLocks/>
          </p:cNvSpPr>
          <p:nvPr/>
        </p:nvSpPr>
        <p:spPr bwMode="auto">
          <a:xfrm>
            <a:off x="8061733" y="3959404"/>
            <a:ext cx="344431" cy="268920"/>
          </a:xfrm>
          <a:custGeom>
            <a:avLst/>
            <a:gdLst>
              <a:gd name="T0" fmla="*/ 15201 w 20000"/>
              <a:gd name="T1" fmla="*/ 0 h 20000"/>
              <a:gd name="T2" fmla="*/ 16839 w 20000"/>
              <a:gd name="T3" fmla="*/ 587 h 20000"/>
              <a:gd name="T4" fmla="*/ 17874 w 20000"/>
              <a:gd name="T5" fmla="*/ 1505 h 20000"/>
              <a:gd name="T6" fmla="*/ 18793 w 20000"/>
              <a:gd name="T7" fmla="*/ 954 h 20000"/>
              <a:gd name="T8" fmla="*/ 19080 w 20000"/>
              <a:gd name="T9" fmla="*/ 2092 h 20000"/>
              <a:gd name="T10" fmla="*/ 19080 w 20000"/>
              <a:gd name="T11" fmla="*/ 3450 h 20000"/>
              <a:gd name="T12" fmla="*/ 19511 w 20000"/>
              <a:gd name="T13" fmla="*/ 4000 h 20000"/>
              <a:gd name="T14" fmla="*/ 19511 w 20000"/>
              <a:gd name="T15" fmla="*/ 4587 h 20000"/>
              <a:gd name="T16" fmla="*/ 19971 w 20000"/>
              <a:gd name="T17" fmla="*/ 5505 h 20000"/>
              <a:gd name="T18" fmla="*/ 19799 w 20000"/>
              <a:gd name="T19" fmla="*/ 5688 h 20000"/>
              <a:gd name="T20" fmla="*/ 19511 w 20000"/>
              <a:gd name="T21" fmla="*/ 11009 h 20000"/>
              <a:gd name="T22" fmla="*/ 17586 w 20000"/>
              <a:gd name="T23" fmla="*/ 14055 h 20000"/>
              <a:gd name="T24" fmla="*/ 17270 w 20000"/>
              <a:gd name="T25" fmla="*/ 14642 h 20000"/>
              <a:gd name="T26" fmla="*/ 17155 w 20000"/>
              <a:gd name="T27" fmla="*/ 15376 h 20000"/>
              <a:gd name="T28" fmla="*/ 17155 w 20000"/>
              <a:gd name="T29" fmla="*/ 16147 h 20000"/>
              <a:gd name="T30" fmla="*/ 16839 w 20000"/>
              <a:gd name="T31" fmla="*/ 16881 h 20000"/>
              <a:gd name="T32" fmla="*/ 16408 w 20000"/>
              <a:gd name="T33" fmla="*/ 17101 h 20000"/>
              <a:gd name="T34" fmla="*/ 15948 w 20000"/>
              <a:gd name="T35" fmla="*/ 17468 h 20000"/>
              <a:gd name="T36" fmla="*/ 13707 w 20000"/>
              <a:gd name="T37" fmla="*/ 16881 h 20000"/>
              <a:gd name="T38" fmla="*/ 13276 w 20000"/>
              <a:gd name="T39" fmla="*/ 17101 h 20000"/>
              <a:gd name="T40" fmla="*/ 12816 w 20000"/>
              <a:gd name="T41" fmla="*/ 17468 h 20000"/>
              <a:gd name="T42" fmla="*/ 12385 w 20000"/>
              <a:gd name="T43" fmla="*/ 17651 h 20000"/>
              <a:gd name="T44" fmla="*/ 11638 w 20000"/>
              <a:gd name="T45" fmla="*/ 18055 h 20000"/>
              <a:gd name="T46" fmla="*/ 10115 w 20000"/>
              <a:gd name="T47" fmla="*/ 17101 h 20000"/>
              <a:gd name="T48" fmla="*/ 8649 w 20000"/>
              <a:gd name="T49" fmla="*/ 17468 h 20000"/>
              <a:gd name="T50" fmla="*/ 8218 w 20000"/>
              <a:gd name="T51" fmla="*/ 16881 h 20000"/>
              <a:gd name="T52" fmla="*/ 7471 w 20000"/>
              <a:gd name="T53" fmla="*/ 16514 h 20000"/>
              <a:gd name="T54" fmla="*/ 6724 w 20000"/>
              <a:gd name="T55" fmla="*/ 16147 h 20000"/>
              <a:gd name="T56" fmla="*/ 6724 w 20000"/>
              <a:gd name="T57" fmla="*/ 16514 h 20000"/>
              <a:gd name="T58" fmla="*/ 5833 w 20000"/>
              <a:gd name="T59" fmla="*/ 16514 h 20000"/>
              <a:gd name="T60" fmla="*/ 5374 w 20000"/>
              <a:gd name="T61" fmla="*/ 16881 h 20000"/>
              <a:gd name="T62" fmla="*/ 5057 w 20000"/>
              <a:gd name="T63" fmla="*/ 17651 h 20000"/>
              <a:gd name="T64" fmla="*/ 4339 w 20000"/>
              <a:gd name="T65" fmla="*/ 18459 h 20000"/>
              <a:gd name="T66" fmla="*/ 4339 w 20000"/>
              <a:gd name="T67" fmla="*/ 19963 h 20000"/>
              <a:gd name="T68" fmla="*/ 3879 w 20000"/>
              <a:gd name="T69" fmla="*/ 19376 h 20000"/>
              <a:gd name="T70" fmla="*/ 3420 w 20000"/>
              <a:gd name="T71" fmla="*/ 18606 h 20000"/>
              <a:gd name="T72" fmla="*/ 3132 w 20000"/>
              <a:gd name="T73" fmla="*/ 18606 h 20000"/>
              <a:gd name="T74" fmla="*/ 2845 w 20000"/>
              <a:gd name="T75" fmla="*/ 19376 h 20000"/>
              <a:gd name="T76" fmla="*/ 2414 w 20000"/>
              <a:gd name="T77" fmla="*/ 18606 h 20000"/>
              <a:gd name="T78" fmla="*/ 2701 w 20000"/>
              <a:gd name="T79" fmla="*/ 18459 h 20000"/>
              <a:gd name="T80" fmla="*/ 2414 w 20000"/>
              <a:gd name="T81" fmla="*/ 18055 h 20000"/>
              <a:gd name="T82" fmla="*/ 1954 w 20000"/>
              <a:gd name="T83" fmla="*/ 18055 h 20000"/>
              <a:gd name="T84" fmla="*/ 1063 w 20000"/>
              <a:gd name="T85" fmla="*/ 17468 h 20000"/>
              <a:gd name="T86" fmla="*/ 1063 w 20000"/>
              <a:gd name="T87" fmla="*/ 17101 h 20000"/>
              <a:gd name="T88" fmla="*/ 1494 w 20000"/>
              <a:gd name="T89" fmla="*/ 17101 h 20000"/>
              <a:gd name="T90" fmla="*/ 1494 w 20000"/>
              <a:gd name="T91" fmla="*/ 16881 h 20000"/>
              <a:gd name="T92" fmla="*/ 1063 w 20000"/>
              <a:gd name="T93" fmla="*/ 16881 h 20000"/>
              <a:gd name="T94" fmla="*/ 460 w 20000"/>
              <a:gd name="T95" fmla="*/ 16147 h 20000"/>
              <a:gd name="T96" fmla="*/ 316 w 20000"/>
              <a:gd name="T97" fmla="*/ 15596 h 20000"/>
              <a:gd name="T98" fmla="*/ 0 w 20000"/>
              <a:gd name="T99" fmla="*/ 15009 h 20000"/>
              <a:gd name="T100" fmla="*/ 0 w 20000"/>
              <a:gd name="T101" fmla="*/ 14422 h 20000"/>
              <a:gd name="T102" fmla="*/ 1207 w 20000"/>
              <a:gd name="T103" fmla="*/ 14055 h 20000"/>
              <a:gd name="T104" fmla="*/ 1494 w 20000"/>
              <a:gd name="T105" fmla="*/ 13651 h 20000"/>
              <a:gd name="T106" fmla="*/ 3879 w 20000"/>
              <a:gd name="T107" fmla="*/ 13505 h 20000"/>
              <a:gd name="T108" fmla="*/ 4339 w 20000"/>
              <a:gd name="T109" fmla="*/ 13651 h 20000"/>
              <a:gd name="T110" fmla="*/ 4770 w 20000"/>
              <a:gd name="T111" fmla="*/ 12550 h 20000"/>
              <a:gd name="T112" fmla="*/ 5057 w 20000"/>
              <a:gd name="T113" fmla="*/ 11009 h 20000"/>
              <a:gd name="T114" fmla="*/ 5374 w 20000"/>
              <a:gd name="T115" fmla="*/ 10642 h 20000"/>
              <a:gd name="T116" fmla="*/ 5374 w 20000"/>
              <a:gd name="T117" fmla="*/ 7413 h 20000"/>
              <a:gd name="T118" fmla="*/ 7471 w 20000"/>
              <a:gd name="T119" fmla="*/ 6459 h 20000"/>
              <a:gd name="T120" fmla="*/ 9397 w 20000"/>
              <a:gd name="T121" fmla="*/ 4183 h 20000"/>
              <a:gd name="T122" fmla="*/ 13994 w 20000"/>
              <a:gd name="T123" fmla="*/ 954 h 20000"/>
              <a:gd name="T124" fmla="*/ 15201 w 20000"/>
              <a:gd name="T12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15" name="Zambie">
            <a:extLst>
              <a:ext uri="{FF2B5EF4-FFF2-40B4-BE49-F238E27FC236}">
                <a16:creationId xmlns:a16="http://schemas.microsoft.com/office/drawing/2014/main" id="{2E7E93B4-AE73-4B0B-A1D9-BF5AA7123F6B}"/>
              </a:ext>
            </a:extLst>
          </p:cNvPr>
          <p:cNvSpPr>
            <a:spLocks/>
          </p:cNvSpPr>
          <p:nvPr/>
        </p:nvSpPr>
        <p:spPr bwMode="auto">
          <a:xfrm>
            <a:off x="8538637" y="4670785"/>
            <a:ext cx="259648" cy="222555"/>
          </a:xfrm>
          <a:custGeom>
            <a:avLst/>
            <a:gdLst>
              <a:gd name="T0" fmla="*/ 15871 w 20000"/>
              <a:gd name="T1" fmla="*/ 1153 h 20000"/>
              <a:gd name="T2" fmla="*/ 16818 w 20000"/>
              <a:gd name="T3" fmla="*/ 1375 h 20000"/>
              <a:gd name="T4" fmla="*/ 18030 w 20000"/>
              <a:gd name="T5" fmla="*/ 1818 h 20000"/>
              <a:gd name="T6" fmla="*/ 18598 w 20000"/>
              <a:gd name="T7" fmla="*/ 2084 h 20000"/>
              <a:gd name="T8" fmla="*/ 19583 w 20000"/>
              <a:gd name="T9" fmla="*/ 3636 h 20000"/>
              <a:gd name="T10" fmla="*/ 19962 w 20000"/>
              <a:gd name="T11" fmla="*/ 4789 h 20000"/>
              <a:gd name="T12" fmla="*/ 19394 w 20000"/>
              <a:gd name="T13" fmla="*/ 5942 h 20000"/>
              <a:gd name="T14" fmla="*/ 18977 w 20000"/>
              <a:gd name="T15" fmla="*/ 7805 h 20000"/>
              <a:gd name="T16" fmla="*/ 19394 w 20000"/>
              <a:gd name="T17" fmla="*/ 8692 h 20000"/>
              <a:gd name="T18" fmla="*/ 18598 w 20000"/>
              <a:gd name="T19" fmla="*/ 9845 h 20000"/>
              <a:gd name="T20" fmla="*/ 18598 w 20000"/>
              <a:gd name="T21" fmla="*/ 11663 h 20000"/>
              <a:gd name="T22" fmla="*/ 13864 w 20000"/>
              <a:gd name="T23" fmla="*/ 14412 h 20000"/>
              <a:gd name="T24" fmla="*/ 13485 w 20000"/>
              <a:gd name="T25" fmla="*/ 15122 h 20000"/>
              <a:gd name="T26" fmla="*/ 11364 w 20000"/>
              <a:gd name="T27" fmla="*/ 15565 h 20000"/>
              <a:gd name="T28" fmla="*/ 10379 w 20000"/>
              <a:gd name="T29" fmla="*/ 16940 h 20000"/>
              <a:gd name="T30" fmla="*/ 8598 w 20000"/>
              <a:gd name="T31" fmla="*/ 19468 h 20000"/>
              <a:gd name="T32" fmla="*/ 7652 w 20000"/>
              <a:gd name="T33" fmla="*/ 19468 h 20000"/>
              <a:gd name="T34" fmla="*/ 5265 w 20000"/>
              <a:gd name="T35" fmla="*/ 19246 h 20000"/>
              <a:gd name="T36" fmla="*/ 3712 w 20000"/>
              <a:gd name="T37" fmla="*/ 18315 h 20000"/>
              <a:gd name="T38" fmla="*/ 2159 w 20000"/>
              <a:gd name="T39" fmla="*/ 18758 h 20000"/>
              <a:gd name="T40" fmla="*/ 0 w 20000"/>
              <a:gd name="T41" fmla="*/ 15787 h 20000"/>
              <a:gd name="T42" fmla="*/ 3485 w 20000"/>
              <a:gd name="T43" fmla="*/ 9623 h 20000"/>
              <a:gd name="T44" fmla="*/ 3485 w 20000"/>
              <a:gd name="T45" fmla="*/ 8692 h 20000"/>
              <a:gd name="T46" fmla="*/ 3485 w 20000"/>
              <a:gd name="T47" fmla="*/ 5055 h 20000"/>
              <a:gd name="T48" fmla="*/ 4470 w 20000"/>
              <a:gd name="T49" fmla="*/ 6608 h 20000"/>
              <a:gd name="T50" fmla="*/ 6061 w 20000"/>
              <a:gd name="T51" fmla="*/ 6608 h 20000"/>
              <a:gd name="T52" fmla="*/ 7803 w 20000"/>
              <a:gd name="T53" fmla="*/ 7317 h 20000"/>
              <a:gd name="T54" fmla="*/ 8598 w 20000"/>
              <a:gd name="T55" fmla="*/ 6608 h 20000"/>
              <a:gd name="T56" fmla="*/ 9773 w 20000"/>
              <a:gd name="T57" fmla="*/ 7982 h 20000"/>
              <a:gd name="T58" fmla="*/ 11742 w 20000"/>
              <a:gd name="T59" fmla="*/ 9623 h 20000"/>
              <a:gd name="T60" fmla="*/ 12917 w 20000"/>
              <a:gd name="T61" fmla="*/ 9845 h 20000"/>
              <a:gd name="T62" fmla="*/ 13295 w 20000"/>
              <a:gd name="T63" fmla="*/ 7982 h 20000"/>
              <a:gd name="T64" fmla="*/ 12727 w 20000"/>
              <a:gd name="T65" fmla="*/ 8514 h 20000"/>
              <a:gd name="T66" fmla="*/ 11136 w 20000"/>
              <a:gd name="T67" fmla="*/ 7317 h 20000"/>
              <a:gd name="T68" fmla="*/ 11136 w 20000"/>
              <a:gd name="T69" fmla="*/ 5942 h 20000"/>
              <a:gd name="T70" fmla="*/ 11364 w 20000"/>
              <a:gd name="T71" fmla="*/ 4346 h 20000"/>
              <a:gd name="T72" fmla="*/ 11136 w 20000"/>
              <a:gd name="T73" fmla="*/ 2528 h 20000"/>
              <a:gd name="T74" fmla="*/ 11932 w 20000"/>
              <a:gd name="T75" fmla="*/ 710 h 20000"/>
              <a:gd name="T76" fmla="*/ 15265 w 20000"/>
              <a:gd name="T7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16" name="Sénégale">
            <a:extLst>
              <a:ext uri="{FF2B5EF4-FFF2-40B4-BE49-F238E27FC236}">
                <a16:creationId xmlns:a16="http://schemas.microsoft.com/office/drawing/2014/main" id="{0704C9ED-C646-4D64-8718-E8A487606798}"/>
              </a:ext>
            </a:extLst>
          </p:cNvPr>
          <p:cNvSpPr>
            <a:spLocks/>
          </p:cNvSpPr>
          <p:nvPr/>
        </p:nvSpPr>
        <p:spPr bwMode="auto">
          <a:xfrm>
            <a:off x="7677560" y="4113073"/>
            <a:ext cx="133798" cy="98030"/>
          </a:xfrm>
          <a:custGeom>
            <a:avLst/>
            <a:gdLst>
              <a:gd name="T0" fmla="*/ 2222 w 20000"/>
              <a:gd name="T1" fmla="*/ 2030 h 20000"/>
              <a:gd name="T2" fmla="*/ 3778 w 20000"/>
              <a:gd name="T3" fmla="*/ 406 h 20000"/>
              <a:gd name="T4" fmla="*/ 6148 w 20000"/>
              <a:gd name="T5" fmla="*/ 406 h 20000"/>
              <a:gd name="T6" fmla="*/ 9185 w 20000"/>
              <a:gd name="T7" fmla="*/ 0 h 20000"/>
              <a:gd name="T8" fmla="*/ 10296 w 20000"/>
              <a:gd name="T9" fmla="*/ 406 h 20000"/>
              <a:gd name="T10" fmla="*/ 11926 w 20000"/>
              <a:gd name="T11" fmla="*/ 3147 h 20000"/>
              <a:gd name="T12" fmla="*/ 13037 w 20000"/>
              <a:gd name="T13" fmla="*/ 3147 h 20000"/>
              <a:gd name="T14" fmla="*/ 13407 w 20000"/>
              <a:gd name="T15" fmla="*/ 5787 h 20000"/>
              <a:gd name="T16" fmla="*/ 14148 w 20000"/>
              <a:gd name="T17" fmla="*/ 5787 h 20000"/>
              <a:gd name="T18" fmla="*/ 14963 w 20000"/>
              <a:gd name="T19" fmla="*/ 7310 h 20000"/>
              <a:gd name="T20" fmla="*/ 15259 w 20000"/>
              <a:gd name="T21" fmla="*/ 8325 h 20000"/>
              <a:gd name="T22" fmla="*/ 17259 w 20000"/>
              <a:gd name="T23" fmla="*/ 8934 h 20000"/>
              <a:gd name="T24" fmla="*/ 17259 w 20000"/>
              <a:gd name="T25" fmla="*/ 10964 h 20000"/>
              <a:gd name="T26" fmla="*/ 18000 w 20000"/>
              <a:gd name="T27" fmla="*/ 11574 h 20000"/>
              <a:gd name="T28" fmla="*/ 17259 w 20000"/>
              <a:gd name="T29" fmla="*/ 14112 h 20000"/>
              <a:gd name="T30" fmla="*/ 18000 w 20000"/>
              <a:gd name="T31" fmla="*/ 15736 h 20000"/>
              <a:gd name="T32" fmla="*/ 18444 w 20000"/>
              <a:gd name="T33" fmla="*/ 15736 h 20000"/>
              <a:gd name="T34" fmla="*/ 19926 w 20000"/>
              <a:gd name="T35" fmla="*/ 17259 h 20000"/>
              <a:gd name="T36" fmla="*/ 19926 w 20000"/>
              <a:gd name="T37" fmla="*/ 19391 h 20000"/>
              <a:gd name="T38" fmla="*/ 18000 w 20000"/>
              <a:gd name="T39" fmla="*/ 19391 h 20000"/>
              <a:gd name="T40" fmla="*/ 17259 w 20000"/>
              <a:gd name="T41" fmla="*/ 19391 h 20000"/>
              <a:gd name="T42" fmla="*/ 16148 w 20000"/>
              <a:gd name="T43" fmla="*/ 19898 h 20000"/>
              <a:gd name="T44" fmla="*/ 14148 w 20000"/>
              <a:gd name="T45" fmla="*/ 19391 h 20000"/>
              <a:gd name="T46" fmla="*/ 14148 w 20000"/>
              <a:gd name="T47" fmla="*/ 18274 h 20000"/>
              <a:gd name="T48" fmla="*/ 11926 w 20000"/>
              <a:gd name="T49" fmla="*/ 18274 h 20000"/>
              <a:gd name="T50" fmla="*/ 6889 w 20000"/>
              <a:gd name="T51" fmla="*/ 18274 h 20000"/>
              <a:gd name="T52" fmla="*/ 5407 w 20000"/>
              <a:gd name="T53" fmla="*/ 19391 h 20000"/>
              <a:gd name="T54" fmla="*/ 4222 w 20000"/>
              <a:gd name="T55" fmla="*/ 19391 h 20000"/>
              <a:gd name="T56" fmla="*/ 1926 w 20000"/>
              <a:gd name="T57" fmla="*/ 19898 h 20000"/>
              <a:gd name="T58" fmla="*/ 4222 w 20000"/>
              <a:gd name="T59" fmla="*/ 18274 h 20000"/>
              <a:gd name="T60" fmla="*/ 1926 w 20000"/>
              <a:gd name="T61" fmla="*/ 18274 h 20000"/>
              <a:gd name="T62" fmla="*/ 1185 w 20000"/>
              <a:gd name="T63" fmla="*/ 16751 h 20000"/>
              <a:gd name="T64" fmla="*/ 4963 w 20000"/>
              <a:gd name="T65" fmla="*/ 15736 h 20000"/>
              <a:gd name="T66" fmla="*/ 4963 w 20000"/>
              <a:gd name="T67" fmla="*/ 15127 h 20000"/>
              <a:gd name="T68" fmla="*/ 6148 w 20000"/>
              <a:gd name="T69" fmla="*/ 15127 h 20000"/>
              <a:gd name="T70" fmla="*/ 7259 w 20000"/>
              <a:gd name="T71" fmla="*/ 14112 h 20000"/>
              <a:gd name="T72" fmla="*/ 10296 w 20000"/>
              <a:gd name="T73" fmla="*/ 15736 h 20000"/>
              <a:gd name="T74" fmla="*/ 11926 w 20000"/>
              <a:gd name="T75" fmla="*/ 14112 h 20000"/>
              <a:gd name="T76" fmla="*/ 9926 w 20000"/>
              <a:gd name="T77" fmla="*/ 14112 h 20000"/>
              <a:gd name="T78" fmla="*/ 8000 w 20000"/>
              <a:gd name="T79" fmla="*/ 13096 h 20000"/>
              <a:gd name="T80" fmla="*/ 5407 w 20000"/>
              <a:gd name="T81" fmla="*/ 13096 h 20000"/>
              <a:gd name="T82" fmla="*/ 1926 w 20000"/>
              <a:gd name="T83" fmla="*/ 14112 h 20000"/>
              <a:gd name="T84" fmla="*/ 1926 w 20000"/>
              <a:gd name="T85" fmla="*/ 13096 h 20000"/>
              <a:gd name="T86" fmla="*/ 2222 w 20000"/>
              <a:gd name="T87" fmla="*/ 12589 h 20000"/>
              <a:gd name="T88" fmla="*/ 1185 w 20000"/>
              <a:gd name="T89" fmla="*/ 12589 h 20000"/>
              <a:gd name="T90" fmla="*/ 296 w 20000"/>
              <a:gd name="T91" fmla="*/ 11574 h 20000"/>
              <a:gd name="T92" fmla="*/ 0 w 20000"/>
              <a:gd name="T93" fmla="*/ 8934 h 20000"/>
              <a:gd name="T94" fmla="*/ 296 w 20000"/>
              <a:gd name="T95" fmla="*/ 7310 h 20000"/>
              <a:gd name="T96" fmla="*/ 1926 w 20000"/>
              <a:gd name="T97" fmla="*/ 4772 h 20000"/>
              <a:gd name="T98" fmla="*/ 2222 w 20000"/>
              <a:gd name="T99" fmla="*/ 20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17" name="Zimbabwe">
            <a:extLst>
              <a:ext uri="{FF2B5EF4-FFF2-40B4-BE49-F238E27FC236}">
                <a16:creationId xmlns:a16="http://schemas.microsoft.com/office/drawing/2014/main" id="{A253F67B-B633-423A-B4F2-050011FE1249}"/>
              </a:ext>
            </a:extLst>
          </p:cNvPr>
          <p:cNvSpPr>
            <a:spLocks/>
          </p:cNvSpPr>
          <p:nvPr/>
        </p:nvSpPr>
        <p:spPr bwMode="auto">
          <a:xfrm>
            <a:off x="8607523" y="4839026"/>
            <a:ext cx="170891" cy="154993"/>
          </a:xfrm>
          <a:custGeom>
            <a:avLst/>
            <a:gdLst>
              <a:gd name="T0" fmla="*/ 0 w 20000"/>
              <a:gd name="T1" fmla="*/ 6026 h 20000"/>
              <a:gd name="T2" fmla="*/ 1207 w 20000"/>
              <a:gd name="T3" fmla="*/ 6282 h 20000"/>
              <a:gd name="T4" fmla="*/ 3563 w 20000"/>
              <a:gd name="T5" fmla="*/ 6282 h 20000"/>
              <a:gd name="T6" fmla="*/ 3851 w 20000"/>
              <a:gd name="T7" fmla="*/ 6987 h 20000"/>
              <a:gd name="T8" fmla="*/ 5057 w 20000"/>
              <a:gd name="T9" fmla="*/ 6282 h 20000"/>
              <a:gd name="T10" fmla="*/ 6264 w 20000"/>
              <a:gd name="T11" fmla="*/ 3654 h 20000"/>
              <a:gd name="T12" fmla="*/ 7759 w 20000"/>
              <a:gd name="T13" fmla="*/ 2628 h 20000"/>
              <a:gd name="T14" fmla="*/ 9253 w 20000"/>
              <a:gd name="T15" fmla="*/ 1987 h 20000"/>
              <a:gd name="T16" fmla="*/ 9253 w 20000"/>
              <a:gd name="T17" fmla="*/ 641 h 20000"/>
              <a:gd name="T18" fmla="*/ 11322 w 20000"/>
              <a:gd name="T19" fmla="*/ 0 h 20000"/>
              <a:gd name="T20" fmla="*/ 12529 w 20000"/>
              <a:gd name="T21" fmla="*/ 0 h 20000"/>
              <a:gd name="T22" fmla="*/ 13103 w 20000"/>
              <a:gd name="T23" fmla="*/ 0 h 20000"/>
              <a:gd name="T24" fmla="*/ 13736 w 20000"/>
              <a:gd name="T25" fmla="*/ 1026 h 20000"/>
              <a:gd name="T26" fmla="*/ 15517 w 20000"/>
              <a:gd name="T27" fmla="*/ 641 h 20000"/>
              <a:gd name="T28" fmla="*/ 16092 w 20000"/>
              <a:gd name="T29" fmla="*/ 1026 h 20000"/>
              <a:gd name="T30" fmla="*/ 17011 w 20000"/>
              <a:gd name="T31" fmla="*/ 1667 h 20000"/>
              <a:gd name="T32" fmla="*/ 17586 w 20000"/>
              <a:gd name="T33" fmla="*/ 1987 h 20000"/>
              <a:gd name="T34" fmla="*/ 19368 w 20000"/>
              <a:gd name="T35" fmla="*/ 1987 h 20000"/>
              <a:gd name="T36" fmla="*/ 19368 w 20000"/>
              <a:gd name="T37" fmla="*/ 2628 h 20000"/>
              <a:gd name="T38" fmla="*/ 19943 w 20000"/>
              <a:gd name="T39" fmla="*/ 4295 h 20000"/>
              <a:gd name="T40" fmla="*/ 19943 w 20000"/>
              <a:gd name="T41" fmla="*/ 6026 h 20000"/>
              <a:gd name="T42" fmla="*/ 19943 w 20000"/>
              <a:gd name="T43" fmla="*/ 7628 h 20000"/>
              <a:gd name="T44" fmla="*/ 19943 w 20000"/>
              <a:gd name="T45" fmla="*/ 8013 h 20000"/>
              <a:gd name="T46" fmla="*/ 19368 w 20000"/>
              <a:gd name="T47" fmla="*/ 8654 h 20000"/>
              <a:gd name="T48" fmla="*/ 19943 w 20000"/>
              <a:gd name="T49" fmla="*/ 8910 h 20000"/>
              <a:gd name="T50" fmla="*/ 19368 w 20000"/>
              <a:gd name="T51" fmla="*/ 8910 h 20000"/>
              <a:gd name="T52" fmla="*/ 19368 w 20000"/>
              <a:gd name="T53" fmla="*/ 10256 h 20000"/>
              <a:gd name="T54" fmla="*/ 19368 w 20000"/>
              <a:gd name="T55" fmla="*/ 11282 h 20000"/>
              <a:gd name="T56" fmla="*/ 19943 w 20000"/>
              <a:gd name="T57" fmla="*/ 12308 h 20000"/>
              <a:gd name="T58" fmla="*/ 18793 w 20000"/>
              <a:gd name="T59" fmla="*/ 13910 h 20000"/>
              <a:gd name="T60" fmla="*/ 18448 w 20000"/>
              <a:gd name="T61" fmla="*/ 14936 h 20000"/>
              <a:gd name="T62" fmla="*/ 18448 w 20000"/>
              <a:gd name="T63" fmla="*/ 15897 h 20000"/>
              <a:gd name="T64" fmla="*/ 17874 w 20000"/>
              <a:gd name="T65" fmla="*/ 17308 h 20000"/>
              <a:gd name="T66" fmla="*/ 15172 w 20000"/>
              <a:gd name="T67" fmla="*/ 19936 h 20000"/>
              <a:gd name="T68" fmla="*/ 14598 w 20000"/>
              <a:gd name="T69" fmla="*/ 19231 h 20000"/>
              <a:gd name="T70" fmla="*/ 13103 w 20000"/>
              <a:gd name="T71" fmla="*/ 19936 h 20000"/>
              <a:gd name="T72" fmla="*/ 11609 w 20000"/>
              <a:gd name="T73" fmla="*/ 19231 h 20000"/>
              <a:gd name="T74" fmla="*/ 10115 w 20000"/>
              <a:gd name="T75" fmla="*/ 19231 h 20000"/>
              <a:gd name="T76" fmla="*/ 9253 w 20000"/>
              <a:gd name="T77" fmla="*/ 19231 h 20000"/>
              <a:gd name="T78" fmla="*/ 9253 w 20000"/>
              <a:gd name="T79" fmla="*/ 17564 h 20000"/>
              <a:gd name="T80" fmla="*/ 7759 w 20000"/>
              <a:gd name="T81" fmla="*/ 17308 h 20000"/>
              <a:gd name="T82" fmla="*/ 6839 w 20000"/>
              <a:gd name="T83" fmla="*/ 17308 h 20000"/>
              <a:gd name="T84" fmla="*/ 6264 w 20000"/>
              <a:gd name="T85" fmla="*/ 15897 h 20000"/>
              <a:gd name="T86" fmla="*/ 5977 w 20000"/>
              <a:gd name="T87" fmla="*/ 13910 h 20000"/>
              <a:gd name="T88" fmla="*/ 5402 w 20000"/>
              <a:gd name="T89" fmla="*/ 13910 h 20000"/>
              <a:gd name="T90" fmla="*/ 5057 w 20000"/>
              <a:gd name="T91" fmla="*/ 12308 h 20000"/>
              <a:gd name="T92" fmla="*/ 3563 w 20000"/>
              <a:gd name="T93" fmla="*/ 11667 h 20000"/>
              <a:gd name="T94" fmla="*/ 2126 w 20000"/>
              <a:gd name="T95" fmla="*/ 10641 h 20000"/>
              <a:gd name="T96" fmla="*/ 2126 w 20000"/>
              <a:gd name="T97" fmla="*/ 9615 h 20000"/>
              <a:gd name="T98" fmla="*/ 575 w 20000"/>
              <a:gd name="T99" fmla="*/ 7628 h 20000"/>
              <a:gd name="T100" fmla="*/ 0 w 20000"/>
              <a:gd name="T101" fmla="*/ 602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18" name="Afrique du sud">
            <a:extLst>
              <a:ext uri="{FF2B5EF4-FFF2-40B4-BE49-F238E27FC236}">
                <a16:creationId xmlns:a16="http://schemas.microsoft.com/office/drawing/2014/main" id="{1A6E6F2B-CB5B-4EF5-A0D3-15347FF0294F}"/>
              </a:ext>
            </a:extLst>
          </p:cNvPr>
          <p:cNvSpPr>
            <a:spLocks/>
          </p:cNvSpPr>
          <p:nvPr/>
        </p:nvSpPr>
        <p:spPr bwMode="auto">
          <a:xfrm>
            <a:off x="8410137" y="4987396"/>
            <a:ext cx="356354" cy="302039"/>
          </a:xfrm>
          <a:custGeom>
            <a:avLst/>
            <a:gdLst>
              <a:gd name="T0" fmla="*/ 15090 w 20000"/>
              <a:gd name="T1" fmla="*/ 523 h 20000"/>
              <a:gd name="T2" fmla="*/ 13953 w 20000"/>
              <a:gd name="T3" fmla="*/ 1373 h 20000"/>
              <a:gd name="T4" fmla="*/ 13509 w 20000"/>
              <a:gd name="T5" fmla="*/ 1699 h 20000"/>
              <a:gd name="T6" fmla="*/ 12788 w 20000"/>
              <a:gd name="T7" fmla="*/ 2549 h 20000"/>
              <a:gd name="T8" fmla="*/ 12372 w 20000"/>
              <a:gd name="T9" fmla="*/ 3562 h 20000"/>
              <a:gd name="T10" fmla="*/ 11068 w 20000"/>
              <a:gd name="T11" fmla="*/ 5261 h 20000"/>
              <a:gd name="T12" fmla="*/ 9764 w 20000"/>
              <a:gd name="T13" fmla="*/ 5261 h 20000"/>
              <a:gd name="T14" fmla="*/ 8350 w 20000"/>
              <a:gd name="T15" fmla="*/ 4739 h 20000"/>
              <a:gd name="T16" fmla="*/ 7628 w 20000"/>
              <a:gd name="T17" fmla="*/ 5752 h 20000"/>
              <a:gd name="T18" fmla="*/ 6463 w 20000"/>
              <a:gd name="T19" fmla="*/ 6601 h 20000"/>
              <a:gd name="T20" fmla="*/ 5742 w 20000"/>
              <a:gd name="T21" fmla="*/ 6765 h 20000"/>
              <a:gd name="T22" fmla="*/ 5049 w 20000"/>
              <a:gd name="T23" fmla="*/ 6275 h 20000"/>
              <a:gd name="T24" fmla="*/ 5049 w 20000"/>
              <a:gd name="T25" fmla="*/ 5261 h 20000"/>
              <a:gd name="T26" fmla="*/ 4438 w 20000"/>
              <a:gd name="T27" fmla="*/ 3889 h 20000"/>
              <a:gd name="T28" fmla="*/ 3745 w 20000"/>
              <a:gd name="T29" fmla="*/ 9641 h 20000"/>
              <a:gd name="T30" fmla="*/ 3024 w 20000"/>
              <a:gd name="T31" fmla="*/ 10359 h 20000"/>
              <a:gd name="T32" fmla="*/ 1997 w 20000"/>
              <a:gd name="T33" fmla="*/ 10163 h 20000"/>
              <a:gd name="T34" fmla="*/ 860 w 20000"/>
              <a:gd name="T35" fmla="*/ 9837 h 20000"/>
              <a:gd name="T36" fmla="*/ 749 w 20000"/>
              <a:gd name="T37" fmla="*/ 8954 h 20000"/>
              <a:gd name="T38" fmla="*/ 166 w 20000"/>
              <a:gd name="T39" fmla="*/ 9641 h 20000"/>
              <a:gd name="T40" fmla="*/ 166 w 20000"/>
              <a:gd name="T41" fmla="*/ 10686 h 20000"/>
              <a:gd name="T42" fmla="*/ 1886 w 20000"/>
              <a:gd name="T43" fmla="*/ 14706 h 20000"/>
              <a:gd name="T44" fmla="*/ 1886 w 20000"/>
              <a:gd name="T45" fmla="*/ 16438 h 20000"/>
              <a:gd name="T46" fmla="*/ 1442 w 20000"/>
              <a:gd name="T47" fmla="*/ 16765 h 20000"/>
              <a:gd name="T48" fmla="*/ 1886 w 20000"/>
              <a:gd name="T49" fmla="*/ 18954 h 20000"/>
              <a:gd name="T50" fmla="*/ 1997 w 20000"/>
              <a:gd name="T51" fmla="*/ 18627 h 20000"/>
              <a:gd name="T52" fmla="*/ 2607 w 20000"/>
              <a:gd name="T53" fmla="*/ 19118 h 20000"/>
              <a:gd name="T54" fmla="*/ 3162 w 20000"/>
              <a:gd name="T55" fmla="*/ 19641 h 20000"/>
              <a:gd name="T56" fmla="*/ 4161 w 20000"/>
              <a:gd name="T57" fmla="*/ 19444 h 20000"/>
              <a:gd name="T58" fmla="*/ 5603 w 20000"/>
              <a:gd name="T59" fmla="*/ 19118 h 20000"/>
              <a:gd name="T60" fmla="*/ 6463 w 20000"/>
              <a:gd name="T61" fmla="*/ 18627 h 20000"/>
              <a:gd name="T62" fmla="*/ 8350 w 20000"/>
              <a:gd name="T63" fmla="*/ 18627 h 20000"/>
              <a:gd name="T64" fmla="*/ 9931 w 20000"/>
              <a:gd name="T65" fmla="*/ 18627 h 20000"/>
              <a:gd name="T66" fmla="*/ 10902 w 20000"/>
              <a:gd name="T67" fmla="*/ 18301 h 20000"/>
              <a:gd name="T68" fmla="*/ 14092 w 20000"/>
              <a:gd name="T69" fmla="*/ 16438 h 20000"/>
              <a:gd name="T70" fmla="*/ 16533 w 20000"/>
              <a:gd name="T71" fmla="*/ 13889 h 20000"/>
              <a:gd name="T72" fmla="*/ 17365 w 20000"/>
              <a:gd name="T73" fmla="*/ 12353 h 20000"/>
              <a:gd name="T74" fmla="*/ 18974 w 20000"/>
              <a:gd name="T75" fmla="*/ 10163 h 20000"/>
              <a:gd name="T76" fmla="*/ 19972 w 20000"/>
              <a:gd name="T77" fmla="*/ 7484 h 20000"/>
              <a:gd name="T78" fmla="*/ 18974 w 20000"/>
              <a:gd name="T79" fmla="*/ 7092 h 20000"/>
              <a:gd name="T80" fmla="*/ 18114 w 20000"/>
              <a:gd name="T81" fmla="*/ 7614 h 20000"/>
              <a:gd name="T82" fmla="*/ 18114 w 20000"/>
              <a:gd name="T83" fmla="*/ 5752 h 20000"/>
              <a:gd name="T84" fmla="*/ 18974 w 20000"/>
              <a:gd name="T85" fmla="*/ 5425 h 20000"/>
              <a:gd name="T86" fmla="*/ 18974 w 20000"/>
              <a:gd name="T87" fmla="*/ 3235 h 20000"/>
              <a:gd name="T88" fmla="*/ 18835 w 20000"/>
              <a:gd name="T89" fmla="*/ 1373 h 20000"/>
              <a:gd name="T90" fmla="*/ 18391 w 20000"/>
              <a:gd name="T91" fmla="*/ 359 h 20000"/>
              <a:gd name="T92" fmla="*/ 17365 w 20000"/>
              <a:gd name="T93" fmla="*/ 359 h 20000"/>
              <a:gd name="T94" fmla="*/ 15950 w 20000"/>
              <a:gd name="T9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19" name="Swaziland">
            <a:extLst>
              <a:ext uri="{FF2B5EF4-FFF2-40B4-BE49-F238E27FC236}">
                <a16:creationId xmlns:a16="http://schemas.microsoft.com/office/drawing/2014/main" id="{D09B1D45-A2F9-41C1-85D6-EC03B7B9B875}"/>
              </a:ext>
            </a:extLst>
          </p:cNvPr>
          <p:cNvSpPr>
            <a:spLocks/>
          </p:cNvSpPr>
          <p:nvPr/>
        </p:nvSpPr>
        <p:spPr bwMode="auto">
          <a:xfrm>
            <a:off x="8720125" y="5074828"/>
            <a:ext cx="34443" cy="29144"/>
          </a:xfrm>
          <a:custGeom>
            <a:avLst/>
            <a:gdLst>
              <a:gd name="T0" fmla="*/ 16812 w 20000"/>
              <a:gd name="T1" fmla="*/ 0 h 20000"/>
              <a:gd name="T2" fmla="*/ 19710 w 20000"/>
              <a:gd name="T3" fmla="*/ 5517 h 20000"/>
              <a:gd name="T4" fmla="*/ 16812 w 20000"/>
              <a:gd name="T5" fmla="*/ 14138 h 20000"/>
              <a:gd name="T6" fmla="*/ 16812 w 20000"/>
              <a:gd name="T7" fmla="*/ 19655 h 20000"/>
              <a:gd name="T8" fmla="*/ 7826 w 20000"/>
              <a:gd name="T9" fmla="*/ 19655 h 20000"/>
              <a:gd name="T10" fmla="*/ 0 w 20000"/>
              <a:gd name="T11" fmla="*/ 8966 h 20000"/>
              <a:gd name="T12" fmla="*/ 7826 w 20000"/>
              <a:gd name="T13" fmla="*/ 0 h 20000"/>
              <a:gd name="T14" fmla="*/ 16812 w 20000"/>
              <a:gd name="T15" fmla="*/ 0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20" name="Tchad">
            <a:extLst>
              <a:ext uri="{FF2B5EF4-FFF2-40B4-BE49-F238E27FC236}">
                <a16:creationId xmlns:a16="http://schemas.microsoft.com/office/drawing/2014/main" id="{4939A70E-0F03-4335-888D-480778A39B3E}"/>
              </a:ext>
            </a:extLst>
          </p:cNvPr>
          <p:cNvSpPr>
            <a:spLocks/>
          </p:cNvSpPr>
          <p:nvPr/>
        </p:nvSpPr>
        <p:spPr bwMode="auto">
          <a:xfrm>
            <a:off x="8357148" y="3963377"/>
            <a:ext cx="227854" cy="360327"/>
          </a:xfrm>
          <a:custGeom>
            <a:avLst/>
            <a:gdLst>
              <a:gd name="T0" fmla="*/ 4685 w 20000"/>
              <a:gd name="T1" fmla="*/ 0 h 20000"/>
              <a:gd name="T2" fmla="*/ 19957 w 20000"/>
              <a:gd name="T3" fmla="*/ 9507 h 20000"/>
              <a:gd name="T4" fmla="*/ 17744 w 20000"/>
              <a:gd name="T5" fmla="*/ 9918 h 20000"/>
              <a:gd name="T6" fmla="*/ 17267 w 20000"/>
              <a:gd name="T7" fmla="*/ 10767 h 20000"/>
              <a:gd name="T8" fmla="*/ 17267 w 20000"/>
              <a:gd name="T9" fmla="*/ 11479 h 20000"/>
              <a:gd name="T10" fmla="*/ 17050 w 20000"/>
              <a:gd name="T11" fmla="*/ 12603 h 20000"/>
              <a:gd name="T12" fmla="*/ 16356 w 20000"/>
              <a:gd name="T13" fmla="*/ 13616 h 20000"/>
              <a:gd name="T14" fmla="*/ 17050 w 20000"/>
              <a:gd name="T15" fmla="*/ 13616 h 20000"/>
              <a:gd name="T16" fmla="*/ 17267 w 20000"/>
              <a:gd name="T17" fmla="*/ 14329 h 20000"/>
              <a:gd name="T18" fmla="*/ 18178 w 20000"/>
              <a:gd name="T19" fmla="*/ 15178 h 20000"/>
              <a:gd name="T20" fmla="*/ 17050 w 20000"/>
              <a:gd name="T21" fmla="*/ 15616 h 20000"/>
              <a:gd name="T22" fmla="*/ 15445 w 20000"/>
              <a:gd name="T23" fmla="*/ 16575 h 20000"/>
              <a:gd name="T24" fmla="*/ 14100 w 20000"/>
              <a:gd name="T25" fmla="*/ 17288 h 20000"/>
              <a:gd name="T26" fmla="*/ 13015 w 20000"/>
              <a:gd name="T27" fmla="*/ 17699 h 20000"/>
              <a:gd name="T28" fmla="*/ 10542 w 20000"/>
              <a:gd name="T29" fmla="*/ 18137 h 20000"/>
              <a:gd name="T30" fmla="*/ 10542 w 20000"/>
              <a:gd name="T31" fmla="*/ 18849 h 20000"/>
              <a:gd name="T32" fmla="*/ 8980 w 20000"/>
              <a:gd name="T33" fmla="*/ 18986 h 20000"/>
              <a:gd name="T34" fmla="*/ 7809 w 20000"/>
              <a:gd name="T35" fmla="*/ 18986 h 20000"/>
              <a:gd name="T36" fmla="*/ 6030 w 20000"/>
              <a:gd name="T37" fmla="*/ 19534 h 20000"/>
              <a:gd name="T38" fmla="*/ 4685 w 20000"/>
              <a:gd name="T39" fmla="*/ 19699 h 20000"/>
              <a:gd name="T40" fmla="*/ 3991 w 20000"/>
              <a:gd name="T41" fmla="*/ 19534 h 20000"/>
              <a:gd name="T42" fmla="*/ 3124 w 20000"/>
              <a:gd name="T43" fmla="*/ 18411 h 20000"/>
              <a:gd name="T44" fmla="*/ 1128 w 20000"/>
              <a:gd name="T45" fmla="*/ 17288 h 20000"/>
              <a:gd name="T46" fmla="*/ 2213 w 20000"/>
              <a:gd name="T47" fmla="*/ 16740 h 20000"/>
              <a:gd name="T48" fmla="*/ 3124 w 20000"/>
              <a:gd name="T49" fmla="*/ 16301 h 20000"/>
              <a:gd name="T50" fmla="*/ 2907 w 20000"/>
              <a:gd name="T51" fmla="*/ 14877 h 20000"/>
              <a:gd name="T52" fmla="*/ 2473 w 20000"/>
              <a:gd name="T53" fmla="*/ 13616 h 20000"/>
              <a:gd name="T54" fmla="*/ 1779 w 20000"/>
              <a:gd name="T55" fmla="*/ 12877 h 20000"/>
              <a:gd name="T56" fmla="*/ 694 w 20000"/>
              <a:gd name="T57" fmla="*/ 12603 h 20000"/>
              <a:gd name="T58" fmla="*/ 0 w 20000"/>
              <a:gd name="T59" fmla="*/ 11315 h 20000"/>
              <a:gd name="T60" fmla="*/ 694 w 20000"/>
              <a:gd name="T61" fmla="*/ 10356 h 20000"/>
              <a:gd name="T62" fmla="*/ 3991 w 20000"/>
              <a:gd name="T63" fmla="*/ 4082 h 20000"/>
              <a:gd name="T64" fmla="*/ 3557 w 20000"/>
              <a:gd name="T65" fmla="*/ 3260 h 20000"/>
              <a:gd name="T66" fmla="*/ 2907 w 20000"/>
              <a:gd name="T67" fmla="*/ 2411 h 20000"/>
              <a:gd name="T68" fmla="*/ 2473 w 20000"/>
              <a:gd name="T69" fmla="*/ 54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21" name="Tunisie">
            <a:extLst>
              <a:ext uri="{FF2B5EF4-FFF2-40B4-BE49-F238E27FC236}">
                <a16:creationId xmlns:a16="http://schemas.microsoft.com/office/drawing/2014/main" id="{D8FE8629-97CD-4DF5-864D-78A1CFC386CA}"/>
              </a:ext>
            </a:extLst>
          </p:cNvPr>
          <p:cNvSpPr>
            <a:spLocks/>
          </p:cNvSpPr>
          <p:nvPr/>
        </p:nvSpPr>
        <p:spPr bwMode="auto">
          <a:xfrm>
            <a:off x="8222025" y="3624246"/>
            <a:ext cx="90082" cy="173540"/>
          </a:xfrm>
          <a:custGeom>
            <a:avLst/>
            <a:gdLst>
              <a:gd name="T0" fmla="*/ 5055 w 20000"/>
              <a:gd name="T1" fmla="*/ 1473 h 20000"/>
              <a:gd name="T2" fmla="*/ 6703 w 20000"/>
              <a:gd name="T3" fmla="*/ 340 h 20000"/>
              <a:gd name="T4" fmla="*/ 9560 w 20000"/>
              <a:gd name="T5" fmla="*/ 0 h 20000"/>
              <a:gd name="T6" fmla="*/ 11868 w 20000"/>
              <a:gd name="T7" fmla="*/ 340 h 20000"/>
              <a:gd name="T8" fmla="*/ 12527 w 20000"/>
              <a:gd name="T9" fmla="*/ 1756 h 20000"/>
              <a:gd name="T10" fmla="*/ 15385 w 20000"/>
              <a:gd name="T11" fmla="*/ 907 h 20000"/>
              <a:gd name="T12" fmla="*/ 16484 w 20000"/>
              <a:gd name="T13" fmla="*/ 1473 h 20000"/>
              <a:gd name="T14" fmla="*/ 14286 w 20000"/>
              <a:gd name="T15" fmla="*/ 2323 h 20000"/>
              <a:gd name="T16" fmla="*/ 13626 w 20000"/>
              <a:gd name="T17" fmla="*/ 3796 h 20000"/>
              <a:gd name="T18" fmla="*/ 15385 w 20000"/>
              <a:gd name="T19" fmla="*/ 4646 h 20000"/>
              <a:gd name="T20" fmla="*/ 16484 w 20000"/>
              <a:gd name="T21" fmla="*/ 6176 h 20000"/>
              <a:gd name="T22" fmla="*/ 14286 w 20000"/>
              <a:gd name="T23" fmla="*/ 7649 h 20000"/>
              <a:gd name="T24" fmla="*/ 11868 w 20000"/>
              <a:gd name="T25" fmla="*/ 9065 h 20000"/>
              <a:gd name="T26" fmla="*/ 12527 w 20000"/>
              <a:gd name="T27" fmla="*/ 10312 h 20000"/>
              <a:gd name="T28" fmla="*/ 14286 w 20000"/>
              <a:gd name="T29" fmla="*/ 10312 h 20000"/>
              <a:gd name="T30" fmla="*/ 14286 w 20000"/>
              <a:gd name="T31" fmla="*/ 10878 h 20000"/>
              <a:gd name="T32" fmla="*/ 16484 w 20000"/>
              <a:gd name="T33" fmla="*/ 10878 h 20000"/>
              <a:gd name="T34" fmla="*/ 17033 w 20000"/>
              <a:gd name="T35" fmla="*/ 11445 h 20000"/>
              <a:gd name="T36" fmla="*/ 18791 w 20000"/>
              <a:gd name="T37" fmla="*/ 12295 h 20000"/>
              <a:gd name="T38" fmla="*/ 18791 w 20000"/>
              <a:gd name="T39" fmla="*/ 13201 h 20000"/>
              <a:gd name="T40" fmla="*/ 19890 w 20000"/>
              <a:gd name="T41" fmla="*/ 14051 h 20000"/>
              <a:gd name="T42" fmla="*/ 16484 w 20000"/>
              <a:gd name="T43" fmla="*/ 14618 h 20000"/>
              <a:gd name="T44" fmla="*/ 12527 w 20000"/>
              <a:gd name="T45" fmla="*/ 16431 h 20000"/>
              <a:gd name="T46" fmla="*/ 13626 w 20000"/>
              <a:gd name="T47" fmla="*/ 18470 h 20000"/>
              <a:gd name="T48" fmla="*/ 10769 w 20000"/>
              <a:gd name="T49" fmla="*/ 19943 h 20000"/>
              <a:gd name="T50" fmla="*/ 9560 w 20000"/>
              <a:gd name="T51" fmla="*/ 19943 h 20000"/>
              <a:gd name="T52" fmla="*/ 8022 w 20000"/>
              <a:gd name="T53" fmla="*/ 14618 h 20000"/>
              <a:gd name="T54" fmla="*/ 4505 w 20000"/>
              <a:gd name="T55" fmla="*/ 13768 h 20000"/>
              <a:gd name="T56" fmla="*/ 3297 w 20000"/>
              <a:gd name="T57" fmla="*/ 11728 h 20000"/>
              <a:gd name="T58" fmla="*/ 1648 w 20000"/>
              <a:gd name="T59" fmla="*/ 11445 h 20000"/>
              <a:gd name="T60" fmla="*/ 0 w 20000"/>
              <a:gd name="T61" fmla="*/ 9405 h 20000"/>
              <a:gd name="T62" fmla="*/ 3297 w 20000"/>
              <a:gd name="T63" fmla="*/ 7082 h 20000"/>
              <a:gd name="T64" fmla="*/ 3297 w 20000"/>
              <a:gd name="T65" fmla="*/ 4646 h 20000"/>
              <a:gd name="T66" fmla="*/ 3297 w 20000"/>
              <a:gd name="T67" fmla="*/ 2946 h 20000"/>
              <a:gd name="T68" fmla="*/ 3297 w 20000"/>
              <a:gd name="T69" fmla="*/ 2323 h 20000"/>
              <a:gd name="T70" fmla="*/ 5055 w 20000"/>
              <a:gd name="T71" fmla="*/ 1756 h 20000"/>
              <a:gd name="T72" fmla="*/ 5055 w 20000"/>
              <a:gd name="T73" fmla="*/ 147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22" name="Lesotho">
            <a:extLst>
              <a:ext uri="{FF2B5EF4-FFF2-40B4-BE49-F238E27FC236}">
                <a16:creationId xmlns:a16="http://schemas.microsoft.com/office/drawing/2014/main" id="{112528FC-1F01-4235-B884-04975667559B}"/>
              </a:ext>
            </a:extLst>
          </p:cNvPr>
          <p:cNvSpPr>
            <a:spLocks/>
          </p:cNvSpPr>
          <p:nvPr/>
        </p:nvSpPr>
        <p:spPr bwMode="auto">
          <a:xfrm>
            <a:off x="8637991" y="5137090"/>
            <a:ext cx="49016" cy="51664"/>
          </a:xfrm>
          <a:custGeom>
            <a:avLst/>
            <a:gdLst>
              <a:gd name="T0" fmla="*/ 5253 w 20000"/>
              <a:gd name="T1" fmla="*/ 3077 h 20000"/>
              <a:gd name="T2" fmla="*/ 13535 w 20000"/>
              <a:gd name="T3" fmla="*/ 0 h 20000"/>
              <a:gd name="T4" fmla="*/ 16566 w 20000"/>
              <a:gd name="T5" fmla="*/ 1923 h 20000"/>
              <a:gd name="T6" fmla="*/ 19798 w 20000"/>
              <a:gd name="T7" fmla="*/ 6923 h 20000"/>
              <a:gd name="T8" fmla="*/ 18586 w 20000"/>
              <a:gd name="T9" fmla="*/ 9808 h 20000"/>
              <a:gd name="T10" fmla="*/ 18586 w 20000"/>
              <a:gd name="T11" fmla="*/ 12885 h 20000"/>
              <a:gd name="T12" fmla="*/ 9495 w 20000"/>
              <a:gd name="T13" fmla="*/ 14808 h 20000"/>
              <a:gd name="T14" fmla="*/ 8283 w 20000"/>
              <a:gd name="T15" fmla="*/ 19808 h 20000"/>
              <a:gd name="T16" fmla="*/ 3232 w 20000"/>
              <a:gd name="T17" fmla="*/ 17885 h 20000"/>
              <a:gd name="T18" fmla="*/ 808 w 20000"/>
              <a:gd name="T19" fmla="*/ 11923 h 20000"/>
              <a:gd name="T20" fmla="*/ 0 w 20000"/>
              <a:gd name="T21" fmla="*/ 9808 h 20000"/>
              <a:gd name="T22" fmla="*/ 808 w 20000"/>
              <a:gd name="T23" fmla="*/ 7885 h 20000"/>
              <a:gd name="T24" fmla="*/ 5253 w 20000"/>
              <a:gd name="T25" fmla="*/ 307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23" name="Réunion">
            <a:extLst>
              <a:ext uri="{FF2B5EF4-FFF2-40B4-BE49-F238E27FC236}">
                <a16:creationId xmlns:a16="http://schemas.microsoft.com/office/drawing/2014/main" id="{BC25AEB5-16B8-459A-ACB0-D37F78F3F0F9}"/>
              </a:ext>
            </a:extLst>
          </p:cNvPr>
          <p:cNvSpPr>
            <a:spLocks/>
          </p:cNvSpPr>
          <p:nvPr/>
        </p:nvSpPr>
        <p:spPr bwMode="auto">
          <a:xfrm>
            <a:off x="9256642" y="4962226"/>
            <a:ext cx="14572" cy="13247"/>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24" name="Bénin">
            <a:extLst>
              <a:ext uri="{FF2B5EF4-FFF2-40B4-BE49-F238E27FC236}">
                <a16:creationId xmlns:a16="http://schemas.microsoft.com/office/drawing/2014/main" id="{EA593777-5048-49C1-BAC4-4BD49AA5D47A}"/>
              </a:ext>
            </a:extLst>
          </p:cNvPr>
          <p:cNvSpPr>
            <a:spLocks/>
          </p:cNvSpPr>
          <p:nvPr/>
        </p:nvSpPr>
        <p:spPr bwMode="auto">
          <a:xfrm>
            <a:off x="8076305" y="4209778"/>
            <a:ext cx="66237" cy="139096"/>
          </a:xfrm>
          <a:custGeom>
            <a:avLst/>
            <a:gdLst>
              <a:gd name="T0" fmla="*/ 10815 w 20000"/>
              <a:gd name="T1" fmla="*/ 1495 h 20000"/>
              <a:gd name="T2" fmla="*/ 12296 w 20000"/>
              <a:gd name="T3" fmla="*/ 0 h 20000"/>
              <a:gd name="T4" fmla="*/ 13778 w 20000"/>
              <a:gd name="T5" fmla="*/ 0 h 20000"/>
              <a:gd name="T6" fmla="*/ 16000 w 20000"/>
              <a:gd name="T7" fmla="*/ 1495 h 20000"/>
              <a:gd name="T8" fmla="*/ 18370 w 20000"/>
              <a:gd name="T9" fmla="*/ 2633 h 20000"/>
              <a:gd name="T10" fmla="*/ 18370 w 20000"/>
              <a:gd name="T11" fmla="*/ 2918 h 20000"/>
              <a:gd name="T12" fmla="*/ 19852 w 20000"/>
              <a:gd name="T13" fmla="*/ 5552 h 20000"/>
              <a:gd name="T14" fmla="*/ 18370 w 20000"/>
              <a:gd name="T15" fmla="*/ 6690 h 20000"/>
              <a:gd name="T16" fmla="*/ 18370 w 20000"/>
              <a:gd name="T17" fmla="*/ 7758 h 20000"/>
              <a:gd name="T18" fmla="*/ 17630 w 20000"/>
              <a:gd name="T19" fmla="*/ 8470 h 20000"/>
              <a:gd name="T20" fmla="*/ 16000 w 20000"/>
              <a:gd name="T21" fmla="*/ 10320 h 20000"/>
              <a:gd name="T22" fmla="*/ 13778 w 20000"/>
              <a:gd name="T23" fmla="*/ 10747 h 20000"/>
              <a:gd name="T24" fmla="*/ 13778 w 20000"/>
              <a:gd name="T25" fmla="*/ 12527 h 20000"/>
              <a:gd name="T26" fmla="*/ 13778 w 20000"/>
              <a:gd name="T27" fmla="*/ 16157 h 20000"/>
              <a:gd name="T28" fmla="*/ 14519 w 20000"/>
              <a:gd name="T29" fmla="*/ 19217 h 20000"/>
              <a:gd name="T30" fmla="*/ 10815 w 20000"/>
              <a:gd name="T31" fmla="*/ 19217 h 20000"/>
              <a:gd name="T32" fmla="*/ 6074 w 20000"/>
              <a:gd name="T33" fmla="*/ 19929 h 20000"/>
              <a:gd name="T34" fmla="*/ 6074 w 20000"/>
              <a:gd name="T35" fmla="*/ 18434 h 20000"/>
              <a:gd name="T36" fmla="*/ 6074 w 20000"/>
              <a:gd name="T37" fmla="*/ 18078 h 20000"/>
              <a:gd name="T38" fmla="*/ 6074 w 20000"/>
              <a:gd name="T39" fmla="*/ 10320 h 20000"/>
              <a:gd name="T40" fmla="*/ 4593 w 20000"/>
              <a:gd name="T41" fmla="*/ 9181 h 20000"/>
              <a:gd name="T42" fmla="*/ 3852 w 20000"/>
              <a:gd name="T43" fmla="*/ 7758 h 20000"/>
              <a:gd name="T44" fmla="*/ 1481 w 20000"/>
              <a:gd name="T45" fmla="*/ 6690 h 20000"/>
              <a:gd name="T46" fmla="*/ 0 w 20000"/>
              <a:gd name="T47" fmla="*/ 4840 h 20000"/>
              <a:gd name="T48" fmla="*/ 2370 w 20000"/>
              <a:gd name="T49" fmla="*/ 4413 h 20000"/>
              <a:gd name="T50" fmla="*/ 4593 w 20000"/>
              <a:gd name="T51" fmla="*/ 3701 h 20000"/>
              <a:gd name="T52" fmla="*/ 8444 w 20000"/>
              <a:gd name="T53" fmla="*/ 2918 h 20000"/>
              <a:gd name="T54" fmla="*/ 10815 w 20000"/>
              <a:gd name="T55" fmla="*/ 149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25" name="Côte d'ivoire">
            <a:extLst>
              <a:ext uri="{FF2B5EF4-FFF2-40B4-BE49-F238E27FC236}">
                <a16:creationId xmlns:a16="http://schemas.microsoft.com/office/drawing/2014/main" id="{59872E45-26DE-461F-809C-7AD8A424DF5B}"/>
              </a:ext>
            </a:extLst>
          </p:cNvPr>
          <p:cNvSpPr>
            <a:spLocks/>
          </p:cNvSpPr>
          <p:nvPr/>
        </p:nvSpPr>
        <p:spPr bwMode="auto">
          <a:xfrm>
            <a:off x="7873621" y="4248195"/>
            <a:ext cx="128500" cy="140422"/>
          </a:xfrm>
          <a:custGeom>
            <a:avLst/>
            <a:gdLst>
              <a:gd name="T0" fmla="*/ 2000 w 20000"/>
              <a:gd name="T1" fmla="*/ 1825 h 20000"/>
              <a:gd name="T2" fmla="*/ 3154 w 20000"/>
              <a:gd name="T3" fmla="*/ 281 h 20000"/>
              <a:gd name="T4" fmla="*/ 3538 w 20000"/>
              <a:gd name="T5" fmla="*/ 1123 h 20000"/>
              <a:gd name="T6" fmla="*/ 5154 w 20000"/>
              <a:gd name="T7" fmla="*/ 1825 h 20000"/>
              <a:gd name="T8" fmla="*/ 5154 w 20000"/>
              <a:gd name="T9" fmla="*/ 1123 h 20000"/>
              <a:gd name="T10" fmla="*/ 5615 w 20000"/>
              <a:gd name="T11" fmla="*/ 281 h 20000"/>
              <a:gd name="T12" fmla="*/ 6385 w 20000"/>
              <a:gd name="T13" fmla="*/ 0 h 20000"/>
              <a:gd name="T14" fmla="*/ 7154 w 20000"/>
              <a:gd name="T15" fmla="*/ 0 h 20000"/>
              <a:gd name="T16" fmla="*/ 7538 w 20000"/>
              <a:gd name="T17" fmla="*/ 1123 h 20000"/>
              <a:gd name="T18" fmla="*/ 8769 w 20000"/>
              <a:gd name="T19" fmla="*/ 1123 h 20000"/>
              <a:gd name="T20" fmla="*/ 10308 w 20000"/>
              <a:gd name="T21" fmla="*/ 281 h 20000"/>
              <a:gd name="T22" fmla="*/ 10308 w 20000"/>
              <a:gd name="T23" fmla="*/ 1123 h 20000"/>
              <a:gd name="T24" fmla="*/ 11538 w 20000"/>
              <a:gd name="T25" fmla="*/ 1825 h 20000"/>
              <a:gd name="T26" fmla="*/ 12692 w 20000"/>
              <a:gd name="T27" fmla="*/ 3579 h 20000"/>
              <a:gd name="T28" fmla="*/ 13923 w 20000"/>
              <a:gd name="T29" fmla="*/ 3579 h 20000"/>
              <a:gd name="T30" fmla="*/ 14769 w 20000"/>
              <a:gd name="T31" fmla="*/ 2175 h 20000"/>
              <a:gd name="T32" fmla="*/ 16769 w 20000"/>
              <a:gd name="T33" fmla="*/ 2175 h 20000"/>
              <a:gd name="T34" fmla="*/ 19154 w 20000"/>
              <a:gd name="T35" fmla="*/ 4000 h 20000"/>
              <a:gd name="T36" fmla="*/ 19154 w 20000"/>
              <a:gd name="T37" fmla="*/ 4702 h 20000"/>
              <a:gd name="T38" fmla="*/ 19923 w 20000"/>
              <a:gd name="T39" fmla="*/ 6877 h 20000"/>
              <a:gd name="T40" fmla="*/ 19923 w 20000"/>
              <a:gd name="T41" fmla="*/ 8000 h 20000"/>
              <a:gd name="T42" fmla="*/ 18692 w 20000"/>
              <a:gd name="T43" fmla="*/ 8702 h 20000"/>
              <a:gd name="T44" fmla="*/ 18692 w 20000"/>
              <a:gd name="T45" fmla="*/ 10456 h 20000"/>
              <a:gd name="T46" fmla="*/ 17077 w 20000"/>
              <a:gd name="T47" fmla="*/ 12351 h 20000"/>
              <a:gd name="T48" fmla="*/ 18692 w 20000"/>
              <a:gd name="T49" fmla="*/ 15228 h 20000"/>
              <a:gd name="T50" fmla="*/ 19154 w 20000"/>
              <a:gd name="T51" fmla="*/ 17053 h 20000"/>
              <a:gd name="T52" fmla="*/ 19154 w 20000"/>
              <a:gd name="T53" fmla="*/ 18105 h 20000"/>
              <a:gd name="T54" fmla="*/ 17923 w 20000"/>
              <a:gd name="T55" fmla="*/ 17404 h 20000"/>
              <a:gd name="T56" fmla="*/ 17923 w 20000"/>
              <a:gd name="T57" fmla="*/ 16351 h 20000"/>
              <a:gd name="T58" fmla="*/ 17077 w 20000"/>
              <a:gd name="T59" fmla="*/ 17404 h 20000"/>
              <a:gd name="T60" fmla="*/ 15538 w 20000"/>
              <a:gd name="T61" fmla="*/ 17053 h 20000"/>
              <a:gd name="T62" fmla="*/ 13923 w 20000"/>
              <a:gd name="T63" fmla="*/ 17404 h 20000"/>
              <a:gd name="T64" fmla="*/ 10308 w 20000"/>
              <a:gd name="T65" fmla="*/ 17404 h 20000"/>
              <a:gd name="T66" fmla="*/ 7154 w 20000"/>
              <a:gd name="T67" fmla="*/ 18105 h 20000"/>
              <a:gd name="T68" fmla="*/ 3154 w 20000"/>
              <a:gd name="T69" fmla="*/ 19930 h 20000"/>
              <a:gd name="T70" fmla="*/ 2385 w 20000"/>
              <a:gd name="T71" fmla="*/ 17404 h 20000"/>
              <a:gd name="T72" fmla="*/ 3154 w 20000"/>
              <a:gd name="T73" fmla="*/ 15228 h 20000"/>
              <a:gd name="T74" fmla="*/ 2385 w 20000"/>
              <a:gd name="T75" fmla="*/ 14456 h 20000"/>
              <a:gd name="T76" fmla="*/ 2000 w 20000"/>
              <a:gd name="T77" fmla="*/ 14175 h 20000"/>
              <a:gd name="T78" fmla="*/ 308 w 20000"/>
              <a:gd name="T79" fmla="*/ 14175 h 20000"/>
              <a:gd name="T80" fmla="*/ 0 w 20000"/>
              <a:gd name="T81" fmla="*/ 12632 h 20000"/>
              <a:gd name="T82" fmla="*/ 0 w 20000"/>
              <a:gd name="T83" fmla="*/ 12351 h 20000"/>
              <a:gd name="T84" fmla="*/ 0 w 20000"/>
              <a:gd name="T85" fmla="*/ 11228 h 20000"/>
              <a:gd name="T86" fmla="*/ 0 w 20000"/>
              <a:gd name="T87" fmla="*/ 9754 h 20000"/>
              <a:gd name="T88" fmla="*/ 308 w 20000"/>
              <a:gd name="T89" fmla="*/ 9754 h 20000"/>
              <a:gd name="T90" fmla="*/ 1231 w 20000"/>
              <a:gd name="T91" fmla="*/ 8000 h 20000"/>
              <a:gd name="T92" fmla="*/ 308 w 20000"/>
              <a:gd name="T93" fmla="*/ 7579 h 20000"/>
              <a:gd name="T94" fmla="*/ 1231 w 20000"/>
              <a:gd name="T95" fmla="*/ 6877 h 20000"/>
              <a:gd name="T96" fmla="*/ 2385 w 20000"/>
              <a:gd name="T97" fmla="*/ 6877 h 20000"/>
              <a:gd name="T98" fmla="*/ 2000 w 20000"/>
              <a:gd name="T99" fmla="*/ 5754 h 20000"/>
              <a:gd name="T100" fmla="*/ 2000 w 20000"/>
              <a:gd name="T101" fmla="*/ 5053 h 20000"/>
              <a:gd name="T102" fmla="*/ 2000 w 20000"/>
              <a:gd name="T103" fmla="*/ 4000 h 20000"/>
              <a:gd name="T104" fmla="*/ 1231 w 20000"/>
              <a:gd name="T105" fmla="*/ 3579 h 20000"/>
              <a:gd name="T106" fmla="*/ 1231 w 20000"/>
              <a:gd name="T107" fmla="*/ 2175 h 20000"/>
              <a:gd name="T108" fmla="*/ 2000 w 20000"/>
              <a:gd name="T109" fmla="*/ 182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26" name="Gabon">
            <a:extLst>
              <a:ext uri="{FF2B5EF4-FFF2-40B4-BE49-F238E27FC236}">
                <a16:creationId xmlns:a16="http://schemas.microsoft.com/office/drawing/2014/main" id="{C4EB857D-966F-4E7D-908D-EB76C80D2AF9}"/>
              </a:ext>
            </a:extLst>
          </p:cNvPr>
          <p:cNvSpPr>
            <a:spLocks/>
          </p:cNvSpPr>
          <p:nvPr/>
        </p:nvSpPr>
        <p:spPr bwMode="auto">
          <a:xfrm>
            <a:off x="8251169" y="4434982"/>
            <a:ext cx="131149" cy="136447"/>
          </a:xfrm>
          <a:custGeom>
            <a:avLst/>
            <a:gdLst>
              <a:gd name="T0" fmla="*/ 8981 w 20000"/>
              <a:gd name="T1" fmla="*/ 291 h 20000"/>
              <a:gd name="T2" fmla="*/ 8981 w 20000"/>
              <a:gd name="T3" fmla="*/ 0 h 20000"/>
              <a:gd name="T4" fmla="*/ 11774 w 20000"/>
              <a:gd name="T5" fmla="*/ 0 h 20000"/>
              <a:gd name="T6" fmla="*/ 14113 w 20000"/>
              <a:gd name="T7" fmla="*/ 0 h 20000"/>
              <a:gd name="T8" fmla="*/ 15245 w 20000"/>
              <a:gd name="T9" fmla="*/ 0 h 20000"/>
              <a:gd name="T10" fmla="*/ 16075 w 20000"/>
              <a:gd name="T11" fmla="*/ 0 h 20000"/>
              <a:gd name="T12" fmla="*/ 15245 w 20000"/>
              <a:gd name="T13" fmla="*/ 1164 h 20000"/>
              <a:gd name="T14" fmla="*/ 15245 w 20000"/>
              <a:gd name="T15" fmla="*/ 3345 h 20000"/>
              <a:gd name="T16" fmla="*/ 16377 w 20000"/>
              <a:gd name="T17" fmla="*/ 2982 h 20000"/>
              <a:gd name="T18" fmla="*/ 17962 w 20000"/>
              <a:gd name="T19" fmla="*/ 2982 h 20000"/>
              <a:gd name="T20" fmla="*/ 18415 w 20000"/>
              <a:gd name="T21" fmla="*/ 3345 h 20000"/>
              <a:gd name="T22" fmla="*/ 19170 w 20000"/>
              <a:gd name="T23" fmla="*/ 4436 h 20000"/>
              <a:gd name="T24" fmla="*/ 18415 w 20000"/>
              <a:gd name="T25" fmla="*/ 5236 h 20000"/>
              <a:gd name="T26" fmla="*/ 17962 w 20000"/>
              <a:gd name="T27" fmla="*/ 5964 h 20000"/>
              <a:gd name="T28" fmla="*/ 17962 w 20000"/>
              <a:gd name="T29" fmla="*/ 7855 h 20000"/>
              <a:gd name="T30" fmla="*/ 19925 w 20000"/>
              <a:gd name="T31" fmla="*/ 9018 h 20000"/>
              <a:gd name="T32" fmla="*/ 19925 w 20000"/>
              <a:gd name="T33" fmla="*/ 12000 h 20000"/>
              <a:gd name="T34" fmla="*/ 19170 w 20000"/>
              <a:gd name="T35" fmla="*/ 13091 h 20000"/>
              <a:gd name="T36" fmla="*/ 18415 w 20000"/>
              <a:gd name="T37" fmla="*/ 14255 h 20000"/>
              <a:gd name="T38" fmla="*/ 18415 w 20000"/>
              <a:gd name="T39" fmla="*/ 15782 h 20000"/>
              <a:gd name="T40" fmla="*/ 17962 w 20000"/>
              <a:gd name="T41" fmla="*/ 15782 h 20000"/>
              <a:gd name="T42" fmla="*/ 17208 w 20000"/>
              <a:gd name="T43" fmla="*/ 14255 h 20000"/>
              <a:gd name="T44" fmla="*/ 15245 w 20000"/>
              <a:gd name="T45" fmla="*/ 14982 h 20000"/>
              <a:gd name="T46" fmla="*/ 12906 w 20000"/>
              <a:gd name="T47" fmla="*/ 13091 h 20000"/>
              <a:gd name="T48" fmla="*/ 12075 w 20000"/>
              <a:gd name="T49" fmla="*/ 14982 h 20000"/>
              <a:gd name="T50" fmla="*/ 10943 w 20000"/>
              <a:gd name="T51" fmla="*/ 14982 h 20000"/>
              <a:gd name="T52" fmla="*/ 10189 w 20000"/>
              <a:gd name="T53" fmla="*/ 14255 h 20000"/>
              <a:gd name="T54" fmla="*/ 9736 w 20000"/>
              <a:gd name="T55" fmla="*/ 16145 h 20000"/>
              <a:gd name="T56" fmla="*/ 10943 w 20000"/>
              <a:gd name="T57" fmla="*/ 16945 h 20000"/>
              <a:gd name="T58" fmla="*/ 10943 w 20000"/>
              <a:gd name="T59" fmla="*/ 19127 h 20000"/>
              <a:gd name="T60" fmla="*/ 10189 w 20000"/>
              <a:gd name="T61" fmla="*/ 19127 h 20000"/>
              <a:gd name="T62" fmla="*/ 9736 w 20000"/>
              <a:gd name="T63" fmla="*/ 18764 h 20000"/>
              <a:gd name="T64" fmla="*/ 8981 w 20000"/>
              <a:gd name="T65" fmla="*/ 19127 h 20000"/>
              <a:gd name="T66" fmla="*/ 7849 w 20000"/>
              <a:gd name="T67" fmla="*/ 19927 h 20000"/>
              <a:gd name="T68" fmla="*/ 4679 w 20000"/>
              <a:gd name="T69" fmla="*/ 16945 h 20000"/>
              <a:gd name="T70" fmla="*/ 3547 w 20000"/>
              <a:gd name="T71" fmla="*/ 15782 h 20000"/>
              <a:gd name="T72" fmla="*/ 4679 w 20000"/>
              <a:gd name="T73" fmla="*/ 16145 h 20000"/>
              <a:gd name="T74" fmla="*/ 4679 w 20000"/>
              <a:gd name="T75" fmla="*/ 15782 h 20000"/>
              <a:gd name="T76" fmla="*/ 2792 w 20000"/>
              <a:gd name="T77" fmla="*/ 14982 h 20000"/>
              <a:gd name="T78" fmla="*/ 1962 w 20000"/>
              <a:gd name="T79" fmla="*/ 13818 h 20000"/>
              <a:gd name="T80" fmla="*/ 2792 w 20000"/>
              <a:gd name="T81" fmla="*/ 13818 h 20000"/>
              <a:gd name="T82" fmla="*/ 1962 w 20000"/>
              <a:gd name="T83" fmla="*/ 13091 h 20000"/>
              <a:gd name="T84" fmla="*/ 2792 w 20000"/>
              <a:gd name="T85" fmla="*/ 12364 h 20000"/>
              <a:gd name="T86" fmla="*/ 1962 w 20000"/>
              <a:gd name="T87" fmla="*/ 12000 h 20000"/>
              <a:gd name="T88" fmla="*/ 1585 w 20000"/>
              <a:gd name="T89" fmla="*/ 12364 h 20000"/>
              <a:gd name="T90" fmla="*/ 830 w 20000"/>
              <a:gd name="T91" fmla="*/ 10836 h 20000"/>
              <a:gd name="T92" fmla="*/ 0 w 20000"/>
              <a:gd name="T93" fmla="*/ 9382 h 20000"/>
              <a:gd name="T94" fmla="*/ 1585 w 20000"/>
              <a:gd name="T95" fmla="*/ 9382 h 20000"/>
              <a:gd name="T96" fmla="*/ 1962 w 20000"/>
              <a:gd name="T97" fmla="*/ 7127 h 20000"/>
              <a:gd name="T98" fmla="*/ 2792 w 20000"/>
              <a:gd name="T99" fmla="*/ 7855 h 20000"/>
              <a:gd name="T100" fmla="*/ 3925 w 20000"/>
              <a:gd name="T101" fmla="*/ 7127 h 20000"/>
              <a:gd name="T102" fmla="*/ 1962 w 20000"/>
              <a:gd name="T103" fmla="*/ 6400 h 20000"/>
              <a:gd name="T104" fmla="*/ 1962 w 20000"/>
              <a:gd name="T105" fmla="*/ 5236 h 20000"/>
              <a:gd name="T106" fmla="*/ 2792 w 20000"/>
              <a:gd name="T107" fmla="*/ 5236 h 20000"/>
              <a:gd name="T108" fmla="*/ 2792 w 20000"/>
              <a:gd name="T109" fmla="*/ 4145 h 20000"/>
              <a:gd name="T110" fmla="*/ 5132 w 20000"/>
              <a:gd name="T111" fmla="*/ 4145 h 20000"/>
              <a:gd name="T112" fmla="*/ 7094 w 20000"/>
              <a:gd name="T113" fmla="*/ 4145 h 20000"/>
              <a:gd name="T114" fmla="*/ 8981 w 20000"/>
              <a:gd name="T115" fmla="*/ 4145 h 20000"/>
              <a:gd name="T116" fmla="*/ 8981 w 20000"/>
              <a:gd name="T117" fmla="*/ 29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27" name="Ghana">
            <a:extLst>
              <a:ext uri="{FF2B5EF4-FFF2-40B4-BE49-F238E27FC236}">
                <a16:creationId xmlns:a16="http://schemas.microsoft.com/office/drawing/2014/main" id="{96908F77-CA83-4FC0-BB82-06C560E3B985}"/>
              </a:ext>
            </a:extLst>
          </p:cNvPr>
          <p:cNvSpPr>
            <a:spLocks/>
          </p:cNvSpPr>
          <p:nvPr/>
        </p:nvSpPr>
        <p:spPr bwMode="auto">
          <a:xfrm>
            <a:off x="7983573" y="4240247"/>
            <a:ext cx="100680" cy="136447"/>
          </a:xfrm>
          <a:custGeom>
            <a:avLst/>
            <a:gdLst>
              <a:gd name="T0" fmla="*/ 2647 w 20000"/>
              <a:gd name="T1" fmla="*/ 5236 h 20000"/>
              <a:gd name="T2" fmla="*/ 2647 w 20000"/>
              <a:gd name="T3" fmla="*/ 3418 h 20000"/>
              <a:gd name="T4" fmla="*/ 2059 w 20000"/>
              <a:gd name="T5" fmla="*/ 1164 h 20000"/>
              <a:gd name="T6" fmla="*/ 2647 w 20000"/>
              <a:gd name="T7" fmla="*/ 0 h 20000"/>
              <a:gd name="T8" fmla="*/ 12745 w 20000"/>
              <a:gd name="T9" fmla="*/ 436 h 20000"/>
              <a:gd name="T10" fmla="*/ 13235 w 20000"/>
              <a:gd name="T11" fmla="*/ 0 h 20000"/>
              <a:gd name="T12" fmla="*/ 14706 w 20000"/>
              <a:gd name="T13" fmla="*/ 0 h 20000"/>
              <a:gd name="T14" fmla="*/ 15784 w 20000"/>
              <a:gd name="T15" fmla="*/ 436 h 20000"/>
              <a:gd name="T16" fmla="*/ 14706 w 20000"/>
              <a:gd name="T17" fmla="*/ 1164 h 20000"/>
              <a:gd name="T18" fmla="*/ 16863 w 20000"/>
              <a:gd name="T19" fmla="*/ 2255 h 20000"/>
              <a:gd name="T20" fmla="*/ 16863 w 20000"/>
              <a:gd name="T21" fmla="*/ 3418 h 20000"/>
              <a:gd name="T22" fmla="*/ 15784 w 20000"/>
              <a:gd name="T23" fmla="*/ 4873 h 20000"/>
              <a:gd name="T24" fmla="*/ 17255 w 20000"/>
              <a:gd name="T25" fmla="*/ 5236 h 20000"/>
              <a:gd name="T26" fmla="*/ 17255 w 20000"/>
              <a:gd name="T27" fmla="*/ 6400 h 20000"/>
              <a:gd name="T28" fmla="*/ 17255 w 20000"/>
              <a:gd name="T29" fmla="*/ 7127 h 20000"/>
              <a:gd name="T30" fmla="*/ 18333 w 20000"/>
              <a:gd name="T31" fmla="*/ 8291 h 20000"/>
              <a:gd name="T32" fmla="*/ 17255 w 20000"/>
              <a:gd name="T33" fmla="*/ 9382 h 20000"/>
              <a:gd name="T34" fmla="*/ 17255 w 20000"/>
              <a:gd name="T35" fmla="*/ 10836 h 20000"/>
              <a:gd name="T36" fmla="*/ 17255 w 20000"/>
              <a:gd name="T37" fmla="*/ 12800 h 20000"/>
              <a:gd name="T38" fmla="*/ 18333 w 20000"/>
              <a:gd name="T39" fmla="*/ 15055 h 20000"/>
              <a:gd name="T40" fmla="*/ 19902 w 20000"/>
              <a:gd name="T41" fmla="*/ 16145 h 20000"/>
              <a:gd name="T42" fmla="*/ 19314 w 20000"/>
              <a:gd name="T43" fmla="*/ 16945 h 20000"/>
              <a:gd name="T44" fmla="*/ 15784 w 20000"/>
              <a:gd name="T45" fmla="*/ 17236 h 20000"/>
              <a:gd name="T46" fmla="*/ 13235 w 20000"/>
              <a:gd name="T47" fmla="*/ 18036 h 20000"/>
              <a:gd name="T48" fmla="*/ 8627 w 20000"/>
              <a:gd name="T49" fmla="*/ 19200 h 20000"/>
              <a:gd name="T50" fmla="*/ 6078 w 20000"/>
              <a:gd name="T51" fmla="*/ 19927 h 20000"/>
              <a:gd name="T52" fmla="*/ 2647 w 20000"/>
              <a:gd name="T53" fmla="*/ 19927 h 20000"/>
              <a:gd name="T54" fmla="*/ 2647 w 20000"/>
              <a:gd name="T55" fmla="*/ 18764 h 20000"/>
              <a:gd name="T56" fmla="*/ 2059 w 20000"/>
              <a:gd name="T57" fmla="*/ 16945 h 20000"/>
              <a:gd name="T58" fmla="*/ 0 w 20000"/>
              <a:gd name="T59" fmla="*/ 13891 h 20000"/>
              <a:gd name="T60" fmla="*/ 2059 w 20000"/>
              <a:gd name="T61" fmla="*/ 12000 h 20000"/>
              <a:gd name="T62" fmla="*/ 2059 w 20000"/>
              <a:gd name="T63" fmla="*/ 10109 h 20000"/>
              <a:gd name="T64" fmla="*/ 3627 w 20000"/>
              <a:gd name="T65" fmla="*/ 9382 h 20000"/>
              <a:gd name="T66" fmla="*/ 3627 w 20000"/>
              <a:gd name="T67" fmla="*/ 8291 h 20000"/>
              <a:gd name="T68" fmla="*/ 2647 w 20000"/>
              <a:gd name="T69" fmla="*/ 5964 h 20000"/>
              <a:gd name="T70" fmla="*/ 2647 w 20000"/>
              <a:gd name="T71" fmla="*/ 52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28" name="Guinée">
            <a:extLst>
              <a:ext uri="{FF2B5EF4-FFF2-40B4-BE49-F238E27FC236}">
                <a16:creationId xmlns:a16="http://schemas.microsoft.com/office/drawing/2014/main" id="{6F89E810-A179-4CA4-BD6B-91E28BEEF19F}"/>
              </a:ext>
            </a:extLst>
          </p:cNvPr>
          <p:cNvSpPr>
            <a:spLocks/>
          </p:cNvSpPr>
          <p:nvPr/>
        </p:nvSpPr>
        <p:spPr bwMode="auto">
          <a:xfrm>
            <a:off x="7727900" y="4203154"/>
            <a:ext cx="161617" cy="120550"/>
          </a:xfrm>
          <a:custGeom>
            <a:avLst/>
            <a:gdLst>
              <a:gd name="T0" fmla="*/ 3780 w 20000"/>
              <a:gd name="T1" fmla="*/ 0 h 20000"/>
              <a:gd name="T2" fmla="*/ 5671 w 20000"/>
              <a:gd name="T3" fmla="*/ 0 h 20000"/>
              <a:gd name="T4" fmla="*/ 5671 w 20000"/>
              <a:gd name="T5" fmla="*/ 902 h 20000"/>
              <a:gd name="T6" fmla="*/ 7256 w 20000"/>
              <a:gd name="T7" fmla="*/ 1311 h 20000"/>
              <a:gd name="T8" fmla="*/ 8232 w 20000"/>
              <a:gd name="T9" fmla="*/ 902 h 20000"/>
              <a:gd name="T10" fmla="*/ 8841 w 20000"/>
              <a:gd name="T11" fmla="*/ 902 h 20000"/>
              <a:gd name="T12" fmla="*/ 10427 w 20000"/>
              <a:gd name="T13" fmla="*/ 902 h 20000"/>
              <a:gd name="T14" fmla="*/ 10427 w 20000"/>
              <a:gd name="T15" fmla="*/ 1311 h 20000"/>
              <a:gd name="T16" fmla="*/ 10732 w 20000"/>
              <a:gd name="T17" fmla="*/ 2131 h 20000"/>
              <a:gd name="T18" fmla="*/ 11341 w 20000"/>
              <a:gd name="T19" fmla="*/ 2131 h 20000"/>
              <a:gd name="T20" fmla="*/ 12317 w 20000"/>
              <a:gd name="T21" fmla="*/ 3361 h 20000"/>
              <a:gd name="T22" fmla="*/ 13902 w 20000"/>
              <a:gd name="T23" fmla="*/ 2131 h 20000"/>
              <a:gd name="T24" fmla="*/ 14817 w 20000"/>
              <a:gd name="T25" fmla="*/ 2131 h 20000"/>
              <a:gd name="T26" fmla="*/ 15488 w 20000"/>
              <a:gd name="T27" fmla="*/ 1311 h 20000"/>
              <a:gd name="T28" fmla="*/ 15793 w 20000"/>
              <a:gd name="T29" fmla="*/ 902 h 20000"/>
              <a:gd name="T30" fmla="*/ 17073 w 20000"/>
              <a:gd name="T31" fmla="*/ 3361 h 20000"/>
              <a:gd name="T32" fmla="*/ 17317 w 20000"/>
              <a:gd name="T33" fmla="*/ 4262 h 20000"/>
              <a:gd name="T34" fmla="*/ 18049 w 20000"/>
              <a:gd name="T35" fmla="*/ 4672 h 20000"/>
              <a:gd name="T36" fmla="*/ 18049 w 20000"/>
              <a:gd name="T37" fmla="*/ 6393 h 20000"/>
              <a:gd name="T38" fmla="*/ 18293 w 20000"/>
              <a:gd name="T39" fmla="*/ 6885 h 20000"/>
              <a:gd name="T40" fmla="*/ 18293 w 20000"/>
              <a:gd name="T41" fmla="*/ 8033 h 20000"/>
              <a:gd name="T42" fmla="*/ 19573 w 20000"/>
              <a:gd name="T43" fmla="*/ 9754 h 20000"/>
              <a:gd name="T44" fmla="*/ 18963 w 20000"/>
              <a:gd name="T45" fmla="*/ 10246 h 20000"/>
              <a:gd name="T46" fmla="*/ 18963 w 20000"/>
              <a:gd name="T47" fmla="*/ 11885 h 20000"/>
              <a:gd name="T48" fmla="*/ 19573 w 20000"/>
              <a:gd name="T49" fmla="*/ 12295 h 20000"/>
              <a:gd name="T50" fmla="*/ 19573 w 20000"/>
              <a:gd name="T51" fmla="*/ 13607 h 20000"/>
              <a:gd name="T52" fmla="*/ 19573 w 20000"/>
              <a:gd name="T53" fmla="*/ 14426 h 20000"/>
              <a:gd name="T54" fmla="*/ 19939 w 20000"/>
              <a:gd name="T55" fmla="*/ 15738 h 20000"/>
              <a:gd name="T56" fmla="*/ 18963 w 20000"/>
              <a:gd name="T57" fmla="*/ 15738 h 20000"/>
              <a:gd name="T58" fmla="*/ 18293 w 20000"/>
              <a:gd name="T59" fmla="*/ 16557 h 20000"/>
              <a:gd name="T60" fmla="*/ 18963 w 20000"/>
              <a:gd name="T61" fmla="*/ 16967 h 20000"/>
              <a:gd name="T62" fmla="*/ 18293 w 20000"/>
              <a:gd name="T63" fmla="*/ 19098 h 20000"/>
              <a:gd name="T64" fmla="*/ 18049 w 20000"/>
              <a:gd name="T65" fmla="*/ 19098 h 20000"/>
              <a:gd name="T66" fmla="*/ 17073 w 20000"/>
              <a:gd name="T67" fmla="*/ 18607 h 20000"/>
              <a:gd name="T68" fmla="*/ 17073 w 20000"/>
              <a:gd name="T69" fmla="*/ 19918 h 20000"/>
              <a:gd name="T70" fmla="*/ 15793 w 20000"/>
              <a:gd name="T71" fmla="*/ 19918 h 20000"/>
              <a:gd name="T72" fmla="*/ 14817 w 20000"/>
              <a:gd name="T73" fmla="*/ 19918 h 20000"/>
              <a:gd name="T74" fmla="*/ 14817 w 20000"/>
              <a:gd name="T75" fmla="*/ 17787 h 20000"/>
              <a:gd name="T76" fmla="*/ 14207 w 20000"/>
              <a:gd name="T77" fmla="*/ 15738 h 20000"/>
              <a:gd name="T78" fmla="*/ 12927 w 20000"/>
              <a:gd name="T79" fmla="*/ 15738 h 20000"/>
              <a:gd name="T80" fmla="*/ 11707 w 20000"/>
              <a:gd name="T81" fmla="*/ 15738 h 20000"/>
              <a:gd name="T82" fmla="*/ 11707 w 20000"/>
              <a:gd name="T83" fmla="*/ 13607 h 20000"/>
              <a:gd name="T84" fmla="*/ 11341 w 20000"/>
              <a:gd name="T85" fmla="*/ 13115 h 20000"/>
              <a:gd name="T86" fmla="*/ 11341 w 20000"/>
              <a:gd name="T87" fmla="*/ 11885 h 20000"/>
              <a:gd name="T88" fmla="*/ 10427 w 20000"/>
              <a:gd name="T89" fmla="*/ 9754 h 20000"/>
              <a:gd name="T90" fmla="*/ 7561 w 20000"/>
              <a:gd name="T91" fmla="*/ 10246 h 20000"/>
              <a:gd name="T92" fmla="*/ 7256 w 20000"/>
              <a:gd name="T93" fmla="*/ 10246 h 20000"/>
              <a:gd name="T94" fmla="*/ 6341 w 20000"/>
              <a:gd name="T95" fmla="*/ 12295 h 20000"/>
              <a:gd name="T96" fmla="*/ 5671 w 20000"/>
              <a:gd name="T97" fmla="*/ 12295 h 20000"/>
              <a:gd name="T98" fmla="*/ 4756 w 20000"/>
              <a:gd name="T99" fmla="*/ 13607 h 20000"/>
              <a:gd name="T100" fmla="*/ 4085 w 20000"/>
              <a:gd name="T101" fmla="*/ 12295 h 20000"/>
              <a:gd name="T102" fmla="*/ 3780 w 20000"/>
              <a:gd name="T103" fmla="*/ 11066 h 20000"/>
              <a:gd name="T104" fmla="*/ 1585 w 20000"/>
              <a:gd name="T105" fmla="*/ 8934 h 20000"/>
              <a:gd name="T106" fmla="*/ 976 w 20000"/>
              <a:gd name="T107" fmla="*/ 7705 h 20000"/>
              <a:gd name="T108" fmla="*/ 0 w 20000"/>
              <a:gd name="T109" fmla="*/ 6885 h 20000"/>
              <a:gd name="T110" fmla="*/ 976 w 20000"/>
              <a:gd name="T111" fmla="*/ 4672 h 20000"/>
              <a:gd name="T112" fmla="*/ 3110 w 20000"/>
              <a:gd name="T113" fmla="*/ 3361 h 20000"/>
              <a:gd name="T114" fmla="*/ 3780 w 20000"/>
              <a:gd name="T115" fmla="*/ 2131 h 20000"/>
              <a:gd name="T116" fmla="*/ 3110 w 20000"/>
              <a:gd name="T117" fmla="*/ 1311 h 20000"/>
              <a:gd name="T118" fmla="*/ 3780 w 20000"/>
              <a:gd name="T119" fmla="*/ 902 h 20000"/>
              <a:gd name="T120" fmla="*/ 3780 w 20000"/>
              <a:gd name="T12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29" name="Guinée-bissau">
            <a:extLst>
              <a:ext uri="{FF2B5EF4-FFF2-40B4-BE49-F238E27FC236}">
                <a16:creationId xmlns:a16="http://schemas.microsoft.com/office/drawing/2014/main" id="{97E369CC-B2B0-4A9E-9124-886D3D11AE6D}"/>
              </a:ext>
            </a:extLst>
          </p:cNvPr>
          <p:cNvSpPr>
            <a:spLocks/>
          </p:cNvSpPr>
          <p:nvPr/>
        </p:nvSpPr>
        <p:spPr bwMode="auto">
          <a:xfrm>
            <a:off x="7692132" y="4203154"/>
            <a:ext cx="66237" cy="41066"/>
          </a:xfrm>
          <a:custGeom>
            <a:avLst/>
            <a:gdLst>
              <a:gd name="T0" fmla="*/ 0 w 20000"/>
              <a:gd name="T1" fmla="*/ 3765 h 20000"/>
              <a:gd name="T2" fmla="*/ 4559 w 20000"/>
              <a:gd name="T3" fmla="*/ 2588 h 20000"/>
              <a:gd name="T4" fmla="*/ 6912 w 20000"/>
              <a:gd name="T5" fmla="*/ 2588 h 20000"/>
              <a:gd name="T6" fmla="*/ 9853 w 20000"/>
              <a:gd name="T7" fmla="*/ 0 h 20000"/>
              <a:gd name="T8" fmla="*/ 19853 w 20000"/>
              <a:gd name="T9" fmla="*/ 0 h 20000"/>
              <a:gd name="T10" fmla="*/ 19853 w 20000"/>
              <a:gd name="T11" fmla="*/ 2588 h 20000"/>
              <a:gd name="T12" fmla="*/ 18235 w 20000"/>
              <a:gd name="T13" fmla="*/ 3765 h 20000"/>
              <a:gd name="T14" fmla="*/ 19853 w 20000"/>
              <a:gd name="T15" fmla="*/ 6118 h 20000"/>
              <a:gd name="T16" fmla="*/ 18235 w 20000"/>
              <a:gd name="T17" fmla="*/ 9647 h 20000"/>
              <a:gd name="T18" fmla="*/ 12941 w 20000"/>
              <a:gd name="T19" fmla="*/ 13412 h 20000"/>
              <a:gd name="T20" fmla="*/ 10588 w 20000"/>
              <a:gd name="T21" fmla="*/ 19765 h 20000"/>
              <a:gd name="T22" fmla="*/ 9853 w 20000"/>
              <a:gd name="T23" fmla="*/ 16000 h 20000"/>
              <a:gd name="T24" fmla="*/ 8382 w 20000"/>
              <a:gd name="T25" fmla="*/ 18353 h 20000"/>
              <a:gd name="T26" fmla="*/ 8382 w 20000"/>
              <a:gd name="T27" fmla="*/ 9647 h 20000"/>
              <a:gd name="T28" fmla="*/ 4559 w 20000"/>
              <a:gd name="T29" fmla="*/ 9647 h 20000"/>
              <a:gd name="T30" fmla="*/ 4559 w 20000"/>
              <a:gd name="T31" fmla="*/ 8706 h 20000"/>
              <a:gd name="T32" fmla="*/ 2353 w 20000"/>
              <a:gd name="T33" fmla="*/ 6118 h 20000"/>
              <a:gd name="T34" fmla="*/ 0 w 20000"/>
              <a:gd name="T35" fmla="*/ 3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30" name="Libéria">
            <a:extLst>
              <a:ext uri="{FF2B5EF4-FFF2-40B4-BE49-F238E27FC236}">
                <a16:creationId xmlns:a16="http://schemas.microsoft.com/office/drawing/2014/main" id="{535F4EAF-A8D9-4FC8-B1C6-941F39F373D8}"/>
              </a:ext>
            </a:extLst>
          </p:cNvPr>
          <p:cNvSpPr>
            <a:spLocks/>
          </p:cNvSpPr>
          <p:nvPr/>
        </p:nvSpPr>
        <p:spPr bwMode="auto">
          <a:xfrm>
            <a:off x="7811358" y="4297948"/>
            <a:ext cx="83459" cy="92731"/>
          </a:xfrm>
          <a:custGeom>
            <a:avLst/>
            <a:gdLst>
              <a:gd name="T0" fmla="*/ 4910 w 20000"/>
              <a:gd name="T1" fmla="*/ 0 h 20000"/>
              <a:gd name="T2" fmla="*/ 7425 w 20000"/>
              <a:gd name="T3" fmla="*/ 0 h 20000"/>
              <a:gd name="T4" fmla="*/ 8623 w 20000"/>
              <a:gd name="T5" fmla="*/ 2781 h 20000"/>
              <a:gd name="T6" fmla="*/ 8623 w 20000"/>
              <a:gd name="T7" fmla="*/ 5455 h 20000"/>
              <a:gd name="T8" fmla="*/ 10539 w 20000"/>
              <a:gd name="T9" fmla="*/ 5455 h 20000"/>
              <a:gd name="T10" fmla="*/ 13054 w 20000"/>
              <a:gd name="T11" fmla="*/ 5455 h 20000"/>
              <a:gd name="T12" fmla="*/ 13054 w 20000"/>
              <a:gd name="T13" fmla="*/ 3850 h 20000"/>
              <a:gd name="T14" fmla="*/ 14970 w 20000"/>
              <a:gd name="T15" fmla="*/ 4385 h 20000"/>
              <a:gd name="T16" fmla="*/ 14970 w 20000"/>
              <a:gd name="T17" fmla="*/ 6631 h 20000"/>
              <a:gd name="T18" fmla="*/ 14970 w 20000"/>
              <a:gd name="T19" fmla="*/ 8342 h 20000"/>
              <a:gd name="T20" fmla="*/ 14970 w 20000"/>
              <a:gd name="T21" fmla="*/ 8770 h 20000"/>
              <a:gd name="T22" fmla="*/ 15449 w 20000"/>
              <a:gd name="T23" fmla="*/ 11123 h 20000"/>
              <a:gd name="T24" fmla="*/ 17964 w 20000"/>
              <a:gd name="T25" fmla="*/ 11123 h 20000"/>
              <a:gd name="T26" fmla="*/ 18683 w 20000"/>
              <a:gd name="T27" fmla="*/ 11551 h 20000"/>
              <a:gd name="T28" fmla="*/ 19880 w 20000"/>
              <a:gd name="T29" fmla="*/ 12727 h 20000"/>
              <a:gd name="T30" fmla="*/ 18683 w 20000"/>
              <a:gd name="T31" fmla="*/ 16043 h 20000"/>
              <a:gd name="T32" fmla="*/ 19880 w 20000"/>
              <a:gd name="T33" fmla="*/ 19893 h 20000"/>
              <a:gd name="T34" fmla="*/ 14970 w 20000"/>
              <a:gd name="T35" fmla="*/ 18824 h 20000"/>
              <a:gd name="T36" fmla="*/ 5629 w 20000"/>
              <a:gd name="T37" fmla="*/ 12727 h 20000"/>
              <a:gd name="T38" fmla="*/ 0 w 20000"/>
              <a:gd name="T39" fmla="*/ 8342 h 20000"/>
              <a:gd name="T40" fmla="*/ 1916 w 20000"/>
              <a:gd name="T41" fmla="*/ 5455 h 20000"/>
              <a:gd name="T42" fmla="*/ 3713 w 20000"/>
              <a:gd name="T43" fmla="*/ 3850 h 20000"/>
              <a:gd name="T44" fmla="*/ 3713 w 20000"/>
              <a:gd name="T45" fmla="*/ 1711 h 20000"/>
              <a:gd name="T46" fmla="*/ 4910 w 20000"/>
              <a:gd name="T47" fmla="*/ 1711 h 20000"/>
              <a:gd name="T48" fmla="*/ 4910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31" name="Nigéria">
            <a:extLst>
              <a:ext uri="{FF2B5EF4-FFF2-40B4-BE49-F238E27FC236}">
                <a16:creationId xmlns:a16="http://schemas.microsoft.com/office/drawing/2014/main" id="{88A59980-0FB5-45E0-8BEE-E563784AC76E}"/>
              </a:ext>
            </a:extLst>
          </p:cNvPr>
          <p:cNvSpPr>
            <a:spLocks/>
          </p:cNvSpPr>
          <p:nvPr/>
        </p:nvSpPr>
        <p:spPr bwMode="auto">
          <a:xfrm>
            <a:off x="8121345" y="4176660"/>
            <a:ext cx="262297" cy="214607"/>
          </a:xfrm>
          <a:custGeom>
            <a:avLst/>
            <a:gdLst>
              <a:gd name="T0" fmla="*/ 18601 w 20000"/>
              <a:gd name="T1" fmla="*/ 1193 h 20000"/>
              <a:gd name="T2" fmla="*/ 18979 w 20000"/>
              <a:gd name="T3" fmla="*/ 3073 h 20000"/>
              <a:gd name="T4" fmla="*/ 19962 w 20000"/>
              <a:gd name="T5" fmla="*/ 4771 h 20000"/>
              <a:gd name="T6" fmla="*/ 18601 w 20000"/>
              <a:gd name="T7" fmla="*/ 5459 h 20000"/>
              <a:gd name="T8" fmla="*/ 18034 w 20000"/>
              <a:gd name="T9" fmla="*/ 7385 h 20000"/>
              <a:gd name="T10" fmla="*/ 17618 w 20000"/>
              <a:gd name="T11" fmla="*/ 8991 h 20000"/>
              <a:gd name="T12" fmla="*/ 16635 w 20000"/>
              <a:gd name="T13" fmla="*/ 10413 h 20000"/>
              <a:gd name="T14" fmla="*/ 15085 w 20000"/>
              <a:gd name="T15" fmla="*/ 13486 h 20000"/>
              <a:gd name="T16" fmla="*/ 15085 w 20000"/>
              <a:gd name="T17" fmla="*/ 14220 h 20000"/>
              <a:gd name="T18" fmla="*/ 13913 w 20000"/>
              <a:gd name="T19" fmla="*/ 14954 h 20000"/>
              <a:gd name="T20" fmla="*/ 13308 w 20000"/>
              <a:gd name="T21" fmla="*/ 14037 h 20000"/>
              <a:gd name="T22" fmla="*/ 12325 w 20000"/>
              <a:gd name="T23" fmla="*/ 14220 h 20000"/>
              <a:gd name="T24" fmla="*/ 10397 w 20000"/>
              <a:gd name="T25" fmla="*/ 16101 h 20000"/>
              <a:gd name="T26" fmla="*/ 9376 w 20000"/>
              <a:gd name="T27" fmla="*/ 19220 h 20000"/>
              <a:gd name="T28" fmla="*/ 9225 w 20000"/>
              <a:gd name="T29" fmla="*/ 19220 h 20000"/>
              <a:gd name="T30" fmla="*/ 6881 w 20000"/>
              <a:gd name="T31" fmla="*/ 19220 h 20000"/>
              <a:gd name="T32" fmla="*/ 5671 w 20000"/>
              <a:gd name="T33" fmla="*/ 19954 h 20000"/>
              <a:gd name="T34" fmla="*/ 4121 w 20000"/>
              <a:gd name="T35" fmla="*/ 18073 h 20000"/>
              <a:gd name="T36" fmla="*/ 4348 w 20000"/>
              <a:gd name="T37" fmla="*/ 17339 h 20000"/>
              <a:gd name="T38" fmla="*/ 3554 w 20000"/>
              <a:gd name="T39" fmla="*/ 16101 h 20000"/>
              <a:gd name="T40" fmla="*/ 227 w 20000"/>
              <a:gd name="T41" fmla="*/ 15459 h 20000"/>
              <a:gd name="T42" fmla="*/ 0 w 20000"/>
              <a:gd name="T43" fmla="*/ 11147 h 20000"/>
              <a:gd name="T44" fmla="*/ 605 w 20000"/>
              <a:gd name="T45" fmla="*/ 9725 h 20000"/>
              <a:gd name="T46" fmla="*/ 1172 w 20000"/>
              <a:gd name="T47" fmla="*/ 8073 h 20000"/>
              <a:gd name="T48" fmla="*/ 1550 w 20000"/>
              <a:gd name="T49" fmla="*/ 6651 h 20000"/>
              <a:gd name="T50" fmla="*/ 1172 w 20000"/>
              <a:gd name="T51" fmla="*/ 4771 h 20000"/>
              <a:gd name="T52" fmla="*/ 2155 w 20000"/>
              <a:gd name="T53" fmla="*/ 1881 h 20000"/>
              <a:gd name="T54" fmla="*/ 3176 w 20000"/>
              <a:gd name="T55" fmla="*/ 459 h 20000"/>
              <a:gd name="T56" fmla="*/ 4348 w 20000"/>
              <a:gd name="T57" fmla="*/ 0 h 20000"/>
              <a:gd name="T58" fmla="*/ 6276 w 20000"/>
              <a:gd name="T59" fmla="*/ 917 h 20000"/>
              <a:gd name="T60" fmla="*/ 8809 w 20000"/>
              <a:gd name="T61" fmla="*/ 1193 h 20000"/>
              <a:gd name="T62" fmla="*/ 11758 w 20000"/>
              <a:gd name="T63" fmla="*/ 1881 h 20000"/>
              <a:gd name="T64" fmla="*/ 12930 w 20000"/>
              <a:gd name="T65" fmla="*/ 1193 h 20000"/>
              <a:gd name="T66" fmla="*/ 16446 w 20000"/>
              <a:gd name="T67" fmla="*/ 1651 h 20000"/>
              <a:gd name="T68" fmla="*/ 17618 w 20000"/>
              <a:gd name="T69" fmla="*/ 9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32" name="Sierra leone">
            <a:extLst>
              <a:ext uri="{FF2B5EF4-FFF2-40B4-BE49-F238E27FC236}">
                <a16:creationId xmlns:a16="http://schemas.microsoft.com/office/drawing/2014/main" id="{4CD1CCAC-C38A-45CF-BC5E-6C5CBD72B738}"/>
              </a:ext>
            </a:extLst>
          </p:cNvPr>
          <p:cNvSpPr>
            <a:spLocks/>
          </p:cNvSpPr>
          <p:nvPr/>
        </p:nvSpPr>
        <p:spPr bwMode="auto">
          <a:xfrm>
            <a:off x="7766317" y="4261443"/>
            <a:ext cx="66237" cy="75509"/>
          </a:xfrm>
          <a:custGeom>
            <a:avLst/>
            <a:gdLst>
              <a:gd name="T0" fmla="*/ 0 w 20000"/>
              <a:gd name="T1" fmla="*/ 6184 h 20000"/>
              <a:gd name="T2" fmla="*/ 2222 w 20000"/>
              <a:gd name="T3" fmla="*/ 4079 h 20000"/>
              <a:gd name="T4" fmla="*/ 3852 w 20000"/>
              <a:gd name="T5" fmla="*/ 4079 h 20000"/>
              <a:gd name="T6" fmla="*/ 6074 w 20000"/>
              <a:gd name="T7" fmla="*/ 789 h 20000"/>
              <a:gd name="T8" fmla="*/ 6815 w 20000"/>
              <a:gd name="T9" fmla="*/ 789 h 20000"/>
              <a:gd name="T10" fmla="*/ 13778 w 20000"/>
              <a:gd name="T11" fmla="*/ 0 h 20000"/>
              <a:gd name="T12" fmla="*/ 16000 w 20000"/>
              <a:gd name="T13" fmla="*/ 3421 h 20000"/>
              <a:gd name="T14" fmla="*/ 16000 w 20000"/>
              <a:gd name="T15" fmla="*/ 5395 h 20000"/>
              <a:gd name="T16" fmla="*/ 16889 w 20000"/>
              <a:gd name="T17" fmla="*/ 6184 h 20000"/>
              <a:gd name="T18" fmla="*/ 16889 w 20000"/>
              <a:gd name="T19" fmla="*/ 9605 h 20000"/>
              <a:gd name="T20" fmla="*/ 19852 w 20000"/>
              <a:gd name="T21" fmla="*/ 9605 h 20000"/>
              <a:gd name="T22" fmla="*/ 19852 w 20000"/>
              <a:gd name="T23" fmla="*/ 11579 h 20000"/>
              <a:gd name="T24" fmla="*/ 18370 w 20000"/>
              <a:gd name="T25" fmla="*/ 11579 h 20000"/>
              <a:gd name="T26" fmla="*/ 18370 w 20000"/>
              <a:gd name="T27" fmla="*/ 14211 h 20000"/>
              <a:gd name="T28" fmla="*/ 16000 w 20000"/>
              <a:gd name="T29" fmla="*/ 16316 h 20000"/>
              <a:gd name="T30" fmla="*/ 13778 w 20000"/>
              <a:gd name="T31" fmla="*/ 19868 h 20000"/>
              <a:gd name="T32" fmla="*/ 8444 w 20000"/>
              <a:gd name="T33" fmla="*/ 17763 h 20000"/>
              <a:gd name="T34" fmla="*/ 2222 w 20000"/>
              <a:gd name="T35" fmla="*/ 15000 h 20000"/>
              <a:gd name="T36" fmla="*/ 2222 w 20000"/>
              <a:gd name="T37" fmla="*/ 12895 h 20000"/>
              <a:gd name="T38" fmla="*/ 0 w 20000"/>
              <a:gd name="T39" fmla="*/ 9605 h 20000"/>
              <a:gd name="T40" fmla="*/ 0 w 20000"/>
              <a:gd name="T41" fmla="*/ 7500 h 20000"/>
              <a:gd name="T42" fmla="*/ 0 w 20000"/>
              <a:gd name="T43" fmla="*/ 61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33" name="Togo">
            <a:extLst>
              <a:ext uri="{FF2B5EF4-FFF2-40B4-BE49-F238E27FC236}">
                <a16:creationId xmlns:a16="http://schemas.microsoft.com/office/drawing/2014/main" id="{D7C5F512-9419-4289-98BF-9C45C6F23F63}"/>
              </a:ext>
            </a:extLst>
          </p:cNvPr>
          <p:cNvSpPr>
            <a:spLocks/>
          </p:cNvSpPr>
          <p:nvPr/>
        </p:nvSpPr>
        <p:spPr bwMode="auto">
          <a:xfrm>
            <a:off x="8057758" y="4242896"/>
            <a:ext cx="39742" cy="107303"/>
          </a:xfrm>
          <a:custGeom>
            <a:avLst/>
            <a:gdLst>
              <a:gd name="T0" fmla="*/ 2532 w 20000"/>
              <a:gd name="T1" fmla="*/ 0 h 20000"/>
              <a:gd name="T2" fmla="*/ 5316 w 20000"/>
              <a:gd name="T3" fmla="*/ 0 h 20000"/>
              <a:gd name="T4" fmla="*/ 9367 w 20000"/>
              <a:gd name="T5" fmla="*/ 0 h 20000"/>
              <a:gd name="T6" fmla="*/ 11899 w 20000"/>
              <a:gd name="T7" fmla="*/ 2396 h 20000"/>
              <a:gd name="T8" fmla="*/ 15696 w 20000"/>
              <a:gd name="T9" fmla="*/ 3779 h 20000"/>
              <a:gd name="T10" fmla="*/ 17215 w 20000"/>
              <a:gd name="T11" fmla="*/ 5622 h 20000"/>
              <a:gd name="T12" fmla="*/ 19747 w 20000"/>
              <a:gd name="T13" fmla="*/ 7097 h 20000"/>
              <a:gd name="T14" fmla="*/ 19747 w 20000"/>
              <a:gd name="T15" fmla="*/ 17143 h 20000"/>
              <a:gd name="T16" fmla="*/ 19747 w 20000"/>
              <a:gd name="T17" fmla="*/ 17512 h 20000"/>
              <a:gd name="T18" fmla="*/ 19747 w 20000"/>
              <a:gd name="T19" fmla="*/ 19447 h 20000"/>
              <a:gd name="T20" fmla="*/ 17215 w 20000"/>
              <a:gd name="T21" fmla="*/ 19447 h 20000"/>
              <a:gd name="T22" fmla="*/ 13165 w 20000"/>
              <a:gd name="T23" fmla="*/ 19908 h 20000"/>
              <a:gd name="T24" fmla="*/ 9367 w 20000"/>
              <a:gd name="T25" fmla="*/ 18525 h 20000"/>
              <a:gd name="T26" fmla="*/ 6582 w 20000"/>
              <a:gd name="T27" fmla="*/ 15668 h 20000"/>
              <a:gd name="T28" fmla="*/ 6582 w 20000"/>
              <a:gd name="T29" fmla="*/ 13272 h 20000"/>
              <a:gd name="T30" fmla="*/ 6582 w 20000"/>
              <a:gd name="T31" fmla="*/ 11429 h 20000"/>
              <a:gd name="T32" fmla="*/ 9367 w 20000"/>
              <a:gd name="T33" fmla="*/ 9954 h 20000"/>
              <a:gd name="T34" fmla="*/ 6582 w 20000"/>
              <a:gd name="T35" fmla="*/ 8479 h 20000"/>
              <a:gd name="T36" fmla="*/ 6582 w 20000"/>
              <a:gd name="T37" fmla="*/ 7558 h 20000"/>
              <a:gd name="T38" fmla="*/ 6582 w 20000"/>
              <a:gd name="T39" fmla="*/ 6175 h 20000"/>
              <a:gd name="T40" fmla="*/ 2532 w 20000"/>
              <a:gd name="T41" fmla="*/ 5622 h 20000"/>
              <a:gd name="T42" fmla="*/ 5316 w 20000"/>
              <a:gd name="T43" fmla="*/ 3779 h 20000"/>
              <a:gd name="T44" fmla="*/ 5316 w 20000"/>
              <a:gd name="T45" fmla="*/ 2396 h 20000"/>
              <a:gd name="T46" fmla="*/ 0 w 20000"/>
              <a:gd name="T47" fmla="*/ 922 h 20000"/>
              <a:gd name="T48" fmla="*/ 2532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34" name="Guinée équatoriale">
            <a:extLst>
              <a:ext uri="{FF2B5EF4-FFF2-40B4-BE49-F238E27FC236}">
                <a16:creationId xmlns:a16="http://schemas.microsoft.com/office/drawing/2014/main" id="{7159856F-645D-41DE-A784-9C02B2B1A861}"/>
              </a:ext>
            </a:extLst>
          </p:cNvPr>
          <p:cNvSpPr>
            <a:spLocks/>
          </p:cNvSpPr>
          <p:nvPr/>
        </p:nvSpPr>
        <p:spPr bwMode="auto">
          <a:xfrm>
            <a:off x="8263092" y="4429683"/>
            <a:ext cx="47690" cy="34443"/>
          </a:xfrm>
          <a:custGeom>
            <a:avLst/>
            <a:gdLst>
              <a:gd name="T0" fmla="*/ 4421 w 20000"/>
              <a:gd name="T1" fmla="*/ 0 h 20000"/>
              <a:gd name="T2" fmla="*/ 7789 w 20000"/>
              <a:gd name="T3" fmla="*/ 3188 h 20000"/>
              <a:gd name="T4" fmla="*/ 19789 w 20000"/>
              <a:gd name="T5" fmla="*/ 4638 h 20000"/>
              <a:gd name="T6" fmla="*/ 19789 w 20000"/>
              <a:gd name="T7" fmla="*/ 19710 h 20000"/>
              <a:gd name="T8" fmla="*/ 14316 w 20000"/>
              <a:gd name="T9" fmla="*/ 19710 h 20000"/>
              <a:gd name="T10" fmla="*/ 8842 w 20000"/>
              <a:gd name="T11" fmla="*/ 19710 h 20000"/>
              <a:gd name="T12" fmla="*/ 2316 w 20000"/>
              <a:gd name="T13" fmla="*/ 19710 h 20000"/>
              <a:gd name="T14" fmla="*/ 0 w 20000"/>
              <a:gd name="T15" fmla="*/ 16522 h 20000"/>
              <a:gd name="T16" fmla="*/ 4421 w 20000"/>
              <a:gd name="T17" fmla="*/ 7826 h 20000"/>
              <a:gd name="T18" fmla="*/ 4421 w 20000"/>
              <a:gd name="T1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35" name="Cameroun">
            <a:extLst>
              <a:ext uri="{FF2B5EF4-FFF2-40B4-BE49-F238E27FC236}">
                <a16:creationId xmlns:a16="http://schemas.microsoft.com/office/drawing/2014/main" id="{FE825CD9-A5A1-4858-AC97-2FF93E1B77DA}"/>
              </a:ext>
            </a:extLst>
          </p:cNvPr>
          <p:cNvSpPr>
            <a:spLocks/>
          </p:cNvSpPr>
          <p:nvPr/>
        </p:nvSpPr>
        <p:spPr bwMode="auto">
          <a:xfrm>
            <a:off x="8244546" y="4195206"/>
            <a:ext cx="168241" cy="243751"/>
          </a:xfrm>
          <a:custGeom>
            <a:avLst/>
            <a:gdLst>
              <a:gd name="T0" fmla="*/ 15743 w 20000"/>
              <a:gd name="T1" fmla="*/ 0 h 20000"/>
              <a:gd name="T2" fmla="*/ 16618 w 20000"/>
              <a:gd name="T3" fmla="*/ 1095 h 20000"/>
              <a:gd name="T4" fmla="*/ 17201 w 20000"/>
              <a:gd name="T5" fmla="*/ 2961 h 20000"/>
              <a:gd name="T6" fmla="*/ 17551 w 20000"/>
              <a:gd name="T7" fmla="*/ 5071 h 20000"/>
              <a:gd name="T8" fmla="*/ 16327 w 20000"/>
              <a:gd name="T9" fmla="*/ 5720 h 20000"/>
              <a:gd name="T10" fmla="*/ 14810 w 20000"/>
              <a:gd name="T11" fmla="*/ 6531 h 20000"/>
              <a:gd name="T12" fmla="*/ 17551 w 20000"/>
              <a:gd name="T13" fmla="*/ 8195 h 20000"/>
              <a:gd name="T14" fmla="*/ 18717 w 20000"/>
              <a:gd name="T15" fmla="*/ 9858 h 20000"/>
              <a:gd name="T16" fmla="*/ 17551 w 20000"/>
              <a:gd name="T17" fmla="*/ 10953 h 20000"/>
              <a:gd name="T18" fmla="*/ 16327 w 20000"/>
              <a:gd name="T19" fmla="*/ 12819 h 20000"/>
              <a:gd name="T20" fmla="*/ 16618 w 20000"/>
              <a:gd name="T21" fmla="*/ 14523 h 20000"/>
              <a:gd name="T22" fmla="*/ 17551 w 20000"/>
              <a:gd name="T23" fmla="*/ 15984 h 20000"/>
              <a:gd name="T24" fmla="*/ 19592 w 20000"/>
              <a:gd name="T25" fmla="*/ 18296 h 20000"/>
              <a:gd name="T26" fmla="*/ 19592 w 20000"/>
              <a:gd name="T27" fmla="*/ 19310 h 20000"/>
              <a:gd name="T28" fmla="*/ 16618 w 20000"/>
              <a:gd name="T29" fmla="*/ 19310 h 20000"/>
              <a:gd name="T30" fmla="*/ 11837 w 20000"/>
              <a:gd name="T31" fmla="*/ 19757 h 20000"/>
              <a:gd name="T32" fmla="*/ 7872 w 20000"/>
              <a:gd name="T33" fmla="*/ 19757 h 20000"/>
              <a:gd name="T34" fmla="*/ 4548 w 20000"/>
              <a:gd name="T35" fmla="*/ 19757 h 20000"/>
              <a:gd name="T36" fmla="*/ 3615 w 20000"/>
              <a:gd name="T37" fmla="*/ 17890 h 20000"/>
              <a:gd name="T38" fmla="*/ 2391 w 20000"/>
              <a:gd name="T39" fmla="*/ 16592 h 20000"/>
              <a:gd name="T40" fmla="*/ 1574 w 20000"/>
              <a:gd name="T41" fmla="*/ 15984 h 20000"/>
              <a:gd name="T42" fmla="*/ 0 w 20000"/>
              <a:gd name="T43" fmla="*/ 15578 h 20000"/>
              <a:gd name="T44" fmla="*/ 1574 w 20000"/>
              <a:gd name="T45" fmla="*/ 12819 h 20000"/>
              <a:gd name="T46" fmla="*/ 4548 w 20000"/>
              <a:gd name="T47" fmla="*/ 11116 h 20000"/>
              <a:gd name="T48" fmla="*/ 6064 w 20000"/>
              <a:gd name="T49" fmla="*/ 10953 h 20000"/>
              <a:gd name="T50" fmla="*/ 6939 w 20000"/>
              <a:gd name="T51" fmla="*/ 11765 h 20000"/>
              <a:gd name="T52" fmla="*/ 8746 w 20000"/>
              <a:gd name="T53" fmla="*/ 11116 h 20000"/>
              <a:gd name="T54" fmla="*/ 8746 w 20000"/>
              <a:gd name="T55" fmla="*/ 10507 h 20000"/>
              <a:gd name="T56" fmla="*/ 11195 w 20000"/>
              <a:gd name="T57" fmla="*/ 7789 h 20000"/>
              <a:gd name="T58" fmla="*/ 12653 w 20000"/>
              <a:gd name="T59" fmla="*/ 6531 h 20000"/>
              <a:gd name="T60" fmla="*/ 13294 w 20000"/>
              <a:gd name="T61" fmla="*/ 5071 h 20000"/>
              <a:gd name="T62" fmla="*/ 14227 w 20000"/>
              <a:gd name="T63" fmla="*/ 3408 h 20000"/>
              <a:gd name="T64" fmla="*/ 16327 w 20000"/>
              <a:gd name="T65" fmla="*/ 2759 h 20000"/>
              <a:gd name="T66" fmla="*/ 14810 w 20000"/>
              <a:gd name="T67" fmla="*/ 125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536" name="Angola">
            <a:extLst>
              <a:ext uri="{FF2B5EF4-FFF2-40B4-BE49-F238E27FC236}">
                <a16:creationId xmlns:a16="http://schemas.microsoft.com/office/drawing/2014/main" id="{6A59027F-FB8A-4909-9EF6-CA0FF462D56F}"/>
              </a:ext>
            </a:extLst>
          </p:cNvPr>
          <p:cNvGrpSpPr/>
          <p:nvPr/>
        </p:nvGrpSpPr>
        <p:grpSpPr>
          <a:xfrm>
            <a:off x="8310783" y="4583352"/>
            <a:ext cx="274220" cy="304688"/>
            <a:chOff x="5865813" y="4568825"/>
            <a:chExt cx="328613" cy="365125"/>
          </a:xfrm>
          <a:solidFill>
            <a:schemeClr val="tx1"/>
          </a:solidFill>
        </p:grpSpPr>
        <p:sp>
          <p:nvSpPr>
            <p:cNvPr id="537" name="Angola">
              <a:extLst>
                <a:ext uri="{FF2B5EF4-FFF2-40B4-BE49-F238E27FC236}">
                  <a16:creationId xmlns:a16="http://schemas.microsoft.com/office/drawing/2014/main" id="{94BEA7D6-A1CD-405C-BCDB-AD6081CAFB82}"/>
                </a:ext>
              </a:extLst>
            </p:cNvPr>
            <p:cNvSpPr>
              <a:spLocks/>
            </p:cNvSpPr>
            <p:nvPr/>
          </p:nvSpPr>
          <p:spPr bwMode="auto">
            <a:xfrm>
              <a:off x="5865813" y="4608513"/>
              <a:ext cx="328613" cy="325437"/>
            </a:xfrm>
            <a:custGeom>
              <a:avLst/>
              <a:gdLst>
                <a:gd name="T0" fmla="*/ 2955 w 20000"/>
                <a:gd name="T1" fmla="*/ 0 h 20000"/>
                <a:gd name="T2" fmla="*/ 4288 w 20000"/>
                <a:gd name="T3" fmla="*/ 0 h 20000"/>
                <a:gd name="T4" fmla="*/ 8216 w 20000"/>
                <a:gd name="T5" fmla="*/ 0 h 20000"/>
                <a:gd name="T6" fmla="*/ 8396 w 20000"/>
                <a:gd name="T7" fmla="*/ 1127 h 20000"/>
                <a:gd name="T8" fmla="*/ 8757 w 20000"/>
                <a:gd name="T9" fmla="*/ 2073 h 20000"/>
                <a:gd name="T10" fmla="*/ 11207 w 20000"/>
                <a:gd name="T11" fmla="*/ 3564 h 20000"/>
                <a:gd name="T12" fmla="*/ 12685 w 20000"/>
                <a:gd name="T13" fmla="*/ 3200 h 20000"/>
                <a:gd name="T14" fmla="*/ 13045 w 20000"/>
                <a:gd name="T15" fmla="*/ 2655 h 20000"/>
                <a:gd name="T16" fmla="*/ 13802 w 20000"/>
                <a:gd name="T17" fmla="*/ 1709 h 20000"/>
                <a:gd name="T18" fmla="*/ 14739 w 20000"/>
                <a:gd name="T19" fmla="*/ 2473 h 20000"/>
                <a:gd name="T20" fmla="*/ 16613 w 20000"/>
                <a:gd name="T21" fmla="*/ 3564 h 20000"/>
                <a:gd name="T22" fmla="*/ 16216 w 20000"/>
                <a:gd name="T23" fmla="*/ 5673 h 20000"/>
                <a:gd name="T24" fmla="*/ 17189 w 20000"/>
                <a:gd name="T25" fmla="*/ 6618 h 20000"/>
                <a:gd name="T26" fmla="*/ 17189 w 20000"/>
                <a:gd name="T27" fmla="*/ 8473 h 20000"/>
                <a:gd name="T28" fmla="*/ 17694 w 20000"/>
                <a:gd name="T29" fmla="*/ 8473 h 20000"/>
                <a:gd name="T30" fmla="*/ 19387 w 20000"/>
                <a:gd name="T31" fmla="*/ 8109 h 20000"/>
                <a:gd name="T32" fmla="*/ 19964 w 20000"/>
                <a:gd name="T33" fmla="*/ 8109 h 20000"/>
                <a:gd name="T34" fmla="*/ 19964 w 20000"/>
                <a:gd name="T35" fmla="*/ 11127 h 20000"/>
                <a:gd name="T36" fmla="*/ 19964 w 20000"/>
                <a:gd name="T37" fmla="*/ 11891 h 20000"/>
                <a:gd name="T38" fmla="*/ 16613 w 20000"/>
                <a:gd name="T39" fmla="*/ 16945 h 20000"/>
                <a:gd name="T40" fmla="*/ 18667 w 20000"/>
                <a:gd name="T41" fmla="*/ 19382 h 20000"/>
                <a:gd name="T42" fmla="*/ 15099 w 20000"/>
                <a:gd name="T43" fmla="*/ 19964 h 20000"/>
                <a:gd name="T44" fmla="*/ 13622 w 20000"/>
                <a:gd name="T45" fmla="*/ 19964 h 20000"/>
                <a:gd name="T46" fmla="*/ 10847 w 20000"/>
                <a:gd name="T47" fmla="*/ 19382 h 20000"/>
                <a:gd name="T48" fmla="*/ 4288 w 20000"/>
                <a:gd name="T49" fmla="*/ 19018 h 20000"/>
                <a:gd name="T50" fmla="*/ 2955 w 20000"/>
                <a:gd name="T51" fmla="*/ 18473 h 20000"/>
                <a:gd name="T52" fmla="*/ 1477 w 20000"/>
                <a:gd name="T53" fmla="*/ 18836 h 20000"/>
                <a:gd name="T54" fmla="*/ 577 w 20000"/>
                <a:gd name="T55" fmla="*/ 18836 h 20000"/>
                <a:gd name="T56" fmla="*/ 360 w 20000"/>
                <a:gd name="T57" fmla="*/ 17527 h 20000"/>
                <a:gd name="T58" fmla="*/ 577 w 20000"/>
                <a:gd name="T59" fmla="*/ 16400 h 20000"/>
                <a:gd name="T60" fmla="*/ 1333 w 20000"/>
                <a:gd name="T61" fmla="*/ 13382 h 20000"/>
                <a:gd name="T62" fmla="*/ 2054 w 20000"/>
                <a:gd name="T63" fmla="*/ 11491 h 20000"/>
                <a:gd name="T64" fmla="*/ 3387 w 20000"/>
                <a:gd name="T65" fmla="*/ 10545 h 20000"/>
                <a:gd name="T66" fmla="*/ 3387 w 20000"/>
                <a:gd name="T67" fmla="*/ 7927 h 20000"/>
                <a:gd name="T68" fmla="*/ 2450 w 20000"/>
                <a:gd name="T69" fmla="*/ 5127 h 20000"/>
                <a:gd name="T70" fmla="*/ 2054 w 20000"/>
                <a:gd name="T71" fmla="*/ 1709 h 20000"/>
                <a:gd name="T72" fmla="*/ 2054 w 20000"/>
                <a:gd name="T73" fmla="*/ 2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38" name="Angola">
              <a:extLst>
                <a:ext uri="{FF2B5EF4-FFF2-40B4-BE49-F238E27FC236}">
                  <a16:creationId xmlns:a16="http://schemas.microsoft.com/office/drawing/2014/main" id="{473E297E-7B9F-41EF-85B2-0733630CEEE7}"/>
                </a:ext>
              </a:extLst>
            </p:cNvPr>
            <p:cNvSpPr>
              <a:spLocks/>
            </p:cNvSpPr>
            <p:nvPr/>
          </p:nvSpPr>
          <p:spPr bwMode="auto">
            <a:xfrm>
              <a:off x="5880100" y="4568825"/>
              <a:ext cx="25400" cy="33337"/>
            </a:xfrm>
            <a:custGeom>
              <a:avLst/>
              <a:gdLst>
                <a:gd name="T0" fmla="*/ 0 w 20000"/>
                <a:gd name="T1" fmla="*/ 10690 h 20000"/>
                <a:gd name="T2" fmla="*/ 6977 w 20000"/>
                <a:gd name="T3" fmla="*/ 5517 h 20000"/>
                <a:gd name="T4" fmla="*/ 6977 w 20000"/>
                <a:gd name="T5" fmla="*/ 2069 h 20000"/>
                <a:gd name="T6" fmla="*/ 14419 w 20000"/>
                <a:gd name="T7" fmla="*/ 0 h 20000"/>
                <a:gd name="T8" fmla="*/ 19535 w 20000"/>
                <a:gd name="T9" fmla="*/ 2069 h 20000"/>
                <a:gd name="T10" fmla="*/ 19535 w 20000"/>
                <a:gd name="T11" fmla="*/ 5517 h 20000"/>
                <a:gd name="T12" fmla="*/ 12093 w 20000"/>
                <a:gd name="T13" fmla="*/ 10690 h 20000"/>
                <a:gd name="T14" fmla="*/ 12093 w 20000"/>
                <a:gd name="T15" fmla="*/ 19655 h 20000"/>
                <a:gd name="T16" fmla="*/ 5116 w 20000"/>
                <a:gd name="T17" fmla="*/ 19655 h 20000"/>
                <a:gd name="T18" fmla="*/ 5116 w 20000"/>
                <a:gd name="T19" fmla="*/ 16207 h 20000"/>
                <a:gd name="T20" fmla="*/ 0 w 20000"/>
                <a:gd name="T21" fmla="*/ 106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539" name="Kenya">
            <a:extLst>
              <a:ext uri="{FF2B5EF4-FFF2-40B4-BE49-F238E27FC236}">
                <a16:creationId xmlns:a16="http://schemas.microsoft.com/office/drawing/2014/main" id="{2C63876B-1F2A-45A5-86E4-1DB1FFF2C9DA}"/>
              </a:ext>
            </a:extLst>
          </p:cNvPr>
          <p:cNvSpPr>
            <a:spLocks/>
          </p:cNvSpPr>
          <p:nvPr/>
        </p:nvSpPr>
        <p:spPr bwMode="auto">
          <a:xfrm>
            <a:off x="8807557" y="4376694"/>
            <a:ext cx="177514" cy="219906"/>
          </a:xfrm>
          <a:custGeom>
            <a:avLst/>
            <a:gdLst>
              <a:gd name="T0" fmla="*/ 613 w 20000"/>
              <a:gd name="T1" fmla="*/ 1839 h 20000"/>
              <a:gd name="T2" fmla="*/ 891 w 20000"/>
              <a:gd name="T3" fmla="*/ 1166 h 20000"/>
              <a:gd name="T4" fmla="*/ 2340 w 20000"/>
              <a:gd name="T5" fmla="*/ 717 h 20000"/>
              <a:gd name="T6" fmla="*/ 3788 w 20000"/>
              <a:gd name="T7" fmla="*/ 0 h 20000"/>
              <a:gd name="T8" fmla="*/ 4345 w 20000"/>
              <a:gd name="T9" fmla="*/ 717 h 20000"/>
              <a:gd name="T10" fmla="*/ 4680 w 20000"/>
              <a:gd name="T11" fmla="*/ 717 h 20000"/>
              <a:gd name="T12" fmla="*/ 6072 w 20000"/>
              <a:gd name="T13" fmla="*/ 1166 h 20000"/>
              <a:gd name="T14" fmla="*/ 8969 w 20000"/>
              <a:gd name="T15" fmla="*/ 1839 h 20000"/>
              <a:gd name="T16" fmla="*/ 11309 w 20000"/>
              <a:gd name="T17" fmla="*/ 3004 h 20000"/>
              <a:gd name="T18" fmla="*/ 13872 w 20000"/>
              <a:gd name="T19" fmla="*/ 3229 h 20000"/>
              <a:gd name="T20" fmla="*/ 15042 w 20000"/>
              <a:gd name="T21" fmla="*/ 1839 h 20000"/>
              <a:gd name="T22" fmla="*/ 15877 w 20000"/>
              <a:gd name="T23" fmla="*/ 1839 h 20000"/>
              <a:gd name="T24" fmla="*/ 17326 w 20000"/>
              <a:gd name="T25" fmla="*/ 1839 h 20000"/>
              <a:gd name="T26" fmla="*/ 18217 w 20000"/>
              <a:gd name="T27" fmla="*/ 2287 h 20000"/>
              <a:gd name="T28" fmla="*/ 19944 w 20000"/>
              <a:gd name="T29" fmla="*/ 2287 h 20000"/>
              <a:gd name="T30" fmla="*/ 17660 w 20000"/>
              <a:gd name="T31" fmla="*/ 4395 h 20000"/>
              <a:gd name="T32" fmla="*/ 17660 w 20000"/>
              <a:gd name="T33" fmla="*/ 11614 h 20000"/>
              <a:gd name="T34" fmla="*/ 19053 w 20000"/>
              <a:gd name="T35" fmla="*/ 13004 h 20000"/>
              <a:gd name="T36" fmla="*/ 18774 w 20000"/>
              <a:gd name="T37" fmla="*/ 13901 h 20000"/>
              <a:gd name="T38" fmla="*/ 17326 w 20000"/>
              <a:gd name="T39" fmla="*/ 14619 h 20000"/>
              <a:gd name="T40" fmla="*/ 17326 w 20000"/>
              <a:gd name="T41" fmla="*/ 15112 h 20000"/>
              <a:gd name="T42" fmla="*/ 16435 w 20000"/>
              <a:gd name="T43" fmla="*/ 15291 h 20000"/>
              <a:gd name="T44" fmla="*/ 15320 w 20000"/>
              <a:gd name="T45" fmla="*/ 15785 h 20000"/>
              <a:gd name="T46" fmla="*/ 15042 w 20000"/>
              <a:gd name="T47" fmla="*/ 16951 h 20000"/>
              <a:gd name="T48" fmla="*/ 13872 w 20000"/>
              <a:gd name="T49" fmla="*/ 18789 h 20000"/>
              <a:gd name="T50" fmla="*/ 12981 w 20000"/>
              <a:gd name="T51" fmla="*/ 19955 h 20000"/>
              <a:gd name="T52" fmla="*/ 9805 w 20000"/>
              <a:gd name="T53" fmla="*/ 17668 h 20000"/>
              <a:gd name="T54" fmla="*/ 9805 w 20000"/>
              <a:gd name="T55" fmla="*/ 16457 h 20000"/>
              <a:gd name="T56" fmla="*/ 891 w 20000"/>
              <a:gd name="T57" fmla="*/ 12063 h 20000"/>
              <a:gd name="T58" fmla="*/ 0 w 20000"/>
              <a:gd name="T59" fmla="*/ 12063 h 20000"/>
              <a:gd name="T60" fmla="*/ 0 w 20000"/>
              <a:gd name="T61" fmla="*/ 9731 h 20000"/>
              <a:gd name="T62" fmla="*/ 1727 w 20000"/>
              <a:gd name="T63" fmla="*/ 7399 h 20000"/>
              <a:gd name="T64" fmla="*/ 2897 w 20000"/>
              <a:gd name="T65" fmla="*/ 6233 h 20000"/>
              <a:gd name="T66" fmla="*/ 1727 w 20000"/>
              <a:gd name="T67" fmla="*/ 4395 h 20000"/>
              <a:gd name="T68" fmla="*/ 1504 w 20000"/>
              <a:gd name="T69" fmla="*/ 3229 h 20000"/>
              <a:gd name="T70" fmla="*/ 1504 w 20000"/>
              <a:gd name="T71" fmla="*/ 2556 h 20000"/>
              <a:gd name="T72" fmla="*/ 613 w 20000"/>
              <a:gd name="T73" fmla="*/ 2287 h 20000"/>
              <a:gd name="T74" fmla="*/ 613 w 20000"/>
              <a:gd name="T75" fmla="*/ 18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40" name="Comores">
            <a:extLst>
              <a:ext uri="{FF2B5EF4-FFF2-40B4-BE49-F238E27FC236}">
                <a16:creationId xmlns:a16="http://schemas.microsoft.com/office/drawing/2014/main" id="{FE9776E4-348F-4E7A-A76A-BA7CE3CC3DFE}"/>
              </a:ext>
            </a:extLst>
          </p:cNvPr>
          <p:cNvSpPr>
            <a:spLocks/>
          </p:cNvSpPr>
          <p:nvPr/>
        </p:nvSpPr>
        <p:spPr bwMode="auto">
          <a:xfrm>
            <a:off x="9007592" y="4743645"/>
            <a:ext cx="2649" cy="13247"/>
          </a:xfrm>
          <a:custGeom>
            <a:avLst/>
            <a:gdLst>
              <a:gd name="T0" fmla="*/ 16667 w 20000"/>
              <a:gd name="T1" fmla="*/ 19286 h 20000"/>
              <a:gd name="T2" fmla="*/ 0 w 20000"/>
              <a:gd name="T3" fmla="*/ 11429 h 20000"/>
              <a:gd name="T4" fmla="*/ 0 w 20000"/>
              <a:gd name="T5" fmla="*/ 4286 h 20000"/>
              <a:gd name="T6" fmla="*/ 0 w 20000"/>
              <a:gd name="T7" fmla="*/ 0 h 20000"/>
              <a:gd name="T8" fmla="*/ 16667 w 20000"/>
              <a:gd name="T9" fmla="*/ 0 h 20000"/>
              <a:gd name="T10" fmla="*/ 16667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16667" y="19286"/>
                </a:moveTo>
                <a:lnTo>
                  <a:pt x="0" y="11429"/>
                </a:lnTo>
                <a:lnTo>
                  <a:pt x="0" y="4286"/>
                </a:lnTo>
                <a:lnTo>
                  <a:pt x="0" y="0"/>
                </a:lnTo>
                <a:lnTo>
                  <a:pt x="16667" y="0"/>
                </a:lnTo>
                <a:lnTo>
                  <a:pt x="16667" y="1928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41" name="République du gabon">
            <a:extLst>
              <a:ext uri="{FF2B5EF4-FFF2-40B4-BE49-F238E27FC236}">
                <a16:creationId xmlns:a16="http://schemas.microsoft.com/office/drawing/2014/main" id="{F010C083-D267-411D-9B1B-83E35B3D81FF}"/>
              </a:ext>
            </a:extLst>
          </p:cNvPr>
          <p:cNvSpPr>
            <a:spLocks/>
          </p:cNvSpPr>
          <p:nvPr/>
        </p:nvSpPr>
        <p:spPr bwMode="auto">
          <a:xfrm>
            <a:off x="8302834" y="4405838"/>
            <a:ext cx="164267" cy="194735"/>
          </a:xfrm>
          <a:custGeom>
            <a:avLst/>
            <a:gdLst>
              <a:gd name="T0" fmla="*/ 14699 w 20000"/>
              <a:gd name="T1" fmla="*/ 1823 h 20000"/>
              <a:gd name="T2" fmla="*/ 17169 w 20000"/>
              <a:gd name="T3" fmla="*/ 0 h 20000"/>
              <a:gd name="T4" fmla="*/ 19940 w 20000"/>
              <a:gd name="T5" fmla="*/ 0 h 20000"/>
              <a:gd name="T6" fmla="*/ 19639 w 20000"/>
              <a:gd name="T7" fmla="*/ 2076 h 20000"/>
              <a:gd name="T8" fmla="*/ 18735 w 20000"/>
              <a:gd name="T9" fmla="*/ 5266 h 20000"/>
              <a:gd name="T10" fmla="*/ 18133 w 20000"/>
              <a:gd name="T11" fmla="*/ 7646 h 20000"/>
              <a:gd name="T12" fmla="*/ 18133 w 20000"/>
              <a:gd name="T13" fmla="*/ 9418 h 20000"/>
              <a:gd name="T14" fmla="*/ 15542 w 20000"/>
              <a:gd name="T15" fmla="*/ 10734 h 20000"/>
              <a:gd name="T16" fmla="*/ 14699 w 20000"/>
              <a:gd name="T17" fmla="*/ 12304 h 20000"/>
              <a:gd name="T18" fmla="*/ 13434 w 20000"/>
              <a:gd name="T19" fmla="*/ 14430 h 20000"/>
              <a:gd name="T20" fmla="*/ 13072 w 20000"/>
              <a:gd name="T21" fmla="*/ 17063 h 20000"/>
              <a:gd name="T22" fmla="*/ 10964 w 20000"/>
              <a:gd name="T23" fmla="*/ 18380 h 20000"/>
              <a:gd name="T24" fmla="*/ 9639 w 20000"/>
              <a:gd name="T25" fmla="*/ 19646 h 20000"/>
              <a:gd name="T26" fmla="*/ 8434 w 20000"/>
              <a:gd name="T27" fmla="*/ 18380 h 20000"/>
              <a:gd name="T28" fmla="*/ 6867 w 20000"/>
              <a:gd name="T29" fmla="*/ 19139 h 20000"/>
              <a:gd name="T30" fmla="*/ 5663 w 20000"/>
              <a:gd name="T31" fmla="*/ 18633 h 20000"/>
              <a:gd name="T32" fmla="*/ 4337 w 20000"/>
              <a:gd name="T33" fmla="*/ 18380 h 20000"/>
              <a:gd name="T34" fmla="*/ 3434 w 20000"/>
              <a:gd name="T35" fmla="*/ 19139 h 20000"/>
              <a:gd name="T36" fmla="*/ 1867 w 20000"/>
              <a:gd name="T37" fmla="*/ 19139 h 20000"/>
              <a:gd name="T38" fmla="*/ 964 w 20000"/>
              <a:gd name="T39" fmla="*/ 16506 h 20000"/>
              <a:gd name="T40" fmla="*/ 1867 w 20000"/>
              <a:gd name="T41" fmla="*/ 16506 h 20000"/>
              <a:gd name="T42" fmla="*/ 2470 w 20000"/>
              <a:gd name="T43" fmla="*/ 14987 h 20000"/>
              <a:gd name="T44" fmla="*/ 1867 w 20000"/>
              <a:gd name="T45" fmla="*/ 13114 h 20000"/>
              <a:gd name="T46" fmla="*/ 3434 w 20000"/>
              <a:gd name="T47" fmla="*/ 13620 h 20000"/>
              <a:gd name="T48" fmla="*/ 5904 w 20000"/>
              <a:gd name="T49" fmla="*/ 13620 h 20000"/>
              <a:gd name="T50" fmla="*/ 8133 w 20000"/>
              <a:gd name="T51" fmla="*/ 14177 h 20000"/>
              <a:gd name="T52" fmla="*/ 8434 w 20000"/>
              <a:gd name="T53" fmla="*/ 13114 h 20000"/>
              <a:gd name="T54" fmla="*/ 9639 w 20000"/>
              <a:gd name="T55" fmla="*/ 11544 h 20000"/>
              <a:gd name="T56" fmla="*/ 8133 w 20000"/>
              <a:gd name="T57" fmla="*/ 8658 h 20000"/>
              <a:gd name="T58" fmla="*/ 8434 w 20000"/>
              <a:gd name="T59" fmla="*/ 6835 h 20000"/>
              <a:gd name="T60" fmla="*/ 8434 w 20000"/>
              <a:gd name="T61" fmla="*/ 5468 h 20000"/>
              <a:gd name="T62" fmla="*/ 6867 w 20000"/>
              <a:gd name="T63" fmla="*/ 5266 h 20000"/>
              <a:gd name="T64" fmla="*/ 5904 w 20000"/>
              <a:gd name="T65" fmla="*/ 3949 h 20000"/>
              <a:gd name="T66" fmla="*/ 5904 w 20000"/>
              <a:gd name="T67" fmla="*/ 3139 h 20000"/>
              <a:gd name="T68" fmla="*/ 13434 w 20000"/>
              <a:gd name="T69" fmla="*/ 31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42" name="Burundi">
            <a:extLst>
              <a:ext uri="{FF2B5EF4-FFF2-40B4-BE49-F238E27FC236}">
                <a16:creationId xmlns:a16="http://schemas.microsoft.com/office/drawing/2014/main" id="{5695651D-8BFD-4BDD-B51B-9E2FCF17419E}"/>
              </a:ext>
            </a:extLst>
          </p:cNvPr>
          <p:cNvSpPr>
            <a:spLocks/>
          </p:cNvSpPr>
          <p:nvPr/>
        </p:nvSpPr>
        <p:spPr bwMode="auto">
          <a:xfrm>
            <a:off x="8694955" y="4536987"/>
            <a:ext cx="46366" cy="50340"/>
          </a:xfrm>
          <a:custGeom>
            <a:avLst/>
            <a:gdLst>
              <a:gd name="T0" fmla="*/ 0 w 20000"/>
              <a:gd name="T1" fmla="*/ 3200 h 20000"/>
              <a:gd name="T2" fmla="*/ 5474 w 20000"/>
              <a:gd name="T3" fmla="*/ 2200 h 20000"/>
              <a:gd name="T4" fmla="*/ 5474 w 20000"/>
              <a:gd name="T5" fmla="*/ 5400 h 20000"/>
              <a:gd name="T6" fmla="*/ 8632 w 20000"/>
              <a:gd name="T7" fmla="*/ 3200 h 20000"/>
              <a:gd name="T8" fmla="*/ 10737 w 20000"/>
              <a:gd name="T9" fmla="*/ 2200 h 20000"/>
              <a:gd name="T10" fmla="*/ 14105 w 20000"/>
              <a:gd name="T11" fmla="*/ 0 h 20000"/>
              <a:gd name="T12" fmla="*/ 16421 w 20000"/>
              <a:gd name="T13" fmla="*/ 3200 h 20000"/>
              <a:gd name="T14" fmla="*/ 16421 w 20000"/>
              <a:gd name="T15" fmla="*/ 5400 h 20000"/>
              <a:gd name="T16" fmla="*/ 19789 w 20000"/>
              <a:gd name="T17" fmla="*/ 6200 h 20000"/>
              <a:gd name="T18" fmla="*/ 19789 w 20000"/>
              <a:gd name="T19" fmla="*/ 10400 h 20000"/>
              <a:gd name="T20" fmla="*/ 16421 w 20000"/>
              <a:gd name="T21" fmla="*/ 13600 h 20000"/>
              <a:gd name="T22" fmla="*/ 10737 w 20000"/>
              <a:gd name="T23" fmla="*/ 18600 h 20000"/>
              <a:gd name="T24" fmla="*/ 5474 w 20000"/>
              <a:gd name="T25" fmla="*/ 19800 h 20000"/>
              <a:gd name="T26" fmla="*/ 5474 w 20000"/>
              <a:gd name="T27" fmla="*/ 18600 h 20000"/>
              <a:gd name="T28" fmla="*/ 4421 w 20000"/>
              <a:gd name="T29" fmla="*/ 13600 h 20000"/>
              <a:gd name="T30" fmla="*/ 4421 w 20000"/>
              <a:gd name="T31" fmla="*/ 10400 h 20000"/>
              <a:gd name="T32" fmla="*/ 4421 w 20000"/>
              <a:gd name="T33" fmla="*/ 8200 h 20000"/>
              <a:gd name="T34" fmla="*/ 2105 w 20000"/>
              <a:gd name="T35" fmla="*/ 6200 h 20000"/>
              <a:gd name="T36" fmla="*/ 0 w 20000"/>
              <a:gd name="T37" fmla="*/ 320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43" name="Rwanda">
            <a:extLst>
              <a:ext uri="{FF2B5EF4-FFF2-40B4-BE49-F238E27FC236}">
                <a16:creationId xmlns:a16="http://schemas.microsoft.com/office/drawing/2014/main" id="{7283063B-E52A-4951-AE0E-0355DEA13737}"/>
              </a:ext>
            </a:extLst>
          </p:cNvPr>
          <p:cNvSpPr>
            <a:spLocks/>
          </p:cNvSpPr>
          <p:nvPr/>
        </p:nvSpPr>
        <p:spPr bwMode="auto">
          <a:xfrm>
            <a:off x="8693366" y="4511817"/>
            <a:ext cx="45041" cy="39742"/>
          </a:xfrm>
          <a:custGeom>
            <a:avLst/>
            <a:gdLst>
              <a:gd name="T0" fmla="*/ 8090 w 20000"/>
              <a:gd name="T1" fmla="*/ 2532 h 20000"/>
              <a:gd name="T2" fmla="*/ 11461 w 20000"/>
              <a:gd name="T3" fmla="*/ 2532 h 20000"/>
              <a:gd name="T4" fmla="*/ 11461 w 20000"/>
              <a:gd name="T5" fmla="*/ 4051 h 20000"/>
              <a:gd name="T6" fmla="*/ 17528 w 20000"/>
              <a:gd name="T7" fmla="*/ 0 h 20000"/>
              <a:gd name="T8" fmla="*/ 19775 w 20000"/>
              <a:gd name="T9" fmla="*/ 6582 h 20000"/>
              <a:gd name="T10" fmla="*/ 19775 w 20000"/>
              <a:gd name="T11" fmla="*/ 12911 h 20000"/>
              <a:gd name="T12" fmla="*/ 19775 w 20000"/>
              <a:gd name="T13" fmla="*/ 15696 h 20000"/>
              <a:gd name="T14" fmla="*/ 17528 w 20000"/>
              <a:gd name="T15" fmla="*/ 16962 h 20000"/>
              <a:gd name="T16" fmla="*/ 15056 w 20000"/>
              <a:gd name="T17" fmla="*/ 12911 h 20000"/>
              <a:gd name="T18" fmla="*/ 11461 w 20000"/>
              <a:gd name="T19" fmla="*/ 15696 h 20000"/>
              <a:gd name="T20" fmla="*/ 9213 w 20000"/>
              <a:gd name="T21" fmla="*/ 16962 h 20000"/>
              <a:gd name="T22" fmla="*/ 5843 w 20000"/>
              <a:gd name="T23" fmla="*/ 19747 h 20000"/>
              <a:gd name="T24" fmla="*/ 5843 w 20000"/>
              <a:gd name="T25" fmla="*/ 15696 h 20000"/>
              <a:gd name="T26" fmla="*/ 0 w 20000"/>
              <a:gd name="T27" fmla="*/ 16962 h 20000"/>
              <a:gd name="T28" fmla="*/ 0 w 20000"/>
              <a:gd name="T29" fmla="*/ 15696 h 20000"/>
              <a:gd name="T30" fmla="*/ 2247 w 20000"/>
              <a:gd name="T31" fmla="*/ 12911 h 20000"/>
              <a:gd name="T32" fmla="*/ 4719 w 20000"/>
              <a:gd name="T33" fmla="*/ 6582 h 20000"/>
              <a:gd name="T34" fmla="*/ 8090 w 20000"/>
              <a:gd name="T35" fmla="*/ 4051 h 20000"/>
              <a:gd name="T36" fmla="*/ 8090 w 20000"/>
              <a:gd name="T37" fmla="*/ 25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44" name="Somalie">
            <a:extLst>
              <a:ext uri="{FF2B5EF4-FFF2-40B4-BE49-F238E27FC236}">
                <a16:creationId xmlns:a16="http://schemas.microsoft.com/office/drawing/2014/main" id="{4130608B-29C9-4768-B6D8-476AA61DAEEF}"/>
              </a:ext>
            </a:extLst>
          </p:cNvPr>
          <p:cNvSpPr>
            <a:spLocks/>
          </p:cNvSpPr>
          <p:nvPr/>
        </p:nvSpPr>
        <p:spPr bwMode="auto">
          <a:xfrm>
            <a:off x="8963876" y="4221701"/>
            <a:ext cx="219906" cy="298064"/>
          </a:xfrm>
          <a:custGeom>
            <a:avLst/>
            <a:gdLst>
              <a:gd name="T0" fmla="*/ 3453 w 20000"/>
              <a:gd name="T1" fmla="*/ 1728 h 20000"/>
              <a:gd name="T2" fmla="*/ 3946 w 20000"/>
              <a:gd name="T3" fmla="*/ 1229 h 20000"/>
              <a:gd name="T4" fmla="*/ 4170 w 20000"/>
              <a:gd name="T5" fmla="*/ 897 h 20000"/>
              <a:gd name="T6" fmla="*/ 5785 w 20000"/>
              <a:gd name="T7" fmla="*/ 2259 h 20000"/>
              <a:gd name="T8" fmla="*/ 6951 w 20000"/>
              <a:gd name="T9" fmla="*/ 2591 h 20000"/>
              <a:gd name="T10" fmla="*/ 9058 w 20000"/>
              <a:gd name="T11" fmla="*/ 1728 h 20000"/>
              <a:gd name="T12" fmla="*/ 10628 w 20000"/>
              <a:gd name="T13" fmla="*/ 1894 h 20000"/>
              <a:gd name="T14" fmla="*/ 12556 w 20000"/>
              <a:gd name="T15" fmla="*/ 1395 h 20000"/>
              <a:gd name="T16" fmla="*/ 13229 w 20000"/>
              <a:gd name="T17" fmla="*/ 1395 h 20000"/>
              <a:gd name="T18" fmla="*/ 15112 w 20000"/>
              <a:gd name="T19" fmla="*/ 1229 h 20000"/>
              <a:gd name="T20" fmla="*/ 16233 w 20000"/>
              <a:gd name="T21" fmla="*/ 1229 h 20000"/>
              <a:gd name="T22" fmla="*/ 17668 w 20000"/>
              <a:gd name="T23" fmla="*/ 897 h 20000"/>
              <a:gd name="T24" fmla="*/ 18565 w 20000"/>
              <a:gd name="T25" fmla="*/ 532 h 20000"/>
              <a:gd name="T26" fmla="*/ 18789 w 20000"/>
              <a:gd name="T27" fmla="*/ 0 h 20000"/>
              <a:gd name="T28" fmla="*/ 19955 w 20000"/>
              <a:gd name="T29" fmla="*/ 365 h 20000"/>
              <a:gd name="T30" fmla="*/ 19507 w 20000"/>
              <a:gd name="T31" fmla="*/ 1229 h 20000"/>
              <a:gd name="T32" fmla="*/ 19507 w 20000"/>
              <a:gd name="T33" fmla="*/ 1395 h 20000"/>
              <a:gd name="T34" fmla="*/ 19507 w 20000"/>
              <a:gd name="T35" fmla="*/ 2591 h 20000"/>
              <a:gd name="T36" fmla="*/ 19238 w 20000"/>
              <a:gd name="T37" fmla="*/ 3953 h 20000"/>
              <a:gd name="T38" fmla="*/ 17668 w 20000"/>
              <a:gd name="T39" fmla="*/ 5515 h 20000"/>
              <a:gd name="T40" fmla="*/ 17399 w 20000"/>
              <a:gd name="T41" fmla="*/ 6179 h 20000"/>
              <a:gd name="T42" fmla="*/ 17399 w 20000"/>
              <a:gd name="T43" fmla="*/ 6711 h 20000"/>
              <a:gd name="T44" fmla="*/ 15785 w 20000"/>
              <a:gd name="T45" fmla="*/ 8439 h 20000"/>
              <a:gd name="T46" fmla="*/ 15785 w 20000"/>
              <a:gd name="T47" fmla="*/ 8970 h 20000"/>
              <a:gd name="T48" fmla="*/ 13722 w 20000"/>
              <a:gd name="T49" fmla="*/ 11362 h 20000"/>
              <a:gd name="T50" fmla="*/ 10179 w 20000"/>
              <a:gd name="T51" fmla="*/ 13920 h 20000"/>
              <a:gd name="T52" fmla="*/ 7892 w 20000"/>
              <a:gd name="T53" fmla="*/ 15349 h 20000"/>
              <a:gd name="T54" fmla="*/ 4170 w 20000"/>
              <a:gd name="T55" fmla="*/ 17542 h 20000"/>
              <a:gd name="T56" fmla="*/ 1166 w 20000"/>
              <a:gd name="T57" fmla="*/ 19967 h 20000"/>
              <a:gd name="T58" fmla="*/ 0 w 20000"/>
              <a:gd name="T59" fmla="*/ 18937 h 20000"/>
              <a:gd name="T60" fmla="*/ 0 w 20000"/>
              <a:gd name="T61" fmla="*/ 13588 h 20000"/>
              <a:gd name="T62" fmla="*/ 1839 w 20000"/>
              <a:gd name="T63" fmla="*/ 12027 h 20000"/>
              <a:gd name="T64" fmla="*/ 2780 w 20000"/>
              <a:gd name="T65" fmla="*/ 11694 h 20000"/>
              <a:gd name="T66" fmla="*/ 3946 w 20000"/>
              <a:gd name="T67" fmla="*/ 11694 h 20000"/>
              <a:gd name="T68" fmla="*/ 4664 w 20000"/>
              <a:gd name="T69" fmla="*/ 10864 h 20000"/>
              <a:gd name="T70" fmla="*/ 7220 w 20000"/>
              <a:gd name="T71" fmla="*/ 10332 h 20000"/>
              <a:gd name="T72" fmla="*/ 7892 w 20000"/>
              <a:gd name="T73" fmla="*/ 10332 h 20000"/>
              <a:gd name="T74" fmla="*/ 13722 w 20000"/>
              <a:gd name="T75" fmla="*/ 5847 h 20000"/>
              <a:gd name="T76" fmla="*/ 11839 w 20000"/>
              <a:gd name="T77" fmla="*/ 5847 h 20000"/>
              <a:gd name="T78" fmla="*/ 5785 w 20000"/>
              <a:gd name="T79" fmla="*/ 4153 h 20000"/>
              <a:gd name="T80" fmla="*/ 4664 w 20000"/>
              <a:gd name="T81" fmla="*/ 3621 h 20000"/>
              <a:gd name="T82" fmla="*/ 3004 w 20000"/>
              <a:gd name="T83" fmla="*/ 2259 h 20000"/>
              <a:gd name="T84" fmla="*/ 3453 w 20000"/>
              <a:gd name="T85" fmla="*/ 172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45" name="Lesotho">
            <a:extLst>
              <a:ext uri="{FF2B5EF4-FFF2-40B4-BE49-F238E27FC236}">
                <a16:creationId xmlns:a16="http://schemas.microsoft.com/office/drawing/2014/main" id="{B5BD939F-304B-4241-A232-DA39FE17A28A}"/>
              </a:ext>
            </a:extLst>
          </p:cNvPr>
          <p:cNvSpPr>
            <a:spLocks/>
          </p:cNvSpPr>
          <p:nvPr/>
        </p:nvSpPr>
        <p:spPr bwMode="auto">
          <a:xfrm>
            <a:off x="8637991" y="5137090"/>
            <a:ext cx="49016" cy="51664"/>
          </a:xfrm>
          <a:custGeom>
            <a:avLst/>
            <a:gdLst>
              <a:gd name="T0" fmla="*/ 18586 w 20000"/>
              <a:gd name="T1" fmla="*/ 12885 h 20000"/>
              <a:gd name="T2" fmla="*/ 9495 w 20000"/>
              <a:gd name="T3" fmla="*/ 14808 h 20000"/>
              <a:gd name="T4" fmla="*/ 8283 w 20000"/>
              <a:gd name="T5" fmla="*/ 19808 h 20000"/>
              <a:gd name="T6" fmla="*/ 3232 w 20000"/>
              <a:gd name="T7" fmla="*/ 17885 h 20000"/>
              <a:gd name="T8" fmla="*/ 808 w 20000"/>
              <a:gd name="T9" fmla="*/ 11923 h 20000"/>
              <a:gd name="T10" fmla="*/ 0 w 20000"/>
              <a:gd name="T11" fmla="*/ 9808 h 20000"/>
              <a:gd name="T12" fmla="*/ 808 w 20000"/>
              <a:gd name="T13" fmla="*/ 7885 h 20000"/>
              <a:gd name="T14" fmla="*/ 5253 w 20000"/>
              <a:gd name="T15" fmla="*/ 3077 h 20000"/>
              <a:gd name="T16" fmla="*/ 13535 w 20000"/>
              <a:gd name="T17" fmla="*/ 0 h 20000"/>
              <a:gd name="T18" fmla="*/ 16566 w 20000"/>
              <a:gd name="T19" fmla="*/ 1923 h 20000"/>
              <a:gd name="T20" fmla="*/ 19798 w 20000"/>
              <a:gd name="T21" fmla="*/ 6923 h 20000"/>
              <a:gd name="T22" fmla="*/ 18586 w 20000"/>
              <a:gd name="T23" fmla="*/ 9808 h 20000"/>
              <a:gd name="T24" fmla="*/ 18586 w 20000"/>
              <a:gd name="T25" fmla="*/ 1288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46" name="Tanzanie">
            <a:extLst>
              <a:ext uri="{FF2B5EF4-FFF2-40B4-BE49-F238E27FC236}">
                <a16:creationId xmlns:a16="http://schemas.microsoft.com/office/drawing/2014/main" id="{38C5E5EC-5B18-4BF3-8626-D26967EF5A01}"/>
              </a:ext>
            </a:extLst>
          </p:cNvPr>
          <p:cNvSpPr>
            <a:spLocks/>
          </p:cNvSpPr>
          <p:nvPr/>
        </p:nvSpPr>
        <p:spPr bwMode="auto">
          <a:xfrm>
            <a:off x="8706877" y="4509167"/>
            <a:ext cx="235802" cy="238452"/>
          </a:xfrm>
          <a:custGeom>
            <a:avLst/>
            <a:gdLst>
              <a:gd name="T0" fmla="*/ 2845 w 20000"/>
              <a:gd name="T1" fmla="*/ 0 h 20000"/>
              <a:gd name="T2" fmla="*/ 8452 w 20000"/>
              <a:gd name="T3" fmla="*/ 0 h 20000"/>
              <a:gd name="T4" fmla="*/ 15816 w 20000"/>
              <a:gd name="T5" fmla="*/ 4058 h 20000"/>
              <a:gd name="T6" fmla="*/ 18201 w 20000"/>
              <a:gd name="T7" fmla="*/ 7288 h 20000"/>
              <a:gd name="T8" fmla="*/ 17573 w 20000"/>
              <a:gd name="T9" fmla="*/ 9896 h 20000"/>
              <a:gd name="T10" fmla="*/ 18201 w 20000"/>
              <a:gd name="T11" fmla="*/ 10932 h 20000"/>
              <a:gd name="T12" fmla="*/ 18661 w 20000"/>
              <a:gd name="T13" fmla="*/ 11843 h 20000"/>
              <a:gd name="T14" fmla="*/ 18661 w 20000"/>
              <a:gd name="T15" fmla="*/ 13085 h 20000"/>
              <a:gd name="T16" fmla="*/ 18661 w 20000"/>
              <a:gd name="T17" fmla="*/ 15487 h 20000"/>
              <a:gd name="T18" fmla="*/ 19707 w 20000"/>
              <a:gd name="T19" fmla="*/ 17184 h 20000"/>
              <a:gd name="T20" fmla="*/ 19958 w 20000"/>
              <a:gd name="T21" fmla="*/ 18012 h 20000"/>
              <a:gd name="T22" fmla="*/ 17992 w 20000"/>
              <a:gd name="T23" fmla="*/ 19089 h 20000"/>
              <a:gd name="T24" fmla="*/ 16444 w 20000"/>
              <a:gd name="T25" fmla="*/ 19710 h 20000"/>
              <a:gd name="T26" fmla="*/ 15816 w 20000"/>
              <a:gd name="T27" fmla="*/ 19296 h 20000"/>
              <a:gd name="T28" fmla="*/ 14728 w 20000"/>
              <a:gd name="T29" fmla="*/ 19959 h 20000"/>
              <a:gd name="T30" fmla="*/ 13431 w 20000"/>
              <a:gd name="T31" fmla="*/ 19959 h 20000"/>
              <a:gd name="T32" fmla="*/ 11925 w 20000"/>
              <a:gd name="T33" fmla="*/ 19710 h 20000"/>
              <a:gd name="T34" fmla="*/ 10795 w 20000"/>
              <a:gd name="T35" fmla="*/ 19710 h 20000"/>
              <a:gd name="T36" fmla="*/ 9079 w 20000"/>
              <a:gd name="T37" fmla="*/ 19710 h 20000"/>
              <a:gd name="T38" fmla="*/ 8033 w 20000"/>
              <a:gd name="T39" fmla="*/ 16315 h 20000"/>
              <a:gd name="T40" fmla="*/ 6276 w 20000"/>
              <a:gd name="T41" fmla="*/ 15487 h 20000"/>
              <a:gd name="T42" fmla="*/ 5649 w 20000"/>
              <a:gd name="T43" fmla="*/ 15238 h 20000"/>
              <a:gd name="T44" fmla="*/ 4351 w 20000"/>
              <a:gd name="T45" fmla="*/ 14824 h 20000"/>
              <a:gd name="T46" fmla="*/ 3264 w 20000"/>
              <a:gd name="T47" fmla="*/ 14576 h 20000"/>
              <a:gd name="T48" fmla="*/ 1715 w 20000"/>
              <a:gd name="T49" fmla="*/ 11843 h 20000"/>
              <a:gd name="T50" fmla="*/ 0 w 20000"/>
              <a:gd name="T51" fmla="*/ 9648 h 20000"/>
              <a:gd name="T52" fmla="*/ 0 w 20000"/>
              <a:gd name="T53" fmla="*/ 7288 h 20000"/>
              <a:gd name="T54" fmla="*/ 1088 w 20000"/>
              <a:gd name="T55" fmla="*/ 6253 h 20000"/>
              <a:gd name="T56" fmla="*/ 2845 w 20000"/>
              <a:gd name="T57" fmla="*/ 4513 h 20000"/>
              <a:gd name="T58" fmla="*/ 2176 w 20000"/>
              <a:gd name="T59" fmla="*/ 3478 h 20000"/>
              <a:gd name="T60" fmla="*/ 2594 w 20000"/>
              <a:gd name="T61" fmla="*/ 2816 h 20000"/>
              <a:gd name="T62" fmla="*/ 2594 w 20000"/>
              <a:gd name="T63" fmla="*/ 12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47" name="Ouganda">
            <a:extLst>
              <a:ext uri="{FF2B5EF4-FFF2-40B4-BE49-F238E27FC236}">
                <a16:creationId xmlns:a16="http://schemas.microsoft.com/office/drawing/2014/main" id="{2ACB081B-CA0F-4379-B7E4-6D82A8C584E0}"/>
              </a:ext>
            </a:extLst>
          </p:cNvPr>
          <p:cNvSpPr>
            <a:spLocks/>
          </p:cNvSpPr>
          <p:nvPr/>
        </p:nvSpPr>
        <p:spPr bwMode="auto">
          <a:xfrm>
            <a:off x="8712176" y="4396565"/>
            <a:ext cx="120551" cy="123200"/>
          </a:xfrm>
          <a:custGeom>
            <a:avLst/>
            <a:gdLst>
              <a:gd name="T0" fmla="*/ 4245 w 20000"/>
              <a:gd name="T1" fmla="*/ 1280 h 20000"/>
              <a:gd name="T2" fmla="*/ 4735 w 20000"/>
              <a:gd name="T3" fmla="*/ 800 h 20000"/>
              <a:gd name="T4" fmla="*/ 7673 w 20000"/>
              <a:gd name="T5" fmla="*/ 1280 h 20000"/>
              <a:gd name="T6" fmla="*/ 8898 w 20000"/>
              <a:gd name="T7" fmla="*/ 2080 h 20000"/>
              <a:gd name="T8" fmla="*/ 9388 w 20000"/>
              <a:gd name="T9" fmla="*/ 1280 h 20000"/>
              <a:gd name="T10" fmla="*/ 11429 w 20000"/>
              <a:gd name="T11" fmla="*/ 1280 h 20000"/>
              <a:gd name="T12" fmla="*/ 14367 w 20000"/>
              <a:gd name="T13" fmla="*/ 1280 h 20000"/>
              <a:gd name="T14" fmla="*/ 16571 w 20000"/>
              <a:gd name="T15" fmla="*/ 0 h 20000"/>
              <a:gd name="T16" fmla="*/ 16571 w 20000"/>
              <a:gd name="T17" fmla="*/ 800 h 20000"/>
              <a:gd name="T18" fmla="*/ 17796 w 20000"/>
              <a:gd name="T19" fmla="*/ 1280 h 20000"/>
              <a:gd name="T20" fmla="*/ 17796 w 20000"/>
              <a:gd name="T21" fmla="*/ 2480 h 20000"/>
              <a:gd name="T22" fmla="*/ 18204 w 20000"/>
              <a:gd name="T23" fmla="*/ 4560 h 20000"/>
              <a:gd name="T24" fmla="*/ 19918 w 20000"/>
              <a:gd name="T25" fmla="*/ 7840 h 20000"/>
              <a:gd name="T26" fmla="*/ 18204 w 20000"/>
              <a:gd name="T27" fmla="*/ 9920 h 20000"/>
              <a:gd name="T28" fmla="*/ 15673 w 20000"/>
              <a:gd name="T29" fmla="*/ 14080 h 20000"/>
              <a:gd name="T30" fmla="*/ 15673 w 20000"/>
              <a:gd name="T31" fmla="*/ 18240 h 20000"/>
              <a:gd name="T32" fmla="*/ 10204 w 20000"/>
              <a:gd name="T33" fmla="*/ 18240 h 20000"/>
              <a:gd name="T34" fmla="*/ 4735 w 20000"/>
              <a:gd name="T35" fmla="*/ 18240 h 20000"/>
              <a:gd name="T36" fmla="*/ 3429 w 20000"/>
              <a:gd name="T37" fmla="*/ 18640 h 20000"/>
              <a:gd name="T38" fmla="*/ 1306 w 20000"/>
              <a:gd name="T39" fmla="*/ 19920 h 20000"/>
              <a:gd name="T40" fmla="*/ 1306 w 20000"/>
              <a:gd name="T41" fmla="*/ 19440 h 20000"/>
              <a:gd name="T42" fmla="*/ 0 w 20000"/>
              <a:gd name="T43" fmla="*/ 19440 h 20000"/>
              <a:gd name="T44" fmla="*/ 490 w 20000"/>
              <a:gd name="T45" fmla="*/ 14880 h 20000"/>
              <a:gd name="T46" fmla="*/ 1306 w 20000"/>
              <a:gd name="T47" fmla="*/ 12880 h 20000"/>
              <a:gd name="T48" fmla="*/ 2531 w 20000"/>
              <a:gd name="T49" fmla="*/ 10800 h 20000"/>
              <a:gd name="T50" fmla="*/ 4735 w 20000"/>
              <a:gd name="T51" fmla="*/ 8720 h 20000"/>
              <a:gd name="T52" fmla="*/ 6041 w 20000"/>
              <a:gd name="T53" fmla="*/ 7520 h 20000"/>
              <a:gd name="T54" fmla="*/ 4735 w 20000"/>
              <a:gd name="T55" fmla="*/ 5360 h 20000"/>
              <a:gd name="T56" fmla="*/ 4735 w 20000"/>
              <a:gd name="T57" fmla="*/ 4080 h 20000"/>
              <a:gd name="T58" fmla="*/ 4735 w 20000"/>
              <a:gd name="T59" fmla="*/ 2480 h 20000"/>
              <a:gd name="T60" fmla="*/ 4245 w 20000"/>
              <a:gd name="T61" fmla="*/ 128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48" name="République démocratique du congo">
            <a:extLst>
              <a:ext uri="{FF2B5EF4-FFF2-40B4-BE49-F238E27FC236}">
                <a16:creationId xmlns:a16="http://schemas.microsoft.com/office/drawing/2014/main" id="{352FD6D3-35F1-42F3-9769-C375653CD82E}"/>
              </a:ext>
            </a:extLst>
          </p:cNvPr>
          <p:cNvSpPr>
            <a:spLocks/>
          </p:cNvSpPr>
          <p:nvPr/>
        </p:nvSpPr>
        <p:spPr bwMode="auto">
          <a:xfrm>
            <a:off x="8329329" y="4368746"/>
            <a:ext cx="419941" cy="417290"/>
          </a:xfrm>
          <a:custGeom>
            <a:avLst/>
            <a:gdLst>
              <a:gd name="T0" fmla="*/ 6565 w 20000"/>
              <a:gd name="T1" fmla="*/ 970 h 20000"/>
              <a:gd name="T2" fmla="*/ 8376 w 20000"/>
              <a:gd name="T3" fmla="*/ 734 h 20000"/>
              <a:gd name="T4" fmla="*/ 10212 w 20000"/>
              <a:gd name="T5" fmla="*/ 1112 h 20000"/>
              <a:gd name="T6" fmla="*/ 11200 w 20000"/>
              <a:gd name="T7" fmla="*/ 734 h 20000"/>
              <a:gd name="T8" fmla="*/ 12776 w 20000"/>
              <a:gd name="T9" fmla="*/ 379 h 20000"/>
              <a:gd name="T10" fmla="*/ 13765 w 20000"/>
              <a:gd name="T11" fmla="*/ 142 h 20000"/>
              <a:gd name="T12" fmla="*/ 14729 w 20000"/>
              <a:gd name="T13" fmla="*/ 142 h 20000"/>
              <a:gd name="T14" fmla="*/ 15459 w 20000"/>
              <a:gd name="T15" fmla="*/ 142 h 20000"/>
              <a:gd name="T16" fmla="*/ 16306 w 20000"/>
              <a:gd name="T17" fmla="*/ 734 h 20000"/>
              <a:gd name="T18" fmla="*/ 17271 w 20000"/>
              <a:gd name="T19" fmla="*/ 970 h 20000"/>
              <a:gd name="T20" fmla="*/ 18000 w 20000"/>
              <a:gd name="T21" fmla="*/ 970 h 20000"/>
              <a:gd name="T22" fmla="*/ 18612 w 20000"/>
              <a:gd name="T23" fmla="*/ 1112 h 20000"/>
              <a:gd name="T24" fmla="*/ 19600 w 20000"/>
              <a:gd name="T25" fmla="*/ 2556 h 20000"/>
              <a:gd name="T26" fmla="*/ 19600 w 20000"/>
              <a:gd name="T27" fmla="*/ 3929 h 20000"/>
              <a:gd name="T28" fmla="*/ 18376 w 20000"/>
              <a:gd name="T29" fmla="*/ 5751 h 20000"/>
              <a:gd name="T30" fmla="*/ 17906 w 20000"/>
              <a:gd name="T31" fmla="*/ 7456 h 20000"/>
              <a:gd name="T32" fmla="*/ 17412 w 20000"/>
              <a:gd name="T33" fmla="*/ 8450 h 20000"/>
              <a:gd name="T34" fmla="*/ 17906 w 20000"/>
              <a:gd name="T35" fmla="*/ 9325 h 20000"/>
              <a:gd name="T36" fmla="*/ 18000 w 20000"/>
              <a:gd name="T37" fmla="*/ 10414 h 20000"/>
              <a:gd name="T38" fmla="*/ 18000 w 20000"/>
              <a:gd name="T39" fmla="*/ 12237 h 20000"/>
              <a:gd name="T40" fmla="*/ 19482 w 20000"/>
              <a:gd name="T41" fmla="*/ 14462 h 20000"/>
              <a:gd name="T42" fmla="*/ 17271 w 20000"/>
              <a:gd name="T43" fmla="*/ 15432 h 20000"/>
              <a:gd name="T44" fmla="*/ 17035 w 20000"/>
              <a:gd name="T45" fmla="*/ 16781 h 20000"/>
              <a:gd name="T46" fmla="*/ 16682 w 20000"/>
              <a:gd name="T47" fmla="*/ 18130 h 20000"/>
              <a:gd name="T48" fmla="*/ 17906 w 20000"/>
              <a:gd name="T49" fmla="*/ 19006 h 20000"/>
              <a:gd name="T50" fmla="*/ 18000 w 20000"/>
              <a:gd name="T51" fmla="*/ 19976 h 20000"/>
              <a:gd name="T52" fmla="*/ 17271 w 20000"/>
              <a:gd name="T53" fmla="*/ 19598 h 20000"/>
              <a:gd name="T54" fmla="*/ 15459 w 20000"/>
              <a:gd name="T55" fmla="*/ 17988 h 20000"/>
              <a:gd name="T56" fmla="*/ 14847 w 20000"/>
              <a:gd name="T57" fmla="*/ 18367 h 20000"/>
              <a:gd name="T58" fmla="*/ 13506 w 20000"/>
              <a:gd name="T59" fmla="*/ 17396 h 20000"/>
              <a:gd name="T60" fmla="*/ 12165 w 20000"/>
              <a:gd name="T61" fmla="*/ 17160 h 20000"/>
              <a:gd name="T62" fmla="*/ 11200 w 20000"/>
              <a:gd name="T63" fmla="*/ 17396 h 20000"/>
              <a:gd name="T64" fmla="*/ 10353 w 20000"/>
              <a:gd name="T65" fmla="*/ 17396 h 20000"/>
              <a:gd name="T66" fmla="*/ 10212 w 20000"/>
              <a:gd name="T67" fmla="*/ 16047 h 20000"/>
              <a:gd name="T68" fmla="*/ 9976 w 20000"/>
              <a:gd name="T69" fmla="*/ 14201 h 20000"/>
              <a:gd name="T70" fmla="*/ 8753 w 20000"/>
              <a:gd name="T71" fmla="*/ 12852 h 20000"/>
              <a:gd name="T72" fmla="*/ 7647 w 20000"/>
              <a:gd name="T73" fmla="*/ 13586 h 20000"/>
              <a:gd name="T74" fmla="*/ 6565 w 20000"/>
              <a:gd name="T75" fmla="*/ 13964 h 20000"/>
              <a:gd name="T76" fmla="*/ 4847 w 20000"/>
              <a:gd name="T77" fmla="*/ 13231 h 20000"/>
              <a:gd name="T78" fmla="*/ 4612 w 20000"/>
              <a:gd name="T79" fmla="*/ 12379 h 20000"/>
              <a:gd name="T80" fmla="*/ 1929 w 20000"/>
              <a:gd name="T81" fmla="*/ 11882 h 20000"/>
              <a:gd name="T82" fmla="*/ 729 w 20000"/>
              <a:gd name="T83" fmla="*/ 11882 h 20000"/>
              <a:gd name="T84" fmla="*/ 376 w 20000"/>
              <a:gd name="T85" fmla="*/ 11645 h 20000"/>
              <a:gd name="T86" fmla="*/ 729 w 20000"/>
              <a:gd name="T87" fmla="*/ 10414 h 20000"/>
              <a:gd name="T88" fmla="*/ 1435 w 20000"/>
              <a:gd name="T89" fmla="*/ 10651 h 20000"/>
              <a:gd name="T90" fmla="*/ 2306 w 20000"/>
              <a:gd name="T91" fmla="*/ 10414 h 20000"/>
              <a:gd name="T92" fmla="*/ 3035 w 20000"/>
              <a:gd name="T93" fmla="*/ 10296 h 20000"/>
              <a:gd name="T94" fmla="*/ 4000 w 20000"/>
              <a:gd name="T95" fmla="*/ 9041 h 20000"/>
              <a:gd name="T96" fmla="*/ 4518 w 20000"/>
              <a:gd name="T97" fmla="*/ 7456 h 20000"/>
              <a:gd name="T98" fmla="*/ 5224 w 20000"/>
              <a:gd name="T99" fmla="*/ 6722 h 20000"/>
              <a:gd name="T100" fmla="*/ 5835 w 20000"/>
              <a:gd name="T101" fmla="*/ 5278 h 20000"/>
              <a:gd name="T102" fmla="*/ 6071 w 20000"/>
              <a:gd name="T103" fmla="*/ 3550 h 20000"/>
              <a:gd name="T104" fmla="*/ 6565 w 20000"/>
              <a:gd name="T105" fmla="*/ 17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49" name="Burkina Faso">
            <a:extLst>
              <a:ext uri="{FF2B5EF4-FFF2-40B4-BE49-F238E27FC236}">
                <a16:creationId xmlns:a16="http://schemas.microsoft.com/office/drawing/2014/main" id="{CCE21CBC-15D2-4BA1-98CE-745478DEF585}"/>
              </a:ext>
            </a:extLst>
          </p:cNvPr>
          <p:cNvSpPr>
            <a:spLocks/>
          </p:cNvSpPr>
          <p:nvPr/>
        </p:nvSpPr>
        <p:spPr bwMode="auto">
          <a:xfrm>
            <a:off x="7939857" y="4148840"/>
            <a:ext cx="173540" cy="128499"/>
          </a:xfrm>
          <a:custGeom>
            <a:avLst/>
            <a:gdLst>
              <a:gd name="T0" fmla="*/ 14269 w 20000"/>
              <a:gd name="T1" fmla="*/ 769 h 20000"/>
              <a:gd name="T2" fmla="*/ 14269 w 20000"/>
              <a:gd name="T3" fmla="*/ 2000 h 20000"/>
              <a:gd name="T4" fmla="*/ 14900 w 20000"/>
              <a:gd name="T5" fmla="*/ 3154 h 20000"/>
              <a:gd name="T6" fmla="*/ 15129 w 20000"/>
              <a:gd name="T7" fmla="*/ 4385 h 20000"/>
              <a:gd name="T8" fmla="*/ 16332 w 20000"/>
              <a:gd name="T9" fmla="*/ 5923 h 20000"/>
              <a:gd name="T10" fmla="*/ 17249 w 20000"/>
              <a:gd name="T11" fmla="*/ 5923 h 20000"/>
              <a:gd name="T12" fmla="*/ 17249 w 20000"/>
              <a:gd name="T13" fmla="*/ 6385 h 20000"/>
              <a:gd name="T14" fmla="*/ 16332 w 20000"/>
              <a:gd name="T15" fmla="*/ 6385 h 20000"/>
              <a:gd name="T16" fmla="*/ 16332 w 20000"/>
              <a:gd name="T17" fmla="*/ 7154 h 20000"/>
              <a:gd name="T18" fmla="*/ 18166 w 20000"/>
              <a:gd name="T19" fmla="*/ 8308 h 20000"/>
              <a:gd name="T20" fmla="*/ 19026 w 20000"/>
              <a:gd name="T21" fmla="*/ 8308 h 20000"/>
              <a:gd name="T22" fmla="*/ 19599 w 20000"/>
              <a:gd name="T23" fmla="*/ 9154 h 20000"/>
              <a:gd name="T24" fmla="*/ 19026 w 20000"/>
              <a:gd name="T25" fmla="*/ 9538 h 20000"/>
              <a:gd name="T26" fmla="*/ 19943 w 20000"/>
              <a:gd name="T27" fmla="*/ 11154 h 20000"/>
              <a:gd name="T28" fmla="*/ 19026 w 20000"/>
              <a:gd name="T29" fmla="*/ 12692 h 20000"/>
              <a:gd name="T30" fmla="*/ 17593 w 20000"/>
              <a:gd name="T31" fmla="*/ 13538 h 20000"/>
              <a:gd name="T32" fmla="*/ 16676 w 20000"/>
              <a:gd name="T33" fmla="*/ 14308 h 20000"/>
              <a:gd name="T34" fmla="*/ 15759 w 20000"/>
              <a:gd name="T35" fmla="*/ 14769 h 20000"/>
              <a:gd name="T36" fmla="*/ 14900 w 20000"/>
              <a:gd name="T37" fmla="*/ 14769 h 20000"/>
              <a:gd name="T38" fmla="*/ 14269 w 20000"/>
              <a:gd name="T39" fmla="*/ 14769 h 20000"/>
              <a:gd name="T40" fmla="*/ 13696 w 20000"/>
              <a:gd name="T41" fmla="*/ 14308 h 20000"/>
              <a:gd name="T42" fmla="*/ 12779 w 20000"/>
              <a:gd name="T43" fmla="*/ 14308 h 20000"/>
              <a:gd name="T44" fmla="*/ 12550 w 20000"/>
              <a:gd name="T45" fmla="*/ 14769 h 20000"/>
              <a:gd name="T46" fmla="*/ 6590 w 20000"/>
              <a:gd name="T47" fmla="*/ 14308 h 20000"/>
              <a:gd name="T48" fmla="*/ 6246 w 20000"/>
              <a:gd name="T49" fmla="*/ 15538 h 20000"/>
              <a:gd name="T50" fmla="*/ 6590 w 20000"/>
              <a:gd name="T51" fmla="*/ 17923 h 20000"/>
              <a:gd name="T52" fmla="*/ 6590 w 20000"/>
              <a:gd name="T53" fmla="*/ 19923 h 20000"/>
              <a:gd name="T54" fmla="*/ 4814 w 20000"/>
              <a:gd name="T55" fmla="*/ 17923 h 20000"/>
              <a:gd name="T56" fmla="*/ 3324 w 20000"/>
              <a:gd name="T57" fmla="*/ 17923 h 20000"/>
              <a:gd name="T58" fmla="*/ 2693 w 20000"/>
              <a:gd name="T59" fmla="*/ 19462 h 20000"/>
              <a:gd name="T60" fmla="*/ 1777 w 20000"/>
              <a:gd name="T61" fmla="*/ 19462 h 20000"/>
              <a:gd name="T62" fmla="*/ 917 w 20000"/>
              <a:gd name="T63" fmla="*/ 17538 h 20000"/>
              <a:gd name="T64" fmla="*/ 0 w 20000"/>
              <a:gd name="T65" fmla="*/ 16769 h 20000"/>
              <a:gd name="T66" fmla="*/ 0 w 20000"/>
              <a:gd name="T67" fmla="*/ 15846 h 20000"/>
              <a:gd name="T68" fmla="*/ 0 w 20000"/>
              <a:gd name="T69" fmla="*/ 14769 h 20000"/>
              <a:gd name="T70" fmla="*/ 344 w 20000"/>
              <a:gd name="T71" fmla="*/ 13538 h 20000"/>
              <a:gd name="T72" fmla="*/ 0 w 20000"/>
              <a:gd name="T73" fmla="*/ 11538 h 20000"/>
              <a:gd name="T74" fmla="*/ 1203 w 20000"/>
              <a:gd name="T75" fmla="*/ 11154 h 20000"/>
              <a:gd name="T76" fmla="*/ 1777 w 20000"/>
              <a:gd name="T77" fmla="*/ 11154 h 20000"/>
              <a:gd name="T78" fmla="*/ 2693 w 20000"/>
              <a:gd name="T79" fmla="*/ 9538 h 20000"/>
              <a:gd name="T80" fmla="*/ 2693 w 20000"/>
              <a:gd name="T81" fmla="*/ 8308 h 20000"/>
              <a:gd name="T82" fmla="*/ 3324 w 20000"/>
              <a:gd name="T83" fmla="*/ 8308 h 20000"/>
              <a:gd name="T84" fmla="*/ 2693 w 20000"/>
              <a:gd name="T85" fmla="*/ 6385 h 20000"/>
              <a:gd name="T86" fmla="*/ 3897 w 20000"/>
              <a:gd name="T87" fmla="*/ 5923 h 20000"/>
              <a:gd name="T88" fmla="*/ 4814 w 20000"/>
              <a:gd name="T89" fmla="*/ 7154 h 20000"/>
              <a:gd name="T90" fmla="*/ 5673 w 20000"/>
              <a:gd name="T91" fmla="*/ 6385 h 20000"/>
              <a:gd name="T92" fmla="*/ 5043 w 20000"/>
              <a:gd name="T93" fmla="*/ 5154 h 20000"/>
              <a:gd name="T94" fmla="*/ 6246 w 20000"/>
              <a:gd name="T95" fmla="*/ 5154 h 20000"/>
              <a:gd name="T96" fmla="*/ 6590 w 20000"/>
              <a:gd name="T97" fmla="*/ 4385 h 20000"/>
              <a:gd name="T98" fmla="*/ 8653 w 20000"/>
              <a:gd name="T99" fmla="*/ 3154 h 20000"/>
              <a:gd name="T100" fmla="*/ 8940 w 20000"/>
              <a:gd name="T101" fmla="*/ 1231 h 20000"/>
              <a:gd name="T102" fmla="*/ 11289 w 20000"/>
              <a:gd name="T103" fmla="*/ 1231 h 20000"/>
              <a:gd name="T104" fmla="*/ 11862 w 20000"/>
              <a:gd name="T105" fmla="*/ 0 h 20000"/>
              <a:gd name="T106" fmla="*/ 14269 w 20000"/>
              <a:gd name="T107" fmla="*/ 7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50" name="République centrafricaine">
            <a:extLst>
              <a:ext uri="{FF2B5EF4-FFF2-40B4-BE49-F238E27FC236}">
                <a16:creationId xmlns:a16="http://schemas.microsoft.com/office/drawing/2014/main" id="{D4C64294-DC39-4626-83D7-7A88DFAA002A}"/>
              </a:ext>
            </a:extLst>
          </p:cNvPr>
          <p:cNvSpPr>
            <a:spLocks/>
          </p:cNvSpPr>
          <p:nvPr/>
        </p:nvSpPr>
        <p:spPr bwMode="auto">
          <a:xfrm>
            <a:off x="8382318" y="4242896"/>
            <a:ext cx="279519" cy="193411"/>
          </a:xfrm>
          <a:custGeom>
            <a:avLst/>
            <a:gdLst>
              <a:gd name="T0" fmla="*/ 2014 w 20000"/>
              <a:gd name="T1" fmla="*/ 7661 h 20000"/>
              <a:gd name="T2" fmla="*/ 3110 w 20000"/>
              <a:gd name="T3" fmla="*/ 7404 h 20000"/>
              <a:gd name="T4" fmla="*/ 4558 w 20000"/>
              <a:gd name="T5" fmla="*/ 6375 h 20000"/>
              <a:gd name="T6" fmla="*/ 5512 w 20000"/>
              <a:gd name="T7" fmla="*/ 6375 h 20000"/>
              <a:gd name="T8" fmla="*/ 6784 w 20000"/>
              <a:gd name="T9" fmla="*/ 6067 h 20000"/>
              <a:gd name="T10" fmla="*/ 6784 w 20000"/>
              <a:gd name="T11" fmla="*/ 4781 h 20000"/>
              <a:gd name="T12" fmla="*/ 8763 w 20000"/>
              <a:gd name="T13" fmla="*/ 3959 h 20000"/>
              <a:gd name="T14" fmla="*/ 9682 w 20000"/>
              <a:gd name="T15" fmla="*/ 3136 h 20000"/>
              <a:gd name="T16" fmla="*/ 10777 w 20000"/>
              <a:gd name="T17" fmla="*/ 1851 h 20000"/>
              <a:gd name="T18" fmla="*/ 12085 w 20000"/>
              <a:gd name="T19" fmla="*/ 0 h 20000"/>
              <a:gd name="T20" fmla="*/ 13004 w 20000"/>
              <a:gd name="T21" fmla="*/ 514 h 20000"/>
              <a:gd name="T22" fmla="*/ 14099 w 20000"/>
              <a:gd name="T23" fmla="*/ 3445 h 20000"/>
              <a:gd name="T24" fmla="*/ 13887 w 20000"/>
              <a:gd name="T25" fmla="*/ 4216 h 20000"/>
              <a:gd name="T26" fmla="*/ 14099 w 20000"/>
              <a:gd name="T27" fmla="*/ 5296 h 20000"/>
              <a:gd name="T28" fmla="*/ 15018 w 20000"/>
              <a:gd name="T29" fmla="*/ 6067 h 20000"/>
              <a:gd name="T30" fmla="*/ 16466 w 20000"/>
              <a:gd name="T31" fmla="*/ 6889 h 20000"/>
              <a:gd name="T32" fmla="*/ 17739 w 20000"/>
              <a:gd name="T33" fmla="*/ 8792 h 20000"/>
              <a:gd name="T34" fmla="*/ 18304 w 20000"/>
              <a:gd name="T35" fmla="*/ 9563 h 20000"/>
              <a:gd name="T36" fmla="*/ 18869 w 20000"/>
              <a:gd name="T37" fmla="*/ 11105 h 20000"/>
              <a:gd name="T38" fmla="*/ 19965 w 20000"/>
              <a:gd name="T39" fmla="*/ 13316 h 20000"/>
              <a:gd name="T40" fmla="*/ 19223 w 20000"/>
              <a:gd name="T41" fmla="*/ 13830 h 20000"/>
              <a:gd name="T42" fmla="*/ 18304 w 20000"/>
              <a:gd name="T43" fmla="*/ 13316 h 20000"/>
              <a:gd name="T44" fmla="*/ 16996 w 20000"/>
              <a:gd name="T45" fmla="*/ 13008 h 20000"/>
              <a:gd name="T46" fmla="*/ 16466 w 20000"/>
              <a:gd name="T47" fmla="*/ 13830 h 20000"/>
              <a:gd name="T48" fmla="*/ 15371 w 20000"/>
              <a:gd name="T49" fmla="*/ 13830 h 20000"/>
              <a:gd name="T50" fmla="*/ 13887 w 20000"/>
              <a:gd name="T51" fmla="*/ 14602 h 20000"/>
              <a:gd name="T52" fmla="*/ 12650 w 20000"/>
              <a:gd name="T53" fmla="*/ 14602 h 20000"/>
              <a:gd name="T54" fmla="*/ 11519 w 20000"/>
              <a:gd name="T55" fmla="*/ 15424 h 20000"/>
              <a:gd name="T56" fmla="*/ 9682 w 20000"/>
              <a:gd name="T57" fmla="*/ 15116 h 20000"/>
              <a:gd name="T58" fmla="*/ 7668 w 20000"/>
              <a:gd name="T59" fmla="*/ 13316 h 20000"/>
              <a:gd name="T60" fmla="*/ 6007 w 20000"/>
              <a:gd name="T61" fmla="*/ 15116 h 20000"/>
              <a:gd name="T62" fmla="*/ 6007 w 20000"/>
              <a:gd name="T63" fmla="*/ 16710 h 20000"/>
              <a:gd name="T64" fmla="*/ 4417 w 20000"/>
              <a:gd name="T65" fmla="*/ 16710 h 20000"/>
              <a:gd name="T66" fmla="*/ 2968 w 20000"/>
              <a:gd name="T67" fmla="*/ 18560 h 20000"/>
              <a:gd name="T68" fmla="*/ 2014 w 20000"/>
              <a:gd name="T69" fmla="*/ 19383 h 20000"/>
              <a:gd name="T70" fmla="*/ 2014 w 20000"/>
              <a:gd name="T71" fmla="*/ 18046 h 20000"/>
              <a:gd name="T72" fmla="*/ 742 w 20000"/>
              <a:gd name="T73" fmla="*/ 15116 h 20000"/>
              <a:gd name="T74" fmla="*/ 212 w 20000"/>
              <a:gd name="T75" fmla="*/ 13316 h 20000"/>
              <a:gd name="T76" fmla="*/ 0 w 20000"/>
              <a:gd name="T77" fmla="*/ 11105 h 20000"/>
              <a:gd name="T78" fmla="*/ 742 w 20000"/>
              <a:gd name="T79" fmla="*/ 87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51" name="Erythrée">
            <a:extLst>
              <a:ext uri="{FF2B5EF4-FFF2-40B4-BE49-F238E27FC236}">
                <a16:creationId xmlns:a16="http://schemas.microsoft.com/office/drawing/2014/main" id="{88057A31-B2B3-4605-B635-AF5D940F4E6B}"/>
              </a:ext>
            </a:extLst>
          </p:cNvPr>
          <p:cNvSpPr>
            <a:spLocks/>
          </p:cNvSpPr>
          <p:nvPr/>
        </p:nvSpPr>
        <p:spPr bwMode="auto">
          <a:xfrm>
            <a:off x="8860077" y="4087006"/>
            <a:ext cx="146475" cy="128071"/>
          </a:xfrm>
          <a:custGeom>
            <a:avLst/>
            <a:gdLst>
              <a:gd name="T0" fmla="*/ 7470 w 20000"/>
              <a:gd name="T1" fmla="*/ 1578 h 20000"/>
              <a:gd name="T2" fmla="*/ 8584 w 20000"/>
              <a:gd name="T3" fmla="*/ 4097 h 20000"/>
              <a:gd name="T4" fmla="*/ 8735 w 20000"/>
              <a:gd name="T5" fmla="*/ 3460 h 20000"/>
              <a:gd name="T6" fmla="*/ 9518 w 20000"/>
              <a:gd name="T7" fmla="*/ 4249 h 20000"/>
              <a:gd name="T8" fmla="*/ 11386 w 20000"/>
              <a:gd name="T9" fmla="*/ 5524 h 20000"/>
              <a:gd name="T10" fmla="*/ 12771 w 20000"/>
              <a:gd name="T11" fmla="*/ 7071 h 20000"/>
              <a:gd name="T12" fmla="*/ 13434 w 20000"/>
              <a:gd name="T13" fmla="*/ 7405 h 20000"/>
              <a:gd name="T14" fmla="*/ 12319 w 20000"/>
              <a:gd name="T15" fmla="*/ 7860 h 20000"/>
              <a:gd name="T16" fmla="*/ 11536 w 20000"/>
              <a:gd name="T17" fmla="*/ 8801 h 20000"/>
              <a:gd name="T18" fmla="*/ 12771 w 20000"/>
              <a:gd name="T19" fmla="*/ 9621 h 20000"/>
              <a:gd name="T20" fmla="*/ 12771 w 20000"/>
              <a:gd name="T21" fmla="*/ 10379 h 20000"/>
              <a:gd name="T22" fmla="*/ 14669 w 20000"/>
              <a:gd name="T23" fmla="*/ 12109 h 20000"/>
              <a:gd name="T24" fmla="*/ 19970 w 20000"/>
              <a:gd name="T25" fmla="*/ 13657 h 20000"/>
              <a:gd name="T26" fmla="*/ 15602 w 20000"/>
              <a:gd name="T27" fmla="*/ 17754 h 20000"/>
              <a:gd name="T28" fmla="*/ 13434 w 20000"/>
              <a:gd name="T29" fmla="*/ 19029 h 20000"/>
              <a:gd name="T30" fmla="*/ 12018 w 20000"/>
              <a:gd name="T31" fmla="*/ 19332 h 20000"/>
              <a:gd name="T32" fmla="*/ 10602 w 20000"/>
              <a:gd name="T33" fmla="*/ 19029 h 20000"/>
              <a:gd name="T34" fmla="*/ 9367 w 20000"/>
              <a:gd name="T35" fmla="*/ 19029 h 20000"/>
              <a:gd name="T36" fmla="*/ 7349 w 20000"/>
              <a:gd name="T37" fmla="*/ 19788 h 20000"/>
              <a:gd name="T38" fmla="*/ 4518 w 20000"/>
              <a:gd name="T39" fmla="*/ 18543 h 20000"/>
              <a:gd name="T40" fmla="*/ 3765 w 20000"/>
              <a:gd name="T41" fmla="*/ 17299 h 20000"/>
              <a:gd name="T42" fmla="*/ 2952 w 20000"/>
              <a:gd name="T43" fmla="*/ 16662 h 20000"/>
              <a:gd name="T44" fmla="*/ 1717 w 20000"/>
              <a:gd name="T45" fmla="*/ 15266 h 20000"/>
              <a:gd name="T46" fmla="*/ 0 w 20000"/>
              <a:gd name="T47" fmla="*/ 13991 h 20000"/>
              <a:gd name="T48" fmla="*/ 934 w 20000"/>
              <a:gd name="T49" fmla="*/ 13202 h 20000"/>
              <a:gd name="T50" fmla="*/ 1566 w 20000"/>
              <a:gd name="T51" fmla="*/ 11472 h 20000"/>
              <a:gd name="T52" fmla="*/ 1717 w 20000"/>
              <a:gd name="T53" fmla="*/ 10379 h 20000"/>
              <a:gd name="T54" fmla="*/ 2530 w 20000"/>
              <a:gd name="T55" fmla="*/ 9924 h 20000"/>
              <a:gd name="T56" fmla="*/ 2952 w 20000"/>
              <a:gd name="T57" fmla="*/ 8316 h 20000"/>
              <a:gd name="T58" fmla="*/ 4066 w 20000"/>
              <a:gd name="T59" fmla="*/ 7071 h 20000"/>
              <a:gd name="T60" fmla="*/ 4518 w 20000"/>
              <a:gd name="T61" fmla="*/ 4583 h 20000"/>
              <a:gd name="T62" fmla="*/ 5000 w 20000"/>
              <a:gd name="T63" fmla="*/ 2064 h 20000"/>
              <a:gd name="T64" fmla="*/ 5783 w 20000"/>
              <a:gd name="T65" fmla="*/ 1244 h 20000"/>
              <a:gd name="T66" fmla="*/ 6235 w 20000"/>
              <a:gd name="T67" fmla="*/ 486 h 20000"/>
              <a:gd name="T68" fmla="*/ 7018 w 20000"/>
              <a:gd name="T69" fmla="*/ 0 h 20000"/>
              <a:gd name="connsiteX0" fmla="*/ 7018 w 19970"/>
              <a:gd name="connsiteY0" fmla="*/ 0 h 19970"/>
              <a:gd name="connsiteX1" fmla="*/ 7470 w 19970"/>
              <a:gd name="connsiteY1" fmla="*/ 1578 h 19970"/>
              <a:gd name="connsiteX2" fmla="*/ 8133 w 19970"/>
              <a:gd name="connsiteY2" fmla="*/ 3005 h 19970"/>
              <a:gd name="connsiteX3" fmla="*/ 8584 w 19970"/>
              <a:gd name="connsiteY3" fmla="*/ 4097 h 19970"/>
              <a:gd name="connsiteX4" fmla="*/ 8735 w 19970"/>
              <a:gd name="connsiteY4" fmla="*/ 4097 h 19970"/>
              <a:gd name="connsiteX5" fmla="*/ 8735 w 19970"/>
              <a:gd name="connsiteY5" fmla="*/ 3460 h 19970"/>
              <a:gd name="connsiteX6" fmla="*/ 9367 w 19970"/>
              <a:gd name="connsiteY6" fmla="*/ 4249 h 19970"/>
              <a:gd name="connsiteX7" fmla="*/ 9518 w 19970"/>
              <a:gd name="connsiteY7" fmla="*/ 4249 h 19970"/>
              <a:gd name="connsiteX8" fmla="*/ 10301 w 19970"/>
              <a:gd name="connsiteY8" fmla="*/ 4583 h 19970"/>
              <a:gd name="connsiteX9" fmla="*/ 11386 w 19970"/>
              <a:gd name="connsiteY9" fmla="*/ 5524 h 19970"/>
              <a:gd name="connsiteX10" fmla="*/ 12018 w 19970"/>
              <a:gd name="connsiteY10" fmla="*/ 6586 h 19970"/>
              <a:gd name="connsiteX11" fmla="*/ 12771 w 19970"/>
              <a:gd name="connsiteY11" fmla="*/ 7071 h 19970"/>
              <a:gd name="connsiteX12" fmla="*/ 13072 w 19970"/>
              <a:gd name="connsiteY12" fmla="*/ 7071 h 19970"/>
              <a:gd name="connsiteX13" fmla="*/ 13434 w 19970"/>
              <a:gd name="connsiteY13" fmla="*/ 7405 h 19970"/>
              <a:gd name="connsiteX14" fmla="*/ 12771 w 19970"/>
              <a:gd name="connsiteY14" fmla="*/ 7557 h 19970"/>
              <a:gd name="connsiteX15" fmla="*/ 12319 w 19970"/>
              <a:gd name="connsiteY15" fmla="*/ 7860 h 19970"/>
              <a:gd name="connsiteX16" fmla="*/ 12018 w 19970"/>
              <a:gd name="connsiteY16" fmla="*/ 8316 h 19970"/>
              <a:gd name="connsiteX17" fmla="*/ 11536 w 19970"/>
              <a:gd name="connsiteY17" fmla="*/ 8801 h 19970"/>
              <a:gd name="connsiteX18" fmla="*/ 11837 w 19970"/>
              <a:gd name="connsiteY18" fmla="*/ 9621 h 19970"/>
              <a:gd name="connsiteX19" fmla="*/ 12771 w 19970"/>
              <a:gd name="connsiteY19" fmla="*/ 9621 h 19970"/>
              <a:gd name="connsiteX20" fmla="*/ 13072 w 19970"/>
              <a:gd name="connsiteY20" fmla="*/ 9924 h 19970"/>
              <a:gd name="connsiteX21" fmla="*/ 12771 w 19970"/>
              <a:gd name="connsiteY21" fmla="*/ 10379 h 19970"/>
              <a:gd name="connsiteX22" fmla="*/ 13886 w 19970"/>
              <a:gd name="connsiteY22" fmla="*/ 11654 h 19970"/>
              <a:gd name="connsiteX23" fmla="*/ 18735 w 19970"/>
              <a:gd name="connsiteY23" fmla="*/ 13657 h 19970"/>
              <a:gd name="connsiteX24" fmla="*/ 19970 w 19970"/>
              <a:gd name="connsiteY24" fmla="*/ 13657 h 19970"/>
              <a:gd name="connsiteX25" fmla="*/ 16084 w 19970"/>
              <a:gd name="connsiteY25" fmla="*/ 17754 h 19970"/>
              <a:gd name="connsiteX26" fmla="*/ 15602 w 19970"/>
              <a:gd name="connsiteY26" fmla="*/ 17754 h 19970"/>
              <a:gd name="connsiteX27" fmla="*/ 13886 w 19970"/>
              <a:gd name="connsiteY27" fmla="*/ 18240 h 19970"/>
              <a:gd name="connsiteX28" fmla="*/ 13434 w 19970"/>
              <a:gd name="connsiteY28" fmla="*/ 19029 h 19970"/>
              <a:gd name="connsiteX29" fmla="*/ 12651 w 19970"/>
              <a:gd name="connsiteY29" fmla="*/ 19029 h 19970"/>
              <a:gd name="connsiteX30" fmla="*/ 12018 w 19970"/>
              <a:gd name="connsiteY30" fmla="*/ 19332 h 19970"/>
              <a:gd name="connsiteX31" fmla="*/ 11084 w 19970"/>
              <a:gd name="connsiteY31" fmla="*/ 19332 h 19970"/>
              <a:gd name="connsiteX32" fmla="*/ 10602 w 19970"/>
              <a:gd name="connsiteY32" fmla="*/ 19029 h 19970"/>
              <a:gd name="connsiteX33" fmla="*/ 9819 w 19970"/>
              <a:gd name="connsiteY33" fmla="*/ 19029 h 19970"/>
              <a:gd name="connsiteX34" fmla="*/ 9367 w 19970"/>
              <a:gd name="connsiteY34" fmla="*/ 19029 h 19970"/>
              <a:gd name="connsiteX35" fmla="*/ 8735 w 19970"/>
              <a:gd name="connsiteY35" fmla="*/ 19970 h 19970"/>
              <a:gd name="connsiteX36" fmla="*/ 7349 w 19970"/>
              <a:gd name="connsiteY36" fmla="*/ 19788 h 19970"/>
              <a:gd name="connsiteX37" fmla="*/ 6084 w 19970"/>
              <a:gd name="connsiteY37" fmla="*/ 19029 h 19970"/>
              <a:gd name="connsiteX38" fmla="*/ 4518 w 19970"/>
              <a:gd name="connsiteY38" fmla="*/ 18543 h 19970"/>
              <a:gd name="connsiteX39" fmla="*/ 3765 w 19970"/>
              <a:gd name="connsiteY39" fmla="*/ 18240 h 19970"/>
              <a:gd name="connsiteX40" fmla="*/ 3765 w 19970"/>
              <a:gd name="connsiteY40" fmla="*/ 17299 h 19970"/>
              <a:gd name="connsiteX41" fmla="*/ 3283 w 19970"/>
              <a:gd name="connsiteY41" fmla="*/ 17299 h 19970"/>
              <a:gd name="connsiteX42" fmla="*/ 2952 w 19970"/>
              <a:gd name="connsiteY42" fmla="*/ 16662 h 19970"/>
              <a:gd name="connsiteX43" fmla="*/ 2831 w 19970"/>
              <a:gd name="connsiteY43" fmla="*/ 16055 h 19970"/>
              <a:gd name="connsiteX44" fmla="*/ 1717 w 19970"/>
              <a:gd name="connsiteY44" fmla="*/ 15266 h 19970"/>
              <a:gd name="connsiteX45" fmla="*/ 934 w 19970"/>
              <a:gd name="connsiteY45" fmla="*/ 14446 h 19970"/>
              <a:gd name="connsiteX46" fmla="*/ 0 w 19970"/>
              <a:gd name="connsiteY46" fmla="*/ 13991 h 19970"/>
              <a:gd name="connsiteX47" fmla="*/ 0 w 19970"/>
              <a:gd name="connsiteY47" fmla="*/ 13202 h 19970"/>
              <a:gd name="connsiteX48" fmla="*/ 934 w 19970"/>
              <a:gd name="connsiteY48" fmla="*/ 13202 h 19970"/>
              <a:gd name="connsiteX49" fmla="*/ 1566 w 19970"/>
              <a:gd name="connsiteY49" fmla="*/ 12898 h 19970"/>
              <a:gd name="connsiteX50" fmla="*/ 1566 w 19970"/>
              <a:gd name="connsiteY50" fmla="*/ 11472 h 19970"/>
              <a:gd name="connsiteX51" fmla="*/ 1717 w 19970"/>
              <a:gd name="connsiteY51" fmla="*/ 10865 h 19970"/>
              <a:gd name="connsiteX52" fmla="*/ 1717 w 19970"/>
              <a:gd name="connsiteY52" fmla="*/ 10379 h 19970"/>
              <a:gd name="connsiteX53" fmla="*/ 2048 w 19970"/>
              <a:gd name="connsiteY53" fmla="*/ 9924 h 19970"/>
              <a:gd name="connsiteX54" fmla="*/ 2530 w 19970"/>
              <a:gd name="connsiteY54" fmla="*/ 9924 h 19970"/>
              <a:gd name="connsiteX55" fmla="*/ 2831 w 19970"/>
              <a:gd name="connsiteY55" fmla="*/ 9621 h 19970"/>
              <a:gd name="connsiteX56" fmla="*/ 2952 w 19970"/>
              <a:gd name="connsiteY56" fmla="*/ 8316 h 19970"/>
              <a:gd name="connsiteX57" fmla="*/ 3584 w 19970"/>
              <a:gd name="connsiteY57" fmla="*/ 7405 h 19970"/>
              <a:gd name="connsiteX58" fmla="*/ 4066 w 19970"/>
              <a:gd name="connsiteY58" fmla="*/ 7071 h 19970"/>
              <a:gd name="connsiteX59" fmla="*/ 4217 w 19970"/>
              <a:gd name="connsiteY59" fmla="*/ 6282 h 19970"/>
              <a:gd name="connsiteX60" fmla="*/ 4518 w 19970"/>
              <a:gd name="connsiteY60" fmla="*/ 4583 h 19970"/>
              <a:gd name="connsiteX61" fmla="*/ 5000 w 19970"/>
              <a:gd name="connsiteY61" fmla="*/ 2853 h 19970"/>
              <a:gd name="connsiteX62" fmla="*/ 5000 w 19970"/>
              <a:gd name="connsiteY62" fmla="*/ 2064 h 19970"/>
              <a:gd name="connsiteX63" fmla="*/ 5301 w 19970"/>
              <a:gd name="connsiteY63" fmla="*/ 1244 h 19970"/>
              <a:gd name="connsiteX64" fmla="*/ 5783 w 19970"/>
              <a:gd name="connsiteY64" fmla="*/ 1244 h 19970"/>
              <a:gd name="connsiteX65" fmla="*/ 5783 w 19970"/>
              <a:gd name="connsiteY65" fmla="*/ 941 h 19970"/>
              <a:gd name="connsiteX66" fmla="*/ 6235 w 19970"/>
              <a:gd name="connsiteY66" fmla="*/ 486 h 19970"/>
              <a:gd name="connsiteX67" fmla="*/ 6867 w 19970"/>
              <a:gd name="connsiteY67" fmla="*/ 819 h 19970"/>
              <a:gd name="connsiteX68" fmla="*/ 7018 w 19970"/>
              <a:gd name="connsiteY68" fmla="*/ 0 h 19970"/>
              <a:gd name="connsiteX0" fmla="*/ 7018 w 19970"/>
              <a:gd name="connsiteY0" fmla="*/ 0 h 19970"/>
              <a:gd name="connsiteX1" fmla="*/ 7470 w 19970"/>
              <a:gd name="connsiteY1" fmla="*/ 1578 h 19970"/>
              <a:gd name="connsiteX2" fmla="*/ 8133 w 19970"/>
              <a:gd name="connsiteY2" fmla="*/ 3005 h 19970"/>
              <a:gd name="connsiteX3" fmla="*/ 8584 w 19970"/>
              <a:gd name="connsiteY3" fmla="*/ 4097 h 19970"/>
              <a:gd name="connsiteX4" fmla="*/ 8735 w 19970"/>
              <a:gd name="connsiteY4" fmla="*/ 4097 h 19970"/>
              <a:gd name="connsiteX5" fmla="*/ 8735 w 19970"/>
              <a:gd name="connsiteY5" fmla="*/ 3460 h 19970"/>
              <a:gd name="connsiteX6" fmla="*/ 9367 w 19970"/>
              <a:gd name="connsiteY6" fmla="*/ 4249 h 19970"/>
              <a:gd name="connsiteX7" fmla="*/ 9518 w 19970"/>
              <a:gd name="connsiteY7" fmla="*/ 4249 h 19970"/>
              <a:gd name="connsiteX8" fmla="*/ 10301 w 19970"/>
              <a:gd name="connsiteY8" fmla="*/ 4583 h 19970"/>
              <a:gd name="connsiteX9" fmla="*/ 11386 w 19970"/>
              <a:gd name="connsiteY9" fmla="*/ 5524 h 19970"/>
              <a:gd name="connsiteX10" fmla="*/ 12018 w 19970"/>
              <a:gd name="connsiteY10" fmla="*/ 6586 h 19970"/>
              <a:gd name="connsiteX11" fmla="*/ 12771 w 19970"/>
              <a:gd name="connsiteY11" fmla="*/ 7071 h 19970"/>
              <a:gd name="connsiteX12" fmla="*/ 13072 w 19970"/>
              <a:gd name="connsiteY12" fmla="*/ 7071 h 19970"/>
              <a:gd name="connsiteX13" fmla="*/ 13434 w 19970"/>
              <a:gd name="connsiteY13" fmla="*/ 7405 h 19970"/>
              <a:gd name="connsiteX14" fmla="*/ 12771 w 19970"/>
              <a:gd name="connsiteY14" fmla="*/ 7557 h 19970"/>
              <a:gd name="connsiteX15" fmla="*/ 12319 w 19970"/>
              <a:gd name="connsiteY15" fmla="*/ 7860 h 19970"/>
              <a:gd name="connsiteX16" fmla="*/ 12018 w 19970"/>
              <a:gd name="connsiteY16" fmla="*/ 8316 h 19970"/>
              <a:gd name="connsiteX17" fmla="*/ 11536 w 19970"/>
              <a:gd name="connsiteY17" fmla="*/ 8801 h 19970"/>
              <a:gd name="connsiteX18" fmla="*/ 11837 w 19970"/>
              <a:gd name="connsiteY18" fmla="*/ 9621 h 19970"/>
              <a:gd name="connsiteX19" fmla="*/ 12771 w 19970"/>
              <a:gd name="connsiteY19" fmla="*/ 9621 h 19970"/>
              <a:gd name="connsiteX20" fmla="*/ 13072 w 19970"/>
              <a:gd name="connsiteY20" fmla="*/ 9924 h 19970"/>
              <a:gd name="connsiteX21" fmla="*/ 12771 w 19970"/>
              <a:gd name="connsiteY21" fmla="*/ 10379 h 19970"/>
              <a:gd name="connsiteX22" fmla="*/ 13886 w 19970"/>
              <a:gd name="connsiteY22" fmla="*/ 11654 h 19970"/>
              <a:gd name="connsiteX23" fmla="*/ 19970 w 19970"/>
              <a:gd name="connsiteY23" fmla="*/ 13657 h 19970"/>
              <a:gd name="connsiteX24" fmla="*/ 16084 w 19970"/>
              <a:gd name="connsiteY24" fmla="*/ 17754 h 19970"/>
              <a:gd name="connsiteX25" fmla="*/ 15602 w 19970"/>
              <a:gd name="connsiteY25" fmla="*/ 17754 h 19970"/>
              <a:gd name="connsiteX26" fmla="*/ 13886 w 19970"/>
              <a:gd name="connsiteY26" fmla="*/ 18240 h 19970"/>
              <a:gd name="connsiteX27" fmla="*/ 13434 w 19970"/>
              <a:gd name="connsiteY27" fmla="*/ 19029 h 19970"/>
              <a:gd name="connsiteX28" fmla="*/ 12651 w 19970"/>
              <a:gd name="connsiteY28" fmla="*/ 19029 h 19970"/>
              <a:gd name="connsiteX29" fmla="*/ 12018 w 19970"/>
              <a:gd name="connsiteY29" fmla="*/ 19332 h 19970"/>
              <a:gd name="connsiteX30" fmla="*/ 11084 w 19970"/>
              <a:gd name="connsiteY30" fmla="*/ 19332 h 19970"/>
              <a:gd name="connsiteX31" fmla="*/ 10602 w 19970"/>
              <a:gd name="connsiteY31" fmla="*/ 19029 h 19970"/>
              <a:gd name="connsiteX32" fmla="*/ 9819 w 19970"/>
              <a:gd name="connsiteY32" fmla="*/ 19029 h 19970"/>
              <a:gd name="connsiteX33" fmla="*/ 9367 w 19970"/>
              <a:gd name="connsiteY33" fmla="*/ 19029 h 19970"/>
              <a:gd name="connsiteX34" fmla="*/ 8735 w 19970"/>
              <a:gd name="connsiteY34" fmla="*/ 19970 h 19970"/>
              <a:gd name="connsiteX35" fmla="*/ 7349 w 19970"/>
              <a:gd name="connsiteY35" fmla="*/ 19788 h 19970"/>
              <a:gd name="connsiteX36" fmla="*/ 6084 w 19970"/>
              <a:gd name="connsiteY36" fmla="*/ 19029 h 19970"/>
              <a:gd name="connsiteX37" fmla="*/ 4518 w 19970"/>
              <a:gd name="connsiteY37" fmla="*/ 18543 h 19970"/>
              <a:gd name="connsiteX38" fmla="*/ 3765 w 19970"/>
              <a:gd name="connsiteY38" fmla="*/ 18240 h 19970"/>
              <a:gd name="connsiteX39" fmla="*/ 3765 w 19970"/>
              <a:gd name="connsiteY39" fmla="*/ 17299 h 19970"/>
              <a:gd name="connsiteX40" fmla="*/ 3283 w 19970"/>
              <a:gd name="connsiteY40" fmla="*/ 17299 h 19970"/>
              <a:gd name="connsiteX41" fmla="*/ 2952 w 19970"/>
              <a:gd name="connsiteY41" fmla="*/ 16662 h 19970"/>
              <a:gd name="connsiteX42" fmla="*/ 2831 w 19970"/>
              <a:gd name="connsiteY42" fmla="*/ 16055 h 19970"/>
              <a:gd name="connsiteX43" fmla="*/ 1717 w 19970"/>
              <a:gd name="connsiteY43" fmla="*/ 15266 h 19970"/>
              <a:gd name="connsiteX44" fmla="*/ 934 w 19970"/>
              <a:gd name="connsiteY44" fmla="*/ 14446 h 19970"/>
              <a:gd name="connsiteX45" fmla="*/ 0 w 19970"/>
              <a:gd name="connsiteY45" fmla="*/ 13991 h 19970"/>
              <a:gd name="connsiteX46" fmla="*/ 0 w 19970"/>
              <a:gd name="connsiteY46" fmla="*/ 13202 h 19970"/>
              <a:gd name="connsiteX47" fmla="*/ 934 w 19970"/>
              <a:gd name="connsiteY47" fmla="*/ 13202 h 19970"/>
              <a:gd name="connsiteX48" fmla="*/ 1566 w 19970"/>
              <a:gd name="connsiteY48" fmla="*/ 12898 h 19970"/>
              <a:gd name="connsiteX49" fmla="*/ 1566 w 19970"/>
              <a:gd name="connsiteY49" fmla="*/ 11472 h 19970"/>
              <a:gd name="connsiteX50" fmla="*/ 1717 w 19970"/>
              <a:gd name="connsiteY50" fmla="*/ 10865 h 19970"/>
              <a:gd name="connsiteX51" fmla="*/ 1717 w 19970"/>
              <a:gd name="connsiteY51" fmla="*/ 10379 h 19970"/>
              <a:gd name="connsiteX52" fmla="*/ 2048 w 19970"/>
              <a:gd name="connsiteY52" fmla="*/ 9924 h 19970"/>
              <a:gd name="connsiteX53" fmla="*/ 2530 w 19970"/>
              <a:gd name="connsiteY53" fmla="*/ 9924 h 19970"/>
              <a:gd name="connsiteX54" fmla="*/ 2831 w 19970"/>
              <a:gd name="connsiteY54" fmla="*/ 9621 h 19970"/>
              <a:gd name="connsiteX55" fmla="*/ 2952 w 19970"/>
              <a:gd name="connsiteY55" fmla="*/ 8316 h 19970"/>
              <a:gd name="connsiteX56" fmla="*/ 3584 w 19970"/>
              <a:gd name="connsiteY56" fmla="*/ 7405 h 19970"/>
              <a:gd name="connsiteX57" fmla="*/ 4066 w 19970"/>
              <a:gd name="connsiteY57" fmla="*/ 7071 h 19970"/>
              <a:gd name="connsiteX58" fmla="*/ 4217 w 19970"/>
              <a:gd name="connsiteY58" fmla="*/ 6282 h 19970"/>
              <a:gd name="connsiteX59" fmla="*/ 4518 w 19970"/>
              <a:gd name="connsiteY59" fmla="*/ 4583 h 19970"/>
              <a:gd name="connsiteX60" fmla="*/ 5000 w 19970"/>
              <a:gd name="connsiteY60" fmla="*/ 2853 h 19970"/>
              <a:gd name="connsiteX61" fmla="*/ 5000 w 19970"/>
              <a:gd name="connsiteY61" fmla="*/ 2064 h 19970"/>
              <a:gd name="connsiteX62" fmla="*/ 5301 w 19970"/>
              <a:gd name="connsiteY62" fmla="*/ 1244 h 19970"/>
              <a:gd name="connsiteX63" fmla="*/ 5783 w 19970"/>
              <a:gd name="connsiteY63" fmla="*/ 1244 h 19970"/>
              <a:gd name="connsiteX64" fmla="*/ 5783 w 19970"/>
              <a:gd name="connsiteY64" fmla="*/ 941 h 19970"/>
              <a:gd name="connsiteX65" fmla="*/ 6235 w 19970"/>
              <a:gd name="connsiteY65" fmla="*/ 486 h 19970"/>
              <a:gd name="connsiteX66" fmla="*/ 6867 w 19970"/>
              <a:gd name="connsiteY66" fmla="*/ 819 h 19970"/>
              <a:gd name="connsiteX67" fmla="*/ 7018 w 19970"/>
              <a:gd name="connsiteY67" fmla="*/ 0 h 19970"/>
              <a:gd name="connsiteX0" fmla="*/ 7018 w 16084"/>
              <a:gd name="connsiteY0" fmla="*/ 0 h 19970"/>
              <a:gd name="connsiteX1" fmla="*/ 7470 w 16084"/>
              <a:gd name="connsiteY1" fmla="*/ 1578 h 19970"/>
              <a:gd name="connsiteX2" fmla="*/ 8133 w 16084"/>
              <a:gd name="connsiteY2" fmla="*/ 3005 h 19970"/>
              <a:gd name="connsiteX3" fmla="*/ 8584 w 16084"/>
              <a:gd name="connsiteY3" fmla="*/ 4097 h 19970"/>
              <a:gd name="connsiteX4" fmla="*/ 8735 w 16084"/>
              <a:gd name="connsiteY4" fmla="*/ 4097 h 19970"/>
              <a:gd name="connsiteX5" fmla="*/ 8735 w 16084"/>
              <a:gd name="connsiteY5" fmla="*/ 3460 h 19970"/>
              <a:gd name="connsiteX6" fmla="*/ 9367 w 16084"/>
              <a:gd name="connsiteY6" fmla="*/ 4249 h 19970"/>
              <a:gd name="connsiteX7" fmla="*/ 9518 w 16084"/>
              <a:gd name="connsiteY7" fmla="*/ 4249 h 19970"/>
              <a:gd name="connsiteX8" fmla="*/ 10301 w 16084"/>
              <a:gd name="connsiteY8" fmla="*/ 4583 h 19970"/>
              <a:gd name="connsiteX9" fmla="*/ 11386 w 16084"/>
              <a:gd name="connsiteY9" fmla="*/ 5524 h 19970"/>
              <a:gd name="connsiteX10" fmla="*/ 12018 w 16084"/>
              <a:gd name="connsiteY10" fmla="*/ 6586 h 19970"/>
              <a:gd name="connsiteX11" fmla="*/ 12771 w 16084"/>
              <a:gd name="connsiteY11" fmla="*/ 7071 h 19970"/>
              <a:gd name="connsiteX12" fmla="*/ 13072 w 16084"/>
              <a:gd name="connsiteY12" fmla="*/ 7071 h 19970"/>
              <a:gd name="connsiteX13" fmla="*/ 13434 w 16084"/>
              <a:gd name="connsiteY13" fmla="*/ 7405 h 19970"/>
              <a:gd name="connsiteX14" fmla="*/ 12771 w 16084"/>
              <a:gd name="connsiteY14" fmla="*/ 7557 h 19970"/>
              <a:gd name="connsiteX15" fmla="*/ 12319 w 16084"/>
              <a:gd name="connsiteY15" fmla="*/ 7860 h 19970"/>
              <a:gd name="connsiteX16" fmla="*/ 12018 w 16084"/>
              <a:gd name="connsiteY16" fmla="*/ 8316 h 19970"/>
              <a:gd name="connsiteX17" fmla="*/ 11536 w 16084"/>
              <a:gd name="connsiteY17" fmla="*/ 8801 h 19970"/>
              <a:gd name="connsiteX18" fmla="*/ 11837 w 16084"/>
              <a:gd name="connsiteY18" fmla="*/ 9621 h 19970"/>
              <a:gd name="connsiteX19" fmla="*/ 12771 w 16084"/>
              <a:gd name="connsiteY19" fmla="*/ 9621 h 19970"/>
              <a:gd name="connsiteX20" fmla="*/ 13072 w 16084"/>
              <a:gd name="connsiteY20" fmla="*/ 9924 h 19970"/>
              <a:gd name="connsiteX21" fmla="*/ 12771 w 16084"/>
              <a:gd name="connsiteY21" fmla="*/ 10379 h 19970"/>
              <a:gd name="connsiteX22" fmla="*/ 13886 w 16084"/>
              <a:gd name="connsiteY22" fmla="*/ 11654 h 19970"/>
              <a:gd name="connsiteX23" fmla="*/ 16084 w 16084"/>
              <a:gd name="connsiteY23" fmla="*/ 17754 h 19970"/>
              <a:gd name="connsiteX24" fmla="*/ 15602 w 16084"/>
              <a:gd name="connsiteY24" fmla="*/ 17754 h 19970"/>
              <a:gd name="connsiteX25" fmla="*/ 13886 w 16084"/>
              <a:gd name="connsiteY25" fmla="*/ 18240 h 19970"/>
              <a:gd name="connsiteX26" fmla="*/ 13434 w 16084"/>
              <a:gd name="connsiteY26" fmla="*/ 19029 h 19970"/>
              <a:gd name="connsiteX27" fmla="*/ 12651 w 16084"/>
              <a:gd name="connsiteY27" fmla="*/ 19029 h 19970"/>
              <a:gd name="connsiteX28" fmla="*/ 12018 w 16084"/>
              <a:gd name="connsiteY28" fmla="*/ 19332 h 19970"/>
              <a:gd name="connsiteX29" fmla="*/ 11084 w 16084"/>
              <a:gd name="connsiteY29" fmla="*/ 19332 h 19970"/>
              <a:gd name="connsiteX30" fmla="*/ 10602 w 16084"/>
              <a:gd name="connsiteY30" fmla="*/ 19029 h 19970"/>
              <a:gd name="connsiteX31" fmla="*/ 9819 w 16084"/>
              <a:gd name="connsiteY31" fmla="*/ 19029 h 19970"/>
              <a:gd name="connsiteX32" fmla="*/ 9367 w 16084"/>
              <a:gd name="connsiteY32" fmla="*/ 19029 h 19970"/>
              <a:gd name="connsiteX33" fmla="*/ 8735 w 16084"/>
              <a:gd name="connsiteY33" fmla="*/ 19970 h 19970"/>
              <a:gd name="connsiteX34" fmla="*/ 7349 w 16084"/>
              <a:gd name="connsiteY34" fmla="*/ 19788 h 19970"/>
              <a:gd name="connsiteX35" fmla="*/ 6084 w 16084"/>
              <a:gd name="connsiteY35" fmla="*/ 19029 h 19970"/>
              <a:gd name="connsiteX36" fmla="*/ 4518 w 16084"/>
              <a:gd name="connsiteY36" fmla="*/ 18543 h 19970"/>
              <a:gd name="connsiteX37" fmla="*/ 3765 w 16084"/>
              <a:gd name="connsiteY37" fmla="*/ 18240 h 19970"/>
              <a:gd name="connsiteX38" fmla="*/ 3765 w 16084"/>
              <a:gd name="connsiteY38" fmla="*/ 17299 h 19970"/>
              <a:gd name="connsiteX39" fmla="*/ 3283 w 16084"/>
              <a:gd name="connsiteY39" fmla="*/ 17299 h 19970"/>
              <a:gd name="connsiteX40" fmla="*/ 2952 w 16084"/>
              <a:gd name="connsiteY40" fmla="*/ 16662 h 19970"/>
              <a:gd name="connsiteX41" fmla="*/ 2831 w 16084"/>
              <a:gd name="connsiteY41" fmla="*/ 16055 h 19970"/>
              <a:gd name="connsiteX42" fmla="*/ 1717 w 16084"/>
              <a:gd name="connsiteY42" fmla="*/ 15266 h 19970"/>
              <a:gd name="connsiteX43" fmla="*/ 934 w 16084"/>
              <a:gd name="connsiteY43" fmla="*/ 14446 h 19970"/>
              <a:gd name="connsiteX44" fmla="*/ 0 w 16084"/>
              <a:gd name="connsiteY44" fmla="*/ 13991 h 19970"/>
              <a:gd name="connsiteX45" fmla="*/ 0 w 16084"/>
              <a:gd name="connsiteY45" fmla="*/ 13202 h 19970"/>
              <a:gd name="connsiteX46" fmla="*/ 934 w 16084"/>
              <a:gd name="connsiteY46" fmla="*/ 13202 h 19970"/>
              <a:gd name="connsiteX47" fmla="*/ 1566 w 16084"/>
              <a:gd name="connsiteY47" fmla="*/ 12898 h 19970"/>
              <a:gd name="connsiteX48" fmla="*/ 1566 w 16084"/>
              <a:gd name="connsiteY48" fmla="*/ 11472 h 19970"/>
              <a:gd name="connsiteX49" fmla="*/ 1717 w 16084"/>
              <a:gd name="connsiteY49" fmla="*/ 10865 h 19970"/>
              <a:gd name="connsiteX50" fmla="*/ 1717 w 16084"/>
              <a:gd name="connsiteY50" fmla="*/ 10379 h 19970"/>
              <a:gd name="connsiteX51" fmla="*/ 2048 w 16084"/>
              <a:gd name="connsiteY51" fmla="*/ 9924 h 19970"/>
              <a:gd name="connsiteX52" fmla="*/ 2530 w 16084"/>
              <a:gd name="connsiteY52" fmla="*/ 9924 h 19970"/>
              <a:gd name="connsiteX53" fmla="*/ 2831 w 16084"/>
              <a:gd name="connsiteY53" fmla="*/ 9621 h 19970"/>
              <a:gd name="connsiteX54" fmla="*/ 2952 w 16084"/>
              <a:gd name="connsiteY54" fmla="*/ 8316 h 19970"/>
              <a:gd name="connsiteX55" fmla="*/ 3584 w 16084"/>
              <a:gd name="connsiteY55" fmla="*/ 7405 h 19970"/>
              <a:gd name="connsiteX56" fmla="*/ 4066 w 16084"/>
              <a:gd name="connsiteY56" fmla="*/ 7071 h 19970"/>
              <a:gd name="connsiteX57" fmla="*/ 4217 w 16084"/>
              <a:gd name="connsiteY57" fmla="*/ 6282 h 19970"/>
              <a:gd name="connsiteX58" fmla="*/ 4518 w 16084"/>
              <a:gd name="connsiteY58" fmla="*/ 4583 h 19970"/>
              <a:gd name="connsiteX59" fmla="*/ 5000 w 16084"/>
              <a:gd name="connsiteY59" fmla="*/ 2853 h 19970"/>
              <a:gd name="connsiteX60" fmla="*/ 5000 w 16084"/>
              <a:gd name="connsiteY60" fmla="*/ 2064 h 19970"/>
              <a:gd name="connsiteX61" fmla="*/ 5301 w 16084"/>
              <a:gd name="connsiteY61" fmla="*/ 1244 h 19970"/>
              <a:gd name="connsiteX62" fmla="*/ 5783 w 16084"/>
              <a:gd name="connsiteY62" fmla="*/ 1244 h 19970"/>
              <a:gd name="connsiteX63" fmla="*/ 5783 w 16084"/>
              <a:gd name="connsiteY63" fmla="*/ 941 h 19970"/>
              <a:gd name="connsiteX64" fmla="*/ 6235 w 16084"/>
              <a:gd name="connsiteY64" fmla="*/ 486 h 19970"/>
              <a:gd name="connsiteX65" fmla="*/ 6867 w 16084"/>
              <a:gd name="connsiteY65" fmla="*/ 819 h 19970"/>
              <a:gd name="connsiteX66" fmla="*/ 7018 w 16084"/>
              <a:gd name="connsiteY66" fmla="*/ 0 h 19970"/>
              <a:gd name="connsiteX0" fmla="*/ 7018 w 16084"/>
              <a:gd name="connsiteY0" fmla="*/ 0 h 19970"/>
              <a:gd name="connsiteX1" fmla="*/ 7470 w 16084"/>
              <a:gd name="connsiteY1" fmla="*/ 1578 h 19970"/>
              <a:gd name="connsiteX2" fmla="*/ 8133 w 16084"/>
              <a:gd name="connsiteY2" fmla="*/ 3005 h 19970"/>
              <a:gd name="connsiteX3" fmla="*/ 8584 w 16084"/>
              <a:gd name="connsiteY3" fmla="*/ 4097 h 19970"/>
              <a:gd name="connsiteX4" fmla="*/ 8735 w 16084"/>
              <a:gd name="connsiteY4" fmla="*/ 4097 h 19970"/>
              <a:gd name="connsiteX5" fmla="*/ 8735 w 16084"/>
              <a:gd name="connsiteY5" fmla="*/ 3460 h 19970"/>
              <a:gd name="connsiteX6" fmla="*/ 9367 w 16084"/>
              <a:gd name="connsiteY6" fmla="*/ 4249 h 19970"/>
              <a:gd name="connsiteX7" fmla="*/ 9518 w 16084"/>
              <a:gd name="connsiteY7" fmla="*/ 4249 h 19970"/>
              <a:gd name="connsiteX8" fmla="*/ 10301 w 16084"/>
              <a:gd name="connsiteY8" fmla="*/ 4583 h 19970"/>
              <a:gd name="connsiteX9" fmla="*/ 11386 w 16084"/>
              <a:gd name="connsiteY9" fmla="*/ 5524 h 19970"/>
              <a:gd name="connsiteX10" fmla="*/ 12018 w 16084"/>
              <a:gd name="connsiteY10" fmla="*/ 6586 h 19970"/>
              <a:gd name="connsiteX11" fmla="*/ 12771 w 16084"/>
              <a:gd name="connsiteY11" fmla="*/ 7071 h 19970"/>
              <a:gd name="connsiteX12" fmla="*/ 13072 w 16084"/>
              <a:gd name="connsiteY12" fmla="*/ 7071 h 19970"/>
              <a:gd name="connsiteX13" fmla="*/ 13434 w 16084"/>
              <a:gd name="connsiteY13" fmla="*/ 7405 h 19970"/>
              <a:gd name="connsiteX14" fmla="*/ 12771 w 16084"/>
              <a:gd name="connsiteY14" fmla="*/ 7557 h 19970"/>
              <a:gd name="connsiteX15" fmla="*/ 12319 w 16084"/>
              <a:gd name="connsiteY15" fmla="*/ 7860 h 19970"/>
              <a:gd name="connsiteX16" fmla="*/ 12018 w 16084"/>
              <a:gd name="connsiteY16" fmla="*/ 8316 h 19970"/>
              <a:gd name="connsiteX17" fmla="*/ 11536 w 16084"/>
              <a:gd name="connsiteY17" fmla="*/ 8801 h 19970"/>
              <a:gd name="connsiteX18" fmla="*/ 11837 w 16084"/>
              <a:gd name="connsiteY18" fmla="*/ 9621 h 19970"/>
              <a:gd name="connsiteX19" fmla="*/ 12771 w 16084"/>
              <a:gd name="connsiteY19" fmla="*/ 9621 h 19970"/>
              <a:gd name="connsiteX20" fmla="*/ 13072 w 16084"/>
              <a:gd name="connsiteY20" fmla="*/ 9924 h 19970"/>
              <a:gd name="connsiteX21" fmla="*/ 12771 w 16084"/>
              <a:gd name="connsiteY21" fmla="*/ 10379 h 19970"/>
              <a:gd name="connsiteX22" fmla="*/ 16084 w 16084"/>
              <a:gd name="connsiteY22" fmla="*/ 17754 h 19970"/>
              <a:gd name="connsiteX23" fmla="*/ 15602 w 16084"/>
              <a:gd name="connsiteY23" fmla="*/ 17754 h 19970"/>
              <a:gd name="connsiteX24" fmla="*/ 13886 w 16084"/>
              <a:gd name="connsiteY24" fmla="*/ 18240 h 19970"/>
              <a:gd name="connsiteX25" fmla="*/ 13434 w 16084"/>
              <a:gd name="connsiteY25" fmla="*/ 19029 h 19970"/>
              <a:gd name="connsiteX26" fmla="*/ 12651 w 16084"/>
              <a:gd name="connsiteY26" fmla="*/ 19029 h 19970"/>
              <a:gd name="connsiteX27" fmla="*/ 12018 w 16084"/>
              <a:gd name="connsiteY27" fmla="*/ 19332 h 19970"/>
              <a:gd name="connsiteX28" fmla="*/ 11084 w 16084"/>
              <a:gd name="connsiteY28" fmla="*/ 19332 h 19970"/>
              <a:gd name="connsiteX29" fmla="*/ 10602 w 16084"/>
              <a:gd name="connsiteY29" fmla="*/ 19029 h 19970"/>
              <a:gd name="connsiteX30" fmla="*/ 9819 w 16084"/>
              <a:gd name="connsiteY30" fmla="*/ 19029 h 19970"/>
              <a:gd name="connsiteX31" fmla="*/ 9367 w 16084"/>
              <a:gd name="connsiteY31" fmla="*/ 19029 h 19970"/>
              <a:gd name="connsiteX32" fmla="*/ 8735 w 16084"/>
              <a:gd name="connsiteY32" fmla="*/ 19970 h 19970"/>
              <a:gd name="connsiteX33" fmla="*/ 7349 w 16084"/>
              <a:gd name="connsiteY33" fmla="*/ 19788 h 19970"/>
              <a:gd name="connsiteX34" fmla="*/ 6084 w 16084"/>
              <a:gd name="connsiteY34" fmla="*/ 19029 h 19970"/>
              <a:gd name="connsiteX35" fmla="*/ 4518 w 16084"/>
              <a:gd name="connsiteY35" fmla="*/ 18543 h 19970"/>
              <a:gd name="connsiteX36" fmla="*/ 3765 w 16084"/>
              <a:gd name="connsiteY36" fmla="*/ 18240 h 19970"/>
              <a:gd name="connsiteX37" fmla="*/ 3765 w 16084"/>
              <a:gd name="connsiteY37" fmla="*/ 17299 h 19970"/>
              <a:gd name="connsiteX38" fmla="*/ 3283 w 16084"/>
              <a:gd name="connsiteY38" fmla="*/ 17299 h 19970"/>
              <a:gd name="connsiteX39" fmla="*/ 2952 w 16084"/>
              <a:gd name="connsiteY39" fmla="*/ 16662 h 19970"/>
              <a:gd name="connsiteX40" fmla="*/ 2831 w 16084"/>
              <a:gd name="connsiteY40" fmla="*/ 16055 h 19970"/>
              <a:gd name="connsiteX41" fmla="*/ 1717 w 16084"/>
              <a:gd name="connsiteY41" fmla="*/ 15266 h 19970"/>
              <a:gd name="connsiteX42" fmla="*/ 934 w 16084"/>
              <a:gd name="connsiteY42" fmla="*/ 14446 h 19970"/>
              <a:gd name="connsiteX43" fmla="*/ 0 w 16084"/>
              <a:gd name="connsiteY43" fmla="*/ 13991 h 19970"/>
              <a:gd name="connsiteX44" fmla="*/ 0 w 16084"/>
              <a:gd name="connsiteY44" fmla="*/ 13202 h 19970"/>
              <a:gd name="connsiteX45" fmla="*/ 934 w 16084"/>
              <a:gd name="connsiteY45" fmla="*/ 13202 h 19970"/>
              <a:gd name="connsiteX46" fmla="*/ 1566 w 16084"/>
              <a:gd name="connsiteY46" fmla="*/ 12898 h 19970"/>
              <a:gd name="connsiteX47" fmla="*/ 1566 w 16084"/>
              <a:gd name="connsiteY47" fmla="*/ 11472 h 19970"/>
              <a:gd name="connsiteX48" fmla="*/ 1717 w 16084"/>
              <a:gd name="connsiteY48" fmla="*/ 10865 h 19970"/>
              <a:gd name="connsiteX49" fmla="*/ 1717 w 16084"/>
              <a:gd name="connsiteY49" fmla="*/ 10379 h 19970"/>
              <a:gd name="connsiteX50" fmla="*/ 2048 w 16084"/>
              <a:gd name="connsiteY50" fmla="*/ 9924 h 19970"/>
              <a:gd name="connsiteX51" fmla="*/ 2530 w 16084"/>
              <a:gd name="connsiteY51" fmla="*/ 9924 h 19970"/>
              <a:gd name="connsiteX52" fmla="*/ 2831 w 16084"/>
              <a:gd name="connsiteY52" fmla="*/ 9621 h 19970"/>
              <a:gd name="connsiteX53" fmla="*/ 2952 w 16084"/>
              <a:gd name="connsiteY53" fmla="*/ 8316 h 19970"/>
              <a:gd name="connsiteX54" fmla="*/ 3584 w 16084"/>
              <a:gd name="connsiteY54" fmla="*/ 7405 h 19970"/>
              <a:gd name="connsiteX55" fmla="*/ 4066 w 16084"/>
              <a:gd name="connsiteY55" fmla="*/ 7071 h 19970"/>
              <a:gd name="connsiteX56" fmla="*/ 4217 w 16084"/>
              <a:gd name="connsiteY56" fmla="*/ 6282 h 19970"/>
              <a:gd name="connsiteX57" fmla="*/ 4518 w 16084"/>
              <a:gd name="connsiteY57" fmla="*/ 4583 h 19970"/>
              <a:gd name="connsiteX58" fmla="*/ 5000 w 16084"/>
              <a:gd name="connsiteY58" fmla="*/ 2853 h 19970"/>
              <a:gd name="connsiteX59" fmla="*/ 5000 w 16084"/>
              <a:gd name="connsiteY59" fmla="*/ 2064 h 19970"/>
              <a:gd name="connsiteX60" fmla="*/ 5301 w 16084"/>
              <a:gd name="connsiteY60" fmla="*/ 1244 h 19970"/>
              <a:gd name="connsiteX61" fmla="*/ 5783 w 16084"/>
              <a:gd name="connsiteY61" fmla="*/ 1244 h 19970"/>
              <a:gd name="connsiteX62" fmla="*/ 5783 w 16084"/>
              <a:gd name="connsiteY62" fmla="*/ 941 h 19970"/>
              <a:gd name="connsiteX63" fmla="*/ 6235 w 16084"/>
              <a:gd name="connsiteY63" fmla="*/ 486 h 19970"/>
              <a:gd name="connsiteX64" fmla="*/ 6867 w 16084"/>
              <a:gd name="connsiteY64" fmla="*/ 819 h 19970"/>
              <a:gd name="connsiteX65" fmla="*/ 7018 w 16084"/>
              <a:gd name="connsiteY65" fmla="*/ 0 h 19970"/>
              <a:gd name="connsiteX0" fmla="*/ 7018 w 16084"/>
              <a:gd name="connsiteY0" fmla="*/ 0 h 19970"/>
              <a:gd name="connsiteX1" fmla="*/ 7470 w 16084"/>
              <a:gd name="connsiteY1" fmla="*/ 1578 h 19970"/>
              <a:gd name="connsiteX2" fmla="*/ 8133 w 16084"/>
              <a:gd name="connsiteY2" fmla="*/ 3005 h 19970"/>
              <a:gd name="connsiteX3" fmla="*/ 8584 w 16084"/>
              <a:gd name="connsiteY3" fmla="*/ 4097 h 19970"/>
              <a:gd name="connsiteX4" fmla="*/ 8735 w 16084"/>
              <a:gd name="connsiteY4" fmla="*/ 4097 h 19970"/>
              <a:gd name="connsiteX5" fmla="*/ 8735 w 16084"/>
              <a:gd name="connsiteY5" fmla="*/ 3460 h 19970"/>
              <a:gd name="connsiteX6" fmla="*/ 9367 w 16084"/>
              <a:gd name="connsiteY6" fmla="*/ 4249 h 19970"/>
              <a:gd name="connsiteX7" fmla="*/ 9518 w 16084"/>
              <a:gd name="connsiteY7" fmla="*/ 4249 h 19970"/>
              <a:gd name="connsiteX8" fmla="*/ 10301 w 16084"/>
              <a:gd name="connsiteY8" fmla="*/ 4583 h 19970"/>
              <a:gd name="connsiteX9" fmla="*/ 11386 w 16084"/>
              <a:gd name="connsiteY9" fmla="*/ 5524 h 19970"/>
              <a:gd name="connsiteX10" fmla="*/ 12018 w 16084"/>
              <a:gd name="connsiteY10" fmla="*/ 6586 h 19970"/>
              <a:gd name="connsiteX11" fmla="*/ 12771 w 16084"/>
              <a:gd name="connsiteY11" fmla="*/ 7071 h 19970"/>
              <a:gd name="connsiteX12" fmla="*/ 13072 w 16084"/>
              <a:gd name="connsiteY12" fmla="*/ 7071 h 19970"/>
              <a:gd name="connsiteX13" fmla="*/ 13434 w 16084"/>
              <a:gd name="connsiteY13" fmla="*/ 7405 h 19970"/>
              <a:gd name="connsiteX14" fmla="*/ 12771 w 16084"/>
              <a:gd name="connsiteY14" fmla="*/ 7557 h 19970"/>
              <a:gd name="connsiteX15" fmla="*/ 12319 w 16084"/>
              <a:gd name="connsiteY15" fmla="*/ 7860 h 19970"/>
              <a:gd name="connsiteX16" fmla="*/ 12018 w 16084"/>
              <a:gd name="connsiteY16" fmla="*/ 8316 h 19970"/>
              <a:gd name="connsiteX17" fmla="*/ 11536 w 16084"/>
              <a:gd name="connsiteY17" fmla="*/ 8801 h 19970"/>
              <a:gd name="connsiteX18" fmla="*/ 11837 w 16084"/>
              <a:gd name="connsiteY18" fmla="*/ 9621 h 19970"/>
              <a:gd name="connsiteX19" fmla="*/ 12771 w 16084"/>
              <a:gd name="connsiteY19" fmla="*/ 9621 h 19970"/>
              <a:gd name="connsiteX20" fmla="*/ 13072 w 16084"/>
              <a:gd name="connsiteY20" fmla="*/ 9924 h 19970"/>
              <a:gd name="connsiteX21" fmla="*/ 12771 w 16084"/>
              <a:gd name="connsiteY21" fmla="*/ 10379 h 19970"/>
              <a:gd name="connsiteX22" fmla="*/ 16084 w 16084"/>
              <a:gd name="connsiteY22" fmla="*/ 17754 h 19970"/>
              <a:gd name="connsiteX23" fmla="*/ 13886 w 16084"/>
              <a:gd name="connsiteY23" fmla="*/ 18240 h 19970"/>
              <a:gd name="connsiteX24" fmla="*/ 13434 w 16084"/>
              <a:gd name="connsiteY24" fmla="*/ 19029 h 19970"/>
              <a:gd name="connsiteX25" fmla="*/ 12651 w 16084"/>
              <a:gd name="connsiteY25" fmla="*/ 19029 h 19970"/>
              <a:gd name="connsiteX26" fmla="*/ 12018 w 16084"/>
              <a:gd name="connsiteY26" fmla="*/ 19332 h 19970"/>
              <a:gd name="connsiteX27" fmla="*/ 11084 w 16084"/>
              <a:gd name="connsiteY27" fmla="*/ 19332 h 19970"/>
              <a:gd name="connsiteX28" fmla="*/ 10602 w 16084"/>
              <a:gd name="connsiteY28" fmla="*/ 19029 h 19970"/>
              <a:gd name="connsiteX29" fmla="*/ 9819 w 16084"/>
              <a:gd name="connsiteY29" fmla="*/ 19029 h 19970"/>
              <a:gd name="connsiteX30" fmla="*/ 9367 w 16084"/>
              <a:gd name="connsiteY30" fmla="*/ 19029 h 19970"/>
              <a:gd name="connsiteX31" fmla="*/ 8735 w 16084"/>
              <a:gd name="connsiteY31" fmla="*/ 19970 h 19970"/>
              <a:gd name="connsiteX32" fmla="*/ 7349 w 16084"/>
              <a:gd name="connsiteY32" fmla="*/ 19788 h 19970"/>
              <a:gd name="connsiteX33" fmla="*/ 6084 w 16084"/>
              <a:gd name="connsiteY33" fmla="*/ 19029 h 19970"/>
              <a:gd name="connsiteX34" fmla="*/ 4518 w 16084"/>
              <a:gd name="connsiteY34" fmla="*/ 18543 h 19970"/>
              <a:gd name="connsiteX35" fmla="*/ 3765 w 16084"/>
              <a:gd name="connsiteY35" fmla="*/ 18240 h 19970"/>
              <a:gd name="connsiteX36" fmla="*/ 3765 w 16084"/>
              <a:gd name="connsiteY36" fmla="*/ 17299 h 19970"/>
              <a:gd name="connsiteX37" fmla="*/ 3283 w 16084"/>
              <a:gd name="connsiteY37" fmla="*/ 17299 h 19970"/>
              <a:gd name="connsiteX38" fmla="*/ 2952 w 16084"/>
              <a:gd name="connsiteY38" fmla="*/ 16662 h 19970"/>
              <a:gd name="connsiteX39" fmla="*/ 2831 w 16084"/>
              <a:gd name="connsiteY39" fmla="*/ 16055 h 19970"/>
              <a:gd name="connsiteX40" fmla="*/ 1717 w 16084"/>
              <a:gd name="connsiteY40" fmla="*/ 15266 h 19970"/>
              <a:gd name="connsiteX41" fmla="*/ 934 w 16084"/>
              <a:gd name="connsiteY41" fmla="*/ 14446 h 19970"/>
              <a:gd name="connsiteX42" fmla="*/ 0 w 16084"/>
              <a:gd name="connsiteY42" fmla="*/ 13991 h 19970"/>
              <a:gd name="connsiteX43" fmla="*/ 0 w 16084"/>
              <a:gd name="connsiteY43" fmla="*/ 13202 h 19970"/>
              <a:gd name="connsiteX44" fmla="*/ 934 w 16084"/>
              <a:gd name="connsiteY44" fmla="*/ 13202 h 19970"/>
              <a:gd name="connsiteX45" fmla="*/ 1566 w 16084"/>
              <a:gd name="connsiteY45" fmla="*/ 12898 h 19970"/>
              <a:gd name="connsiteX46" fmla="*/ 1566 w 16084"/>
              <a:gd name="connsiteY46" fmla="*/ 11472 h 19970"/>
              <a:gd name="connsiteX47" fmla="*/ 1717 w 16084"/>
              <a:gd name="connsiteY47" fmla="*/ 10865 h 19970"/>
              <a:gd name="connsiteX48" fmla="*/ 1717 w 16084"/>
              <a:gd name="connsiteY48" fmla="*/ 10379 h 19970"/>
              <a:gd name="connsiteX49" fmla="*/ 2048 w 16084"/>
              <a:gd name="connsiteY49" fmla="*/ 9924 h 19970"/>
              <a:gd name="connsiteX50" fmla="*/ 2530 w 16084"/>
              <a:gd name="connsiteY50" fmla="*/ 9924 h 19970"/>
              <a:gd name="connsiteX51" fmla="*/ 2831 w 16084"/>
              <a:gd name="connsiteY51" fmla="*/ 9621 h 19970"/>
              <a:gd name="connsiteX52" fmla="*/ 2952 w 16084"/>
              <a:gd name="connsiteY52" fmla="*/ 8316 h 19970"/>
              <a:gd name="connsiteX53" fmla="*/ 3584 w 16084"/>
              <a:gd name="connsiteY53" fmla="*/ 7405 h 19970"/>
              <a:gd name="connsiteX54" fmla="*/ 4066 w 16084"/>
              <a:gd name="connsiteY54" fmla="*/ 7071 h 19970"/>
              <a:gd name="connsiteX55" fmla="*/ 4217 w 16084"/>
              <a:gd name="connsiteY55" fmla="*/ 6282 h 19970"/>
              <a:gd name="connsiteX56" fmla="*/ 4518 w 16084"/>
              <a:gd name="connsiteY56" fmla="*/ 4583 h 19970"/>
              <a:gd name="connsiteX57" fmla="*/ 5000 w 16084"/>
              <a:gd name="connsiteY57" fmla="*/ 2853 h 19970"/>
              <a:gd name="connsiteX58" fmla="*/ 5000 w 16084"/>
              <a:gd name="connsiteY58" fmla="*/ 2064 h 19970"/>
              <a:gd name="connsiteX59" fmla="*/ 5301 w 16084"/>
              <a:gd name="connsiteY59" fmla="*/ 1244 h 19970"/>
              <a:gd name="connsiteX60" fmla="*/ 5783 w 16084"/>
              <a:gd name="connsiteY60" fmla="*/ 1244 h 19970"/>
              <a:gd name="connsiteX61" fmla="*/ 5783 w 16084"/>
              <a:gd name="connsiteY61" fmla="*/ 941 h 19970"/>
              <a:gd name="connsiteX62" fmla="*/ 6235 w 16084"/>
              <a:gd name="connsiteY62" fmla="*/ 486 h 19970"/>
              <a:gd name="connsiteX63" fmla="*/ 6867 w 16084"/>
              <a:gd name="connsiteY63" fmla="*/ 819 h 19970"/>
              <a:gd name="connsiteX64" fmla="*/ 7018 w 16084"/>
              <a:gd name="connsiteY64"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2018 w 13886"/>
              <a:gd name="connsiteY16" fmla="*/ 8316 h 19970"/>
              <a:gd name="connsiteX17" fmla="*/ 11536 w 13886"/>
              <a:gd name="connsiteY17" fmla="*/ 8801 h 19970"/>
              <a:gd name="connsiteX18" fmla="*/ 11837 w 13886"/>
              <a:gd name="connsiteY18" fmla="*/ 9621 h 19970"/>
              <a:gd name="connsiteX19" fmla="*/ 12771 w 13886"/>
              <a:gd name="connsiteY19" fmla="*/ 9621 h 19970"/>
              <a:gd name="connsiteX20" fmla="*/ 13072 w 13886"/>
              <a:gd name="connsiteY20" fmla="*/ 9924 h 19970"/>
              <a:gd name="connsiteX21" fmla="*/ 12771 w 13886"/>
              <a:gd name="connsiteY21" fmla="*/ 10379 h 19970"/>
              <a:gd name="connsiteX22" fmla="*/ 13886 w 13886"/>
              <a:gd name="connsiteY22" fmla="*/ 18240 h 19970"/>
              <a:gd name="connsiteX23" fmla="*/ 13434 w 13886"/>
              <a:gd name="connsiteY23" fmla="*/ 19029 h 19970"/>
              <a:gd name="connsiteX24" fmla="*/ 12651 w 13886"/>
              <a:gd name="connsiteY24" fmla="*/ 19029 h 19970"/>
              <a:gd name="connsiteX25" fmla="*/ 12018 w 13886"/>
              <a:gd name="connsiteY25" fmla="*/ 19332 h 19970"/>
              <a:gd name="connsiteX26" fmla="*/ 11084 w 13886"/>
              <a:gd name="connsiteY26" fmla="*/ 19332 h 19970"/>
              <a:gd name="connsiteX27" fmla="*/ 10602 w 13886"/>
              <a:gd name="connsiteY27" fmla="*/ 19029 h 19970"/>
              <a:gd name="connsiteX28" fmla="*/ 9819 w 13886"/>
              <a:gd name="connsiteY28" fmla="*/ 19029 h 19970"/>
              <a:gd name="connsiteX29" fmla="*/ 9367 w 13886"/>
              <a:gd name="connsiteY29" fmla="*/ 19029 h 19970"/>
              <a:gd name="connsiteX30" fmla="*/ 8735 w 13886"/>
              <a:gd name="connsiteY30" fmla="*/ 19970 h 19970"/>
              <a:gd name="connsiteX31" fmla="*/ 7349 w 13886"/>
              <a:gd name="connsiteY31" fmla="*/ 19788 h 19970"/>
              <a:gd name="connsiteX32" fmla="*/ 6084 w 13886"/>
              <a:gd name="connsiteY32" fmla="*/ 19029 h 19970"/>
              <a:gd name="connsiteX33" fmla="*/ 4518 w 13886"/>
              <a:gd name="connsiteY33" fmla="*/ 18543 h 19970"/>
              <a:gd name="connsiteX34" fmla="*/ 3765 w 13886"/>
              <a:gd name="connsiteY34" fmla="*/ 18240 h 19970"/>
              <a:gd name="connsiteX35" fmla="*/ 3765 w 13886"/>
              <a:gd name="connsiteY35" fmla="*/ 17299 h 19970"/>
              <a:gd name="connsiteX36" fmla="*/ 3283 w 13886"/>
              <a:gd name="connsiteY36" fmla="*/ 17299 h 19970"/>
              <a:gd name="connsiteX37" fmla="*/ 2952 w 13886"/>
              <a:gd name="connsiteY37" fmla="*/ 16662 h 19970"/>
              <a:gd name="connsiteX38" fmla="*/ 2831 w 13886"/>
              <a:gd name="connsiteY38" fmla="*/ 16055 h 19970"/>
              <a:gd name="connsiteX39" fmla="*/ 1717 w 13886"/>
              <a:gd name="connsiteY39" fmla="*/ 15266 h 19970"/>
              <a:gd name="connsiteX40" fmla="*/ 934 w 13886"/>
              <a:gd name="connsiteY40" fmla="*/ 14446 h 19970"/>
              <a:gd name="connsiteX41" fmla="*/ 0 w 13886"/>
              <a:gd name="connsiteY41" fmla="*/ 13991 h 19970"/>
              <a:gd name="connsiteX42" fmla="*/ 0 w 13886"/>
              <a:gd name="connsiteY42" fmla="*/ 13202 h 19970"/>
              <a:gd name="connsiteX43" fmla="*/ 934 w 13886"/>
              <a:gd name="connsiteY43" fmla="*/ 13202 h 19970"/>
              <a:gd name="connsiteX44" fmla="*/ 1566 w 13886"/>
              <a:gd name="connsiteY44" fmla="*/ 12898 h 19970"/>
              <a:gd name="connsiteX45" fmla="*/ 1566 w 13886"/>
              <a:gd name="connsiteY45" fmla="*/ 11472 h 19970"/>
              <a:gd name="connsiteX46" fmla="*/ 1717 w 13886"/>
              <a:gd name="connsiteY46" fmla="*/ 10865 h 19970"/>
              <a:gd name="connsiteX47" fmla="*/ 1717 w 13886"/>
              <a:gd name="connsiteY47" fmla="*/ 10379 h 19970"/>
              <a:gd name="connsiteX48" fmla="*/ 2048 w 13886"/>
              <a:gd name="connsiteY48" fmla="*/ 9924 h 19970"/>
              <a:gd name="connsiteX49" fmla="*/ 2530 w 13886"/>
              <a:gd name="connsiteY49" fmla="*/ 9924 h 19970"/>
              <a:gd name="connsiteX50" fmla="*/ 2831 w 13886"/>
              <a:gd name="connsiteY50" fmla="*/ 9621 h 19970"/>
              <a:gd name="connsiteX51" fmla="*/ 2952 w 13886"/>
              <a:gd name="connsiteY51" fmla="*/ 8316 h 19970"/>
              <a:gd name="connsiteX52" fmla="*/ 3584 w 13886"/>
              <a:gd name="connsiteY52" fmla="*/ 7405 h 19970"/>
              <a:gd name="connsiteX53" fmla="*/ 4066 w 13886"/>
              <a:gd name="connsiteY53" fmla="*/ 7071 h 19970"/>
              <a:gd name="connsiteX54" fmla="*/ 4217 w 13886"/>
              <a:gd name="connsiteY54" fmla="*/ 6282 h 19970"/>
              <a:gd name="connsiteX55" fmla="*/ 4518 w 13886"/>
              <a:gd name="connsiteY55" fmla="*/ 4583 h 19970"/>
              <a:gd name="connsiteX56" fmla="*/ 5000 w 13886"/>
              <a:gd name="connsiteY56" fmla="*/ 2853 h 19970"/>
              <a:gd name="connsiteX57" fmla="*/ 5000 w 13886"/>
              <a:gd name="connsiteY57" fmla="*/ 2064 h 19970"/>
              <a:gd name="connsiteX58" fmla="*/ 5301 w 13886"/>
              <a:gd name="connsiteY58" fmla="*/ 1244 h 19970"/>
              <a:gd name="connsiteX59" fmla="*/ 5783 w 13886"/>
              <a:gd name="connsiteY59" fmla="*/ 1244 h 19970"/>
              <a:gd name="connsiteX60" fmla="*/ 5783 w 13886"/>
              <a:gd name="connsiteY60" fmla="*/ 941 h 19970"/>
              <a:gd name="connsiteX61" fmla="*/ 6235 w 13886"/>
              <a:gd name="connsiteY61" fmla="*/ 486 h 19970"/>
              <a:gd name="connsiteX62" fmla="*/ 6867 w 13886"/>
              <a:gd name="connsiteY62" fmla="*/ 819 h 19970"/>
              <a:gd name="connsiteX63" fmla="*/ 7018 w 13886"/>
              <a:gd name="connsiteY63"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2018 w 13886"/>
              <a:gd name="connsiteY16" fmla="*/ 8316 h 19970"/>
              <a:gd name="connsiteX17" fmla="*/ 11536 w 13886"/>
              <a:gd name="connsiteY17" fmla="*/ 8801 h 19970"/>
              <a:gd name="connsiteX18" fmla="*/ 11837 w 13886"/>
              <a:gd name="connsiteY18" fmla="*/ 9621 h 19970"/>
              <a:gd name="connsiteX19" fmla="*/ 12771 w 13886"/>
              <a:gd name="connsiteY19" fmla="*/ 9621 h 19970"/>
              <a:gd name="connsiteX20" fmla="*/ 13072 w 13886"/>
              <a:gd name="connsiteY20" fmla="*/ 9924 h 19970"/>
              <a:gd name="connsiteX21" fmla="*/ 13886 w 13886"/>
              <a:gd name="connsiteY21" fmla="*/ 18240 h 19970"/>
              <a:gd name="connsiteX22" fmla="*/ 13434 w 13886"/>
              <a:gd name="connsiteY22" fmla="*/ 19029 h 19970"/>
              <a:gd name="connsiteX23" fmla="*/ 12651 w 13886"/>
              <a:gd name="connsiteY23" fmla="*/ 19029 h 19970"/>
              <a:gd name="connsiteX24" fmla="*/ 12018 w 13886"/>
              <a:gd name="connsiteY24" fmla="*/ 19332 h 19970"/>
              <a:gd name="connsiteX25" fmla="*/ 11084 w 13886"/>
              <a:gd name="connsiteY25" fmla="*/ 19332 h 19970"/>
              <a:gd name="connsiteX26" fmla="*/ 10602 w 13886"/>
              <a:gd name="connsiteY26" fmla="*/ 19029 h 19970"/>
              <a:gd name="connsiteX27" fmla="*/ 9819 w 13886"/>
              <a:gd name="connsiteY27" fmla="*/ 19029 h 19970"/>
              <a:gd name="connsiteX28" fmla="*/ 9367 w 13886"/>
              <a:gd name="connsiteY28" fmla="*/ 19029 h 19970"/>
              <a:gd name="connsiteX29" fmla="*/ 8735 w 13886"/>
              <a:gd name="connsiteY29" fmla="*/ 19970 h 19970"/>
              <a:gd name="connsiteX30" fmla="*/ 7349 w 13886"/>
              <a:gd name="connsiteY30" fmla="*/ 19788 h 19970"/>
              <a:gd name="connsiteX31" fmla="*/ 6084 w 13886"/>
              <a:gd name="connsiteY31" fmla="*/ 19029 h 19970"/>
              <a:gd name="connsiteX32" fmla="*/ 4518 w 13886"/>
              <a:gd name="connsiteY32" fmla="*/ 18543 h 19970"/>
              <a:gd name="connsiteX33" fmla="*/ 3765 w 13886"/>
              <a:gd name="connsiteY33" fmla="*/ 18240 h 19970"/>
              <a:gd name="connsiteX34" fmla="*/ 3765 w 13886"/>
              <a:gd name="connsiteY34" fmla="*/ 17299 h 19970"/>
              <a:gd name="connsiteX35" fmla="*/ 3283 w 13886"/>
              <a:gd name="connsiteY35" fmla="*/ 17299 h 19970"/>
              <a:gd name="connsiteX36" fmla="*/ 2952 w 13886"/>
              <a:gd name="connsiteY36" fmla="*/ 16662 h 19970"/>
              <a:gd name="connsiteX37" fmla="*/ 2831 w 13886"/>
              <a:gd name="connsiteY37" fmla="*/ 16055 h 19970"/>
              <a:gd name="connsiteX38" fmla="*/ 1717 w 13886"/>
              <a:gd name="connsiteY38" fmla="*/ 15266 h 19970"/>
              <a:gd name="connsiteX39" fmla="*/ 934 w 13886"/>
              <a:gd name="connsiteY39" fmla="*/ 14446 h 19970"/>
              <a:gd name="connsiteX40" fmla="*/ 0 w 13886"/>
              <a:gd name="connsiteY40" fmla="*/ 13991 h 19970"/>
              <a:gd name="connsiteX41" fmla="*/ 0 w 13886"/>
              <a:gd name="connsiteY41" fmla="*/ 13202 h 19970"/>
              <a:gd name="connsiteX42" fmla="*/ 934 w 13886"/>
              <a:gd name="connsiteY42" fmla="*/ 13202 h 19970"/>
              <a:gd name="connsiteX43" fmla="*/ 1566 w 13886"/>
              <a:gd name="connsiteY43" fmla="*/ 12898 h 19970"/>
              <a:gd name="connsiteX44" fmla="*/ 1566 w 13886"/>
              <a:gd name="connsiteY44" fmla="*/ 11472 h 19970"/>
              <a:gd name="connsiteX45" fmla="*/ 1717 w 13886"/>
              <a:gd name="connsiteY45" fmla="*/ 10865 h 19970"/>
              <a:gd name="connsiteX46" fmla="*/ 1717 w 13886"/>
              <a:gd name="connsiteY46" fmla="*/ 10379 h 19970"/>
              <a:gd name="connsiteX47" fmla="*/ 2048 w 13886"/>
              <a:gd name="connsiteY47" fmla="*/ 9924 h 19970"/>
              <a:gd name="connsiteX48" fmla="*/ 2530 w 13886"/>
              <a:gd name="connsiteY48" fmla="*/ 9924 h 19970"/>
              <a:gd name="connsiteX49" fmla="*/ 2831 w 13886"/>
              <a:gd name="connsiteY49" fmla="*/ 9621 h 19970"/>
              <a:gd name="connsiteX50" fmla="*/ 2952 w 13886"/>
              <a:gd name="connsiteY50" fmla="*/ 8316 h 19970"/>
              <a:gd name="connsiteX51" fmla="*/ 3584 w 13886"/>
              <a:gd name="connsiteY51" fmla="*/ 7405 h 19970"/>
              <a:gd name="connsiteX52" fmla="*/ 4066 w 13886"/>
              <a:gd name="connsiteY52" fmla="*/ 7071 h 19970"/>
              <a:gd name="connsiteX53" fmla="*/ 4217 w 13886"/>
              <a:gd name="connsiteY53" fmla="*/ 6282 h 19970"/>
              <a:gd name="connsiteX54" fmla="*/ 4518 w 13886"/>
              <a:gd name="connsiteY54" fmla="*/ 4583 h 19970"/>
              <a:gd name="connsiteX55" fmla="*/ 5000 w 13886"/>
              <a:gd name="connsiteY55" fmla="*/ 2853 h 19970"/>
              <a:gd name="connsiteX56" fmla="*/ 5000 w 13886"/>
              <a:gd name="connsiteY56" fmla="*/ 2064 h 19970"/>
              <a:gd name="connsiteX57" fmla="*/ 5301 w 13886"/>
              <a:gd name="connsiteY57" fmla="*/ 1244 h 19970"/>
              <a:gd name="connsiteX58" fmla="*/ 5783 w 13886"/>
              <a:gd name="connsiteY58" fmla="*/ 1244 h 19970"/>
              <a:gd name="connsiteX59" fmla="*/ 5783 w 13886"/>
              <a:gd name="connsiteY59" fmla="*/ 941 h 19970"/>
              <a:gd name="connsiteX60" fmla="*/ 6235 w 13886"/>
              <a:gd name="connsiteY60" fmla="*/ 486 h 19970"/>
              <a:gd name="connsiteX61" fmla="*/ 6867 w 13886"/>
              <a:gd name="connsiteY61" fmla="*/ 819 h 19970"/>
              <a:gd name="connsiteX62" fmla="*/ 7018 w 13886"/>
              <a:gd name="connsiteY62"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2018 w 13886"/>
              <a:gd name="connsiteY16" fmla="*/ 8316 h 19970"/>
              <a:gd name="connsiteX17" fmla="*/ 11536 w 13886"/>
              <a:gd name="connsiteY17" fmla="*/ 8801 h 19970"/>
              <a:gd name="connsiteX18" fmla="*/ 11837 w 13886"/>
              <a:gd name="connsiteY18" fmla="*/ 9621 h 19970"/>
              <a:gd name="connsiteX19" fmla="*/ 12771 w 13886"/>
              <a:gd name="connsiteY19" fmla="*/ 9621 h 19970"/>
              <a:gd name="connsiteX20" fmla="*/ 13886 w 13886"/>
              <a:gd name="connsiteY20" fmla="*/ 18240 h 19970"/>
              <a:gd name="connsiteX21" fmla="*/ 13434 w 13886"/>
              <a:gd name="connsiteY21" fmla="*/ 19029 h 19970"/>
              <a:gd name="connsiteX22" fmla="*/ 12651 w 13886"/>
              <a:gd name="connsiteY22" fmla="*/ 19029 h 19970"/>
              <a:gd name="connsiteX23" fmla="*/ 12018 w 13886"/>
              <a:gd name="connsiteY23" fmla="*/ 19332 h 19970"/>
              <a:gd name="connsiteX24" fmla="*/ 11084 w 13886"/>
              <a:gd name="connsiteY24" fmla="*/ 19332 h 19970"/>
              <a:gd name="connsiteX25" fmla="*/ 10602 w 13886"/>
              <a:gd name="connsiteY25" fmla="*/ 19029 h 19970"/>
              <a:gd name="connsiteX26" fmla="*/ 9819 w 13886"/>
              <a:gd name="connsiteY26" fmla="*/ 19029 h 19970"/>
              <a:gd name="connsiteX27" fmla="*/ 9367 w 13886"/>
              <a:gd name="connsiteY27" fmla="*/ 19029 h 19970"/>
              <a:gd name="connsiteX28" fmla="*/ 8735 w 13886"/>
              <a:gd name="connsiteY28" fmla="*/ 19970 h 19970"/>
              <a:gd name="connsiteX29" fmla="*/ 7349 w 13886"/>
              <a:gd name="connsiteY29" fmla="*/ 19788 h 19970"/>
              <a:gd name="connsiteX30" fmla="*/ 6084 w 13886"/>
              <a:gd name="connsiteY30" fmla="*/ 19029 h 19970"/>
              <a:gd name="connsiteX31" fmla="*/ 4518 w 13886"/>
              <a:gd name="connsiteY31" fmla="*/ 18543 h 19970"/>
              <a:gd name="connsiteX32" fmla="*/ 3765 w 13886"/>
              <a:gd name="connsiteY32" fmla="*/ 18240 h 19970"/>
              <a:gd name="connsiteX33" fmla="*/ 3765 w 13886"/>
              <a:gd name="connsiteY33" fmla="*/ 17299 h 19970"/>
              <a:gd name="connsiteX34" fmla="*/ 3283 w 13886"/>
              <a:gd name="connsiteY34" fmla="*/ 17299 h 19970"/>
              <a:gd name="connsiteX35" fmla="*/ 2952 w 13886"/>
              <a:gd name="connsiteY35" fmla="*/ 16662 h 19970"/>
              <a:gd name="connsiteX36" fmla="*/ 2831 w 13886"/>
              <a:gd name="connsiteY36" fmla="*/ 16055 h 19970"/>
              <a:gd name="connsiteX37" fmla="*/ 1717 w 13886"/>
              <a:gd name="connsiteY37" fmla="*/ 15266 h 19970"/>
              <a:gd name="connsiteX38" fmla="*/ 934 w 13886"/>
              <a:gd name="connsiteY38" fmla="*/ 14446 h 19970"/>
              <a:gd name="connsiteX39" fmla="*/ 0 w 13886"/>
              <a:gd name="connsiteY39" fmla="*/ 13991 h 19970"/>
              <a:gd name="connsiteX40" fmla="*/ 0 w 13886"/>
              <a:gd name="connsiteY40" fmla="*/ 13202 h 19970"/>
              <a:gd name="connsiteX41" fmla="*/ 934 w 13886"/>
              <a:gd name="connsiteY41" fmla="*/ 13202 h 19970"/>
              <a:gd name="connsiteX42" fmla="*/ 1566 w 13886"/>
              <a:gd name="connsiteY42" fmla="*/ 12898 h 19970"/>
              <a:gd name="connsiteX43" fmla="*/ 1566 w 13886"/>
              <a:gd name="connsiteY43" fmla="*/ 11472 h 19970"/>
              <a:gd name="connsiteX44" fmla="*/ 1717 w 13886"/>
              <a:gd name="connsiteY44" fmla="*/ 10865 h 19970"/>
              <a:gd name="connsiteX45" fmla="*/ 1717 w 13886"/>
              <a:gd name="connsiteY45" fmla="*/ 10379 h 19970"/>
              <a:gd name="connsiteX46" fmla="*/ 2048 w 13886"/>
              <a:gd name="connsiteY46" fmla="*/ 9924 h 19970"/>
              <a:gd name="connsiteX47" fmla="*/ 2530 w 13886"/>
              <a:gd name="connsiteY47" fmla="*/ 9924 h 19970"/>
              <a:gd name="connsiteX48" fmla="*/ 2831 w 13886"/>
              <a:gd name="connsiteY48" fmla="*/ 9621 h 19970"/>
              <a:gd name="connsiteX49" fmla="*/ 2952 w 13886"/>
              <a:gd name="connsiteY49" fmla="*/ 8316 h 19970"/>
              <a:gd name="connsiteX50" fmla="*/ 3584 w 13886"/>
              <a:gd name="connsiteY50" fmla="*/ 7405 h 19970"/>
              <a:gd name="connsiteX51" fmla="*/ 4066 w 13886"/>
              <a:gd name="connsiteY51" fmla="*/ 7071 h 19970"/>
              <a:gd name="connsiteX52" fmla="*/ 4217 w 13886"/>
              <a:gd name="connsiteY52" fmla="*/ 6282 h 19970"/>
              <a:gd name="connsiteX53" fmla="*/ 4518 w 13886"/>
              <a:gd name="connsiteY53" fmla="*/ 4583 h 19970"/>
              <a:gd name="connsiteX54" fmla="*/ 5000 w 13886"/>
              <a:gd name="connsiteY54" fmla="*/ 2853 h 19970"/>
              <a:gd name="connsiteX55" fmla="*/ 5000 w 13886"/>
              <a:gd name="connsiteY55" fmla="*/ 2064 h 19970"/>
              <a:gd name="connsiteX56" fmla="*/ 5301 w 13886"/>
              <a:gd name="connsiteY56" fmla="*/ 1244 h 19970"/>
              <a:gd name="connsiteX57" fmla="*/ 5783 w 13886"/>
              <a:gd name="connsiteY57" fmla="*/ 1244 h 19970"/>
              <a:gd name="connsiteX58" fmla="*/ 5783 w 13886"/>
              <a:gd name="connsiteY58" fmla="*/ 941 h 19970"/>
              <a:gd name="connsiteX59" fmla="*/ 6235 w 13886"/>
              <a:gd name="connsiteY59" fmla="*/ 486 h 19970"/>
              <a:gd name="connsiteX60" fmla="*/ 6867 w 13886"/>
              <a:gd name="connsiteY60" fmla="*/ 819 h 19970"/>
              <a:gd name="connsiteX61" fmla="*/ 7018 w 13886"/>
              <a:gd name="connsiteY61"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2018 w 13886"/>
              <a:gd name="connsiteY16" fmla="*/ 8316 h 19970"/>
              <a:gd name="connsiteX17" fmla="*/ 11536 w 13886"/>
              <a:gd name="connsiteY17" fmla="*/ 8801 h 19970"/>
              <a:gd name="connsiteX18" fmla="*/ 11837 w 13886"/>
              <a:gd name="connsiteY18" fmla="*/ 9621 h 19970"/>
              <a:gd name="connsiteX19" fmla="*/ 13886 w 13886"/>
              <a:gd name="connsiteY19" fmla="*/ 18240 h 19970"/>
              <a:gd name="connsiteX20" fmla="*/ 13434 w 13886"/>
              <a:gd name="connsiteY20" fmla="*/ 19029 h 19970"/>
              <a:gd name="connsiteX21" fmla="*/ 12651 w 13886"/>
              <a:gd name="connsiteY21" fmla="*/ 19029 h 19970"/>
              <a:gd name="connsiteX22" fmla="*/ 12018 w 13886"/>
              <a:gd name="connsiteY22" fmla="*/ 19332 h 19970"/>
              <a:gd name="connsiteX23" fmla="*/ 11084 w 13886"/>
              <a:gd name="connsiteY23" fmla="*/ 19332 h 19970"/>
              <a:gd name="connsiteX24" fmla="*/ 10602 w 13886"/>
              <a:gd name="connsiteY24" fmla="*/ 19029 h 19970"/>
              <a:gd name="connsiteX25" fmla="*/ 9819 w 13886"/>
              <a:gd name="connsiteY25" fmla="*/ 19029 h 19970"/>
              <a:gd name="connsiteX26" fmla="*/ 9367 w 13886"/>
              <a:gd name="connsiteY26" fmla="*/ 19029 h 19970"/>
              <a:gd name="connsiteX27" fmla="*/ 8735 w 13886"/>
              <a:gd name="connsiteY27" fmla="*/ 19970 h 19970"/>
              <a:gd name="connsiteX28" fmla="*/ 7349 w 13886"/>
              <a:gd name="connsiteY28" fmla="*/ 19788 h 19970"/>
              <a:gd name="connsiteX29" fmla="*/ 6084 w 13886"/>
              <a:gd name="connsiteY29" fmla="*/ 19029 h 19970"/>
              <a:gd name="connsiteX30" fmla="*/ 4518 w 13886"/>
              <a:gd name="connsiteY30" fmla="*/ 18543 h 19970"/>
              <a:gd name="connsiteX31" fmla="*/ 3765 w 13886"/>
              <a:gd name="connsiteY31" fmla="*/ 18240 h 19970"/>
              <a:gd name="connsiteX32" fmla="*/ 3765 w 13886"/>
              <a:gd name="connsiteY32" fmla="*/ 17299 h 19970"/>
              <a:gd name="connsiteX33" fmla="*/ 3283 w 13886"/>
              <a:gd name="connsiteY33" fmla="*/ 17299 h 19970"/>
              <a:gd name="connsiteX34" fmla="*/ 2952 w 13886"/>
              <a:gd name="connsiteY34" fmla="*/ 16662 h 19970"/>
              <a:gd name="connsiteX35" fmla="*/ 2831 w 13886"/>
              <a:gd name="connsiteY35" fmla="*/ 16055 h 19970"/>
              <a:gd name="connsiteX36" fmla="*/ 1717 w 13886"/>
              <a:gd name="connsiteY36" fmla="*/ 15266 h 19970"/>
              <a:gd name="connsiteX37" fmla="*/ 934 w 13886"/>
              <a:gd name="connsiteY37" fmla="*/ 14446 h 19970"/>
              <a:gd name="connsiteX38" fmla="*/ 0 w 13886"/>
              <a:gd name="connsiteY38" fmla="*/ 13991 h 19970"/>
              <a:gd name="connsiteX39" fmla="*/ 0 w 13886"/>
              <a:gd name="connsiteY39" fmla="*/ 13202 h 19970"/>
              <a:gd name="connsiteX40" fmla="*/ 934 w 13886"/>
              <a:gd name="connsiteY40" fmla="*/ 13202 h 19970"/>
              <a:gd name="connsiteX41" fmla="*/ 1566 w 13886"/>
              <a:gd name="connsiteY41" fmla="*/ 12898 h 19970"/>
              <a:gd name="connsiteX42" fmla="*/ 1566 w 13886"/>
              <a:gd name="connsiteY42" fmla="*/ 11472 h 19970"/>
              <a:gd name="connsiteX43" fmla="*/ 1717 w 13886"/>
              <a:gd name="connsiteY43" fmla="*/ 10865 h 19970"/>
              <a:gd name="connsiteX44" fmla="*/ 1717 w 13886"/>
              <a:gd name="connsiteY44" fmla="*/ 10379 h 19970"/>
              <a:gd name="connsiteX45" fmla="*/ 2048 w 13886"/>
              <a:gd name="connsiteY45" fmla="*/ 9924 h 19970"/>
              <a:gd name="connsiteX46" fmla="*/ 2530 w 13886"/>
              <a:gd name="connsiteY46" fmla="*/ 9924 h 19970"/>
              <a:gd name="connsiteX47" fmla="*/ 2831 w 13886"/>
              <a:gd name="connsiteY47" fmla="*/ 9621 h 19970"/>
              <a:gd name="connsiteX48" fmla="*/ 2952 w 13886"/>
              <a:gd name="connsiteY48" fmla="*/ 8316 h 19970"/>
              <a:gd name="connsiteX49" fmla="*/ 3584 w 13886"/>
              <a:gd name="connsiteY49" fmla="*/ 7405 h 19970"/>
              <a:gd name="connsiteX50" fmla="*/ 4066 w 13886"/>
              <a:gd name="connsiteY50" fmla="*/ 7071 h 19970"/>
              <a:gd name="connsiteX51" fmla="*/ 4217 w 13886"/>
              <a:gd name="connsiteY51" fmla="*/ 6282 h 19970"/>
              <a:gd name="connsiteX52" fmla="*/ 4518 w 13886"/>
              <a:gd name="connsiteY52" fmla="*/ 4583 h 19970"/>
              <a:gd name="connsiteX53" fmla="*/ 5000 w 13886"/>
              <a:gd name="connsiteY53" fmla="*/ 2853 h 19970"/>
              <a:gd name="connsiteX54" fmla="*/ 5000 w 13886"/>
              <a:gd name="connsiteY54" fmla="*/ 2064 h 19970"/>
              <a:gd name="connsiteX55" fmla="*/ 5301 w 13886"/>
              <a:gd name="connsiteY55" fmla="*/ 1244 h 19970"/>
              <a:gd name="connsiteX56" fmla="*/ 5783 w 13886"/>
              <a:gd name="connsiteY56" fmla="*/ 1244 h 19970"/>
              <a:gd name="connsiteX57" fmla="*/ 5783 w 13886"/>
              <a:gd name="connsiteY57" fmla="*/ 941 h 19970"/>
              <a:gd name="connsiteX58" fmla="*/ 6235 w 13886"/>
              <a:gd name="connsiteY58" fmla="*/ 486 h 19970"/>
              <a:gd name="connsiteX59" fmla="*/ 6867 w 13886"/>
              <a:gd name="connsiteY59" fmla="*/ 819 h 19970"/>
              <a:gd name="connsiteX60" fmla="*/ 7018 w 13886"/>
              <a:gd name="connsiteY60"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2018 w 13886"/>
              <a:gd name="connsiteY16" fmla="*/ 8316 h 19970"/>
              <a:gd name="connsiteX17" fmla="*/ 11536 w 13886"/>
              <a:gd name="connsiteY17" fmla="*/ 8801 h 19970"/>
              <a:gd name="connsiteX18" fmla="*/ 11837 w 13886"/>
              <a:gd name="connsiteY18" fmla="*/ 9621 h 19970"/>
              <a:gd name="connsiteX19" fmla="*/ 12113 w 13886"/>
              <a:gd name="connsiteY19" fmla="*/ 9740 h 19970"/>
              <a:gd name="connsiteX20" fmla="*/ 13886 w 13886"/>
              <a:gd name="connsiteY20" fmla="*/ 18240 h 19970"/>
              <a:gd name="connsiteX21" fmla="*/ 13434 w 13886"/>
              <a:gd name="connsiteY21" fmla="*/ 19029 h 19970"/>
              <a:gd name="connsiteX22" fmla="*/ 12651 w 13886"/>
              <a:gd name="connsiteY22" fmla="*/ 19029 h 19970"/>
              <a:gd name="connsiteX23" fmla="*/ 12018 w 13886"/>
              <a:gd name="connsiteY23" fmla="*/ 19332 h 19970"/>
              <a:gd name="connsiteX24" fmla="*/ 11084 w 13886"/>
              <a:gd name="connsiteY24" fmla="*/ 19332 h 19970"/>
              <a:gd name="connsiteX25" fmla="*/ 10602 w 13886"/>
              <a:gd name="connsiteY25" fmla="*/ 19029 h 19970"/>
              <a:gd name="connsiteX26" fmla="*/ 9819 w 13886"/>
              <a:gd name="connsiteY26" fmla="*/ 19029 h 19970"/>
              <a:gd name="connsiteX27" fmla="*/ 9367 w 13886"/>
              <a:gd name="connsiteY27" fmla="*/ 19029 h 19970"/>
              <a:gd name="connsiteX28" fmla="*/ 8735 w 13886"/>
              <a:gd name="connsiteY28" fmla="*/ 19970 h 19970"/>
              <a:gd name="connsiteX29" fmla="*/ 7349 w 13886"/>
              <a:gd name="connsiteY29" fmla="*/ 19788 h 19970"/>
              <a:gd name="connsiteX30" fmla="*/ 6084 w 13886"/>
              <a:gd name="connsiteY30" fmla="*/ 19029 h 19970"/>
              <a:gd name="connsiteX31" fmla="*/ 4518 w 13886"/>
              <a:gd name="connsiteY31" fmla="*/ 18543 h 19970"/>
              <a:gd name="connsiteX32" fmla="*/ 3765 w 13886"/>
              <a:gd name="connsiteY32" fmla="*/ 18240 h 19970"/>
              <a:gd name="connsiteX33" fmla="*/ 3765 w 13886"/>
              <a:gd name="connsiteY33" fmla="*/ 17299 h 19970"/>
              <a:gd name="connsiteX34" fmla="*/ 3283 w 13886"/>
              <a:gd name="connsiteY34" fmla="*/ 17299 h 19970"/>
              <a:gd name="connsiteX35" fmla="*/ 2952 w 13886"/>
              <a:gd name="connsiteY35" fmla="*/ 16662 h 19970"/>
              <a:gd name="connsiteX36" fmla="*/ 2831 w 13886"/>
              <a:gd name="connsiteY36" fmla="*/ 16055 h 19970"/>
              <a:gd name="connsiteX37" fmla="*/ 1717 w 13886"/>
              <a:gd name="connsiteY37" fmla="*/ 15266 h 19970"/>
              <a:gd name="connsiteX38" fmla="*/ 934 w 13886"/>
              <a:gd name="connsiteY38" fmla="*/ 14446 h 19970"/>
              <a:gd name="connsiteX39" fmla="*/ 0 w 13886"/>
              <a:gd name="connsiteY39" fmla="*/ 13991 h 19970"/>
              <a:gd name="connsiteX40" fmla="*/ 0 w 13886"/>
              <a:gd name="connsiteY40" fmla="*/ 13202 h 19970"/>
              <a:gd name="connsiteX41" fmla="*/ 934 w 13886"/>
              <a:gd name="connsiteY41" fmla="*/ 13202 h 19970"/>
              <a:gd name="connsiteX42" fmla="*/ 1566 w 13886"/>
              <a:gd name="connsiteY42" fmla="*/ 12898 h 19970"/>
              <a:gd name="connsiteX43" fmla="*/ 1566 w 13886"/>
              <a:gd name="connsiteY43" fmla="*/ 11472 h 19970"/>
              <a:gd name="connsiteX44" fmla="*/ 1717 w 13886"/>
              <a:gd name="connsiteY44" fmla="*/ 10865 h 19970"/>
              <a:gd name="connsiteX45" fmla="*/ 1717 w 13886"/>
              <a:gd name="connsiteY45" fmla="*/ 10379 h 19970"/>
              <a:gd name="connsiteX46" fmla="*/ 2048 w 13886"/>
              <a:gd name="connsiteY46" fmla="*/ 9924 h 19970"/>
              <a:gd name="connsiteX47" fmla="*/ 2530 w 13886"/>
              <a:gd name="connsiteY47" fmla="*/ 9924 h 19970"/>
              <a:gd name="connsiteX48" fmla="*/ 2831 w 13886"/>
              <a:gd name="connsiteY48" fmla="*/ 9621 h 19970"/>
              <a:gd name="connsiteX49" fmla="*/ 2952 w 13886"/>
              <a:gd name="connsiteY49" fmla="*/ 8316 h 19970"/>
              <a:gd name="connsiteX50" fmla="*/ 3584 w 13886"/>
              <a:gd name="connsiteY50" fmla="*/ 7405 h 19970"/>
              <a:gd name="connsiteX51" fmla="*/ 4066 w 13886"/>
              <a:gd name="connsiteY51" fmla="*/ 7071 h 19970"/>
              <a:gd name="connsiteX52" fmla="*/ 4217 w 13886"/>
              <a:gd name="connsiteY52" fmla="*/ 6282 h 19970"/>
              <a:gd name="connsiteX53" fmla="*/ 4518 w 13886"/>
              <a:gd name="connsiteY53" fmla="*/ 4583 h 19970"/>
              <a:gd name="connsiteX54" fmla="*/ 5000 w 13886"/>
              <a:gd name="connsiteY54" fmla="*/ 2853 h 19970"/>
              <a:gd name="connsiteX55" fmla="*/ 5000 w 13886"/>
              <a:gd name="connsiteY55" fmla="*/ 2064 h 19970"/>
              <a:gd name="connsiteX56" fmla="*/ 5301 w 13886"/>
              <a:gd name="connsiteY56" fmla="*/ 1244 h 19970"/>
              <a:gd name="connsiteX57" fmla="*/ 5783 w 13886"/>
              <a:gd name="connsiteY57" fmla="*/ 1244 h 19970"/>
              <a:gd name="connsiteX58" fmla="*/ 5783 w 13886"/>
              <a:gd name="connsiteY58" fmla="*/ 941 h 19970"/>
              <a:gd name="connsiteX59" fmla="*/ 6235 w 13886"/>
              <a:gd name="connsiteY59" fmla="*/ 486 h 19970"/>
              <a:gd name="connsiteX60" fmla="*/ 6867 w 13886"/>
              <a:gd name="connsiteY60" fmla="*/ 819 h 19970"/>
              <a:gd name="connsiteX61" fmla="*/ 7018 w 13886"/>
              <a:gd name="connsiteY61"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2018 w 13886"/>
              <a:gd name="connsiteY16" fmla="*/ 8316 h 19970"/>
              <a:gd name="connsiteX17" fmla="*/ 11536 w 13886"/>
              <a:gd name="connsiteY17" fmla="*/ 8801 h 19970"/>
              <a:gd name="connsiteX18" fmla="*/ 11837 w 13886"/>
              <a:gd name="connsiteY18" fmla="*/ 9621 h 19970"/>
              <a:gd name="connsiteX19" fmla="*/ 13886 w 13886"/>
              <a:gd name="connsiteY19" fmla="*/ 18240 h 19970"/>
              <a:gd name="connsiteX20" fmla="*/ 13434 w 13886"/>
              <a:gd name="connsiteY20" fmla="*/ 19029 h 19970"/>
              <a:gd name="connsiteX21" fmla="*/ 12651 w 13886"/>
              <a:gd name="connsiteY21" fmla="*/ 19029 h 19970"/>
              <a:gd name="connsiteX22" fmla="*/ 12018 w 13886"/>
              <a:gd name="connsiteY22" fmla="*/ 19332 h 19970"/>
              <a:gd name="connsiteX23" fmla="*/ 11084 w 13886"/>
              <a:gd name="connsiteY23" fmla="*/ 19332 h 19970"/>
              <a:gd name="connsiteX24" fmla="*/ 10602 w 13886"/>
              <a:gd name="connsiteY24" fmla="*/ 19029 h 19970"/>
              <a:gd name="connsiteX25" fmla="*/ 9819 w 13886"/>
              <a:gd name="connsiteY25" fmla="*/ 19029 h 19970"/>
              <a:gd name="connsiteX26" fmla="*/ 9367 w 13886"/>
              <a:gd name="connsiteY26" fmla="*/ 19029 h 19970"/>
              <a:gd name="connsiteX27" fmla="*/ 8735 w 13886"/>
              <a:gd name="connsiteY27" fmla="*/ 19970 h 19970"/>
              <a:gd name="connsiteX28" fmla="*/ 7349 w 13886"/>
              <a:gd name="connsiteY28" fmla="*/ 19788 h 19970"/>
              <a:gd name="connsiteX29" fmla="*/ 6084 w 13886"/>
              <a:gd name="connsiteY29" fmla="*/ 19029 h 19970"/>
              <a:gd name="connsiteX30" fmla="*/ 4518 w 13886"/>
              <a:gd name="connsiteY30" fmla="*/ 18543 h 19970"/>
              <a:gd name="connsiteX31" fmla="*/ 3765 w 13886"/>
              <a:gd name="connsiteY31" fmla="*/ 18240 h 19970"/>
              <a:gd name="connsiteX32" fmla="*/ 3765 w 13886"/>
              <a:gd name="connsiteY32" fmla="*/ 17299 h 19970"/>
              <a:gd name="connsiteX33" fmla="*/ 3283 w 13886"/>
              <a:gd name="connsiteY33" fmla="*/ 17299 h 19970"/>
              <a:gd name="connsiteX34" fmla="*/ 2952 w 13886"/>
              <a:gd name="connsiteY34" fmla="*/ 16662 h 19970"/>
              <a:gd name="connsiteX35" fmla="*/ 2831 w 13886"/>
              <a:gd name="connsiteY35" fmla="*/ 16055 h 19970"/>
              <a:gd name="connsiteX36" fmla="*/ 1717 w 13886"/>
              <a:gd name="connsiteY36" fmla="*/ 15266 h 19970"/>
              <a:gd name="connsiteX37" fmla="*/ 934 w 13886"/>
              <a:gd name="connsiteY37" fmla="*/ 14446 h 19970"/>
              <a:gd name="connsiteX38" fmla="*/ 0 w 13886"/>
              <a:gd name="connsiteY38" fmla="*/ 13991 h 19970"/>
              <a:gd name="connsiteX39" fmla="*/ 0 w 13886"/>
              <a:gd name="connsiteY39" fmla="*/ 13202 h 19970"/>
              <a:gd name="connsiteX40" fmla="*/ 934 w 13886"/>
              <a:gd name="connsiteY40" fmla="*/ 13202 h 19970"/>
              <a:gd name="connsiteX41" fmla="*/ 1566 w 13886"/>
              <a:gd name="connsiteY41" fmla="*/ 12898 h 19970"/>
              <a:gd name="connsiteX42" fmla="*/ 1566 w 13886"/>
              <a:gd name="connsiteY42" fmla="*/ 11472 h 19970"/>
              <a:gd name="connsiteX43" fmla="*/ 1717 w 13886"/>
              <a:gd name="connsiteY43" fmla="*/ 10865 h 19970"/>
              <a:gd name="connsiteX44" fmla="*/ 1717 w 13886"/>
              <a:gd name="connsiteY44" fmla="*/ 10379 h 19970"/>
              <a:gd name="connsiteX45" fmla="*/ 2048 w 13886"/>
              <a:gd name="connsiteY45" fmla="*/ 9924 h 19970"/>
              <a:gd name="connsiteX46" fmla="*/ 2530 w 13886"/>
              <a:gd name="connsiteY46" fmla="*/ 9924 h 19970"/>
              <a:gd name="connsiteX47" fmla="*/ 2831 w 13886"/>
              <a:gd name="connsiteY47" fmla="*/ 9621 h 19970"/>
              <a:gd name="connsiteX48" fmla="*/ 2952 w 13886"/>
              <a:gd name="connsiteY48" fmla="*/ 8316 h 19970"/>
              <a:gd name="connsiteX49" fmla="*/ 3584 w 13886"/>
              <a:gd name="connsiteY49" fmla="*/ 7405 h 19970"/>
              <a:gd name="connsiteX50" fmla="*/ 4066 w 13886"/>
              <a:gd name="connsiteY50" fmla="*/ 7071 h 19970"/>
              <a:gd name="connsiteX51" fmla="*/ 4217 w 13886"/>
              <a:gd name="connsiteY51" fmla="*/ 6282 h 19970"/>
              <a:gd name="connsiteX52" fmla="*/ 4518 w 13886"/>
              <a:gd name="connsiteY52" fmla="*/ 4583 h 19970"/>
              <a:gd name="connsiteX53" fmla="*/ 5000 w 13886"/>
              <a:gd name="connsiteY53" fmla="*/ 2853 h 19970"/>
              <a:gd name="connsiteX54" fmla="*/ 5000 w 13886"/>
              <a:gd name="connsiteY54" fmla="*/ 2064 h 19970"/>
              <a:gd name="connsiteX55" fmla="*/ 5301 w 13886"/>
              <a:gd name="connsiteY55" fmla="*/ 1244 h 19970"/>
              <a:gd name="connsiteX56" fmla="*/ 5783 w 13886"/>
              <a:gd name="connsiteY56" fmla="*/ 1244 h 19970"/>
              <a:gd name="connsiteX57" fmla="*/ 5783 w 13886"/>
              <a:gd name="connsiteY57" fmla="*/ 941 h 19970"/>
              <a:gd name="connsiteX58" fmla="*/ 6235 w 13886"/>
              <a:gd name="connsiteY58" fmla="*/ 486 h 19970"/>
              <a:gd name="connsiteX59" fmla="*/ 6867 w 13886"/>
              <a:gd name="connsiteY59" fmla="*/ 819 h 19970"/>
              <a:gd name="connsiteX60" fmla="*/ 7018 w 13886"/>
              <a:gd name="connsiteY60"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2018 w 13886"/>
              <a:gd name="connsiteY16" fmla="*/ 8316 h 19970"/>
              <a:gd name="connsiteX17" fmla="*/ 11536 w 13886"/>
              <a:gd name="connsiteY17" fmla="*/ 8801 h 19970"/>
              <a:gd name="connsiteX18" fmla="*/ 13886 w 13886"/>
              <a:gd name="connsiteY18" fmla="*/ 18240 h 19970"/>
              <a:gd name="connsiteX19" fmla="*/ 13434 w 13886"/>
              <a:gd name="connsiteY19" fmla="*/ 19029 h 19970"/>
              <a:gd name="connsiteX20" fmla="*/ 12651 w 13886"/>
              <a:gd name="connsiteY20" fmla="*/ 19029 h 19970"/>
              <a:gd name="connsiteX21" fmla="*/ 12018 w 13886"/>
              <a:gd name="connsiteY21" fmla="*/ 19332 h 19970"/>
              <a:gd name="connsiteX22" fmla="*/ 11084 w 13886"/>
              <a:gd name="connsiteY22" fmla="*/ 19332 h 19970"/>
              <a:gd name="connsiteX23" fmla="*/ 10602 w 13886"/>
              <a:gd name="connsiteY23" fmla="*/ 19029 h 19970"/>
              <a:gd name="connsiteX24" fmla="*/ 9819 w 13886"/>
              <a:gd name="connsiteY24" fmla="*/ 19029 h 19970"/>
              <a:gd name="connsiteX25" fmla="*/ 9367 w 13886"/>
              <a:gd name="connsiteY25" fmla="*/ 19029 h 19970"/>
              <a:gd name="connsiteX26" fmla="*/ 8735 w 13886"/>
              <a:gd name="connsiteY26" fmla="*/ 19970 h 19970"/>
              <a:gd name="connsiteX27" fmla="*/ 7349 w 13886"/>
              <a:gd name="connsiteY27" fmla="*/ 19788 h 19970"/>
              <a:gd name="connsiteX28" fmla="*/ 6084 w 13886"/>
              <a:gd name="connsiteY28" fmla="*/ 19029 h 19970"/>
              <a:gd name="connsiteX29" fmla="*/ 4518 w 13886"/>
              <a:gd name="connsiteY29" fmla="*/ 18543 h 19970"/>
              <a:gd name="connsiteX30" fmla="*/ 3765 w 13886"/>
              <a:gd name="connsiteY30" fmla="*/ 18240 h 19970"/>
              <a:gd name="connsiteX31" fmla="*/ 3765 w 13886"/>
              <a:gd name="connsiteY31" fmla="*/ 17299 h 19970"/>
              <a:gd name="connsiteX32" fmla="*/ 3283 w 13886"/>
              <a:gd name="connsiteY32" fmla="*/ 17299 h 19970"/>
              <a:gd name="connsiteX33" fmla="*/ 2952 w 13886"/>
              <a:gd name="connsiteY33" fmla="*/ 16662 h 19970"/>
              <a:gd name="connsiteX34" fmla="*/ 2831 w 13886"/>
              <a:gd name="connsiteY34" fmla="*/ 16055 h 19970"/>
              <a:gd name="connsiteX35" fmla="*/ 1717 w 13886"/>
              <a:gd name="connsiteY35" fmla="*/ 15266 h 19970"/>
              <a:gd name="connsiteX36" fmla="*/ 934 w 13886"/>
              <a:gd name="connsiteY36" fmla="*/ 14446 h 19970"/>
              <a:gd name="connsiteX37" fmla="*/ 0 w 13886"/>
              <a:gd name="connsiteY37" fmla="*/ 13991 h 19970"/>
              <a:gd name="connsiteX38" fmla="*/ 0 w 13886"/>
              <a:gd name="connsiteY38" fmla="*/ 13202 h 19970"/>
              <a:gd name="connsiteX39" fmla="*/ 934 w 13886"/>
              <a:gd name="connsiteY39" fmla="*/ 13202 h 19970"/>
              <a:gd name="connsiteX40" fmla="*/ 1566 w 13886"/>
              <a:gd name="connsiteY40" fmla="*/ 12898 h 19970"/>
              <a:gd name="connsiteX41" fmla="*/ 1566 w 13886"/>
              <a:gd name="connsiteY41" fmla="*/ 11472 h 19970"/>
              <a:gd name="connsiteX42" fmla="*/ 1717 w 13886"/>
              <a:gd name="connsiteY42" fmla="*/ 10865 h 19970"/>
              <a:gd name="connsiteX43" fmla="*/ 1717 w 13886"/>
              <a:gd name="connsiteY43" fmla="*/ 10379 h 19970"/>
              <a:gd name="connsiteX44" fmla="*/ 2048 w 13886"/>
              <a:gd name="connsiteY44" fmla="*/ 9924 h 19970"/>
              <a:gd name="connsiteX45" fmla="*/ 2530 w 13886"/>
              <a:gd name="connsiteY45" fmla="*/ 9924 h 19970"/>
              <a:gd name="connsiteX46" fmla="*/ 2831 w 13886"/>
              <a:gd name="connsiteY46" fmla="*/ 9621 h 19970"/>
              <a:gd name="connsiteX47" fmla="*/ 2952 w 13886"/>
              <a:gd name="connsiteY47" fmla="*/ 8316 h 19970"/>
              <a:gd name="connsiteX48" fmla="*/ 3584 w 13886"/>
              <a:gd name="connsiteY48" fmla="*/ 7405 h 19970"/>
              <a:gd name="connsiteX49" fmla="*/ 4066 w 13886"/>
              <a:gd name="connsiteY49" fmla="*/ 7071 h 19970"/>
              <a:gd name="connsiteX50" fmla="*/ 4217 w 13886"/>
              <a:gd name="connsiteY50" fmla="*/ 6282 h 19970"/>
              <a:gd name="connsiteX51" fmla="*/ 4518 w 13886"/>
              <a:gd name="connsiteY51" fmla="*/ 4583 h 19970"/>
              <a:gd name="connsiteX52" fmla="*/ 5000 w 13886"/>
              <a:gd name="connsiteY52" fmla="*/ 2853 h 19970"/>
              <a:gd name="connsiteX53" fmla="*/ 5000 w 13886"/>
              <a:gd name="connsiteY53" fmla="*/ 2064 h 19970"/>
              <a:gd name="connsiteX54" fmla="*/ 5301 w 13886"/>
              <a:gd name="connsiteY54" fmla="*/ 1244 h 19970"/>
              <a:gd name="connsiteX55" fmla="*/ 5783 w 13886"/>
              <a:gd name="connsiteY55" fmla="*/ 1244 h 19970"/>
              <a:gd name="connsiteX56" fmla="*/ 5783 w 13886"/>
              <a:gd name="connsiteY56" fmla="*/ 941 h 19970"/>
              <a:gd name="connsiteX57" fmla="*/ 6235 w 13886"/>
              <a:gd name="connsiteY57" fmla="*/ 486 h 19970"/>
              <a:gd name="connsiteX58" fmla="*/ 6867 w 13886"/>
              <a:gd name="connsiteY58" fmla="*/ 819 h 19970"/>
              <a:gd name="connsiteX59" fmla="*/ 7018 w 13886"/>
              <a:gd name="connsiteY59"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2018 w 13886"/>
              <a:gd name="connsiteY16" fmla="*/ 8316 h 19970"/>
              <a:gd name="connsiteX17" fmla="*/ 11536 w 13886"/>
              <a:gd name="connsiteY17" fmla="*/ 8801 h 19970"/>
              <a:gd name="connsiteX18" fmla="*/ 11726 w 13886"/>
              <a:gd name="connsiteY18" fmla="*/ 9155 h 19970"/>
              <a:gd name="connsiteX19" fmla="*/ 13886 w 13886"/>
              <a:gd name="connsiteY19" fmla="*/ 18240 h 19970"/>
              <a:gd name="connsiteX20" fmla="*/ 13434 w 13886"/>
              <a:gd name="connsiteY20" fmla="*/ 19029 h 19970"/>
              <a:gd name="connsiteX21" fmla="*/ 12651 w 13886"/>
              <a:gd name="connsiteY21" fmla="*/ 19029 h 19970"/>
              <a:gd name="connsiteX22" fmla="*/ 12018 w 13886"/>
              <a:gd name="connsiteY22" fmla="*/ 19332 h 19970"/>
              <a:gd name="connsiteX23" fmla="*/ 11084 w 13886"/>
              <a:gd name="connsiteY23" fmla="*/ 19332 h 19970"/>
              <a:gd name="connsiteX24" fmla="*/ 10602 w 13886"/>
              <a:gd name="connsiteY24" fmla="*/ 19029 h 19970"/>
              <a:gd name="connsiteX25" fmla="*/ 9819 w 13886"/>
              <a:gd name="connsiteY25" fmla="*/ 19029 h 19970"/>
              <a:gd name="connsiteX26" fmla="*/ 9367 w 13886"/>
              <a:gd name="connsiteY26" fmla="*/ 19029 h 19970"/>
              <a:gd name="connsiteX27" fmla="*/ 8735 w 13886"/>
              <a:gd name="connsiteY27" fmla="*/ 19970 h 19970"/>
              <a:gd name="connsiteX28" fmla="*/ 7349 w 13886"/>
              <a:gd name="connsiteY28" fmla="*/ 19788 h 19970"/>
              <a:gd name="connsiteX29" fmla="*/ 6084 w 13886"/>
              <a:gd name="connsiteY29" fmla="*/ 19029 h 19970"/>
              <a:gd name="connsiteX30" fmla="*/ 4518 w 13886"/>
              <a:gd name="connsiteY30" fmla="*/ 18543 h 19970"/>
              <a:gd name="connsiteX31" fmla="*/ 3765 w 13886"/>
              <a:gd name="connsiteY31" fmla="*/ 18240 h 19970"/>
              <a:gd name="connsiteX32" fmla="*/ 3765 w 13886"/>
              <a:gd name="connsiteY32" fmla="*/ 17299 h 19970"/>
              <a:gd name="connsiteX33" fmla="*/ 3283 w 13886"/>
              <a:gd name="connsiteY33" fmla="*/ 17299 h 19970"/>
              <a:gd name="connsiteX34" fmla="*/ 2952 w 13886"/>
              <a:gd name="connsiteY34" fmla="*/ 16662 h 19970"/>
              <a:gd name="connsiteX35" fmla="*/ 2831 w 13886"/>
              <a:gd name="connsiteY35" fmla="*/ 16055 h 19970"/>
              <a:gd name="connsiteX36" fmla="*/ 1717 w 13886"/>
              <a:gd name="connsiteY36" fmla="*/ 15266 h 19970"/>
              <a:gd name="connsiteX37" fmla="*/ 934 w 13886"/>
              <a:gd name="connsiteY37" fmla="*/ 14446 h 19970"/>
              <a:gd name="connsiteX38" fmla="*/ 0 w 13886"/>
              <a:gd name="connsiteY38" fmla="*/ 13991 h 19970"/>
              <a:gd name="connsiteX39" fmla="*/ 0 w 13886"/>
              <a:gd name="connsiteY39" fmla="*/ 13202 h 19970"/>
              <a:gd name="connsiteX40" fmla="*/ 934 w 13886"/>
              <a:gd name="connsiteY40" fmla="*/ 13202 h 19970"/>
              <a:gd name="connsiteX41" fmla="*/ 1566 w 13886"/>
              <a:gd name="connsiteY41" fmla="*/ 12898 h 19970"/>
              <a:gd name="connsiteX42" fmla="*/ 1566 w 13886"/>
              <a:gd name="connsiteY42" fmla="*/ 11472 h 19970"/>
              <a:gd name="connsiteX43" fmla="*/ 1717 w 13886"/>
              <a:gd name="connsiteY43" fmla="*/ 10865 h 19970"/>
              <a:gd name="connsiteX44" fmla="*/ 1717 w 13886"/>
              <a:gd name="connsiteY44" fmla="*/ 10379 h 19970"/>
              <a:gd name="connsiteX45" fmla="*/ 2048 w 13886"/>
              <a:gd name="connsiteY45" fmla="*/ 9924 h 19970"/>
              <a:gd name="connsiteX46" fmla="*/ 2530 w 13886"/>
              <a:gd name="connsiteY46" fmla="*/ 9924 h 19970"/>
              <a:gd name="connsiteX47" fmla="*/ 2831 w 13886"/>
              <a:gd name="connsiteY47" fmla="*/ 9621 h 19970"/>
              <a:gd name="connsiteX48" fmla="*/ 2952 w 13886"/>
              <a:gd name="connsiteY48" fmla="*/ 8316 h 19970"/>
              <a:gd name="connsiteX49" fmla="*/ 3584 w 13886"/>
              <a:gd name="connsiteY49" fmla="*/ 7405 h 19970"/>
              <a:gd name="connsiteX50" fmla="*/ 4066 w 13886"/>
              <a:gd name="connsiteY50" fmla="*/ 7071 h 19970"/>
              <a:gd name="connsiteX51" fmla="*/ 4217 w 13886"/>
              <a:gd name="connsiteY51" fmla="*/ 6282 h 19970"/>
              <a:gd name="connsiteX52" fmla="*/ 4518 w 13886"/>
              <a:gd name="connsiteY52" fmla="*/ 4583 h 19970"/>
              <a:gd name="connsiteX53" fmla="*/ 5000 w 13886"/>
              <a:gd name="connsiteY53" fmla="*/ 2853 h 19970"/>
              <a:gd name="connsiteX54" fmla="*/ 5000 w 13886"/>
              <a:gd name="connsiteY54" fmla="*/ 2064 h 19970"/>
              <a:gd name="connsiteX55" fmla="*/ 5301 w 13886"/>
              <a:gd name="connsiteY55" fmla="*/ 1244 h 19970"/>
              <a:gd name="connsiteX56" fmla="*/ 5783 w 13886"/>
              <a:gd name="connsiteY56" fmla="*/ 1244 h 19970"/>
              <a:gd name="connsiteX57" fmla="*/ 5783 w 13886"/>
              <a:gd name="connsiteY57" fmla="*/ 941 h 19970"/>
              <a:gd name="connsiteX58" fmla="*/ 6235 w 13886"/>
              <a:gd name="connsiteY58" fmla="*/ 486 h 19970"/>
              <a:gd name="connsiteX59" fmla="*/ 6867 w 13886"/>
              <a:gd name="connsiteY59" fmla="*/ 819 h 19970"/>
              <a:gd name="connsiteX60" fmla="*/ 7018 w 13886"/>
              <a:gd name="connsiteY60"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2018 w 13886"/>
              <a:gd name="connsiteY16" fmla="*/ 8316 h 19970"/>
              <a:gd name="connsiteX17" fmla="*/ 11536 w 13886"/>
              <a:gd name="connsiteY17" fmla="*/ 8801 h 19970"/>
              <a:gd name="connsiteX18" fmla="*/ 13886 w 13886"/>
              <a:gd name="connsiteY18" fmla="*/ 18240 h 19970"/>
              <a:gd name="connsiteX19" fmla="*/ 13434 w 13886"/>
              <a:gd name="connsiteY19" fmla="*/ 19029 h 19970"/>
              <a:gd name="connsiteX20" fmla="*/ 12651 w 13886"/>
              <a:gd name="connsiteY20" fmla="*/ 19029 h 19970"/>
              <a:gd name="connsiteX21" fmla="*/ 12018 w 13886"/>
              <a:gd name="connsiteY21" fmla="*/ 19332 h 19970"/>
              <a:gd name="connsiteX22" fmla="*/ 11084 w 13886"/>
              <a:gd name="connsiteY22" fmla="*/ 19332 h 19970"/>
              <a:gd name="connsiteX23" fmla="*/ 10602 w 13886"/>
              <a:gd name="connsiteY23" fmla="*/ 19029 h 19970"/>
              <a:gd name="connsiteX24" fmla="*/ 9819 w 13886"/>
              <a:gd name="connsiteY24" fmla="*/ 19029 h 19970"/>
              <a:gd name="connsiteX25" fmla="*/ 9367 w 13886"/>
              <a:gd name="connsiteY25" fmla="*/ 19029 h 19970"/>
              <a:gd name="connsiteX26" fmla="*/ 8735 w 13886"/>
              <a:gd name="connsiteY26" fmla="*/ 19970 h 19970"/>
              <a:gd name="connsiteX27" fmla="*/ 7349 w 13886"/>
              <a:gd name="connsiteY27" fmla="*/ 19788 h 19970"/>
              <a:gd name="connsiteX28" fmla="*/ 6084 w 13886"/>
              <a:gd name="connsiteY28" fmla="*/ 19029 h 19970"/>
              <a:gd name="connsiteX29" fmla="*/ 4518 w 13886"/>
              <a:gd name="connsiteY29" fmla="*/ 18543 h 19970"/>
              <a:gd name="connsiteX30" fmla="*/ 3765 w 13886"/>
              <a:gd name="connsiteY30" fmla="*/ 18240 h 19970"/>
              <a:gd name="connsiteX31" fmla="*/ 3765 w 13886"/>
              <a:gd name="connsiteY31" fmla="*/ 17299 h 19970"/>
              <a:gd name="connsiteX32" fmla="*/ 3283 w 13886"/>
              <a:gd name="connsiteY32" fmla="*/ 17299 h 19970"/>
              <a:gd name="connsiteX33" fmla="*/ 2952 w 13886"/>
              <a:gd name="connsiteY33" fmla="*/ 16662 h 19970"/>
              <a:gd name="connsiteX34" fmla="*/ 2831 w 13886"/>
              <a:gd name="connsiteY34" fmla="*/ 16055 h 19970"/>
              <a:gd name="connsiteX35" fmla="*/ 1717 w 13886"/>
              <a:gd name="connsiteY35" fmla="*/ 15266 h 19970"/>
              <a:gd name="connsiteX36" fmla="*/ 934 w 13886"/>
              <a:gd name="connsiteY36" fmla="*/ 14446 h 19970"/>
              <a:gd name="connsiteX37" fmla="*/ 0 w 13886"/>
              <a:gd name="connsiteY37" fmla="*/ 13991 h 19970"/>
              <a:gd name="connsiteX38" fmla="*/ 0 w 13886"/>
              <a:gd name="connsiteY38" fmla="*/ 13202 h 19970"/>
              <a:gd name="connsiteX39" fmla="*/ 934 w 13886"/>
              <a:gd name="connsiteY39" fmla="*/ 13202 h 19970"/>
              <a:gd name="connsiteX40" fmla="*/ 1566 w 13886"/>
              <a:gd name="connsiteY40" fmla="*/ 12898 h 19970"/>
              <a:gd name="connsiteX41" fmla="*/ 1566 w 13886"/>
              <a:gd name="connsiteY41" fmla="*/ 11472 h 19970"/>
              <a:gd name="connsiteX42" fmla="*/ 1717 w 13886"/>
              <a:gd name="connsiteY42" fmla="*/ 10865 h 19970"/>
              <a:gd name="connsiteX43" fmla="*/ 1717 w 13886"/>
              <a:gd name="connsiteY43" fmla="*/ 10379 h 19970"/>
              <a:gd name="connsiteX44" fmla="*/ 2048 w 13886"/>
              <a:gd name="connsiteY44" fmla="*/ 9924 h 19970"/>
              <a:gd name="connsiteX45" fmla="*/ 2530 w 13886"/>
              <a:gd name="connsiteY45" fmla="*/ 9924 h 19970"/>
              <a:gd name="connsiteX46" fmla="*/ 2831 w 13886"/>
              <a:gd name="connsiteY46" fmla="*/ 9621 h 19970"/>
              <a:gd name="connsiteX47" fmla="*/ 2952 w 13886"/>
              <a:gd name="connsiteY47" fmla="*/ 8316 h 19970"/>
              <a:gd name="connsiteX48" fmla="*/ 3584 w 13886"/>
              <a:gd name="connsiteY48" fmla="*/ 7405 h 19970"/>
              <a:gd name="connsiteX49" fmla="*/ 4066 w 13886"/>
              <a:gd name="connsiteY49" fmla="*/ 7071 h 19970"/>
              <a:gd name="connsiteX50" fmla="*/ 4217 w 13886"/>
              <a:gd name="connsiteY50" fmla="*/ 6282 h 19970"/>
              <a:gd name="connsiteX51" fmla="*/ 4518 w 13886"/>
              <a:gd name="connsiteY51" fmla="*/ 4583 h 19970"/>
              <a:gd name="connsiteX52" fmla="*/ 5000 w 13886"/>
              <a:gd name="connsiteY52" fmla="*/ 2853 h 19970"/>
              <a:gd name="connsiteX53" fmla="*/ 5000 w 13886"/>
              <a:gd name="connsiteY53" fmla="*/ 2064 h 19970"/>
              <a:gd name="connsiteX54" fmla="*/ 5301 w 13886"/>
              <a:gd name="connsiteY54" fmla="*/ 1244 h 19970"/>
              <a:gd name="connsiteX55" fmla="*/ 5783 w 13886"/>
              <a:gd name="connsiteY55" fmla="*/ 1244 h 19970"/>
              <a:gd name="connsiteX56" fmla="*/ 5783 w 13886"/>
              <a:gd name="connsiteY56" fmla="*/ 941 h 19970"/>
              <a:gd name="connsiteX57" fmla="*/ 6235 w 13886"/>
              <a:gd name="connsiteY57" fmla="*/ 486 h 19970"/>
              <a:gd name="connsiteX58" fmla="*/ 6867 w 13886"/>
              <a:gd name="connsiteY58" fmla="*/ 819 h 19970"/>
              <a:gd name="connsiteX59" fmla="*/ 7018 w 13886"/>
              <a:gd name="connsiteY59"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2018 w 13886"/>
              <a:gd name="connsiteY16" fmla="*/ 8316 h 19970"/>
              <a:gd name="connsiteX17" fmla="*/ 13886 w 13886"/>
              <a:gd name="connsiteY17" fmla="*/ 18240 h 19970"/>
              <a:gd name="connsiteX18" fmla="*/ 13434 w 13886"/>
              <a:gd name="connsiteY18" fmla="*/ 19029 h 19970"/>
              <a:gd name="connsiteX19" fmla="*/ 12651 w 13886"/>
              <a:gd name="connsiteY19" fmla="*/ 19029 h 19970"/>
              <a:gd name="connsiteX20" fmla="*/ 12018 w 13886"/>
              <a:gd name="connsiteY20" fmla="*/ 19332 h 19970"/>
              <a:gd name="connsiteX21" fmla="*/ 11084 w 13886"/>
              <a:gd name="connsiteY21" fmla="*/ 19332 h 19970"/>
              <a:gd name="connsiteX22" fmla="*/ 10602 w 13886"/>
              <a:gd name="connsiteY22" fmla="*/ 19029 h 19970"/>
              <a:gd name="connsiteX23" fmla="*/ 9819 w 13886"/>
              <a:gd name="connsiteY23" fmla="*/ 19029 h 19970"/>
              <a:gd name="connsiteX24" fmla="*/ 9367 w 13886"/>
              <a:gd name="connsiteY24" fmla="*/ 19029 h 19970"/>
              <a:gd name="connsiteX25" fmla="*/ 8735 w 13886"/>
              <a:gd name="connsiteY25" fmla="*/ 19970 h 19970"/>
              <a:gd name="connsiteX26" fmla="*/ 7349 w 13886"/>
              <a:gd name="connsiteY26" fmla="*/ 19788 h 19970"/>
              <a:gd name="connsiteX27" fmla="*/ 6084 w 13886"/>
              <a:gd name="connsiteY27" fmla="*/ 19029 h 19970"/>
              <a:gd name="connsiteX28" fmla="*/ 4518 w 13886"/>
              <a:gd name="connsiteY28" fmla="*/ 18543 h 19970"/>
              <a:gd name="connsiteX29" fmla="*/ 3765 w 13886"/>
              <a:gd name="connsiteY29" fmla="*/ 18240 h 19970"/>
              <a:gd name="connsiteX30" fmla="*/ 3765 w 13886"/>
              <a:gd name="connsiteY30" fmla="*/ 17299 h 19970"/>
              <a:gd name="connsiteX31" fmla="*/ 3283 w 13886"/>
              <a:gd name="connsiteY31" fmla="*/ 17299 h 19970"/>
              <a:gd name="connsiteX32" fmla="*/ 2952 w 13886"/>
              <a:gd name="connsiteY32" fmla="*/ 16662 h 19970"/>
              <a:gd name="connsiteX33" fmla="*/ 2831 w 13886"/>
              <a:gd name="connsiteY33" fmla="*/ 16055 h 19970"/>
              <a:gd name="connsiteX34" fmla="*/ 1717 w 13886"/>
              <a:gd name="connsiteY34" fmla="*/ 15266 h 19970"/>
              <a:gd name="connsiteX35" fmla="*/ 934 w 13886"/>
              <a:gd name="connsiteY35" fmla="*/ 14446 h 19970"/>
              <a:gd name="connsiteX36" fmla="*/ 0 w 13886"/>
              <a:gd name="connsiteY36" fmla="*/ 13991 h 19970"/>
              <a:gd name="connsiteX37" fmla="*/ 0 w 13886"/>
              <a:gd name="connsiteY37" fmla="*/ 13202 h 19970"/>
              <a:gd name="connsiteX38" fmla="*/ 934 w 13886"/>
              <a:gd name="connsiteY38" fmla="*/ 13202 h 19970"/>
              <a:gd name="connsiteX39" fmla="*/ 1566 w 13886"/>
              <a:gd name="connsiteY39" fmla="*/ 12898 h 19970"/>
              <a:gd name="connsiteX40" fmla="*/ 1566 w 13886"/>
              <a:gd name="connsiteY40" fmla="*/ 11472 h 19970"/>
              <a:gd name="connsiteX41" fmla="*/ 1717 w 13886"/>
              <a:gd name="connsiteY41" fmla="*/ 10865 h 19970"/>
              <a:gd name="connsiteX42" fmla="*/ 1717 w 13886"/>
              <a:gd name="connsiteY42" fmla="*/ 10379 h 19970"/>
              <a:gd name="connsiteX43" fmla="*/ 2048 w 13886"/>
              <a:gd name="connsiteY43" fmla="*/ 9924 h 19970"/>
              <a:gd name="connsiteX44" fmla="*/ 2530 w 13886"/>
              <a:gd name="connsiteY44" fmla="*/ 9924 h 19970"/>
              <a:gd name="connsiteX45" fmla="*/ 2831 w 13886"/>
              <a:gd name="connsiteY45" fmla="*/ 9621 h 19970"/>
              <a:gd name="connsiteX46" fmla="*/ 2952 w 13886"/>
              <a:gd name="connsiteY46" fmla="*/ 8316 h 19970"/>
              <a:gd name="connsiteX47" fmla="*/ 3584 w 13886"/>
              <a:gd name="connsiteY47" fmla="*/ 7405 h 19970"/>
              <a:gd name="connsiteX48" fmla="*/ 4066 w 13886"/>
              <a:gd name="connsiteY48" fmla="*/ 7071 h 19970"/>
              <a:gd name="connsiteX49" fmla="*/ 4217 w 13886"/>
              <a:gd name="connsiteY49" fmla="*/ 6282 h 19970"/>
              <a:gd name="connsiteX50" fmla="*/ 4518 w 13886"/>
              <a:gd name="connsiteY50" fmla="*/ 4583 h 19970"/>
              <a:gd name="connsiteX51" fmla="*/ 5000 w 13886"/>
              <a:gd name="connsiteY51" fmla="*/ 2853 h 19970"/>
              <a:gd name="connsiteX52" fmla="*/ 5000 w 13886"/>
              <a:gd name="connsiteY52" fmla="*/ 2064 h 19970"/>
              <a:gd name="connsiteX53" fmla="*/ 5301 w 13886"/>
              <a:gd name="connsiteY53" fmla="*/ 1244 h 19970"/>
              <a:gd name="connsiteX54" fmla="*/ 5783 w 13886"/>
              <a:gd name="connsiteY54" fmla="*/ 1244 h 19970"/>
              <a:gd name="connsiteX55" fmla="*/ 5783 w 13886"/>
              <a:gd name="connsiteY55" fmla="*/ 941 h 19970"/>
              <a:gd name="connsiteX56" fmla="*/ 6235 w 13886"/>
              <a:gd name="connsiteY56" fmla="*/ 486 h 19970"/>
              <a:gd name="connsiteX57" fmla="*/ 6867 w 13886"/>
              <a:gd name="connsiteY57" fmla="*/ 819 h 19970"/>
              <a:gd name="connsiteX58" fmla="*/ 7018 w 13886"/>
              <a:gd name="connsiteY58"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1566 w 13886"/>
              <a:gd name="connsiteY38" fmla="*/ 12898 h 19970"/>
              <a:gd name="connsiteX39" fmla="*/ 1566 w 13886"/>
              <a:gd name="connsiteY39" fmla="*/ 11472 h 19970"/>
              <a:gd name="connsiteX40" fmla="*/ 1717 w 13886"/>
              <a:gd name="connsiteY40" fmla="*/ 10865 h 19970"/>
              <a:gd name="connsiteX41" fmla="*/ 1717 w 13886"/>
              <a:gd name="connsiteY41" fmla="*/ 10379 h 19970"/>
              <a:gd name="connsiteX42" fmla="*/ 2048 w 13886"/>
              <a:gd name="connsiteY42" fmla="*/ 9924 h 19970"/>
              <a:gd name="connsiteX43" fmla="*/ 2530 w 13886"/>
              <a:gd name="connsiteY43" fmla="*/ 9924 h 19970"/>
              <a:gd name="connsiteX44" fmla="*/ 2831 w 13886"/>
              <a:gd name="connsiteY44" fmla="*/ 9621 h 19970"/>
              <a:gd name="connsiteX45" fmla="*/ 2952 w 13886"/>
              <a:gd name="connsiteY45" fmla="*/ 8316 h 19970"/>
              <a:gd name="connsiteX46" fmla="*/ 3584 w 13886"/>
              <a:gd name="connsiteY46" fmla="*/ 7405 h 19970"/>
              <a:gd name="connsiteX47" fmla="*/ 4066 w 13886"/>
              <a:gd name="connsiteY47" fmla="*/ 7071 h 19970"/>
              <a:gd name="connsiteX48" fmla="*/ 4217 w 13886"/>
              <a:gd name="connsiteY48" fmla="*/ 6282 h 19970"/>
              <a:gd name="connsiteX49" fmla="*/ 4518 w 13886"/>
              <a:gd name="connsiteY49" fmla="*/ 4583 h 19970"/>
              <a:gd name="connsiteX50" fmla="*/ 5000 w 13886"/>
              <a:gd name="connsiteY50" fmla="*/ 2853 h 19970"/>
              <a:gd name="connsiteX51" fmla="*/ 5000 w 13886"/>
              <a:gd name="connsiteY51" fmla="*/ 2064 h 19970"/>
              <a:gd name="connsiteX52" fmla="*/ 5301 w 13886"/>
              <a:gd name="connsiteY52" fmla="*/ 1244 h 19970"/>
              <a:gd name="connsiteX53" fmla="*/ 5783 w 13886"/>
              <a:gd name="connsiteY53" fmla="*/ 1244 h 19970"/>
              <a:gd name="connsiteX54" fmla="*/ 5783 w 13886"/>
              <a:gd name="connsiteY54" fmla="*/ 941 h 19970"/>
              <a:gd name="connsiteX55" fmla="*/ 6235 w 13886"/>
              <a:gd name="connsiteY55" fmla="*/ 486 h 19970"/>
              <a:gd name="connsiteX56" fmla="*/ 6867 w 13886"/>
              <a:gd name="connsiteY56" fmla="*/ 819 h 19970"/>
              <a:gd name="connsiteX57" fmla="*/ 7018 w 13886"/>
              <a:gd name="connsiteY57"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1566 w 13886"/>
              <a:gd name="connsiteY38" fmla="*/ 12898 h 19970"/>
              <a:gd name="connsiteX39" fmla="*/ 1566 w 13886"/>
              <a:gd name="connsiteY39" fmla="*/ 11472 h 19970"/>
              <a:gd name="connsiteX40" fmla="*/ 1717 w 13886"/>
              <a:gd name="connsiteY40" fmla="*/ 10865 h 19970"/>
              <a:gd name="connsiteX41" fmla="*/ 1717 w 13886"/>
              <a:gd name="connsiteY41" fmla="*/ 10379 h 19970"/>
              <a:gd name="connsiteX42" fmla="*/ 2048 w 13886"/>
              <a:gd name="connsiteY42" fmla="*/ 9924 h 19970"/>
              <a:gd name="connsiteX43" fmla="*/ 2530 w 13886"/>
              <a:gd name="connsiteY43" fmla="*/ 9924 h 19970"/>
              <a:gd name="connsiteX44" fmla="*/ 2831 w 13886"/>
              <a:gd name="connsiteY44" fmla="*/ 9621 h 19970"/>
              <a:gd name="connsiteX45" fmla="*/ 2952 w 13886"/>
              <a:gd name="connsiteY45" fmla="*/ 8316 h 19970"/>
              <a:gd name="connsiteX46" fmla="*/ 3584 w 13886"/>
              <a:gd name="connsiteY46" fmla="*/ 7405 h 19970"/>
              <a:gd name="connsiteX47" fmla="*/ 4217 w 13886"/>
              <a:gd name="connsiteY47" fmla="*/ 6282 h 19970"/>
              <a:gd name="connsiteX48" fmla="*/ 4518 w 13886"/>
              <a:gd name="connsiteY48" fmla="*/ 4583 h 19970"/>
              <a:gd name="connsiteX49" fmla="*/ 5000 w 13886"/>
              <a:gd name="connsiteY49" fmla="*/ 2853 h 19970"/>
              <a:gd name="connsiteX50" fmla="*/ 5000 w 13886"/>
              <a:gd name="connsiteY50" fmla="*/ 2064 h 19970"/>
              <a:gd name="connsiteX51" fmla="*/ 5301 w 13886"/>
              <a:gd name="connsiteY51" fmla="*/ 1244 h 19970"/>
              <a:gd name="connsiteX52" fmla="*/ 5783 w 13886"/>
              <a:gd name="connsiteY52" fmla="*/ 1244 h 19970"/>
              <a:gd name="connsiteX53" fmla="*/ 5783 w 13886"/>
              <a:gd name="connsiteY53" fmla="*/ 941 h 19970"/>
              <a:gd name="connsiteX54" fmla="*/ 6235 w 13886"/>
              <a:gd name="connsiteY54" fmla="*/ 486 h 19970"/>
              <a:gd name="connsiteX55" fmla="*/ 6867 w 13886"/>
              <a:gd name="connsiteY55" fmla="*/ 819 h 19970"/>
              <a:gd name="connsiteX56" fmla="*/ 7018 w 13886"/>
              <a:gd name="connsiteY56"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1566 w 13886"/>
              <a:gd name="connsiteY38" fmla="*/ 12898 h 19970"/>
              <a:gd name="connsiteX39" fmla="*/ 1566 w 13886"/>
              <a:gd name="connsiteY39" fmla="*/ 11472 h 19970"/>
              <a:gd name="connsiteX40" fmla="*/ 1717 w 13886"/>
              <a:gd name="connsiteY40" fmla="*/ 10865 h 19970"/>
              <a:gd name="connsiteX41" fmla="*/ 1717 w 13886"/>
              <a:gd name="connsiteY41" fmla="*/ 10379 h 19970"/>
              <a:gd name="connsiteX42" fmla="*/ 2048 w 13886"/>
              <a:gd name="connsiteY42" fmla="*/ 9924 h 19970"/>
              <a:gd name="connsiteX43" fmla="*/ 2530 w 13886"/>
              <a:gd name="connsiteY43" fmla="*/ 9924 h 19970"/>
              <a:gd name="connsiteX44" fmla="*/ 2831 w 13886"/>
              <a:gd name="connsiteY44" fmla="*/ 9621 h 19970"/>
              <a:gd name="connsiteX45" fmla="*/ 2952 w 13886"/>
              <a:gd name="connsiteY45" fmla="*/ 8316 h 19970"/>
              <a:gd name="connsiteX46" fmla="*/ 4217 w 13886"/>
              <a:gd name="connsiteY46" fmla="*/ 6282 h 19970"/>
              <a:gd name="connsiteX47" fmla="*/ 4518 w 13886"/>
              <a:gd name="connsiteY47" fmla="*/ 4583 h 19970"/>
              <a:gd name="connsiteX48" fmla="*/ 5000 w 13886"/>
              <a:gd name="connsiteY48" fmla="*/ 2853 h 19970"/>
              <a:gd name="connsiteX49" fmla="*/ 5000 w 13886"/>
              <a:gd name="connsiteY49" fmla="*/ 2064 h 19970"/>
              <a:gd name="connsiteX50" fmla="*/ 5301 w 13886"/>
              <a:gd name="connsiteY50" fmla="*/ 1244 h 19970"/>
              <a:gd name="connsiteX51" fmla="*/ 5783 w 13886"/>
              <a:gd name="connsiteY51" fmla="*/ 1244 h 19970"/>
              <a:gd name="connsiteX52" fmla="*/ 5783 w 13886"/>
              <a:gd name="connsiteY52" fmla="*/ 941 h 19970"/>
              <a:gd name="connsiteX53" fmla="*/ 6235 w 13886"/>
              <a:gd name="connsiteY53" fmla="*/ 486 h 19970"/>
              <a:gd name="connsiteX54" fmla="*/ 6867 w 13886"/>
              <a:gd name="connsiteY54" fmla="*/ 819 h 19970"/>
              <a:gd name="connsiteX55" fmla="*/ 7018 w 13886"/>
              <a:gd name="connsiteY55"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1566 w 13886"/>
              <a:gd name="connsiteY38" fmla="*/ 12898 h 19970"/>
              <a:gd name="connsiteX39" fmla="*/ 1566 w 13886"/>
              <a:gd name="connsiteY39" fmla="*/ 11472 h 19970"/>
              <a:gd name="connsiteX40" fmla="*/ 1717 w 13886"/>
              <a:gd name="connsiteY40" fmla="*/ 10865 h 19970"/>
              <a:gd name="connsiteX41" fmla="*/ 1717 w 13886"/>
              <a:gd name="connsiteY41" fmla="*/ 10379 h 19970"/>
              <a:gd name="connsiteX42" fmla="*/ 2048 w 13886"/>
              <a:gd name="connsiteY42" fmla="*/ 9924 h 19970"/>
              <a:gd name="connsiteX43" fmla="*/ 2530 w 13886"/>
              <a:gd name="connsiteY43" fmla="*/ 9924 h 19970"/>
              <a:gd name="connsiteX44" fmla="*/ 2831 w 13886"/>
              <a:gd name="connsiteY44" fmla="*/ 9621 h 19970"/>
              <a:gd name="connsiteX45" fmla="*/ 2952 w 13886"/>
              <a:gd name="connsiteY45" fmla="*/ 8316 h 19970"/>
              <a:gd name="connsiteX46" fmla="*/ 3306 w 13886"/>
              <a:gd name="connsiteY46" fmla="*/ 8764 h 19970"/>
              <a:gd name="connsiteX47" fmla="*/ 4217 w 13886"/>
              <a:gd name="connsiteY47" fmla="*/ 6282 h 19970"/>
              <a:gd name="connsiteX48" fmla="*/ 4518 w 13886"/>
              <a:gd name="connsiteY48" fmla="*/ 4583 h 19970"/>
              <a:gd name="connsiteX49" fmla="*/ 5000 w 13886"/>
              <a:gd name="connsiteY49" fmla="*/ 2853 h 19970"/>
              <a:gd name="connsiteX50" fmla="*/ 5000 w 13886"/>
              <a:gd name="connsiteY50" fmla="*/ 2064 h 19970"/>
              <a:gd name="connsiteX51" fmla="*/ 5301 w 13886"/>
              <a:gd name="connsiteY51" fmla="*/ 1244 h 19970"/>
              <a:gd name="connsiteX52" fmla="*/ 5783 w 13886"/>
              <a:gd name="connsiteY52" fmla="*/ 1244 h 19970"/>
              <a:gd name="connsiteX53" fmla="*/ 5783 w 13886"/>
              <a:gd name="connsiteY53" fmla="*/ 941 h 19970"/>
              <a:gd name="connsiteX54" fmla="*/ 6235 w 13886"/>
              <a:gd name="connsiteY54" fmla="*/ 486 h 19970"/>
              <a:gd name="connsiteX55" fmla="*/ 6867 w 13886"/>
              <a:gd name="connsiteY55" fmla="*/ 819 h 19970"/>
              <a:gd name="connsiteX56" fmla="*/ 7018 w 13886"/>
              <a:gd name="connsiteY56"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1566 w 13886"/>
              <a:gd name="connsiteY38" fmla="*/ 12898 h 19970"/>
              <a:gd name="connsiteX39" fmla="*/ 1566 w 13886"/>
              <a:gd name="connsiteY39" fmla="*/ 11472 h 19970"/>
              <a:gd name="connsiteX40" fmla="*/ 1717 w 13886"/>
              <a:gd name="connsiteY40" fmla="*/ 10865 h 19970"/>
              <a:gd name="connsiteX41" fmla="*/ 1717 w 13886"/>
              <a:gd name="connsiteY41" fmla="*/ 10379 h 19970"/>
              <a:gd name="connsiteX42" fmla="*/ 2048 w 13886"/>
              <a:gd name="connsiteY42" fmla="*/ 9924 h 19970"/>
              <a:gd name="connsiteX43" fmla="*/ 2530 w 13886"/>
              <a:gd name="connsiteY43" fmla="*/ 9924 h 19970"/>
              <a:gd name="connsiteX44" fmla="*/ 2831 w 13886"/>
              <a:gd name="connsiteY44" fmla="*/ 9621 h 19970"/>
              <a:gd name="connsiteX45" fmla="*/ 2952 w 13886"/>
              <a:gd name="connsiteY45" fmla="*/ 8316 h 19970"/>
              <a:gd name="connsiteX46" fmla="*/ 4217 w 13886"/>
              <a:gd name="connsiteY46" fmla="*/ 6282 h 19970"/>
              <a:gd name="connsiteX47" fmla="*/ 4518 w 13886"/>
              <a:gd name="connsiteY47" fmla="*/ 4583 h 19970"/>
              <a:gd name="connsiteX48" fmla="*/ 5000 w 13886"/>
              <a:gd name="connsiteY48" fmla="*/ 2853 h 19970"/>
              <a:gd name="connsiteX49" fmla="*/ 5000 w 13886"/>
              <a:gd name="connsiteY49" fmla="*/ 2064 h 19970"/>
              <a:gd name="connsiteX50" fmla="*/ 5301 w 13886"/>
              <a:gd name="connsiteY50" fmla="*/ 1244 h 19970"/>
              <a:gd name="connsiteX51" fmla="*/ 5783 w 13886"/>
              <a:gd name="connsiteY51" fmla="*/ 1244 h 19970"/>
              <a:gd name="connsiteX52" fmla="*/ 5783 w 13886"/>
              <a:gd name="connsiteY52" fmla="*/ 941 h 19970"/>
              <a:gd name="connsiteX53" fmla="*/ 6235 w 13886"/>
              <a:gd name="connsiteY53" fmla="*/ 486 h 19970"/>
              <a:gd name="connsiteX54" fmla="*/ 6867 w 13886"/>
              <a:gd name="connsiteY54" fmla="*/ 819 h 19970"/>
              <a:gd name="connsiteX55" fmla="*/ 7018 w 13886"/>
              <a:gd name="connsiteY55"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1566 w 13886"/>
              <a:gd name="connsiteY38" fmla="*/ 12898 h 19970"/>
              <a:gd name="connsiteX39" fmla="*/ 1566 w 13886"/>
              <a:gd name="connsiteY39" fmla="*/ 11472 h 19970"/>
              <a:gd name="connsiteX40" fmla="*/ 1717 w 13886"/>
              <a:gd name="connsiteY40" fmla="*/ 10865 h 19970"/>
              <a:gd name="connsiteX41" fmla="*/ 1717 w 13886"/>
              <a:gd name="connsiteY41" fmla="*/ 10379 h 19970"/>
              <a:gd name="connsiteX42" fmla="*/ 2048 w 13886"/>
              <a:gd name="connsiteY42" fmla="*/ 9924 h 19970"/>
              <a:gd name="connsiteX43" fmla="*/ 2530 w 13886"/>
              <a:gd name="connsiteY43" fmla="*/ 9924 h 19970"/>
              <a:gd name="connsiteX44" fmla="*/ 2831 w 13886"/>
              <a:gd name="connsiteY44" fmla="*/ 9621 h 19970"/>
              <a:gd name="connsiteX45" fmla="*/ 4217 w 13886"/>
              <a:gd name="connsiteY45" fmla="*/ 6282 h 19970"/>
              <a:gd name="connsiteX46" fmla="*/ 4518 w 13886"/>
              <a:gd name="connsiteY46" fmla="*/ 4583 h 19970"/>
              <a:gd name="connsiteX47" fmla="*/ 5000 w 13886"/>
              <a:gd name="connsiteY47" fmla="*/ 2853 h 19970"/>
              <a:gd name="connsiteX48" fmla="*/ 5000 w 13886"/>
              <a:gd name="connsiteY48" fmla="*/ 2064 h 19970"/>
              <a:gd name="connsiteX49" fmla="*/ 5301 w 13886"/>
              <a:gd name="connsiteY49" fmla="*/ 1244 h 19970"/>
              <a:gd name="connsiteX50" fmla="*/ 5783 w 13886"/>
              <a:gd name="connsiteY50" fmla="*/ 1244 h 19970"/>
              <a:gd name="connsiteX51" fmla="*/ 5783 w 13886"/>
              <a:gd name="connsiteY51" fmla="*/ 941 h 19970"/>
              <a:gd name="connsiteX52" fmla="*/ 6235 w 13886"/>
              <a:gd name="connsiteY52" fmla="*/ 486 h 19970"/>
              <a:gd name="connsiteX53" fmla="*/ 6867 w 13886"/>
              <a:gd name="connsiteY53" fmla="*/ 819 h 19970"/>
              <a:gd name="connsiteX54" fmla="*/ 7018 w 13886"/>
              <a:gd name="connsiteY54"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1566 w 13886"/>
              <a:gd name="connsiteY38" fmla="*/ 12898 h 19970"/>
              <a:gd name="connsiteX39" fmla="*/ 1566 w 13886"/>
              <a:gd name="connsiteY39" fmla="*/ 11472 h 19970"/>
              <a:gd name="connsiteX40" fmla="*/ 1717 w 13886"/>
              <a:gd name="connsiteY40" fmla="*/ 10865 h 19970"/>
              <a:gd name="connsiteX41" fmla="*/ 1717 w 13886"/>
              <a:gd name="connsiteY41" fmla="*/ 10379 h 19970"/>
              <a:gd name="connsiteX42" fmla="*/ 2048 w 13886"/>
              <a:gd name="connsiteY42" fmla="*/ 9924 h 19970"/>
              <a:gd name="connsiteX43" fmla="*/ 2530 w 13886"/>
              <a:gd name="connsiteY43" fmla="*/ 9924 h 19970"/>
              <a:gd name="connsiteX44" fmla="*/ 4217 w 13886"/>
              <a:gd name="connsiteY44" fmla="*/ 6282 h 19970"/>
              <a:gd name="connsiteX45" fmla="*/ 4518 w 13886"/>
              <a:gd name="connsiteY45" fmla="*/ 4583 h 19970"/>
              <a:gd name="connsiteX46" fmla="*/ 5000 w 13886"/>
              <a:gd name="connsiteY46" fmla="*/ 2853 h 19970"/>
              <a:gd name="connsiteX47" fmla="*/ 5000 w 13886"/>
              <a:gd name="connsiteY47" fmla="*/ 2064 h 19970"/>
              <a:gd name="connsiteX48" fmla="*/ 5301 w 13886"/>
              <a:gd name="connsiteY48" fmla="*/ 1244 h 19970"/>
              <a:gd name="connsiteX49" fmla="*/ 5783 w 13886"/>
              <a:gd name="connsiteY49" fmla="*/ 1244 h 19970"/>
              <a:gd name="connsiteX50" fmla="*/ 5783 w 13886"/>
              <a:gd name="connsiteY50" fmla="*/ 941 h 19970"/>
              <a:gd name="connsiteX51" fmla="*/ 6235 w 13886"/>
              <a:gd name="connsiteY51" fmla="*/ 486 h 19970"/>
              <a:gd name="connsiteX52" fmla="*/ 6867 w 13886"/>
              <a:gd name="connsiteY52" fmla="*/ 819 h 19970"/>
              <a:gd name="connsiteX53" fmla="*/ 7018 w 13886"/>
              <a:gd name="connsiteY53"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1566 w 13886"/>
              <a:gd name="connsiteY38" fmla="*/ 12898 h 19970"/>
              <a:gd name="connsiteX39" fmla="*/ 1566 w 13886"/>
              <a:gd name="connsiteY39" fmla="*/ 11472 h 19970"/>
              <a:gd name="connsiteX40" fmla="*/ 1717 w 13886"/>
              <a:gd name="connsiteY40" fmla="*/ 10865 h 19970"/>
              <a:gd name="connsiteX41" fmla="*/ 2048 w 13886"/>
              <a:gd name="connsiteY41" fmla="*/ 9924 h 19970"/>
              <a:gd name="connsiteX42" fmla="*/ 2530 w 13886"/>
              <a:gd name="connsiteY42" fmla="*/ 9924 h 19970"/>
              <a:gd name="connsiteX43" fmla="*/ 4217 w 13886"/>
              <a:gd name="connsiteY43" fmla="*/ 6282 h 19970"/>
              <a:gd name="connsiteX44" fmla="*/ 4518 w 13886"/>
              <a:gd name="connsiteY44" fmla="*/ 4583 h 19970"/>
              <a:gd name="connsiteX45" fmla="*/ 5000 w 13886"/>
              <a:gd name="connsiteY45" fmla="*/ 2853 h 19970"/>
              <a:gd name="connsiteX46" fmla="*/ 5000 w 13886"/>
              <a:gd name="connsiteY46" fmla="*/ 2064 h 19970"/>
              <a:gd name="connsiteX47" fmla="*/ 5301 w 13886"/>
              <a:gd name="connsiteY47" fmla="*/ 1244 h 19970"/>
              <a:gd name="connsiteX48" fmla="*/ 5783 w 13886"/>
              <a:gd name="connsiteY48" fmla="*/ 1244 h 19970"/>
              <a:gd name="connsiteX49" fmla="*/ 5783 w 13886"/>
              <a:gd name="connsiteY49" fmla="*/ 941 h 19970"/>
              <a:gd name="connsiteX50" fmla="*/ 6235 w 13886"/>
              <a:gd name="connsiteY50" fmla="*/ 486 h 19970"/>
              <a:gd name="connsiteX51" fmla="*/ 6867 w 13886"/>
              <a:gd name="connsiteY51" fmla="*/ 819 h 19970"/>
              <a:gd name="connsiteX52" fmla="*/ 7018 w 13886"/>
              <a:gd name="connsiteY52"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1566 w 13886"/>
              <a:gd name="connsiteY38" fmla="*/ 12898 h 19970"/>
              <a:gd name="connsiteX39" fmla="*/ 1566 w 13886"/>
              <a:gd name="connsiteY39" fmla="*/ 11472 h 19970"/>
              <a:gd name="connsiteX40" fmla="*/ 2048 w 13886"/>
              <a:gd name="connsiteY40" fmla="*/ 9924 h 19970"/>
              <a:gd name="connsiteX41" fmla="*/ 2530 w 13886"/>
              <a:gd name="connsiteY41" fmla="*/ 9924 h 19970"/>
              <a:gd name="connsiteX42" fmla="*/ 4217 w 13886"/>
              <a:gd name="connsiteY42" fmla="*/ 6282 h 19970"/>
              <a:gd name="connsiteX43" fmla="*/ 4518 w 13886"/>
              <a:gd name="connsiteY43" fmla="*/ 4583 h 19970"/>
              <a:gd name="connsiteX44" fmla="*/ 5000 w 13886"/>
              <a:gd name="connsiteY44" fmla="*/ 2853 h 19970"/>
              <a:gd name="connsiteX45" fmla="*/ 5000 w 13886"/>
              <a:gd name="connsiteY45" fmla="*/ 2064 h 19970"/>
              <a:gd name="connsiteX46" fmla="*/ 5301 w 13886"/>
              <a:gd name="connsiteY46" fmla="*/ 1244 h 19970"/>
              <a:gd name="connsiteX47" fmla="*/ 5783 w 13886"/>
              <a:gd name="connsiteY47" fmla="*/ 1244 h 19970"/>
              <a:gd name="connsiteX48" fmla="*/ 5783 w 13886"/>
              <a:gd name="connsiteY48" fmla="*/ 941 h 19970"/>
              <a:gd name="connsiteX49" fmla="*/ 6235 w 13886"/>
              <a:gd name="connsiteY49" fmla="*/ 486 h 19970"/>
              <a:gd name="connsiteX50" fmla="*/ 6867 w 13886"/>
              <a:gd name="connsiteY50" fmla="*/ 819 h 19970"/>
              <a:gd name="connsiteX51" fmla="*/ 7018 w 13886"/>
              <a:gd name="connsiteY51"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1566 w 13886"/>
              <a:gd name="connsiteY38" fmla="*/ 12898 h 19970"/>
              <a:gd name="connsiteX39" fmla="*/ 1566 w 13886"/>
              <a:gd name="connsiteY39" fmla="*/ 11472 h 19970"/>
              <a:gd name="connsiteX40" fmla="*/ 2048 w 13886"/>
              <a:gd name="connsiteY40" fmla="*/ 9924 h 19970"/>
              <a:gd name="connsiteX41" fmla="*/ 4217 w 13886"/>
              <a:gd name="connsiteY41" fmla="*/ 6282 h 19970"/>
              <a:gd name="connsiteX42" fmla="*/ 4518 w 13886"/>
              <a:gd name="connsiteY42" fmla="*/ 4583 h 19970"/>
              <a:gd name="connsiteX43" fmla="*/ 5000 w 13886"/>
              <a:gd name="connsiteY43" fmla="*/ 2853 h 19970"/>
              <a:gd name="connsiteX44" fmla="*/ 5000 w 13886"/>
              <a:gd name="connsiteY44" fmla="*/ 2064 h 19970"/>
              <a:gd name="connsiteX45" fmla="*/ 5301 w 13886"/>
              <a:gd name="connsiteY45" fmla="*/ 1244 h 19970"/>
              <a:gd name="connsiteX46" fmla="*/ 5783 w 13886"/>
              <a:gd name="connsiteY46" fmla="*/ 1244 h 19970"/>
              <a:gd name="connsiteX47" fmla="*/ 5783 w 13886"/>
              <a:gd name="connsiteY47" fmla="*/ 941 h 19970"/>
              <a:gd name="connsiteX48" fmla="*/ 6235 w 13886"/>
              <a:gd name="connsiteY48" fmla="*/ 486 h 19970"/>
              <a:gd name="connsiteX49" fmla="*/ 6867 w 13886"/>
              <a:gd name="connsiteY49" fmla="*/ 819 h 19970"/>
              <a:gd name="connsiteX50" fmla="*/ 7018 w 13886"/>
              <a:gd name="connsiteY50"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1566 w 13886"/>
              <a:gd name="connsiteY38" fmla="*/ 12898 h 19970"/>
              <a:gd name="connsiteX39" fmla="*/ 1566 w 13886"/>
              <a:gd name="connsiteY39" fmla="*/ 11472 h 19970"/>
              <a:gd name="connsiteX40" fmla="*/ 4217 w 13886"/>
              <a:gd name="connsiteY40" fmla="*/ 6282 h 19970"/>
              <a:gd name="connsiteX41" fmla="*/ 4518 w 13886"/>
              <a:gd name="connsiteY41" fmla="*/ 4583 h 19970"/>
              <a:gd name="connsiteX42" fmla="*/ 5000 w 13886"/>
              <a:gd name="connsiteY42" fmla="*/ 2853 h 19970"/>
              <a:gd name="connsiteX43" fmla="*/ 5000 w 13886"/>
              <a:gd name="connsiteY43" fmla="*/ 2064 h 19970"/>
              <a:gd name="connsiteX44" fmla="*/ 5301 w 13886"/>
              <a:gd name="connsiteY44" fmla="*/ 1244 h 19970"/>
              <a:gd name="connsiteX45" fmla="*/ 5783 w 13886"/>
              <a:gd name="connsiteY45" fmla="*/ 1244 h 19970"/>
              <a:gd name="connsiteX46" fmla="*/ 5783 w 13886"/>
              <a:gd name="connsiteY46" fmla="*/ 941 h 19970"/>
              <a:gd name="connsiteX47" fmla="*/ 6235 w 13886"/>
              <a:gd name="connsiteY47" fmla="*/ 486 h 19970"/>
              <a:gd name="connsiteX48" fmla="*/ 6867 w 13886"/>
              <a:gd name="connsiteY48" fmla="*/ 819 h 19970"/>
              <a:gd name="connsiteX49" fmla="*/ 7018 w 13886"/>
              <a:gd name="connsiteY49"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1566 w 13886"/>
              <a:gd name="connsiteY38" fmla="*/ 12898 h 19970"/>
              <a:gd name="connsiteX39" fmla="*/ 4217 w 13886"/>
              <a:gd name="connsiteY39" fmla="*/ 6282 h 19970"/>
              <a:gd name="connsiteX40" fmla="*/ 4518 w 13886"/>
              <a:gd name="connsiteY40" fmla="*/ 4583 h 19970"/>
              <a:gd name="connsiteX41" fmla="*/ 5000 w 13886"/>
              <a:gd name="connsiteY41" fmla="*/ 2853 h 19970"/>
              <a:gd name="connsiteX42" fmla="*/ 5000 w 13886"/>
              <a:gd name="connsiteY42" fmla="*/ 2064 h 19970"/>
              <a:gd name="connsiteX43" fmla="*/ 5301 w 13886"/>
              <a:gd name="connsiteY43" fmla="*/ 1244 h 19970"/>
              <a:gd name="connsiteX44" fmla="*/ 5783 w 13886"/>
              <a:gd name="connsiteY44" fmla="*/ 1244 h 19970"/>
              <a:gd name="connsiteX45" fmla="*/ 5783 w 13886"/>
              <a:gd name="connsiteY45" fmla="*/ 941 h 19970"/>
              <a:gd name="connsiteX46" fmla="*/ 6235 w 13886"/>
              <a:gd name="connsiteY46" fmla="*/ 486 h 19970"/>
              <a:gd name="connsiteX47" fmla="*/ 6867 w 13886"/>
              <a:gd name="connsiteY47" fmla="*/ 819 h 19970"/>
              <a:gd name="connsiteX48" fmla="*/ 7018 w 13886"/>
              <a:gd name="connsiteY48"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934 w 13886"/>
              <a:gd name="connsiteY37" fmla="*/ 13202 h 19970"/>
              <a:gd name="connsiteX38" fmla="*/ 4217 w 13886"/>
              <a:gd name="connsiteY38" fmla="*/ 6282 h 19970"/>
              <a:gd name="connsiteX39" fmla="*/ 4518 w 13886"/>
              <a:gd name="connsiteY39" fmla="*/ 4583 h 19970"/>
              <a:gd name="connsiteX40" fmla="*/ 5000 w 13886"/>
              <a:gd name="connsiteY40" fmla="*/ 2853 h 19970"/>
              <a:gd name="connsiteX41" fmla="*/ 5000 w 13886"/>
              <a:gd name="connsiteY41" fmla="*/ 2064 h 19970"/>
              <a:gd name="connsiteX42" fmla="*/ 5301 w 13886"/>
              <a:gd name="connsiteY42" fmla="*/ 1244 h 19970"/>
              <a:gd name="connsiteX43" fmla="*/ 5783 w 13886"/>
              <a:gd name="connsiteY43" fmla="*/ 1244 h 19970"/>
              <a:gd name="connsiteX44" fmla="*/ 5783 w 13886"/>
              <a:gd name="connsiteY44" fmla="*/ 941 h 19970"/>
              <a:gd name="connsiteX45" fmla="*/ 6235 w 13886"/>
              <a:gd name="connsiteY45" fmla="*/ 486 h 19970"/>
              <a:gd name="connsiteX46" fmla="*/ 6867 w 13886"/>
              <a:gd name="connsiteY46" fmla="*/ 819 h 19970"/>
              <a:gd name="connsiteX47" fmla="*/ 7018 w 13886"/>
              <a:gd name="connsiteY47"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0 w 13886"/>
              <a:gd name="connsiteY36" fmla="*/ 13202 h 19970"/>
              <a:gd name="connsiteX37" fmla="*/ 4217 w 13886"/>
              <a:gd name="connsiteY37" fmla="*/ 6282 h 19970"/>
              <a:gd name="connsiteX38" fmla="*/ 4518 w 13886"/>
              <a:gd name="connsiteY38" fmla="*/ 4583 h 19970"/>
              <a:gd name="connsiteX39" fmla="*/ 5000 w 13886"/>
              <a:gd name="connsiteY39" fmla="*/ 2853 h 19970"/>
              <a:gd name="connsiteX40" fmla="*/ 5000 w 13886"/>
              <a:gd name="connsiteY40" fmla="*/ 2064 h 19970"/>
              <a:gd name="connsiteX41" fmla="*/ 5301 w 13886"/>
              <a:gd name="connsiteY41" fmla="*/ 1244 h 19970"/>
              <a:gd name="connsiteX42" fmla="*/ 5783 w 13886"/>
              <a:gd name="connsiteY42" fmla="*/ 1244 h 19970"/>
              <a:gd name="connsiteX43" fmla="*/ 5783 w 13886"/>
              <a:gd name="connsiteY43" fmla="*/ 941 h 19970"/>
              <a:gd name="connsiteX44" fmla="*/ 6235 w 13886"/>
              <a:gd name="connsiteY44" fmla="*/ 486 h 19970"/>
              <a:gd name="connsiteX45" fmla="*/ 6867 w 13886"/>
              <a:gd name="connsiteY45" fmla="*/ 819 h 19970"/>
              <a:gd name="connsiteX46" fmla="*/ 7018 w 13886"/>
              <a:gd name="connsiteY46" fmla="*/ 0 h 19970"/>
              <a:gd name="connsiteX0" fmla="*/ 7018 w 13886"/>
              <a:gd name="connsiteY0" fmla="*/ 0 h 19970"/>
              <a:gd name="connsiteX1" fmla="*/ 7470 w 13886"/>
              <a:gd name="connsiteY1" fmla="*/ 1578 h 19970"/>
              <a:gd name="connsiteX2" fmla="*/ 8133 w 13886"/>
              <a:gd name="connsiteY2" fmla="*/ 3005 h 19970"/>
              <a:gd name="connsiteX3" fmla="*/ 8584 w 13886"/>
              <a:gd name="connsiteY3" fmla="*/ 4097 h 19970"/>
              <a:gd name="connsiteX4" fmla="*/ 8735 w 13886"/>
              <a:gd name="connsiteY4" fmla="*/ 4097 h 19970"/>
              <a:gd name="connsiteX5" fmla="*/ 8735 w 13886"/>
              <a:gd name="connsiteY5" fmla="*/ 3460 h 19970"/>
              <a:gd name="connsiteX6" fmla="*/ 9367 w 13886"/>
              <a:gd name="connsiteY6" fmla="*/ 4249 h 19970"/>
              <a:gd name="connsiteX7" fmla="*/ 9518 w 13886"/>
              <a:gd name="connsiteY7" fmla="*/ 4249 h 19970"/>
              <a:gd name="connsiteX8" fmla="*/ 10301 w 13886"/>
              <a:gd name="connsiteY8" fmla="*/ 4583 h 19970"/>
              <a:gd name="connsiteX9" fmla="*/ 11386 w 13886"/>
              <a:gd name="connsiteY9" fmla="*/ 5524 h 19970"/>
              <a:gd name="connsiteX10" fmla="*/ 12018 w 13886"/>
              <a:gd name="connsiteY10" fmla="*/ 6586 h 19970"/>
              <a:gd name="connsiteX11" fmla="*/ 12771 w 13886"/>
              <a:gd name="connsiteY11" fmla="*/ 7071 h 19970"/>
              <a:gd name="connsiteX12" fmla="*/ 13072 w 13886"/>
              <a:gd name="connsiteY12" fmla="*/ 7071 h 19970"/>
              <a:gd name="connsiteX13" fmla="*/ 13434 w 13886"/>
              <a:gd name="connsiteY13" fmla="*/ 7405 h 19970"/>
              <a:gd name="connsiteX14" fmla="*/ 12771 w 13886"/>
              <a:gd name="connsiteY14" fmla="*/ 7557 h 19970"/>
              <a:gd name="connsiteX15" fmla="*/ 12319 w 13886"/>
              <a:gd name="connsiteY15" fmla="*/ 7860 h 19970"/>
              <a:gd name="connsiteX16" fmla="*/ 13886 w 13886"/>
              <a:gd name="connsiteY16" fmla="*/ 18240 h 19970"/>
              <a:gd name="connsiteX17" fmla="*/ 13434 w 13886"/>
              <a:gd name="connsiteY17" fmla="*/ 19029 h 19970"/>
              <a:gd name="connsiteX18" fmla="*/ 12651 w 13886"/>
              <a:gd name="connsiteY18" fmla="*/ 19029 h 19970"/>
              <a:gd name="connsiteX19" fmla="*/ 12018 w 13886"/>
              <a:gd name="connsiteY19" fmla="*/ 19332 h 19970"/>
              <a:gd name="connsiteX20" fmla="*/ 11084 w 13886"/>
              <a:gd name="connsiteY20" fmla="*/ 19332 h 19970"/>
              <a:gd name="connsiteX21" fmla="*/ 10602 w 13886"/>
              <a:gd name="connsiteY21" fmla="*/ 19029 h 19970"/>
              <a:gd name="connsiteX22" fmla="*/ 9819 w 13886"/>
              <a:gd name="connsiteY22" fmla="*/ 19029 h 19970"/>
              <a:gd name="connsiteX23" fmla="*/ 9367 w 13886"/>
              <a:gd name="connsiteY23" fmla="*/ 19029 h 19970"/>
              <a:gd name="connsiteX24" fmla="*/ 8735 w 13886"/>
              <a:gd name="connsiteY24" fmla="*/ 19970 h 19970"/>
              <a:gd name="connsiteX25" fmla="*/ 7349 w 13886"/>
              <a:gd name="connsiteY25" fmla="*/ 19788 h 19970"/>
              <a:gd name="connsiteX26" fmla="*/ 6084 w 13886"/>
              <a:gd name="connsiteY26" fmla="*/ 19029 h 19970"/>
              <a:gd name="connsiteX27" fmla="*/ 4518 w 13886"/>
              <a:gd name="connsiteY27" fmla="*/ 18543 h 19970"/>
              <a:gd name="connsiteX28" fmla="*/ 3765 w 13886"/>
              <a:gd name="connsiteY28" fmla="*/ 18240 h 19970"/>
              <a:gd name="connsiteX29" fmla="*/ 3765 w 13886"/>
              <a:gd name="connsiteY29" fmla="*/ 17299 h 19970"/>
              <a:gd name="connsiteX30" fmla="*/ 3283 w 13886"/>
              <a:gd name="connsiteY30" fmla="*/ 17299 h 19970"/>
              <a:gd name="connsiteX31" fmla="*/ 2952 w 13886"/>
              <a:gd name="connsiteY31" fmla="*/ 16662 h 19970"/>
              <a:gd name="connsiteX32" fmla="*/ 2831 w 13886"/>
              <a:gd name="connsiteY32" fmla="*/ 16055 h 19970"/>
              <a:gd name="connsiteX33" fmla="*/ 1717 w 13886"/>
              <a:gd name="connsiteY33" fmla="*/ 15266 h 19970"/>
              <a:gd name="connsiteX34" fmla="*/ 934 w 13886"/>
              <a:gd name="connsiteY34" fmla="*/ 14446 h 19970"/>
              <a:gd name="connsiteX35" fmla="*/ 0 w 13886"/>
              <a:gd name="connsiteY35" fmla="*/ 13991 h 19970"/>
              <a:gd name="connsiteX36" fmla="*/ 4217 w 13886"/>
              <a:gd name="connsiteY36" fmla="*/ 6282 h 19970"/>
              <a:gd name="connsiteX37" fmla="*/ 4518 w 13886"/>
              <a:gd name="connsiteY37" fmla="*/ 4583 h 19970"/>
              <a:gd name="connsiteX38" fmla="*/ 5000 w 13886"/>
              <a:gd name="connsiteY38" fmla="*/ 2853 h 19970"/>
              <a:gd name="connsiteX39" fmla="*/ 5000 w 13886"/>
              <a:gd name="connsiteY39" fmla="*/ 2064 h 19970"/>
              <a:gd name="connsiteX40" fmla="*/ 5301 w 13886"/>
              <a:gd name="connsiteY40" fmla="*/ 1244 h 19970"/>
              <a:gd name="connsiteX41" fmla="*/ 5783 w 13886"/>
              <a:gd name="connsiteY41" fmla="*/ 1244 h 19970"/>
              <a:gd name="connsiteX42" fmla="*/ 5783 w 13886"/>
              <a:gd name="connsiteY42" fmla="*/ 941 h 19970"/>
              <a:gd name="connsiteX43" fmla="*/ 6235 w 13886"/>
              <a:gd name="connsiteY43" fmla="*/ 486 h 19970"/>
              <a:gd name="connsiteX44" fmla="*/ 6867 w 13886"/>
              <a:gd name="connsiteY44" fmla="*/ 819 h 19970"/>
              <a:gd name="connsiteX45" fmla="*/ 7018 w 13886"/>
              <a:gd name="connsiteY45" fmla="*/ 0 h 19970"/>
              <a:gd name="connsiteX0" fmla="*/ 6084 w 12952"/>
              <a:gd name="connsiteY0" fmla="*/ 0 h 19970"/>
              <a:gd name="connsiteX1" fmla="*/ 6536 w 12952"/>
              <a:gd name="connsiteY1" fmla="*/ 1578 h 19970"/>
              <a:gd name="connsiteX2" fmla="*/ 7199 w 12952"/>
              <a:gd name="connsiteY2" fmla="*/ 3005 h 19970"/>
              <a:gd name="connsiteX3" fmla="*/ 7650 w 12952"/>
              <a:gd name="connsiteY3" fmla="*/ 4097 h 19970"/>
              <a:gd name="connsiteX4" fmla="*/ 7801 w 12952"/>
              <a:gd name="connsiteY4" fmla="*/ 4097 h 19970"/>
              <a:gd name="connsiteX5" fmla="*/ 7801 w 12952"/>
              <a:gd name="connsiteY5" fmla="*/ 3460 h 19970"/>
              <a:gd name="connsiteX6" fmla="*/ 8433 w 12952"/>
              <a:gd name="connsiteY6" fmla="*/ 4249 h 19970"/>
              <a:gd name="connsiteX7" fmla="*/ 8584 w 12952"/>
              <a:gd name="connsiteY7" fmla="*/ 4249 h 19970"/>
              <a:gd name="connsiteX8" fmla="*/ 9367 w 12952"/>
              <a:gd name="connsiteY8" fmla="*/ 4583 h 19970"/>
              <a:gd name="connsiteX9" fmla="*/ 10452 w 12952"/>
              <a:gd name="connsiteY9" fmla="*/ 5524 h 19970"/>
              <a:gd name="connsiteX10" fmla="*/ 11084 w 12952"/>
              <a:gd name="connsiteY10" fmla="*/ 6586 h 19970"/>
              <a:gd name="connsiteX11" fmla="*/ 11837 w 12952"/>
              <a:gd name="connsiteY11" fmla="*/ 7071 h 19970"/>
              <a:gd name="connsiteX12" fmla="*/ 12138 w 12952"/>
              <a:gd name="connsiteY12" fmla="*/ 7071 h 19970"/>
              <a:gd name="connsiteX13" fmla="*/ 12500 w 12952"/>
              <a:gd name="connsiteY13" fmla="*/ 7405 h 19970"/>
              <a:gd name="connsiteX14" fmla="*/ 11837 w 12952"/>
              <a:gd name="connsiteY14" fmla="*/ 7557 h 19970"/>
              <a:gd name="connsiteX15" fmla="*/ 11385 w 12952"/>
              <a:gd name="connsiteY15" fmla="*/ 7860 h 19970"/>
              <a:gd name="connsiteX16" fmla="*/ 12952 w 12952"/>
              <a:gd name="connsiteY16" fmla="*/ 18240 h 19970"/>
              <a:gd name="connsiteX17" fmla="*/ 12500 w 12952"/>
              <a:gd name="connsiteY17" fmla="*/ 19029 h 19970"/>
              <a:gd name="connsiteX18" fmla="*/ 11717 w 12952"/>
              <a:gd name="connsiteY18" fmla="*/ 19029 h 19970"/>
              <a:gd name="connsiteX19" fmla="*/ 11084 w 12952"/>
              <a:gd name="connsiteY19" fmla="*/ 19332 h 19970"/>
              <a:gd name="connsiteX20" fmla="*/ 10150 w 12952"/>
              <a:gd name="connsiteY20" fmla="*/ 19332 h 19970"/>
              <a:gd name="connsiteX21" fmla="*/ 9668 w 12952"/>
              <a:gd name="connsiteY21" fmla="*/ 19029 h 19970"/>
              <a:gd name="connsiteX22" fmla="*/ 8885 w 12952"/>
              <a:gd name="connsiteY22" fmla="*/ 19029 h 19970"/>
              <a:gd name="connsiteX23" fmla="*/ 8433 w 12952"/>
              <a:gd name="connsiteY23" fmla="*/ 19029 h 19970"/>
              <a:gd name="connsiteX24" fmla="*/ 7801 w 12952"/>
              <a:gd name="connsiteY24" fmla="*/ 19970 h 19970"/>
              <a:gd name="connsiteX25" fmla="*/ 6415 w 12952"/>
              <a:gd name="connsiteY25" fmla="*/ 19788 h 19970"/>
              <a:gd name="connsiteX26" fmla="*/ 5150 w 12952"/>
              <a:gd name="connsiteY26" fmla="*/ 19029 h 19970"/>
              <a:gd name="connsiteX27" fmla="*/ 3584 w 12952"/>
              <a:gd name="connsiteY27" fmla="*/ 18543 h 19970"/>
              <a:gd name="connsiteX28" fmla="*/ 2831 w 12952"/>
              <a:gd name="connsiteY28" fmla="*/ 18240 h 19970"/>
              <a:gd name="connsiteX29" fmla="*/ 2831 w 12952"/>
              <a:gd name="connsiteY29" fmla="*/ 17299 h 19970"/>
              <a:gd name="connsiteX30" fmla="*/ 2349 w 12952"/>
              <a:gd name="connsiteY30" fmla="*/ 17299 h 19970"/>
              <a:gd name="connsiteX31" fmla="*/ 2018 w 12952"/>
              <a:gd name="connsiteY31" fmla="*/ 16662 h 19970"/>
              <a:gd name="connsiteX32" fmla="*/ 1897 w 12952"/>
              <a:gd name="connsiteY32" fmla="*/ 16055 h 19970"/>
              <a:gd name="connsiteX33" fmla="*/ 783 w 12952"/>
              <a:gd name="connsiteY33" fmla="*/ 15266 h 19970"/>
              <a:gd name="connsiteX34" fmla="*/ 0 w 12952"/>
              <a:gd name="connsiteY34" fmla="*/ 14446 h 19970"/>
              <a:gd name="connsiteX35" fmla="*/ 3283 w 12952"/>
              <a:gd name="connsiteY35" fmla="*/ 6282 h 19970"/>
              <a:gd name="connsiteX36" fmla="*/ 3584 w 12952"/>
              <a:gd name="connsiteY36" fmla="*/ 4583 h 19970"/>
              <a:gd name="connsiteX37" fmla="*/ 4066 w 12952"/>
              <a:gd name="connsiteY37" fmla="*/ 2853 h 19970"/>
              <a:gd name="connsiteX38" fmla="*/ 4066 w 12952"/>
              <a:gd name="connsiteY38" fmla="*/ 2064 h 19970"/>
              <a:gd name="connsiteX39" fmla="*/ 4367 w 12952"/>
              <a:gd name="connsiteY39" fmla="*/ 1244 h 19970"/>
              <a:gd name="connsiteX40" fmla="*/ 4849 w 12952"/>
              <a:gd name="connsiteY40" fmla="*/ 1244 h 19970"/>
              <a:gd name="connsiteX41" fmla="*/ 4849 w 12952"/>
              <a:gd name="connsiteY41" fmla="*/ 941 h 19970"/>
              <a:gd name="connsiteX42" fmla="*/ 5301 w 12952"/>
              <a:gd name="connsiteY42" fmla="*/ 486 h 19970"/>
              <a:gd name="connsiteX43" fmla="*/ 5933 w 12952"/>
              <a:gd name="connsiteY43" fmla="*/ 819 h 19970"/>
              <a:gd name="connsiteX44" fmla="*/ 6084 w 12952"/>
              <a:gd name="connsiteY44" fmla="*/ 0 h 19970"/>
              <a:gd name="connsiteX0" fmla="*/ 5301 w 12169"/>
              <a:gd name="connsiteY0" fmla="*/ 0 h 19970"/>
              <a:gd name="connsiteX1" fmla="*/ 5753 w 12169"/>
              <a:gd name="connsiteY1" fmla="*/ 1578 h 19970"/>
              <a:gd name="connsiteX2" fmla="*/ 6416 w 12169"/>
              <a:gd name="connsiteY2" fmla="*/ 3005 h 19970"/>
              <a:gd name="connsiteX3" fmla="*/ 6867 w 12169"/>
              <a:gd name="connsiteY3" fmla="*/ 4097 h 19970"/>
              <a:gd name="connsiteX4" fmla="*/ 7018 w 12169"/>
              <a:gd name="connsiteY4" fmla="*/ 4097 h 19970"/>
              <a:gd name="connsiteX5" fmla="*/ 7018 w 12169"/>
              <a:gd name="connsiteY5" fmla="*/ 3460 h 19970"/>
              <a:gd name="connsiteX6" fmla="*/ 7650 w 12169"/>
              <a:gd name="connsiteY6" fmla="*/ 4249 h 19970"/>
              <a:gd name="connsiteX7" fmla="*/ 7801 w 12169"/>
              <a:gd name="connsiteY7" fmla="*/ 4249 h 19970"/>
              <a:gd name="connsiteX8" fmla="*/ 8584 w 12169"/>
              <a:gd name="connsiteY8" fmla="*/ 4583 h 19970"/>
              <a:gd name="connsiteX9" fmla="*/ 9669 w 12169"/>
              <a:gd name="connsiteY9" fmla="*/ 5524 h 19970"/>
              <a:gd name="connsiteX10" fmla="*/ 10301 w 12169"/>
              <a:gd name="connsiteY10" fmla="*/ 6586 h 19970"/>
              <a:gd name="connsiteX11" fmla="*/ 11054 w 12169"/>
              <a:gd name="connsiteY11" fmla="*/ 7071 h 19970"/>
              <a:gd name="connsiteX12" fmla="*/ 11355 w 12169"/>
              <a:gd name="connsiteY12" fmla="*/ 7071 h 19970"/>
              <a:gd name="connsiteX13" fmla="*/ 11717 w 12169"/>
              <a:gd name="connsiteY13" fmla="*/ 7405 h 19970"/>
              <a:gd name="connsiteX14" fmla="*/ 11054 w 12169"/>
              <a:gd name="connsiteY14" fmla="*/ 7557 h 19970"/>
              <a:gd name="connsiteX15" fmla="*/ 10602 w 12169"/>
              <a:gd name="connsiteY15" fmla="*/ 7860 h 19970"/>
              <a:gd name="connsiteX16" fmla="*/ 12169 w 12169"/>
              <a:gd name="connsiteY16" fmla="*/ 18240 h 19970"/>
              <a:gd name="connsiteX17" fmla="*/ 11717 w 12169"/>
              <a:gd name="connsiteY17" fmla="*/ 19029 h 19970"/>
              <a:gd name="connsiteX18" fmla="*/ 10934 w 12169"/>
              <a:gd name="connsiteY18" fmla="*/ 19029 h 19970"/>
              <a:gd name="connsiteX19" fmla="*/ 10301 w 12169"/>
              <a:gd name="connsiteY19" fmla="*/ 19332 h 19970"/>
              <a:gd name="connsiteX20" fmla="*/ 9367 w 12169"/>
              <a:gd name="connsiteY20" fmla="*/ 19332 h 19970"/>
              <a:gd name="connsiteX21" fmla="*/ 8885 w 12169"/>
              <a:gd name="connsiteY21" fmla="*/ 19029 h 19970"/>
              <a:gd name="connsiteX22" fmla="*/ 8102 w 12169"/>
              <a:gd name="connsiteY22" fmla="*/ 19029 h 19970"/>
              <a:gd name="connsiteX23" fmla="*/ 7650 w 12169"/>
              <a:gd name="connsiteY23" fmla="*/ 19029 h 19970"/>
              <a:gd name="connsiteX24" fmla="*/ 7018 w 12169"/>
              <a:gd name="connsiteY24" fmla="*/ 19970 h 19970"/>
              <a:gd name="connsiteX25" fmla="*/ 5632 w 12169"/>
              <a:gd name="connsiteY25" fmla="*/ 19788 h 19970"/>
              <a:gd name="connsiteX26" fmla="*/ 4367 w 12169"/>
              <a:gd name="connsiteY26" fmla="*/ 19029 h 19970"/>
              <a:gd name="connsiteX27" fmla="*/ 2801 w 12169"/>
              <a:gd name="connsiteY27" fmla="*/ 18543 h 19970"/>
              <a:gd name="connsiteX28" fmla="*/ 2048 w 12169"/>
              <a:gd name="connsiteY28" fmla="*/ 18240 h 19970"/>
              <a:gd name="connsiteX29" fmla="*/ 2048 w 12169"/>
              <a:gd name="connsiteY29" fmla="*/ 17299 h 19970"/>
              <a:gd name="connsiteX30" fmla="*/ 1566 w 12169"/>
              <a:gd name="connsiteY30" fmla="*/ 17299 h 19970"/>
              <a:gd name="connsiteX31" fmla="*/ 1235 w 12169"/>
              <a:gd name="connsiteY31" fmla="*/ 16662 h 19970"/>
              <a:gd name="connsiteX32" fmla="*/ 1114 w 12169"/>
              <a:gd name="connsiteY32" fmla="*/ 16055 h 19970"/>
              <a:gd name="connsiteX33" fmla="*/ 0 w 12169"/>
              <a:gd name="connsiteY33" fmla="*/ 15266 h 19970"/>
              <a:gd name="connsiteX34" fmla="*/ 2500 w 12169"/>
              <a:gd name="connsiteY34" fmla="*/ 6282 h 19970"/>
              <a:gd name="connsiteX35" fmla="*/ 2801 w 12169"/>
              <a:gd name="connsiteY35" fmla="*/ 4583 h 19970"/>
              <a:gd name="connsiteX36" fmla="*/ 3283 w 12169"/>
              <a:gd name="connsiteY36" fmla="*/ 2853 h 19970"/>
              <a:gd name="connsiteX37" fmla="*/ 3283 w 12169"/>
              <a:gd name="connsiteY37" fmla="*/ 2064 h 19970"/>
              <a:gd name="connsiteX38" fmla="*/ 3584 w 12169"/>
              <a:gd name="connsiteY38" fmla="*/ 1244 h 19970"/>
              <a:gd name="connsiteX39" fmla="*/ 4066 w 12169"/>
              <a:gd name="connsiteY39" fmla="*/ 1244 h 19970"/>
              <a:gd name="connsiteX40" fmla="*/ 4066 w 12169"/>
              <a:gd name="connsiteY40" fmla="*/ 941 h 19970"/>
              <a:gd name="connsiteX41" fmla="*/ 4518 w 12169"/>
              <a:gd name="connsiteY41" fmla="*/ 486 h 19970"/>
              <a:gd name="connsiteX42" fmla="*/ 5150 w 12169"/>
              <a:gd name="connsiteY42" fmla="*/ 819 h 19970"/>
              <a:gd name="connsiteX43" fmla="*/ 5301 w 12169"/>
              <a:gd name="connsiteY43" fmla="*/ 0 h 19970"/>
              <a:gd name="connsiteX0" fmla="*/ 4187 w 11055"/>
              <a:gd name="connsiteY0" fmla="*/ 0 h 19970"/>
              <a:gd name="connsiteX1" fmla="*/ 4639 w 11055"/>
              <a:gd name="connsiteY1" fmla="*/ 1578 h 19970"/>
              <a:gd name="connsiteX2" fmla="*/ 5302 w 11055"/>
              <a:gd name="connsiteY2" fmla="*/ 3005 h 19970"/>
              <a:gd name="connsiteX3" fmla="*/ 5753 w 11055"/>
              <a:gd name="connsiteY3" fmla="*/ 4097 h 19970"/>
              <a:gd name="connsiteX4" fmla="*/ 5904 w 11055"/>
              <a:gd name="connsiteY4" fmla="*/ 4097 h 19970"/>
              <a:gd name="connsiteX5" fmla="*/ 5904 w 11055"/>
              <a:gd name="connsiteY5" fmla="*/ 3460 h 19970"/>
              <a:gd name="connsiteX6" fmla="*/ 6536 w 11055"/>
              <a:gd name="connsiteY6" fmla="*/ 4249 h 19970"/>
              <a:gd name="connsiteX7" fmla="*/ 6687 w 11055"/>
              <a:gd name="connsiteY7" fmla="*/ 4249 h 19970"/>
              <a:gd name="connsiteX8" fmla="*/ 7470 w 11055"/>
              <a:gd name="connsiteY8" fmla="*/ 4583 h 19970"/>
              <a:gd name="connsiteX9" fmla="*/ 8555 w 11055"/>
              <a:gd name="connsiteY9" fmla="*/ 5524 h 19970"/>
              <a:gd name="connsiteX10" fmla="*/ 9187 w 11055"/>
              <a:gd name="connsiteY10" fmla="*/ 6586 h 19970"/>
              <a:gd name="connsiteX11" fmla="*/ 9940 w 11055"/>
              <a:gd name="connsiteY11" fmla="*/ 7071 h 19970"/>
              <a:gd name="connsiteX12" fmla="*/ 10241 w 11055"/>
              <a:gd name="connsiteY12" fmla="*/ 7071 h 19970"/>
              <a:gd name="connsiteX13" fmla="*/ 10603 w 11055"/>
              <a:gd name="connsiteY13" fmla="*/ 7405 h 19970"/>
              <a:gd name="connsiteX14" fmla="*/ 9940 w 11055"/>
              <a:gd name="connsiteY14" fmla="*/ 7557 h 19970"/>
              <a:gd name="connsiteX15" fmla="*/ 9488 w 11055"/>
              <a:gd name="connsiteY15" fmla="*/ 7860 h 19970"/>
              <a:gd name="connsiteX16" fmla="*/ 11055 w 11055"/>
              <a:gd name="connsiteY16" fmla="*/ 18240 h 19970"/>
              <a:gd name="connsiteX17" fmla="*/ 10603 w 11055"/>
              <a:gd name="connsiteY17" fmla="*/ 19029 h 19970"/>
              <a:gd name="connsiteX18" fmla="*/ 9820 w 11055"/>
              <a:gd name="connsiteY18" fmla="*/ 19029 h 19970"/>
              <a:gd name="connsiteX19" fmla="*/ 9187 w 11055"/>
              <a:gd name="connsiteY19" fmla="*/ 19332 h 19970"/>
              <a:gd name="connsiteX20" fmla="*/ 8253 w 11055"/>
              <a:gd name="connsiteY20" fmla="*/ 19332 h 19970"/>
              <a:gd name="connsiteX21" fmla="*/ 7771 w 11055"/>
              <a:gd name="connsiteY21" fmla="*/ 19029 h 19970"/>
              <a:gd name="connsiteX22" fmla="*/ 6988 w 11055"/>
              <a:gd name="connsiteY22" fmla="*/ 19029 h 19970"/>
              <a:gd name="connsiteX23" fmla="*/ 6536 w 11055"/>
              <a:gd name="connsiteY23" fmla="*/ 19029 h 19970"/>
              <a:gd name="connsiteX24" fmla="*/ 5904 w 11055"/>
              <a:gd name="connsiteY24" fmla="*/ 19970 h 19970"/>
              <a:gd name="connsiteX25" fmla="*/ 4518 w 11055"/>
              <a:gd name="connsiteY25" fmla="*/ 19788 h 19970"/>
              <a:gd name="connsiteX26" fmla="*/ 3253 w 11055"/>
              <a:gd name="connsiteY26" fmla="*/ 19029 h 19970"/>
              <a:gd name="connsiteX27" fmla="*/ 1687 w 11055"/>
              <a:gd name="connsiteY27" fmla="*/ 18543 h 19970"/>
              <a:gd name="connsiteX28" fmla="*/ 934 w 11055"/>
              <a:gd name="connsiteY28" fmla="*/ 18240 h 19970"/>
              <a:gd name="connsiteX29" fmla="*/ 934 w 11055"/>
              <a:gd name="connsiteY29" fmla="*/ 17299 h 19970"/>
              <a:gd name="connsiteX30" fmla="*/ 452 w 11055"/>
              <a:gd name="connsiteY30" fmla="*/ 17299 h 19970"/>
              <a:gd name="connsiteX31" fmla="*/ 121 w 11055"/>
              <a:gd name="connsiteY31" fmla="*/ 16662 h 19970"/>
              <a:gd name="connsiteX32" fmla="*/ 0 w 11055"/>
              <a:gd name="connsiteY32" fmla="*/ 16055 h 19970"/>
              <a:gd name="connsiteX33" fmla="*/ 1386 w 11055"/>
              <a:gd name="connsiteY33" fmla="*/ 6282 h 19970"/>
              <a:gd name="connsiteX34" fmla="*/ 1687 w 11055"/>
              <a:gd name="connsiteY34" fmla="*/ 4583 h 19970"/>
              <a:gd name="connsiteX35" fmla="*/ 2169 w 11055"/>
              <a:gd name="connsiteY35" fmla="*/ 2853 h 19970"/>
              <a:gd name="connsiteX36" fmla="*/ 2169 w 11055"/>
              <a:gd name="connsiteY36" fmla="*/ 2064 h 19970"/>
              <a:gd name="connsiteX37" fmla="*/ 2470 w 11055"/>
              <a:gd name="connsiteY37" fmla="*/ 1244 h 19970"/>
              <a:gd name="connsiteX38" fmla="*/ 2952 w 11055"/>
              <a:gd name="connsiteY38" fmla="*/ 1244 h 19970"/>
              <a:gd name="connsiteX39" fmla="*/ 2952 w 11055"/>
              <a:gd name="connsiteY39" fmla="*/ 941 h 19970"/>
              <a:gd name="connsiteX40" fmla="*/ 3404 w 11055"/>
              <a:gd name="connsiteY40" fmla="*/ 486 h 19970"/>
              <a:gd name="connsiteX41" fmla="*/ 4036 w 11055"/>
              <a:gd name="connsiteY41" fmla="*/ 819 h 19970"/>
              <a:gd name="connsiteX42" fmla="*/ 4187 w 11055"/>
              <a:gd name="connsiteY42" fmla="*/ 0 h 19970"/>
              <a:gd name="connsiteX0" fmla="*/ 4066 w 10934"/>
              <a:gd name="connsiteY0" fmla="*/ 0 h 19970"/>
              <a:gd name="connsiteX1" fmla="*/ 4518 w 10934"/>
              <a:gd name="connsiteY1" fmla="*/ 1578 h 19970"/>
              <a:gd name="connsiteX2" fmla="*/ 5181 w 10934"/>
              <a:gd name="connsiteY2" fmla="*/ 3005 h 19970"/>
              <a:gd name="connsiteX3" fmla="*/ 5632 w 10934"/>
              <a:gd name="connsiteY3" fmla="*/ 4097 h 19970"/>
              <a:gd name="connsiteX4" fmla="*/ 5783 w 10934"/>
              <a:gd name="connsiteY4" fmla="*/ 4097 h 19970"/>
              <a:gd name="connsiteX5" fmla="*/ 5783 w 10934"/>
              <a:gd name="connsiteY5" fmla="*/ 3460 h 19970"/>
              <a:gd name="connsiteX6" fmla="*/ 6415 w 10934"/>
              <a:gd name="connsiteY6" fmla="*/ 4249 h 19970"/>
              <a:gd name="connsiteX7" fmla="*/ 6566 w 10934"/>
              <a:gd name="connsiteY7" fmla="*/ 4249 h 19970"/>
              <a:gd name="connsiteX8" fmla="*/ 7349 w 10934"/>
              <a:gd name="connsiteY8" fmla="*/ 4583 h 19970"/>
              <a:gd name="connsiteX9" fmla="*/ 8434 w 10934"/>
              <a:gd name="connsiteY9" fmla="*/ 5524 h 19970"/>
              <a:gd name="connsiteX10" fmla="*/ 9066 w 10934"/>
              <a:gd name="connsiteY10" fmla="*/ 6586 h 19970"/>
              <a:gd name="connsiteX11" fmla="*/ 9819 w 10934"/>
              <a:gd name="connsiteY11" fmla="*/ 7071 h 19970"/>
              <a:gd name="connsiteX12" fmla="*/ 10120 w 10934"/>
              <a:gd name="connsiteY12" fmla="*/ 7071 h 19970"/>
              <a:gd name="connsiteX13" fmla="*/ 10482 w 10934"/>
              <a:gd name="connsiteY13" fmla="*/ 7405 h 19970"/>
              <a:gd name="connsiteX14" fmla="*/ 9819 w 10934"/>
              <a:gd name="connsiteY14" fmla="*/ 7557 h 19970"/>
              <a:gd name="connsiteX15" fmla="*/ 9367 w 10934"/>
              <a:gd name="connsiteY15" fmla="*/ 7860 h 19970"/>
              <a:gd name="connsiteX16" fmla="*/ 10934 w 10934"/>
              <a:gd name="connsiteY16" fmla="*/ 18240 h 19970"/>
              <a:gd name="connsiteX17" fmla="*/ 10482 w 10934"/>
              <a:gd name="connsiteY17" fmla="*/ 19029 h 19970"/>
              <a:gd name="connsiteX18" fmla="*/ 9699 w 10934"/>
              <a:gd name="connsiteY18" fmla="*/ 19029 h 19970"/>
              <a:gd name="connsiteX19" fmla="*/ 9066 w 10934"/>
              <a:gd name="connsiteY19" fmla="*/ 19332 h 19970"/>
              <a:gd name="connsiteX20" fmla="*/ 8132 w 10934"/>
              <a:gd name="connsiteY20" fmla="*/ 19332 h 19970"/>
              <a:gd name="connsiteX21" fmla="*/ 7650 w 10934"/>
              <a:gd name="connsiteY21" fmla="*/ 19029 h 19970"/>
              <a:gd name="connsiteX22" fmla="*/ 6867 w 10934"/>
              <a:gd name="connsiteY22" fmla="*/ 19029 h 19970"/>
              <a:gd name="connsiteX23" fmla="*/ 6415 w 10934"/>
              <a:gd name="connsiteY23" fmla="*/ 19029 h 19970"/>
              <a:gd name="connsiteX24" fmla="*/ 5783 w 10934"/>
              <a:gd name="connsiteY24" fmla="*/ 19970 h 19970"/>
              <a:gd name="connsiteX25" fmla="*/ 4397 w 10934"/>
              <a:gd name="connsiteY25" fmla="*/ 19788 h 19970"/>
              <a:gd name="connsiteX26" fmla="*/ 3132 w 10934"/>
              <a:gd name="connsiteY26" fmla="*/ 19029 h 19970"/>
              <a:gd name="connsiteX27" fmla="*/ 1566 w 10934"/>
              <a:gd name="connsiteY27" fmla="*/ 18543 h 19970"/>
              <a:gd name="connsiteX28" fmla="*/ 813 w 10934"/>
              <a:gd name="connsiteY28" fmla="*/ 18240 h 19970"/>
              <a:gd name="connsiteX29" fmla="*/ 813 w 10934"/>
              <a:gd name="connsiteY29" fmla="*/ 17299 h 19970"/>
              <a:gd name="connsiteX30" fmla="*/ 331 w 10934"/>
              <a:gd name="connsiteY30" fmla="*/ 17299 h 19970"/>
              <a:gd name="connsiteX31" fmla="*/ 0 w 10934"/>
              <a:gd name="connsiteY31" fmla="*/ 16662 h 19970"/>
              <a:gd name="connsiteX32" fmla="*/ 1265 w 10934"/>
              <a:gd name="connsiteY32" fmla="*/ 6282 h 19970"/>
              <a:gd name="connsiteX33" fmla="*/ 1566 w 10934"/>
              <a:gd name="connsiteY33" fmla="*/ 4583 h 19970"/>
              <a:gd name="connsiteX34" fmla="*/ 2048 w 10934"/>
              <a:gd name="connsiteY34" fmla="*/ 2853 h 19970"/>
              <a:gd name="connsiteX35" fmla="*/ 2048 w 10934"/>
              <a:gd name="connsiteY35" fmla="*/ 2064 h 19970"/>
              <a:gd name="connsiteX36" fmla="*/ 2349 w 10934"/>
              <a:gd name="connsiteY36" fmla="*/ 1244 h 19970"/>
              <a:gd name="connsiteX37" fmla="*/ 2831 w 10934"/>
              <a:gd name="connsiteY37" fmla="*/ 1244 h 19970"/>
              <a:gd name="connsiteX38" fmla="*/ 2831 w 10934"/>
              <a:gd name="connsiteY38" fmla="*/ 941 h 19970"/>
              <a:gd name="connsiteX39" fmla="*/ 3283 w 10934"/>
              <a:gd name="connsiteY39" fmla="*/ 486 h 19970"/>
              <a:gd name="connsiteX40" fmla="*/ 3915 w 10934"/>
              <a:gd name="connsiteY40" fmla="*/ 819 h 19970"/>
              <a:gd name="connsiteX41" fmla="*/ 4066 w 10934"/>
              <a:gd name="connsiteY41" fmla="*/ 0 h 19970"/>
              <a:gd name="connsiteX0" fmla="*/ 3735 w 10603"/>
              <a:gd name="connsiteY0" fmla="*/ 0 h 19970"/>
              <a:gd name="connsiteX1" fmla="*/ 4187 w 10603"/>
              <a:gd name="connsiteY1" fmla="*/ 1578 h 19970"/>
              <a:gd name="connsiteX2" fmla="*/ 4850 w 10603"/>
              <a:gd name="connsiteY2" fmla="*/ 3005 h 19970"/>
              <a:gd name="connsiteX3" fmla="*/ 5301 w 10603"/>
              <a:gd name="connsiteY3" fmla="*/ 4097 h 19970"/>
              <a:gd name="connsiteX4" fmla="*/ 5452 w 10603"/>
              <a:gd name="connsiteY4" fmla="*/ 4097 h 19970"/>
              <a:gd name="connsiteX5" fmla="*/ 5452 w 10603"/>
              <a:gd name="connsiteY5" fmla="*/ 3460 h 19970"/>
              <a:gd name="connsiteX6" fmla="*/ 6084 w 10603"/>
              <a:gd name="connsiteY6" fmla="*/ 4249 h 19970"/>
              <a:gd name="connsiteX7" fmla="*/ 6235 w 10603"/>
              <a:gd name="connsiteY7" fmla="*/ 4249 h 19970"/>
              <a:gd name="connsiteX8" fmla="*/ 7018 w 10603"/>
              <a:gd name="connsiteY8" fmla="*/ 4583 h 19970"/>
              <a:gd name="connsiteX9" fmla="*/ 8103 w 10603"/>
              <a:gd name="connsiteY9" fmla="*/ 5524 h 19970"/>
              <a:gd name="connsiteX10" fmla="*/ 8735 w 10603"/>
              <a:gd name="connsiteY10" fmla="*/ 6586 h 19970"/>
              <a:gd name="connsiteX11" fmla="*/ 9488 w 10603"/>
              <a:gd name="connsiteY11" fmla="*/ 7071 h 19970"/>
              <a:gd name="connsiteX12" fmla="*/ 9789 w 10603"/>
              <a:gd name="connsiteY12" fmla="*/ 7071 h 19970"/>
              <a:gd name="connsiteX13" fmla="*/ 10151 w 10603"/>
              <a:gd name="connsiteY13" fmla="*/ 7405 h 19970"/>
              <a:gd name="connsiteX14" fmla="*/ 9488 w 10603"/>
              <a:gd name="connsiteY14" fmla="*/ 7557 h 19970"/>
              <a:gd name="connsiteX15" fmla="*/ 9036 w 10603"/>
              <a:gd name="connsiteY15" fmla="*/ 7860 h 19970"/>
              <a:gd name="connsiteX16" fmla="*/ 10603 w 10603"/>
              <a:gd name="connsiteY16" fmla="*/ 18240 h 19970"/>
              <a:gd name="connsiteX17" fmla="*/ 10151 w 10603"/>
              <a:gd name="connsiteY17" fmla="*/ 19029 h 19970"/>
              <a:gd name="connsiteX18" fmla="*/ 9368 w 10603"/>
              <a:gd name="connsiteY18" fmla="*/ 19029 h 19970"/>
              <a:gd name="connsiteX19" fmla="*/ 8735 w 10603"/>
              <a:gd name="connsiteY19" fmla="*/ 19332 h 19970"/>
              <a:gd name="connsiteX20" fmla="*/ 7801 w 10603"/>
              <a:gd name="connsiteY20" fmla="*/ 19332 h 19970"/>
              <a:gd name="connsiteX21" fmla="*/ 7319 w 10603"/>
              <a:gd name="connsiteY21" fmla="*/ 19029 h 19970"/>
              <a:gd name="connsiteX22" fmla="*/ 6536 w 10603"/>
              <a:gd name="connsiteY22" fmla="*/ 19029 h 19970"/>
              <a:gd name="connsiteX23" fmla="*/ 6084 w 10603"/>
              <a:gd name="connsiteY23" fmla="*/ 19029 h 19970"/>
              <a:gd name="connsiteX24" fmla="*/ 5452 w 10603"/>
              <a:gd name="connsiteY24" fmla="*/ 19970 h 19970"/>
              <a:gd name="connsiteX25" fmla="*/ 4066 w 10603"/>
              <a:gd name="connsiteY25" fmla="*/ 19788 h 19970"/>
              <a:gd name="connsiteX26" fmla="*/ 2801 w 10603"/>
              <a:gd name="connsiteY26" fmla="*/ 19029 h 19970"/>
              <a:gd name="connsiteX27" fmla="*/ 1235 w 10603"/>
              <a:gd name="connsiteY27" fmla="*/ 18543 h 19970"/>
              <a:gd name="connsiteX28" fmla="*/ 482 w 10603"/>
              <a:gd name="connsiteY28" fmla="*/ 18240 h 19970"/>
              <a:gd name="connsiteX29" fmla="*/ 482 w 10603"/>
              <a:gd name="connsiteY29" fmla="*/ 17299 h 19970"/>
              <a:gd name="connsiteX30" fmla="*/ 0 w 10603"/>
              <a:gd name="connsiteY30" fmla="*/ 17299 h 19970"/>
              <a:gd name="connsiteX31" fmla="*/ 934 w 10603"/>
              <a:gd name="connsiteY31" fmla="*/ 6282 h 19970"/>
              <a:gd name="connsiteX32" fmla="*/ 1235 w 10603"/>
              <a:gd name="connsiteY32" fmla="*/ 4583 h 19970"/>
              <a:gd name="connsiteX33" fmla="*/ 1717 w 10603"/>
              <a:gd name="connsiteY33" fmla="*/ 2853 h 19970"/>
              <a:gd name="connsiteX34" fmla="*/ 1717 w 10603"/>
              <a:gd name="connsiteY34" fmla="*/ 2064 h 19970"/>
              <a:gd name="connsiteX35" fmla="*/ 2018 w 10603"/>
              <a:gd name="connsiteY35" fmla="*/ 1244 h 19970"/>
              <a:gd name="connsiteX36" fmla="*/ 2500 w 10603"/>
              <a:gd name="connsiteY36" fmla="*/ 1244 h 19970"/>
              <a:gd name="connsiteX37" fmla="*/ 2500 w 10603"/>
              <a:gd name="connsiteY37" fmla="*/ 941 h 19970"/>
              <a:gd name="connsiteX38" fmla="*/ 2952 w 10603"/>
              <a:gd name="connsiteY38" fmla="*/ 486 h 19970"/>
              <a:gd name="connsiteX39" fmla="*/ 3584 w 10603"/>
              <a:gd name="connsiteY39" fmla="*/ 819 h 19970"/>
              <a:gd name="connsiteX40" fmla="*/ 3735 w 10603"/>
              <a:gd name="connsiteY40" fmla="*/ 0 h 19970"/>
              <a:gd name="connsiteX0" fmla="*/ 3253 w 10121"/>
              <a:gd name="connsiteY0" fmla="*/ 0 h 19970"/>
              <a:gd name="connsiteX1" fmla="*/ 3705 w 10121"/>
              <a:gd name="connsiteY1" fmla="*/ 1578 h 19970"/>
              <a:gd name="connsiteX2" fmla="*/ 4368 w 10121"/>
              <a:gd name="connsiteY2" fmla="*/ 3005 h 19970"/>
              <a:gd name="connsiteX3" fmla="*/ 4819 w 10121"/>
              <a:gd name="connsiteY3" fmla="*/ 4097 h 19970"/>
              <a:gd name="connsiteX4" fmla="*/ 4970 w 10121"/>
              <a:gd name="connsiteY4" fmla="*/ 4097 h 19970"/>
              <a:gd name="connsiteX5" fmla="*/ 4970 w 10121"/>
              <a:gd name="connsiteY5" fmla="*/ 3460 h 19970"/>
              <a:gd name="connsiteX6" fmla="*/ 5602 w 10121"/>
              <a:gd name="connsiteY6" fmla="*/ 4249 h 19970"/>
              <a:gd name="connsiteX7" fmla="*/ 5753 w 10121"/>
              <a:gd name="connsiteY7" fmla="*/ 4249 h 19970"/>
              <a:gd name="connsiteX8" fmla="*/ 6536 w 10121"/>
              <a:gd name="connsiteY8" fmla="*/ 4583 h 19970"/>
              <a:gd name="connsiteX9" fmla="*/ 7621 w 10121"/>
              <a:gd name="connsiteY9" fmla="*/ 5524 h 19970"/>
              <a:gd name="connsiteX10" fmla="*/ 8253 w 10121"/>
              <a:gd name="connsiteY10" fmla="*/ 6586 h 19970"/>
              <a:gd name="connsiteX11" fmla="*/ 9006 w 10121"/>
              <a:gd name="connsiteY11" fmla="*/ 7071 h 19970"/>
              <a:gd name="connsiteX12" fmla="*/ 9307 w 10121"/>
              <a:gd name="connsiteY12" fmla="*/ 7071 h 19970"/>
              <a:gd name="connsiteX13" fmla="*/ 9669 w 10121"/>
              <a:gd name="connsiteY13" fmla="*/ 7405 h 19970"/>
              <a:gd name="connsiteX14" fmla="*/ 9006 w 10121"/>
              <a:gd name="connsiteY14" fmla="*/ 7557 h 19970"/>
              <a:gd name="connsiteX15" fmla="*/ 8554 w 10121"/>
              <a:gd name="connsiteY15" fmla="*/ 7860 h 19970"/>
              <a:gd name="connsiteX16" fmla="*/ 10121 w 10121"/>
              <a:gd name="connsiteY16" fmla="*/ 18240 h 19970"/>
              <a:gd name="connsiteX17" fmla="*/ 9669 w 10121"/>
              <a:gd name="connsiteY17" fmla="*/ 19029 h 19970"/>
              <a:gd name="connsiteX18" fmla="*/ 8886 w 10121"/>
              <a:gd name="connsiteY18" fmla="*/ 19029 h 19970"/>
              <a:gd name="connsiteX19" fmla="*/ 8253 w 10121"/>
              <a:gd name="connsiteY19" fmla="*/ 19332 h 19970"/>
              <a:gd name="connsiteX20" fmla="*/ 7319 w 10121"/>
              <a:gd name="connsiteY20" fmla="*/ 19332 h 19970"/>
              <a:gd name="connsiteX21" fmla="*/ 6837 w 10121"/>
              <a:gd name="connsiteY21" fmla="*/ 19029 h 19970"/>
              <a:gd name="connsiteX22" fmla="*/ 6054 w 10121"/>
              <a:gd name="connsiteY22" fmla="*/ 19029 h 19970"/>
              <a:gd name="connsiteX23" fmla="*/ 5602 w 10121"/>
              <a:gd name="connsiteY23" fmla="*/ 19029 h 19970"/>
              <a:gd name="connsiteX24" fmla="*/ 4970 w 10121"/>
              <a:gd name="connsiteY24" fmla="*/ 19970 h 19970"/>
              <a:gd name="connsiteX25" fmla="*/ 3584 w 10121"/>
              <a:gd name="connsiteY25" fmla="*/ 19788 h 19970"/>
              <a:gd name="connsiteX26" fmla="*/ 2319 w 10121"/>
              <a:gd name="connsiteY26" fmla="*/ 19029 h 19970"/>
              <a:gd name="connsiteX27" fmla="*/ 753 w 10121"/>
              <a:gd name="connsiteY27" fmla="*/ 18543 h 19970"/>
              <a:gd name="connsiteX28" fmla="*/ 0 w 10121"/>
              <a:gd name="connsiteY28" fmla="*/ 18240 h 19970"/>
              <a:gd name="connsiteX29" fmla="*/ 0 w 10121"/>
              <a:gd name="connsiteY29" fmla="*/ 17299 h 19970"/>
              <a:gd name="connsiteX30" fmla="*/ 452 w 10121"/>
              <a:gd name="connsiteY30" fmla="*/ 6282 h 19970"/>
              <a:gd name="connsiteX31" fmla="*/ 753 w 10121"/>
              <a:gd name="connsiteY31" fmla="*/ 4583 h 19970"/>
              <a:gd name="connsiteX32" fmla="*/ 1235 w 10121"/>
              <a:gd name="connsiteY32" fmla="*/ 2853 h 19970"/>
              <a:gd name="connsiteX33" fmla="*/ 1235 w 10121"/>
              <a:gd name="connsiteY33" fmla="*/ 2064 h 19970"/>
              <a:gd name="connsiteX34" fmla="*/ 1536 w 10121"/>
              <a:gd name="connsiteY34" fmla="*/ 1244 h 19970"/>
              <a:gd name="connsiteX35" fmla="*/ 2018 w 10121"/>
              <a:gd name="connsiteY35" fmla="*/ 1244 h 19970"/>
              <a:gd name="connsiteX36" fmla="*/ 2018 w 10121"/>
              <a:gd name="connsiteY36" fmla="*/ 941 h 19970"/>
              <a:gd name="connsiteX37" fmla="*/ 2470 w 10121"/>
              <a:gd name="connsiteY37" fmla="*/ 486 h 19970"/>
              <a:gd name="connsiteX38" fmla="*/ 3102 w 10121"/>
              <a:gd name="connsiteY38" fmla="*/ 819 h 19970"/>
              <a:gd name="connsiteX39" fmla="*/ 3253 w 10121"/>
              <a:gd name="connsiteY39" fmla="*/ 0 h 19970"/>
              <a:gd name="connsiteX0" fmla="*/ 3253 w 10121"/>
              <a:gd name="connsiteY0" fmla="*/ 0 h 19970"/>
              <a:gd name="connsiteX1" fmla="*/ 3705 w 10121"/>
              <a:gd name="connsiteY1" fmla="*/ 1578 h 19970"/>
              <a:gd name="connsiteX2" fmla="*/ 4368 w 10121"/>
              <a:gd name="connsiteY2" fmla="*/ 3005 h 19970"/>
              <a:gd name="connsiteX3" fmla="*/ 4819 w 10121"/>
              <a:gd name="connsiteY3" fmla="*/ 4097 h 19970"/>
              <a:gd name="connsiteX4" fmla="*/ 4970 w 10121"/>
              <a:gd name="connsiteY4" fmla="*/ 4097 h 19970"/>
              <a:gd name="connsiteX5" fmla="*/ 4970 w 10121"/>
              <a:gd name="connsiteY5" fmla="*/ 3460 h 19970"/>
              <a:gd name="connsiteX6" fmla="*/ 5602 w 10121"/>
              <a:gd name="connsiteY6" fmla="*/ 4249 h 19970"/>
              <a:gd name="connsiteX7" fmla="*/ 5753 w 10121"/>
              <a:gd name="connsiteY7" fmla="*/ 4249 h 19970"/>
              <a:gd name="connsiteX8" fmla="*/ 6536 w 10121"/>
              <a:gd name="connsiteY8" fmla="*/ 4583 h 19970"/>
              <a:gd name="connsiteX9" fmla="*/ 7621 w 10121"/>
              <a:gd name="connsiteY9" fmla="*/ 5524 h 19970"/>
              <a:gd name="connsiteX10" fmla="*/ 8253 w 10121"/>
              <a:gd name="connsiteY10" fmla="*/ 6586 h 19970"/>
              <a:gd name="connsiteX11" fmla="*/ 9006 w 10121"/>
              <a:gd name="connsiteY11" fmla="*/ 7071 h 19970"/>
              <a:gd name="connsiteX12" fmla="*/ 9307 w 10121"/>
              <a:gd name="connsiteY12" fmla="*/ 7071 h 19970"/>
              <a:gd name="connsiteX13" fmla="*/ 9669 w 10121"/>
              <a:gd name="connsiteY13" fmla="*/ 7405 h 19970"/>
              <a:gd name="connsiteX14" fmla="*/ 9006 w 10121"/>
              <a:gd name="connsiteY14" fmla="*/ 7557 h 19970"/>
              <a:gd name="connsiteX15" fmla="*/ 8554 w 10121"/>
              <a:gd name="connsiteY15" fmla="*/ 7860 h 19970"/>
              <a:gd name="connsiteX16" fmla="*/ 10121 w 10121"/>
              <a:gd name="connsiteY16" fmla="*/ 18240 h 19970"/>
              <a:gd name="connsiteX17" fmla="*/ 9669 w 10121"/>
              <a:gd name="connsiteY17" fmla="*/ 19029 h 19970"/>
              <a:gd name="connsiteX18" fmla="*/ 8886 w 10121"/>
              <a:gd name="connsiteY18" fmla="*/ 19029 h 19970"/>
              <a:gd name="connsiteX19" fmla="*/ 8253 w 10121"/>
              <a:gd name="connsiteY19" fmla="*/ 19332 h 19970"/>
              <a:gd name="connsiteX20" fmla="*/ 7319 w 10121"/>
              <a:gd name="connsiteY20" fmla="*/ 19332 h 19970"/>
              <a:gd name="connsiteX21" fmla="*/ 6837 w 10121"/>
              <a:gd name="connsiteY21" fmla="*/ 19029 h 19970"/>
              <a:gd name="connsiteX22" fmla="*/ 6054 w 10121"/>
              <a:gd name="connsiteY22" fmla="*/ 19029 h 19970"/>
              <a:gd name="connsiteX23" fmla="*/ 5602 w 10121"/>
              <a:gd name="connsiteY23" fmla="*/ 19029 h 19970"/>
              <a:gd name="connsiteX24" fmla="*/ 4970 w 10121"/>
              <a:gd name="connsiteY24" fmla="*/ 19970 h 19970"/>
              <a:gd name="connsiteX25" fmla="*/ 3584 w 10121"/>
              <a:gd name="connsiteY25" fmla="*/ 19788 h 19970"/>
              <a:gd name="connsiteX26" fmla="*/ 2319 w 10121"/>
              <a:gd name="connsiteY26" fmla="*/ 19029 h 19970"/>
              <a:gd name="connsiteX27" fmla="*/ 753 w 10121"/>
              <a:gd name="connsiteY27" fmla="*/ 18543 h 19970"/>
              <a:gd name="connsiteX28" fmla="*/ 0 w 10121"/>
              <a:gd name="connsiteY28" fmla="*/ 18240 h 19970"/>
              <a:gd name="connsiteX29" fmla="*/ 452 w 10121"/>
              <a:gd name="connsiteY29" fmla="*/ 6282 h 19970"/>
              <a:gd name="connsiteX30" fmla="*/ 753 w 10121"/>
              <a:gd name="connsiteY30" fmla="*/ 4583 h 19970"/>
              <a:gd name="connsiteX31" fmla="*/ 1235 w 10121"/>
              <a:gd name="connsiteY31" fmla="*/ 2853 h 19970"/>
              <a:gd name="connsiteX32" fmla="*/ 1235 w 10121"/>
              <a:gd name="connsiteY32" fmla="*/ 2064 h 19970"/>
              <a:gd name="connsiteX33" fmla="*/ 1536 w 10121"/>
              <a:gd name="connsiteY33" fmla="*/ 1244 h 19970"/>
              <a:gd name="connsiteX34" fmla="*/ 2018 w 10121"/>
              <a:gd name="connsiteY34" fmla="*/ 1244 h 19970"/>
              <a:gd name="connsiteX35" fmla="*/ 2018 w 10121"/>
              <a:gd name="connsiteY35" fmla="*/ 941 h 19970"/>
              <a:gd name="connsiteX36" fmla="*/ 2470 w 10121"/>
              <a:gd name="connsiteY36" fmla="*/ 486 h 19970"/>
              <a:gd name="connsiteX37" fmla="*/ 3102 w 10121"/>
              <a:gd name="connsiteY37" fmla="*/ 819 h 19970"/>
              <a:gd name="connsiteX38" fmla="*/ 3253 w 10121"/>
              <a:gd name="connsiteY38" fmla="*/ 0 h 19970"/>
              <a:gd name="connsiteX0" fmla="*/ 2801 w 9669"/>
              <a:gd name="connsiteY0" fmla="*/ 0 h 19970"/>
              <a:gd name="connsiteX1" fmla="*/ 3253 w 9669"/>
              <a:gd name="connsiteY1" fmla="*/ 1578 h 19970"/>
              <a:gd name="connsiteX2" fmla="*/ 3916 w 9669"/>
              <a:gd name="connsiteY2" fmla="*/ 3005 h 19970"/>
              <a:gd name="connsiteX3" fmla="*/ 4367 w 9669"/>
              <a:gd name="connsiteY3" fmla="*/ 4097 h 19970"/>
              <a:gd name="connsiteX4" fmla="*/ 4518 w 9669"/>
              <a:gd name="connsiteY4" fmla="*/ 4097 h 19970"/>
              <a:gd name="connsiteX5" fmla="*/ 4518 w 9669"/>
              <a:gd name="connsiteY5" fmla="*/ 3460 h 19970"/>
              <a:gd name="connsiteX6" fmla="*/ 5150 w 9669"/>
              <a:gd name="connsiteY6" fmla="*/ 4249 h 19970"/>
              <a:gd name="connsiteX7" fmla="*/ 5301 w 9669"/>
              <a:gd name="connsiteY7" fmla="*/ 4249 h 19970"/>
              <a:gd name="connsiteX8" fmla="*/ 6084 w 9669"/>
              <a:gd name="connsiteY8" fmla="*/ 4583 h 19970"/>
              <a:gd name="connsiteX9" fmla="*/ 7169 w 9669"/>
              <a:gd name="connsiteY9" fmla="*/ 5524 h 19970"/>
              <a:gd name="connsiteX10" fmla="*/ 7801 w 9669"/>
              <a:gd name="connsiteY10" fmla="*/ 6586 h 19970"/>
              <a:gd name="connsiteX11" fmla="*/ 8554 w 9669"/>
              <a:gd name="connsiteY11" fmla="*/ 7071 h 19970"/>
              <a:gd name="connsiteX12" fmla="*/ 8855 w 9669"/>
              <a:gd name="connsiteY12" fmla="*/ 7071 h 19970"/>
              <a:gd name="connsiteX13" fmla="*/ 9217 w 9669"/>
              <a:gd name="connsiteY13" fmla="*/ 7405 h 19970"/>
              <a:gd name="connsiteX14" fmla="*/ 8554 w 9669"/>
              <a:gd name="connsiteY14" fmla="*/ 7557 h 19970"/>
              <a:gd name="connsiteX15" fmla="*/ 8102 w 9669"/>
              <a:gd name="connsiteY15" fmla="*/ 7860 h 19970"/>
              <a:gd name="connsiteX16" fmla="*/ 9669 w 9669"/>
              <a:gd name="connsiteY16" fmla="*/ 18240 h 19970"/>
              <a:gd name="connsiteX17" fmla="*/ 9217 w 9669"/>
              <a:gd name="connsiteY17" fmla="*/ 19029 h 19970"/>
              <a:gd name="connsiteX18" fmla="*/ 8434 w 9669"/>
              <a:gd name="connsiteY18" fmla="*/ 19029 h 19970"/>
              <a:gd name="connsiteX19" fmla="*/ 7801 w 9669"/>
              <a:gd name="connsiteY19" fmla="*/ 19332 h 19970"/>
              <a:gd name="connsiteX20" fmla="*/ 6867 w 9669"/>
              <a:gd name="connsiteY20" fmla="*/ 19332 h 19970"/>
              <a:gd name="connsiteX21" fmla="*/ 6385 w 9669"/>
              <a:gd name="connsiteY21" fmla="*/ 19029 h 19970"/>
              <a:gd name="connsiteX22" fmla="*/ 5602 w 9669"/>
              <a:gd name="connsiteY22" fmla="*/ 19029 h 19970"/>
              <a:gd name="connsiteX23" fmla="*/ 5150 w 9669"/>
              <a:gd name="connsiteY23" fmla="*/ 19029 h 19970"/>
              <a:gd name="connsiteX24" fmla="*/ 4518 w 9669"/>
              <a:gd name="connsiteY24" fmla="*/ 19970 h 19970"/>
              <a:gd name="connsiteX25" fmla="*/ 3132 w 9669"/>
              <a:gd name="connsiteY25" fmla="*/ 19788 h 19970"/>
              <a:gd name="connsiteX26" fmla="*/ 1867 w 9669"/>
              <a:gd name="connsiteY26" fmla="*/ 19029 h 19970"/>
              <a:gd name="connsiteX27" fmla="*/ 301 w 9669"/>
              <a:gd name="connsiteY27" fmla="*/ 18543 h 19970"/>
              <a:gd name="connsiteX28" fmla="*/ 0 w 9669"/>
              <a:gd name="connsiteY28" fmla="*/ 6282 h 19970"/>
              <a:gd name="connsiteX29" fmla="*/ 301 w 9669"/>
              <a:gd name="connsiteY29" fmla="*/ 4583 h 19970"/>
              <a:gd name="connsiteX30" fmla="*/ 783 w 9669"/>
              <a:gd name="connsiteY30" fmla="*/ 2853 h 19970"/>
              <a:gd name="connsiteX31" fmla="*/ 783 w 9669"/>
              <a:gd name="connsiteY31" fmla="*/ 2064 h 19970"/>
              <a:gd name="connsiteX32" fmla="*/ 1084 w 9669"/>
              <a:gd name="connsiteY32" fmla="*/ 1244 h 19970"/>
              <a:gd name="connsiteX33" fmla="*/ 1566 w 9669"/>
              <a:gd name="connsiteY33" fmla="*/ 1244 h 19970"/>
              <a:gd name="connsiteX34" fmla="*/ 1566 w 9669"/>
              <a:gd name="connsiteY34" fmla="*/ 941 h 19970"/>
              <a:gd name="connsiteX35" fmla="*/ 2018 w 9669"/>
              <a:gd name="connsiteY35" fmla="*/ 486 h 19970"/>
              <a:gd name="connsiteX36" fmla="*/ 2650 w 9669"/>
              <a:gd name="connsiteY36" fmla="*/ 819 h 19970"/>
              <a:gd name="connsiteX37" fmla="*/ 2801 w 9669"/>
              <a:gd name="connsiteY37" fmla="*/ 0 h 19970"/>
              <a:gd name="connsiteX0" fmla="*/ 2897 w 10000"/>
              <a:gd name="connsiteY0" fmla="*/ 0 h 10000"/>
              <a:gd name="connsiteX1" fmla="*/ 3364 w 10000"/>
              <a:gd name="connsiteY1" fmla="*/ 790 h 10000"/>
              <a:gd name="connsiteX2" fmla="*/ 4050 w 10000"/>
              <a:gd name="connsiteY2" fmla="*/ 1505 h 10000"/>
              <a:gd name="connsiteX3" fmla="*/ 4516 w 10000"/>
              <a:gd name="connsiteY3" fmla="*/ 2052 h 10000"/>
              <a:gd name="connsiteX4" fmla="*/ 4673 w 10000"/>
              <a:gd name="connsiteY4" fmla="*/ 2052 h 10000"/>
              <a:gd name="connsiteX5" fmla="*/ 4673 w 10000"/>
              <a:gd name="connsiteY5" fmla="*/ 1733 h 10000"/>
              <a:gd name="connsiteX6" fmla="*/ 5326 w 10000"/>
              <a:gd name="connsiteY6" fmla="*/ 2128 h 10000"/>
              <a:gd name="connsiteX7" fmla="*/ 5482 w 10000"/>
              <a:gd name="connsiteY7" fmla="*/ 2128 h 10000"/>
              <a:gd name="connsiteX8" fmla="*/ 6292 w 10000"/>
              <a:gd name="connsiteY8" fmla="*/ 2295 h 10000"/>
              <a:gd name="connsiteX9" fmla="*/ 7414 w 10000"/>
              <a:gd name="connsiteY9" fmla="*/ 2766 h 10000"/>
              <a:gd name="connsiteX10" fmla="*/ 8068 w 10000"/>
              <a:gd name="connsiteY10" fmla="*/ 3298 h 10000"/>
              <a:gd name="connsiteX11" fmla="*/ 8847 w 10000"/>
              <a:gd name="connsiteY11" fmla="*/ 3541 h 10000"/>
              <a:gd name="connsiteX12" fmla="*/ 9158 w 10000"/>
              <a:gd name="connsiteY12" fmla="*/ 3541 h 10000"/>
              <a:gd name="connsiteX13" fmla="*/ 9533 w 10000"/>
              <a:gd name="connsiteY13" fmla="*/ 3708 h 10000"/>
              <a:gd name="connsiteX14" fmla="*/ 8847 w 10000"/>
              <a:gd name="connsiteY14" fmla="*/ 3784 h 10000"/>
              <a:gd name="connsiteX15" fmla="*/ 8379 w 10000"/>
              <a:gd name="connsiteY15" fmla="*/ 3936 h 10000"/>
              <a:gd name="connsiteX16" fmla="*/ 10000 w 10000"/>
              <a:gd name="connsiteY16" fmla="*/ 9134 h 10000"/>
              <a:gd name="connsiteX17" fmla="*/ 9533 w 10000"/>
              <a:gd name="connsiteY17" fmla="*/ 9529 h 10000"/>
              <a:gd name="connsiteX18" fmla="*/ 8723 w 10000"/>
              <a:gd name="connsiteY18" fmla="*/ 9529 h 10000"/>
              <a:gd name="connsiteX19" fmla="*/ 8068 w 10000"/>
              <a:gd name="connsiteY19" fmla="*/ 9681 h 10000"/>
              <a:gd name="connsiteX20" fmla="*/ 7102 w 10000"/>
              <a:gd name="connsiteY20" fmla="*/ 9681 h 10000"/>
              <a:gd name="connsiteX21" fmla="*/ 6604 w 10000"/>
              <a:gd name="connsiteY21" fmla="*/ 9529 h 10000"/>
              <a:gd name="connsiteX22" fmla="*/ 5794 w 10000"/>
              <a:gd name="connsiteY22" fmla="*/ 9529 h 10000"/>
              <a:gd name="connsiteX23" fmla="*/ 5326 w 10000"/>
              <a:gd name="connsiteY23" fmla="*/ 9529 h 10000"/>
              <a:gd name="connsiteX24" fmla="*/ 4673 w 10000"/>
              <a:gd name="connsiteY24" fmla="*/ 10000 h 10000"/>
              <a:gd name="connsiteX25" fmla="*/ 3239 w 10000"/>
              <a:gd name="connsiteY25" fmla="*/ 9909 h 10000"/>
              <a:gd name="connsiteX26" fmla="*/ 1931 w 10000"/>
              <a:gd name="connsiteY26" fmla="*/ 9529 h 10000"/>
              <a:gd name="connsiteX27" fmla="*/ 0 w 10000"/>
              <a:gd name="connsiteY27" fmla="*/ 3146 h 10000"/>
              <a:gd name="connsiteX28" fmla="*/ 311 w 10000"/>
              <a:gd name="connsiteY28" fmla="*/ 2295 h 10000"/>
              <a:gd name="connsiteX29" fmla="*/ 810 w 10000"/>
              <a:gd name="connsiteY29" fmla="*/ 1429 h 10000"/>
              <a:gd name="connsiteX30" fmla="*/ 810 w 10000"/>
              <a:gd name="connsiteY30" fmla="*/ 1034 h 10000"/>
              <a:gd name="connsiteX31" fmla="*/ 1121 w 10000"/>
              <a:gd name="connsiteY31" fmla="*/ 623 h 10000"/>
              <a:gd name="connsiteX32" fmla="*/ 1620 w 10000"/>
              <a:gd name="connsiteY32" fmla="*/ 623 h 10000"/>
              <a:gd name="connsiteX33" fmla="*/ 1620 w 10000"/>
              <a:gd name="connsiteY33" fmla="*/ 471 h 10000"/>
              <a:gd name="connsiteX34" fmla="*/ 2087 w 10000"/>
              <a:gd name="connsiteY34" fmla="*/ 243 h 10000"/>
              <a:gd name="connsiteX35" fmla="*/ 2741 w 10000"/>
              <a:gd name="connsiteY35" fmla="*/ 410 h 10000"/>
              <a:gd name="connsiteX36" fmla="*/ 2897 w 10000"/>
              <a:gd name="connsiteY36" fmla="*/ 0 h 10000"/>
              <a:gd name="connsiteX0" fmla="*/ 2897 w 10000"/>
              <a:gd name="connsiteY0" fmla="*/ 0 h 9909"/>
              <a:gd name="connsiteX1" fmla="*/ 3364 w 10000"/>
              <a:gd name="connsiteY1" fmla="*/ 790 h 9909"/>
              <a:gd name="connsiteX2" fmla="*/ 4050 w 10000"/>
              <a:gd name="connsiteY2" fmla="*/ 1505 h 9909"/>
              <a:gd name="connsiteX3" fmla="*/ 4516 w 10000"/>
              <a:gd name="connsiteY3" fmla="*/ 2052 h 9909"/>
              <a:gd name="connsiteX4" fmla="*/ 4673 w 10000"/>
              <a:gd name="connsiteY4" fmla="*/ 2052 h 9909"/>
              <a:gd name="connsiteX5" fmla="*/ 4673 w 10000"/>
              <a:gd name="connsiteY5" fmla="*/ 1733 h 9909"/>
              <a:gd name="connsiteX6" fmla="*/ 5326 w 10000"/>
              <a:gd name="connsiteY6" fmla="*/ 2128 h 9909"/>
              <a:gd name="connsiteX7" fmla="*/ 5482 w 10000"/>
              <a:gd name="connsiteY7" fmla="*/ 2128 h 9909"/>
              <a:gd name="connsiteX8" fmla="*/ 6292 w 10000"/>
              <a:gd name="connsiteY8" fmla="*/ 2295 h 9909"/>
              <a:gd name="connsiteX9" fmla="*/ 7414 w 10000"/>
              <a:gd name="connsiteY9" fmla="*/ 2766 h 9909"/>
              <a:gd name="connsiteX10" fmla="*/ 8068 w 10000"/>
              <a:gd name="connsiteY10" fmla="*/ 3298 h 9909"/>
              <a:gd name="connsiteX11" fmla="*/ 8847 w 10000"/>
              <a:gd name="connsiteY11" fmla="*/ 3541 h 9909"/>
              <a:gd name="connsiteX12" fmla="*/ 9158 w 10000"/>
              <a:gd name="connsiteY12" fmla="*/ 3541 h 9909"/>
              <a:gd name="connsiteX13" fmla="*/ 9533 w 10000"/>
              <a:gd name="connsiteY13" fmla="*/ 3708 h 9909"/>
              <a:gd name="connsiteX14" fmla="*/ 8847 w 10000"/>
              <a:gd name="connsiteY14" fmla="*/ 3784 h 9909"/>
              <a:gd name="connsiteX15" fmla="*/ 8379 w 10000"/>
              <a:gd name="connsiteY15" fmla="*/ 3936 h 9909"/>
              <a:gd name="connsiteX16" fmla="*/ 10000 w 10000"/>
              <a:gd name="connsiteY16" fmla="*/ 9134 h 9909"/>
              <a:gd name="connsiteX17" fmla="*/ 9533 w 10000"/>
              <a:gd name="connsiteY17" fmla="*/ 9529 h 9909"/>
              <a:gd name="connsiteX18" fmla="*/ 8723 w 10000"/>
              <a:gd name="connsiteY18" fmla="*/ 9529 h 9909"/>
              <a:gd name="connsiteX19" fmla="*/ 8068 w 10000"/>
              <a:gd name="connsiteY19" fmla="*/ 9681 h 9909"/>
              <a:gd name="connsiteX20" fmla="*/ 7102 w 10000"/>
              <a:gd name="connsiteY20" fmla="*/ 9681 h 9909"/>
              <a:gd name="connsiteX21" fmla="*/ 6604 w 10000"/>
              <a:gd name="connsiteY21" fmla="*/ 9529 h 9909"/>
              <a:gd name="connsiteX22" fmla="*/ 5794 w 10000"/>
              <a:gd name="connsiteY22" fmla="*/ 9529 h 9909"/>
              <a:gd name="connsiteX23" fmla="*/ 5326 w 10000"/>
              <a:gd name="connsiteY23" fmla="*/ 9529 h 9909"/>
              <a:gd name="connsiteX24" fmla="*/ 3239 w 10000"/>
              <a:gd name="connsiteY24" fmla="*/ 9909 h 9909"/>
              <a:gd name="connsiteX25" fmla="*/ 1931 w 10000"/>
              <a:gd name="connsiteY25" fmla="*/ 9529 h 9909"/>
              <a:gd name="connsiteX26" fmla="*/ 0 w 10000"/>
              <a:gd name="connsiteY26" fmla="*/ 3146 h 9909"/>
              <a:gd name="connsiteX27" fmla="*/ 311 w 10000"/>
              <a:gd name="connsiteY27" fmla="*/ 2295 h 9909"/>
              <a:gd name="connsiteX28" fmla="*/ 810 w 10000"/>
              <a:gd name="connsiteY28" fmla="*/ 1429 h 9909"/>
              <a:gd name="connsiteX29" fmla="*/ 810 w 10000"/>
              <a:gd name="connsiteY29" fmla="*/ 1034 h 9909"/>
              <a:gd name="connsiteX30" fmla="*/ 1121 w 10000"/>
              <a:gd name="connsiteY30" fmla="*/ 623 h 9909"/>
              <a:gd name="connsiteX31" fmla="*/ 1620 w 10000"/>
              <a:gd name="connsiteY31" fmla="*/ 623 h 9909"/>
              <a:gd name="connsiteX32" fmla="*/ 1620 w 10000"/>
              <a:gd name="connsiteY32" fmla="*/ 471 h 9909"/>
              <a:gd name="connsiteX33" fmla="*/ 2087 w 10000"/>
              <a:gd name="connsiteY33" fmla="*/ 243 h 9909"/>
              <a:gd name="connsiteX34" fmla="*/ 2741 w 10000"/>
              <a:gd name="connsiteY34" fmla="*/ 410 h 9909"/>
              <a:gd name="connsiteX35" fmla="*/ 2897 w 10000"/>
              <a:gd name="connsiteY35" fmla="*/ 0 h 9909"/>
              <a:gd name="connsiteX0" fmla="*/ 2897 w 10000"/>
              <a:gd name="connsiteY0" fmla="*/ 0 h 10000"/>
              <a:gd name="connsiteX1" fmla="*/ 3364 w 10000"/>
              <a:gd name="connsiteY1" fmla="*/ 797 h 10000"/>
              <a:gd name="connsiteX2" fmla="*/ 4050 w 10000"/>
              <a:gd name="connsiteY2" fmla="*/ 1519 h 10000"/>
              <a:gd name="connsiteX3" fmla="*/ 4516 w 10000"/>
              <a:gd name="connsiteY3" fmla="*/ 2071 h 10000"/>
              <a:gd name="connsiteX4" fmla="*/ 4673 w 10000"/>
              <a:gd name="connsiteY4" fmla="*/ 2071 h 10000"/>
              <a:gd name="connsiteX5" fmla="*/ 4673 w 10000"/>
              <a:gd name="connsiteY5" fmla="*/ 1749 h 10000"/>
              <a:gd name="connsiteX6" fmla="*/ 5326 w 10000"/>
              <a:gd name="connsiteY6" fmla="*/ 2148 h 10000"/>
              <a:gd name="connsiteX7" fmla="*/ 5482 w 10000"/>
              <a:gd name="connsiteY7" fmla="*/ 2148 h 10000"/>
              <a:gd name="connsiteX8" fmla="*/ 6292 w 10000"/>
              <a:gd name="connsiteY8" fmla="*/ 2316 h 10000"/>
              <a:gd name="connsiteX9" fmla="*/ 7414 w 10000"/>
              <a:gd name="connsiteY9" fmla="*/ 2791 h 10000"/>
              <a:gd name="connsiteX10" fmla="*/ 8068 w 10000"/>
              <a:gd name="connsiteY10" fmla="*/ 3328 h 10000"/>
              <a:gd name="connsiteX11" fmla="*/ 8847 w 10000"/>
              <a:gd name="connsiteY11" fmla="*/ 3574 h 10000"/>
              <a:gd name="connsiteX12" fmla="*/ 9158 w 10000"/>
              <a:gd name="connsiteY12" fmla="*/ 3574 h 10000"/>
              <a:gd name="connsiteX13" fmla="*/ 9533 w 10000"/>
              <a:gd name="connsiteY13" fmla="*/ 3742 h 10000"/>
              <a:gd name="connsiteX14" fmla="*/ 8847 w 10000"/>
              <a:gd name="connsiteY14" fmla="*/ 3819 h 10000"/>
              <a:gd name="connsiteX15" fmla="*/ 8379 w 10000"/>
              <a:gd name="connsiteY15" fmla="*/ 3972 h 10000"/>
              <a:gd name="connsiteX16" fmla="*/ 10000 w 10000"/>
              <a:gd name="connsiteY16" fmla="*/ 9218 h 10000"/>
              <a:gd name="connsiteX17" fmla="*/ 9533 w 10000"/>
              <a:gd name="connsiteY17" fmla="*/ 9617 h 10000"/>
              <a:gd name="connsiteX18" fmla="*/ 8723 w 10000"/>
              <a:gd name="connsiteY18" fmla="*/ 9617 h 10000"/>
              <a:gd name="connsiteX19" fmla="*/ 8068 w 10000"/>
              <a:gd name="connsiteY19" fmla="*/ 9770 h 10000"/>
              <a:gd name="connsiteX20" fmla="*/ 7102 w 10000"/>
              <a:gd name="connsiteY20" fmla="*/ 9770 h 10000"/>
              <a:gd name="connsiteX21" fmla="*/ 6604 w 10000"/>
              <a:gd name="connsiteY21" fmla="*/ 9617 h 10000"/>
              <a:gd name="connsiteX22" fmla="*/ 5794 w 10000"/>
              <a:gd name="connsiteY22" fmla="*/ 9617 h 10000"/>
              <a:gd name="connsiteX23" fmla="*/ 3239 w 10000"/>
              <a:gd name="connsiteY23" fmla="*/ 10000 h 10000"/>
              <a:gd name="connsiteX24" fmla="*/ 1931 w 10000"/>
              <a:gd name="connsiteY24" fmla="*/ 9617 h 10000"/>
              <a:gd name="connsiteX25" fmla="*/ 0 w 10000"/>
              <a:gd name="connsiteY25" fmla="*/ 3175 h 10000"/>
              <a:gd name="connsiteX26" fmla="*/ 311 w 10000"/>
              <a:gd name="connsiteY26" fmla="*/ 2316 h 10000"/>
              <a:gd name="connsiteX27" fmla="*/ 810 w 10000"/>
              <a:gd name="connsiteY27" fmla="*/ 1442 h 10000"/>
              <a:gd name="connsiteX28" fmla="*/ 810 w 10000"/>
              <a:gd name="connsiteY28" fmla="*/ 1043 h 10000"/>
              <a:gd name="connsiteX29" fmla="*/ 1121 w 10000"/>
              <a:gd name="connsiteY29" fmla="*/ 629 h 10000"/>
              <a:gd name="connsiteX30" fmla="*/ 1620 w 10000"/>
              <a:gd name="connsiteY30" fmla="*/ 629 h 10000"/>
              <a:gd name="connsiteX31" fmla="*/ 1620 w 10000"/>
              <a:gd name="connsiteY31" fmla="*/ 475 h 10000"/>
              <a:gd name="connsiteX32" fmla="*/ 2087 w 10000"/>
              <a:gd name="connsiteY32" fmla="*/ 245 h 10000"/>
              <a:gd name="connsiteX33" fmla="*/ 2741 w 10000"/>
              <a:gd name="connsiteY33" fmla="*/ 414 h 10000"/>
              <a:gd name="connsiteX34" fmla="*/ 2897 w 10000"/>
              <a:gd name="connsiteY34" fmla="*/ 0 h 10000"/>
              <a:gd name="connsiteX0" fmla="*/ 2897 w 10000"/>
              <a:gd name="connsiteY0" fmla="*/ 0 h 10000"/>
              <a:gd name="connsiteX1" fmla="*/ 3364 w 10000"/>
              <a:gd name="connsiteY1" fmla="*/ 797 h 10000"/>
              <a:gd name="connsiteX2" fmla="*/ 4050 w 10000"/>
              <a:gd name="connsiteY2" fmla="*/ 1519 h 10000"/>
              <a:gd name="connsiteX3" fmla="*/ 4516 w 10000"/>
              <a:gd name="connsiteY3" fmla="*/ 2071 h 10000"/>
              <a:gd name="connsiteX4" fmla="*/ 4673 w 10000"/>
              <a:gd name="connsiteY4" fmla="*/ 2071 h 10000"/>
              <a:gd name="connsiteX5" fmla="*/ 4673 w 10000"/>
              <a:gd name="connsiteY5" fmla="*/ 1749 h 10000"/>
              <a:gd name="connsiteX6" fmla="*/ 5326 w 10000"/>
              <a:gd name="connsiteY6" fmla="*/ 2148 h 10000"/>
              <a:gd name="connsiteX7" fmla="*/ 5482 w 10000"/>
              <a:gd name="connsiteY7" fmla="*/ 2148 h 10000"/>
              <a:gd name="connsiteX8" fmla="*/ 6292 w 10000"/>
              <a:gd name="connsiteY8" fmla="*/ 2316 h 10000"/>
              <a:gd name="connsiteX9" fmla="*/ 7414 w 10000"/>
              <a:gd name="connsiteY9" fmla="*/ 2791 h 10000"/>
              <a:gd name="connsiteX10" fmla="*/ 8068 w 10000"/>
              <a:gd name="connsiteY10" fmla="*/ 3328 h 10000"/>
              <a:gd name="connsiteX11" fmla="*/ 8847 w 10000"/>
              <a:gd name="connsiteY11" fmla="*/ 3574 h 10000"/>
              <a:gd name="connsiteX12" fmla="*/ 9158 w 10000"/>
              <a:gd name="connsiteY12" fmla="*/ 3574 h 10000"/>
              <a:gd name="connsiteX13" fmla="*/ 9533 w 10000"/>
              <a:gd name="connsiteY13" fmla="*/ 3742 h 10000"/>
              <a:gd name="connsiteX14" fmla="*/ 8847 w 10000"/>
              <a:gd name="connsiteY14" fmla="*/ 3819 h 10000"/>
              <a:gd name="connsiteX15" fmla="*/ 8379 w 10000"/>
              <a:gd name="connsiteY15" fmla="*/ 3972 h 10000"/>
              <a:gd name="connsiteX16" fmla="*/ 10000 w 10000"/>
              <a:gd name="connsiteY16" fmla="*/ 9218 h 10000"/>
              <a:gd name="connsiteX17" fmla="*/ 9533 w 10000"/>
              <a:gd name="connsiteY17" fmla="*/ 9617 h 10000"/>
              <a:gd name="connsiteX18" fmla="*/ 8723 w 10000"/>
              <a:gd name="connsiteY18" fmla="*/ 9617 h 10000"/>
              <a:gd name="connsiteX19" fmla="*/ 8068 w 10000"/>
              <a:gd name="connsiteY19" fmla="*/ 9770 h 10000"/>
              <a:gd name="connsiteX20" fmla="*/ 7102 w 10000"/>
              <a:gd name="connsiteY20" fmla="*/ 9770 h 10000"/>
              <a:gd name="connsiteX21" fmla="*/ 6604 w 10000"/>
              <a:gd name="connsiteY21" fmla="*/ 9617 h 10000"/>
              <a:gd name="connsiteX22" fmla="*/ 3239 w 10000"/>
              <a:gd name="connsiteY22" fmla="*/ 10000 h 10000"/>
              <a:gd name="connsiteX23" fmla="*/ 1931 w 10000"/>
              <a:gd name="connsiteY23" fmla="*/ 9617 h 10000"/>
              <a:gd name="connsiteX24" fmla="*/ 0 w 10000"/>
              <a:gd name="connsiteY24" fmla="*/ 3175 h 10000"/>
              <a:gd name="connsiteX25" fmla="*/ 311 w 10000"/>
              <a:gd name="connsiteY25" fmla="*/ 2316 h 10000"/>
              <a:gd name="connsiteX26" fmla="*/ 810 w 10000"/>
              <a:gd name="connsiteY26" fmla="*/ 1442 h 10000"/>
              <a:gd name="connsiteX27" fmla="*/ 810 w 10000"/>
              <a:gd name="connsiteY27" fmla="*/ 1043 h 10000"/>
              <a:gd name="connsiteX28" fmla="*/ 1121 w 10000"/>
              <a:gd name="connsiteY28" fmla="*/ 629 h 10000"/>
              <a:gd name="connsiteX29" fmla="*/ 1620 w 10000"/>
              <a:gd name="connsiteY29" fmla="*/ 629 h 10000"/>
              <a:gd name="connsiteX30" fmla="*/ 1620 w 10000"/>
              <a:gd name="connsiteY30" fmla="*/ 475 h 10000"/>
              <a:gd name="connsiteX31" fmla="*/ 2087 w 10000"/>
              <a:gd name="connsiteY31" fmla="*/ 245 h 10000"/>
              <a:gd name="connsiteX32" fmla="*/ 2741 w 10000"/>
              <a:gd name="connsiteY32" fmla="*/ 414 h 10000"/>
              <a:gd name="connsiteX33" fmla="*/ 2897 w 10000"/>
              <a:gd name="connsiteY33" fmla="*/ 0 h 10000"/>
              <a:gd name="connsiteX0" fmla="*/ 2897 w 10000"/>
              <a:gd name="connsiteY0" fmla="*/ 0 h 10000"/>
              <a:gd name="connsiteX1" fmla="*/ 3364 w 10000"/>
              <a:gd name="connsiteY1" fmla="*/ 797 h 10000"/>
              <a:gd name="connsiteX2" fmla="*/ 4050 w 10000"/>
              <a:gd name="connsiteY2" fmla="*/ 1519 h 10000"/>
              <a:gd name="connsiteX3" fmla="*/ 4516 w 10000"/>
              <a:gd name="connsiteY3" fmla="*/ 2071 h 10000"/>
              <a:gd name="connsiteX4" fmla="*/ 4673 w 10000"/>
              <a:gd name="connsiteY4" fmla="*/ 2071 h 10000"/>
              <a:gd name="connsiteX5" fmla="*/ 4673 w 10000"/>
              <a:gd name="connsiteY5" fmla="*/ 1749 h 10000"/>
              <a:gd name="connsiteX6" fmla="*/ 5326 w 10000"/>
              <a:gd name="connsiteY6" fmla="*/ 2148 h 10000"/>
              <a:gd name="connsiteX7" fmla="*/ 5482 w 10000"/>
              <a:gd name="connsiteY7" fmla="*/ 2148 h 10000"/>
              <a:gd name="connsiteX8" fmla="*/ 6292 w 10000"/>
              <a:gd name="connsiteY8" fmla="*/ 2316 h 10000"/>
              <a:gd name="connsiteX9" fmla="*/ 7414 w 10000"/>
              <a:gd name="connsiteY9" fmla="*/ 2791 h 10000"/>
              <a:gd name="connsiteX10" fmla="*/ 8068 w 10000"/>
              <a:gd name="connsiteY10" fmla="*/ 3328 h 10000"/>
              <a:gd name="connsiteX11" fmla="*/ 8847 w 10000"/>
              <a:gd name="connsiteY11" fmla="*/ 3574 h 10000"/>
              <a:gd name="connsiteX12" fmla="*/ 9158 w 10000"/>
              <a:gd name="connsiteY12" fmla="*/ 3574 h 10000"/>
              <a:gd name="connsiteX13" fmla="*/ 9533 w 10000"/>
              <a:gd name="connsiteY13" fmla="*/ 3742 h 10000"/>
              <a:gd name="connsiteX14" fmla="*/ 8847 w 10000"/>
              <a:gd name="connsiteY14" fmla="*/ 3819 h 10000"/>
              <a:gd name="connsiteX15" fmla="*/ 8379 w 10000"/>
              <a:gd name="connsiteY15" fmla="*/ 3972 h 10000"/>
              <a:gd name="connsiteX16" fmla="*/ 10000 w 10000"/>
              <a:gd name="connsiteY16" fmla="*/ 9218 h 10000"/>
              <a:gd name="connsiteX17" fmla="*/ 9533 w 10000"/>
              <a:gd name="connsiteY17" fmla="*/ 9617 h 10000"/>
              <a:gd name="connsiteX18" fmla="*/ 8723 w 10000"/>
              <a:gd name="connsiteY18" fmla="*/ 9617 h 10000"/>
              <a:gd name="connsiteX19" fmla="*/ 8068 w 10000"/>
              <a:gd name="connsiteY19" fmla="*/ 9770 h 10000"/>
              <a:gd name="connsiteX20" fmla="*/ 7102 w 10000"/>
              <a:gd name="connsiteY20" fmla="*/ 9770 h 10000"/>
              <a:gd name="connsiteX21" fmla="*/ 3239 w 10000"/>
              <a:gd name="connsiteY21" fmla="*/ 10000 h 10000"/>
              <a:gd name="connsiteX22" fmla="*/ 1931 w 10000"/>
              <a:gd name="connsiteY22" fmla="*/ 9617 h 10000"/>
              <a:gd name="connsiteX23" fmla="*/ 0 w 10000"/>
              <a:gd name="connsiteY23" fmla="*/ 3175 h 10000"/>
              <a:gd name="connsiteX24" fmla="*/ 311 w 10000"/>
              <a:gd name="connsiteY24" fmla="*/ 2316 h 10000"/>
              <a:gd name="connsiteX25" fmla="*/ 810 w 10000"/>
              <a:gd name="connsiteY25" fmla="*/ 1442 h 10000"/>
              <a:gd name="connsiteX26" fmla="*/ 810 w 10000"/>
              <a:gd name="connsiteY26" fmla="*/ 1043 h 10000"/>
              <a:gd name="connsiteX27" fmla="*/ 1121 w 10000"/>
              <a:gd name="connsiteY27" fmla="*/ 629 h 10000"/>
              <a:gd name="connsiteX28" fmla="*/ 1620 w 10000"/>
              <a:gd name="connsiteY28" fmla="*/ 629 h 10000"/>
              <a:gd name="connsiteX29" fmla="*/ 1620 w 10000"/>
              <a:gd name="connsiteY29" fmla="*/ 475 h 10000"/>
              <a:gd name="connsiteX30" fmla="*/ 2087 w 10000"/>
              <a:gd name="connsiteY30" fmla="*/ 245 h 10000"/>
              <a:gd name="connsiteX31" fmla="*/ 2741 w 10000"/>
              <a:gd name="connsiteY31" fmla="*/ 414 h 10000"/>
              <a:gd name="connsiteX32" fmla="*/ 2897 w 10000"/>
              <a:gd name="connsiteY32" fmla="*/ 0 h 10000"/>
              <a:gd name="connsiteX0" fmla="*/ 2897 w 10000"/>
              <a:gd name="connsiteY0" fmla="*/ 0 h 10000"/>
              <a:gd name="connsiteX1" fmla="*/ 3364 w 10000"/>
              <a:gd name="connsiteY1" fmla="*/ 797 h 10000"/>
              <a:gd name="connsiteX2" fmla="*/ 4050 w 10000"/>
              <a:gd name="connsiteY2" fmla="*/ 1519 h 10000"/>
              <a:gd name="connsiteX3" fmla="*/ 4516 w 10000"/>
              <a:gd name="connsiteY3" fmla="*/ 2071 h 10000"/>
              <a:gd name="connsiteX4" fmla="*/ 4673 w 10000"/>
              <a:gd name="connsiteY4" fmla="*/ 2071 h 10000"/>
              <a:gd name="connsiteX5" fmla="*/ 4673 w 10000"/>
              <a:gd name="connsiteY5" fmla="*/ 1749 h 10000"/>
              <a:gd name="connsiteX6" fmla="*/ 5326 w 10000"/>
              <a:gd name="connsiteY6" fmla="*/ 2148 h 10000"/>
              <a:gd name="connsiteX7" fmla="*/ 5482 w 10000"/>
              <a:gd name="connsiteY7" fmla="*/ 2148 h 10000"/>
              <a:gd name="connsiteX8" fmla="*/ 6292 w 10000"/>
              <a:gd name="connsiteY8" fmla="*/ 2316 h 10000"/>
              <a:gd name="connsiteX9" fmla="*/ 7414 w 10000"/>
              <a:gd name="connsiteY9" fmla="*/ 2791 h 10000"/>
              <a:gd name="connsiteX10" fmla="*/ 8068 w 10000"/>
              <a:gd name="connsiteY10" fmla="*/ 3328 h 10000"/>
              <a:gd name="connsiteX11" fmla="*/ 8847 w 10000"/>
              <a:gd name="connsiteY11" fmla="*/ 3574 h 10000"/>
              <a:gd name="connsiteX12" fmla="*/ 9158 w 10000"/>
              <a:gd name="connsiteY12" fmla="*/ 3574 h 10000"/>
              <a:gd name="connsiteX13" fmla="*/ 9533 w 10000"/>
              <a:gd name="connsiteY13" fmla="*/ 3742 h 10000"/>
              <a:gd name="connsiteX14" fmla="*/ 8847 w 10000"/>
              <a:gd name="connsiteY14" fmla="*/ 3819 h 10000"/>
              <a:gd name="connsiteX15" fmla="*/ 8379 w 10000"/>
              <a:gd name="connsiteY15" fmla="*/ 3972 h 10000"/>
              <a:gd name="connsiteX16" fmla="*/ 10000 w 10000"/>
              <a:gd name="connsiteY16" fmla="*/ 9218 h 10000"/>
              <a:gd name="connsiteX17" fmla="*/ 9533 w 10000"/>
              <a:gd name="connsiteY17" fmla="*/ 9617 h 10000"/>
              <a:gd name="connsiteX18" fmla="*/ 8723 w 10000"/>
              <a:gd name="connsiteY18" fmla="*/ 9617 h 10000"/>
              <a:gd name="connsiteX19" fmla="*/ 8068 w 10000"/>
              <a:gd name="connsiteY19" fmla="*/ 9770 h 10000"/>
              <a:gd name="connsiteX20" fmla="*/ 3239 w 10000"/>
              <a:gd name="connsiteY20" fmla="*/ 10000 h 10000"/>
              <a:gd name="connsiteX21" fmla="*/ 1931 w 10000"/>
              <a:gd name="connsiteY21" fmla="*/ 9617 h 10000"/>
              <a:gd name="connsiteX22" fmla="*/ 0 w 10000"/>
              <a:gd name="connsiteY22" fmla="*/ 3175 h 10000"/>
              <a:gd name="connsiteX23" fmla="*/ 311 w 10000"/>
              <a:gd name="connsiteY23" fmla="*/ 2316 h 10000"/>
              <a:gd name="connsiteX24" fmla="*/ 810 w 10000"/>
              <a:gd name="connsiteY24" fmla="*/ 1442 h 10000"/>
              <a:gd name="connsiteX25" fmla="*/ 810 w 10000"/>
              <a:gd name="connsiteY25" fmla="*/ 1043 h 10000"/>
              <a:gd name="connsiteX26" fmla="*/ 1121 w 10000"/>
              <a:gd name="connsiteY26" fmla="*/ 629 h 10000"/>
              <a:gd name="connsiteX27" fmla="*/ 1620 w 10000"/>
              <a:gd name="connsiteY27" fmla="*/ 629 h 10000"/>
              <a:gd name="connsiteX28" fmla="*/ 1620 w 10000"/>
              <a:gd name="connsiteY28" fmla="*/ 475 h 10000"/>
              <a:gd name="connsiteX29" fmla="*/ 2087 w 10000"/>
              <a:gd name="connsiteY29" fmla="*/ 245 h 10000"/>
              <a:gd name="connsiteX30" fmla="*/ 2741 w 10000"/>
              <a:gd name="connsiteY30" fmla="*/ 414 h 10000"/>
              <a:gd name="connsiteX31" fmla="*/ 2897 w 10000"/>
              <a:gd name="connsiteY31" fmla="*/ 0 h 10000"/>
              <a:gd name="connsiteX0" fmla="*/ 2897 w 10000"/>
              <a:gd name="connsiteY0" fmla="*/ 0 h 10000"/>
              <a:gd name="connsiteX1" fmla="*/ 3364 w 10000"/>
              <a:gd name="connsiteY1" fmla="*/ 797 h 10000"/>
              <a:gd name="connsiteX2" fmla="*/ 4050 w 10000"/>
              <a:gd name="connsiteY2" fmla="*/ 1519 h 10000"/>
              <a:gd name="connsiteX3" fmla="*/ 4516 w 10000"/>
              <a:gd name="connsiteY3" fmla="*/ 2071 h 10000"/>
              <a:gd name="connsiteX4" fmla="*/ 4673 w 10000"/>
              <a:gd name="connsiteY4" fmla="*/ 2071 h 10000"/>
              <a:gd name="connsiteX5" fmla="*/ 4673 w 10000"/>
              <a:gd name="connsiteY5" fmla="*/ 1749 h 10000"/>
              <a:gd name="connsiteX6" fmla="*/ 5326 w 10000"/>
              <a:gd name="connsiteY6" fmla="*/ 2148 h 10000"/>
              <a:gd name="connsiteX7" fmla="*/ 5482 w 10000"/>
              <a:gd name="connsiteY7" fmla="*/ 2148 h 10000"/>
              <a:gd name="connsiteX8" fmla="*/ 6292 w 10000"/>
              <a:gd name="connsiteY8" fmla="*/ 2316 h 10000"/>
              <a:gd name="connsiteX9" fmla="*/ 7414 w 10000"/>
              <a:gd name="connsiteY9" fmla="*/ 2791 h 10000"/>
              <a:gd name="connsiteX10" fmla="*/ 8068 w 10000"/>
              <a:gd name="connsiteY10" fmla="*/ 3328 h 10000"/>
              <a:gd name="connsiteX11" fmla="*/ 8847 w 10000"/>
              <a:gd name="connsiteY11" fmla="*/ 3574 h 10000"/>
              <a:gd name="connsiteX12" fmla="*/ 9158 w 10000"/>
              <a:gd name="connsiteY12" fmla="*/ 3574 h 10000"/>
              <a:gd name="connsiteX13" fmla="*/ 9533 w 10000"/>
              <a:gd name="connsiteY13" fmla="*/ 3742 h 10000"/>
              <a:gd name="connsiteX14" fmla="*/ 8847 w 10000"/>
              <a:gd name="connsiteY14" fmla="*/ 3819 h 10000"/>
              <a:gd name="connsiteX15" fmla="*/ 8379 w 10000"/>
              <a:gd name="connsiteY15" fmla="*/ 3972 h 10000"/>
              <a:gd name="connsiteX16" fmla="*/ 10000 w 10000"/>
              <a:gd name="connsiteY16" fmla="*/ 9218 h 10000"/>
              <a:gd name="connsiteX17" fmla="*/ 9533 w 10000"/>
              <a:gd name="connsiteY17" fmla="*/ 9617 h 10000"/>
              <a:gd name="connsiteX18" fmla="*/ 8723 w 10000"/>
              <a:gd name="connsiteY18" fmla="*/ 9617 h 10000"/>
              <a:gd name="connsiteX19" fmla="*/ 3239 w 10000"/>
              <a:gd name="connsiteY19" fmla="*/ 10000 h 10000"/>
              <a:gd name="connsiteX20" fmla="*/ 1931 w 10000"/>
              <a:gd name="connsiteY20" fmla="*/ 9617 h 10000"/>
              <a:gd name="connsiteX21" fmla="*/ 0 w 10000"/>
              <a:gd name="connsiteY21" fmla="*/ 3175 h 10000"/>
              <a:gd name="connsiteX22" fmla="*/ 311 w 10000"/>
              <a:gd name="connsiteY22" fmla="*/ 2316 h 10000"/>
              <a:gd name="connsiteX23" fmla="*/ 810 w 10000"/>
              <a:gd name="connsiteY23" fmla="*/ 1442 h 10000"/>
              <a:gd name="connsiteX24" fmla="*/ 810 w 10000"/>
              <a:gd name="connsiteY24" fmla="*/ 1043 h 10000"/>
              <a:gd name="connsiteX25" fmla="*/ 1121 w 10000"/>
              <a:gd name="connsiteY25" fmla="*/ 629 h 10000"/>
              <a:gd name="connsiteX26" fmla="*/ 1620 w 10000"/>
              <a:gd name="connsiteY26" fmla="*/ 629 h 10000"/>
              <a:gd name="connsiteX27" fmla="*/ 1620 w 10000"/>
              <a:gd name="connsiteY27" fmla="*/ 475 h 10000"/>
              <a:gd name="connsiteX28" fmla="*/ 2087 w 10000"/>
              <a:gd name="connsiteY28" fmla="*/ 245 h 10000"/>
              <a:gd name="connsiteX29" fmla="*/ 2741 w 10000"/>
              <a:gd name="connsiteY29" fmla="*/ 414 h 10000"/>
              <a:gd name="connsiteX30" fmla="*/ 2897 w 10000"/>
              <a:gd name="connsiteY30" fmla="*/ 0 h 10000"/>
              <a:gd name="connsiteX0" fmla="*/ 2897 w 10000"/>
              <a:gd name="connsiteY0" fmla="*/ 0 h 10000"/>
              <a:gd name="connsiteX1" fmla="*/ 3364 w 10000"/>
              <a:gd name="connsiteY1" fmla="*/ 797 h 10000"/>
              <a:gd name="connsiteX2" fmla="*/ 4050 w 10000"/>
              <a:gd name="connsiteY2" fmla="*/ 1519 h 10000"/>
              <a:gd name="connsiteX3" fmla="*/ 4516 w 10000"/>
              <a:gd name="connsiteY3" fmla="*/ 2071 h 10000"/>
              <a:gd name="connsiteX4" fmla="*/ 4673 w 10000"/>
              <a:gd name="connsiteY4" fmla="*/ 2071 h 10000"/>
              <a:gd name="connsiteX5" fmla="*/ 4673 w 10000"/>
              <a:gd name="connsiteY5" fmla="*/ 1749 h 10000"/>
              <a:gd name="connsiteX6" fmla="*/ 5326 w 10000"/>
              <a:gd name="connsiteY6" fmla="*/ 2148 h 10000"/>
              <a:gd name="connsiteX7" fmla="*/ 5482 w 10000"/>
              <a:gd name="connsiteY7" fmla="*/ 2148 h 10000"/>
              <a:gd name="connsiteX8" fmla="*/ 6292 w 10000"/>
              <a:gd name="connsiteY8" fmla="*/ 2316 h 10000"/>
              <a:gd name="connsiteX9" fmla="*/ 7414 w 10000"/>
              <a:gd name="connsiteY9" fmla="*/ 2791 h 10000"/>
              <a:gd name="connsiteX10" fmla="*/ 8068 w 10000"/>
              <a:gd name="connsiteY10" fmla="*/ 3328 h 10000"/>
              <a:gd name="connsiteX11" fmla="*/ 8847 w 10000"/>
              <a:gd name="connsiteY11" fmla="*/ 3574 h 10000"/>
              <a:gd name="connsiteX12" fmla="*/ 9158 w 10000"/>
              <a:gd name="connsiteY12" fmla="*/ 3574 h 10000"/>
              <a:gd name="connsiteX13" fmla="*/ 9533 w 10000"/>
              <a:gd name="connsiteY13" fmla="*/ 3742 h 10000"/>
              <a:gd name="connsiteX14" fmla="*/ 8847 w 10000"/>
              <a:gd name="connsiteY14" fmla="*/ 3819 h 10000"/>
              <a:gd name="connsiteX15" fmla="*/ 8379 w 10000"/>
              <a:gd name="connsiteY15" fmla="*/ 3972 h 10000"/>
              <a:gd name="connsiteX16" fmla="*/ 10000 w 10000"/>
              <a:gd name="connsiteY16" fmla="*/ 9218 h 10000"/>
              <a:gd name="connsiteX17" fmla="*/ 9533 w 10000"/>
              <a:gd name="connsiteY17" fmla="*/ 9617 h 10000"/>
              <a:gd name="connsiteX18" fmla="*/ 3239 w 10000"/>
              <a:gd name="connsiteY18" fmla="*/ 10000 h 10000"/>
              <a:gd name="connsiteX19" fmla="*/ 1931 w 10000"/>
              <a:gd name="connsiteY19" fmla="*/ 9617 h 10000"/>
              <a:gd name="connsiteX20" fmla="*/ 0 w 10000"/>
              <a:gd name="connsiteY20" fmla="*/ 3175 h 10000"/>
              <a:gd name="connsiteX21" fmla="*/ 311 w 10000"/>
              <a:gd name="connsiteY21" fmla="*/ 2316 h 10000"/>
              <a:gd name="connsiteX22" fmla="*/ 810 w 10000"/>
              <a:gd name="connsiteY22" fmla="*/ 1442 h 10000"/>
              <a:gd name="connsiteX23" fmla="*/ 810 w 10000"/>
              <a:gd name="connsiteY23" fmla="*/ 1043 h 10000"/>
              <a:gd name="connsiteX24" fmla="*/ 1121 w 10000"/>
              <a:gd name="connsiteY24" fmla="*/ 629 h 10000"/>
              <a:gd name="connsiteX25" fmla="*/ 1620 w 10000"/>
              <a:gd name="connsiteY25" fmla="*/ 629 h 10000"/>
              <a:gd name="connsiteX26" fmla="*/ 1620 w 10000"/>
              <a:gd name="connsiteY26" fmla="*/ 475 h 10000"/>
              <a:gd name="connsiteX27" fmla="*/ 2087 w 10000"/>
              <a:gd name="connsiteY27" fmla="*/ 245 h 10000"/>
              <a:gd name="connsiteX28" fmla="*/ 2741 w 10000"/>
              <a:gd name="connsiteY28" fmla="*/ 414 h 10000"/>
              <a:gd name="connsiteX29" fmla="*/ 2897 w 10000"/>
              <a:gd name="connsiteY29" fmla="*/ 0 h 10000"/>
              <a:gd name="connsiteX0" fmla="*/ 2897 w 10000"/>
              <a:gd name="connsiteY0" fmla="*/ 0 h 10000"/>
              <a:gd name="connsiteX1" fmla="*/ 3364 w 10000"/>
              <a:gd name="connsiteY1" fmla="*/ 797 h 10000"/>
              <a:gd name="connsiteX2" fmla="*/ 4050 w 10000"/>
              <a:gd name="connsiteY2" fmla="*/ 1519 h 10000"/>
              <a:gd name="connsiteX3" fmla="*/ 4516 w 10000"/>
              <a:gd name="connsiteY3" fmla="*/ 2071 h 10000"/>
              <a:gd name="connsiteX4" fmla="*/ 4673 w 10000"/>
              <a:gd name="connsiteY4" fmla="*/ 2071 h 10000"/>
              <a:gd name="connsiteX5" fmla="*/ 4673 w 10000"/>
              <a:gd name="connsiteY5" fmla="*/ 1749 h 10000"/>
              <a:gd name="connsiteX6" fmla="*/ 5326 w 10000"/>
              <a:gd name="connsiteY6" fmla="*/ 2148 h 10000"/>
              <a:gd name="connsiteX7" fmla="*/ 5482 w 10000"/>
              <a:gd name="connsiteY7" fmla="*/ 2148 h 10000"/>
              <a:gd name="connsiteX8" fmla="*/ 6292 w 10000"/>
              <a:gd name="connsiteY8" fmla="*/ 2316 h 10000"/>
              <a:gd name="connsiteX9" fmla="*/ 7414 w 10000"/>
              <a:gd name="connsiteY9" fmla="*/ 2791 h 10000"/>
              <a:gd name="connsiteX10" fmla="*/ 8068 w 10000"/>
              <a:gd name="connsiteY10" fmla="*/ 3328 h 10000"/>
              <a:gd name="connsiteX11" fmla="*/ 8847 w 10000"/>
              <a:gd name="connsiteY11" fmla="*/ 3574 h 10000"/>
              <a:gd name="connsiteX12" fmla="*/ 9158 w 10000"/>
              <a:gd name="connsiteY12" fmla="*/ 3574 h 10000"/>
              <a:gd name="connsiteX13" fmla="*/ 9533 w 10000"/>
              <a:gd name="connsiteY13" fmla="*/ 3742 h 10000"/>
              <a:gd name="connsiteX14" fmla="*/ 8847 w 10000"/>
              <a:gd name="connsiteY14" fmla="*/ 3819 h 10000"/>
              <a:gd name="connsiteX15" fmla="*/ 8379 w 10000"/>
              <a:gd name="connsiteY15" fmla="*/ 3972 h 10000"/>
              <a:gd name="connsiteX16" fmla="*/ 10000 w 10000"/>
              <a:gd name="connsiteY16" fmla="*/ 9218 h 10000"/>
              <a:gd name="connsiteX17" fmla="*/ 9533 w 10000"/>
              <a:gd name="connsiteY17" fmla="*/ 9617 h 10000"/>
              <a:gd name="connsiteX18" fmla="*/ 3239 w 10000"/>
              <a:gd name="connsiteY18" fmla="*/ 10000 h 10000"/>
              <a:gd name="connsiteX19" fmla="*/ 0 w 10000"/>
              <a:gd name="connsiteY19" fmla="*/ 3175 h 10000"/>
              <a:gd name="connsiteX20" fmla="*/ 311 w 10000"/>
              <a:gd name="connsiteY20" fmla="*/ 2316 h 10000"/>
              <a:gd name="connsiteX21" fmla="*/ 810 w 10000"/>
              <a:gd name="connsiteY21" fmla="*/ 1442 h 10000"/>
              <a:gd name="connsiteX22" fmla="*/ 810 w 10000"/>
              <a:gd name="connsiteY22" fmla="*/ 1043 h 10000"/>
              <a:gd name="connsiteX23" fmla="*/ 1121 w 10000"/>
              <a:gd name="connsiteY23" fmla="*/ 629 h 10000"/>
              <a:gd name="connsiteX24" fmla="*/ 1620 w 10000"/>
              <a:gd name="connsiteY24" fmla="*/ 629 h 10000"/>
              <a:gd name="connsiteX25" fmla="*/ 1620 w 10000"/>
              <a:gd name="connsiteY25" fmla="*/ 475 h 10000"/>
              <a:gd name="connsiteX26" fmla="*/ 2087 w 10000"/>
              <a:gd name="connsiteY26" fmla="*/ 245 h 10000"/>
              <a:gd name="connsiteX27" fmla="*/ 2741 w 10000"/>
              <a:gd name="connsiteY27" fmla="*/ 414 h 10000"/>
              <a:gd name="connsiteX28" fmla="*/ 2897 w 10000"/>
              <a:gd name="connsiteY28" fmla="*/ 0 h 10000"/>
              <a:gd name="connsiteX0" fmla="*/ 2897 w 10000"/>
              <a:gd name="connsiteY0" fmla="*/ 0 h 9617"/>
              <a:gd name="connsiteX1" fmla="*/ 3364 w 10000"/>
              <a:gd name="connsiteY1" fmla="*/ 797 h 9617"/>
              <a:gd name="connsiteX2" fmla="*/ 4050 w 10000"/>
              <a:gd name="connsiteY2" fmla="*/ 1519 h 9617"/>
              <a:gd name="connsiteX3" fmla="*/ 4516 w 10000"/>
              <a:gd name="connsiteY3" fmla="*/ 2071 h 9617"/>
              <a:gd name="connsiteX4" fmla="*/ 4673 w 10000"/>
              <a:gd name="connsiteY4" fmla="*/ 2071 h 9617"/>
              <a:gd name="connsiteX5" fmla="*/ 4673 w 10000"/>
              <a:gd name="connsiteY5" fmla="*/ 1749 h 9617"/>
              <a:gd name="connsiteX6" fmla="*/ 5326 w 10000"/>
              <a:gd name="connsiteY6" fmla="*/ 2148 h 9617"/>
              <a:gd name="connsiteX7" fmla="*/ 5482 w 10000"/>
              <a:gd name="connsiteY7" fmla="*/ 2148 h 9617"/>
              <a:gd name="connsiteX8" fmla="*/ 6292 w 10000"/>
              <a:gd name="connsiteY8" fmla="*/ 2316 h 9617"/>
              <a:gd name="connsiteX9" fmla="*/ 7414 w 10000"/>
              <a:gd name="connsiteY9" fmla="*/ 2791 h 9617"/>
              <a:gd name="connsiteX10" fmla="*/ 8068 w 10000"/>
              <a:gd name="connsiteY10" fmla="*/ 3328 h 9617"/>
              <a:gd name="connsiteX11" fmla="*/ 8847 w 10000"/>
              <a:gd name="connsiteY11" fmla="*/ 3574 h 9617"/>
              <a:gd name="connsiteX12" fmla="*/ 9158 w 10000"/>
              <a:gd name="connsiteY12" fmla="*/ 3574 h 9617"/>
              <a:gd name="connsiteX13" fmla="*/ 9533 w 10000"/>
              <a:gd name="connsiteY13" fmla="*/ 3742 h 9617"/>
              <a:gd name="connsiteX14" fmla="*/ 8847 w 10000"/>
              <a:gd name="connsiteY14" fmla="*/ 3819 h 9617"/>
              <a:gd name="connsiteX15" fmla="*/ 8379 w 10000"/>
              <a:gd name="connsiteY15" fmla="*/ 3972 h 9617"/>
              <a:gd name="connsiteX16" fmla="*/ 10000 w 10000"/>
              <a:gd name="connsiteY16" fmla="*/ 9218 h 9617"/>
              <a:gd name="connsiteX17" fmla="*/ 9533 w 10000"/>
              <a:gd name="connsiteY17" fmla="*/ 9617 h 9617"/>
              <a:gd name="connsiteX18" fmla="*/ 0 w 10000"/>
              <a:gd name="connsiteY18" fmla="*/ 3175 h 9617"/>
              <a:gd name="connsiteX19" fmla="*/ 311 w 10000"/>
              <a:gd name="connsiteY19" fmla="*/ 2316 h 9617"/>
              <a:gd name="connsiteX20" fmla="*/ 810 w 10000"/>
              <a:gd name="connsiteY20" fmla="*/ 1442 h 9617"/>
              <a:gd name="connsiteX21" fmla="*/ 810 w 10000"/>
              <a:gd name="connsiteY21" fmla="*/ 1043 h 9617"/>
              <a:gd name="connsiteX22" fmla="*/ 1121 w 10000"/>
              <a:gd name="connsiteY22" fmla="*/ 629 h 9617"/>
              <a:gd name="connsiteX23" fmla="*/ 1620 w 10000"/>
              <a:gd name="connsiteY23" fmla="*/ 629 h 9617"/>
              <a:gd name="connsiteX24" fmla="*/ 1620 w 10000"/>
              <a:gd name="connsiteY24" fmla="*/ 475 h 9617"/>
              <a:gd name="connsiteX25" fmla="*/ 2087 w 10000"/>
              <a:gd name="connsiteY25" fmla="*/ 245 h 9617"/>
              <a:gd name="connsiteX26" fmla="*/ 2741 w 10000"/>
              <a:gd name="connsiteY26" fmla="*/ 414 h 9617"/>
              <a:gd name="connsiteX27" fmla="*/ 2897 w 10000"/>
              <a:gd name="connsiteY27" fmla="*/ 0 h 9617"/>
              <a:gd name="connsiteX0" fmla="*/ 2897 w 10000"/>
              <a:gd name="connsiteY0" fmla="*/ 0 h 9585"/>
              <a:gd name="connsiteX1" fmla="*/ 3364 w 10000"/>
              <a:gd name="connsiteY1" fmla="*/ 829 h 9585"/>
              <a:gd name="connsiteX2" fmla="*/ 4050 w 10000"/>
              <a:gd name="connsiteY2" fmla="*/ 1579 h 9585"/>
              <a:gd name="connsiteX3" fmla="*/ 4516 w 10000"/>
              <a:gd name="connsiteY3" fmla="*/ 2153 h 9585"/>
              <a:gd name="connsiteX4" fmla="*/ 4673 w 10000"/>
              <a:gd name="connsiteY4" fmla="*/ 2153 h 9585"/>
              <a:gd name="connsiteX5" fmla="*/ 4673 w 10000"/>
              <a:gd name="connsiteY5" fmla="*/ 1819 h 9585"/>
              <a:gd name="connsiteX6" fmla="*/ 5326 w 10000"/>
              <a:gd name="connsiteY6" fmla="*/ 2234 h 9585"/>
              <a:gd name="connsiteX7" fmla="*/ 5482 w 10000"/>
              <a:gd name="connsiteY7" fmla="*/ 2234 h 9585"/>
              <a:gd name="connsiteX8" fmla="*/ 6292 w 10000"/>
              <a:gd name="connsiteY8" fmla="*/ 2408 h 9585"/>
              <a:gd name="connsiteX9" fmla="*/ 7414 w 10000"/>
              <a:gd name="connsiteY9" fmla="*/ 2902 h 9585"/>
              <a:gd name="connsiteX10" fmla="*/ 8068 w 10000"/>
              <a:gd name="connsiteY10" fmla="*/ 3461 h 9585"/>
              <a:gd name="connsiteX11" fmla="*/ 8847 w 10000"/>
              <a:gd name="connsiteY11" fmla="*/ 3716 h 9585"/>
              <a:gd name="connsiteX12" fmla="*/ 9158 w 10000"/>
              <a:gd name="connsiteY12" fmla="*/ 3716 h 9585"/>
              <a:gd name="connsiteX13" fmla="*/ 9533 w 10000"/>
              <a:gd name="connsiteY13" fmla="*/ 3891 h 9585"/>
              <a:gd name="connsiteX14" fmla="*/ 8847 w 10000"/>
              <a:gd name="connsiteY14" fmla="*/ 3971 h 9585"/>
              <a:gd name="connsiteX15" fmla="*/ 8379 w 10000"/>
              <a:gd name="connsiteY15" fmla="*/ 4130 h 9585"/>
              <a:gd name="connsiteX16" fmla="*/ 10000 w 10000"/>
              <a:gd name="connsiteY16" fmla="*/ 9585 h 9585"/>
              <a:gd name="connsiteX17" fmla="*/ 0 w 10000"/>
              <a:gd name="connsiteY17" fmla="*/ 3301 h 9585"/>
              <a:gd name="connsiteX18" fmla="*/ 311 w 10000"/>
              <a:gd name="connsiteY18" fmla="*/ 2408 h 9585"/>
              <a:gd name="connsiteX19" fmla="*/ 810 w 10000"/>
              <a:gd name="connsiteY19" fmla="*/ 1499 h 9585"/>
              <a:gd name="connsiteX20" fmla="*/ 810 w 10000"/>
              <a:gd name="connsiteY20" fmla="*/ 1085 h 9585"/>
              <a:gd name="connsiteX21" fmla="*/ 1121 w 10000"/>
              <a:gd name="connsiteY21" fmla="*/ 654 h 9585"/>
              <a:gd name="connsiteX22" fmla="*/ 1620 w 10000"/>
              <a:gd name="connsiteY22" fmla="*/ 654 h 9585"/>
              <a:gd name="connsiteX23" fmla="*/ 1620 w 10000"/>
              <a:gd name="connsiteY23" fmla="*/ 494 h 9585"/>
              <a:gd name="connsiteX24" fmla="*/ 2087 w 10000"/>
              <a:gd name="connsiteY24" fmla="*/ 255 h 9585"/>
              <a:gd name="connsiteX25" fmla="*/ 2741 w 10000"/>
              <a:gd name="connsiteY25" fmla="*/ 430 h 9585"/>
              <a:gd name="connsiteX26" fmla="*/ 2897 w 10000"/>
              <a:gd name="connsiteY26" fmla="*/ 0 h 9585"/>
              <a:gd name="connsiteX0" fmla="*/ 2897 w 9533"/>
              <a:gd name="connsiteY0" fmla="*/ 0 h 4309"/>
              <a:gd name="connsiteX1" fmla="*/ 3364 w 9533"/>
              <a:gd name="connsiteY1" fmla="*/ 865 h 4309"/>
              <a:gd name="connsiteX2" fmla="*/ 4050 w 9533"/>
              <a:gd name="connsiteY2" fmla="*/ 1647 h 4309"/>
              <a:gd name="connsiteX3" fmla="*/ 4516 w 9533"/>
              <a:gd name="connsiteY3" fmla="*/ 2246 h 4309"/>
              <a:gd name="connsiteX4" fmla="*/ 4673 w 9533"/>
              <a:gd name="connsiteY4" fmla="*/ 2246 h 4309"/>
              <a:gd name="connsiteX5" fmla="*/ 4673 w 9533"/>
              <a:gd name="connsiteY5" fmla="*/ 1898 h 4309"/>
              <a:gd name="connsiteX6" fmla="*/ 5326 w 9533"/>
              <a:gd name="connsiteY6" fmla="*/ 2331 h 4309"/>
              <a:gd name="connsiteX7" fmla="*/ 5482 w 9533"/>
              <a:gd name="connsiteY7" fmla="*/ 2331 h 4309"/>
              <a:gd name="connsiteX8" fmla="*/ 6292 w 9533"/>
              <a:gd name="connsiteY8" fmla="*/ 2512 h 4309"/>
              <a:gd name="connsiteX9" fmla="*/ 7414 w 9533"/>
              <a:gd name="connsiteY9" fmla="*/ 3028 h 4309"/>
              <a:gd name="connsiteX10" fmla="*/ 8068 w 9533"/>
              <a:gd name="connsiteY10" fmla="*/ 3611 h 4309"/>
              <a:gd name="connsiteX11" fmla="*/ 8847 w 9533"/>
              <a:gd name="connsiteY11" fmla="*/ 3877 h 4309"/>
              <a:gd name="connsiteX12" fmla="*/ 9158 w 9533"/>
              <a:gd name="connsiteY12" fmla="*/ 3877 h 4309"/>
              <a:gd name="connsiteX13" fmla="*/ 9533 w 9533"/>
              <a:gd name="connsiteY13" fmla="*/ 4059 h 4309"/>
              <a:gd name="connsiteX14" fmla="*/ 8847 w 9533"/>
              <a:gd name="connsiteY14" fmla="*/ 4143 h 4309"/>
              <a:gd name="connsiteX15" fmla="*/ 8379 w 9533"/>
              <a:gd name="connsiteY15" fmla="*/ 4309 h 4309"/>
              <a:gd name="connsiteX16" fmla="*/ 0 w 9533"/>
              <a:gd name="connsiteY16" fmla="*/ 3444 h 4309"/>
              <a:gd name="connsiteX17" fmla="*/ 311 w 9533"/>
              <a:gd name="connsiteY17" fmla="*/ 2512 h 4309"/>
              <a:gd name="connsiteX18" fmla="*/ 810 w 9533"/>
              <a:gd name="connsiteY18" fmla="*/ 1564 h 4309"/>
              <a:gd name="connsiteX19" fmla="*/ 810 w 9533"/>
              <a:gd name="connsiteY19" fmla="*/ 1132 h 4309"/>
              <a:gd name="connsiteX20" fmla="*/ 1121 w 9533"/>
              <a:gd name="connsiteY20" fmla="*/ 682 h 4309"/>
              <a:gd name="connsiteX21" fmla="*/ 1620 w 9533"/>
              <a:gd name="connsiteY21" fmla="*/ 682 h 4309"/>
              <a:gd name="connsiteX22" fmla="*/ 1620 w 9533"/>
              <a:gd name="connsiteY22" fmla="*/ 515 h 4309"/>
              <a:gd name="connsiteX23" fmla="*/ 2087 w 9533"/>
              <a:gd name="connsiteY23" fmla="*/ 266 h 4309"/>
              <a:gd name="connsiteX24" fmla="*/ 2741 w 9533"/>
              <a:gd name="connsiteY24" fmla="*/ 449 h 4309"/>
              <a:gd name="connsiteX25" fmla="*/ 2897 w 9533"/>
              <a:gd name="connsiteY25" fmla="*/ 0 h 4309"/>
              <a:gd name="connsiteX0" fmla="*/ 2713 w 9674"/>
              <a:gd name="connsiteY0" fmla="*/ 0 h 10000"/>
              <a:gd name="connsiteX1" fmla="*/ 3203 w 9674"/>
              <a:gd name="connsiteY1" fmla="*/ 2007 h 10000"/>
              <a:gd name="connsiteX2" fmla="*/ 3922 w 9674"/>
              <a:gd name="connsiteY2" fmla="*/ 3822 h 10000"/>
              <a:gd name="connsiteX3" fmla="*/ 4411 w 9674"/>
              <a:gd name="connsiteY3" fmla="*/ 5212 h 10000"/>
              <a:gd name="connsiteX4" fmla="*/ 4576 w 9674"/>
              <a:gd name="connsiteY4" fmla="*/ 5212 h 10000"/>
              <a:gd name="connsiteX5" fmla="*/ 4576 w 9674"/>
              <a:gd name="connsiteY5" fmla="*/ 4405 h 10000"/>
              <a:gd name="connsiteX6" fmla="*/ 5261 w 9674"/>
              <a:gd name="connsiteY6" fmla="*/ 5410 h 10000"/>
              <a:gd name="connsiteX7" fmla="*/ 5425 w 9674"/>
              <a:gd name="connsiteY7" fmla="*/ 5410 h 10000"/>
              <a:gd name="connsiteX8" fmla="*/ 6274 w 9674"/>
              <a:gd name="connsiteY8" fmla="*/ 5830 h 10000"/>
              <a:gd name="connsiteX9" fmla="*/ 7451 w 9674"/>
              <a:gd name="connsiteY9" fmla="*/ 7027 h 10000"/>
              <a:gd name="connsiteX10" fmla="*/ 8137 w 9674"/>
              <a:gd name="connsiteY10" fmla="*/ 8380 h 10000"/>
              <a:gd name="connsiteX11" fmla="*/ 8954 w 9674"/>
              <a:gd name="connsiteY11" fmla="*/ 8997 h 10000"/>
              <a:gd name="connsiteX12" fmla="*/ 9281 w 9674"/>
              <a:gd name="connsiteY12" fmla="*/ 8997 h 10000"/>
              <a:gd name="connsiteX13" fmla="*/ 9674 w 9674"/>
              <a:gd name="connsiteY13" fmla="*/ 9420 h 10000"/>
              <a:gd name="connsiteX14" fmla="*/ 8954 w 9674"/>
              <a:gd name="connsiteY14" fmla="*/ 9615 h 10000"/>
              <a:gd name="connsiteX15" fmla="*/ 8463 w 9674"/>
              <a:gd name="connsiteY15" fmla="*/ 10000 h 10000"/>
              <a:gd name="connsiteX16" fmla="*/ 0 w 9674"/>
              <a:gd name="connsiteY16" fmla="*/ 5830 h 10000"/>
              <a:gd name="connsiteX17" fmla="*/ 524 w 9674"/>
              <a:gd name="connsiteY17" fmla="*/ 3630 h 10000"/>
              <a:gd name="connsiteX18" fmla="*/ 524 w 9674"/>
              <a:gd name="connsiteY18" fmla="*/ 2627 h 10000"/>
              <a:gd name="connsiteX19" fmla="*/ 850 w 9674"/>
              <a:gd name="connsiteY19" fmla="*/ 1583 h 10000"/>
              <a:gd name="connsiteX20" fmla="*/ 1373 w 9674"/>
              <a:gd name="connsiteY20" fmla="*/ 1583 h 10000"/>
              <a:gd name="connsiteX21" fmla="*/ 1373 w 9674"/>
              <a:gd name="connsiteY21" fmla="*/ 1195 h 10000"/>
              <a:gd name="connsiteX22" fmla="*/ 1863 w 9674"/>
              <a:gd name="connsiteY22" fmla="*/ 617 h 10000"/>
              <a:gd name="connsiteX23" fmla="*/ 2549 w 9674"/>
              <a:gd name="connsiteY23" fmla="*/ 1042 h 10000"/>
              <a:gd name="connsiteX24" fmla="*/ 2713 w 9674"/>
              <a:gd name="connsiteY24"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1355 w 10000"/>
              <a:gd name="connsiteY16" fmla="*/ 6806 h 10000"/>
              <a:gd name="connsiteX17" fmla="*/ 0 w 10000"/>
              <a:gd name="connsiteY17" fmla="*/ 5830 h 10000"/>
              <a:gd name="connsiteX18" fmla="*/ 542 w 10000"/>
              <a:gd name="connsiteY18" fmla="*/ 3630 h 10000"/>
              <a:gd name="connsiteX19" fmla="*/ 542 w 10000"/>
              <a:gd name="connsiteY19" fmla="*/ 2627 h 10000"/>
              <a:gd name="connsiteX20" fmla="*/ 879 w 10000"/>
              <a:gd name="connsiteY20" fmla="*/ 1583 h 10000"/>
              <a:gd name="connsiteX21" fmla="*/ 1419 w 10000"/>
              <a:gd name="connsiteY21" fmla="*/ 1583 h 10000"/>
              <a:gd name="connsiteX22" fmla="*/ 1419 w 10000"/>
              <a:gd name="connsiteY22" fmla="*/ 1195 h 10000"/>
              <a:gd name="connsiteX23" fmla="*/ 1926 w 10000"/>
              <a:gd name="connsiteY23" fmla="*/ 617 h 10000"/>
              <a:gd name="connsiteX24" fmla="*/ 2635 w 10000"/>
              <a:gd name="connsiteY24" fmla="*/ 1042 h 10000"/>
              <a:gd name="connsiteX25" fmla="*/ 2804 w 10000"/>
              <a:gd name="connsiteY25"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1681 w 10000"/>
              <a:gd name="connsiteY16" fmla="*/ 6061 h 10000"/>
              <a:gd name="connsiteX17" fmla="*/ 0 w 10000"/>
              <a:gd name="connsiteY17" fmla="*/ 5830 h 10000"/>
              <a:gd name="connsiteX18" fmla="*/ 542 w 10000"/>
              <a:gd name="connsiteY18" fmla="*/ 3630 h 10000"/>
              <a:gd name="connsiteX19" fmla="*/ 542 w 10000"/>
              <a:gd name="connsiteY19" fmla="*/ 2627 h 10000"/>
              <a:gd name="connsiteX20" fmla="*/ 879 w 10000"/>
              <a:gd name="connsiteY20" fmla="*/ 1583 h 10000"/>
              <a:gd name="connsiteX21" fmla="*/ 1419 w 10000"/>
              <a:gd name="connsiteY21" fmla="*/ 1583 h 10000"/>
              <a:gd name="connsiteX22" fmla="*/ 1419 w 10000"/>
              <a:gd name="connsiteY22" fmla="*/ 1195 h 10000"/>
              <a:gd name="connsiteX23" fmla="*/ 1926 w 10000"/>
              <a:gd name="connsiteY23" fmla="*/ 617 h 10000"/>
              <a:gd name="connsiteX24" fmla="*/ 2635 w 10000"/>
              <a:gd name="connsiteY24" fmla="*/ 1042 h 10000"/>
              <a:gd name="connsiteX25" fmla="*/ 2804 w 10000"/>
              <a:gd name="connsiteY25"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1464 w 10000"/>
              <a:gd name="connsiteY16" fmla="*/ 5937 h 10000"/>
              <a:gd name="connsiteX17" fmla="*/ 0 w 10000"/>
              <a:gd name="connsiteY17" fmla="*/ 5830 h 10000"/>
              <a:gd name="connsiteX18" fmla="*/ 542 w 10000"/>
              <a:gd name="connsiteY18" fmla="*/ 3630 h 10000"/>
              <a:gd name="connsiteX19" fmla="*/ 542 w 10000"/>
              <a:gd name="connsiteY19" fmla="*/ 2627 h 10000"/>
              <a:gd name="connsiteX20" fmla="*/ 879 w 10000"/>
              <a:gd name="connsiteY20" fmla="*/ 1583 h 10000"/>
              <a:gd name="connsiteX21" fmla="*/ 1419 w 10000"/>
              <a:gd name="connsiteY21" fmla="*/ 1583 h 10000"/>
              <a:gd name="connsiteX22" fmla="*/ 1419 w 10000"/>
              <a:gd name="connsiteY22" fmla="*/ 1195 h 10000"/>
              <a:gd name="connsiteX23" fmla="*/ 1926 w 10000"/>
              <a:gd name="connsiteY23" fmla="*/ 617 h 10000"/>
              <a:gd name="connsiteX24" fmla="*/ 2635 w 10000"/>
              <a:gd name="connsiteY24" fmla="*/ 1042 h 10000"/>
              <a:gd name="connsiteX25" fmla="*/ 2804 w 10000"/>
              <a:gd name="connsiteY25"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2223 w 10000"/>
              <a:gd name="connsiteY16" fmla="*/ 6682 h 10000"/>
              <a:gd name="connsiteX17" fmla="*/ 1464 w 10000"/>
              <a:gd name="connsiteY17" fmla="*/ 5937 h 10000"/>
              <a:gd name="connsiteX18" fmla="*/ 0 w 10000"/>
              <a:gd name="connsiteY18" fmla="*/ 5830 h 10000"/>
              <a:gd name="connsiteX19" fmla="*/ 542 w 10000"/>
              <a:gd name="connsiteY19" fmla="*/ 3630 h 10000"/>
              <a:gd name="connsiteX20" fmla="*/ 542 w 10000"/>
              <a:gd name="connsiteY20" fmla="*/ 2627 h 10000"/>
              <a:gd name="connsiteX21" fmla="*/ 879 w 10000"/>
              <a:gd name="connsiteY21" fmla="*/ 1583 h 10000"/>
              <a:gd name="connsiteX22" fmla="*/ 1419 w 10000"/>
              <a:gd name="connsiteY22" fmla="*/ 1583 h 10000"/>
              <a:gd name="connsiteX23" fmla="*/ 1419 w 10000"/>
              <a:gd name="connsiteY23" fmla="*/ 1195 h 10000"/>
              <a:gd name="connsiteX24" fmla="*/ 1926 w 10000"/>
              <a:gd name="connsiteY24" fmla="*/ 617 h 10000"/>
              <a:gd name="connsiteX25" fmla="*/ 2635 w 10000"/>
              <a:gd name="connsiteY25" fmla="*/ 1042 h 10000"/>
              <a:gd name="connsiteX26" fmla="*/ 2804 w 10000"/>
              <a:gd name="connsiteY26"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2983 w 10000"/>
              <a:gd name="connsiteY16" fmla="*/ 6558 h 10000"/>
              <a:gd name="connsiteX17" fmla="*/ 1464 w 10000"/>
              <a:gd name="connsiteY17" fmla="*/ 5937 h 10000"/>
              <a:gd name="connsiteX18" fmla="*/ 0 w 10000"/>
              <a:gd name="connsiteY18" fmla="*/ 5830 h 10000"/>
              <a:gd name="connsiteX19" fmla="*/ 542 w 10000"/>
              <a:gd name="connsiteY19" fmla="*/ 3630 h 10000"/>
              <a:gd name="connsiteX20" fmla="*/ 542 w 10000"/>
              <a:gd name="connsiteY20" fmla="*/ 2627 h 10000"/>
              <a:gd name="connsiteX21" fmla="*/ 879 w 10000"/>
              <a:gd name="connsiteY21" fmla="*/ 1583 h 10000"/>
              <a:gd name="connsiteX22" fmla="*/ 1419 w 10000"/>
              <a:gd name="connsiteY22" fmla="*/ 1583 h 10000"/>
              <a:gd name="connsiteX23" fmla="*/ 1419 w 10000"/>
              <a:gd name="connsiteY23" fmla="*/ 1195 h 10000"/>
              <a:gd name="connsiteX24" fmla="*/ 1926 w 10000"/>
              <a:gd name="connsiteY24" fmla="*/ 617 h 10000"/>
              <a:gd name="connsiteX25" fmla="*/ 2635 w 10000"/>
              <a:gd name="connsiteY25" fmla="*/ 1042 h 10000"/>
              <a:gd name="connsiteX26" fmla="*/ 2804 w 10000"/>
              <a:gd name="connsiteY26"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1464 w 10000"/>
              <a:gd name="connsiteY16" fmla="*/ 5937 h 10000"/>
              <a:gd name="connsiteX17" fmla="*/ 0 w 10000"/>
              <a:gd name="connsiteY17" fmla="*/ 5830 h 10000"/>
              <a:gd name="connsiteX18" fmla="*/ 542 w 10000"/>
              <a:gd name="connsiteY18" fmla="*/ 3630 h 10000"/>
              <a:gd name="connsiteX19" fmla="*/ 542 w 10000"/>
              <a:gd name="connsiteY19" fmla="*/ 2627 h 10000"/>
              <a:gd name="connsiteX20" fmla="*/ 879 w 10000"/>
              <a:gd name="connsiteY20" fmla="*/ 1583 h 10000"/>
              <a:gd name="connsiteX21" fmla="*/ 1419 w 10000"/>
              <a:gd name="connsiteY21" fmla="*/ 1583 h 10000"/>
              <a:gd name="connsiteX22" fmla="*/ 1419 w 10000"/>
              <a:gd name="connsiteY22" fmla="*/ 1195 h 10000"/>
              <a:gd name="connsiteX23" fmla="*/ 1926 w 10000"/>
              <a:gd name="connsiteY23" fmla="*/ 617 h 10000"/>
              <a:gd name="connsiteX24" fmla="*/ 2635 w 10000"/>
              <a:gd name="connsiteY24" fmla="*/ 1042 h 10000"/>
              <a:gd name="connsiteX25" fmla="*/ 2804 w 10000"/>
              <a:gd name="connsiteY25"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3200 w 10000"/>
              <a:gd name="connsiteY16" fmla="*/ 6930 h 10000"/>
              <a:gd name="connsiteX17" fmla="*/ 1464 w 10000"/>
              <a:gd name="connsiteY17" fmla="*/ 5937 h 10000"/>
              <a:gd name="connsiteX18" fmla="*/ 0 w 10000"/>
              <a:gd name="connsiteY18" fmla="*/ 5830 h 10000"/>
              <a:gd name="connsiteX19" fmla="*/ 542 w 10000"/>
              <a:gd name="connsiteY19" fmla="*/ 3630 h 10000"/>
              <a:gd name="connsiteX20" fmla="*/ 542 w 10000"/>
              <a:gd name="connsiteY20" fmla="*/ 2627 h 10000"/>
              <a:gd name="connsiteX21" fmla="*/ 879 w 10000"/>
              <a:gd name="connsiteY21" fmla="*/ 1583 h 10000"/>
              <a:gd name="connsiteX22" fmla="*/ 1419 w 10000"/>
              <a:gd name="connsiteY22" fmla="*/ 1583 h 10000"/>
              <a:gd name="connsiteX23" fmla="*/ 1419 w 10000"/>
              <a:gd name="connsiteY23" fmla="*/ 1195 h 10000"/>
              <a:gd name="connsiteX24" fmla="*/ 1926 w 10000"/>
              <a:gd name="connsiteY24" fmla="*/ 617 h 10000"/>
              <a:gd name="connsiteX25" fmla="*/ 2635 w 10000"/>
              <a:gd name="connsiteY25" fmla="*/ 1042 h 10000"/>
              <a:gd name="connsiteX26" fmla="*/ 2804 w 10000"/>
              <a:gd name="connsiteY26"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1355 w 10000"/>
              <a:gd name="connsiteY16" fmla="*/ 5068 h 10000"/>
              <a:gd name="connsiteX17" fmla="*/ 1464 w 10000"/>
              <a:gd name="connsiteY17" fmla="*/ 5937 h 10000"/>
              <a:gd name="connsiteX18" fmla="*/ 0 w 10000"/>
              <a:gd name="connsiteY18" fmla="*/ 5830 h 10000"/>
              <a:gd name="connsiteX19" fmla="*/ 542 w 10000"/>
              <a:gd name="connsiteY19" fmla="*/ 3630 h 10000"/>
              <a:gd name="connsiteX20" fmla="*/ 542 w 10000"/>
              <a:gd name="connsiteY20" fmla="*/ 2627 h 10000"/>
              <a:gd name="connsiteX21" fmla="*/ 879 w 10000"/>
              <a:gd name="connsiteY21" fmla="*/ 1583 h 10000"/>
              <a:gd name="connsiteX22" fmla="*/ 1419 w 10000"/>
              <a:gd name="connsiteY22" fmla="*/ 1583 h 10000"/>
              <a:gd name="connsiteX23" fmla="*/ 1419 w 10000"/>
              <a:gd name="connsiteY23" fmla="*/ 1195 h 10000"/>
              <a:gd name="connsiteX24" fmla="*/ 1926 w 10000"/>
              <a:gd name="connsiteY24" fmla="*/ 617 h 10000"/>
              <a:gd name="connsiteX25" fmla="*/ 2635 w 10000"/>
              <a:gd name="connsiteY25" fmla="*/ 1042 h 10000"/>
              <a:gd name="connsiteX26" fmla="*/ 2804 w 10000"/>
              <a:gd name="connsiteY26"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3200 w 10000"/>
              <a:gd name="connsiteY16" fmla="*/ 6434 h 10000"/>
              <a:gd name="connsiteX17" fmla="*/ 1355 w 10000"/>
              <a:gd name="connsiteY17" fmla="*/ 5068 h 10000"/>
              <a:gd name="connsiteX18" fmla="*/ 1464 w 10000"/>
              <a:gd name="connsiteY18" fmla="*/ 5937 h 10000"/>
              <a:gd name="connsiteX19" fmla="*/ 0 w 10000"/>
              <a:gd name="connsiteY19" fmla="*/ 5830 h 10000"/>
              <a:gd name="connsiteX20" fmla="*/ 542 w 10000"/>
              <a:gd name="connsiteY20" fmla="*/ 3630 h 10000"/>
              <a:gd name="connsiteX21" fmla="*/ 542 w 10000"/>
              <a:gd name="connsiteY21" fmla="*/ 2627 h 10000"/>
              <a:gd name="connsiteX22" fmla="*/ 879 w 10000"/>
              <a:gd name="connsiteY22" fmla="*/ 1583 h 10000"/>
              <a:gd name="connsiteX23" fmla="*/ 1419 w 10000"/>
              <a:gd name="connsiteY23" fmla="*/ 1583 h 10000"/>
              <a:gd name="connsiteX24" fmla="*/ 1419 w 10000"/>
              <a:gd name="connsiteY24" fmla="*/ 1195 h 10000"/>
              <a:gd name="connsiteX25" fmla="*/ 1926 w 10000"/>
              <a:gd name="connsiteY25" fmla="*/ 617 h 10000"/>
              <a:gd name="connsiteX26" fmla="*/ 2635 w 10000"/>
              <a:gd name="connsiteY26" fmla="*/ 1042 h 10000"/>
              <a:gd name="connsiteX27" fmla="*/ 2804 w 10000"/>
              <a:gd name="connsiteY27"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2332 w 10000"/>
              <a:gd name="connsiteY16" fmla="*/ 6062 h 10000"/>
              <a:gd name="connsiteX17" fmla="*/ 1355 w 10000"/>
              <a:gd name="connsiteY17" fmla="*/ 5068 h 10000"/>
              <a:gd name="connsiteX18" fmla="*/ 1464 w 10000"/>
              <a:gd name="connsiteY18" fmla="*/ 5937 h 10000"/>
              <a:gd name="connsiteX19" fmla="*/ 0 w 10000"/>
              <a:gd name="connsiteY19" fmla="*/ 5830 h 10000"/>
              <a:gd name="connsiteX20" fmla="*/ 542 w 10000"/>
              <a:gd name="connsiteY20" fmla="*/ 3630 h 10000"/>
              <a:gd name="connsiteX21" fmla="*/ 542 w 10000"/>
              <a:gd name="connsiteY21" fmla="*/ 2627 h 10000"/>
              <a:gd name="connsiteX22" fmla="*/ 879 w 10000"/>
              <a:gd name="connsiteY22" fmla="*/ 1583 h 10000"/>
              <a:gd name="connsiteX23" fmla="*/ 1419 w 10000"/>
              <a:gd name="connsiteY23" fmla="*/ 1583 h 10000"/>
              <a:gd name="connsiteX24" fmla="*/ 1419 w 10000"/>
              <a:gd name="connsiteY24" fmla="*/ 1195 h 10000"/>
              <a:gd name="connsiteX25" fmla="*/ 1926 w 10000"/>
              <a:gd name="connsiteY25" fmla="*/ 617 h 10000"/>
              <a:gd name="connsiteX26" fmla="*/ 2635 w 10000"/>
              <a:gd name="connsiteY26" fmla="*/ 1042 h 10000"/>
              <a:gd name="connsiteX27" fmla="*/ 2804 w 10000"/>
              <a:gd name="connsiteY27"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6782 w 10000"/>
              <a:gd name="connsiteY16" fmla="*/ 8668 h 10000"/>
              <a:gd name="connsiteX17" fmla="*/ 2332 w 10000"/>
              <a:gd name="connsiteY17" fmla="*/ 6062 h 10000"/>
              <a:gd name="connsiteX18" fmla="*/ 1355 w 10000"/>
              <a:gd name="connsiteY18" fmla="*/ 5068 h 10000"/>
              <a:gd name="connsiteX19" fmla="*/ 1464 w 10000"/>
              <a:gd name="connsiteY19" fmla="*/ 5937 h 10000"/>
              <a:gd name="connsiteX20" fmla="*/ 0 w 10000"/>
              <a:gd name="connsiteY20" fmla="*/ 5830 h 10000"/>
              <a:gd name="connsiteX21" fmla="*/ 542 w 10000"/>
              <a:gd name="connsiteY21" fmla="*/ 3630 h 10000"/>
              <a:gd name="connsiteX22" fmla="*/ 542 w 10000"/>
              <a:gd name="connsiteY22" fmla="*/ 2627 h 10000"/>
              <a:gd name="connsiteX23" fmla="*/ 879 w 10000"/>
              <a:gd name="connsiteY23" fmla="*/ 1583 h 10000"/>
              <a:gd name="connsiteX24" fmla="*/ 1419 w 10000"/>
              <a:gd name="connsiteY24" fmla="*/ 1583 h 10000"/>
              <a:gd name="connsiteX25" fmla="*/ 1419 w 10000"/>
              <a:gd name="connsiteY25" fmla="*/ 1195 h 10000"/>
              <a:gd name="connsiteX26" fmla="*/ 1926 w 10000"/>
              <a:gd name="connsiteY26" fmla="*/ 617 h 10000"/>
              <a:gd name="connsiteX27" fmla="*/ 2635 w 10000"/>
              <a:gd name="connsiteY27" fmla="*/ 1042 h 10000"/>
              <a:gd name="connsiteX28" fmla="*/ 2804 w 10000"/>
              <a:gd name="connsiteY28"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6239 w 10000"/>
              <a:gd name="connsiteY16" fmla="*/ 8171 h 10000"/>
              <a:gd name="connsiteX17" fmla="*/ 2332 w 10000"/>
              <a:gd name="connsiteY17" fmla="*/ 6062 h 10000"/>
              <a:gd name="connsiteX18" fmla="*/ 1355 w 10000"/>
              <a:gd name="connsiteY18" fmla="*/ 5068 h 10000"/>
              <a:gd name="connsiteX19" fmla="*/ 1464 w 10000"/>
              <a:gd name="connsiteY19" fmla="*/ 5937 h 10000"/>
              <a:gd name="connsiteX20" fmla="*/ 0 w 10000"/>
              <a:gd name="connsiteY20" fmla="*/ 5830 h 10000"/>
              <a:gd name="connsiteX21" fmla="*/ 542 w 10000"/>
              <a:gd name="connsiteY21" fmla="*/ 3630 h 10000"/>
              <a:gd name="connsiteX22" fmla="*/ 542 w 10000"/>
              <a:gd name="connsiteY22" fmla="*/ 2627 h 10000"/>
              <a:gd name="connsiteX23" fmla="*/ 879 w 10000"/>
              <a:gd name="connsiteY23" fmla="*/ 1583 h 10000"/>
              <a:gd name="connsiteX24" fmla="*/ 1419 w 10000"/>
              <a:gd name="connsiteY24" fmla="*/ 1583 h 10000"/>
              <a:gd name="connsiteX25" fmla="*/ 1419 w 10000"/>
              <a:gd name="connsiteY25" fmla="*/ 1195 h 10000"/>
              <a:gd name="connsiteX26" fmla="*/ 1926 w 10000"/>
              <a:gd name="connsiteY26" fmla="*/ 617 h 10000"/>
              <a:gd name="connsiteX27" fmla="*/ 2635 w 10000"/>
              <a:gd name="connsiteY27" fmla="*/ 1042 h 10000"/>
              <a:gd name="connsiteX28" fmla="*/ 2804 w 10000"/>
              <a:gd name="connsiteY28"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6239 w 10000"/>
              <a:gd name="connsiteY16" fmla="*/ 8171 h 10000"/>
              <a:gd name="connsiteX17" fmla="*/ 5479 w 10000"/>
              <a:gd name="connsiteY17" fmla="*/ 7923 h 10000"/>
              <a:gd name="connsiteX18" fmla="*/ 2332 w 10000"/>
              <a:gd name="connsiteY18" fmla="*/ 6062 h 10000"/>
              <a:gd name="connsiteX19" fmla="*/ 1355 w 10000"/>
              <a:gd name="connsiteY19" fmla="*/ 5068 h 10000"/>
              <a:gd name="connsiteX20" fmla="*/ 1464 w 10000"/>
              <a:gd name="connsiteY20" fmla="*/ 5937 h 10000"/>
              <a:gd name="connsiteX21" fmla="*/ 0 w 10000"/>
              <a:gd name="connsiteY21" fmla="*/ 5830 h 10000"/>
              <a:gd name="connsiteX22" fmla="*/ 542 w 10000"/>
              <a:gd name="connsiteY22" fmla="*/ 3630 h 10000"/>
              <a:gd name="connsiteX23" fmla="*/ 542 w 10000"/>
              <a:gd name="connsiteY23" fmla="*/ 2627 h 10000"/>
              <a:gd name="connsiteX24" fmla="*/ 879 w 10000"/>
              <a:gd name="connsiteY24" fmla="*/ 1583 h 10000"/>
              <a:gd name="connsiteX25" fmla="*/ 1419 w 10000"/>
              <a:gd name="connsiteY25" fmla="*/ 1583 h 10000"/>
              <a:gd name="connsiteX26" fmla="*/ 1419 w 10000"/>
              <a:gd name="connsiteY26" fmla="*/ 1195 h 10000"/>
              <a:gd name="connsiteX27" fmla="*/ 1926 w 10000"/>
              <a:gd name="connsiteY27" fmla="*/ 617 h 10000"/>
              <a:gd name="connsiteX28" fmla="*/ 2635 w 10000"/>
              <a:gd name="connsiteY28" fmla="*/ 1042 h 10000"/>
              <a:gd name="connsiteX29" fmla="*/ 2804 w 10000"/>
              <a:gd name="connsiteY29"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6239 w 10000"/>
              <a:gd name="connsiteY16" fmla="*/ 8171 h 10000"/>
              <a:gd name="connsiteX17" fmla="*/ 5045 w 10000"/>
              <a:gd name="connsiteY17" fmla="*/ 6930 h 10000"/>
              <a:gd name="connsiteX18" fmla="*/ 2332 w 10000"/>
              <a:gd name="connsiteY18" fmla="*/ 6062 h 10000"/>
              <a:gd name="connsiteX19" fmla="*/ 1355 w 10000"/>
              <a:gd name="connsiteY19" fmla="*/ 5068 h 10000"/>
              <a:gd name="connsiteX20" fmla="*/ 1464 w 10000"/>
              <a:gd name="connsiteY20" fmla="*/ 5937 h 10000"/>
              <a:gd name="connsiteX21" fmla="*/ 0 w 10000"/>
              <a:gd name="connsiteY21" fmla="*/ 5830 h 10000"/>
              <a:gd name="connsiteX22" fmla="*/ 542 w 10000"/>
              <a:gd name="connsiteY22" fmla="*/ 3630 h 10000"/>
              <a:gd name="connsiteX23" fmla="*/ 542 w 10000"/>
              <a:gd name="connsiteY23" fmla="*/ 2627 h 10000"/>
              <a:gd name="connsiteX24" fmla="*/ 879 w 10000"/>
              <a:gd name="connsiteY24" fmla="*/ 1583 h 10000"/>
              <a:gd name="connsiteX25" fmla="*/ 1419 w 10000"/>
              <a:gd name="connsiteY25" fmla="*/ 1583 h 10000"/>
              <a:gd name="connsiteX26" fmla="*/ 1419 w 10000"/>
              <a:gd name="connsiteY26" fmla="*/ 1195 h 10000"/>
              <a:gd name="connsiteX27" fmla="*/ 1926 w 10000"/>
              <a:gd name="connsiteY27" fmla="*/ 617 h 10000"/>
              <a:gd name="connsiteX28" fmla="*/ 2635 w 10000"/>
              <a:gd name="connsiteY28" fmla="*/ 1042 h 10000"/>
              <a:gd name="connsiteX29" fmla="*/ 2804 w 10000"/>
              <a:gd name="connsiteY29"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6239 w 10000"/>
              <a:gd name="connsiteY16" fmla="*/ 8171 h 10000"/>
              <a:gd name="connsiteX17" fmla="*/ 5045 w 10000"/>
              <a:gd name="connsiteY17" fmla="*/ 6930 h 10000"/>
              <a:gd name="connsiteX18" fmla="*/ 3309 w 10000"/>
              <a:gd name="connsiteY18" fmla="*/ 6186 h 10000"/>
              <a:gd name="connsiteX19" fmla="*/ 2332 w 10000"/>
              <a:gd name="connsiteY19" fmla="*/ 6062 h 10000"/>
              <a:gd name="connsiteX20" fmla="*/ 1355 w 10000"/>
              <a:gd name="connsiteY20" fmla="*/ 5068 h 10000"/>
              <a:gd name="connsiteX21" fmla="*/ 1464 w 10000"/>
              <a:gd name="connsiteY21" fmla="*/ 5937 h 10000"/>
              <a:gd name="connsiteX22" fmla="*/ 0 w 10000"/>
              <a:gd name="connsiteY22" fmla="*/ 5830 h 10000"/>
              <a:gd name="connsiteX23" fmla="*/ 542 w 10000"/>
              <a:gd name="connsiteY23" fmla="*/ 3630 h 10000"/>
              <a:gd name="connsiteX24" fmla="*/ 542 w 10000"/>
              <a:gd name="connsiteY24" fmla="*/ 2627 h 10000"/>
              <a:gd name="connsiteX25" fmla="*/ 879 w 10000"/>
              <a:gd name="connsiteY25" fmla="*/ 1583 h 10000"/>
              <a:gd name="connsiteX26" fmla="*/ 1419 w 10000"/>
              <a:gd name="connsiteY26" fmla="*/ 1583 h 10000"/>
              <a:gd name="connsiteX27" fmla="*/ 1419 w 10000"/>
              <a:gd name="connsiteY27" fmla="*/ 1195 h 10000"/>
              <a:gd name="connsiteX28" fmla="*/ 1926 w 10000"/>
              <a:gd name="connsiteY28" fmla="*/ 617 h 10000"/>
              <a:gd name="connsiteX29" fmla="*/ 2635 w 10000"/>
              <a:gd name="connsiteY29" fmla="*/ 1042 h 10000"/>
              <a:gd name="connsiteX30" fmla="*/ 2804 w 10000"/>
              <a:gd name="connsiteY30"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6239 w 10000"/>
              <a:gd name="connsiteY16" fmla="*/ 8171 h 10000"/>
              <a:gd name="connsiteX17" fmla="*/ 5045 w 10000"/>
              <a:gd name="connsiteY17" fmla="*/ 6930 h 10000"/>
              <a:gd name="connsiteX18" fmla="*/ 2007 w 10000"/>
              <a:gd name="connsiteY18" fmla="*/ 4945 h 10000"/>
              <a:gd name="connsiteX19" fmla="*/ 2332 w 10000"/>
              <a:gd name="connsiteY19" fmla="*/ 6062 h 10000"/>
              <a:gd name="connsiteX20" fmla="*/ 1355 w 10000"/>
              <a:gd name="connsiteY20" fmla="*/ 5068 h 10000"/>
              <a:gd name="connsiteX21" fmla="*/ 1464 w 10000"/>
              <a:gd name="connsiteY21" fmla="*/ 5937 h 10000"/>
              <a:gd name="connsiteX22" fmla="*/ 0 w 10000"/>
              <a:gd name="connsiteY22" fmla="*/ 5830 h 10000"/>
              <a:gd name="connsiteX23" fmla="*/ 542 w 10000"/>
              <a:gd name="connsiteY23" fmla="*/ 3630 h 10000"/>
              <a:gd name="connsiteX24" fmla="*/ 542 w 10000"/>
              <a:gd name="connsiteY24" fmla="*/ 2627 h 10000"/>
              <a:gd name="connsiteX25" fmla="*/ 879 w 10000"/>
              <a:gd name="connsiteY25" fmla="*/ 1583 h 10000"/>
              <a:gd name="connsiteX26" fmla="*/ 1419 w 10000"/>
              <a:gd name="connsiteY26" fmla="*/ 1583 h 10000"/>
              <a:gd name="connsiteX27" fmla="*/ 1419 w 10000"/>
              <a:gd name="connsiteY27" fmla="*/ 1195 h 10000"/>
              <a:gd name="connsiteX28" fmla="*/ 1926 w 10000"/>
              <a:gd name="connsiteY28" fmla="*/ 617 h 10000"/>
              <a:gd name="connsiteX29" fmla="*/ 2635 w 10000"/>
              <a:gd name="connsiteY29" fmla="*/ 1042 h 10000"/>
              <a:gd name="connsiteX30" fmla="*/ 2804 w 10000"/>
              <a:gd name="connsiteY30"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6239 w 10000"/>
              <a:gd name="connsiteY16" fmla="*/ 8171 h 10000"/>
              <a:gd name="connsiteX17" fmla="*/ 5045 w 10000"/>
              <a:gd name="connsiteY17" fmla="*/ 6930 h 10000"/>
              <a:gd name="connsiteX18" fmla="*/ 2984 w 10000"/>
              <a:gd name="connsiteY18" fmla="*/ 5193 h 10000"/>
              <a:gd name="connsiteX19" fmla="*/ 2332 w 10000"/>
              <a:gd name="connsiteY19" fmla="*/ 6062 h 10000"/>
              <a:gd name="connsiteX20" fmla="*/ 1355 w 10000"/>
              <a:gd name="connsiteY20" fmla="*/ 5068 h 10000"/>
              <a:gd name="connsiteX21" fmla="*/ 1464 w 10000"/>
              <a:gd name="connsiteY21" fmla="*/ 5937 h 10000"/>
              <a:gd name="connsiteX22" fmla="*/ 0 w 10000"/>
              <a:gd name="connsiteY22" fmla="*/ 5830 h 10000"/>
              <a:gd name="connsiteX23" fmla="*/ 542 w 10000"/>
              <a:gd name="connsiteY23" fmla="*/ 3630 h 10000"/>
              <a:gd name="connsiteX24" fmla="*/ 542 w 10000"/>
              <a:gd name="connsiteY24" fmla="*/ 2627 h 10000"/>
              <a:gd name="connsiteX25" fmla="*/ 879 w 10000"/>
              <a:gd name="connsiteY25" fmla="*/ 1583 h 10000"/>
              <a:gd name="connsiteX26" fmla="*/ 1419 w 10000"/>
              <a:gd name="connsiteY26" fmla="*/ 1583 h 10000"/>
              <a:gd name="connsiteX27" fmla="*/ 1419 w 10000"/>
              <a:gd name="connsiteY27" fmla="*/ 1195 h 10000"/>
              <a:gd name="connsiteX28" fmla="*/ 1926 w 10000"/>
              <a:gd name="connsiteY28" fmla="*/ 617 h 10000"/>
              <a:gd name="connsiteX29" fmla="*/ 2635 w 10000"/>
              <a:gd name="connsiteY29" fmla="*/ 1042 h 10000"/>
              <a:gd name="connsiteX30" fmla="*/ 2804 w 10000"/>
              <a:gd name="connsiteY30" fmla="*/ 0 h 10000"/>
              <a:gd name="connsiteX0" fmla="*/ 2804 w 10000"/>
              <a:gd name="connsiteY0" fmla="*/ 0 h 10000"/>
              <a:gd name="connsiteX1" fmla="*/ 3311 w 10000"/>
              <a:gd name="connsiteY1" fmla="*/ 2007 h 10000"/>
              <a:gd name="connsiteX2" fmla="*/ 4054 w 10000"/>
              <a:gd name="connsiteY2" fmla="*/ 3822 h 10000"/>
              <a:gd name="connsiteX3" fmla="*/ 4560 w 10000"/>
              <a:gd name="connsiteY3" fmla="*/ 5212 h 10000"/>
              <a:gd name="connsiteX4" fmla="*/ 4730 w 10000"/>
              <a:gd name="connsiteY4" fmla="*/ 5212 h 10000"/>
              <a:gd name="connsiteX5" fmla="*/ 4730 w 10000"/>
              <a:gd name="connsiteY5" fmla="*/ 4405 h 10000"/>
              <a:gd name="connsiteX6" fmla="*/ 5438 w 10000"/>
              <a:gd name="connsiteY6" fmla="*/ 5410 h 10000"/>
              <a:gd name="connsiteX7" fmla="*/ 5608 w 10000"/>
              <a:gd name="connsiteY7" fmla="*/ 5410 h 10000"/>
              <a:gd name="connsiteX8" fmla="*/ 6485 w 10000"/>
              <a:gd name="connsiteY8" fmla="*/ 5830 h 10000"/>
              <a:gd name="connsiteX9" fmla="*/ 7702 w 10000"/>
              <a:gd name="connsiteY9" fmla="*/ 7027 h 10000"/>
              <a:gd name="connsiteX10" fmla="*/ 8411 w 10000"/>
              <a:gd name="connsiteY10" fmla="*/ 8380 h 10000"/>
              <a:gd name="connsiteX11" fmla="*/ 9256 w 10000"/>
              <a:gd name="connsiteY11" fmla="*/ 8997 h 10000"/>
              <a:gd name="connsiteX12" fmla="*/ 9594 w 10000"/>
              <a:gd name="connsiteY12" fmla="*/ 8997 h 10000"/>
              <a:gd name="connsiteX13" fmla="*/ 10000 w 10000"/>
              <a:gd name="connsiteY13" fmla="*/ 9420 h 10000"/>
              <a:gd name="connsiteX14" fmla="*/ 9256 w 10000"/>
              <a:gd name="connsiteY14" fmla="*/ 9615 h 10000"/>
              <a:gd name="connsiteX15" fmla="*/ 8748 w 10000"/>
              <a:gd name="connsiteY15" fmla="*/ 10000 h 10000"/>
              <a:gd name="connsiteX16" fmla="*/ 6239 w 10000"/>
              <a:gd name="connsiteY16" fmla="*/ 8171 h 10000"/>
              <a:gd name="connsiteX17" fmla="*/ 5045 w 10000"/>
              <a:gd name="connsiteY17" fmla="*/ 6930 h 10000"/>
              <a:gd name="connsiteX18" fmla="*/ 3093 w 10000"/>
              <a:gd name="connsiteY18" fmla="*/ 6434 h 10000"/>
              <a:gd name="connsiteX19" fmla="*/ 2332 w 10000"/>
              <a:gd name="connsiteY19" fmla="*/ 6062 h 10000"/>
              <a:gd name="connsiteX20" fmla="*/ 1355 w 10000"/>
              <a:gd name="connsiteY20" fmla="*/ 5068 h 10000"/>
              <a:gd name="connsiteX21" fmla="*/ 1464 w 10000"/>
              <a:gd name="connsiteY21" fmla="*/ 5937 h 10000"/>
              <a:gd name="connsiteX22" fmla="*/ 0 w 10000"/>
              <a:gd name="connsiteY22" fmla="*/ 5830 h 10000"/>
              <a:gd name="connsiteX23" fmla="*/ 542 w 10000"/>
              <a:gd name="connsiteY23" fmla="*/ 3630 h 10000"/>
              <a:gd name="connsiteX24" fmla="*/ 542 w 10000"/>
              <a:gd name="connsiteY24" fmla="*/ 2627 h 10000"/>
              <a:gd name="connsiteX25" fmla="*/ 879 w 10000"/>
              <a:gd name="connsiteY25" fmla="*/ 1583 h 10000"/>
              <a:gd name="connsiteX26" fmla="*/ 1419 w 10000"/>
              <a:gd name="connsiteY26" fmla="*/ 1583 h 10000"/>
              <a:gd name="connsiteX27" fmla="*/ 1419 w 10000"/>
              <a:gd name="connsiteY27" fmla="*/ 1195 h 10000"/>
              <a:gd name="connsiteX28" fmla="*/ 1926 w 10000"/>
              <a:gd name="connsiteY28" fmla="*/ 617 h 10000"/>
              <a:gd name="connsiteX29" fmla="*/ 2635 w 10000"/>
              <a:gd name="connsiteY29" fmla="*/ 1042 h 10000"/>
              <a:gd name="connsiteX30" fmla="*/ 2804 w 10000"/>
              <a:gd name="connsiteY3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2804" y="0"/>
                </a:moveTo>
                <a:lnTo>
                  <a:pt x="3311" y="2007"/>
                </a:lnTo>
                <a:lnTo>
                  <a:pt x="4054" y="3822"/>
                </a:lnTo>
                <a:lnTo>
                  <a:pt x="4560" y="5212"/>
                </a:lnTo>
                <a:lnTo>
                  <a:pt x="4730" y="5212"/>
                </a:lnTo>
                <a:lnTo>
                  <a:pt x="4730" y="4405"/>
                </a:lnTo>
                <a:lnTo>
                  <a:pt x="5438" y="5410"/>
                </a:lnTo>
                <a:lnTo>
                  <a:pt x="5608" y="5410"/>
                </a:lnTo>
                <a:lnTo>
                  <a:pt x="6485" y="5830"/>
                </a:lnTo>
                <a:lnTo>
                  <a:pt x="7702" y="7027"/>
                </a:lnTo>
                <a:lnTo>
                  <a:pt x="8411" y="8380"/>
                </a:lnTo>
                <a:lnTo>
                  <a:pt x="9256" y="8997"/>
                </a:lnTo>
                <a:lnTo>
                  <a:pt x="9594" y="8997"/>
                </a:lnTo>
                <a:lnTo>
                  <a:pt x="10000" y="9420"/>
                </a:lnTo>
                <a:lnTo>
                  <a:pt x="9256" y="9615"/>
                </a:lnTo>
                <a:lnTo>
                  <a:pt x="8748" y="10000"/>
                </a:lnTo>
                <a:lnTo>
                  <a:pt x="6239" y="8171"/>
                </a:lnTo>
                <a:lnTo>
                  <a:pt x="5045" y="6930"/>
                </a:lnTo>
                <a:lnTo>
                  <a:pt x="3093" y="6434"/>
                </a:lnTo>
                <a:lnTo>
                  <a:pt x="2332" y="6062"/>
                </a:lnTo>
                <a:lnTo>
                  <a:pt x="1355" y="5068"/>
                </a:lnTo>
                <a:cubicBezTo>
                  <a:pt x="1391" y="5358"/>
                  <a:pt x="1428" y="5647"/>
                  <a:pt x="1464" y="5937"/>
                </a:cubicBezTo>
                <a:lnTo>
                  <a:pt x="0" y="5830"/>
                </a:lnTo>
                <a:lnTo>
                  <a:pt x="542" y="3630"/>
                </a:lnTo>
                <a:lnTo>
                  <a:pt x="542" y="2627"/>
                </a:lnTo>
                <a:lnTo>
                  <a:pt x="879" y="1583"/>
                </a:lnTo>
                <a:lnTo>
                  <a:pt x="1419" y="1583"/>
                </a:lnTo>
                <a:lnTo>
                  <a:pt x="1419" y="1195"/>
                </a:lnTo>
                <a:lnTo>
                  <a:pt x="1926" y="617"/>
                </a:lnTo>
                <a:lnTo>
                  <a:pt x="2635" y="1042"/>
                </a:lnTo>
                <a:cubicBezTo>
                  <a:pt x="2691" y="694"/>
                  <a:pt x="2748" y="346"/>
                  <a:pt x="2804" y="0"/>
                </a:cubicBez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52" name="Ethiopie">
            <a:extLst>
              <a:ext uri="{FF2B5EF4-FFF2-40B4-BE49-F238E27FC236}">
                <a16:creationId xmlns:a16="http://schemas.microsoft.com/office/drawing/2014/main" id="{8A406C77-04D2-45B6-BD22-08E048360654}"/>
              </a:ext>
            </a:extLst>
          </p:cNvPr>
          <p:cNvSpPr>
            <a:spLocks/>
          </p:cNvSpPr>
          <p:nvPr/>
        </p:nvSpPr>
        <p:spPr bwMode="auto">
          <a:xfrm>
            <a:off x="8786608" y="4150960"/>
            <a:ext cx="328041" cy="261385"/>
          </a:xfrm>
          <a:custGeom>
            <a:avLst/>
            <a:gdLst>
              <a:gd name="connsiteX0" fmla="*/ 200945 w 393110"/>
              <a:gd name="connsiteY0" fmla="*/ 88714 h 389939"/>
              <a:gd name="connsiteX1" fmla="*/ 202775 w 393110"/>
              <a:gd name="connsiteY1" fmla="*/ 89489 h 389939"/>
              <a:gd name="connsiteX2" fmla="*/ 224134 w 393110"/>
              <a:gd name="connsiteY2" fmla="*/ 107863 h 389939"/>
              <a:gd name="connsiteX3" fmla="*/ 236575 w 393110"/>
              <a:gd name="connsiteY3" fmla="*/ 128600 h 389939"/>
              <a:gd name="connsiteX4" fmla="*/ 249733 w 393110"/>
              <a:gd name="connsiteY4" fmla="*/ 137007 h 389939"/>
              <a:gd name="connsiteX5" fmla="*/ 249220 w 393110"/>
              <a:gd name="connsiteY5" fmla="*/ 137007 h 389939"/>
              <a:gd name="connsiteX6" fmla="*/ 234388 w 393110"/>
              <a:gd name="connsiteY6" fmla="*/ 127537 h 389939"/>
              <a:gd name="connsiteX7" fmla="*/ 221943 w 393110"/>
              <a:gd name="connsiteY7" fmla="*/ 106772 h 389939"/>
              <a:gd name="connsiteX8" fmla="*/ 110534 w 393110"/>
              <a:gd name="connsiteY8" fmla="*/ 76707 h 389939"/>
              <a:gd name="connsiteX9" fmla="*/ 127684 w 393110"/>
              <a:gd name="connsiteY9" fmla="*/ 91962 h 389939"/>
              <a:gd name="connsiteX10" fmla="*/ 141041 w 393110"/>
              <a:gd name="connsiteY10" fmla="*/ 97671 h 389939"/>
              <a:gd name="connsiteX11" fmla="*/ 175305 w 393110"/>
              <a:gd name="connsiteY11" fmla="*/ 105284 h 389939"/>
              <a:gd name="connsiteX12" fmla="*/ 196263 w 393110"/>
              <a:gd name="connsiteY12" fmla="*/ 124330 h 389939"/>
              <a:gd name="connsiteX13" fmla="*/ 240303 w 393110"/>
              <a:gd name="connsiteY13" fmla="*/ 152400 h 389939"/>
              <a:gd name="connsiteX14" fmla="*/ 249220 w 393110"/>
              <a:gd name="connsiteY14" fmla="*/ 146491 h 389939"/>
              <a:gd name="connsiteX15" fmla="*/ 262279 w 393110"/>
              <a:gd name="connsiteY15" fmla="*/ 143499 h 389939"/>
              <a:gd name="connsiteX16" fmla="*/ 256320 w 393110"/>
              <a:gd name="connsiteY16" fmla="*/ 138070 h 389939"/>
              <a:gd name="connsiteX17" fmla="*/ 257323 w 393110"/>
              <a:gd name="connsiteY17" fmla="*/ 138070 h 389939"/>
              <a:gd name="connsiteX18" fmla="*/ 264449 w 393110"/>
              <a:gd name="connsiteY18" fmla="*/ 144592 h 389939"/>
              <a:gd name="connsiteX19" fmla="*/ 251397 w 393110"/>
              <a:gd name="connsiteY19" fmla="*/ 147560 h 389939"/>
              <a:gd name="connsiteX20" fmla="*/ 242500 w 393110"/>
              <a:gd name="connsiteY20" fmla="*/ 153476 h 389939"/>
              <a:gd name="connsiteX21" fmla="*/ 236575 w 393110"/>
              <a:gd name="connsiteY21" fmla="*/ 162380 h 389939"/>
              <a:gd name="connsiteX22" fmla="*/ 227086 w 393110"/>
              <a:gd name="connsiteY22" fmla="*/ 171851 h 389939"/>
              <a:gd name="connsiteX23" fmla="*/ 233012 w 393110"/>
              <a:gd name="connsiteY23" fmla="*/ 187862 h 389939"/>
              <a:gd name="connsiteX24" fmla="*/ 251397 w 393110"/>
              <a:gd name="connsiteY24" fmla="*/ 187862 h 389939"/>
              <a:gd name="connsiteX25" fmla="*/ 257323 w 393110"/>
              <a:gd name="connsiteY25" fmla="*/ 193779 h 389939"/>
              <a:gd name="connsiteX26" fmla="*/ 251397 w 393110"/>
              <a:gd name="connsiteY26" fmla="*/ 202663 h 389939"/>
              <a:gd name="connsiteX27" fmla="*/ 273346 w 393110"/>
              <a:gd name="connsiteY27" fmla="*/ 227559 h 389939"/>
              <a:gd name="connsiteX28" fmla="*/ 288759 w 393110"/>
              <a:gd name="connsiteY28" fmla="*/ 236444 h 389939"/>
              <a:gd name="connsiteX29" fmla="*/ 368799 w 393110"/>
              <a:gd name="connsiteY29" fmla="*/ 266670 h 389939"/>
              <a:gd name="connsiteX30" fmla="*/ 393110 w 393110"/>
              <a:gd name="connsiteY30" fmla="*/ 266670 h 389939"/>
              <a:gd name="connsiteX31" fmla="*/ 316614 w 393110"/>
              <a:gd name="connsiteY31" fmla="*/ 346669 h 389939"/>
              <a:gd name="connsiteX32" fmla="*/ 307126 w 393110"/>
              <a:gd name="connsiteY32" fmla="*/ 346669 h 389939"/>
              <a:gd name="connsiteX33" fmla="*/ 273346 w 393110"/>
              <a:gd name="connsiteY33" fmla="*/ 356159 h 389939"/>
              <a:gd name="connsiteX34" fmla="*/ 264449 w 393110"/>
              <a:gd name="connsiteY34" fmla="*/ 371565 h 389939"/>
              <a:gd name="connsiteX35" fmla="*/ 249035 w 393110"/>
              <a:gd name="connsiteY35" fmla="*/ 371565 h 389939"/>
              <a:gd name="connsiteX36" fmla="*/ 236575 w 393110"/>
              <a:gd name="connsiteY36" fmla="*/ 377482 h 389939"/>
              <a:gd name="connsiteX37" fmla="*/ 218189 w 393110"/>
              <a:gd name="connsiteY37" fmla="*/ 377482 h 389939"/>
              <a:gd name="connsiteX38" fmla="*/ 208701 w 393110"/>
              <a:gd name="connsiteY38" fmla="*/ 371565 h 389939"/>
              <a:gd name="connsiteX39" fmla="*/ 193287 w 393110"/>
              <a:gd name="connsiteY39" fmla="*/ 371565 h 389939"/>
              <a:gd name="connsiteX40" fmla="*/ 184390 w 393110"/>
              <a:gd name="connsiteY40" fmla="*/ 371565 h 389939"/>
              <a:gd name="connsiteX41" fmla="*/ 171949 w 393110"/>
              <a:gd name="connsiteY41" fmla="*/ 389939 h 389939"/>
              <a:gd name="connsiteX42" fmla="*/ 144665 w 393110"/>
              <a:gd name="connsiteY42" fmla="*/ 386386 h 389939"/>
              <a:gd name="connsiteX43" fmla="*/ 119764 w 393110"/>
              <a:gd name="connsiteY43" fmla="*/ 371565 h 389939"/>
              <a:gd name="connsiteX44" fmla="*/ 88937 w 393110"/>
              <a:gd name="connsiteY44" fmla="*/ 362075 h 389939"/>
              <a:gd name="connsiteX45" fmla="*/ 74114 w 393110"/>
              <a:gd name="connsiteY45" fmla="*/ 356159 h 389939"/>
              <a:gd name="connsiteX46" fmla="*/ 74114 w 393110"/>
              <a:gd name="connsiteY46" fmla="*/ 337785 h 389939"/>
              <a:gd name="connsiteX47" fmla="*/ 64626 w 393110"/>
              <a:gd name="connsiteY47" fmla="*/ 337785 h 389939"/>
              <a:gd name="connsiteX48" fmla="*/ 58110 w 393110"/>
              <a:gd name="connsiteY48" fmla="*/ 325347 h 389939"/>
              <a:gd name="connsiteX49" fmla="*/ 55728 w 393110"/>
              <a:gd name="connsiteY49" fmla="*/ 313494 h 389939"/>
              <a:gd name="connsiteX50" fmla="*/ 33799 w 393110"/>
              <a:gd name="connsiteY50" fmla="*/ 298088 h 389939"/>
              <a:gd name="connsiteX51" fmla="*/ 18386 w 393110"/>
              <a:gd name="connsiteY51" fmla="*/ 282076 h 389939"/>
              <a:gd name="connsiteX52" fmla="*/ 0 w 393110"/>
              <a:gd name="connsiteY52" fmla="*/ 273192 h 389939"/>
              <a:gd name="connsiteX53" fmla="*/ 0 w 393110"/>
              <a:gd name="connsiteY53" fmla="*/ 257786 h 389939"/>
              <a:gd name="connsiteX54" fmla="*/ 18386 w 393110"/>
              <a:gd name="connsiteY54" fmla="*/ 257786 h 389939"/>
              <a:gd name="connsiteX55" fmla="*/ 30827 w 393110"/>
              <a:gd name="connsiteY55" fmla="*/ 251850 h 389939"/>
              <a:gd name="connsiteX56" fmla="*/ 30827 w 393110"/>
              <a:gd name="connsiteY56" fmla="*/ 224005 h 389939"/>
              <a:gd name="connsiteX57" fmla="*/ 33799 w 393110"/>
              <a:gd name="connsiteY57" fmla="*/ 212153 h 389939"/>
              <a:gd name="connsiteX58" fmla="*/ 33799 w 393110"/>
              <a:gd name="connsiteY58" fmla="*/ 202663 h 389939"/>
              <a:gd name="connsiteX59" fmla="*/ 40315 w 393110"/>
              <a:gd name="connsiteY59" fmla="*/ 193779 h 389939"/>
              <a:gd name="connsiteX60" fmla="*/ 49803 w 393110"/>
              <a:gd name="connsiteY60" fmla="*/ 193779 h 389939"/>
              <a:gd name="connsiteX61" fmla="*/ 55728 w 393110"/>
              <a:gd name="connsiteY61" fmla="*/ 187862 h 389939"/>
              <a:gd name="connsiteX62" fmla="*/ 58110 w 393110"/>
              <a:gd name="connsiteY62" fmla="*/ 162380 h 389939"/>
              <a:gd name="connsiteX63" fmla="*/ 70551 w 393110"/>
              <a:gd name="connsiteY63" fmla="*/ 144592 h 389939"/>
              <a:gd name="connsiteX64" fmla="*/ 80039 w 393110"/>
              <a:gd name="connsiteY64" fmla="*/ 138070 h 389939"/>
              <a:gd name="connsiteX65" fmla="*/ 83012 w 393110"/>
              <a:gd name="connsiteY65" fmla="*/ 122664 h 389939"/>
              <a:gd name="connsiteX66" fmla="*/ 88937 w 393110"/>
              <a:gd name="connsiteY66" fmla="*/ 89489 h 389939"/>
              <a:gd name="connsiteX67" fmla="*/ 89199 w 393110"/>
              <a:gd name="connsiteY67" fmla="*/ 88558 h 389939"/>
              <a:gd name="connsiteX68" fmla="*/ 112448 w 393110"/>
              <a:gd name="connsiteY68" fmla="*/ 90044 h 389939"/>
              <a:gd name="connsiteX69" fmla="*/ 110534 w 393110"/>
              <a:gd name="connsiteY69" fmla="*/ 76707 h 389939"/>
              <a:gd name="connsiteX70" fmla="*/ 171949 w 393110"/>
              <a:gd name="connsiteY70" fmla="*/ 67561 h 389939"/>
              <a:gd name="connsiteX71" fmla="*/ 183573 w 393110"/>
              <a:gd name="connsiteY71" fmla="*/ 81956 h 389939"/>
              <a:gd name="connsiteX72" fmla="*/ 182203 w 393110"/>
              <a:gd name="connsiteY72" fmla="*/ 81956 h 389939"/>
              <a:gd name="connsiteX73" fmla="*/ 171949 w 393110"/>
              <a:gd name="connsiteY73" fmla="*/ 69229 h 389939"/>
              <a:gd name="connsiteX74" fmla="*/ 122736 w 393110"/>
              <a:gd name="connsiteY74" fmla="*/ 9490 h 389939"/>
              <a:gd name="connsiteX75" fmla="*/ 133013 w 393110"/>
              <a:gd name="connsiteY75" fmla="*/ 14861 h 389939"/>
              <a:gd name="connsiteX76" fmla="*/ 133002 w 393110"/>
              <a:gd name="connsiteY76" fmla="*/ 14918 h 389939"/>
              <a:gd name="connsiteX77" fmla="*/ 122705 w 393110"/>
              <a:gd name="connsiteY77" fmla="*/ 9521 h 389939"/>
              <a:gd name="connsiteX78" fmla="*/ 138150 w 393110"/>
              <a:gd name="connsiteY78" fmla="*/ 0 h 389939"/>
              <a:gd name="connsiteX79" fmla="*/ 147047 w 393110"/>
              <a:gd name="connsiteY79" fmla="*/ 30813 h 389939"/>
              <a:gd name="connsiteX80" fmla="*/ 160098 w 393110"/>
              <a:gd name="connsiteY80" fmla="*/ 58677 h 389939"/>
              <a:gd name="connsiteX81" fmla="*/ 168526 w 393110"/>
              <a:gd name="connsiteY81" fmla="*/ 78917 h 389939"/>
              <a:gd name="connsiteX82" fmla="*/ 166791 w 393110"/>
              <a:gd name="connsiteY82" fmla="*/ 78917 h 389939"/>
              <a:gd name="connsiteX83" fmla="*/ 157910 w 393110"/>
              <a:gd name="connsiteY83" fmla="*/ 57584 h 389939"/>
              <a:gd name="connsiteX84" fmla="*/ 144868 w 393110"/>
              <a:gd name="connsiteY84" fmla="*/ 29728 h 389939"/>
              <a:gd name="connsiteX85" fmla="*/ 137417 w 393110"/>
              <a:gd name="connsiteY85" fmla="*/ 3940 h 389939"/>
              <a:gd name="connsiteX0" fmla="*/ 200945 w 393110"/>
              <a:gd name="connsiteY0" fmla="*/ 88714 h 389939"/>
              <a:gd name="connsiteX1" fmla="*/ 202775 w 393110"/>
              <a:gd name="connsiteY1" fmla="*/ 89489 h 389939"/>
              <a:gd name="connsiteX2" fmla="*/ 224134 w 393110"/>
              <a:gd name="connsiteY2" fmla="*/ 107863 h 389939"/>
              <a:gd name="connsiteX3" fmla="*/ 236575 w 393110"/>
              <a:gd name="connsiteY3" fmla="*/ 128600 h 389939"/>
              <a:gd name="connsiteX4" fmla="*/ 249733 w 393110"/>
              <a:gd name="connsiteY4" fmla="*/ 137007 h 389939"/>
              <a:gd name="connsiteX5" fmla="*/ 249220 w 393110"/>
              <a:gd name="connsiteY5" fmla="*/ 137007 h 389939"/>
              <a:gd name="connsiteX6" fmla="*/ 234388 w 393110"/>
              <a:gd name="connsiteY6" fmla="*/ 127537 h 389939"/>
              <a:gd name="connsiteX7" fmla="*/ 221943 w 393110"/>
              <a:gd name="connsiteY7" fmla="*/ 106772 h 389939"/>
              <a:gd name="connsiteX8" fmla="*/ 200945 w 393110"/>
              <a:gd name="connsiteY8" fmla="*/ 88714 h 389939"/>
              <a:gd name="connsiteX9" fmla="*/ 110534 w 393110"/>
              <a:gd name="connsiteY9" fmla="*/ 76707 h 389939"/>
              <a:gd name="connsiteX10" fmla="*/ 127684 w 393110"/>
              <a:gd name="connsiteY10" fmla="*/ 91962 h 389939"/>
              <a:gd name="connsiteX11" fmla="*/ 141041 w 393110"/>
              <a:gd name="connsiteY11" fmla="*/ 97671 h 389939"/>
              <a:gd name="connsiteX12" fmla="*/ 175305 w 393110"/>
              <a:gd name="connsiteY12" fmla="*/ 105284 h 389939"/>
              <a:gd name="connsiteX13" fmla="*/ 196263 w 393110"/>
              <a:gd name="connsiteY13" fmla="*/ 124330 h 389939"/>
              <a:gd name="connsiteX14" fmla="*/ 240303 w 393110"/>
              <a:gd name="connsiteY14" fmla="*/ 152400 h 389939"/>
              <a:gd name="connsiteX15" fmla="*/ 249220 w 393110"/>
              <a:gd name="connsiteY15" fmla="*/ 146491 h 389939"/>
              <a:gd name="connsiteX16" fmla="*/ 262279 w 393110"/>
              <a:gd name="connsiteY16" fmla="*/ 143499 h 389939"/>
              <a:gd name="connsiteX17" fmla="*/ 256320 w 393110"/>
              <a:gd name="connsiteY17" fmla="*/ 138070 h 389939"/>
              <a:gd name="connsiteX18" fmla="*/ 257323 w 393110"/>
              <a:gd name="connsiteY18" fmla="*/ 138070 h 389939"/>
              <a:gd name="connsiteX19" fmla="*/ 264449 w 393110"/>
              <a:gd name="connsiteY19" fmla="*/ 144592 h 389939"/>
              <a:gd name="connsiteX20" fmla="*/ 251397 w 393110"/>
              <a:gd name="connsiteY20" fmla="*/ 147560 h 389939"/>
              <a:gd name="connsiteX21" fmla="*/ 242500 w 393110"/>
              <a:gd name="connsiteY21" fmla="*/ 153476 h 389939"/>
              <a:gd name="connsiteX22" fmla="*/ 236575 w 393110"/>
              <a:gd name="connsiteY22" fmla="*/ 162380 h 389939"/>
              <a:gd name="connsiteX23" fmla="*/ 227086 w 393110"/>
              <a:gd name="connsiteY23" fmla="*/ 171851 h 389939"/>
              <a:gd name="connsiteX24" fmla="*/ 233012 w 393110"/>
              <a:gd name="connsiteY24" fmla="*/ 187862 h 389939"/>
              <a:gd name="connsiteX25" fmla="*/ 251397 w 393110"/>
              <a:gd name="connsiteY25" fmla="*/ 187862 h 389939"/>
              <a:gd name="connsiteX26" fmla="*/ 257323 w 393110"/>
              <a:gd name="connsiteY26" fmla="*/ 193779 h 389939"/>
              <a:gd name="connsiteX27" fmla="*/ 251397 w 393110"/>
              <a:gd name="connsiteY27" fmla="*/ 202663 h 389939"/>
              <a:gd name="connsiteX28" fmla="*/ 273346 w 393110"/>
              <a:gd name="connsiteY28" fmla="*/ 227559 h 389939"/>
              <a:gd name="connsiteX29" fmla="*/ 288759 w 393110"/>
              <a:gd name="connsiteY29" fmla="*/ 236444 h 389939"/>
              <a:gd name="connsiteX30" fmla="*/ 368799 w 393110"/>
              <a:gd name="connsiteY30" fmla="*/ 266670 h 389939"/>
              <a:gd name="connsiteX31" fmla="*/ 393110 w 393110"/>
              <a:gd name="connsiteY31" fmla="*/ 266670 h 389939"/>
              <a:gd name="connsiteX32" fmla="*/ 316614 w 393110"/>
              <a:gd name="connsiteY32" fmla="*/ 346669 h 389939"/>
              <a:gd name="connsiteX33" fmla="*/ 307126 w 393110"/>
              <a:gd name="connsiteY33" fmla="*/ 346669 h 389939"/>
              <a:gd name="connsiteX34" fmla="*/ 273346 w 393110"/>
              <a:gd name="connsiteY34" fmla="*/ 356159 h 389939"/>
              <a:gd name="connsiteX35" fmla="*/ 264449 w 393110"/>
              <a:gd name="connsiteY35" fmla="*/ 371565 h 389939"/>
              <a:gd name="connsiteX36" fmla="*/ 249035 w 393110"/>
              <a:gd name="connsiteY36" fmla="*/ 371565 h 389939"/>
              <a:gd name="connsiteX37" fmla="*/ 236575 w 393110"/>
              <a:gd name="connsiteY37" fmla="*/ 377482 h 389939"/>
              <a:gd name="connsiteX38" fmla="*/ 218189 w 393110"/>
              <a:gd name="connsiteY38" fmla="*/ 377482 h 389939"/>
              <a:gd name="connsiteX39" fmla="*/ 208701 w 393110"/>
              <a:gd name="connsiteY39" fmla="*/ 371565 h 389939"/>
              <a:gd name="connsiteX40" fmla="*/ 193287 w 393110"/>
              <a:gd name="connsiteY40" fmla="*/ 371565 h 389939"/>
              <a:gd name="connsiteX41" fmla="*/ 184390 w 393110"/>
              <a:gd name="connsiteY41" fmla="*/ 371565 h 389939"/>
              <a:gd name="connsiteX42" fmla="*/ 171949 w 393110"/>
              <a:gd name="connsiteY42" fmla="*/ 389939 h 389939"/>
              <a:gd name="connsiteX43" fmla="*/ 144665 w 393110"/>
              <a:gd name="connsiteY43" fmla="*/ 386386 h 389939"/>
              <a:gd name="connsiteX44" fmla="*/ 119764 w 393110"/>
              <a:gd name="connsiteY44" fmla="*/ 371565 h 389939"/>
              <a:gd name="connsiteX45" fmla="*/ 88937 w 393110"/>
              <a:gd name="connsiteY45" fmla="*/ 362075 h 389939"/>
              <a:gd name="connsiteX46" fmla="*/ 74114 w 393110"/>
              <a:gd name="connsiteY46" fmla="*/ 356159 h 389939"/>
              <a:gd name="connsiteX47" fmla="*/ 74114 w 393110"/>
              <a:gd name="connsiteY47" fmla="*/ 337785 h 389939"/>
              <a:gd name="connsiteX48" fmla="*/ 64626 w 393110"/>
              <a:gd name="connsiteY48" fmla="*/ 337785 h 389939"/>
              <a:gd name="connsiteX49" fmla="*/ 58110 w 393110"/>
              <a:gd name="connsiteY49" fmla="*/ 325347 h 389939"/>
              <a:gd name="connsiteX50" fmla="*/ 55728 w 393110"/>
              <a:gd name="connsiteY50" fmla="*/ 313494 h 389939"/>
              <a:gd name="connsiteX51" fmla="*/ 33799 w 393110"/>
              <a:gd name="connsiteY51" fmla="*/ 298088 h 389939"/>
              <a:gd name="connsiteX52" fmla="*/ 18386 w 393110"/>
              <a:gd name="connsiteY52" fmla="*/ 282076 h 389939"/>
              <a:gd name="connsiteX53" fmla="*/ 0 w 393110"/>
              <a:gd name="connsiteY53" fmla="*/ 273192 h 389939"/>
              <a:gd name="connsiteX54" fmla="*/ 0 w 393110"/>
              <a:gd name="connsiteY54" fmla="*/ 257786 h 389939"/>
              <a:gd name="connsiteX55" fmla="*/ 18386 w 393110"/>
              <a:gd name="connsiteY55" fmla="*/ 257786 h 389939"/>
              <a:gd name="connsiteX56" fmla="*/ 30827 w 393110"/>
              <a:gd name="connsiteY56" fmla="*/ 251850 h 389939"/>
              <a:gd name="connsiteX57" fmla="*/ 30827 w 393110"/>
              <a:gd name="connsiteY57" fmla="*/ 224005 h 389939"/>
              <a:gd name="connsiteX58" fmla="*/ 33799 w 393110"/>
              <a:gd name="connsiteY58" fmla="*/ 212153 h 389939"/>
              <a:gd name="connsiteX59" fmla="*/ 33799 w 393110"/>
              <a:gd name="connsiteY59" fmla="*/ 202663 h 389939"/>
              <a:gd name="connsiteX60" fmla="*/ 40315 w 393110"/>
              <a:gd name="connsiteY60" fmla="*/ 193779 h 389939"/>
              <a:gd name="connsiteX61" fmla="*/ 49803 w 393110"/>
              <a:gd name="connsiteY61" fmla="*/ 193779 h 389939"/>
              <a:gd name="connsiteX62" fmla="*/ 55728 w 393110"/>
              <a:gd name="connsiteY62" fmla="*/ 187862 h 389939"/>
              <a:gd name="connsiteX63" fmla="*/ 58110 w 393110"/>
              <a:gd name="connsiteY63" fmla="*/ 162380 h 389939"/>
              <a:gd name="connsiteX64" fmla="*/ 70551 w 393110"/>
              <a:gd name="connsiteY64" fmla="*/ 144592 h 389939"/>
              <a:gd name="connsiteX65" fmla="*/ 80039 w 393110"/>
              <a:gd name="connsiteY65" fmla="*/ 138070 h 389939"/>
              <a:gd name="connsiteX66" fmla="*/ 83012 w 393110"/>
              <a:gd name="connsiteY66" fmla="*/ 122664 h 389939"/>
              <a:gd name="connsiteX67" fmla="*/ 88937 w 393110"/>
              <a:gd name="connsiteY67" fmla="*/ 89489 h 389939"/>
              <a:gd name="connsiteX68" fmla="*/ 89199 w 393110"/>
              <a:gd name="connsiteY68" fmla="*/ 88558 h 389939"/>
              <a:gd name="connsiteX69" fmla="*/ 112448 w 393110"/>
              <a:gd name="connsiteY69" fmla="*/ 90044 h 389939"/>
              <a:gd name="connsiteX70" fmla="*/ 110534 w 393110"/>
              <a:gd name="connsiteY70" fmla="*/ 76707 h 389939"/>
              <a:gd name="connsiteX71" fmla="*/ 171949 w 393110"/>
              <a:gd name="connsiteY71" fmla="*/ 67561 h 389939"/>
              <a:gd name="connsiteX72" fmla="*/ 183573 w 393110"/>
              <a:gd name="connsiteY72" fmla="*/ 81956 h 389939"/>
              <a:gd name="connsiteX73" fmla="*/ 182203 w 393110"/>
              <a:gd name="connsiteY73" fmla="*/ 81956 h 389939"/>
              <a:gd name="connsiteX74" fmla="*/ 171949 w 393110"/>
              <a:gd name="connsiteY74" fmla="*/ 69229 h 389939"/>
              <a:gd name="connsiteX75" fmla="*/ 171949 w 393110"/>
              <a:gd name="connsiteY75" fmla="*/ 67561 h 389939"/>
              <a:gd name="connsiteX76" fmla="*/ 122736 w 393110"/>
              <a:gd name="connsiteY76" fmla="*/ 9490 h 389939"/>
              <a:gd name="connsiteX77" fmla="*/ 133013 w 393110"/>
              <a:gd name="connsiteY77" fmla="*/ 14861 h 389939"/>
              <a:gd name="connsiteX78" fmla="*/ 133002 w 393110"/>
              <a:gd name="connsiteY78" fmla="*/ 14918 h 389939"/>
              <a:gd name="connsiteX79" fmla="*/ 122705 w 393110"/>
              <a:gd name="connsiteY79" fmla="*/ 9521 h 389939"/>
              <a:gd name="connsiteX80" fmla="*/ 122736 w 393110"/>
              <a:gd name="connsiteY80" fmla="*/ 9490 h 389939"/>
              <a:gd name="connsiteX81" fmla="*/ 138150 w 393110"/>
              <a:gd name="connsiteY81" fmla="*/ 0 h 389939"/>
              <a:gd name="connsiteX82" fmla="*/ 147047 w 393110"/>
              <a:gd name="connsiteY82" fmla="*/ 30813 h 389939"/>
              <a:gd name="connsiteX83" fmla="*/ 160098 w 393110"/>
              <a:gd name="connsiteY83" fmla="*/ 58677 h 389939"/>
              <a:gd name="connsiteX84" fmla="*/ 168526 w 393110"/>
              <a:gd name="connsiteY84" fmla="*/ 78917 h 389939"/>
              <a:gd name="connsiteX85" fmla="*/ 166791 w 393110"/>
              <a:gd name="connsiteY85" fmla="*/ 78917 h 389939"/>
              <a:gd name="connsiteX86" fmla="*/ 157910 w 393110"/>
              <a:gd name="connsiteY86" fmla="*/ 57584 h 389939"/>
              <a:gd name="connsiteX87" fmla="*/ 144868 w 393110"/>
              <a:gd name="connsiteY87" fmla="*/ 29728 h 389939"/>
              <a:gd name="connsiteX88" fmla="*/ 138150 w 393110"/>
              <a:gd name="connsiteY88" fmla="*/ 0 h 389939"/>
              <a:gd name="connsiteX0" fmla="*/ 200945 w 393110"/>
              <a:gd name="connsiteY0" fmla="*/ 79224 h 380449"/>
              <a:gd name="connsiteX1" fmla="*/ 202775 w 393110"/>
              <a:gd name="connsiteY1" fmla="*/ 79999 h 380449"/>
              <a:gd name="connsiteX2" fmla="*/ 224134 w 393110"/>
              <a:gd name="connsiteY2" fmla="*/ 98373 h 380449"/>
              <a:gd name="connsiteX3" fmla="*/ 236575 w 393110"/>
              <a:gd name="connsiteY3" fmla="*/ 119110 h 380449"/>
              <a:gd name="connsiteX4" fmla="*/ 249733 w 393110"/>
              <a:gd name="connsiteY4" fmla="*/ 127517 h 380449"/>
              <a:gd name="connsiteX5" fmla="*/ 249220 w 393110"/>
              <a:gd name="connsiteY5" fmla="*/ 127517 h 380449"/>
              <a:gd name="connsiteX6" fmla="*/ 234388 w 393110"/>
              <a:gd name="connsiteY6" fmla="*/ 118047 h 380449"/>
              <a:gd name="connsiteX7" fmla="*/ 221943 w 393110"/>
              <a:gd name="connsiteY7" fmla="*/ 97282 h 380449"/>
              <a:gd name="connsiteX8" fmla="*/ 200945 w 393110"/>
              <a:gd name="connsiteY8" fmla="*/ 79224 h 380449"/>
              <a:gd name="connsiteX9" fmla="*/ 110534 w 393110"/>
              <a:gd name="connsiteY9" fmla="*/ 67217 h 380449"/>
              <a:gd name="connsiteX10" fmla="*/ 127684 w 393110"/>
              <a:gd name="connsiteY10" fmla="*/ 82472 h 380449"/>
              <a:gd name="connsiteX11" fmla="*/ 141041 w 393110"/>
              <a:gd name="connsiteY11" fmla="*/ 88181 h 380449"/>
              <a:gd name="connsiteX12" fmla="*/ 175305 w 393110"/>
              <a:gd name="connsiteY12" fmla="*/ 95794 h 380449"/>
              <a:gd name="connsiteX13" fmla="*/ 196263 w 393110"/>
              <a:gd name="connsiteY13" fmla="*/ 114840 h 380449"/>
              <a:gd name="connsiteX14" fmla="*/ 240303 w 393110"/>
              <a:gd name="connsiteY14" fmla="*/ 142910 h 380449"/>
              <a:gd name="connsiteX15" fmla="*/ 249220 w 393110"/>
              <a:gd name="connsiteY15" fmla="*/ 137001 h 380449"/>
              <a:gd name="connsiteX16" fmla="*/ 262279 w 393110"/>
              <a:gd name="connsiteY16" fmla="*/ 134009 h 380449"/>
              <a:gd name="connsiteX17" fmla="*/ 256320 w 393110"/>
              <a:gd name="connsiteY17" fmla="*/ 128580 h 380449"/>
              <a:gd name="connsiteX18" fmla="*/ 257323 w 393110"/>
              <a:gd name="connsiteY18" fmla="*/ 128580 h 380449"/>
              <a:gd name="connsiteX19" fmla="*/ 264449 w 393110"/>
              <a:gd name="connsiteY19" fmla="*/ 135102 h 380449"/>
              <a:gd name="connsiteX20" fmla="*/ 251397 w 393110"/>
              <a:gd name="connsiteY20" fmla="*/ 138070 h 380449"/>
              <a:gd name="connsiteX21" fmla="*/ 242500 w 393110"/>
              <a:gd name="connsiteY21" fmla="*/ 143986 h 380449"/>
              <a:gd name="connsiteX22" fmla="*/ 236575 w 393110"/>
              <a:gd name="connsiteY22" fmla="*/ 152890 h 380449"/>
              <a:gd name="connsiteX23" fmla="*/ 227086 w 393110"/>
              <a:gd name="connsiteY23" fmla="*/ 162361 h 380449"/>
              <a:gd name="connsiteX24" fmla="*/ 233012 w 393110"/>
              <a:gd name="connsiteY24" fmla="*/ 178372 h 380449"/>
              <a:gd name="connsiteX25" fmla="*/ 251397 w 393110"/>
              <a:gd name="connsiteY25" fmla="*/ 178372 h 380449"/>
              <a:gd name="connsiteX26" fmla="*/ 257323 w 393110"/>
              <a:gd name="connsiteY26" fmla="*/ 184289 h 380449"/>
              <a:gd name="connsiteX27" fmla="*/ 251397 w 393110"/>
              <a:gd name="connsiteY27" fmla="*/ 193173 h 380449"/>
              <a:gd name="connsiteX28" fmla="*/ 273346 w 393110"/>
              <a:gd name="connsiteY28" fmla="*/ 218069 h 380449"/>
              <a:gd name="connsiteX29" fmla="*/ 288759 w 393110"/>
              <a:gd name="connsiteY29" fmla="*/ 226954 h 380449"/>
              <a:gd name="connsiteX30" fmla="*/ 368799 w 393110"/>
              <a:gd name="connsiteY30" fmla="*/ 257180 h 380449"/>
              <a:gd name="connsiteX31" fmla="*/ 393110 w 393110"/>
              <a:gd name="connsiteY31" fmla="*/ 257180 h 380449"/>
              <a:gd name="connsiteX32" fmla="*/ 316614 w 393110"/>
              <a:gd name="connsiteY32" fmla="*/ 337179 h 380449"/>
              <a:gd name="connsiteX33" fmla="*/ 307126 w 393110"/>
              <a:gd name="connsiteY33" fmla="*/ 337179 h 380449"/>
              <a:gd name="connsiteX34" fmla="*/ 273346 w 393110"/>
              <a:gd name="connsiteY34" fmla="*/ 346669 h 380449"/>
              <a:gd name="connsiteX35" fmla="*/ 264449 w 393110"/>
              <a:gd name="connsiteY35" fmla="*/ 362075 h 380449"/>
              <a:gd name="connsiteX36" fmla="*/ 249035 w 393110"/>
              <a:gd name="connsiteY36" fmla="*/ 362075 h 380449"/>
              <a:gd name="connsiteX37" fmla="*/ 236575 w 393110"/>
              <a:gd name="connsiteY37" fmla="*/ 367992 h 380449"/>
              <a:gd name="connsiteX38" fmla="*/ 218189 w 393110"/>
              <a:gd name="connsiteY38" fmla="*/ 367992 h 380449"/>
              <a:gd name="connsiteX39" fmla="*/ 208701 w 393110"/>
              <a:gd name="connsiteY39" fmla="*/ 362075 h 380449"/>
              <a:gd name="connsiteX40" fmla="*/ 193287 w 393110"/>
              <a:gd name="connsiteY40" fmla="*/ 362075 h 380449"/>
              <a:gd name="connsiteX41" fmla="*/ 184390 w 393110"/>
              <a:gd name="connsiteY41" fmla="*/ 362075 h 380449"/>
              <a:gd name="connsiteX42" fmla="*/ 171949 w 393110"/>
              <a:gd name="connsiteY42" fmla="*/ 380449 h 380449"/>
              <a:gd name="connsiteX43" fmla="*/ 144665 w 393110"/>
              <a:gd name="connsiteY43" fmla="*/ 376896 h 380449"/>
              <a:gd name="connsiteX44" fmla="*/ 119764 w 393110"/>
              <a:gd name="connsiteY44" fmla="*/ 362075 h 380449"/>
              <a:gd name="connsiteX45" fmla="*/ 88937 w 393110"/>
              <a:gd name="connsiteY45" fmla="*/ 352585 h 380449"/>
              <a:gd name="connsiteX46" fmla="*/ 74114 w 393110"/>
              <a:gd name="connsiteY46" fmla="*/ 346669 h 380449"/>
              <a:gd name="connsiteX47" fmla="*/ 74114 w 393110"/>
              <a:gd name="connsiteY47" fmla="*/ 328295 h 380449"/>
              <a:gd name="connsiteX48" fmla="*/ 64626 w 393110"/>
              <a:gd name="connsiteY48" fmla="*/ 328295 h 380449"/>
              <a:gd name="connsiteX49" fmla="*/ 58110 w 393110"/>
              <a:gd name="connsiteY49" fmla="*/ 315857 h 380449"/>
              <a:gd name="connsiteX50" fmla="*/ 55728 w 393110"/>
              <a:gd name="connsiteY50" fmla="*/ 304004 h 380449"/>
              <a:gd name="connsiteX51" fmla="*/ 33799 w 393110"/>
              <a:gd name="connsiteY51" fmla="*/ 288598 h 380449"/>
              <a:gd name="connsiteX52" fmla="*/ 18386 w 393110"/>
              <a:gd name="connsiteY52" fmla="*/ 272586 h 380449"/>
              <a:gd name="connsiteX53" fmla="*/ 0 w 393110"/>
              <a:gd name="connsiteY53" fmla="*/ 263702 h 380449"/>
              <a:gd name="connsiteX54" fmla="*/ 0 w 393110"/>
              <a:gd name="connsiteY54" fmla="*/ 248296 h 380449"/>
              <a:gd name="connsiteX55" fmla="*/ 18386 w 393110"/>
              <a:gd name="connsiteY55" fmla="*/ 248296 h 380449"/>
              <a:gd name="connsiteX56" fmla="*/ 30827 w 393110"/>
              <a:gd name="connsiteY56" fmla="*/ 242360 h 380449"/>
              <a:gd name="connsiteX57" fmla="*/ 30827 w 393110"/>
              <a:gd name="connsiteY57" fmla="*/ 214515 h 380449"/>
              <a:gd name="connsiteX58" fmla="*/ 33799 w 393110"/>
              <a:gd name="connsiteY58" fmla="*/ 202663 h 380449"/>
              <a:gd name="connsiteX59" fmla="*/ 33799 w 393110"/>
              <a:gd name="connsiteY59" fmla="*/ 193173 h 380449"/>
              <a:gd name="connsiteX60" fmla="*/ 40315 w 393110"/>
              <a:gd name="connsiteY60" fmla="*/ 184289 h 380449"/>
              <a:gd name="connsiteX61" fmla="*/ 49803 w 393110"/>
              <a:gd name="connsiteY61" fmla="*/ 184289 h 380449"/>
              <a:gd name="connsiteX62" fmla="*/ 55728 w 393110"/>
              <a:gd name="connsiteY62" fmla="*/ 178372 h 380449"/>
              <a:gd name="connsiteX63" fmla="*/ 58110 w 393110"/>
              <a:gd name="connsiteY63" fmla="*/ 152890 h 380449"/>
              <a:gd name="connsiteX64" fmla="*/ 70551 w 393110"/>
              <a:gd name="connsiteY64" fmla="*/ 135102 h 380449"/>
              <a:gd name="connsiteX65" fmla="*/ 80039 w 393110"/>
              <a:gd name="connsiteY65" fmla="*/ 128580 h 380449"/>
              <a:gd name="connsiteX66" fmla="*/ 83012 w 393110"/>
              <a:gd name="connsiteY66" fmla="*/ 113174 h 380449"/>
              <a:gd name="connsiteX67" fmla="*/ 88937 w 393110"/>
              <a:gd name="connsiteY67" fmla="*/ 79999 h 380449"/>
              <a:gd name="connsiteX68" fmla="*/ 89199 w 393110"/>
              <a:gd name="connsiteY68" fmla="*/ 79068 h 380449"/>
              <a:gd name="connsiteX69" fmla="*/ 112448 w 393110"/>
              <a:gd name="connsiteY69" fmla="*/ 80554 h 380449"/>
              <a:gd name="connsiteX70" fmla="*/ 110534 w 393110"/>
              <a:gd name="connsiteY70" fmla="*/ 67217 h 380449"/>
              <a:gd name="connsiteX71" fmla="*/ 171949 w 393110"/>
              <a:gd name="connsiteY71" fmla="*/ 58071 h 380449"/>
              <a:gd name="connsiteX72" fmla="*/ 183573 w 393110"/>
              <a:gd name="connsiteY72" fmla="*/ 72466 h 380449"/>
              <a:gd name="connsiteX73" fmla="*/ 182203 w 393110"/>
              <a:gd name="connsiteY73" fmla="*/ 72466 h 380449"/>
              <a:gd name="connsiteX74" fmla="*/ 171949 w 393110"/>
              <a:gd name="connsiteY74" fmla="*/ 59739 h 380449"/>
              <a:gd name="connsiteX75" fmla="*/ 171949 w 393110"/>
              <a:gd name="connsiteY75" fmla="*/ 58071 h 380449"/>
              <a:gd name="connsiteX76" fmla="*/ 122736 w 393110"/>
              <a:gd name="connsiteY76" fmla="*/ 0 h 380449"/>
              <a:gd name="connsiteX77" fmla="*/ 133013 w 393110"/>
              <a:gd name="connsiteY77" fmla="*/ 5371 h 380449"/>
              <a:gd name="connsiteX78" fmla="*/ 133002 w 393110"/>
              <a:gd name="connsiteY78" fmla="*/ 5428 h 380449"/>
              <a:gd name="connsiteX79" fmla="*/ 122705 w 393110"/>
              <a:gd name="connsiteY79" fmla="*/ 31 h 380449"/>
              <a:gd name="connsiteX80" fmla="*/ 122736 w 393110"/>
              <a:gd name="connsiteY80" fmla="*/ 0 h 380449"/>
              <a:gd name="connsiteX81" fmla="*/ 144868 w 393110"/>
              <a:gd name="connsiteY81" fmla="*/ 20238 h 380449"/>
              <a:gd name="connsiteX82" fmla="*/ 147047 w 393110"/>
              <a:gd name="connsiteY82" fmla="*/ 21323 h 380449"/>
              <a:gd name="connsiteX83" fmla="*/ 160098 w 393110"/>
              <a:gd name="connsiteY83" fmla="*/ 49187 h 380449"/>
              <a:gd name="connsiteX84" fmla="*/ 168526 w 393110"/>
              <a:gd name="connsiteY84" fmla="*/ 69427 h 380449"/>
              <a:gd name="connsiteX85" fmla="*/ 166791 w 393110"/>
              <a:gd name="connsiteY85" fmla="*/ 69427 h 380449"/>
              <a:gd name="connsiteX86" fmla="*/ 157910 w 393110"/>
              <a:gd name="connsiteY86" fmla="*/ 48094 h 380449"/>
              <a:gd name="connsiteX87" fmla="*/ 144868 w 393110"/>
              <a:gd name="connsiteY87" fmla="*/ 20238 h 380449"/>
              <a:gd name="connsiteX0" fmla="*/ 200945 w 393110"/>
              <a:gd name="connsiteY0" fmla="*/ 79193 h 380418"/>
              <a:gd name="connsiteX1" fmla="*/ 202775 w 393110"/>
              <a:gd name="connsiteY1" fmla="*/ 79968 h 380418"/>
              <a:gd name="connsiteX2" fmla="*/ 224134 w 393110"/>
              <a:gd name="connsiteY2" fmla="*/ 98342 h 380418"/>
              <a:gd name="connsiteX3" fmla="*/ 236575 w 393110"/>
              <a:gd name="connsiteY3" fmla="*/ 119079 h 380418"/>
              <a:gd name="connsiteX4" fmla="*/ 249733 w 393110"/>
              <a:gd name="connsiteY4" fmla="*/ 127486 h 380418"/>
              <a:gd name="connsiteX5" fmla="*/ 249220 w 393110"/>
              <a:gd name="connsiteY5" fmla="*/ 127486 h 380418"/>
              <a:gd name="connsiteX6" fmla="*/ 234388 w 393110"/>
              <a:gd name="connsiteY6" fmla="*/ 118016 h 380418"/>
              <a:gd name="connsiteX7" fmla="*/ 221943 w 393110"/>
              <a:gd name="connsiteY7" fmla="*/ 97251 h 380418"/>
              <a:gd name="connsiteX8" fmla="*/ 200945 w 393110"/>
              <a:gd name="connsiteY8" fmla="*/ 79193 h 380418"/>
              <a:gd name="connsiteX9" fmla="*/ 110534 w 393110"/>
              <a:gd name="connsiteY9" fmla="*/ 67186 h 380418"/>
              <a:gd name="connsiteX10" fmla="*/ 127684 w 393110"/>
              <a:gd name="connsiteY10" fmla="*/ 82441 h 380418"/>
              <a:gd name="connsiteX11" fmla="*/ 141041 w 393110"/>
              <a:gd name="connsiteY11" fmla="*/ 88150 h 380418"/>
              <a:gd name="connsiteX12" fmla="*/ 175305 w 393110"/>
              <a:gd name="connsiteY12" fmla="*/ 95763 h 380418"/>
              <a:gd name="connsiteX13" fmla="*/ 196263 w 393110"/>
              <a:gd name="connsiteY13" fmla="*/ 114809 h 380418"/>
              <a:gd name="connsiteX14" fmla="*/ 240303 w 393110"/>
              <a:gd name="connsiteY14" fmla="*/ 142879 h 380418"/>
              <a:gd name="connsiteX15" fmla="*/ 249220 w 393110"/>
              <a:gd name="connsiteY15" fmla="*/ 136970 h 380418"/>
              <a:gd name="connsiteX16" fmla="*/ 262279 w 393110"/>
              <a:gd name="connsiteY16" fmla="*/ 133978 h 380418"/>
              <a:gd name="connsiteX17" fmla="*/ 256320 w 393110"/>
              <a:gd name="connsiteY17" fmla="*/ 128549 h 380418"/>
              <a:gd name="connsiteX18" fmla="*/ 257323 w 393110"/>
              <a:gd name="connsiteY18" fmla="*/ 128549 h 380418"/>
              <a:gd name="connsiteX19" fmla="*/ 264449 w 393110"/>
              <a:gd name="connsiteY19" fmla="*/ 135071 h 380418"/>
              <a:gd name="connsiteX20" fmla="*/ 251397 w 393110"/>
              <a:gd name="connsiteY20" fmla="*/ 138039 h 380418"/>
              <a:gd name="connsiteX21" fmla="*/ 242500 w 393110"/>
              <a:gd name="connsiteY21" fmla="*/ 143955 h 380418"/>
              <a:gd name="connsiteX22" fmla="*/ 236575 w 393110"/>
              <a:gd name="connsiteY22" fmla="*/ 152859 h 380418"/>
              <a:gd name="connsiteX23" fmla="*/ 227086 w 393110"/>
              <a:gd name="connsiteY23" fmla="*/ 162330 h 380418"/>
              <a:gd name="connsiteX24" fmla="*/ 233012 w 393110"/>
              <a:gd name="connsiteY24" fmla="*/ 178341 h 380418"/>
              <a:gd name="connsiteX25" fmla="*/ 251397 w 393110"/>
              <a:gd name="connsiteY25" fmla="*/ 178341 h 380418"/>
              <a:gd name="connsiteX26" fmla="*/ 257323 w 393110"/>
              <a:gd name="connsiteY26" fmla="*/ 184258 h 380418"/>
              <a:gd name="connsiteX27" fmla="*/ 251397 w 393110"/>
              <a:gd name="connsiteY27" fmla="*/ 193142 h 380418"/>
              <a:gd name="connsiteX28" fmla="*/ 273346 w 393110"/>
              <a:gd name="connsiteY28" fmla="*/ 218038 h 380418"/>
              <a:gd name="connsiteX29" fmla="*/ 288759 w 393110"/>
              <a:gd name="connsiteY29" fmla="*/ 226923 h 380418"/>
              <a:gd name="connsiteX30" fmla="*/ 368799 w 393110"/>
              <a:gd name="connsiteY30" fmla="*/ 257149 h 380418"/>
              <a:gd name="connsiteX31" fmla="*/ 393110 w 393110"/>
              <a:gd name="connsiteY31" fmla="*/ 257149 h 380418"/>
              <a:gd name="connsiteX32" fmla="*/ 316614 w 393110"/>
              <a:gd name="connsiteY32" fmla="*/ 337148 h 380418"/>
              <a:gd name="connsiteX33" fmla="*/ 307126 w 393110"/>
              <a:gd name="connsiteY33" fmla="*/ 337148 h 380418"/>
              <a:gd name="connsiteX34" fmla="*/ 273346 w 393110"/>
              <a:gd name="connsiteY34" fmla="*/ 346638 h 380418"/>
              <a:gd name="connsiteX35" fmla="*/ 264449 w 393110"/>
              <a:gd name="connsiteY35" fmla="*/ 362044 h 380418"/>
              <a:gd name="connsiteX36" fmla="*/ 249035 w 393110"/>
              <a:gd name="connsiteY36" fmla="*/ 362044 h 380418"/>
              <a:gd name="connsiteX37" fmla="*/ 236575 w 393110"/>
              <a:gd name="connsiteY37" fmla="*/ 367961 h 380418"/>
              <a:gd name="connsiteX38" fmla="*/ 218189 w 393110"/>
              <a:gd name="connsiteY38" fmla="*/ 367961 h 380418"/>
              <a:gd name="connsiteX39" fmla="*/ 208701 w 393110"/>
              <a:gd name="connsiteY39" fmla="*/ 362044 h 380418"/>
              <a:gd name="connsiteX40" fmla="*/ 193287 w 393110"/>
              <a:gd name="connsiteY40" fmla="*/ 362044 h 380418"/>
              <a:gd name="connsiteX41" fmla="*/ 184390 w 393110"/>
              <a:gd name="connsiteY41" fmla="*/ 362044 h 380418"/>
              <a:gd name="connsiteX42" fmla="*/ 171949 w 393110"/>
              <a:gd name="connsiteY42" fmla="*/ 380418 h 380418"/>
              <a:gd name="connsiteX43" fmla="*/ 144665 w 393110"/>
              <a:gd name="connsiteY43" fmla="*/ 376865 h 380418"/>
              <a:gd name="connsiteX44" fmla="*/ 119764 w 393110"/>
              <a:gd name="connsiteY44" fmla="*/ 362044 h 380418"/>
              <a:gd name="connsiteX45" fmla="*/ 88937 w 393110"/>
              <a:gd name="connsiteY45" fmla="*/ 352554 h 380418"/>
              <a:gd name="connsiteX46" fmla="*/ 74114 w 393110"/>
              <a:gd name="connsiteY46" fmla="*/ 346638 h 380418"/>
              <a:gd name="connsiteX47" fmla="*/ 74114 w 393110"/>
              <a:gd name="connsiteY47" fmla="*/ 328264 h 380418"/>
              <a:gd name="connsiteX48" fmla="*/ 64626 w 393110"/>
              <a:gd name="connsiteY48" fmla="*/ 328264 h 380418"/>
              <a:gd name="connsiteX49" fmla="*/ 58110 w 393110"/>
              <a:gd name="connsiteY49" fmla="*/ 315826 h 380418"/>
              <a:gd name="connsiteX50" fmla="*/ 55728 w 393110"/>
              <a:gd name="connsiteY50" fmla="*/ 303973 h 380418"/>
              <a:gd name="connsiteX51" fmla="*/ 33799 w 393110"/>
              <a:gd name="connsiteY51" fmla="*/ 288567 h 380418"/>
              <a:gd name="connsiteX52" fmla="*/ 18386 w 393110"/>
              <a:gd name="connsiteY52" fmla="*/ 272555 h 380418"/>
              <a:gd name="connsiteX53" fmla="*/ 0 w 393110"/>
              <a:gd name="connsiteY53" fmla="*/ 263671 h 380418"/>
              <a:gd name="connsiteX54" fmla="*/ 0 w 393110"/>
              <a:gd name="connsiteY54" fmla="*/ 248265 h 380418"/>
              <a:gd name="connsiteX55" fmla="*/ 18386 w 393110"/>
              <a:gd name="connsiteY55" fmla="*/ 248265 h 380418"/>
              <a:gd name="connsiteX56" fmla="*/ 30827 w 393110"/>
              <a:gd name="connsiteY56" fmla="*/ 242329 h 380418"/>
              <a:gd name="connsiteX57" fmla="*/ 30827 w 393110"/>
              <a:gd name="connsiteY57" fmla="*/ 214484 h 380418"/>
              <a:gd name="connsiteX58" fmla="*/ 33799 w 393110"/>
              <a:gd name="connsiteY58" fmla="*/ 202632 h 380418"/>
              <a:gd name="connsiteX59" fmla="*/ 33799 w 393110"/>
              <a:gd name="connsiteY59" fmla="*/ 193142 h 380418"/>
              <a:gd name="connsiteX60" fmla="*/ 40315 w 393110"/>
              <a:gd name="connsiteY60" fmla="*/ 184258 h 380418"/>
              <a:gd name="connsiteX61" fmla="*/ 49803 w 393110"/>
              <a:gd name="connsiteY61" fmla="*/ 184258 h 380418"/>
              <a:gd name="connsiteX62" fmla="*/ 55728 w 393110"/>
              <a:gd name="connsiteY62" fmla="*/ 178341 h 380418"/>
              <a:gd name="connsiteX63" fmla="*/ 58110 w 393110"/>
              <a:gd name="connsiteY63" fmla="*/ 152859 h 380418"/>
              <a:gd name="connsiteX64" fmla="*/ 70551 w 393110"/>
              <a:gd name="connsiteY64" fmla="*/ 135071 h 380418"/>
              <a:gd name="connsiteX65" fmla="*/ 80039 w 393110"/>
              <a:gd name="connsiteY65" fmla="*/ 128549 h 380418"/>
              <a:gd name="connsiteX66" fmla="*/ 83012 w 393110"/>
              <a:gd name="connsiteY66" fmla="*/ 113143 h 380418"/>
              <a:gd name="connsiteX67" fmla="*/ 88937 w 393110"/>
              <a:gd name="connsiteY67" fmla="*/ 79968 h 380418"/>
              <a:gd name="connsiteX68" fmla="*/ 89199 w 393110"/>
              <a:gd name="connsiteY68" fmla="*/ 79037 h 380418"/>
              <a:gd name="connsiteX69" fmla="*/ 112448 w 393110"/>
              <a:gd name="connsiteY69" fmla="*/ 80523 h 380418"/>
              <a:gd name="connsiteX70" fmla="*/ 110534 w 393110"/>
              <a:gd name="connsiteY70" fmla="*/ 67186 h 380418"/>
              <a:gd name="connsiteX71" fmla="*/ 171949 w 393110"/>
              <a:gd name="connsiteY71" fmla="*/ 58040 h 380418"/>
              <a:gd name="connsiteX72" fmla="*/ 183573 w 393110"/>
              <a:gd name="connsiteY72" fmla="*/ 72435 h 380418"/>
              <a:gd name="connsiteX73" fmla="*/ 182203 w 393110"/>
              <a:gd name="connsiteY73" fmla="*/ 72435 h 380418"/>
              <a:gd name="connsiteX74" fmla="*/ 171949 w 393110"/>
              <a:gd name="connsiteY74" fmla="*/ 59708 h 380418"/>
              <a:gd name="connsiteX75" fmla="*/ 171949 w 393110"/>
              <a:gd name="connsiteY75" fmla="*/ 58040 h 380418"/>
              <a:gd name="connsiteX76" fmla="*/ 122705 w 393110"/>
              <a:gd name="connsiteY76" fmla="*/ 0 h 380418"/>
              <a:gd name="connsiteX77" fmla="*/ 133013 w 393110"/>
              <a:gd name="connsiteY77" fmla="*/ 5340 h 380418"/>
              <a:gd name="connsiteX78" fmla="*/ 133002 w 393110"/>
              <a:gd name="connsiteY78" fmla="*/ 5397 h 380418"/>
              <a:gd name="connsiteX79" fmla="*/ 122705 w 393110"/>
              <a:gd name="connsiteY79" fmla="*/ 0 h 380418"/>
              <a:gd name="connsiteX80" fmla="*/ 144868 w 393110"/>
              <a:gd name="connsiteY80" fmla="*/ 20207 h 380418"/>
              <a:gd name="connsiteX81" fmla="*/ 147047 w 393110"/>
              <a:gd name="connsiteY81" fmla="*/ 21292 h 380418"/>
              <a:gd name="connsiteX82" fmla="*/ 160098 w 393110"/>
              <a:gd name="connsiteY82" fmla="*/ 49156 h 380418"/>
              <a:gd name="connsiteX83" fmla="*/ 168526 w 393110"/>
              <a:gd name="connsiteY83" fmla="*/ 69396 h 380418"/>
              <a:gd name="connsiteX84" fmla="*/ 166791 w 393110"/>
              <a:gd name="connsiteY84" fmla="*/ 69396 h 380418"/>
              <a:gd name="connsiteX85" fmla="*/ 157910 w 393110"/>
              <a:gd name="connsiteY85" fmla="*/ 48063 h 380418"/>
              <a:gd name="connsiteX86" fmla="*/ 144868 w 393110"/>
              <a:gd name="connsiteY86" fmla="*/ 20207 h 380418"/>
              <a:gd name="connsiteX0" fmla="*/ 200945 w 393110"/>
              <a:gd name="connsiteY0" fmla="*/ 79193 h 380418"/>
              <a:gd name="connsiteX1" fmla="*/ 202775 w 393110"/>
              <a:gd name="connsiteY1" fmla="*/ 79968 h 380418"/>
              <a:gd name="connsiteX2" fmla="*/ 224134 w 393110"/>
              <a:gd name="connsiteY2" fmla="*/ 98342 h 380418"/>
              <a:gd name="connsiteX3" fmla="*/ 236575 w 393110"/>
              <a:gd name="connsiteY3" fmla="*/ 119079 h 380418"/>
              <a:gd name="connsiteX4" fmla="*/ 249733 w 393110"/>
              <a:gd name="connsiteY4" fmla="*/ 127486 h 380418"/>
              <a:gd name="connsiteX5" fmla="*/ 249220 w 393110"/>
              <a:gd name="connsiteY5" fmla="*/ 127486 h 380418"/>
              <a:gd name="connsiteX6" fmla="*/ 234388 w 393110"/>
              <a:gd name="connsiteY6" fmla="*/ 118016 h 380418"/>
              <a:gd name="connsiteX7" fmla="*/ 221943 w 393110"/>
              <a:gd name="connsiteY7" fmla="*/ 97251 h 380418"/>
              <a:gd name="connsiteX8" fmla="*/ 200945 w 393110"/>
              <a:gd name="connsiteY8" fmla="*/ 79193 h 380418"/>
              <a:gd name="connsiteX9" fmla="*/ 110534 w 393110"/>
              <a:gd name="connsiteY9" fmla="*/ 67186 h 380418"/>
              <a:gd name="connsiteX10" fmla="*/ 127684 w 393110"/>
              <a:gd name="connsiteY10" fmla="*/ 82441 h 380418"/>
              <a:gd name="connsiteX11" fmla="*/ 141041 w 393110"/>
              <a:gd name="connsiteY11" fmla="*/ 88150 h 380418"/>
              <a:gd name="connsiteX12" fmla="*/ 175305 w 393110"/>
              <a:gd name="connsiteY12" fmla="*/ 95763 h 380418"/>
              <a:gd name="connsiteX13" fmla="*/ 196263 w 393110"/>
              <a:gd name="connsiteY13" fmla="*/ 114809 h 380418"/>
              <a:gd name="connsiteX14" fmla="*/ 240303 w 393110"/>
              <a:gd name="connsiteY14" fmla="*/ 142879 h 380418"/>
              <a:gd name="connsiteX15" fmla="*/ 249220 w 393110"/>
              <a:gd name="connsiteY15" fmla="*/ 136970 h 380418"/>
              <a:gd name="connsiteX16" fmla="*/ 262279 w 393110"/>
              <a:gd name="connsiteY16" fmla="*/ 133978 h 380418"/>
              <a:gd name="connsiteX17" fmla="*/ 256320 w 393110"/>
              <a:gd name="connsiteY17" fmla="*/ 128549 h 380418"/>
              <a:gd name="connsiteX18" fmla="*/ 257323 w 393110"/>
              <a:gd name="connsiteY18" fmla="*/ 128549 h 380418"/>
              <a:gd name="connsiteX19" fmla="*/ 264449 w 393110"/>
              <a:gd name="connsiteY19" fmla="*/ 135071 h 380418"/>
              <a:gd name="connsiteX20" fmla="*/ 251397 w 393110"/>
              <a:gd name="connsiteY20" fmla="*/ 138039 h 380418"/>
              <a:gd name="connsiteX21" fmla="*/ 242500 w 393110"/>
              <a:gd name="connsiteY21" fmla="*/ 143955 h 380418"/>
              <a:gd name="connsiteX22" fmla="*/ 236575 w 393110"/>
              <a:gd name="connsiteY22" fmla="*/ 152859 h 380418"/>
              <a:gd name="connsiteX23" fmla="*/ 227086 w 393110"/>
              <a:gd name="connsiteY23" fmla="*/ 162330 h 380418"/>
              <a:gd name="connsiteX24" fmla="*/ 233012 w 393110"/>
              <a:gd name="connsiteY24" fmla="*/ 178341 h 380418"/>
              <a:gd name="connsiteX25" fmla="*/ 251397 w 393110"/>
              <a:gd name="connsiteY25" fmla="*/ 178341 h 380418"/>
              <a:gd name="connsiteX26" fmla="*/ 257323 w 393110"/>
              <a:gd name="connsiteY26" fmla="*/ 184258 h 380418"/>
              <a:gd name="connsiteX27" fmla="*/ 251397 w 393110"/>
              <a:gd name="connsiteY27" fmla="*/ 193142 h 380418"/>
              <a:gd name="connsiteX28" fmla="*/ 273346 w 393110"/>
              <a:gd name="connsiteY28" fmla="*/ 218038 h 380418"/>
              <a:gd name="connsiteX29" fmla="*/ 288759 w 393110"/>
              <a:gd name="connsiteY29" fmla="*/ 226923 h 380418"/>
              <a:gd name="connsiteX30" fmla="*/ 368799 w 393110"/>
              <a:gd name="connsiteY30" fmla="*/ 257149 h 380418"/>
              <a:gd name="connsiteX31" fmla="*/ 393110 w 393110"/>
              <a:gd name="connsiteY31" fmla="*/ 257149 h 380418"/>
              <a:gd name="connsiteX32" fmla="*/ 316614 w 393110"/>
              <a:gd name="connsiteY32" fmla="*/ 337148 h 380418"/>
              <a:gd name="connsiteX33" fmla="*/ 307126 w 393110"/>
              <a:gd name="connsiteY33" fmla="*/ 337148 h 380418"/>
              <a:gd name="connsiteX34" fmla="*/ 273346 w 393110"/>
              <a:gd name="connsiteY34" fmla="*/ 346638 h 380418"/>
              <a:gd name="connsiteX35" fmla="*/ 264449 w 393110"/>
              <a:gd name="connsiteY35" fmla="*/ 362044 h 380418"/>
              <a:gd name="connsiteX36" fmla="*/ 249035 w 393110"/>
              <a:gd name="connsiteY36" fmla="*/ 362044 h 380418"/>
              <a:gd name="connsiteX37" fmla="*/ 236575 w 393110"/>
              <a:gd name="connsiteY37" fmla="*/ 367961 h 380418"/>
              <a:gd name="connsiteX38" fmla="*/ 218189 w 393110"/>
              <a:gd name="connsiteY38" fmla="*/ 367961 h 380418"/>
              <a:gd name="connsiteX39" fmla="*/ 208701 w 393110"/>
              <a:gd name="connsiteY39" fmla="*/ 362044 h 380418"/>
              <a:gd name="connsiteX40" fmla="*/ 193287 w 393110"/>
              <a:gd name="connsiteY40" fmla="*/ 362044 h 380418"/>
              <a:gd name="connsiteX41" fmla="*/ 184390 w 393110"/>
              <a:gd name="connsiteY41" fmla="*/ 362044 h 380418"/>
              <a:gd name="connsiteX42" fmla="*/ 171949 w 393110"/>
              <a:gd name="connsiteY42" fmla="*/ 380418 h 380418"/>
              <a:gd name="connsiteX43" fmla="*/ 144665 w 393110"/>
              <a:gd name="connsiteY43" fmla="*/ 376865 h 380418"/>
              <a:gd name="connsiteX44" fmla="*/ 119764 w 393110"/>
              <a:gd name="connsiteY44" fmla="*/ 362044 h 380418"/>
              <a:gd name="connsiteX45" fmla="*/ 88937 w 393110"/>
              <a:gd name="connsiteY45" fmla="*/ 352554 h 380418"/>
              <a:gd name="connsiteX46" fmla="*/ 74114 w 393110"/>
              <a:gd name="connsiteY46" fmla="*/ 346638 h 380418"/>
              <a:gd name="connsiteX47" fmla="*/ 74114 w 393110"/>
              <a:gd name="connsiteY47" fmla="*/ 328264 h 380418"/>
              <a:gd name="connsiteX48" fmla="*/ 64626 w 393110"/>
              <a:gd name="connsiteY48" fmla="*/ 328264 h 380418"/>
              <a:gd name="connsiteX49" fmla="*/ 58110 w 393110"/>
              <a:gd name="connsiteY49" fmla="*/ 315826 h 380418"/>
              <a:gd name="connsiteX50" fmla="*/ 55728 w 393110"/>
              <a:gd name="connsiteY50" fmla="*/ 303973 h 380418"/>
              <a:gd name="connsiteX51" fmla="*/ 33799 w 393110"/>
              <a:gd name="connsiteY51" fmla="*/ 288567 h 380418"/>
              <a:gd name="connsiteX52" fmla="*/ 18386 w 393110"/>
              <a:gd name="connsiteY52" fmla="*/ 272555 h 380418"/>
              <a:gd name="connsiteX53" fmla="*/ 0 w 393110"/>
              <a:gd name="connsiteY53" fmla="*/ 263671 h 380418"/>
              <a:gd name="connsiteX54" fmla="*/ 0 w 393110"/>
              <a:gd name="connsiteY54" fmla="*/ 248265 h 380418"/>
              <a:gd name="connsiteX55" fmla="*/ 18386 w 393110"/>
              <a:gd name="connsiteY55" fmla="*/ 248265 h 380418"/>
              <a:gd name="connsiteX56" fmla="*/ 30827 w 393110"/>
              <a:gd name="connsiteY56" fmla="*/ 242329 h 380418"/>
              <a:gd name="connsiteX57" fmla="*/ 30827 w 393110"/>
              <a:gd name="connsiteY57" fmla="*/ 214484 h 380418"/>
              <a:gd name="connsiteX58" fmla="*/ 33799 w 393110"/>
              <a:gd name="connsiteY58" fmla="*/ 202632 h 380418"/>
              <a:gd name="connsiteX59" fmla="*/ 33799 w 393110"/>
              <a:gd name="connsiteY59" fmla="*/ 193142 h 380418"/>
              <a:gd name="connsiteX60" fmla="*/ 40315 w 393110"/>
              <a:gd name="connsiteY60" fmla="*/ 184258 h 380418"/>
              <a:gd name="connsiteX61" fmla="*/ 49803 w 393110"/>
              <a:gd name="connsiteY61" fmla="*/ 184258 h 380418"/>
              <a:gd name="connsiteX62" fmla="*/ 55728 w 393110"/>
              <a:gd name="connsiteY62" fmla="*/ 178341 h 380418"/>
              <a:gd name="connsiteX63" fmla="*/ 58110 w 393110"/>
              <a:gd name="connsiteY63" fmla="*/ 152859 h 380418"/>
              <a:gd name="connsiteX64" fmla="*/ 70551 w 393110"/>
              <a:gd name="connsiteY64" fmla="*/ 135071 h 380418"/>
              <a:gd name="connsiteX65" fmla="*/ 80039 w 393110"/>
              <a:gd name="connsiteY65" fmla="*/ 128549 h 380418"/>
              <a:gd name="connsiteX66" fmla="*/ 83012 w 393110"/>
              <a:gd name="connsiteY66" fmla="*/ 113143 h 380418"/>
              <a:gd name="connsiteX67" fmla="*/ 88937 w 393110"/>
              <a:gd name="connsiteY67" fmla="*/ 79968 h 380418"/>
              <a:gd name="connsiteX68" fmla="*/ 89199 w 393110"/>
              <a:gd name="connsiteY68" fmla="*/ 79037 h 380418"/>
              <a:gd name="connsiteX69" fmla="*/ 112448 w 393110"/>
              <a:gd name="connsiteY69" fmla="*/ 80523 h 380418"/>
              <a:gd name="connsiteX70" fmla="*/ 110534 w 393110"/>
              <a:gd name="connsiteY70" fmla="*/ 67186 h 380418"/>
              <a:gd name="connsiteX71" fmla="*/ 171949 w 393110"/>
              <a:gd name="connsiteY71" fmla="*/ 58040 h 380418"/>
              <a:gd name="connsiteX72" fmla="*/ 183573 w 393110"/>
              <a:gd name="connsiteY72" fmla="*/ 72435 h 380418"/>
              <a:gd name="connsiteX73" fmla="*/ 182203 w 393110"/>
              <a:gd name="connsiteY73" fmla="*/ 72435 h 380418"/>
              <a:gd name="connsiteX74" fmla="*/ 171949 w 393110"/>
              <a:gd name="connsiteY74" fmla="*/ 59708 h 380418"/>
              <a:gd name="connsiteX75" fmla="*/ 171949 w 393110"/>
              <a:gd name="connsiteY75" fmla="*/ 58040 h 380418"/>
              <a:gd name="connsiteX76" fmla="*/ 122705 w 393110"/>
              <a:gd name="connsiteY76" fmla="*/ 0 h 380418"/>
              <a:gd name="connsiteX77" fmla="*/ 133013 w 393110"/>
              <a:gd name="connsiteY77" fmla="*/ 5340 h 380418"/>
              <a:gd name="connsiteX78" fmla="*/ 133002 w 393110"/>
              <a:gd name="connsiteY78" fmla="*/ 5397 h 380418"/>
              <a:gd name="connsiteX79" fmla="*/ 122705 w 393110"/>
              <a:gd name="connsiteY79" fmla="*/ 0 h 380418"/>
              <a:gd name="connsiteX80" fmla="*/ 144868 w 393110"/>
              <a:gd name="connsiteY80" fmla="*/ 20207 h 380418"/>
              <a:gd name="connsiteX81" fmla="*/ 147047 w 393110"/>
              <a:gd name="connsiteY81" fmla="*/ 21292 h 380418"/>
              <a:gd name="connsiteX82" fmla="*/ 160098 w 393110"/>
              <a:gd name="connsiteY82" fmla="*/ 49156 h 380418"/>
              <a:gd name="connsiteX83" fmla="*/ 168526 w 393110"/>
              <a:gd name="connsiteY83" fmla="*/ 69396 h 380418"/>
              <a:gd name="connsiteX84" fmla="*/ 166791 w 393110"/>
              <a:gd name="connsiteY84" fmla="*/ 69396 h 380418"/>
              <a:gd name="connsiteX85" fmla="*/ 144868 w 393110"/>
              <a:gd name="connsiteY85" fmla="*/ 20207 h 380418"/>
              <a:gd name="connsiteX0" fmla="*/ 200945 w 393110"/>
              <a:gd name="connsiteY0" fmla="*/ 73853 h 375078"/>
              <a:gd name="connsiteX1" fmla="*/ 202775 w 393110"/>
              <a:gd name="connsiteY1" fmla="*/ 74628 h 375078"/>
              <a:gd name="connsiteX2" fmla="*/ 224134 w 393110"/>
              <a:gd name="connsiteY2" fmla="*/ 93002 h 375078"/>
              <a:gd name="connsiteX3" fmla="*/ 236575 w 393110"/>
              <a:gd name="connsiteY3" fmla="*/ 113739 h 375078"/>
              <a:gd name="connsiteX4" fmla="*/ 249733 w 393110"/>
              <a:gd name="connsiteY4" fmla="*/ 122146 h 375078"/>
              <a:gd name="connsiteX5" fmla="*/ 249220 w 393110"/>
              <a:gd name="connsiteY5" fmla="*/ 122146 h 375078"/>
              <a:gd name="connsiteX6" fmla="*/ 234388 w 393110"/>
              <a:gd name="connsiteY6" fmla="*/ 112676 h 375078"/>
              <a:gd name="connsiteX7" fmla="*/ 221943 w 393110"/>
              <a:gd name="connsiteY7" fmla="*/ 91911 h 375078"/>
              <a:gd name="connsiteX8" fmla="*/ 200945 w 393110"/>
              <a:gd name="connsiteY8" fmla="*/ 73853 h 375078"/>
              <a:gd name="connsiteX9" fmla="*/ 110534 w 393110"/>
              <a:gd name="connsiteY9" fmla="*/ 61846 h 375078"/>
              <a:gd name="connsiteX10" fmla="*/ 127684 w 393110"/>
              <a:gd name="connsiteY10" fmla="*/ 77101 h 375078"/>
              <a:gd name="connsiteX11" fmla="*/ 141041 w 393110"/>
              <a:gd name="connsiteY11" fmla="*/ 82810 h 375078"/>
              <a:gd name="connsiteX12" fmla="*/ 175305 w 393110"/>
              <a:gd name="connsiteY12" fmla="*/ 90423 h 375078"/>
              <a:gd name="connsiteX13" fmla="*/ 196263 w 393110"/>
              <a:gd name="connsiteY13" fmla="*/ 109469 h 375078"/>
              <a:gd name="connsiteX14" fmla="*/ 240303 w 393110"/>
              <a:gd name="connsiteY14" fmla="*/ 137539 h 375078"/>
              <a:gd name="connsiteX15" fmla="*/ 249220 w 393110"/>
              <a:gd name="connsiteY15" fmla="*/ 131630 h 375078"/>
              <a:gd name="connsiteX16" fmla="*/ 262279 w 393110"/>
              <a:gd name="connsiteY16" fmla="*/ 128638 h 375078"/>
              <a:gd name="connsiteX17" fmla="*/ 256320 w 393110"/>
              <a:gd name="connsiteY17" fmla="*/ 123209 h 375078"/>
              <a:gd name="connsiteX18" fmla="*/ 257323 w 393110"/>
              <a:gd name="connsiteY18" fmla="*/ 123209 h 375078"/>
              <a:gd name="connsiteX19" fmla="*/ 264449 w 393110"/>
              <a:gd name="connsiteY19" fmla="*/ 129731 h 375078"/>
              <a:gd name="connsiteX20" fmla="*/ 251397 w 393110"/>
              <a:gd name="connsiteY20" fmla="*/ 132699 h 375078"/>
              <a:gd name="connsiteX21" fmla="*/ 242500 w 393110"/>
              <a:gd name="connsiteY21" fmla="*/ 138615 h 375078"/>
              <a:gd name="connsiteX22" fmla="*/ 236575 w 393110"/>
              <a:gd name="connsiteY22" fmla="*/ 147519 h 375078"/>
              <a:gd name="connsiteX23" fmla="*/ 227086 w 393110"/>
              <a:gd name="connsiteY23" fmla="*/ 156990 h 375078"/>
              <a:gd name="connsiteX24" fmla="*/ 233012 w 393110"/>
              <a:gd name="connsiteY24" fmla="*/ 173001 h 375078"/>
              <a:gd name="connsiteX25" fmla="*/ 251397 w 393110"/>
              <a:gd name="connsiteY25" fmla="*/ 173001 h 375078"/>
              <a:gd name="connsiteX26" fmla="*/ 257323 w 393110"/>
              <a:gd name="connsiteY26" fmla="*/ 178918 h 375078"/>
              <a:gd name="connsiteX27" fmla="*/ 251397 w 393110"/>
              <a:gd name="connsiteY27" fmla="*/ 187802 h 375078"/>
              <a:gd name="connsiteX28" fmla="*/ 273346 w 393110"/>
              <a:gd name="connsiteY28" fmla="*/ 212698 h 375078"/>
              <a:gd name="connsiteX29" fmla="*/ 288759 w 393110"/>
              <a:gd name="connsiteY29" fmla="*/ 221583 h 375078"/>
              <a:gd name="connsiteX30" fmla="*/ 368799 w 393110"/>
              <a:gd name="connsiteY30" fmla="*/ 251809 h 375078"/>
              <a:gd name="connsiteX31" fmla="*/ 393110 w 393110"/>
              <a:gd name="connsiteY31" fmla="*/ 251809 h 375078"/>
              <a:gd name="connsiteX32" fmla="*/ 316614 w 393110"/>
              <a:gd name="connsiteY32" fmla="*/ 331808 h 375078"/>
              <a:gd name="connsiteX33" fmla="*/ 307126 w 393110"/>
              <a:gd name="connsiteY33" fmla="*/ 331808 h 375078"/>
              <a:gd name="connsiteX34" fmla="*/ 273346 w 393110"/>
              <a:gd name="connsiteY34" fmla="*/ 341298 h 375078"/>
              <a:gd name="connsiteX35" fmla="*/ 264449 w 393110"/>
              <a:gd name="connsiteY35" fmla="*/ 356704 h 375078"/>
              <a:gd name="connsiteX36" fmla="*/ 249035 w 393110"/>
              <a:gd name="connsiteY36" fmla="*/ 356704 h 375078"/>
              <a:gd name="connsiteX37" fmla="*/ 236575 w 393110"/>
              <a:gd name="connsiteY37" fmla="*/ 362621 h 375078"/>
              <a:gd name="connsiteX38" fmla="*/ 218189 w 393110"/>
              <a:gd name="connsiteY38" fmla="*/ 362621 h 375078"/>
              <a:gd name="connsiteX39" fmla="*/ 208701 w 393110"/>
              <a:gd name="connsiteY39" fmla="*/ 356704 h 375078"/>
              <a:gd name="connsiteX40" fmla="*/ 193287 w 393110"/>
              <a:gd name="connsiteY40" fmla="*/ 356704 h 375078"/>
              <a:gd name="connsiteX41" fmla="*/ 184390 w 393110"/>
              <a:gd name="connsiteY41" fmla="*/ 356704 h 375078"/>
              <a:gd name="connsiteX42" fmla="*/ 171949 w 393110"/>
              <a:gd name="connsiteY42" fmla="*/ 375078 h 375078"/>
              <a:gd name="connsiteX43" fmla="*/ 144665 w 393110"/>
              <a:gd name="connsiteY43" fmla="*/ 371525 h 375078"/>
              <a:gd name="connsiteX44" fmla="*/ 119764 w 393110"/>
              <a:gd name="connsiteY44" fmla="*/ 356704 h 375078"/>
              <a:gd name="connsiteX45" fmla="*/ 88937 w 393110"/>
              <a:gd name="connsiteY45" fmla="*/ 347214 h 375078"/>
              <a:gd name="connsiteX46" fmla="*/ 74114 w 393110"/>
              <a:gd name="connsiteY46" fmla="*/ 341298 h 375078"/>
              <a:gd name="connsiteX47" fmla="*/ 74114 w 393110"/>
              <a:gd name="connsiteY47" fmla="*/ 322924 h 375078"/>
              <a:gd name="connsiteX48" fmla="*/ 64626 w 393110"/>
              <a:gd name="connsiteY48" fmla="*/ 322924 h 375078"/>
              <a:gd name="connsiteX49" fmla="*/ 58110 w 393110"/>
              <a:gd name="connsiteY49" fmla="*/ 310486 h 375078"/>
              <a:gd name="connsiteX50" fmla="*/ 55728 w 393110"/>
              <a:gd name="connsiteY50" fmla="*/ 298633 h 375078"/>
              <a:gd name="connsiteX51" fmla="*/ 33799 w 393110"/>
              <a:gd name="connsiteY51" fmla="*/ 283227 h 375078"/>
              <a:gd name="connsiteX52" fmla="*/ 18386 w 393110"/>
              <a:gd name="connsiteY52" fmla="*/ 267215 h 375078"/>
              <a:gd name="connsiteX53" fmla="*/ 0 w 393110"/>
              <a:gd name="connsiteY53" fmla="*/ 258331 h 375078"/>
              <a:gd name="connsiteX54" fmla="*/ 0 w 393110"/>
              <a:gd name="connsiteY54" fmla="*/ 242925 h 375078"/>
              <a:gd name="connsiteX55" fmla="*/ 18386 w 393110"/>
              <a:gd name="connsiteY55" fmla="*/ 242925 h 375078"/>
              <a:gd name="connsiteX56" fmla="*/ 30827 w 393110"/>
              <a:gd name="connsiteY56" fmla="*/ 236989 h 375078"/>
              <a:gd name="connsiteX57" fmla="*/ 30827 w 393110"/>
              <a:gd name="connsiteY57" fmla="*/ 209144 h 375078"/>
              <a:gd name="connsiteX58" fmla="*/ 33799 w 393110"/>
              <a:gd name="connsiteY58" fmla="*/ 197292 h 375078"/>
              <a:gd name="connsiteX59" fmla="*/ 33799 w 393110"/>
              <a:gd name="connsiteY59" fmla="*/ 187802 h 375078"/>
              <a:gd name="connsiteX60" fmla="*/ 40315 w 393110"/>
              <a:gd name="connsiteY60" fmla="*/ 178918 h 375078"/>
              <a:gd name="connsiteX61" fmla="*/ 49803 w 393110"/>
              <a:gd name="connsiteY61" fmla="*/ 178918 h 375078"/>
              <a:gd name="connsiteX62" fmla="*/ 55728 w 393110"/>
              <a:gd name="connsiteY62" fmla="*/ 173001 h 375078"/>
              <a:gd name="connsiteX63" fmla="*/ 58110 w 393110"/>
              <a:gd name="connsiteY63" fmla="*/ 147519 h 375078"/>
              <a:gd name="connsiteX64" fmla="*/ 70551 w 393110"/>
              <a:gd name="connsiteY64" fmla="*/ 129731 h 375078"/>
              <a:gd name="connsiteX65" fmla="*/ 80039 w 393110"/>
              <a:gd name="connsiteY65" fmla="*/ 123209 h 375078"/>
              <a:gd name="connsiteX66" fmla="*/ 83012 w 393110"/>
              <a:gd name="connsiteY66" fmla="*/ 107803 h 375078"/>
              <a:gd name="connsiteX67" fmla="*/ 88937 w 393110"/>
              <a:gd name="connsiteY67" fmla="*/ 74628 h 375078"/>
              <a:gd name="connsiteX68" fmla="*/ 89199 w 393110"/>
              <a:gd name="connsiteY68" fmla="*/ 73697 h 375078"/>
              <a:gd name="connsiteX69" fmla="*/ 112448 w 393110"/>
              <a:gd name="connsiteY69" fmla="*/ 75183 h 375078"/>
              <a:gd name="connsiteX70" fmla="*/ 110534 w 393110"/>
              <a:gd name="connsiteY70" fmla="*/ 61846 h 375078"/>
              <a:gd name="connsiteX71" fmla="*/ 171949 w 393110"/>
              <a:gd name="connsiteY71" fmla="*/ 52700 h 375078"/>
              <a:gd name="connsiteX72" fmla="*/ 183573 w 393110"/>
              <a:gd name="connsiteY72" fmla="*/ 67095 h 375078"/>
              <a:gd name="connsiteX73" fmla="*/ 182203 w 393110"/>
              <a:gd name="connsiteY73" fmla="*/ 67095 h 375078"/>
              <a:gd name="connsiteX74" fmla="*/ 171949 w 393110"/>
              <a:gd name="connsiteY74" fmla="*/ 54368 h 375078"/>
              <a:gd name="connsiteX75" fmla="*/ 171949 w 393110"/>
              <a:gd name="connsiteY75" fmla="*/ 52700 h 375078"/>
              <a:gd name="connsiteX76" fmla="*/ 133002 w 393110"/>
              <a:gd name="connsiteY76" fmla="*/ 57 h 375078"/>
              <a:gd name="connsiteX77" fmla="*/ 133013 w 393110"/>
              <a:gd name="connsiteY77" fmla="*/ 0 h 375078"/>
              <a:gd name="connsiteX78" fmla="*/ 133002 w 393110"/>
              <a:gd name="connsiteY78" fmla="*/ 57 h 375078"/>
              <a:gd name="connsiteX79" fmla="*/ 144868 w 393110"/>
              <a:gd name="connsiteY79" fmla="*/ 14867 h 375078"/>
              <a:gd name="connsiteX80" fmla="*/ 147047 w 393110"/>
              <a:gd name="connsiteY80" fmla="*/ 15952 h 375078"/>
              <a:gd name="connsiteX81" fmla="*/ 160098 w 393110"/>
              <a:gd name="connsiteY81" fmla="*/ 43816 h 375078"/>
              <a:gd name="connsiteX82" fmla="*/ 168526 w 393110"/>
              <a:gd name="connsiteY82" fmla="*/ 64056 h 375078"/>
              <a:gd name="connsiteX83" fmla="*/ 166791 w 393110"/>
              <a:gd name="connsiteY83" fmla="*/ 64056 h 375078"/>
              <a:gd name="connsiteX84" fmla="*/ 144868 w 393110"/>
              <a:gd name="connsiteY84" fmla="*/ 14867 h 375078"/>
              <a:gd name="connsiteX0" fmla="*/ 200945 w 393110"/>
              <a:gd name="connsiteY0" fmla="*/ 73853 h 375078"/>
              <a:gd name="connsiteX1" fmla="*/ 202775 w 393110"/>
              <a:gd name="connsiteY1" fmla="*/ 74628 h 375078"/>
              <a:gd name="connsiteX2" fmla="*/ 224134 w 393110"/>
              <a:gd name="connsiteY2" fmla="*/ 93002 h 375078"/>
              <a:gd name="connsiteX3" fmla="*/ 236575 w 393110"/>
              <a:gd name="connsiteY3" fmla="*/ 113739 h 375078"/>
              <a:gd name="connsiteX4" fmla="*/ 249733 w 393110"/>
              <a:gd name="connsiteY4" fmla="*/ 122146 h 375078"/>
              <a:gd name="connsiteX5" fmla="*/ 249220 w 393110"/>
              <a:gd name="connsiteY5" fmla="*/ 122146 h 375078"/>
              <a:gd name="connsiteX6" fmla="*/ 234388 w 393110"/>
              <a:gd name="connsiteY6" fmla="*/ 112676 h 375078"/>
              <a:gd name="connsiteX7" fmla="*/ 221943 w 393110"/>
              <a:gd name="connsiteY7" fmla="*/ 91911 h 375078"/>
              <a:gd name="connsiteX8" fmla="*/ 200945 w 393110"/>
              <a:gd name="connsiteY8" fmla="*/ 73853 h 375078"/>
              <a:gd name="connsiteX9" fmla="*/ 110534 w 393110"/>
              <a:gd name="connsiteY9" fmla="*/ 61846 h 375078"/>
              <a:gd name="connsiteX10" fmla="*/ 127684 w 393110"/>
              <a:gd name="connsiteY10" fmla="*/ 77101 h 375078"/>
              <a:gd name="connsiteX11" fmla="*/ 141041 w 393110"/>
              <a:gd name="connsiteY11" fmla="*/ 82810 h 375078"/>
              <a:gd name="connsiteX12" fmla="*/ 175305 w 393110"/>
              <a:gd name="connsiteY12" fmla="*/ 90423 h 375078"/>
              <a:gd name="connsiteX13" fmla="*/ 196263 w 393110"/>
              <a:gd name="connsiteY13" fmla="*/ 109469 h 375078"/>
              <a:gd name="connsiteX14" fmla="*/ 240303 w 393110"/>
              <a:gd name="connsiteY14" fmla="*/ 137539 h 375078"/>
              <a:gd name="connsiteX15" fmla="*/ 249220 w 393110"/>
              <a:gd name="connsiteY15" fmla="*/ 131630 h 375078"/>
              <a:gd name="connsiteX16" fmla="*/ 262279 w 393110"/>
              <a:gd name="connsiteY16" fmla="*/ 128638 h 375078"/>
              <a:gd name="connsiteX17" fmla="*/ 256320 w 393110"/>
              <a:gd name="connsiteY17" fmla="*/ 123209 h 375078"/>
              <a:gd name="connsiteX18" fmla="*/ 257323 w 393110"/>
              <a:gd name="connsiteY18" fmla="*/ 123209 h 375078"/>
              <a:gd name="connsiteX19" fmla="*/ 264449 w 393110"/>
              <a:gd name="connsiteY19" fmla="*/ 129731 h 375078"/>
              <a:gd name="connsiteX20" fmla="*/ 251397 w 393110"/>
              <a:gd name="connsiteY20" fmla="*/ 132699 h 375078"/>
              <a:gd name="connsiteX21" fmla="*/ 242500 w 393110"/>
              <a:gd name="connsiteY21" fmla="*/ 138615 h 375078"/>
              <a:gd name="connsiteX22" fmla="*/ 236575 w 393110"/>
              <a:gd name="connsiteY22" fmla="*/ 147519 h 375078"/>
              <a:gd name="connsiteX23" fmla="*/ 227086 w 393110"/>
              <a:gd name="connsiteY23" fmla="*/ 156990 h 375078"/>
              <a:gd name="connsiteX24" fmla="*/ 233012 w 393110"/>
              <a:gd name="connsiteY24" fmla="*/ 173001 h 375078"/>
              <a:gd name="connsiteX25" fmla="*/ 251397 w 393110"/>
              <a:gd name="connsiteY25" fmla="*/ 173001 h 375078"/>
              <a:gd name="connsiteX26" fmla="*/ 257323 w 393110"/>
              <a:gd name="connsiteY26" fmla="*/ 178918 h 375078"/>
              <a:gd name="connsiteX27" fmla="*/ 251397 w 393110"/>
              <a:gd name="connsiteY27" fmla="*/ 187802 h 375078"/>
              <a:gd name="connsiteX28" fmla="*/ 273346 w 393110"/>
              <a:gd name="connsiteY28" fmla="*/ 212698 h 375078"/>
              <a:gd name="connsiteX29" fmla="*/ 288759 w 393110"/>
              <a:gd name="connsiteY29" fmla="*/ 221583 h 375078"/>
              <a:gd name="connsiteX30" fmla="*/ 368799 w 393110"/>
              <a:gd name="connsiteY30" fmla="*/ 251809 h 375078"/>
              <a:gd name="connsiteX31" fmla="*/ 393110 w 393110"/>
              <a:gd name="connsiteY31" fmla="*/ 251809 h 375078"/>
              <a:gd name="connsiteX32" fmla="*/ 316614 w 393110"/>
              <a:gd name="connsiteY32" fmla="*/ 331808 h 375078"/>
              <a:gd name="connsiteX33" fmla="*/ 307126 w 393110"/>
              <a:gd name="connsiteY33" fmla="*/ 331808 h 375078"/>
              <a:gd name="connsiteX34" fmla="*/ 273346 w 393110"/>
              <a:gd name="connsiteY34" fmla="*/ 341298 h 375078"/>
              <a:gd name="connsiteX35" fmla="*/ 264449 w 393110"/>
              <a:gd name="connsiteY35" fmla="*/ 356704 h 375078"/>
              <a:gd name="connsiteX36" fmla="*/ 249035 w 393110"/>
              <a:gd name="connsiteY36" fmla="*/ 356704 h 375078"/>
              <a:gd name="connsiteX37" fmla="*/ 236575 w 393110"/>
              <a:gd name="connsiteY37" fmla="*/ 362621 h 375078"/>
              <a:gd name="connsiteX38" fmla="*/ 218189 w 393110"/>
              <a:gd name="connsiteY38" fmla="*/ 362621 h 375078"/>
              <a:gd name="connsiteX39" fmla="*/ 208701 w 393110"/>
              <a:gd name="connsiteY39" fmla="*/ 356704 h 375078"/>
              <a:gd name="connsiteX40" fmla="*/ 193287 w 393110"/>
              <a:gd name="connsiteY40" fmla="*/ 356704 h 375078"/>
              <a:gd name="connsiteX41" fmla="*/ 184390 w 393110"/>
              <a:gd name="connsiteY41" fmla="*/ 356704 h 375078"/>
              <a:gd name="connsiteX42" fmla="*/ 171949 w 393110"/>
              <a:gd name="connsiteY42" fmla="*/ 375078 h 375078"/>
              <a:gd name="connsiteX43" fmla="*/ 144665 w 393110"/>
              <a:gd name="connsiteY43" fmla="*/ 371525 h 375078"/>
              <a:gd name="connsiteX44" fmla="*/ 119764 w 393110"/>
              <a:gd name="connsiteY44" fmla="*/ 356704 h 375078"/>
              <a:gd name="connsiteX45" fmla="*/ 88937 w 393110"/>
              <a:gd name="connsiteY45" fmla="*/ 347214 h 375078"/>
              <a:gd name="connsiteX46" fmla="*/ 74114 w 393110"/>
              <a:gd name="connsiteY46" fmla="*/ 341298 h 375078"/>
              <a:gd name="connsiteX47" fmla="*/ 74114 w 393110"/>
              <a:gd name="connsiteY47" fmla="*/ 322924 h 375078"/>
              <a:gd name="connsiteX48" fmla="*/ 64626 w 393110"/>
              <a:gd name="connsiteY48" fmla="*/ 322924 h 375078"/>
              <a:gd name="connsiteX49" fmla="*/ 58110 w 393110"/>
              <a:gd name="connsiteY49" fmla="*/ 310486 h 375078"/>
              <a:gd name="connsiteX50" fmla="*/ 55728 w 393110"/>
              <a:gd name="connsiteY50" fmla="*/ 298633 h 375078"/>
              <a:gd name="connsiteX51" fmla="*/ 33799 w 393110"/>
              <a:gd name="connsiteY51" fmla="*/ 283227 h 375078"/>
              <a:gd name="connsiteX52" fmla="*/ 18386 w 393110"/>
              <a:gd name="connsiteY52" fmla="*/ 267215 h 375078"/>
              <a:gd name="connsiteX53" fmla="*/ 0 w 393110"/>
              <a:gd name="connsiteY53" fmla="*/ 258331 h 375078"/>
              <a:gd name="connsiteX54" fmla="*/ 0 w 393110"/>
              <a:gd name="connsiteY54" fmla="*/ 242925 h 375078"/>
              <a:gd name="connsiteX55" fmla="*/ 18386 w 393110"/>
              <a:gd name="connsiteY55" fmla="*/ 242925 h 375078"/>
              <a:gd name="connsiteX56" fmla="*/ 30827 w 393110"/>
              <a:gd name="connsiteY56" fmla="*/ 236989 h 375078"/>
              <a:gd name="connsiteX57" fmla="*/ 30827 w 393110"/>
              <a:gd name="connsiteY57" fmla="*/ 209144 h 375078"/>
              <a:gd name="connsiteX58" fmla="*/ 33799 w 393110"/>
              <a:gd name="connsiteY58" fmla="*/ 197292 h 375078"/>
              <a:gd name="connsiteX59" fmla="*/ 33799 w 393110"/>
              <a:gd name="connsiteY59" fmla="*/ 187802 h 375078"/>
              <a:gd name="connsiteX60" fmla="*/ 40315 w 393110"/>
              <a:gd name="connsiteY60" fmla="*/ 178918 h 375078"/>
              <a:gd name="connsiteX61" fmla="*/ 49803 w 393110"/>
              <a:gd name="connsiteY61" fmla="*/ 178918 h 375078"/>
              <a:gd name="connsiteX62" fmla="*/ 55728 w 393110"/>
              <a:gd name="connsiteY62" fmla="*/ 173001 h 375078"/>
              <a:gd name="connsiteX63" fmla="*/ 58110 w 393110"/>
              <a:gd name="connsiteY63" fmla="*/ 147519 h 375078"/>
              <a:gd name="connsiteX64" fmla="*/ 70551 w 393110"/>
              <a:gd name="connsiteY64" fmla="*/ 129731 h 375078"/>
              <a:gd name="connsiteX65" fmla="*/ 80039 w 393110"/>
              <a:gd name="connsiteY65" fmla="*/ 123209 h 375078"/>
              <a:gd name="connsiteX66" fmla="*/ 83012 w 393110"/>
              <a:gd name="connsiteY66" fmla="*/ 107803 h 375078"/>
              <a:gd name="connsiteX67" fmla="*/ 88937 w 393110"/>
              <a:gd name="connsiteY67" fmla="*/ 74628 h 375078"/>
              <a:gd name="connsiteX68" fmla="*/ 89199 w 393110"/>
              <a:gd name="connsiteY68" fmla="*/ 73697 h 375078"/>
              <a:gd name="connsiteX69" fmla="*/ 112448 w 393110"/>
              <a:gd name="connsiteY69" fmla="*/ 75183 h 375078"/>
              <a:gd name="connsiteX70" fmla="*/ 110534 w 393110"/>
              <a:gd name="connsiteY70" fmla="*/ 61846 h 375078"/>
              <a:gd name="connsiteX71" fmla="*/ 171949 w 393110"/>
              <a:gd name="connsiteY71" fmla="*/ 52700 h 375078"/>
              <a:gd name="connsiteX72" fmla="*/ 183573 w 393110"/>
              <a:gd name="connsiteY72" fmla="*/ 67095 h 375078"/>
              <a:gd name="connsiteX73" fmla="*/ 182203 w 393110"/>
              <a:gd name="connsiteY73" fmla="*/ 67095 h 375078"/>
              <a:gd name="connsiteX74" fmla="*/ 171949 w 393110"/>
              <a:gd name="connsiteY74" fmla="*/ 54368 h 375078"/>
              <a:gd name="connsiteX75" fmla="*/ 171949 w 393110"/>
              <a:gd name="connsiteY75" fmla="*/ 52700 h 375078"/>
              <a:gd name="connsiteX76" fmla="*/ 133002 w 393110"/>
              <a:gd name="connsiteY76" fmla="*/ 57 h 375078"/>
              <a:gd name="connsiteX77" fmla="*/ 133013 w 393110"/>
              <a:gd name="connsiteY77" fmla="*/ 0 h 375078"/>
              <a:gd name="connsiteX78" fmla="*/ 133002 w 393110"/>
              <a:gd name="connsiteY78" fmla="*/ 57 h 375078"/>
              <a:gd name="connsiteX79" fmla="*/ 166791 w 393110"/>
              <a:gd name="connsiteY79" fmla="*/ 64056 h 375078"/>
              <a:gd name="connsiteX80" fmla="*/ 147047 w 393110"/>
              <a:gd name="connsiteY80" fmla="*/ 15952 h 375078"/>
              <a:gd name="connsiteX81" fmla="*/ 160098 w 393110"/>
              <a:gd name="connsiteY81" fmla="*/ 43816 h 375078"/>
              <a:gd name="connsiteX82" fmla="*/ 168526 w 393110"/>
              <a:gd name="connsiteY82" fmla="*/ 64056 h 375078"/>
              <a:gd name="connsiteX83" fmla="*/ 166791 w 393110"/>
              <a:gd name="connsiteY83" fmla="*/ 64056 h 375078"/>
              <a:gd name="connsiteX0" fmla="*/ 200945 w 393110"/>
              <a:gd name="connsiteY0" fmla="*/ 73853 h 375078"/>
              <a:gd name="connsiteX1" fmla="*/ 202775 w 393110"/>
              <a:gd name="connsiteY1" fmla="*/ 74628 h 375078"/>
              <a:gd name="connsiteX2" fmla="*/ 224134 w 393110"/>
              <a:gd name="connsiteY2" fmla="*/ 93002 h 375078"/>
              <a:gd name="connsiteX3" fmla="*/ 236575 w 393110"/>
              <a:gd name="connsiteY3" fmla="*/ 113739 h 375078"/>
              <a:gd name="connsiteX4" fmla="*/ 249733 w 393110"/>
              <a:gd name="connsiteY4" fmla="*/ 122146 h 375078"/>
              <a:gd name="connsiteX5" fmla="*/ 249220 w 393110"/>
              <a:gd name="connsiteY5" fmla="*/ 122146 h 375078"/>
              <a:gd name="connsiteX6" fmla="*/ 234388 w 393110"/>
              <a:gd name="connsiteY6" fmla="*/ 112676 h 375078"/>
              <a:gd name="connsiteX7" fmla="*/ 221943 w 393110"/>
              <a:gd name="connsiteY7" fmla="*/ 91911 h 375078"/>
              <a:gd name="connsiteX8" fmla="*/ 200945 w 393110"/>
              <a:gd name="connsiteY8" fmla="*/ 73853 h 375078"/>
              <a:gd name="connsiteX9" fmla="*/ 110534 w 393110"/>
              <a:gd name="connsiteY9" fmla="*/ 61846 h 375078"/>
              <a:gd name="connsiteX10" fmla="*/ 127684 w 393110"/>
              <a:gd name="connsiteY10" fmla="*/ 77101 h 375078"/>
              <a:gd name="connsiteX11" fmla="*/ 141041 w 393110"/>
              <a:gd name="connsiteY11" fmla="*/ 82810 h 375078"/>
              <a:gd name="connsiteX12" fmla="*/ 175305 w 393110"/>
              <a:gd name="connsiteY12" fmla="*/ 90423 h 375078"/>
              <a:gd name="connsiteX13" fmla="*/ 196263 w 393110"/>
              <a:gd name="connsiteY13" fmla="*/ 109469 h 375078"/>
              <a:gd name="connsiteX14" fmla="*/ 240303 w 393110"/>
              <a:gd name="connsiteY14" fmla="*/ 137539 h 375078"/>
              <a:gd name="connsiteX15" fmla="*/ 249220 w 393110"/>
              <a:gd name="connsiteY15" fmla="*/ 131630 h 375078"/>
              <a:gd name="connsiteX16" fmla="*/ 262279 w 393110"/>
              <a:gd name="connsiteY16" fmla="*/ 128638 h 375078"/>
              <a:gd name="connsiteX17" fmla="*/ 256320 w 393110"/>
              <a:gd name="connsiteY17" fmla="*/ 123209 h 375078"/>
              <a:gd name="connsiteX18" fmla="*/ 257323 w 393110"/>
              <a:gd name="connsiteY18" fmla="*/ 123209 h 375078"/>
              <a:gd name="connsiteX19" fmla="*/ 264449 w 393110"/>
              <a:gd name="connsiteY19" fmla="*/ 129731 h 375078"/>
              <a:gd name="connsiteX20" fmla="*/ 251397 w 393110"/>
              <a:gd name="connsiteY20" fmla="*/ 132699 h 375078"/>
              <a:gd name="connsiteX21" fmla="*/ 242500 w 393110"/>
              <a:gd name="connsiteY21" fmla="*/ 138615 h 375078"/>
              <a:gd name="connsiteX22" fmla="*/ 236575 w 393110"/>
              <a:gd name="connsiteY22" fmla="*/ 147519 h 375078"/>
              <a:gd name="connsiteX23" fmla="*/ 227086 w 393110"/>
              <a:gd name="connsiteY23" fmla="*/ 156990 h 375078"/>
              <a:gd name="connsiteX24" fmla="*/ 233012 w 393110"/>
              <a:gd name="connsiteY24" fmla="*/ 173001 h 375078"/>
              <a:gd name="connsiteX25" fmla="*/ 251397 w 393110"/>
              <a:gd name="connsiteY25" fmla="*/ 173001 h 375078"/>
              <a:gd name="connsiteX26" fmla="*/ 257323 w 393110"/>
              <a:gd name="connsiteY26" fmla="*/ 178918 h 375078"/>
              <a:gd name="connsiteX27" fmla="*/ 251397 w 393110"/>
              <a:gd name="connsiteY27" fmla="*/ 187802 h 375078"/>
              <a:gd name="connsiteX28" fmla="*/ 273346 w 393110"/>
              <a:gd name="connsiteY28" fmla="*/ 212698 h 375078"/>
              <a:gd name="connsiteX29" fmla="*/ 288759 w 393110"/>
              <a:gd name="connsiteY29" fmla="*/ 221583 h 375078"/>
              <a:gd name="connsiteX30" fmla="*/ 368799 w 393110"/>
              <a:gd name="connsiteY30" fmla="*/ 251809 h 375078"/>
              <a:gd name="connsiteX31" fmla="*/ 393110 w 393110"/>
              <a:gd name="connsiteY31" fmla="*/ 251809 h 375078"/>
              <a:gd name="connsiteX32" fmla="*/ 316614 w 393110"/>
              <a:gd name="connsiteY32" fmla="*/ 331808 h 375078"/>
              <a:gd name="connsiteX33" fmla="*/ 307126 w 393110"/>
              <a:gd name="connsiteY33" fmla="*/ 331808 h 375078"/>
              <a:gd name="connsiteX34" fmla="*/ 273346 w 393110"/>
              <a:gd name="connsiteY34" fmla="*/ 341298 h 375078"/>
              <a:gd name="connsiteX35" fmla="*/ 264449 w 393110"/>
              <a:gd name="connsiteY35" fmla="*/ 356704 h 375078"/>
              <a:gd name="connsiteX36" fmla="*/ 249035 w 393110"/>
              <a:gd name="connsiteY36" fmla="*/ 356704 h 375078"/>
              <a:gd name="connsiteX37" fmla="*/ 236575 w 393110"/>
              <a:gd name="connsiteY37" fmla="*/ 362621 h 375078"/>
              <a:gd name="connsiteX38" fmla="*/ 218189 w 393110"/>
              <a:gd name="connsiteY38" fmla="*/ 362621 h 375078"/>
              <a:gd name="connsiteX39" fmla="*/ 208701 w 393110"/>
              <a:gd name="connsiteY39" fmla="*/ 356704 h 375078"/>
              <a:gd name="connsiteX40" fmla="*/ 193287 w 393110"/>
              <a:gd name="connsiteY40" fmla="*/ 356704 h 375078"/>
              <a:gd name="connsiteX41" fmla="*/ 184390 w 393110"/>
              <a:gd name="connsiteY41" fmla="*/ 356704 h 375078"/>
              <a:gd name="connsiteX42" fmla="*/ 171949 w 393110"/>
              <a:gd name="connsiteY42" fmla="*/ 375078 h 375078"/>
              <a:gd name="connsiteX43" fmla="*/ 144665 w 393110"/>
              <a:gd name="connsiteY43" fmla="*/ 371525 h 375078"/>
              <a:gd name="connsiteX44" fmla="*/ 119764 w 393110"/>
              <a:gd name="connsiteY44" fmla="*/ 356704 h 375078"/>
              <a:gd name="connsiteX45" fmla="*/ 88937 w 393110"/>
              <a:gd name="connsiteY45" fmla="*/ 347214 h 375078"/>
              <a:gd name="connsiteX46" fmla="*/ 74114 w 393110"/>
              <a:gd name="connsiteY46" fmla="*/ 341298 h 375078"/>
              <a:gd name="connsiteX47" fmla="*/ 74114 w 393110"/>
              <a:gd name="connsiteY47" fmla="*/ 322924 h 375078"/>
              <a:gd name="connsiteX48" fmla="*/ 64626 w 393110"/>
              <a:gd name="connsiteY48" fmla="*/ 322924 h 375078"/>
              <a:gd name="connsiteX49" fmla="*/ 58110 w 393110"/>
              <a:gd name="connsiteY49" fmla="*/ 310486 h 375078"/>
              <a:gd name="connsiteX50" fmla="*/ 55728 w 393110"/>
              <a:gd name="connsiteY50" fmla="*/ 298633 h 375078"/>
              <a:gd name="connsiteX51" fmla="*/ 33799 w 393110"/>
              <a:gd name="connsiteY51" fmla="*/ 283227 h 375078"/>
              <a:gd name="connsiteX52" fmla="*/ 18386 w 393110"/>
              <a:gd name="connsiteY52" fmla="*/ 267215 h 375078"/>
              <a:gd name="connsiteX53" fmla="*/ 0 w 393110"/>
              <a:gd name="connsiteY53" fmla="*/ 258331 h 375078"/>
              <a:gd name="connsiteX54" fmla="*/ 0 w 393110"/>
              <a:gd name="connsiteY54" fmla="*/ 242925 h 375078"/>
              <a:gd name="connsiteX55" fmla="*/ 18386 w 393110"/>
              <a:gd name="connsiteY55" fmla="*/ 242925 h 375078"/>
              <a:gd name="connsiteX56" fmla="*/ 30827 w 393110"/>
              <a:gd name="connsiteY56" fmla="*/ 236989 h 375078"/>
              <a:gd name="connsiteX57" fmla="*/ 30827 w 393110"/>
              <a:gd name="connsiteY57" fmla="*/ 209144 h 375078"/>
              <a:gd name="connsiteX58" fmla="*/ 33799 w 393110"/>
              <a:gd name="connsiteY58" fmla="*/ 197292 h 375078"/>
              <a:gd name="connsiteX59" fmla="*/ 33799 w 393110"/>
              <a:gd name="connsiteY59" fmla="*/ 187802 h 375078"/>
              <a:gd name="connsiteX60" fmla="*/ 40315 w 393110"/>
              <a:gd name="connsiteY60" fmla="*/ 178918 h 375078"/>
              <a:gd name="connsiteX61" fmla="*/ 49803 w 393110"/>
              <a:gd name="connsiteY61" fmla="*/ 178918 h 375078"/>
              <a:gd name="connsiteX62" fmla="*/ 55728 w 393110"/>
              <a:gd name="connsiteY62" fmla="*/ 173001 h 375078"/>
              <a:gd name="connsiteX63" fmla="*/ 58110 w 393110"/>
              <a:gd name="connsiteY63" fmla="*/ 147519 h 375078"/>
              <a:gd name="connsiteX64" fmla="*/ 70551 w 393110"/>
              <a:gd name="connsiteY64" fmla="*/ 129731 h 375078"/>
              <a:gd name="connsiteX65" fmla="*/ 80039 w 393110"/>
              <a:gd name="connsiteY65" fmla="*/ 123209 h 375078"/>
              <a:gd name="connsiteX66" fmla="*/ 83012 w 393110"/>
              <a:gd name="connsiteY66" fmla="*/ 107803 h 375078"/>
              <a:gd name="connsiteX67" fmla="*/ 88937 w 393110"/>
              <a:gd name="connsiteY67" fmla="*/ 74628 h 375078"/>
              <a:gd name="connsiteX68" fmla="*/ 89199 w 393110"/>
              <a:gd name="connsiteY68" fmla="*/ 73697 h 375078"/>
              <a:gd name="connsiteX69" fmla="*/ 112448 w 393110"/>
              <a:gd name="connsiteY69" fmla="*/ 75183 h 375078"/>
              <a:gd name="connsiteX70" fmla="*/ 110534 w 393110"/>
              <a:gd name="connsiteY70" fmla="*/ 61846 h 375078"/>
              <a:gd name="connsiteX71" fmla="*/ 171949 w 393110"/>
              <a:gd name="connsiteY71" fmla="*/ 52700 h 375078"/>
              <a:gd name="connsiteX72" fmla="*/ 183573 w 393110"/>
              <a:gd name="connsiteY72" fmla="*/ 67095 h 375078"/>
              <a:gd name="connsiteX73" fmla="*/ 182203 w 393110"/>
              <a:gd name="connsiteY73" fmla="*/ 67095 h 375078"/>
              <a:gd name="connsiteX74" fmla="*/ 171949 w 393110"/>
              <a:gd name="connsiteY74" fmla="*/ 54368 h 375078"/>
              <a:gd name="connsiteX75" fmla="*/ 171949 w 393110"/>
              <a:gd name="connsiteY75" fmla="*/ 52700 h 375078"/>
              <a:gd name="connsiteX76" fmla="*/ 133002 w 393110"/>
              <a:gd name="connsiteY76" fmla="*/ 57 h 375078"/>
              <a:gd name="connsiteX77" fmla="*/ 133013 w 393110"/>
              <a:gd name="connsiteY77" fmla="*/ 0 h 375078"/>
              <a:gd name="connsiteX78" fmla="*/ 133002 w 393110"/>
              <a:gd name="connsiteY78" fmla="*/ 57 h 375078"/>
              <a:gd name="connsiteX79" fmla="*/ 166791 w 393110"/>
              <a:gd name="connsiteY79" fmla="*/ 64056 h 375078"/>
              <a:gd name="connsiteX80" fmla="*/ 160098 w 393110"/>
              <a:gd name="connsiteY80" fmla="*/ 43816 h 375078"/>
              <a:gd name="connsiteX81" fmla="*/ 168526 w 393110"/>
              <a:gd name="connsiteY81" fmla="*/ 64056 h 375078"/>
              <a:gd name="connsiteX82" fmla="*/ 166791 w 393110"/>
              <a:gd name="connsiteY82" fmla="*/ 64056 h 375078"/>
              <a:gd name="connsiteX0" fmla="*/ 200945 w 393110"/>
              <a:gd name="connsiteY0" fmla="*/ 30037 h 331262"/>
              <a:gd name="connsiteX1" fmla="*/ 202775 w 393110"/>
              <a:gd name="connsiteY1" fmla="*/ 30812 h 331262"/>
              <a:gd name="connsiteX2" fmla="*/ 224134 w 393110"/>
              <a:gd name="connsiteY2" fmla="*/ 49186 h 331262"/>
              <a:gd name="connsiteX3" fmla="*/ 236575 w 393110"/>
              <a:gd name="connsiteY3" fmla="*/ 69923 h 331262"/>
              <a:gd name="connsiteX4" fmla="*/ 249733 w 393110"/>
              <a:gd name="connsiteY4" fmla="*/ 78330 h 331262"/>
              <a:gd name="connsiteX5" fmla="*/ 249220 w 393110"/>
              <a:gd name="connsiteY5" fmla="*/ 78330 h 331262"/>
              <a:gd name="connsiteX6" fmla="*/ 234388 w 393110"/>
              <a:gd name="connsiteY6" fmla="*/ 68860 h 331262"/>
              <a:gd name="connsiteX7" fmla="*/ 221943 w 393110"/>
              <a:gd name="connsiteY7" fmla="*/ 48095 h 331262"/>
              <a:gd name="connsiteX8" fmla="*/ 200945 w 393110"/>
              <a:gd name="connsiteY8" fmla="*/ 30037 h 331262"/>
              <a:gd name="connsiteX9" fmla="*/ 110534 w 393110"/>
              <a:gd name="connsiteY9" fmla="*/ 18030 h 331262"/>
              <a:gd name="connsiteX10" fmla="*/ 127684 w 393110"/>
              <a:gd name="connsiteY10" fmla="*/ 33285 h 331262"/>
              <a:gd name="connsiteX11" fmla="*/ 141041 w 393110"/>
              <a:gd name="connsiteY11" fmla="*/ 38994 h 331262"/>
              <a:gd name="connsiteX12" fmla="*/ 175305 w 393110"/>
              <a:gd name="connsiteY12" fmla="*/ 46607 h 331262"/>
              <a:gd name="connsiteX13" fmla="*/ 196263 w 393110"/>
              <a:gd name="connsiteY13" fmla="*/ 65653 h 331262"/>
              <a:gd name="connsiteX14" fmla="*/ 240303 w 393110"/>
              <a:gd name="connsiteY14" fmla="*/ 93723 h 331262"/>
              <a:gd name="connsiteX15" fmla="*/ 249220 w 393110"/>
              <a:gd name="connsiteY15" fmla="*/ 87814 h 331262"/>
              <a:gd name="connsiteX16" fmla="*/ 262279 w 393110"/>
              <a:gd name="connsiteY16" fmla="*/ 84822 h 331262"/>
              <a:gd name="connsiteX17" fmla="*/ 256320 w 393110"/>
              <a:gd name="connsiteY17" fmla="*/ 79393 h 331262"/>
              <a:gd name="connsiteX18" fmla="*/ 257323 w 393110"/>
              <a:gd name="connsiteY18" fmla="*/ 79393 h 331262"/>
              <a:gd name="connsiteX19" fmla="*/ 264449 w 393110"/>
              <a:gd name="connsiteY19" fmla="*/ 85915 h 331262"/>
              <a:gd name="connsiteX20" fmla="*/ 251397 w 393110"/>
              <a:gd name="connsiteY20" fmla="*/ 88883 h 331262"/>
              <a:gd name="connsiteX21" fmla="*/ 242500 w 393110"/>
              <a:gd name="connsiteY21" fmla="*/ 94799 h 331262"/>
              <a:gd name="connsiteX22" fmla="*/ 236575 w 393110"/>
              <a:gd name="connsiteY22" fmla="*/ 103703 h 331262"/>
              <a:gd name="connsiteX23" fmla="*/ 227086 w 393110"/>
              <a:gd name="connsiteY23" fmla="*/ 113174 h 331262"/>
              <a:gd name="connsiteX24" fmla="*/ 233012 w 393110"/>
              <a:gd name="connsiteY24" fmla="*/ 129185 h 331262"/>
              <a:gd name="connsiteX25" fmla="*/ 251397 w 393110"/>
              <a:gd name="connsiteY25" fmla="*/ 129185 h 331262"/>
              <a:gd name="connsiteX26" fmla="*/ 257323 w 393110"/>
              <a:gd name="connsiteY26" fmla="*/ 135102 h 331262"/>
              <a:gd name="connsiteX27" fmla="*/ 251397 w 393110"/>
              <a:gd name="connsiteY27" fmla="*/ 143986 h 331262"/>
              <a:gd name="connsiteX28" fmla="*/ 273346 w 393110"/>
              <a:gd name="connsiteY28" fmla="*/ 168882 h 331262"/>
              <a:gd name="connsiteX29" fmla="*/ 288759 w 393110"/>
              <a:gd name="connsiteY29" fmla="*/ 177767 h 331262"/>
              <a:gd name="connsiteX30" fmla="*/ 368799 w 393110"/>
              <a:gd name="connsiteY30" fmla="*/ 207993 h 331262"/>
              <a:gd name="connsiteX31" fmla="*/ 393110 w 393110"/>
              <a:gd name="connsiteY31" fmla="*/ 207993 h 331262"/>
              <a:gd name="connsiteX32" fmla="*/ 316614 w 393110"/>
              <a:gd name="connsiteY32" fmla="*/ 287992 h 331262"/>
              <a:gd name="connsiteX33" fmla="*/ 307126 w 393110"/>
              <a:gd name="connsiteY33" fmla="*/ 287992 h 331262"/>
              <a:gd name="connsiteX34" fmla="*/ 273346 w 393110"/>
              <a:gd name="connsiteY34" fmla="*/ 297482 h 331262"/>
              <a:gd name="connsiteX35" fmla="*/ 264449 w 393110"/>
              <a:gd name="connsiteY35" fmla="*/ 312888 h 331262"/>
              <a:gd name="connsiteX36" fmla="*/ 249035 w 393110"/>
              <a:gd name="connsiteY36" fmla="*/ 312888 h 331262"/>
              <a:gd name="connsiteX37" fmla="*/ 236575 w 393110"/>
              <a:gd name="connsiteY37" fmla="*/ 318805 h 331262"/>
              <a:gd name="connsiteX38" fmla="*/ 218189 w 393110"/>
              <a:gd name="connsiteY38" fmla="*/ 318805 h 331262"/>
              <a:gd name="connsiteX39" fmla="*/ 208701 w 393110"/>
              <a:gd name="connsiteY39" fmla="*/ 312888 h 331262"/>
              <a:gd name="connsiteX40" fmla="*/ 193287 w 393110"/>
              <a:gd name="connsiteY40" fmla="*/ 312888 h 331262"/>
              <a:gd name="connsiteX41" fmla="*/ 184390 w 393110"/>
              <a:gd name="connsiteY41" fmla="*/ 312888 h 331262"/>
              <a:gd name="connsiteX42" fmla="*/ 171949 w 393110"/>
              <a:gd name="connsiteY42" fmla="*/ 331262 h 331262"/>
              <a:gd name="connsiteX43" fmla="*/ 144665 w 393110"/>
              <a:gd name="connsiteY43" fmla="*/ 327709 h 331262"/>
              <a:gd name="connsiteX44" fmla="*/ 119764 w 393110"/>
              <a:gd name="connsiteY44" fmla="*/ 312888 h 331262"/>
              <a:gd name="connsiteX45" fmla="*/ 88937 w 393110"/>
              <a:gd name="connsiteY45" fmla="*/ 303398 h 331262"/>
              <a:gd name="connsiteX46" fmla="*/ 74114 w 393110"/>
              <a:gd name="connsiteY46" fmla="*/ 297482 h 331262"/>
              <a:gd name="connsiteX47" fmla="*/ 74114 w 393110"/>
              <a:gd name="connsiteY47" fmla="*/ 279108 h 331262"/>
              <a:gd name="connsiteX48" fmla="*/ 64626 w 393110"/>
              <a:gd name="connsiteY48" fmla="*/ 279108 h 331262"/>
              <a:gd name="connsiteX49" fmla="*/ 58110 w 393110"/>
              <a:gd name="connsiteY49" fmla="*/ 266670 h 331262"/>
              <a:gd name="connsiteX50" fmla="*/ 55728 w 393110"/>
              <a:gd name="connsiteY50" fmla="*/ 254817 h 331262"/>
              <a:gd name="connsiteX51" fmla="*/ 33799 w 393110"/>
              <a:gd name="connsiteY51" fmla="*/ 239411 h 331262"/>
              <a:gd name="connsiteX52" fmla="*/ 18386 w 393110"/>
              <a:gd name="connsiteY52" fmla="*/ 223399 h 331262"/>
              <a:gd name="connsiteX53" fmla="*/ 0 w 393110"/>
              <a:gd name="connsiteY53" fmla="*/ 214515 h 331262"/>
              <a:gd name="connsiteX54" fmla="*/ 0 w 393110"/>
              <a:gd name="connsiteY54" fmla="*/ 199109 h 331262"/>
              <a:gd name="connsiteX55" fmla="*/ 18386 w 393110"/>
              <a:gd name="connsiteY55" fmla="*/ 199109 h 331262"/>
              <a:gd name="connsiteX56" fmla="*/ 30827 w 393110"/>
              <a:gd name="connsiteY56" fmla="*/ 193173 h 331262"/>
              <a:gd name="connsiteX57" fmla="*/ 30827 w 393110"/>
              <a:gd name="connsiteY57" fmla="*/ 165328 h 331262"/>
              <a:gd name="connsiteX58" fmla="*/ 33799 w 393110"/>
              <a:gd name="connsiteY58" fmla="*/ 153476 h 331262"/>
              <a:gd name="connsiteX59" fmla="*/ 33799 w 393110"/>
              <a:gd name="connsiteY59" fmla="*/ 143986 h 331262"/>
              <a:gd name="connsiteX60" fmla="*/ 40315 w 393110"/>
              <a:gd name="connsiteY60" fmla="*/ 135102 h 331262"/>
              <a:gd name="connsiteX61" fmla="*/ 49803 w 393110"/>
              <a:gd name="connsiteY61" fmla="*/ 135102 h 331262"/>
              <a:gd name="connsiteX62" fmla="*/ 55728 w 393110"/>
              <a:gd name="connsiteY62" fmla="*/ 129185 h 331262"/>
              <a:gd name="connsiteX63" fmla="*/ 58110 w 393110"/>
              <a:gd name="connsiteY63" fmla="*/ 103703 h 331262"/>
              <a:gd name="connsiteX64" fmla="*/ 70551 w 393110"/>
              <a:gd name="connsiteY64" fmla="*/ 85915 h 331262"/>
              <a:gd name="connsiteX65" fmla="*/ 80039 w 393110"/>
              <a:gd name="connsiteY65" fmla="*/ 79393 h 331262"/>
              <a:gd name="connsiteX66" fmla="*/ 83012 w 393110"/>
              <a:gd name="connsiteY66" fmla="*/ 63987 h 331262"/>
              <a:gd name="connsiteX67" fmla="*/ 88937 w 393110"/>
              <a:gd name="connsiteY67" fmla="*/ 30812 h 331262"/>
              <a:gd name="connsiteX68" fmla="*/ 89199 w 393110"/>
              <a:gd name="connsiteY68" fmla="*/ 29881 h 331262"/>
              <a:gd name="connsiteX69" fmla="*/ 112448 w 393110"/>
              <a:gd name="connsiteY69" fmla="*/ 31367 h 331262"/>
              <a:gd name="connsiteX70" fmla="*/ 110534 w 393110"/>
              <a:gd name="connsiteY70" fmla="*/ 18030 h 331262"/>
              <a:gd name="connsiteX71" fmla="*/ 171949 w 393110"/>
              <a:gd name="connsiteY71" fmla="*/ 8884 h 331262"/>
              <a:gd name="connsiteX72" fmla="*/ 183573 w 393110"/>
              <a:gd name="connsiteY72" fmla="*/ 23279 h 331262"/>
              <a:gd name="connsiteX73" fmla="*/ 182203 w 393110"/>
              <a:gd name="connsiteY73" fmla="*/ 23279 h 331262"/>
              <a:gd name="connsiteX74" fmla="*/ 171949 w 393110"/>
              <a:gd name="connsiteY74" fmla="*/ 10552 h 331262"/>
              <a:gd name="connsiteX75" fmla="*/ 171949 w 393110"/>
              <a:gd name="connsiteY75" fmla="*/ 8884 h 331262"/>
              <a:gd name="connsiteX76" fmla="*/ 166791 w 393110"/>
              <a:gd name="connsiteY76" fmla="*/ 20240 h 331262"/>
              <a:gd name="connsiteX77" fmla="*/ 160098 w 393110"/>
              <a:gd name="connsiteY77" fmla="*/ 0 h 331262"/>
              <a:gd name="connsiteX78" fmla="*/ 168526 w 393110"/>
              <a:gd name="connsiteY78" fmla="*/ 20240 h 331262"/>
              <a:gd name="connsiteX79" fmla="*/ 166791 w 393110"/>
              <a:gd name="connsiteY79" fmla="*/ 20240 h 331262"/>
              <a:gd name="connsiteX0" fmla="*/ 221943 w 393110"/>
              <a:gd name="connsiteY0" fmla="*/ 48095 h 331262"/>
              <a:gd name="connsiteX1" fmla="*/ 202775 w 393110"/>
              <a:gd name="connsiteY1" fmla="*/ 30812 h 331262"/>
              <a:gd name="connsiteX2" fmla="*/ 224134 w 393110"/>
              <a:gd name="connsiteY2" fmla="*/ 49186 h 331262"/>
              <a:gd name="connsiteX3" fmla="*/ 236575 w 393110"/>
              <a:gd name="connsiteY3" fmla="*/ 69923 h 331262"/>
              <a:gd name="connsiteX4" fmla="*/ 249733 w 393110"/>
              <a:gd name="connsiteY4" fmla="*/ 78330 h 331262"/>
              <a:gd name="connsiteX5" fmla="*/ 249220 w 393110"/>
              <a:gd name="connsiteY5" fmla="*/ 78330 h 331262"/>
              <a:gd name="connsiteX6" fmla="*/ 234388 w 393110"/>
              <a:gd name="connsiteY6" fmla="*/ 68860 h 331262"/>
              <a:gd name="connsiteX7" fmla="*/ 221943 w 393110"/>
              <a:gd name="connsiteY7" fmla="*/ 48095 h 331262"/>
              <a:gd name="connsiteX8" fmla="*/ 110534 w 393110"/>
              <a:gd name="connsiteY8" fmla="*/ 18030 h 331262"/>
              <a:gd name="connsiteX9" fmla="*/ 127684 w 393110"/>
              <a:gd name="connsiteY9" fmla="*/ 33285 h 331262"/>
              <a:gd name="connsiteX10" fmla="*/ 141041 w 393110"/>
              <a:gd name="connsiteY10" fmla="*/ 38994 h 331262"/>
              <a:gd name="connsiteX11" fmla="*/ 175305 w 393110"/>
              <a:gd name="connsiteY11" fmla="*/ 46607 h 331262"/>
              <a:gd name="connsiteX12" fmla="*/ 196263 w 393110"/>
              <a:gd name="connsiteY12" fmla="*/ 65653 h 331262"/>
              <a:gd name="connsiteX13" fmla="*/ 240303 w 393110"/>
              <a:gd name="connsiteY13" fmla="*/ 93723 h 331262"/>
              <a:gd name="connsiteX14" fmla="*/ 249220 w 393110"/>
              <a:gd name="connsiteY14" fmla="*/ 87814 h 331262"/>
              <a:gd name="connsiteX15" fmla="*/ 262279 w 393110"/>
              <a:gd name="connsiteY15" fmla="*/ 84822 h 331262"/>
              <a:gd name="connsiteX16" fmla="*/ 256320 w 393110"/>
              <a:gd name="connsiteY16" fmla="*/ 79393 h 331262"/>
              <a:gd name="connsiteX17" fmla="*/ 257323 w 393110"/>
              <a:gd name="connsiteY17" fmla="*/ 79393 h 331262"/>
              <a:gd name="connsiteX18" fmla="*/ 264449 w 393110"/>
              <a:gd name="connsiteY18" fmla="*/ 85915 h 331262"/>
              <a:gd name="connsiteX19" fmla="*/ 251397 w 393110"/>
              <a:gd name="connsiteY19" fmla="*/ 88883 h 331262"/>
              <a:gd name="connsiteX20" fmla="*/ 242500 w 393110"/>
              <a:gd name="connsiteY20" fmla="*/ 94799 h 331262"/>
              <a:gd name="connsiteX21" fmla="*/ 236575 w 393110"/>
              <a:gd name="connsiteY21" fmla="*/ 103703 h 331262"/>
              <a:gd name="connsiteX22" fmla="*/ 227086 w 393110"/>
              <a:gd name="connsiteY22" fmla="*/ 113174 h 331262"/>
              <a:gd name="connsiteX23" fmla="*/ 233012 w 393110"/>
              <a:gd name="connsiteY23" fmla="*/ 129185 h 331262"/>
              <a:gd name="connsiteX24" fmla="*/ 251397 w 393110"/>
              <a:gd name="connsiteY24" fmla="*/ 129185 h 331262"/>
              <a:gd name="connsiteX25" fmla="*/ 257323 w 393110"/>
              <a:gd name="connsiteY25" fmla="*/ 135102 h 331262"/>
              <a:gd name="connsiteX26" fmla="*/ 251397 w 393110"/>
              <a:gd name="connsiteY26" fmla="*/ 143986 h 331262"/>
              <a:gd name="connsiteX27" fmla="*/ 273346 w 393110"/>
              <a:gd name="connsiteY27" fmla="*/ 168882 h 331262"/>
              <a:gd name="connsiteX28" fmla="*/ 288759 w 393110"/>
              <a:gd name="connsiteY28" fmla="*/ 177767 h 331262"/>
              <a:gd name="connsiteX29" fmla="*/ 368799 w 393110"/>
              <a:gd name="connsiteY29" fmla="*/ 207993 h 331262"/>
              <a:gd name="connsiteX30" fmla="*/ 393110 w 393110"/>
              <a:gd name="connsiteY30" fmla="*/ 207993 h 331262"/>
              <a:gd name="connsiteX31" fmla="*/ 316614 w 393110"/>
              <a:gd name="connsiteY31" fmla="*/ 287992 h 331262"/>
              <a:gd name="connsiteX32" fmla="*/ 307126 w 393110"/>
              <a:gd name="connsiteY32" fmla="*/ 287992 h 331262"/>
              <a:gd name="connsiteX33" fmla="*/ 273346 w 393110"/>
              <a:gd name="connsiteY33" fmla="*/ 297482 h 331262"/>
              <a:gd name="connsiteX34" fmla="*/ 264449 w 393110"/>
              <a:gd name="connsiteY34" fmla="*/ 312888 h 331262"/>
              <a:gd name="connsiteX35" fmla="*/ 249035 w 393110"/>
              <a:gd name="connsiteY35" fmla="*/ 312888 h 331262"/>
              <a:gd name="connsiteX36" fmla="*/ 236575 w 393110"/>
              <a:gd name="connsiteY36" fmla="*/ 318805 h 331262"/>
              <a:gd name="connsiteX37" fmla="*/ 218189 w 393110"/>
              <a:gd name="connsiteY37" fmla="*/ 318805 h 331262"/>
              <a:gd name="connsiteX38" fmla="*/ 208701 w 393110"/>
              <a:gd name="connsiteY38" fmla="*/ 312888 h 331262"/>
              <a:gd name="connsiteX39" fmla="*/ 193287 w 393110"/>
              <a:gd name="connsiteY39" fmla="*/ 312888 h 331262"/>
              <a:gd name="connsiteX40" fmla="*/ 184390 w 393110"/>
              <a:gd name="connsiteY40" fmla="*/ 312888 h 331262"/>
              <a:gd name="connsiteX41" fmla="*/ 171949 w 393110"/>
              <a:gd name="connsiteY41" fmla="*/ 331262 h 331262"/>
              <a:gd name="connsiteX42" fmla="*/ 144665 w 393110"/>
              <a:gd name="connsiteY42" fmla="*/ 327709 h 331262"/>
              <a:gd name="connsiteX43" fmla="*/ 119764 w 393110"/>
              <a:gd name="connsiteY43" fmla="*/ 312888 h 331262"/>
              <a:gd name="connsiteX44" fmla="*/ 88937 w 393110"/>
              <a:gd name="connsiteY44" fmla="*/ 303398 h 331262"/>
              <a:gd name="connsiteX45" fmla="*/ 74114 w 393110"/>
              <a:gd name="connsiteY45" fmla="*/ 297482 h 331262"/>
              <a:gd name="connsiteX46" fmla="*/ 74114 w 393110"/>
              <a:gd name="connsiteY46" fmla="*/ 279108 h 331262"/>
              <a:gd name="connsiteX47" fmla="*/ 64626 w 393110"/>
              <a:gd name="connsiteY47" fmla="*/ 279108 h 331262"/>
              <a:gd name="connsiteX48" fmla="*/ 58110 w 393110"/>
              <a:gd name="connsiteY48" fmla="*/ 266670 h 331262"/>
              <a:gd name="connsiteX49" fmla="*/ 55728 w 393110"/>
              <a:gd name="connsiteY49" fmla="*/ 254817 h 331262"/>
              <a:gd name="connsiteX50" fmla="*/ 33799 w 393110"/>
              <a:gd name="connsiteY50" fmla="*/ 239411 h 331262"/>
              <a:gd name="connsiteX51" fmla="*/ 18386 w 393110"/>
              <a:gd name="connsiteY51" fmla="*/ 223399 h 331262"/>
              <a:gd name="connsiteX52" fmla="*/ 0 w 393110"/>
              <a:gd name="connsiteY52" fmla="*/ 214515 h 331262"/>
              <a:gd name="connsiteX53" fmla="*/ 0 w 393110"/>
              <a:gd name="connsiteY53" fmla="*/ 199109 h 331262"/>
              <a:gd name="connsiteX54" fmla="*/ 18386 w 393110"/>
              <a:gd name="connsiteY54" fmla="*/ 199109 h 331262"/>
              <a:gd name="connsiteX55" fmla="*/ 30827 w 393110"/>
              <a:gd name="connsiteY55" fmla="*/ 193173 h 331262"/>
              <a:gd name="connsiteX56" fmla="*/ 30827 w 393110"/>
              <a:gd name="connsiteY56" fmla="*/ 165328 h 331262"/>
              <a:gd name="connsiteX57" fmla="*/ 33799 w 393110"/>
              <a:gd name="connsiteY57" fmla="*/ 153476 h 331262"/>
              <a:gd name="connsiteX58" fmla="*/ 33799 w 393110"/>
              <a:gd name="connsiteY58" fmla="*/ 143986 h 331262"/>
              <a:gd name="connsiteX59" fmla="*/ 40315 w 393110"/>
              <a:gd name="connsiteY59" fmla="*/ 135102 h 331262"/>
              <a:gd name="connsiteX60" fmla="*/ 49803 w 393110"/>
              <a:gd name="connsiteY60" fmla="*/ 135102 h 331262"/>
              <a:gd name="connsiteX61" fmla="*/ 55728 w 393110"/>
              <a:gd name="connsiteY61" fmla="*/ 129185 h 331262"/>
              <a:gd name="connsiteX62" fmla="*/ 58110 w 393110"/>
              <a:gd name="connsiteY62" fmla="*/ 103703 h 331262"/>
              <a:gd name="connsiteX63" fmla="*/ 70551 w 393110"/>
              <a:gd name="connsiteY63" fmla="*/ 85915 h 331262"/>
              <a:gd name="connsiteX64" fmla="*/ 80039 w 393110"/>
              <a:gd name="connsiteY64" fmla="*/ 79393 h 331262"/>
              <a:gd name="connsiteX65" fmla="*/ 83012 w 393110"/>
              <a:gd name="connsiteY65" fmla="*/ 63987 h 331262"/>
              <a:gd name="connsiteX66" fmla="*/ 88937 w 393110"/>
              <a:gd name="connsiteY66" fmla="*/ 30812 h 331262"/>
              <a:gd name="connsiteX67" fmla="*/ 89199 w 393110"/>
              <a:gd name="connsiteY67" fmla="*/ 29881 h 331262"/>
              <a:gd name="connsiteX68" fmla="*/ 112448 w 393110"/>
              <a:gd name="connsiteY68" fmla="*/ 31367 h 331262"/>
              <a:gd name="connsiteX69" fmla="*/ 110534 w 393110"/>
              <a:gd name="connsiteY69" fmla="*/ 18030 h 331262"/>
              <a:gd name="connsiteX70" fmla="*/ 171949 w 393110"/>
              <a:gd name="connsiteY70" fmla="*/ 8884 h 331262"/>
              <a:gd name="connsiteX71" fmla="*/ 183573 w 393110"/>
              <a:gd name="connsiteY71" fmla="*/ 23279 h 331262"/>
              <a:gd name="connsiteX72" fmla="*/ 182203 w 393110"/>
              <a:gd name="connsiteY72" fmla="*/ 23279 h 331262"/>
              <a:gd name="connsiteX73" fmla="*/ 171949 w 393110"/>
              <a:gd name="connsiteY73" fmla="*/ 10552 h 331262"/>
              <a:gd name="connsiteX74" fmla="*/ 171949 w 393110"/>
              <a:gd name="connsiteY74" fmla="*/ 8884 h 331262"/>
              <a:gd name="connsiteX75" fmla="*/ 166791 w 393110"/>
              <a:gd name="connsiteY75" fmla="*/ 20240 h 331262"/>
              <a:gd name="connsiteX76" fmla="*/ 160098 w 393110"/>
              <a:gd name="connsiteY76" fmla="*/ 0 h 331262"/>
              <a:gd name="connsiteX77" fmla="*/ 168526 w 393110"/>
              <a:gd name="connsiteY77" fmla="*/ 20240 h 331262"/>
              <a:gd name="connsiteX78" fmla="*/ 166791 w 393110"/>
              <a:gd name="connsiteY78" fmla="*/ 20240 h 331262"/>
              <a:gd name="connsiteX0" fmla="*/ 221943 w 393110"/>
              <a:gd name="connsiteY0" fmla="*/ 48095 h 331262"/>
              <a:gd name="connsiteX1" fmla="*/ 202775 w 393110"/>
              <a:gd name="connsiteY1" fmla="*/ 30812 h 331262"/>
              <a:gd name="connsiteX2" fmla="*/ 224134 w 393110"/>
              <a:gd name="connsiteY2" fmla="*/ 49186 h 331262"/>
              <a:gd name="connsiteX3" fmla="*/ 236575 w 393110"/>
              <a:gd name="connsiteY3" fmla="*/ 69923 h 331262"/>
              <a:gd name="connsiteX4" fmla="*/ 249733 w 393110"/>
              <a:gd name="connsiteY4" fmla="*/ 78330 h 331262"/>
              <a:gd name="connsiteX5" fmla="*/ 249220 w 393110"/>
              <a:gd name="connsiteY5" fmla="*/ 78330 h 331262"/>
              <a:gd name="connsiteX6" fmla="*/ 234388 w 393110"/>
              <a:gd name="connsiteY6" fmla="*/ 68860 h 331262"/>
              <a:gd name="connsiteX7" fmla="*/ 221943 w 393110"/>
              <a:gd name="connsiteY7" fmla="*/ 48095 h 331262"/>
              <a:gd name="connsiteX8" fmla="*/ 110534 w 393110"/>
              <a:gd name="connsiteY8" fmla="*/ 18030 h 331262"/>
              <a:gd name="connsiteX9" fmla="*/ 127684 w 393110"/>
              <a:gd name="connsiteY9" fmla="*/ 33285 h 331262"/>
              <a:gd name="connsiteX10" fmla="*/ 141041 w 393110"/>
              <a:gd name="connsiteY10" fmla="*/ 38994 h 331262"/>
              <a:gd name="connsiteX11" fmla="*/ 175305 w 393110"/>
              <a:gd name="connsiteY11" fmla="*/ 46607 h 331262"/>
              <a:gd name="connsiteX12" fmla="*/ 196263 w 393110"/>
              <a:gd name="connsiteY12" fmla="*/ 65653 h 331262"/>
              <a:gd name="connsiteX13" fmla="*/ 240303 w 393110"/>
              <a:gd name="connsiteY13" fmla="*/ 93723 h 331262"/>
              <a:gd name="connsiteX14" fmla="*/ 249220 w 393110"/>
              <a:gd name="connsiteY14" fmla="*/ 87814 h 331262"/>
              <a:gd name="connsiteX15" fmla="*/ 262279 w 393110"/>
              <a:gd name="connsiteY15" fmla="*/ 84822 h 331262"/>
              <a:gd name="connsiteX16" fmla="*/ 256320 w 393110"/>
              <a:gd name="connsiteY16" fmla="*/ 79393 h 331262"/>
              <a:gd name="connsiteX17" fmla="*/ 257323 w 393110"/>
              <a:gd name="connsiteY17" fmla="*/ 79393 h 331262"/>
              <a:gd name="connsiteX18" fmla="*/ 264449 w 393110"/>
              <a:gd name="connsiteY18" fmla="*/ 85915 h 331262"/>
              <a:gd name="connsiteX19" fmla="*/ 251397 w 393110"/>
              <a:gd name="connsiteY19" fmla="*/ 88883 h 331262"/>
              <a:gd name="connsiteX20" fmla="*/ 242500 w 393110"/>
              <a:gd name="connsiteY20" fmla="*/ 94799 h 331262"/>
              <a:gd name="connsiteX21" fmla="*/ 236575 w 393110"/>
              <a:gd name="connsiteY21" fmla="*/ 103703 h 331262"/>
              <a:gd name="connsiteX22" fmla="*/ 227086 w 393110"/>
              <a:gd name="connsiteY22" fmla="*/ 113174 h 331262"/>
              <a:gd name="connsiteX23" fmla="*/ 233012 w 393110"/>
              <a:gd name="connsiteY23" fmla="*/ 129185 h 331262"/>
              <a:gd name="connsiteX24" fmla="*/ 251397 w 393110"/>
              <a:gd name="connsiteY24" fmla="*/ 129185 h 331262"/>
              <a:gd name="connsiteX25" fmla="*/ 257323 w 393110"/>
              <a:gd name="connsiteY25" fmla="*/ 135102 h 331262"/>
              <a:gd name="connsiteX26" fmla="*/ 251397 w 393110"/>
              <a:gd name="connsiteY26" fmla="*/ 143986 h 331262"/>
              <a:gd name="connsiteX27" fmla="*/ 273346 w 393110"/>
              <a:gd name="connsiteY27" fmla="*/ 168882 h 331262"/>
              <a:gd name="connsiteX28" fmla="*/ 288759 w 393110"/>
              <a:gd name="connsiteY28" fmla="*/ 177767 h 331262"/>
              <a:gd name="connsiteX29" fmla="*/ 368799 w 393110"/>
              <a:gd name="connsiteY29" fmla="*/ 207993 h 331262"/>
              <a:gd name="connsiteX30" fmla="*/ 393110 w 393110"/>
              <a:gd name="connsiteY30" fmla="*/ 207993 h 331262"/>
              <a:gd name="connsiteX31" fmla="*/ 316614 w 393110"/>
              <a:gd name="connsiteY31" fmla="*/ 287992 h 331262"/>
              <a:gd name="connsiteX32" fmla="*/ 307126 w 393110"/>
              <a:gd name="connsiteY32" fmla="*/ 287992 h 331262"/>
              <a:gd name="connsiteX33" fmla="*/ 273346 w 393110"/>
              <a:gd name="connsiteY33" fmla="*/ 297482 h 331262"/>
              <a:gd name="connsiteX34" fmla="*/ 264449 w 393110"/>
              <a:gd name="connsiteY34" fmla="*/ 312888 h 331262"/>
              <a:gd name="connsiteX35" fmla="*/ 249035 w 393110"/>
              <a:gd name="connsiteY35" fmla="*/ 312888 h 331262"/>
              <a:gd name="connsiteX36" fmla="*/ 236575 w 393110"/>
              <a:gd name="connsiteY36" fmla="*/ 318805 h 331262"/>
              <a:gd name="connsiteX37" fmla="*/ 218189 w 393110"/>
              <a:gd name="connsiteY37" fmla="*/ 318805 h 331262"/>
              <a:gd name="connsiteX38" fmla="*/ 208701 w 393110"/>
              <a:gd name="connsiteY38" fmla="*/ 312888 h 331262"/>
              <a:gd name="connsiteX39" fmla="*/ 193287 w 393110"/>
              <a:gd name="connsiteY39" fmla="*/ 312888 h 331262"/>
              <a:gd name="connsiteX40" fmla="*/ 184390 w 393110"/>
              <a:gd name="connsiteY40" fmla="*/ 312888 h 331262"/>
              <a:gd name="connsiteX41" fmla="*/ 171949 w 393110"/>
              <a:gd name="connsiteY41" fmla="*/ 331262 h 331262"/>
              <a:gd name="connsiteX42" fmla="*/ 144665 w 393110"/>
              <a:gd name="connsiteY42" fmla="*/ 327709 h 331262"/>
              <a:gd name="connsiteX43" fmla="*/ 119764 w 393110"/>
              <a:gd name="connsiteY43" fmla="*/ 312888 h 331262"/>
              <a:gd name="connsiteX44" fmla="*/ 88937 w 393110"/>
              <a:gd name="connsiteY44" fmla="*/ 303398 h 331262"/>
              <a:gd name="connsiteX45" fmla="*/ 74114 w 393110"/>
              <a:gd name="connsiteY45" fmla="*/ 297482 h 331262"/>
              <a:gd name="connsiteX46" fmla="*/ 74114 w 393110"/>
              <a:gd name="connsiteY46" fmla="*/ 279108 h 331262"/>
              <a:gd name="connsiteX47" fmla="*/ 64626 w 393110"/>
              <a:gd name="connsiteY47" fmla="*/ 279108 h 331262"/>
              <a:gd name="connsiteX48" fmla="*/ 58110 w 393110"/>
              <a:gd name="connsiteY48" fmla="*/ 266670 h 331262"/>
              <a:gd name="connsiteX49" fmla="*/ 55728 w 393110"/>
              <a:gd name="connsiteY49" fmla="*/ 254817 h 331262"/>
              <a:gd name="connsiteX50" fmla="*/ 33799 w 393110"/>
              <a:gd name="connsiteY50" fmla="*/ 239411 h 331262"/>
              <a:gd name="connsiteX51" fmla="*/ 18386 w 393110"/>
              <a:gd name="connsiteY51" fmla="*/ 223399 h 331262"/>
              <a:gd name="connsiteX52" fmla="*/ 0 w 393110"/>
              <a:gd name="connsiteY52" fmla="*/ 214515 h 331262"/>
              <a:gd name="connsiteX53" fmla="*/ 0 w 393110"/>
              <a:gd name="connsiteY53" fmla="*/ 199109 h 331262"/>
              <a:gd name="connsiteX54" fmla="*/ 18386 w 393110"/>
              <a:gd name="connsiteY54" fmla="*/ 199109 h 331262"/>
              <a:gd name="connsiteX55" fmla="*/ 30827 w 393110"/>
              <a:gd name="connsiteY55" fmla="*/ 193173 h 331262"/>
              <a:gd name="connsiteX56" fmla="*/ 30827 w 393110"/>
              <a:gd name="connsiteY56" fmla="*/ 165328 h 331262"/>
              <a:gd name="connsiteX57" fmla="*/ 33799 w 393110"/>
              <a:gd name="connsiteY57" fmla="*/ 153476 h 331262"/>
              <a:gd name="connsiteX58" fmla="*/ 33799 w 393110"/>
              <a:gd name="connsiteY58" fmla="*/ 143986 h 331262"/>
              <a:gd name="connsiteX59" fmla="*/ 40315 w 393110"/>
              <a:gd name="connsiteY59" fmla="*/ 135102 h 331262"/>
              <a:gd name="connsiteX60" fmla="*/ 49803 w 393110"/>
              <a:gd name="connsiteY60" fmla="*/ 135102 h 331262"/>
              <a:gd name="connsiteX61" fmla="*/ 55728 w 393110"/>
              <a:gd name="connsiteY61" fmla="*/ 129185 h 331262"/>
              <a:gd name="connsiteX62" fmla="*/ 58110 w 393110"/>
              <a:gd name="connsiteY62" fmla="*/ 103703 h 331262"/>
              <a:gd name="connsiteX63" fmla="*/ 70551 w 393110"/>
              <a:gd name="connsiteY63" fmla="*/ 85915 h 331262"/>
              <a:gd name="connsiteX64" fmla="*/ 80039 w 393110"/>
              <a:gd name="connsiteY64" fmla="*/ 79393 h 331262"/>
              <a:gd name="connsiteX65" fmla="*/ 83012 w 393110"/>
              <a:gd name="connsiteY65" fmla="*/ 63987 h 331262"/>
              <a:gd name="connsiteX66" fmla="*/ 88937 w 393110"/>
              <a:gd name="connsiteY66" fmla="*/ 30812 h 331262"/>
              <a:gd name="connsiteX67" fmla="*/ 89199 w 393110"/>
              <a:gd name="connsiteY67" fmla="*/ 29881 h 331262"/>
              <a:gd name="connsiteX68" fmla="*/ 112448 w 393110"/>
              <a:gd name="connsiteY68" fmla="*/ 31367 h 331262"/>
              <a:gd name="connsiteX69" fmla="*/ 110534 w 393110"/>
              <a:gd name="connsiteY69" fmla="*/ 18030 h 331262"/>
              <a:gd name="connsiteX70" fmla="*/ 171949 w 393110"/>
              <a:gd name="connsiteY70" fmla="*/ 8884 h 331262"/>
              <a:gd name="connsiteX71" fmla="*/ 182203 w 393110"/>
              <a:gd name="connsiteY71" fmla="*/ 23279 h 331262"/>
              <a:gd name="connsiteX72" fmla="*/ 171949 w 393110"/>
              <a:gd name="connsiteY72" fmla="*/ 10552 h 331262"/>
              <a:gd name="connsiteX73" fmla="*/ 171949 w 393110"/>
              <a:gd name="connsiteY73" fmla="*/ 8884 h 331262"/>
              <a:gd name="connsiteX74" fmla="*/ 166791 w 393110"/>
              <a:gd name="connsiteY74" fmla="*/ 20240 h 331262"/>
              <a:gd name="connsiteX75" fmla="*/ 160098 w 393110"/>
              <a:gd name="connsiteY75" fmla="*/ 0 h 331262"/>
              <a:gd name="connsiteX76" fmla="*/ 168526 w 393110"/>
              <a:gd name="connsiteY76" fmla="*/ 20240 h 331262"/>
              <a:gd name="connsiteX77" fmla="*/ 166791 w 393110"/>
              <a:gd name="connsiteY77" fmla="*/ 20240 h 331262"/>
              <a:gd name="connsiteX0" fmla="*/ 221943 w 393110"/>
              <a:gd name="connsiteY0" fmla="*/ 48095 h 331262"/>
              <a:gd name="connsiteX1" fmla="*/ 224134 w 393110"/>
              <a:gd name="connsiteY1" fmla="*/ 49186 h 331262"/>
              <a:gd name="connsiteX2" fmla="*/ 236575 w 393110"/>
              <a:gd name="connsiteY2" fmla="*/ 69923 h 331262"/>
              <a:gd name="connsiteX3" fmla="*/ 249733 w 393110"/>
              <a:gd name="connsiteY3" fmla="*/ 78330 h 331262"/>
              <a:gd name="connsiteX4" fmla="*/ 249220 w 393110"/>
              <a:gd name="connsiteY4" fmla="*/ 78330 h 331262"/>
              <a:gd name="connsiteX5" fmla="*/ 234388 w 393110"/>
              <a:gd name="connsiteY5" fmla="*/ 68860 h 331262"/>
              <a:gd name="connsiteX6" fmla="*/ 221943 w 393110"/>
              <a:gd name="connsiteY6" fmla="*/ 48095 h 331262"/>
              <a:gd name="connsiteX7" fmla="*/ 110534 w 393110"/>
              <a:gd name="connsiteY7" fmla="*/ 18030 h 331262"/>
              <a:gd name="connsiteX8" fmla="*/ 127684 w 393110"/>
              <a:gd name="connsiteY8" fmla="*/ 33285 h 331262"/>
              <a:gd name="connsiteX9" fmla="*/ 141041 w 393110"/>
              <a:gd name="connsiteY9" fmla="*/ 38994 h 331262"/>
              <a:gd name="connsiteX10" fmla="*/ 175305 w 393110"/>
              <a:gd name="connsiteY10" fmla="*/ 46607 h 331262"/>
              <a:gd name="connsiteX11" fmla="*/ 196263 w 393110"/>
              <a:gd name="connsiteY11" fmla="*/ 65653 h 331262"/>
              <a:gd name="connsiteX12" fmla="*/ 240303 w 393110"/>
              <a:gd name="connsiteY12" fmla="*/ 93723 h 331262"/>
              <a:gd name="connsiteX13" fmla="*/ 249220 w 393110"/>
              <a:gd name="connsiteY13" fmla="*/ 87814 h 331262"/>
              <a:gd name="connsiteX14" fmla="*/ 262279 w 393110"/>
              <a:gd name="connsiteY14" fmla="*/ 84822 h 331262"/>
              <a:gd name="connsiteX15" fmla="*/ 256320 w 393110"/>
              <a:gd name="connsiteY15" fmla="*/ 79393 h 331262"/>
              <a:gd name="connsiteX16" fmla="*/ 257323 w 393110"/>
              <a:gd name="connsiteY16" fmla="*/ 79393 h 331262"/>
              <a:gd name="connsiteX17" fmla="*/ 264449 w 393110"/>
              <a:gd name="connsiteY17" fmla="*/ 85915 h 331262"/>
              <a:gd name="connsiteX18" fmla="*/ 251397 w 393110"/>
              <a:gd name="connsiteY18" fmla="*/ 88883 h 331262"/>
              <a:gd name="connsiteX19" fmla="*/ 242500 w 393110"/>
              <a:gd name="connsiteY19" fmla="*/ 94799 h 331262"/>
              <a:gd name="connsiteX20" fmla="*/ 236575 w 393110"/>
              <a:gd name="connsiteY20" fmla="*/ 103703 h 331262"/>
              <a:gd name="connsiteX21" fmla="*/ 227086 w 393110"/>
              <a:gd name="connsiteY21" fmla="*/ 113174 h 331262"/>
              <a:gd name="connsiteX22" fmla="*/ 233012 w 393110"/>
              <a:gd name="connsiteY22" fmla="*/ 129185 h 331262"/>
              <a:gd name="connsiteX23" fmla="*/ 251397 w 393110"/>
              <a:gd name="connsiteY23" fmla="*/ 129185 h 331262"/>
              <a:gd name="connsiteX24" fmla="*/ 257323 w 393110"/>
              <a:gd name="connsiteY24" fmla="*/ 135102 h 331262"/>
              <a:gd name="connsiteX25" fmla="*/ 251397 w 393110"/>
              <a:gd name="connsiteY25" fmla="*/ 143986 h 331262"/>
              <a:gd name="connsiteX26" fmla="*/ 273346 w 393110"/>
              <a:gd name="connsiteY26" fmla="*/ 168882 h 331262"/>
              <a:gd name="connsiteX27" fmla="*/ 288759 w 393110"/>
              <a:gd name="connsiteY27" fmla="*/ 177767 h 331262"/>
              <a:gd name="connsiteX28" fmla="*/ 368799 w 393110"/>
              <a:gd name="connsiteY28" fmla="*/ 207993 h 331262"/>
              <a:gd name="connsiteX29" fmla="*/ 393110 w 393110"/>
              <a:gd name="connsiteY29" fmla="*/ 207993 h 331262"/>
              <a:gd name="connsiteX30" fmla="*/ 316614 w 393110"/>
              <a:gd name="connsiteY30" fmla="*/ 287992 h 331262"/>
              <a:gd name="connsiteX31" fmla="*/ 307126 w 393110"/>
              <a:gd name="connsiteY31" fmla="*/ 287992 h 331262"/>
              <a:gd name="connsiteX32" fmla="*/ 273346 w 393110"/>
              <a:gd name="connsiteY32" fmla="*/ 297482 h 331262"/>
              <a:gd name="connsiteX33" fmla="*/ 264449 w 393110"/>
              <a:gd name="connsiteY33" fmla="*/ 312888 h 331262"/>
              <a:gd name="connsiteX34" fmla="*/ 249035 w 393110"/>
              <a:gd name="connsiteY34" fmla="*/ 312888 h 331262"/>
              <a:gd name="connsiteX35" fmla="*/ 236575 w 393110"/>
              <a:gd name="connsiteY35" fmla="*/ 318805 h 331262"/>
              <a:gd name="connsiteX36" fmla="*/ 218189 w 393110"/>
              <a:gd name="connsiteY36" fmla="*/ 318805 h 331262"/>
              <a:gd name="connsiteX37" fmla="*/ 208701 w 393110"/>
              <a:gd name="connsiteY37" fmla="*/ 312888 h 331262"/>
              <a:gd name="connsiteX38" fmla="*/ 193287 w 393110"/>
              <a:gd name="connsiteY38" fmla="*/ 312888 h 331262"/>
              <a:gd name="connsiteX39" fmla="*/ 184390 w 393110"/>
              <a:gd name="connsiteY39" fmla="*/ 312888 h 331262"/>
              <a:gd name="connsiteX40" fmla="*/ 171949 w 393110"/>
              <a:gd name="connsiteY40" fmla="*/ 331262 h 331262"/>
              <a:gd name="connsiteX41" fmla="*/ 144665 w 393110"/>
              <a:gd name="connsiteY41" fmla="*/ 327709 h 331262"/>
              <a:gd name="connsiteX42" fmla="*/ 119764 w 393110"/>
              <a:gd name="connsiteY42" fmla="*/ 312888 h 331262"/>
              <a:gd name="connsiteX43" fmla="*/ 88937 w 393110"/>
              <a:gd name="connsiteY43" fmla="*/ 303398 h 331262"/>
              <a:gd name="connsiteX44" fmla="*/ 74114 w 393110"/>
              <a:gd name="connsiteY44" fmla="*/ 297482 h 331262"/>
              <a:gd name="connsiteX45" fmla="*/ 74114 w 393110"/>
              <a:gd name="connsiteY45" fmla="*/ 279108 h 331262"/>
              <a:gd name="connsiteX46" fmla="*/ 64626 w 393110"/>
              <a:gd name="connsiteY46" fmla="*/ 279108 h 331262"/>
              <a:gd name="connsiteX47" fmla="*/ 58110 w 393110"/>
              <a:gd name="connsiteY47" fmla="*/ 266670 h 331262"/>
              <a:gd name="connsiteX48" fmla="*/ 55728 w 393110"/>
              <a:gd name="connsiteY48" fmla="*/ 254817 h 331262"/>
              <a:gd name="connsiteX49" fmla="*/ 33799 w 393110"/>
              <a:gd name="connsiteY49" fmla="*/ 239411 h 331262"/>
              <a:gd name="connsiteX50" fmla="*/ 18386 w 393110"/>
              <a:gd name="connsiteY50" fmla="*/ 223399 h 331262"/>
              <a:gd name="connsiteX51" fmla="*/ 0 w 393110"/>
              <a:gd name="connsiteY51" fmla="*/ 214515 h 331262"/>
              <a:gd name="connsiteX52" fmla="*/ 0 w 393110"/>
              <a:gd name="connsiteY52" fmla="*/ 199109 h 331262"/>
              <a:gd name="connsiteX53" fmla="*/ 18386 w 393110"/>
              <a:gd name="connsiteY53" fmla="*/ 199109 h 331262"/>
              <a:gd name="connsiteX54" fmla="*/ 30827 w 393110"/>
              <a:gd name="connsiteY54" fmla="*/ 193173 h 331262"/>
              <a:gd name="connsiteX55" fmla="*/ 30827 w 393110"/>
              <a:gd name="connsiteY55" fmla="*/ 165328 h 331262"/>
              <a:gd name="connsiteX56" fmla="*/ 33799 w 393110"/>
              <a:gd name="connsiteY56" fmla="*/ 153476 h 331262"/>
              <a:gd name="connsiteX57" fmla="*/ 33799 w 393110"/>
              <a:gd name="connsiteY57" fmla="*/ 143986 h 331262"/>
              <a:gd name="connsiteX58" fmla="*/ 40315 w 393110"/>
              <a:gd name="connsiteY58" fmla="*/ 135102 h 331262"/>
              <a:gd name="connsiteX59" fmla="*/ 49803 w 393110"/>
              <a:gd name="connsiteY59" fmla="*/ 135102 h 331262"/>
              <a:gd name="connsiteX60" fmla="*/ 55728 w 393110"/>
              <a:gd name="connsiteY60" fmla="*/ 129185 h 331262"/>
              <a:gd name="connsiteX61" fmla="*/ 58110 w 393110"/>
              <a:gd name="connsiteY61" fmla="*/ 103703 h 331262"/>
              <a:gd name="connsiteX62" fmla="*/ 70551 w 393110"/>
              <a:gd name="connsiteY62" fmla="*/ 85915 h 331262"/>
              <a:gd name="connsiteX63" fmla="*/ 80039 w 393110"/>
              <a:gd name="connsiteY63" fmla="*/ 79393 h 331262"/>
              <a:gd name="connsiteX64" fmla="*/ 83012 w 393110"/>
              <a:gd name="connsiteY64" fmla="*/ 63987 h 331262"/>
              <a:gd name="connsiteX65" fmla="*/ 88937 w 393110"/>
              <a:gd name="connsiteY65" fmla="*/ 30812 h 331262"/>
              <a:gd name="connsiteX66" fmla="*/ 89199 w 393110"/>
              <a:gd name="connsiteY66" fmla="*/ 29881 h 331262"/>
              <a:gd name="connsiteX67" fmla="*/ 112448 w 393110"/>
              <a:gd name="connsiteY67" fmla="*/ 31367 h 331262"/>
              <a:gd name="connsiteX68" fmla="*/ 110534 w 393110"/>
              <a:gd name="connsiteY68" fmla="*/ 18030 h 331262"/>
              <a:gd name="connsiteX69" fmla="*/ 171949 w 393110"/>
              <a:gd name="connsiteY69" fmla="*/ 8884 h 331262"/>
              <a:gd name="connsiteX70" fmla="*/ 182203 w 393110"/>
              <a:gd name="connsiteY70" fmla="*/ 23279 h 331262"/>
              <a:gd name="connsiteX71" fmla="*/ 171949 w 393110"/>
              <a:gd name="connsiteY71" fmla="*/ 10552 h 331262"/>
              <a:gd name="connsiteX72" fmla="*/ 171949 w 393110"/>
              <a:gd name="connsiteY72" fmla="*/ 8884 h 331262"/>
              <a:gd name="connsiteX73" fmla="*/ 166791 w 393110"/>
              <a:gd name="connsiteY73" fmla="*/ 20240 h 331262"/>
              <a:gd name="connsiteX74" fmla="*/ 160098 w 393110"/>
              <a:gd name="connsiteY74" fmla="*/ 0 h 331262"/>
              <a:gd name="connsiteX75" fmla="*/ 168526 w 393110"/>
              <a:gd name="connsiteY75" fmla="*/ 20240 h 331262"/>
              <a:gd name="connsiteX76" fmla="*/ 166791 w 393110"/>
              <a:gd name="connsiteY76" fmla="*/ 20240 h 331262"/>
              <a:gd name="connsiteX0" fmla="*/ 221943 w 393110"/>
              <a:gd name="connsiteY0" fmla="*/ 48095 h 331262"/>
              <a:gd name="connsiteX1" fmla="*/ 224134 w 393110"/>
              <a:gd name="connsiteY1" fmla="*/ 49186 h 331262"/>
              <a:gd name="connsiteX2" fmla="*/ 236575 w 393110"/>
              <a:gd name="connsiteY2" fmla="*/ 69923 h 331262"/>
              <a:gd name="connsiteX3" fmla="*/ 249733 w 393110"/>
              <a:gd name="connsiteY3" fmla="*/ 78330 h 331262"/>
              <a:gd name="connsiteX4" fmla="*/ 249220 w 393110"/>
              <a:gd name="connsiteY4" fmla="*/ 78330 h 331262"/>
              <a:gd name="connsiteX5" fmla="*/ 234388 w 393110"/>
              <a:gd name="connsiteY5" fmla="*/ 68860 h 331262"/>
              <a:gd name="connsiteX6" fmla="*/ 221943 w 393110"/>
              <a:gd name="connsiteY6" fmla="*/ 48095 h 331262"/>
              <a:gd name="connsiteX7" fmla="*/ 110534 w 393110"/>
              <a:gd name="connsiteY7" fmla="*/ 18030 h 331262"/>
              <a:gd name="connsiteX8" fmla="*/ 127684 w 393110"/>
              <a:gd name="connsiteY8" fmla="*/ 33285 h 331262"/>
              <a:gd name="connsiteX9" fmla="*/ 141041 w 393110"/>
              <a:gd name="connsiteY9" fmla="*/ 38994 h 331262"/>
              <a:gd name="connsiteX10" fmla="*/ 175305 w 393110"/>
              <a:gd name="connsiteY10" fmla="*/ 46607 h 331262"/>
              <a:gd name="connsiteX11" fmla="*/ 196263 w 393110"/>
              <a:gd name="connsiteY11" fmla="*/ 65653 h 331262"/>
              <a:gd name="connsiteX12" fmla="*/ 240303 w 393110"/>
              <a:gd name="connsiteY12" fmla="*/ 93723 h 331262"/>
              <a:gd name="connsiteX13" fmla="*/ 249220 w 393110"/>
              <a:gd name="connsiteY13" fmla="*/ 87814 h 331262"/>
              <a:gd name="connsiteX14" fmla="*/ 262279 w 393110"/>
              <a:gd name="connsiteY14" fmla="*/ 84822 h 331262"/>
              <a:gd name="connsiteX15" fmla="*/ 256320 w 393110"/>
              <a:gd name="connsiteY15" fmla="*/ 79393 h 331262"/>
              <a:gd name="connsiteX16" fmla="*/ 257323 w 393110"/>
              <a:gd name="connsiteY16" fmla="*/ 79393 h 331262"/>
              <a:gd name="connsiteX17" fmla="*/ 264449 w 393110"/>
              <a:gd name="connsiteY17" fmla="*/ 85915 h 331262"/>
              <a:gd name="connsiteX18" fmla="*/ 251397 w 393110"/>
              <a:gd name="connsiteY18" fmla="*/ 88883 h 331262"/>
              <a:gd name="connsiteX19" fmla="*/ 242500 w 393110"/>
              <a:gd name="connsiteY19" fmla="*/ 94799 h 331262"/>
              <a:gd name="connsiteX20" fmla="*/ 236575 w 393110"/>
              <a:gd name="connsiteY20" fmla="*/ 103703 h 331262"/>
              <a:gd name="connsiteX21" fmla="*/ 227086 w 393110"/>
              <a:gd name="connsiteY21" fmla="*/ 113174 h 331262"/>
              <a:gd name="connsiteX22" fmla="*/ 233012 w 393110"/>
              <a:gd name="connsiteY22" fmla="*/ 129185 h 331262"/>
              <a:gd name="connsiteX23" fmla="*/ 251397 w 393110"/>
              <a:gd name="connsiteY23" fmla="*/ 129185 h 331262"/>
              <a:gd name="connsiteX24" fmla="*/ 257323 w 393110"/>
              <a:gd name="connsiteY24" fmla="*/ 135102 h 331262"/>
              <a:gd name="connsiteX25" fmla="*/ 251397 w 393110"/>
              <a:gd name="connsiteY25" fmla="*/ 143986 h 331262"/>
              <a:gd name="connsiteX26" fmla="*/ 273346 w 393110"/>
              <a:gd name="connsiteY26" fmla="*/ 168882 h 331262"/>
              <a:gd name="connsiteX27" fmla="*/ 288759 w 393110"/>
              <a:gd name="connsiteY27" fmla="*/ 177767 h 331262"/>
              <a:gd name="connsiteX28" fmla="*/ 368799 w 393110"/>
              <a:gd name="connsiteY28" fmla="*/ 207993 h 331262"/>
              <a:gd name="connsiteX29" fmla="*/ 393110 w 393110"/>
              <a:gd name="connsiteY29" fmla="*/ 207993 h 331262"/>
              <a:gd name="connsiteX30" fmla="*/ 316614 w 393110"/>
              <a:gd name="connsiteY30" fmla="*/ 287992 h 331262"/>
              <a:gd name="connsiteX31" fmla="*/ 307126 w 393110"/>
              <a:gd name="connsiteY31" fmla="*/ 287992 h 331262"/>
              <a:gd name="connsiteX32" fmla="*/ 273346 w 393110"/>
              <a:gd name="connsiteY32" fmla="*/ 297482 h 331262"/>
              <a:gd name="connsiteX33" fmla="*/ 264449 w 393110"/>
              <a:gd name="connsiteY33" fmla="*/ 312888 h 331262"/>
              <a:gd name="connsiteX34" fmla="*/ 249035 w 393110"/>
              <a:gd name="connsiteY34" fmla="*/ 312888 h 331262"/>
              <a:gd name="connsiteX35" fmla="*/ 236575 w 393110"/>
              <a:gd name="connsiteY35" fmla="*/ 318805 h 331262"/>
              <a:gd name="connsiteX36" fmla="*/ 218189 w 393110"/>
              <a:gd name="connsiteY36" fmla="*/ 318805 h 331262"/>
              <a:gd name="connsiteX37" fmla="*/ 208701 w 393110"/>
              <a:gd name="connsiteY37" fmla="*/ 312888 h 331262"/>
              <a:gd name="connsiteX38" fmla="*/ 193287 w 393110"/>
              <a:gd name="connsiteY38" fmla="*/ 312888 h 331262"/>
              <a:gd name="connsiteX39" fmla="*/ 184390 w 393110"/>
              <a:gd name="connsiteY39" fmla="*/ 312888 h 331262"/>
              <a:gd name="connsiteX40" fmla="*/ 171949 w 393110"/>
              <a:gd name="connsiteY40" fmla="*/ 331262 h 331262"/>
              <a:gd name="connsiteX41" fmla="*/ 144665 w 393110"/>
              <a:gd name="connsiteY41" fmla="*/ 327709 h 331262"/>
              <a:gd name="connsiteX42" fmla="*/ 119764 w 393110"/>
              <a:gd name="connsiteY42" fmla="*/ 312888 h 331262"/>
              <a:gd name="connsiteX43" fmla="*/ 88937 w 393110"/>
              <a:gd name="connsiteY43" fmla="*/ 303398 h 331262"/>
              <a:gd name="connsiteX44" fmla="*/ 74114 w 393110"/>
              <a:gd name="connsiteY44" fmla="*/ 297482 h 331262"/>
              <a:gd name="connsiteX45" fmla="*/ 74114 w 393110"/>
              <a:gd name="connsiteY45" fmla="*/ 279108 h 331262"/>
              <a:gd name="connsiteX46" fmla="*/ 64626 w 393110"/>
              <a:gd name="connsiteY46" fmla="*/ 279108 h 331262"/>
              <a:gd name="connsiteX47" fmla="*/ 58110 w 393110"/>
              <a:gd name="connsiteY47" fmla="*/ 266670 h 331262"/>
              <a:gd name="connsiteX48" fmla="*/ 55728 w 393110"/>
              <a:gd name="connsiteY48" fmla="*/ 254817 h 331262"/>
              <a:gd name="connsiteX49" fmla="*/ 33799 w 393110"/>
              <a:gd name="connsiteY49" fmla="*/ 239411 h 331262"/>
              <a:gd name="connsiteX50" fmla="*/ 18386 w 393110"/>
              <a:gd name="connsiteY50" fmla="*/ 223399 h 331262"/>
              <a:gd name="connsiteX51" fmla="*/ 0 w 393110"/>
              <a:gd name="connsiteY51" fmla="*/ 214515 h 331262"/>
              <a:gd name="connsiteX52" fmla="*/ 0 w 393110"/>
              <a:gd name="connsiteY52" fmla="*/ 199109 h 331262"/>
              <a:gd name="connsiteX53" fmla="*/ 18386 w 393110"/>
              <a:gd name="connsiteY53" fmla="*/ 199109 h 331262"/>
              <a:gd name="connsiteX54" fmla="*/ 30827 w 393110"/>
              <a:gd name="connsiteY54" fmla="*/ 193173 h 331262"/>
              <a:gd name="connsiteX55" fmla="*/ 30827 w 393110"/>
              <a:gd name="connsiteY55" fmla="*/ 165328 h 331262"/>
              <a:gd name="connsiteX56" fmla="*/ 33799 w 393110"/>
              <a:gd name="connsiteY56" fmla="*/ 153476 h 331262"/>
              <a:gd name="connsiteX57" fmla="*/ 33799 w 393110"/>
              <a:gd name="connsiteY57" fmla="*/ 143986 h 331262"/>
              <a:gd name="connsiteX58" fmla="*/ 40315 w 393110"/>
              <a:gd name="connsiteY58" fmla="*/ 135102 h 331262"/>
              <a:gd name="connsiteX59" fmla="*/ 49803 w 393110"/>
              <a:gd name="connsiteY59" fmla="*/ 135102 h 331262"/>
              <a:gd name="connsiteX60" fmla="*/ 55728 w 393110"/>
              <a:gd name="connsiteY60" fmla="*/ 129185 h 331262"/>
              <a:gd name="connsiteX61" fmla="*/ 58110 w 393110"/>
              <a:gd name="connsiteY61" fmla="*/ 103703 h 331262"/>
              <a:gd name="connsiteX62" fmla="*/ 70551 w 393110"/>
              <a:gd name="connsiteY62" fmla="*/ 85915 h 331262"/>
              <a:gd name="connsiteX63" fmla="*/ 80039 w 393110"/>
              <a:gd name="connsiteY63" fmla="*/ 79393 h 331262"/>
              <a:gd name="connsiteX64" fmla="*/ 83012 w 393110"/>
              <a:gd name="connsiteY64" fmla="*/ 63987 h 331262"/>
              <a:gd name="connsiteX65" fmla="*/ 88937 w 393110"/>
              <a:gd name="connsiteY65" fmla="*/ 30812 h 331262"/>
              <a:gd name="connsiteX66" fmla="*/ 89199 w 393110"/>
              <a:gd name="connsiteY66" fmla="*/ 29881 h 331262"/>
              <a:gd name="connsiteX67" fmla="*/ 112448 w 393110"/>
              <a:gd name="connsiteY67" fmla="*/ 31367 h 331262"/>
              <a:gd name="connsiteX68" fmla="*/ 110534 w 393110"/>
              <a:gd name="connsiteY68" fmla="*/ 18030 h 331262"/>
              <a:gd name="connsiteX69" fmla="*/ 171949 w 393110"/>
              <a:gd name="connsiteY69" fmla="*/ 8884 h 331262"/>
              <a:gd name="connsiteX70" fmla="*/ 171949 w 393110"/>
              <a:gd name="connsiteY70" fmla="*/ 10552 h 331262"/>
              <a:gd name="connsiteX71" fmla="*/ 171949 w 393110"/>
              <a:gd name="connsiteY71" fmla="*/ 8884 h 331262"/>
              <a:gd name="connsiteX72" fmla="*/ 166791 w 393110"/>
              <a:gd name="connsiteY72" fmla="*/ 20240 h 331262"/>
              <a:gd name="connsiteX73" fmla="*/ 160098 w 393110"/>
              <a:gd name="connsiteY73" fmla="*/ 0 h 331262"/>
              <a:gd name="connsiteX74" fmla="*/ 168526 w 393110"/>
              <a:gd name="connsiteY74" fmla="*/ 20240 h 331262"/>
              <a:gd name="connsiteX75" fmla="*/ 166791 w 393110"/>
              <a:gd name="connsiteY75" fmla="*/ 20240 h 331262"/>
              <a:gd name="connsiteX0" fmla="*/ 221943 w 393110"/>
              <a:gd name="connsiteY0" fmla="*/ 48095 h 331262"/>
              <a:gd name="connsiteX1" fmla="*/ 224134 w 393110"/>
              <a:gd name="connsiteY1" fmla="*/ 49186 h 331262"/>
              <a:gd name="connsiteX2" fmla="*/ 236575 w 393110"/>
              <a:gd name="connsiteY2" fmla="*/ 69923 h 331262"/>
              <a:gd name="connsiteX3" fmla="*/ 249733 w 393110"/>
              <a:gd name="connsiteY3" fmla="*/ 78330 h 331262"/>
              <a:gd name="connsiteX4" fmla="*/ 249220 w 393110"/>
              <a:gd name="connsiteY4" fmla="*/ 78330 h 331262"/>
              <a:gd name="connsiteX5" fmla="*/ 234388 w 393110"/>
              <a:gd name="connsiteY5" fmla="*/ 68860 h 331262"/>
              <a:gd name="connsiteX6" fmla="*/ 221943 w 393110"/>
              <a:gd name="connsiteY6" fmla="*/ 48095 h 331262"/>
              <a:gd name="connsiteX7" fmla="*/ 110534 w 393110"/>
              <a:gd name="connsiteY7" fmla="*/ 18030 h 331262"/>
              <a:gd name="connsiteX8" fmla="*/ 127684 w 393110"/>
              <a:gd name="connsiteY8" fmla="*/ 33285 h 331262"/>
              <a:gd name="connsiteX9" fmla="*/ 141041 w 393110"/>
              <a:gd name="connsiteY9" fmla="*/ 38994 h 331262"/>
              <a:gd name="connsiteX10" fmla="*/ 175305 w 393110"/>
              <a:gd name="connsiteY10" fmla="*/ 46607 h 331262"/>
              <a:gd name="connsiteX11" fmla="*/ 196263 w 393110"/>
              <a:gd name="connsiteY11" fmla="*/ 65653 h 331262"/>
              <a:gd name="connsiteX12" fmla="*/ 240303 w 393110"/>
              <a:gd name="connsiteY12" fmla="*/ 93723 h 331262"/>
              <a:gd name="connsiteX13" fmla="*/ 249220 w 393110"/>
              <a:gd name="connsiteY13" fmla="*/ 87814 h 331262"/>
              <a:gd name="connsiteX14" fmla="*/ 262279 w 393110"/>
              <a:gd name="connsiteY14" fmla="*/ 84822 h 331262"/>
              <a:gd name="connsiteX15" fmla="*/ 256320 w 393110"/>
              <a:gd name="connsiteY15" fmla="*/ 79393 h 331262"/>
              <a:gd name="connsiteX16" fmla="*/ 257323 w 393110"/>
              <a:gd name="connsiteY16" fmla="*/ 79393 h 331262"/>
              <a:gd name="connsiteX17" fmla="*/ 264449 w 393110"/>
              <a:gd name="connsiteY17" fmla="*/ 85915 h 331262"/>
              <a:gd name="connsiteX18" fmla="*/ 251397 w 393110"/>
              <a:gd name="connsiteY18" fmla="*/ 88883 h 331262"/>
              <a:gd name="connsiteX19" fmla="*/ 242500 w 393110"/>
              <a:gd name="connsiteY19" fmla="*/ 94799 h 331262"/>
              <a:gd name="connsiteX20" fmla="*/ 236575 w 393110"/>
              <a:gd name="connsiteY20" fmla="*/ 103703 h 331262"/>
              <a:gd name="connsiteX21" fmla="*/ 227086 w 393110"/>
              <a:gd name="connsiteY21" fmla="*/ 113174 h 331262"/>
              <a:gd name="connsiteX22" fmla="*/ 233012 w 393110"/>
              <a:gd name="connsiteY22" fmla="*/ 129185 h 331262"/>
              <a:gd name="connsiteX23" fmla="*/ 251397 w 393110"/>
              <a:gd name="connsiteY23" fmla="*/ 129185 h 331262"/>
              <a:gd name="connsiteX24" fmla="*/ 257323 w 393110"/>
              <a:gd name="connsiteY24" fmla="*/ 135102 h 331262"/>
              <a:gd name="connsiteX25" fmla="*/ 251397 w 393110"/>
              <a:gd name="connsiteY25" fmla="*/ 143986 h 331262"/>
              <a:gd name="connsiteX26" fmla="*/ 273346 w 393110"/>
              <a:gd name="connsiteY26" fmla="*/ 168882 h 331262"/>
              <a:gd name="connsiteX27" fmla="*/ 288759 w 393110"/>
              <a:gd name="connsiteY27" fmla="*/ 177767 h 331262"/>
              <a:gd name="connsiteX28" fmla="*/ 368799 w 393110"/>
              <a:gd name="connsiteY28" fmla="*/ 207993 h 331262"/>
              <a:gd name="connsiteX29" fmla="*/ 393110 w 393110"/>
              <a:gd name="connsiteY29" fmla="*/ 207993 h 331262"/>
              <a:gd name="connsiteX30" fmla="*/ 316614 w 393110"/>
              <a:gd name="connsiteY30" fmla="*/ 287992 h 331262"/>
              <a:gd name="connsiteX31" fmla="*/ 307126 w 393110"/>
              <a:gd name="connsiteY31" fmla="*/ 287992 h 331262"/>
              <a:gd name="connsiteX32" fmla="*/ 273346 w 393110"/>
              <a:gd name="connsiteY32" fmla="*/ 297482 h 331262"/>
              <a:gd name="connsiteX33" fmla="*/ 264449 w 393110"/>
              <a:gd name="connsiteY33" fmla="*/ 312888 h 331262"/>
              <a:gd name="connsiteX34" fmla="*/ 249035 w 393110"/>
              <a:gd name="connsiteY34" fmla="*/ 312888 h 331262"/>
              <a:gd name="connsiteX35" fmla="*/ 236575 w 393110"/>
              <a:gd name="connsiteY35" fmla="*/ 318805 h 331262"/>
              <a:gd name="connsiteX36" fmla="*/ 218189 w 393110"/>
              <a:gd name="connsiteY36" fmla="*/ 318805 h 331262"/>
              <a:gd name="connsiteX37" fmla="*/ 208701 w 393110"/>
              <a:gd name="connsiteY37" fmla="*/ 312888 h 331262"/>
              <a:gd name="connsiteX38" fmla="*/ 193287 w 393110"/>
              <a:gd name="connsiteY38" fmla="*/ 312888 h 331262"/>
              <a:gd name="connsiteX39" fmla="*/ 184390 w 393110"/>
              <a:gd name="connsiteY39" fmla="*/ 312888 h 331262"/>
              <a:gd name="connsiteX40" fmla="*/ 171949 w 393110"/>
              <a:gd name="connsiteY40" fmla="*/ 331262 h 331262"/>
              <a:gd name="connsiteX41" fmla="*/ 144665 w 393110"/>
              <a:gd name="connsiteY41" fmla="*/ 327709 h 331262"/>
              <a:gd name="connsiteX42" fmla="*/ 119764 w 393110"/>
              <a:gd name="connsiteY42" fmla="*/ 312888 h 331262"/>
              <a:gd name="connsiteX43" fmla="*/ 88937 w 393110"/>
              <a:gd name="connsiteY43" fmla="*/ 303398 h 331262"/>
              <a:gd name="connsiteX44" fmla="*/ 74114 w 393110"/>
              <a:gd name="connsiteY44" fmla="*/ 297482 h 331262"/>
              <a:gd name="connsiteX45" fmla="*/ 74114 w 393110"/>
              <a:gd name="connsiteY45" fmla="*/ 279108 h 331262"/>
              <a:gd name="connsiteX46" fmla="*/ 64626 w 393110"/>
              <a:gd name="connsiteY46" fmla="*/ 279108 h 331262"/>
              <a:gd name="connsiteX47" fmla="*/ 58110 w 393110"/>
              <a:gd name="connsiteY47" fmla="*/ 266670 h 331262"/>
              <a:gd name="connsiteX48" fmla="*/ 55728 w 393110"/>
              <a:gd name="connsiteY48" fmla="*/ 254817 h 331262"/>
              <a:gd name="connsiteX49" fmla="*/ 33799 w 393110"/>
              <a:gd name="connsiteY49" fmla="*/ 239411 h 331262"/>
              <a:gd name="connsiteX50" fmla="*/ 18386 w 393110"/>
              <a:gd name="connsiteY50" fmla="*/ 223399 h 331262"/>
              <a:gd name="connsiteX51" fmla="*/ 0 w 393110"/>
              <a:gd name="connsiteY51" fmla="*/ 214515 h 331262"/>
              <a:gd name="connsiteX52" fmla="*/ 0 w 393110"/>
              <a:gd name="connsiteY52" fmla="*/ 199109 h 331262"/>
              <a:gd name="connsiteX53" fmla="*/ 18386 w 393110"/>
              <a:gd name="connsiteY53" fmla="*/ 199109 h 331262"/>
              <a:gd name="connsiteX54" fmla="*/ 30827 w 393110"/>
              <a:gd name="connsiteY54" fmla="*/ 193173 h 331262"/>
              <a:gd name="connsiteX55" fmla="*/ 30827 w 393110"/>
              <a:gd name="connsiteY55" fmla="*/ 165328 h 331262"/>
              <a:gd name="connsiteX56" fmla="*/ 33799 w 393110"/>
              <a:gd name="connsiteY56" fmla="*/ 153476 h 331262"/>
              <a:gd name="connsiteX57" fmla="*/ 33799 w 393110"/>
              <a:gd name="connsiteY57" fmla="*/ 143986 h 331262"/>
              <a:gd name="connsiteX58" fmla="*/ 40315 w 393110"/>
              <a:gd name="connsiteY58" fmla="*/ 135102 h 331262"/>
              <a:gd name="connsiteX59" fmla="*/ 49803 w 393110"/>
              <a:gd name="connsiteY59" fmla="*/ 135102 h 331262"/>
              <a:gd name="connsiteX60" fmla="*/ 55728 w 393110"/>
              <a:gd name="connsiteY60" fmla="*/ 129185 h 331262"/>
              <a:gd name="connsiteX61" fmla="*/ 58110 w 393110"/>
              <a:gd name="connsiteY61" fmla="*/ 103703 h 331262"/>
              <a:gd name="connsiteX62" fmla="*/ 70551 w 393110"/>
              <a:gd name="connsiteY62" fmla="*/ 85915 h 331262"/>
              <a:gd name="connsiteX63" fmla="*/ 80039 w 393110"/>
              <a:gd name="connsiteY63" fmla="*/ 79393 h 331262"/>
              <a:gd name="connsiteX64" fmla="*/ 83012 w 393110"/>
              <a:gd name="connsiteY64" fmla="*/ 63987 h 331262"/>
              <a:gd name="connsiteX65" fmla="*/ 88937 w 393110"/>
              <a:gd name="connsiteY65" fmla="*/ 30812 h 331262"/>
              <a:gd name="connsiteX66" fmla="*/ 89199 w 393110"/>
              <a:gd name="connsiteY66" fmla="*/ 29881 h 331262"/>
              <a:gd name="connsiteX67" fmla="*/ 112448 w 393110"/>
              <a:gd name="connsiteY67" fmla="*/ 31367 h 331262"/>
              <a:gd name="connsiteX68" fmla="*/ 110534 w 393110"/>
              <a:gd name="connsiteY68" fmla="*/ 18030 h 331262"/>
              <a:gd name="connsiteX69" fmla="*/ 171949 w 393110"/>
              <a:gd name="connsiteY69" fmla="*/ 8884 h 331262"/>
              <a:gd name="connsiteX70" fmla="*/ 171949 w 393110"/>
              <a:gd name="connsiteY70" fmla="*/ 10552 h 331262"/>
              <a:gd name="connsiteX71" fmla="*/ 171949 w 393110"/>
              <a:gd name="connsiteY71" fmla="*/ 8884 h 331262"/>
              <a:gd name="connsiteX72" fmla="*/ 168526 w 393110"/>
              <a:gd name="connsiteY72" fmla="*/ 20240 h 331262"/>
              <a:gd name="connsiteX73" fmla="*/ 160098 w 393110"/>
              <a:gd name="connsiteY73" fmla="*/ 0 h 331262"/>
              <a:gd name="connsiteX74" fmla="*/ 168526 w 393110"/>
              <a:gd name="connsiteY74" fmla="*/ 20240 h 331262"/>
              <a:gd name="connsiteX0" fmla="*/ 221943 w 393110"/>
              <a:gd name="connsiteY0" fmla="*/ 39211 h 322378"/>
              <a:gd name="connsiteX1" fmla="*/ 224134 w 393110"/>
              <a:gd name="connsiteY1" fmla="*/ 40302 h 322378"/>
              <a:gd name="connsiteX2" fmla="*/ 236575 w 393110"/>
              <a:gd name="connsiteY2" fmla="*/ 61039 h 322378"/>
              <a:gd name="connsiteX3" fmla="*/ 249733 w 393110"/>
              <a:gd name="connsiteY3" fmla="*/ 69446 h 322378"/>
              <a:gd name="connsiteX4" fmla="*/ 249220 w 393110"/>
              <a:gd name="connsiteY4" fmla="*/ 69446 h 322378"/>
              <a:gd name="connsiteX5" fmla="*/ 234388 w 393110"/>
              <a:gd name="connsiteY5" fmla="*/ 59976 h 322378"/>
              <a:gd name="connsiteX6" fmla="*/ 221943 w 393110"/>
              <a:gd name="connsiteY6" fmla="*/ 39211 h 322378"/>
              <a:gd name="connsiteX7" fmla="*/ 110534 w 393110"/>
              <a:gd name="connsiteY7" fmla="*/ 9146 h 322378"/>
              <a:gd name="connsiteX8" fmla="*/ 127684 w 393110"/>
              <a:gd name="connsiteY8" fmla="*/ 24401 h 322378"/>
              <a:gd name="connsiteX9" fmla="*/ 141041 w 393110"/>
              <a:gd name="connsiteY9" fmla="*/ 30110 h 322378"/>
              <a:gd name="connsiteX10" fmla="*/ 175305 w 393110"/>
              <a:gd name="connsiteY10" fmla="*/ 37723 h 322378"/>
              <a:gd name="connsiteX11" fmla="*/ 196263 w 393110"/>
              <a:gd name="connsiteY11" fmla="*/ 56769 h 322378"/>
              <a:gd name="connsiteX12" fmla="*/ 240303 w 393110"/>
              <a:gd name="connsiteY12" fmla="*/ 84839 h 322378"/>
              <a:gd name="connsiteX13" fmla="*/ 249220 w 393110"/>
              <a:gd name="connsiteY13" fmla="*/ 78930 h 322378"/>
              <a:gd name="connsiteX14" fmla="*/ 262279 w 393110"/>
              <a:gd name="connsiteY14" fmla="*/ 75938 h 322378"/>
              <a:gd name="connsiteX15" fmla="*/ 256320 w 393110"/>
              <a:gd name="connsiteY15" fmla="*/ 70509 h 322378"/>
              <a:gd name="connsiteX16" fmla="*/ 257323 w 393110"/>
              <a:gd name="connsiteY16" fmla="*/ 70509 h 322378"/>
              <a:gd name="connsiteX17" fmla="*/ 264449 w 393110"/>
              <a:gd name="connsiteY17" fmla="*/ 77031 h 322378"/>
              <a:gd name="connsiteX18" fmla="*/ 251397 w 393110"/>
              <a:gd name="connsiteY18" fmla="*/ 79999 h 322378"/>
              <a:gd name="connsiteX19" fmla="*/ 242500 w 393110"/>
              <a:gd name="connsiteY19" fmla="*/ 85915 h 322378"/>
              <a:gd name="connsiteX20" fmla="*/ 236575 w 393110"/>
              <a:gd name="connsiteY20" fmla="*/ 94819 h 322378"/>
              <a:gd name="connsiteX21" fmla="*/ 227086 w 393110"/>
              <a:gd name="connsiteY21" fmla="*/ 104290 h 322378"/>
              <a:gd name="connsiteX22" fmla="*/ 233012 w 393110"/>
              <a:gd name="connsiteY22" fmla="*/ 120301 h 322378"/>
              <a:gd name="connsiteX23" fmla="*/ 251397 w 393110"/>
              <a:gd name="connsiteY23" fmla="*/ 120301 h 322378"/>
              <a:gd name="connsiteX24" fmla="*/ 257323 w 393110"/>
              <a:gd name="connsiteY24" fmla="*/ 126218 h 322378"/>
              <a:gd name="connsiteX25" fmla="*/ 251397 w 393110"/>
              <a:gd name="connsiteY25" fmla="*/ 135102 h 322378"/>
              <a:gd name="connsiteX26" fmla="*/ 273346 w 393110"/>
              <a:gd name="connsiteY26" fmla="*/ 159998 h 322378"/>
              <a:gd name="connsiteX27" fmla="*/ 288759 w 393110"/>
              <a:gd name="connsiteY27" fmla="*/ 168883 h 322378"/>
              <a:gd name="connsiteX28" fmla="*/ 368799 w 393110"/>
              <a:gd name="connsiteY28" fmla="*/ 199109 h 322378"/>
              <a:gd name="connsiteX29" fmla="*/ 393110 w 393110"/>
              <a:gd name="connsiteY29" fmla="*/ 199109 h 322378"/>
              <a:gd name="connsiteX30" fmla="*/ 316614 w 393110"/>
              <a:gd name="connsiteY30" fmla="*/ 279108 h 322378"/>
              <a:gd name="connsiteX31" fmla="*/ 307126 w 393110"/>
              <a:gd name="connsiteY31" fmla="*/ 279108 h 322378"/>
              <a:gd name="connsiteX32" fmla="*/ 273346 w 393110"/>
              <a:gd name="connsiteY32" fmla="*/ 288598 h 322378"/>
              <a:gd name="connsiteX33" fmla="*/ 264449 w 393110"/>
              <a:gd name="connsiteY33" fmla="*/ 304004 h 322378"/>
              <a:gd name="connsiteX34" fmla="*/ 249035 w 393110"/>
              <a:gd name="connsiteY34" fmla="*/ 304004 h 322378"/>
              <a:gd name="connsiteX35" fmla="*/ 236575 w 393110"/>
              <a:gd name="connsiteY35" fmla="*/ 309921 h 322378"/>
              <a:gd name="connsiteX36" fmla="*/ 218189 w 393110"/>
              <a:gd name="connsiteY36" fmla="*/ 309921 h 322378"/>
              <a:gd name="connsiteX37" fmla="*/ 208701 w 393110"/>
              <a:gd name="connsiteY37" fmla="*/ 304004 h 322378"/>
              <a:gd name="connsiteX38" fmla="*/ 193287 w 393110"/>
              <a:gd name="connsiteY38" fmla="*/ 304004 h 322378"/>
              <a:gd name="connsiteX39" fmla="*/ 184390 w 393110"/>
              <a:gd name="connsiteY39" fmla="*/ 304004 h 322378"/>
              <a:gd name="connsiteX40" fmla="*/ 171949 w 393110"/>
              <a:gd name="connsiteY40" fmla="*/ 322378 h 322378"/>
              <a:gd name="connsiteX41" fmla="*/ 144665 w 393110"/>
              <a:gd name="connsiteY41" fmla="*/ 318825 h 322378"/>
              <a:gd name="connsiteX42" fmla="*/ 119764 w 393110"/>
              <a:gd name="connsiteY42" fmla="*/ 304004 h 322378"/>
              <a:gd name="connsiteX43" fmla="*/ 88937 w 393110"/>
              <a:gd name="connsiteY43" fmla="*/ 294514 h 322378"/>
              <a:gd name="connsiteX44" fmla="*/ 74114 w 393110"/>
              <a:gd name="connsiteY44" fmla="*/ 288598 h 322378"/>
              <a:gd name="connsiteX45" fmla="*/ 74114 w 393110"/>
              <a:gd name="connsiteY45" fmla="*/ 270224 h 322378"/>
              <a:gd name="connsiteX46" fmla="*/ 64626 w 393110"/>
              <a:gd name="connsiteY46" fmla="*/ 270224 h 322378"/>
              <a:gd name="connsiteX47" fmla="*/ 58110 w 393110"/>
              <a:gd name="connsiteY47" fmla="*/ 257786 h 322378"/>
              <a:gd name="connsiteX48" fmla="*/ 55728 w 393110"/>
              <a:gd name="connsiteY48" fmla="*/ 245933 h 322378"/>
              <a:gd name="connsiteX49" fmla="*/ 33799 w 393110"/>
              <a:gd name="connsiteY49" fmla="*/ 230527 h 322378"/>
              <a:gd name="connsiteX50" fmla="*/ 18386 w 393110"/>
              <a:gd name="connsiteY50" fmla="*/ 214515 h 322378"/>
              <a:gd name="connsiteX51" fmla="*/ 0 w 393110"/>
              <a:gd name="connsiteY51" fmla="*/ 205631 h 322378"/>
              <a:gd name="connsiteX52" fmla="*/ 0 w 393110"/>
              <a:gd name="connsiteY52" fmla="*/ 190225 h 322378"/>
              <a:gd name="connsiteX53" fmla="*/ 18386 w 393110"/>
              <a:gd name="connsiteY53" fmla="*/ 190225 h 322378"/>
              <a:gd name="connsiteX54" fmla="*/ 30827 w 393110"/>
              <a:gd name="connsiteY54" fmla="*/ 184289 h 322378"/>
              <a:gd name="connsiteX55" fmla="*/ 30827 w 393110"/>
              <a:gd name="connsiteY55" fmla="*/ 156444 h 322378"/>
              <a:gd name="connsiteX56" fmla="*/ 33799 w 393110"/>
              <a:gd name="connsiteY56" fmla="*/ 144592 h 322378"/>
              <a:gd name="connsiteX57" fmla="*/ 33799 w 393110"/>
              <a:gd name="connsiteY57" fmla="*/ 135102 h 322378"/>
              <a:gd name="connsiteX58" fmla="*/ 40315 w 393110"/>
              <a:gd name="connsiteY58" fmla="*/ 126218 h 322378"/>
              <a:gd name="connsiteX59" fmla="*/ 49803 w 393110"/>
              <a:gd name="connsiteY59" fmla="*/ 126218 h 322378"/>
              <a:gd name="connsiteX60" fmla="*/ 55728 w 393110"/>
              <a:gd name="connsiteY60" fmla="*/ 120301 h 322378"/>
              <a:gd name="connsiteX61" fmla="*/ 58110 w 393110"/>
              <a:gd name="connsiteY61" fmla="*/ 94819 h 322378"/>
              <a:gd name="connsiteX62" fmla="*/ 70551 w 393110"/>
              <a:gd name="connsiteY62" fmla="*/ 77031 h 322378"/>
              <a:gd name="connsiteX63" fmla="*/ 80039 w 393110"/>
              <a:gd name="connsiteY63" fmla="*/ 70509 h 322378"/>
              <a:gd name="connsiteX64" fmla="*/ 83012 w 393110"/>
              <a:gd name="connsiteY64" fmla="*/ 55103 h 322378"/>
              <a:gd name="connsiteX65" fmla="*/ 88937 w 393110"/>
              <a:gd name="connsiteY65" fmla="*/ 21928 h 322378"/>
              <a:gd name="connsiteX66" fmla="*/ 89199 w 393110"/>
              <a:gd name="connsiteY66" fmla="*/ 20997 h 322378"/>
              <a:gd name="connsiteX67" fmla="*/ 112448 w 393110"/>
              <a:gd name="connsiteY67" fmla="*/ 22483 h 322378"/>
              <a:gd name="connsiteX68" fmla="*/ 110534 w 393110"/>
              <a:gd name="connsiteY68" fmla="*/ 9146 h 322378"/>
              <a:gd name="connsiteX69" fmla="*/ 171949 w 393110"/>
              <a:gd name="connsiteY69" fmla="*/ 0 h 322378"/>
              <a:gd name="connsiteX70" fmla="*/ 171949 w 393110"/>
              <a:gd name="connsiteY70" fmla="*/ 1668 h 322378"/>
              <a:gd name="connsiteX71" fmla="*/ 171949 w 393110"/>
              <a:gd name="connsiteY71" fmla="*/ 0 h 322378"/>
              <a:gd name="connsiteX0" fmla="*/ 221943 w 393110"/>
              <a:gd name="connsiteY0" fmla="*/ 30065 h 313232"/>
              <a:gd name="connsiteX1" fmla="*/ 224134 w 393110"/>
              <a:gd name="connsiteY1" fmla="*/ 31156 h 313232"/>
              <a:gd name="connsiteX2" fmla="*/ 236575 w 393110"/>
              <a:gd name="connsiteY2" fmla="*/ 51893 h 313232"/>
              <a:gd name="connsiteX3" fmla="*/ 249733 w 393110"/>
              <a:gd name="connsiteY3" fmla="*/ 60300 h 313232"/>
              <a:gd name="connsiteX4" fmla="*/ 249220 w 393110"/>
              <a:gd name="connsiteY4" fmla="*/ 60300 h 313232"/>
              <a:gd name="connsiteX5" fmla="*/ 234388 w 393110"/>
              <a:gd name="connsiteY5" fmla="*/ 50830 h 313232"/>
              <a:gd name="connsiteX6" fmla="*/ 221943 w 393110"/>
              <a:gd name="connsiteY6" fmla="*/ 30065 h 313232"/>
              <a:gd name="connsiteX7" fmla="*/ 110534 w 393110"/>
              <a:gd name="connsiteY7" fmla="*/ 0 h 313232"/>
              <a:gd name="connsiteX8" fmla="*/ 127684 w 393110"/>
              <a:gd name="connsiteY8" fmla="*/ 15255 h 313232"/>
              <a:gd name="connsiteX9" fmla="*/ 141041 w 393110"/>
              <a:gd name="connsiteY9" fmla="*/ 20964 h 313232"/>
              <a:gd name="connsiteX10" fmla="*/ 175305 w 393110"/>
              <a:gd name="connsiteY10" fmla="*/ 28577 h 313232"/>
              <a:gd name="connsiteX11" fmla="*/ 196263 w 393110"/>
              <a:gd name="connsiteY11" fmla="*/ 47623 h 313232"/>
              <a:gd name="connsiteX12" fmla="*/ 240303 w 393110"/>
              <a:gd name="connsiteY12" fmla="*/ 75693 h 313232"/>
              <a:gd name="connsiteX13" fmla="*/ 249220 w 393110"/>
              <a:gd name="connsiteY13" fmla="*/ 69784 h 313232"/>
              <a:gd name="connsiteX14" fmla="*/ 262279 w 393110"/>
              <a:gd name="connsiteY14" fmla="*/ 66792 h 313232"/>
              <a:gd name="connsiteX15" fmla="*/ 256320 w 393110"/>
              <a:gd name="connsiteY15" fmla="*/ 61363 h 313232"/>
              <a:gd name="connsiteX16" fmla="*/ 257323 w 393110"/>
              <a:gd name="connsiteY16" fmla="*/ 61363 h 313232"/>
              <a:gd name="connsiteX17" fmla="*/ 264449 w 393110"/>
              <a:gd name="connsiteY17" fmla="*/ 67885 h 313232"/>
              <a:gd name="connsiteX18" fmla="*/ 251397 w 393110"/>
              <a:gd name="connsiteY18" fmla="*/ 70853 h 313232"/>
              <a:gd name="connsiteX19" fmla="*/ 242500 w 393110"/>
              <a:gd name="connsiteY19" fmla="*/ 76769 h 313232"/>
              <a:gd name="connsiteX20" fmla="*/ 236575 w 393110"/>
              <a:gd name="connsiteY20" fmla="*/ 85673 h 313232"/>
              <a:gd name="connsiteX21" fmla="*/ 227086 w 393110"/>
              <a:gd name="connsiteY21" fmla="*/ 95144 h 313232"/>
              <a:gd name="connsiteX22" fmla="*/ 233012 w 393110"/>
              <a:gd name="connsiteY22" fmla="*/ 111155 h 313232"/>
              <a:gd name="connsiteX23" fmla="*/ 251397 w 393110"/>
              <a:gd name="connsiteY23" fmla="*/ 111155 h 313232"/>
              <a:gd name="connsiteX24" fmla="*/ 257323 w 393110"/>
              <a:gd name="connsiteY24" fmla="*/ 117072 h 313232"/>
              <a:gd name="connsiteX25" fmla="*/ 251397 w 393110"/>
              <a:gd name="connsiteY25" fmla="*/ 125956 h 313232"/>
              <a:gd name="connsiteX26" fmla="*/ 273346 w 393110"/>
              <a:gd name="connsiteY26" fmla="*/ 150852 h 313232"/>
              <a:gd name="connsiteX27" fmla="*/ 288759 w 393110"/>
              <a:gd name="connsiteY27" fmla="*/ 159737 h 313232"/>
              <a:gd name="connsiteX28" fmla="*/ 368799 w 393110"/>
              <a:gd name="connsiteY28" fmla="*/ 189963 h 313232"/>
              <a:gd name="connsiteX29" fmla="*/ 393110 w 393110"/>
              <a:gd name="connsiteY29" fmla="*/ 189963 h 313232"/>
              <a:gd name="connsiteX30" fmla="*/ 316614 w 393110"/>
              <a:gd name="connsiteY30" fmla="*/ 269962 h 313232"/>
              <a:gd name="connsiteX31" fmla="*/ 307126 w 393110"/>
              <a:gd name="connsiteY31" fmla="*/ 269962 h 313232"/>
              <a:gd name="connsiteX32" fmla="*/ 273346 w 393110"/>
              <a:gd name="connsiteY32" fmla="*/ 279452 h 313232"/>
              <a:gd name="connsiteX33" fmla="*/ 264449 w 393110"/>
              <a:gd name="connsiteY33" fmla="*/ 294858 h 313232"/>
              <a:gd name="connsiteX34" fmla="*/ 249035 w 393110"/>
              <a:gd name="connsiteY34" fmla="*/ 294858 h 313232"/>
              <a:gd name="connsiteX35" fmla="*/ 236575 w 393110"/>
              <a:gd name="connsiteY35" fmla="*/ 300775 h 313232"/>
              <a:gd name="connsiteX36" fmla="*/ 218189 w 393110"/>
              <a:gd name="connsiteY36" fmla="*/ 300775 h 313232"/>
              <a:gd name="connsiteX37" fmla="*/ 208701 w 393110"/>
              <a:gd name="connsiteY37" fmla="*/ 294858 h 313232"/>
              <a:gd name="connsiteX38" fmla="*/ 193287 w 393110"/>
              <a:gd name="connsiteY38" fmla="*/ 294858 h 313232"/>
              <a:gd name="connsiteX39" fmla="*/ 184390 w 393110"/>
              <a:gd name="connsiteY39" fmla="*/ 294858 h 313232"/>
              <a:gd name="connsiteX40" fmla="*/ 171949 w 393110"/>
              <a:gd name="connsiteY40" fmla="*/ 313232 h 313232"/>
              <a:gd name="connsiteX41" fmla="*/ 144665 w 393110"/>
              <a:gd name="connsiteY41" fmla="*/ 309679 h 313232"/>
              <a:gd name="connsiteX42" fmla="*/ 119764 w 393110"/>
              <a:gd name="connsiteY42" fmla="*/ 294858 h 313232"/>
              <a:gd name="connsiteX43" fmla="*/ 88937 w 393110"/>
              <a:gd name="connsiteY43" fmla="*/ 285368 h 313232"/>
              <a:gd name="connsiteX44" fmla="*/ 74114 w 393110"/>
              <a:gd name="connsiteY44" fmla="*/ 279452 h 313232"/>
              <a:gd name="connsiteX45" fmla="*/ 74114 w 393110"/>
              <a:gd name="connsiteY45" fmla="*/ 261078 h 313232"/>
              <a:gd name="connsiteX46" fmla="*/ 64626 w 393110"/>
              <a:gd name="connsiteY46" fmla="*/ 261078 h 313232"/>
              <a:gd name="connsiteX47" fmla="*/ 58110 w 393110"/>
              <a:gd name="connsiteY47" fmla="*/ 248640 h 313232"/>
              <a:gd name="connsiteX48" fmla="*/ 55728 w 393110"/>
              <a:gd name="connsiteY48" fmla="*/ 236787 h 313232"/>
              <a:gd name="connsiteX49" fmla="*/ 33799 w 393110"/>
              <a:gd name="connsiteY49" fmla="*/ 221381 h 313232"/>
              <a:gd name="connsiteX50" fmla="*/ 18386 w 393110"/>
              <a:gd name="connsiteY50" fmla="*/ 205369 h 313232"/>
              <a:gd name="connsiteX51" fmla="*/ 0 w 393110"/>
              <a:gd name="connsiteY51" fmla="*/ 196485 h 313232"/>
              <a:gd name="connsiteX52" fmla="*/ 0 w 393110"/>
              <a:gd name="connsiteY52" fmla="*/ 181079 h 313232"/>
              <a:gd name="connsiteX53" fmla="*/ 18386 w 393110"/>
              <a:gd name="connsiteY53" fmla="*/ 181079 h 313232"/>
              <a:gd name="connsiteX54" fmla="*/ 30827 w 393110"/>
              <a:gd name="connsiteY54" fmla="*/ 175143 h 313232"/>
              <a:gd name="connsiteX55" fmla="*/ 30827 w 393110"/>
              <a:gd name="connsiteY55" fmla="*/ 147298 h 313232"/>
              <a:gd name="connsiteX56" fmla="*/ 33799 w 393110"/>
              <a:gd name="connsiteY56" fmla="*/ 135446 h 313232"/>
              <a:gd name="connsiteX57" fmla="*/ 33799 w 393110"/>
              <a:gd name="connsiteY57" fmla="*/ 125956 h 313232"/>
              <a:gd name="connsiteX58" fmla="*/ 40315 w 393110"/>
              <a:gd name="connsiteY58" fmla="*/ 117072 h 313232"/>
              <a:gd name="connsiteX59" fmla="*/ 49803 w 393110"/>
              <a:gd name="connsiteY59" fmla="*/ 117072 h 313232"/>
              <a:gd name="connsiteX60" fmla="*/ 55728 w 393110"/>
              <a:gd name="connsiteY60" fmla="*/ 111155 h 313232"/>
              <a:gd name="connsiteX61" fmla="*/ 58110 w 393110"/>
              <a:gd name="connsiteY61" fmla="*/ 85673 h 313232"/>
              <a:gd name="connsiteX62" fmla="*/ 70551 w 393110"/>
              <a:gd name="connsiteY62" fmla="*/ 67885 h 313232"/>
              <a:gd name="connsiteX63" fmla="*/ 80039 w 393110"/>
              <a:gd name="connsiteY63" fmla="*/ 61363 h 313232"/>
              <a:gd name="connsiteX64" fmla="*/ 83012 w 393110"/>
              <a:gd name="connsiteY64" fmla="*/ 45957 h 313232"/>
              <a:gd name="connsiteX65" fmla="*/ 88937 w 393110"/>
              <a:gd name="connsiteY65" fmla="*/ 12782 h 313232"/>
              <a:gd name="connsiteX66" fmla="*/ 89199 w 393110"/>
              <a:gd name="connsiteY66" fmla="*/ 11851 h 313232"/>
              <a:gd name="connsiteX67" fmla="*/ 112448 w 393110"/>
              <a:gd name="connsiteY67" fmla="*/ 13337 h 313232"/>
              <a:gd name="connsiteX68" fmla="*/ 110534 w 393110"/>
              <a:gd name="connsiteY68" fmla="*/ 0 h 313232"/>
              <a:gd name="connsiteX0" fmla="*/ 234388 w 393110"/>
              <a:gd name="connsiteY0" fmla="*/ 50830 h 313232"/>
              <a:gd name="connsiteX1" fmla="*/ 224134 w 393110"/>
              <a:gd name="connsiteY1" fmla="*/ 31156 h 313232"/>
              <a:gd name="connsiteX2" fmla="*/ 236575 w 393110"/>
              <a:gd name="connsiteY2" fmla="*/ 51893 h 313232"/>
              <a:gd name="connsiteX3" fmla="*/ 249733 w 393110"/>
              <a:gd name="connsiteY3" fmla="*/ 60300 h 313232"/>
              <a:gd name="connsiteX4" fmla="*/ 249220 w 393110"/>
              <a:gd name="connsiteY4" fmla="*/ 60300 h 313232"/>
              <a:gd name="connsiteX5" fmla="*/ 234388 w 393110"/>
              <a:gd name="connsiteY5" fmla="*/ 50830 h 313232"/>
              <a:gd name="connsiteX6" fmla="*/ 110534 w 393110"/>
              <a:gd name="connsiteY6" fmla="*/ 0 h 313232"/>
              <a:gd name="connsiteX7" fmla="*/ 127684 w 393110"/>
              <a:gd name="connsiteY7" fmla="*/ 15255 h 313232"/>
              <a:gd name="connsiteX8" fmla="*/ 141041 w 393110"/>
              <a:gd name="connsiteY8" fmla="*/ 20964 h 313232"/>
              <a:gd name="connsiteX9" fmla="*/ 175305 w 393110"/>
              <a:gd name="connsiteY9" fmla="*/ 28577 h 313232"/>
              <a:gd name="connsiteX10" fmla="*/ 196263 w 393110"/>
              <a:gd name="connsiteY10" fmla="*/ 47623 h 313232"/>
              <a:gd name="connsiteX11" fmla="*/ 240303 w 393110"/>
              <a:gd name="connsiteY11" fmla="*/ 75693 h 313232"/>
              <a:gd name="connsiteX12" fmla="*/ 249220 w 393110"/>
              <a:gd name="connsiteY12" fmla="*/ 69784 h 313232"/>
              <a:gd name="connsiteX13" fmla="*/ 262279 w 393110"/>
              <a:gd name="connsiteY13" fmla="*/ 66792 h 313232"/>
              <a:gd name="connsiteX14" fmla="*/ 256320 w 393110"/>
              <a:gd name="connsiteY14" fmla="*/ 61363 h 313232"/>
              <a:gd name="connsiteX15" fmla="*/ 257323 w 393110"/>
              <a:gd name="connsiteY15" fmla="*/ 61363 h 313232"/>
              <a:gd name="connsiteX16" fmla="*/ 264449 w 393110"/>
              <a:gd name="connsiteY16" fmla="*/ 67885 h 313232"/>
              <a:gd name="connsiteX17" fmla="*/ 251397 w 393110"/>
              <a:gd name="connsiteY17" fmla="*/ 70853 h 313232"/>
              <a:gd name="connsiteX18" fmla="*/ 242500 w 393110"/>
              <a:gd name="connsiteY18" fmla="*/ 76769 h 313232"/>
              <a:gd name="connsiteX19" fmla="*/ 236575 w 393110"/>
              <a:gd name="connsiteY19" fmla="*/ 85673 h 313232"/>
              <a:gd name="connsiteX20" fmla="*/ 227086 w 393110"/>
              <a:gd name="connsiteY20" fmla="*/ 95144 h 313232"/>
              <a:gd name="connsiteX21" fmla="*/ 233012 w 393110"/>
              <a:gd name="connsiteY21" fmla="*/ 111155 h 313232"/>
              <a:gd name="connsiteX22" fmla="*/ 251397 w 393110"/>
              <a:gd name="connsiteY22" fmla="*/ 111155 h 313232"/>
              <a:gd name="connsiteX23" fmla="*/ 257323 w 393110"/>
              <a:gd name="connsiteY23" fmla="*/ 117072 h 313232"/>
              <a:gd name="connsiteX24" fmla="*/ 251397 w 393110"/>
              <a:gd name="connsiteY24" fmla="*/ 125956 h 313232"/>
              <a:gd name="connsiteX25" fmla="*/ 273346 w 393110"/>
              <a:gd name="connsiteY25" fmla="*/ 150852 h 313232"/>
              <a:gd name="connsiteX26" fmla="*/ 288759 w 393110"/>
              <a:gd name="connsiteY26" fmla="*/ 159737 h 313232"/>
              <a:gd name="connsiteX27" fmla="*/ 368799 w 393110"/>
              <a:gd name="connsiteY27" fmla="*/ 189963 h 313232"/>
              <a:gd name="connsiteX28" fmla="*/ 393110 w 393110"/>
              <a:gd name="connsiteY28" fmla="*/ 189963 h 313232"/>
              <a:gd name="connsiteX29" fmla="*/ 316614 w 393110"/>
              <a:gd name="connsiteY29" fmla="*/ 269962 h 313232"/>
              <a:gd name="connsiteX30" fmla="*/ 307126 w 393110"/>
              <a:gd name="connsiteY30" fmla="*/ 269962 h 313232"/>
              <a:gd name="connsiteX31" fmla="*/ 273346 w 393110"/>
              <a:gd name="connsiteY31" fmla="*/ 279452 h 313232"/>
              <a:gd name="connsiteX32" fmla="*/ 264449 w 393110"/>
              <a:gd name="connsiteY32" fmla="*/ 294858 h 313232"/>
              <a:gd name="connsiteX33" fmla="*/ 249035 w 393110"/>
              <a:gd name="connsiteY33" fmla="*/ 294858 h 313232"/>
              <a:gd name="connsiteX34" fmla="*/ 236575 w 393110"/>
              <a:gd name="connsiteY34" fmla="*/ 300775 h 313232"/>
              <a:gd name="connsiteX35" fmla="*/ 218189 w 393110"/>
              <a:gd name="connsiteY35" fmla="*/ 300775 h 313232"/>
              <a:gd name="connsiteX36" fmla="*/ 208701 w 393110"/>
              <a:gd name="connsiteY36" fmla="*/ 294858 h 313232"/>
              <a:gd name="connsiteX37" fmla="*/ 193287 w 393110"/>
              <a:gd name="connsiteY37" fmla="*/ 294858 h 313232"/>
              <a:gd name="connsiteX38" fmla="*/ 184390 w 393110"/>
              <a:gd name="connsiteY38" fmla="*/ 294858 h 313232"/>
              <a:gd name="connsiteX39" fmla="*/ 171949 w 393110"/>
              <a:gd name="connsiteY39" fmla="*/ 313232 h 313232"/>
              <a:gd name="connsiteX40" fmla="*/ 144665 w 393110"/>
              <a:gd name="connsiteY40" fmla="*/ 309679 h 313232"/>
              <a:gd name="connsiteX41" fmla="*/ 119764 w 393110"/>
              <a:gd name="connsiteY41" fmla="*/ 294858 h 313232"/>
              <a:gd name="connsiteX42" fmla="*/ 88937 w 393110"/>
              <a:gd name="connsiteY42" fmla="*/ 285368 h 313232"/>
              <a:gd name="connsiteX43" fmla="*/ 74114 w 393110"/>
              <a:gd name="connsiteY43" fmla="*/ 279452 h 313232"/>
              <a:gd name="connsiteX44" fmla="*/ 74114 w 393110"/>
              <a:gd name="connsiteY44" fmla="*/ 261078 h 313232"/>
              <a:gd name="connsiteX45" fmla="*/ 64626 w 393110"/>
              <a:gd name="connsiteY45" fmla="*/ 261078 h 313232"/>
              <a:gd name="connsiteX46" fmla="*/ 58110 w 393110"/>
              <a:gd name="connsiteY46" fmla="*/ 248640 h 313232"/>
              <a:gd name="connsiteX47" fmla="*/ 55728 w 393110"/>
              <a:gd name="connsiteY47" fmla="*/ 236787 h 313232"/>
              <a:gd name="connsiteX48" fmla="*/ 33799 w 393110"/>
              <a:gd name="connsiteY48" fmla="*/ 221381 h 313232"/>
              <a:gd name="connsiteX49" fmla="*/ 18386 w 393110"/>
              <a:gd name="connsiteY49" fmla="*/ 205369 h 313232"/>
              <a:gd name="connsiteX50" fmla="*/ 0 w 393110"/>
              <a:gd name="connsiteY50" fmla="*/ 196485 h 313232"/>
              <a:gd name="connsiteX51" fmla="*/ 0 w 393110"/>
              <a:gd name="connsiteY51" fmla="*/ 181079 h 313232"/>
              <a:gd name="connsiteX52" fmla="*/ 18386 w 393110"/>
              <a:gd name="connsiteY52" fmla="*/ 181079 h 313232"/>
              <a:gd name="connsiteX53" fmla="*/ 30827 w 393110"/>
              <a:gd name="connsiteY53" fmla="*/ 175143 h 313232"/>
              <a:gd name="connsiteX54" fmla="*/ 30827 w 393110"/>
              <a:gd name="connsiteY54" fmla="*/ 147298 h 313232"/>
              <a:gd name="connsiteX55" fmla="*/ 33799 w 393110"/>
              <a:gd name="connsiteY55" fmla="*/ 135446 h 313232"/>
              <a:gd name="connsiteX56" fmla="*/ 33799 w 393110"/>
              <a:gd name="connsiteY56" fmla="*/ 125956 h 313232"/>
              <a:gd name="connsiteX57" fmla="*/ 40315 w 393110"/>
              <a:gd name="connsiteY57" fmla="*/ 117072 h 313232"/>
              <a:gd name="connsiteX58" fmla="*/ 49803 w 393110"/>
              <a:gd name="connsiteY58" fmla="*/ 117072 h 313232"/>
              <a:gd name="connsiteX59" fmla="*/ 55728 w 393110"/>
              <a:gd name="connsiteY59" fmla="*/ 111155 h 313232"/>
              <a:gd name="connsiteX60" fmla="*/ 58110 w 393110"/>
              <a:gd name="connsiteY60" fmla="*/ 85673 h 313232"/>
              <a:gd name="connsiteX61" fmla="*/ 70551 w 393110"/>
              <a:gd name="connsiteY61" fmla="*/ 67885 h 313232"/>
              <a:gd name="connsiteX62" fmla="*/ 80039 w 393110"/>
              <a:gd name="connsiteY62" fmla="*/ 61363 h 313232"/>
              <a:gd name="connsiteX63" fmla="*/ 83012 w 393110"/>
              <a:gd name="connsiteY63" fmla="*/ 45957 h 313232"/>
              <a:gd name="connsiteX64" fmla="*/ 88937 w 393110"/>
              <a:gd name="connsiteY64" fmla="*/ 12782 h 313232"/>
              <a:gd name="connsiteX65" fmla="*/ 89199 w 393110"/>
              <a:gd name="connsiteY65" fmla="*/ 11851 h 313232"/>
              <a:gd name="connsiteX66" fmla="*/ 112448 w 393110"/>
              <a:gd name="connsiteY66" fmla="*/ 13337 h 313232"/>
              <a:gd name="connsiteX67" fmla="*/ 110534 w 393110"/>
              <a:gd name="connsiteY67" fmla="*/ 0 h 313232"/>
              <a:gd name="connsiteX0" fmla="*/ 234388 w 393110"/>
              <a:gd name="connsiteY0" fmla="*/ 50830 h 313232"/>
              <a:gd name="connsiteX1" fmla="*/ 236575 w 393110"/>
              <a:gd name="connsiteY1" fmla="*/ 51893 h 313232"/>
              <a:gd name="connsiteX2" fmla="*/ 249733 w 393110"/>
              <a:gd name="connsiteY2" fmla="*/ 60300 h 313232"/>
              <a:gd name="connsiteX3" fmla="*/ 249220 w 393110"/>
              <a:gd name="connsiteY3" fmla="*/ 60300 h 313232"/>
              <a:gd name="connsiteX4" fmla="*/ 234388 w 393110"/>
              <a:gd name="connsiteY4" fmla="*/ 50830 h 313232"/>
              <a:gd name="connsiteX5" fmla="*/ 110534 w 393110"/>
              <a:gd name="connsiteY5" fmla="*/ 0 h 313232"/>
              <a:gd name="connsiteX6" fmla="*/ 127684 w 393110"/>
              <a:gd name="connsiteY6" fmla="*/ 15255 h 313232"/>
              <a:gd name="connsiteX7" fmla="*/ 141041 w 393110"/>
              <a:gd name="connsiteY7" fmla="*/ 20964 h 313232"/>
              <a:gd name="connsiteX8" fmla="*/ 175305 w 393110"/>
              <a:gd name="connsiteY8" fmla="*/ 28577 h 313232"/>
              <a:gd name="connsiteX9" fmla="*/ 196263 w 393110"/>
              <a:gd name="connsiteY9" fmla="*/ 47623 h 313232"/>
              <a:gd name="connsiteX10" fmla="*/ 240303 w 393110"/>
              <a:gd name="connsiteY10" fmla="*/ 75693 h 313232"/>
              <a:gd name="connsiteX11" fmla="*/ 249220 w 393110"/>
              <a:gd name="connsiteY11" fmla="*/ 69784 h 313232"/>
              <a:gd name="connsiteX12" fmla="*/ 262279 w 393110"/>
              <a:gd name="connsiteY12" fmla="*/ 66792 h 313232"/>
              <a:gd name="connsiteX13" fmla="*/ 256320 w 393110"/>
              <a:gd name="connsiteY13" fmla="*/ 61363 h 313232"/>
              <a:gd name="connsiteX14" fmla="*/ 257323 w 393110"/>
              <a:gd name="connsiteY14" fmla="*/ 61363 h 313232"/>
              <a:gd name="connsiteX15" fmla="*/ 264449 w 393110"/>
              <a:gd name="connsiteY15" fmla="*/ 67885 h 313232"/>
              <a:gd name="connsiteX16" fmla="*/ 251397 w 393110"/>
              <a:gd name="connsiteY16" fmla="*/ 70853 h 313232"/>
              <a:gd name="connsiteX17" fmla="*/ 242500 w 393110"/>
              <a:gd name="connsiteY17" fmla="*/ 76769 h 313232"/>
              <a:gd name="connsiteX18" fmla="*/ 236575 w 393110"/>
              <a:gd name="connsiteY18" fmla="*/ 85673 h 313232"/>
              <a:gd name="connsiteX19" fmla="*/ 227086 w 393110"/>
              <a:gd name="connsiteY19" fmla="*/ 95144 h 313232"/>
              <a:gd name="connsiteX20" fmla="*/ 233012 w 393110"/>
              <a:gd name="connsiteY20" fmla="*/ 111155 h 313232"/>
              <a:gd name="connsiteX21" fmla="*/ 251397 w 393110"/>
              <a:gd name="connsiteY21" fmla="*/ 111155 h 313232"/>
              <a:gd name="connsiteX22" fmla="*/ 257323 w 393110"/>
              <a:gd name="connsiteY22" fmla="*/ 117072 h 313232"/>
              <a:gd name="connsiteX23" fmla="*/ 251397 w 393110"/>
              <a:gd name="connsiteY23" fmla="*/ 125956 h 313232"/>
              <a:gd name="connsiteX24" fmla="*/ 273346 w 393110"/>
              <a:gd name="connsiteY24" fmla="*/ 150852 h 313232"/>
              <a:gd name="connsiteX25" fmla="*/ 288759 w 393110"/>
              <a:gd name="connsiteY25" fmla="*/ 159737 h 313232"/>
              <a:gd name="connsiteX26" fmla="*/ 368799 w 393110"/>
              <a:gd name="connsiteY26" fmla="*/ 189963 h 313232"/>
              <a:gd name="connsiteX27" fmla="*/ 393110 w 393110"/>
              <a:gd name="connsiteY27" fmla="*/ 189963 h 313232"/>
              <a:gd name="connsiteX28" fmla="*/ 316614 w 393110"/>
              <a:gd name="connsiteY28" fmla="*/ 269962 h 313232"/>
              <a:gd name="connsiteX29" fmla="*/ 307126 w 393110"/>
              <a:gd name="connsiteY29" fmla="*/ 269962 h 313232"/>
              <a:gd name="connsiteX30" fmla="*/ 273346 w 393110"/>
              <a:gd name="connsiteY30" fmla="*/ 279452 h 313232"/>
              <a:gd name="connsiteX31" fmla="*/ 264449 w 393110"/>
              <a:gd name="connsiteY31" fmla="*/ 294858 h 313232"/>
              <a:gd name="connsiteX32" fmla="*/ 249035 w 393110"/>
              <a:gd name="connsiteY32" fmla="*/ 294858 h 313232"/>
              <a:gd name="connsiteX33" fmla="*/ 236575 w 393110"/>
              <a:gd name="connsiteY33" fmla="*/ 300775 h 313232"/>
              <a:gd name="connsiteX34" fmla="*/ 218189 w 393110"/>
              <a:gd name="connsiteY34" fmla="*/ 300775 h 313232"/>
              <a:gd name="connsiteX35" fmla="*/ 208701 w 393110"/>
              <a:gd name="connsiteY35" fmla="*/ 294858 h 313232"/>
              <a:gd name="connsiteX36" fmla="*/ 193287 w 393110"/>
              <a:gd name="connsiteY36" fmla="*/ 294858 h 313232"/>
              <a:gd name="connsiteX37" fmla="*/ 184390 w 393110"/>
              <a:gd name="connsiteY37" fmla="*/ 294858 h 313232"/>
              <a:gd name="connsiteX38" fmla="*/ 171949 w 393110"/>
              <a:gd name="connsiteY38" fmla="*/ 313232 h 313232"/>
              <a:gd name="connsiteX39" fmla="*/ 144665 w 393110"/>
              <a:gd name="connsiteY39" fmla="*/ 309679 h 313232"/>
              <a:gd name="connsiteX40" fmla="*/ 119764 w 393110"/>
              <a:gd name="connsiteY40" fmla="*/ 294858 h 313232"/>
              <a:gd name="connsiteX41" fmla="*/ 88937 w 393110"/>
              <a:gd name="connsiteY41" fmla="*/ 285368 h 313232"/>
              <a:gd name="connsiteX42" fmla="*/ 74114 w 393110"/>
              <a:gd name="connsiteY42" fmla="*/ 279452 h 313232"/>
              <a:gd name="connsiteX43" fmla="*/ 74114 w 393110"/>
              <a:gd name="connsiteY43" fmla="*/ 261078 h 313232"/>
              <a:gd name="connsiteX44" fmla="*/ 64626 w 393110"/>
              <a:gd name="connsiteY44" fmla="*/ 261078 h 313232"/>
              <a:gd name="connsiteX45" fmla="*/ 58110 w 393110"/>
              <a:gd name="connsiteY45" fmla="*/ 248640 h 313232"/>
              <a:gd name="connsiteX46" fmla="*/ 55728 w 393110"/>
              <a:gd name="connsiteY46" fmla="*/ 236787 h 313232"/>
              <a:gd name="connsiteX47" fmla="*/ 33799 w 393110"/>
              <a:gd name="connsiteY47" fmla="*/ 221381 h 313232"/>
              <a:gd name="connsiteX48" fmla="*/ 18386 w 393110"/>
              <a:gd name="connsiteY48" fmla="*/ 205369 h 313232"/>
              <a:gd name="connsiteX49" fmla="*/ 0 w 393110"/>
              <a:gd name="connsiteY49" fmla="*/ 196485 h 313232"/>
              <a:gd name="connsiteX50" fmla="*/ 0 w 393110"/>
              <a:gd name="connsiteY50" fmla="*/ 181079 h 313232"/>
              <a:gd name="connsiteX51" fmla="*/ 18386 w 393110"/>
              <a:gd name="connsiteY51" fmla="*/ 181079 h 313232"/>
              <a:gd name="connsiteX52" fmla="*/ 30827 w 393110"/>
              <a:gd name="connsiteY52" fmla="*/ 175143 h 313232"/>
              <a:gd name="connsiteX53" fmla="*/ 30827 w 393110"/>
              <a:gd name="connsiteY53" fmla="*/ 147298 h 313232"/>
              <a:gd name="connsiteX54" fmla="*/ 33799 w 393110"/>
              <a:gd name="connsiteY54" fmla="*/ 135446 h 313232"/>
              <a:gd name="connsiteX55" fmla="*/ 33799 w 393110"/>
              <a:gd name="connsiteY55" fmla="*/ 125956 h 313232"/>
              <a:gd name="connsiteX56" fmla="*/ 40315 w 393110"/>
              <a:gd name="connsiteY56" fmla="*/ 117072 h 313232"/>
              <a:gd name="connsiteX57" fmla="*/ 49803 w 393110"/>
              <a:gd name="connsiteY57" fmla="*/ 117072 h 313232"/>
              <a:gd name="connsiteX58" fmla="*/ 55728 w 393110"/>
              <a:gd name="connsiteY58" fmla="*/ 111155 h 313232"/>
              <a:gd name="connsiteX59" fmla="*/ 58110 w 393110"/>
              <a:gd name="connsiteY59" fmla="*/ 85673 h 313232"/>
              <a:gd name="connsiteX60" fmla="*/ 70551 w 393110"/>
              <a:gd name="connsiteY60" fmla="*/ 67885 h 313232"/>
              <a:gd name="connsiteX61" fmla="*/ 80039 w 393110"/>
              <a:gd name="connsiteY61" fmla="*/ 61363 h 313232"/>
              <a:gd name="connsiteX62" fmla="*/ 83012 w 393110"/>
              <a:gd name="connsiteY62" fmla="*/ 45957 h 313232"/>
              <a:gd name="connsiteX63" fmla="*/ 88937 w 393110"/>
              <a:gd name="connsiteY63" fmla="*/ 12782 h 313232"/>
              <a:gd name="connsiteX64" fmla="*/ 89199 w 393110"/>
              <a:gd name="connsiteY64" fmla="*/ 11851 h 313232"/>
              <a:gd name="connsiteX65" fmla="*/ 112448 w 393110"/>
              <a:gd name="connsiteY65" fmla="*/ 13337 h 313232"/>
              <a:gd name="connsiteX66" fmla="*/ 110534 w 393110"/>
              <a:gd name="connsiteY66" fmla="*/ 0 h 313232"/>
              <a:gd name="connsiteX0" fmla="*/ 249220 w 393110"/>
              <a:gd name="connsiteY0" fmla="*/ 60300 h 313232"/>
              <a:gd name="connsiteX1" fmla="*/ 236575 w 393110"/>
              <a:gd name="connsiteY1" fmla="*/ 51893 h 313232"/>
              <a:gd name="connsiteX2" fmla="*/ 249733 w 393110"/>
              <a:gd name="connsiteY2" fmla="*/ 60300 h 313232"/>
              <a:gd name="connsiteX3" fmla="*/ 249220 w 393110"/>
              <a:gd name="connsiteY3" fmla="*/ 60300 h 313232"/>
              <a:gd name="connsiteX4" fmla="*/ 110534 w 393110"/>
              <a:gd name="connsiteY4" fmla="*/ 0 h 313232"/>
              <a:gd name="connsiteX5" fmla="*/ 127684 w 393110"/>
              <a:gd name="connsiteY5" fmla="*/ 15255 h 313232"/>
              <a:gd name="connsiteX6" fmla="*/ 141041 w 393110"/>
              <a:gd name="connsiteY6" fmla="*/ 20964 h 313232"/>
              <a:gd name="connsiteX7" fmla="*/ 175305 w 393110"/>
              <a:gd name="connsiteY7" fmla="*/ 28577 h 313232"/>
              <a:gd name="connsiteX8" fmla="*/ 196263 w 393110"/>
              <a:gd name="connsiteY8" fmla="*/ 47623 h 313232"/>
              <a:gd name="connsiteX9" fmla="*/ 240303 w 393110"/>
              <a:gd name="connsiteY9" fmla="*/ 75693 h 313232"/>
              <a:gd name="connsiteX10" fmla="*/ 249220 w 393110"/>
              <a:gd name="connsiteY10" fmla="*/ 69784 h 313232"/>
              <a:gd name="connsiteX11" fmla="*/ 262279 w 393110"/>
              <a:gd name="connsiteY11" fmla="*/ 66792 h 313232"/>
              <a:gd name="connsiteX12" fmla="*/ 256320 w 393110"/>
              <a:gd name="connsiteY12" fmla="*/ 61363 h 313232"/>
              <a:gd name="connsiteX13" fmla="*/ 257323 w 393110"/>
              <a:gd name="connsiteY13" fmla="*/ 61363 h 313232"/>
              <a:gd name="connsiteX14" fmla="*/ 264449 w 393110"/>
              <a:gd name="connsiteY14" fmla="*/ 67885 h 313232"/>
              <a:gd name="connsiteX15" fmla="*/ 251397 w 393110"/>
              <a:gd name="connsiteY15" fmla="*/ 70853 h 313232"/>
              <a:gd name="connsiteX16" fmla="*/ 242500 w 393110"/>
              <a:gd name="connsiteY16" fmla="*/ 76769 h 313232"/>
              <a:gd name="connsiteX17" fmla="*/ 236575 w 393110"/>
              <a:gd name="connsiteY17" fmla="*/ 85673 h 313232"/>
              <a:gd name="connsiteX18" fmla="*/ 227086 w 393110"/>
              <a:gd name="connsiteY18" fmla="*/ 95144 h 313232"/>
              <a:gd name="connsiteX19" fmla="*/ 233012 w 393110"/>
              <a:gd name="connsiteY19" fmla="*/ 111155 h 313232"/>
              <a:gd name="connsiteX20" fmla="*/ 251397 w 393110"/>
              <a:gd name="connsiteY20" fmla="*/ 111155 h 313232"/>
              <a:gd name="connsiteX21" fmla="*/ 257323 w 393110"/>
              <a:gd name="connsiteY21" fmla="*/ 117072 h 313232"/>
              <a:gd name="connsiteX22" fmla="*/ 251397 w 393110"/>
              <a:gd name="connsiteY22" fmla="*/ 125956 h 313232"/>
              <a:gd name="connsiteX23" fmla="*/ 273346 w 393110"/>
              <a:gd name="connsiteY23" fmla="*/ 150852 h 313232"/>
              <a:gd name="connsiteX24" fmla="*/ 288759 w 393110"/>
              <a:gd name="connsiteY24" fmla="*/ 159737 h 313232"/>
              <a:gd name="connsiteX25" fmla="*/ 368799 w 393110"/>
              <a:gd name="connsiteY25" fmla="*/ 189963 h 313232"/>
              <a:gd name="connsiteX26" fmla="*/ 393110 w 393110"/>
              <a:gd name="connsiteY26" fmla="*/ 189963 h 313232"/>
              <a:gd name="connsiteX27" fmla="*/ 316614 w 393110"/>
              <a:gd name="connsiteY27" fmla="*/ 269962 h 313232"/>
              <a:gd name="connsiteX28" fmla="*/ 307126 w 393110"/>
              <a:gd name="connsiteY28" fmla="*/ 269962 h 313232"/>
              <a:gd name="connsiteX29" fmla="*/ 273346 w 393110"/>
              <a:gd name="connsiteY29" fmla="*/ 279452 h 313232"/>
              <a:gd name="connsiteX30" fmla="*/ 264449 w 393110"/>
              <a:gd name="connsiteY30" fmla="*/ 294858 h 313232"/>
              <a:gd name="connsiteX31" fmla="*/ 249035 w 393110"/>
              <a:gd name="connsiteY31" fmla="*/ 294858 h 313232"/>
              <a:gd name="connsiteX32" fmla="*/ 236575 w 393110"/>
              <a:gd name="connsiteY32" fmla="*/ 300775 h 313232"/>
              <a:gd name="connsiteX33" fmla="*/ 218189 w 393110"/>
              <a:gd name="connsiteY33" fmla="*/ 300775 h 313232"/>
              <a:gd name="connsiteX34" fmla="*/ 208701 w 393110"/>
              <a:gd name="connsiteY34" fmla="*/ 294858 h 313232"/>
              <a:gd name="connsiteX35" fmla="*/ 193287 w 393110"/>
              <a:gd name="connsiteY35" fmla="*/ 294858 h 313232"/>
              <a:gd name="connsiteX36" fmla="*/ 184390 w 393110"/>
              <a:gd name="connsiteY36" fmla="*/ 294858 h 313232"/>
              <a:gd name="connsiteX37" fmla="*/ 171949 w 393110"/>
              <a:gd name="connsiteY37" fmla="*/ 313232 h 313232"/>
              <a:gd name="connsiteX38" fmla="*/ 144665 w 393110"/>
              <a:gd name="connsiteY38" fmla="*/ 309679 h 313232"/>
              <a:gd name="connsiteX39" fmla="*/ 119764 w 393110"/>
              <a:gd name="connsiteY39" fmla="*/ 294858 h 313232"/>
              <a:gd name="connsiteX40" fmla="*/ 88937 w 393110"/>
              <a:gd name="connsiteY40" fmla="*/ 285368 h 313232"/>
              <a:gd name="connsiteX41" fmla="*/ 74114 w 393110"/>
              <a:gd name="connsiteY41" fmla="*/ 279452 h 313232"/>
              <a:gd name="connsiteX42" fmla="*/ 74114 w 393110"/>
              <a:gd name="connsiteY42" fmla="*/ 261078 h 313232"/>
              <a:gd name="connsiteX43" fmla="*/ 64626 w 393110"/>
              <a:gd name="connsiteY43" fmla="*/ 261078 h 313232"/>
              <a:gd name="connsiteX44" fmla="*/ 58110 w 393110"/>
              <a:gd name="connsiteY44" fmla="*/ 248640 h 313232"/>
              <a:gd name="connsiteX45" fmla="*/ 55728 w 393110"/>
              <a:gd name="connsiteY45" fmla="*/ 236787 h 313232"/>
              <a:gd name="connsiteX46" fmla="*/ 33799 w 393110"/>
              <a:gd name="connsiteY46" fmla="*/ 221381 h 313232"/>
              <a:gd name="connsiteX47" fmla="*/ 18386 w 393110"/>
              <a:gd name="connsiteY47" fmla="*/ 205369 h 313232"/>
              <a:gd name="connsiteX48" fmla="*/ 0 w 393110"/>
              <a:gd name="connsiteY48" fmla="*/ 196485 h 313232"/>
              <a:gd name="connsiteX49" fmla="*/ 0 w 393110"/>
              <a:gd name="connsiteY49" fmla="*/ 181079 h 313232"/>
              <a:gd name="connsiteX50" fmla="*/ 18386 w 393110"/>
              <a:gd name="connsiteY50" fmla="*/ 181079 h 313232"/>
              <a:gd name="connsiteX51" fmla="*/ 30827 w 393110"/>
              <a:gd name="connsiteY51" fmla="*/ 175143 h 313232"/>
              <a:gd name="connsiteX52" fmla="*/ 30827 w 393110"/>
              <a:gd name="connsiteY52" fmla="*/ 147298 h 313232"/>
              <a:gd name="connsiteX53" fmla="*/ 33799 w 393110"/>
              <a:gd name="connsiteY53" fmla="*/ 135446 h 313232"/>
              <a:gd name="connsiteX54" fmla="*/ 33799 w 393110"/>
              <a:gd name="connsiteY54" fmla="*/ 125956 h 313232"/>
              <a:gd name="connsiteX55" fmla="*/ 40315 w 393110"/>
              <a:gd name="connsiteY55" fmla="*/ 117072 h 313232"/>
              <a:gd name="connsiteX56" fmla="*/ 49803 w 393110"/>
              <a:gd name="connsiteY56" fmla="*/ 117072 h 313232"/>
              <a:gd name="connsiteX57" fmla="*/ 55728 w 393110"/>
              <a:gd name="connsiteY57" fmla="*/ 111155 h 313232"/>
              <a:gd name="connsiteX58" fmla="*/ 58110 w 393110"/>
              <a:gd name="connsiteY58" fmla="*/ 85673 h 313232"/>
              <a:gd name="connsiteX59" fmla="*/ 70551 w 393110"/>
              <a:gd name="connsiteY59" fmla="*/ 67885 h 313232"/>
              <a:gd name="connsiteX60" fmla="*/ 80039 w 393110"/>
              <a:gd name="connsiteY60" fmla="*/ 61363 h 313232"/>
              <a:gd name="connsiteX61" fmla="*/ 83012 w 393110"/>
              <a:gd name="connsiteY61" fmla="*/ 45957 h 313232"/>
              <a:gd name="connsiteX62" fmla="*/ 88937 w 393110"/>
              <a:gd name="connsiteY62" fmla="*/ 12782 h 313232"/>
              <a:gd name="connsiteX63" fmla="*/ 89199 w 393110"/>
              <a:gd name="connsiteY63" fmla="*/ 11851 h 313232"/>
              <a:gd name="connsiteX64" fmla="*/ 112448 w 393110"/>
              <a:gd name="connsiteY64" fmla="*/ 13337 h 313232"/>
              <a:gd name="connsiteX65" fmla="*/ 110534 w 393110"/>
              <a:gd name="connsiteY65" fmla="*/ 0 h 313232"/>
              <a:gd name="connsiteX0" fmla="*/ 249220 w 393110"/>
              <a:gd name="connsiteY0" fmla="*/ 60300 h 313232"/>
              <a:gd name="connsiteX1" fmla="*/ 236575 w 393110"/>
              <a:gd name="connsiteY1" fmla="*/ 51893 h 313232"/>
              <a:gd name="connsiteX2" fmla="*/ 249733 w 393110"/>
              <a:gd name="connsiteY2" fmla="*/ 60300 h 313232"/>
              <a:gd name="connsiteX3" fmla="*/ 249220 w 393110"/>
              <a:gd name="connsiteY3" fmla="*/ 60300 h 313232"/>
              <a:gd name="connsiteX4" fmla="*/ 110534 w 393110"/>
              <a:gd name="connsiteY4" fmla="*/ 0 h 313232"/>
              <a:gd name="connsiteX5" fmla="*/ 127684 w 393110"/>
              <a:gd name="connsiteY5" fmla="*/ 15255 h 313232"/>
              <a:gd name="connsiteX6" fmla="*/ 141041 w 393110"/>
              <a:gd name="connsiteY6" fmla="*/ 20964 h 313232"/>
              <a:gd name="connsiteX7" fmla="*/ 175305 w 393110"/>
              <a:gd name="connsiteY7" fmla="*/ 28577 h 313232"/>
              <a:gd name="connsiteX8" fmla="*/ 196263 w 393110"/>
              <a:gd name="connsiteY8" fmla="*/ 47623 h 313232"/>
              <a:gd name="connsiteX9" fmla="*/ 240303 w 393110"/>
              <a:gd name="connsiteY9" fmla="*/ 75693 h 313232"/>
              <a:gd name="connsiteX10" fmla="*/ 249220 w 393110"/>
              <a:gd name="connsiteY10" fmla="*/ 69784 h 313232"/>
              <a:gd name="connsiteX11" fmla="*/ 262279 w 393110"/>
              <a:gd name="connsiteY11" fmla="*/ 66792 h 313232"/>
              <a:gd name="connsiteX12" fmla="*/ 256320 w 393110"/>
              <a:gd name="connsiteY12" fmla="*/ 61363 h 313232"/>
              <a:gd name="connsiteX13" fmla="*/ 257323 w 393110"/>
              <a:gd name="connsiteY13" fmla="*/ 61363 h 313232"/>
              <a:gd name="connsiteX14" fmla="*/ 264449 w 393110"/>
              <a:gd name="connsiteY14" fmla="*/ 67885 h 313232"/>
              <a:gd name="connsiteX15" fmla="*/ 242500 w 393110"/>
              <a:gd name="connsiteY15" fmla="*/ 76769 h 313232"/>
              <a:gd name="connsiteX16" fmla="*/ 236575 w 393110"/>
              <a:gd name="connsiteY16" fmla="*/ 85673 h 313232"/>
              <a:gd name="connsiteX17" fmla="*/ 227086 w 393110"/>
              <a:gd name="connsiteY17" fmla="*/ 95144 h 313232"/>
              <a:gd name="connsiteX18" fmla="*/ 233012 w 393110"/>
              <a:gd name="connsiteY18" fmla="*/ 111155 h 313232"/>
              <a:gd name="connsiteX19" fmla="*/ 251397 w 393110"/>
              <a:gd name="connsiteY19" fmla="*/ 111155 h 313232"/>
              <a:gd name="connsiteX20" fmla="*/ 257323 w 393110"/>
              <a:gd name="connsiteY20" fmla="*/ 117072 h 313232"/>
              <a:gd name="connsiteX21" fmla="*/ 251397 w 393110"/>
              <a:gd name="connsiteY21" fmla="*/ 125956 h 313232"/>
              <a:gd name="connsiteX22" fmla="*/ 273346 w 393110"/>
              <a:gd name="connsiteY22" fmla="*/ 150852 h 313232"/>
              <a:gd name="connsiteX23" fmla="*/ 288759 w 393110"/>
              <a:gd name="connsiteY23" fmla="*/ 159737 h 313232"/>
              <a:gd name="connsiteX24" fmla="*/ 368799 w 393110"/>
              <a:gd name="connsiteY24" fmla="*/ 189963 h 313232"/>
              <a:gd name="connsiteX25" fmla="*/ 393110 w 393110"/>
              <a:gd name="connsiteY25" fmla="*/ 189963 h 313232"/>
              <a:gd name="connsiteX26" fmla="*/ 316614 w 393110"/>
              <a:gd name="connsiteY26" fmla="*/ 269962 h 313232"/>
              <a:gd name="connsiteX27" fmla="*/ 307126 w 393110"/>
              <a:gd name="connsiteY27" fmla="*/ 269962 h 313232"/>
              <a:gd name="connsiteX28" fmla="*/ 273346 w 393110"/>
              <a:gd name="connsiteY28" fmla="*/ 279452 h 313232"/>
              <a:gd name="connsiteX29" fmla="*/ 264449 w 393110"/>
              <a:gd name="connsiteY29" fmla="*/ 294858 h 313232"/>
              <a:gd name="connsiteX30" fmla="*/ 249035 w 393110"/>
              <a:gd name="connsiteY30" fmla="*/ 294858 h 313232"/>
              <a:gd name="connsiteX31" fmla="*/ 236575 w 393110"/>
              <a:gd name="connsiteY31" fmla="*/ 300775 h 313232"/>
              <a:gd name="connsiteX32" fmla="*/ 218189 w 393110"/>
              <a:gd name="connsiteY32" fmla="*/ 300775 h 313232"/>
              <a:gd name="connsiteX33" fmla="*/ 208701 w 393110"/>
              <a:gd name="connsiteY33" fmla="*/ 294858 h 313232"/>
              <a:gd name="connsiteX34" fmla="*/ 193287 w 393110"/>
              <a:gd name="connsiteY34" fmla="*/ 294858 h 313232"/>
              <a:gd name="connsiteX35" fmla="*/ 184390 w 393110"/>
              <a:gd name="connsiteY35" fmla="*/ 294858 h 313232"/>
              <a:gd name="connsiteX36" fmla="*/ 171949 w 393110"/>
              <a:gd name="connsiteY36" fmla="*/ 313232 h 313232"/>
              <a:gd name="connsiteX37" fmla="*/ 144665 w 393110"/>
              <a:gd name="connsiteY37" fmla="*/ 309679 h 313232"/>
              <a:gd name="connsiteX38" fmla="*/ 119764 w 393110"/>
              <a:gd name="connsiteY38" fmla="*/ 294858 h 313232"/>
              <a:gd name="connsiteX39" fmla="*/ 88937 w 393110"/>
              <a:gd name="connsiteY39" fmla="*/ 285368 h 313232"/>
              <a:gd name="connsiteX40" fmla="*/ 74114 w 393110"/>
              <a:gd name="connsiteY40" fmla="*/ 279452 h 313232"/>
              <a:gd name="connsiteX41" fmla="*/ 74114 w 393110"/>
              <a:gd name="connsiteY41" fmla="*/ 261078 h 313232"/>
              <a:gd name="connsiteX42" fmla="*/ 64626 w 393110"/>
              <a:gd name="connsiteY42" fmla="*/ 261078 h 313232"/>
              <a:gd name="connsiteX43" fmla="*/ 58110 w 393110"/>
              <a:gd name="connsiteY43" fmla="*/ 248640 h 313232"/>
              <a:gd name="connsiteX44" fmla="*/ 55728 w 393110"/>
              <a:gd name="connsiteY44" fmla="*/ 236787 h 313232"/>
              <a:gd name="connsiteX45" fmla="*/ 33799 w 393110"/>
              <a:gd name="connsiteY45" fmla="*/ 221381 h 313232"/>
              <a:gd name="connsiteX46" fmla="*/ 18386 w 393110"/>
              <a:gd name="connsiteY46" fmla="*/ 205369 h 313232"/>
              <a:gd name="connsiteX47" fmla="*/ 0 w 393110"/>
              <a:gd name="connsiteY47" fmla="*/ 196485 h 313232"/>
              <a:gd name="connsiteX48" fmla="*/ 0 w 393110"/>
              <a:gd name="connsiteY48" fmla="*/ 181079 h 313232"/>
              <a:gd name="connsiteX49" fmla="*/ 18386 w 393110"/>
              <a:gd name="connsiteY49" fmla="*/ 181079 h 313232"/>
              <a:gd name="connsiteX50" fmla="*/ 30827 w 393110"/>
              <a:gd name="connsiteY50" fmla="*/ 175143 h 313232"/>
              <a:gd name="connsiteX51" fmla="*/ 30827 w 393110"/>
              <a:gd name="connsiteY51" fmla="*/ 147298 h 313232"/>
              <a:gd name="connsiteX52" fmla="*/ 33799 w 393110"/>
              <a:gd name="connsiteY52" fmla="*/ 135446 h 313232"/>
              <a:gd name="connsiteX53" fmla="*/ 33799 w 393110"/>
              <a:gd name="connsiteY53" fmla="*/ 125956 h 313232"/>
              <a:gd name="connsiteX54" fmla="*/ 40315 w 393110"/>
              <a:gd name="connsiteY54" fmla="*/ 117072 h 313232"/>
              <a:gd name="connsiteX55" fmla="*/ 49803 w 393110"/>
              <a:gd name="connsiteY55" fmla="*/ 117072 h 313232"/>
              <a:gd name="connsiteX56" fmla="*/ 55728 w 393110"/>
              <a:gd name="connsiteY56" fmla="*/ 111155 h 313232"/>
              <a:gd name="connsiteX57" fmla="*/ 58110 w 393110"/>
              <a:gd name="connsiteY57" fmla="*/ 85673 h 313232"/>
              <a:gd name="connsiteX58" fmla="*/ 70551 w 393110"/>
              <a:gd name="connsiteY58" fmla="*/ 67885 h 313232"/>
              <a:gd name="connsiteX59" fmla="*/ 80039 w 393110"/>
              <a:gd name="connsiteY59" fmla="*/ 61363 h 313232"/>
              <a:gd name="connsiteX60" fmla="*/ 83012 w 393110"/>
              <a:gd name="connsiteY60" fmla="*/ 45957 h 313232"/>
              <a:gd name="connsiteX61" fmla="*/ 88937 w 393110"/>
              <a:gd name="connsiteY61" fmla="*/ 12782 h 313232"/>
              <a:gd name="connsiteX62" fmla="*/ 89199 w 393110"/>
              <a:gd name="connsiteY62" fmla="*/ 11851 h 313232"/>
              <a:gd name="connsiteX63" fmla="*/ 112448 w 393110"/>
              <a:gd name="connsiteY63" fmla="*/ 13337 h 313232"/>
              <a:gd name="connsiteX64" fmla="*/ 110534 w 393110"/>
              <a:gd name="connsiteY64" fmla="*/ 0 h 313232"/>
              <a:gd name="connsiteX0" fmla="*/ 249220 w 393110"/>
              <a:gd name="connsiteY0" fmla="*/ 60300 h 313232"/>
              <a:gd name="connsiteX1" fmla="*/ 236575 w 393110"/>
              <a:gd name="connsiteY1" fmla="*/ 51893 h 313232"/>
              <a:gd name="connsiteX2" fmla="*/ 249733 w 393110"/>
              <a:gd name="connsiteY2" fmla="*/ 60300 h 313232"/>
              <a:gd name="connsiteX3" fmla="*/ 249220 w 393110"/>
              <a:gd name="connsiteY3" fmla="*/ 60300 h 313232"/>
              <a:gd name="connsiteX4" fmla="*/ 110534 w 393110"/>
              <a:gd name="connsiteY4" fmla="*/ 0 h 313232"/>
              <a:gd name="connsiteX5" fmla="*/ 127684 w 393110"/>
              <a:gd name="connsiteY5" fmla="*/ 15255 h 313232"/>
              <a:gd name="connsiteX6" fmla="*/ 141041 w 393110"/>
              <a:gd name="connsiteY6" fmla="*/ 20964 h 313232"/>
              <a:gd name="connsiteX7" fmla="*/ 175305 w 393110"/>
              <a:gd name="connsiteY7" fmla="*/ 28577 h 313232"/>
              <a:gd name="connsiteX8" fmla="*/ 196263 w 393110"/>
              <a:gd name="connsiteY8" fmla="*/ 47623 h 313232"/>
              <a:gd name="connsiteX9" fmla="*/ 240303 w 393110"/>
              <a:gd name="connsiteY9" fmla="*/ 75693 h 313232"/>
              <a:gd name="connsiteX10" fmla="*/ 249220 w 393110"/>
              <a:gd name="connsiteY10" fmla="*/ 69784 h 313232"/>
              <a:gd name="connsiteX11" fmla="*/ 262279 w 393110"/>
              <a:gd name="connsiteY11" fmla="*/ 66792 h 313232"/>
              <a:gd name="connsiteX12" fmla="*/ 256320 w 393110"/>
              <a:gd name="connsiteY12" fmla="*/ 61363 h 313232"/>
              <a:gd name="connsiteX13" fmla="*/ 257323 w 393110"/>
              <a:gd name="connsiteY13" fmla="*/ 61363 h 313232"/>
              <a:gd name="connsiteX14" fmla="*/ 242500 w 393110"/>
              <a:gd name="connsiteY14" fmla="*/ 76769 h 313232"/>
              <a:gd name="connsiteX15" fmla="*/ 236575 w 393110"/>
              <a:gd name="connsiteY15" fmla="*/ 85673 h 313232"/>
              <a:gd name="connsiteX16" fmla="*/ 227086 w 393110"/>
              <a:gd name="connsiteY16" fmla="*/ 95144 h 313232"/>
              <a:gd name="connsiteX17" fmla="*/ 233012 w 393110"/>
              <a:gd name="connsiteY17" fmla="*/ 111155 h 313232"/>
              <a:gd name="connsiteX18" fmla="*/ 251397 w 393110"/>
              <a:gd name="connsiteY18" fmla="*/ 111155 h 313232"/>
              <a:gd name="connsiteX19" fmla="*/ 257323 w 393110"/>
              <a:gd name="connsiteY19" fmla="*/ 117072 h 313232"/>
              <a:gd name="connsiteX20" fmla="*/ 251397 w 393110"/>
              <a:gd name="connsiteY20" fmla="*/ 125956 h 313232"/>
              <a:gd name="connsiteX21" fmla="*/ 273346 w 393110"/>
              <a:gd name="connsiteY21" fmla="*/ 150852 h 313232"/>
              <a:gd name="connsiteX22" fmla="*/ 288759 w 393110"/>
              <a:gd name="connsiteY22" fmla="*/ 159737 h 313232"/>
              <a:gd name="connsiteX23" fmla="*/ 368799 w 393110"/>
              <a:gd name="connsiteY23" fmla="*/ 189963 h 313232"/>
              <a:gd name="connsiteX24" fmla="*/ 393110 w 393110"/>
              <a:gd name="connsiteY24" fmla="*/ 189963 h 313232"/>
              <a:gd name="connsiteX25" fmla="*/ 316614 w 393110"/>
              <a:gd name="connsiteY25" fmla="*/ 269962 h 313232"/>
              <a:gd name="connsiteX26" fmla="*/ 307126 w 393110"/>
              <a:gd name="connsiteY26" fmla="*/ 269962 h 313232"/>
              <a:gd name="connsiteX27" fmla="*/ 273346 w 393110"/>
              <a:gd name="connsiteY27" fmla="*/ 279452 h 313232"/>
              <a:gd name="connsiteX28" fmla="*/ 264449 w 393110"/>
              <a:gd name="connsiteY28" fmla="*/ 294858 h 313232"/>
              <a:gd name="connsiteX29" fmla="*/ 249035 w 393110"/>
              <a:gd name="connsiteY29" fmla="*/ 294858 h 313232"/>
              <a:gd name="connsiteX30" fmla="*/ 236575 w 393110"/>
              <a:gd name="connsiteY30" fmla="*/ 300775 h 313232"/>
              <a:gd name="connsiteX31" fmla="*/ 218189 w 393110"/>
              <a:gd name="connsiteY31" fmla="*/ 300775 h 313232"/>
              <a:gd name="connsiteX32" fmla="*/ 208701 w 393110"/>
              <a:gd name="connsiteY32" fmla="*/ 294858 h 313232"/>
              <a:gd name="connsiteX33" fmla="*/ 193287 w 393110"/>
              <a:gd name="connsiteY33" fmla="*/ 294858 h 313232"/>
              <a:gd name="connsiteX34" fmla="*/ 184390 w 393110"/>
              <a:gd name="connsiteY34" fmla="*/ 294858 h 313232"/>
              <a:gd name="connsiteX35" fmla="*/ 171949 w 393110"/>
              <a:gd name="connsiteY35" fmla="*/ 313232 h 313232"/>
              <a:gd name="connsiteX36" fmla="*/ 144665 w 393110"/>
              <a:gd name="connsiteY36" fmla="*/ 309679 h 313232"/>
              <a:gd name="connsiteX37" fmla="*/ 119764 w 393110"/>
              <a:gd name="connsiteY37" fmla="*/ 294858 h 313232"/>
              <a:gd name="connsiteX38" fmla="*/ 88937 w 393110"/>
              <a:gd name="connsiteY38" fmla="*/ 285368 h 313232"/>
              <a:gd name="connsiteX39" fmla="*/ 74114 w 393110"/>
              <a:gd name="connsiteY39" fmla="*/ 279452 h 313232"/>
              <a:gd name="connsiteX40" fmla="*/ 74114 w 393110"/>
              <a:gd name="connsiteY40" fmla="*/ 261078 h 313232"/>
              <a:gd name="connsiteX41" fmla="*/ 64626 w 393110"/>
              <a:gd name="connsiteY41" fmla="*/ 261078 h 313232"/>
              <a:gd name="connsiteX42" fmla="*/ 58110 w 393110"/>
              <a:gd name="connsiteY42" fmla="*/ 248640 h 313232"/>
              <a:gd name="connsiteX43" fmla="*/ 55728 w 393110"/>
              <a:gd name="connsiteY43" fmla="*/ 236787 h 313232"/>
              <a:gd name="connsiteX44" fmla="*/ 33799 w 393110"/>
              <a:gd name="connsiteY44" fmla="*/ 221381 h 313232"/>
              <a:gd name="connsiteX45" fmla="*/ 18386 w 393110"/>
              <a:gd name="connsiteY45" fmla="*/ 205369 h 313232"/>
              <a:gd name="connsiteX46" fmla="*/ 0 w 393110"/>
              <a:gd name="connsiteY46" fmla="*/ 196485 h 313232"/>
              <a:gd name="connsiteX47" fmla="*/ 0 w 393110"/>
              <a:gd name="connsiteY47" fmla="*/ 181079 h 313232"/>
              <a:gd name="connsiteX48" fmla="*/ 18386 w 393110"/>
              <a:gd name="connsiteY48" fmla="*/ 181079 h 313232"/>
              <a:gd name="connsiteX49" fmla="*/ 30827 w 393110"/>
              <a:gd name="connsiteY49" fmla="*/ 175143 h 313232"/>
              <a:gd name="connsiteX50" fmla="*/ 30827 w 393110"/>
              <a:gd name="connsiteY50" fmla="*/ 147298 h 313232"/>
              <a:gd name="connsiteX51" fmla="*/ 33799 w 393110"/>
              <a:gd name="connsiteY51" fmla="*/ 135446 h 313232"/>
              <a:gd name="connsiteX52" fmla="*/ 33799 w 393110"/>
              <a:gd name="connsiteY52" fmla="*/ 125956 h 313232"/>
              <a:gd name="connsiteX53" fmla="*/ 40315 w 393110"/>
              <a:gd name="connsiteY53" fmla="*/ 117072 h 313232"/>
              <a:gd name="connsiteX54" fmla="*/ 49803 w 393110"/>
              <a:gd name="connsiteY54" fmla="*/ 117072 h 313232"/>
              <a:gd name="connsiteX55" fmla="*/ 55728 w 393110"/>
              <a:gd name="connsiteY55" fmla="*/ 111155 h 313232"/>
              <a:gd name="connsiteX56" fmla="*/ 58110 w 393110"/>
              <a:gd name="connsiteY56" fmla="*/ 85673 h 313232"/>
              <a:gd name="connsiteX57" fmla="*/ 70551 w 393110"/>
              <a:gd name="connsiteY57" fmla="*/ 67885 h 313232"/>
              <a:gd name="connsiteX58" fmla="*/ 80039 w 393110"/>
              <a:gd name="connsiteY58" fmla="*/ 61363 h 313232"/>
              <a:gd name="connsiteX59" fmla="*/ 83012 w 393110"/>
              <a:gd name="connsiteY59" fmla="*/ 45957 h 313232"/>
              <a:gd name="connsiteX60" fmla="*/ 88937 w 393110"/>
              <a:gd name="connsiteY60" fmla="*/ 12782 h 313232"/>
              <a:gd name="connsiteX61" fmla="*/ 89199 w 393110"/>
              <a:gd name="connsiteY61" fmla="*/ 11851 h 313232"/>
              <a:gd name="connsiteX62" fmla="*/ 112448 w 393110"/>
              <a:gd name="connsiteY62" fmla="*/ 13337 h 313232"/>
              <a:gd name="connsiteX63" fmla="*/ 110534 w 393110"/>
              <a:gd name="connsiteY63" fmla="*/ 0 h 313232"/>
              <a:gd name="connsiteX0" fmla="*/ 249220 w 393110"/>
              <a:gd name="connsiteY0" fmla="*/ 60300 h 313232"/>
              <a:gd name="connsiteX1" fmla="*/ 236575 w 393110"/>
              <a:gd name="connsiteY1" fmla="*/ 51893 h 313232"/>
              <a:gd name="connsiteX2" fmla="*/ 249733 w 393110"/>
              <a:gd name="connsiteY2" fmla="*/ 60300 h 313232"/>
              <a:gd name="connsiteX3" fmla="*/ 249220 w 393110"/>
              <a:gd name="connsiteY3" fmla="*/ 60300 h 313232"/>
              <a:gd name="connsiteX4" fmla="*/ 110534 w 393110"/>
              <a:gd name="connsiteY4" fmla="*/ 0 h 313232"/>
              <a:gd name="connsiteX5" fmla="*/ 127684 w 393110"/>
              <a:gd name="connsiteY5" fmla="*/ 15255 h 313232"/>
              <a:gd name="connsiteX6" fmla="*/ 141041 w 393110"/>
              <a:gd name="connsiteY6" fmla="*/ 20964 h 313232"/>
              <a:gd name="connsiteX7" fmla="*/ 175305 w 393110"/>
              <a:gd name="connsiteY7" fmla="*/ 28577 h 313232"/>
              <a:gd name="connsiteX8" fmla="*/ 196263 w 393110"/>
              <a:gd name="connsiteY8" fmla="*/ 47623 h 313232"/>
              <a:gd name="connsiteX9" fmla="*/ 240303 w 393110"/>
              <a:gd name="connsiteY9" fmla="*/ 75693 h 313232"/>
              <a:gd name="connsiteX10" fmla="*/ 249220 w 393110"/>
              <a:gd name="connsiteY10" fmla="*/ 69784 h 313232"/>
              <a:gd name="connsiteX11" fmla="*/ 262279 w 393110"/>
              <a:gd name="connsiteY11" fmla="*/ 66792 h 313232"/>
              <a:gd name="connsiteX12" fmla="*/ 256320 w 393110"/>
              <a:gd name="connsiteY12" fmla="*/ 61363 h 313232"/>
              <a:gd name="connsiteX13" fmla="*/ 242500 w 393110"/>
              <a:gd name="connsiteY13" fmla="*/ 76769 h 313232"/>
              <a:gd name="connsiteX14" fmla="*/ 236575 w 393110"/>
              <a:gd name="connsiteY14" fmla="*/ 85673 h 313232"/>
              <a:gd name="connsiteX15" fmla="*/ 227086 w 393110"/>
              <a:gd name="connsiteY15" fmla="*/ 95144 h 313232"/>
              <a:gd name="connsiteX16" fmla="*/ 233012 w 393110"/>
              <a:gd name="connsiteY16" fmla="*/ 111155 h 313232"/>
              <a:gd name="connsiteX17" fmla="*/ 251397 w 393110"/>
              <a:gd name="connsiteY17" fmla="*/ 111155 h 313232"/>
              <a:gd name="connsiteX18" fmla="*/ 257323 w 393110"/>
              <a:gd name="connsiteY18" fmla="*/ 117072 h 313232"/>
              <a:gd name="connsiteX19" fmla="*/ 251397 w 393110"/>
              <a:gd name="connsiteY19" fmla="*/ 125956 h 313232"/>
              <a:gd name="connsiteX20" fmla="*/ 273346 w 393110"/>
              <a:gd name="connsiteY20" fmla="*/ 150852 h 313232"/>
              <a:gd name="connsiteX21" fmla="*/ 288759 w 393110"/>
              <a:gd name="connsiteY21" fmla="*/ 159737 h 313232"/>
              <a:gd name="connsiteX22" fmla="*/ 368799 w 393110"/>
              <a:gd name="connsiteY22" fmla="*/ 189963 h 313232"/>
              <a:gd name="connsiteX23" fmla="*/ 393110 w 393110"/>
              <a:gd name="connsiteY23" fmla="*/ 189963 h 313232"/>
              <a:gd name="connsiteX24" fmla="*/ 316614 w 393110"/>
              <a:gd name="connsiteY24" fmla="*/ 269962 h 313232"/>
              <a:gd name="connsiteX25" fmla="*/ 307126 w 393110"/>
              <a:gd name="connsiteY25" fmla="*/ 269962 h 313232"/>
              <a:gd name="connsiteX26" fmla="*/ 273346 w 393110"/>
              <a:gd name="connsiteY26" fmla="*/ 279452 h 313232"/>
              <a:gd name="connsiteX27" fmla="*/ 264449 w 393110"/>
              <a:gd name="connsiteY27" fmla="*/ 294858 h 313232"/>
              <a:gd name="connsiteX28" fmla="*/ 249035 w 393110"/>
              <a:gd name="connsiteY28" fmla="*/ 294858 h 313232"/>
              <a:gd name="connsiteX29" fmla="*/ 236575 w 393110"/>
              <a:gd name="connsiteY29" fmla="*/ 300775 h 313232"/>
              <a:gd name="connsiteX30" fmla="*/ 218189 w 393110"/>
              <a:gd name="connsiteY30" fmla="*/ 300775 h 313232"/>
              <a:gd name="connsiteX31" fmla="*/ 208701 w 393110"/>
              <a:gd name="connsiteY31" fmla="*/ 294858 h 313232"/>
              <a:gd name="connsiteX32" fmla="*/ 193287 w 393110"/>
              <a:gd name="connsiteY32" fmla="*/ 294858 h 313232"/>
              <a:gd name="connsiteX33" fmla="*/ 184390 w 393110"/>
              <a:gd name="connsiteY33" fmla="*/ 294858 h 313232"/>
              <a:gd name="connsiteX34" fmla="*/ 171949 w 393110"/>
              <a:gd name="connsiteY34" fmla="*/ 313232 h 313232"/>
              <a:gd name="connsiteX35" fmla="*/ 144665 w 393110"/>
              <a:gd name="connsiteY35" fmla="*/ 309679 h 313232"/>
              <a:gd name="connsiteX36" fmla="*/ 119764 w 393110"/>
              <a:gd name="connsiteY36" fmla="*/ 294858 h 313232"/>
              <a:gd name="connsiteX37" fmla="*/ 88937 w 393110"/>
              <a:gd name="connsiteY37" fmla="*/ 285368 h 313232"/>
              <a:gd name="connsiteX38" fmla="*/ 74114 w 393110"/>
              <a:gd name="connsiteY38" fmla="*/ 279452 h 313232"/>
              <a:gd name="connsiteX39" fmla="*/ 74114 w 393110"/>
              <a:gd name="connsiteY39" fmla="*/ 261078 h 313232"/>
              <a:gd name="connsiteX40" fmla="*/ 64626 w 393110"/>
              <a:gd name="connsiteY40" fmla="*/ 261078 h 313232"/>
              <a:gd name="connsiteX41" fmla="*/ 58110 w 393110"/>
              <a:gd name="connsiteY41" fmla="*/ 248640 h 313232"/>
              <a:gd name="connsiteX42" fmla="*/ 55728 w 393110"/>
              <a:gd name="connsiteY42" fmla="*/ 236787 h 313232"/>
              <a:gd name="connsiteX43" fmla="*/ 33799 w 393110"/>
              <a:gd name="connsiteY43" fmla="*/ 221381 h 313232"/>
              <a:gd name="connsiteX44" fmla="*/ 18386 w 393110"/>
              <a:gd name="connsiteY44" fmla="*/ 205369 h 313232"/>
              <a:gd name="connsiteX45" fmla="*/ 0 w 393110"/>
              <a:gd name="connsiteY45" fmla="*/ 196485 h 313232"/>
              <a:gd name="connsiteX46" fmla="*/ 0 w 393110"/>
              <a:gd name="connsiteY46" fmla="*/ 181079 h 313232"/>
              <a:gd name="connsiteX47" fmla="*/ 18386 w 393110"/>
              <a:gd name="connsiteY47" fmla="*/ 181079 h 313232"/>
              <a:gd name="connsiteX48" fmla="*/ 30827 w 393110"/>
              <a:gd name="connsiteY48" fmla="*/ 175143 h 313232"/>
              <a:gd name="connsiteX49" fmla="*/ 30827 w 393110"/>
              <a:gd name="connsiteY49" fmla="*/ 147298 h 313232"/>
              <a:gd name="connsiteX50" fmla="*/ 33799 w 393110"/>
              <a:gd name="connsiteY50" fmla="*/ 135446 h 313232"/>
              <a:gd name="connsiteX51" fmla="*/ 33799 w 393110"/>
              <a:gd name="connsiteY51" fmla="*/ 125956 h 313232"/>
              <a:gd name="connsiteX52" fmla="*/ 40315 w 393110"/>
              <a:gd name="connsiteY52" fmla="*/ 117072 h 313232"/>
              <a:gd name="connsiteX53" fmla="*/ 49803 w 393110"/>
              <a:gd name="connsiteY53" fmla="*/ 117072 h 313232"/>
              <a:gd name="connsiteX54" fmla="*/ 55728 w 393110"/>
              <a:gd name="connsiteY54" fmla="*/ 111155 h 313232"/>
              <a:gd name="connsiteX55" fmla="*/ 58110 w 393110"/>
              <a:gd name="connsiteY55" fmla="*/ 85673 h 313232"/>
              <a:gd name="connsiteX56" fmla="*/ 70551 w 393110"/>
              <a:gd name="connsiteY56" fmla="*/ 67885 h 313232"/>
              <a:gd name="connsiteX57" fmla="*/ 80039 w 393110"/>
              <a:gd name="connsiteY57" fmla="*/ 61363 h 313232"/>
              <a:gd name="connsiteX58" fmla="*/ 83012 w 393110"/>
              <a:gd name="connsiteY58" fmla="*/ 45957 h 313232"/>
              <a:gd name="connsiteX59" fmla="*/ 88937 w 393110"/>
              <a:gd name="connsiteY59" fmla="*/ 12782 h 313232"/>
              <a:gd name="connsiteX60" fmla="*/ 89199 w 393110"/>
              <a:gd name="connsiteY60" fmla="*/ 11851 h 313232"/>
              <a:gd name="connsiteX61" fmla="*/ 112448 w 393110"/>
              <a:gd name="connsiteY61" fmla="*/ 13337 h 313232"/>
              <a:gd name="connsiteX62" fmla="*/ 110534 w 393110"/>
              <a:gd name="connsiteY62" fmla="*/ 0 h 313232"/>
              <a:gd name="connsiteX0" fmla="*/ 249220 w 393110"/>
              <a:gd name="connsiteY0" fmla="*/ 60300 h 313232"/>
              <a:gd name="connsiteX1" fmla="*/ 236575 w 393110"/>
              <a:gd name="connsiteY1" fmla="*/ 51893 h 313232"/>
              <a:gd name="connsiteX2" fmla="*/ 249733 w 393110"/>
              <a:gd name="connsiteY2" fmla="*/ 60300 h 313232"/>
              <a:gd name="connsiteX3" fmla="*/ 249220 w 393110"/>
              <a:gd name="connsiteY3" fmla="*/ 60300 h 313232"/>
              <a:gd name="connsiteX4" fmla="*/ 110534 w 393110"/>
              <a:gd name="connsiteY4" fmla="*/ 0 h 313232"/>
              <a:gd name="connsiteX5" fmla="*/ 127684 w 393110"/>
              <a:gd name="connsiteY5" fmla="*/ 15255 h 313232"/>
              <a:gd name="connsiteX6" fmla="*/ 141041 w 393110"/>
              <a:gd name="connsiteY6" fmla="*/ 20964 h 313232"/>
              <a:gd name="connsiteX7" fmla="*/ 175305 w 393110"/>
              <a:gd name="connsiteY7" fmla="*/ 28577 h 313232"/>
              <a:gd name="connsiteX8" fmla="*/ 196263 w 393110"/>
              <a:gd name="connsiteY8" fmla="*/ 47623 h 313232"/>
              <a:gd name="connsiteX9" fmla="*/ 240303 w 393110"/>
              <a:gd name="connsiteY9" fmla="*/ 75693 h 313232"/>
              <a:gd name="connsiteX10" fmla="*/ 249220 w 393110"/>
              <a:gd name="connsiteY10" fmla="*/ 69784 h 313232"/>
              <a:gd name="connsiteX11" fmla="*/ 262279 w 393110"/>
              <a:gd name="connsiteY11" fmla="*/ 66792 h 313232"/>
              <a:gd name="connsiteX12" fmla="*/ 242500 w 393110"/>
              <a:gd name="connsiteY12" fmla="*/ 76769 h 313232"/>
              <a:gd name="connsiteX13" fmla="*/ 236575 w 393110"/>
              <a:gd name="connsiteY13" fmla="*/ 85673 h 313232"/>
              <a:gd name="connsiteX14" fmla="*/ 227086 w 393110"/>
              <a:gd name="connsiteY14" fmla="*/ 95144 h 313232"/>
              <a:gd name="connsiteX15" fmla="*/ 233012 w 393110"/>
              <a:gd name="connsiteY15" fmla="*/ 111155 h 313232"/>
              <a:gd name="connsiteX16" fmla="*/ 251397 w 393110"/>
              <a:gd name="connsiteY16" fmla="*/ 111155 h 313232"/>
              <a:gd name="connsiteX17" fmla="*/ 257323 w 393110"/>
              <a:gd name="connsiteY17" fmla="*/ 117072 h 313232"/>
              <a:gd name="connsiteX18" fmla="*/ 251397 w 393110"/>
              <a:gd name="connsiteY18" fmla="*/ 125956 h 313232"/>
              <a:gd name="connsiteX19" fmla="*/ 273346 w 393110"/>
              <a:gd name="connsiteY19" fmla="*/ 150852 h 313232"/>
              <a:gd name="connsiteX20" fmla="*/ 288759 w 393110"/>
              <a:gd name="connsiteY20" fmla="*/ 159737 h 313232"/>
              <a:gd name="connsiteX21" fmla="*/ 368799 w 393110"/>
              <a:gd name="connsiteY21" fmla="*/ 189963 h 313232"/>
              <a:gd name="connsiteX22" fmla="*/ 393110 w 393110"/>
              <a:gd name="connsiteY22" fmla="*/ 189963 h 313232"/>
              <a:gd name="connsiteX23" fmla="*/ 316614 w 393110"/>
              <a:gd name="connsiteY23" fmla="*/ 269962 h 313232"/>
              <a:gd name="connsiteX24" fmla="*/ 307126 w 393110"/>
              <a:gd name="connsiteY24" fmla="*/ 269962 h 313232"/>
              <a:gd name="connsiteX25" fmla="*/ 273346 w 393110"/>
              <a:gd name="connsiteY25" fmla="*/ 279452 h 313232"/>
              <a:gd name="connsiteX26" fmla="*/ 264449 w 393110"/>
              <a:gd name="connsiteY26" fmla="*/ 294858 h 313232"/>
              <a:gd name="connsiteX27" fmla="*/ 249035 w 393110"/>
              <a:gd name="connsiteY27" fmla="*/ 294858 h 313232"/>
              <a:gd name="connsiteX28" fmla="*/ 236575 w 393110"/>
              <a:gd name="connsiteY28" fmla="*/ 300775 h 313232"/>
              <a:gd name="connsiteX29" fmla="*/ 218189 w 393110"/>
              <a:gd name="connsiteY29" fmla="*/ 300775 h 313232"/>
              <a:gd name="connsiteX30" fmla="*/ 208701 w 393110"/>
              <a:gd name="connsiteY30" fmla="*/ 294858 h 313232"/>
              <a:gd name="connsiteX31" fmla="*/ 193287 w 393110"/>
              <a:gd name="connsiteY31" fmla="*/ 294858 h 313232"/>
              <a:gd name="connsiteX32" fmla="*/ 184390 w 393110"/>
              <a:gd name="connsiteY32" fmla="*/ 294858 h 313232"/>
              <a:gd name="connsiteX33" fmla="*/ 171949 w 393110"/>
              <a:gd name="connsiteY33" fmla="*/ 313232 h 313232"/>
              <a:gd name="connsiteX34" fmla="*/ 144665 w 393110"/>
              <a:gd name="connsiteY34" fmla="*/ 309679 h 313232"/>
              <a:gd name="connsiteX35" fmla="*/ 119764 w 393110"/>
              <a:gd name="connsiteY35" fmla="*/ 294858 h 313232"/>
              <a:gd name="connsiteX36" fmla="*/ 88937 w 393110"/>
              <a:gd name="connsiteY36" fmla="*/ 285368 h 313232"/>
              <a:gd name="connsiteX37" fmla="*/ 74114 w 393110"/>
              <a:gd name="connsiteY37" fmla="*/ 279452 h 313232"/>
              <a:gd name="connsiteX38" fmla="*/ 74114 w 393110"/>
              <a:gd name="connsiteY38" fmla="*/ 261078 h 313232"/>
              <a:gd name="connsiteX39" fmla="*/ 64626 w 393110"/>
              <a:gd name="connsiteY39" fmla="*/ 261078 h 313232"/>
              <a:gd name="connsiteX40" fmla="*/ 58110 w 393110"/>
              <a:gd name="connsiteY40" fmla="*/ 248640 h 313232"/>
              <a:gd name="connsiteX41" fmla="*/ 55728 w 393110"/>
              <a:gd name="connsiteY41" fmla="*/ 236787 h 313232"/>
              <a:gd name="connsiteX42" fmla="*/ 33799 w 393110"/>
              <a:gd name="connsiteY42" fmla="*/ 221381 h 313232"/>
              <a:gd name="connsiteX43" fmla="*/ 18386 w 393110"/>
              <a:gd name="connsiteY43" fmla="*/ 205369 h 313232"/>
              <a:gd name="connsiteX44" fmla="*/ 0 w 393110"/>
              <a:gd name="connsiteY44" fmla="*/ 196485 h 313232"/>
              <a:gd name="connsiteX45" fmla="*/ 0 w 393110"/>
              <a:gd name="connsiteY45" fmla="*/ 181079 h 313232"/>
              <a:gd name="connsiteX46" fmla="*/ 18386 w 393110"/>
              <a:gd name="connsiteY46" fmla="*/ 181079 h 313232"/>
              <a:gd name="connsiteX47" fmla="*/ 30827 w 393110"/>
              <a:gd name="connsiteY47" fmla="*/ 175143 h 313232"/>
              <a:gd name="connsiteX48" fmla="*/ 30827 w 393110"/>
              <a:gd name="connsiteY48" fmla="*/ 147298 h 313232"/>
              <a:gd name="connsiteX49" fmla="*/ 33799 w 393110"/>
              <a:gd name="connsiteY49" fmla="*/ 135446 h 313232"/>
              <a:gd name="connsiteX50" fmla="*/ 33799 w 393110"/>
              <a:gd name="connsiteY50" fmla="*/ 125956 h 313232"/>
              <a:gd name="connsiteX51" fmla="*/ 40315 w 393110"/>
              <a:gd name="connsiteY51" fmla="*/ 117072 h 313232"/>
              <a:gd name="connsiteX52" fmla="*/ 49803 w 393110"/>
              <a:gd name="connsiteY52" fmla="*/ 117072 h 313232"/>
              <a:gd name="connsiteX53" fmla="*/ 55728 w 393110"/>
              <a:gd name="connsiteY53" fmla="*/ 111155 h 313232"/>
              <a:gd name="connsiteX54" fmla="*/ 58110 w 393110"/>
              <a:gd name="connsiteY54" fmla="*/ 85673 h 313232"/>
              <a:gd name="connsiteX55" fmla="*/ 70551 w 393110"/>
              <a:gd name="connsiteY55" fmla="*/ 67885 h 313232"/>
              <a:gd name="connsiteX56" fmla="*/ 80039 w 393110"/>
              <a:gd name="connsiteY56" fmla="*/ 61363 h 313232"/>
              <a:gd name="connsiteX57" fmla="*/ 83012 w 393110"/>
              <a:gd name="connsiteY57" fmla="*/ 45957 h 313232"/>
              <a:gd name="connsiteX58" fmla="*/ 88937 w 393110"/>
              <a:gd name="connsiteY58" fmla="*/ 12782 h 313232"/>
              <a:gd name="connsiteX59" fmla="*/ 89199 w 393110"/>
              <a:gd name="connsiteY59" fmla="*/ 11851 h 313232"/>
              <a:gd name="connsiteX60" fmla="*/ 112448 w 393110"/>
              <a:gd name="connsiteY60" fmla="*/ 13337 h 313232"/>
              <a:gd name="connsiteX61" fmla="*/ 110534 w 393110"/>
              <a:gd name="connsiteY61" fmla="*/ 0 h 313232"/>
              <a:gd name="connsiteX0" fmla="*/ 249220 w 393110"/>
              <a:gd name="connsiteY0" fmla="*/ 60300 h 313232"/>
              <a:gd name="connsiteX1" fmla="*/ 236575 w 393110"/>
              <a:gd name="connsiteY1" fmla="*/ 51893 h 313232"/>
              <a:gd name="connsiteX2" fmla="*/ 249733 w 393110"/>
              <a:gd name="connsiteY2" fmla="*/ 60300 h 313232"/>
              <a:gd name="connsiteX3" fmla="*/ 249220 w 393110"/>
              <a:gd name="connsiteY3" fmla="*/ 60300 h 313232"/>
              <a:gd name="connsiteX4" fmla="*/ 110534 w 393110"/>
              <a:gd name="connsiteY4" fmla="*/ 0 h 313232"/>
              <a:gd name="connsiteX5" fmla="*/ 127684 w 393110"/>
              <a:gd name="connsiteY5" fmla="*/ 15255 h 313232"/>
              <a:gd name="connsiteX6" fmla="*/ 141041 w 393110"/>
              <a:gd name="connsiteY6" fmla="*/ 20964 h 313232"/>
              <a:gd name="connsiteX7" fmla="*/ 175305 w 393110"/>
              <a:gd name="connsiteY7" fmla="*/ 28577 h 313232"/>
              <a:gd name="connsiteX8" fmla="*/ 196263 w 393110"/>
              <a:gd name="connsiteY8" fmla="*/ 47623 h 313232"/>
              <a:gd name="connsiteX9" fmla="*/ 240303 w 393110"/>
              <a:gd name="connsiteY9" fmla="*/ 75693 h 313232"/>
              <a:gd name="connsiteX10" fmla="*/ 249220 w 393110"/>
              <a:gd name="connsiteY10" fmla="*/ 69784 h 313232"/>
              <a:gd name="connsiteX11" fmla="*/ 242500 w 393110"/>
              <a:gd name="connsiteY11" fmla="*/ 76769 h 313232"/>
              <a:gd name="connsiteX12" fmla="*/ 236575 w 393110"/>
              <a:gd name="connsiteY12" fmla="*/ 85673 h 313232"/>
              <a:gd name="connsiteX13" fmla="*/ 227086 w 393110"/>
              <a:gd name="connsiteY13" fmla="*/ 95144 h 313232"/>
              <a:gd name="connsiteX14" fmla="*/ 233012 w 393110"/>
              <a:gd name="connsiteY14" fmla="*/ 111155 h 313232"/>
              <a:gd name="connsiteX15" fmla="*/ 251397 w 393110"/>
              <a:gd name="connsiteY15" fmla="*/ 111155 h 313232"/>
              <a:gd name="connsiteX16" fmla="*/ 257323 w 393110"/>
              <a:gd name="connsiteY16" fmla="*/ 117072 h 313232"/>
              <a:gd name="connsiteX17" fmla="*/ 251397 w 393110"/>
              <a:gd name="connsiteY17" fmla="*/ 125956 h 313232"/>
              <a:gd name="connsiteX18" fmla="*/ 273346 w 393110"/>
              <a:gd name="connsiteY18" fmla="*/ 150852 h 313232"/>
              <a:gd name="connsiteX19" fmla="*/ 288759 w 393110"/>
              <a:gd name="connsiteY19" fmla="*/ 159737 h 313232"/>
              <a:gd name="connsiteX20" fmla="*/ 368799 w 393110"/>
              <a:gd name="connsiteY20" fmla="*/ 189963 h 313232"/>
              <a:gd name="connsiteX21" fmla="*/ 393110 w 393110"/>
              <a:gd name="connsiteY21" fmla="*/ 189963 h 313232"/>
              <a:gd name="connsiteX22" fmla="*/ 316614 w 393110"/>
              <a:gd name="connsiteY22" fmla="*/ 269962 h 313232"/>
              <a:gd name="connsiteX23" fmla="*/ 307126 w 393110"/>
              <a:gd name="connsiteY23" fmla="*/ 269962 h 313232"/>
              <a:gd name="connsiteX24" fmla="*/ 273346 w 393110"/>
              <a:gd name="connsiteY24" fmla="*/ 279452 h 313232"/>
              <a:gd name="connsiteX25" fmla="*/ 264449 w 393110"/>
              <a:gd name="connsiteY25" fmla="*/ 294858 h 313232"/>
              <a:gd name="connsiteX26" fmla="*/ 249035 w 393110"/>
              <a:gd name="connsiteY26" fmla="*/ 294858 h 313232"/>
              <a:gd name="connsiteX27" fmla="*/ 236575 w 393110"/>
              <a:gd name="connsiteY27" fmla="*/ 300775 h 313232"/>
              <a:gd name="connsiteX28" fmla="*/ 218189 w 393110"/>
              <a:gd name="connsiteY28" fmla="*/ 300775 h 313232"/>
              <a:gd name="connsiteX29" fmla="*/ 208701 w 393110"/>
              <a:gd name="connsiteY29" fmla="*/ 294858 h 313232"/>
              <a:gd name="connsiteX30" fmla="*/ 193287 w 393110"/>
              <a:gd name="connsiteY30" fmla="*/ 294858 h 313232"/>
              <a:gd name="connsiteX31" fmla="*/ 184390 w 393110"/>
              <a:gd name="connsiteY31" fmla="*/ 294858 h 313232"/>
              <a:gd name="connsiteX32" fmla="*/ 171949 w 393110"/>
              <a:gd name="connsiteY32" fmla="*/ 313232 h 313232"/>
              <a:gd name="connsiteX33" fmla="*/ 144665 w 393110"/>
              <a:gd name="connsiteY33" fmla="*/ 309679 h 313232"/>
              <a:gd name="connsiteX34" fmla="*/ 119764 w 393110"/>
              <a:gd name="connsiteY34" fmla="*/ 294858 h 313232"/>
              <a:gd name="connsiteX35" fmla="*/ 88937 w 393110"/>
              <a:gd name="connsiteY35" fmla="*/ 285368 h 313232"/>
              <a:gd name="connsiteX36" fmla="*/ 74114 w 393110"/>
              <a:gd name="connsiteY36" fmla="*/ 279452 h 313232"/>
              <a:gd name="connsiteX37" fmla="*/ 74114 w 393110"/>
              <a:gd name="connsiteY37" fmla="*/ 261078 h 313232"/>
              <a:gd name="connsiteX38" fmla="*/ 64626 w 393110"/>
              <a:gd name="connsiteY38" fmla="*/ 261078 h 313232"/>
              <a:gd name="connsiteX39" fmla="*/ 58110 w 393110"/>
              <a:gd name="connsiteY39" fmla="*/ 248640 h 313232"/>
              <a:gd name="connsiteX40" fmla="*/ 55728 w 393110"/>
              <a:gd name="connsiteY40" fmla="*/ 236787 h 313232"/>
              <a:gd name="connsiteX41" fmla="*/ 33799 w 393110"/>
              <a:gd name="connsiteY41" fmla="*/ 221381 h 313232"/>
              <a:gd name="connsiteX42" fmla="*/ 18386 w 393110"/>
              <a:gd name="connsiteY42" fmla="*/ 205369 h 313232"/>
              <a:gd name="connsiteX43" fmla="*/ 0 w 393110"/>
              <a:gd name="connsiteY43" fmla="*/ 196485 h 313232"/>
              <a:gd name="connsiteX44" fmla="*/ 0 w 393110"/>
              <a:gd name="connsiteY44" fmla="*/ 181079 h 313232"/>
              <a:gd name="connsiteX45" fmla="*/ 18386 w 393110"/>
              <a:gd name="connsiteY45" fmla="*/ 181079 h 313232"/>
              <a:gd name="connsiteX46" fmla="*/ 30827 w 393110"/>
              <a:gd name="connsiteY46" fmla="*/ 175143 h 313232"/>
              <a:gd name="connsiteX47" fmla="*/ 30827 w 393110"/>
              <a:gd name="connsiteY47" fmla="*/ 147298 h 313232"/>
              <a:gd name="connsiteX48" fmla="*/ 33799 w 393110"/>
              <a:gd name="connsiteY48" fmla="*/ 135446 h 313232"/>
              <a:gd name="connsiteX49" fmla="*/ 33799 w 393110"/>
              <a:gd name="connsiteY49" fmla="*/ 125956 h 313232"/>
              <a:gd name="connsiteX50" fmla="*/ 40315 w 393110"/>
              <a:gd name="connsiteY50" fmla="*/ 117072 h 313232"/>
              <a:gd name="connsiteX51" fmla="*/ 49803 w 393110"/>
              <a:gd name="connsiteY51" fmla="*/ 117072 h 313232"/>
              <a:gd name="connsiteX52" fmla="*/ 55728 w 393110"/>
              <a:gd name="connsiteY52" fmla="*/ 111155 h 313232"/>
              <a:gd name="connsiteX53" fmla="*/ 58110 w 393110"/>
              <a:gd name="connsiteY53" fmla="*/ 85673 h 313232"/>
              <a:gd name="connsiteX54" fmla="*/ 70551 w 393110"/>
              <a:gd name="connsiteY54" fmla="*/ 67885 h 313232"/>
              <a:gd name="connsiteX55" fmla="*/ 80039 w 393110"/>
              <a:gd name="connsiteY55" fmla="*/ 61363 h 313232"/>
              <a:gd name="connsiteX56" fmla="*/ 83012 w 393110"/>
              <a:gd name="connsiteY56" fmla="*/ 45957 h 313232"/>
              <a:gd name="connsiteX57" fmla="*/ 88937 w 393110"/>
              <a:gd name="connsiteY57" fmla="*/ 12782 h 313232"/>
              <a:gd name="connsiteX58" fmla="*/ 89199 w 393110"/>
              <a:gd name="connsiteY58" fmla="*/ 11851 h 313232"/>
              <a:gd name="connsiteX59" fmla="*/ 112448 w 393110"/>
              <a:gd name="connsiteY59" fmla="*/ 13337 h 313232"/>
              <a:gd name="connsiteX60" fmla="*/ 110534 w 393110"/>
              <a:gd name="connsiteY60" fmla="*/ 0 h 313232"/>
              <a:gd name="connsiteX0" fmla="*/ 249733 w 393110"/>
              <a:gd name="connsiteY0" fmla="*/ 60300 h 313232"/>
              <a:gd name="connsiteX1" fmla="*/ 236575 w 393110"/>
              <a:gd name="connsiteY1" fmla="*/ 51893 h 313232"/>
              <a:gd name="connsiteX2" fmla="*/ 249733 w 393110"/>
              <a:gd name="connsiteY2" fmla="*/ 60300 h 313232"/>
              <a:gd name="connsiteX3" fmla="*/ 110534 w 393110"/>
              <a:gd name="connsiteY3" fmla="*/ 0 h 313232"/>
              <a:gd name="connsiteX4" fmla="*/ 127684 w 393110"/>
              <a:gd name="connsiteY4" fmla="*/ 15255 h 313232"/>
              <a:gd name="connsiteX5" fmla="*/ 141041 w 393110"/>
              <a:gd name="connsiteY5" fmla="*/ 20964 h 313232"/>
              <a:gd name="connsiteX6" fmla="*/ 175305 w 393110"/>
              <a:gd name="connsiteY6" fmla="*/ 28577 h 313232"/>
              <a:gd name="connsiteX7" fmla="*/ 196263 w 393110"/>
              <a:gd name="connsiteY7" fmla="*/ 47623 h 313232"/>
              <a:gd name="connsiteX8" fmla="*/ 240303 w 393110"/>
              <a:gd name="connsiteY8" fmla="*/ 75693 h 313232"/>
              <a:gd name="connsiteX9" fmla="*/ 249220 w 393110"/>
              <a:gd name="connsiteY9" fmla="*/ 69784 h 313232"/>
              <a:gd name="connsiteX10" fmla="*/ 242500 w 393110"/>
              <a:gd name="connsiteY10" fmla="*/ 76769 h 313232"/>
              <a:gd name="connsiteX11" fmla="*/ 236575 w 393110"/>
              <a:gd name="connsiteY11" fmla="*/ 85673 h 313232"/>
              <a:gd name="connsiteX12" fmla="*/ 227086 w 393110"/>
              <a:gd name="connsiteY12" fmla="*/ 95144 h 313232"/>
              <a:gd name="connsiteX13" fmla="*/ 233012 w 393110"/>
              <a:gd name="connsiteY13" fmla="*/ 111155 h 313232"/>
              <a:gd name="connsiteX14" fmla="*/ 251397 w 393110"/>
              <a:gd name="connsiteY14" fmla="*/ 111155 h 313232"/>
              <a:gd name="connsiteX15" fmla="*/ 257323 w 393110"/>
              <a:gd name="connsiteY15" fmla="*/ 117072 h 313232"/>
              <a:gd name="connsiteX16" fmla="*/ 251397 w 393110"/>
              <a:gd name="connsiteY16" fmla="*/ 125956 h 313232"/>
              <a:gd name="connsiteX17" fmla="*/ 273346 w 393110"/>
              <a:gd name="connsiteY17" fmla="*/ 150852 h 313232"/>
              <a:gd name="connsiteX18" fmla="*/ 288759 w 393110"/>
              <a:gd name="connsiteY18" fmla="*/ 159737 h 313232"/>
              <a:gd name="connsiteX19" fmla="*/ 368799 w 393110"/>
              <a:gd name="connsiteY19" fmla="*/ 189963 h 313232"/>
              <a:gd name="connsiteX20" fmla="*/ 393110 w 393110"/>
              <a:gd name="connsiteY20" fmla="*/ 189963 h 313232"/>
              <a:gd name="connsiteX21" fmla="*/ 316614 w 393110"/>
              <a:gd name="connsiteY21" fmla="*/ 269962 h 313232"/>
              <a:gd name="connsiteX22" fmla="*/ 307126 w 393110"/>
              <a:gd name="connsiteY22" fmla="*/ 269962 h 313232"/>
              <a:gd name="connsiteX23" fmla="*/ 273346 w 393110"/>
              <a:gd name="connsiteY23" fmla="*/ 279452 h 313232"/>
              <a:gd name="connsiteX24" fmla="*/ 264449 w 393110"/>
              <a:gd name="connsiteY24" fmla="*/ 294858 h 313232"/>
              <a:gd name="connsiteX25" fmla="*/ 249035 w 393110"/>
              <a:gd name="connsiteY25" fmla="*/ 294858 h 313232"/>
              <a:gd name="connsiteX26" fmla="*/ 236575 w 393110"/>
              <a:gd name="connsiteY26" fmla="*/ 300775 h 313232"/>
              <a:gd name="connsiteX27" fmla="*/ 218189 w 393110"/>
              <a:gd name="connsiteY27" fmla="*/ 300775 h 313232"/>
              <a:gd name="connsiteX28" fmla="*/ 208701 w 393110"/>
              <a:gd name="connsiteY28" fmla="*/ 294858 h 313232"/>
              <a:gd name="connsiteX29" fmla="*/ 193287 w 393110"/>
              <a:gd name="connsiteY29" fmla="*/ 294858 h 313232"/>
              <a:gd name="connsiteX30" fmla="*/ 184390 w 393110"/>
              <a:gd name="connsiteY30" fmla="*/ 294858 h 313232"/>
              <a:gd name="connsiteX31" fmla="*/ 171949 w 393110"/>
              <a:gd name="connsiteY31" fmla="*/ 313232 h 313232"/>
              <a:gd name="connsiteX32" fmla="*/ 144665 w 393110"/>
              <a:gd name="connsiteY32" fmla="*/ 309679 h 313232"/>
              <a:gd name="connsiteX33" fmla="*/ 119764 w 393110"/>
              <a:gd name="connsiteY33" fmla="*/ 294858 h 313232"/>
              <a:gd name="connsiteX34" fmla="*/ 88937 w 393110"/>
              <a:gd name="connsiteY34" fmla="*/ 285368 h 313232"/>
              <a:gd name="connsiteX35" fmla="*/ 74114 w 393110"/>
              <a:gd name="connsiteY35" fmla="*/ 279452 h 313232"/>
              <a:gd name="connsiteX36" fmla="*/ 74114 w 393110"/>
              <a:gd name="connsiteY36" fmla="*/ 261078 h 313232"/>
              <a:gd name="connsiteX37" fmla="*/ 64626 w 393110"/>
              <a:gd name="connsiteY37" fmla="*/ 261078 h 313232"/>
              <a:gd name="connsiteX38" fmla="*/ 58110 w 393110"/>
              <a:gd name="connsiteY38" fmla="*/ 248640 h 313232"/>
              <a:gd name="connsiteX39" fmla="*/ 55728 w 393110"/>
              <a:gd name="connsiteY39" fmla="*/ 236787 h 313232"/>
              <a:gd name="connsiteX40" fmla="*/ 33799 w 393110"/>
              <a:gd name="connsiteY40" fmla="*/ 221381 h 313232"/>
              <a:gd name="connsiteX41" fmla="*/ 18386 w 393110"/>
              <a:gd name="connsiteY41" fmla="*/ 205369 h 313232"/>
              <a:gd name="connsiteX42" fmla="*/ 0 w 393110"/>
              <a:gd name="connsiteY42" fmla="*/ 196485 h 313232"/>
              <a:gd name="connsiteX43" fmla="*/ 0 w 393110"/>
              <a:gd name="connsiteY43" fmla="*/ 181079 h 313232"/>
              <a:gd name="connsiteX44" fmla="*/ 18386 w 393110"/>
              <a:gd name="connsiteY44" fmla="*/ 181079 h 313232"/>
              <a:gd name="connsiteX45" fmla="*/ 30827 w 393110"/>
              <a:gd name="connsiteY45" fmla="*/ 175143 h 313232"/>
              <a:gd name="connsiteX46" fmla="*/ 30827 w 393110"/>
              <a:gd name="connsiteY46" fmla="*/ 147298 h 313232"/>
              <a:gd name="connsiteX47" fmla="*/ 33799 w 393110"/>
              <a:gd name="connsiteY47" fmla="*/ 135446 h 313232"/>
              <a:gd name="connsiteX48" fmla="*/ 33799 w 393110"/>
              <a:gd name="connsiteY48" fmla="*/ 125956 h 313232"/>
              <a:gd name="connsiteX49" fmla="*/ 40315 w 393110"/>
              <a:gd name="connsiteY49" fmla="*/ 117072 h 313232"/>
              <a:gd name="connsiteX50" fmla="*/ 49803 w 393110"/>
              <a:gd name="connsiteY50" fmla="*/ 117072 h 313232"/>
              <a:gd name="connsiteX51" fmla="*/ 55728 w 393110"/>
              <a:gd name="connsiteY51" fmla="*/ 111155 h 313232"/>
              <a:gd name="connsiteX52" fmla="*/ 58110 w 393110"/>
              <a:gd name="connsiteY52" fmla="*/ 85673 h 313232"/>
              <a:gd name="connsiteX53" fmla="*/ 70551 w 393110"/>
              <a:gd name="connsiteY53" fmla="*/ 67885 h 313232"/>
              <a:gd name="connsiteX54" fmla="*/ 80039 w 393110"/>
              <a:gd name="connsiteY54" fmla="*/ 61363 h 313232"/>
              <a:gd name="connsiteX55" fmla="*/ 83012 w 393110"/>
              <a:gd name="connsiteY55" fmla="*/ 45957 h 313232"/>
              <a:gd name="connsiteX56" fmla="*/ 88937 w 393110"/>
              <a:gd name="connsiteY56" fmla="*/ 12782 h 313232"/>
              <a:gd name="connsiteX57" fmla="*/ 89199 w 393110"/>
              <a:gd name="connsiteY57" fmla="*/ 11851 h 313232"/>
              <a:gd name="connsiteX58" fmla="*/ 112448 w 393110"/>
              <a:gd name="connsiteY58" fmla="*/ 13337 h 313232"/>
              <a:gd name="connsiteX59" fmla="*/ 110534 w 393110"/>
              <a:gd name="connsiteY59" fmla="*/ 0 h 313232"/>
              <a:gd name="connsiteX0" fmla="*/ 110534 w 393110"/>
              <a:gd name="connsiteY0" fmla="*/ 0 h 313232"/>
              <a:gd name="connsiteX1" fmla="*/ 127684 w 393110"/>
              <a:gd name="connsiteY1" fmla="*/ 15255 h 313232"/>
              <a:gd name="connsiteX2" fmla="*/ 141041 w 393110"/>
              <a:gd name="connsiteY2" fmla="*/ 20964 h 313232"/>
              <a:gd name="connsiteX3" fmla="*/ 175305 w 393110"/>
              <a:gd name="connsiteY3" fmla="*/ 28577 h 313232"/>
              <a:gd name="connsiteX4" fmla="*/ 196263 w 393110"/>
              <a:gd name="connsiteY4" fmla="*/ 47623 h 313232"/>
              <a:gd name="connsiteX5" fmla="*/ 240303 w 393110"/>
              <a:gd name="connsiteY5" fmla="*/ 75693 h 313232"/>
              <a:gd name="connsiteX6" fmla="*/ 249220 w 393110"/>
              <a:gd name="connsiteY6" fmla="*/ 69784 h 313232"/>
              <a:gd name="connsiteX7" fmla="*/ 242500 w 393110"/>
              <a:gd name="connsiteY7" fmla="*/ 76769 h 313232"/>
              <a:gd name="connsiteX8" fmla="*/ 236575 w 393110"/>
              <a:gd name="connsiteY8" fmla="*/ 85673 h 313232"/>
              <a:gd name="connsiteX9" fmla="*/ 227086 w 393110"/>
              <a:gd name="connsiteY9" fmla="*/ 95144 h 313232"/>
              <a:gd name="connsiteX10" fmla="*/ 233012 w 393110"/>
              <a:gd name="connsiteY10" fmla="*/ 111155 h 313232"/>
              <a:gd name="connsiteX11" fmla="*/ 251397 w 393110"/>
              <a:gd name="connsiteY11" fmla="*/ 111155 h 313232"/>
              <a:gd name="connsiteX12" fmla="*/ 257323 w 393110"/>
              <a:gd name="connsiteY12" fmla="*/ 117072 h 313232"/>
              <a:gd name="connsiteX13" fmla="*/ 251397 w 393110"/>
              <a:gd name="connsiteY13" fmla="*/ 125956 h 313232"/>
              <a:gd name="connsiteX14" fmla="*/ 273346 w 393110"/>
              <a:gd name="connsiteY14" fmla="*/ 150852 h 313232"/>
              <a:gd name="connsiteX15" fmla="*/ 288759 w 393110"/>
              <a:gd name="connsiteY15" fmla="*/ 159737 h 313232"/>
              <a:gd name="connsiteX16" fmla="*/ 368799 w 393110"/>
              <a:gd name="connsiteY16" fmla="*/ 189963 h 313232"/>
              <a:gd name="connsiteX17" fmla="*/ 393110 w 393110"/>
              <a:gd name="connsiteY17" fmla="*/ 189963 h 313232"/>
              <a:gd name="connsiteX18" fmla="*/ 316614 w 393110"/>
              <a:gd name="connsiteY18" fmla="*/ 269962 h 313232"/>
              <a:gd name="connsiteX19" fmla="*/ 307126 w 393110"/>
              <a:gd name="connsiteY19" fmla="*/ 269962 h 313232"/>
              <a:gd name="connsiteX20" fmla="*/ 273346 w 393110"/>
              <a:gd name="connsiteY20" fmla="*/ 279452 h 313232"/>
              <a:gd name="connsiteX21" fmla="*/ 264449 w 393110"/>
              <a:gd name="connsiteY21" fmla="*/ 294858 h 313232"/>
              <a:gd name="connsiteX22" fmla="*/ 249035 w 393110"/>
              <a:gd name="connsiteY22" fmla="*/ 294858 h 313232"/>
              <a:gd name="connsiteX23" fmla="*/ 236575 w 393110"/>
              <a:gd name="connsiteY23" fmla="*/ 300775 h 313232"/>
              <a:gd name="connsiteX24" fmla="*/ 218189 w 393110"/>
              <a:gd name="connsiteY24" fmla="*/ 300775 h 313232"/>
              <a:gd name="connsiteX25" fmla="*/ 208701 w 393110"/>
              <a:gd name="connsiteY25" fmla="*/ 294858 h 313232"/>
              <a:gd name="connsiteX26" fmla="*/ 193287 w 393110"/>
              <a:gd name="connsiteY26" fmla="*/ 294858 h 313232"/>
              <a:gd name="connsiteX27" fmla="*/ 184390 w 393110"/>
              <a:gd name="connsiteY27" fmla="*/ 294858 h 313232"/>
              <a:gd name="connsiteX28" fmla="*/ 171949 w 393110"/>
              <a:gd name="connsiteY28" fmla="*/ 313232 h 313232"/>
              <a:gd name="connsiteX29" fmla="*/ 144665 w 393110"/>
              <a:gd name="connsiteY29" fmla="*/ 309679 h 313232"/>
              <a:gd name="connsiteX30" fmla="*/ 119764 w 393110"/>
              <a:gd name="connsiteY30" fmla="*/ 294858 h 313232"/>
              <a:gd name="connsiteX31" fmla="*/ 88937 w 393110"/>
              <a:gd name="connsiteY31" fmla="*/ 285368 h 313232"/>
              <a:gd name="connsiteX32" fmla="*/ 74114 w 393110"/>
              <a:gd name="connsiteY32" fmla="*/ 279452 h 313232"/>
              <a:gd name="connsiteX33" fmla="*/ 74114 w 393110"/>
              <a:gd name="connsiteY33" fmla="*/ 261078 h 313232"/>
              <a:gd name="connsiteX34" fmla="*/ 64626 w 393110"/>
              <a:gd name="connsiteY34" fmla="*/ 261078 h 313232"/>
              <a:gd name="connsiteX35" fmla="*/ 58110 w 393110"/>
              <a:gd name="connsiteY35" fmla="*/ 248640 h 313232"/>
              <a:gd name="connsiteX36" fmla="*/ 55728 w 393110"/>
              <a:gd name="connsiteY36" fmla="*/ 236787 h 313232"/>
              <a:gd name="connsiteX37" fmla="*/ 33799 w 393110"/>
              <a:gd name="connsiteY37" fmla="*/ 221381 h 313232"/>
              <a:gd name="connsiteX38" fmla="*/ 18386 w 393110"/>
              <a:gd name="connsiteY38" fmla="*/ 205369 h 313232"/>
              <a:gd name="connsiteX39" fmla="*/ 0 w 393110"/>
              <a:gd name="connsiteY39" fmla="*/ 196485 h 313232"/>
              <a:gd name="connsiteX40" fmla="*/ 0 w 393110"/>
              <a:gd name="connsiteY40" fmla="*/ 181079 h 313232"/>
              <a:gd name="connsiteX41" fmla="*/ 18386 w 393110"/>
              <a:gd name="connsiteY41" fmla="*/ 181079 h 313232"/>
              <a:gd name="connsiteX42" fmla="*/ 30827 w 393110"/>
              <a:gd name="connsiteY42" fmla="*/ 175143 h 313232"/>
              <a:gd name="connsiteX43" fmla="*/ 30827 w 393110"/>
              <a:gd name="connsiteY43" fmla="*/ 147298 h 313232"/>
              <a:gd name="connsiteX44" fmla="*/ 33799 w 393110"/>
              <a:gd name="connsiteY44" fmla="*/ 135446 h 313232"/>
              <a:gd name="connsiteX45" fmla="*/ 33799 w 393110"/>
              <a:gd name="connsiteY45" fmla="*/ 125956 h 313232"/>
              <a:gd name="connsiteX46" fmla="*/ 40315 w 393110"/>
              <a:gd name="connsiteY46" fmla="*/ 117072 h 313232"/>
              <a:gd name="connsiteX47" fmla="*/ 49803 w 393110"/>
              <a:gd name="connsiteY47" fmla="*/ 117072 h 313232"/>
              <a:gd name="connsiteX48" fmla="*/ 55728 w 393110"/>
              <a:gd name="connsiteY48" fmla="*/ 111155 h 313232"/>
              <a:gd name="connsiteX49" fmla="*/ 58110 w 393110"/>
              <a:gd name="connsiteY49" fmla="*/ 85673 h 313232"/>
              <a:gd name="connsiteX50" fmla="*/ 70551 w 393110"/>
              <a:gd name="connsiteY50" fmla="*/ 67885 h 313232"/>
              <a:gd name="connsiteX51" fmla="*/ 80039 w 393110"/>
              <a:gd name="connsiteY51" fmla="*/ 61363 h 313232"/>
              <a:gd name="connsiteX52" fmla="*/ 83012 w 393110"/>
              <a:gd name="connsiteY52" fmla="*/ 45957 h 313232"/>
              <a:gd name="connsiteX53" fmla="*/ 88937 w 393110"/>
              <a:gd name="connsiteY53" fmla="*/ 12782 h 313232"/>
              <a:gd name="connsiteX54" fmla="*/ 89199 w 393110"/>
              <a:gd name="connsiteY54" fmla="*/ 11851 h 313232"/>
              <a:gd name="connsiteX55" fmla="*/ 112448 w 393110"/>
              <a:gd name="connsiteY55" fmla="*/ 13337 h 313232"/>
              <a:gd name="connsiteX56" fmla="*/ 110534 w 393110"/>
              <a:gd name="connsiteY56" fmla="*/ 0 h 31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93110" h="313232">
                <a:moveTo>
                  <a:pt x="110534" y="0"/>
                </a:moveTo>
                <a:lnTo>
                  <a:pt x="127684" y="15255"/>
                </a:lnTo>
                <a:lnTo>
                  <a:pt x="141041" y="20964"/>
                </a:lnTo>
                <a:lnTo>
                  <a:pt x="175305" y="28577"/>
                </a:lnTo>
                <a:lnTo>
                  <a:pt x="196263" y="47623"/>
                </a:lnTo>
                <a:lnTo>
                  <a:pt x="240303" y="75693"/>
                </a:lnTo>
                <a:lnTo>
                  <a:pt x="249220" y="69784"/>
                </a:lnTo>
                <a:lnTo>
                  <a:pt x="242500" y="76769"/>
                </a:lnTo>
                <a:lnTo>
                  <a:pt x="236575" y="85673"/>
                </a:lnTo>
                <a:lnTo>
                  <a:pt x="227086" y="95144"/>
                </a:lnTo>
                <a:lnTo>
                  <a:pt x="233012" y="111155"/>
                </a:lnTo>
                <a:lnTo>
                  <a:pt x="251397" y="111155"/>
                </a:lnTo>
                <a:lnTo>
                  <a:pt x="257323" y="117072"/>
                </a:lnTo>
                <a:lnTo>
                  <a:pt x="251397" y="125956"/>
                </a:lnTo>
                <a:lnTo>
                  <a:pt x="273346" y="150852"/>
                </a:lnTo>
                <a:lnTo>
                  <a:pt x="288759" y="159737"/>
                </a:lnTo>
                <a:lnTo>
                  <a:pt x="368799" y="189963"/>
                </a:lnTo>
                <a:lnTo>
                  <a:pt x="393110" y="189963"/>
                </a:lnTo>
                <a:lnTo>
                  <a:pt x="316614" y="269962"/>
                </a:lnTo>
                <a:lnTo>
                  <a:pt x="307126" y="269962"/>
                </a:lnTo>
                <a:lnTo>
                  <a:pt x="273346" y="279452"/>
                </a:lnTo>
                <a:lnTo>
                  <a:pt x="264449" y="294858"/>
                </a:lnTo>
                <a:lnTo>
                  <a:pt x="249035" y="294858"/>
                </a:lnTo>
                <a:lnTo>
                  <a:pt x="236575" y="300775"/>
                </a:lnTo>
                <a:lnTo>
                  <a:pt x="218189" y="300775"/>
                </a:lnTo>
                <a:lnTo>
                  <a:pt x="208701" y="294858"/>
                </a:lnTo>
                <a:lnTo>
                  <a:pt x="193287" y="294858"/>
                </a:lnTo>
                <a:lnTo>
                  <a:pt x="184390" y="294858"/>
                </a:lnTo>
                <a:lnTo>
                  <a:pt x="171949" y="313232"/>
                </a:lnTo>
                <a:lnTo>
                  <a:pt x="144665" y="309679"/>
                </a:lnTo>
                <a:lnTo>
                  <a:pt x="119764" y="294858"/>
                </a:lnTo>
                <a:lnTo>
                  <a:pt x="88937" y="285368"/>
                </a:lnTo>
                <a:lnTo>
                  <a:pt x="74114" y="279452"/>
                </a:lnTo>
                <a:lnTo>
                  <a:pt x="74114" y="261078"/>
                </a:lnTo>
                <a:lnTo>
                  <a:pt x="64626" y="261078"/>
                </a:lnTo>
                <a:lnTo>
                  <a:pt x="58110" y="248640"/>
                </a:lnTo>
                <a:lnTo>
                  <a:pt x="55728" y="236787"/>
                </a:lnTo>
                <a:lnTo>
                  <a:pt x="33799" y="221381"/>
                </a:lnTo>
                <a:lnTo>
                  <a:pt x="18386" y="205369"/>
                </a:lnTo>
                <a:lnTo>
                  <a:pt x="0" y="196485"/>
                </a:lnTo>
                <a:lnTo>
                  <a:pt x="0" y="181079"/>
                </a:lnTo>
                <a:lnTo>
                  <a:pt x="18386" y="181079"/>
                </a:lnTo>
                <a:lnTo>
                  <a:pt x="30827" y="175143"/>
                </a:lnTo>
                <a:lnTo>
                  <a:pt x="30827" y="147298"/>
                </a:lnTo>
                <a:lnTo>
                  <a:pt x="33799" y="135446"/>
                </a:lnTo>
                <a:lnTo>
                  <a:pt x="33799" y="125956"/>
                </a:lnTo>
                <a:lnTo>
                  <a:pt x="40315" y="117072"/>
                </a:lnTo>
                <a:lnTo>
                  <a:pt x="49803" y="117072"/>
                </a:lnTo>
                <a:lnTo>
                  <a:pt x="55728" y="111155"/>
                </a:lnTo>
                <a:lnTo>
                  <a:pt x="58110" y="85673"/>
                </a:lnTo>
                <a:lnTo>
                  <a:pt x="70551" y="67885"/>
                </a:lnTo>
                <a:lnTo>
                  <a:pt x="80039" y="61363"/>
                </a:lnTo>
                <a:lnTo>
                  <a:pt x="83012" y="45957"/>
                </a:lnTo>
                <a:lnTo>
                  <a:pt x="88937" y="12782"/>
                </a:lnTo>
                <a:lnTo>
                  <a:pt x="89199" y="11851"/>
                </a:lnTo>
                <a:lnTo>
                  <a:pt x="112448" y="13337"/>
                </a:lnTo>
                <a:cubicBezTo>
                  <a:pt x="111816" y="8886"/>
                  <a:pt x="111166" y="4450"/>
                  <a:pt x="110534" y="0"/>
                </a:cubicBezTo>
                <a:close/>
              </a:path>
            </a:pathLst>
          </a:custGeom>
          <a:solidFill>
            <a:schemeClr val="tx1"/>
          </a:solidFill>
          <a:ln w="1270">
            <a:solidFill>
              <a:schemeClr val="tx1"/>
            </a:solidFill>
            <a:round/>
            <a:headEnd/>
            <a:tailEnd/>
          </a:ln>
        </p:spPr>
        <p:txBody>
          <a:bodyPr wrap="square">
            <a:noAutofit/>
          </a:bodyPr>
          <a:lstStyle/>
          <a:p>
            <a:endParaRPr lang="fr-FR" kern="0">
              <a:solidFill>
                <a:sysClr val="windowText" lastClr="000000"/>
              </a:solidFill>
            </a:endParaRPr>
          </a:p>
        </p:txBody>
      </p:sp>
      <p:sp>
        <p:nvSpPr>
          <p:cNvPr id="553" name="Méxique">
            <a:extLst>
              <a:ext uri="{FF2B5EF4-FFF2-40B4-BE49-F238E27FC236}">
                <a16:creationId xmlns:a16="http://schemas.microsoft.com/office/drawing/2014/main" id="{19759E51-4767-464D-ADD0-E7CB84FB4BAE}"/>
              </a:ext>
            </a:extLst>
          </p:cNvPr>
          <p:cNvSpPr>
            <a:spLocks/>
          </p:cNvSpPr>
          <p:nvPr/>
        </p:nvSpPr>
        <p:spPr bwMode="auto">
          <a:xfrm>
            <a:off x="5556663" y="3670612"/>
            <a:ext cx="617326" cy="471605"/>
          </a:xfrm>
          <a:custGeom>
            <a:avLst/>
            <a:gdLst>
              <a:gd name="T0" fmla="*/ 1584 w 20000"/>
              <a:gd name="T1" fmla="*/ 0 h 20000"/>
              <a:gd name="T2" fmla="*/ 4160 w 20000"/>
              <a:gd name="T3" fmla="*/ 1721 h 20000"/>
              <a:gd name="T4" fmla="*/ 6144 w 20000"/>
              <a:gd name="T5" fmla="*/ 1406 h 20000"/>
              <a:gd name="T6" fmla="*/ 8304 w 20000"/>
              <a:gd name="T7" fmla="*/ 2917 h 20000"/>
              <a:gd name="T8" fmla="*/ 9360 w 20000"/>
              <a:gd name="T9" fmla="*/ 4659 h 20000"/>
              <a:gd name="T10" fmla="*/ 10704 w 20000"/>
              <a:gd name="T11" fmla="*/ 4113 h 20000"/>
              <a:gd name="T12" fmla="*/ 11616 w 20000"/>
              <a:gd name="T13" fmla="*/ 6401 h 20000"/>
              <a:gd name="T14" fmla="*/ 12848 w 20000"/>
              <a:gd name="T15" fmla="*/ 8227 h 20000"/>
              <a:gd name="T16" fmla="*/ 13024 w 20000"/>
              <a:gd name="T17" fmla="*/ 8688 h 20000"/>
              <a:gd name="T18" fmla="*/ 12592 w 20000"/>
              <a:gd name="T19" fmla="*/ 9759 h 20000"/>
              <a:gd name="T20" fmla="*/ 12272 w 20000"/>
              <a:gd name="T21" fmla="*/ 12046 h 20000"/>
              <a:gd name="T22" fmla="*/ 12272 w 20000"/>
              <a:gd name="T23" fmla="*/ 12802 h 20000"/>
              <a:gd name="T24" fmla="*/ 13024 w 20000"/>
              <a:gd name="T25" fmla="*/ 14648 h 20000"/>
              <a:gd name="T26" fmla="*/ 13936 w 20000"/>
              <a:gd name="T27" fmla="*/ 16076 h 20000"/>
              <a:gd name="T28" fmla="*/ 15408 w 20000"/>
              <a:gd name="T29" fmla="*/ 16285 h 20000"/>
              <a:gd name="T30" fmla="*/ 17008 w 20000"/>
              <a:gd name="T31" fmla="*/ 15425 h 20000"/>
              <a:gd name="T32" fmla="*/ 17504 w 20000"/>
              <a:gd name="T33" fmla="*/ 13788 h 20000"/>
              <a:gd name="T34" fmla="*/ 18576 w 20000"/>
              <a:gd name="T35" fmla="*/ 13116 h 20000"/>
              <a:gd name="T36" fmla="*/ 19984 w 20000"/>
              <a:gd name="T37" fmla="*/ 13116 h 20000"/>
              <a:gd name="T38" fmla="*/ 19568 w 20000"/>
              <a:gd name="T39" fmla="*/ 14544 h 20000"/>
              <a:gd name="T40" fmla="*/ 19392 w 20000"/>
              <a:gd name="T41" fmla="*/ 15215 h 20000"/>
              <a:gd name="T42" fmla="*/ 18912 w 20000"/>
              <a:gd name="T43" fmla="*/ 15950 h 20000"/>
              <a:gd name="T44" fmla="*/ 18480 w 20000"/>
              <a:gd name="T45" fmla="*/ 16285 h 20000"/>
              <a:gd name="T46" fmla="*/ 16832 w 20000"/>
              <a:gd name="T47" fmla="*/ 16810 h 20000"/>
              <a:gd name="T48" fmla="*/ 17168 w 20000"/>
              <a:gd name="T49" fmla="*/ 18237 h 20000"/>
              <a:gd name="T50" fmla="*/ 16160 w 20000"/>
              <a:gd name="T51" fmla="*/ 18552 h 20000"/>
              <a:gd name="T52" fmla="*/ 15920 w 20000"/>
              <a:gd name="T53" fmla="*/ 19643 h 20000"/>
              <a:gd name="T54" fmla="*/ 15248 w 20000"/>
              <a:gd name="T55" fmla="*/ 19203 h 20000"/>
              <a:gd name="T56" fmla="*/ 13760 w 20000"/>
              <a:gd name="T57" fmla="*/ 18552 h 20000"/>
              <a:gd name="T58" fmla="*/ 11280 w 20000"/>
              <a:gd name="T59" fmla="*/ 18006 h 20000"/>
              <a:gd name="T60" fmla="*/ 8960 w 20000"/>
              <a:gd name="T61" fmla="*/ 16600 h 20000"/>
              <a:gd name="T62" fmla="*/ 7040 w 20000"/>
              <a:gd name="T63" fmla="*/ 15425 h 20000"/>
              <a:gd name="T64" fmla="*/ 6800 w 20000"/>
              <a:gd name="T65" fmla="*/ 14019 h 20000"/>
              <a:gd name="T66" fmla="*/ 6976 w 20000"/>
              <a:gd name="T67" fmla="*/ 13116 h 20000"/>
              <a:gd name="T68" fmla="*/ 6304 w 20000"/>
              <a:gd name="T69" fmla="*/ 10850 h 20000"/>
              <a:gd name="T70" fmla="*/ 4384 w 20000"/>
              <a:gd name="T71" fmla="*/ 8017 h 20000"/>
              <a:gd name="T72" fmla="*/ 4560 w 20000"/>
              <a:gd name="T73" fmla="*/ 6946 h 20000"/>
              <a:gd name="T74" fmla="*/ 3904 w 20000"/>
              <a:gd name="T75" fmla="*/ 5750 h 20000"/>
              <a:gd name="T76" fmla="*/ 3232 w 20000"/>
              <a:gd name="T77" fmla="*/ 4890 h 20000"/>
              <a:gd name="T78" fmla="*/ 2656 w 20000"/>
              <a:gd name="T79" fmla="*/ 2057 h 20000"/>
              <a:gd name="T80" fmla="*/ 1344 w 20000"/>
              <a:gd name="T81" fmla="*/ 2917 h 20000"/>
              <a:gd name="T82" fmla="*/ 2240 w 20000"/>
              <a:gd name="T83" fmla="*/ 4974 h 20000"/>
              <a:gd name="T84" fmla="*/ 2496 w 20000"/>
              <a:gd name="T85" fmla="*/ 5960 h 20000"/>
              <a:gd name="T86" fmla="*/ 2912 w 20000"/>
              <a:gd name="T87" fmla="*/ 6611 h 20000"/>
              <a:gd name="T88" fmla="*/ 3728 w 20000"/>
              <a:gd name="T89" fmla="*/ 9654 h 20000"/>
              <a:gd name="T90" fmla="*/ 3984 w 20000"/>
              <a:gd name="T91" fmla="*/ 10976 h 20000"/>
              <a:gd name="T92" fmla="*/ 3472 w 20000"/>
              <a:gd name="T93" fmla="*/ 10640 h 20000"/>
              <a:gd name="T94" fmla="*/ 2416 w 20000"/>
              <a:gd name="T95" fmla="*/ 7492 h 20000"/>
              <a:gd name="T96" fmla="*/ 1584 w 20000"/>
              <a:gd name="T97" fmla="*/ 6821 h 20000"/>
              <a:gd name="T98" fmla="*/ 1344 w 20000"/>
              <a:gd name="T99" fmla="*/ 5750 h 20000"/>
              <a:gd name="T100" fmla="*/ 912 w 20000"/>
              <a:gd name="T101" fmla="*/ 3799 h 20000"/>
              <a:gd name="T102" fmla="*/ 256 w 20000"/>
              <a:gd name="T103" fmla="*/ 14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54" name="Etats-Unis">
            <a:extLst>
              <a:ext uri="{FF2B5EF4-FFF2-40B4-BE49-F238E27FC236}">
                <a16:creationId xmlns:a16="http://schemas.microsoft.com/office/drawing/2014/main" id="{9C4E6770-69AA-4256-9AC0-02DAF27DA191}"/>
              </a:ext>
            </a:extLst>
          </p:cNvPr>
          <p:cNvSpPr>
            <a:spLocks/>
          </p:cNvSpPr>
          <p:nvPr/>
        </p:nvSpPr>
        <p:spPr bwMode="auto">
          <a:xfrm>
            <a:off x="5452009" y="3153966"/>
            <a:ext cx="1233327" cy="739201"/>
          </a:xfrm>
          <a:custGeom>
            <a:avLst/>
            <a:gdLst>
              <a:gd name="T0" fmla="*/ 11494 w 20000"/>
              <a:gd name="T1" fmla="*/ 1176 h 20000"/>
              <a:gd name="T2" fmla="*/ 11694 w 20000"/>
              <a:gd name="T3" fmla="*/ 2071 h 20000"/>
              <a:gd name="T4" fmla="*/ 12070 w 20000"/>
              <a:gd name="T5" fmla="*/ 2565 h 20000"/>
              <a:gd name="T6" fmla="*/ 12479 w 20000"/>
              <a:gd name="T7" fmla="*/ 2979 h 20000"/>
              <a:gd name="T8" fmla="*/ 11950 w 20000"/>
              <a:gd name="T9" fmla="*/ 3794 h 20000"/>
              <a:gd name="T10" fmla="*/ 12815 w 20000"/>
              <a:gd name="T11" fmla="*/ 3794 h 20000"/>
              <a:gd name="T12" fmla="*/ 13144 w 20000"/>
              <a:gd name="T13" fmla="*/ 3527 h 20000"/>
              <a:gd name="T14" fmla="*/ 13360 w 20000"/>
              <a:gd name="T15" fmla="*/ 4075 h 20000"/>
              <a:gd name="T16" fmla="*/ 14145 w 20000"/>
              <a:gd name="T17" fmla="*/ 4008 h 20000"/>
              <a:gd name="T18" fmla="*/ 14441 w 20000"/>
              <a:gd name="T19" fmla="*/ 4703 h 20000"/>
              <a:gd name="T20" fmla="*/ 13480 w 20000"/>
              <a:gd name="T21" fmla="*/ 4770 h 20000"/>
              <a:gd name="T22" fmla="*/ 13024 w 20000"/>
              <a:gd name="T23" fmla="*/ 6146 h 20000"/>
              <a:gd name="T24" fmla="*/ 12815 w 20000"/>
              <a:gd name="T25" fmla="*/ 8016 h 20000"/>
              <a:gd name="T26" fmla="*/ 13264 w 20000"/>
              <a:gd name="T27" fmla="*/ 6907 h 20000"/>
              <a:gd name="T28" fmla="*/ 13769 w 20000"/>
              <a:gd name="T29" fmla="*/ 5464 h 20000"/>
              <a:gd name="T30" fmla="*/ 14145 w 20000"/>
              <a:gd name="T31" fmla="*/ 4916 h 20000"/>
              <a:gd name="T32" fmla="*/ 14345 w 20000"/>
              <a:gd name="T33" fmla="*/ 6226 h 20000"/>
              <a:gd name="T34" fmla="*/ 14642 w 20000"/>
              <a:gd name="T35" fmla="*/ 6359 h 20000"/>
              <a:gd name="T36" fmla="*/ 14441 w 20000"/>
              <a:gd name="T37" fmla="*/ 7615 h 20000"/>
              <a:gd name="T38" fmla="*/ 15226 w 20000"/>
              <a:gd name="T39" fmla="*/ 8363 h 20000"/>
              <a:gd name="T40" fmla="*/ 15843 w 20000"/>
              <a:gd name="T41" fmla="*/ 7321 h 20000"/>
              <a:gd name="T42" fmla="*/ 16636 w 20000"/>
              <a:gd name="T43" fmla="*/ 6987 h 20000"/>
              <a:gd name="T44" fmla="*/ 18502 w 20000"/>
              <a:gd name="T45" fmla="*/ 5878 h 20000"/>
              <a:gd name="T46" fmla="*/ 19584 w 20000"/>
              <a:gd name="T47" fmla="*/ 4342 h 20000"/>
              <a:gd name="T48" fmla="*/ 19784 w 20000"/>
              <a:gd name="T49" fmla="*/ 5464 h 20000"/>
              <a:gd name="T50" fmla="*/ 19455 w 20000"/>
              <a:gd name="T51" fmla="*/ 6440 h 20000"/>
              <a:gd name="T52" fmla="*/ 18502 w 20000"/>
              <a:gd name="T53" fmla="*/ 8016 h 20000"/>
              <a:gd name="T54" fmla="*/ 18783 w 20000"/>
              <a:gd name="T55" fmla="*/ 8577 h 20000"/>
              <a:gd name="T56" fmla="*/ 17461 w 20000"/>
              <a:gd name="T57" fmla="*/ 9058 h 20000"/>
              <a:gd name="T58" fmla="*/ 17253 w 20000"/>
              <a:gd name="T59" fmla="*/ 9339 h 20000"/>
              <a:gd name="T60" fmla="*/ 16916 w 20000"/>
              <a:gd name="T61" fmla="*/ 10514 h 20000"/>
              <a:gd name="T62" fmla="*/ 16756 w 20000"/>
              <a:gd name="T63" fmla="*/ 10701 h 20000"/>
              <a:gd name="T64" fmla="*/ 16388 w 20000"/>
              <a:gd name="T65" fmla="*/ 10514 h 20000"/>
              <a:gd name="T66" fmla="*/ 16211 w 20000"/>
              <a:gd name="T67" fmla="*/ 10915 h 20000"/>
              <a:gd name="T68" fmla="*/ 16211 w 20000"/>
              <a:gd name="T69" fmla="*/ 11476 h 20000"/>
              <a:gd name="T70" fmla="*/ 16388 w 20000"/>
              <a:gd name="T71" fmla="*/ 12585 h 20000"/>
              <a:gd name="T72" fmla="*/ 16051 w 20000"/>
              <a:gd name="T73" fmla="*/ 12585 h 20000"/>
              <a:gd name="T74" fmla="*/ 15963 w 20000"/>
              <a:gd name="T75" fmla="*/ 13066 h 20000"/>
              <a:gd name="T76" fmla="*/ 14970 w 20000"/>
              <a:gd name="T77" fmla="*/ 14522 h 20000"/>
              <a:gd name="T78" fmla="*/ 14145 w 20000"/>
              <a:gd name="T79" fmla="*/ 17088 h 20000"/>
              <a:gd name="T80" fmla="*/ 14145 w 20000"/>
              <a:gd name="T81" fmla="*/ 19987 h 20000"/>
              <a:gd name="T82" fmla="*/ 13560 w 20000"/>
              <a:gd name="T83" fmla="*/ 18731 h 20000"/>
              <a:gd name="T84" fmla="*/ 13480 w 20000"/>
              <a:gd name="T85" fmla="*/ 17635 h 20000"/>
              <a:gd name="T86" fmla="*/ 12687 w 20000"/>
              <a:gd name="T87" fmla="*/ 16927 h 20000"/>
              <a:gd name="T88" fmla="*/ 11742 w 20000"/>
              <a:gd name="T89" fmla="*/ 16326 h 20000"/>
              <a:gd name="T90" fmla="*/ 11197 w 20000"/>
              <a:gd name="T91" fmla="*/ 16727 h 20000"/>
              <a:gd name="T92" fmla="*/ 10453 w 20000"/>
              <a:gd name="T93" fmla="*/ 16874 h 20000"/>
              <a:gd name="T94" fmla="*/ 9083 w 20000"/>
              <a:gd name="T95" fmla="*/ 17141 h 20000"/>
              <a:gd name="T96" fmla="*/ 8250 w 20000"/>
              <a:gd name="T97" fmla="*/ 19078 h 20000"/>
              <a:gd name="T98" fmla="*/ 7505 w 20000"/>
              <a:gd name="T99" fmla="*/ 18049 h 20000"/>
              <a:gd name="T100" fmla="*/ 6712 w 20000"/>
              <a:gd name="T101" fmla="*/ 16379 h 20000"/>
              <a:gd name="T102" fmla="*/ 5847 w 20000"/>
              <a:gd name="T103" fmla="*/ 15832 h 20000"/>
              <a:gd name="T104" fmla="*/ 4766 w 20000"/>
              <a:gd name="T105" fmla="*/ 15150 h 20000"/>
              <a:gd name="T106" fmla="*/ 2491 w 20000"/>
              <a:gd name="T107" fmla="*/ 13975 h 20000"/>
              <a:gd name="T108" fmla="*/ 1370 w 20000"/>
              <a:gd name="T109" fmla="*/ 12933 h 20000"/>
              <a:gd name="T110" fmla="*/ 705 w 20000"/>
              <a:gd name="T111" fmla="*/ 11824 h 20000"/>
              <a:gd name="T112" fmla="*/ 328 w 20000"/>
              <a:gd name="T113" fmla="*/ 10367 h 20000"/>
              <a:gd name="T114" fmla="*/ 408 w 20000"/>
              <a:gd name="T115" fmla="*/ 9472 h 20000"/>
              <a:gd name="T116" fmla="*/ 80 w 20000"/>
              <a:gd name="T117" fmla="*/ 8016 h 20000"/>
              <a:gd name="T118" fmla="*/ 288 w 20000"/>
              <a:gd name="T119" fmla="*/ 5464 h 20000"/>
              <a:gd name="T120" fmla="*/ 1081 w 20000"/>
              <a:gd name="T121" fmla="*/ 2004 h 20000"/>
              <a:gd name="T122" fmla="*/ 1618 w 20000"/>
              <a:gd name="T123" fmla="*/ 1309 h 20000"/>
              <a:gd name="T124" fmla="*/ 1898 w 20000"/>
              <a:gd name="T125" fmla="*/ 41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55" name="Groenland">
            <a:extLst>
              <a:ext uri="{FF2B5EF4-FFF2-40B4-BE49-F238E27FC236}">
                <a16:creationId xmlns:a16="http://schemas.microsoft.com/office/drawing/2014/main" id="{3C262F4A-097D-47A1-841E-C5E8A643B8AC}"/>
              </a:ext>
            </a:extLst>
          </p:cNvPr>
          <p:cNvSpPr>
            <a:spLocks/>
          </p:cNvSpPr>
          <p:nvPr/>
        </p:nvSpPr>
        <p:spPr bwMode="auto">
          <a:xfrm>
            <a:off x="7008570" y="1955083"/>
            <a:ext cx="899494" cy="993549"/>
          </a:xfrm>
          <a:custGeom>
            <a:avLst/>
            <a:gdLst>
              <a:gd name="T0" fmla="*/ 3705 w 20000"/>
              <a:gd name="T1" fmla="*/ 19214 h 20000"/>
              <a:gd name="T2" fmla="*/ 2397 w 20000"/>
              <a:gd name="T3" fmla="*/ 14425 h 20000"/>
              <a:gd name="T4" fmla="*/ 4046 w 20000"/>
              <a:gd name="T5" fmla="*/ 12424 h 20000"/>
              <a:gd name="T6" fmla="*/ 3024 w 20000"/>
              <a:gd name="T7" fmla="*/ 11180 h 20000"/>
              <a:gd name="T8" fmla="*/ 3310 w 20000"/>
              <a:gd name="T9" fmla="*/ 7417 h 20000"/>
              <a:gd name="T10" fmla="*/ 1198 w 20000"/>
              <a:gd name="T11" fmla="*/ 6650 h 20000"/>
              <a:gd name="T12" fmla="*/ 121 w 20000"/>
              <a:gd name="T13" fmla="*/ 6341 h 20000"/>
              <a:gd name="T14" fmla="*/ 176 w 20000"/>
              <a:gd name="T15" fmla="*/ 5973 h 20000"/>
              <a:gd name="T16" fmla="*/ 121 w 20000"/>
              <a:gd name="T17" fmla="*/ 5515 h 20000"/>
              <a:gd name="T18" fmla="*/ 1539 w 20000"/>
              <a:gd name="T19" fmla="*/ 5406 h 20000"/>
              <a:gd name="T20" fmla="*/ 572 w 20000"/>
              <a:gd name="T21" fmla="*/ 5097 h 20000"/>
              <a:gd name="T22" fmla="*/ 748 w 20000"/>
              <a:gd name="T23" fmla="*/ 4072 h 20000"/>
              <a:gd name="T24" fmla="*/ 2276 w 20000"/>
              <a:gd name="T25" fmla="*/ 3803 h 20000"/>
              <a:gd name="T26" fmla="*/ 3595 w 20000"/>
              <a:gd name="T27" fmla="*/ 3355 h 20000"/>
              <a:gd name="T28" fmla="*/ 4167 w 20000"/>
              <a:gd name="T29" fmla="*/ 2927 h 20000"/>
              <a:gd name="T30" fmla="*/ 3024 w 20000"/>
              <a:gd name="T31" fmla="*/ 2927 h 20000"/>
              <a:gd name="T32" fmla="*/ 4453 w 20000"/>
              <a:gd name="T33" fmla="*/ 2011 h 20000"/>
              <a:gd name="T34" fmla="*/ 5069 w 20000"/>
              <a:gd name="T35" fmla="*/ 1752 h 20000"/>
              <a:gd name="T36" fmla="*/ 6267 w 20000"/>
              <a:gd name="T37" fmla="*/ 1185 h 20000"/>
              <a:gd name="T38" fmla="*/ 7180 w 20000"/>
              <a:gd name="T39" fmla="*/ 2051 h 20000"/>
              <a:gd name="T40" fmla="*/ 9291 w 20000"/>
              <a:gd name="T41" fmla="*/ 1752 h 20000"/>
              <a:gd name="T42" fmla="*/ 10192 w 20000"/>
              <a:gd name="T43" fmla="*/ 1483 h 20000"/>
              <a:gd name="T44" fmla="*/ 11226 w 20000"/>
              <a:gd name="T45" fmla="*/ 1444 h 20000"/>
              <a:gd name="T46" fmla="*/ 11963 w 20000"/>
              <a:gd name="T47" fmla="*/ 976 h 20000"/>
              <a:gd name="T48" fmla="*/ 11402 w 20000"/>
              <a:gd name="T49" fmla="*/ 567 h 20000"/>
              <a:gd name="T50" fmla="*/ 14458 w 20000"/>
              <a:gd name="T51" fmla="*/ 0 h 20000"/>
              <a:gd name="T52" fmla="*/ 15547 w 20000"/>
              <a:gd name="T53" fmla="*/ 767 h 20000"/>
              <a:gd name="T54" fmla="*/ 14524 w 20000"/>
              <a:gd name="T55" fmla="*/ 976 h 20000"/>
              <a:gd name="T56" fmla="*/ 17020 w 20000"/>
              <a:gd name="T57" fmla="*/ 1444 h 20000"/>
              <a:gd name="T58" fmla="*/ 16745 w 20000"/>
              <a:gd name="T59" fmla="*/ 2011 h 20000"/>
              <a:gd name="T60" fmla="*/ 13612 w 20000"/>
              <a:gd name="T61" fmla="*/ 2519 h 20000"/>
              <a:gd name="T62" fmla="*/ 16284 w 20000"/>
              <a:gd name="T63" fmla="*/ 2578 h 20000"/>
              <a:gd name="T64" fmla="*/ 16570 w 20000"/>
              <a:gd name="T65" fmla="*/ 2419 h 20000"/>
              <a:gd name="T66" fmla="*/ 16174 w 20000"/>
              <a:gd name="T67" fmla="*/ 4072 h 20000"/>
              <a:gd name="T68" fmla="*/ 17768 w 20000"/>
              <a:gd name="T69" fmla="*/ 2827 h 20000"/>
              <a:gd name="T70" fmla="*/ 19296 w 20000"/>
              <a:gd name="T71" fmla="*/ 2678 h 20000"/>
              <a:gd name="T72" fmla="*/ 19296 w 20000"/>
              <a:gd name="T73" fmla="*/ 3803 h 20000"/>
              <a:gd name="T74" fmla="*/ 18329 w 20000"/>
              <a:gd name="T75" fmla="*/ 4171 h 20000"/>
              <a:gd name="T76" fmla="*/ 17317 w 20000"/>
              <a:gd name="T77" fmla="*/ 4898 h 20000"/>
              <a:gd name="T78" fmla="*/ 17603 w 20000"/>
              <a:gd name="T79" fmla="*/ 5515 h 20000"/>
              <a:gd name="T80" fmla="*/ 17020 w 20000"/>
              <a:gd name="T81" fmla="*/ 7257 h 20000"/>
              <a:gd name="T82" fmla="*/ 16394 w 20000"/>
              <a:gd name="T83" fmla="*/ 8094 h 20000"/>
              <a:gd name="T84" fmla="*/ 16394 w 20000"/>
              <a:gd name="T85" fmla="*/ 10662 h 20000"/>
              <a:gd name="T86" fmla="*/ 14634 w 20000"/>
              <a:gd name="T87" fmla="*/ 11180 h 20000"/>
              <a:gd name="T88" fmla="*/ 14975 w 20000"/>
              <a:gd name="T89" fmla="*/ 12932 h 20000"/>
              <a:gd name="T90" fmla="*/ 14239 w 20000"/>
              <a:gd name="T91" fmla="*/ 12265 h 20000"/>
              <a:gd name="T92" fmla="*/ 13612 w 20000"/>
              <a:gd name="T93" fmla="*/ 12056 h 20000"/>
              <a:gd name="T94" fmla="*/ 12864 w 20000"/>
              <a:gd name="T95" fmla="*/ 12832 h 20000"/>
              <a:gd name="T96" fmla="*/ 15206 w 20000"/>
              <a:gd name="T97" fmla="*/ 13141 h 20000"/>
              <a:gd name="T98" fmla="*/ 11402 w 20000"/>
              <a:gd name="T99" fmla="*/ 14316 h 20000"/>
              <a:gd name="T100" fmla="*/ 10027 w 20000"/>
              <a:gd name="T101" fmla="*/ 15152 h 20000"/>
              <a:gd name="T102" fmla="*/ 8543 w 20000"/>
              <a:gd name="T103" fmla="*/ 15301 h 20000"/>
              <a:gd name="T104" fmla="*/ 7290 w 20000"/>
              <a:gd name="T105" fmla="*/ 16595 h 20000"/>
              <a:gd name="T106" fmla="*/ 5245 w 20000"/>
              <a:gd name="T107" fmla="*/ 199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556" name="Canada">
            <a:extLst>
              <a:ext uri="{FF2B5EF4-FFF2-40B4-BE49-F238E27FC236}">
                <a16:creationId xmlns:a16="http://schemas.microsoft.com/office/drawing/2014/main" id="{D5D7B44C-3385-4DAD-8340-4265AE6DC767}"/>
              </a:ext>
            </a:extLst>
          </p:cNvPr>
          <p:cNvGrpSpPr/>
          <p:nvPr/>
        </p:nvGrpSpPr>
        <p:grpSpPr>
          <a:xfrm>
            <a:off x="5388422" y="1892821"/>
            <a:ext cx="1922187" cy="1553911"/>
            <a:chOff x="2363788" y="1344613"/>
            <a:chExt cx="2303462" cy="1862137"/>
          </a:xfrm>
          <a:solidFill>
            <a:schemeClr val="tx1"/>
          </a:solidFill>
        </p:grpSpPr>
        <p:sp>
          <p:nvSpPr>
            <p:cNvPr id="557" name="continent canadien">
              <a:extLst>
                <a:ext uri="{FF2B5EF4-FFF2-40B4-BE49-F238E27FC236}">
                  <a16:creationId xmlns:a16="http://schemas.microsoft.com/office/drawing/2014/main" id="{58844BD8-CC91-44A9-BCED-DE316B092826}"/>
                </a:ext>
              </a:extLst>
            </p:cNvPr>
            <p:cNvSpPr>
              <a:spLocks/>
            </p:cNvSpPr>
            <p:nvPr/>
          </p:nvSpPr>
          <p:spPr bwMode="auto">
            <a:xfrm>
              <a:off x="2363788" y="1771650"/>
              <a:ext cx="1892300" cy="1435100"/>
            </a:xfrm>
            <a:custGeom>
              <a:avLst/>
              <a:gdLst>
                <a:gd name="T0" fmla="*/ 4118 w 20000"/>
                <a:gd name="T1" fmla="*/ 1024 h 20000"/>
                <a:gd name="T2" fmla="*/ 5870 w 20000"/>
                <a:gd name="T3" fmla="*/ 768 h 20000"/>
                <a:gd name="T4" fmla="*/ 5219 w 20000"/>
                <a:gd name="T5" fmla="*/ 1148 h 20000"/>
                <a:gd name="T6" fmla="*/ 6483 w 20000"/>
                <a:gd name="T7" fmla="*/ 553 h 20000"/>
                <a:gd name="T8" fmla="*/ 6740 w 20000"/>
                <a:gd name="T9" fmla="*/ 1668 h 20000"/>
                <a:gd name="T10" fmla="*/ 8454 w 20000"/>
                <a:gd name="T11" fmla="*/ 2477 h 20000"/>
                <a:gd name="T12" fmla="*/ 9362 w 20000"/>
                <a:gd name="T13" fmla="*/ 3501 h 20000"/>
                <a:gd name="T14" fmla="*/ 9656 w 20000"/>
                <a:gd name="T15" fmla="*/ 4352 h 20000"/>
                <a:gd name="T16" fmla="*/ 9887 w 20000"/>
                <a:gd name="T17" fmla="*/ 3501 h 20000"/>
                <a:gd name="T18" fmla="*/ 10989 w 20000"/>
                <a:gd name="T19" fmla="*/ 3931 h 20000"/>
                <a:gd name="T20" fmla="*/ 12253 w 20000"/>
                <a:gd name="T21" fmla="*/ 4525 h 20000"/>
                <a:gd name="T22" fmla="*/ 12666 w 20000"/>
                <a:gd name="T23" fmla="*/ 4352 h 20000"/>
                <a:gd name="T24" fmla="*/ 12509 w 20000"/>
                <a:gd name="T25" fmla="*/ 5078 h 20000"/>
                <a:gd name="T26" fmla="*/ 13091 w 20000"/>
                <a:gd name="T27" fmla="*/ 4145 h 20000"/>
                <a:gd name="T28" fmla="*/ 13548 w 20000"/>
                <a:gd name="T29" fmla="*/ 3625 h 20000"/>
                <a:gd name="T30" fmla="*/ 13217 w 20000"/>
                <a:gd name="T31" fmla="*/ 2898 h 20000"/>
                <a:gd name="T32" fmla="*/ 13773 w 20000"/>
                <a:gd name="T33" fmla="*/ 2263 h 20000"/>
                <a:gd name="T34" fmla="*/ 14124 w 20000"/>
                <a:gd name="T35" fmla="*/ 3369 h 20000"/>
                <a:gd name="T36" fmla="*/ 14161 w 20000"/>
                <a:gd name="T37" fmla="*/ 3840 h 20000"/>
                <a:gd name="T38" fmla="*/ 14324 w 20000"/>
                <a:gd name="T39" fmla="*/ 4905 h 20000"/>
                <a:gd name="T40" fmla="*/ 15388 w 20000"/>
                <a:gd name="T41" fmla="*/ 4013 h 20000"/>
                <a:gd name="T42" fmla="*/ 16008 w 20000"/>
                <a:gd name="T43" fmla="*/ 4955 h 20000"/>
                <a:gd name="T44" fmla="*/ 14906 w 20000"/>
                <a:gd name="T45" fmla="*/ 5632 h 20000"/>
                <a:gd name="T46" fmla="*/ 13805 w 20000"/>
                <a:gd name="T47" fmla="*/ 6532 h 20000"/>
                <a:gd name="T48" fmla="*/ 13379 w 20000"/>
                <a:gd name="T49" fmla="*/ 7424 h 20000"/>
                <a:gd name="T50" fmla="*/ 12178 w 20000"/>
                <a:gd name="T51" fmla="*/ 7300 h 20000"/>
                <a:gd name="T52" fmla="*/ 11602 w 20000"/>
                <a:gd name="T53" fmla="*/ 8885 h 20000"/>
                <a:gd name="T54" fmla="*/ 11145 w 20000"/>
                <a:gd name="T55" fmla="*/ 11709 h 20000"/>
                <a:gd name="T56" fmla="*/ 12804 w 20000"/>
                <a:gd name="T57" fmla="*/ 13022 h 20000"/>
                <a:gd name="T58" fmla="*/ 13548 w 20000"/>
                <a:gd name="T59" fmla="*/ 15376 h 20000"/>
                <a:gd name="T60" fmla="*/ 14969 w 20000"/>
                <a:gd name="T61" fmla="*/ 12989 h 20000"/>
                <a:gd name="T62" fmla="*/ 15519 w 20000"/>
                <a:gd name="T63" fmla="*/ 9529 h 20000"/>
                <a:gd name="T64" fmla="*/ 16915 w 20000"/>
                <a:gd name="T65" fmla="*/ 9992 h 20000"/>
                <a:gd name="T66" fmla="*/ 16946 w 20000"/>
                <a:gd name="T67" fmla="*/ 11536 h 20000"/>
                <a:gd name="T68" fmla="*/ 18536 w 20000"/>
                <a:gd name="T69" fmla="*/ 10760 h 20000"/>
                <a:gd name="T70" fmla="*/ 19675 w 20000"/>
                <a:gd name="T71" fmla="*/ 14269 h 20000"/>
                <a:gd name="T72" fmla="*/ 19637 w 20000"/>
                <a:gd name="T73" fmla="*/ 14913 h 20000"/>
                <a:gd name="T74" fmla="*/ 18667 w 20000"/>
                <a:gd name="T75" fmla="*/ 16491 h 20000"/>
                <a:gd name="T76" fmla="*/ 16915 w 20000"/>
                <a:gd name="T77" fmla="*/ 16837 h 20000"/>
                <a:gd name="T78" fmla="*/ 17040 w 20000"/>
                <a:gd name="T79" fmla="*/ 17647 h 20000"/>
                <a:gd name="T80" fmla="*/ 17109 w 20000"/>
                <a:gd name="T81" fmla="*/ 19306 h 20000"/>
                <a:gd name="T82" fmla="*/ 17109 w 20000"/>
                <a:gd name="T83" fmla="*/ 18761 h 20000"/>
                <a:gd name="T84" fmla="*/ 16108 w 20000"/>
                <a:gd name="T85" fmla="*/ 17812 h 20000"/>
                <a:gd name="T86" fmla="*/ 13642 w 20000"/>
                <a:gd name="T87" fmla="*/ 19100 h 20000"/>
                <a:gd name="T88" fmla="*/ 13185 w 20000"/>
                <a:gd name="T89" fmla="*/ 19653 h 20000"/>
                <a:gd name="T90" fmla="*/ 12509 w 20000"/>
                <a:gd name="T91" fmla="*/ 19306 h 20000"/>
                <a:gd name="T92" fmla="*/ 13091 w 20000"/>
                <a:gd name="T93" fmla="*/ 18629 h 20000"/>
                <a:gd name="T94" fmla="*/ 11859 w 20000"/>
                <a:gd name="T95" fmla="*/ 17044 h 20000"/>
                <a:gd name="T96" fmla="*/ 10144 w 20000"/>
                <a:gd name="T97" fmla="*/ 16573 h 20000"/>
                <a:gd name="T98" fmla="*/ 9618 w 20000"/>
                <a:gd name="T99" fmla="*/ 15723 h 20000"/>
                <a:gd name="T100" fmla="*/ 1358 w 20000"/>
                <a:gd name="T101" fmla="*/ 13501 h 20000"/>
                <a:gd name="T102" fmla="*/ 1621 w 20000"/>
                <a:gd name="T103" fmla="*/ 10462 h 20000"/>
                <a:gd name="T104" fmla="*/ 870 w 20000"/>
                <a:gd name="T105" fmla="*/ 7605 h 20000"/>
                <a:gd name="T106" fmla="*/ 1909 w 20000"/>
                <a:gd name="T107" fmla="*/ 21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58" name="ile canadienne">
              <a:extLst>
                <a:ext uri="{FF2B5EF4-FFF2-40B4-BE49-F238E27FC236}">
                  <a16:creationId xmlns:a16="http://schemas.microsoft.com/office/drawing/2014/main" id="{6A40DDDF-B7B4-43FD-B192-13BC5A587570}"/>
                </a:ext>
              </a:extLst>
            </p:cNvPr>
            <p:cNvSpPr>
              <a:spLocks/>
            </p:cNvSpPr>
            <p:nvPr/>
          </p:nvSpPr>
          <p:spPr bwMode="auto">
            <a:xfrm>
              <a:off x="3767138" y="1863725"/>
              <a:ext cx="503238" cy="609600"/>
            </a:xfrm>
            <a:custGeom>
              <a:avLst/>
              <a:gdLst>
                <a:gd name="T0" fmla="*/ 11694 w 20000"/>
                <a:gd name="T1" fmla="*/ 19670 h 20000"/>
                <a:gd name="T2" fmla="*/ 8776 w 20000"/>
                <a:gd name="T3" fmla="*/ 17245 h 20000"/>
                <a:gd name="T4" fmla="*/ 8282 w 20000"/>
                <a:gd name="T5" fmla="*/ 16256 h 20000"/>
                <a:gd name="T6" fmla="*/ 7200 w 20000"/>
                <a:gd name="T7" fmla="*/ 15461 h 20000"/>
                <a:gd name="T8" fmla="*/ 5129 w 20000"/>
                <a:gd name="T9" fmla="*/ 15461 h 20000"/>
                <a:gd name="T10" fmla="*/ 5129 w 20000"/>
                <a:gd name="T11" fmla="*/ 13560 h 20000"/>
                <a:gd name="T12" fmla="*/ 7906 w 20000"/>
                <a:gd name="T13" fmla="*/ 13637 h 20000"/>
                <a:gd name="T14" fmla="*/ 8282 w 20000"/>
                <a:gd name="T15" fmla="*/ 12726 h 20000"/>
                <a:gd name="T16" fmla="*/ 10729 w 20000"/>
                <a:gd name="T17" fmla="*/ 11445 h 20000"/>
                <a:gd name="T18" fmla="*/ 10118 w 20000"/>
                <a:gd name="T19" fmla="*/ 9350 h 20000"/>
                <a:gd name="T20" fmla="*/ 8776 w 20000"/>
                <a:gd name="T21" fmla="*/ 8516 h 20000"/>
                <a:gd name="T22" fmla="*/ 8776 w 20000"/>
                <a:gd name="T23" fmla="*/ 6731 h 20000"/>
                <a:gd name="T24" fmla="*/ 7812 w 20000"/>
                <a:gd name="T25" fmla="*/ 6421 h 20000"/>
                <a:gd name="T26" fmla="*/ 5600 w 20000"/>
                <a:gd name="T27" fmla="*/ 6421 h 20000"/>
                <a:gd name="T28" fmla="*/ 4047 w 20000"/>
                <a:gd name="T29" fmla="*/ 6421 h 20000"/>
                <a:gd name="T30" fmla="*/ 494 w 20000"/>
                <a:gd name="T31" fmla="*/ 5218 h 20000"/>
                <a:gd name="T32" fmla="*/ 1459 w 20000"/>
                <a:gd name="T33" fmla="*/ 3802 h 20000"/>
                <a:gd name="T34" fmla="*/ 1224 w 20000"/>
                <a:gd name="T35" fmla="*/ 2211 h 20000"/>
                <a:gd name="T36" fmla="*/ 3176 w 20000"/>
                <a:gd name="T37" fmla="*/ 698 h 20000"/>
                <a:gd name="T38" fmla="*/ 6212 w 20000"/>
                <a:gd name="T39" fmla="*/ 504 h 20000"/>
                <a:gd name="T40" fmla="*/ 4047 w 20000"/>
                <a:gd name="T41" fmla="*/ 2308 h 20000"/>
                <a:gd name="T42" fmla="*/ 2447 w 20000"/>
                <a:gd name="T43" fmla="*/ 4597 h 20000"/>
                <a:gd name="T44" fmla="*/ 4141 w 20000"/>
                <a:gd name="T45" fmla="*/ 3608 h 20000"/>
                <a:gd name="T46" fmla="*/ 5365 w 20000"/>
                <a:gd name="T47" fmla="*/ 2017 h 20000"/>
                <a:gd name="T48" fmla="*/ 9506 w 20000"/>
                <a:gd name="T49" fmla="*/ 912 h 20000"/>
                <a:gd name="T50" fmla="*/ 9153 w 20000"/>
                <a:gd name="T51" fmla="*/ 2619 h 20000"/>
                <a:gd name="T52" fmla="*/ 9506 w 20000"/>
                <a:gd name="T53" fmla="*/ 3414 h 20000"/>
                <a:gd name="T54" fmla="*/ 11082 w 20000"/>
                <a:gd name="T55" fmla="*/ 3007 h 20000"/>
                <a:gd name="T56" fmla="*/ 13294 w 20000"/>
                <a:gd name="T57" fmla="*/ 3919 h 20000"/>
                <a:gd name="T58" fmla="*/ 12329 w 20000"/>
                <a:gd name="T59" fmla="*/ 4714 h 20000"/>
                <a:gd name="T60" fmla="*/ 14400 w 20000"/>
                <a:gd name="T61" fmla="*/ 5121 h 20000"/>
                <a:gd name="T62" fmla="*/ 15224 w 20000"/>
                <a:gd name="T63" fmla="*/ 6421 h 20000"/>
                <a:gd name="T64" fmla="*/ 15953 w 20000"/>
                <a:gd name="T65" fmla="*/ 7818 h 20000"/>
                <a:gd name="T66" fmla="*/ 15835 w 20000"/>
                <a:gd name="T67" fmla="*/ 8632 h 20000"/>
                <a:gd name="T68" fmla="*/ 15600 w 20000"/>
                <a:gd name="T69" fmla="*/ 9641 h 20000"/>
                <a:gd name="T70" fmla="*/ 18024 w 20000"/>
                <a:gd name="T71" fmla="*/ 11445 h 20000"/>
                <a:gd name="T72" fmla="*/ 19976 w 20000"/>
                <a:gd name="T73" fmla="*/ 13036 h 20000"/>
                <a:gd name="T74" fmla="*/ 17529 w 20000"/>
                <a:gd name="T75" fmla="*/ 14665 h 20000"/>
                <a:gd name="T76" fmla="*/ 15600 w 20000"/>
                <a:gd name="T77" fmla="*/ 13851 h 20000"/>
                <a:gd name="T78" fmla="*/ 14635 w 20000"/>
                <a:gd name="T79" fmla="*/ 13637 h 20000"/>
                <a:gd name="T80" fmla="*/ 14635 w 20000"/>
                <a:gd name="T81" fmla="*/ 15655 h 20000"/>
                <a:gd name="T82" fmla="*/ 14988 w 20000"/>
                <a:gd name="T83" fmla="*/ 18661 h 20000"/>
                <a:gd name="T84" fmla="*/ 13059 w 20000"/>
                <a:gd name="T85" fmla="*/ 17866 h 20000"/>
                <a:gd name="T86" fmla="*/ 13294 w 20000"/>
                <a:gd name="T87" fmla="*/ 1937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59" name="ile canadienne">
              <a:extLst>
                <a:ext uri="{FF2B5EF4-FFF2-40B4-BE49-F238E27FC236}">
                  <a16:creationId xmlns:a16="http://schemas.microsoft.com/office/drawing/2014/main" id="{7E222F6F-8B7E-4B7C-942E-80E744F4DCBF}"/>
                </a:ext>
              </a:extLst>
            </p:cNvPr>
            <p:cNvSpPr>
              <a:spLocks/>
            </p:cNvSpPr>
            <p:nvPr/>
          </p:nvSpPr>
          <p:spPr bwMode="auto">
            <a:xfrm>
              <a:off x="3949700" y="1344613"/>
              <a:ext cx="717550" cy="427037"/>
            </a:xfrm>
            <a:custGeom>
              <a:avLst/>
              <a:gdLst>
                <a:gd name="T0" fmla="*/ 4106 w 20000"/>
                <a:gd name="T1" fmla="*/ 19667 h 20000"/>
                <a:gd name="T2" fmla="*/ 4270 w 20000"/>
                <a:gd name="T3" fmla="*/ 18835 h 20000"/>
                <a:gd name="T4" fmla="*/ 3397 w 20000"/>
                <a:gd name="T5" fmla="*/ 18946 h 20000"/>
                <a:gd name="T6" fmla="*/ 758 w 20000"/>
                <a:gd name="T7" fmla="*/ 18086 h 20000"/>
                <a:gd name="T8" fmla="*/ 66 w 20000"/>
                <a:gd name="T9" fmla="*/ 16949 h 20000"/>
                <a:gd name="T10" fmla="*/ 1105 w 20000"/>
                <a:gd name="T11" fmla="*/ 15506 h 20000"/>
                <a:gd name="T12" fmla="*/ 2045 w 20000"/>
                <a:gd name="T13" fmla="*/ 15090 h 20000"/>
                <a:gd name="T14" fmla="*/ 2885 w 20000"/>
                <a:gd name="T15" fmla="*/ 14064 h 20000"/>
                <a:gd name="T16" fmla="*/ 3149 w 20000"/>
                <a:gd name="T17" fmla="*/ 16227 h 20000"/>
                <a:gd name="T18" fmla="*/ 4946 w 20000"/>
                <a:gd name="T19" fmla="*/ 15090 h 20000"/>
                <a:gd name="T20" fmla="*/ 3842 w 20000"/>
                <a:gd name="T21" fmla="*/ 15201 h 20000"/>
                <a:gd name="T22" fmla="*/ 5375 w 20000"/>
                <a:gd name="T23" fmla="*/ 12067 h 20000"/>
                <a:gd name="T24" fmla="*/ 6134 w 20000"/>
                <a:gd name="T25" fmla="*/ 12483 h 20000"/>
                <a:gd name="T26" fmla="*/ 6051 w 20000"/>
                <a:gd name="T27" fmla="*/ 11623 h 20000"/>
                <a:gd name="T28" fmla="*/ 5622 w 20000"/>
                <a:gd name="T29" fmla="*/ 9071 h 20000"/>
                <a:gd name="T30" fmla="*/ 6562 w 20000"/>
                <a:gd name="T31" fmla="*/ 7490 h 20000"/>
                <a:gd name="T32" fmla="*/ 7420 w 20000"/>
                <a:gd name="T33" fmla="*/ 9487 h 20000"/>
                <a:gd name="T34" fmla="*/ 8359 w 20000"/>
                <a:gd name="T35" fmla="*/ 10208 h 20000"/>
                <a:gd name="T36" fmla="*/ 7683 w 20000"/>
                <a:gd name="T37" fmla="*/ 8044 h 20000"/>
                <a:gd name="T38" fmla="*/ 9728 w 20000"/>
                <a:gd name="T39" fmla="*/ 7906 h 20000"/>
                <a:gd name="T40" fmla="*/ 10585 w 20000"/>
                <a:gd name="T41" fmla="*/ 6907 h 20000"/>
                <a:gd name="T42" fmla="*/ 10404 w 20000"/>
                <a:gd name="T43" fmla="*/ 6186 h 20000"/>
                <a:gd name="T44" fmla="*/ 7585 w 20000"/>
                <a:gd name="T45" fmla="*/ 7184 h 20000"/>
                <a:gd name="T46" fmla="*/ 7585 w 20000"/>
                <a:gd name="T47" fmla="*/ 5603 h 20000"/>
                <a:gd name="T48" fmla="*/ 7848 w 20000"/>
                <a:gd name="T49" fmla="*/ 5049 h 20000"/>
                <a:gd name="T50" fmla="*/ 5622 w 20000"/>
                <a:gd name="T51" fmla="*/ 4882 h 20000"/>
                <a:gd name="T52" fmla="*/ 5375 w 20000"/>
                <a:gd name="T53" fmla="*/ 4161 h 20000"/>
                <a:gd name="T54" fmla="*/ 5787 w 20000"/>
                <a:gd name="T55" fmla="*/ 2746 h 20000"/>
                <a:gd name="T56" fmla="*/ 7238 w 20000"/>
                <a:gd name="T57" fmla="*/ 1886 h 20000"/>
                <a:gd name="T58" fmla="*/ 8524 w 20000"/>
                <a:gd name="T59" fmla="*/ 1886 h 20000"/>
                <a:gd name="T60" fmla="*/ 9052 w 20000"/>
                <a:gd name="T61" fmla="*/ 1165 h 20000"/>
                <a:gd name="T62" fmla="*/ 10585 w 20000"/>
                <a:gd name="T63" fmla="*/ 1165 h 20000"/>
                <a:gd name="T64" fmla="*/ 11261 w 20000"/>
                <a:gd name="T65" fmla="*/ 3024 h 20000"/>
                <a:gd name="T66" fmla="*/ 12119 w 20000"/>
                <a:gd name="T67" fmla="*/ 444 h 20000"/>
                <a:gd name="T68" fmla="*/ 13916 w 20000"/>
                <a:gd name="T69" fmla="*/ 2330 h 20000"/>
                <a:gd name="T70" fmla="*/ 15268 w 20000"/>
                <a:gd name="T71" fmla="*/ 749 h 20000"/>
                <a:gd name="T72" fmla="*/ 15878 w 20000"/>
                <a:gd name="T73" fmla="*/ 860 h 20000"/>
                <a:gd name="T74" fmla="*/ 16373 w 20000"/>
                <a:gd name="T75" fmla="*/ 1581 h 20000"/>
                <a:gd name="T76" fmla="*/ 17246 w 20000"/>
                <a:gd name="T77" fmla="*/ 860 h 20000"/>
                <a:gd name="T78" fmla="*/ 18434 w 20000"/>
                <a:gd name="T79" fmla="*/ 2330 h 20000"/>
                <a:gd name="T80" fmla="*/ 18434 w 20000"/>
                <a:gd name="T81" fmla="*/ 3024 h 20000"/>
                <a:gd name="T82" fmla="*/ 19984 w 20000"/>
                <a:gd name="T83" fmla="*/ 5049 h 20000"/>
                <a:gd name="T84" fmla="*/ 18434 w 20000"/>
                <a:gd name="T85" fmla="*/ 6463 h 20000"/>
                <a:gd name="T86" fmla="*/ 15697 w 20000"/>
                <a:gd name="T87" fmla="*/ 6768 h 20000"/>
                <a:gd name="T88" fmla="*/ 17659 w 20000"/>
                <a:gd name="T89" fmla="*/ 7184 h 20000"/>
                <a:gd name="T90" fmla="*/ 15268 w 20000"/>
                <a:gd name="T91" fmla="*/ 8766 h 20000"/>
                <a:gd name="T92" fmla="*/ 13735 w 20000"/>
                <a:gd name="T93" fmla="*/ 10208 h 20000"/>
                <a:gd name="T94" fmla="*/ 11954 w 20000"/>
                <a:gd name="T95" fmla="*/ 11789 h 20000"/>
                <a:gd name="T96" fmla="*/ 9893 w 20000"/>
                <a:gd name="T97" fmla="*/ 12067 h 20000"/>
                <a:gd name="T98" fmla="*/ 8112 w 20000"/>
                <a:gd name="T99" fmla="*/ 12926 h 20000"/>
                <a:gd name="T100" fmla="*/ 9629 w 20000"/>
                <a:gd name="T101" fmla="*/ 13953 h 20000"/>
                <a:gd name="T102" fmla="*/ 8524 w 20000"/>
                <a:gd name="T103" fmla="*/ 15784 h 20000"/>
                <a:gd name="T104" fmla="*/ 6991 w 20000"/>
                <a:gd name="T105" fmla="*/ 16505 h 20000"/>
                <a:gd name="T106" fmla="*/ 5458 w 20000"/>
                <a:gd name="T107" fmla="*/ 16949 h 20000"/>
                <a:gd name="T108" fmla="*/ 4683 w 20000"/>
                <a:gd name="T109" fmla="*/ 16949 h 20000"/>
                <a:gd name="T110" fmla="*/ 6298 w 20000"/>
                <a:gd name="T111" fmla="*/ 18086 h 20000"/>
                <a:gd name="T112" fmla="*/ 5029 w 20000"/>
                <a:gd name="T113" fmla="*/ 199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60" name="ile canadienne">
              <a:extLst>
                <a:ext uri="{FF2B5EF4-FFF2-40B4-BE49-F238E27FC236}">
                  <a16:creationId xmlns:a16="http://schemas.microsoft.com/office/drawing/2014/main" id="{BF145084-B3AD-4FF9-BEA7-59C5AF4739D2}"/>
                </a:ext>
              </a:extLst>
            </p:cNvPr>
            <p:cNvSpPr>
              <a:spLocks/>
            </p:cNvSpPr>
            <p:nvPr/>
          </p:nvSpPr>
          <p:spPr bwMode="auto">
            <a:xfrm>
              <a:off x="3160713" y="1749425"/>
              <a:ext cx="349250" cy="269875"/>
            </a:xfrm>
            <a:custGeom>
              <a:avLst/>
              <a:gdLst>
                <a:gd name="T0" fmla="*/ 14721 w 20000"/>
                <a:gd name="T1" fmla="*/ 19956 h 20000"/>
                <a:gd name="T2" fmla="*/ 12081 w 20000"/>
                <a:gd name="T3" fmla="*/ 18162 h 20000"/>
                <a:gd name="T4" fmla="*/ 10694 w 20000"/>
                <a:gd name="T5" fmla="*/ 17637 h 20000"/>
                <a:gd name="T6" fmla="*/ 6633 w 20000"/>
                <a:gd name="T7" fmla="*/ 18337 h 20000"/>
                <a:gd name="T8" fmla="*/ 2437 w 20000"/>
                <a:gd name="T9" fmla="*/ 17199 h 20000"/>
                <a:gd name="T10" fmla="*/ 2809 w 20000"/>
                <a:gd name="T11" fmla="*/ 15186 h 20000"/>
                <a:gd name="T12" fmla="*/ 135 w 20000"/>
                <a:gd name="T13" fmla="*/ 13348 h 20000"/>
                <a:gd name="T14" fmla="*/ 135 w 20000"/>
                <a:gd name="T15" fmla="*/ 10635 h 20000"/>
                <a:gd name="T16" fmla="*/ 4535 w 20000"/>
                <a:gd name="T17" fmla="*/ 11116 h 20000"/>
                <a:gd name="T18" fmla="*/ 7885 w 20000"/>
                <a:gd name="T19" fmla="*/ 12254 h 20000"/>
                <a:gd name="T20" fmla="*/ 5245 w 20000"/>
                <a:gd name="T21" fmla="*/ 9497 h 20000"/>
                <a:gd name="T22" fmla="*/ 1015 w 20000"/>
                <a:gd name="T23" fmla="*/ 8840 h 20000"/>
                <a:gd name="T24" fmla="*/ 1387 w 20000"/>
                <a:gd name="T25" fmla="*/ 6565 h 20000"/>
                <a:gd name="T26" fmla="*/ 5956 w 20000"/>
                <a:gd name="T27" fmla="*/ 6565 h 20000"/>
                <a:gd name="T28" fmla="*/ 2809 w 20000"/>
                <a:gd name="T29" fmla="*/ 5208 h 20000"/>
                <a:gd name="T30" fmla="*/ 2267 w 20000"/>
                <a:gd name="T31" fmla="*/ 3414 h 20000"/>
                <a:gd name="T32" fmla="*/ 4196 w 20000"/>
                <a:gd name="T33" fmla="*/ 2713 h 20000"/>
                <a:gd name="T34" fmla="*/ 4535 w 20000"/>
                <a:gd name="T35" fmla="*/ 1619 h 20000"/>
                <a:gd name="T36" fmla="*/ 6971 w 20000"/>
                <a:gd name="T37" fmla="*/ 919 h 20000"/>
                <a:gd name="T38" fmla="*/ 10694 w 20000"/>
                <a:gd name="T39" fmla="*/ 0 h 20000"/>
                <a:gd name="T40" fmla="*/ 8900 w 20000"/>
                <a:gd name="T41" fmla="*/ 2932 h 20000"/>
                <a:gd name="T42" fmla="*/ 11540 w 20000"/>
                <a:gd name="T43" fmla="*/ 2713 h 20000"/>
                <a:gd name="T44" fmla="*/ 12420 w 20000"/>
                <a:gd name="T45" fmla="*/ 4551 h 20000"/>
                <a:gd name="T46" fmla="*/ 12589 w 20000"/>
                <a:gd name="T47" fmla="*/ 5208 h 20000"/>
                <a:gd name="T48" fmla="*/ 14349 w 20000"/>
                <a:gd name="T49" fmla="*/ 4551 h 20000"/>
                <a:gd name="T50" fmla="*/ 14856 w 20000"/>
                <a:gd name="T51" fmla="*/ 3414 h 20000"/>
                <a:gd name="T52" fmla="*/ 14856 w 20000"/>
                <a:gd name="T53" fmla="*/ 6565 h 20000"/>
                <a:gd name="T54" fmla="*/ 14856 w 20000"/>
                <a:gd name="T55" fmla="*/ 8840 h 20000"/>
                <a:gd name="T56" fmla="*/ 16311 w 20000"/>
                <a:gd name="T57" fmla="*/ 6346 h 20000"/>
                <a:gd name="T58" fmla="*/ 18037 w 20000"/>
                <a:gd name="T59" fmla="*/ 2932 h 20000"/>
                <a:gd name="T60" fmla="*/ 19425 w 20000"/>
                <a:gd name="T61" fmla="*/ 4770 h 20000"/>
                <a:gd name="T62" fmla="*/ 19289 w 20000"/>
                <a:gd name="T63" fmla="*/ 7484 h 20000"/>
                <a:gd name="T64" fmla="*/ 18037 w 20000"/>
                <a:gd name="T65" fmla="*/ 10635 h 20000"/>
                <a:gd name="T66" fmla="*/ 17834 w 20000"/>
                <a:gd name="T67" fmla="*/ 12910 h 20000"/>
                <a:gd name="T68" fmla="*/ 18579 w 20000"/>
                <a:gd name="T69" fmla="*/ 14048 h 20000"/>
                <a:gd name="T70" fmla="*/ 19966 w 20000"/>
                <a:gd name="T71" fmla="*/ 16543 h 20000"/>
                <a:gd name="T72" fmla="*/ 18376 w 20000"/>
                <a:gd name="T73" fmla="*/ 17199 h 20000"/>
                <a:gd name="T74" fmla="*/ 16311 w 20000"/>
                <a:gd name="T75" fmla="*/ 17199 h 20000"/>
                <a:gd name="T76" fmla="*/ 17157 w 20000"/>
                <a:gd name="T77" fmla="*/ 18337 h 20000"/>
                <a:gd name="T78" fmla="*/ 16108 w 20000"/>
                <a:gd name="T79" fmla="*/ 199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61" name="ile canadienne">
              <a:extLst>
                <a:ext uri="{FF2B5EF4-FFF2-40B4-BE49-F238E27FC236}">
                  <a16:creationId xmlns:a16="http://schemas.microsoft.com/office/drawing/2014/main" id="{D30ED382-5E78-4FBE-9C04-36973026782E}"/>
                </a:ext>
              </a:extLst>
            </p:cNvPr>
            <p:cNvSpPr>
              <a:spLocks/>
            </p:cNvSpPr>
            <p:nvPr/>
          </p:nvSpPr>
          <p:spPr bwMode="auto">
            <a:xfrm>
              <a:off x="3963988" y="1393825"/>
              <a:ext cx="182563" cy="227012"/>
            </a:xfrm>
            <a:custGeom>
              <a:avLst/>
              <a:gdLst>
                <a:gd name="T0" fmla="*/ 7036 w 20000"/>
                <a:gd name="T1" fmla="*/ 19948 h 20000"/>
                <a:gd name="T2" fmla="*/ 3974 w 20000"/>
                <a:gd name="T3" fmla="*/ 19687 h 20000"/>
                <a:gd name="T4" fmla="*/ 2671 w 20000"/>
                <a:gd name="T5" fmla="*/ 19112 h 20000"/>
                <a:gd name="T6" fmla="*/ 0 w 20000"/>
                <a:gd name="T7" fmla="*/ 17807 h 20000"/>
                <a:gd name="T8" fmla="*/ 0 w 20000"/>
                <a:gd name="T9" fmla="*/ 15352 h 20000"/>
                <a:gd name="T10" fmla="*/ 2671 w 20000"/>
                <a:gd name="T11" fmla="*/ 13473 h 20000"/>
                <a:gd name="T12" fmla="*/ 8404 w 20000"/>
                <a:gd name="T13" fmla="*/ 14308 h 20000"/>
                <a:gd name="T14" fmla="*/ 8078 w 20000"/>
                <a:gd name="T15" fmla="*/ 12167 h 20000"/>
                <a:gd name="T16" fmla="*/ 3062 w 20000"/>
                <a:gd name="T17" fmla="*/ 11854 h 20000"/>
                <a:gd name="T18" fmla="*/ 261 w 20000"/>
                <a:gd name="T19" fmla="*/ 11332 h 20000"/>
                <a:gd name="T20" fmla="*/ 3974 w 20000"/>
                <a:gd name="T21" fmla="*/ 9713 h 20000"/>
                <a:gd name="T22" fmla="*/ 261 w 20000"/>
                <a:gd name="T23" fmla="*/ 9713 h 20000"/>
                <a:gd name="T24" fmla="*/ 2671 w 20000"/>
                <a:gd name="T25" fmla="*/ 6475 h 20000"/>
                <a:gd name="T26" fmla="*/ 5407 w 20000"/>
                <a:gd name="T27" fmla="*/ 7781 h 20000"/>
                <a:gd name="T28" fmla="*/ 8078 w 20000"/>
                <a:gd name="T29" fmla="*/ 6475 h 20000"/>
                <a:gd name="T30" fmla="*/ 5407 w 20000"/>
                <a:gd name="T31" fmla="*/ 6475 h 20000"/>
                <a:gd name="T32" fmla="*/ 3974 w 20000"/>
                <a:gd name="T33" fmla="*/ 5117 h 20000"/>
                <a:gd name="T34" fmla="*/ 6384 w 20000"/>
                <a:gd name="T35" fmla="*/ 4021 h 20000"/>
                <a:gd name="T36" fmla="*/ 9772 w 20000"/>
                <a:gd name="T37" fmla="*/ 4804 h 20000"/>
                <a:gd name="T38" fmla="*/ 10749 w 20000"/>
                <a:gd name="T39" fmla="*/ 4021 h 20000"/>
                <a:gd name="T40" fmla="*/ 9772 w 20000"/>
                <a:gd name="T41" fmla="*/ 2977 h 20000"/>
                <a:gd name="T42" fmla="*/ 11792 w 20000"/>
                <a:gd name="T43" fmla="*/ 2141 h 20000"/>
                <a:gd name="T44" fmla="*/ 15505 w 20000"/>
                <a:gd name="T45" fmla="*/ 0 h 20000"/>
                <a:gd name="T46" fmla="*/ 17915 w 20000"/>
                <a:gd name="T47" fmla="*/ 1619 h 20000"/>
                <a:gd name="T48" fmla="*/ 16873 w 20000"/>
                <a:gd name="T49" fmla="*/ 3499 h 20000"/>
                <a:gd name="T50" fmla="*/ 16873 w 20000"/>
                <a:gd name="T51" fmla="*/ 6162 h 20000"/>
                <a:gd name="T52" fmla="*/ 17915 w 20000"/>
                <a:gd name="T53" fmla="*/ 6997 h 20000"/>
                <a:gd name="T54" fmla="*/ 17264 w 20000"/>
                <a:gd name="T55" fmla="*/ 9138 h 20000"/>
                <a:gd name="T56" fmla="*/ 18893 w 20000"/>
                <a:gd name="T57" fmla="*/ 10548 h 20000"/>
                <a:gd name="T58" fmla="*/ 16873 w 20000"/>
                <a:gd name="T59" fmla="*/ 13473 h 20000"/>
                <a:gd name="T60" fmla="*/ 18893 w 20000"/>
                <a:gd name="T61" fmla="*/ 12898 h 20000"/>
                <a:gd name="T62" fmla="*/ 19935 w 20000"/>
                <a:gd name="T63" fmla="*/ 15614 h 20000"/>
                <a:gd name="T64" fmla="*/ 18241 w 20000"/>
                <a:gd name="T65" fmla="*/ 15614 h 20000"/>
                <a:gd name="T66" fmla="*/ 15505 w 20000"/>
                <a:gd name="T67" fmla="*/ 16449 h 20000"/>
                <a:gd name="T68" fmla="*/ 12508 w 20000"/>
                <a:gd name="T69" fmla="*/ 17493 h 20000"/>
                <a:gd name="T70" fmla="*/ 13550 w 20000"/>
                <a:gd name="T71" fmla="*/ 15352 h 20000"/>
                <a:gd name="T72" fmla="*/ 11140 w 20000"/>
                <a:gd name="T73" fmla="*/ 16449 h 20000"/>
                <a:gd name="T74" fmla="*/ 10749 w 20000"/>
                <a:gd name="T75" fmla="*/ 18329 h 20000"/>
                <a:gd name="T76" fmla="*/ 9121 w 20000"/>
                <a:gd name="T77" fmla="*/ 18590 h 20000"/>
                <a:gd name="T78" fmla="*/ 7036 w 20000"/>
                <a:gd name="T79" fmla="*/ 1994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62" name="ile canadienne">
              <a:extLst>
                <a:ext uri="{FF2B5EF4-FFF2-40B4-BE49-F238E27FC236}">
                  <a16:creationId xmlns:a16="http://schemas.microsoft.com/office/drawing/2014/main" id="{ACD54037-F90C-4BAE-8D18-3DB7F0926DCB}"/>
                </a:ext>
              </a:extLst>
            </p:cNvPr>
            <p:cNvSpPr>
              <a:spLocks/>
            </p:cNvSpPr>
            <p:nvPr/>
          </p:nvSpPr>
          <p:spPr bwMode="auto">
            <a:xfrm>
              <a:off x="3071813" y="1643063"/>
              <a:ext cx="271463" cy="171450"/>
            </a:xfrm>
            <a:custGeom>
              <a:avLst/>
              <a:gdLst>
                <a:gd name="T0" fmla="*/ 2495 w 20000"/>
                <a:gd name="T1" fmla="*/ 19931 h 20000"/>
                <a:gd name="T2" fmla="*/ 1357 w 20000"/>
                <a:gd name="T3" fmla="*/ 19931 h 20000"/>
                <a:gd name="T4" fmla="*/ 1794 w 20000"/>
                <a:gd name="T5" fmla="*/ 17801 h 20000"/>
                <a:gd name="T6" fmla="*/ 1794 w 20000"/>
                <a:gd name="T7" fmla="*/ 16014 h 20000"/>
                <a:gd name="T8" fmla="*/ 875 w 20000"/>
                <a:gd name="T9" fmla="*/ 14914 h 20000"/>
                <a:gd name="T10" fmla="*/ 0 w 20000"/>
                <a:gd name="T11" fmla="*/ 13127 h 20000"/>
                <a:gd name="T12" fmla="*/ 2057 w 20000"/>
                <a:gd name="T13" fmla="*/ 11340 h 20000"/>
                <a:gd name="T14" fmla="*/ 3151 w 20000"/>
                <a:gd name="T15" fmla="*/ 9210 h 20000"/>
                <a:gd name="T16" fmla="*/ 4726 w 20000"/>
                <a:gd name="T17" fmla="*/ 9210 h 20000"/>
                <a:gd name="T18" fmla="*/ 4989 w 20000"/>
                <a:gd name="T19" fmla="*/ 8522 h 20000"/>
                <a:gd name="T20" fmla="*/ 4726 w 20000"/>
                <a:gd name="T21" fmla="*/ 7423 h 20000"/>
                <a:gd name="T22" fmla="*/ 4989 w 20000"/>
                <a:gd name="T23" fmla="*/ 7423 h 20000"/>
                <a:gd name="T24" fmla="*/ 5427 w 20000"/>
                <a:gd name="T25" fmla="*/ 7423 h 20000"/>
                <a:gd name="T26" fmla="*/ 8403 w 20000"/>
                <a:gd name="T27" fmla="*/ 4605 h 20000"/>
                <a:gd name="T28" fmla="*/ 7921 w 20000"/>
                <a:gd name="T29" fmla="*/ 3162 h 20000"/>
                <a:gd name="T30" fmla="*/ 9059 w 20000"/>
                <a:gd name="T31" fmla="*/ 0 h 20000"/>
                <a:gd name="T32" fmla="*/ 11554 w 20000"/>
                <a:gd name="T33" fmla="*/ 275 h 20000"/>
                <a:gd name="T34" fmla="*/ 11991 w 20000"/>
                <a:gd name="T35" fmla="*/ 1100 h 20000"/>
                <a:gd name="T36" fmla="*/ 14923 w 20000"/>
                <a:gd name="T37" fmla="*/ 1787 h 20000"/>
                <a:gd name="T38" fmla="*/ 14923 w 20000"/>
                <a:gd name="T39" fmla="*/ 2818 h 20000"/>
                <a:gd name="T40" fmla="*/ 15624 w 20000"/>
                <a:gd name="T41" fmla="*/ 3918 h 20000"/>
                <a:gd name="T42" fmla="*/ 14486 w 20000"/>
                <a:gd name="T43" fmla="*/ 4948 h 20000"/>
                <a:gd name="T44" fmla="*/ 16105 w 20000"/>
                <a:gd name="T45" fmla="*/ 4605 h 20000"/>
                <a:gd name="T46" fmla="*/ 16280 w 20000"/>
                <a:gd name="T47" fmla="*/ 4605 h 20000"/>
                <a:gd name="T48" fmla="*/ 16105 w 20000"/>
                <a:gd name="T49" fmla="*/ 6392 h 20000"/>
                <a:gd name="T50" fmla="*/ 17199 w 20000"/>
                <a:gd name="T51" fmla="*/ 4948 h 20000"/>
                <a:gd name="T52" fmla="*/ 17199 w 20000"/>
                <a:gd name="T53" fmla="*/ 4605 h 20000"/>
                <a:gd name="T54" fmla="*/ 18600 w 20000"/>
                <a:gd name="T55" fmla="*/ 4948 h 20000"/>
                <a:gd name="T56" fmla="*/ 19256 w 20000"/>
                <a:gd name="T57" fmla="*/ 5704 h 20000"/>
                <a:gd name="T58" fmla="*/ 19256 w 20000"/>
                <a:gd name="T59" fmla="*/ 9210 h 20000"/>
                <a:gd name="T60" fmla="*/ 19956 w 20000"/>
                <a:gd name="T61" fmla="*/ 11340 h 20000"/>
                <a:gd name="T62" fmla="*/ 18118 w 20000"/>
                <a:gd name="T63" fmla="*/ 12096 h 20000"/>
                <a:gd name="T64" fmla="*/ 16105 w 20000"/>
                <a:gd name="T65" fmla="*/ 12440 h 20000"/>
                <a:gd name="T66" fmla="*/ 13348 w 20000"/>
                <a:gd name="T67" fmla="*/ 13127 h 20000"/>
                <a:gd name="T68" fmla="*/ 11991 w 20000"/>
                <a:gd name="T69" fmla="*/ 13883 h 20000"/>
                <a:gd name="T70" fmla="*/ 10460 w 20000"/>
                <a:gd name="T71" fmla="*/ 15258 h 20000"/>
                <a:gd name="T72" fmla="*/ 9059 w 20000"/>
                <a:gd name="T73" fmla="*/ 15258 h 20000"/>
                <a:gd name="T74" fmla="*/ 8578 w 20000"/>
                <a:gd name="T75" fmla="*/ 14914 h 20000"/>
                <a:gd name="T76" fmla="*/ 7221 w 20000"/>
                <a:gd name="T77" fmla="*/ 17045 h 20000"/>
                <a:gd name="T78" fmla="*/ 6083 w 20000"/>
                <a:gd name="T79" fmla="*/ 19519 h 20000"/>
                <a:gd name="T80" fmla="*/ 4726 w 20000"/>
                <a:gd name="T81" fmla="*/ 18832 h 20000"/>
                <a:gd name="T82" fmla="*/ 2495 w 20000"/>
                <a:gd name="T83" fmla="*/ 199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63" name="ile canadienne">
              <a:extLst>
                <a:ext uri="{FF2B5EF4-FFF2-40B4-BE49-F238E27FC236}">
                  <a16:creationId xmlns:a16="http://schemas.microsoft.com/office/drawing/2014/main" id="{F87EDEE9-B910-4A2B-8AB7-3FB37FFB33A9}"/>
                </a:ext>
              </a:extLst>
            </p:cNvPr>
            <p:cNvSpPr>
              <a:spLocks/>
            </p:cNvSpPr>
            <p:nvPr/>
          </p:nvSpPr>
          <p:spPr bwMode="auto">
            <a:xfrm>
              <a:off x="3822700" y="1660525"/>
              <a:ext cx="273050" cy="182562"/>
            </a:xfrm>
            <a:custGeom>
              <a:avLst/>
              <a:gdLst>
                <a:gd name="T0" fmla="*/ 16760 w 20000"/>
                <a:gd name="T1" fmla="*/ 19936 h 20000"/>
                <a:gd name="T2" fmla="*/ 14125 w 20000"/>
                <a:gd name="T3" fmla="*/ 19936 h 20000"/>
                <a:gd name="T4" fmla="*/ 12095 w 20000"/>
                <a:gd name="T5" fmla="*/ 18907 h 20000"/>
                <a:gd name="T6" fmla="*/ 9201 w 20000"/>
                <a:gd name="T7" fmla="*/ 18264 h 20000"/>
                <a:gd name="T8" fmla="*/ 5832 w 20000"/>
                <a:gd name="T9" fmla="*/ 17299 h 20000"/>
                <a:gd name="T10" fmla="*/ 2894 w 20000"/>
                <a:gd name="T11" fmla="*/ 16270 h 20000"/>
                <a:gd name="T12" fmla="*/ 1123 w 20000"/>
                <a:gd name="T13" fmla="*/ 13891 h 20000"/>
                <a:gd name="T14" fmla="*/ 1771 w 20000"/>
                <a:gd name="T15" fmla="*/ 11961 h 20000"/>
                <a:gd name="T16" fmla="*/ 2678 w 20000"/>
                <a:gd name="T17" fmla="*/ 9582 h 20000"/>
                <a:gd name="T18" fmla="*/ 2894 w 20000"/>
                <a:gd name="T19" fmla="*/ 6945 h 20000"/>
                <a:gd name="T20" fmla="*/ 2678 w 20000"/>
                <a:gd name="T21" fmla="*/ 5273 h 20000"/>
                <a:gd name="T22" fmla="*/ 691 w 20000"/>
                <a:gd name="T23" fmla="*/ 4309 h 20000"/>
                <a:gd name="T24" fmla="*/ 0 w 20000"/>
                <a:gd name="T25" fmla="*/ 2315 h 20000"/>
                <a:gd name="T26" fmla="*/ 432 w 20000"/>
                <a:gd name="T27" fmla="*/ 0 h 20000"/>
                <a:gd name="T28" fmla="*/ 2203 w 20000"/>
                <a:gd name="T29" fmla="*/ 0 h 20000"/>
                <a:gd name="T30" fmla="*/ 4492 w 20000"/>
                <a:gd name="T31" fmla="*/ 2315 h 20000"/>
                <a:gd name="T32" fmla="*/ 5400 w 20000"/>
                <a:gd name="T33" fmla="*/ 3280 h 20000"/>
                <a:gd name="T34" fmla="*/ 7387 w 20000"/>
                <a:gd name="T35" fmla="*/ 5273 h 20000"/>
                <a:gd name="T36" fmla="*/ 8035 w 20000"/>
                <a:gd name="T37" fmla="*/ 7588 h 20000"/>
                <a:gd name="T38" fmla="*/ 6955 w 20000"/>
                <a:gd name="T39" fmla="*/ 7588 h 20000"/>
                <a:gd name="T40" fmla="*/ 6523 w 20000"/>
                <a:gd name="T41" fmla="*/ 8617 h 20000"/>
                <a:gd name="T42" fmla="*/ 6523 w 20000"/>
                <a:gd name="T43" fmla="*/ 9582 h 20000"/>
                <a:gd name="T44" fmla="*/ 7387 w 20000"/>
                <a:gd name="T45" fmla="*/ 11961 h 20000"/>
                <a:gd name="T46" fmla="*/ 9201 w 20000"/>
                <a:gd name="T47" fmla="*/ 12283 h 20000"/>
                <a:gd name="T48" fmla="*/ 10972 w 20000"/>
                <a:gd name="T49" fmla="*/ 13633 h 20000"/>
                <a:gd name="T50" fmla="*/ 13866 w 20000"/>
                <a:gd name="T51" fmla="*/ 13633 h 20000"/>
                <a:gd name="T52" fmla="*/ 15896 w 20000"/>
                <a:gd name="T53" fmla="*/ 12990 h 20000"/>
                <a:gd name="T54" fmla="*/ 18618 w 20000"/>
                <a:gd name="T55" fmla="*/ 13891 h 20000"/>
                <a:gd name="T56" fmla="*/ 19957 w 20000"/>
                <a:gd name="T57" fmla="*/ 15627 h 20000"/>
                <a:gd name="T58" fmla="*/ 19957 w 20000"/>
                <a:gd name="T59" fmla="*/ 16656 h 20000"/>
                <a:gd name="T60" fmla="*/ 18618 w 20000"/>
                <a:gd name="T61" fmla="*/ 17942 h 20000"/>
                <a:gd name="T62" fmla="*/ 17667 w 20000"/>
                <a:gd name="T63" fmla="*/ 19293 h 20000"/>
                <a:gd name="T64" fmla="*/ 16760 w 20000"/>
                <a:gd name="T65" fmla="*/ 199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64" name="ile canadienne">
              <a:extLst>
                <a:ext uri="{FF2B5EF4-FFF2-40B4-BE49-F238E27FC236}">
                  <a16:creationId xmlns:a16="http://schemas.microsoft.com/office/drawing/2014/main" id="{CB280DBE-8940-4B0E-B9A4-B52FA2726C4B}"/>
                </a:ext>
              </a:extLst>
            </p:cNvPr>
            <p:cNvSpPr>
              <a:spLocks/>
            </p:cNvSpPr>
            <p:nvPr/>
          </p:nvSpPr>
          <p:spPr bwMode="auto">
            <a:xfrm>
              <a:off x="3378200" y="1579563"/>
              <a:ext cx="242888" cy="136525"/>
            </a:xfrm>
            <a:custGeom>
              <a:avLst/>
              <a:gdLst>
                <a:gd name="T0" fmla="*/ 16195 w 20000"/>
                <a:gd name="T1" fmla="*/ 19913 h 20000"/>
                <a:gd name="T2" fmla="*/ 12098 w 20000"/>
                <a:gd name="T3" fmla="*/ 18515 h 20000"/>
                <a:gd name="T4" fmla="*/ 12683 w 20000"/>
                <a:gd name="T5" fmla="*/ 17205 h 20000"/>
                <a:gd name="T6" fmla="*/ 3512 w 20000"/>
                <a:gd name="T7" fmla="*/ 19039 h 20000"/>
                <a:gd name="T8" fmla="*/ 2537 w 20000"/>
                <a:gd name="T9" fmla="*/ 16332 h 20000"/>
                <a:gd name="T10" fmla="*/ 4829 w 20000"/>
                <a:gd name="T11" fmla="*/ 15371 h 20000"/>
                <a:gd name="T12" fmla="*/ 8098 w 20000"/>
                <a:gd name="T13" fmla="*/ 15371 h 20000"/>
                <a:gd name="T14" fmla="*/ 9902 w 20000"/>
                <a:gd name="T15" fmla="*/ 13100 h 20000"/>
                <a:gd name="T16" fmla="*/ 5317 w 20000"/>
                <a:gd name="T17" fmla="*/ 12664 h 20000"/>
                <a:gd name="T18" fmla="*/ 6829 w 20000"/>
                <a:gd name="T19" fmla="*/ 10480 h 20000"/>
                <a:gd name="T20" fmla="*/ 6585 w 20000"/>
                <a:gd name="T21" fmla="*/ 9432 h 20000"/>
                <a:gd name="T22" fmla="*/ 3317 w 20000"/>
                <a:gd name="T23" fmla="*/ 12664 h 20000"/>
                <a:gd name="T24" fmla="*/ 1317 w 20000"/>
                <a:gd name="T25" fmla="*/ 11790 h 20000"/>
                <a:gd name="T26" fmla="*/ 0 w 20000"/>
                <a:gd name="T27" fmla="*/ 8122 h 20000"/>
                <a:gd name="T28" fmla="*/ 2780 w 20000"/>
                <a:gd name="T29" fmla="*/ 5852 h 20000"/>
                <a:gd name="T30" fmla="*/ 4585 w 20000"/>
                <a:gd name="T31" fmla="*/ 3144 h 20000"/>
                <a:gd name="T32" fmla="*/ 6829 w 20000"/>
                <a:gd name="T33" fmla="*/ 873 h 20000"/>
                <a:gd name="T34" fmla="*/ 9366 w 20000"/>
                <a:gd name="T35" fmla="*/ 0 h 20000"/>
                <a:gd name="T36" fmla="*/ 9366 w 20000"/>
                <a:gd name="T37" fmla="*/ 3581 h 20000"/>
                <a:gd name="T38" fmla="*/ 10634 w 20000"/>
                <a:gd name="T39" fmla="*/ 3581 h 20000"/>
                <a:gd name="T40" fmla="*/ 11366 w 20000"/>
                <a:gd name="T41" fmla="*/ 5502 h 20000"/>
                <a:gd name="T42" fmla="*/ 10878 w 20000"/>
                <a:gd name="T43" fmla="*/ 8122 h 20000"/>
                <a:gd name="T44" fmla="*/ 10634 w 20000"/>
                <a:gd name="T45" fmla="*/ 11354 h 20000"/>
                <a:gd name="T46" fmla="*/ 11902 w 20000"/>
                <a:gd name="T47" fmla="*/ 11790 h 20000"/>
                <a:gd name="T48" fmla="*/ 13415 w 20000"/>
                <a:gd name="T49" fmla="*/ 13100 h 20000"/>
                <a:gd name="T50" fmla="*/ 14683 w 20000"/>
                <a:gd name="T51" fmla="*/ 11354 h 20000"/>
                <a:gd name="T52" fmla="*/ 15415 w 20000"/>
                <a:gd name="T53" fmla="*/ 8122 h 20000"/>
                <a:gd name="T54" fmla="*/ 16683 w 20000"/>
                <a:gd name="T55" fmla="*/ 4454 h 20000"/>
                <a:gd name="T56" fmla="*/ 19171 w 20000"/>
                <a:gd name="T57" fmla="*/ 2271 h 20000"/>
                <a:gd name="T58" fmla="*/ 18488 w 20000"/>
                <a:gd name="T59" fmla="*/ 5852 h 20000"/>
                <a:gd name="T60" fmla="*/ 17463 w 20000"/>
                <a:gd name="T61" fmla="*/ 10480 h 20000"/>
                <a:gd name="T62" fmla="*/ 17951 w 20000"/>
                <a:gd name="T63" fmla="*/ 12664 h 20000"/>
                <a:gd name="T64" fmla="*/ 19463 w 20000"/>
                <a:gd name="T65" fmla="*/ 11354 h 20000"/>
                <a:gd name="T66" fmla="*/ 19951 w 20000"/>
                <a:gd name="T67" fmla="*/ 13100 h 20000"/>
                <a:gd name="T68" fmla="*/ 18488 w 20000"/>
                <a:gd name="T69" fmla="*/ 17642 h 20000"/>
                <a:gd name="T70" fmla="*/ 16195 w 20000"/>
                <a:gd name="T71" fmla="*/ 1991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65" name="ile canadienne">
              <a:extLst>
                <a:ext uri="{FF2B5EF4-FFF2-40B4-BE49-F238E27FC236}">
                  <a16:creationId xmlns:a16="http://schemas.microsoft.com/office/drawing/2014/main" id="{AC24473E-D28B-4971-83CF-CC12D9F73054}"/>
                </a:ext>
              </a:extLst>
            </p:cNvPr>
            <p:cNvSpPr>
              <a:spLocks/>
            </p:cNvSpPr>
            <p:nvPr/>
          </p:nvSpPr>
          <p:spPr bwMode="auto">
            <a:xfrm>
              <a:off x="4130675" y="2906713"/>
              <a:ext cx="158750" cy="184150"/>
            </a:xfrm>
            <a:custGeom>
              <a:avLst/>
              <a:gdLst>
                <a:gd name="T0" fmla="*/ 17630 w 20000"/>
                <a:gd name="T1" fmla="*/ 19936 h 20000"/>
                <a:gd name="T2" fmla="*/ 14963 w 20000"/>
                <a:gd name="T3" fmla="*/ 18907 h 20000"/>
                <a:gd name="T4" fmla="*/ 16148 w 20000"/>
                <a:gd name="T5" fmla="*/ 16270 h 20000"/>
                <a:gd name="T6" fmla="*/ 15704 w 20000"/>
                <a:gd name="T7" fmla="*/ 15627 h 20000"/>
                <a:gd name="T8" fmla="*/ 13778 w 20000"/>
                <a:gd name="T9" fmla="*/ 17299 h 20000"/>
                <a:gd name="T10" fmla="*/ 9556 w 20000"/>
                <a:gd name="T11" fmla="*/ 18264 h 20000"/>
                <a:gd name="T12" fmla="*/ 12667 w 20000"/>
                <a:gd name="T13" fmla="*/ 16270 h 20000"/>
                <a:gd name="T14" fmla="*/ 9556 w 20000"/>
                <a:gd name="T15" fmla="*/ 16270 h 20000"/>
                <a:gd name="T16" fmla="*/ 0 w 20000"/>
                <a:gd name="T17" fmla="*/ 15627 h 20000"/>
                <a:gd name="T18" fmla="*/ 0 w 20000"/>
                <a:gd name="T19" fmla="*/ 13955 h 20000"/>
                <a:gd name="T20" fmla="*/ 2667 w 20000"/>
                <a:gd name="T21" fmla="*/ 12605 h 20000"/>
                <a:gd name="T22" fmla="*/ 741 w 20000"/>
                <a:gd name="T23" fmla="*/ 11961 h 20000"/>
                <a:gd name="T24" fmla="*/ 4519 w 20000"/>
                <a:gd name="T25" fmla="*/ 9968 h 20000"/>
                <a:gd name="T26" fmla="*/ 4519 w 20000"/>
                <a:gd name="T27" fmla="*/ 8682 h 20000"/>
                <a:gd name="T28" fmla="*/ 7704 w 20000"/>
                <a:gd name="T29" fmla="*/ 5659 h 20000"/>
                <a:gd name="T30" fmla="*/ 9926 w 20000"/>
                <a:gd name="T31" fmla="*/ 1672 h 20000"/>
                <a:gd name="T32" fmla="*/ 13778 w 20000"/>
                <a:gd name="T33" fmla="*/ 643 h 20000"/>
                <a:gd name="T34" fmla="*/ 15704 w 20000"/>
                <a:gd name="T35" fmla="*/ 0 h 20000"/>
                <a:gd name="T36" fmla="*/ 13778 w 20000"/>
                <a:gd name="T37" fmla="*/ 3023 h 20000"/>
                <a:gd name="T38" fmla="*/ 8741 w 20000"/>
                <a:gd name="T39" fmla="*/ 7653 h 20000"/>
                <a:gd name="T40" fmla="*/ 11481 w 20000"/>
                <a:gd name="T41" fmla="*/ 6688 h 20000"/>
                <a:gd name="T42" fmla="*/ 12667 w 20000"/>
                <a:gd name="T43" fmla="*/ 6945 h 20000"/>
                <a:gd name="T44" fmla="*/ 11481 w 20000"/>
                <a:gd name="T45" fmla="*/ 8682 h 20000"/>
                <a:gd name="T46" fmla="*/ 14963 w 20000"/>
                <a:gd name="T47" fmla="*/ 8682 h 20000"/>
                <a:gd name="T48" fmla="*/ 18741 w 20000"/>
                <a:gd name="T49" fmla="*/ 9968 h 20000"/>
                <a:gd name="T50" fmla="*/ 17630 w 20000"/>
                <a:gd name="T51" fmla="*/ 11318 h 20000"/>
                <a:gd name="T52" fmla="*/ 17630 w 20000"/>
                <a:gd name="T53" fmla="*/ 12990 h 20000"/>
                <a:gd name="T54" fmla="*/ 19556 w 20000"/>
                <a:gd name="T55" fmla="*/ 12605 h 20000"/>
                <a:gd name="T56" fmla="*/ 19926 w 20000"/>
                <a:gd name="T57" fmla="*/ 13955 h 20000"/>
                <a:gd name="T58" fmla="*/ 19926 w 20000"/>
                <a:gd name="T59" fmla="*/ 15627 h 20000"/>
                <a:gd name="T60" fmla="*/ 19556 w 20000"/>
                <a:gd name="T61" fmla="*/ 17299 h 20000"/>
                <a:gd name="T62" fmla="*/ 17630 w 20000"/>
                <a:gd name="T63" fmla="*/ 199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66" name="ile canadienne">
              <a:extLst>
                <a:ext uri="{FF2B5EF4-FFF2-40B4-BE49-F238E27FC236}">
                  <a16:creationId xmlns:a16="http://schemas.microsoft.com/office/drawing/2014/main" id="{88A95B41-4576-41D9-8251-D9D52340BCD8}"/>
                </a:ext>
              </a:extLst>
            </p:cNvPr>
            <p:cNvSpPr>
              <a:spLocks/>
            </p:cNvSpPr>
            <p:nvPr/>
          </p:nvSpPr>
          <p:spPr bwMode="auto">
            <a:xfrm>
              <a:off x="3562350" y="1804988"/>
              <a:ext cx="141288" cy="136525"/>
            </a:xfrm>
            <a:custGeom>
              <a:avLst/>
              <a:gdLst>
                <a:gd name="T0" fmla="*/ 3917 w 20000"/>
                <a:gd name="T1" fmla="*/ 19913 h 20000"/>
                <a:gd name="T2" fmla="*/ 2583 w 20000"/>
                <a:gd name="T3" fmla="*/ 19039 h 20000"/>
                <a:gd name="T4" fmla="*/ 3417 w 20000"/>
                <a:gd name="T5" fmla="*/ 16332 h 20000"/>
                <a:gd name="T6" fmla="*/ 2583 w 20000"/>
                <a:gd name="T7" fmla="*/ 13100 h 20000"/>
                <a:gd name="T8" fmla="*/ 1750 w 20000"/>
                <a:gd name="T9" fmla="*/ 10830 h 20000"/>
                <a:gd name="T10" fmla="*/ 0 w 20000"/>
                <a:gd name="T11" fmla="*/ 8559 h 20000"/>
                <a:gd name="T12" fmla="*/ 0 w 20000"/>
                <a:gd name="T13" fmla="*/ 4978 h 20000"/>
                <a:gd name="T14" fmla="*/ 2583 w 20000"/>
                <a:gd name="T15" fmla="*/ 3581 h 20000"/>
                <a:gd name="T16" fmla="*/ 2583 w 20000"/>
                <a:gd name="T17" fmla="*/ 7249 h 20000"/>
                <a:gd name="T18" fmla="*/ 3917 w 20000"/>
                <a:gd name="T19" fmla="*/ 8559 h 20000"/>
                <a:gd name="T20" fmla="*/ 6083 w 20000"/>
                <a:gd name="T21" fmla="*/ 6725 h 20000"/>
                <a:gd name="T22" fmla="*/ 7333 w 20000"/>
                <a:gd name="T23" fmla="*/ 4454 h 20000"/>
                <a:gd name="T24" fmla="*/ 9500 w 20000"/>
                <a:gd name="T25" fmla="*/ 4454 h 20000"/>
                <a:gd name="T26" fmla="*/ 9500 w 20000"/>
                <a:gd name="T27" fmla="*/ 3144 h 20000"/>
                <a:gd name="T28" fmla="*/ 7333 w 20000"/>
                <a:gd name="T29" fmla="*/ 1397 h 20000"/>
                <a:gd name="T30" fmla="*/ 9500 w 20000"/>
                <a:gd name="T31" fmla="*/ 0 h 20000"/>
                <a:gd name="T32" fmla="*/ 11750 w 20000"/>
                <a:gd name="T33" fmla="*/ 0 h 20000"/>
                <a:gd name="T34" fmla="*/ 13833 w 20000"/>
                <a:gd name="T35" fmla="*/ 2271 h 20000"/>
                <a:gd name="T36" fmla="*/ 18167 w 20000"/>
                <a:gd name="T37" fmla="*/ 1397 h 20000"/>
                <a:gd name="T38" fmla="*/ 19917 w 20000"/>
                <a:gd name="T39" fmla="*/ 3144 h 20000"/>
                <a:gd name="T40" fmla="*/ 18583 w 20000"/>
                <a:gd name="T41" fmla="*/ 3581 h 20000"/>
                <a:gd name="T42" fmla="*/ 16500 w 20000"/>
                <a:gd name="T43" fmla="*/ 3581 h 20000"/>
                <a:gd name="T44" fmla="*/ 17333 w 20000"/>
                <a:gd name="T45" fmla="*/ 4454 h 20000"/>
                <a:gd name="T46" fmla="*/ 16000 w 20000"/>
                <a:gd name="T47" fmla="*/ 4454 h 20000"/>
                <a:gd name="T48" fmla="*/ 12583 w 20000"/>
                <a:gd name="T49" fmla="*/ 5852 h 20000"/>
                <a:gd name="T50" fmla="*/ 12583 w 20000"/>
                <a:gd name="T51" fmla="*/ 7249 h 20000"/>
                <a:gd name="T52" fmla="*/ 13833 w 20000"/>
                <a:gd name="T53" fmla="*/ 7249 h 20000"/>
                <a:gd name="T54" fmla="*/ 15167 w 20000"/>
                <a:gd name="T55" fmla="*/ 7249 h 20000"/>
                <a:gd name="T56" fmla="*/ 16000 w 20000"/>
                <a:gd name="T57" fmla="*/ 11703 h 20000"/>
                <a:gd name="T58" fmla="*/ 13000 w 20000"/>
                <a:gd name="T59" fmla="*/ 15371 h 20000"/>
                <a:gd name="T60" fmla="*/ 10417 w 20000"/>
                <a:gd name="T61" fmla="*/ 17642 h 20000"/>
                <a:gd name="T62" fmla="*/ 7333 w 20000"/>
                <a:gd name="T63" fmla="*/ 16681 h 20000"/>
                <a:gd name="T64" fmla="*/ 8167 w 20000"/>
                <a:gd name="T65" fmla="*/ 15371 h 20000"/>
                <a:gd name="T66" fmla="*/ 6083 w 20000"/>
                <a:gd name="T67" fmla="*/ 16681 h 20000"/>
                <a:gd name="T68" fmla="*/ 6083 w 20000"/>
                <a:gd name="T69" fmla="*/ 18515 h 20000"/>
                <a:gd name="T70" fmla="*/ 3917 w 20000"/>
                <a:gd name="T71" fmla="*/ 1991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67" name="ile canadienne">
              <a:extLst>
                <a:ext uri="{FF2B5EF4-FFF2-40B4-BE49-F238E27FC236}">
                  <a16:creationId xmlns:a16="http://schemas.microsoft.com/office/drawing/2014/main" id="{67967B19-DDFE-435B-BDD8-FAC4FBCE09E7}"/>
                </a:ext>
              </a:extLst>
            </p:cNvPr>
            <p:cNvSpPr>
              <a:spLocks/>
            </p:cNvSpPr>
            <p:nvPr/>
          </p:nvSpPr>
          <p:spPr bwMode="auto">
            <a:xfrm>
              <a:off x="3644900" y="2224088"/>
              <a:ext cx="161925" cy="128587"/>
            </a:xfrm>
            <a:custGeom>
              <a:avLst/>
              <a:gdLst>
                <a:gd name="T0" fmla="*/ 17673 w 20000"/>
                <a:gd name="T1" fmla="*/ 19908 h 20000"/>
                <a:gd name="T2" fmla="*/ 13527 w 20000"/>
                <a:gd name="T3" fmla="*/ 17982 h 20000"/>
                <a:gd name="T4" fmla="*/ 13527 w 20000"/>
                <a:gd name="T5" fmla="*/ 14220 h 20000"/>
                <a:gd name="T6" fmla="*/ 11636 w 20000"/>
                <a:gd name="T7" fmla="*/ 14679 h 20000"/>
                <a:gd name="T8" fmla="*/ 8582 w 20000"/>
                <a:gd name="T9" fmla="*/ 17982 h 20000"/>
                <a:gd name="T10" fmla="*/ 5964 w 20000"/>
                <a:gd name="T11" fmla="*/ 19908 h 20000"/>
                <a:gd name="T12" fmla="*/ 3709 w 20000"/>
                <a:gd name="T13" fmla="*/ 19908 h 20000"/>
                <a:gd name="T14" fmla="*/ 2982 w 20000"/>
                <a:gd name="T15" fmla="*/ 18440 h 20000"/>
                <a:gd name="T16" fmla="*/ 0 w 20000"/>
                <a:gd name="T17" fmla="*/ 18440 h 20000"/>
                <a:gd name="T18" fmla="*/ 727 w 20000"/>
                <a:gd name="T19" fmla="*/ 17064 h 20000"/>
                <a:gd name="T20" fmla="*/ 3709 w 20000"/>
                <a:gd name="T21" fmla="*/ 14679 h 20000"/>
                <a:gd name="T22" fmla="*/ 5964 w 20000"/>
                <a:gd name="T23" fmla="*/ 7064 h 20000"/>
                <a:gd name="T24" fmla="*/ 8582 w 20000"/>
                <a:gd name="T25" fmla="*/ 3303 h 20000"/>
                <a:gd name="T26" fmla="*/ 10836 w 20000"/>
                <a:gd name="T27" fmla="*/ 0 h 20000"/>
                <a:gd name="T28" fmla="*/ 10836 w 20000"/>
                <a:gd name="T29" fmla="*/ 4679 h 20000"/>
                <a:gd name="T30" fmla="*/ 12800 w 20000"/>
                <a:gd name="T31" fmla="*/ 4220 h 20000"/>
                <a:gd name="T32" fmla="*/ 16509 w 20000"/>
                <a:gd name="T33" fmla="*/ 9908 h 20000"/>
                <a:gd name="T34" fmla="*/ 16945 w 20000"/>
                <a:gd name="T35" fmla="*/ 14679 h 20000"/>
                <a:gd name="T36" fmla="*/ 19491 w 20000"/>
                <a:gd name="T37" fmla="*/ 16147 h 20000"/>
                <a:gd name="T38" fmla="*/ 19927 w 20000"/>
                <a:gd name="T39" fmla="*/ 18440 h 20000"/>
                <a:gd name="T40" fmla="*/ 17673 w 20000"/>
                <a:gd name="T41" fmla="*/ 199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68" name="ile canadienne">
              <a:extLst>
                <a:ext uri="{FF2B5EF4-FFF2-40B4-BE49-F238E27FC236}">
                  <a16:creationId xmlns:a16="http://schemas.microsoft.com/office/drawing/2014/main" id="{2FA00C5C-A23B-4E67-B1A0-BB7BC2FFF8F6}"/>
                </a:ext>
              </a:extLst>
            </p:cNvPr>
            <p:cNvSpPr>
              <a:spLocks/>
            </p:cNvSpPr>
            <p:nvPr/>
          </p:nvSpPr>
          <p:spPr bwMode="auto">
            <a:xfrm>
              <a:off x="3667125" y="1633538"/>
              <a:ext cx="115888" cy="117475"/>
            </a:xfrm>
            <a:custGeom>
              <a:avLst/>
              <a:gdLst>
                <a:gd name="T0" fmla="*/ 11010 w 20000"/>
                <a:gd name="T1" fmla="*/ 19898 h 20000"/>
                <a:gd name="T2" fmla="*/ 4141 w 20000"/>
                <a:gd name="T3" fmla="*/ 19391 h 20000"/>
                <a:gd name="T4" fmla="*/ 8889 w 20000"/>
                <a:gd name="T5" fmla="*/ 13096 h 20000"/>
                <a:gd name="T6" fmla="*/ 606 w 20000"/>
                <a:gd name="T7" fmla="*/ 12589 h 20000"/>
                <a:gd name="T8" fmla="*/ 0 w 20000"/>
                <a:gd name="T9" fmla="*/ 9949 h 20000"/>
                <a:gd name="T10" fmla="*/ 606 w 20000"/>
                <a:gd name="T11" fmla="*/ 4772 h 20000"/>
                <a:gd name="T12" fmla="*/ 2121 w 20000"/>
                <a:gd name="T13" fmla="*/ 0 h 20000"/>
                <a:gd name="T14" fmla="*/ 4141 w 20000"/>
                <a:gd name="T15" fmla="*/ 1624 h 20000"/>
                <a:gd name="T16" fmla="*/ 4747 w 20000"/>
                <a:gd name="T17" fmla="*/ 4772 h 20000"/>
                <a:gd name="T18" fmla="*/ 6263 w 20000"/>
                <a:gd name="T19" fmla="*/ 10964 h 20000"/>
                <a:gd name="T20" fmla="*/ 8889 w 20000"/>
                <a:gd name="T21" fmla="*/ 4772 h 20000"/>
                <a:gd name="T22" fmla="*/ 11010 w 20000"/>
                <a:gd name="T23" fmla="*/ 10964 h 20000"/>
                <a:gd name="T24" fmla="*/ 11414 w 20000"/>
                <a:gd name="T25" fmla="*/ 4772 h 20000"/>
                <a:gd name="T26" fmla="*/ 15152 w 20000"/>
                <a:gd name="T27" fmla="*/ 4772 h 20000"/>
                <a:gd name="T28" fmla="*/ 19899 w 20000"/>
                <a:gd name="T29" fmla="*/ 6193 h 20000"/>
                <a:gd name="T30" fmla="*/ 19293 w 20000"/>
                <a:gd name="T31" fmla="*/ 11574 h 20000"/>
                <a:gd name="T32" fmla="*/ 15657 w 20000"/>
                <a:gd name="T33" fmla="*/ 16751 h 20000"/>
                <a:gd name="T34" fmla="*/ 11010 w 20000"/>
                <a:gd name="T35" fmla="*/ 198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69" name="ile canadienne">
              <a:extLst>
                <a:ext uri="{FF2B5EF4-FFF2-40B4-BE49-F238E27FC236}">
                  <a16:creationId xmlns:a16="http://schemas.microsoft.com/office/drawing/2014/main" id="{081481A8-38AB-4BCD-B82B-E40EAADAA465}"/>
                </a:ext>
              </a:extLst>
            </p:cNvPr>
            <p:cNvSpPr>
              <a:spLocks/>
            </p:cNvSpPr>
            <p:nvPr/>
          </p:nvSpPr>
          <p:spPr bwMode="auto">
            <a:xfrm>
              <a:off x="3328988" y="1512888"/>
              <a:ext cx="193675" cy="80962"/>
            </a:xfrm>
            <a:custGeom>
              <a:avLst/>
              <a:gdLst>
                <a:gd name="T0" fmla="*/ 2866 w 20000"/>
                <a:gd name="T1" fmla="*/ 19852 h 20000"/>
                <a:gd name="T2" fmla="*/ 4451 w 20000"/>
                <a:gd name="T3" fmla="*/ 12296 h 20000"/>
                <a:gd name="T4" fmla="*/ 1890 w 20000"/>
                <a:gd name="T5" fmla="*/ 16000 h 20000"/>
                <a:gd name="T6" fmla="*/ 0 w 20000"/>
                <a:gd name="T7" fmla="*/ 14519 h 20000"/>
                <a:gd name="T8" fmla="*/ 366 w 20000"/>
                <a:gd name="T9" fmla="*/ 9926 h 20000"/>
                <a:gd name="T10" fmla="*/ 4085 w 20000"/>
                <a:gd name="T11" fmla="*/ 8444 h 20000"/>
                <a:gd name="T12" fmla="*/ 6646 w 20000"/>
                <a:gd name="T13" fmla="*/ 6074 h 20000"/>
                <a:gd name="T14" fmla="*/ 10732 w 20000"/>
                <a:gd name="T15" fmla="*/ 2370 h 20000"/>
                <a:gd name="T16" fmla="*/ 14207 w 20000"/>
                <a:gd name="T17" fmla="*/ 0 h 20000"/>
                <a:gd name="T18" fmla="*/ 17439 w 20000"/>
                <a:gd name="T19" fmla="*/ 2370 h 20000"/>
                <a:gd name="T20" fmla="*/ 17439 w 20000"/>
                <a:gd name="T21" fmla="*/ 0 h 20000"/>
                <a:gd name="T22" fmla="*/ 18659 w 20000"/>
                <a:gd name="T23" fmla="*/ 593 h 20000"/>
                <a:gd name="T24" fmla="*/ 19939 w 20000"/>
                <a:gd name="T25" fmla="*/ 4593 h 20000"/>
                <a:gd name="T26" fmla="*/ 17439 w 20000"/>
                <a:gd name="T27" fmla="*/ 6815 h 20000"/>
                <a:gd name="T28" fmla="*/ 16707 w 20000"/>
                <a:gd name="T29" fmla="*/ 10815 h 20000"/>
                <a:gd name="T30" fmla="*/ 15793 w 20000"/>
                <a:gd name="T31" fmla="*/ 10815 h 20000"/>
                <a:gd name="T32" fmla="*/ 15793 w 20000"/>
                <a:gd name="T33" fmla="*/ 13778 h 20000"/>
                <a:gd name="T34" fmla="*/ 12683 w 20000"/>
                <a:gd name="T35" fmla="*/ 14519 h 20000"/>
                <a:gd name="T36" fmla="*/ 11707 w 20000"/>
                <a:gd name="T37" fmla="*/ 16889 h 20000"/>
                <a:gd name="T38" fmla="*/ 10122 w 20000"/>
                <a:gd name="T39" fmla="*/ 14519 h 20000"/>
                <a:gd name="T40" fmla="*/ 12683 w 20000"/>
                <a:gd name="T41" fmla="*/ 6815 h 20000"/>
                <a:gd name="T42" fmla="*/ 9207 w 20000"/>
                <a:gd name="T43" fmla="*/ 10815 h 20000"/>
                <a:gd name="T44" fmla="*/ 8476 w 20000"/>
                <a:gd name="T45" fmla="*/ 13778 h 20000"/>
                <a:gd name="T46" fmla="*/ 6951 w 20000"/>
                <a:gd name="T47" fmla="*/ 16000 h 20000"/>
                <a:gd name="T48" fmla="*/ 7622 w 20000"/>
                <a:gd name="T49" fmla="*/ 13778 h 20000"/>
                <a:gd name="T50" fmla="*/ 5061 w 20000"/>
                <a:gd name="T51" fmla="*/ 16889 h 20000"/>
                <a:gd name="T52" fmla="*/ 2866 w 20000"/>
                <a:gd name="T53" fmla="*/ 198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70" name="ile canadienne">
              <a:extLst>
                <a:ext uri="{FF2B5EF4-FFF2-40B4-BE49-F238E27FC236}">
                  <a16:creationId xmlns:a16="http://schemas.microsoft.com/office/drawing/2014/main" id="{C3ABAD25-A42E-4438-B90B-19369FFCB8C3}"/>
                </a:ext>
              </a:extLst>
            </p:cNvPr>
            <p:cNvSpPr>
              <a:spLocks/>
            </p:cNvSpPr>
            <p:nvPr/>
          </p:nvSpPr>
          <p:spPr bwMode="auto">
            <a:xfrm>
              <a:off x="3684588" y="1825625"/>
              <a:ext cx="153988" cy="92075"/>
            </a:xfrm>
            <a:custGeom>
              <a:avLst/>
              <a:gdLst>
                <a:gd name="T0" fmla="*/ 2385 w 20000"/>
                <a:gd name="T1" fmla="*/ 19872 h 20000"/>
                <a:gd name="T2" fmla="*/ 0 w 20000"/>
                <a:gd name="T3" fmla="*/ 17949 h 20000"/>
                <a:gd name="T4" fmla="*/ 1231 w 20000"/>
                <a:gd name="T5" fmla="*/ 12564 h 20000"/>
                <a:gd name="T6" fmla="*/ 3923 w 20000"/>
                <a:gd name="T7" fmla="*/ 5256 h 20000"/>
                <a:gd name="T8" fmla="*/ 7538 w 20000"/>
                <a:gd name="T9" fmla="*/ 0 h 20000"/>
                <a:gd name="T10" fmla="*/ 13538 w 20000"/>
                <a:gd name="T11" fmla="*/ 0 h 20000"/>
                <a:gd name="T12" fmla="*/ 19923 w 20000"/>
                <a:gd name="T13" fmla="*/ 5256 h 20000"/>
                <a:gd name="T14" fmla="*/ 14769 w 20000"/>
                <a:gd name="T15" fmla="*/ 9231 h 20000"/>
                <a:gd name="T16" fmla="*/ 10385 w 20000"/>
                <a:gd name="T17" fmla="*/ 16026 h 20000"/>
                <a:gd name="T18" fmla="*/ 3923 w 20000"/>
                <a:gd name="T19" fmla="*/ 10513 h 20000"/>
                <a:gd name="T20" fmla="*/ 3154 w 20000"/>
                <a:gd name="T21" fmla="*/ 13974 h 20000"/>
                <a:gd name="T22" fmla="*/ 6385 w 20000"/>
                <a:gd name="T23" fmla="*/ 14615 h 20000"/>
                <a:gd name="T24" fmla="*/ 2385 w 20000"/>
                <a:gd name="T25" fmla="*/ 198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71" name="ile canadienne">
              <a:extLst>
                <a:ext uri="{FF2B5EF4-FFF2-40B4-BE49-F238E27FC236}">
                  <a16:creationId xmlns:a16="http://schemas.microsoft.com/office/drawing/2014/main" id="{4B8B1C91-5D7B-4014-AA9A-6645651D572F}"/>
                </a:ext>
              </a:extLst>
            </p:cNvPr>
            <p:cNvSpPr>
              <a:spLocks/>
            </p:cNvSpPr>
            <p:nvPr/>
          </p:nvSpPr>
          <p:spPr bwMode="auto">
            <a:xfrm>
              <a:off x="2463800" y="2760663"/>
              <a:ext cx="92075" cy="114300"/>
            </a:xfrm>
            <a:custGeom>
              <a:avLst/>
              <a:gdLst>
                <a:gd name="T0" fmla="*/ 19872 w 20000"/>
                <a:gd name="T1" fmla="*/ 19896 h 20000"/>
                <a:gd name="T2" fmla="*/ 13333 w 20000"/>
                <a:gd name="T3" fmla="*/ 18238 h 20000"/>
                <a:gd name="T4" fmla="*/ 10000 w 20000"/>
                <a:gd name="T5" fmla="*/ 14404 h 20000"/>
                <a:gd name="T6" fmla="*/ 6026 w 20000"/>
                <a:gd name="T7" fmla="*/ 12332 h 20000"/>
                <a:gd name="T8" fmla="*/ 0 w 20000"/>
                <a:gd name="T9" fmla="*/ 5907 h 20000"/>
                <a:gd name="T10" fmla="*/ 0 w 20000"/>
                <a:gd name="T11" fmla="*/ 1036 h 20000"/>
                <a:gd name="T12" fmla="*/ 2692 w 20000"/>
                <a:gd name="T13" fmla="*/ 0 h 20000"/>
                <a:gd name="T14" fmla="*/ 13333 w 20000"/>
                <a:gd name="T15" fmla="*/ 5285 h 20000"/>
                <a:gd name="T16" fmla="*/ 13974 w 20000"/>
                <a:gd name="T17" fmla="*/ 10155 h 20000"/>
                <a:gd name="T18" fmla="*/ 16538 w 20000"/>
                <a:gd name="T19" fmla="*/ 13990 h 20000"/>
                <a:gd name="T20" fmla="*/ 19872 w 20000"/>
                <a:gd name="T21" fmla="*/ 1989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72" name="ile canadienne">
              <a:extLst>
                <a:ext uri="{FF2B5EF4-FFF2-40B4-BE49-F238E27FC236}">
                  <a16:creationId xmlns:a16="http://schemas.microsoft.com/office/drawing/2014/main" id="{CEF50183-91E5-45B4-A237-D6A955863451}"/>
                </a:ext>
              </a:extLst>
            </p:cNvPr>
            <p:cNvSpPr>
              <a:spLocks/>
            </p:cNvSpPr>
            <p:nvPr/>
          </p:nvSpPr>
          <p:spPr bwMode="auto">
            <a:xfrm>
              <a:off x="3571875" y="1506538"/>
              <a:ext cx="90488" cy="49212"/>
            </a:xfrm>
            <a:custGeom>
              <a:avLst/>
              <a:gdLst>
                <a:gd name="T0" fmla="*/ 7500 w 20000"/>
                <a:gd name="T1" fmla="*/ 19765 h 20000"/>
                <a:gd name="T2" fmla="*/ 0 w 20000"/>
                <a:gd name="T3" fmla="*/ 19765 h 20000"/>
                <a:gd name="T4" fmla="*/ 0 w 20000"/>
                <a:gd name="T5" fmla="*/ 13412 h 20000"/>
                <a:gd name="T6" fmla="*/ 789 w 20000"/>
                <a:gd name="T7" fmla="*/ 8706 h 20000"/>
                <a:gd name="T8" fmla="*/ 5395 w 20000"/>
                <a:gd name="T9" fmla="*/ 0 h 20000"/>
                <a:gd name="T10" fmla="*/ 12368 w 20000"/>
                <a:gd name="T11" fmla="*/ 0 h 20000"/>
                <a:gd name="T12" fmla="*/ 19868 w 20000"/>
                <a:gd name="T13" fmla="*/ 6353 h 20000"/>
                <a:gd name="T14" fmla="*/ 17763 w 20000"/>
                <a:gd name="T15" fmla="*/ 10118 h 20000"/>
                <a:gd name="T16" fmla="*/ 12895 w 20000"/>
                <a:gd name="T17" fmla="*/ 8706 h 20000"/>
                <a:gd name="T18" fmla="*/ 12895 w 20000"/>
                <a:gd name="T19" fmla="*/ 12471 h 20000"/>
                <a:gd name="T20" fmla="*/ 14474 w 20000"/>
                <a:gd name="T21" fmla="*/ 13412 h 20000"/>
                <a:gd name="T22" fmla="*/ 12895 w 20000"/>
                <a:gd name="T23" fmla="*/ 18353 h 20000"/>
                <a:gd name="T24" fmla="*/ 7500 w 20000"/>
                <a:gd name="T25" fmla="*/ 19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73" name="ile canadienne">
              <a:extLst>
                <a:ext uri="{FF2B5EF4-FFF2-40B4-BE49-F238E27FC236}">
                  <a16:creationId xmlns:a16="http://schemas.microsoft.com/office/drawing/2014/main" id="{0D6F7BC9-3F65-40A6-A21D-CE7DD1CD0DE1}"/>
                </a:ext>
              </a:extLst>
            </p:cNvPr>
            <p:cNvSpPr>
              <a:spLocks/>
            </p:cNvSpPr>
            <p:nvPr/>
          </p:nvSpPr>
          <p:spPr bwMode="auto">
            <a:xfrm>
              <a:off x="3506788" y="1997075"/>
              <a:ext cx="79375" cy="65087"/>
            </a:xfrm>
            <a:custGeom>
              <a:avLst/>
              <a:gdLst>
                <a:gd name="T0" fmla="*/ 16889 w 20000"/>
                <a:gd name="T1" fmla="*/ 19818 h 20000"/>
                <a:gd name="T2" fmla="*/ 10815 w 20000"/>
                <a:gd name="T3" fmla="*/ 19818 h 20000"/>
                <a:gd name="T4" fmla="*/ 6074 w 20000"/>
                <a:gd name="T5" fmla="*/ 16909 h 20000"/>
                <a:gd name="T6" fmla="*/ 0 w 20000"/>
                <a:gd name="T7" fmla="*/ 10364 h 20000"/>
                <a:gd name="T8" fmla="*/ 4444 w 20000"/>
                <a:gd name="T9" fmla="*/ 9455 h 20000"/>
                <a:gd name="T10" fmla="*/ 8444 w 20000"/>
                <a:gd name="T11" fmla="*/ 4727 h 20000"/>
                <a:gd name="T12" fmla="*/ 14519 w 20000"/>
                <a:gd name="T13" fmla="*/ 0 h 20000"/>
                <a:gd name="T14" fmla="*/ 18370 w 20000"/>
                <a:gd name="T15" fmla="*/ 9455 h 20000"/>
                <a:gd name="T16" fmla="*/ 19852 w 20000"/>
                <a:gd name="T17" fmla="*/ 16909 h 20000"/>
                <a:gd name="T18" fmla="*/ 16889 w 20000"/>
                <a:gd name="T19" fmla="*/ 198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74" name="ile canadienne">
              <a:extLst>
                <a:ext uri="{FF2B5EF4-FFF2-40B4-BE49-F238E27FC236}">
                  <a16:creationId xmlns:a16="http://schemas.microsoft.com/office/drawing/2014/main" id="{CFF89B6F-A5DF-466D-872A-19D067E0DD64}"/>
                </a:ext>
              </a:extLst>
            </p:cNvPr>
            <p:cNvSpPr>
              <a:spLocks/>
            </p:cNvSpPr>
            <p:nvPr/>
          </p:nvSpPr>
          <p:spPr bwMode="auto">
            <a:xfrm>
              <a:off x="4013200" y="1892300"/>
              <a:ext cx="79375" cy="61912"/>
            </a:xfrm>
            <a:custGeom>
              <a:avLst/>
              <a:gdLst>
                <a:gd name="T0" fmla="*/ 19853 w 20000"/>
                <a:gd name="T1" fmla="*/ 19810 h 20000"/>
                <a:gd name="T2" fmla="*/ 12941 w 20000"/>
                <a:gd name="T3" fmla="*/ 16000 h 20000"/>
                <a:gd name="T4" fmla="*/ 8382 w 20000"/>
                <a:gd name="T5" fmla="*/ 16000 h 20000"/>
                <a:gd name="T6" fmla="*/ 2353 w 20000"/>
                <a:gd name="T7" fmla="*/ 16000 h 20000"/>
                <a:gd name="T8" fmla="*/ 0 w 20000"/>
                <a:gd name="T9" fmla="*/ 12952 h 20000"/>
                <a:gd name="T10" fmla="*/ 2353 w 20000"/>
                <a:gd name="T11" fmla="*/ 7810 h 20000"/>
                <a:gd name="T12" fmla="*/ 882 w 20000"/>
                <a:gd name="T13" fmla="*/ 5143 h 20000"/>
                <a:gd name="T14" fmla="*/ 3824 w 20000"/>
                <a:gd name="T15" fmla="*/ 0 h 20000"/>
                <a:gd name="T16" fmla="*/ 6912 w 20000"/>
                <a:gd name="T17" fmla="*/ 3048 h 20000"/>
                <a:gd name="T18" fmla="*/ 16765 w 20000"/>
                <a:gd name="T19" fmla="*/ 7048 h 20000"/>
                <a:gd name="T20" fmla="*/ 19853 w 20000"/>
                <a:gd name="T21" fmla="*/ 1981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75" name="ile canadienne">
              <a:extLst>
                <a:ext uri="{FF2B5EF4-FFF2-40B4-BE49-F238E27FC236}">
                  <a16:creationId xmlns:a16="http://schemas.microsoft.com/office/drawing/2014/main" id="{93369D0B-B1C0-4B31-BE73-017342C048ED}"/>
                </a:ext>
              </a:extLst>
            </p:cNvPr>
            <p:cNvSpPr>
              <a:spLocks/>
            </p:cNvSpPr>
            <p:nvPr/>
          </p:nvSpPr>
          <p:spPr bwMode="auto">
            <a:xfrm>
              <a:off x="3756025" y="1733550"/>
              <a:ext cx="68263" cy="57150"/>
            </a:xfrm>
            <a:custGeom>
              <a:avLst/>
              <a:gdLst>
                <a:gd name="T0" fmla="*/ 12696 w 20000"/>
                <a:gd name="T1" fmla="*/ 19787 h 20000"/>
                <a:gd name="T2" fmla="*/ 3478 w 20000"/>
                <a:gd name="T3" fmla="*/ 16596 h 20000"/>
                <a:gd name="T4" fmla="*/ 0 w 20000"/>
                <a:gd name="T5" fmla="*/ 10000 h 20000"/>
                <a:gd name="T6" fmla="*/ 8174 w 20000"/>
                <a:gd name="T7" fmla="*/ 4468 h 20000"/>
                <a:gd name="T8" fmla="*/ 18783 w 20000"/>
                <a:gd name="T9" fmla="*/ 0 h 20000"/>
                <a:gd name="T10" fmla="*/ 19826 w 20000"/>
                <a:gd name="T11" fmla="*/ 4468 h 20000"/>
                <a:gd name="T12" fmla="*/ 19826 w 20000"/>
                <a:gd name="T13" fmla="*/ 10000 h 20000"/>
                <a:gd name="T14" fmla="*/ 12696 w 20000"/>
                <a:gd name="T15" fmla="*/ 19787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76" name="ile canadienne">
              <a:extLst>
                <a:ext uri="{FF2B5EF4-FFF2-40B4-BE49-F238E27FC236}">
                  <a16:creationId xmlns:a16="http://schemas.microsoft.com/office/drawing/2014/main" id="{A7C24777-0781-41DB-B097-AE0BD91C30F3}"/>
                </a:ext>
              </a:extLst>
            </p:cNvPr>
            <p:cNvSpPr>
              <a:spLocks/>
            </p:cNvSpPr>
            <p:nvPr/>
          </p:nvSpPr>
          <p:spPr bwMode="auto">
            <a:xfrm>
              <a:off x="3937000" y="2157413"/>
              <a:ext cx="61913" cy="39687"/>
            </a:xfrm>
            <a:custGeom>
              <a:avLst/>
              <a:gdLst>
                <a:gd name="T0" fmla="*/ 8952 w 20000"/>
                <a:gd name="T1" fmla="*/ 19706 h 20000"/>
                <a:gd name="T2" fmla="*/ 0 w 20000"/>
                <a:gd name="T3" fmla="*/ 16765 h 20000"/>
                <a:gd name="T4" fmla="*/ 1905 w 20000"/>
                <a:gd name="T5" fmla="*/ 8824 h 20000"/>
                <a:gd name="T6" fmla="*/ 6857 w 20000"/>
                <a:gd name="T7" fmla="*/ 1176 h 20000"/>
                <a:gd name="T8" fmla="*/ 14857 w 20000"/>
                <a:gd name="T9" fmla="*/ 0 h 20000"/>
                <a:gd name="T10" fmla="*/ 19810 w 20000"/>
                <a:gd name="T11" fmla="*/ 4118 h 20000"/>
                <a:gd name="T12" fmla="*/ 16762 w 20000"/>
                <a:gd name="T13" fmla="*/ 16765 h 20000"/>
                <a:gd name="T14" fmla="*/ 8952 w 20000"/>
                <a:gd name="T15" fmla="*/ 19706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77" name="ile canadienne">
              <a:extLst>
                <a:ext uri="{FF2B5EF4-FFF2-40B4-BE49-F238E27FC236}">
                  <a16:creationId xmlns:a16="http://schemas.microsoft.com/office/drawing/2014/main" id="{8815808B-1B06-42ED-9947-6332A78CD43A}"/>
                </a:ext>
              </a:extLst>
            </p:cNvPr>
            <p:cNvSpPr>
              <a:spLocks/>
            </p:cNvSpPr>
            <p:nvPr/>
          </p:nvSpPr>
          <p:spPr bwMode="auto">
            <a:xfrm>
              <a:off x="3500438" y="1774825"/>
              <a:ext cx="50800" cy="52387"/>
            </a:xfrm>
            <a:custGeom>
              <a:avLst/>
              <a:gdLst>
                <a:gd name="T0" fmla="*/ 6118 w 20000"/>
                <a:gd name="T1" fmla="*/ 19775 h 20000"/>
                <a:gd name="T2" fmla="*/ 3765 w 20000"/>
                <a:gd name="T3" fmla="*/ 8315 h 20000"/>
                <a:gd name="T4" fmla="*/ 0 w 20000"/>
                <a:gd name="T5" fmla="*/ 4719 h 20000"/>
                <a:gd name="T6" fmla="*/ 8706 w 20000"/>
                <a:gd name="T7" fmla="*/ 0 h 20000"/>
                <a:gd name="T8" fmla="*/ 16000 w 20000"/>
                <a:gd name="T9" fmla="*/ 2472 h 20000"/>
                <a:gd name="T10" fmla="*/ 19765 w 20000"/>
                <a:gd name="T11" fmla="*/ 8315 h 20000"/>
                <a:gd name="T12" fmla="*/ 18353 w 20000"/>
                <a:gd name="T13" fmla="*/ 13933 h 20000"/>
                <a:gd name="T14" fmla="*/ 12471 w 20000"/>
                <a:gd name="T15" fmla="*/ 17528 h 20000"/>
                <a:gd name="T16" fmla="*/ 6118 w 20000"/>
                <a:gd name="T17" fmla="*/ 197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78" name="ile canadienne">
              <a:extLst>
                <a:ext uri="{FF2B5EF4-FFF2-40B4-BE49-F238E27FC236}">
                  <a16:creationId xmlns:a16="http://schemas.microsoft.com/office/drawing/2014/main" id="{9CDF1120-2A45-43FE-976F-34D127CB693A}"/>
                </a:ext>
              </a:extLst>
            </p:cNvPr>
            <p:cNvSpPr>
              <a:spLocks/>
            </p:cNvSpPr>
            <p:nvPr/>
          </p:nvSpPr>
          <p:spPr bwMode="auto">
            <a:xfrm>
              <a:off x="3614738" y="1476375"/>
              <a:ext cx="77788" cy="31750"/>
            </a:xfrm>
            <a:custGeom>
              <a:avLst/>
              <a:gdLst>
                <a:gd name="T0" fmla="*/ 14308 w 20000"/>
                <a:gd name="T1" fmla="*/ 19615 h 20000"/>
                <a:gd name="T2" fmla="*/ 6308 w 20000"/>
                <a:gd name="T3" fmla="*/ 13462 h 20000"/>
                <a:gd name="T4" fmla="*/ 0 w 20000"/>
                <a:gd name="T5" fmla="*/ 8077 h 20000"/>
                <a:gd name="T6" fmla="*/ 8000 w 20000"/>
                <a:gd name="T7" fmla="*/ 0 h 20000"/>
                <a:gd name="T8" fmla="*/ 19846 w 20000"/>
                <a:gd name="T9" fmla="*/ 0 h 20000"/>
                <a:gd name="T10" fmla="*/ 19846 w 20000"/>
                <a:gd name="T11" fmla="*/ 13462 h 20000"/>
                <a:gd name="T12" fmla="*/ 14308 w 20000"/>
                <a:gd name="T13" fmla="*/ 1961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4308" y="19615"/>
                  </a:moveTo>
                  <a:lnTo>
                    <a:pt x="6308" y="13462"/>
                  </a:lnTo>
                  <a:lnTo>
                    <a:pt x="0" y="8077"/>
                  </a:lnTo>
                  <a:lnTo>
                    <a:pt x="8000" y="0"/>
                  </a:lnTo>
                  <a:lnTo>
                    <a:pt x="19846" y="0"/>
                  </a:lnTo>
                  <a:lnTo>
                    <a:pt x="19846" y="13462"/>
                  </a:lnTo>
                  <a:lnTo>
                    <a:pt x="14308" y="1961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79" name="ile canadienne">
              <a:extLst>
                <a:ext uri="{FF2B5EF4-FFF2-40B4-BE49-F238E27FC236}">
                  <a16:creationId xmlns:a16="http://schemas.microsoft.com/office/drawing/2014/main" id="{81B78315-45FB-4439-AA51-D3A786D9D318}"/>
                </a:ext>
              </a:extLst>
            </p:cNvPr>
            <p:cNvSpPr>
              <a:spLocks/>
            </p:cNvSpPr>
            <p:nvPr/>
          </p:nvSpPr>
          <p:spPr bwMode="auto">
            <a:xfrm>
              <a:off x="3703638" y="2373313"/>
              <a:ext cx="57150" cy="34925"/>
            </a:xfrm>
            <a:custGeom>
              <a:avLst/>
              <a:gdLst>
                <a:gd name="T0" fmla="*/ 5532 w 20000"/>
                <a:gd name="T1" fmla="*/ 19655 h 20000"/>
                <a:gd name="T2" fmla="*/ 0 w 20000"/>
                <a:gd name="T3" fmla="*/ 17931 h 20000"/>
                <a:gd name="T4" fmla="*/ 0 w 20000"/>
                <a:gd name="T5" fmla="*/ 10690 h 20000"/>
                <a:gd name="T6" fmla="*/ 7660 w 20000"/>
                <a:gd name="T7" fmla="*/ 0 h 20000"/>
                <a:gd name="T8" fmla="*/ 19787 w 20000"/>
                <a:gd name="T9" fmla="*/ 5517 h 20000"/>
                <a:gd name="T10" fmla="*/ 16596 w 20000"/>
                <a:gd name="T11" fmla="*/ 10690 h 20000"/>
                <a:gd name="T12" fmla="*/ 5532 w 20000"/>
                <a:gd name="T13" fmla="*/ 1965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532" y="19655"/>
                  </a:moveTo>
                  <a:lnTo>
                    <a:pt x="0" y="17931"/>
                  </a:lnTo>
                  <a:lnTo>
                    <a:pt x="0" y="10690"/>
                  </a:lnTo>
                  <a:lnTo>
                    <a:pt x="7660" y="0"/>
                  </a:lnTo>
                  <a:lnTo>
                    <a:pt x="19787" y="5517"/>
                  </a:lnTo>
                  <a:lnTo>
                    <a:pt x="16596" y="10690"/>
                  </a:lnTo>
                  <a:lnTo>
                    <a:pt x="5532" y="1965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80" name="ile canadienne">
              <a:extLst>
                <a:ext uri="{FF2B5EF4-FFF2-40B4-BE49-F238E27FC236}">
                  <a16:creationId xmlns:a16="http://schemas.microsoft.com/office/drawing/2014/main" id="{D29AE7F2-62FA-466B-974F-B374C561E0AB}"/>
                </a:ext>
              </a:extLst>
            </p:cNvPr>
            <p:cNvSpPr>
              <a:spLocks/>
            </p:cNvSpPr>
            <p:nvPr/>
          </p:nvSpPr>
          <p:spPr bwMode="auto">
            <a:xfrm>
              <a:off x="4022725" y="2960688"/>
              <a:ext cx="58738" cy="33337"/>
            </a:xfrm>
            <a:custGeom>
              <a:avLst/>
              <a:gdLst>
                <a:gd name="T0" fmla="*/ 19798 w 20000"/>
                <a:gd name="T1" fmla="*/ 19655 h 20000"/>
                <a:gd name="T2" fmla="*/ 11515 w 20000"/>
                <a:gd name="T3" fmla="*/ 19655 h 20000"/>
                <a:gd name="T4" fmla="*/ 5253 w 20000"/>
                <a:gd name="T5" fmla="*/ 10690 h 20000"/>
                <a:gd name="T6" fmla="*/ 0 w 20000"/>
                <a:gd name="T7" fmla="*/ 0 h 20000"/>
                <a:gd name="T8" fmla="*/ 3232 w 20000"/>
                <a:gd name="T9" fmla="*/ 0 h 20000"/>
                <a:gd name="T10" fmla="*/ 13535 w 20000"/>
                <a:gd name="T11" fmla="*/ 6897 h 20000"/>
                <a:gd name="T12" fmla="*/ 18788 w 20000"/>
                <a:gd name="T13" fmla="*/ 14138 h 20000"/>
                <a:gd name="T14" fmla="*/ 19798 w 20000"/>
                <a:gd name="T15" fmla="*/ 19655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81" name="ile canadienne">
              <a:extLst>
                <a:ext uri="{FF2B5EF4-FFF2-40B4-BE49-F238E27FC236}">
                  <a16:creationId xmlns:a16="http://schemas.microsoft.com/office/drawing/2014/main" id="{8C1C6137-2A2A-454C-AD8F-3998E12CE4F4}"/>
                </a:ext>
              </a:extLst>
            </p:cNvPr>
            <p:cNvSpPr>
              <a:spLocks/>
            </p:cNvSpPr>
            <p:nvPr/>
          </p:nvSpPr>
          <p:spPr bwMode="auto">
            <a:xfrm>
              <a:off x="3775075" y="2408238"/>
              <a:ext cx="30163" cy="41275"/>
            </a:xfrm>
            <a:custGeom>
              <a:avLst/>
              <a:gdLst>
                <a:gd name="T0" fmla="*/ 5769 w 20000"/>
                <a:gd name="T1" fmla="*/ 19710 h 20000"/>
                <a:gd name="T2" fmla="*/ 0 w 20000"/>
                <a:gd name="T3" fmla="*/ 15072 h 20000"/>
                <a:gd name="T4" fmla="*/ 9615 w 20000"/>
                <a:gd name="T5" fmla="*/ 2899 h 20000"/>
                <a:gd name="T6" fmla="*/ 19615 w 20000"/>
                <a:gd name="T7" fmla="*/ 0 h 20000"/>
                <a:gd name="T8" fmla="*/ 19615 w 20000"/>
                <a:gd name="T9" fmla="*/ 7536 h 20000"/>
                <a:gd name="T10" fmla="*/ 5769 w 20000"/>
                <a:gd name="T11" fmla="*/ 19710 h 20000"/>
              </a:gdLst>
              <a:ahLst/>
              <a:cxnLst>
                <a:cxn ang="0">
                  <a:pos x="T0" y="T1"/>
                </a:cxn>
                <a:cxn ang="0">
                  <a:pos x="T2" y="T3"/>
                </a:cxn>
                <a:cxn ang="0">
                  <a:pos x="T4" y="T5"/>
                </a:cxn>
                <a:cxn ang="0">
                  <a:pos x="T6" y="T7"/>
                </a:cxn>
                <a:cxn ang="0">
                  <a:pos x="T8" y="T9"/>
                </a:cxn>
                <a:cxn ang="0">
                  <a:pos x="T10" y="T11"/>
                </a:cxn>
              </a:cxnLst>
              <a:rect l="0" t="0" r="r" b="b"/>
              <a:pathLst>
                <a:path w="20000" h="20000">
                  <a:moveTo>
                    <a:pt x="5769" y="19710"/>
                  </a:moveTo>
                  <a:lnTo>
                    <a:pt x="0" y="15072"/>
                  </a:lnTo>
                  <a:lnTo>
                    <a:pt x="9615" y="2899"/>
                  </a:lnTo>
                  <a:lnTo>
                    <a:pt x="19615" y="0"/>
                  </a:lnTo>
                  <a:lnTo>
                    <a:pt x="19615" y="7536"/>
                  </a:lnTo>
                  <a:lnTo>
                    <a:pt x="5769" y="19710"/>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82" name="ile canadienne">
              <a:extLst>
                <a:ext uri="{FF2B5EF4-FFF2-40B4-BE49-F238E27FC236}">
                  <a16:creationId xmlns:a16="http://schemas.microsoft.com/office/drawing/2014/main" id="{8081822A-44FC-4864-BF13-57FDA6E9C3AA}"/>
                </a:ext>
              </a:extLst>
            </p:cNvPr>
            <p:cNvSpPr>
              <a:spLocks/>
            </p:cNvSpPr>
            <p:nvPr/>
          </p:nvSpPr>
          <p:spPr bwMode="auto">
            <a:xfrm>
              <a:off x="3844925" y="2365375"/>
              <a:ext cx="15875" cy="19050"/>
            </a:xfrm>
            <a:custGeom>
              <a:avLst/>
              <a:gdLst>
                <a:gd name="T0" fmla="*/ 3704 w 20000"/>
                <a:gd name="T1" fmla="*/ 19375 h 20000"/>
                <a:gd name="T2" fmla="*/ 0 w 20000"/>
                <a:gd name="T3" fmla="*/ 0 h 20000"/>
                <a:gd name="T4" fmla="*/ 19259 w 20000"/>
                <a:gd name="T5" fmla="*/ 3750 h 20000"/>
                <a:gd name="T6" fmla="*/ 19259 w 20000"/>
                <a:gd name="T7" fmla="*/ 15625 h 20000"/>
                <a:gd name="T8" fmla="*/ 3704 w 20000"/>
                <a:gd name="T9" fmla="*/ 19375 h 20000"/>
              </a:gdLst>
              <a:ahLst/>
              <a:cxnLst>
                <a:cxn ang="0">
                  <a:pos x="T0" y="T1"/>
                </a:cxn>
                <a:cxn ang="0">
                  <a:pos x="T2" y="T3"/>
                </a:cxn>
                <a:cxn ang="0">
                  <a:pos x="T4" y="T5"/>
                </a:cxn>
                <a:cxn ang="0">
                  <a:pos x="T6" y="T7"/>
                </a:cxn>
                <a:cxn ang="0">
                  <a:pos x="T8" y="T9"/>
                </a:cxn>
              </a:cxnLst>
              <a:rect l="0" t="0" r="r" b="b"/>
              <a:pathLst>
                <a:path w="20000" h="20000">
                  <a:moveTo>
                    <a:pt x="3704" y="19375"/>
                  </a:moveTo>
                  <a:lnTo>
                    <a:pt x="0" y="0"/>
                  </a:lnTo>
                  <a:lnTo>
                    <a:pt x="19259" y="3750"/>
                  </a:lnTo>
                  <a:lnTo>
                    <a:pt x="19259" y="15625"/>
                  </a:lnTo>
                  <a:lnTo>
                    <a:pt x="3704" y="1937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83" name="ile canadienne">
              <a:extLst>
                <a:ext uri="{FF2B5EF4-FFF2-40B4-BE49-F238E27FC236}">
                  <a16:creationId xmlns:a16="http://schemas.microsoft.com/office/drawing/2014/main" id="{7EF50C7C-7EBA-424F-B5CB-1C294D5AC33B}"/>
                </a:ext>
              </a:extLst>
            </p:cNvPr>
            <p:cNvSpPr>
              <a:spLocks/>
            </p:cNvSpPr>
            <p:nvPr/>
          </p:nvSpPr>
          <p:spPr bwMode="auto">
            <a:xfrm>
              <a:off x="3870325" y="2359025"/>
              <a:ext cx="15875" cy="15875"/>
            </a:xfrm>
            <a:custGeom>
              <a:avLst/>
              <a:gdLst>
                <a:gd name="T0" fmla="*/ 3704 w 20000"/>
                <a:gd name="T1" fmla="*/ 19259 h 20000"/>
                <a:gd name="T2" fmla="*/ 0 w 20000"/>
                <a:gd name="T3" fmla="*/ 0 h 20000"/>
                <a:gd name="T4" fmla="*/ 11852 w 20000"/>
                <a:gd name="T5" fmla="*/ 0 h 20000"/>
                <a:gd name="T6" fmla="*/ 19259 w 20000"/>
                <a:gd name="T7" fmla="*/ 11852 h 20000"/>
                <a:gd name="T8" fmla="*/ 3704 w 20000"/>
                <a:gd name="T9" fmla="*/ 19259 h 20000"/>
              </a:gdLst>
              <a:ahLst/>
              <a:cxnLst>
                <a:cxn ang="0">
                  <a:pos x="T0" y="T1"/>
                </a:cxn>
                <a:cxn ang="0">
                  <a:pos x="T2" y="T3"/>
                </a:cxn>
                <a:cxn ang="0">
                  <a:pos x="T4" y="T5"/>
                </a:cxn>
                <a:cxn ang="0">
                  <a:pos x="T6" y="T7"/>
                </a:cxn>
                <a:cxn ang="0">
                  <a:pos x="T8" y="T9"/>
                </a:cxn>
              </a:cxnLst>
              <a:rect l="0" t="0" r="r" b="b"/>
              <a:pathLst>
                <a:path w="20000" h="20000">
                  <a:moveTo>
                    <a:pt x="3704" y="19259"/>
                  </a:moveTo>
                  <a:lnTo>
                    <a:pt x="0" y="0"/>
                  </a:lnTo>
                  <a:lnTo>
                    <a:pt x="11852" y="0"/>
                  </a:lnTo>
                  <a:lnTo>
                    <a:pt x="19259" y="11852"/>
                  </a:lnTo>
                  <a:lnTo>
                    <a:pt x="3704" y="19259"/>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584" name="Porto rico">
            <a:extLst>
              <a:ext uri="{FF2B5EF4-FFF2-40B4-BE49-F238E27FC236}">
                <a16:creationId xmlns:a16="http://schemas.microsoft.com/office/drawing/2014/main" id="{04F556BE-EEB6-4176-B45C-237781BB2F7A}"/>
              </a:ext>
            </a:extLst>
          </p:cNvPr>
          <p:cNvSpPr>
            <a:spLocks/>
          </p:cNvSpPr>
          <p:nvPr/>
        </p:nvSpPr>
        <p:spPr bwMode="auto">
          <a:xfrm>
            <a:off x="6592604" y="4058758"/>
            <a:ext cx="38418" cy="15897"/>
          </a:xfrm>
          <a:custGeom>
            <a:avLst/>
            <a:gdLst>
              <a:gd name="T0" fmla="*/ 15897 w 20000"/>
              <a:gd name="T1" fmla="*/ 19375 h 20000"/>
              <a:gd name="T2" fmla="*/ 0 w 20000"/>
              <a:gd name="T3" fmla="*/ 13125 h 20000"/>
              <a:gd name="T4" fmla="*/ 2564 w 20000"/>
              <a:gd name="T5" fmla="*/ 0 h 20000"/>
              <a:gd name="T6" fmla="*/ 13077 w 20000"/>
              <a:gd name="T7" fmla="*/ 3750 h 20000"/>
              <a:gd name="T8" fmla="*/ 19744 w 20000"/>
              <a:gd name="T9" fmla="*/ 9375 h 20000"/>
              <a:gd name="T10" fmla="*/ 15897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15897" y="19375"/>
                </a:moveTo>
                <a:lnTo>
                  <a:pt x="0" y="13125"/>
                </a:lnTo>
                <a:lnTo>
                  <a:pt x="2564" y="0"/>
                </a:lnTo>
                <a:lnTo>
                  <a:pt x="13077" y="3750"/>
                </a:lnTo>
                <a:lnTo>
                  <a:pt x="19744" y="9375"/>
                </a:lnTo>
                <a:lnTo>
                  <a:pt x="15897" y="1937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85" name="El salvador">
            <a:extLst>
              <a:ext uri="{FF2B5EF4-FFF2-40B4-BE49-F238E27FC236}">
                <a16:creationId xmlns:a16="http://schemas.microsoft.com/office/drawing/2014/main" id="{82DF8BA6-0B43-40EA-93FE-531E20D577DA}"/>
              </a:ext>
            </a:extLst>
          </p:cNvPr>
          <p:cNvSpPr>
            <a:spLocks/>
          </p:cNvSpPr>
          <p:nvPr/>
        </p:nvSpPr>
        <p:spPr bwMode="auto">
          <a:xfrm>
            <a:off x="6089205" y="4143541"/>
            <a:ext cx="51665" cy="31794"/>
          </a:xfrm>
          <a:custGeom>
            <a:avLst/>
            <a:gdLst>
              <a:gd name="T0" fmla="*/ 0 w 20000"/>
              <a:gd name="T1" fmla="*/ 11563 h 20000"/>
              <a:gd name="T2" fmla="*/ 3048 w 20000"/>
              <a:gd name="T3" fmla="*/ 6563 h 20000"/>
              <a:gd name="T4" fmla="*/ 4952 w 20000"/>
              <a:gd name="T5" fmla="*/ 0 h 20000"/>
              <a:gd name="T6" fmla="*/ 11619 w 20000"/>
              <a:gd name="T7" fmla="*/ 3438 h 20000"/>
              <a:gd name="T8" fmla="*/ 17714 w 20000"/>
              <a:gd name="T9" fmla="*/ 8438 h 20000"/>
              <a:gd name="T10" fmla="*/ 19810 w 20000"/>
              <a:gd name="T11" fmla="*/ 16563 h 20000"/>
              <a:gd name="T12" fmla="*/ 15810 w 20000"/>
              <a:gd name="T13" fmla="*/ 19688 h 20000"/>
              <a:gd name="T14" fmla="*/ 6857 w 20000"/>
              <a:gd name="T15" fmla="*/ 16563 h 20000"/>
              <a:gd name="T16" fmla="*/ 0 w 20000"/>
              <a:gd name="T17" fmla="*/ 1156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586" name="Argentine">
            <a:extLst>
              <a:ext uri="{FF2B5EF4-FFF2-40B4-BE49-F238E27FC236}">
                <a16:creationId xmlns:a16="http://schemas.microsoft.com/office/drawing/2014/main" id="{9A9726FA-2F62-466C-918F-714675B44DF1}"/>
              </a:ext>
            </a:extLst>
          </p:cNvPr>
          <p:cNvGrpSpPr/>
          <p:nvPr/>
        </p:nvGrpSpPr>
        <p:grpSpPr>
          <a:xfrm>
            <a:off x="6552862" y="4972824"/>
            <a:ext cx="348405" cy="914065"/>
            <a:chOff x="3759200" y="5035550"/>
            <a:chExt cx="417513" cy="1095375"/>
          </a:xfrm>
          <a:solidFill>
            <a:schemeClr val="tx1"/>
          </a:solidFill>
        </p:grpSpPr>
        <p:sp>
          <p:nvSpPr>
            <p:cNvPr id="587" name="ile argentine">
              <a:extLst>
                <a:ext uri="{FF2B5EF4-FFF2-40B4-BE49-F238E27FC236}">
                  <a16:creationId xmlns:a16="http://schemas.microsoft.com/office/drawing/2014/main" id="{10ECA9D8-AB72-404E-A817-3CCDDA7EAFBA}"/>
                </a:ext>
              </a:extLst>
            </p:cNvPr>
            <p:cNvSpPr>
              <a:spLocks/>
            </p:cNvSpPr>
            <p:nvPr/>
          </p:nvSpPr>
          <p:spPr bwMode="auto">
            <a:xfrm>
              <a:off x="3759200" y="5035550"/>
              <a:ext cx="417513" cy="990600"/>
            </a:xfrm>
            <a:custGeom>
              <a:avLst/>
              <a:gdLst>
                <a:gd name="T0" fmla="*/ 3824 w 20000"/>
                <a:gd name="T1" fmla="*/ 48 h 20000"/>
                <a:gd name="T2" fmla="*/ 5751 w 20000"/>
                <a:gd name="T3" fmla="*/ 167 h 20000"/>
                <a:gd name="T4" fmla="*/ 8102 w 20000"/>
                <a:gd name="T5" fmla="*/ 48 h 20000"/>
                <a:gd name="T6" fmla="*/ 12210 w 20000"/>
                <a:gd name="T7" fmla="*/ 1292 h 20000"/>
                <a:gd name="T8" fmla="*/ 15297 w 20000"/>
                <a:gd name="T9" fmla="*/ 1854 h 20000"/>
                <a:gd name="T10" fmla="*/ 14079 w 20000"/>
                <a:gd name="T11" fmla="*/ 3098 h 20000"/>
                <a:gd name="T12" fmla="*/ 17790 w 20000"/>
                <a:gd name="T13" fmla="*/ 3146 h 20000"/>
                <a:gd name="T14" fmla="*/ 18810 w 20000"/>
                <a:gd name="T15" fmla="*/ 1782 h 20000"/>
                <a:gd name="T16" fmla="*/ 19972 w 20000"/>
                <a:gd name="T17" fmla="*/ 2584 h 20000"/>
                <a:gd name="T18" fmla="*/ 17790 w 20000"/>
                <a:gd name="T19" fmla="*/ 3768 h 20000"/>
                <a:gd name="T20" fmla="*/ 16006 w 20000"/>
                <a:gd name="T21" fmla="*/ 4880 h 20000"/>
                <a:gd name="T22" fmla="*/ 15297 w 20000"/>
                <a:gd name="T23" fmla="*/ 5885 h 20000"/>
                <a:gd name="T24" fmla="*/ 15297 w 20000"/>
                <a:gd name="T25" fmla="*/ 6746 h 20000"/>
                <a:gd name="T26" fmla="*/ 15411 w 20000"/>
                <a:gd name="T27" fmla="*/ 7787 h 20000"/>
                <a:gd name="T28" fmla="*/ 16912 w 20000"/>
                <a:gd name="T29" fmla="*/ 8289 h 20000"/>
                <a:gd name="T30" fmla="*/ 17790 w 20000"/>
                <a:gd name="T31" fmla="*/ 8971 h 20000"/>
                <a:gd name="T32" fmla="*/ 14986 w 20000"/>
                <a:gd name="T33" fmla="*/ 10263 h 20000"/>
                <a:gd name="T34" fmla="*/ 11898 w 20000"/>
                <a:gd name="T35" fmla="*/ 10646 h 20000"/>
                <a:gd name="T36" fmla="*/ 11898 w 20000"/>
                <a:gd name="T37" fmla="*/ 11579 h 20000"/>
                <a:gd name="T38" fmla="*/ 8527 w 20000"/>
                <a:gd name="T39" fmla="*/ 11699 h 20000"/>
                <a:gd name="T40" fmla="*/ 9263 w 20000"/>
                <a:gd name="T41" fmla="*/ 12560 h 20000"/>
                <a:gd name="T42" fmla="*/ 10737 w 20000"/>
                <a:gd name="T43" fmla="*/ 12990 h 20000"/>
                <a:gd name="T44" fmla="*/ 9263 w 20000"/>
                <a:gd name="T45" fmla="*/ 12871 h 20000"/>
                <a:gd name="T46" fmla="*/ 9122 w 20000"/>
                <a:gd name="T47" fmla="*/ 13493 h 20000"/>
                <a:gd name="T48" fmla="*/ 8385 w 20000"/>
                <a:gd name="T49" fmla="*/ 14605 h 20000"/>
                <a:gd name="T50" fmla="*/ 8527 w 20000"/>
                <a:gd name="T51" fmla="*/ 16077 h 20000"/>
                <a:gd name="T52" fmla="*/ 8102 w 20000"/>
                <a:gd name="T53" fmla="*/ 17392 h 20000"/>
                <a:gd name="T54" fmla="*/ 6912 w 20000"/>
                <a:gd name="T55" fmla="*/ 18864 h 20000"/>
                <a:gd name="T56" fmla="*/ 6912 w 20000"/>
                <a:gd name="T57" fmla="*/ 19797 h 20000"/>
                <a:gd name="T58" fmla="*/ 3088 w 20000"/>
                <a:gd name="T59" fmla="*/ 19378 h 20000"/>
                <a:gd name="T60" fmla="*/ 1473 w 20000"/>
                <a:gd name="T61" fmla="*/ 18373 h 20000"/>
                <a:gd name="T62" fmla="*/ 2210 w 20000"/>
                <a:gd name="T63" fmla="*/ 16950 h 20000"/>
                <a:gd name="T64" fmla="*/ 2210 w 20000"/>
                <a:gd name="T65" fmla="*/ 15778 h 20000"/>
                <a:gd name="T66" fmla="*/ 1926 w 20000"/>
                <a:gd name="T67" fmla="*/ 14605 h 20000"/>
                <a:gd name="T68" fmla="*/ 2210 w 20000"/>
                <a:gd name="T69" fmla="*/ 14175 h 20000"/>
                <a:gd name="T70" fmla="*/ 1190 w 20000"/>
                <a:gd name="T71" fmla="*/ 13493 h 20000"/>
                <a:gd name="T72" fmla="*/ 1048 w 20000"/>
                <a:gd name="T73" fmla="*/ 12679 h 20000"/>
                <a:gd name="T74" fmla="*/ 453 w 20000"/>
                <a:gd name="T75" fmla="*/ 10455 h 20000"/>
                <a:gd name="T76" fmla="*/ 312 w 20000"/>
                <a:gd name="T77" fmla="*/ 8840 h 20000"/>
                <a:gd name="T78" fmla="*/ 1190 w 20000"/>
                <a:gd name="T79" fmla="*/ 7356 h 20000"/>
                <a:gd name="T80" fmla="*/ 0 w 20000"/>
                <a:gd name="T81" fmla="*/ 5562 h 20000"/>
                <a:gd name="T82" fmla="*/ 1048 w 20000"/>
                <a:gd name="T83" fmla="*/ 3589 h 20000"/>
                <a:gd name="T84" fmla="*/ 1473 w 20000"/>
                <a:gd name="T85" fmla="*/ 2656 h 20000"/>
                <a:gd name="T86" fmla="*/ 1473 w 20000"/>
                <a:gd name="T87" fmla="*/ 1663 h 20000"/>
                <a:gd name="T88" fmla="*/ 3088 w 20000"/>
                <a:gd name="T89" fmla="*/ 55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88" name="continent argentin">
              <a:extLst>
                <a:ext uri="{FF2B5EF4-FFF2-40B4-BE49-F238E27FC236}">
                  <a16:creationId xmlns:a16="http://schemas.microsoft.com/office/drawing/2014/main" id="{D98A9C0D-5745-492C-8849-12356DD5BC4E}"/>
                </a:ext>
              </a:extLst>
            </p:cNvPr>
            <p:cNvSpPr>
              <a:spLocks/>
            </p:cNvSpPr>
            <p:nvPr/>
          </p:nvSpPr>
          <p:spPr bwMode="auto">
            <a:xfrm>
              <a:off x="3927475" y="6040438"/>
              <a:ext cx="104775" cy="90487"/>
            </a:xfrm>
            <a:custGeom>
              <a:avLst/>
              <a:gdLst>
                <a:gd name="T0" fmla="*/ 4181 w 20000"/>
                <a:gd name="T1" fmla="*/ 18421 h 20000"/>
                <a:gd name="T2" fmla="*/ 1808 w 20000"/>
                <a:gd name="T3" fmla="*/ 9605 h 20000"/>
                <a:gd name="T4" fmla="*/ 0 w 20000"/>
                <a:gd name="T5" fmla="*/ 0 h 20000"/>
                <a:gd name="T6" fmla="*/ 2938 w 20000"/>
                <a:gd name="T7" fmla="*/ 2763 h 20000"/>
                <a:gd name="T8" fmla="*/ 4181 w 20000"/>
                <a:gd name="T9" fmla="*/ 6184 h 20000"/>
                <a:gd name="T10" fmla="*/ 10621 w 20000"/>
                <a:gd name="T11" fmla="*/ 10921 h 20000"/>
                <a:gd name="T12" fmla="*/ 15254 w 20000"/>
                <a:gd name="T13" fmla="*/ 15000 h 20000"/>
                <a:gd name="T14" fmla="*/ 19887 w 20000"/>
                <a:gd name="T15" fmla="*/ 16447 h 20000"/>
                <a:gd name="T16" fmla="*/ 14011 w 20000"/>
                <a:gd name="T17" fmla="*/ 19868 h 20000"/>
                <a:gd name="T18" fmla="*/ 8814 w 20000"/>
                <a:gd name="T19" fmla="*/ 18421 h 20000"/>
                <a:gd name="T20" fmla="*/ 4181 w 20000"/>
                <a:gd name="T21" fmla="*/ 1842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589" name="Barbade">
            <a:extLst>
              <a:ext uri="{FF2B5EF4-FFF2-40B4-BE49-F238E27FC236}">
                <a16:creationId xmlns:a16="http://schemas.microsoft.com/office/drawing/2014/main" id="{E6E38BDC-2B1F-4BE5-9AB2-3D9BD6B11956}"/>
              </a:ext>
            </a:extLst>
          </p:cNvPr>
          <p:cNvSpPr>
            <a:spLocks/>
          </p:cNvSpPr>
          <p:nvPr/>
        </p:nvSpPr>
        <p:spPr bwMode="auto">
          <a:xfrm>
            <a:off x="6752897" y="4181959"/>
            <a:ext cx="7948" cy="13247"/>
          </a:xfrm>
          <a:custGeom>
            <a:avLst/>
            <a:gdLst>
              <a:gd name="T0" fmla="*/ 5882 w 20000"/>
              <a:gd name="T1" fmla="*/ 19259 h 20000"/>
              <a:gd name="T2" fmla="*/ 0 w 20000"/>
              <a:gd name="T3" fmla="*/ 0 h 20000"/>
              <a:gd name="T4" fmla="*/ 5882 w 20000"/>
              <a:gd name="T5" fmla="*/ 0 h 20000"/>
              <a:gd name="T6" fmla="*/ 18824 w 20000"/>
              <a:gd name="T7" fmla="*/ 11852 h 20000"/>
              <a:gd name="T8" fmla="*/ 5882 w 20000"/>
              <a:gd name="T9" fmla="*/ 19259 h 20000"/>
            </a:gdLst>
            <a:ahLst/>
            <a:cxnLst>
              <a:cxn ang="0">
                <a:pos x="T0" y="T1"/>
              </a:cxn>
              <a:cxn ang="0">
                <a:pos x="T2" y="T3"/>
              </a:cxn>
              <a:cxn ang="0">
                <a:pos x="T4" y="T5"/>
              </a:cxn>
              <a:cxn ang="0">
                <a:pos x="T6" y="T7"/>
              </a:cxn>
              <a:cxn ang="0">
                <a:pos x="T8" y="T9"/>
              </a:cxn>
            </a:cxnLst>
            <a:rect l="0" t="0" r="r" b="b"/>
            <a:pathLst>
              <a:path w="20000" h="20000">
                <a:moveTo>
                  <a:pt x="5882" y="19259"/>
                </a:moveTo>
                <a:lnTo>
                  <a:pt x="0" y="0"/>
                </a:lnTo>
                <a:lnTo>
                  <a:pt x="5882" y="0"/>
                </a:lnTo>
                <a:lnTo>
                  <a:pt x="18824" y="11852"/>
                </a:lnTo>
                <a:lnTo>
                  <a:pt x="5882" y="1925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90" name="Bélize">
            <a:extLst>
              <a:ext uri="{FF2B5EF4-FFF2-40B4-BE49-F238E27FC236}">
                <a16:creationId xmlns:a16="http://schemas.microsoft.com/office/drawing/2014/main" id="{D301C178-DD0D-4AAB-BE76-69AAEECF43E5}"/>
              </a:ext>
            </a:extLst>
          </p:cNvPr>
          <p:cNvSpPr>
            <a:spLocks/>
          </p:cNvSpPr>
          <p:nvPr/>
        </p:nvSpPr>
        <p:spPr bwMode="auto">
          <a:xfrm>
            <a:off x="6110401" y="4054784"/>
            <a:ext cx="31794" cy="58288"/>
          </a:xfrm>
          <a:custGeom>
            <a:avLst/>
            <a:gdLst>
              <a:gd name="T0" fmla="*/ 3125 w 20000"/>
              <a:gd name="T1" fmla="*/ 4333 h 20000"/>
              <a:gd name="T2" fmla="*/ 11250 w 20000"/>
              <a:gd name="T3" fmla="*/ 0 h 20000"/>
              <a:gd name="T4" fmla="*/ 16250 w 20000"/>
              <a:gd name="T5" fmla="*/ 0 h 20000"/>
              <a:gd name="T6" fmla="*/ 19688 w 20000"/>
              <a:gd name="T7" fmla="*/ 1667 h 20000"/>
              <a:gd name="T8" fmla="*/ 16250 w 20000"/>
              <a:gd name="T9" fmla="*/ 8500 h 20000"/>
              <a:gd name="T10" fmla="*/ 13125 w 20000"/>
              <a:gd name="T11" fmla="*/ 13667 h 20000"/>
              <a:gd name="T12" fmla="*/ 8125 w 20000"/>
              <a:gd name="T13" fmla="*/ 16333 h 20000"/>
              <a:gd name="T14" fmla="*/ 3125 w 20000"/>
              <a:gd name="T15" fmla="*/ 19833 h 20000"/>
              <a:gd name="T16" fmla="*/ 0 w 20000"/>
              <a:gd name="T17" fmla="*/ 18000 h 20000"/>
              <a:gd name="T18" fmla="*/ 3125 w 20000"/>
              <a:gd name="T19" fmla="*/ 43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91" name="Bolivie">
            <a:extLst>
              <a:ext uri="{FF2B5EF4-FFF2-40B4-BE49-F238E27FC236}">
                <a16:creationId xmlns:a16="http://schemas.microsoft.com/office/drawing/2014/main" id="{6EA6666C-EE26-468F-B2A5-B8A7C96A50FF}"/>
              </a:ext>
            </a:extLst>
          </p:cNvPr>
          <p:cNvSpPr>
            <a:spLocks/>
          </p:cNvSpPr>
          <p:nvPr/>
        </p:nvSpPr>
        <p:spPr bwMode="auto">
          <a:xfrm>
            <a:off x="6533256" y="4694630"/>
            <a:ext cx="268921" cy="300714"/>
          </a:xfrm>
          <a:custGeom>
            <a:avLst/>
            <a:gdLst>
              <a:gd name="T0" fmla="*/ 587 w 20000"/>
              <a:gd name="T1" fmla="*/ 8478 h 20000"/>
              <a:gd name="T2" fmla="*/ 991 w 20000"/>
              <a:gd name="T3" fmla="*/ 6939 h 20000"/>
              <a:gd name="T4" fmla="*/ 991 w 20000"/>
              <a:gd name="T5" fmla="*/ 5728 h 20000"/>
              <a:gd name="T6" fmla="*/ 1505 w 20000"/>
              <a:gd name="T7" fmla="*/ 3863 h 20000"/>
              <a:gd name="T8" fmla="*/ 0 w 20000"/>
              <a:gd name="T9" fmla="*/ 1669 h 20000"/>
              <a:gd name="T10" fmla="*/ 1908 w 20000"/>
              <a:gd name="T11" fmla="*/ 1997 h 20000"/>
              <a:gd name="T12" fmla="*/ 2862 w 20000"/>
              <a:gd name="T13" fmla="*/ 1342 h 20000"/>
              <a:gd name="T14" fmla="*/ 4954 w 20000"/>
              <a:gd name="T15" fmla="*/ 0 h 20000"/>
              <a:gd name="T16" fmla="*/ 6862 w 20000"/>
              <a:gd name="T17" fmla="*/ 0 h 20000"/>
              <a:gd name="T18" fmla="*/ 7046 w 20000"/>
              <a:gd name="T19" fmla="*/ 1997 h 20000"/>
              <a:gd name="T20" fmla="*/ 7817 w 20000"/>
              <a:gd name="T21" fmla="*/ 3372 h 20000"/>
              <a:gd name="T22" fmla="*/ 9321 w 20000"/>
              <a:gd name="T23" fmla="*/ 4223 h 20000"/>
              <a:gd name="T24" fmla="*/ 12000 w 20000"/>
              <a:gd name="T25" fmla="*/ 4877 h 20000"/>
              <a:gd name="T26" fmla="*/ 15009 w 20000"/>
              <a:gd name="T27" fmla="*/ 6088 h 20000"/>
              <a:gd name="T28" fmla="*/ 15413 w 20000"/>
              <a:gd name="T29" fmla="*/ 7954 h 20000"/>
              <a:gd name="T30" fmla="*/ 15413 w 20000"/>
              <a:gd name="T31" fmla="*/ 9624 h 20000"/>
              <a:gd name="T32" fmla="*/ 18826 w 20000"/>
              <a:gd name="T33" fmla="*/ 9951 h 20000"/>
              <a:gd name="T34" fmla="*/ 19963 w 20000"/>
              <a:gd name="T35" fmla="*/ 12013 h 20000"/>
              <a:gd name="T36" fmla="*/ 19963 w 20000"/>
              <a:gd name="T37" fmla="*/ 14043 h 20000"/>
              <a:gd name="T38" fmla="*/ 19376 w 20000"/>
              <a:gd name="T39" fmla="*/ 15908 h 20000"/>
              <a:gd name="T40" fmla="*/ 18239 w 20000"/>
              <a:gd name="T41" fmla="*/ 14894 h 20000"/>
              <a:gd name="T42" fmla="*/ 13505 w 20000"/>
              <a:gd name="T43" fmla="*/ 14894 h 20000"/>
              <a:gd name="T44" fmla="*/ 13505 w 20000"/>
              <a:gd name="T45" fmla="*/ 15417 h 20000"/>
              <a:gd name="T46" fmla="*/ 12550 w 20000"/>
              <a:gd name="T47" fmla="*/ 16236 h 20000"/>
              <a:gd name="T48" fmla="*/ 12917 w 20000"/>
              <a:gd name="T49" fmla="*/ 17250 h 20000"/>
              <a:gd name="T50" fmla="*/ 12000 w 20000"/>
              <a:gd name="T51" fmla="*/ 18625 h 20000"/>
              <a:gd name="T52" fmla="*/ 10459 w 20000"/>
              <a:gd name="T53" fmla="*/ 18625 h 20000"/>
              <a:gd name="T54" fmla="*/ 9908 w 20000"/>
              <a:gd name="T55" fmla="*/ 19804 h 20000"/>
              <a:gd name="T56" fmla="*/ 8954 w 20000"/>
              <a:gd name="T57" fmla="*/ 18953 h 20000"/>
              <a:gd name="T58" fmla="*/ 7413 w 20000"/>
              <a:gd name="T59" fmla="*/ 18953 h 20000"/>
              <a:gd name="T60" fmla="*/ 6459 w 20000"/>
              <a:gd name="T61" fmla="*/ 18462 h 20000"/>
              <a:gd name="T62" fmla="*/ 6459 w 20000"/>
              <a:gd name="T63" fmla="*/ 18625 h 20000"/>
              <a:gd name="T64" fmla="*/ 5872 w 20000"/>
              <a:gd name="T65" fmla="*/ 18953 h 20000"/>
              <a:gd name="T66" fmla="*/ 5505 w 20000"/>
              <a:gd name="T67" fmla="*/ 19967 h 20000"/>
              <a:gd name="T68" fmla="*/ 4367 w 20000"/>
              <a:gd name="T69" fmla="*/ 19967 h 20000"/>
              <a:gd name="T70" fmla="*/ 3817 w 20000"/>
              <a:gd name="T71" fmla="*/ 18462 h 20000"/>
              <a:gd name="T72" fmla="*/ 3083 w 20000"/>
              <a:gd name="T73" fmla="*/ 16759 h 20000"/>
              <a:gd name="T74" fmla="*/ 2495 w 20000"/>
              <a:gd name="T75" fmla="*/ 14566 h 20000"/>
              <a:gd name="T76" fmla="*/ 1505 w 20000"/>
              <a:gd name="T77" fmla="*/ 12831 h 20000"/>
              <a:gd name="T78" fmla="*/ 587 w 20000"/>
              <a:gd name="T79" fmla="*/ 11817 h 20000"/>
              <a:gd name="T80" fmla="*/ 991 w 20000"/>
              <a:gd name="T81" fmla="*/ 10671 h 20000"/>
              <a:gd name="T82" fmla="*/ 1358 w 20000"/>
              <a:gd name="T83" fmla="*/ 9951 h 20000"/>
              <a:gd name="T84" fmla="*/ 1505 w 20000"/>
              <a:gd name="T85" fmla="*/ 10147 h 20000"/>
              <a:gd name="T86" fmla="*/ 2092 w 20000"/>
              <a:gd name="T87" fmla="*/ 9624 h 20000"/>
              <a:gd name="T88" fmla="*/ 587 w 20000"/>
              <a:gd name="T89" fmla="*/ 84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92" name="Brésil">
            <a:extLst>
              <a:ext uri="{FF2B5EF4-FFF2-40B4-BE49-F238E27FC236}">
                <a16:creationId xmlns:a16="http://schemas.microsoft.com/office/drawing/2014/main" id="{8690EF0D-3CAA-430B-B452-5A941719BC7B}"/>
              </a:ext>
            </a:extLst>
          </p:cNvPr>
          <p:cNvSpPr>
            <a:spLocks/>
          </p:cNvSpPr>
          <p:nvPr/>
        </p:nvSpPr>
        <p:spPr bwMode="auto">
          <a:xfrm>
            <a:off x="6437610" y="4358148"/>
            <a:ext cx="858427" cy="903468"/>
          </a:xfrm>
          <a:custGeom>
            <a:avLst/>
            <a:gdLst>
              <a:gd name="T0" fmla="*/ 10800 w 20000"/>
              <a:gd name="T1" fmla="*/ 1586 h 20000"/>
              <a:gd name="T2" fmla="*/ 11399 w 20000"/>
              <a:gd name="T3" fmla="*/ 569 h 20000"/>
              <a:gd name="T4" fmla="*/ 12228 w 20000"/>
              <a:gd name="T5" fmla="*/ 1761 h 20000"/>
              <a:gd name="T6" fmla="*/ 11272 w 20000"/>
              <a:gd name="T7" fmla="*/ 2954 h 20000"/>
              <a:gd name="T8" fmla="*/ 11940 w 20000"/>
              <a:gd name="T9" fmla="*/ 2779 h 20000"/>
              <a:gd name="T10" fmla="*/ 11871 w 20000"/>
              <a:gd name="T11" fmla="*/ 3578 h 20000"/>
              <a:gd name="T12" fmla="*/ 13898 w 20000"/>
              <a:gd name="T13" fmla="*/ 3118 h 20000"/>
              <a:gd name="T14" fmla="*/ 14922 w 20000"/>
              <a:gd name="T15" fmla="*/ 4081 h 20000"/>
              <a:gd name="T16" fmla="*/ 17179 w 20000"/>
              <a:gd name="T17" fmla="*/ 4081 h 20000"/>
              <a:gd name="T18" fmla="*/ 19447 w 20000"/>
              <a:gd name="T19" fmla="*/ 5153 h 20000"/>
              <a:gd name="T20" fmla="*/ 19747 w 20000"/>
              <a:gd name="T21" fmla="*/ 7090 h 20000"/>
              <a:gd name="T22" fmla="*/ 18618 w 20000"/>
              <a:gd name="T23" fmla="*/ 8720 h 20000"/>
              <a:gd name="T24" fmla="*/ 17962 w 20000"/>
              <a:gd name="T25" fmla="*/ 9912 h 20000"/>
              <a:gd name="T26" fmla="*/ 17720 w 20000"/>
              <a:gd name="T27" fmla="*/ 11718 h 20000"/>
              <a:gd name="T28" fmla="*/ 17064 w 20000"/>
              <a:gd name="T29" fmla="*/ 13643 h 20000"/>
              <a:gd name="T30" fmla="*/ 15452 w 20000"/>
              <a:gd name="T31" fmla="*/ 14333 h 20000"/>
              <a:gd name="T32" fmla="*/ 13483 w 20000"/>
              <a:gd name="T33" fmla="*/ 15514 h 20000"/>
              <a:gd name="T34" fmla="*/ 13184 w 20000"/>
              <a:gd name="T35" fmla="*/ 17221 h 20000"/>
              <a:gd name="T36" fmla="*/ 12355 w 20000"/>
              <a:gd name="T37" fmla="*/ 18687 h 20000"/>
              <a:gd name="T38" fmla="*/ 11399 w 20000"/>
              <a:gd name="T39" fmla="*/ 19989 h 20000"/>
              <a:gd name="T40" fmla="*/ 10800 w 20000"/>
              <a:gd name="T41" fmla="*/ 18851 h 20000"/>
              <a:gd name="T42" fmla="*/ 9372 w 20000"/>
              <a:gd name="T43" fmla="*/ 18063 h 20000"/>
              <a:gd name="T44" fmla="*/ 9672 w 20000"/>
              <a:gd name="T45" fmla="*/ 17385 h 20000"/>
              <a:gd name="T46" fmla="*/ 10685 w 20000"/>
              <a:gd name="T47" fmla="*/ 16422 h 20000"/>
              <a:gd name="T48" fmla="*/ 10432 w 20000"/>
              <a:gd name="T49" fmla="*/ 14781 h 20000"/>
              <a:gd name="T50" fmla="*/ 9672 w 20000"/>
              <a:gd name="T51" fmla="*/ 13818 h 20000"/>
              <a:gd name="T52" fmla="*/ 8474 w 20000"/>
              <a:gd name="T53" fmla="*/ 12123 h 20000"/>
              <a:gd name="T54" fmla="*/ 7047 w 20000"/>
              <a:gd name="T55" fmla="*/ 10646 h 20000"/>
              <a:gd name="T56" fmla="*/ 5964 w 20000"/>
              <a:gd name="T57" fmla="*/ 9059 h 20000"/>
              <a:gd name="T58" fmla="*/ 4421 w 20000"/>
              <a:gd name="T59" fmla="*/ 8096 h 20000"/>
              <a:gd name="T60" fmla="*/ 3109 w 20000"/>
              <a:gd name="T61" fmla="*/ 7877 h 20000"/>
              <a:gd name="T62" fmla="*/ 1911 w 20000"/>
              <a:gd name="T63" fmla="*/ 7987 h 20000"/>
              <a:gd name="T64" fmla="*/ 1439 w 20000"/>
              <a:gd name="T65" fmla="*/ 7429 h 20000"/>
              <a:gd name="T66" fmla="*/ 311 w 20000"/>
              <a:gd name="T67" fmla="*/ 6958 h 20000"/>
              <a:gd name="T68" fmla="*/ 311 w 20000"/>
              <a:gd name="T69" fmla="*/ 5777 h 20000"/>
              <a:gd name="T70" fmla="*/ 1439 w 20000"/>
              <a:gd name="T71" fmla="*/ 4584 h 20000"/>
              <a:gd name="T72" fmla="*/ 2211 w 20000"/>
              <a:gd name="T73" fmla="*/ 3118 h 20000"/>
              <a:gd name="T74" fmla="*/ 1911 w 20000"/>
              <a:gd name="T75" fmla="*/ 2330 h 20000"/>
              <a:gd name="T76" fmla="*/ 1911 w 20000"/>
              <a:gd name="T77" fmla="*/ 2046 h 20000"/>
              <a:gd name="T78" fmla="*/ 2809 w 20000"/>
              <a:gd name="T79" fmla="*/ 1761 h 20000"/>
              <a:gd name="T80" fmla="*/ 3397 w 20000"/>
              <a:gd name="T81" fmla="*/ 1926 h 20000"/>
              <a:gd name="T82" fmla="*/ 4122 w 20000"/>
              <a:gd name="T83" fmla="*/ 2155 h 20000"/>
              <a:gd name="T84" fmla="*/ 5320 w 20000"/>
              <a:gd name="T85" fmla="*/ 1411 h 20000"/>
              <a:gd name="T86" fmla="*/ 4537 w 20000"/>
              <a:gd name="T87" fmla="*/ 569 h 20000"/>
              <a:gd name="T88" fmla="*/ 5792 w 20000"/>
              <a:gd name="T89" fmla="*/ 569 h 20000"/>
              <a:gd name="T90" fmla="*/ 6920 w 20000"/>
              <a:gd name="T91" fmla="*/ 0 h 20000"/>
              <a:gd name="T92" fmla="*/ 7047 w 20000"/>
              <a:gd name="T93" fmla="*/ 1302 h 20000"/>
              <a:gd name="T94" fmla="*/ 8405 w 20000"/>
              <a:gd name="T95" fmla="*/ 1761 h 20000"/>
              <a:gd name="T96" fmla="*/ 9188 w 20000"/>
              <a:gd name="T97" fmla="*/ 141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593" name="Chili">
            <a:extLst>
              <a:ext uri="{FF2B5EF4-FFF2-40B4-BE49-F238E27FC236}">
                <a16:creationId xmlns:a16="http://schemas.microsoft.com/office/drawing/2014/main" id="{7A305668-BA2A-43BC-B9DA-11C9114B53B9}"/>
              </a:ext>
            </a:extLst>
          </p:cNvPr>
          <p:cNvGrpSpPr/>
          <p:nvPr/>
        </p:nvGrpSpPr>
        <p:grpSpPr>
          <a:xfrm>
            <a:off x="6506497" y="4872144"/>
            <a:ext cx="206658" cy="1014745"/>
            <a:chOff x="3703638" y="4914900"/>
            <a:chExt cx="247650" cy="1216025"/>
          </a:xfrm>
          <a:solidFill>
            <a:schemeClr val="tx1"/>
          </a:solidFill>
        </p:grpSpPr>
        <p:sp>
          <p:nvSpPr>
            <p:cNvPr id="594" name="continent chilien">
              <a:extLst>
                <a:ext uri="{FF2B5EF4-FFF2-40B4-BE49-F238E27FC236}">
                  <a16:creationId xmlns:a16="http://schemas.microsoft.com/office/drawing/2014/main" id="{20FFAE0E-5A91-464D-8700-9536F1EE1915}"/>
                </a:ext>
              </a:extLst>
            </p:cNvPr>
            <p:cNvSpPr>
              <a:spLocks/>
            </p:cNvSpPr>
            <p:nvPr/>
          </p:nvSpPr>
          <p:spPr bwMode="auto">
            <a:xfrm>
              <a:off x="3703638" y="4914900"/>
              <a:ext cx="225425" cy="1179512"/>
            </a:xfrm>
            <a:custGeom>
              <a:avLst/>
              <a:gdLst>
                <a:gd name="T0" fmla="*/ 3536 w 20000"/>
                <a:gd name="T1" fmla="*/ 0 h 20000"/>
                <a:gd name="T2" fmla="*/ 7124 w 20000"/>
                <a:gd name="T3" fmla="*/ 1518 h 20000"/>
                <a:gd name="T4" fmla="*/ 10660 w 20000"/>
                <a:gd name="T5" fmla="*/ 2504 h 20000"/>
                <a:gd name="T6" fmla="*/ 7652 w 20000"/>
                <a:gd name="T7" fmla="*/ 3439 h 20000"/>
                <a:gd name="T8" fmla="*/ 7652 w 20000"/>
                <a:gd name="T9" fmla="*/ 4274 h 20000"/>
                <a:gd name="T10" fmla="*/ 6807 w 20000"/>
                <a:gd name="T11" fmla="*/ 5058 h 20000"/>
                <a:gd name="T12" fmla="*/ 4908 w 20000"/>
                <a:gd name="T13" fmla="*/ 6717 h 20000"/>
                <a:gd name="T14" fmla="*/ 7124 w 20000"/>
                <a:gd name="T15" fmla="*/ 8225 h 20000"/>
                <a:gd name="T16" fmla="*/ 5488 w 20000"/>
                <a:gd name="T17" fmla="*/ 9472 h 20000"/>
                <a:gd name="T18" fmla="*/ 5699 w 20000"/>
                <a:gd name="T19" fmla="*/ 10830 h 20000"/>
                <a:gd name="T20" fmla="*/ 6807 w 20000"/>
                <a:gd name="T21" fmla="*/ 12700 h 20000"/>
                <a:gd name="T22" fmla="*/ 7124 w 20000"/>
                <a:gd name="T23" fmla="*/ 13384 h 20000"/>
                <a:gd name="T24" fmla="*/ 9024 w 20000"/>
                <a:gd name="T25" fmla="*/ 13957 h 20000"/>
                <a:gd name="T26" fmla="*/ 8496 w 20000"/>
                <a:gd name="T27" fmla="*/ 14319 h 20000"/>
                <a:gd name="T28" fmla="*/ 9024 w 20000"/>
                <a:gd name="T29" fmla="*/ 15304 h 20000"/>
                <a:gd name="T30" fmla="*/ 9024 w 20000"/>
                <a:gd name="T31" fmla="*/ 16290 h 20000"/>
                <a:gd name="T32" fmla="*/ 7652 w 20000"/>
                <a:gd name="T33" fmla="*/ 17486 h 20000"/>
                <a:gd name="T34" fmla="*/ 10660 w 20000"/>
                <a:gd name="T35" fmla="*/ 18331 h 20000"/>
                <a:gd name="T36" fmla="*/ 17784 w 20000"/>
                <a:gd name="T37" fmla="*/ 18693 h 20000"/>
                <a:gd name="T38" fmla="*/ 16412 w 20000"/>
                <a:gd name="T39" fmla="*/ 19155 h 20000"/>
                <a:gd name="T40" fmla="*/ 14987 w 20000"/>
                <a:gd name="T41" fmla="*/ 19990 h 20000"/>
                <a:gd name="T42" fmla="*/ 13931 w 20000"/>
                <a:gd name="T43" fmla="*/ 19517 h 20000"/>
                <a:gd name="T44" fmla="*/ 11451 w 20000"/>
                <a:gd name="T45" fmla="*/ 19155 h 20000"/>
                <a:gd name="T46" fmla="*/ 12612 w 20000"/>
                <a:gd name="T47" fmla="*/ 19678 h 20000"/>
                <a:gd name="T48" fmla="*/ 9815 w 20000"/>
                <a:gd name="T49" fmla="*/ 19316 h 20000"/>
                <a:gd name="T50" fmla="*/ 9288 w 20000"/>
                <a:gd name="T51" fmla="*/ 18904 h 20000"/>
                <a:gd name="T52" fmla="*/ 9815 w 20000"/>
                <a:gd name="T53" fmla="*/ 18592 h 20000"/>
                <a:gd name="T54" fmla="*/ 7124 w 20000"/>
                <a:gd name="T55" fmla="*/ 18059 h 20000"/>
                <a:gd name="T56" fmla="*/ 6280 w 20000"/>
                <a:gd name="T57" fmla="*/ 17597 h 20000"/>
                <a:gd name="T58" fmla="*/ 5488 w 20000"/>
                <a:gd name="T59" fmla="*/ 17134 h 20000"/>
                <a:gd name="T60" fmla="*/ 6807 w 20000"/>
                <a:gd name="T61" fmla="*/ 16400 h 20000"/>
                <a:gd name="T62" fmla="*/ 4644 w 20000"/>
                <a:gd name="T63" fmla="*/ 15716 h 20000"/>
                <a:gd name="T64" fmla="*/ 1372 w 20000"/>
                <a:gd name="T65" fmla="*/ 15043 h 20000"/>
                <a:gd name="T66" fmla="*/ 5488 w 20000"/>
                <a:gd name="T67" fmla="*/ 15043 h 20000"/>
                <a:gd name="T68" fmla="*/ 5699 w 20000"/>
                <a:gd name="T69" fmla="*/ 14057 h 20000"/>
                <a:gd name="T70" fmla="*/ 4644 w 20000"/>
                <a:gd name="T71" fmla="*/ 13012 h 20000"/>
                <a:gd name="T72" fmla="*/ 1900 w 20000"/>
                <a:gd name="T73" fmla="*/ 12348 h 20000"/>
                <a:gd name="T74" fmla="*/ 1055 w 20000"/>
                <a:gd name="T75" fmla="*/ 10830 h 20000"/>
                <a:gd name="T76" fmla="*/ 1900 w 20000"/>
                <a:gd name="T77" fmla="*/ 9060 h 20000"/>
                <a:gd name="T78" fmla="*/ 2691 w 20000"/>
                <a:gd name="T79" fmla="*/ 7501 h 20000"/>
                <a:gd name="T80" fmla="*/ 1900 w 20000"/>
                <a:gd name="T81" fmla="*/ 5631 h 20000"/>
                <a:gd name="T82" fmla="*/ 2691 w 20000"/>
                <a:gd name="T83" fmla="*/ 3539 h 20000"/>
                <a:gd name="T84" fmla="*/ 2691 w 20000"/>
                <a:gd name="T85" fmla="*/ 208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595" name="ile chilienne">
              <a:extLst>
                <a:ext uri="{FF2B5EF4-FFF2-40B4-BE49-F238E27FC236}">
                  <a16:creationId xmlns:a16="http://schemas.microsoft.com/office/drawing/2014/main" id="{893AF810-AFB0-4289-B79A-7DA5F742A04E}"/>
                </a:ext>
              </a:extLst>
            </p:cNvPr>
            <p:cNvSpPr>
              <a:spLocks/>
            </p:cNvSpPr>
            <p:nvPr/>
          </p:nvSpPr>
          <p:spPr bwMode="auto">
            <a:xfrm>
              <a:off x="3871913" y="6040438"/>
              <a:ext cx="79375" cy="90487"/>
            </a:xfrm>
            <a:custGeom>
              <a:avLst/>
              <a:gdLst>
                <a:gd name="T0" fmla="*/ 14242 w 20000"/>
                <a:gd name="T1" fmla="*/ 0 h 20000"/>
                <a:gd name="T2" fmla="*/ 16667 w 20000"/>
                <a:gd name="T3" fmla="*/ 9605 h 20000"/>
                <a:gd name="T4" fmla="*/ 19848 w 20000"/>
                <a:gd name="T5" fmla="*/ 18421 h 20000"/>
                <a:gd name="T6" fmla="*/ 11818 w 20000"/>
                <a:gd name="T7" fmla="*/ 19868 h 20000"/>
                <a:gd name="T8" fmla="*/ 0 w 20000"/>
                <a:gd name="T9" fmla="*/ 16447 h 20000"/>
                <a:gd name="T10" fmla="*/ 15758 w 20000"/>
                <a:gd name="T11" fmla="*/ 15000 h 20000"/>
                <a:gd name="T12" fmla="*/ 9545 w 20000"/>
                <a:gd name="T13" fmla="*/ 9605 h 20000"/>
                <a:gd name="T14" fmla="*/ 11818 w 20000"/>
                <a:gd name="T15" fmla="*/ 6184 h 20000"/>
                <a:gd name="T16" fmla="*/ 6515 w 20000"/>
                <a:gd name="T17" fmla="*/ 7500 h 20000"/>
                <a:gd name="T18" fmla="*/ 6515 w 20000"/>
                <a:gd name="T19" fmla="*/ 2105 h 20000"/>
                <a:gd name="T20" fmla="*/ 9545 w 20000"/>
                <a:gd name="T21" fmla="*/ 0 h 20000"/>
                <a:gd name="T22" fmla="*/ 14242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596" name="Costa rica">
            <a:extLst>
              <a:ext uri="{FF2B5EF4-FFF2-40B4-BE49-F238E27FC236}">
                <a16:creationId xmlns:a16="http://schemas.microsoft.com/office/drawing/2014/main" id="{B1AEB284-5813-4A28-A471-DC686B588A07}"/>
              </a:ext>
            </a:extLst>
          </p:cNvPr>
          <p:cNvSpPr>
            <a:spLocks/>
          </p:cNvSpPr>
          <p:nvPr/>
        </p:nvSpPr>
        <p:spPr bwMode="auto">
          <a:xfrm>
            <a:off x="6172664" y="4221701"/>
            <a:ext cx="76835" cy="75509"/>
          </a:xfrm>
          <a:custGeom>
            <a:avLst/>
            <a:gdLst>
              <a:gd name="T0" fmla="*/ 769 w 20000"/>
              <a:gd name="T1" fmla="*/ 0 h 20000"/>
              <a:gd name="T2" fmla="*/ 2564 w 20000"/>
              <a:gd name="T3" fmla="*/ 0 h 20000"/>
              <a:gd name="T4" fmla="*/ 5256 w 20000"/>
              <a:gd name="T5" fmla="*/ 0 h 20000"/>
              <a:gd name="T6" fmla="*/ 7308 w 20000"/>
              <a:gd name="T7" fmla="*/ 0 h 20000"/>
              <a:gd name="T8" fmla="*/ 10513 w 20000"/>
              <a:gd name="T9" fmla="*/ 2105 h 20000"/>
              <a:gd name="T10" fmla="*/ 13846 w 20000"/>
              <a:gd name="T11" fmla="*/ 2105 h 20000"/>
              <a:gd name="T12" fmla="*/ 15897 w 20000"/>
              <a:gd name="T13" fmla="*/ 5526 h 20000"/>
              <a:gd name="T14" fmla="*/ 16538 w 20000"/>
              <a:gd name="T15" fmla="*/ 7500 h 20000"/>
              <a:gd name="T16" fmla="*/ 19231 w 20000"/>
              <a:gd name="T17" fmla="*/ 8947 h 20000"/>
              <a:gd name="T18" fmla="*/ 19872 w 20000"/>
              <a:gd name="T19" fmla="*/ 10263 h 20000"/>
              <a:gd name="T20" fmla="*/ 17821 w 20000"/>
              <a:gd name="T21" fmla="*/ 10263 h 20000"/>
              <a:gd name="T22" fmla="*/ 16538 w 20000"/>
              <a:gd name="T23" fmla="*/ 14474 h 20000"/>
              <a:gd name="T24" fmla="*/ 16538 w 20000"/>
              <a:gd name="T25" fmla="*/ 15789 h 20000"/>
              <a:gd name="T26" fmla="*/ 17821 w 20000"/>
              <a:gd name="T27" fmla="*/ 17763 h 20000"/>
              <a:gd name="T28" fmla="*/ 16538 w 20000"/>
              <a:gd name="T29" fmla="*/ 19868 h 20000"/>
              <a:gd name="T30" fmla="*/ 15897 w 20000"/>
              <a:gd name="T31" fmla="*/ 19079 h 20000"/>
              <a:gd name="T32" fmla="*/ 14615 w 20000"/>
              <a:gd name="T33" fmla="*/ 15789 h 20000"/>
              <a:gd name="T34" fmla="*/ 13846 w 20000"/>
              <a:gd name="T35" fmla="*/ 16447 h 20000"/>
              <a:gd name="T36" fmla="*/ 12564 w 20000"/>
              <a:gd name="T37" fmla="*/ 15789 h 20000"/>
              <a:gd name="T38" fmla="*/ 12564 w 20000"/>
              <a:gd name="T39" fmla="*/ 12368 h 20000"/>
              <a:gd name="T40" fmla="*/ 7949 w 20000"/>
              <a:gd name="T41" fmla="*/ 10263 h 20000"/>
              <a:gd name="T42" fmla="*/ 3974 w 20000"/>
              <a:gd name="T43" fmla="*/ 5526 h 20000"/>
              <a:gd name="T44" fmla="*/ 5256 w 20000"/>
              <a:gd name="T45" fmla="*/ 8947 h 20000"/>
              <a:gd name="T46" fmla="*/ 0 w 20000"/>
              <a:gd name="T47" fmla="*/ 5526 h 20000"/>
              <a:gd name="T48" fmla="*/ 769 w 20000"/>
              <a:gd name="T49" fmla="*/ 3553 h 20000"/>
              <a:gd name="T50" fmla="*/ 769 w 20000"/>
              <a:gd name="T5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97" name="République dominicaine">
            <a:extLst>
              <a:ext uri="{FF2B5EF4-FFF2-40B4-BE49-F238E27FC236}">
                <a16:creationId xmlns:a16="http://schemas.microsoft.com/office/drawing/2014/main" id="{92C24061-57D8-4EC2-AD64-6535FEDF98D6}"/>
              </a:ext>
            </a:extLst>
          </p:cNvPr>
          <p:cNvSpPr>
            <a:spLocks/>
          </p:cNvSpPr>
          <p:nvPr/>
        </p:nvSpPr>
        <p:spPr bwMode="auto">
          <a:xfrm>
            <a:off x="6495899" y="4029614"/>
            <a:ext cx="76835" cy="51664"/>
          </a:xfrm>
          <a:custGeom>
            <a:avLst/>
            <a:gdLst>
              <a:gd name="T0" fmla="*/ 0 w 20000"/>
              <a:gd name="T1" fmla="*/ 14808 h 20000"/>
              <a:gd name="T2" fmla="*/ 0 w 20000"/>
              <a:gd name="T3" fmla="*/ 7885 h 20000"/>
              <a:gd name="T4" fmla="*/ 0 w 20000"/>
              <a:gd name="T5" fmla="*/ 0 h 20000"/>
              <a:gd name="T6" fmla="*/ 764 w 20000"/>
              <a:gd name="T7" fmla="*/ 0 h 20000"/>
              <a:gd name="T8" fmla="*/ 5223 w 20000"/>
              <a:gd name="T9" fmla="*/ 0 h 20000"/>
              <a:gd name="T10" fmla="*/ 10701 w 20000"/>
              <a:gd name="T11" fmla="*/ 1923 h 20000"/>
              <a:gd name="T12" fmla="*/ 12611 w 20000"/>
              <a:gd name="T13" fmla="*/ 5000 h 20000"/>
              <a:gd name="T14" fmla="*/ 19873 w 20000"/>
              <a:gd name="T15" fmla="*/ 7885 h 20000"/>
              <a:gd name="T16" fmla="*/ 17834 w 20000"/>
              <a:gd name="T17" fmla="*/ 12885 h 20000"/>
              <a:gd name="T18" fmla="*/ 9172 w 20000"/>
              <a:gd name="T19" fmla="*/ 12885 h 20000"/>
              <a:gd name="T20" fmla="*/ 5987 w 20000"/>
              <a:gd name="T21" fmla="*/ 12885 h 20000"/>
              <a:gd name="T22" fmla="*/ 2038 w 20000"/>
              <a:gd name="T23" fmla="*/ 19808 h 20000"/>
              <a:gd name="T24" fmla="*/ 0 w 20000"/>
              <a:gd name="T25" fmla="*/ 148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98" name="Equateur">
            <a:extLst>
              <a:ext uri="{FF2B5EF4-FFF2-40B4-BE49-F238E27FC236}">
                <a16:creationId xmlns:a16="http://schemas.microsoft.com/office/drawing/2014/main" id="{C6110241-E9CD-4701-835E-A8607785A182}"/>
              </a:ext>
            </a:extLst>
          </p:cNvPr>
          <p:cNvSpPr>
            <a:spLocks/>
          </p:cNvSpPr>
          <p:nvPr/>
        </p:nvSpPr>
        <p:spPr bwMode="auto">
          <a:xfrm>
            <a:off x="6277317" y="4442931"/>
            <a:ext cx="128500" cy="141746"/>
          </a:xfrm>
          <a:custGeom>
            <a:avLst/>
            <a:gdLst>
              <a:gd name="T0" fmla="*/ 7538 w 20000"/>
              <a:gd name="T1" fmla="*/ 0 h 20000"/>
              <a:gd name="T2" fmla="*/ 11538 w 20000"/>
              <a:gd name="T3" fmla="*/ 1825 h 20000"/>
              <a:gd name="T4" fmla="*/ 13538 w 20000"/>
              <a:gd name="T5" fmla="*/ 3228 h 20000"/>
              <a:gd name="T6" fmla="*/ 16000 w 20000"/>
              <a:gd name="T7" fmla="*/ 3228 h 20000"/>
              <a:gd name="T8" fmla="*/ 17923 w 20000"/>
              <a:gd name="T9" fmla="*/ 4000 h 20000"/>
              <a:gd name="T10" fmla="*/ 19923 w 20000"/>
              <a:gd name="T11" fmla="*/ 6877 h 20000"/>
              <a:gd name="T12" fmla="*/ 17923 w 20000"/>
              <a:gd name="T13" fmla="*/ 9404 h 20000"/>
              <a:gd name="T14" fmla="*/ 14769 w 20000"/>
              <a:gd name="T15" fmla="*/ 12632 h 20000"/>
              <a:gd name="T16" fmla="*/ 10692 w 20000"/>
              <a:gd name="T17" fmla="*/ 14175 h 20000"/>
              <a:gd name="T18" fmla="*/ 8308 w 20000"/>
              <a:gd name="T19" fmla="*/ 17053 h 20000"/>
              <a:gd name="T20" fmla="*/ 7154 w 20000"/>
              <a:gd name="T21" fmla="*/ 19930 h 20000"/>
              <a:gd name="T22" fmla="*/ 4385 w 20000"/>
              <a:gd name="T23" fmla="*/ 18456 h 20000"/>
              <a:gd name="T24" fmla="*/ 2385 w 20000"/>
              <a:gd name="T25" fmla="*/ 18105 h 20000"/>
              <a:gd name="T26" fmla="*/ 3154 w 20000"/>
              <a:gd name="T27" fmla="*/ 15228 h 20000"/>
              <a:gd name="T28" fmla="*/ 3923 w 20000"/>
              <a:gd name="T29" fmla="*/ 15228 h 20000"/>
              <a:gd name="T30" fmla="*/ 4385 w 20000"/>
              <a:gd name="T31" fmla="*/ 12632 h 20000"/>
              <a:gd name="T32" fmla="*/ 3923 w 20000"/>
              <a:gd name="T33" fmla="*/ 11579 h 20000"/>
              <a:gd name="T34" fmla="*/ 2385 w 20000"/>
              <a:gd name="T35" fmla="*/ 12632 h 20000"/>
              <a:gd name="T36" fmla="*/ 0 w 20000"/>
              <a:gd name="T37" fmla="*/ 11579 h 20000"/>
              <a:gd name="T38" fmla="*/ 1231 w 20000"/>
              <a:gd name="T39" fmla="*/ 10456 h 20000"/>
              <a:gd name="T40" fmla="*/ 769 w 20000"/>
              <a:gd name="T41" fmla="*/ 7579 h 20000"/>
              <a:gd name="T42" fmla="*/ 2000 w 20000"/>
              <a:gd name="T43" fmla="*/ 6877 h 20000"/>
              <a:gd name="T44" fmla="*/ 2000 w 20000"/>
              <a:gd name="T45" fmla="*/ 5754 h 20000"/>
              <a:gd name="T46" fmla="*/ 3154 w 20000"/>
              <a:gd name="T47" fmla="*/ 4000 h 20000"/>
              <a:gd name="T48" fmla="*/ 3154 w 20000"/>
              <a:gd name="T49" fmla="*/ 2105 h 20000"/>
              <a:gd name="T50" fmla="*/ 4385 w 20000"/>
              <a:gd name="T51" fmla="*/ 1825 h 20000"/>
              <a:gd name="T52" fmla="*/ 7538 w 20000"/>
              <a:gd name="T5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599" name="Guatemala">
            <a:extLst>
              <a:ext uri="{FF2B5EF4-FFF2-40B4-BE49-F238E27FC236}">
                <a16:creationId xmlns:a16="http://schemas.microsoft.com/office/drawing/2014/main" id="{066908FD-13B1-449A-A970-BF4CA6EA3481}"/>
              </a:ext>
            </a:extLst>
          </p:cNvPr>
          <p:cNvSpPr>
            <a:spLocks/>
          </p:cNvSpPr>
          <p:nvPr/>
        </p:nvSpPr>
        <p:spPr bwMode="auto">
          <a:xfrm>
            <a:off x="6040191" y="4066707"/>
            <a:ext cx="82133" cy="95381"/>
          </a:xfrm>
          <a:custGeom>
            <a:avLst/>
            <a:gdLst>
              <a:gd name="T0" fmla="*/ 17964 w 20000"/>
              <a:gd name="T1" fmla="*/ 0 h 20000"/>
              <a:gd name="T2" fmla="*/ 16766 w 20000"/>
              <a:gd name="T3" fmla="*/ 8601 h 20000"/>
              <a:gd name="T4" fmla="*/ 17964 w 20000"/>
              <a:gd name="T5" fmla="*/ 9741 h 20000"/>
              <a:gd name="T6" fmla="*/ 19162 w 20000"/>
              <a:gd name="T7" fmla="*/ 10155 h 20000"/>
              <a:gd name="T8" fmla="*/ 19880 w 20000"/>
              <a:gd name="T9" fmla="*/ 10155 h 20000"/>
              <a:gd name="T10" fmla="*/ 19880 w 20000"/>
              <a:gd name="T11" fmla="*/ 11813 h 20000"/>
              <a:gd name="T12" fmla="*/ 16766 w 20000"/>
              <a:gd name="T13" fmla="*/ 12953 h 20000"/>
              <a:gd name="T14" fmla="*/ 16766 w 20000"/>
              <a:gd name="T15" fmla="*/ 14611 h 20000"/>
              <a:gd name="T16" fmla="*/ 16168 w 20000"/>
              <a:gd name="T17" fmla="*/ 16062 h 20000"/>
              <a:gd name="T18" fmla="*/ 14970 w 20000"/>
              <a:gd name="T19" fmla="*/ 16062 h 20000"/>
              <a:gd name="T20" fmla="*/ 13772 w 20000"/>
              <a:gd name="T21" fmla="*/ 18238 h 20000"/>
              <a:gd name="T22" fmla="*/ 11856 w 20000"/>
              <a:gd name="T23" fmla="*/ 19896 h 20000"/>
              <a:gd name="T24" fmla="*/ 4910 w 20000"/>
              <a:gd name="T25" fmla="*/ 18860 h 20000"/>
              <a:gd name="T26" fmla="*/ 0 w 20000"/>
              <a:gd name="T27" fmla="*/ 15648 h 20000"/>
              <a:gd name="T28" fmla="*/ 1916 w 20000"/>
              <a:gd name="T29" fmla="*/ 13990 h 20000"/>
              <a:gd name="T30" fmla="*/ 719 w 20000"/>
              <a:gd name="T31" fmla="*/ 11813 h 20000"/>
              <a:gd name="T32" fmla="*/ 3713 w 20000"/>
              <a:gd name="T33" fmla="*/ 8601 h 20000"/>
              <a:gd name="T34" fmla="*/ 10060 w 20000"/>
              <a:gd name="T35" fmla="*/ 8601 h 20000"/>
              <a:gd name="T36" fmla="*/ 11257 w 20000"/>
              <a:gd name="T37" fmla="*/ 7047 h 20000"/>
              <a:gd name="T38" fmla="*/ 6826 w 20000"/>
              <a:gd name="T39" fmla="*/ 3212 h 20000"/>
              <a:gd name="T40" fmla="*/ 8623 w 20000"/>
              <a:gd name="T41" fmla="*/ 0 h 20000"/>
              <a:gd name="T42" fmla="*/ 17964 w 20000"/>
              <a:gd name="T4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00" name="Guyana">
            <a:extLst>
              <a:ext uri="{FF2B5EF4-FFF2-40B4-BE49-F238E27FC236}">
                <a16:creationId xmlns:a16="http://schemas.microsoft.com/office/drawing/2014/main" id="{AFDB481D-FF05-46E8-9FE0-17953EF0B2B4}"/>
              </a:ext>
            </a:extLst>
          </p:cNvPr>
          <p:cNvSpPr>
            <a:spLocks/>
          </p:cNvSpPr>
          <p:nvPr/>
        </p:nvSpPr>
        <p:spPr bwMode="auto">
          <a:xfrm>
            <a:off x="6711830" y="4294561"/>
            <a:ext cx="102005" cy="151020"/>
          </a:xfrm>
          <a:custGeom>
            <a:avLst/>
            <a:gdLst>
              <a:gd name="T0" fmla="*/ 6957 w 20000"/>
              <a:gd name="T1" fmla="*/ 0 h 20000"/>
              <a:gd name="T2" fmla="*/ 12947 w 20000"/>
              <a:gd name="T3" fmla="*/ 2671 h 20000"/>
              <a:gd name="T4" fmla="*/ 11014 w 20000"/>
              <a:gd name="T5" fmla="*/ 5472 h 20000"/>
              <a:gd name="T6" fmla="*/ 13430 w 20000"/>
              <a:gd name="T7" fmla="*/ 4430 h 20000"/>
              <a:gd name="T8" fmla="*/ 18357 w 20000"/>
              <a:gd name="T9" fmla="*/ 6450 h 20000"/>
              <a:gd name="T10" fmla="*/ 17391 w 20000"/>
              <a:gd name="T11" fmla="*/ 9186 h 20000"/>
              <a:gd name="T12" fmla="*/ 14396 w 20000"/>
              <a:gd name="T13" fmla="*/ 10163 h 20000"/>
              <a:gd name="T14" fmla="*/ 13430 w 20000"/>
              <a:gd name="T15" fmla="*/ 12508 h 20000"/>
              <a:gd name="T16" fmla="*/ 17391 w 20000"/>
              <a:gd name="T17" fmla="*/ 14202 h 20000"/>
              <a:gd name="T18" fmla="*/ 19903 w 20000"/>
              <a:gd name="T19" fmla="*/ 18632 h 20000"/>
              <a:gd name="T20" fmla="*/ 16908 w 20000"/>
              <a:gd name="T21" fmla="*/ 18893 h 20000"/>
              <a:gd name="T22" fmla="*/ 11981 w 20000"/>
              <a:gd name="T23" fmla="*/ 19935 h 20000"/>
              <a:gd name="T24" fmla="*/ 6957 w 20000"/>
              <a:gd name="T25" fmla="*/ 18893 h 20000"/>
              <a:gd name="T26" fmla="*/ 5507 w 20000"/>
              <a:gd name="T27" fmla="*/ 16221 h 20000"/>
              <a:gd name="T28" fmla="*/ 6957 w 20000"/>
              <a:gd name="T29" fmla="*/ 12508 h 20000"/>
              <a:gd name="T30" fmla="*/ 5507 w 20000"/>
              <a:gd name="T31" fmla="*/ 10814 h 20000"/>
              <a:gd name="T32" fmla="*/ 4444 w 20000"/>
              <a:gd name="T33" fmla="*/ 8404 h 20000"/>
              <a:gd name="T34" fmla="*/ 2899 w 20000"/>
              <a:gd name="T35" fmla="*/ 9186 h 20000"/>
              <a:gd name="T36" fmla="*/ 0 w 20000"/>
              <a:gd name="T37" fmla="*/ 7101 h 20000"/>
              <a:gd name="T38" fmla="*/ 1353 w 20000"/>
              <a:gd name="T39" fmla="*/ 5472 h 20000"/>
              <a:gd name="T40" fmla="*/ 1353 w 20000"/>
              <a:gd name="T41" fmla="*/ 4430 h 20000"/>
              <a:gd name="T42" fmla="*/ 4444 w 20000"/>
              <a:gd name="T43" fmla="*/ 3713 h 20000"/>
              <a:gd name="T44" fmla="*/ 2899 w 20000"/>
              <a:gd name="T45" fmla="*/ 2020 h 20000"/>
              <a:gd name="T46" fmla="*/ 6957 w 20000"/>
              <a:gd name="T4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01" name="Haïti">
            <a:extLst>
              <a:ext uri="{FF2B5EF4-FFF2-40B4-BE49-F238E27FC236}">
                <a16:creationId xmlns:a16="http://schemas.microsoft.com/office/drawing/2014/main" id="{3F762BBB-7395-4399-9B5D-F1BBB845EA88}"/>
              </a:ext>
            </a:extLst>
          </p:cNvPr>
          <p:cNvSpPr>
            <a:spLocks/>
          </p:cNvSpPr>
          <p:nvPr/>
        </p:nvSpPr>
        <p:spPr bwMode="auto">
          <a:xfrm>
            <a:off x="6437610" y="4025640"/>
            <a:ext cx="59613" cy="42391"/>
          </a:xfrm>
          <a:custGeom>
            <a:avLst/>
            <a:gdLst>
              <a:gd name="T0" fmla="*/ 19833 w 20000"/>
              <a:gd name="T1" fmla="*/ 1429 h 20000"/>
              <a:gd name="T2" fmla="*/ 19833 w 20000"/>
              <a:gd name="T3" fmla="*/ 11190 h 20000"/>
              <a:gd name="T4" fmla="*/ 19833 w 20000"/>
              <a:gd name="T5" fmla="*/ 19762 h 20000"/>
              <a:gd name="T6" fmla="*/ 4500 w 20000"/>
              <a:gd name="T7" fmla="*/ 19762 h 20000"/>
              <a:gd name="T8" fmla="*/ 0 w 20000"/>
              <a:gd name="T9" fmla="*/ 17381 h 20000"/>
              <a:gd name="T10" fmla="*/ 1833 w 20000"/>
              <a:gd name="T11" fmla="*/ 11190 h 20000"/>
              <a:gd name="T12" fmla="*/ 16500 w 20000"/>
              <a:gd name="T13" fmla="*/ 13571 h 20000"/>
              <a:gd name="T14" fmla="*/ 13000 w 20000"/>
              <a:gd name="T15" fmla="*/ 9762 h 20000"/>
              <a:gd name="T16" fmla="*/ 11333 w 20000"/>
              <a:gd name="T17" fmla="*/ 4762 h 20000"/>
              <a:gd name="T18" fmla="*/ 8667 w 20000"/>
              <a:gd name="T19" fmla="*/ 0 h 20000"/>
              <a:gd name="T20" fmla="*/ 15500 w 20000"/>
              <a:gd name="T21" fmla="*/ 0 h 20000"/>
              <a:gd name="T22" fmla="*/ 19833 w 20000"/>
              <a:gd name="T23" fmla="*/ 142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02" name="Honduras">
            <a:extLst>
              <a:ext uri="{FF2B5EF4-FFF2-40B4-BE49-F238E27FC236}">
                <a16:creationId xmlns:a16="http://schemas.microsoft.com/office/drawing/2014/main" id="{3736B448-F361-415D-A755-89352A00FDE9}"/>
              </a:ext>
            </a:extLst>
          </p:cNvPr>
          <p:cNvSpPr>
            <a:spLocks/>
          </p:cNvSpPr>
          <p:nvPr/>
        </p:nvSpPr>
        <p:spPr bwMode="auto">
          <a:xfrm>
            <a:off x="6101128" y="4113073"/>
            <a:ext cx="136448" cy="64911"/>
          </a:xfrm>
          <a:custGeom>
            <a:avLst/>
            <a:gdLst>
              <a:gd name="T0" fmla="*/ 2982 w 20000"/>
              <a:gd name="T1" fmla="*/ 615 h 20000"/>
              <a:gd name="T2" fmla="*/ 4873 w 20000"/>
              <a:gd name="T3" fmla="*/ 615 h 20000"/>
              <a:gd name="T4" fmla="*/ 8655 w 20000"/>
              <a:gd name="T5" fmla="*/ 615 h 20000"/>
              <a:gd name="T6" fmla="*/ 12800 w 20000"/>
              <a:gd name="T7" fmla="*/ 0 h 20000"/>
              <a:gd name="T8" fmla="*/ 15055 w 20000"/>
              <a:gd name="T9" fmla="*/ 615 h 20000"/>
              <a:gd name="T10" fmla="*/ 17673 w 20000"/>
              <a:gd name="T11" fmla="*/ 615 h 20000"/>
              <a:gd name="T12" fmla="*/ 18400 w 20000"/>
              <a:gd name="T13" fmla="*/ 3077 h 20000"/>
              <a:gd name="T14" fmla="*/ 16945 w 20000"/>
              <a:gd name="T15" fmla="*/ 4769 h 20000"/>
              <a:gd name="T16" fmla="*/ 19927 w 20000"/>
              <a:gd name="T17" fmla="*/ 6308 h 20000"/>
              <a:gd name="T18" fmla="*/ 15782 w 20000"/>
              <a:gd name="T19" fmla="*/ 9385 h 20000"/>
              <a:gd name="T20" fmla="*/ 14691 w 20000"/>
              <a:gd name="T21" fmla="*/ 7231 h 20000"/>
              <a:gd name="T22" fmla="*/ 13891 w 20000"/>
              <a:gd name="T23" fmla="*/ 9385 h 20000"/>
              <a:gd name="T24" fmla="*/ 12000 w 20000"/>
              <a:gd name="T25" fmla="*/ 13538 h 20000"/>
              <a:gd name="T26" fmla="*/ 9818 w 20000"/>
              <a:gd name="T27" fmla="*/ 15077 h 20000"/>
              <a:gd name="T28" fmla="*/ 7855 w 20000"/>
              <a:gd name="T29" fmla="*/ 19846 h 20000"/>
              <a:gd name="T30" fmla="*/ 6691 w 20000"/>
              <a:gd name="T31" fmla="*/ 19846 h 20000"/>
              <a:gd name="T32" fmla="*/ 5964 w 20000"/>
              <a:gd name="T33" fmla="*/ 18923 h 20000"/>
              <a:gd name="T34" fmla="*/ 5673 w 20000"/>
              <a:gd name="T35" fmla="*/ 17385 h 20000"/>
              <a:gd name="T36" fmla="*/ 4873 w 20000"/>
              <a:gd name="T37" fmla="*/ 13538 h 20000"/>
              <a:gd name="T38" fmla="*/ 2618 w 20000"/>
              <a:gd name="T39" fmla="*/ 11077 h 20000"/>
              <a:gd name="T40" fmla="*/ 0 w 20000"/>
              <a:gd name="T41" fmla="*/ 9385 h 20000"/>
              <a:gd name="T42" fmla="*/ 727 w 20000"/>
              <a:gd name="T43" fmla="*/ 9385 h 20000"/>
              <a:gd name="T44" fmla="*/ 1164 w 20000"/>
              <a:gd name="T45" fmla="*/ 7231 h 20000"/>
              <a:gd name="T46" fmla="*/ 1164 w 20000"/>
              <a:gd name="T47" fmla="*/ 4769 h 20000"/>
              <a:gd name="T48" fmla="*/ 2982 w 20000"/>
              <a:gd name="T49" fmla="*/ 3077 h 20000"/>
              <a:gd name="T50" fmla="*/ 2982 w 20000"/>
              <a:gd name="T51" fmla="*/ 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03" name="Jamaïque">
            <a:extLst>
              <a:ext uri="{FF2B5EF4-FFF2-40B4-BE49-F238E27FC236}">
                <a16:creationId xmlns:a16="http://schemas.microsoft.com/office/drawing/2014/main" id="{EF4110FB-F31B-49FF-880F-678BC31BC386}"/>
              </a:ext>
            </a:extLst>
          </p:cNvPr>
          <p:cNvSpPr>
            <a:spLocks/>
          </p:cNvSpPr>
          <p:nvPr/>
        </p:nvSpPr>
        <p:spPr bwMode="auto">
          <a:xfrm>
            <a:off x="6355477" y="4054784"/>
            <a:ext cx="42391" cy="15897"/>
          </a:xfrm>
          <a:custGeom>
            <a:avLst/>
            <a:gdLst>
              <a:gd name="T0" fmla="*/ 11190 w 20000"/>
              <a:gd name="T1" fmla="*/ 19375 h 20000"/>
              <a:gd name="T2" fmla="*/ 3810 w 20000"/>
              <a:gd name="T3" fmla="*/ 19375 h 20000"/>
              <a:gd name="T4" fmla="*/ 0 w 20000"/>
              <a:gd name="T5" fmla="*/ 9375 h 20000"/>
              <a:gd name="T6" fmla="*/ 3810 w 20000"/>
              <a:gd name="T7" fmla="*/ 0 h 20000"/>
              <a:gd name="T8" fmla="*/ 15952 w 20000"/>
              <a:gd name="T9" fmla="*/ 6250 h 20000"/>
              <a:gd name="T10" fmla="*/ 19762 w 20000"/>
              <a:gd name="T11" fmla="*/ 19375 h 20000"/>
              <a:gd name="T12" fmla="*/ 11190 w 20000"/>
              <a:gd name="T13" fmla="*/ 1937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190" y="19375"/>
                </a:moveTo>
                <a:lnTo>
                  <a:pt x="3810" y="19375"/>
                </a:lnTo>
                <a:lnTo>
                  <a:pt x="0" y="9375"/>
                </a:lnTo>
                <a:lnTo>
                  <a:pt x="3810" y="0"/>
                </a:lnTo>
                <a:lnTo>
                  <a:pt x="15952" y="6250"/>
                </a:lnTo>
                <a:lnTo>
                  <a:pt x="19762" y="19375"/>
                </a:lnTo>
                <a:lnTo>
                  <a:pt x="11190" y="19375"/>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04" name="Colombie">
            <a:extLst>
              <a:ext uri="{FF2B5EF4-FFF2-40B4-BE49-F238E27FC236}">
                <a16:creationId xmlns:a16="http://schemas.microsoft.com/office/drawing/2014/main" id="{1EEC7D19-4347-4A63-AA3A-F1282175DFD7}"/>
              </a:ext>
            </a:extLst>
          </p:cNvPr>
          <p:cNvSpPr>
            <a:spLocks/>
          </p:cNvSpPr>
          <p:nvPr/>
        </p:nvSpPr>
        <p:spPr bwMode="auto">
          <a:xfrm>
            <a:off x="6321034" y="4195206"/>
            <a:ext cx="264947" cy="370925"/>
          </a:xfrm>
          <a:custGeom>
            <a:avLst/>
            <a:gdLst>
              <a:gd name="T0" fmla="*/ 3701 w 20000"/>
              <a:gd name="T1" fmla="*/ 5513 h 20000"/>
              <a:gd name="T2" fmla="*/ 5047 w 20000"/>
              <a:gd name="T3" fmla="*/ 3728 h 20000"/>
              <a:gd name="T4" fmla="*/ 6206 w 20000"/>
              <a:gd name="T5" fmla="*/ 2503 h 20000"/>
              <a:gd name="T6" fmla="*/ 8112 w 20000"/>
              <a:gd name="T7" fmla="*/ 1917 h 20000"/>
              <a:gd name="T8" fmla="*/ 10879 w 20000"/>
              <a:gd name="T9" fmla="*/ 1092 h 20000"/>
              <a:gd name="T10" fmla="*/ 11850 w 20000"/>
              <a:gd name="T11" fmla="*/ 426 h 20000"/>
              <a:gd name="T12" fmla="*/ 13383 w 20000"/>
              <a:gd name="T13" fmla="*/ 426 h 20000"/>
              <a:gd name="T14" fmla="*/ 11850 w 20000"/>
              <a:gd name="T15" fmla="*/ 826 h 20000"/>
              <a:gd name="T16" fmla="*/ 10654 w 20000"/>
              <a:gd name="T17" fmla="*/ 2237 h 20000"/>
              <a:gd name="T18" fmla="*/ 9869 w 20000"/>
              <a:gd name="T19" fmla="*/ 3329 h 20000"/>
              <a:gd name="T20" fmla="*/ 10280 w 20000"/>
              <a:gd name="T21" fmla="*/ 3995 h 20000"/>
              <a:gd name="T22" fmla="*/ 11252 w 20000"/>
              <a:gd name="T23" fmla="*/ 6205 h 20000"/>
              <a:gd name="T24" fmla="*/ 14916 w 20000"/>
              <a:gd name="T25" fmla="*/ 6897 h 20000"/>
              <a:gd name="T26" fmla="*/ 19364 w 20000"/>
              <a:gd name="T27" fmla="*/ 7723 h 20000"/>
              <a:gd name="T28" fmla="*/ 18804 w 20000"/>
              <a:gd name="T29" fmla="*/ 10200 h 20000"/>
              <a:gd name="T30" fmla="*/ 18991 w 20000"/>
              <a:gd name="T31" fmla="*/ 11585 h 20000"/>
              <a:gd name="T32" fmla="*/ 19963 w 20000"/>
              <a:gd name="T33" fmla="*/ 13795 h 20000"/>
              <a:gd name="T34" fmla="*/ 18991 w 20000"/>
              <a:gd name="T35" fmla="*/ 12676 h 20000"/>
              <a:gd name="T36" fmla="*/ 17832 w 20000"/>
              <a:gd name="T37" fmla="*/ 13076 h 20000"/>
              <a:gd name="T38" fmla="*/ 14916 w 20000"/>
              <a:gd name="T39" fmla="*/ 13076 h 20000"/>
              <a:gd name="T40" fmla="*/ 15888 w 20000"/>
              <a:gd name="T41" fmla="*/ 14061 h 20000"/>
              <a:gd name="T42" fmla="*/ 14916 w 20000"/>
              <a:gd name="T43" fmla="*/ 14487 h 20000"/>
              <a:gd name="T44" fmla="*/ 15701 w 20000"/>
              <a:gd name="T45" fmla="*/ 15579 h 20000"/>
              <a:gd name="T46" fmla="*/ 14916 w 20000"/>
              <a:gd name="T47" fmla="*/ 19973 h 20000"/>
              <a:gd name="T48" fmla="*/ 13944 w 20000"/>
              <a:gd name="T49" fmla="*/ 19281 h 20000"/>
              <a:gd name="T50" fmla="*/ 13159 w 20000"/>
              <a:gd name="T51" fmla="*/ 17763 h 20000"/>
              <a:gd name="T52" fmla="*/ 10879 w 20000"/>
              <a:gd name="T53" fmla="*/ 18029 h 20000"/>
              <a:gd name="T54" fmla="*/ 9308 w 20000"/>
              <a:gd name="T55" fmla="*/ 17097 h 20000"/>
              <a:gd name="T56" fmla="*/ 6804 w 20000"/>
              <a:gd name="T57" fmla="*/ 15313 h 20000"/>
              <a:gd name="T58" fmla="*/ 5234 w 20000"/>
              <a:gd name="T59" fmla="*/ 14887 h 20000"/>
              <a:gd name="T60" fmla="*/ 3140 w 20000"/>
              <a:gd name="T61" fmla="*/ 14594 h 20000"/>
              <a:gd name="T62" fmla="*/ 224 w 20000"/>
              <a:gd name="T63" fmla="*/ 13395 h 20000"/>
              <a:gd name="T64" fmla="*/ 598 w 20000"/>
              <a:gd name="T65" fmla="*/ 11984 h 20000"/>
              <a:gd name="T66" fmla="*/ 2692 w 20000"/>
              <a:gd name="T67" fmla="*/ 10466 h 20000"/>
              <a:gd name="T68" fmla="*/ 2692 w 20000"/>
              <a:gd name="T69" fmla="*/ 9374 h 20000"/>
              <a:gd name="T70" fmla="*/ 2692 w 20000"/>
              <a:gd name="T71" fmla="*/ 7590 h 20000"/>
              <a:gd name="T72" fmla="*/ 1757 w 20000"/>
              <a:gd name="T73" fmla="*/ 6471 h 20000"/>
              <a:gd name="T74" fmla="*/ 2542 w 20000"/>
              <a:gd name="T75" fmla="*/ 6205 h 20000"/>
              <a:gd name="T76" fmla="*/ 3140 w 20000"/>
              <a:gd name="T77" fmla="*/ 46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05" name="Cuba">
            <a:extLst>
              <a:ext uri="{FF2B5EF4-FFF2-40B4-BE49-F238E27FC236}">
                <a16:creationId xmlns:a16="http://schemas.microsoft.com/office/drawing/2014/main" id="{B895F258-4A59-4004-9697-C26C760B4EC7}"/>
              </a:ext>
            </a:extLst>
          </p:cNvPr>
          <p:cNvSpPr>
            <a:spLocks/>
          </p:cNvSpPr>
          <p:nvPr/>
        </p:nvSpPr>
        <p:spPr bwMode="auto">
          <a:xfrm>
            <a:off x="6215055" y="3942182"/>
            <a:ext cx="235802" cy="84783"/>
          </a:xfrm>
          <a:custGeom>
            <a:avLst/>
            <a:gdLst>
              <a:gd name="T0" fmla="*/ 13222 w 20000"/>
              <a:gd name="T1" fmla="*/ 19884 h 20000"/>
              <a:gd name="T2" fmla="*/ 14310 w 20000"/>
              <a:gd name="T3" fmla="*/ 15581 h 20000"/>
              <a:gd name="T4" fmla="*/ 12134 w 20000"/>
              <a:gd name="T5" fmla="*/ 13953 h 20000"/>
              <a:gd name="T6" fmla="*/ 11464 w 20000"/>
              <a:gd name="T7" fmla="*/ 8953 h 20000"/>
              <a:gd name="T8" fmla="*/ 9079 w 20000"/>
              <a:gd name="T9" fmla="*/ 8953 h 20000"/>
              <a:gd name="T10" fmla="*/ 5649 w 20000"/>
              <a:gd name="T11" fmla="*/ 4767 h 20000"/>
              <a:gd name="T12" fmla="*/ 6276 w 20000"/>
              <a:gd name="T13" fmla="*/ 4186 h 20000"/>
              <a:gd name="T14" fmla="*/ 4100 w 20000"/>
              <a:gd name="T15" fmla="*/ 3023 h 20000"/>
              <a:gd name="T16" fmla="*/ 2385 w 20000"/>
              <a:gd name="T17" fmla="*/ 7093 h 20000"/>
              <a:gd name="T18" fmla="*/ 0 w 20000"/>
              <a:gd name="T19" fmla="*/ 7093 h 20000"/>
              <a:gd name="T20" fmla="*/ 1297 w 20000"/>
              <a:gd name="T21" fmla="*/ 4767 h 20000"/>
              <a:gd name="T22" fmla="*/ 2845 w 20000"/>
              <a:gd name="T23" fmla="*/ 2326 h 20000"/>
              <a:gd name="T24" fmla="*/ 5230 w 20000"/>
              <a:gd name="T25" fmla="*/ 0 h 20000"/>
              <a:gd name="T26" fmla="*/ 7364 w 20000"/>
              <a:gd name="T27" fmla="*/ 0 h 20000"/>
              <a:gd name="T28" fmla="*/ 9749 w 20000"/>
              <a:gd name="T29" fmla="*/ 2326 h 20000"/>
              <a:gd name="T30" fmla="*/ 12134 w 20000"/>
              <a:gd name="T31" fmla="*/ 5930 h 20000"/>
              <a:gd name="T32" fmla="*/ 14310 w 20000"/>
              <a:gd name="T33" fmla="*/ 8953 h 20000"/>
              <a:gd name="T34" fmla="*/ 17113 w 20000"/>
              <a:gd name="T35" fmla="*/ 12558 h 20000"/>
              <a:gd name="T36" fmla="*/ 16695 w 20000"/>
              <a:gd name="T37" fmla="*/ 15116 h 20000"/>
              <a:gd name="T38" fmla="*/ 18410 w 20000"/>
              <a:gd name="T39" fmla="*/ 15581 h 20000"/>
              <a:gd name="T40" fmla="*/ 19958 w 20000"/>
              <a:gd name="T41" fmla="*/ 17442 h 20000"/>
              <a:gd name="T42" fmla="*/ 13222 w 20000"/>
              <a:gd name="T43" fmla="*/ 198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06" name="Nicaragua">
            <a:extLst>
              <a:ext uri="{FF2B5EF4-FFF2-40B4-BE49-F238E27FC236}">
                <a16:creationId xmlns:a16="http://schemas.microsoft.com/office/drawing/2014/main" id="{3F01B977-9629-41AA-A5A8-0851ED4B1BDD}"/>
              </a:ext>
            </a:extLst>
          </p:cNvPr>
          <p:cNvSpPr>
            <a:spLocks/>
          </p:cNvSpPr>
          <p:nvPr/>
        </p:nvSpPr>
        <p:spPr bwMode="auto">
          <a:xfrm>
            <a:off x="6140870" y="4132943"/>
            <a:ext cx="98030" cy="98030"/>
          </a:xfrm>
          <a:custGeom>
            <a:avLst/>
            <a:gdLst>
              <a:gd name="T0" fmla="*/ 1421 w 20000"/>
              <a:gd name="T1" fmla="*/ 8934 h 20000"/>
              <a:gd name="T2" fmla="*/ 3046 w 20000"/>
              <a:gd name="T3" fmla="*/ 8934 h 20000"/>
              <a:gd name="T4" fmla="*/ 5787 w 20000"/>
              <a:gd name="T5" fmla="*/ 5787 h 20000"/>
              <a:gd name="T6" fmla="*/ 8832 w 20000"/>
              <a:gd name="T7" fmla="*/ 4772 h 20000"/>
              <a:gd name="T8" fmla="*/ 11574 w 20000"/>
              <a:gd name="T9" fmla="*/ 2030 h 20000"/>
              <a:gd name="T10" fmla="*/ 12589 w 20000"/>
              <a:gd name="T11" fmla="*/ 609 h 20000"/>
              <a:gd name="T12" fmla="*/ 14112 w 20000"/>
              <a:gd name="T13" fmla="*/ 2030 h 20000"/>
              <a:gd name="T14" fmla="*/ 19898 w 20000"/>
              <a:gd name="T15" fmla="*/ 0 h 20000"/>
              <a:gd name="T16" fmla="*/ 19898 w 20000"/>
              <a:gd name="T17" fmla="*/ 2030 h 20000"/>
              <a:gd name="T18" fmla="*/ 19289 w 20000"/>
              <a:gd name="T19" fmla="*/ 4772 h 20000"/>
              <a:gd name="T20" fmla="*/ 18274 w 20000"/>
              <a:gd name="T21" fmla="*/ 8325 h 20000"/>
              <a:gd name="T22" fmla="*/ 17766 w 20000"/>
              <a:gd name="T23" fmla="*/ 12589 h 20000"/>
              <a:gd name="T24" fmla="*/ 17766 w 20000"/>
              <a:gd name="T25" fmla="*/ 16751 h 20000"/>
              <a:gd name="T26" fmla="*/ 17766 w 20000"/>
              <a:gd name="T27" fmla="*/ 19898 h 20000"/>
              <a:gd name="T28" fmla="*/ 15127 w 20000"/>
              <a:gd name="T29" fmla="*/ 19898 h 20000"/>
              <a:gd name="T30" fmla="*/ 12589 w 20000"/>
              <a:gd name="T31" fmla="*/ 18274 h 20000"/>
              <a:gd name="T32" fmla="*/ 9949 w 20000"/>
              <a:gd name="T33" fmla="*/ 15228 h 20000"/>
              <a:gd name="T34" fmla="*/ 7310 w 20000"/>
              <a:gd name="T35" fmla="*/ 14112 h 20000"/>
              <a:gd name="T36" fmla="*/ 8832 w 20000"/>
              <a:gd name="T37" fmla="*/ 18274 h 20000"/>
              <a:gd name="T38" fmla="*/ 7310 w 20000"/>
              <a:gd name="T39" fmla="*/ 18274 h 20000"/>
              <a:gd name="T40" fmla="*/ 5787 w 20000"/>
              <a:gd name="T41" fmla="*/ 15736 h 20000"/>
              <a:gd name="T42" fmla="*/ 3046 w 20000"/>
              <a:gd name="T43" fmla="*/ 13096 h 20000"/>
              <a:gd name="T44" fmla="*/ 0 w 20000"/>
              <a:gd name="T45" fmla="*/ 8934 h 20000"/>
              <a:gd name="T46" fmla="*/ 1421 w 20000"/>
              <a:gd name="T47" fmla="*/ 893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07" name="Panama">
            <a:extLst>
              <a:ext uri="{FF2B5EF4-FFF2-40B4-BE49-F238E27FC236}">
                <a16:creationId xmlns:a16="http://schemas.microsoft.com/office/drawing/2014/main" id="{2F6193D9-866B-42FB-9CFF-1419B86CCDE7}"/>
              </a:ext>
            </a:extLst>
          </p:cNvPr>
          <p:cNvSpPr>
            <a:spLocks/>
          </p:cNvSpPr>
          <p:nvPr/>
        </p:nvSpPr>
        <p:spPr bwMode="auto">
          <a:xfrm>
            <a:off x="6237575" y="4261443"/>
            <a:ext cx="125850" cy="54314"/>
          </a:xfrm>
          <a:custGeom>
            <a:avLst/>
            <a:gdLst>
              <a:gd name="T0" fmla="*/ 2039 w 20000"/>
              <a:gd name="T1" fmla="*/ 0 h 20000"/>
              <a:gd name="T2" fmla="*/ 2902 w 20000"/>
              <a:gd name="T3" fmla="*/ 2936 h 20000"/>
              <a:gd name="T4" fmla="*/ 4000 w 20000"/>
              <a:gd name="T5" fmla="*/ 2936 h 20000"/>
              <a:gd name="T6" fmla="*/ 6118 w 20000"/>
              <a:gd name="T7" fmla="*/ 5688 h 20000"/>
              <a:gd name="T8" fmla="*/ 9333 w 20000"/>
              <a:gd name="T9" fmla="*/ 2936 h 20000"/>
              <a:gd name="T10" fmla="*/ 11373 w 20000"/>
              <a:gd name="T11" fmla="*/ 0 h 20000"/>
              <a:gd name="T12" fmla="*/ 15451 w 20000"/>
              <a:gd name="T13" fmla="*/ 1101 h 20000"/>
              <a:gd name="T14" fmla="*/ 18667 w 20000"/>
              <a:gd name="T15" fmla="*/ 5688 h 20000"/>
              <a:gd name="T16" fmla="*/ 19922 w 20000"/>
              <a:gd name="T17" fmla="*/ 7523 h 20000"/>
              <a:gd name="T18" fmla="*/ 19922 w 20000"/>
              <a:gd name="T19" fmla="*/ 13211 h 20000"/>
              <a:gd name="T20" fmla="*/ 18667 w 20000"/>
              <a:gd name="T21" fmla="*/ 17982 h 20000"/>
              <a:gd name="T22" fmla="*/ 17804 w 20000"/>
              <a:gd name="T23" fmla="*/ 16147 h 20000"/>
              <a:gd name="T24" fmla="*/ 17020 w 20000"/>
              <a:gd name="T25" fmla="*/ 19817 h 20000"/>
              <a:gd name="T26" fmla="*/ 15843 w 20000"/>
              <a:gd name="T27" fmla="*/ 12294 h 20000"/>
              <a:gd name="T28" fmla="*/ 16706 w 20000"/>
              <a:gd name="T29" fmla="*/ 8624 h 20000"/>
              <a:gd name="T30" fmla="*/ 15451 w 20000"/>
              <a:gd name="T31" fmla="*/ 8624 h 20000"/>
              <a:gd name="T32" fmla="*/ 13804 w 20000"/>
              <a:gd name="T33" fmla="*/ 5688 h 20000"/>
              <a:gd name="T34" fmla="*/ 12157 w 20000"/>
              <a:gd name="T35" fmla="*/ 5688 h 20000"/>
              <a:gd name="T36" fmla="*/ 8549 w 20000"/>
              <a:gd name="T37" fmla="*/ 12294 h 20000"/>
              <a:gd name="T38" fmla="*/ 10118 w 20000"/>
              <a:gd name="T39" fmla="*/ 17982 h 20000"/>
              <a:gd name="T40" fmla="*/ 7373 w 20000"/>
              <a:gd name="T41" fmla="*/ 19817 h 20000"/>
              <a:gd name="T42" fmla="*/ 6118 w 20000"/>
              <a:gd name="T43" fmla="*/ 15046 h 20000"/>
              <a:gd name="T44" fmla="*/ 5255 w 20000"/>
              <a:gd name="T45" fmla="*/ 15046 h 20000"/>
              <a:gd name="T46" fmla="*/ 3686 w 20000"/>
              <a:gd name="T47" fmla="*/ 12294 h 20000"/>
              <a:gd name="T48" fmla="*/ 784 w 20000"/>
              <a:gd name="T49" fmla="*/ 10459 h 20000"/>
              <a:gd name="T50" fmla="*/ 0 w 20000"/>
              <a:gd name="T51" fmla="*/ 7523 h 20000"/>
              <a:gd name="T52" fmla="*/ 0 w 20000"/>
              <a:gd name="T53" fmla="*/ 5688 h 20000"/>
              <a:gd name="T54" fmla="*/ 784 w 20000"/>
              <a:gd name="T55" fmla="*/ 0 h 20000"/>
              <a:gd name="T56" fmla="*/ 2039 w 20000"/>
              <a:gd name="T5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08" name="Paraguay">
            <a:extLst>
              <a:ext uri="{FF2B5EF4-FFF2-40B4-BE49-F238E27FC236}">
                <a16:creationId xmlns:a16="http://schemas.microsoft.com/office/drawing/2014/main" id="{74C9325A-BCC1-4F3B-80DC-3283A63695D5}"/>
              </a:ext>
            </a:extLst>
          </p:cNvPr>
          <p:cNvSpPr>
            <a:spLocks/>
          </p:cNvSpPr>
          <p:nvPr/>
        </p:nvSpPr>
        <p:spPr bwMode="auto">
          <a:xfrm>
            <a:off x="6693283" y="4919834"/>
            <a:ext cx="192087" cy="194735"/>
          </a:xfrm>
          <a:custGeom>
            <a:avLst/>
            <a:gdLst>
              <a:gd name="T0" fmla="*/ 0 w 20000"/>
              <a:gd name="T1" fmla="*/ 5772 h 20000"/>
              <a:gd name="T2" fmla="*/ 1337 w 20000"/>
              <a:gd name="T3" fmla="*/ 3696 h 20000"/>
              <a:gd name="T4" fmla="*/ 823 w 20000"/>
              <a:gd name="T5" fmla="*/ 2076 h 20000"/>
              <a:gd name="T6" fmla="*/ 2108 w 20000"/>
              <a:gd name="T7" fmla="*/ 810 h 20000"/>
              <a:gd name="T8" fmla="*/ 2108 w 20000"/>
              <a:gd name="T9" fmla="*/ 0 h 20000"/>
              <a:gd name="T10" fmla="*/ 8792 w 20000"/>
              <a:gd name="T11" fmla="*/ 0 h 20000"/>
              <a:gd name="T12" fmla="*/ 10386 w 20000"/>
              <a:gd name="T13" fmla="*/ 1570 h 20000"/>
              <a:gd name="T14" fmla="*/ 11671 w 20000"/>
              <a:gd name="T15" fmla="*/ 6278 h 20000"/>
              <a:gd name="T16" fmla="*/ 16504 w 20000"/>
              <a:gd name="T17" fmla="*/ 6532 h 20000"/>
              <a:gd name="T18" fmla="*/ 18098 w 20000"/>
              <a:gd name="T19" fmla="*/ 10532 h 20000"/>
              <a:gd name="T20" fmla="*/ 18920 w 20000"/>
              <a:gd name="T21" fmla="*/ 9924 h 20000"/>
              <a:gd name="T22" fmla="*/ 19949 w 20000"/>
              <a:gd name="T23" fmla="*/ 11038 h 20000"/>
              <a:gd name="T24" fmla="*/ 19434 w 20000"/>
              <a:gd name="T25" fmla="*/ 13114 h 20000"/>
              <a:gd name="T26" fmla="*/ 19949 w 20000"/>
              <a:gd name="T27" fmla="*/ 15190 h 20000"/>
              <a:gd name="T28" fmla="*/ 19434 w 20000"/>
              <a:gd name="T29" fmla="*/ 17266 h 20000"/>
              <a:gd name="T30" fmla="*/ 17584 w 20000"/>
              <a:gd name="T31" fmla="*/ 18886 h 20000"/>
              <a:gd name="T32" fmla="*/ 15424 w 20000"/>
              <a:gd name="T33" fmla="*/ 19949 h 20000"/>
              <a:gd name="T34" fmla="*/ 13316 w 20000"/>
              <a:gd name="T35" fmla="*/ 18886 h 20000"/>
              <a:gd name="T36" fmla="*/ 10900 w 20000"/>
              <a:gd name="T37" fmla="*/ 18633 h 20000"/>
              <a:gd name="T38" fmla="*/ 11671 w 20000"/>
              <a:gd name="T39" fmla="*/ 16506 h 20000"/>
              <a:gd name="T40" fmla="*/ 12494 w 20000"/>
              <a:gd name="T41" fmla="*/ 15190 h 20000"/>
              <a:gd name="T42" fmla="*/ 13059 w 20000"/>
              <a:gd name="T43" fmla="*/ 13367 h 20000"/>
              <a:gd name="T44" fmla="*/ 11979 w 20000"/>
              <a:gd name="T45" fmla="*/ 12608 h 20000"/>
              <a:gd name="T46" fmla="*/ 9563 w 20000"/>
              <a:gd name="T47" fmla="*/ 12101 h 20000"/>
              <a:gd name="T48" fmla="*/ 7455 w 20000"/>
              <a:gd name="T49" fmla="*/ 11038 h 20000"/>
              <a:gd name="T50" fmla="*/ 4833 w 20000"/>
              <a:gd name="T51" fmla="*/ 10532 h 20000"/>
              <a:gd name="T52" fmla="*/ 2622 w 20000"/>
              <a:gd name="T53" fmla="*/ 8405 h 20000"/>
              <a:gd name="T54" fmla="*/ 0 w 20000"/>
              <a:gd name="T55" fmla="*/ 57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09" name="Pérou">
            <a:extLst>
              <a:ext uri="{FF2B5EF4-FFF2-40B4-BE49-F238E27FC236}">
                <a16:creationId xmlns:a16="http://schemas.microsoft.com/office/drawing/2014/main" id="{F2644890-3EFD-4F1A-8FDC-7D23B879C331}"/>
              </a:ext>
            </a:extLst>
          </p:cNvPr>
          <p:cNvSpPr>
            <a:spLocks/>
          </p:cNvSpPr>
          <p:nvPr/>
        </p:nvSpPr>
        <p:spPr bwMode="auto">
          <a:xfrm>
            <a:off x="6272284" y="4472075"/>
            <a:ext cx="282169" cy="422589"/>
          </a:xfrm>
          <a:custGeom>
            <a:avLst/>
            <a:gdLst>
              <a:gd name="T0" fmla="*/ 8546 w 20000"/>
              <a:gd name="T1" fmla="*/ 0 h 20000"/>
              <a:gd name="T2" fmla="*/ 9107 w 20000"/>
              <a:gd name="T3" fmla="*/ 234 h 20000"/>
              <a:gd name="T4" fmla="*/ 10018 w 20000"/>
              <a:gd name="T5" fmla="*/ 374 h 20000"/>
              <a:gd name="T6" fmla="*/ 10893 w 20000"/>
              <a:gd name="T7" fmla="*/ 1193 h 20000"/>
              <a:gd name="T8" fmla="*/ 12329 w 20000"/>
              <a:gd name="T9" fmla="*/ 1918 h 20000"/>
              <a:gd name="T10" fmla="*/ 12890 w 20000"/>
              <a:gd name="T11" fmla="*/ 2760 h 20000"/>
              <a:gd name="T12" fmla="*/ 13835 w 20000"/>
              <a:gd name="T13" fmla="*/ 2760 h 20000"/>
              <a:gd name="T14" fmla="*/ 14711 w 20000"/>
              <a:gd name="T15" fmla="*/ 2292 h 20000"/>
              <a:gd name="T16" fmla="*/ 15972 w 20000"/>
              <a:gd name="T17" fmla="*/ 2526 h 20000"/>
              <a:gd name="T18" fmla="*/ 17058 w 20000"/>
              <a:gd name="T19" fmla="*/ 2901 h 20000"/>
              <a:gd name="T20" fmla="*/ 16708 w 20000"/>
              <a:gd name="T21" fmla="*/ 3860 h 20000"/>
              <a:gd name="T22" fmla="*/ 17408 w 20000"/>
              <a:gd name="T23" fmla="*/ 4468 h 20000"/>
              <a:gd name="T24" fmla="*/ 16182 w 20000"/>
              <a:gd name="T25" fmla="*/ 4468 h 20000"/>
              <a:gd name="T26" fmla="*/ 13625 w 20000"/>
              <a:gd name="T27" fmla="*/ 5310 h 20000"/>
              <a:gd name="T28" fmla="*/ 12890 w 20000"/>
              <a:gd name="T29" fmla="*/ 6058 h 20000"/>
              <a:gd name="T30" fmla="*/ 12750 w 20000"/>
              <a:gd name="T31" fmla="*/ 7018 h 20000"/>
              <a:gd name="T32" fmla="*/ 11804 w 20000"/>
              <a:gd name="T33" fmla="*/ 7368 h 20000"/>
              <a:gd name="T34" fmla="*/ 11804 w 20000"/>
              <a:gd name="T35" fmla="*/ 8585 h 20000"/>
              <a:gd name="T36" fmla="*/ 12750 w 20000"/>
              <a:gd name="T37" fmla="*/ 9544 h 20000"/>
              <a:gd name="T38" fmla="*/ 13625 w 20000"/>
              <a:gd name="T39" fmla="*/ 10175 h 20000"/>
              <a:gd name="T40" fmla="*/ 14711 w 20000"/>
              <a:gd name="T41" fmla="*/ 10526 h 20000"/>
              <a:gd name="T42" fmla="*/ 16182 w 20000"/>
              <a:gd name="T43" fmla="*/ 10526 h 20000"/>
              <a:gd name="T44" fmla="*/ 17058 w 20000"/>
              <a:gd name="T45" fmla="*/ 10175 h 20000"/>
              <a:gd name="T46" fmla="*/ 17058 w 20000"/>
              <a:gd name="T47" fmla="*/ 11743 h 20000"/>
              <a:gd name="T48" fmla="*/ 17618 w 20000"/>
              <a:gd name="T49" fmla="*/ 11743 h 20000"/>
              <a:gd name="T50" fmla="*/ 18529 w 20000"/>
              <a:gd name="T51" fmla="*/ 11743 h 20000"/>
              <a:gd name="T52" fmla="*/ 19965 w 20000"/>
              <a:gd name="T53" fmla="*/ 13310 h 20000"/>
              <a:gd name="T54" fmla="*/ 19440 w 20000"/>
              <a:gd name="T55" fmla="*/ 14620 h 20000"/>
              <a:gd name="T56" fmla="*/ 19440 w 20000"/>
              <a:gd name="T57" fmla="*/ 15485 h 20000"/>
              <a:gd name="T58" fmla="*/ 19054 w 20000"/>
              <a:gd name="T59" fmla="*/ 16585 h 20000"/>
              <a:gd name="T60" fmla="*/ 18354 w 20000"/>
              <a:gd name="T61" fmla="*/ 16444 h 20000"/>
              <a:gd name="T62" fmla="*/ 18354 w 20000"/>
              <a:gd name="T63" fmla="*/ 17053 h 20000"/>
              <a:gd name="T64" fmla="*/ 19440 w 20000"/>
              <a:gd name="T65" fmla="*/ 17661 h 20000"/>
              <a:gd name="T66" fmla="*/ 19790 w 20000"/>
              <a:gd name="T67" fmla="*/ 17661 h 20000"/>
              <a:gd name="T68" fmla="*/ 19440 w 20000"/>
              <a:gd name="T69" fmla="*/ 18152 h 20000"/>
              <a:gd name="T70" fmla="*/ 19054 w 20000"/>
              <a:gd name="T71" fmla="*/ 18994 h 20000"/>
              <a:gd name="T72" fmla="*/ 18529 w 20000"/>
              <a:gd name="T73" fmla="*/ 19602 h 20000"/>
              <a:gd name="T74" fmla="*/ 17968 w 20000"/>
              <a:gd name="T75" fmla="*/ 19977 h 20000"/>
              <a:gd name="T76" fmla="*/ 16532 w 20000"/>
              <a:gd name="T77" fmla="*/ 19111 h 20000"/>
              <a:gd name="T78" fmla="*/ 15061 w 20000"/>
              <a:gd name="T79" fmla="*/ 18386 h 20000"/>
              <a:gd name="T80" fmla="*/ 12329 w 20000"/>
              <a:gd name="T81" fmla="*/ 17427 h 20000"/>
              <a:gd name="T82" fmla="*/ 10368 w 20000"/>
              <a:gd name="T83" fmla="*/ 16585 h 20000"/>
              <a:gd name="T84" fmla="*/ 8371 w 20000"/>
              <a:gd name="T85" fmla="*/ 15135 h 20000"/>
              <a:gd name="T86" fmla="*/ 7671 w 20000"/>
              <a:gd name="T87" fmla="*/ 13567 h 20000"/>
              <a:gd name="T88" fmla="*/ 6550 w 20000"/>
              <a:gd name="T89" fmla="*/ 12936 h 20000"/>
              <a:gd name="T90" fmla="*/ 6025 w 20000"/>
              <a:gd name="T91" fmla="*/ 11743 h 20000"/>
              <a:gd name="T92" fmla="*/ 4729 w 20000"/>
              <a:gd name="T93" fmla="*/ 10526 h 20000"/>
              <a:gd name="T94" fmla="*/ 3818 w 20000"/>
              <a:gd name="T95" fmla="*/ 9170 h 20000"/>
              <a:gd name="T96" fmla="*/ 2382 w 20000"/>
              <a:gd name="T97" fmla="*/ 7626 h 20000"/>
              <a:gd name="T98" fmla="*/ 0 w 20000"/>
              <a:gd name="T99" fmla="*/ 6292 h 20000"/>
              <a:gd name="T100" fmla="*/ 0 w 20000"/>
              <a:gd name="T101" fmla="*/ 4725 h 20000"/>
              <a:gd name="T102" fmla="*/ 736 w 20000"/>
              <a:gd name="T103" fmla="*/ 4094 h 20000"/>
              <a:gd name="T104" fmla="*/ 1821 w 20000"/>
              <a:gd name="T105" fmla="*/ 3766 h 20000"/>
              <a:gd name="T106" fmla="*/ 1471 w 20000"/>
              <a:gd name="T107" fmla="*/ 4725 h 20000"/>
              <a:gd name="T108" fmla="*/ 2382 w 20000"/>
              <a:gd name="T109" fmla="*/ 4819 h 20000"/>
              <a:gd name="T110" fmla="*/ 3643 w 20000"/>
              <a:gd name="T111" fmla="*/ 5310 h 20000"/>
              <a:gd name="T112" fmla="*/ 4168 w 20000"/>
              <a:gd name="T113" fmla="*/ 4351 h 20000"/>
              <a:gd name="T114" fmla="*/ 5289 w 20000"/>
              <a:gd name="T115" fmla="*/ 3392 h 20000"/>
              <a:gd name="T116" fmla="*/ 7110 w 20000"/>
              <a:gd name="T117" fmla="*/ 2901 h 20000"/>
              <a:gd name="T118" fmla="*/ 8546 w 20000"/>
              <a:gd name="T119" fmla="*/ 1801 h 20000"/>
              <a:gd name="T120" fmla="*/ 9457 w 20000"/>
              <a:gd name="T121" fmla="*/ 959 h 20000"/>
              <a:gd name="T122" fmla="*/ 8546 w 20000"/>
              <a:gd name="T1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10" name="Sainte lucie">
            <a:extLst>
              <a:ext uri="{FF2B5EF4-FFF2-40B4-BE49-F238E27FC236}">
                <a16:creationId xmlns:a16="http://schemas.microsoft.com/office/drawing/2014/main" id="{6E0DB819-9CC0-429F-8813-9688BB629CFE}"/>
              </a:ext>
            </a:extLst>
          </p:cNvPr>
          <p:cNvSpPr>
            <a:spLocks/>
          </p:cNvSpPr>
          <p:nvPr/>
        </p:nvSpPr>
        <p:spPr bwMode="auto">
          <a:xfrm>
            <a:off x="6723753" y="4166062"/>
            <a:ext cx="2649" cy="9273"/>
          </a:xfrm>
          <a:custGeom>
            <a:avLst/>
            <a:gdLst>
              <a:gd name="T0" fmla="*/ 0 w 20000"/>
              <a:gd name="T1" fmla="*/ 18824 h 20000"/>
              <a:gd name="T2" fmla="*/ 0 w 20000"/>
              <a:gd name="T3" fmla="*/ 0 h 20000"/>
              <a:gd name="T4" fmla="*/ 16667 w 20000"/>
              <a:gd name="T5" fmla="*/ 0 h 20000"/>
              <a:gd name="T6" fmla="*/ 16667 w 20000"/>
              <a:gd name="T7" fmla="*/ 7059 h 20000"/>
              <a:gd name="T8" fmla="*/ 0 w 20000"/>
              <a:gd name="T9" fmla="*/ 18824 h 20000"/>
            </a:gdLst>
            <a:ahLst/>
            <a:cxnLst>
              <a:cxn ang="0">
                <a:pos x="T0" y="T1"/>
              </a:cxn>
              <a:cxn ang="0">
                <a:pos x="T2" y="T3"/>
              </a:cxn>
              <a:cxn ang="0">
                <a:pos x="T4" y="T5"/>
              </a:cxn>
              <a:cxn ang="0">
                <a:pos x="T6" y="T7"/>
              </a:cxn>
              <a:cxn ang="0">
                <a:pos x="T8" y="T9"/>
              </a:cxn>
            </a:cxnLst>
            <a:rect l="0" t="0" r="r" b="b"/>
            <a:pathLst>
              <a:path w="20000" h="20000">
                <a:moveTo>
                  <a:pt x="0" y="18824"/>
                </a:moveTo>
                <a:lnTo>
                  <a:pt x="0" y="0"/>
                </a:lnTo>
                <a:lnTo>
                  <a:pt x="16667" y="0"/>
                </a:lnTo>
                <a:lnTo>
                  <a:pt x="16667" y="7059"/>
                </a:lnTo>
                <a:lnTo>
                  <a:pt x="0" y="1882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11" name="suriname">
            <a:extLst>
              <a:ext uri="{FF2B5EF4-FFF2-40B4-BE49-F238E27FC236}">
                <a16:creationId xmlns:a16="http://schemas.microsoft.com/office/drawing/2014/main" id="{51CCC933-F624-4062-B78A-A65CF93304A0}"/>
              </a:ext>
            </a:extLst>
          </p:cNvPr>
          <p:cNvSpPr>
            <a:spLocks/>
          </p:cNvSpPr>
          <p:nvPr/>
        </p:nvSpPr>
        <p:spPr bwMode="auto">
          <a:xfrm>
            <a:off x="6779391" y="4343576"/>
            <a:ext cx="95381" cy="95381"/>
          </a:xfrm>
          <a:custGeom>
            <a:avLst/>
            <a:gdLst>
              <a:gd name="T0" fmla="*/ 5285 w 20000"/>
              <a:gd name="T1" fmla="*/ 0 h 20000"/>
              <a:gd name="T2" fmla="*/ 10777 w 20000"/>
              <a:gd name="T3" fmla="*/ 1563 h 20000"/>
              <a:gd name="T4" fmla="*/ 15026 w 20000"/>
              <a:gd name="T5" fmla="*/ 0 h 20000"/>
              <a:gd name="T6" fmla="*/ 19896 w 20000"/>
              <a:gd name="T7" fmla="*/ 1563 h 20000"/>
              <a:gd name="T8" fmla="*/ 17202 w 20000"/>
              <a:gd name="T9" fmla="*/ 4271 h 20000"/>
              <a:gd name="T10" fmla="*/ 18238 w 20000"/>
              <a:gd name="T11" fmla="*/ 10208 h 20000"/>
              <a:gd name="T12" fmla="*/ 19275 w 20000"/>
              <a:gd name="T13" fmla="*/ 12917 h 20000"/>
              <a:gd name="T14" fmla="*/ 16684 w 20000"/>
              <a:gd name="T15" fmla="*/ 17188 h 20000"/>
              <a:gd name="T16" fmla="*/ 15026 w 20000"/>
              <a:gd name="T17" fmla="*/ 15625 h 20000"/>
              <a:gd name="T18" fmla="*/ 10777 w 20000"/>
              <a:gd name="T19" fmla="*/ 16667 h 20000"/>
              <a:gd name="T20" fmla="*/ 9741 w 20000"/>
              <a:gd name="T21" fmla="*/ 19896 h 20000"/>
              <a:gd name="T22" fmla="*/ 6943 w 20000"/>
              <a:gd name="T23" fmla="*/ 19375 h 20000"/>
              <a:gd name="T24" fmla="*/ 4249 w 20000"/>
              <a:gd name="T25" fmla="*/ 12292 h 20000"/>
              <a:gd name="T26" fmla="*/ 0 w 20000"/>
              <a:gd name="T27" fmla="*/ 9688 h 20000"/>
              <a:gd name="T28" fmla="*/ 1036 w 20000"/>
              <a:gd name="T29" fmla="*/ 5938 h 20000"/>
              <a:gd name="T30" fmla="*/ 4249 w 20000"/>
              <a:gd name="T31" fmla="*/ 4271 h 20000"/>
              <a:gd name="T32" fmla="*/ 5285 w 20000"/>
              <a:gd name="T3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12" name="Uruguay">
            <a:extLst>
              <a:ext uri="{FF2B5EF4-FFF2-40B4-BE49-F238E27FC236}">
                <a16:creationId xmlns:a16="http://schemas.microsoft.com/office/drawing/2014/main" id="{E45734FF-D8D4-4710-9C08-B1FF73C1709C}"/>
              </a:ext>
            </a:extLst>
          </p:cNvPr>
          <p:cNvSpPr>
            <a:spLocks/>
          </p:cNvSpPr>
          <p:nvPr/>
        </p:nvSpPr>
        <p:spPr bwMode="auto">
          <a:xfrm>
            <a:off x="6817808" y="5174183"/>
            <a:ext cx="107304" cy="123200"/>
          </a:xfrm>
          <a:custGeom>
            <a:avLst/>
            <a:gdLst>
              <a:gd name="T0" fmla="*/ 2385 w 20000"/>
              <a:gd name="T1" fmla="*/ 0 h 20000"/>
              <a:gd name="T2" fmla="*/ 3761 w 20000"/>
              <a:gd name="T3" fmla="*/ 0 h 20000"/>
              <a:gd name="T4" fmla="*/ 8991 w 20000"/>
              <a:gd name="T5" fmla="*/ 3280 h 20000"/>
              <a:gd name="T6" fmla="*/ 11284 w 20000"/>
              <a:gd name="T7" fmla="*/ 3280 h 20000"/>
              <a:gd name="T8" fmla="*/ 15138 w 20000"/>
              <a:gd name="T9" fmla="*/ 5840 h 20000"/>
              <a:gd name="T10" fmla="*/ 19908 w 20000"/>
              <a:gd name="T11" fmla="*/ 9120 h 20000"/>
              <a:gd name="T12" fmla="*/ 18899 w 20000"/>
              <a:gd name="T13" fmla="*/ 11280 h 20000"/>
              <a:gd name="T14" fmla="*/ 19908 w 20000"/>
              <a:gd name="T15" fmla="*/ 14080 h 20000"/>
              <a:gd name="T16" fmla="*/ 17523 w 20000"/>
              <a:gd name="T17" fmla="*/ 17440 h 20000"/>
              <a:gd name="T18" fmla="*/ 15138 w 20000"/>
              <a:gd name="T19" fmla="*/ 19440 h 20000"/>
              <a:gd name="T20" fmla="*/ 9908 w 20000"/>
              <a:gd name="T21" fmla="*/ 19920 h 20000"/>
              <a:gd name="T22" fmla="*/ 6147 w 20000"/>
              <a:gd name="T23" fmla="*/ 17840 h 20000"/>
              <a:gd name="T24" fmla="*/ 2844 w 20000"/>
              <a:gd name="T25" fmla="*/ 17440 h 20000"/>
              <a:gd name="T26" fmla="*/ 0 w 20000"/>
              <a:gd name="T27" fmla="*/ 16160 h 20000"/>
              <a:gd name="T28" fmla="*/ 0 w 20000"/>
              <a:gd name="T29" fmla="*/ 12480 h 20000"/>
              <a:gd name="T30" fmla="*/ 0 w 20000"/>
              <a:gd name="T31" fmla="*/ 12080 h 20000"/>
              <a:gd name="T32" fmla="*/ 0 w 20000"/>
              <a:gd name="T33" fmla="*/ 10000 h 20000"/>
              <a:gd name="T34" fmla="*/ 0 w 20000"/>
              <a:gd name="T35" fmla="*/ 6720 h 20000"/>
              <a:gd name="T36" fmla="*/ 367 w 20000"/>
              <a:gd name="T37" fmla="*/ 3280 h 20000"/>
              <a:gd name="T38" fmla="*/ 367 w 20000"/>
              <a:gd name="T39" fmla="*/ 480 h 20000"/>
              <a:gd name="T40" fmla="*/ 2385 w 20000"/>
              <a:gd name="T4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13" name="Venezuela">
            <a:extLst>
              <a:ext uri="{FF2B5EF4-FFF2-40B4-BE49-F238E27FC236}">
                <a16:creationId xmlns:a16="http://schemas.microsoft.com/office/drawing/2014/main" id="{97C549B0-D4DF-48E0-AF2D-FED4558D3DB2}"/>
              </a:ext>
            </a:extLst>
          </p:cNvPr>
          <p:cNvSpPr>
            <a:spLocks/>
          </p:cNvSpPr>
          <p:nvPr/>
        </p:nvSpPr>
        <p:spPr bwMode="auto">
          <a:xfrm>
            <a:off x="6452182" y="4203154"/>
            <a:ext cx="295416" cy="255673"/>
          </a:xfrm>
          <a:custGeom>
            <a:avLst/>
            <a:gdLst>
              <a:gd name="T0" fmla="*/ 2077 w 20000"/>
              <a:gd name="T1" fmla="*/ 1429 h 20000"/>
              <a:gd name="T2" fmla="*/ 2077 w 20000"/>
              <a:gd name="T3" fmla="*/ 3243 h 20000"/>
              <a:gd name="T4" fmla="*/ 2077 w 20000"/>
              <a:gd name="T5" fmla="*/ 5598 h 20000"/>
              <a:gd name="T6" fmla="*/ 3149 w 20000"/>
              <a:gd name="T7" fmla="*/ 4208 h 20000"/>
              <a:gd name="T8" fmla="*/ 3484 w 20000"/>
              <a:gd name="T9" fmla="*/ 2008 h 20000"/>
              <a:gd name="T10" fmla="*/ 4523 w 20000"/>
              <a:gd name="T11" fmla="*/ 1004 h 20000"/>
              <a:gd name="T12" fmla="*/ 5360 w 20000"/>
              <a:gd name="T13" fmla="*/ 1429 h 20000"/>
              <a:gd name="T14" fmla="*/ 7136 w 20000"/>
              <a:gd name="T15" fmla="*/ 2008 h 20000"/>
              <a:gd name="T16" fmla="*/ 9045 w 20000"/>
              <a:gd name="T17" fmla="*/ 3012 h 20000"/>
              <a:gd name="T18" fmla="*/ 10921 w 20000"/>
              <a:gd name="T19" fmla="*/ 3629 h 20000"/>
              <a:gd name="T20" fmla="*/ 14070 w 20000"/>
              <a:gd name="T21" fmla="*/ 3243 h 20000"/>
              <a:gd name="T22" fmla="*/ 16817 w 20000"/>
              <a:gd name="T23" fmla="*/ 3012 h 20000"/>
              <a:gd name="T24" fmla="*/ 16114 w 20000"/>
              <a:gd name="T25" fmla="*/ 4208 h 20000"/>
              <a:gd name="T26" fmla="*/ 18392 w 20000"/>
              <a:gd name="T27" fmla="*/ 5212 h 20000"/>
              <a:gd name="T28" fmla="*/ 19062 w 20000"/>
              <a:gd name="T29" fmla="*/ 6409 h 20000"/>
              <a:gd name="T30" fmla="*/ 18559 w 20000"/>
              <a:gd name="T31" fmla="*/ 8378 h 20000"/>
              <a:gd name="T32" fmla="*/ 18023 w 20000"/>
              <a:gd name="T33" fmla="*/ 9807 h 20000"/>
              <a:gd name="T34" fmla="*/ 17521 w 20000"/>
              <a:gd name="T35" fmla="*/ 11390 h 20000"/>
              <a:gd name="T36" fmla="*/ 17521 w 20000"/>
              <a:gd name="T37" fmla="*/ 13591 h 20000"/>
              <a:gd name="T38" fmla="*/ 15276 w 20000"/>
              <a:gd name="T39" fmla="*/ 14788 h 20000"/>
              <a:gd name="T40" fmla="*/ 12127 w 20000"/>
              <a:gd name="T41" fmla="*/ 14208 h 20000"/>
              <a:gd name="T42" fmla="*/ 13032 w 20000"/>
              <a:gd name="T43" fmla="*/ 16757 h 20000"/>
              <a:gd name="T44" fmla="*/ 14573 w 20000"/>
              <a:gd name="T45" fmla="*/ 17761 h 20000"/>
              <a:gd name="T46" fmla="*/ 10921 w 20000"/>
              <a:gd name="T47" fmla="*/ 19768 h 20000"/>
              <a:gd name="T48" fmla="*/ 9045 w 20000"/>
              <a:gd name="T49" fmla="*/ 19382 h 20000"/>
              <a:gd name="T50" fmla="*/ 8174 w 20000"/>
              <a:gd name="T51" fmla="*/ 16178 h 20000"/>
              <a:gd name="T52" fmla="*/ 7973 w 20000"/>
              <a:gd name="T53" fmla="*/ 14208 h 20000"/>
              <a:gd name="T54" fmla="*/ 8509 w 20000"/>
              <a:gd name="T55" fmla="*/ 10579 h 20000"/>
              <a:gd name="T56" fmla="*/ 4523 w 20000"/>
              <a:gd name="T57" fmla="*/ 9382 h 20000"/>
              <a:gd name="T58" fmla="*/ 1240 w 20000"/>
              <a:gd name="T59" fmla="*/ 8378 h 20000"/>
              <a:gd name="T60" fmla="*/ 369 w 20000"/>
              <a:gd name="T61" fmla="*/ 5212 h 20000"/>
              <a:gd name="T62" fmla="*/ 0 w 20000"/>
              <a:gd name="T63" fmla="*/ 4208 h 20000"/>
              <a:gd name="T64" fmla="*/ 704 w 20000"/>
              <a:gd name="T65" fmla="*/ 2625 h 20000"/>
              <a:gd name="T66" fmla="*/ 1742 w 20000"/>
              <a:gd name="T67" fmla="*/ 618 h 20000"/>
              <a:gd name="T68" fmla="*/ 3149 w 20000"/>
              <a:gd name="T6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614" name="Les îles Malouines">
            <a:extLst>
              <a:ext uri="{FF2B5EF4-FFF2-40B4-BE49-F238E27FC236}">
                <a16:creationId xmlns:a16="http://schemas.microsoft.com/office/drawing/2014/main" id="{038DA5B7-DFCA-4DF9-930C-E8AB2E54DE30}"/>
              </a:ext>
            </a:extLst>
          </p:cNvPr>
          <p:cNvGrpSpPr/>
          <p:nvPr/>
        </p:nvGrpSpPr>
        <p:grpSpPr>
          <a:xfrm>
            <a:off x="6846952" y="5757065"/>
            <a:ext cx="62263" cy="33118"/>
            <a:chOff x="4111625" y="5975350"/>
            <a:chExt cx="74613" cy="39687"/>
          </a:xfrm>
          <a:solidFill>
            <a:schemeClr val="tx1"/>
          </a:solidFill>
        </p:grpSpPr>
        <p:sp>
          <p:nvSpPr>
            <p:cNvPr id="615" name="est">
              <a:extLst>
                <a:ext uri="{FF2B5EF4-FFF2-40B4-BE49-F238E27FC236}">
                  <a16:creationId xmlns:a16="http://schemas.microsoft.com/office/drawing/2014/main" id="{425D6B59-F708-4FB6-939D-DC789B7D4F6D}"/>
                </a:ext>
              </a:extLst>
            </p:cNvPr>
            <p:cNvSpPr>
              <a:spLocks/>
            </p:cNvSpPr>
            <p:nvPr/>
          </p:nvSpPr>
          <p:spPr bwMode="auto">
            <a:xfrm>
              <a:off x="4141788" y="5975350"/>
              <a:ext cx="44450" cy="39687"/>
            </a:xfrm>
            <a:custGeom>
              <a:avLst/>
              <a:gdLst>
                <a:gd name="T0" fmla="*/ 4324 w 20000"/>
                <a:gd name="T1" fmla="*/ 19706 h 20000"/>
                <a:gd name="T2" fmla="*/ 0 w 20000"/>
                <a:gd name="T3" fmla="*/ 13529 h 20000"/>
                <a:gd name="T4" fmla="*/ 4324 w 20000"/>
                <a:gd name="T5" fmla="*/ 5882 h 20000"/>
                <a:gd name="T6" fmla="*/ 7027 w 20000"/>
                <a:gd name="T7" fmla="*/ 0 h 20000"/>
                <a:gd name="T8" fmla="*/ 11081 w 20000"/>
                <a:gd name="T9" fmla="*/ 0 h 20000"/>
                <a:gd name="T10" fmla="*/ 15405 w 20000"/>
                <a:gd name="T11" fmla="*/ 0 h 20000"/>
                <a:gd name="T12" fmla="*/ 18378 w 20000"/>
                <a:gd name="T13" fmla="*/ 4706 h 20000"/>
                <a:gd name="T14" fmla="*/ 19730 w 20000"/>
                <a:gd name="T15" fmla="*/ 5882 h 20000"/>
                <a:gd name="T16" fmla="*/ 11081 w 20000"/>
                <a:gd name="T17" fmla="*/ 12059 h 20000"/>
                <a:gd name="T18" fmla="*/ 4324 w 20000"/>
                <a:gd name="T19"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616" name="ouest">
              <a:extLst>
                <a:ext uri="{FF2B5EF4-FFF2-40B4-BE49-F238E27FC236}">
                  <a16:creationId xmlns:a16="http://schemas.microsoft.com/office/drawing/2014/main" id="{DDF5D21B-4162-4DFA-9582-DFD4C5EA8608}"/>
                </a:ext>
              </a:extLst>
            </p:cNvPr>
            <p:cNvSpPr>
              <a:spLocks/>
            </p:cNvSpPr>
            <p:nvPr/>
          </p:nvSpPr>
          <p:spPr bwMode="auto">
            <a:xfrm>
              <a:off x="4111625" y="5978525"/>
              <a:ext cx="33338" cy="31750"/>
            </a:xfrm>
            <a:custGeom>
              <a:avLst/>
              <a:gdLst>
                <a:gd name="T0" fmla="*/ 5517 w 20000"/>
                <a:gd name="T1" fmla="*/ 19630 h 20000"/>
                <a:gd name="T2" fmla="*/ 0 w 20000"/>
                <a:gd name="T3" fmla="*/ 15556 h 20000"/>
                <a:gd name="T4" fmla="*/ 3448 w 20000"/>
                <a:gd name="T5" fmla="*/ 0 h 20000"/>
                <a:gd name="T6" fmla="*/ 19655 w 20000"/>
                <a:gd name="T7" fmla="*/ 0 h 20000"/>
                <a:gd name="T8" fmla="*/ 14138 w 20000"/>
                <a:gd name="T9" fmla="*/ 13704 h 20000"/>
                <a:gd name="T10" fmla="*/ 5517 w 20000"/>
                <a:gd name="T11" fmla="*/ 19630 h 20000"/>
              </a:gdLst>
              <a:ahLst/>
              <a:cxnLst>
                <a:cxn ang="0">
                  <a:pos x="T0" y="T1"/>
                </a:cxn>
                <a:cxn ang="0">
                  <a:pos x="T2" y="T3"/>
                </a:cxn>
                <a:cxn ang="0">
                  <a:pos x="T4" y="T5"/>
                </a:cxn>
                <a:cxn ang="0">
                  <a:pos x="T6" y="T7"/>
                </a:cxn>
                <a:cxn ang="0">
                  <a:pos x="T8" y="T9"/>
                </a:cxn>
                <a:cxn ang="0">
                  <a:pos x="T10" y="T11"/>
                </a:cxn>
              </a:cxnLst>
              <a:rect l="0" t="0" r="r" b="b"/>
              <a:pathLst>
                <a:path w="20000" h="20000">
                  <a:moveTo>
                    <a:pt x="5517" y="19630"/>
                  </a:moveTo>
                  <a:lnTo>
                    <a:pt x="0" y="15556"/>
                  </a:lnTo>
                  <a:lnTo>
                    <a:pt x="3448" y="0"/>
                  </a:lnTo>
                  <a:lnTo>
                    <a:pt x="19655" y="0"/>
                  </a:lnTo>
                  <a:lnTo>
                    <a:pt x="14138" y="13704"/>
                  </a:lnTo>
                  <a:lnTo>
                    <a:pt x="5517" y="19630"/>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617" name="Guyane française">
            <a:extLst>
              <a:ext uri="{FF2B5EF4-FFF2-40B4-BE49-F238E27FC236}">
                <a16:creationId xmlns:a16="http://schemas.microsoft.com/office/drawing/2014/main" id="{39EAC39F-FCA5-44D9-84F2-1C2C50EAF16A}"/>
              </a:ext>
            </a:extLst>
          </p:cNvPr>
          <p:cNvSpPr>
            <a:spLocks/>
          </p:cNvSpPr>
          <p:nvPr/>
        </p:nvSpPr>
        <p:spPr bwMode="auto">
          <a:xfrm>
            <a:off x="6858610" y="4350199"/>
            <a:ext cx="62263" cy="86107"/>
          </a:xfrm>
          <a:custGeom>
            <a:avLst/>
            <a:gdLst>
              <a:gd name="T0" fmla="*/ 4960 w 20000"/>
              <a:gd name="T1" fmla="*/ 0 h 20000"/>
              <a:gd name="T2" fmla="*/ 11680 w 20000"/>
              <a:gd name="T3" fmla="*/ 1850 h 20000"/>
              <a:gd name="T4" fmla="*/ 18240 w 20000"/>
              <a:gd name="T5" fmla="*/ 6012 h 20000"/>
              <a:gd name="T6" fmla="*/ 19840 w 20000"/>
              <a:gd name="T7" fmla="*/ 9017 h 20000"/>
              <a:gd name="T8" fmla="*/ 17440 w 20000"/>
              <a:gd name="T9" fmla="*/ 13757 h 20000"/>
              <a:gd name="T10" fmla="*/ 13280 w 20000"/>
              <a:gd name="T11" fmla="*/ 18613 h 20000"/>
              <a:gd name="T12" fmla="*/ 4960 w 20000"/>
              <a:gd name="T13" fmla="*/ 19884 h 20000"/>
              <a:gd name="T14" fmla="*/ 0 w 20000"/>
              <a:gd name="T15" fmla="*/ 17457 h 20000"/>
              <a:gd name="T16" fmla="*/ 4160 w 20000"/>
              <a:gd name="T17" fmla="*/ 12601 h 20000"/>
              <a:gd name="T18" fmla="*/ 2560 w 20000"/>
              <a:gd name="T19" fmla="*/ 9711 h 20000"/>
              <a:gd name="T20" fmla="*/ 960 w 20000"/>
              <a:gd name="T21" fmla="*/ 3121 h 20000"/>
              <a:gd name="T22" fmla="*/ 4960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18" name="République de trinite et tobago">
            <a:extLst>
              <a:ext uri="{FF2B5EF4-FFF2-40B4-BE49-F238E27FC236}">
                <a16:creationId xmlns:a16="http://schemas.microsoft.com/office/drawing/2014/main" id="{ED30848F-6F9F-43F5-82DF-3A4A1921383C}"/>
              </a:ext>
            </a:extLst>
          </p:cNvPr>
          <p:cNvSpPr>
            <a:spLocks/>
          </p:cNvSpPr>
          <p:nvPr/>
        </p:nvSpPr>
        <p:spPr bwMode="auto">
          <a:xfrm>
            <a:off x="6701232" y="4240247"/>
            <a:ext cx="22521" cy="10598"/>
          </a:xfrm>
          <a:custGeom>
            <a:avLst/>
            <a:gdLst>
              <a:gd name="T0" fmla="*/ 15000 w 20000"/>
              <a:gd name="T1" fmla="*/ 19048 h 20000"/>
              <a:gd name="T2" fmla="*/ 0 w 20000"/>
              <a:gd name="T3" fmla="*/ 19048 h 20000"/>
              <a:gd name="T4" fmla="*/ 8750 w 20000"/>
              <a:gd name="T5" fmla="*/ 14286 h 20000"/>
              <a:gd name="T6" fmla="*/ 8750 w 20000"/>
              <a:gd name="T7" fmla="*/ 0 h 20000"/>
              <a:gd name="T8" fmla="*/ 19583 w 20000"/>
              <a:gd name="T9" fmla="*/ 0 h 20000"/>
              <a:gd name="T10" fmla="*/ 15000 w 20000"/>
              <a:gd name="T11" fmla="*/ 19048 h 20000"/>
            </a:gdLst>
            <a:ahLst/>
            <a:cxnLst>
              <a:cxn ang="0">
                <a:pos x="T0" y="T1"/>
              </a:cxn>
              <a:cxn ang="0">
                <a:pos x="T2" y="T3"/>
              </a:cxn>
              <a:cxn ang="0">
                <a:pos x="T4" y="T5"/>
              </a:cxn>
              <a:cxn ang="0">
                <a:pos x="T6" y="T7"/>
              </a:cxn>
              <a:cxn ang="0">
                <a:pos x="T8" y="T9"/>
              </a:cxn>
              <a:cxn ang="0">
                <a:pos x="T10" y="T11"/>
              </a:cxn>
            </a:cxnLst>
            <a:rect l="0" t="0" r="r" b="b"/>
            <a:pathLst>
              <a:path w="20000" h="20000">
                <a:moveTo>
                  <a:pt x="15000" y="19048"/>
                </a:moveTo>
                <a:lnTo>
                  <a:pt x="0" y="19048"/>
                </a:lnTo>
                <a:lnTo>
                  <a:pt x="8750" y="14286"/>
                </a:lnTo>
                <a:lnTo>
                  <a:pt x="8750" y="0"/>
                </a:lnTo>
                <a:lnTo>
                  <a:pt x="19583" y="0"/>
                </a:lnTo>
                <a:lnTo>
                  <a:pt x="15000" y="19048"/>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19" name="Martinique">
            <a:extLst>
              <a:ext uri="{FF2B5EF4-FFF2-40B4-BE49-F238E27FC236}">
                <a16:creationId xmlns:a16="http://schemas.microsoft.com/office/drawing/2014/main" id="{42AA60D6-F29C-4EB6-BAE0-02C5415AAE58}"/>
              </a:ext>
            </a:extLst>
          </p:cNvPr>
          <p:cNvSpPr>
            <a:spLocks/>
          </p:cNvSpPr>
          <p:nvPr/>
        </p:nvSpPr>
        <p:spPr bwMode="auto">
          <a:xfrm>
            <a:off x="6719778" y="4143541"/>
            <a:ext cx="7948" cy="13247"/>
          </a:xfrm>
          <a:custGeom>
            <a:avLst/>
            <a:gdLst>
              <a:gd name="T0" fmla="*/ 18824 w 20000"/>
              <a:gd name="T1" fmla="*/ 19286 h 20000"/>
              <a:gd name="T2" fmla="*/ 12941 w 20000"/>
              <a:gd name="T3" fmla="*/ 19286 h 20000"/>
              <a:gd name="T4" fmla="*/ 0 w 20000"/>
              <a:gd name="T5" fmla="*/ 0 h 20000"/>
              <a:gd name="T6" fmla="*/ 18824 w 20000"/>
              <a:gd name="T7" fmla="*/ 7857 h 20000"/>
              <a:gd name="T8" fmla="*/ 18824 w 20000"/>
              <a:gd name="T9" fmla="*/ 19286 h 20000"/>
            </a:gdLst>
            <a:ahLst/>
            <a:cxnLst>
              <a:cxn ang="0">
                <a:pos x="T0" y="T1"/>
              </a:cxn>
              <a:cxn ang="0">
                <a:pos x="T2" y="T3"/>
              </a:cxn>
              <a:cxn ang="0">
                <a:pos x="T4" y="T5"/>
              </a:cxn>
              <a:cxn ang="0">
                <a:pos x="T6" y="T7"/>
              </a:cxn>
              <a:cxn ang="0">
                <a:pos x="T8" y="T9"/>
              </a:cxn>
            </a:cxnLst>
            <a:rect l="0" t="0" r="r" b="b"/>
            <a:pathLst>
              <a:path w="20000" h="20000">
                <a:moveTo>
                  <a:pt x="18824" y="19286"/>
                </a:moveTo>
                <a:lnTo>
                  <a:pt x="12941" y="19286"/>
                </a:lnTo>
                <a:lnTo>
                  <a:pt x="0" y="0"/>
                </a:lnTo>
                <a:lnTo>
                  <a:pt x="18824" y="7857"/>
                </a:lnTo>
                <a:lnTo>
                  <a:pt x="18824" y="1928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
        <p:nvSpPr>
          <p:cNvPr id="620" name="Guadeloupe">
            <a:extLst>
              <a:ext uri="{FF2B5EF4-FFF2-40B4-BE49-F238E27FC236}">
                <a16:creationId xmlns:a16="http://schemas.microsoft.com/office/drawing/2014/main" id="{358A298F-02DE-4100-A63B-FCD4D3AB28A8}"/>
              </a:ext>
            </a:extLst>
          </p:cNvPr>
          <p:cNvSpPr>
            <a:spLocks/>
          </p:cNvSpPr>
          <p:nvPr/>
        </p:nvSpPr>
        <p:spPr bwMode="auto">
          <a:xfrm>
            <a:off x="6711830" y="4107774"/>
            <a:ext cx="13247" cy="7948"/>
          </a:xfrm>
          <a:custGeom>
            <a:avLst/>
            <a:gdLst>
              <a:gd name="T0" fmla="*/ 3704 w 20000"/>
              <a:gd name="T1" fmla="*/ 18824 h 20000"/>
              <a:gd name="T2" fmla="*/ 0 w 20000"/>
              <a:gd name="T3" fmla="*/ 18824 h 20000"/>
              <a:gd name="T4" fmla="*/ 0 w 20000"/>
              <a:gd name="T5" fmla="*/ 12941 h 20000"/>
              <a:gd name="T6" fmla="*/ 11111 w 20000"/>
              <a:gd name="T7" fmla="*/ 0 h 20000"/>
              <a:gd name="T8" fmla="*/ 19259 w 20000"/>
              <a:gd name="T9" fmla="*/ 12941 h 20000"/>
              <a:gd name="T10" fmla="*/ 3704 w 20000"/>
              <a:gd name="T11" fmla="*/ 12941 h 20000"/>
              <a:gd name="T12" fmla="*/ 3704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3704" y="18824"/>
                </a:moveTo>
                <a:lnTo>
                  <a:pt x="0" y="18824"/>
                </a:lnTo>
                <a:lnTo>
                  <a:pt x="0" y="12941"/>
                </a:lnTo>
                <a:lnTo>
                  <a:pt x="11111" y="0"/>
                </a:lnTo>
                <a:lnTo>
                  <a:pt x="19259" y="12941"/>
                </a:lnTo>
                <a:lnTo>
                  <a:pt x="3704" y="12941"/>
                </a:lnTo>
                <a:lnTo>
                  <a:pt x="3704" y="18824"/>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grpSp>
        <p:nvGrpSpPr>
          <p:cNvPr id="621" name="Bahamas">
            <a:extLst>
              <a:ext uri="{FF2B5EF4-FFF2-40B4-BE49-F238E27FC236}">
                <a16:creationId xmlns:a16="http://schemas.microsoft.com/office/drawing/2014/main" id="{2AD7F7BA-8EBB-4CB0-A2CA-13C9D440F049}"/>
              </a:ext>
            </a:extLst>
          </p:cNvPr>
          <p:cNvGrpSpPr/>
          <p:nvPr/>
        </p:nvGrpSpPr>
        <p:grpSpPr>
          <a:xfrm>
            <a:off x="6356801" y="3846801"/>
            <a:ext cx="119226" cy="153669"/>
            <a:chOff x="3524250" y="3686175"/>
            <a:chExt cx="142875" cy="184150"/>
          </a:xfrm>
          <a:solidFill>
            <a:schemeClr val="tx1"/>
          </a:solidFill>
        </p:grpSpPr>
        <p:sp>
          <p:nvSpPr>
            <p:cNvPr id="622" name="bahamas">
              <a:extLst>
                <a:ext uri="{FF2B5EF4-FFF2-40B4-BE49-F238E27FC236}">
                  <a16:creationId xmlns:a16="http://schemas.microsoft.com/office/drawing/2014/main" id="{D3B3E453-63F6-4E3A-9968-9DC95B2AE5D4}"/>
                </a:ext>
              </a:extLst>
            </p:cNvPr>
            <p:cNvSpPr>
              <a:spLocks/>
            </p:cNvSpPr>
            <p:nvPr/>
          </p:nvSpPr>
          <p:spPr bwMode="auto">
            <a:xfrm>
              <a:off x="3556000" y="3686175"/>
              <a:ext cx="19050" cy="39687"/>
            </a:xfrm>
            <a:custGeom>
              <a:avLst/>
              <a:gdLst>
                <a:gd name="T0" fmla="*/ 15625 w 20000"/>
                <a:gd name="T1" fmla="*/ 19706 h 20000"/>
                <a:gd name="T2" fmla="*/ 9375 w 20000"/>
                <a:gd name="T3" fmla="*/ 15000 h 20000"/>
                <a:gd name="T4" fmla="*/ 9375 w 20000"/>
                <a:gd name="T5" fmla="*/ 12059 h 20000"/>
                <a:gd name="T6" fmla="*/ 9375 w 20000"/>
                <a:gd name="T7" fmla="*/ 4706 h 20000"/>
                <a:gd name="T8" fmla="*/ 0 w 20000"/>
                <a:gd name="T9" fmla="*/ 2941 h 20000"/>
                <a:gd name="T10" fmla="*/ 0 w 20000"/>
                <a:gd name="T11" fmla="*/ 0 h 20000"/>
                <a:gd name="T12" fmla="*/ 9375 w 20000"/>
                <a:gd name="T13" fmla="*/ 2941 h 20000"/>
                <a:gd name="T14" fmla="*/ 19375 w 20000"/>
                <a:gd name="T15" fmla="*/ 12059 h 20000"/>
                <a:gd name="T16" fmla="*/ 15625 w 20000"/>
                <a:gd name="T17"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623" name="bahamas">
              <a:extLst>
                <a:ext uri="{FF2B5EF4-FFF2-40B4-BE49-F238E27FC236}">
                  <a16:creationId xmlns:a16="http://schemas.microsoft.com/office/drawing/2014/main" id="{D89BF851-E454-4CF0-A3BE-A8720AE14087}"/>
                </a:ext>
              </a:extLst>
            </p:cNvPr>
            <p:cNvSpPr>
              <a:spLocks/>
            </p:cNvSpPr>
            <p:nvPr/>
          </p:nvSpPr>
          <p:spPr bwMode="auto">
            <a:xfrm>
              <a:off x="3538538" y="3748088"/>
              <a:ext cx="12700" cy="19050"/>
            </a:xfrm>
            <a:custGeom>
              <a:avLst/>
              <a:gdLst>
                <a:gd name="T0" fmla="*/ 5455 w 20000"/>
                <a:gd name="T1" fmla="*/ 19375 h 20000"/>
                <a:gd name="T2" fmla="*/ 0 w 20000"/>
                <a:gd name="T3" fmla="*/ 12500 h 20000"/>
                <a:gd name="T4" fmla="*/ 5455 w 20000"/>
                <a:gd name="T5" fmla="*/ 9375 h 20000"/>
                <a:gd name="T6" fmla="*/ 5455 w 20000"/>
                <a:gd name="T7" fmla="*/ 0 h 20000"/>
                <a:gd name="T8" fmla="*/ 19091 w 20000"/>
                <a:gd name="T9" fmla="*/ 0 h 20000"/>
                <a:gd name="T10" fmla="*/ 19091 w 20000"/>
                <a:gd name="T11" fmla="*/ 12500 h 20000"/>
                <a:gd name="T12" fmla="*/ 5455 w 20000"/>
                <a:gd name="T13" fmla="*/ 1937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455" y="19375"/>
                  </a:moveTo>
                  <a:lnTo>
                    <a:pt x="0" y="12500"/>
                  </a:lnTo>
                  <a:lnTo>
                    <a:pt x="5455" y="9375"/>
                  </a:lnTo>
                  <a:lnTo>
                    <a:pt x="5455" y="0"/>
                  </a:lnTo>
                  <a:lnTo>
                    <a:pt x="19091" y="0"/>
                  </a:lnTo>
                  <a:lnTo>
                    <a:pt x="19091" y="12500"/>
                  </a:lnTo>
                  <a:lnTo>
                    <a:pt x="5455" y="1937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624" name="bahamas">
              <a:extLst>
                <a:ext uri="{FF2B5EF4-FFF2-40B4-BE49-F238E27FC236}">
                  <a16:creationId xmlns:a16="http://schemas.microsoft.com/office/drawing/2014/main" id="{374800B0-72C3-4E0D-8E69-32FC81133355}"/>
                </a:ext>
              </a:extLst>
            </p:cNvPr>
            <p:cNvSpPr>
              <a:spLocks/>
            </p:cNvSpPr>
            <p:nvPr/>
          </p:nvSpPr>
          <p:spPr bwMode="auto">
            <a:xfrm>
              <a:off x="3575050" y="3733800"/>
              <a:ext cx="22225" cy="26987"/>
            </a:xfrm>
            <a:custGeom>
              <a:avLst/>
              <a:gdLst>
                <a:gd name="T0" fmla="*/ 19459 w 20000"/>
                <a:gd name="T1" fmla="*/ 19574 h 20000"/>
                <a:gd name="T2" fmla="*/ 10811 w 20000"/>
                <a:gd name="T3" fmla="*/ 17447 h 20000"/>
                <a:gd name="T4" fmla="*/ 14054 w 20000"/>
                <a:gd name="T5" fmla="*/ 11064 h 20000"/>
                <a:gd name="T6" fmla="*/ 0 w 20000"/>
                <a:gd name="T7" fmla="*/ 1702 h 20000"/>
                <a:gd name="T8" fmla="*/ 5405 w 20000"/>
                <a:gd name="T9" fmla="*/ 0 h 20000"/>
                <a:gd name="T10" fmla="*/ 19459 w 20000"/>
                <a:gd name="T11" fmla="*/ 11064 h 20000"/>
                <a:gd name="T12" fmla="*/ 19459 w 20000"/>
                <a:gd name="T13" fmla="*/ 1957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9459" y="19574"/>
                  </a:moveTo>
                  <a:lnTo>
                    <a:pt x="10811" y="17447"/>
                  </a:lnTo>
                  <a:lnTo>
                    <a:pt x="14054" y="11064"/>
                  </a:lnTo>
                  <a:lnTo>
                    <a:pt x="0" y="1702"/>
                  </a:lnTo>
                  <a:lnTo>
                    <a:pt x="5405" y="0"/>
                  </a:lnTo>
                  <a:lnTo>
                    <a:pt x="19459" y="11064"/>
                  </a:lnTo>
                  <a:lnTo>
                    <a:pt x="19459" y="1957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625" name="bahamas">
              <a:extLst>
                <a:ext uri="{FF2B5EF4-FFF2-40B4-BE49-F238E27FC236}">
                  <a16:creationId xmlns:a16="http://schemas.microsoft.com/office/drawing/2014/main" id="{00FC8FEB-F4B8-4867-8513-8B20910BF6F7}"/>
                </a:ext>
              </a:extLst>
            </p:cNvPr>
            <p:cNvSpPr>
              <a:spLocks/>
            </p:cNvSpPr>
            <p:nvPr/>
          </p:nvSpPr>
          <p:spPr bwMode="auto">
            <a:xfrm>
              <a:off x="3524250" y="3694113"/>
              <a:ext cx="33338" cy="12700"/>
            </a:xfrm>
            <a:custGeom>
              <a:avLst/>
              <a:gdLst>
                <a:gd name="T0" fmla="*/ 4074 w 20000"/>
                <a:gd name="T1" fmla="*/ 19048 h 20000"/>
                <a:gd name="T2" fmla="*/ 0 w 20000"/>
                <a:gd name="T3" fmla="*/ 0 h 20000"/>
                <a:gd name="T4" fmla="*/ 7778 w 20000"/>
                <a:gd name="T5" fmla="*/ 0 h 20000"/>
                <a:gd name="T6" fmla="*/ 15926 w 20000"/>
                <a:gd name="T7" fmla="*/ 0 h 20000"/>
                <a:gd name="T8" fmla="*/ 19630 w 20000"/>
                <a:gd name="T9" fmla="*/ 0 h 20000"/>
                <a:gd name="T10" fmla="*/ 4074 w 20000"/>
                <a:gd name="T11" fmla="*/ 19048 h 20000"/>
              </a:gdLst>
              <a:ahLst/>
              <a:cxnLst>
                <a:cxn ang="0">
                  <a:pos x="T0" y="T1"/>
                </a:cxn>
                <a:cxn ang="0">
                  <a:pos x="T2" y="T3"/>
                </a:cxn>
                <a:cxn ang="0">
                  <a:pos x="T4" y="T5"/>
                </a:cxn>
                <a:cxn ang="0">
                  <a:pos x="T6" y="T7"/>
                </a:cxn>
                <a:cxn ang="0">
                  <a:pos x="T8" y="T9"/>
                </a:cxn>
                <a:cxn ang="0">
                  <a:pos x="T10" y="T11"/>
                </a:cxn>
              </a:cxnLst>
              <a:rect l="0" t="0" r="r" b="b"/>
              <a:pathLst>
                <a:path w="20000" h="20000">
                  <a:moveTo>
                    <a:pt x="4074" y="19048"/>
                  </a:moveTo>
                  <a:lnTo>
                    <a:pt x="0" y="0"/>
                  </a:lnTo>
                  <a:lnTo>
                    <a:pt x="7778" y="0"/>
                  </a:lnTo>
                  <a:lnTo>
                    <a:pt x="15926" y="0"/>
                  </a:lnTo>
                  <a:lnTo>
                    <a:pt x="19630" y="0"/>
                  </a:lnTo>
                  <a:lnTo>
                    <a:pt x="4074" y="19048"/>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626" name="bahamas">
              <a:extLst>
                <a:ext uri="{FF2B5EF4-FFF2-40B4-BE49-F238E27FC236}">
                  <a16:creationId xmlns:a16="http://schemas.microsoft.com/office/drawing/2014/main" id="{E867DD65-6849-414A-B64F-2BC03C008AF2}"/>
                </a:ext>
              </a:extLst>
            </p:cNvPr>
            <p:cNvSpPr>
              <a:spLocks/>
            </p:cNvSpPr>
            <p:nvPr/>
          </p:nvSpPr>
          <p:spPr bwMode="auto">
            <a:xfrm>
              <a:off x="3644900" y="3860800"/>
              <a:ext cx="22225" cy="9525"/>
            </a:xfrm>
            <a:custGeom>
              <a:avLst/>
              <a:gdLst>
                <a:gd name="T0" fmla="*/ 5405 w 20000"/>
                <a:gd name="T1" fmla="*/ 18824 h 20000"/>
                <a:gd name="T2" fmla="*/ 0 w 20000"/>
                <a:gd name="T3" fmla="*/ 5882 h 20000"/>
                <a:gd name="T4" fmla="*/ 8649 w 20000"/>
                <a:gd name="T5" fmla="*/ 0 h 20000"/>
                <a:gd name="T6" fmla="*/ 19459 w 20000"/>
                <a:gd name="T7" fmla="*/ 0 h 20000"/>
                <a:gd name="T8" fmla="*/ 14054 w 20000"/>
                <a:gd name="T9" fmla="*/ 18824 h 20000"/>
                <a:gd name="T10" fmla="*/ 5405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5405" y="18824"/>
                  </a:moveTo>
                  <a:lnTo>
                    <a:pt x="0" y="5882"/>
                  </a:lnTo>
                  <a:lnTo>
                    <a:pt x="8649" y="0"/>
                  </a:lnTo>
                  <a:lnTo>
                    <a:pt x="19459" y="0"/>
                  </a:lnTo>
                  <a:lnTo>
                    <a:pt x="14054" y="18824"/>
                  </a:lnTo>
                  <a:lnTo>
                    <a:pt x="5405" y="188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627" name="bahamas">
              <a:extLst>
                <a:ext uri="{FF2B5EF4-FFF2-40B4-BE49-F238E27FC236}">
                  <a16:creationId xmlns:a16="http://schemas.microsoft.com/office/drawing/2014/main" id="{2A8EC26F-8EB0-46C0-88D3-25C3863DEBD7}"/>
                </a:ext>
              </a:extLst>
            </p:cNvPr>
            <p:cNvSpPr>
              <a:spLocks/>
            </p:cNvSpPr>
            <p:nvPr/>
          </p:nvSpPr>
          <p:spPr bwMode="auto">
            <a:xfrm>
              <a:off x="3603625" y="3757613"/>
              <a:ext cx="11113" cy="19050"/>
            </a:xfrm>
            <a:custGeom>
              <a:avLst/>
              <a:gdLst>
                <a:gd name="T0" fmla="*/ 3810 w 20000"/>
                <a:gd name="T1" fmla="*/ 19375 h 20000"/>
                <a:gd name="T2" fmla="*/ 3810 w 20000"/>
                <a:gd name="T3" fmla="*/ 15625 h 20000"/>
                <a:gd name="T4" fmla="*/ 0 w 20000"/>
                <a:gd name="T5" fmla="*/ 2500 h 20000"/>
                <a:gd name="T6" fmla="*/ 3810 w 20000"/>
                <a:gd name="T7" fmla="*/ 0 h 20000"/>
                <a:gd name="T8" fmla="*/ 19048 w 20000"/>
                <a:gd name="T9" fmla="*/ 19375 h 20000"/>
                <a:gd name="T10" fmla="*/ 3810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3810" y="19375"/>
                  </a:moveTo>
                  <a:lnTo>
                    <a:pt x="3810" y="15625"/>
                  </a:lnTo>
                  <a:lnTo>
                    <a:pt x="0" y="2500"/>
                  </a:lnTo>
                  <a:lnTo>
                    <a:pt x="3810" y="0"/>
                  </a:lnTo>
                  <a:lnTo>
                    <a:pt x="19048" y="19375"/>
                  </a:lnTo>
                  <a:lnTo>
                    <a:pt x="3810" y="19375"/>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628" name="bahamas">
              <a:extLst>
                <a:ext uri="{FF2B5EF4-FFF2-40B4-BE49-F238E27FC236}">
                  <a16:creationId xmlns:a16="http://schemas.microsoft.com/office/drawing/2014/main" id="{B2D9D904-1B0D-4EDE-B170-74122E143C16}"/>
                </a:ext>
              </a:extLst>
            </p:cNvPr>
            <p:cNvSpPr>
              <a:spLocks/>
            </p:cNvSpPr>
            <p:nvPr/>
          </p:nvSpPr>
          <p:spPr bwMode="auto">
            <a:xfrm>
              <a:off x="3609975" y="3790950"/>
              <a:ext cx="11113" cy="25400"/>
            </a:xfrm>
            <a:custGeom>
              <a:avLst/>
              <a:gdLst>
                <a:gd name="T0" fmla="*/ 18824 w 20000"/>
                <a:gd name="T1" fmla="*/ 19524 h 20000"/>
                <a:gd name="T2" fmla="*/ 0 w 20000"/>
                <a:gd name="T3" fmla="*/ 0 h 20000"/>
                <a:gd name="T4" fmla="*/ 18824 w 20000"/>
                <a:gd name="T5" fmla="*/ 16667 h 20000"/>
                <a:gd name="T6" fmla="*/ 18824 w 20000"/>
                <a:gd name="T7" fmla="*/ 19524 h 20000"/>
              </a:gdLst>
              <a:ahLst/>
              <a:cxnLst>
                <a:cxn ang="0">
                  <a:pos x="T0" y="T1"/>
                </a:cxn>
                <a:cxn ang="0">
                  <a:pos x="T2" y="T3"/>
                </a:cxn>
                <a:cxn ang="0">
                  <a:pos x="T4" y="T5"/>
                </a:cxn>
                <a:cxn ang="0">
                  <a:pos x="T6" y="T7"/>
                </a:cxn>
              </a:cxnLst>
              <a:rect l="0" t="0" r="r" b="b"/>
              <a:pathLst>
                <a:path w="20000" h="20000">
                  <a:moveTo>
                    <a:pt x="18824" y="19524"/>
                  </a:moveTo>
                  <a:lnTo>
                    <a:pt x="0" y="0"/>
                  </a:lnTo>
                  <a:lnTo>
                    <a:pt x="18824" y="16667"/>
                  </a:lnTo>
                  <a:lnTo>
                    <a:pt x="18824" y="19524"/>
                  </a:lnTo>
                  <a:close/>
                </a:path>
              </a:pathLst>
            </a:custGeom>
            <a:grpFill/>
            <a:ln w="1270">
              <a:solidFill>
                <a:schemeClr val="tx1"/>
              </a:solidFill>
              <a:round/>
              <a:headEnd/>
              <a:tailEnd/>
            </a:ln>
          </p:spPr>
          <p:txBody>
            <a:bodyPr/>
            <a:lstStyle/>
            <a:p>
              <a:endParaRPr lang="fr-FR" kern="0">
                <a:solidFill>
                  <a:sysClr val="windowText" lastClr="000000"/>
                </a:solidFill>
              </a:endParaRPr>
            </a:p>
          </p:txBody>
        </p:sp>
        <p:sp>
          <p:nvSpPr>
            <p:cNvPr id="629" name="bahamas">
              <a:extLst>
                <a:ext uri="{FF2B5EF4-FFF2-40B4-BE49-F238E27FC236}">
                  <a16:creationId xmlns:a16="http://schemas.microsoft.com/office/drawing/2014/main" id="{C3D4642B-05C3-4C75-AEBC-6BEDF6FA3812}"/>
                </a:ext>
              </a:extLst>
            </p:cNvPr>
            <p:cNvSpPr>
              <a:spLocks/>
            </p:cNvSpPr>
            <p:nvPr/>
          </p:nvSpPr>
          <p:spPr bwMode="auto">
            <a:xfrm>
              <a:off x="3549650" y="3775075"/>
              <a:ext cx="6350" cy="9525"/>
            </a:xfrm>
            <a:custGeom>
              <a:avLst/>
              <a:gdLst>
                <a:gd name="T0" fmla="*/ 0 w 20000"/>
                <a:gd name="T1" fmla="*/ 18824 h 20000"/>
                <a:gd name="T2" fmla="*/ 0 w 20000"/>
                <a:gd name="T3" fmla="*/ 11765 h 20000"/>
                <a:gd name="T4" fmla="*/ 18182 w 20000"/>
                <a:gd name="T5" fmla="*/ 0 h 20000"/>
                <a:gd name="T6" fmla="*/ 18182 w 20000"/>
                <a:gd name="T7" fmla="*/ 18824 h 20000"/>
                <a:gd name="T8" fmla="*/ 0 w 20000"/>
                <a:gd name="T9" fmla="*/ 18824 h 20000"/>
              </a:gdLst>
              <a:ahLst/>
              <a:cxnLst>
                <a:cxn ang="0">
                  <a:pos x="T0" y="T1"/>
                </a:cxn>
                <a:cxn ang="0">
                  <a:pos x="T2" y="T3"/>
                </a:cxn>
                <a:cxn ang="0">
                  <a:pos x="T4" y="T5"/>
                </a:cxn>
                <a:cxn ang="0">
                  <a:pos x="T6" y="T7"/>
                </a:cxn>
                <a:cxn ang="0">
                  <a:pos x="T8" y="T9"/>
                </a:cxn>
              </a:cxnLst>
              <a:rect l="0" t="0" r="r" b="b"/>
              <a:pathLst>
                <a:path w="20000" h="20000">
                  <a:moveTo>
                    <a:pt x="0" y="18824"/>
                  </a:moveTo>
                  <a:lnTo>
                    <a:pt x="0" y="11765"/>
                  </a:lnTo>
                  <a:lnTo>
                    <a:pt x="18182" y="0"/>
                  </a:lnTo>
                  <a:lnTo>
                    <a:pt x="18182" y="18824"/>
                  </a:lnTo>
                  <a:lnTo>
                    <a:pt x="0" y="18824"/>
                  </a:lnTo>
                  <a:close/>
                </a:path>
              </a:pathLst>
            </a:custGeom>
            <a:grpFill/>
            <a:ln w="1270">
              <a:solidFill>
                <a:schemeClr val="tx1"/>
              </a:solidFill>
              <a:round/>
              <a:headEnd/>
              <a:tailEnd/>
            </a:ln>
          </p:spPr>
          <p:txBody>
            <a:bodyPr/>
            <a:lstStyle/>
            <a:p>
              <a:endParaRPr lang="fr-FR" kern="0">
                <a:solidFill>
                  <a:sysClr val="windowText" lastClr="000000"/>
                </a:solidFill>
              </a:endParaRPr>
            </a:p>
          </p:txBody>
        </p:sp>
      </p:grpSp>
      <p:sp>
        <p:nvSpPr>
          <p:cNvPr id="630" name="Alaska">
            <a:extLst>
              <a:ext uri="{FF2B5EF4-FFF2-40B4-BE49-F238E27FC236}">
                <a16:creationId xmlns:a16="http://schemas.microsoft.com/office/drawing/2014/main" id="{4D04E6B3-4DDC-444C-892E-851C6F2BAD0C}"/>
              </a:ext>
            </a:extLst>
          </p:cNvPr>
          <p:cNvSpPr>
            <a:spLocks/>
          </p:cNvSpPr>
          <p:nvPr/>
        </p:nvSpPr>
        <p:spPr bwMode="auto">
          <a:xfrm>
            <a:off x="4870451" y="2088881"/>
            <a:ext cx="773644" cy="829283"/>
          </a:xfrm>
          <a:custGeom>
            <a:avLst/>
            <a:gdLst>
              <a:gd name="T0" fmla="*/ 14160 w 20000"/>
              <a:gd name="T1" fmla="*/ 13683 h 20000"/>
              <a:gd name="T2" fmla="*/ 15553 w 20000"/>
              <a:gd name="T3" fmla="*/ 14684 h 20000"/>
              <a:gd name="T4" fmla="*/ 16358 w 20000"/>
              <a:gd name="T5" fmla="*/ 18451 h 20000"/>
              <a:gd name="T6" fmla="*/ 15821 w 20000"/>
              <a:gd name="T7" fmla="*/ 19988 h 20000"/>
              <a:gd name="T8" fmla="*/ 15821 w 20000"/>
              <a:gd name="T9" fmla="*/ 18868 h 20000"/>
              <a:gd name="T10" fmla="*/ 15821 w 20000"/>
              <a:gd name="T11" fmla="*/ 18379 h 20000"/>
              <a:gd name="T12" fmla="*/ 15489 w 20000"/>
              <a:gd name="T13" fmla="*/ 17461 h 20000"/>
              <a:gd name="T14" fmla="*/ 15489 w 20000"/>
              <a:gd name="T15" fmla="*/ 16603 h 20000"/>
              <a:gd name="T16" fmla="*/ 15489 w 20000"/>
              <a:gd name="T17" fmla="*/ 15292 h 20000"/>
              <a:gd name="T18" fmla="*/ 14760 w 20000"/>
              <a:gd name="T19" fmla="*/ 15673 h 20000"/>
              <a:gd name="T20" fmla="*/ 14109 w 20000"/>
              <a:gd name="T21" fmla="*/ 15852 h 20000"/>
              <a:gd name="T22" fmla="*/ 13431 w 20000"/>
              <a:gd name="T23" fmla="*/ 14553 h 20000"/>
              <a:gd name="T24" fmla="*/ 13955 w 20000"/>
              <a:gd name="T25" fmla="*/ 14243 h 20000"/>
              <a:gd name="T26" fmla="*/ 12907 w 20000"/>
              <a:gd name="T27" fmla="*/ 14064 h 20000"/>
              <a:gd name="T28" fmla="*/ 11655 w 20000"/>
              <a:gd name="T29" fmla="*/ 13564 h 20000"/>
              <a:gd name="T30" fmla="*/ 11182 w 20000"/>
              <a:gd name="T31" fmla="*/ 13075 h 20000"/>
              <a:gd name="T32" fmla="*/ 11131 w 20000"/>
              <a:gd name="T33" fmla="*/ 12217 h 20000"/>
              <a:gd name="T34" fmla="*/ 10006 w 20000"/>
              <a:gd name="T35" fmla="*/ 12217 h 20000"/>
              <a:gd name="T36" fmla="*/ 8869 w 20000"/>
              <a:gd name="T37" fmla="*/ 13075 h 20000"/>
              <a:gd name="T38" fmla="*/ 7348 w 20000"/>
              <a:gd name="T39" fmla="*/ 13504 h 20000"/>
              <a:gd name="T40" fmla="*/ 7872 w 20000"/>
              <a:gd name="T41" fmla="*/ 12765 h 20000"/>
              <a:gd name="T42" fmla="*/ 9406 w 20000"/>
              <a:gd name="T43" fmla="*/ 11955 h 20000"/>
              <a:gd name="T44" fmla="*/ 9278 w 20000"/>
              <a:gd name="T45" fmla="*/ 11418 h 20000"/>
              <a:gd name="T46" fmla="*/ 7348 w 20000"/>
              <a:gd name="T47" fmla="*/ 12467 h 20000"/>
              <a:gd name="T48" fmla="*/ 5955 w 20000"/>
              <a:gd name="T49" fmla="*/ 13564 h 20000"/>
              <a:gd name="T50" fmla="*/ 4575 w 20000"/>
              <a:gd name="T51" fmla="*/ 14875 h 20000"/>
              <a:gd name="T52" fmla="*/ 1917 w 20000"/>
              <a:gd name="T53" fmla="*/ 16460 h 20000"/>
              <a:gd name="T54" fmla="*/ 204 w 20000"/>
              <a:gd name="T55" fmla="*/ 16841 h 20000"/>
              <a:gd name="T56" fmla="*/ 0 w 20000"/>
              <a:gd name="T57" fmla="*/ 16651 h 20000"/>
              <a:gd name="T58" fmla="*/ 728 w 20000"/>
              <a:gd name="T59" fmla="*/ 16341 h 20000"/>
              <a:gd name="T60" fmla="*/ 1073 w 20000"/>
              <a:gd name="T61" fmla="*/ 16162 h 20000"/>
              <a:gd name="T62" fmla="*/ 2645 w 20000"/>
              <a:gd name="T63" fmla="*/ 15173 h 20000"/>
              <a:gd name="T64" fmla="*/ 3706 w 20000"/>
              <a:gd name="T65" fmla="*/ 14195 h 20000"/>
              <a:gd name="T66" fmla="*/ 3847 w 20000"/>
              <a:gd name="T67" fmla="*/ 13075 h 20000"/>
              <a:gd name="T68" fmla="*/ 2850 w 20000"/>
              <a:gd name="T69" fmla="*/ 12956 h 20000"/>
              <a:gd name="T70" fmla="*/ 2121 w 20000"/>
              <a:gd name="T71" fmla="*/ 12706 h 20000"/>
              <a:gd name="T72" fmla="*/ 1994 w 20000"/>
              <a:gd name="T73" fmla="*/ 11776 h 20000"/>
              <a:gd name="T74" fmla="*/ 1789 w 20000"/>
              <a:gd name="T75" fmla="*/ 10489 h 20000"/>
              <a:gd name="T76" fmla="*/ 2645 w 20000"/>
              <a:gd name="T77" fmla="*/ 10179 h 20000"/>
              <a:gd name="T78" fmla="*/ 1649 w 20000"/>
              <a:gd name="T79" fmla="*/ 9809 h 20000"/>
              <a:gd name="T80" fmla="*/ 2326 w 20000"/>
              <a:gd name="T81" fmla="*/ 8880 h 20000"/>
              <a:gd name="T82" fmla="*/ 3578 w 20000"/>
              <a:gd name="T83" fmla="*/ 7890 h 20000"/>
              <a:gd name="T84" fmla="*/ 4971 w 20000"/>
              <a:gd name="T85" fmla="*/ 7712 h 20000"/>
              <a:gd name="T86" fmla="*/ 6160 w 20000"/>
              <a:gd name="T87" fmla="*/ 6722 h 20000"/>
              <a:gd name="T88" fmla="*/ 5559 w 20000"/>
              <a:gd name="T89" fmla="*/ 6603 h 20000"/>
              <a:gd name="T90" fmla="*/ 4051 w 20000"/>
              <a:gd name="T91" fmla="*/ 5793 h 20000"/>
              <a:gd name="T92" fmla="*/ 4703 w 20000"/>
              <a:gd name="T93" fmla="*/ 5304 h 20000"/>
              <a:gd name="T94" fmla="*/ 4051 w 20000"/>
              <a:gd name="T95" fmla="*/ 4505 h 20000"/>
              <a:gd name="T96" fmla="*/ 5431 w 20000"/>
              <a:gd name="T97" fmla="*/ 4017 h 20000"/>
              <a:gd name="T98" fmla="*/ 6952 w 20000"/>
              <a:gd name="T99" fmla="*/ 3695 h 20000"/>
              <a:gd name="T100" fmla="*/ 7744 w 20000"/>
              <a:gd name="T101" fmla="*/ 4505 h 20000"/>
              <a:gd name="T102" fmla="*/ 7553 w 20000"/>
              <a:gd name="T103" fmla="*/ 4315 h 20000"/>
              <a:gd name="T104" fmla="*/ 8077 w 20000"/>
              <a:gd name="T105" fmla="*/ 4374 h 20000"/>
              <a:gd name="T106" fmla="*/ 8000 w 20000"/>
              <a:gd name="T107" fmla="*/ 3886 h 20000"/>
              <a:gd name="T108" fmla="*/ 7348 w 20000"/>
              <a:gd name="T109" fmla="*/ 1538 h 20000"/>
              <a:gd name="T110" fmla="*/ 9137 w 20000"/>
              <a:gd name="T111" fmla="*/ 1287 h 20000"/>
              <a:gd name="T112" fmla="*/ 12575 w 20000"/>
              <a:gd name="T113" fmla="*/ 238 h 20000"/>
              <a:gd name="T114" fmla="*/ 13380 w 20000"/>
              <a:gd name="T115" fmla="*/ 0 h 20000"/>
              <a:gd name="T116" fmla="*/ 14505 w 20000"/>
              <a:gd name="T117" fmla="*/ 608 h 20000"/>
              <a:gd name="T118" fmla="*/ 15885 w 20000"/>
              <a:gd name="T119" fmla="*/ 918 h 20000"/>
              <a:gd name="T120" fmla="*/ 15885 w 20000"/>
              <a:gd name="T121" fmla="*/ 1538 h 20000"/>
              <a:gd name="T122" fmla="*/ 17214 w 20000"/>
              <a:gd name="T123" fmla="*/ 1776 h 20000"/>
              <a:gd name="T124" fmla="*/ 18134 w 20000"/>
              <a:gd name="T125" fmla="*/ 25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chemeClr val="tx1"/>
          </a:solidFill>
          <a:ln w="1270">
            <a:solidFill>
              <a:schemeClr val="tx1"/>
            </a:solidFill>
            <a:round/>
            <a:headEnd/>
            <a:tailEnd/>
          </a:ln>
        </p:spPr>
        <p:txBody>
          <a:bodyPr/>
          <a:lstStyle/>
          <a:p>
            <a:endParaRPr lang="fr-FR" kern="0">
              <a:solidFill>
                <a:sysClr val="windowText" lastClr="000000"/>
              </a:solidFill>
            </a:endParaRPr>
          </a:p>
        </p:txBody>
      </p:sp>
    </p:spTree>
    <p:extLst>
      <p:ext uri="{BB962C8B-B14F-4D97-AF65-F5344CB8AC3E}">
        <p14:creationId xmlns:p14="http://schemas.microsoft.com/office/powerpoint/2010/main" val="711170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5EE6179-0957-4FD4-AD4D-E19EB6295474}"/>
              </a:ext>
            </a:extLst>
          </p:cNvPr>
          <p:cNvSpPr>
            <a:spLocks noGrp="1"/>
          </p:cNvSpPr>
          <p:nvPr>
            <p:ph type="sldNum" sz="quarter" idx="4"/>
          </p:nvPr>
        </p:nvSpPr>
        <p:spPr/>
        <p:txBody>
          <a:bodyPr/>
          <a:lstStyle/>
          <a:p>
            <a:fld id="{5C099187-7A9C-4FE6-9452-51D4CB057F0C}" type="slidenum">
              <a:rPr lang="fr-FR" smtClean="0"/>
              <a:pPr/>
              <a:t>23</a:t>
            </a:fld>
            <a:endParaRPr lang="fr-FR"/>
          </a:p>
        </p:txBody>
      </p:sp>
      <p:sp>
        <p:nvSpPr>
          <p:cNvPr id="3" name="Titre 2">
            <a:extLst>
              <a:ext uri="{FF2B5EF4-FFF2-40B4-BE49-F238E27FC236}">
                <a16:creationId xmlns:a16="http://schemas.microsoft.com/office/drawing/2014/main" id="{F0963181-F59C-44A8-AC31-AEC9545E1E72}"/>
              </a:ext>
            </a:extLst>
          </p:cNvPr>
          <p:cNvSpPr>
            <a:spLocks noGrp="1"/>
          </p:cNvSpPr>
          <p:nvPr>
            <p:ph type="title"/>
          </p:nvPr>
        </p:nvSpPr>
        <p:spPr/>
        <p:txBody>
          <a:bodyPr/>
          <a:lstStyle/>
          <a:p>
            <a:endParaRPr lang="fr-FR"/>
          </a:p>
        </p:txBody>
      </p:sp>
      <p:sp>
        <p:nvSpPr>
          <p:cNvPr id="4" name="Espace réservé du tableau 3">
            <a:extLst>
              <a:ext uri="{FF2B5EF4-FFF2-40B4-BE49-F238E27FC236}">
                <a16:creationId xmlns:a16="http://schemas.microsoft.com/office/drawing/2014/main" id="{BFF362CA-79B9-47F7-8971-C797552ACA3E}"/>
              </a:ext>
            </a:extLst>
          </p:cNvPr>
          <p:cNvSpPr>
            <a:spLocks noGrp="1"/>
          </p:cNvSpPr>
          <p:nvPr>
            <p:ph type="tbl" sz="quarter" idx="10"/>
          </p:nvPr>
        </p:nvSpPr>
        <p:spPr/>
      </p:sp>
    </p:spTree>
    <p:extLst>
      <p:ext uri="{BB962C8B-B14F-4D97-AF65-F5344CB8AC3E}">
        <p14:creationId xmlns:p14="http://schemas.microsoft.com/office/powerpoint/2010/main" val="1063118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C51A58F-0D9F-4114-8074-B0BA384053DB}"/>
              </a:ext>
            </a:extLst>
          </p:cNvPr>
          <p:cNvSpPr>
            <a:spLocks noGrp="1"/>
          </p:cNvSpPr>
          <p:nvPr>
            <p:ph type="sldNum" sz="quarter" idx="4"/>
          </p:nvPr>
        </p:nvSpPr>
        <p:spPr/>
        <p:txBody>
          <a:bodyPr/>
          <a:lstStyle/>
          <a:p>
            <a:fld id="{5C099187-7A9C-4FE6-9452-51D4CB057F0C}" type="slidenum">
              <a:rPr lang="fr-FR" smtClean="0"/>
              <a:pPr/>
              <a:t>24</a:t>
            </a:fld>
            <a:endParaRPr lang="fr-FR"/>
          </a:p>
        </p:txBody>
      </p:sp>
      <p:sp>
        <p:nvSpPr>
          <p:cNvPr id="3" name="Titre 2">
            <a:extLst>
              <a:ext uri="{FF2B5EF4-FFF2-40B4-BE49-F238E27FC236}">
                <a16:creationId xmlns:a16="http://schemas.microsoft.com/office/drawing/2014/main" id="{A887318E-4515-4D81-BB2F-F5AFB97AE6C2}"/>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6C28B57B-CAB4-48A7-8155-083F90CF0D11}"/>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389027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B77528C-D841-4B79-B509-223CBB04F64C}"/>
              </a:ext>
            </a:extLst>
          </p:cNvPr>
          <p:cNvSpPr>
            <a:spLocks noGrp="1"/>
          </p:cNvSpPr>
          <p:nvPr>
            <p:ph type="sldNum" sz="quarter" idx="4"/>
          </p:nvPr>
        </p:nvSpPr>
        <p:spPr/>
        <p:txBody>
          <a:bodyPr/>
          <a:lstStyle/>
          <a:p>
            <a:fld id="{5C099187-7A9C-4FE6-9452-51D4CB057F0C}" type="slidenum">
              <a:rPr lang="fr-FR" smtClean="0"/>
              <a:pPr/>
              <a:t>25</a:t>
            </a:fld>
            <a:endParaRPr lang="fr-FR"/>
          </a:p>
        </p:txBody>
      </p:sp>
      <p:sp>
        <p:nvSpPr>
          <p:cNvPr id="3" name="Titre 2">
            <a:extLst>
              <a:ext uri="{FF2B5EF4-FFF2-40B4-BE49-F238E27FC236}">
                <a16:creationId xmlns:a16="http://schemas.microsoft.com/office/drawing/2014/main" id="{41AA3565-EE8D-41B1-A4E6-A49DAD030055}"/>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732C0553-09CC-4381-85F2-FAF50CEE5DD1}"/>
              </a:ext>
            </a:extLst>
          </p:cNvPr>
          <p:cNvSpPr>
            <a:spLocks noGrp="1"/>
          </p:cNvSpPr>
          <p:nvPr>
            <p:ph type="body" sz="quarter" idx="10"/>
          </p:nvPr>
        </p:nvSpPr>
        <p:spPr/>
        <p:txBody>
          <a:bodyPr/>
          <a:lstStyle/>
          <a:p>
            <a:endParaRPr lang="fr-FR"/>
          </a:p>
        </p:txBody>
      </p:sp>
      <p:sp>
        <p:nvSpPr>
          <p:cNvPr id="5" name="Espace réservé du texte 4">
            <a:extLst>
              <a:ext uri="{FF2B5EF4-FFF2-40B4-BE49-F238E27FC236}">
                <a16:creationId xmlns:a16="http://schemas.microsoft.com/office/drawing/2014/main" id="{F133A73C-D45C-4D19-A73E-28329FA52480}"/>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95579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A987365-26A8-40D6-B29C-00BF88F21A46}"/>
              </a:ext>
            </a:extLst>
          </p:cNvPr>
          <p:cNvSpPr>
            <a:spLocks noGrp="1"/>
          </p:cNvSpPr>
          <p:nvPr>
            <p:ph type="sldNum" sz="quarter" idx="4"/>
          </p:nvPr>
        </p:nvSpPr>
        <p:spPr/>
        <p:txBody>
          <a:bodyPr/>
          <a:lstStyle/>
          <a:p>
            <a:fld id="{5C099187-7A9C-4FE6-9452-51D4CB057F0C}" type="slidenum">
              <a:rPr lang="fr-FR" smtClean="0"/>
              <a:pPr/>
              <a:t>26</a:t>
            </a:fld>
            <a:endParaRPr lang="fr-FR"/>
          </a:p>
        </p:txBody>
      </p:sp>
      <p:sp>
        <p:nvSpPr>
          <p:cNvPr id="3" name="Espace réservé pour une image  2">
            <a:extLst>
              <a:ext uri="{FF2B5EF4-FFF2-40B4-BE49-F238E27FC236}">
                <a16:creationId xmlns:a16="http://schemas.microsoft.com/office/drawing/2014/main" id="{3379D774-685F-4652-9C9D-2AACC6E39CAA}"/>
              </a:ext>
            </a:extLst>
          </p:cNvPr>
          <p:cNvSpPr>
            <a:spLocks noGrp="1"/>
          </p:cNvSpPr>
          <p:nvPr>
            <p:ph type="pic" sz="quarter" idx="10"/>
          </p:nvPr>
        </p:nvSpPr>
        <p:spPr/>
      </p:sp>
      <p:sp>
        <p:nvSpPr>
          <p:cNvPr id="4" name="Espace réservé pour une image  3">
            <a:extLst>
              <a:ext uri="{FF2B5EF4-FFF2-40B4-BE49-F238E27FC236}">
                <a16:creationId xmlns:a16="http://schemas.microsoft.com/office/drawing/2014/main" id="{5B653C5F-C0B8-416E-B83E-B150C520A731}"/>
              </a:ext>
            </a:extLst>
          </p:cNvPr>
          <p:cNvSpPr>
            <a:spLocks noGrp="1"/>
          </p:cNvSpPr>
          <p:nvPr>
            <p:ph type="pic" sz="quarter" idx="11"/>
          </p:nvPr>
        </p:nvSpPr>
        <p:spPr/>
      </p:sp>
      <p:sp>
        <p:nvSpPr>
          <p:cNvPr id="5" name="Espace réservé pour une image  4">
            <a:extLst>
              <a:ext uri="{FF2B5EF4-FFF2-40B4-BE49-F238E27FC236}">
                <a16:creationId xmlns:a16="http://schemas.microsoft.com/office/drawing/2014/main" id="{580A2D47-50E1-49C7-AD45-99E19B72DAD4}"/>
              </a:ext>
            </a:extLst>
          </p:cNvPr>
          <p:cNvSpPr>
            <a:spLocks noGrp="1"/>
          </p:cNvSpPr>
          <p:nvPr>
            <p:ph type="pic" sz="quarter" idx="12"/>
          </p:nvPr>
        </p:nvSpPr>
        <p:spPr/>
      </p:sp>
      <p:sp>
        <p:nvSpPr>
          <p:cNvPr id="6" name="Espace réservé pour une image  5">
            <a:extLst>
              <a:ext uri="{FF2B5EF4-FFF2-40B4-BE49-F238E27FC236}">
                <a16:creationId xmlns:a16="http://schemas.microsoft.com/office/drawing/2014/main" id="{151BA542-22EF-48D3-A485-9642F78A3C3C}"/>
              </a:ext>
            </a:extLst>
          </p:cNvPr>
          <p:cNvSpPr>
            <a:spLocks noGrp="1"/>
          </p:cNvSpPr>
          <p:nvPr>
            <p:ph type="pic" sz="quarter" idx="14"/>
          </p:nvPr>
        </p:nvSpPr>
        <p:spPr/>
      </p:sp>
      <p:sp>
        <p:nvSpPr>
          <p:cNvPr id="7" name="Espace réservé pour une image  6">
            <a:extLst>
              <a:ext uri="{FF2B5EF4-FFF2-40B4-BE49-F238E27FC236}">
                <a16:creationId xmlns:a16="http://schemas.microsoft.com/office/drawing/2014/main" id="{33AD5C6A-61BA-4AC6-96E3-1779F234A8E8}"/>
              </a:ext>
            </a:extLst>
          </p:cNvPr>
          <p:cNvSpPr>
            <a:spLocks noGrp="1"/>
          </p:cNvSpPr>
          <p:nvPr>
            <p:ph type="pic" sz="quarter" idx="15"/>
          </p:nvPr>
        </p:nvSpPr>
        <p:spPr/>
      </p:sp>
      <p:sp>
        <p:nvSpPr>
          <p:cNvPr id="8" name="Espace réservé du texte 7">
            <a:extLst>
              <a:ext uri="{FF2B5EF4-FFF2-40B4-BE49-F238E27FC236}">
                <a16:creationId xmlns:a16="http://schemas.microsoft.com/office/drawing/2014/main" id="{2B135D21-7FAE-4B28-98F4-BB86F0FF44D1}"/>
              </a:ext>
            </a:extLst>
          </p:cNvPr>
          <p:cNvSpPr>
            <a:spLocks noGrp="1"/>
          </p:cNvSpPr>
          <p:nvPr>
            <p:ph type="body" sz="quarter" idx="18"/>
          </p:nvPr>
        </p:nvSpPr>
        <p:spPr/>
        <p:txBody>
          <a:bodyPr/>
          <a:lstStyle/>
          <a:p>
            <a:endParaRPr lang="fr-FR"/>
          </a:p>
        </p:txBody>
      </p:sp>
      <p:sp>
        <p:nvSpPr>
          <p:cNvPr id="9" name="Espace réservé du texte 8">
            <a:extLst>
              <a:ext uri="{FF2B5EF4-FFF2-40B4-BE49-F238E27FC236}">
                <a16:creationId xmlns:a16="http://schemas.microsoft.com/office/drawing/2014/main" id="{F5A0C1CD-AB64-4889-A731-4B5BEFFD307B}"/>
              </a:ext>
            </a:extLst>
          </p:cNvPr>
          <p:cNvSpPr>
            <a:spLocks noGrp="1"/>
          </p:cNvSpPr>
          <p:nvPr>
            <p:ph type="body" sz="quarter" idx="19"/>
          </p:nvPr>
        </p:nvSpPr>
        <p:spPr/>
        <p:txBody>
          <a:bodyPr/>
          <a:lstStyle/>
          <a:p>
            <a:endParaRPr lang="fr-FR"/>
          </a:p>
        </p:txBody>
      </p:sp>
      <p:sp>
        <p:nvSpPr>
          <p:cNvPr id="10" name="Espace réservé du texte 9">
            <a:extLst>
              <a:ext uri="{FF2B5EF4-FFF2-40B4-BE49-F238E27FC236}">
                <a16:creationId xmlns:a16="http://schemas.microsoft.com/office/drawing/2014/main" id="{D50F07FB-CA77-4BBD-AB88-B75BFAD3334A}"/>
              </a:ext>
            </a:extLst>
          </p:cNvPr>
          <p:cNvSpPr>
            <a:spLocks noGrp="1"/>
          </p:cNvSpPr>
          <p:nvPr>
            <p:ph type="body" sz="quarter" idx="20"/>
          </p:nvPr>
        </p:nvSpPr>
        <p:spPr/>
        <p:txBody>
          <a:bodyPr/>
          <a:lstStyle/>
          <a:p>
            <a:endParaRPr lang="fr-FR"/>
          </a:p>
        </p:txBody>
      </p:sp>
      <p:sp>
        <p:nvSpPr>
          <p:cNvPr id="11" name="Espace réservé du texte 10">
            <a:extLst>
              <a:ext uri="{FF2B5EF4-FFF2-40B4-BE49-F238E27FC236}">
                <a16:creationId xmlns:a16="http://schemas.microsoft.com/office/drawing/2014/main" id="{5CAD8F60-6527-40C2-82F7-A4E5CD55578F}"/>
              </a:ext>
            </a:extLst>
          </p:cNvPr>
          <p:cNvSpPr>
            <a:spLocks noGrp="1"/>
          </p:cNvSpPr>
          <p:nvPr>
            <p:ph type="body" sz="quarter" idx="21"/>
          </p:nvPr>
        </p:nvSpPr>
        <p:spPr/>
        <p:txBody>
          <a:bodyPr/>
          <a:lstStyle/>
          <a:p>
            <a:endParaRPr lang="fr-FR"/>
          </a:p>
        </p:txBody>
      </p:sp>
      <p:sp>
        <p:nvSpPr>
          <p:cNvPr id="12" name="Espace réservé du texte 11">
            <a:extLst>
              <a:ext uri="{FF2B5EF4-FFF2-40B4-BE49-F238E27FC236}">
                <a16:creationId xmlns:a16="http://schemas.microsoft.com/office/drawing/2014/main" id="{7EB59188-F798-4D95-AAA3-EE1EE5369CF8}"/>
              </a:ext>
            </a:extLst>
          </p:cNvPr>
          <p:cNvSpPr>
            <a:spLocks noGrp="1"/>
          </p:cNvSpPr>
          <p:nvPr>
            <p:ph type="body" sz="quarter" idx="22"/>
          </p:nvPr>
        </p:nvSpPr>
        <p:spPr/>
        <p:txBody>
          <a:bodyPr/>
          <a:lstStyle/>
          <a:p>
            <a:endParaRPr lang="fr-FR"/>
          </a:p>
        </p:txBody>
      </p:sp>
      <p:sp>
        <p:nvSpPr>
          <p:cNvPr id="13" name="Espace réservé du texte 12">
            <a:extLst>
              <a:ext uri="{FF2B5EF4-FFF2-40B4-BE49-F238E27FC236}">
                <a16:creationId xmlns:a16="http://schemas.microsoft.com/office/drawing/2014/main" id="{0296241C-6D43-4EFB-88DB-61D043590622}"/>
              </a:ext>
            </a:extLst>
          </p:cNvPr>
          <p:cNvSpPr>
            <a:spLocks noGrp="1"/>
          </p:cNvSpPr>
          <p:nvPr>
            <p:ph type="body" sz="quarter" idx="23"/>
          </p:nvPr>
        </p:nvSpPr>
        <p:spPr/>
        <p:txBody>
          <a:bodyPr/>
          <a:lstStyle/>
          <a:p>
            <a:endParaRPr lang="fr-FR"/>
          </a:p>
        </p:txBody>
      </p:sp>
      <p:sp>
        <p:nvSpPr>
          <p:cNvPr id="14" name="Espace réservé du texte 13">
            <a:extLst>
              <a:ext uri="{FF2B5EF4-FFF2-40B4-BE49-F238E27FC236}">
                <a16:creationId xmlns:a16="http://schemas.microsoft.com/office/drawing/2014/main" id="{2DD8B854-4366-416B-A58C-16FE80A439E2}"/>
              </a:ext>
            </a:extLst>
          </p:cNvPr>
          <p:cNvSpPr>
            <a:spLocks noGrp="1"/>
          </p:cNvSpPr>
          <p:nvPr>
            <p:ph type="body" sz="quarter" idx="26"/>
          </p:nvPr>
        </p:nvSpPr>
        <p:spPr/>
        <p:txBody>
          <a:bodyPr/>
          <a:lstStyle/>
          <a:p>
            <a:endParaRPr lang="fr-FR"/>
          </a:p>
        </p:txBody>
      </p:sp>
      <p:sp>
        <p:nvSpPr>
          <p:cNvPr id="15" name="Espace réservé du texte 14">
            <a:extLst>
              <a:ext uri="{FF2B5EF4-FFF2-40B4-BE49-F238E27FC236}">
                <a16:creationId xmlns:a16="http://schemas.microsoft.com/office/drawing/2014/main" id="{5D269827-4AE6-4576-B9D6-A960F2395180}"/>
              </a:ext>
            </a:extLst>
          </p:cNvPr>
          <p:cNvSpPr>
            <a:spLocks noGrp="1"/>
          </p:cNvSpPr>
          <p:nvPr>
            <p:ph type="body" sz="quarter" idx="27"/>
          </p:nvPr>
        </p:nvSpPr>
        <p:spPr/>
        <p:txBody>
          <a:bodyPr/>
          <a:lstStyle/>
          <a:p>
            <a:endParaRPr lang="fr-FR"/>
          </a:p>
        </p:txBody>
      </p:sp>
      <p:sp>
        <p:nvSpPr>
          <p:cNvPr id="16" name="Espace réservé du texte 15">
            <a:extLst>
              <a:ext uri="{FF2B5EF4-FFF2-40B4-BE49-F238E27FC236}">
                <a16:creationId xmlns:a16="http://schemas.microsoft.com/office/drawing/2014/main" id="{8DD2A3CE-8566-42E1-89D9-3105F43C5667}"/>
              </a:ext>
            </a:extLst>
          </p:cNvPr>
          <p:cNvSpPr>
            <a:spLocks noGrp="1"/>
          </p:cNvSpPr>
          <p:nvPr>
            <p:ph type="body" sz="quarter" idx="28"/>
          </p:nvPr>
        </p:nvSpPr>
        <p:spPr/>
        <p:txBody>
          <a:bodyPr/>
          <a:lstStyle/>
          <a:p>
            <a:endParaRPr lang="fr-FR"/>
          </a:p>
        </p:txBody>
      </p:sp>
      <p:sp>
        <p:nvSpPr>
          <p:cNvPr id="17" name="Espace réservé du texte 16">
            <a:extLst>
              <a:ext uri="{FF2B5EF4-FFF2-40B4-BE49-F238E27FC236}">
                <a16:creationId xmlns:a16="http://schemas.microsoft.com/office/drawing/2014/main" id="{5C8849CE-1011-4BDD-84DE-F08FD10EC276}"/>
              </a:ext>
            </a:extLst>
          </p:cNvPr>
          <p:cNvSpPr>
            <a:spLocks noGrp="1"/>
          </p:cNvSpPr>
          <p:nvPr>
            <p:ph type="body" sz="quarter" idx="29"/>
          </p:nvPr>
        </p:nvSpPr>
        <p:spPr/>
        <p:txBody>
          <a:bodyPr/>
          <a:lstStyle/>
          <a:p>
            <a:endParaRPr lang="fr-FR"/>
          </a:p>
        </p:txBody>
      </p:sp>
      <p:sp>
        <p:nvSpPr>
          <p:cNvPr id="18" name="Titre 17">
            <a:extLst>
              <a:ext uri="{FF2B5EF4-FFF2-40B4-BE49-F238E27FC236}">
                <a16:creationId xmlns:a16="http://schemas.microsoft.com/office/drawing/2014/main" id="{0CAB2CF7-618D-4D0F-AF7B-EC8B70B97C01}"/>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188824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0D21961-C1E5-4B6C-B761-94E17F2535D2}"/>
              </a:ext>
            </a:extLst>
          </p:cNvPr>
          <p:cNvSpPr>
            <a:spLocks noGrp="1"/>
          </p:cNvSpPr>
          <p:nvPr>
            <p:ph type="sldNum" sz="quarter" idx="4"/>
          </p:nvPr>
        </p:nvSpPr>
        <p:spPr/>
        <p:txBody>
          <a:bodyPr/>
          <a:lstStyle/>
          <a:p>
            <a:fld id="{5C099187-7A9C-4FE6-9452-51D4CB057F0C}" type="slidenum">
              <a:rPr lang="fr-FR" smtClean="0"/>
              <a:pPr/>
              <a:t>27</a:t>
            </a:fld>
            <a:endParaRPr lang="fr-FR"/>
          </a:p>
        </p:txBody>
      </p:sp>
      <p:sp>
        <p:nvSpPr>
          <p:cNvPr id="3" name="Espace réservé pour une image  2">
            <a:extLst>
              <a:ext uri="{FF2B5EF4-FFF2-40B4-BE49-F238E27FC236}">
                <a16:creationId xmlns:a16="http://schemas.microsoft.com/office/drawing/2014/main" id="{724FE063-FD9D-4787-90B8-AD058D094740}"/>
              </a:ext>
            </a:extLst>
          </p:cNvPr>
          <p:cNvSpPr>
            <a:spLocks noGrp="1"/>
          </p:cNvSpPr>
          <p:nvPr>
            <p:ph type="pic" sz="quarter" idx="10"/>
          </p:nvPr>
        </p:nvSpPr>
        <p:spPr/>
      </p:sp>
      <p:sp>
        <p:nvSpPr>
          <p:cNvPr id="4" name="Espace réservé pour une image  3">
            <a:extLst>
              <a:ext uri="{FF2B5EF4-FFF2-40B4-BE49-F238E27FC236}">
                <a16:creationId xmlns:a16="http://schemas.microsoft.com/office/drawing/2014/main" id="{FE805293-6871-4830-8334-E3F07458A328}"/>
              </a:ext>
            </a:extLst>
          </p:cNvPr>
          <p:cNvSpPr>
            <a:spLocks noGrp="1"/>
          </p:cNvSpPr>
          <p:nvPr>
            <p:ph type="pic" sz="quarter" idx="11"/>
          </p:nvPr>
        </p:nvSpPr>
        <p:spPr/>
      </p:sp>
      <p:sp>
        <p:nvSpPr>
          <p:cNvPr id="5" name="Espace réservé pour une image  4">
            <a:extLst>
              <a:ext uri="{FF2B5EF4-FFF2-40B4-BE49-F238E27FC236}">
                <a16:creationId xmlns:a16="http://schemas.microsoft.com/office/drawing/2014/main" id="{90C48104-21CD-4254-A700-C7EFB5C1953A}"/>
              </a:ext>
            </a:extLst>
          </p:cNvPr>
          <p:cNvSpPr>
            <a:spLocks noGrp="1"/>
          </p:cNvSpPr>
          <p:nvPr>
            <p:ph type="pic" sz="quarter" idx="12"/>
          </p:nvPr>
        </p:nvSpPr>
        <p:spPr/>
      </p:sp>
      <p:sp>
        <p:nvSpPr>
          <p:cNvPr id="6" name="Espace réservé pour une image  5">
            <a:extLst>
              <a:ext uri="{FF2B5EF4-FFF2-40B4-BE49-F238E27FC236}">
                <a16:creationId xmlns:a16="http://schemas.microsoft.com/office/drawing/2014/main" id="{B9B07CF5-18C7-4982-8339-66AA20D64829}"/>
              </a:ext>
            </a:extLst>
          </p:cNvPr>
          <p:cNvSpPr>
            <a:spLocks noGrp="1"/>
          </p:cNvSpPr>
          <p:nvPr>
            <p:ph type="pic" sz="quarter" idx="13"/>
          </p:nvPr>
        </p:nvSpPr>
        <p:spPr/>
      </p:sp>
      <p:sp>
        <p:nvSpPr>
          <p:cNvPr id="7" name="Espace réservé pour une image  6">
            <a:extLst>
              <a:ext uri="{FF2B5EF4-FFF2-40B4-BE49-F238E27FC236}">
                <a16:creationId xmlns:a16="http://schemas.microsoft.com/office/drawing/2014/main" id="{79462006-C83D-4B23-A2D0-14CD664B4D08}"/>
              </a:ext>
            </a:extLst>
          </p:cNvPr>
          <p:cNvSpPr>
            <a:spLocks noGrp="1"/>
          </p:cNvSpPr>
          <p:nvPr>
            <p:ph type="pic" sz="quarter" idx="14"/>
          </p:nvPr>
        </p:nvSpPr>
        <p:spPr/>
      </p:sp>
      <p:sp>
        <p:nvSpPr>
          <p:cNvPr id="8" name="Espace réservé pour une image  7">
            <a:extLst>
              <a:ext uri="{FF2B5EF4-FFF2-40B4-BE49-F238E27FC236}">
                <a16:creationId xmlns:a16="http://schemas.microsoft.com/office/drawing/2014/main" id="{E29B28F2-0C81-40FC-9C5F-D7EE84B92276}"/>
              </a:ext>
            </a:extLst>
          </p:cNvPr>
          <p:cNvSpPr>
            <a:spLocks noGrp="1"/>
          </p:cNvSpPr>
          <p:nvPr>
            <p:ph type="pic" sz="quarter" idx="15"/>
          </p:nvPr>
        </p:nvSpPr>
        <p:spPr/>
      </p:sp>
      <p:sp>
        <p:nvSpPr>
          <p:cNvPr id="9" name="Espace réservé pour une image  8">
            <a:extLst>
              <a:ext uri="{FF2B5EF4-FFF2-40B4-BE49-F238E27FC236}">
                <a16:creationId xmlns:a16="http://schemas.microsoft.com/office/drawing/2014/main" id="{94AAA33E-EA92-4702-8219-24DF6083D735}"/>
              </a:ext>
            </a:extLst>
          </p:cNvPr>
          <p:cNvSpPr>
            <a:spLocks noGrp="1"/>
          </p:cNvSpPr>
          <p:nvPr>
            <p:ph type="pic" sz="quarter" idx="16"/>
          </p:nvPr>
        </p:nvSpPr>
        <p:spPr/>
      </p:sp>
      <p:sp>
        <p:nvSpPr>
          <p:cNvPr id="10" name="Espace réservé pour une image  9">
            <a:extLst>
              <a:ext uri="{FF2B5EF4-FFF2-40B4-BE49-F238E27FC236}">
                <a16:creationId xmlns:a16="http://schemas.microsoft.com/office/drawing/2014/main" id="{18D7F6E6-B39C-420F-869B-0CCBA296F937}"/>
              </a:ext>
            </a:extLst>
          </p:cNvPr>
          <p:cNvSpPr>
            <a:spLocks noGrp="1"/>
          </p:cNvSpPr>
          <p:nvPr>
            <p:ph type="pic" sz="quarter" idx="17"/>
          </p:nvPr>
        </p:nvSpPr>
        <p:spPr/>
      </p:sp>
      <p:sp>
        <p:nvSpPr>
          <p:cNvPr id="11" name="Espace réservé du texte 10">
            <a:extLst>
              <a:ext uri="{FF2B5EF4-FFF2-40B4-BE49-F238E27FC236}">
                <a16:creationId xmlns:a16="http://schemas.microsoft.com/office/drawing/2014/main" id="{5CD39B68-17DF-4D1E-9C55-8BEA455E2402}"/>
              </a:ext>
            </a:extLst>
          </p:cNvPr>
          <p:cNvSpPr>
            <a:spLocks noGrp="1"/>
          </p:cNvSpPr>
          <p:nvPr>
            <p:ph type="body" sz="quarter" idx="18"/>
          </p:nvPr>
        </p:nvSpPr>
        <p:spPr/>
        <p:txBody>
          <a:bodyPr/>
          <a:lstStyle/>
          <a:p>
            <a:endParaRPr lang="fr-FR"/>
          </a:p>
        </p:txBody>
      </p:sp>
      <p:sp>
        <p:nvSpPr>
          <p:cNvPr id="12" name="Espace réservé du texte 11">
            <a:extLst>
              <a:ext uri="{FF2B5EF4-FFF2-40B4-BE49-F238E27FC236}">
                <a16:creationId xmlns:a16="http://schemas.microsoft.com/office/drawing/2014/main" id="{A7FC92CB-4CE4-4E3D-975F-BEC6D79714E5}"/>
              </a:ext>
            </a:extLst>
          </p:cNvPr>
          <p:cNvSpPr>
            <a:spLocks noGrp="1"/>
          </p:cNvSpPr>
          <p:nvPr>
            <p:ph type="body" sz="quarter" idx="19"/>
          </p:nvPr>
        </p:nvSpPr>
        <p:spPr/>
        <p:txBody>
          <a:bodyPr/>
          <a:lstStyle/>
          <a:p>
            <a:endParaRPr lang="fr-FR"/>
          </a:p>
        </p:txBody>
      </p:sp>
      <p:sp>
        <p:nvSpPr>
          <p:cNvPr id="13" name="Espace réservé du texte 12">
            <a:extLst>
              <a:ext uri="{FF2B5EF4-FFF2-40B4-BE49-F238E27FC236}">
                <a16:creationId xmlns:a16="http://schemas.microsoft.com/office/drawing/2014/main" id="{03D78B31-2D44-484A-9D49-34D31A447B21}"/>
              </a:ext>
            </a:extLst>
          </p:cNvPr>
          <p:cNvSpPr>
            <a:spLocks noGrp="1"/>
          </p:cNvSpPr>
          <p:nvPr>
            <p:ph type="body" sz="quarter" idx="20"/>
          </p:nvPr>
        </p:nvSpPr>
        <p:spPr/>
        <p:txBody>
          <a:bodyPr/>
          <a:lstStyle/>
          <a:p>
            <a:endParaRPr lang="fr-FR"/>
          </a:p>
        </p:txBody>
      </p:sp>
      <p:sp>
        <p:nvSpPr>
          <p:cNvPr id="14" name="Espace réservé du texte 13">
            <a:extLst>
              <a:ext uri="{FF2B5EF4-FFF2-40B4-BE49-F238E27FC236}">
                <a16:creationId xmlns:a16="http://schemas.microsoft.com/office/drawing/2014/main" id="{017AA541-6B86-4E30-8DD8-9209BF6B7343}"/>
              </a:ext>
            </a:extLst>
          </p:cNvPr>
          <p:cNvSpPr>
            <a:spLocks noGrp="1"/>
          </p:cNvSpPr>
          <p:nvPr>
            <p:ph type="body" sz="quarter" idx="21"/>
          </p:nvPr>
        </p:nvSpPr>
        <p:spPr/>
        <p:txBody>
          <a:bodyPr/>
          <a:lstStyle/>
          <a:p>
            <a:endParaRPr lang="fr-FR"/>
          </a:p>
        </p:txBody>
      </p:sp>
      <p:sp>
        <p:nvSpPr>
          <p:cNvPr id="15" name="Espace réservé du texte 14">
            <a:extLst>
              <a:ext uri="{FF2B5EF4-FFF2-40B4-BE49-F238E27FC236}">
                <a16:creationId xmlns:a16="http://schemas.microsoft.com/office/drawing/2014/main" id="{985FE018-C23B-45DA-9751-4B930E9CEA57}"/>
              </a:ext>
            </a:extLst>
          </p:cNvPr>
          <p:cNvSpPr>
            <a:spLocks noGrp="1"/>
          </p:cNvSpPr>
          <p:nvPr>
            <p:ph type="body" sz="quarter" idx="22"/>
          </p:nvPr>
        </p:nvSpPr>
        <p:spPr/>
        <p:txBody>
          <a:bodyPr/>
          <a:lstStyle/>
          <a:p>
            <a:endParaRPr lang="fr-FR"/>
          </a:p>
        </p:txBody>
      </p:sp>
      <p:sp>
        <p:nvSpPr>
          <p:cNvPr id="16" name="Espace réservé du texte 15">
            <a:extLst>
              <a:ext uri="{FF2B5EF4-FFF2-40B4-BE49-F238E27FC236}">
                <a16:creationId xmlns:a16="http://schemas.microsoft.com/office/drawing/2014/main" id="{8E154C02-8E24-4AA9-91F3-EEADE3F51E69}"/>
              </a:ext>
            </a:extLst>
          </p:cNvPr>
          <p:cNvSpPr>
            <a:spLocks noGrp="1"/>
          </p:cNvSpPr>
          <p:nvPr>
            <p:ph type="body" sz="quarter" idx="23"/>
          </p:nvPr>
        </p:nvSpPr>
        <p:spPr/>
        <p:txBody>
          <a:bodyPr/>
          <a:lstStyle/>
          <a:p>
            <a:endParaRPr lang="fr-FR"/>
          </a:p>
        </p:txBody>
      </p:sp>
      <p:sp>
        <p:nvSpPr>
          <p:cNvPr id="17" name="Espace réservé du texte 16">
            <a:extLst>
              <a:ext uri="{FF2B5EF4-FFF2-40B4-BE49-F238E27FC236}">
                <a16:creationId xmlns:a16="http://schemas.microsoft.com/office/drawing/2014/main" id="{B4DBF7C2-484E-4A64-93D1-193F9246B0F2}"/>
              </a:ext>
            </a:extLst>
          </p:cNvPr>
          <p:cNvSpPr>
            <a:spLocks noGrp="1"/>
          </p:cNvSpPr>
          <p:nvPr>
            <p:ph type="body" sz="quarter" idx="24"/>
          </p:nvPr>
        </p:nvSpPr>
        <p:spPr/>
        <p:txBody>
          <a:bodyPr/>
          <a:lstStyle/>
          <a:p>
            <a:endParaRPr lang="fr-FR"/>
          </a:p>
        </p:txBody>
      </p:sp>
      <p:sp>
        <p:nvSpPr>
          <p:cNvPr id="18" name="Espace réservé du texte 17">
            <a:extLst>
              <a:ext uri="{FF2B5EF4-FFF2-40B4-BE49-F238E27FC236}">
                <a16:creationId xmlns:a16="http://schemas.microsoft.com/office/drawing/2014/main" id="{1BC0D5EA-464F-49FE-8C14-2CC41FADE605}"/>
              </a:ext>
            </a:extLst>
          </p:cNvPr>
          <p:cNvSpPr>
            <a:spLocks noGrp="1"/>
          </p:cNvSpPr>
          <p:nvPr>
            <p:ph type="body" sz="quarter" idx="25"/>
          </p:nvPr>
        </p:nvSpPr>
        <p:spPr/>
        <p:txBody>
          <a:bodyPr/>
          <a:lstStyle/>
          <a:p>
            <a:endParaRPr lang="fr-FR"/>
          </a:p>
        </p:txBody>
      </p:sp>
      <p:sp>
        <p:nvSpPr>
          <p:cNvPr id="19" name="Espace réservé du texte 18">
            <a:extLst>
              <a:ext uri="{FF2B5EF4-FFF2-40B4-BE49-F238E27FC236}">
                <a16:creationId xmlns:a16="http://schemas.microsoft.com/office/drawing/2014/main" id="{8B0E0A64-C9D2-481A-9B68-FB26333A29F6}"/>
              </a:ext>
            </a:extLst>
          </p:cNvPr>
          <p:cNvSpPr>
            <a:spLocks noGrp="1"/>
          </p:cNvSpPr>
          <p:nvPr>
            <p:ph type="body" sz="quarter" idx="26"/>
          </p:nvPr>
        </p:nvSpPr>
        <p:spPr/>
        <p:txBody>
          <a:bodyPr/>
          <a:lstStyle/>
          <a:p>
            <a:endParaRPr lang="fr-FR"/>
          </a:p>
        </p:txBody>
      </p:sp>
      <p:sp>
        <p:nvSpPr>
          <p:cNvPr id="20" name="Espace réservé du texte 19">
            <a:extLst>
              <a:ext uri="{FF2B5EF4-FFF2-40B4-BE49-F238E27FC236}">
                <a16:creationId xmlns:a16="http://schemas.microsoft.com/office/drawing/2014/main" id="{789204F1-7943-47C6-91C8-B29E82C647A7}"/>
              </a:ext>
            </a:extLst>
          </p:cNvPr>
          <p:cNvSpPr>
            <a:spLocks noGrp="1"/>
          </p:cNvSpPr>
          <p:nvPr>
            <p:ph type="body" sz="quarter" idx="27"/>
          </p:nvPr>
        </p:nvSpPr>
        <p:spPr/>
        <p:txBody>
          <a:bodyPr/>
          <a:lstStyle/>
          <a:p>
            <a:endParaRPr lang="fr-FR"/>
          </a:p>
        </p:txBody>
      </p:sp>
      <p:sp>
        <p:nvSpPr>
          <p:cNvPr id="21" name="Espace réservé du texte 20">
            <a:extLst>
              <a:ext uri="{FF2B5EF4-FFF2-40B4-BE49-F238E27FC236}">
                <a16:creationId xmlns:a16="http://schemas.microsoft.com/office/drawing/2014/main" id="{4665C794-5D38-4ECA-95E0-EE506A81EFC6}"/>
              </a:ext>
            </a:extLst>
          </p:cNvPr>
          <p:cNvSpPr>
            <a:spLocks noGrp="1"/>
          </p:cNvSpPr>
          <p:nvPr>
            <p:ph type="body" sz="quarter" idx="28"/>
          </p:nvPr>
        </p:nvSpPr>
        <p:spPr/>
        <p:txBody>
          <a:bodyPr/>
          <a:lstStyle/>
          <a:p>
            <a:endParaRPr lang="fr-FR"/>
          </a:p>
        </p:txBody>
      </p:sp>
      <p:sp>
        <p:nvSpPr>
          <p:cNvPr id="22" name="Espace réservé du texte 21">
            <a:extLst>
              <a:ext uri="{FF2B5EF4-FFF2-40B4-BE49-F238E27FC236}">
                <a16:creationId xmlns:a16="http://schemas.microsoft.com/office/drawing/2014/main" id="{66E727A9-D276-48EB-BB9F-E6E6EB297EE8}"/>
              </a:ext>
            </a:extLst>
          </p:cNvPr>
          <p:cNvSpPr>
            <a:spLocks noGrp="1"/>
          </p:cNvSpPr>
          <p:nvPr>
            <p:ph type="body" sz="quarter" idx="29"/>
          </p:nvPr>
        </p:nvSpPr>
        <p:spPr/>
        <p:txBody>
          <a:bodyPr/>
          <a:lstStyle/>
          <a:p>
            <a:endParaRPr lang="fr-FR"/>
          </a:p>
        </p:txBody>
      </p:sp>
      <p:sp>
        <p:nvSpPr>
          <p:cNvPr id="23" name="Espace réservé du texte 22">
            <a:extLst>
              <a:ext uri="{FF2B5EF4-FFF2-40B4-BE49-F238E27FC236}">
                <a16:creationId xmlns:a16="http://schemas.microsoft.com/office/drawing/2014/main" id="{B6DE50A7-4817-4408-A55B-1C3182CEB29B}"/>
              </a:ext>
            </a:extLst>
          </p:cNvPr>
          <p:cNvSpPr>
            <a:spLocks noGrp="1"/>
          </p:cNvSpPr>
          <p:nvPr>
            <p:ph type="body" sz="quarter" idx="30"/>
          </p:nvPr>
        </p:nvSpPr>
        <p:spPr/>
        <p:txBody>
          <a:bodyPr/>
          <a:lstStyle/>
          <a:p>
            <a:endParaRPr lang="fr-FR"/>
          </a:p>
        </p:txBody>
      </p:sp>
      <p:sp>
        <p:nvSpPr>
          <p:cNvPr id="24" name="Espace réservé du texte 23">
            <a:extLst>
              <a:ext uri="{FF2B5EF4-FFF2-40B4-BE49-F238E27FC236}">
                <a16:creationId xmlns:a16="http://schemas.microsoft.com/office/drawing/2014/main" id="{C21C1643-4A77-4B07-8656-C7A90005142F}"/>
              </a:ext>
            </a:extLst>
          </p:cNvPr>
          <p:cNvSpPr>
            <a:spLocks noGrp="1"/>
          </p:cNvSpPr>
          <p:nvPr>
            <p:ph type="body" sz="quarter" idx="31"/>
          </p:nvPr>
        </p:nvSpPr>
        <p:spPr/>
        <p:txBody>
          <a:bodyPr/>
          <a:lstStyle/>
          <a:p>
            <a:endParaRPr lang="fr-FR"/>
          </a:p>
        </p:txBody>
      </p:sp>
      <p:sp>
        <p:nvSpPr>
          <p:cNvPr id="25" name="Espace réservé du texte 24">
            <a:extLst>
              <a:ext uri="{FF2B5EF4-FFF2-40B4-BE49-F238E27FC236}">
                <a16:creationId xmlns:a16="http://schemas.microsoft.com/office/drawing/2014/main" id="{26400870-82D0-48D9-97B9-809E073BD78D}"/>
              </a:ext>
            </a:extLst>
          </p:cNvPr>
          <p:cNvSpPr>
            <a:spLocks noGrp="1"/>
          </p:cNvSpPr>
          <p:nvPr>
            <p:ph type="body" sz="quarter" idx="32"/>
          </p:nvPr>
        </p:nvSpPr>
        <p:spPr/>
        <p:txBody>
          <a:bodyPr/>
          <a:lstStyle/>
          <a:p>
            <a:endParaRPr lang="fr-FR"/>
          </a:p>
        </p:txBody>
      </p:sp>
      <p:sp>
        <p:nvSpPr>
          <p:cNvPr id="26" name="Espace réservé du texte 25">
            <a:extLst>
              <a:ext uri="{FF2B5EF4-FFF2-40B4-BE49-F238E27FC236}">
                <a16:creationId xmlns:a16="http://schemas.microsoft.com/office/drawing/2014/main" id="{2BBD738A-38CA-4AC1-AA10-BD62AF2D8E90}"/>
              </a:ext>
            </a:extLst>
          </p:cNvPr>
          <p:cNvSpPr>
            <a:spLocks noGrp="1"/>
          </p:cNvSpPr>
          <p:nvPr>
            <p:ph type="body" sz="quarter" idx="33"/>
          </p:nvPr>
        </p:nvSpPr>
        <p:spPr/>
        <p:txBody>
          <a:bodyPr/>
          <a:lstStyle/>
          <a:p>
            <a:endParaRPr lang="fr-FR"/>
          </a:p>
        </p:txBody>
      </p:sp>
      <p:sp>
        <p:nvSpPr>
          <p:cNvPr id="27" name="Titre 26">
            <a:extLst>
              <a:ext uri="{FF2B5EF4-FFF2-40B4-BE49-F238E27FC236}">
                <a16:creationId xmlns:a16="http://schemas.microsoft.com/office/drawing/2014/main" id="{FE5BBE48-E9D2-4E7A-B17A-CC65149A5B9C}"/>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3466144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448DE25-E111-4C2A-AFA2-9650BB2418AC}"/>
              </a:ext>
            </a:extLst>
          </p:cNvPr>
          <p:cNvSpPr>
            <a:spLocks noGrp="1"/>
          </p:cNvSpPr>
          <p:nvPr>
            <p:ph type="sldNum" sz="quarter" idx="4"/>
          </p:nvPr>
        </p:nvSpPr>
        <p:spPr/>
        <p:txBody>
          <a:bodyPr/>
          <a:lstStyle/>
          <a:p>
            <a:fld id="{5C099187-7A9C-4FE6-9452-51D4CB057F0C}" type="slidenum">
              <a:rPr lang="fr-FR" smtClean="0"/>
              <a:pPr/>
              <a:t>28</a:t>
            </a:fld>
            <a:endParaRPr lang="fr-FR"/>
          </a:p>
        </p:txBody>
      </p:sp>
      <p:sp>
        <p:nvSpPr>
          <p:cNvPr id="3" name="Titre 2">
            <a:extLst>
              <a:ext uri="{FF2B5EF4-FFF2-40B4-BE49-F238E27FC236}">
                <a16:creationId xmlns:a16="http://schemas.microsoft.com/office/drawing/2014/main" id="{F9B6D9BE-0F7A-4A58-B91A-64644E94765F}"/>
              </a:ext>
            </a:extLst>
          </p:cNvPr>
          <p:cNvSpPr>
            <a:spLocks noGrp="1"/>
          </p:cNvSpPr>
          <p:nvPr>
            <p:ph type="title"/>
          </p:nvPr>
        </p:nvSpPr>
        <p:spPr/>
        <p:txBody>
          <a:bodyPr/>
          <a:lstStyle/>
          <a:p>
            <a:endParaRPr lang="fr-FR"/>
          </a:p>
        </p:txBody>
      </p:sp>
      <p:sp>
        <p:nvSpPr>
          <p:cNvPr id="4" name="Espace réservé pour une image  3">
            <a:extLst>
              <a:ext uri="{FF2B5EF4-FFF2-40B4-BE49-F238E27FC236}">
                <a16:creationId xmlns:a16="http://schemas.microsoft.com/office/drawing/2014/main" id="{396A421E-8747-47FF-957A-C83CF5CE6FD6}"/>
              </a:ext>
            </a:extLst>
          </p:cNvPr>
          <p:cNvSpPr>
            <a:spLocks noGrp="1"/>
          </p:cNvSpPr>
          <p:nvPr>
            <p:ph type="pic" sz="quarter" idx="56"/>
          </p:nvPr>
        </p:nvSpPr>
        <p:spPr/>
      </p:sp>
      <p:sp>
        <p:nvSpPr>
          <p:cNvPr id="5" name="Espace réservé du texte 4">
            <a:extLst>
              <a:ext uri="{FF2B5EF4-FFF2-40B4-BE49-F238E27FC236}">
                <a16:creationId xmlns:a16="http://schemas.microsoft.com/office/drawing/2014/main" id="{244493CD-89D5-4711-AF51-0C4221104842}"/>
              </a:ext>
            </a:extLst>
          </p:cNvPr>
          <p:cNvSpPr>
            <a:spLocks noGrp="1"/>
          </p:cNvSpPr>
          <p:nvPr>
            <p:ph type="body" sz="quarter" idx="18"/>
          </p:nvPr>
        </p:nvSpPr>
        <p:spPr/>
        <p:txBody>
          <a:bodyPr/>
          <a:lstStyle/>
          <a:p>
            <a:endParaRPr lang="fr-FR"/>
          </a:p>
        </p:txBody>
      </p:sp>
      <p:sp>
        <p:nvSpPr>
          <p:cNvPr id="6" name="Espace réservé pour une image  5">
            <a:extLst>
              <a:ext uri="{FF2B5EF4-FFF2-40B4-BE49-F238E27FC236}">
                <a16:creationId xmlns:a16="http://schemas.microsoft.com/office/drawing/2014/main" id="{3DDD8365-4D1C-4D49-8F17-58978E7E5C78}"/>
              </a:ext>
            </a:extLst>
          </p:cNvPr>
          <p:cNvSpPr>
            <a:spLocks noGrp="1"/>
          </p:cNvSpPr>
          <p:nvPr>
            <p:ph type="pic" sz="quarter" idx="59"/>
          </p:nvPr>
        </p:nvSpPr>
        <p:spPr/>
      </p:sp>
      <p:sp>
        <p:nvSpPr>
          <p:cNvPr id="7" name="Espace réservé du texte 6">
            <a:extLst>
              <a:ext uri="{FF2B5EF4-FFF2-40B4-BE49-F238E27FC236}">
                <a16:creationId xmlns:a16="http://schemas.microsoft.com/office/drawing/2014/main" id="{A31BA5CB-64FC-4B53-9448-34F5309FB746}"/>
              </a:ext>
            </a:extLst>
          </p:cNvPr>
          <p:cNvSpPr>
            <a:spLocks noGrp="1"/>
          </p:cNvSpPr>
          <p:nvPr>
            <p:ph type="body" sz="quarter" idx="60"/>
          </p:nvPr>
        </p:nvSpPr>
        <p:spPr/>
        <p:txBody>
          <a:bodyPr/>
          <a:lstStyle/>
          <a:p>
            <a:endParaRPr lang="fr-FR"/>
          </a:p>
        </p:txBody>
      </p:sp>
      <p:sp>
        <p:nvSpPr>
          <p:cNvPr id="8" name="Espace réservé pour une image  7">
            <a:extLst>
              <a:ext uri="{FF2B5EF4-FFF2-40B4-BE49-F238E27FC236}">
                <a16:creationId xmlns:a16="http://schemas.microsoft.com/office/drawing/2014/main" id="{9E6C1BEC-6D60-4D57-998E-ECD739B6E423}"/>
              </a:ext>
            </a:extLst>
          </p:cNvPr>
          <p:cNvSpPr>
            <a:spLocks noGrp="1"/>
          </p:cNvSpPr>
          <p:nvPr>
            <p:ph type="pic" sz="quarter" idx="61"/>
          </p:nvPr>
        </p:nvSpPr>
        <p:spPr/>
      </p:sp>
      <p:sp>
        <p:nvSpPr>
          <p:cNvPr id="9" name="Espace réservé du texte 8">
            <a:extLst>
              <a:ext uri="{FF2B5EF4-FFF2-40B4-BE49-F238E27FC236}">
                <a16:creationId xmlns:a16="http://schemas.microsoft.com/office/drawing/2014/main" id="{1F33FA8F-4B36-440D-B5BF-F9681D21476A}"/>
              </a:ext>
            </a:extLst>
          </p:cNvPr>
          <p:cNvSpPr>
            <a:spLocks noGrp="1"/>
          </p:cNvSpPr>
          <p:nvPr>
            <p:ph type="body" sz="quarter" idx="62"/>
          </p:nvPr>
        </p:nvSpPr>
        <p:spPr/>
        <p:txBody>
          <a:bodyPr/>
          <a:lstStyle/>
          <a:p>
            <a:endParaRPr lang="fr-FR"/>
          </a:p>
        </p:txBody>
      </p:sp>
      <p:sp>
        <p:nvSpPr>
          <p:cNvPr id="10" name="Espace réservé pour une image  9">
            <a:extLst>
              <a:ext uri="{FF2B5EF4-FFF2-40B4-BE49-F238E27FC236}">
                <a16:creationId xmlns:a16="http://schemas.microsoft.com/office/drawing/2014/main" id="{109E1549-D4B0-4F0C-8228-F77452C83F5F}"/>
              </a:ext>
            </a:extLst>
          </p:cNvPr>
          <p:cNvSpPr>
            <a:spLocks noGrp="1"/>
          </p:cNvSpPr>
          <p:nvPr>
            <p:ph type="pic" sz="quarter" idx="63"/>
          </p:nvPr>
        </p:nvSpPr>
        <p:spPr/>
      </p:sp>
      <p:sp>
        <p:nvSpPr>
          <p:cNvPr id="11" name="Espace réservé du texte 10">
            <a:extLst>
              <a:ext uri="{FF2B5EF4-FFF2-40B4-BE49-F238E27FC236}">
                <a16:creationId xmlns:a16="http://schemas.microsoft.com/office/drawing/2014/main" id="{15DC2095-BBCC-400C-8988-62F3031EAF8F}"/>
              </a:ext>
            </a:extLst>
          </p:cNvPr>
          <p:cNvSpPr>
            <a:spLocks noGrp="1"/>
          </p:cNvSpPr>
          <p:nvPr>
            <p:ph type="body" sz="quarter" idx="64"/>
          </p:nvPr>
        </p:nvSpPr>
        <p:spPr/>
        <p:txBody>
          <a:bodyPr/>
          <a:lstStyle/>
          <a:p>
            <a:endParaRPr lang="fr-FR"/>
          </a:p>
        </p:txBody>
      </p:sp>
      <p:sp>
        <p:nvSpPr>
          <p:cNvPr id="12" name="Espace réservé pour une image  11">
            <a:extLst>
              <a:ext uri="{FF2B5EF4-FFF2-40B4-BE49-F238E27FC236}">
                <a16:creationId xmlns:a16="http://schemas.microsoft.com/office/drawing/2014/main" id="{FE8FB75E-A744-42CD-AE54-21D53812BB48}"/>
              </a:ext>
            </a:extLst>
          </p:cNvPr>
          <p:cNvSpPr>
            <a:spLocks noGrp="1"/>
          </p:cNvSpPr>
          <p:nvPr>
            <p:ph type="pic" sz="quarter" idx="65"/>
          </p:nvPr>
        </p:nvSpPr>
        <p:spPr/>
      </p:sp>
      <p:sp>
        <p:nvSpPr>
          <p:cNvPr id="13" name="Espace réservé du texte 12">
            <a:extLst>
              <a:ext uri="{FF2B5EF4-FFF2-40B4-BE49-F238E27FC236}">
                <a16:creationId xmlns:a16="http://schemas.microsoft.com/office/drawing/2014/main" id="{F92CAB77-AF2E-42C8-AE2B-0C73359DE44E}"/>
              </a:ext>
            </a:extLst>
          </p:cNvPr>
          <p:cNvSpPr>
            <a:spLocks noGrp="1"/>
          </p:cNvSpPr>
          <p:nvPr>
            <p:ph type="body" sz="quarter" idx="66"/>
          </p:nvPr>
        </p:nvSpPr>
        <p:spPr/>
        <p:txBody>
          <a:bodyPr/>
          <a:lstStyle/>
          <a:p>
            <a:endParaRPr lang="fr-FR"/>
          </a:p>
        </p:txBody>
      </p:sp>
      <p:sp>
        <p:nvSpPr>
          <p:cNvPr id="14" name="Espace réservé pour une image  13">
            <a:extLst>
              <a:ext uri="{FF2B5EF4-FFF2-40B4-BE49-F238E27FC236}">
                <a16:creationId xmlns:a16="http://schemas.microsoft.com/office/drawing/2014/main" id="{425283F2-9F83-4A15-B9A4-25532113CB53}"/>
              </a:ext>
            </a:extLst>
          </p:cNvPr>
          <p:cNvSpPr>
            <a:spLocks noGrp="1"/>
          </p:cNvSpPr>
          <p:nvPr>
            <p:ph type="pic" sz="quarter" idx="67"/>
          </p:nvPr>
        </p:nvSpPr>
        <p:spPr/>
      </p:sp>
      <p:sp>
        <p:nvSpPr>
          <p:cNvPr id="15" name="Espace réservé du texte 14">
            <a:extLst>
              <a:ext uri="{FF2B5EF4-FFF2-40B4-BE49-F238E27FC236}">
                <a16:creationId xmlns:a16="http://schemas.microsoft.com/office/drawing/2014/main" id="{2B8D1FC6-0532-4878-B6F9-645B2A49FA43}"/>
              </a:ext>
            </a:extLst>
          </p:cNvPr>
          <p:cNvSpPr>
            <a:spLocks noGrp="1"/>
          </p:cNvSpPr>
          <p:nvPr>
            <p:ph type="body" sz="quarter" idx="68"/>
          </p:nvPr>
        </p:nvSpPr>
        <p:spPr/>
        <p:txBody>
          <a:bodyPr/>
          <a:lstStyle/>
          <a:p>
            <a:endParaRPr lang="fr-FR"/>
          </a:p>
        </p:txBody>
      </p:sp>
      <p:sp>
        <p:nvSpPr>
          <p:cNvPr id="16" name="Espace réservé pour une image  15">
            <a:extLst>
              <a:ext uri="{FF2B5EF4-FFF2-40B4-BE49-F238E27FC236}">
                <a16:creationId xmlns:a16="http://schemas.microsoft.com/office/drawing/2014/main" id="{0F3D9053-7FC8-4A0A-BE8B-D80781BE20D2}"/>
              </a:ext>
            </a:extLst>
          </p:cNvPr>
          <p:cNvSpPr>
            <a:spLocks noGrp="1"/>
          </p:cNvSpPr>
          <p:nvPr>
            <p:ph type="pic" sz="quarter" idx="69"/>
          </p:nvPr>
        </p:nvSpPr>
        <p:spPr/>
      </p:sp>
      <p:sp>
        <p:nvSpPr>
          <p:cNvPr id="17" name="Espace réservé du texte 16">
            <a:extLst>
              <a:ext uri="{FF2B5EF4-FFF2-40B4-BE49-F238E27FC236}">
                <a16:creationId xmlns:a16="http://schemas.microsoft.com/office/drawing/2014/main" id="{A725E2B4-2E74-410A-A9C9-82F458D8CBEF}"/>
              </a:ext>
            </a:extLst>
          </p:cNvPr>
          <p:cNvSpPr>
            <a:spLocks noGrp="1"/>
          </p:cNvSpPr>
          <p:nvPr>
            <p:ph type="body" sz="quarter" idx="70"/>
          </p:nvPr>
        </p:nvSpPr>
        <p:spPr/>
        <p:txBody>
          <a:bodyPr/>
          <a:lstStyle/>
          <a:p>
            <a:endParaRPr lang="fr-FR"/>
          </a:p>
        </p:txBody>
      </p:sp>
      <p:sp>
        <p:nvSpPr>
          <p:cNvPr id="18" name="Espace réservé pour une image  17">
            <a:extLst>
              <a:ext uri="{FF2B5EF4-FFF2-40B4-BE49-F238E27FC236}">
                <a16:creationId xmlns:a16="http://schemas.microsoft.com/office/drawing/2014/main" id="{C02C15B5-6E4E-41CE-8862-85885EA5F5AC}"/>
              </a:ext>
            </a:extLst>
          </p:cNvPr>
          <p:cNvSpPr>
            <a:spLocks noGrp="1"/>
          </p:cNvSpPr>
          <p:nvPr>
            <p:ph type="pic" sz="quarter" idx="71"/>
          </p:nvPr>
        </p:nvSpPr>
        <p:spPr/>
      </p:sp>
      <p:sp>
        <p:nvSpPr>
          <p:cNvPr id="19" name="Espace réservé du texte 18">
            <a:extLst>
              <a:ext uri="{FF2B5EF4-FFF2-40B4-BE49-F238E27FC236}">
                <a16:creationId xmlns:a16="http://schemas.microsoft.com/office/drawing/2014/main" id="{BC58C3FD-B921-4CAB-A715-8D6204D96429}"/>
              </a:ext>
            </a:extLst>
          </p:cNvPr>
          <p:cNvSpPr>
            <a:spLocks noGrp="1"/>
          </p:cNvSpPr>
          <p:nvPr>
            <p:ph type="body" sz="quarter" idx="72"/>
          </p:nvPr>
        </p:nvSpPr>
        <p:spPr/>
        <p:txBody>
          <a:bodyPr/>
          <a:lstStyle/>
          <a:p>
            <a:endParaRPr lang="fr-FR"/>
          </a:p>
        </p:txBody>
      </p:sp>
      <p:sp>
        <p:nvSpPr>
          <p:cNvPr id="20" name="Espace réservé pour une image  19">
            <a:extLst>
              <a:ext uri="{FF2B5EF4-FFF2-40B4-BE49-F238E27FC236}">
                <a16:creationId xmlns:a16="http://schemas.microsoft.com/office/drawing/2014/main" id="{6AB22F8A-154A-428C-B1A4-8AB82EDFF2DF}"/>
              </a:ext>
            </a:extLst>
          </p:cNvPr>
          <p:cNvSpPr>
            <a:spLocks noGrp="1"/>
          </p:cNvSpPr>
          <p:nvPr>
            <p:ph type="pic" sz="quarter" idx="73"/>
          </p:nvPr>
        </p:nvSpPr>
        <p:spPr/>
      </p:sp>
      <p:sp>
        <p:nvSpPr>
          <p:cNvPr id="21" name="Espace réservé du texte 20">
            <a:extLst>
              <a:ext uri="{FF2B5EF4-FFF2-40B4-BE49-F238E27FC236}">
                <a16:creationId xmlns:a16="http://schemas.microsoft.com/office/drawing/2014/main" id="{EA5FD778-6D9A-4779-B683-436B736A0FA6}"/>
              </a:ext>
            </a:extLst>
          </p:cNvPr>
          <p:cNvSpPr>
            <a:spLocks noGrp="1"/>
          </p:cNvSpPr>
          <p:nvPr>
            <p:ph type="body" sz="quarter" idx="74"/>
          </p:nvPr>
        </p:nvSpPr>
        <p:spPr/>
        <p:txBody>
          <a:bodyPr/>
          <a:lstStyle/>
          <a:p>
            <a:endParaRPr lang="fr-FR"/>
          </a:p>
        </p:txBody>
      </p:sp>
    </p:spTree>
    <p:extLst>
      <p:ext uri="{BB962C8B-B14F-4D97-AF65-F5344CB8AC3E}">
        <p14:creationId xmlns:p14="http://schemas.microsoft.com/office/powerpoint/2010/main" val="2449378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36E626C-EEB0-4F9B-86CB-E38F8BFA196B}"/>
              </a:ext>
            </a:extLst>
          </p:cNvPr>
          <p:cNvSpPr>
            <a:spLocks noGrp="1"/>
          </p:cNvSpPr>
          <p:nvPr>
            <p:ph type="sldNum" sz="quarter" idx="4"/>
          </p:nvPr>
        </p:nvSpPr>
        <p:spPr/>
        <p:txBody>
          <a:bodyPr/>
          <a:lstStyle/>
          <a:p>
            <a:fld id="{5C099187-7A9C-4FE6-9452-51D4CB057F0C}" type="slidenum">
              <a:rPr lang="fr-FR" smtClean="0"/>
              <a:pPr/>
              <a:t>29</a:t>
            </a:fld>
            <a:endParaRPr lang="fr-FR"/>
          </a:p>
        </p:txBody>
      </p:sp>
      <p:sp>
        <p:nvSpPr>
          <p:cNvPr id="3" name="Titre 2">
            <a:extLst>
              <a:ext uri="{FF2B5EF4-FFF2-40B4-BE49-F238E27FC236}">
                <a16:creationId xmlns:a16="http://schemas.microsoft.com/office/drawing/2014/main" id="{3B36BA3C-DAAB-4C0A-B84D-D60A69A6E045}"/>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35EEEF87-DC35-4519-BE33-D58A9CF6A245}"/>
              </a:ext>
            </a:extLst>
          </p:cNvPr>
          <p:cNvSpPr>
            <a:spLocks noGrp="1"/>
          </p:cNvSpPr>
          <p:nvPr>
            <p:ph type="body" sz="quarter" idx="10"/>
          </p:nvPr>
        </p:nvSpPr>
        <p:spPr/>
        <p:txBody>
          <a:bodyPr/>
          <a:lstStyle/>
          <a:p>
            <a:endParaRPr lang="fr-FR"/>
          </a:p>
        </p:txBody>
      </p:sp>
      <p:sp>
        <p:nvSpPr>
          <p:cNvPr id="5" name="Espace réservé du texte 4">
            <a:extLst>
              <a:ext uri="{FF2B5EF4-FFF2-40B4-BE49-F238E27FC236}">
                <a16:creationId xmlns:a16="http://schemas.microsoft.com/office/drawing/2014/main" id="{342D77F1-1FF0-43DF-8DC3-01DC8C0885E4}"/>
              </a:ext>
            </a:extLst>
          </p:cNvPr>
          <p:cNvSpPr>
            <a:spLocks noGrp="1"/>
          </p:cNvSpPr>
          <p:nvPr>
            <p:ph type="body" sz="quarter" idx="18"/>
          </p:nvPr>
        </p:nvSpPr>
        <p:spPr/>
        <p:txBody>
          <a:bodyPr/>
          <a:lstStyle/>
          <a:p>
            <a:endParaRPr lang="fr-FR"/>
          </a:p>
        </p:txBody>
      </p:sp>
      <p:sp>
        <p:nvSpPr>
          <p:cNvPr id="6" name="Espace réservé du texte 5">
            <a:extLst>
              <a:ext uri="{FF2B5EF4-FFF2-40B4-BE49-F238E27FC236}">
                <a16:creationId xmlns:a16="http://schemas.microsoft.com/office/drawing/2014/main" id="{C98E40DD-C755-4167-AB8B-7A370F2A7A93}"/>
              </a:ext>
            </a:extLst>
          </p:cNvPr>
          <p:cNvSpPr>
            <a:spLocks noGrp="1"/>
          </p:cNvSpPr>
          <p:nvPr>
            <p:ph type="body" sz="quarter" idx="26"/>
          </p:nvPr>
        </p:nvSpPr>
        <p:spPr/>
        <p:txBody>
          <a:bodyPr/>
          <a:lstStyle/>
          <a:p>
            <a:endParaRPr lang="fr-FR"/>
          </a:p>
        </p:txBody>
      </p:sp>
      <p:sp>
        <p:nvSpPr>
          <p:cNvPr id="7" name="Espace réservé du texte 6">
            <a:extLst>
              <a:ext uri="{FF2B5EF4-FFF2-40B4-BE49-F238E27FC236}">
                <a16:creationId xmlns:a16="http://schemas.microsoft.com/office/drawing/2014/main" id="{CDAA4477-71A1-4364-AE70-AA237298591F}"/>
              </a:ext>
            </a:extLst>
          </p:cNvPr>
          <p:cNvSpPr>
            <a:spLocks noGrp="1"/>
          </p:cNvSpPr>
          <p:nvPr>
            <p:ph type="body" sz="quarter" idx="44"/>
          </p:nvPr>
        </p:nvSpPr>
        <p:spPr/>
        <p:txBody>
          <a:bodyPr/>
          <a:lstStyle/>
          <a:p>
            <a:endParaRPr lang="fr-FR"/>
          </a:p>
        </p:txBody>
      </p:sp>
      <p:sp>
        <p:nvSpPr>
          <p:cNvPr id="8" name="Espace réservé du texte 7">
            <a:extLst>
              <a:ext uri="{FF2B5EF4-FFF2-40B4-BE49-F238E27FC236}">
                <a16:creationId xmlns:a16="http://schemas.microsoft.com/office/drawing/2014/main" id="{CD738231-5A8A-4E95-B650-7A26EC444E51}"/>
              </a:ext>
            </a:extLst>
          </p:cNvPr>
          <p:cNvSpPr>
            <a:spLocks noGrp="1"/>
          </p:cNvSpPr>
          <p:nvPr>
            <p:ph type="body" sz="quarter" idx="45"/>
          </p:nvPr>
        </p:nvSpPr>
        <p:spPr/>
        <p:txBody>
          <a:bodyPr/>
          <a:lstStyle/>
          <a:p>
            <a:endParaRPr lang="fr-FR"/>
          </a:p>
        </p:txBody>
      </p:sp>
      <p:sp>
        <p:nvSpPr>
          <p:cNvPr id="9" name="Espace réservé du texte 8">
            <a:extLst>
              <a:ext uri="{FF2B5EF4-FFF2-40B4-BE49-F238E27FC236}">
                <a16:creationId xmlns:a16="http://schemas.microsoft.com/office/drawing/2014/main" id="{1D84BD93-BFD0-4401-8C1F-0411F8EE4A15}"/>
              </a:ext>
            </a:extLst>
          </p:cNvPr>
          <p:cNvSpPr>
            <a:spLocks noGrp="1"/>
          </p:cNvSpPr>
          <p:nvPr>
            <p:ph type="body" sz="quarter" idx="46"/>
          </p:nvPr>
        </p:nvSpPr>
        <p:spPr/>
        <p:txBody>
          <a:bodyPr/>
          <a:lstStyle/>
          <a:p>
            <a:endParaRPr lang="fr-FR"/>
          </a:p>
        </p:txBody>
      </p:sp>
      <p:sp>
        <p:nvSpPr>
          <p:cNvPr id="10" name="Espace réservé du texte 9">
            <a:extLst>
              <a:ext uri="{FF2B5EF4-FFF2-40B4-BE49-F238E27FC236}">
                <a16:creationId xmlns:a16="http://schemas.microsoft.com/office/drawing/2014/main" id="{3C68A7D8-EF4B-4A92-AF18-54A1B8A95648}"/>
              </a:ext>
            </a:extLst>
          </p:cNvPr>
          <p:cNvSpPr>
            <a:spLocks noGrp="1"/>
          </p:cNvSpPr>
          <p:nvPr>
            <p:ph type="body" sz="quarter" idx="47"/>
          </p:nvPr>
        </p:nvSpPr>
        <p:spPr/>
        <p:txBody>
          <a:bodyPr/>
          <a:lstStyle/>
          <a:p>
            <a:endParaRPr lang="fr-FR"/>
          </a:p>
        </p:txBody>
      </p:sp>
      <p:sp>
        <p:nvSpPr>
          <p:cNvPr id="11" name="Espace réservé du texte 10">
            <a:extLst>
              <a:ext uri="{FF2B5EF4-FFF2-40B4-BE49-F238E27FC236}">
                <a16:creationId xmlns:a16="http://schemas.microsoft.com/office/drawing/2014/main" id="{D18ABE9E-8FB4-4E7C-98A6-282135752864}"/>
              </a:ext>
            </a:extLst>
          </p:cNvPr>
          <p:cNvSpPr>
            <a:spLocks noGrp="1"/>
          </p:cNvSpPr>
          <p:nvPr>
            <p:ph type="body" sz="quarter" idx="48"/>
          </p:nvPr>
        </p:nvSpPr>
        <p:spPr/>
        <p:txBody>
          <a:bodyPr/>
          <a:lstStyle/>
          <a:p>
            <a:endParaRPr lang="fr-FR"/>
          </a:p>
        </p:txBody>
      </p:sp>
      <p:sp>
        <p:nvSpPr>
          <p:cNvPr id="12" name="Espace réservé du texte 11">
            <a:extLst>
              <a:ext uri="{FF2B5EF4-FFF2-40B4-BE49-F238E27FC236}">
                <a16:creationId xmlns:a16="http://schemas.microsoft.com/office/drawing/2014/main" id="{661B60FE-9D2F-422E-8FC8-C992C6E4F704}"/>
              </a:ext>
            </a:extLst>
          </p:cNvPr>
          <p:cNvSpPr>
            <a:spLocks noGrp="1"/>
          </p:cNvSpPr>
          <p:nvPr>
            <p:ph type="body" sz="quarter" idx="49"/>
          </p:nvPr>
        </p:nvSpPr>
        <p:spPr/>
        <p:txBody>
          <a:bodyPr/>
          <a:lstStyle/>
          <a:p>
            <a:endParaRPr lang="fr-FR"/>
          </a:p>
        </p:txBody>
      </p:sp>
      <p:sp>
        <p:nvSpPr>
          <p:cNvPr id="13" name="Espace réservé du texte 12">
            <a:extLst>
              <a:ext uri="{FF2B5EF4-FFF2-40B4-BE49-F238E27FC236}">
                <a16:creationId xmlns:a16="http://schemas.microsoft.com/office/drawing/2014/main" id="{D468460C-3CFA-438B-BEBF-8DF810C7A9AD}"/>
              </a:ext>
            </a:extLst>
          </p:cNvPr>
          <p:cNvSpPr>
            <a:spLocks noGrp="1"/>
          </p:cNvSpPr>
          <p:nvPr>
            <p:ph type="body" sz="quarter" idx="50"/>
          </p:nvPr>
        </p:nvSpPr>
        <p:spPr/>
        <p:txBody>
          <a:bodyPr/>
          <a:lstStyle/>
          <a:p>
            <a:endParaRPr lang="fr-FR"/>
          </a:p>
        </p:txBody>
      </p:sp>
      <p:sp>
        <p:nvSpPr>
          <p:cNvPr id="14" name="Espace réservé pour une image  13">
            <a:extLst>
              <a:ext uri="{FF2B5EF4-FFF2-40B4-BE49-F238E27FC236}">
                <a16:creationId xmlns:a16="http://schemas.microsoft.com/office/drawing/2014/main" id="{E699437D-7508-431E-A5F8-DDF0DEC68932}"/>
              </a:ext>
            </a:extLst>
          </p:cNvPr>
          <p:cNvSpPr>
            <a:spLocks noGrp="1"/>
          </p:cNvSpPr>
          <p:nvPr>
            <p:ph type="pic" sz="quarter" idx="56"/>
          </p:nvPr>
        </p:nvSpPr>
        <p:spPr/>
      </p:sp>
      <p:sp>
        <p:nvSpPr>
          <p:cNvPr id="15" name="Espace réservé pour une image  14">
            <a:extLst>
              <a:ext uri="{FF2B5EF4-FFF2-40B4-BE49-F238E27FC236}">
                <a16:creationId xmlns:a16="http://schemas.microsoft.com/office/drawing/2014/main" id="{2EA137ED-19FB-480F-AF96-B04CF106288A}"/>
              </a:ext>
            </a:extLst>
          </p:cNvPr>
          <p:cNvSpPr>
            <a:spLocks noGrp="1"/>
          </p:cNvSpPr>
          <p:nvPr>
            <p:ph type="pic" sz="quarter" idx="57"/>
          </p:nvPr>
        </p:nvSpPr>
        <p:spPr/>
      </p:sp>
      <p:sp>
        <p:nvSpPr>
          <p:cNvPr id="16" name="Espace réservé pour une image  15">
            <a:extLst>
              <a:ext uri="{FF2B5EF4-FFF2-40B4-BE49-F238E27FC236}">
                <a16:creationId xmlns:a16="http://schemas.microsoft.com/office/drawing/2014/main" id="{43C442F1-069B-4F05-A5CE-A14E9D504605}"/>
              </a:ext>
            </a:extLst>
          </p:cNvPr>
          <p:cNvSpPr>
            <a:spLocks noGrp="1"/>
          </p:cNvSpPr>
          <p:nvPr>
            <p:ph type="pic" sz="quarter" idx="58"/>
          </p:nvPr>
        </p:nvSpPr>
        <p:spPr/>
      </p:sp>
      <p:sp>
        <p:nvSpPr>
          <p:cNvPr id="17" name="Espace réservé pour une image  16">
            <a:extLst>
              <a:ext uri="{FF2B5EF4-FFF2-40B4-BE49-F238E27FC236}">
                <a16:creationId xmlns:a16="http://schemas.microsoft.com/office/drawing/2014/main" id="{FB274455-8428-47AC-A3E0-BA1A9E749D27}"/>
              </a:ext>
            </a:extLst>
          </p:cNvPr>
          <p:cNvSpPr>
            <a:spLocks noGrp="1"/>
          </p:cNvSpPr>
          <p:nvPr>
            <p:ph type="pic" sz="quarter" idx="59"/>
          </p:nvPr>
        </p:nvSpPr>
        <p:spPr/>
      </p:sp>
      <p:sp>
        <p:nvSpPr>
          <p:cNvPr id="18" name="Espace réservé pour une image  17">
            <a:extLst>
              <a:ext uri="{FF2B5EF4-FFF2-40B4-BE49-F238E27FC236}">
                <a16:creationId xmlns:a16="http://schemas.microsoft.com/office/drawing/2014/main" id="{C8D20DF7-BAF5-4B4B-9076-A3C8262217FF}"/>
              </a:ext>
            </a:extLst>
          </p:cNvPr>
          <p:cNvSpPr>
            <a:spLocks noGrp="1"/>
          </p:cNvSpPr>
          <p:nvPr>
            <p:ph type="pic" sz="quarter" idx="60"/>
          </p:nvPr>
        </p:nvSpPr>
        <p:spPr/>
      </p:sp>
      <p:sp>
        <p:nvSpPr>
          <p:cNvPr id="19" name="Espace réservé pour une image  18">
            <a:extLst>
              <a:ext uri="{FF2B5EF4-FFF2-40B4-BE49-F238E27FC236}">
                <a16:creationId xmlns:a16="http://schemas.microsoft.com/office/drawing/2014/main" id="{EA3152FC-7948-4ADB-944D-31854FB07834}"/>
              </a:ext>
            </a:extLst>
          </p:cNvPr>
          <p:cNvSpPr>
            <a:spLocks noGrp="1"/>
          </p:cNvSpPr>
          <p:nvPr>
            <p:ph type="pic" sz="quarter" idx="61"/>
          </p:nvPr>
        </p:nvSpPr>
        <p:spPr/>
      </p:sp>
      <p:sp>
        <p:nvSpPr>
          <p:cNvPr id="20" name="Espace réservé pour une image  19">
            <a:extLst>
              <a:ext uri="{FF2B5EF4-FFF2-40B4-BE49-F238E27FC236}">
                <a16:creationId xmlns:a16="http://schemas.microsoft.com/office/drawing/2014/main" id="{B71A647A-E685-4F4C-B2FB-2B8BE136E83D}"/>
              </a:ext>
            </a:extLst>
          </p:cNvPr>
          <p:cNvSpPr>
            <a:spLocks noGrp="1"/>
          </p:cNvSpPr>
          <p:nvPr>
            <p:ph type="pic" sz="quarter" idx="62"/>
          </p:nvPr>
        </p:nvSpPr>
        <p:spPr/>
      </p:sp>
      <p:sp>
        <p:nvSpPr>
          <p:cNvPr id="21" name="Espace réservé pour une image  20">
            <a:extLst>
              <a:ext uri="{FF2B5EF4-FFF2-40B4-BE49-F238E27FC236}">
                <a16:creationId xmlns:a16="http://schemas.microsoft.com/office/drawing/2014/main" id="{06156FA8-3C4C-4507-8F03-09E3D8DE64BB}"/>
              </a:ext>
            </a:extLst>
          </p:cNvPr>
          <p:cNvSpPr>
            <a:spLocks noGrp="1"/>
          </p:cNvSpPr>
          <p:nvPr>
            <p:ph type="pic" sz="quarter" idx="63"/>
          </p:nvPr>
        </p:nvSpPr>
        <p:spPr/>
      </p:sp>
    </p:spTree>
    <p:extLst>
      <p:ext uri="{BB962C8B-B14F-4D97-AF65-F5344CB8AC3E}">
        <p14:creationId xmlns:p14="http://schemas.microsoft.com/office/powerpoint/2010/main" val="134482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Graphique 11">
            <a:extLst>
              <a:ext uri="{FF2B5EF4-FFF2-40B4-BE49-F238E27FC236}">
                <a16:creationId xmlns:a16="http://schemas.microsoft.com/office/drawing/2014/main" id="{F1911494-74B1-4FF9-90EE-9BEE7EFED9B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344985" y="-6440208"/>
            <a:ext cx="20959864" cy="20152434"/>
          </a:xfrm>
          <a:prstGeom prst="rect">
            <a:avLst/>
          </a:prstGeom>
        </p:spPr>
      </p:pic>
      <p:sp>
        <p:nvSpPr>
          <p:cNvPr id="13" name="Rectangle 12">
            <a:extLst>
              <a:ext uri="{FF2B5EF4-FFF2-40B4-BE49-F238E27FC236}">
                <a16:creationId xmlns:a16="http://schemas.microsoft.com/office/drawing/2014/main" id="{9A3F6EED-737D-4460-BC57-979C9526226B}"/>
              </a:ext>
            </a:extLst>
          </p:cNvPr>
          <p:cNvSpPr/>
          <p:nvPr/>
        </p:nvSpPr>
        <p:spPr>
          <a:xfrm>
            <a:off x="216000" y="211668"/>
            <a:ext cx="11760000" cy="6434664"/>
          </a:xfrm>
          <a:prstGeom prst="rect">
            <a:avLst/>
          </a:prstGeom>
          <a:solidFill>
            <a:schemeClr val="bg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6A62841-0159-4BB1-B2B1-C59D74670853}"/>
              </a:ext>
            </a:extLst>
          </p:cNvPr>
          <p:cNvSpPr/>
          <p:nvPr/>
        </p:nvSpPr>
        <p:spPr>
          <a:xfrm>
            <a:off x="746844" y="2735485"/>
            <a:ext cx="3804608" cy="2292935"/>
          </a:xfrm>
          <a:prstGeom prst="rect">
            <a:avLst/>
          </a:prstGeom>
        </p:spPr>
        <p:txBody>
          <a:bodyPr wrap="square">
            <a:spAutoFit/>
          </a:bodyPr>
          <a:lstStyle/>
          <a:p>
            <a:r>
              <a:rPr lang="fr-FR" sz="1200">
                <a:latin typeface="+mj-lt"/>
                <a:ea typeface="Helvetica Neue" panose="02000503000000020004" pitchFamily="2"/>
                <a:cs typeface="Helvetica Neue" panose="02000503000000020004" pitchFamily="2"/>
              </a:rPr>
              <a:t>Pour accéder à l’ensemble des dispositions cliquez sur le bouton </a:t>
            </a:r>
            <a:r>
              <a:rPr lang="fr-FR" sz="1200" b="1">
                <a:latin typeface="+mj-lt"/>
                <a:ea typeface="Helvetica Neue" panose="02000503000000020004" pitchFamily="2"/>
                <a:cs typeface="Helvetica Neue" panose="02000503000000020004" pitchFamily="2"/>
              </a:rPr>
              <a:t>‘Disposition’ </a:t>
            </a:r>
          </a:p>
          <a:p>
            <a:endParaRPr lang="fr-FR" sz="1200">
              <a:latin typeface="+mj-lt"/>
              <a:ea typeface="Helvetica Neue" panose="02000503000000020004" pitchFamily="2"/>
              <a:cs typeface="Helvetica Neue" panose="02000503000000020004" pitchFamily="2"/>
            </a:endParaRPr>
          </a:p>
          <a:p>
            <a:endParaRPr lang="fr-FR" sz="1200">
              <a:latin typeface="+mj-lt"/>
              <a:ea typeface="Helvetica Neue" panose="02000503000000020004" pitchFamily="2"/>
              <a:cs typeface="Helvetica Neue" panose="02000503000000020004" pitchFamily="2"/>
            </a:endParaRPr>
          </a:p>
          <a:p>
            <a:r>
              <a:rPr lang="fr-FR" sz="1200">
                <a:latin typeface="+mj-lt"/>
                <a:ea typeface="Helvetica Neue" panose="02000503000000020004" pitchFamily="2"/>
                <a:cs typeface="Helvetica Neue" panose="02000503000000020004" pitchFamily="2"/>
              </a:rPr>
              <a:t>Pour ajouter une nouvelle diapositive cliquez sur </a:t>
            </a:r>
            <a:r>
              <a:rPr lang="fr-FR" sz="1200" b="1">
                <a:latin typeface="+mj-lt"/>
                <a:ea typeface="Helvetica Neue" panose="02000503000000020004" pitchFamily="2"/>
                <a:cs typeface="Helvetica Neue" panose="02000503000000020004" pitchFamily="2"/>
              </a:rPr>
              <a:t>‘Nouvelle diapositive’ </a:t>
            </a:r>
            <a:r>
              <a:rPr lang="fr-FR" sz="1200">
                <a:latin typeface="+mj-lt"/>
                <a:ea typeface="Helvetica Neue" panose="02000503000000020004" pitchFamily="2"/>
                <a:cs typeface="Helvetica Neue" panose="02000503000000020004" pitchFamily="2"/>
              </a:rPr>
              <a:t>et sélectionnez celle de votre choix. </a:t>
            </a:r>
          </a:p>
          <a:p>
            <a:endParaRPr lang="fr-FR" sz="1200">
              <a:latin typeface="+mj-lt"/>
              <a:ea typeface="Helvetica Neue" panose="02000503000000020004" pitchFamily="2"/>
              <a:cs typeface="Helvetica Neue" panose="02000503000000020004" pitchFamily="2"/>
            </a:endParaRPr>
          </a:p>
          <a:p>
            <a:r>
              <a:rPr lang="fr-FR" sz="1200">
                <a:latin typeface="+mj-lt"/>
                <a:ea typeface="Helvetica Neue" panose="02000503000000020004" pitchFamily="2"/>
                <a:cs typeface="Helvetica Neue" panose="02000503000000020004" pitchFamily="2"/>
              </a:rPr>
              <a:t>Pour facilement changer la disposition de la diapositive, sur la slide concernée faites un clic droit puis </a:t>
            </a:r>
            <a:r>
              <a:rPr lang="fr-FR" sz="1200" b="1">
                <a:latin typeface="+mj-lt"/>
                <a:ea typeface="Helvetica Neue" panose="02000503000000020004" pitchFamily="2"/>
                <a:cs typeface="Helvetica Neue" panose="02000503000000020004" pitchFamily="2"/>
              </a:rPr>
              <a:t>‘Disposition’ </a:t>
            </a:r>
            <a:r>
              <a:rPr lang="fr-FR" sz="1200">
                <a:latin typeface="+mj-lt"/>
                <a:ea typeface="Helvetica Neue" panose="02000503000000020004" pitchFamily="2"/>
                <a:cs typeface="Helvetica Neue" panose="02000503000000020004" pitchFamily="2"/>
              </a:rPr>
              <a:t>et sélectionnez un autre style.</a:t>
            </a:r>
          </a:p>
          <a:p>
            <a:endParaRPr lang="fr-FR" sz="1100" i="1">
              <a:latin typeface="+mj-lt"/>
              <a:ea typeface="Helvetica Neue" panose="02000503000000020004" pitchFamily="2"/>
              <a:cs typeface="Helvetica Neue" panose="02000503000000020004" pitchFamily="2"/>
            </a:endParaRPr>
          </a:p>
        </p:txBody>
      </p:sp>
      <p:grpSp>
        <p:nvGrpSpPr>
          <p:cNvPr id="6" name="Groupe 5">
            <a:extLst>
              <a:ext uri="{FF2B5EF4-FFF2-40B4-BE49-F238E27FC236}">
                <a16:creationId xmlns:a16="http://schemas.microsoft.com/office/drawing/2014/main" id="{7EB15E36-5E3E-46B2-A9A3-13A171F83B40}"/>
              </a:ext>
            </a:extLst>
          </p:cNvPr>
          <p:cNvGrpSpPr/>
          <p:nvPr/>
        </p:nvGrpSpPr>
        <p:grpSpPr>
          <a:xfrm>
            <a:off x="6566055" y="958071"/>
            <a:ext cx="4811470" cy="1470644"/>
            <a:chOff x="6246934" y="557548"/>
            <a:chExt cx="5198220" cy="1588856"/>
          </a:xfrm>
        </p:grpSpPr>
        <p:pic>
          <p:nvPicPr>
            <p:cNvPr id="7" name="Image 6">
              <a:extLst>
                <a:ext uri="{FF2B5EF4-FFF2-40B4-BE49-F238E27FC236}">
                  <a16:creationId xmlns:a16="http://schemas.microsoft.com/office/drawing/2014/main" id="{248988BF-EE4F-495B-B1BC-B84B1B2823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6934" y="557549"/>
              <a:ext cx="5198220" cy="1588855"/>
            </a:xfrm>
            <a:prstGeom prst="rect">
              <a:avLst/>
            </a:prstGeom>
          </p:spPr>
        </p:pic>
        <p:sp>
          <p:nvSpPr>
            <p:cNvPr id="8" name="Forme libre : forme 7">
              <a:extLst>
                <a:ext uri="{FF2B5EF4-FFF2-40B4-BE49-F238E27FC236}">
                  <a16:creationId xmlns:a16="http://schemas.microsoft.com/office/drawing/2014/main" id="{1832D4AC-6D0B-4AE9-A506-131D6DAC9742}"/>
                </a:ext>
              </a:extLst>
            </p:cNvPr>
            <p:cNvSpPr/>
            <p:nvPr/>
          </p:nvSpPr>
          <p:spPr>
            <a:xfrm>
              <a:off x="6246934" y="557548"/>
              <a:ext cx="5198220" cy="1588855"/>
            </a:xfrm>
            <a:custGeom>
              <a:avLst/>
              <a:gdLst>
                <a:gd name="connsiteX0" fmla="*/ 0 w 3898665"/>
                <a:gd name="connsiteY0" fmla="*/ 0 h 1191641"/>
                <a:gd name="connsiteX1" fmla="*/ 3898665 w 3898665"/>
                <a:gd name="connsiteY1" fmla="*/ 0 h 1191641"/>
                <a:gd name="connsiteX2" fmla="*/ 3898665 w 3898665"/>
                <a:gd name="connsiteY2" fmla="*/ 242359 h 1191641"/>
                <a:gd name="connsiteX3" fmla="*/ 2956003 w 3898665"/>
                <a:gd name="connsiteY3" fmla="*/ 242359 h 1191641"/>
                <a:gd name="connsiteX4" fmla="*/ 2240385 w 3898665"/>
                <a:gd name="connsiteY4" fmla="*/ 242359 h 1191641"/>
                <a:gd name="connsiteX5" fmla="*/ 2240385 w 3898665"/>
                <a:gd name="connsiteY5" fmla="*/ 1001550 h 1191641"/>
                <a:gd name="connsiteX6" fmla="*/ 2956003 w 3898665"/>
                <a:gd name="connsiteY6" fmla="*/ 1001550 h 1191641"/>
                <a:gd name="connsiteX7" fmla="*/ 2956003 w 3898665"/>
                <a:gd name="connsiteY7" fmla="*/ 548326 h 1191641"/>
                <a:gd name="connsiteX8" fmla="*/ 3898665 w 3898665"/>
                <a:gd name="connsiteY8" fmla="*/ 548326 h 1191641"/>
                <a:gd name="connsiteX9" fmla="*/ 3898665 w 3898665"/>
                <a:gd name="connsiteY9" fmla="*/ 1191641 h 1191641"/>
                <a:gd name="connsiteX10" fmla="*/ 0 w 3898665"/>
                <a:gd name="connsiteY10" fmla="*/ 1191641 h 11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8665" h="1191641">
                  <a:moveTo>
                    <a:pt x="0" y="0"/>
                  </a:moveTo>
                  <a:lnTo>
                    <a:pt x="3898665" y="0"/>
                  </a:lnTo>
                  <a:lnTo>
                    <a:pt x="3898665" y="242359"/>
                  </a:lnTo>
                  <a:lnTo>
                    <a:pt x="2956003" y="242359"/>
                  </a:lnTo>
                  <a:lnTo>
                    <a:pt x="2240385" y="242359"/>
                  </a:lnTo>
                  <a:lnTo>
                    <a:pt x="2240385" y="1001550"/>
                  </a:lnTo>
                  <a:lnTo>
                    <a:pt x="2956003" y="1001550"/>
                  </a:lnTo>
                  <a:lnTo>
                    <a:pt x="2956003" y="548326"/>
                  </a:lnTo>
                  <a:lnTo>
                    <a:pt x="3898665" y="548326"/>
                  </a:lnTo>
                  <a:lnTo>
                    <a:pt x="3898665" y="1191641"/>
                  </a:lnTo>
                  <a:lnTo>
                    <a:pt x="0" y="119164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r-FR" sz="2400">
                <a:latin typeface="+mj-lt"/>
                <a:ea typeface="Helvetica Neue" panose="02000503000000020004" pitchFamily="2"/>
                <a:cs typeface="Helvetica Neue" panose="02000503000000020004" pitchFamily="2"/>
              </a:endParaRPr>
            </a:p>
          </p:txBody>
        </p:sp>
      </p:grpSp>
      <p:sp>
        <p:nvSpPr>
          <p:cNvPr id="9" name="Rectangle 8">
            <a:extLst>
              <a:ext uri="{FF2B5EF4-FFF2-40B4-BE49-F238E27FC236}">
                <a16:creationId xmlns:a16="http://schemas.microsoft.com/office/drawing/2014/main" id="{E805F9A6-6E98-4CCB-8AC7-D7ADE000900F}"/>
              </a:ext>
            </a:extLst>
          </p:cNvPr>
          <p:cNvSpPr/>
          <p:nvPr/>
        </p:nvSpPr>
        <p:spPr>
          <a:xfrm>
            <a:off x="746844" y="1264457"/>
            <a:ext cx="5349155" cy="523220"/>
          </a:xfrm>
          <a:prstGeom prst="rect">
            <a:avLst/>
          </a:prstGeom>
        </p:spPr>
        <p:txBody>
          <a:bodyPr wrap="square">
            <a:spAutoFit/>
          </a:bodyPr>
          <a:lstStyle/>
          <a:p>
            <a:r>
              <a:rPr lang="fr-FR" sz="2800">
                <a:latin typeface="+mj-lt"/>
                <a:ea typeface="Helvetica Neue" panose="02000503000000020004" pitchFamily="2"/>
                <a:cs typeface="Helvetica Neue" panose="02000503000000020004" pitchFamily="2"/>
              </a:rPr>
              <a:t>Template</a:t>
            </a:r>
          </a:p>
        </p:txBody>
      </p:sp>
      <p:sp>
        <p:nvSpPr>
          <p:cNvPr id="10" name="Rectangle 9">
            <a:extLst>
              <a:ext uri="{FF2B5EF4-FFF2-40B4-BE49-F238E27FC236}">
                <a16:creationId xmlns:a16="http://schemas.microsoft.com/office/drawing/2014/main" id="{808E7FC2-F592-4D12-900C-2270790CE6DB}"/>
              </a:ext>
            </a:extLst>
          </p:cNvPr>
          <p:cNvSpPr/>
          <p:nvPr/>
        </p:nvSpPr>
        <p:spPr>
          <a:xfrm>
            <a:off x="746847" y="1833989"/>
            <a:ext cx="4452473" cy="523220"/>
          </a:xfrm>
          <a:prstGeom prst="rect">
            <a:avLst/>
          </a:prstGeom>
          <a:noFill/>
        </p:spPr>
        <p:txBody>
          <a:bodyPr wrap="square">
            <a:spAutoFit/>
          </a:bodyPr>
          <a:lstStyle/>
          <a:p>
            <a:r>
              <a:rPr lang="fr-FR" sz="1400" b="1">
                <a:solidFill>
                  <a:schemeClr val="accent1"/>
                </a:solidFill>
                <a:latin typeface="+mj-lt"/>
                <a:ea typeface="Helvetica Neue" panose="02000503000000020004" pitchFamily="2"/>
                <a:cs typeface="Helvetica Neue" panose="02000503000000020004" pitchFamily="2"/>
              </a:rPr>
              <a:t>Vous avez accès dans ce Template à plusieurs dispositions types et leurs déclinaisons. </a:t>
            </a:r>
          </a:p>
        </p:txBody>
      </p:sp>
      <p:pic>
        <p:nvPicPr>
          <p:cNvPr id="4" name="Image 3" descr="Une image contenant intérieur, ordinateur, moniteur, assis&#10;&#10;Description générée automatiquement">
            <a:extLst>
              <a:ext uri="{FF2B5EF4-FFF2-40B4-BE49-F238E27FC236}">
                <a16:creationId xmlns:a16="http://schemas.microsoft.com/office/drawing/2014/main" id="{BE1B4321-7546-4316-A749-1847D352AA1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66054" y="2696306"/>
            <a:ext cx="4811470" cy="3682436"/>
          </a:xfrm>
          <a:prstGeom prst="rect">
            <a:avLst/>
          </a:prstGeom>
        </p:spPr>
      </p:pic>
      <p:sp>
        <p:nvSpPr>
          <p:cNvPr id="21" name="Forme libre : forme 20">
            <a:extLst>
              <a:ext uri="{FF2B5EF4-FFF2-40B4-BE49-F238E27FC236}">
                <a16:creationId xmlns:a16="http://schemas.microsoft.com/office/drawing/2014/main" id="{6D549E6C-C11E-4B7A-A73B-23DF9FDCDD2E}"/>
              </a:ext>
            </a:extLst>
          </p:cNvPr>
          <p:cNvSpPr/>
          <p:nvPr/>
        </p:nvSpPr>
        <p:spPr>
          <a:xfrm>
            <a:off x="6566054" y="2696305"/>
            <a:ext cx="4811470" cy="3682436"/>
          </a:xfrm>
          <a:custGeom>
            <a:avLst/>
            <a:gdLst>
              <a:gd name="connsiteX0" fmla="*/ 0 w 4811470"/>
              <a:gd name="connsiteY0" fmla="*/ 0 h 3682436"/>
              <a:gd name="connsiteX1" fmla="*/ 4811470 w 4811470"/>
              <a:gd name="connsiteY1" fmla="*/ 0 h 3682436"/>
              <a:gd name="connsiteX2" fmla="*/ 4811470 w 4811470"/>
              <a:gd name="connsiteY2" fmla="*/ 3682436 h 3682436"/>
              <a:gd name="connsiteX3" fmla="*/ 4512866 w 4811470"/>
              <a:gd name="connsiteY3" fmla="*/ 3682436 h 3682436"/>
              <a:gd name="connsiteX4" fmla="*/ 4512866 w 4811470"/>
              <a:gd name="connsiteY4" fmla="*/ 381157 h 3682436"/>
              <a:gd name="connsiteX5" fmla="*/ 1579409 w 4811470"/>
              <a:gd name="connsiteY5" fmla="*/ 381157 h 3682436"/>
              <a:gd name="connsiteX6" fmla="*/ 1579409 w 4811470"/>
              <a:gd name="connsiteY6" fmla="*/ 690720 h 3682436"/>
              <a:gd name="connsiteX7" fmla="*/ 545704 w 4811470"/>
              <a:gd name="connsiteY7" fmla="*/ 690720 h 3682436"/>
              <a:gd name="connsiteX8" fmla="*/ 545704 w 4811470"/>
              <a:gd name="connsiteY8" fmla="*/ 2662395 h 3682436"/>
              <a:gd name="connsiteX9" fmla="*/ 1579409 w 4811470"/>
              <a:gd name="connsiteY9" fmla="*/ 2662395 h 3682436"/>
              <a:gd name="connsiteX10" fmla="*/ 1579409 w 4811470"/>
              <a:gd name="connsiteY10" fmla="*/ 3682436 h 3682436"/>
              <a:gd name="connsiteX11" fmla="*/ 0 w 4811470"/>
              <a:gd name="connsiteY11" fmla="*/ 3682436 h 36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1470" h="3682436">
                <a:moveTo>
                  <a:pt x="0" y="0"/>
                </a:moveTo>
                <a:lnTo>
                  <a:pt x="4811470" y="0"/>
                </a:lnTo>
                <a:lnTo>
                  <a:pt x="4811470" y="3682436"/>
                </a:lnTo>
                <a:lnTo>
                  <a:pt x="4512866" y="3682436"/>
                </a:lnTo>
                <a:lnTo>
                  <a:pt x="4512866" y="381157"/>
                </a:lnTo>
                <a:lnTo>
                  <a:pt x="1579409" y="381157"/>
                </a:lnTo>
                <a:lnTo>
                  <a:pt x="1579409" y="690720"/>
                </a:lnTo>
                <a:lnTo>
                  <a:pt x="545704" y="690720"/>
                </a:lnTo>
                <a:lnTo>
                  <a:pt x="545704" y="2662395"/>
                </a:lnTo>
                <a:lnTo>
                  <a:pt x="1579409" y="2662395"/>
                </a:lnTo>
                <a:lnTo>
                  <a:pt x="1579409" y="3682436"/>
                </a:lnTo>
                <a:lnTo>
                  <a:pt x="0" y="3682436"/>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509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0789453-C5A6-487A-BB44-455029202D5C}"/>
              </a:ext>
            </a:extLst>
          </p:cNvPr>
          <p:cNvSpPr>
            <a:spLocks noGrp="1"/>
          </p:cNvSpPr>
          <p:nvPr>
            <p:ph type="sldNum" sz="quarter" idx="4"/>
          </p:nvPr>
        </p:nvSpPr>
        <p:spPr/>
        <p:txBody>
          <a:bodyPr/>
          <a:lstStyle/>
          <a:p>
            <a:fld id="{5C099187-7A9C-4FE6-9452-51D4CB057F0C}" type="slidenum">
              <a:rPr lang="fr-FR" smtClean="0"/>
              <a:pPr/>
              <a:t>30</a:t>
            </a:fld>
            <a:endParaRPr lang="fr-FR"/>
          </a:p>
        </p:txBody>
      </p:sp>
      <p:sp>
        <p:nvSpPr>
          <p:cNvPr id="3" name="Titre 2">
            <a:extLst>
              <a:ext uri="{FF2B5EF4-FFF2-40B4-BE49-F238E27FC236}">
                <a16:creationId xmlns:a16="http://schemas.microsoft.com/office/drawing/2014/main" id="{77C389DA-C20D-4129-AD78-1CB872FD5E25}"/>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418CEFF4-148E-458A-957C-0BFC20961814}"/>
              </a:ext>
            </a:extLst>
          </p:cNvPr>
          <p:cNvSpPr>
            <a:spLocks noGrp="1"/>
          </p:cNvSpPr>
          <p:nvPr>
            <p:ph type="body" sz="quarter" idx="10"/>
          </p:nvPr>
        </p:nvSpPr>
        <p:spPr/>
        <p:txBody>
          <a:bodyPr/>
          <a:lstStyle/>
          <a:p>
            <a:endParaRPr lang="fr-FR"/>
          </a:p>
        </p:txBody>
      </p:sp>
      <p:sp>
        <p:nvSpPr>
          <p:cNvPr id="5" name="Espace réservé du texte 4">
            <a:extLst>
              <a:ext uri="{FF2B5EF4-FFF2-40B4-BE49-F238E27FC236}">
                <a16:creationId xmlns:a16="http://schemas.microsoft.com/office/drawing/2014/main" id="{8CDA886A-3AA8-46D9-AB14-BE00868873C1}"/>
              </a:ext>
            </a:extLst>
          </p:cNvPr>
          <p:cNvSpPr>
            <a:spLocks noGrp="1"/>
          </p:cNvSpPr>
          <p:nvPr>
            <p:ph type="body" sz="quarter" idx="18"/>
          </p:nvPr>
        </p:nvSpPr>
        <p:spPr/>
        <p:txBody>
          <a:bodyPr/>
          <a:lstStyle/>
          <a:p>
            <a:endParaRPr lang="fr-FR"/>
          </a:p>
        </p:txBody>
      </p:sp>
      <p:sp>
        <p:nvSpPr>
          <p:cNvPr id="6" name="Espace réservé du texte 5">
            <a:extLst>
              <a:ext uri="{FF2B5EF4-FFF2-40B4-BE49-F238E27FC236}">
                <a16:creationId xmlns:a16="http://schemas.microsoft.com/office/drawing/2014/main" id="{C02047C5-F524-4609-9758-2AB8EA5A7083}"/>
              </a:ext>
            </a:extLst>
          </p:cNvPr>
          <p:cNvSpPr>
            <a:spLocks noGrp="1"/>
          </p:cNvSpPr>
          <p:nvPr>
            <p:ph type="body" sz="quarter" idx="26"/>
          </p:nvPr>
        </p:nvSpPr>
        <p:spPr/>
        <p:txBody>
          <a:bodyPr/>
          <a:lstStyle/>
          <a:p>
            <a:endParaRPr lang="fr-FR"/>
          </a:p>
        </p:txBody>
      </p:sp>
      <p:sp>
        <p:nvSpPr>
          <p:cNvPr id="7" name="Espace réservé du texte 6">
            <a:extLst>
              <a:ext uri="{FF2B5EF4-FFF2-40B4-BE49-F238E27FC236}">
                <a16:creationId xmlns:a16="http://schemas.microsoft.com/office/drawing/2014/main" id="{8517E5EE-D4B4-4743-8FB4-1420BCB6C1A9}"/>
              </a:ext>
            </a:extLst>
          </p:cNvPr>
          <p:cNvSpPr>
            <a:spLocks noGrp="1"/>
          </p:cNvSpPr>
          <p:nvPr>
            <p:ph type="body" sz="quarter" idx="35"/>
          </p:nvPr>
        </p:nvSpPr>
        <p:spPr/>
        <p:txBody>
          <a:bodyPr/>
          <a:lstStyle/>
          <a:p>
            <a:endParaRPr lang="fr-FR"/>
          </a:p>
        </p:txBody>
      </p:sp>
      <p:sp>
        <p:nvSpPr>
          <p:cNvPr id="8" name="Espace réservé du texte 7">
            <a:extLst>
              <a:ext uri="{FF2B5EF4-FFF2-40B4-BE49-F238E27FC236}">
                <a16:creationId xmlns:a16="http://schemas.microsoft.com/office/drawing/2014/main" id="{D14B5F6D-3238-4309-A244-A04D5FF6F511}"/>
              </a:ext>
            </a:extLst>
          </p:cNvPr>
          <p:cNvSpPr>
            <a:spLocks noGrp="1"/>
          </p:cNvSpPr>
          <p:nvPr>
            <p:ph type="body" sz="quarter" idx="44"/>
          </p:nvPr>
        </p:nvSpPr>
        <p:spPr/>
        <p:txBody>
          <a:bodyPr/>
          <a:lstStyle/>
          <a:p>
            <a:endParaRPr lang="fr-FR"/>
          </a:p>
        </p:txBody>
      </p:sp>
      <p:sp>
        <p:nvSpPr>
          <p:cNvPr id="9" name="Espace réservé du texte 8">
            <a:extLst>
              <a:ext uri="{FF2B5EF4-FFF2-40B4-BE49-F238E27FC236}">
                <a16:creationId xmlns:a16="http://schemas.microsoft.com/office/drawing/2014/main" id="{0803C166-B62A-4139-AAED-2AF17BB9DCF6}"/>
              </a:ext>
            </a:extLst>
          </p:cNvPr>
          <p:cNvSpPr>
            <a:spLocks noGrp="1"/>
          </p:cNvSpPr>
          <p:nvPr>
            <p:ph type="body" sz="quarter" idx="45"/>
          </p:nvPr>
        </p:nvSpPr>
        <p:spPr/>
        <p:txBody>
          <a:bodyPr/>
          <a:lstStyle/>
          <a:p>
            <a:endParaRPr lang="fr-FR"/>
          </a:p>
        </p:txBody>
      </p:sp>
      <p:sp>
        <p:nvSpPr>
          <p:cNvPr id="10" name="Espace réservé du texte 9">
            <a:extLst>
              <a:ext uri="{FF2B5EF4-FFF2-40B4-BE49-F238E27FC236}">
                <a16:creationId xmlns:a16="http://schemas.microsoft.com/office/drawing/2014/main" id="{4593CDB6-AB8C-460D-9FE3-2D40F96BD853}"/>
              </a:ext>
            </a:extLst>
          </p:cNvPr>
          <p:cNvSpPr>
            <a:spLocks noGrp="1"/>
          </p:cNvSpPr>
          <p:nvPr>
            <p:ph type="body" sz="quarter" idx="46"/>
          </p:nvPr>
        </p:nvSpPr>
        <p:spPr/>
        <p:txBody>
          <a:bodyPr/>
          <a:lstStyle/>
          <a:p>
            <a:endParaRPr lang="fr-FR"/>
          </a:p>
        </p:txBody>
      </p:sp>
      <p:sp>
        <p:nvSpPr>
          <p:cNvPr id="11" name="Espace réservé du texte 10">
            <a:extLst>
              <a:ext uri="{FF2B5EF4-FFF2-40B4-BE49-F238E27FC236}">
                <a16:creationId xmlns:a16="http://schemas.microsoft.com/office/drawing/2014/main" id="{5B798E82-DFD1-4A4E-8675-457E10964E0C}"/>
              </a:ext>
            </a:extLst>
          </p:cNvPr>
          <p:cNvSpPr>
            <a:spLocks noGrp="1"/>
          </p:cNvSpPr>
          <p:nvPr>
            <p:ph type="body" sz="quarter" idx="47"/>
          </p:nvPr>
        </p:nvSpPr>
        <p:spPr/>
        <p:txBody>
          <a:bodyPr/>
          <a:lstStyle/>
          <a:p>
            <a:endParaRPr lang="fr-FR"/>
          </a:p>
        </p:txBody>
      </p:sp>
      <p:sp>
        <p:nvSpPr>
          <p:cNvPr id="12" name="Espace réservé du texte 11">
            <a:extLst>
              <a:ext uri="{FF2B5EF4-FFF2-40B4-BE49-F238E27FC236}">
                <a16:creationId xmlns:a16="http://schemas.microsoft.com/office/drawing/2014/main" id="{1883A7BF-9606-42CD-85B4-A79DAB23B2CA}"/>
              </a:ext>
            </a:extLst>
          </p:cNvPr>
          <p:cNvSpPr>
            <a:spLocks noGrp="1"/>
          </p:cNvSpPr>
          <p:nvPr>
            <p:ph type="body" sz="quarter" idx="48"/>
          </p:nvPr>
        </p:nvSpPr>
        <p:spPr/>
        <p:txBody>
          <a:bodyPr/>
          <a:lstStyle/>
          <a:p>
            <a:endParaRPr lang="fr-FR"/>
          </a:p>
        </p:txBody>
      </p:sp>
      <p:sp>
        <p:nvSpPr>
          <p:cNvPr id="13" name="Espace réservé du texte 12">
            <a:extLst>
              <a:ext uri="{FF2B5EF4-FFF2-40B4-BE49-F238E27FC236}">
                <a16:creationId xmlns:a16="http://schemas.microsoft.com/office/drawing/2014/main" id="{A82CA713-4F54-4002-8BA8-912182843C00}"/>
              </a:ext>
            </a:extLst>
          </p:cNvPr>
          <p:cNvSpPr>
            <a:spLocks noGrp="1"/>
          </p:cNvSpPr>
          <p:nvPr>
            <p:ph type="body" sz="quarter" idx="49"/>
          </p:nvPr>
        </p:nvSpPr>
        <p:spPr/>
        <p:txBody>
          <a:bodyPr/>
          <a:lstStyle/>
          <a:p>
            <a:endParaRPr lang="fr-FR"/>
          </a:p>
        </p:txBody>
      </p:sp>
      <p:sp>
        <p:nvSpPr>
          <p:cNvPr id="14" name="Espace réservé du texte 13">
            <a:extLst>
              <a:ext uri="{FF2B5EF4-FFF2-40B4-BE49-F238E27FC236}">
                <a16:creationId xmlns:a16="http://schemas.microsoft.com/office/drawing/2014/main" id="{E565F682-4BBC-4A1B-AEEC-07F6E8E643F3}"/>
              </a:ext>
            </a:extLst>
          </p:cNvPr>
          <p:cNvSpPr>
            <a:spLocks noGrp="1"/>
          </p:cNvSpPr>
          <p:nvPr>
            <p:ph type="body" sz="quarter" idx="50"/>
          </p:nvPr>
        </p:nvSpPr>
        <p:spPr/>
        <p:txBody>
          <a:bodyPr/>
          <a:lstStyle/>
          <a:p>
            <a:endParaRPr lang="fr-FR"/>
          </a:p>
        </p:txBody>
      </p:sp>
      <p:sp>
        <p:nvSpPr>
          <p:cNvPr id="15" name="Espace réservé du texte 14">
            <a:extLst>
              <a:ext uri="{FF2B5EF4-FFF2-40B4-BE49-F238E27FC236}">
                <a16:creationId xmlns:a16="http://schemas.microsoft.com/office/drawing/2014/main" id="{1A86B13E-6065-455A-8704-878A36D7CD62}"/>
              </a:ext>
            </a:extLst>
          </p:cNvPr>
          <p:cNvSpPr>
            <a:spLocks noGrp="1"/>
          </p:cNvSpPr>
          <p:nvPr>
            <p:ph type="body" sz="quarter" idx="51"/>
          </p:nvPr>
        </p:nvSpPr>
        <p:spPr/>
        <p:txBody>
          <a:bodyPr/>
          <a:lstStyle/>
          <a:p>
            <a:endParaRPr lang="fr-FR"/>
          </a:p>
        </p:txBody>
      </p:sp>
      <p:sp>
        <p:nvSpPr>
          <p:cNvPr id="16" name="Espace réservé du texte 15">
            <a:extLst>
              <a:ext uri="{FF2B5EF4-FFF2-40B4-BE49-F238E27FC236}">
                <a16:creationId xmlns:a16="http://schemas.microsoft.com/office/drawing/2014/main" id="{2ECCD40E-BBB0-4398-9A6D-0009DC3CFC6A}"/>
              </a:ext>
            </a:extLst>
          </p:cNvPr>
          <p:cNvSpPr>
            <a:spLocks noGrp="1"/>
          </p:cNvSpPr>
          <p:nvPr>
            <p:ph type="body" sz="quarter" idx="52"/>
          </p:nvPr>
        </p:nvSpPr>
        <p:spPr/>
        <p:txBody>
          <a:bodyPr/>
          <a:lstStyle/>
          <a:p>
            <a:endParaRPr lang="fr-FR"/>
          </a:p>
        </p:txBody>
      </p:sp>
      <p:sp>
        <p:nvSpPr>
          <p:cNvPr id="17" name="Espace réservé du texte 16">
            <a:extLst>
              <a:ext uri="{FF2B5EF4-FFF2-40B4-BE49-F238E27FC236}">
                <a16:creationId xmlns:a16="http://schemas.microsoft.com/office/drawing/2014/main" id="{D7E3628E-9BD3-4B5C-A3D1-EAC781F05EC3}"/>
              </a:ext>
            </a:extLst>
          </p:cNvPr>
          <p:cNvSpPr>
            <a:spLocks noGrp="1"/>
          </p:cNvSpPr>
          <p:nvPr>
            <p:ph type="body" sz="quarter" idx="53"/>
          </p:nvPr>
        </p:nvSpPr>
        <p:spPr/>
        <p:txBody>
          <a:bodyPr/>
          <a:lstStyle/>
          <a:p>
            <a:endParaRPr lang="fr-FR"/>
          </a:p>
        </p:txBody>
      </p:sp>
      <p:sp>
        <p:nvSpPr>
          <p:cNvPr id="18" name="Espace réservé du texte 17">
            <a:extLst>
              <a:ext uri="{FF2B5EF4-FFF2-40B4-BE49-F238E27FC236}">
                <a16:creationId xmlns:a16="http://schemas.microsoft.com/office/drawing/2014/main" id="{DA51CEDC-E255-4C58-A508-297333502132}"/>
              </a:ext>
            </a:extLst>
          </p:cNvPr>
          <p:cNvSpPr>
            <a:spLocks noGrp="1"/>
          </p:cNvSpPr>
          <p:nvPr>
            <p:ph type="body" sz="quarter" idx="54"/>
          </p:nvPr>
        </p:nvSpPr>
        <p:spPr/>
        <p:txBody>
          <a:bodyPr/>
          <a:lstStyle/>
          <a:p>
            <a:endParaRPr lang="fr-FR"/>
          </a:p>
        </p:txBody>
      </p:sp>
      <p:sp>
        <p:nvSpPr>
          <p:cNvPr id="19" name="Espace réservé pour une image  18">
            <a:extLst>
              <a:ext uri="{FF2B5EF4-FFF2-40B4-BE49-F238E27FC236}">
                <a16:creationId xmlns:a16="http://schemas.microsoft.com/office/drawing/2014/main" id="{71D63D35-BA3E-4778-9BC7-36C694C6E089}"/>
              </a:ext>
            </a:extLst>
          </p:cNvPr>
          <p:cNvSpPr>
            <a:spLocks noGrp="1"/>
          </p:cNvSpPr>
          <p:nvPr>
            <p:ph type="pic" sz="quarter" idx="55"/>
          </p:nvPr>
        </p:nvSpPr>
        <p:spPr/>
      </p:sp>
      <p:sp>
        <p:nvSpPr>
          <p:cNvPr id="20" name="Espace réservé pour une image  19">
            <a:extLst>
              <a:ext uri="{FF2B5EF4-FFF2-40B4-BE49-F238E27FC236}">
                <a16:creationId xmlns:a16="http://schemas.microsoft.com/office/drawing/2014/main" id="{6BFD0E1B-BD09-491C-883D-96E3B146DFFD}"/>
              </a:ext>
            </a:extLst>
          </p:cNvPr>
          <p:cNvSpPr>
            <a:spLocks noGrp="1"/>
          </p:cNvSpPr>
          <p:nvPr>
            <p:ph type="pic" sz="quarter" idx="56"/>
          </p:nvPr>
        </p:nvSpPr>
        <p:spPr/>
      </p:sp>
      <p:sp>
        <p:nvSpPr>
          <p:cNvPr id="21" name="Espace réservé pour une image  20">
            <a:extLst>
              <a:ext uri="{FF2B5EF4-FFF2-40B4-BE49-F238E27FC236}">
                <a16:creationId xmlns:a16="http://schemas.microsoft.com/office/drawing/2014/main" id="{8DB8425E-3100-4BEC-8725-5E7D11F2F16E}"/>
              </a:ext>
            </a:extLst>
          </p:cNvPr>
          <p:cNvSpPr>
            <a:spLocks noGrp="1"/>
          </p:cNvSpPr>
          <p:nvPr>
            <p:ph type="pic" sz="quarter" idx="57"/>
          </p:nvPr>
        </p:nvSpPr>
        <p:spPr/>
      </p:sp>
      <p:sp>
        <p:nvSpPr>
          <p:cNvPr id="22" name="Espace réservé pour une image  21">
            <a:extLst>
              <a:ext uri="{FF2B5EF4-FFF2-40B4-BE49-F238E27FC236}">
                <a16:creationId xmlns:a16="http://schemas.microsoft.com/office/drawing/2014/main" id="{FA260908-847D-4E2E-9CE1-72C00BE34276}"/>
              </a:ext>
            </a:extLst>
          </p:cNvPr>
          <p:cNvSpPr>
            <a:spLocks noGrp="1"/>
          </p:cNvSpPr>
          <p:nvPr>
            <p:ph type="pic" sz="quarter" idx="58"/>
          </p:nvPr>
        </p:nvSpPr>
        <p:spPr/>
      </p:sp>
      <p:sp>
        <p:nvSpPr>
          <p:cNvPr id="23" name="Espace réservé pour une image  22">
            <a:extLst>
              <a:ext uri="{FF2B5EF4-FFF2-40B4-BE49-F238E27FC236}">
                <a16:creationId xmlns:a16="http://schemas.microsoft.com/office/drawing/2014/main" id="{B782298A-6293-492D-A9FE-8281FF80763A}"/>
              </a:ext>
            </a:extLst>
          </p:cNvPr>
          <p:cNvSpPr>
            <a:spLocks noGrp="1"/>
          </p:cNvSpPr>
          <p:nvPr>
            <p:ph type="pic" sz="quarter" idx="59"/>
          </p:nvPr>
        </p:nvSpPr>
        <p:spPr/>
      </p:sp>
      <p:sp>
        <p:nvSpPr>
          <p:cNvPr id="24" name="Espace réservé pour une image  23">
            <a:extLst>
              <a:ext uri="{FF2B5EF4-FFF2-40B4-BE49-F238E27FC236}">
                <a16:creationId xmlns:a16="http://schemas.microsoft.com/office/drawing/2014/main" id="{22AF5B42-FB82-4D15-A79D-489DF9FA2CB4}"/>
              </a:ext>
            </a:extLst>
          </p:cNvPr>
          <p:cNvSpPr>
            <a:spLocks noGrp="1"/>
          </p:cNvSpPr>
          <p:nvPr>
            <p:ph type="pic" sz="quarter" idx="60"/>
          </p:nvPr>
        </p:nvSpPr>
        <p:spPr/>
      </p:sp>
      <p:sp>
        <p:nvSpPr>
          <p:cNvPr id="25" name="Espace réservé pour une image  24">
            <a:extLst>
              <a:ext uri="{FF2B5EF4-FFF2-40B4-BE49-F238E27FC236}">
                <a16:creationId xmlns:a16="http://schemas.microsoft.com/office/drawing/2014/main" id="{0C81DC75-7EAF-4288-9F97-79EF68301157}"/>
              </a:ext>
            </a:extLst>
          </p:cNvPr>
          <p:cNvSpPr>
            <a:spLocks noGrp="1"/>
          </p:cNvSpPr>
          <p:nvPr>
            <p:ph type="pic" sz="quarter" idx="61"/>
          </p:nvPr>
        </p:nvSpPr>
        <p:spPr/>
      </p:sp>
      <p:sp>
        <p:nvSpPr>
          <p:cNvPr id="26" name="Espace réservé pour une image  25">
            <a:extLst>
              <a:ext uri="{FF2B5EF4-FFF2-40B4-BE49-F238E27FC236}">
                <a16:creationId xmlns:a16="http://schemas.microsoft.com/office/drawing/2014/main" id="{D51A94DF-24FD-4232-91C4-8DA8B608D402}"/>
              </a:ext>
            </a:extLst>
          </p:cNvPr>
          <p:cNvSpPr>
            <a:spLocks noGrp="1"/>
          </p:cNvSpPr>
          <p:nvPr>
            <p:ph type="pic" sz="quarter" idx="62"/>
          </p:nvPr>
        </p:nvSpPr>
        <p:spPr/>
      </p:sp>
      <p:sp>
        <p:nvSpPr>
          <p:cNvPr id="27" name="Espace réservé pour une image  26">
            <a:extLst>
              <a:ext uri="{FF2B5EF4-FFF2-40B4-BE49-F238E27FC236}">
                <a16:creationId xmlns:a16="http://schemas.microsoft.com/office/drawing/2014/main" id="{6DBF0D45-ED11-42AC-9C93-0D887E9EBFFB}"/>
              </a:ext>
            </a:extLst>
          </p:cNvPr>
          <p:cNvSpPr>
            <a:spLocks noGrp="1"/>
          </p:cNvSpPr>
          <p:nvPr>
            <p:ph type="pic" sz="quarter" idx="63"/>
          </p:nvPr>
        </p:nvSpPr>
        <p:spPr/>
      </p:sp>
      <p:sp>
        <p:nvSpPr>
          <p:cNvPr id="28" name="Espace réservé pour une image  27">
            <a:extLst>
              <a:ext uri="{FF2B5EF4-FFF2-40B4-BE49-F238E27FC236}">
                <a16:creationId xmlns:a16="http://schemas.microsoft.com/office/drawing/2014/main" id="{1287448A-EDF0-4C5C-AF06-6531D2FA0C4A}"/>
              </a:ext>
            </a:extLst>
          </p:cNvPr>
          <p:cNvSpPr>
            <a:spLocks noGrp="1"/>
          </p:cNvSpPr>
          <p:nvPr>
            <p:ph type="pic" sz="quarter" idx="64"/>
          </p:nvPr>
        </p:nvSpPr>
        <p:spPr/>
      </p:sp>
      <p:sp>
        <p:nvSpPr>
          <p:cNvPr id="29" name="Espace réservé pour une image  28">
            <a:extLst>
              <a:ext uri="{FF2B5EF4-FFF2-40B4-BE49-F238E27FC236}">
                <a16:creationId xmlns:a16="http://schemas.microsoft.com/office/drawing/2014/main" id="{DB2B1DD7-8B20-4864-ACDE-FAC76AE395E2}"/>
              </a:ext>
            </a:extLst>
          </p:cNvPr>
          <p:cNvSpPr>
            <a:spLocks noGrp="1"/>
          </p:cNvSpPr>
          <p:nvPr>
            <p:ph type="pic" sz="quarter" idx="65"/>
          </p:nvPr>
        </p:nvSpPr>
        <p:spPr/>
      </p:sp>
      <p:sp>
        <p:nvSpPr>
          <p:cNvPr id="30" name="Espace réservé pour une image  29">
            <a:extLst>
              <a:ext uri="{FF2B5EF4-FFF2-40B4-BE49-F238E27FC236}">
                <a16:creationId xmlns:a16="http://schemas.microsoft.com/office/drawing/2014/main" id="{92420583-D0F9-4F96-8EC5-1C819D7CC985}"/>
              </a:ext>
            </a:extLst>
          </p:cNvPr>
          <p:cNvSpPr>
            <a:spLocks noGrp="1"/>
          </p:cNvSpPr>
          <p:nvPr>
            <p:ph type="pic" sz="quarter" idx="66"/>
          </p:nvPr>
        </p:nvSpPr>
        <p:spPr/>
      </p:sp>
    </p:spTree>
    <p:extLst>
      <p:ext uri="{BB962C8B-B14F-4D97-AF65-F5344CB8AC3E}">
        <p14:creationId xmlns:p14="http://schemas.microsoft.com/office/powerpoint/2010/main" val="2542523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61719CE-0D5F-4567-AD7F-30E7FCCF40F4}"/>
              </a:ext>
            </a:extLst>
          </p:cNvPr>
          <p:cNvSpPr>
            <a:spLocks noGrp="1"/>
          </p:cNvSpPr>
          <p:nvPr>
            <p:ph type="sldNum" sz="quarter" idx="4"/>
          </p:nvPr>
        </p:nvSpPr>
        <p:spPr/>
        <p:txBody>
          <a:bodyPr/>
          <a:lstStyle/>
          <a:p>
            <a:fld id="{5C099187-7A9C-4FE6-9452-51D4CB057F0C}" type="slidenum">
              <a:rPr lang="fr-FR" smtClean="0"/>
              <a:pPr/>
              <a:t>31</a:t>
            </a:fld>
            <a:endParaRPr lang="fr-FR"/>
          </a:p>
        </p:txBody>
      </p:sp>
      <p:sp>
        <p:nvSpPr>
          <p:cNvPr id="3" name="Titre 2">
            <a:extLst>
              <a:ext uri="{FF2B5EF4-FFF2-40B4-BE49-F238E27FC236}">
                <a16:creationId xmlns:a16="http://schemas.microsoft.com/office/drawing/2014/main" id="{2D484CB6-D165-4DF1-B701-1AC8A4EC89E2}"/>
              </a:ext>
            </a:extLst>
          </p:cNvPr>
          <p:cNvSpPr>
            <a:spLocks noGrp="1"/>
          </p:cNvSpPr>
          <p:nvPr>
            <p:ph type="title"/>
          </p:nvPr>
        </p:nvSpPr>
        <p:spPr/>
        <p:txBody>
          <a:bodyPr/>
          <a:lstStyle/>
          <a:p>
            <a:endParaRPr lang="fr-FR"/>
          </a:p>
        </p:txBody>
      </p:sp>
      <p:sp>
        <p:nvSpPr>
          <p:cNvPr id="4" name="Espace réservé pour une image  3">
            <a:extLst>
              <a:ext uri="{FF2B5EF4-FFF2-40B4-BE49-F238E27FC236}">
                <a16:creationId xmlns:a16="http://schemas.microsoft.com/office/drawing/2014/main" id="{1EF9D049-AA7A-4ABA-AB1F-575233BE9671}"/>
              </a:ext>
            </a:extLst>
          </p:cNvPr>
          <p:cNvSpPr>
            <a:spLocks noGrp="1"/>
          </p:cNvSpPr>
          <p:nvPr>
            <p:ph type="pic" sz="quarter" idx="10"/>
          </p:nvPr>
        </p:nvSpPr>
        <p:spPr/>
      </p:sp>
      <p:sp>
        <p:nvSpPr>
          <p:cNvPr id="5" name="Espace réservé pour une image  4">
            <a:extLst>
              <a:ext uri="{FF2B5EF4-FFF2-40B4-BE49-F238E27FC236}">
                <a16:creationId xmlns:a16="http://schemas.microsoft.com/office/drawing/2014/main" id="{EB6B1A5E-1850-4970-ADA8-AC39076C0876}"/>
              </a:ext>
            </a:extLst>
          </p:cNvPr>
          <p:cNvSpPr>
            <a:spLocks noGrp="1"/>
          </p:cNvSpPr>
          <p:nvPr>
            <p:ph type="pic" sz="quarter" idx="11"/>
          </p:nvPr>
        </p:nvSpPr>
        <p:spPr/>
      </p:sp>
      <p:sp>
        <p:nvSpPr>
          <p:cNvPr id="6" name="Espace réservé du texte 5">
            <a:extLst>
              <a:ext uri="{FF2B5EF4-FFF2-40B4-BE49-F238E27FC236}">
                <a16:creationId xmlns:a16="http://schemas.microsoft.com/office/drawing/2014/main" id="{8F64EE6B-1D5A-426A-9243-5F20DFCAB6D3}"/>
              </a:ext>
            </a:extLst>
          </p:cNvPr>
          <p:cNvSpPr>
            <a:spLocks noGrp="1"/>
          </p:cNvSpPr>
          <p:nvPr>
            <p:ph type="body" sz="quarter" idx="18"/>
          </p:nvPr>
        </p:nvSpPr>
        <p:spPr/>
        <p:txBody>
          <a:bodyPr/>
          <a:lstStyle/>
          <a:p>
            <a:endParaRPr lang="fr-FR"/>
          </a:p>
        </p:txBody>
      </p:sp>
      <p:sp>
        <p:nvSpPr>
          <p:cNvPr id="7" name="Espace réservé du texte 6">
            <a:extLst>
              <a:ext uri="{FF2B5EF4-FFF2-40B4-BE49-F238E27FC236}">
                <a16:creationId xmlns:a16="http://schemas.microsoft.com/office/drawing/2014/main" id="{990AED42-9A4F-4677-AD29-C7632345C5E4}"/>
              </a:ext>
            </a:extLst>
          </p:cNvPr>
          <p:cNvSpPr>
            <a:spLocks noGrp="1"/>
          </p:cNvSpPr>
          <p:nvPr>
            <p:ph type="body" sz="quarter" idx="19"/>
          </p:nvPr>
        </p:nvSpPr>
        <p:spPr/>
        <p:txBody>
          <a:bodyPr/>
          <a:lstStyle/>
          <a:p>
            <a:endParaRPr lang="fr-FR"/>
          </a:p>
        </p:txBody>
      </p:sp>
      <p:sp>
        <p:nvSpPr>
          <p:cNvPr id="8" name="Espace réservé pour une image  7">
            <a:extLst>
              <a:ext uri="{FF2B5EF4-FFF2-40B4-BE49-F238E27FC236}">
                <a16:creationId xmlns:a16="http://schemas.microsoft.com/office/drawing/2014/main" id="{20317A19-AA3D-4D2E-A58D-232486E5C570}"/>
              </a:ext>
            </a:extLst>
          </p:cNvPr>
          <p:cNvSpPr>
            <a:spLocks noGrp="1"/>
          </p:cNvSpPr>
          <p:nvPr>
            <p:ph type="pic" sz="quarter" idx="23"/>
          </p:nvPr>
        </p:nvSpPr>
        <p:spPr/>
      </p:sp>
      <p:sp>
        <p:nvSpPr>
          <p:cNvPr id="9" name="Espace réservé pour une image  8">
            <a:extLst>
              <a:ext uri="{FF2B5EF4-FFF2-40B4-BE49-F238E27FC236}">
                <a16:creationId xmlns:a16="http://schemas.microsoft.com/office/drawing/2014/main" id="{6B267EF6-AC9A-4FFE-AB55-C557B80D31A7}"/>
              </a:ext>
            </a:extLst>
          </p:cNvPr>
          <p:cNvSpPr>
            <a:spLocks noGrp="1"/>
          </p:cNvSpPr>
          <p:nvPr>
            <p:ph type="pic" sz="quarter" idx="24"/>
          </p:nvPr>
        </p:nvSpPr>
        <p:spPr/>
      </p:sp>
      <p:sp>
        <p:nvSpPr>
          <p:cNvPr id="10" name="Espace réservé du texte 9">
            <a:extLst>
              <a:ext uri="{FF2B5EF4-FFF2-40B4-BE49-F238E27FC236}">
                <a16:creationId xmlns:a16="http://schemas.microsoft.com/office/drawing/2014/main" id="{87E488DA-987E-4860-A448-B4680E3D8518}"/>
              </a:ext>
            </a:extLst>
          </p:cNvPr>
          <p:cNvSpPr>
            <a:spLocks noGrp="1"/>
          </p:cNvSpPr>
          <p:nvPr>
            <p:ph type="body" sz="quarter" idx="25"/>
          </p:nvPr>
        </p:nvSpPr>
        <p:spPr/>
        <p:txBody>
          <a:bodyPr/>
          <a:lstStyle/>
          <a:p>
            <a:endParaRPr lang="fr-FR"/>
          </a:p>
        </p:txBody>
      </p:sp>
      <p:sp>
        <p:nvSpPr>
          <p:cNvPr id="11" name="Espace réservé du texte 10">
            <a:extLst>
              <a:ext uri="{FF2B5EF4-FFF2-40B4-BE49-F238E27FC236}">
                <a16:creationId xmlns:a16="http://schemas.microsoft.com/office/drawing/2014/main" id="{428C9E07-2C48-4CC2-BEBC-62B79DDECB6C}"/>
              </a:ext>
            </a:extLst>
          </p:cNvPr>
          <p:cNvSpPr>
            <a:spLocks noGrp="1"/>
          </p:cNvSpPr>
          <p:nvPr>
            <p:ph type="body" sz="quarter" idx="26"/>
          </p:nvPr>
        </p:nvSpPr>
        <p:spPr/>
        <p:txBody>
          <a:bodyPr/>
          <a:lstStyle/>
          <a:p>
            <a:endParaRPr lang="fr-FR"/>
          </a:p>
        </p:txBody>
      </p:sp>
    </p:spTree>
    <p:extLst>
      <p:ext uri="{BB962C8B-B14F-4D97-AF65-F5344CB8AC3E}">
        <p14:creationId xmlns:p14="http://schemas.microsoft.com/office/powerpoint/2010/main" val="1197014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CA81995-2B83-464C-A1C5-38062DD11308}"/>
              </a:ext>
            </a:extLst>
          </p:cNvPr>
          <p:cNvSpPr>
            <a:spLocks noGrp="1"/>
          </p:cNvSpPr>
          <p:nvPr>
            <p:ph type="sldNum" sz="quarter" idx="4"/>
          </p:nvPr>
        </p:nvSpPr>
        <p:spPr/>
        <p:txBody>
          <a:bodyPr/>
          <a:lstStyle/>
          <a:p>
            <a:fld id="{5C099187-7A9C-4FE6-9452-51D4CB057F0C}" type="slidenum">
              <a:rPr lang="fr-FR" smtClean="0"/>
              <a:pPr/>
              <a:t>32</a:t>
            </a:fld>
            <a:endParaRPr lang="fr-FR"/>
          </a:p>
        </p:txBody>
      </p:sp>
      <p:sp>
        <p:nvSpPr>
          <p:cNvPr id="3" name="Titre 2">
            <a:extLst>
              <a:ext uri="{FF2B5EF4-FFF2-40B4-BE49-F238E27FC236}">
                <a16:creationId xmlns:a16="http://schemas.microsoft.com/office/drawing/2014/main" id="{2B843410-95E7-4D04-BE9D-F2D3519C25E1}"/>
              </a:ext>
            </a:extLst>
          </p:cNvPr>
          <p:cNvSpPr>
            <a:spLocks noGrp="1"/>
          </p:cNvSpPr>
          <p:nvPr>
            <p:ph type="title"/>
          </p:nvPr>
        </p:nvSpPr>
        <p:spPr/>
        <p:txBody>
          <a:bodyPr/>
          <a:lstStyle/>
          <a:p>
            <a:endParaRPr lang="fr-FR"/>
          </a:p>
        </p:txBody>
      </p:sp>
      <p:sp>
        <p:nvSpPr>
          <p:cNvPr id="4" name="Espace réservé pour une image  3">
            <a:extLst>
              <a:ext uri="{FF2B5EF4-FFF2-40B4-BE49-F238E27FC236}">
                <a16:creationId xmlns:a16="http://schemas.microsoft.com/office/drawing/2014/main" id="{60892273-E4C9-4938-A45E-DB9CA53F22FE}"/>
              </a:ext>
            </a:extLst>
          </p:cNvPr>
          <p:cNvSpPr>
            <a:spLocks noGrp="1"/>
          </p:cNvSpPr>
          <p:nvPr>
            <p:ph type="pic" sz="quarter" idx="10"/>
          </p:nvPr>
        </p:nvSpPr>
        <p:spPr/>
      </p:sp>
      <p:sp>
        <p:nvSpPr>
          <p:cNvPr id="5" name="Espace réservé pour une image  4">
            <a:extLst>
              <a:ext uri="{FF2B5EF4-FFF2-40B4-BE49-F238E27FC236}">
                <a16:creationId xmlns:a16="http://schemas.microsoft.com/office/drawing/2014/main" id="{596317A3-1F6E-4994-8E73-6BA5DF7F8AC3}"/>
              </a:ext>
            </a:extLst>
          </p:cNvPr>
          <p:cNvSpPr>
            <a:spLocks noGrp="1"/>
          </p:cNvSpPr>
          <p:nvPr>
            <p:ph type="pic" sz="quarter" idx="11"/>
          </p:nvPr>
        </p:nvSpPr>
        <p:spPr/>
      </p:sp>
      <p:sp>
        <p:nvSpPr>
          <p:cNvPr id="6" name="Espace réservé pour une image  5">
            <a:extLst>
              <a:ext uri="{FF2B5EF4-FFF2-40B4-BE49-F238E27FC236}">
                <a16:creationId xmlns:a16="http://schemas.microsoft.com/office/drawing/2014/main" id="{320C82A4-71CB-4470-9B30-DDAD7ADF934D}"/>
              </a:ext>
            </a:extLst>
          </p:cNvPr>
          <p:cNvSpPr>
            <a:spLocks noGrp="1"/>
          </p:cNvSpPr>
          <p:nvPr>
            <p:ph type="pic" sz="quarter" idx="12"/>
          </p:nvPr>
        </p:nvSpPr>
        <p:spPr/>
      </p:sp>
      <p:sp>
        <p:nvSpPr>
          <p:cNvPr id="7" name="Espace réservé pour une image  6">
            <a:extLst>
              <a:ext uri="{FF2B5EF4-FFF2-40B4-BE49-F238E27FC236}">
                <a16:creationId xmlns:a16="http://schemas.microsoft.com/office/drawing/2014/main" id="{BD62B263-ABA8-433C-AFDF-1BF1BEC43253}"/>
              </a:ext>
            </a:extLst>
          </p:cNvPr>
          <p:cNvSpPr>
            <a:spLocks noGrp="1"/>
          </p:cNvSpPr>
          <p:nvPr>
            <p:ph type="pic" sz="quarter" idx="13"/>
          </p:nvPr>
        </p:nvSpPr>
        <p:spPr/>
      </p:sp>
      <p:sp>
        <p:nvSpPr>
          <p:cNvPr id="8" name="Espace réservé pour une image  7">
            <a:extLst>
              <a:ext uri="{FF2B5EF4-FFF2-40B4-BE49-F238E27FC236}">
                <a16:creationId xmlns:a16="http://schemas.microsoft.com/office/drawing/2014/main" id="{7D47FC0C-BAD5-42BC-8CD2-9295583B8A57}"/>
              </a:ext>
            </a:extLst>
          </p:cNvPr>
          <p:cNvSpPr>
            <a:spLocks noGrp="1"/>
          </p:cNvSpPr>
          <p:nvPr>
            <p:ph type="pic" sz="quarter" idx="14"/>
          </p:nvPr>
        </p:nvSpPr>
        <p:spPr/>
      </p:sp>
      <p:sp>
        <p:nvSpPr>
          <p:cNvPr id="9" name="Espace réservé du texte 8">
            <a:extLst>
              <a:ext uri="{FF2B5EF4-FFF2-40B4-BE49-F238E27FC236}">
                <a16:creationId xmlns:a16="http://schemas.microsoft.com/office/drawing/2014/main" id="{BD66B748-9E42-405C-8DDF-F909C39DC75D}"/>
              </a:ext>
            </a:extLst>
          </p:cNvPr>
          <p:cNvSpPr>
            <a:spLocks noGrp="1"/>
          </p:cNvSpPr>
          <p:nvPr>
            <p:ph type="body" sz="quarter" idx="18"/>
          </p:nvPr>
        </p:nvSpPr>
        <p:spPr/>
        <p:txBody>
          <a:bodyPr/>
          <a:lstStyle/>
          <a:p>
            <a:endParaRPr lang="fr-FR"/>
          </a:p>
        </p:txBody>
      </p:sp>
      <p:sp>
        <p:nvSpPr>
          <p:cNvPr id="10" name="Espace réservé du texte 9">
            <a:extLst>
              <a:ext uri="{FF2B5EF4-FFF2-40B4-BE49-F238E27FC236}">
                <a16:creationId xmlns:a16="http://schemas.microsoft.com/office/drawing/2014/main" id="{EEDE648D-2284-48DD-B160-9237DE2B859B}"/>
              </a:ext>
            </a:extLst>
          </p:cNvPr>
          <p:cNvSpPr>
            <a:spLocks noGrp="1"/>
          </p:cNvSpPr>
          <p:nvPr>
            <p:ph type="body" sz="quarter" idx="19"/>
          </p:nvPr>
        </p:nvSpPr>
        <p:spPr/>
        <p:txBody>
          <a:bodyPr/>
          <a:lstStyle/>
          <a:p>
            <a:endParaRPr lang="fr-FR"/>
          </a:p>
        </p:txBody>
      </p:sp>
      <p:sp>
        <p:nvSpPr>
          <p:cNvPr id="11" name="Espace réservé du texte 10">
            <a:extLst>
              <a:ext uri="{FF2B5EF4-FFF2-40B4-BE49-F238E27FC236}">
                <a16:creationId xmlns:a16="http://schemas.microsoft.com/office/drawing/2014/main" id="{973077C1-ED1B-465E-8790-60AAA04991F4}"/>
              </a:ext>
            </a:extLst>
          </p:cNvPr>
          <p:cNvSpPr>
            <a:spLocks noGrp="1"/>
          </p:cNvSpPr>
          <p:nvPr>
            <p:ph type="body" sz="quarter" idx="20"/>
          </p:nvPr>
        </p:nvSpPr>
        <p:spPr/>
        <p:txBody>
          <a:bodyPr/>
          <a:lstStyle/>
          <a:p>
            <a:endParaRPr lang="fr-FR"/>
          </a:p>
        </p:txBody>
      </p:sp>
      <p:sp>
        <p:nvSpPr>
          <p:cNvPr id="12" name="Espace réservé du texte 11">
            <a:extLst>
              <a:ext uri="{FF2B5EF4-FFF2-40B4-BE49-F238E27FC236}">
                <a16:creationId xmlns:a16="http://schemas.microsoft.com/office/drawing/2014/main" id="{22D683CB-3507-40D6-97C7-997BDFB4ADF6}"/>
              </a:ext>
            </a:extLst>
          </p:cNvPr>
          <p:cNvSpPr>
            <a:spLocks noGrp="1"/>
          </p:cNvSpPr>
          <p:nvPr>
            <p:ph type="body" sz="quarter" idx="21"/>
          </p:nvPr>
        </p:nvSpPr>
        <p:spPr/>
        <p:txBody>
          <a:bodyPr/>
          <a:lstStyle/>
          <a:p>
            <a:endParaRPr lang="fr-FR"/>
          </a:p>
        </p:txBody>
      </p:sp>
      <p:sp>
        <p:nvSpPr>
          <p:cNvPr id="13" name="Espace réservé du texte 12">
            <a:extLst>
              <a:ext uri="{FF2B5EF4-FFF2-40B4-BE49-F238E27FC236}">
                <a16:creationId xmlns:a16="http://schemas.microsoft.com/office/drawing/2014/main" id="{FFD9DA40-2A04-4C18-B34B-1CBE820E553A}"/>
              </a:ext>
            </a:extLst>
          </p:cNvPr>
          <p:cNvSpPr>
            <a:spLocks noGrp="1"/>
          </p:cNvSpPr>
          <p:nvPr>
            <p:ph type="body" sz="quarter" idx="22"/>
          </p:nvPr>
        </p:nvSpPr>
        <p:spPr/>
        <p:txBody>
          <a:bodyPr/>
          <a:lstStyle/>
          <a:p>
            <a:endParaRPr lang="fr-FR"/>
          </a:p>
        </p:txBody>
      </p:sp>
    </p:spTree>
    <p:extLst>
      <p:ext uri="{BB962C8B-B14F-4D97-AF65-F5344CB8AC3E}">
        <p14:creationId xmlns:p14="http://schemas.microsoft.com/office/powerpoint/2010/main" val="3158331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436BA05-80CD-4DC6-AD81-C753F332270D}"/>
              </a:ext>
            </a:extLst>
          </p:cNvPr>
          <p:cNvSpPr>
            <a:spLocks noGrp="1"/>
          </p:cNvSpPr>
          <p:nvPr>
            <p:ph type="sldNum" sz="quarter" idx="4"/>
          </p:nvPr>
        </p:nvSpPr>
        <p:spPr/>
        <p:txBody>
          <a:bodyPr/>
          <a:lstStyle/>
          <a:p>
            <a:fld id="{5C099187-7A9C-4FE6-9452-51D4CB057F0C}" type="slidenum">
              <a:rPr lang="fr-FR" smtClean="0"/>
              <a:pPr/>
              <a:t>33</a:t>
            </a:fld>
            <a:endParaRPr lang="fr-FR"/>
          </a:p>
        </p:txBody>
      </p:sp>
      <p:sp>
        <p:nvSpPr>
          <p:cNvPr id="3" name="Titre 2">
            <a:extLst>
              <a:ext uri="{FF2B5EF4-FFF2-40B4-BE49-F238E27FC236}">
                <a16:creationId xmlns:a16="http://schemas.microsoft.com/office/drawing/2014/main" id="{DEA833E7-EAF0-40EC-B419-DB926F765F5B}"/>
              </a:ext>
            </a:extLst>
          </p:cNvPr>
          <p:cNvSpPr>
            <a:spLocks noGrp="1"/>
          </p:cNvSpPr>
          <p:nvPr>
            <p:ph type="title"/>
          </p:nvPr>
        </p:nvSpPr>
        <p:spPr/>
        <p:txBody>
          <a:bodyPr/>
          <a:lstStyle/>
          <a:p>
            <a:endParaRPr lang="fr-FR"/>
          </a:p>
        </p:txBody>
      </p:sp>
      <p:sp>
        <p:nvSpPr>
          <p:cNvPr id="4" name="Espace réservé pour une image  3">
            <a:extLst>
              <a:ext uri="{FF2B5EF4-FFF2-40B4-BE49-F238E27FC236}">
                <a16:creationId xmlns:a16="http://schemas.microsoft.com/office/drawing/2014/main" id="{1A23B15C-B94D-43AA-95C9-9F2E95D4C3EC}"/>
              </a:ext>
            </a:extLst>
          </p:cNvPr>
          <p:cNvSpPr>
            <a:spLocks noGrp="1"/>
          </p:cNvSpPr>
          <p:nvPr>
            <p:ph type="pic" sz="quarter" idx="10"/>
          </p:nvPr>
        </p:nvSpPr>
        <p:spPr/>
      </p:sp>
      <p:sp>
        <p:nvSpPr>
          <p:cNvPr id="5" name="Espace réservé pour une image  4">
            <a:extLst>
              <a:ext uri="{FF2B5EF4-FFF2-40B4-BE49-F238E27FC236}">
                <a16:creationId xmlns:a16="http://schemas.microsoft.com/office/drawing/2014/main" id="{E35DE0A7-0939-4FAC-87F8-05EF8F78A69C}"/>
              </a:ext>
            </a:extLst>
          </p:cNvPr>
          <p:cNvSpPr>
            <a:spLocks noGrp="1"/>
          </p:cNvSpPr>
          <p:nvPr>
            <p:ph type="pic" sz="quarter" idx="11"/>
          </p:nvPr>
        </p:nvSpPr>
        <p:spPr/>
      </p:sp>
      <p:sp>
        <p:nvSpPr>
          <p:cNvPr id="6" name="Espace réservé pour une image  5">
            <a:extLst>
              <a:ext uri="{FF2B5EF4-FFF2-40B4-BE49-F238E27FC236}">
                <a16:creationId xmlns:a16="http://schemas.microsoft.com/office/drawing/2014/main" id="{7691BDF4-E717-49AD-BB48-A4BD9DDA617C}"/>
              </a:ext>
            </a:extLst>
          </p:cNvPr>
          <p:cNvSpPr>
            <a:spLocks noGrp="1"/>
          </p:cNvSpPr>
          <p:nvPr>
            <p:ph type="pic" sz="quarter" idx="12"/>
          </p:nvPr>
        </p:nvSpPr>
        <p:spPr/>
      </p:sp>
      <p:sp>
        <p:nvSpPr>
          <p:cNvPr id="7" name="Espace réservé pour une image  6">
            <a:extLst>
              <a:ext uri="{FF2B5EF4-FFF2-40B4-BE49-F238E27FC236}">
                <a16:creationId xmlns:a16="http://schemas.microsoft.com/office/drawing/2014/main" id="{2A9EDF78-4DDF-4834-B7A0-A664A80AAEC4}"/>
              </a:ext>
            </a:extLst>
          </p:cNvPr>
          <p:cNvSpPr>
            <a:spLocks noGrp="1"/>
          </p:cNvSpPr>
          <p:nvPr>
            <p:ph type="pic" sz="quarter" idx="13"/>
          </p:nvPr>
        </p:nvSpPr>
        <p:spPr/>
      </p:sp>
      <p:sp>
        <p:nvSpPr>
          <p:cNvPr id="8" name="Espace réservé pour une image  7">
            <a:extLst>
              <a:ext uri="{FF2B5EF4-FFF2-40B4-BE49-F238E27FC236}">
                <a16:creationId xmlns:a16="http://schemas.microsoft.com/office/drawing/2014/main" id="{172A3D43-8009-4113-B225-E8EF4CAF7A21}"/>
              </a:ext>
            </a:extLst>
          </p:cNvPr>
          <p:cNvSpPr>
            <a:spLocks noGrp="1"/>
          </p:cNvSpPr>
          <p:nvPr>
            <p:ph type="pic" sz="quarter" idx="14"/>
          </p:nvPr>
        </p:nvSpPr>
        <p:spPr/>
      </p:sp>
      <p:sp>
        <p:nvSpPr>
          <p:cNvPr id="9" name="Espace réservé du texte 8">
            <a:extLst>
              <a:ext uri="{FF2B5EF4-FFF2-40B4-BE49-F238E27FC236}">
                <a16:creationId xmlns:a16="http://schemas.microsoft.com/office/drawing/2014/main" id="{C527F430-3C8C-436F-AE8D-5992B719517F}"/>
              </a:ext>
            </a:extLst>
          </p:cNvPr>
          <p:cNvSpPr>
            <a:spLocks noGrp="1"/>
          </p:cNvSpPr>
          <p:nvPr>
            <p:ph type="body" sz="quarter" idx="18"/>
          </p:nvPr>
        </p:nvSpPr>
        <p:spPr/>
        <p:txBody>
          <a:bodyPr/>
          <a:lstStyle/>
          <a:p>
            <a:endParaRPr lang="fr-FR"/>
          </a:p>
        </p:txBody>
      </p:sp>
      <p:sp>
        <p:nvSpPr>
          <p:cNvPr id="10" name="Espace réservé du texte 9">
            <a:extLst>
              <a:ext uri="{FF2B5EF4-FFF2-40B4-BE49-F238E27FC236}">
                <a16:creationId xmlns:a16="http://schemas.microsoft.com/office/drawing/2014/main" id="{ACB5E4B0-423C-41D1-A9E8-D7BD4128F736}"/>
              </a:ext>
            </a:extLst>
          </p:cNvPr>
          <p:cNvSpPr>
            <a:spLocks noGrp="1"/>
          </p:cNvSpPr>
          <p:nvPr>
            <p:ph type="body" sz="quarter" idx="19"/>
          </p:nvPr>
        </p:nvSpPr>
        <p:spPr/>
        <p:txBody>
          <a:bodyPr/>
          <a:lstStyle/>
          <a:p>
            <a:endParaRPr lang="fr-FR"/>
          </a:p>
        </p:txBody>
      </p:sp>
      <p:sp>
        <p:nvSpPr>
          <p:cNvPr id="11" name="Espace réservé du texte 10">
            <a:extLst>
              <a:ext uri="{FF2B5EF4-FFF2-40B4-BE49-F238E27FC236}">
                <a16:creationId xmlns:a16="http://schemas.microsoft.com/office/drawing/2014/main" id="{60621231-8301-408D-ADEE-33D62E9B357C}"/>
              </a:ext>
            </a:extLst>
          </p:cNvPr>
          <p:cNvSpPr>
            <a:spLocks noGrp="1"/>
          </p:cNvSpPr>
          <p:nvPr>
            <p:ph type="body" sz="quarter" idx="20"/>
          </p:nvPr>
        </p:nvSpPr>
        <p:spPr/>
        <p:txBody>
          <a:bodyPr/>
          <a:lstStyle/>
          <a:p>
            <a:endParaRPr lang="fr-FR"/>
          </a:p>
        </p:txBody>
      </p:sp>
      <p:sp>
        <p:nvSpPr>
          <p:cNvPr id="12" name="Espace réservé du texte 11">
            <a:extLst>
              <a:ext uri="{FF2B5EF4-FFF2-40B4-BE49-F238E27FC236}">
                <a16:creationId xmlns:a16="http://schemas.microsoft.com/office/drawing/2014/main" id="{C5C7E630-BC30-44DE-B80F-6BFFD021EFEF}"/>
              </a:ext>
            </a:extLst>
          </p:cNvPr>
          <p:cNvSpPr>
            <a:spLocks noGrp="1"/>
          </p:cNvSpPr>
          <p:nvPr>
            <p:ph type="body" sz="quarter" idx="21"/>
          </p:nvPr>
        </p:nvSpPr>
        <p:spPr/>
        <p:txBody>
          <a:bodyPr/>
          <a:lstStyle/>
          <a:p>
            <a:endParaRPr lang="fr-FR"/>
          </a:p>
        </p:txBody>
      </p:sp>
      <p:sp>
        <p:nvSpPr>
          <p:cNvPr id="13" name="Espace réservé du texte 12">
            <a:extLst>
              <a:ext uri="{FF2B5EF4-FFF2-40B4-BE49-F238E27FC236}">
                <a16:creationId xmlns:a16="http://schemas.microsoft.com/office/drawing/2014/main" id="{F2DDF67A-6241-49D9-AAFC-D160BB476283}"/>
              </a:ext>
            </a:extLst>
          </p:cNvPr>
          <p:cNvSpPr>
            <a:spLocks noGrp="1"/>
          </p:cNvSpPr>
          <p:nvPr>
            <p:ph type="body" sz="quarter" idx="22"/>
          </p:nvPr>
        </p:nvSpPr>
        <p:spPr/>
        <p:txBody>
          <a:bodyPr/>
          <a:lstStyle/>
          <a:p>
            <a:endParaRPr lang="fr-FR"/>
          </a:p>
        </p:txBody>
      </p:sp>
      <p:sp>
        <p:nvSpPr>
          <p:cNvPr id="14" name="Espace réservé pour une image  13">
            <a:extLst>
              <a:ext uri="{FF2B5EF4-FFF2-40B4-BE49-F238E27FC236}">
                <a16:creationId xmlns:a16="http://schemas.microsoft.com/office/drawing/2014/main" id="{53C235EF-F39B-4947-815F-44DFCC97BE18}"/>
              </a:ext>
            </a:extLst>
          </p:cNvPr>
          <p:cNvSpPr>
            <a:spLocks noGrp="1"/>
          </p:cNvSpPr>
          <p:nvPr>
            <p:ph type="pic" sz="quarter" idx="23"/>
          </p:nvPr>
        </p:nvSpPr>
        <p:spPr/>
      </p:sp>
      <p:sp>
        <p:nvSpPr>
          <p:cNvPr id="15" name="Espace réservé du texte 14">
            <a:extLst>
              <a:ext uri="{FF2B5EF4-FFF2-40B4-BE49-F238E27FC236}">
                <a16:creationId xmlns:a16="http://schemas.microsoft.com/office/drawing/2014/main" id="{824CFB72-D85D-4E27-A6E8-58A62B0B7B2A}"/>
              </a:ext>
            </a:extLst>
          </p:cNvPr>
          <p:cNvSpPr>
            <a:spLocks noGrp="1"/>
          </p:cNvSpPr>
          <p:nvPr>
            <p:ph type="body" sz="quarter" idx="24"/>
          </p:nvPr>
        </p:nvSpPr>
        <p:spPr/>
        <p:txBody>
          <a:bodyPr/>
          <a:lstStyle/>
          <a:p>
            <a:endParaRPr lang="fr-FR"/>
          </a:p>
        </p:txBody>
      </p:sp>
    </p:spTree>
    <p:extLst>
      <p:ext uri="{BB962C8B-B14F-4D97-AF65-F5344CB8AC3E}">
        <p14:creationId xmlns:p14="http://schemas.microsoft.com/office/powerpoint/2010/main" val="1259371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5C17183-D9A0-4D9E-9DE4-C731B267348D}"/>
              </a:ext>
            </a:extLst>
          </p:cNvPr>
          <p:cNvSpPr>
            <a:spLocks noGrp="1"/>
          </p:cNvSpPr>
          <p:nvPr>
            <p:ph type="sldNum" sz="quarter" idx="4"/>
          </p:nvPr>
        </p:nvSpPr>
        <p:spPr/>
        <p:txBody>
          <a:bodyPr/>
          <a:lstStyle/>
          <a:p>
            <a:fld id="{5C099187-7A9C-4FE6-9452-51D4CB057F0C}" type="slidenum">
              <a:rPr lang="fr-FR" smtClean="0"/>
              <a:pPr/>
              <a:t>34</a:t>
            </a:fld>
            <a:endParaRPr lang="fr-FR"/>
          </a:p>
        </p:txBody>
      </p:sp>
      <p:sp>
        <p:nvSpPr>
          <p:cNvPr id="3" name="Titre 2">
            <a:extLst>
              <a:ext uri="{FF2B5EF4-FFF2-40B4-BE49-F238E27FC236}">
                <a16:creationId xmlns:a16="http://schemas.microsoft.com/office/drawing/2014/main" id="{AE7FCB2E-7341-404A-8A76-E630B8AAD300}"/>
              </a:ext>
            </a:extLst>
          </p:cNvPr>
          <p:cNvSpPr>
            <a:spLocks noGrp="1"/>
          </p:cNvSpPr>
          <p:nvPr>
            <p:ph type="title"/>
          </p:nvPr>
        </p:nvSpPr>
        <p:spPr/>
        <p:txBody>
          <a:bodyPr/>
          <a:lstStyle/>
          <a:p>
            <a:endParaRPr lang="fr-FR"/>
          </a:p>
        </p:txBody>
      </p:sp>
      <p:sp>
        <p:nvSpPr>
          <p:cNvPr id="4" name="Espace réservé pour une image  3">
            <a:extLst>
              <a:ext uri="{FF2B5EF4-FFF2-40B4-BE49-F238E27FC236}">
                <a16:creationId xmlns:a16="http://schemas.microsoft.com/office/drawing/2014/main" id="{95B73456-626F-4599-B39C-9992A8D20A39}"/>
              </a:ext>
            </a:extLst>
          </p:cNvPr>
          <p:cNvSpPr>
            <a:spLocks noGrp="1"/>
          </p:cNvSpPr>
          <p:nvPr>
            <p:ph type="pic" sz="quarter" idx="10"/>
          </p:nvPr>
        </p:nvSpPr>
        <p:spPr/>
      </p:sp>
      <p:sp>
        <p:nvSpPr>
          <p:cNvPr id="5" name="Espace réservé du texte 4">
            <a:extLst>
              <a:ext uri="{FF2B5EF4-FFF2-40B4-BE49-F238E27FC236}">
                <a16:creationId xmlns:a16="http://schemas.microsoft.com/office/drawing/2014/main" id="{38FCCA91-2B25-4E0E-9206-77023B15A52F}"/>
              </a:ext>
            </a:extLst>
          </p:cNvPr>
          <p:cNvSpPr>
            <a:spLocks noGrp="1"/>
          </p:cNvSpPr>
          <p:nvPr>
            <p:ph type="body" sz="quarter" idx="11"/>
          </p:nvPr>
        </p:nvSpPr>
        <p:spPr/>
        <p:txBody>
          <a:bodyPr>
            <a:normAutofit fontScale="92500" lnSpcReduction="10000"/>
          </a:bodyPr>
          <a:lstStyle/>
          <a:p>
            <a:endParaRPr lang="fr-FR"/>
          </a:p>
        </p:txBody>
      </p:sp>
      <p:sp>
        <p:nvSpPr>
          <p:cNvPr id="6" name="Espace réservé du texte 5">
            <a:extLst>
              <a:ext uri="{FF2B5EF4-FFF2-40B4-BE49-F238E27FC236}">
                <a16:creationId xmlns:a16="http://schemas.microsoft.com/office/drawing/2014/main" id="{FFAC5F2E-8703-4E16-BAB6-4460993799CE}"/>
              </a:ext>
            </a:extLst>
          </p:cNvPr>
          <p:cNvSpPr>
            <a:spLocks noGrp="1"/>
          </p:cNvSpPr>
          <p:nvPr>
            <p:ph type="body" sz="quarter" idx="12"/>
          </p:nvPr>
        </p:nvSpPr>
        <p:spPr/>
        <p:txBody>
          <a:bodyPr>
            <a:normAutofit fontScale="92500" lnSpcReduction="10000"/>
          </a:bodyPr>
          <a:lstStyle/>
          <a:p>
            <a:endParaRPr lang="fr-FR"/>
          </a:p>
        </p:txBody>
      </p:sp>
      <p:sp>
        <p:nvSpPr>
          <p:cNvPr id="7" name="Espace réservé du texte 6">
            <a:extLst>
              <a:ext uri="{FF2B5EF4-FFF2-40B4-BE49-F238E27FC236}">
                <a16:creationId xmlns:a16="http://schemas.microsoft.com/office/drawing/2014/main" id="{0C29478D-EC9A-4E2E-8306-494CC660F0C0}"/>
              </a:ext>
            </a:extLst>
          </p:cNvPr>
          <p:cNvSpPr>
            <a:spLocks noGrp="1"/>
          </p:cNvSpPr>
          <p:nvPr>
            <p:ph type="body" sz="quarter" idx="13"/>
          </p:nvPr>
        </p:nvSpPr>
        <p:spPr/>
        <p:txBody>
          <a:bodyPr/>
          <a:lstStyle/>
          <a:p>
            <a:endParaRPr lang="fr-FR"/>
          </a:p>
        </p:txBody>
      </p:sp>
      <p:sp>
        <p:nvSpPr>
          <p:cNvPr id="8" name="Espace réservé du texte 7">
            <a:extLst>
              <a:ext uri="{FF2B5EF4-FFF2-40B4-BE49-F238E27FC236}">
                <a16:creationId xmlns:a16="http://schemas.microsoft.com/office/drawing/2014/main" id="{B4BC28BA-F8E8-42F2-A15D-9FFF64DA0CE0}"/>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202413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AD8CA1B-BAF4-46DB-8939-A7E12A62F0F0}"/>
              </a:ext>
            </a:extLst>
          </p:cNvPr>
          <p:cNvSpPr>
            <a:spLocks noGrp="1"/>
          </p:cNvSpPr>
          <p:nvPr>
            <p:ph type="sldNum" sz="quarter" idx="4"/>
          </p:nvPr>
        </p:nvSpPr>
        <p:spPr/>
        <p:txBody>
          <a:bodyPr/>
          <a:lstStyle/>
          <a:p>
            <a:fld id="{5C099187-7A9C-4FE6-9452-51D4CB057F0C}" type="slidenum">
              <a:rPr lang="fr-FR" smtClean="0"/>
              <a:pPr/>
              <a:t>35</a:t>
            </a:fld>
            <a:endParaRPr lang="fr-FR"/>
          </a:p>
        </p:txBody>
      </p:sp>
      <p:sp>
        <p:nvSpPr>
          <p:cNvPr id="3" name="Titre 2">
            <a:extLst>
              <a:ext uri="{FF2B5EF4-FFF2-40B4-BE49-F238E27FC236}">
                <a16:creationId xmlns:a16="http://schemas.microsoft.com/office/drawing/2014/main" id="{61801A24-778E-46A6-84F3-6F67977A75FD}"/>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D9DB077E-D612-45B8-8B22-707B37BAD06B}"/>
              </a:ext>
            </a:extLst>
          </p:cNvPr>
          <p:cNvSpPr>
            <a:spLocks noGrp="1"/>
          </p:cNvSpPr>
          <p:nvPr>
            <p:ph type="body" sz="quarter" idx="11"/>
          </p:nvPr>
        </p:nvSpPr>
        <p:spPr/>
        <p:txBody>
          <a:bodyPr>
            <a:normAutofit fontScale="92500" lnSpcReduction="10000"/>
          </a:bodyPr>
          <a:lstStyle/>
          <a:p>
            <a:endParaRPr lang="fr-FR"/>
          </a:p>
        </p:txBody>
      </p:sp>
      <p:sp>
        <p:nvSpPr>
          <p:cNvPr id="5" name="Espace réservé du texte 4">
            <a:extLst>
              <a:ext uri="{FF2B5EF4-FFF2-40B4-BE49-F238E27FC236}">
                <a16:creationId xmlns:a16="http://schemas.microsoft.com/office/drawing/2014/main" id="{D8D0D5B1-1ED6-456C-B3FE-614B6A62235D}"/>
              </a:ext>
            </a:extLst>
          </p:cNvPr>
          <p:cNvSpPr>
            <a:spLocks noGrp="1"/>
          </p:cNvSpPr>
          <p:nvPr>
            <p:ph type="body" sz="quarter" idx="12"/>
          </p:nvPr>
        </p:nvSpPr>
        <p:spPr/>
        <p:txBody>
          <a:bodyPr>
            <a:normAutofit fontScale="92500" lnSpcReduction="10000"/>
          </a:bodyPr>
          <a:lstStyle/>
          <a:p>
            <a:endParaRPr lang="fr-FR"/>
          </a:p>
        </p:txBody>
      </p:sp>
      <p:sp>
        <p:nvSpPr>
          <p:cNvPr id="6" name="Espace réservé du texte 5">
            <a:extLst>
              <a:ext uri="{FF2B5EF4-FFF2-40B4-BE49-F238E27FC236}">
                <a16:creationId xmlns:a16="http://schemas.microsoft.com/office/drawing/2014/main" id="{C051D552-7D87-428C-AC3F-6CED17CB39E3}"/>
              </a:ext>
            </a:extLst>
          </p:cNvPr>
          <p:cNvSpPr>
            <a:spLocks noGrp="1"/>
          </p:cNvSpPr>
          <p:nvPr>
            <p:ph type="body" sz="quarter" idx="13"/>
          </p:nvPr>
        </p:nvSpPr>
        <p:spPr/>
        <p:txBody>
          <a:bodyPr/>
          <a:lstStyle/>
          <a:p>
            <a:endParaRPr lang="fr-FR"/>
          </a:p>
        </p:txBody>
      </p:sp>
      <p:sp>
        <p:nvSpPr>
          <p:cNvPr id="7" name="Espace réservé du texte 6">
            <a:extLst>
              <a:ext uri="{FF2B5EF4-FFF2-40B4-BE49-F238E27FC236}">
                <a16:creationId xmlns:a16="http://schemas.microsoft.com/office/drawing/2014/main" id="{F692CE69-D7DD-4736-A404-ED3DA4B4CB7B}"/>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1257545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D1B191C-E368-4294-A536-E14A0AE431CC}"/>
              </a:ext>
            </a:extLst>
          </p:cNvPr>
          <p:cNvSpPr>
            <a:spLocks noGrp="1"/>
          </p:cNvSpPr>
          <p:nvPr>
            <p:ph type="sldNum" sz="quarter" idx="4"/>
          </p:nvPr>
        </p:nvSpPr>
        <p:spPr/>
        <p:txBody>
          <a:bodyPr/>
          <a:lstStyle/>
          <a:p>
            <a:fld id="{5C099187-7A9C-4FE6-9452-51D4CB057F0C}" type="slidenum">
              <a:rPr lang="fr-FR" smtClean="0"/>
              <a:pPr/>
              <a:t>36</a:t>
            </a:fld>
            <a:endParaRPr lang="fr-FR"/>
          </a:p>
        </p:txBody>
      </p:sp>
      <p:sp>
        <p:nvSpPr>
          <p:cNvPr id="3" name="Titre 2">
            <a:extLst>
              <a:ext uri="{FF2B5EF4-FFF2-40B4-BE49-F238E27FC236}">
                <a16:creationId xmlns:a16="http://schemas.microsoft.com/office/drawing/2014/main" id="{13D7833F-8472-49C5-97A6-14A57BB6684E}"/>
              </a:ext>
            </a:extLst>
          </p:cNvPr>
          <p:cNvSpPr>
            <a:spLocks noGrp="1"/>
          </p:cNvSpPr>
          <p:nvPr>
            <p:ph type="title"/>
          </p:nvPr>
        </p:nvSpPr>
        <p:spPr/>
        <p:txBody>
          <a:bodyPr/>
          <a:lstStyle/>
          <a:p>
            <a:endParaRPr lang="fr-FR"/>
          </a:p>
        </p:txBody>
      </p:sp>
      <p:sp>
        <p:nvSpPr>
          <p:cNvPr id="4" name="Espace réservé pour une image  3">
            <a:extLst>
              <a:ext uri="{FF2B5EF4-FFF2-40B4-BE49-F238E27FC236}">
                <a16:creationId xmlns:a16="http://schemas.microsoft.com/office/drawing/2014/main" id="{9A641DAF-2136-4108-ABEB-03425FFC2FD3}"/>
              </a:ext>
            </a:extLst>
          </p:cNvPr>
          <p:cNvSpPr>
            <a:spLocks noGrp="1"/>
          </p:cNvSpPr>
          <p:nvPr>
            <p:ph type="pic" sz="quarter" idx="10"/>
          </p:nvPr>
        </p:nvSpPr>
        <p:spPr/>
      </p:sp>
      <p:sp>
        <p:nvSpPr>
          <p:cNvPr id="5" name="Espace réservé du texte 4">
            <a:extLst>
              <a:ext uri="{FF2B5EF4-FFF2-40B4-BE49-F238E27FC236}">
                <a16:creationId xmlns:a16="http://schemas.microsoft.com/office/drawing/2014/main" id="{6FDB1D8A-E81C-4700-AF03-F48ADF49369F}"/>
              </a:ext>
            </a:extLst>
          </p:cNvPr>
          <p:cNvSpPr>
            <a:spLocks noGrp="1"/>
          </p:cNvSpPr>
          <p:nvPr>
            <p:ph type="body" sz="quarter" idx="11"/>
          </p:nvPr>
        </p:nvSpPr>
        <p:spPr/>
        <p:txBody>
          <a:bodyPr/>
          <a:lstStyle/>
          <a:p>
            <a:endParaRPr lang="fr-FR"/>
          </a:p>
        </p:txBody>
      </p:sp>
      <p:sp>
        <p:nvSpPr>
          <p:cNvPr id="6" name="Espace réservé du texte 5">
            <a:extLst>
              <a:ext uri="{FF2B5EF4-FFF2-40B4-BE49-F238E27FC236}">
                <a16:creationId xmlns:a16="http://schemas.microsoft.com/office/drawing/2014/main" id="{4D5C3EB3-EDF6-4875-9343-04CF70542ADD}"/>
              </a:ext>
            </a:extLst>
          </p:cNvPr>
          <p:cNvSpPr>
            <a:spLocks noGrp="1"/>
          </p:cNvSpPr>
          <p:nvPr>
            <p:ph type="body" sz="quarter" idx="12"/>
          </p:nvPr>
        </p:nvSpPr>
        <p:spPr/>
        <p:txBody>
          <a:bodyPr>
            <a:normAutofit fontScale="92500" lnSpcReduction="10000"/>
          </a:bodyPr>
          <a:lstStyle/>
          <a:p>
            <a:endParaRPr lang="fr-FR"/>
          </a:p>
        </p:txBody>
      </p:sp>
      <p:sp>
        <p:nvSpPr>
          <p:cNvPr id="7" name="Espace réservé du texte 6">
            <a:extLst>
              <a:ext uri="{FF2B5EF4-FFF2-40B4-BE49-F238E27FC236}">
                <a16:creationId xmlns:a16="http://schemas.microsoft.com/office/drawing/2014/main" id="{C8A9FF2B-EB9B-4DFF-A50B-F0FB178A8AE6}"/>
              </a:ext>
            </a:extLst>
          </p:cNvPr>
          <p:cNvSpPr>
            <a:spLocks noGrp="1"/>
          </p:cNvSpPr>
          <p:nvPr>
            <p:ph type="body" sz="quarter" idx="14"/>
          </p:nvPr>
        </p:nvSpPr>
        <p:spPr/>
        <p:txBody>
          <a:bodyPr/>
          <a:lstStyle/>
          <a:p>
            <a:endParaRPr lang="fr-FR"/>
          </a:p>
        </p:txBody>
      </p:sp>
      <p:sp>
        <p:nvSpPr>
          <p:cNvPr id="8" name="Espace réservé du texte 7">
            <a:extLst>
              <a:ext uri="{FF2B5EF4-FFF2-40B4-BE49-F238E27FC236}">
                <a16:creationId xmlns:a16="http://schemas.microsoft.com/office/drawing/2014/main" id="{6AF45454-3FB3-4503-B8D6-8113E4403613}"/>
              </a:ext>
            </a:extLst>
          </p:cNvPr>
          <p:cNvSpPr>
            <a:spLocks noGrp="1"/>
          </p:cNvSpPr>
          <p:nvPr>
            <p:ph type="body" sz="quarter" idx="15"/>
          </p:nvPr>
        </p:nvSpPr>
        <p:spPr/>
        <p:txBody>
          <a:bodyPr>
            <a:normAutofit fontScale="92500" lnSpcReduction="10000"/>
          </a:bodyPr>
          <a:lstStyle/>
          <a:p>
            <a:endParaRPr lang="fr-FR"/>
          </a:p>
        </p:txBody>
      </p:sp>
      <p:sp>
        <p:nvSpPr>
          <p:cNvPr id="9" name="Espace réservé du texte 8">
            <a:extLst>
              <a:ext uri="{FF2B5EF4-FFF2-40B4-BE49-F238E27FC236}">
                <a16:creationId xmlns:a16="http://schemas.microsoft.com/office/drawing/2014/main" id="{43E24775-FB58-4739-BFB8-56865F8E2D70}"/>
              </a:ext>
            </a:extLst>
          </p:cNvPr>
          <p:cNvSpPr>
            <a:spLocks noGrp="1"/>
          </p:cNvSpPr>
          <p:nvPr>
            <p:ph type="body" sz="quarter" idx="17"/>
          </p:nvPr>
        </p:nvSpPr>
        <p:spPr/>
        <p:txBody>
          <a:bodyPr/>
          <a:lstStyle/>
          <a:p>
            <a:endParaRPr lang="fr-FR"/>
          </a:p>
        </p:txBody>
      </p:sp>
      <p:sp>
        <p:nvSpPr>
          <p:cNvPr id="10" name="Espace réservé du texte 9">
            <a:extLst>
              <a:ext uri="{FF2B5EF4-FFF2-40B4-BE49-F238E27FC236}">
                <a16:creationId xmlns:a16="http://schemas.microsoft.com/office/drawing/2014/main" id="{01ADD034-9532-4B62-AE56-CF3DB5511108}"/>
              </a:ext>
            </a:extLst>
          </p:cNvPr>
          <p:cNvSpPr>
            <a:spLocks noGrp="1"/>
          </p:cNvSpPr>
          <p:nvPr>
            <p:ph type="body" sz="quarter" idx="18"/>
          </p:nvPr>
        </p:nvSpPr>
        <p:spPr/>
        <p:txBody>
          <a:bodyPr>
            <a:normAutofit fontScale="92500" lnSpcReduction="10000"/>
          </a:bodyPr>
          <a:lstStyle/>
          <a:p>
            <a:endParaRPr lang="fr-FR"/>
          </a:p>
        </p:txBody>
      </p:sp>
      <p:sp>
        <p:nvSpPr>
          <p:cNvPr id="11" name="Espace réservé du texte 10">
            <a:extLst>
              <a:ext uri="{FF2B5EF4-FFF2-40B4-BE49-F238E27FC236}">
                <a16:creationId xmlns:a16="http://schemas.microsoft.com/office/drawing/2014/main" id="{877AACA5-967A-4816-9DF5-880A459A152D}"/>
              </a:ext>
            </a:extLst>
          </p:cNvPr>
          <p:cNvSpPr>
            <a:spLocks noGrp="1"/>
          </p:cNvSpPr>
          <p:nvPr>
            <p:ph type="body" sz="quarter" idx="20"/>
          </p:nvPr>
        </p:nvSpPr>
        <p:spPr/>
        <p:txBody>
          <a:bodyPr/>
          <a:lstStyle/>
          <a:p>
            <a:endParaRPr lang="fr-FR"/>
          </a:p>
        </p:txBody>
      </p:sp>
      <p:sp>
        <p:nvSpPr>
          <p:cNvPr id="12" name="Espace réservé du texte 11">
            <a:extLst>
              <a:ext uri="{FF2B5EF4-FFF2-40B4-BE49-F238E27FC236}">
                <a16:creationId xmlns:a16="http://schemas.microsoft.com/office/drawing/2014/main" id="{38B55FC6-DBC5-4DCA-AFC3-8D6574C8F5F1}"/>
              </a:ext>
            </a:extLst>
          </p:cNvPr>
          <p:cNvSpPr>
            <a:spLocks noGrp="1"/>
          </p:cNvSpPr>
          <p:nvPr>
            <p:ph type="body" sz="quarter" idx="21"/>
          </p:nvPr>
        </p:nvSpPr>
        <p:spPr/>
        <p:txBody>
          <a:bodyPr>
            <a:normAutofit fontScale="92500" lnSpcReduction="10000"/>
          </a:bodyPr>
          <a:lstStyle/>
          <a:p>
            <a:endParaRPr lang="fr-FR"/>
          </a:p>
        </p:txBody>
      </p:sp>
      <p:sp>
        <p:nvSpPr>
          <p:cNvPr id="13" name="Espace réservé du texte 12">
            <a:extLst>
              <a:ext uri="{FF2B5EF4-FFF2-40B4-BE49-F238E27FC236}">
                <a16:creationId xmlns:a16="http://schemas.microsoft.com/office/drawing/2014/main" id="{B84AC9E9-BF1E-48F1-9117-3611682386A9}"/>
              </a:ext>
            </a:extLst>
          </p:cNvPr>
          <p:cNvSpPr>
            <a:spLocks noGrp="1"/>
          </p:cNvSpPr>
          <p:nvPr>
            <p:ph type="body" sz="quarter" idx="23"/>
          </p:nvPr>
        </p:nvSpPr>
        <p:spPr/>
        <p:txBody>
          <a:bodyPr/>
          <a:lstStyle/>
          <a:p>
            <a:endParaRPr lang="fr-FR"/>
          </a:p>
        </p:txBody>
      </p:sp>
      <p:sp>
        <p:nvSpPr>
          <p:cNvPr id="14" name="Espace réservé du texte 13">
            <a:extLst>
              <a:ext uri="{FF2B5EF4-FFF2-40B4-BE49-F238E27FC236}">
                <a16:creationId xmlns:a16="http://schemas.microsoft.com/office/drawing/2014/main" id="{3A7D5DE4-AF0E-4209-BB1D-A26D69DEAF21}"/>
              </a:ext>
            </a:extLst>
          </p:cNvPr>
          <p:cNvSpPr>
            <a:spLocks noGrp="1"/>
          </p:cNvSpPr>
          <p:nvPr>
            <p:ph type="body" sz="quarter" idx="24"/>
          </p:nvPr>
        </p:nvSpPr>
        <p:spPr/>
        <p:txBody>
          <a:bodyPr>
            <a:normAutofit fontScale="92500" lnSpcReduction="10000"/>
          </a:bodyPr>
          <a:lstStyle/>
          <a:p>
            <a:endParaRPr lang="fr-FR"/>
          </a:p>
        </p:txBody>
      </p:sp>
      <p:sp>
        <p:nvSpPr>
          <p:cNvPr id="15" name="Espace réservé du texte 14">
            <a:extLst>
              <a:ext uri="{FF2B5EF4-FFF2-40B4-BE49-F238E27FC236}">
                <a16:creationId xmlns:a16="http://schemas.microsoft.com/office/drawing/2014/main" id="{953BA348-DA7D-46EF-A322-B82A11485970}"/>
              </a:ext>
            </a:extLst>
          </p:cNvPr>
          <p:cNvSpPr>
            <a:spLocks noGrp="1"/>
          </p:cNvSpPr>
          <p:nvPr>
            <p:ph type="body" sz="quarter" idx="26"/>
          </p:nvPr>
        </p:nvSpPr>
        <p:spPr/>
        <p:txBody>
          <a:bodyPr/>
          <a:lstStyle/>
          <a:p>
            <a:endParaRPr lang="fr-FR"/>
          </a:p>
        </p:txBody>
      </p:sp>
      <p:sp>
        <p:nvSpPr>
          <p:cNvPr id="16" name="Espace réservé du texte 15">
            <a:extLst>
              <a:ext uri="{FF2B5EF4-FFF2-40B4-BE49-F238E27FC236}">
                <a16:creationId xmlns:a16="http://schemas.microsoft.com/office/drawing/2014/main" id="{877D8758-8AAF-4255-A66E-B41A5AC1B7C6}"/>
              </a:ext>
            </a:extLst>
          </p:cNvPr>
          <p:cNvSpPr>
            <a:spLocks noGrp="1"/>
          </p:cNvSpPr>
          <p:nvPr>
            <p:ph type="body" sz="quarter" idx="27"/>
          </p:nvPr>
        </p:nvSpPr>
        <p:spPr/>
        <p:txBody>
          <a:bodyPr>
            <a:normAutofit fontScale="92500" lnSpcReduction="10000"/>
          </a:bodyPr>
          <a:lstStyle/>
          <a:p>
            <a:endParaRPr lang="fr-FR"/>
          </a:p>
        </p:txBody>
      </p:sp>
      <p:sp>
        <p:nvSpPr>
          <p:cNvPr id="17" name="Espace réservé du texte 16">
            <a:extLst>
              <a:ext uri="{FF2B5EF4-FFF2-40B4-BE49-F238E27FC236}">
                <a16:creationId xmlns:a16="http://schemas.microsoft.com/office/drawing/2014/main" id="{F7934BC9-3FD3-4EBE-850B-3BA13BFC3B49}"/>
              </a:ext>
            </a:extLst>
          </p:cNvPr>
          <p:cNvSpPr>
            <a:spLocks noGrp="1"/>
          </p:cNvSpPr>
          <p:nvPr>
            <p:ph type="body" sz="quarter" idx="29"/>
          </p:nvPr>
        </p:nvSpPr>
        <p:spPr/>
        <p:txBody>
          <a:bodyPr/>
          <a:lstStyle/>
          <a:p>
            <a:endParaRPr lang="fr-FR"/>
          </a:p>
        </p:txBody>
      </p:sp>
      <p:sp>
        <p:nvSpPr>
          <p:cNvPr id="18" name="Espace réservé du texte 17">
            <a:extLst>
              <a:ext uri="{FF2B5EF4-FFF2-40B4-BE49-F238E27FC236}">
                <a16:creationId xmlns:a16="http://schemas.microsoft.com/office/drawing/2014/main" id="{6E9030C4-71D9-44F4-97ED-8527BBDB3E89}"/>
              </a:ext>
            </a:extLst>
          </p:cNvPr>
          <p:cNvSpPr>
            <a:spLocks noGrp="1"/>
          </p:cNvSpPr>
          <p:nvPr>
            <p:ph type="body" sz="quarter" idx="30"/>
          </p:nvPr>
        </p:nvSpPr>
        <p:spPr/>
        <p:txBody>
          <a:bodyPr/>
          <a:lstStyle/>
          <a:p>
            <a:endParaRPr lang="fr-FR"/>
          </a:p>
        </p:txBody>
      </p:sp>
      <p:sp>
        <p:nvSpPr>
          <p:cNvPr id="19" name="Espace réservé du texte 18">
            <a:extLst>
              <a:ext uri="{FF2B5EF4-FFF2-40B4-BE49-F238E27FC236}">
                <a16:creationId xmlns:a16="http://schemas.microsoft.com/office/drawing/2014/main" id="{BAEB2A37-59D5-41B7-989B-79580295E107}"/>
              </a:ext>
            </a:extLst>
          </p:cNvPr>
          <p:cNvSpPr>
            <a:spLocks noGrp="1"/>
          </p:cNvSpPr>
          <p:nvPr>
            <p:ph type="body" sz="quarter" idx="31"/>
          </p:nvPr>
        </p:nvSpPr>
        <p:spPr/>
        <p:txBody>
          <a:bodyPr/>
          <a:lstStyle/>
          <a:p>
            <a:endParaRPr lang="fr-FR"/>
          </a:p>
        </p:txBody>
      </p:sp>
      <p:sp>
        <p:nvSpPr>
          <p:cNvPr id="20" name="Espace réservé du texte 19">
            <a:extLst>
              <a:ext uri="{FF2B5EF4-FFF2-40B4-BE49-F238E27FC236}">
                <a16:creationId xmlns:a16="http://schemas.microsoft.com/office/drawing/2014/main" id="{A87D9233-5123-4B94-8D95-C6016D66091D}"/>
              </a:ext>
            </a:extLst>
          </p:cNvPr>
          <p:cNvSpPr>
            <a:spLocks noGrp="1"/>
          </p:cNvSpPr>
          <p:nvPr>
            <p:ph type="body" sz="quarter" idx="32"/>
          </p:nvPr>
        </p:nvSpPr>
        <p:spPr/>
        <p:txBody>
          <a:bodyPr/>
          <a:lstStyle/>
          <a:p>
            <a:endParaRPr lang="fr-FR"/>
          </a:p>
        </p:txBody>
      </p:sp>
      <p:sp>
        <p:nvSpPr>
          <p:cNvPr id="21" name="Espace réservé du texte 20">
            <a:extLst>
              <a:ext uri="{FF2B5EF4-FFF2-40B4-BE49-F238E27FC236}">
                <a16:creationId xmlns:a16="http://schemas.microsoft.com/office/drawing/2014/main" id="{2FA7325B-B708-4910-AC45-E31EBDE61BDF}"/>
              </a:ext>
            </a:extLst>
          </p:cNvPr>
          <p:cNvSpPr>
            <a:spLocks noGrp="1"/>
          </p:cNvSpPr>
          <p:nvPr>
            <p:ph type="body" sz="quarter" idx="33"/>
          </p:nvPr>
        </p:nvSpPr>
        <p:spPr/>
        <p:txBody>
          <a:bodyPr/>
          <a:lstStyle/>
          <a:p>
            <a:endParaRPr lang="fr-FR"/>
          </a:p>
        </p:txBody>
      </p:sp>
      <p:sp>
        <p:nvSpPr>
          <p:cNvPr id="22" name="Espace réservé du texte 21">
            <a:extLst>
              <a:ext uri="{FF2B5EF4-FFF2-40B4-BE49-F238E27FC236}">
                <a16:creationId xmlns:a16="http://schemas.microsoft.com/office/drawing/2014/main" id="{1162D074-F8D4-4A59-8EB6-4217E567FA65}"/>
              </a:ext>
            </a:extLst>
          </p:cNvPr>
          <p:cNvSpPr>
            <a:spLocks noGrp="1"/>
          </p:cNvSpPr>
          <p:nvPr>
            <p:ph type="body" sz="quarter" idx="34"/>
          </p:nvPr>
        </p:nvSpPr>
        <p:spPr/>
        <p:txBody>
          <a:bodyPr/>
          <a:lstStyle/>
          <a:p>
            <a:endParaRPr lang="fr-FR"/>
          </a:p>
        </p:txBody>
      </p:sp>
    </p:spTree>
    <p:extLst>
      <p:ext uri="{BB962C8B-B14F-4D97-AF65-F5344CB8AC3E}">
        <p14:creationId xmlns:p14="http://schemas.microsoft.com/office/powerpoint/2010/main" val="307701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692030D-255D-42E7-A291-77C318A4D62F}"/>
              </a:ext>
            </a:extLst>
          </p:cNvPr>
          <p:cNvSpPr>
            <a:spLocks noGrp="1"/>
          </p:cNvSpPr>
          <p:nvPr>
            <p:ph type="sldNum" sz="quarter" idx="4"/>
          </p:nvPr>
        </p:nvSpPr>
        <p:spPr/>
        <p:txBody>
          <a:bodyPr/>
          <a:lstStyle/>
          <a:p>
            <a:fld id="{5C099187-7A9C-4FE6-9452-51D4CB057F0C}" type="slidenum">
              <a:rPr lang="fr-FR" smtClean="0"/>
              <a:pPr/>
              <a:t>37</a:t>
            </a:fld>
            <a:endParaRPr lang="fr-FR"/>
          </a:p>
        </p:txBody>
      </p:sp>
      <p:sp>
        <p:nvSpPr>
          <p:cNvPr id="3" name="Titre 2">
            <a:extLst>
              <a:ext uri="{FF2B5EF4-FFF2-40B4-BE49-F238E27FC236}">
                <a16:creationId xmlns:a16="http://schemas.microsoft.com/office/drawing/2014/main" id="{5DA82B4D-A242-498C-8654-E558ACD8B34A}"/>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026B19B6-A000-4CB9-8BC7-6D66D1262253}"/>
              </a:ext>
            </a:extLst>
          </p:cNvPr>
          <p:cNvSpPr>
            <a:spLocks noGrp="1"/>
          </p:cNvSpPr>
          <p:nvPr>
            <p:ph type="body" sz="quarter" idx="10"/>
          </p:nvPr>
        </p:nvSpPr>
        <p:spPr/>
        <p:txBody>
          <a:bodyPr/>
          <a:lstStyle/>
          <a:p>
            <a:endParaRPr lang="fr-FR"/>
          </a:p>
        </p:txBody>
      </p:sp>
      <p:sp>
        <p:nvSpPr>
          <p:cNvPr id="5" name="Espace réservé du texte 4">
            <a:extLst>
              <a:ext uri="{FF2B5EF4-FFF2-40B4-BE49-F238E27FC236}">
                <a16:creationId xmlns:a16="http://schemas.microsoft.com/office/drawing/2014/main" id="{2D30C122-38C3-49AF-A0E1-ECA46C9BD8F4}"/>
              </a:ext>
            </a:extLst>
          </p:cNvPr>
          <p:cNvSpPr>
            <a:spLocks noGrp="1"/>
          </p:cNvSpPr>
          <p:nvPr>
            <p:ph type="body" sz="quarter" idx="11"/>
          </p:nvPr>
        </p:nvSpPr>
        <p:spPr/>
        <p:txBody>
          <a:bodyPr/>
          <a:lstStyle/>
          <a:p>
            <a:endParaRPr lang="fr-FR"/>
          </a:p>
        </p:txBody>
      </p:sp>
      <p:sp>
        <p:nvSpPr>
          <p:cNvPr id="6" name="Espace réservé du texte 5">
            <a:extLst>
              <a:ext uri="{FF2B5EF4-FFF2-40B4-BE49-F238E27FC236}">
                <a16:creationId xmlns:a16="http://schemas.microsoft.com/office/drawing/2014/main" id="{D0F652C2-2386-4DAA-A466-6FDD743D0D18}"/>
              </a:ext>
            </a:extLst>
          </p:cNvPr>
          <p:cNvSpPr>
            <a:spLocks noGrp="1"/>
          </p:cNvSpPr>
          <p:nvPr>
            <p:ph type="body" sz="quarter" idx="12"/>
          </p:nvPr>
        </p:nvSpPr>
        <p:spPr/>
        <p:txBody>
          <a:bodyPr/>
          <a:lstStyle/>
          <a:p>
            <a:endParaRPr lang="fr-FR"/>
          </a:p>
        </p:txBody>
      </p:sp>
      <p:sp>
        <p:nvSpPr>
          <p:cNvPr id="7" name="Espace réservé du texte 6">
            <a:extLst>
              <a:ext uri="{FF2B5EF4-FFF2-40B4-BE49-F238E27FC236}">
                <a16:creationId xmlns:a16="http://schemas.microsoft.com/office/drawing/2014/main" id="{EEF324E5-2432-4FE2-A1B6-225219A986DD}"/>
              </a:ext>
            </a:extLst>
          </p:cNvPr>
          <p:cNvSpPr>
            <a:spLocks noGrp="1"/>
          </p:cNvSpPr>
          <p:nvPr>
            <p:ph type="body" sz="quarter" idx="13"/>
          </p:nvPr>
        </p:nvSpPr>
        <p:spPr/>
        <p:txBody>
          <a:bodyPr/>
          <a:lstStyle/>
          <a:p>
            <a:endParaRPr lang="fr-FR"/>
          </a:p>
        </p:txBody>
      </p:sp>
      <p:sp>
        <p:nvSpPr>
          <p:cNvPr id="8" name="Espace réservé du texte 7">
            <a:extLst>
              <a:ext uri="{FF2B5EF4-FFF2-40B4-BE49-F238E27FC236}">
                <a16:creationId xmlns:a16="http://schemas.microsoft.com/office/drawing/2014/main" id="{868882AA-806E-4751-BC3C-2CC5767B06B9}"/>
              </a:ext>
            </a:extLst>
          </p:cNvPr>
          <p:cNvSpPr>
            <a:spLocks noGrp="1"/>
          </p:cNvSpPr>
          <p:nvPr>
            <p:ph type="body" sz="quarter" idx="14"/>
          </p:nvPr>
        </p:nvSpPr>
        <p:spPr/>
        <p:txBody>
          <a:bodyPr/>
          <a:lstStyle/>
          <a:p>
            <a:endParaRPr lang="fr-FR"/>
          </a:p>
        </p:txBody>
      </p:sp>
      <p:sp>
        <p:nvSpPr>
          <p:cNvPr id="9" name="Espace réservé du texte 8">
            <a:extLst>
              <a:ext uri="{FF2B5EF4-FFF2-40B4-BE49-F238E27FC236}">
                <a16:creationId xmlns:a16="http://schemas.microsoft.com/office/drawing/2014/main" id="{D7BB9868-5948-4B8E-ACF5-D8C999C50223}"/>
              </a:ext>
            </a:extLst>
          </p:cNvPr>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317093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38D4131-19E0-46C5-A9C0-F571B5C374DA}"/>
              </a:ext>
            </a:extLst>
          </p:cNvPr>
          <p:cNvSpPr>
            <a:spLocks noGrp="1"/>
          </p:cNvSpPr>
          <p:nvPr>
            <p:ph type="sldNum" sz="quarter" idx="4"/>
          </p:nvPr>
        </p:nvSpPr>
        <p:spPr/>
        <p:txBody>
          <a:bodyPr/>
          <a:lstStyle/>
          <a:p>
            <a:fld id="{5C099187-7A9C-4FE6-9452-51D4CB057F0C}" type="slidenum">
              <a:rPr lang="fr-FR" smtClean="0"/>
              <a:pPr/>
              <a:t>38</a:t>
            </a:fld>
            <a:endParaRPr lang="fr-FR"/>
          </a:p>
        </p:txBody>
      </p:sp>
      <p:sp>
        <p:nvSpPr>
          <p:cNvPr id="26" name="Titre 25">
            <a:extLst>
              <a:ext uri="{FF2B5EF4-FFF2-40B4-BE49-F238E27FC236}">
                <a16:creationId xmlns:a16="http://schemas.microsoft.com/office/drawing/2014/main" id="{23AB1793-F6C8-4C0A-A06E-D2DEC61D772C}"/>
              </a:ext>
            </a:extLst>
          </p:cNvPr>
          <p:cNvSpPr>
            <a:spLocks noGrp="1"/>
          </p:cNvSpPr>
          <p:nvPr>
            <p:ph type="title"/>
          </p:nvPr>
        </p:nvSpPr>
        <p:spPr/>
        <p:txBody>
          <a:bodyPr/>
          <a:lstStyle/>
          <a:p>
            <a:endParaRPr lang="fr-FR"/>
          </a:p>
        </p:txBody>
      </p:sp>
      <p:sp>
        <p:nvSpPr>
          <p:cNvPr id="27" name="Espace réservé pour une image  26">
            <a:extLst>
              <a:ext uri="{FF2B5EF4-FFF2-40B4-BE49-F238E27FC236}">
                <a16:creationId xmlns:a16="http://schemas.microsoft.com/office/drawing/2014/main" id="{E0F3D922-B80E-44B1-9DF3-B65AF42450D0}"/>
              </a:ext>
            </a:extLst>
          </p:cNvPr>
          <p:cNvSpPr>
            <a:spLocks noGrp="1"/>
          </p:cNvSpPr>
          <p:nvPr>
            <p:ph type="pic" sz="quarter" idx="10"/>
          </p:nvPr>
        </p:nvSpPr>
        <p:spPr/>
      </p:sp>
      <p:sp>
        <p:nvSpPr>
          <p:cNvPr id="28" name="Espace réservé pour une image  27">
            <a:extLst>
              <a:ext uri="{FF2B5EF4-FFF2-40B4-BE49-F238E27FC236}">
                <a16:creationId xmlns:a16="http://schemas.microsoft.com/office/drawing/2014/main" id="{FD13B542-7FAC-4F01-9270-A17EE4CDBD87}"/>
              </a:ext>
            </a:extLst>
          </p:cNvPr>
          <p:cNvSpPr>
            <a:spLocks noGrp="1"/>
          </p:cNvSpPr>
          <p:nvPr>
            <p:ph type="pic" sz="quarter" idx="11"/>
          </p:nvPr>
        </p:nvSpPr>
        <p:spPr>
          <a:xfrm>
            <a:off x="3251066" y="2874034"/>
            <a:ext cx="1440000" cy="1440000"/>
          </a:xfrm>
        </p:spPr>
      </p:sp>
      <p:sp>
        <p:nvSpPr>
          <p:cNvPr id="29" name="Espace réservé pour une image  28">
            <a:extLst>
              <a:ext uri="{FF2B5EF4-FFF2-40B4-BE49-F238E27FC236}">
                <a16:creationId xmlns:a16="http://schemas.microsoft.com/office/drawing/2014/main" id="{90D0E3F9-5077-449E-B054-2746BD89FCAC}"/>
              </a:ext>
            </a:extLst>
          </p:cNvPr>
          <p:cNvSpPr>
            <a:spLocks noGrp="1"/>
          </p:cNvSpPr>
          <p:nvPr>
            <p:ph type="pic" sz="quarter" idx="12"/>
          </p:nvPr>
        </p:nvSpPr>
        <p:spPr/>
      </p:sp>
      <p:sp>
        <p:nvSpPr>
          <p:cNvPr id="30" name="Espace réservé pour une image  29">
            <a:extLst>
              <a:ext uri="{FF2B5EF4-FFF2-40B4-BE49-F238E27FC236}">
                <a16:creationId xmlns:a16="http://schemas.microsoft.com/office/drawing/2014/main" id="{5BE5590E-6FEC-430C-9287-5C3093EE4613}"/>
              </a:ext>
            </a:extLst>
          </p:cNvPr>
          <p:cNvSpPr>
            <a:spLocks noGrp="1"/>
          </p:cNvSpPr>
          <p:nvPr>
            <p:ph type="pic" sz="quarter" idx="13"/>
          </p:nvPr>
        </p:nvSpPr>
        <p:spPr/>
      </p:sp>
      <p:sp>
        <p:nvSpPr>
          <p:cNvPr id="31" name="Espace réservé pour une image  30">
            <a:extLst>
              <a:ext uri="{FF2B5EF4-FFF2-40B4-BE49-F238E27FC236}">
                <a16:creationId xmlns:a16="http://schemas.microsoft.com/office/drawing/2014/main" id="{011B537F-E473-4CA2-AD15-BF820EFCF182}"/>
              </a:ext>
            </a:extLst>
          </p:cNvPr>
          <p:cNvSpPr>
            <a:spLocks noGrp="1"/>
          </p:cNvSpPr>
          <p:nvPr>
            <p:ph type="pic" sz="quarter" idx="15"/>
          </p:nvPr>
        </p:nvSpPr>
        <p:spPr/>
      </p:sp>
      <p:sp>
        <p:nvSpPr>
          <p:cNvPr id="32" name="Espace réservé pour une image  31">
            <a:extLst>
              <a:ext uri="{FF2B5EF4-FFF2-40B4-BE49-F238E27FC236}">
                <a16:creationId xmlns:a16="http://schemas.microsoft.com/office/drawing/2014/main" id="{4E604D7F-93ED-489D-AB42-A9962EDCB86E}"/>
              </a:ext>
            </a:extLst>
          </p:cNvPr>
          <p:cNvSpPr>
            <a:spLocks noGrp="1"/>
          </p:cNvSpPr>
          <p:nvPr>
            <p:ph type="pic" sz="quarter" idx="16"/>
          </p:nvPr>
        </p:nvSpPr>
        <p:spPr/>
      </p:sp>
      <p:sp>
        <p:nvSpPr>
          <p:cNvPr id="33" name="Espace réservé du texte 32">
            <a:extLst>
              <a:ext uri="{FF2B5EF4-FFF2-40B4-BE49-F238E27FC236}">
                <a16:creationId xmlns:a16="http://schemas.microsoft.com/office/drawing/2014/main" id="{1471AAC6-7ED1-4324-B031-D23089A8CF3E}"/>
              </a:ext>
            </a:extLst>
          </p:cNvPr>
          <p:cNvSpPr>
            <a:spLocks noGrp="1"/>
          </p:cNvSpPr>
          <p:nvPr>
            <p:ph type="body" sz="quarter" idx="18"/>
          </p:nvPr>
        </p:nvSpPr>
        <p:spPr/>
        <p:txBody>
          <a:bodyPr/>
          <a:lstStyle/>
          <a:p>
            <a:endParaRPr lang="fr-FR"/>
          </a:p>
        </p:txBody>
      </p:sp>
      <p:sp>
        <p:nvSpPr>
          <p:cNvPr id="34" name="Espace réservé du texte 33">
            <a:extLst>
              <a:ext uri="{FF2B5EF4-FFF2-40B4-BE49-F238E27FC236}">
                <a16:creationId xmlns:a16="http://schemas.microsoft.com/office/drawing/2014/main" id="{C7AFFFBB-F0CA-4C18-80AB-4957AA689FED}"/>
              </a:ext>
            </a:extLst>
          </p:cNvPr>
          <p:cNvSpPr>
            <a:spLocks noGrp="1"/>
          </p:cNvSpPr>
          <p:nvPr>
            <p:ph type="body" sz="quarter" idx="19"/>
          </p:nvPr>
        </p:nvSpPr>
        <p:spPr/>
        <p:txBody>
          <a:bodyPr/>
          <a:lstStyle/>
          <a:p>
            <a:endParaRPr lang="fr-FR"/>
          </a:p>
        </p:txBody>
      </p:sp>
      <p:sp>
        <p:nvSpPr>
          <p:cNvPr id="35" name="Espace réservé du texte 34">
            <a:extLst>
              <a:ext uri="{FF2B5EF4-FFF2-40B4-BE49-F238E27FC236}">
                <a16:creationId xmlns:a16="http://schemas.microsoft.com/office/drawing/2014/main" id="{2DCFA2E7-09D0-469B-A664-A531FFFEE483}"/>
              </a:ext>
            </a:extLst>
          </p:cNvPr>
          <p:cNvSpPr>
            <a:spLocks noGrp="1"/>
          </p:cNvSpPr>
          <p:nvPr>
            <p:ph type="body" sz="quarter" idx="20"/>
          </p:nvPr>
        </p:nvSpPr>
        <p:spPr/>
        <p:txBody>
          <a:bodyPr/>
          <a:lstStyle/>
          <a:p>
            <a:endParaRPr lang="fr-FR"/>
          </a:p>
        </p:txBody>
      </p:sp>
      <p:sp>
        <p:nvSpPr>
          <p:cNvPr id="36" name="Espace réservé du texte 35">
            <a:extLst>
              <a:ext uri="{FF2B5EF4-FFF2-40B4-BE49-F238E27FC236}">
                <a16:creationId xmlns:a16="http://schemas.microsoft.com/office/drawing/2014/main" id="{9E98CD69-4385-4CB6-9F85-2E183F45634E}"/>
              </a:ext>
            </a:extLst>
          </p:cNvPr>
          <p:cNvSpPr>
            <a:spLocks noGrp="1"/>
          </p:cNvSpPr>
          <p:nvPr>
            <p:ph type="body" sz="quarter" idx="21"/>
          </p:nvPr>
        </p:nvSpPr>
        <p:spPr/>
        <p:txBody>
          <a:bodyPr/>
          <a:lstStyle/>
          <a:p>
            <a:endParaRPr lang="fr-FR"/>
          </a:p>
        </p:txBody>
      </p:sp>
      <p:sp>
        <p:nvSpPr>
          <p:cNvPr id="37" name="Espace réservé du texte 36">
            <a:extLst>
              <a:ext uri="{FF2B5EF4-FFF2-40B4-BE49-F238E27FC236}">
                <a16:creationId xmlns:a16="http://schemas.microsoft.com/office/drawing/2014/main" id="{6F0E7650-A998-4E81-B42F-3D5623EC6DD5}"/>
              </a:ext>
            </a:extLst>
          </p:cNvPr>
          <p:cNvSpPr>
            <a:spLocks noGrp="1"/>
          </p:cNvSpPr>
          <p:nvPr>
            <p:ph type="body" sz="quarter" idx="22"/>
          </p:nvPr>
        </p:nvSpPr>
        <p:spPr/>
        <p:txBody>
          <a:bodyPr/>
          <a:lstStyle/>
          <a:p>
            <a:endParaRPr lang="fr-FR"/>
          </a:p>
        </p:txBody>
      </p:sp>
      <p:sp>
        <p:nvSpPr>
          <p:cNvPr id="38" name="Espace réservé du texte 37">
            <a:extLst>
              <a:ext uri="{FF2B5EF4-FFF2-40B4-BE49-F238E27FC236}">
                <a16:creationId xmlns:a16="http://schemas.microsoft.com/office/drawing/2014/main" id="{A0AE0D53-C5D9-498E-A606-8348114BA11F}"/>
              </a:ext>
            </a:extLst>
          </p:cNvPr>
          <p:cNvSpPr>
            <a:spLocks noGrp="1"/>
          </p:cNvSpPr>
          <p:nvPr>
            <p:ph type="body" sz="quarter" idx="23"/>
          </p:nvPr>
        </p:nvSpPr>
        <p:spPr/>
        <p:txBody>
          <a:bodyPr/>
          <a:lstStyle/>
          <a:p>
            <a:endParaRPr lang="fr-FR"/>
          </a:p>
        </p:txBody>
      </p:sp>
      <p:sp>
        <p:nvSpPr>
          <p:cNvPr id="39" name="Espace réservé du texte 38">
            <a:extLst>
              <a:ext uri="{FF2B5EF4-FFF2-40B4-BE49-F238E27FC236}">
                <a16:creationId xmlns:a16="http://schemas.microsoft.com/office/drawing/2014/main" id="{A4A169E1-CAC6-410C-841D-58DC726638DD}"/>
              </a:ext>
            </a:extLst>
          </p:cNvPr>
          <p:cNvSpPr>
            <a:spLocks noGrp="1"/>
          </p:cNvSpPr>
          <p:nvPr>
            <p:ph type="body" sz="quarter" idx="24"/>
          </p:nvPr>
        </p:nvSpPr>
        <p:spPr/>
        <p:txBody>
          <a:bodyPr/>
          <a:lstStyle/>
          <a:p>
            <a:endParaRPr lang="fr-FR"/>
          </a:p>
        </p:txBody>
      </p:sp>
      <p:sp>
        <p:nvSpPr>
          <p:cNvPr id="40" name="Espace réservé du texte 39">
            <a:extLst>
              <a:ext uri="{FF2B5EF4-FFF2-40B4-BE49-F238E27FC236}">
                <a16:creationId xmlns:a16="http://schemas.microsoft.com/office/drawing/2014/main" id="{B99871A1-A726-4E3F-A537-5AED45610015}"/>
              </a:ext>
            </a:extLst>
          </p:cNvPr>
          <p:cNvSpPr>
            <a:spLocks noGrp="1"/>
          </p:cNvSpPr>
          <p:nvPr>
            <p:ph type="body" sz="quarter" idx="25"/>
          </p:nvPr>
        </p:nvSpPr>
        <p:spPr/>
        <p:txBody>
          <a:bodyPr/>
          <a:lstStyle/>
          <a:p>
            <a:endParaRPr lang="fr-FR"/>
          </a:p>
        </p:txBody>
      </p:sp>
      <p:sp>
        <p:nvSpPr>
          <p:cNvPr id="41" name="Espace réservé du texte 40">
            <a:extLst>
              <a:ext uri="{FF2B5EF4-FFF2-40B4-BE49-F238E27FC236}">
                <a16:creationId xmlns:a16="http://schemas.microsoft.com/office/drawing/2014/main" id="{04A1E905-8078-452A-9590-2B5DA5E0139A}"/>
              </a:ext>
            </a:extLst>
          </p:cNvPr>
          <p:cNvSpPr>
            <a:spLocks noGrp="1"/>
          </p:cNvSpPr>
          <p:nvPr>
            <p:ph type="body" sz="quarter" idx="26"/>
          </p:nvPr>
        </p:nvSpPr>
        <p:spPr/>
        <p:txBody>
          <a:bodyPr/>
          <a:lstStyle/>
          <a:p>
            <a:endParaRPr lang="fr-FR"/>
          </a:p>
        </p:txBody>
      </p:sp>
      <p:sp>
        <p:nvSpPr>
          <p:cNvPr id="42" name="Espace réservé du texte 41">
            <a:extLst>
              <a:ext uri="{FF2B5EF4-FFF2-40B4-BE49-F238E27FC236}">
                <a16:creationId xmlns:a16="http://schemas.microsoft.com/office/drawing/2014/main" id="{8F62633D-A4CF-4173-819B-1F2982D9063C}"/>
              </a:ext>
            </a:extLst>
          </p:cNvPr>
          <p:cNvSpPr>
            <a:spLocks noGrp="1"/>
          </p:cNvSpPr>
          <p:nvPr>
            <p:ph type="body" sz="quarter" idx="27"/>
          </p:nvPr>
        </p:nvSpPr>
        <p:spPr/>
        <p:txBody>
          <a:bodyPr/>
          <a:lstStyle/>
          <a:p>
            <a:endParaRPr lang="fr-FR"/>
          </a:p>
        </p:txBody>
      </p:sp>
      <p:sp>
        <p:nvSpPr>
          <p:cNvPr id="43" name="Espace réservé du texte 42">
            <a:extLst>
              <a:ext uri="{FF2B5EF4-FFF2-40B4-BE49-F238E27FC236}">
                <a16:creationId xmlns:a16="http://schemas.microsoft.com/office/drawing/2014/main" id="{4FF87712-85BB-4A97-8845-84432446D5FF}"/>
              </a:ext>
            </a:extLst>
          </p:cNvPr>
          <p:cNvSpPr>
            <a:spLocks noGrp="1"/>
          </p:cNvSpPr>
          <p:nvPr>
            <p:ph type="body" sz="quarter" idx="28"/>
          </p:nvPr>
        </p:nvSpPr>
        <p:spPr/>
        <p:txBody>
          <a:bodyPr/>
          <a:lstStyle/>
          <a:p>
            <a:endParaRPr lang="fr-FR"/>
          </a:p>
        </p:txBody>
      </p:sp>
      <p:sp>
        <p:nvSpPr>
          <p:cNvPr id="44" name="Espace réservé du texte 43">
            <a:extLst>
              <a:ext uri="{FF2B5EF4-FFF2-40B4-BE49-F238E27FC236}">
                <a16:creationId xmlns:a16="http://schemas.microsoft.com/office/drawing/2014/main" id="{6BBE63DD-0867-492A-9F08-2B2D41170254}"/>
              </a:ext>
            </a:extLst>
          </p:cNvPr>
          <p:cNvSpPr>
            <a:spLocks noGrp="1"/>
          </p:cNvSpPr>
          <p:nvPr>
            <p:ph type="body" sz="quarter" idx="29"/>
          </p:nvPr>
        </p:nvSpPr>
        <p:spPr/>
        <p:txBody>
          <a:bodyPr/>
          <a:lstStyle/>
          <a:p>
            <a:endParaRPr lang="fr-FR"/>
          </a:p>
        </p:txBody>
      </p:sp>
    </p:spTree>
    <p:extLst>
      <p:ext uri="{BB962C8B-B14F-4D97-AF65-F5344CB8AC3E}">
        <p14:creationId xmlns:p14="http://schemas.microsoft.com/office/powerpoint/2010/main" val="4157829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9302B1-C24B-472C-BA38-0FD913C2BCE0}"/>
              </a:ext>
            </a:extLst>
          </p:cNvPr>
          <p:cNvSpPr>
            <a:spLocks noGrp="1"/>
          </p:cNvSpPr>
          <p:nvPr>
            <p:ph type="sldNum" sz="quarter" idx="4"/>
          </p:nvPr>
        </p:nvSpPr>
        <p:spPr/>
        <p:txBody>
          <a:bodyPr/>
          <a:lstStyle/>
          <a:p>
            <a:fld id="{5C099187-7A9C-4FE6-9452-51D4CB057F0C}" type="slidenum">
              <a:rPr lang="fr-FR" smtClean="0"/>
              <a:pPr/>
              <a:t>39</a:t>
            </a:fld>
            <a:endParaRPr lang="fr-FR"/>
          </a:p>
        </p:txBody>
      </p:sp>
      <p:sp>
        <p:nvSpPr>
          <p:cNvPr id="21" name="Espace réservé pour une image  20">
            <a:extLst>
              <a:ext uri="{FF2B5EF4-FFF2-40B4-BE49-F238E27FC236}">
                <a16:creationId xmlns:a16="http://schemas.microsoft.com/office/drawing/2014/main" id="{5816B570-D026-4318-88A8-236C9692729C}"/>
              </a:ext>
            </a:extLst>
          </p:cNvPr>
          <p:cNvSpPr>
            <a:spLocks noGrp="1"/>
          </p:cNvSpPr>
          <p:nvPr>
            <p:ph type="pic" sz="quarter" idx="10"/>
          </p:nvPr>
        </p:nvSpPr>
        <p:spPr/>
      </p:sp>
      <p:sp>
        <p:nvSpPr>
          <p:cNvPr id="22" name="Espace réservé du texte 21">
            <a:extLst>
              <a:ext uri="{FF2B5EF4-FFF2-40B4-BE49-F238E27FC236}">
                <a16:creationId xmlns:a16="http://schemas.microsoft.com/office/drawing/2014/main" id="{E557117C-A98D-4162-BF40-10285846E0C3}"/>
              </a:ext>
            </a:extLst>
          </p:cNvPr>
          <p:cNvSpPr>
            <a:spLocks noGrp="1"/>
          </p:cNvSpPr>
          <p:nvPr>
            <p:ph type="body" sz="quarter" idx="11"/>
          </p:nvPr>
        </p:nvSpPr>
        <p:spPr/>
        <p:txBody>
          <a:bodyPr>
            <a:normAutofit lnSpcReduction="10000"/>
          </a:bodyPr>
          <a:lstStyle/>
          <a:p>
            <a:endParaRPr lang="fr-FR"/>
          </a:p>
        </p:txBody>
      </p:sp>
      <p:sp>
        <p:nvSpPr>
          <p:cNvPr id="23" name="Espace réservé du texte 22">
            <a:extLst>
              <a:ext uri="{FF2B5EF4-FFF2-40B4-BE49-F238E27FC236}">
                <a16:creationId xmlns:a16="http://schemas.microsoft.com/office/drawing/2014/main" id="{1E68C71A-C87E-42FF-BDAB-86808C21C520}"/>
              </a:ext>
            </a:extLst>
          </p:cNvPr>
          <p:cNvSpPr>
            <a:spLocks noGrp="1"/>
          </p:cNvSpPr>
          <p:nvPr>
            <p:ph type="body" sz="quarter" idx="12"/>
          </p:nvPr>
        </p:nvSpPr>
        <p:spPr/>
        <p:txBody>
          <a:bodyPr>
            <a:normAutofit lnSpcReduction="10000"/>
          </a:bodyPr>
          <a:lstStyle/>
          <a:p>
            <a:endParaRPr lang="fr-FR"/>
          </a:p>
        </p:txBody>
      </p:sp>
      <p:sp>
        <p:nvSpPr>
          <p:cNvPr id="24" name="Espace réservé du texte 23">
            <a:extLst>
              <a:ext uri="{FF2B5EF4-FFF2-40B4-BE49-F238E27FC236}">
                <a16:creationId xmlns:a16="http://schemas.microsoft.com/office/drawing/2014/main" id="{AF2A190B-1570-4DC6-9905-E3F54CE7F6A1}"/>
              </a:ext>
            </a:extLst>
          </p:cNvPr>
          <p:cNvSpPr>
            <a:spLocks noGrp="1"/>
          </p:cNvSpPr>
          <p:nvPr>
            <p:ph type="body" sz="quarter" idx="13"/>
          </p:nvPr>
        </p:nvSpPr>
        <p:spPr/>
        <p:txBody>
          <a:bodyPr>
            <a:normAutofit fontScale="32500" lnSpcReduction="20000"/>
          </a:bodyPr>
          <a:lstStyle/>
          <a:p>
            <a:endParaRPr lang="fr-FR"/>
          </a:p>
        </p:txBody>
      </p:sp>
      <p:sp>
        <p:nvSpPr>
          <p:cNvPr id="25" name="Espace réservé du texte 24">
            <a:extLst>
              <a:ext uri="{FF2B5EF4-FFF2-40B4-BE49-F238E27FC236}">
                <a16:creationId xmlns:a16="http://schemas.microsoft.com/office/drawing/2014/main" id="{4E42D397-3097-42C2-BB7B-23C27AB7058D}"/>
              </a:ext>
            </a:extLst>
          </p:cNvPr>
          <p:cNvSpPr>
            <a:spLocks noGrp="1"/>
          </p:cNvSpPr>
          <p:nvPr>
            <p:ph type="body" sz="quarter" idx="14"/>
          </p:nvPr>
        </p:nvSpPr>
        <p:spPr/>
        <p:txBody>
          <a:bodyPr>
            <a:normAutofit fontScale="32500" lnSpcReduction="20000"/>
          </a:bodyPr>
          <a:lstStyle/>
          <a:p>
            <a:endParaRPr lang="fr-FR"/>
          </a:p>
        </p:txBody>
      </p:sp>
    </p:spTree>
    <p:extLst>
      <p:ext uri="{BB962C8B-B14F-4D97-AF65-F5344CB8AC3E}">
        <p14:creationId xmlns:p14="http://schemas.microsoft.com/office/powerpoint/2010/main" val="923360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Graphique 15">
            <a:extLst>
              <a:ext uri="{FF2B5EF4-FFF2-40B4-BE49-F238E27FC236}">
                <a16:creationId xmlns:a16="http://schemas.microsoft.com/office/drawing/2014/main" id="{3F7E4D8F-56EC-44A1-8D6E-725EE634224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344985" y="-6440208"/>
            <a:ext cx="20959864" cy="20152434"/>
          </a:xfrm>
          <a:prstGeom prst="rect">
            <a:avLst/>
          </a:prstGeom>
        </p:spPr>
      </p:pic>
      <p:sp>
        <p:nvSpPr>
          <p:cNvPr id="17" name="Rectangle 16">
            <a:extLst>
              <a:ext uri="{FF2B5EF4-FFF2-40B4-BE49-F238E27FC236}">
                <a16:creationId xmlns:a16="http://schemas.microsoft.com/office/drawing/2014/main" id="{61A88F9C-6A68-4F9C-BA23-BAF1700965C3}"/>
              </a:ext>
            </a:extLst>
          </p:cNvPr>
          <p:cNvSpPr/>
          <p:nvPr/>
        </p:nvSpPr>
        <p:spPr>
          <a:xfrm>
            <a:off x="216000" y="211668"/>
            <a:ext cx="11760000" cy="6434664"/>
          </a:xfrm>
          <a:prstGeom prst="rect">
            <a:avLst/>
          </a:prstGeom>
          <a:solidFill>
            <a:schemeClr val="bg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6985526-6EEE-45DD-8117-BB3DEFE608A0}"/>
              </a:ext>
            </a:extLst>
          </p:cNvPr>
          <p:cNvSpPr/>
          <p:nvPr/>
        </p:nvSpPr>
        <p:spPr>
          <a:xfrm>
            <a:off x="746844" y="618348"/>
            <a:ext cx="5349155" cy="523220"/>
          </a:xfrm>
          <a:prstGeom prst="rect">
            <a:avLst/>
          </a:prstGeom>
        </p:spPr>
        <p:txBody>
          <a:bodyPr wrap="square">
            <a:spAutoFit/>
          </a:bodyPr>
          <a:lstStyle/>
          <a:p>
            <a:r>
              <a:rPr lang="fr-FR" sz="2800" dirty="0">
                <a:latin typeface="+mj-lt"/>
                <a:ea typeface="Helvetica Neue" panose="02000503000000020004" pitchFamily="2"/>
                <a:cs typeface="Helvetica Neue" panose="02000503000000020004" pitchFamily="2"/>
              </a:rPr>
              <a:t>Utilisation du masque</a:t>
            </a:r>
          </a:p>
        </p:txBody>
      </p:sp>
      <p:sp>
        <p:nvSpPr>
          <p:cNvPr id="7" name="Rectangle 6">
            <a:extLst>
              <a:ext uri="{FF2B5EF4-FFF2-40B4-BE49-F238E27FC236}">
                <a16:creationId xmlns:a16="http://schemas.microsoft.com/office/drawing/2014/main" id="{6C1FCF1C-A683-4138-AEF7-BC8763C68C7A}"/>
              </a:ext>
            </a:extLst>
          </p:cNvPr>
          <p:cNvSpPr/>
          <p:nvPr/>
        </p:nvSpPr>
        <p:spPr>
          <a:xfrm>
            <a:off x="746847" y="1187880"/>
            <a:ext cx="5975686" cy="523220"/>
          </a:xfrm>
          <a:prstGeom prst="rect">
            <a:avLst/>
          </a:prstGeom>
          <a:noFill/>
        </p:spPr>
        <p:txBody>
          <a:bodyPr wrap="square">
            <a:spAutoFit/>
          </a:bodyPr>
          <a:lstStyle/>
          <a:p>
            <a:r>
              <a:rPr lang="fr-FR" sz="1400" b="1">
                <a:solidFill>
                  <a:schemeClr val="accent1"/>
                </a:solidFill>
                <a:latin typeface="+mj-lt"/>
                <a:ea typeface="Helvetica Neue" panose="02000503000000020004" pitchFamily="2"/>
                <a:cs typeface="Helvetica Neue" panose="02000503000000020004" pitchFamily="2"/>
              </a:rPr>
              <a:t>Vous avez accès dans ce Template à plusieurs dispositions types ainsi que leurs déclinaisons. </a:t>
            </a:r>
          </a:p>
        </p:txBody>
      </p:sp>
      <p:pic>
        <p:nvPicPr>
          <p:cNvPr id="12" name="Image 11">
            <a:extLst>
              <a:ext uri="{FF2B5EF4-FFF2-40B4-BE49-F238E27FC236}">
                <a16:creationId xmlns:a16="http://schemas.microsoft.com/office/drawing/2014/main" id="{47A80753-7A5E-4823-A762-F574CD1DBD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8466" y="2127628"/>
            <a:ext cx="3613102" cy="4263940"/>
          </a:xfrm>
          <a:custGeom>
            <a:avLst/>
            <a:gdLst>
              <a:gd name="connsiteX0" fmla="*/ 0 w 3673437"/>
              <a:gd name="connsiteY0" fmla="*/ 0 h 4495466"/>
              <a:gd name="connsiteX1" fmla="*/ 759416 w 3673437"/>
              <a:gd name="connsiteY1" fmla="*/ 0 h 4495466"/>
              <a:gd name="connsiteX2" fmla="*/ 759416 w 3673437"/>
              <a:gd name="connsiteY2" fmla="*/ 214164 h 4495466"/>
              <a:gd name="connsiteX3" fmla="*/ 3673437 w 3673437"/>
              <a:gd name="connsiteY3" fmla="*/ 214164 h 4495466"/>
              <a:gd name="connsiteX4" fmla="*/ 3673437 w 3673437"/>
              <a:gd name="connsiteY4" fmla="*/ 4495466 h 4495466"/>
              <a:gd name="connsiteX5" fmla="*/ 0 w 3673437"/>
              <a:gd name="connsiteY5" fmla="*/ 4495466 h 449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3437" h="4495466">
                <a:moveTo>
                  <a:pt x="0" y="0"/>
                </a:moveTo>
                <a:lnTo>
                  <a:pt x="759416" y="0"/>
                </a:lnTo>
                <a:lnTo>
                  <a:pt x="759416" y="214164"/>
                </a:lnTo>
                <a:lnTo>
                  <a:pt x="3673437" y="214164"/>
                </a:lnTo>
                <a:lnTo>
                  <a:pt x="3673437" y="4495466"/>
                </a:lnTo>
                <a:lnTo>
                  <a:pt x="0" y="4495466"/>
                </a:lnTo>
                <a:close/>
              </a:path>
            </a:pathLst>
          </a:custGeom>
        </p:spPr>
      </p:pic>
      <p:pic>
        <p:nvPicPr>
          <p:cNvPr id="10" name="Image 9">
            <a:extLst>
              <a:ext uri="{FF2B5EF4-FFF2-40B4-BE49-F238E27FC236}">
                <a16:creationId xmlns:a16="http://schemas.microsoft.com/office/drawing/2014/main" id="{2C8C2697-F720-4048-95C4-8300F494E0D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40812" y="2177512"/>
            <a:ext cx="882128" cy="824846"/>
          </a:xfrm>
          <a:prstGeom prst="rect">
            <a:avLst/>
          </a:prstGeom>
          <a:noFill/>
        </p:spPr>
      </p:pic>
      <p:sp>
        <p:nvSpPr>
          <p:cNvPr id="11" name="Rectangle 10">
            <a:extLst>
              <a:ext uri="{FF2B5EF4-FFF2-40B4-BE49-F238E27FC236}">
                <a16:creationId xmlns:a16="http://schemas.microsoft.com/office/drawing/2014/main" id="{91D45122-5261-46A4-B6BD-9F4E875A10B3}"/>
              </a:ext>
            </a:extLst>
          </p:cNvPr>
          <p:cNvSpPr/>
          <p:nvPr/>
        </p:nvSpPr>
        <p:spPr>
          <a:xfrm>
            <a:off x="5794247" y="2127628"/>
            <a:ext cx="4746565" cy="646331"/>
          </a:xfrm>
          <a:prstGeom prst="rect">
            <a:avLst/>
          </a:prstGeom>
        </p:spPr>
        <p:txBody>
          <a:bodyPr wrap="square">
            <a:spAutoFit/>
          </a:bodyPr>
          <a:lstStyle/>
          <a:p>
            <a:r>
              <a:rPr lang="fr-FR" sz="1200" b="1">
                <a:latin typeface="+mj-lt"/>
                <a:ea typeface="Helvetica Neue" panose="02000503000000020004" pitchFamily="2"/>
                <a:cs typeface="Helvetica Neue" panose="02000503000000020004" pitchFamily="2"/>
              </a:rPr>
              <a:t>Certaines de ces dispositions ont la possibilité d’être agrémentées d’images. </a:t>
            </a:r>
            <a:r>
              <a:rPr lang="fr-FR" sz="1200">
                <a:latin typeface="+mj-lt"/>
                <a:ea typeface="Helvetica Neue" panose="02000503000000020004" pitchFamily="2"/>
                <a:cs typeface="Helvetica Neue" panose="02000503000000020004" pitchFamily="2"/>
              </a:rPr>
              <a:t>Pour ce faire cliquez sur le petit icône image et sectionnez l’image souhaitée sur votre ordinateur.</a:t>
            </a:r>
          </a:p>
        </p:txBody>
      </p:sp>
      <p:sp>
        <p:nvSpPr>
          <p:cNvPr id="13" name="Rectangle 12">
            <a:extLst>
              <a:ext uri="{FF2B5EF4-FFF2-40B4-BE49-F238E27FC236}">
                <a16:creationId xmlns:a16="http://schemas.microsoft.com/office/drawing/2014/main" id="{839F4918-DCED-4629-9D77-DD4BF850AE32}"/>
              </a:ext>
            </a:extLst>
          </p:cNvPr>
          <p:cNvSpPr/>
          <p:nvPr/>
        </p:nvSpPr>
        <p:spPr>
          <a:xfrm>
            <a:off x="5794247" y="3009678"/>
            <a:ext cx="5118489" cy="646331"/>
          </a:xfrm>
          <a:prstGeom prst="rect">
            <a:avLst/>
          </a:prstGeom>
        </p:spPr>
        <p:txBody>
          <a:bodyPr wrap="square">
            <a:spAutoFit/>
          </a:bodyPr>
          <a:lstStyle/>
          <a:p>
            <a:r>
              <a:rPr lang="fr-FR" sz="1200" b="1">
                <a:latin typeface="+mj-lt"/>
                <a:ea typeface="Helvetica Neue" panose="02000503000000020004" pitchFamily="2"/>
                <a:cs typeface="Helvetica Neue" panose="02000503000000020004" pitchFamily="2"/>
              </a:rPr>
              <a:t>Ce masque est configuré avec des zones dynamiques dans le masque. </a:t>
            </a:r>
            <a:r>
              <a:rPr lang="fr-FR" sz="1200">
                <a:latin typeface="+mj-lt"/>
                <a:ea typeface="Helvetica Neue" panose="02000503000000020004" pitchFamily="2"/>
                <a:cs typeface="Helvetica Neue" panose="02000503000000020004" pitchFamily="2"/>
              </a:rPr>
              <a:t>Afin de vous permettre d’insérer votre contenu directement dans différentes dispositions respectant l’univers de Polytechnique. </a:t>
            </a:r>
          </a:p>
        </p:txBody>
      </p:sp>
      <p:sp>
        <p:nvSpPr>
          <p:cNvPr id="14" name="Rectangle 13">
            <a:extLst>
              <a:ext uri="{FF2B5EF4-FFF2-40B4-BE49-F238E27FC236}">
                <a16:creationId xmlns:a16="http://schemas.microsoft.com/office/drawing/2014/main" id="{117BC418-9536-4BC3-B3C5-A118BD1613AB}"/>
              </a:ext>
            </a:extLst>
          </p:cNvPr>
          <p:cNvSpPr/>
          <p:nvPr/>
        </p:nvSpPr>
        <p:spPr>
          <a:xfrm>
            <a:off x="5794247" y="3962759"/>
            <a:ext cx="4746565" cy="646331"/>
          </a:xfrm>
          <a:prstGeom prst="rect">
            <a:avLst/>
          </a:prstGeom>
        </p:spPr>
        <p:txBody>
          <a:bodyPr wrap="square">
            <a:spAutoFit/>
          </a:bodyPr>
          <a:lstStyle/>
          <a:p>
            <a:r>
              <a:rPr lang="fr-FR" sz="1200">
                <a:latin typeface="+mj-lt"/>
                <a:ea typeface="Helvetica Neue" panose="02000503000000020004" pitchFamily="2"/>
                <a:cs typeface="Helvetica Neue" panose="02000503000000020004" pitchFamily="2"/>
              </a:rPr>
              <a:t>Étant dans le masque si par mégarde vous supprimez ou altérez les dispositions mises en place, merci de cliquer sur la fonction </a:t>
            </a:r>
            <a:r>
              <a:rPr lang="fr-FR" sz="1200" b="1">
                <a:latin typeface="+mj-lt"/>
                <a:ea typeface="Helvetica Neue" panose="02000503000000020004" pitchFamily="2"/>
                <a:cs typeface="Helvetica Neue" panose="02000503000000020004" pitchFamily="2"/>
              </a:rPr>
              <a:t>‘Rétablir’ </a:t>
            </a:r>
            <a:r>
              <a:rPr lang="fr-FR" sz="1200">
                <a:latin typeface="+mj-lt"/>
                <a:ea typeface="Helvetica Neue" panose="02000503000000020004" pitchFamily="2"/>
                <a:cs typeface="Helvetica Neue" panose="02000503000000020004" pitchFamily="2"/>
              </a:rPr>
              <a:t>pour remettre sous la bonne forme la slide.</a:t>
            </a:r>
            <a:endParaRPr lang="fr-FR" sz="1200" b="1">
              <a:latin typeface="+mj-lt"/>
              <a:ea typeface="Helvetica Neue" panose="02000503000000020004" pitchFamily="2"/>
              <a:cs typeface="Helvetica Neue" panose="02000503000000020004" pitchFamily="2"/>
            </a:endParaRPr>
          </a:p>
        </p:txBody>
      </p:sp>
      <p:sp>
        <p:nvSpPr>
          <p:cNvPr id="15" name="Rectangle 14">
            <a:extLst>
              <a:ext uri="{FF2B5EF4-FFF2-40B4-BE49-F238E27FC236}">
                <a16:creationId xmlns:a16="http://schemas.microsoft.com/office/drawing/2014/main" id="{6983E225-B55F-4D2A-88E9-DC8BA9F13716}"/>
              </a:ext>
            </a:extLst>
          </p:cNvPr>
          <p:cNvSpPr/>
          <p:nvPr/>
        </p:nvSpPr>
        <p:spPr>
          <a:xfrm>
            <a:off x="5794247" y="4844809"/>
            <a:ext cx="6047233" cy="1384995"/>
          </a:xfrm>
          <a:prstGeom prst="rect">
            <a:avLst/>
          </a:prstGeom>
        </p:spPr>
        <p:txBody>
          <a:bodyPr wrap="square">
            <a:spAutoFit/>
          </a:bodyPr>
          <a:lstStyle/>
          <a:p>
            <a:pPr lvl="0"/>
            <a:r>
              <a:rPr lang="fr-FR" sz="1200">
                <a:solidFill>
                  <a:srgbClr val="404040"/>
                </a:solidFill>
              </a:rPr>
              <a:t>Pour les dispositions </a:t>
            </a:r>
            <a:r>
              <a:rPr lang="fr-FR" sz="1200" b="1">
                <a:solidFill>
                  <a:srgbClr val="404040"/>
                </a:solidFill>
              </a:rPr>
              <a:t>Sommaires &amp; Références </a:t>
            </a:r>
            <a:r>
              <a:rPr lang="fr-FR" sz="1200">
                <a:solidFill>
                  <a:srgbClr val="404040"/>
                </a:solidFill>
              </a:rPr>
              <a:t>afin d’insérer </a:t>
            </a:r>
            <a:br>
              <a:rPr lang="fr-FR" sz="1200">
                <a:solidFill>
                  <a:srgbClr val="404040"/>
                </a:solidFill>
              </a:rPr>
            </a:br>
            <a:r>
              <a:rPr lang="fr-FR" sz="1200">
                <a:solidFill>
                  <a:srgbClr val="404040"/>
                </a:solidFill>
              </a:rPr>
              <a:t>votre image dans la zone concerné vous pouvez : </a:t>
            </a:r>
          </a:p>
          <a:p>
            <a:pPr lvl="0"/>
            <a:r>
              <a:rPr lang="fr-FR" sz="1200">
                <a:solidFill>
                  <a:srgbClr val="404040"/>
                </a:solidFill>
              </a:rPr>
              <a:t/>
            </a:r>
            <a:br>
              <a:rPr lang="fr-FR" sz="1200">
                <a:solidFill>
                  <a:srgbClr val="404040"/>
                </a:solidFill>
              </a:rPr>
            </a:br>
            <a:r>
              <a:rPr lang="fr-FR" sz="1200">
                <a:solidFill>
                  <a:srgbClr val="404040"/>
                </a:solidFill>
              </a:rPr>
              <a:t>&gt; Glisser (Drag &amp; drop) votre image sur la slide afin de remplir la zone dynamique</a:t>
            </a:r>
          </a:p>
          <a:p>
            <a:pPr lvl="0"/>
            <a:r>
              <a:rPr lang="fr-FR" sz="1200" b="1">
                <a:solidFill>
                  <a:srgbClr val="404040"/>
                </a:solidFill>
              </a:rPr>
              <a:t>Ou</a:t>
            </a:r>
          </a:p>
          <a:p>
            <a:pPr lvl="0"/>
            <a:r>
              <a:rPr lang="fr-FR" sz="1200">
                <a:solidFill>
                  <a:srgbClr val="404040"/>
                </a:solidFill>
              </a:rPr>
              <a:t>&gt; Cliquer sur la zone d’image et la faire venir au premier plans afin d’accéder </a:t>
            </a:r>
            <a:br>
              <a:rPr lang="fr-FR" sz="1200">
                <a:solidFill>
                  <a:srgbClr val="404040"/>
                </a:solidFill>
              </a:rPr>
            </a:br>
            <a:r>
              <a:rPr lang="fr-FR" sz="1200">
                <a:solidFill>
                  <a:srgbClr val="404040"/>
                </a:solidFill>
              </a:rPr>
              <a:t>   au bouton image et cliquer sur rétablir afin de la remettre en arrière plan</a:t>
            </a:r>
            <a:endParaRPr lang="fr-FR" sz="1200" b="1">
              <a:solidFill>
                <a:srgbClr val="404040"/>
              </a:solidFill>
            </a:endParaRPr>
          </a:p>
        </p:txBody>
      </p:sp>
    </p:spTree>
    <p:extLst>
      <p:ext uri="{BB962C8B-B14F-4D97-AF65-F5344CB8AC3E}">
        <p14:creationId xmlns:p14="http://schemas.microsoft.com/office/powerpoint/2010/main" val="32577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511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478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674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 name="Graphique 37">
            <a:extLst>
              <a:ext uri="{FF2B5EF4-FFF2-40B4-BE49-F238E27FC236}">
                <a16:creationId xmlns:a16="http://schemas.microsoft.com/office/drawing/2014/main" id="{508B0958-E7C5-4B07-980E-32475A426BA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344985" y="-6440208"/>
            <a:ext cx="20959864" cy="20152434"/>
          </a:xfrm>
          <a:prstGeom prst="rect">
            <a:avLst/>
          </a:prstGeom>
        </p:spPr>
      </p:pic>
      <p:sp>
        <p:nvSpPr>
          <p:cNvPr id="39" name="Rectangle 38">
            <a:extLst>
              <a:ext uri="{FF2B5EF4-FFF2-40B4-BE49-F238E27FC236}">
                <a16:creationId xmlns:a16="http://schemas.microsoft.com/office/drawing/2014/main" id="{84404E98-4C77-4637-8B78-894D18408BC8}"/>
              </a:ext>
            </a:extLst>
          </p:cNvPr>
          <p:cNvSpPr/>
          <p:nvPr/>
        </p:nvSpPr>
        <p:spPr>
          <a:xfrm>
            <a:off x="216000" y="211668"/>
            <a:ext cx="11760000" cy="6434664"/>
          </a:xfrm>
          <a:prstGeom prst="rect">
            <a:avLst/>
          </a:prstGeom>
          <a:solidFill>
            <a:schemeClr val="bg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57069767-5798-46EE-922B-EB2DD903015B}"/>
              </a:ext>
            </a:extLst>
          </p:cNvPr>
          <p:cNvSpPr>
            <a:spLocks noGrp="1"/>
          </p:cNvSpPr>
          <p:nvPr>
            <p:ph type="sldNum" sz="quarter" idx="4"/>
          </p:nvPr>
        </p:nvSpPr>
        <p:spPr>
          <a:xfrm>
            <a:off x="9828366" y="6391568"/>
            <a:ext cx="638577" cy="244846"/>
          </a:xfrm>
          <a:prstGeom prst="rect">
            <a:avLst/>
          </a:prstGeom>
        </p:spPr>
        <p:txBody>
          <a:bodyPr vert="horz" lIns="91440" tIns="45720" rIns="91440" bIns="45720" rtlCol="0" anchor="ctr"/>
          <a:lstStyle>
            <a:defPPr>
              <a:defRPr lang="fr-FR"/>
            </a:defPPr>
            <a:lvl1pPr marL="0" algn="r" defTabSz="914400" rtl="0" eaLnBrk="1" latinLnBrk="0" hangingPunct="1">
              <a:defRPr lang="fr-FR" sz="105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9316A1-576A-4646-98D4-44084009E8EC}" type="slidenum">
              <a:rPr lang="fr-FR" smtClean="0"/>
              <a:pPr/>
              <a:t>5</a:t>
            </a:fld>
            <a:endParaRPr lang="fr-FR"/>
          </a:p>
        </p:txBody>
      </p:sp>
      <p:pic>
        <p:nvPicPr>
          <p:cNvPr id="3" name="Image 2">
            <a:extLst>
              <a:ext uri="{FF2B5EF4-FFF2-40B4-BE49-F238E27FC236}">
                <a16:creationId xmlns:a16="http://schemas.microsoft.com/office/drawing/2014/main" id="{2AB5C1CC-0BB0-43CC-A215-490487271B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5333" y="3023407"/>
            <a:ext cx="1106075" cy="1349504"/>
          </a:xfrm>
          <a:prstGeom prst="rect">
            <a:avLst/>
          </a:prstGeom>
        </p:spPr>
      </p:pic>
      <p:sp>
        <p:nvSpPr>
          <p:cNvPr id="4" name="Forme libre : forme 3">
            <a:extLst>
              <a:ext uri="{FF2B5EF4-FFF2-40B4-BE49-F238E27FC236}">
                <a16:creationId xmlns:a16="http://schemas.microsoft.com/office/drawing/2014/main" id="{E92BA085-307D-4D1E-982C-B6EFB0A38EAA}"/>
              </a:ext>
            </a:extLst>
          </p:cNvPr>
          <p:cNvSpPr/>
          <p:nvPr/>
        </p:nvSpPr>
        <p:spPr>
          <a:xfrm>
            <a:off x="875334" y="3023407"/>
            <a:ext cx="1106073" cy="1349504"/>
          </a:xfrm>
          <a:custGeom>
            <a:avLst/>
            <a:gdLst>
              <a:gd name="connsiteX0" fmla="*/ 33668 w 829555"/>
              <a:gd name="connsiteY0" fmla="*/ 568036 h 1012128"/>
              <a:gd name="connsiteX1" fmla="*/ 33668 w 829555"/>
              <a:gd name="connsiteY1" fmla="*/ 624718 h 1012128"/>
              <a:gd name="connsiteX2" fmla="*/ 33668 w 829555"/>
              <a:gd name="connsiteY2" fmla="*/ 697521 h 1012128"/>
              <a:gd name="connsiteX3" fmla="*/ 33668 w 829555"/>
              <a:gd name="connsiteY3" fmla="*/ 886807 h 1012128"/>
              <a:gd name="connsiteX4" fmla="*/ 220042 w 829555"/>
              <a:gd name="connsiteY4" fmla="*/ 886807 h 1012128"/>
              <a:gd name="connsiteX5" fmla="*/ 220042 w 829555"/>
              <a:gd name="connsiteY5" fmla="*/ 697521 h 1012128"/>
              <a:gd name="connsiteX6" fmla="*/ 531637 w 829555"/>
              <a:gd name="connsiteY6" fmla="*/ 697521 h 1012128"/>
              <a:gd name="connsiteX7" fmla="*/ 531637 w 829555"/>
              <a:gd name="connsiteY7" fmla="*/ 886807 h 1012128"/>
              <a:gd name="connsiteX8" fmla="*/ 718011 w 829555"/>
              <a:gd name="connsiteY8" fmla="*/ 886807 h 1012128"/>
              <a:gd name="connsiteX9" fmla="*/ 718011 w 829555"/>
              <a:gd name="connsiteY9" fmla="*/ 697521 h 1012128"/>
              <a:gd name="connsiteX10" fmla="*/ 718011 w 829555"/>
              <a:gd name="connsiteY10" fmla="*/ 624718 h 1012128"/>
              <a:gd name="connsiteX11" fmla="*/ 718011 w 829555"/>
              <a:gd name="connsiteY11" fmla="*/ 568036 h 1012128"/>
              <a:gd name="connsiteX12" fmla="*/ 0 w 829555"/>
              <a:gd name="connsiteY12" fmla="*/ 0 h 1012128"/>
              <a:gd name="connsiteX13" fmla="*/ 829555 w 829555"/>
              <a:gd name="connsiteY13" fmla="*/ 0 h 1012128"/>
              <a:gd name="connsiteX14" fmla="*/ 829555 w 829555"/>
              <a:gd name="connsiteY14" fmla="*/ 1012128 h 1012128"/>
              <a:gd name="connsiteX15" fmla="*/ 0 w 829555"/>
              <a:gd name="connsiteY15" fmla="*/ 1012128 h 101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555" h="1012128">
                <a:moveTo>
                  <a:pt x="33668" y="568036"/>
                </a:moveTo>
                <a:lnTo>
                  <a:pt x="33668" y="624718"/>
                </a:lnTo>
                <a:lnTo>
                  <a:pt x="33668" y="697521"/>
                </a:lnTo>
                <a:lnTo>
                  <a:pt x="33668" y="886807"/>
                </a:lnTo>
                <a:lnTo>
                  <a:pt x="220042" y="886807"/>
                </a:lnTo>
                <a:lnTo>
                  <a:pt x="220042" y="697521"/>
                </a:lnTo>
                <a:lnTo>
                  <a:pt x="531637" y="697521"/>
                </a:lnTo>
                <a:lnTo>
                  <a:pt x="531637" y="886807"/>
                </a:lnTo>
                <a:lnTo>
                  <a:pt x="718011" y="886807"/>
                </a:lnTo>
                <a:lnTo>
                  <a:pt x="718011" y="697521"/>
                </a:lnTo>
                <a:lnTo>
                  <a:pt x="718011" y="624718"/>
                </a:lnTo>
                <a:lnTo>
                  <a:pt x="718011" y="568036"/>
                </a:lnTo>
                <a:close/>
                <a:moveTo>
                  <a:pt x="0" y="0"/>
                </a:moveTo>
                <a:lnTo>
                  <a:pt x="829555" y="0"/>
                </a:lnTo>
                <a:lnTo>
                  <a:pt x="829555" y="1012128"/>
                </a:lnTo>
                <a:lnTo>
                  <a:pt x="0" y="1012128"/>
                </a:lnTo>
                <a:close/>
              </a:path>
            </a:pathLst>
          </a:cu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mj-lt"/>
              <a:ea typeface="Helvetica Neue" panose="02000503000000020004" pitchFamily="2"/>
              <a:cs typeface="Helvetica Neue" panose="02000503000000020004" pitchFamily="2"/>
            </a:endParaRPr>
          </a:p>
        </p:txBody>
      </p:sp>
      <p:sp>
        <p:nvSpPr>
          <p:cNvPr id="5" name="Rectangle 4">
            <a:extLst>
              <a:ext uri="{FF2B5EF4-FFF2-40B4-BE49-F238E27FC236}">
                <a16:creationId xmlns:a16="http://schemas.microsoft.com/office/drawing/2014/main" id="{13973C73-73B8-4F78-85B0-02CE98C866B2}"/>
              </a:ext>
            </a:extLst>
          </p:cNvPr>
          <p:cNvSpPr/>
          <p:nvPr/>
        </p:nvSpPr>
        <p:spPr>
          <a:xfrm>
            <a:off x="746845" y="839656"/>
            <a:ext cx="3864484" cy="523220"/>
          </a:xfrm>
          <a:prstGeom prst="rect">
            <a:avLst/>
          </a:prstGeom>
        </p:spPr>
        <p:txBody>
          <a:bodyPr wrap="square">
            <a:spAutoFit/>
          </a:bodyPr>
          <a:lstStyle/>
          <a:p>
            <a:r>
              <a:rPr lang="fr-FR" sz="2800">
                <a:latin typeface="+mj-lt"/>
                <a:ea typeface="Helvetica Neue" panose="02000503000000020004" pitchFamily="2"/>
                <a:cs typeface="Helvetica Neue" panose="02000503000000020004" pitchFamily="2"/>
              </a:rPr>
              <a:t>Conseils</a:t>
            </a:r>
          </a:p>
        </p:txBody>
      </p:sp>
      <p:cxnSp>
        <p:nvCxnSpPr>
          <p:cNvPr id="6" name="Connecteur droit 5">
            <a:extLst>
              <a:ext uri="{FF2B5EF4-FFF2-40B4-BE49-F238E27FC236}">
                <a16:creationId xmlns:a16="http://schemas.microsoft.com/office/drawing/2014/main" id="{844D9E9F-6364-4FE2-B105-29C1DFC85DFC}"/>
              </a:ext>
            </a:extLst>
          </p:cNvPr>
          <p:cNvCxnSpPr>
            <a:cxnSpLocks/>
          </p:cNvCxnSpPr>
          <p:nvPr/>
        </p:nvCxnSpPr>
        <p:spPr>
          <a:xfrm>
            <a:off x="6096000" y="1411357"/>
            <a:ext cx="0" cy="49046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B1E23AF-72EA-4AAF-BE4C-56825E3FC428}"/>
              </a:ext>
            </a:extLst>
          </p:cNvPr>
          <p:cNvSpPr/>
          <p:nvPr/>
        </p:nvSpPr>
        <p:spPr>
          <a:xfrm>
            <a:off x="746845" y="2150414"/>
            <a:ext cx="5349145" cy="646331"/>
          </a:xfrm>
          <a:prstGeom prst="rect">
            <a:avLst/>
          </a:prstGeom>
        </p:spPr>
        <p:txBody>
          <a:bodyPr wrap="square">
            <a:spAutoFit/>
          </a:bodyPr>
          <a:lstStyle/>
          <a:p>
            <a:r>
              <a:rPr lang="fr-FR" sz="1200">
                <a:latin typeface="+mj-lt"/>
                <a:ea typeface="Helvetica Neue" panose="02000503000000020004" pitchFamily="2"/>
                <a:cs typeface="Helvetica Neue" panose="02000503000000020004" pitchFamily="2"/>
              </a:rPr>
              <a:t>Afin de ne pas importer de styles différents de ceux définis dans </a:t>
            </a:r>
            <a:br>
              <a:rPr lang="fr-FR" sz="1200">
                <a:latin typeface="+mj-lt"/>
                <a:ea typeface="Helvetica Neue" panose="02000503000000020004" pitchFamily="2"/>
                <a:cs typeface="Helvetica Neue" panose="02000503000000020004" pitchFamily="2"/>
              </a:rPr>
            </a:br>
            <a:r>
              <a:rPr lang="fr-FR" sz="1200">
                <a:latin typeface="+mj-lt"/>
                <a:ea typeface="Helvetica Neue" panose="02000503000000020004" pitchFamily="2"/>
                <a:cs typeface="Helvetica Neue" panose="02000503000000020004" pitchFamily="2"/>
              </a:rPr>
              <a:t>le Template, merci d’insérer votre contenu ou texte un par un plutôt que toute la slide en utilisant les </a:t>
            </a:r>
            <a:r>
              <a:rPr lang="fr-FR" sz="1200" u="sng">
                <a:latin typeface="+mj-lt"/>
                <a:ea typeface="Helvetica Neue" panose="02000503000000020004" pitchFamily="2"/>
                <a:cs typeface="Helvetica Neue" panose="02000503000000020004" pitchFamily="2"/>
              </a:rPr>
              <a:t>Options de collage :</a:t>
            </a:r>
            <a:endParaRPr lang="fr-FR" sz="1200">
              <a:latin typeface="+mj-lt"/>
              <a:ea typeface="Helvetica Neue" panose="02000503000000020004" pitchFamily="2"/>
              <a:cs typeface="Helvetica Neue" panose="02000503000000020004" pitchFamily="2"/>
            </a:endParaRPr>
          </a:p>
        </p:txBody>
      </p:sp>
      <p:sp>
        <p:nvSpPr>
          <p:cNvPr id="8" name="Rectangle 7">
            <a:extLst>
              <a:ext uri="{FF2B5EF4-FFF2-40B4-BE49-F238E27FC236}">
                <a16:creationId xmlns:a16="http://schemas.microsoft.com/office/drawing/2014/main" id="{A92CB767-E2B1-4467-AC27-4E07EA72F098}"/>
              </a:ext>
            </a:extLst>
          </p:cNvPr>
          <p:cNvSpPr/>
          <p:nvPr/>
        </p:nvSpPr>
        <p:spPr>
          <a:xfrm>
            <a:off x="6375759" y="1329172"/>
            <a:ext cx="3579271" cy="1015663"/>
          </a:xfrm>
          <a:prstGeom prst="rect">
            <a:avLst/>
          </a:prstGeom>
        </p:spPr>
        <p:txBody>
          <a:bodyPr wrap="square">
            <a:spAutoFit/>
          </a:bodyPr>
          <a:lstStyle/>
          <a:p>
            <a:r>
              <a:rPr lang="fr-FR" sz="1200">
                <a:latin typeface="+mj-lt"/>
                <a:ea typeface="Helvetica Neue" panose="02000503000000020004" pitchFamily="2"/>
                <a:cs typeface="Helvetica Neue" panose="02000503000000020004" pitchFamily="2"/>
              </a:rPr>
              <a:t>Afin de réinitialiser l’état de la slide selon les configurations enregistrées dans le masque vous pouvez cliquer sur le bouton ‘Rétablir’. Cette fonction va remettre en forme la slide par défaut (typo, couleurs formes).</a:t>
            </a:r>
          </a:p>
        </p:txBody>
      </p:sp>
      <p:sp>
        <p:nvSpPr>
          <p:cNvPr id="9" name="Rectangle 8">
            <a:extLst>
              <a:ext uri="{FF2B5EF4-FFF2-40B4-BE49-F238E27FC236}">
                <a16:creationId xmlns:a16="http://schemas.microsoft.com/office/drawing/2014/main" id="{A1D1A21A-BE9F-429F-B029-C9DCFF60D381}"/>
              </a:ext>
            </a:extLst>
          </p:cNvPr>
          <p:cNvSpPr/>
          <p:nvPr/>
        </p:nvSpPr>
        <p:spPr>
          <a:xfrm>
            <a:off x="6375760" y="2795776"/>
            <a:ext cx="5436785" cy="646331"/>
          </a:xfrm>
          <a:prstGeom prst="rect">
            <a:avLst/>
          </a:prstGeom>
        </p:spPr>
        <p:txBody>
          <a:bodyPr wrap="square">
            <a:spAutoFit/>
          </a:bodyPr>
          <a:lstStyle/>
          <a:p>
            <a:r>
              <a:rPr lang="fr-FR" sz="1200">
                <a:latin typeface="+mj-lt"/>
                <a:ea typeface="Helvetica Neue" panose="02000503000000020004" pitchFamily="2"/>
                <a:cs typeface="Helvetica Neue" panose="02000503000000020004" pitchFamily="2"/>
              </a:rPr>
              <a:t>Pour changer le niveau de liste/puce vous pouvez utiliser les boutons prévus à cet effet </a:t>
            </a:r>
            <a:r>
              <a:rPr lang="fr-FR" sz="1200" u="sng">
                <a:latin typeface="+mj-lt"/>
                <a:ea typeface="Helvetica Neue" panose="02000503000000020004" pitchFamily="2"/>
                <a:cs typeface="Helvetica Neue" panose="02000503000000020004" pitchFamily="2"/>
              </a:rPr>
              <a:t>‘Augmenter/Diminuer le niveau de liste’ </a:t>
            </a:r>
            <a:r>
              <a:rPr lang="fr-FR" sz="1200">
                <a:latin typeface="+mj-lt"/>
                <a:ea typeface="Helvetica Neue" panose="02000503000000020004" pitchFamily="2"/>
                <a:cs typeface="Helvetica Neue" panose="02000503000000020004" pitchFamily="2"/>
              </a:rPr>
              <a:t>ou la touche tabulation du clavier.</a:t>
            </a:r>
          </a:p>
        </p:txBody>
      </p:sp>
      <p:sp>
        <p:nvSpPr>
          <p:cNvPr id="10" name="Rectangle 9">
            <a:extLst>
              <a:ext uri="{FF2B5EF4-FFF2-40B4-BE49-F238E27FC236}">
                <a16:creationId xmlns:a16="http://schemas.microsoft.com/office/drawing/2014/main" id="{C0B256D0-9AB0-405F-AC48-5A09C88FAFBD}"/>
              </a:ext>
            </a:extLst>
          </p:cNvPr>
          <p:cNvSpPr/>
          <p:nvPr/>
        </p:nvSpPr>
        <p:spPr>
          <a:xfrm>
            <a:off x="746845" y="4566518"/>
            <a:ext cx="5240995" cy="1546577"/>
          </a:xfrm>
          <a:prstGeom prst="rect">
            <a:avLst/>
          </a:prstGeom>
        </p:spPr>
        <p:txBody>
          <a:bodyPr wrap="square">
            <a:spAutoFit/>
          </a:bodyPr>
          <a:lstStyle/>
          <a:p>
            <a:r>
              <a:rPr lang="fr-FR" sz="1200" b="1">
                <a:latin typeface="+mj-lt"/>
                <a:ea typeface="Helvetica Neue" panose="02000503000000020004" pitchFamily="2"/>
                <a:cs typeface="Helvetica Neue" panose="02000503000000020004" pitchFamily="2"/>
              </a:rPr>
              <a:t>Exemple :</a:t>
            </a:r>
          </a:p>
          <a:p>
            <a:r>
              <a:rPr lang="fr-FR" sz="1200">
                <a:latin typeface="+mj-lt"/>
                <a:ea typeface="Helvetica Neue" panose="02000503000000020004" pitchFamily="2"/>
                <a:cs typeface="Helvetica Neue" panose="02000503000000020004" pitchFamily="2"/>
              </a:rPr>
              <a:t>&gt; Dans le Template sélectionnez </a:t>
            </a:r>
            <a:r>
              <a:rPr lang="fr-FR" sz="1200" u="sng">
                <a:latin typeface="+mj-lt"/>
                <a:ea typeface="Helvetica Neue" panose="02000503000000020004" pitchFamily="2"/>
                <a:cs typeface="Helvetica Neue" panose="02000503000000020004" pitchFamily="2"/>
              </a:rPr>
              <a:t>la disposition</a:t>
            </a:r>
            <a:r>
              <a:rPr lang="fr-FR" sz="1200">
                <a:latin typeface="+mj-lt"/>
                <a:ea typeface="Helvetica Neue" panose="02000503000000020004" pitchFamily="2"/>
                <a:cs typeface="Helvetica Neue" panose="02000503000000020004" pitchFamily="2"/>
              </a:rPr>
              <a:t> souhaitée.</a:t>
            </a:r>
          </a:p>
          <a:p>
            <a:r>
              <a:rPr lang="fr-FR" sz="1200">
                <a:latin typeface="+mj-lt"/>
                <a:ea typeface="Helvetica Neue" panose="02000503000000020004" pitchFamily="2"/>
                <a:cs typeface="Helvetica Neue" panose="02000503000000020004" pitchFamily="2"/>
              </a:rPr>
              <a:t>&gt; Puis dans l’autre présentation copiez le texte, et collez-le dans l’espace réservé avec l’Option de collage ‘Garder uniquement le texte’ </a:t>
            </a:r>
            <a:r>
              <a:rPr lang="fr-FR" sz="1050" i="1">
                <a:latin typeface="+mj-lt"/>
                <a:ea typeface="Helvetica Neue" panose="02000503000000020004" pitchFamily="2"/>
                <a:cs typeface="Helvetica Neue" panose="02000503000000020004" pitchFamily="2"/>
              </a:rPr>
              <a:t>(ne prenant que le contenu sans les styles de l’ancienne présentation).</a:t>
            </a:r>
          </a:p>
          <a:p>
            <a:endParaRPr lang="fr-FR" sz="1200">
              <a:latin typeface="+mj-lt"/>
              <a:ea typeface="Helvetica Neue" panose="02000503000000020004" pitchFamily="2"/>
              <a:cs typeface="Helvetica Neue" panose="02000503000000020004" pitchFamily="2"/>
            </a:endParaRPr>
          </a:p>
          <a:p>
            <a:r>
              <a:rPr lang="fr-FR" sz="1200">
                <a:latin typeface="+mj-lt"/>
                <a:ea typeface="Helvetica Neue" panose="02000503000000020004" pitchFamily="2"/>
                <a:cs typeface="Helvetica Neue" panose="02000503000000020004" pitchFamily="2"/>
              </a:rPr>
              <a:t>&gt; Pour le contenu une fois copié, collez-le avec l’Option </a:t>
            </a:r>
            <a:br>
              <a:rPr lang="fr-FR" sz="1200">
                <a:latin typeface="+mj-lt"/>
                <a:ea typeface="Helvetica Neue" panose="02000503000000020004" pitchFamily="2"/>
                <a:cs typeface="Helvetica Neue" panose="02000503000000020004" pitchFamily="2"/>
              </a:rPr>
            </a:br>
            <a:r>
              <a:rPr lang="fr-FR" sz="1200">
                <a:latin typeface="+mj-lt"/>
                <a:ea typeface="Helvetica Neue" panose="02000503000000020004" pitchFamily="2"/>
                <a:cs typeface="Helvetica Neue" panose="02000503000000020004" pitchFamily="2"/>
              </a:rPr>
              <a:t>‘Utiliser le thème de destination’</a:t>
            </a:r>
          </a:p>
        </p:txBody>
      </p:sp>
      <p:sp>
        <p:nvSpPr>
          <p:cNvPr id="11" name="Rectangle 10">
            <a:extLst>
              <a:ext uri="{FF2B5EF4-FFF2-40B4-BE49-F238E27FC236}">
                <a16:creationId xmlns:a16="http://schemas.microsoft.com/office/drawing/2014/main" id="{D8F20457-B7A7-4D1C-926C-F3FAD10579E2}"/>
              </a:ext>
            </a:extLst>
          </p:cNvPr>
          <p:cNvSpPr/>
          <p:nvPr/>
        </p:nvSpPr>
        <p:spPr>
          <a:xfrm>
            <a:off x="2056703" y="3059667"/>
            <a:ext cx="3048407" cy="666786"/>
          </a:xfrm>
          <a:prstGeom prst="rect">
            <a:avLst/>
          </a:prstGeom>
        </p:spPr>
        <p:txBody>
          <a:bodyPr wrap="square">
            <a:spAutoFit/>
          </a:bodyPr>
          <a:lstStyle/>
          <a:p>
            <a:r>
              <a:rPr lang="fr-FR" sz="1200">
                <a:latin typeface="+mj-lt"/>
                <a:ea typeface="Helvetica Neue" panose="02000503000000020004" pitchFamily="2"/>
                <a:cs typeface="Helvetica Neue" panose="02000503000000020004" pitchFamily="2"/>
              </a:rPr>
              <a:t>‘Utiliser le thème de destination’ </a:t>
            </a:r>
            <a:br>
              <a:rPr lang="fr-FR" sz="1200">
                <a:latin typeface="+mj-lt"/>
                <a:ea typeface="Helvetica Neue" panose="02000503000000020004" pitchFamily="2"/>
                <a:cs typeface="Helvetica Neue" panose="02000503000000020004" pitchFamily="2"/>
              </a:rPr>
            </a:br>
            <a:r>
              <a:rPr lang="fr-FR" sz="1200">
                <a:latin typeface="+mj-lt"/>
                <a:ea typeface="Helvetica Neue" panose="02000503000000020004" pitchFamily="2"/>
                <a:cs typeface="Helvetica Neue" panose="02000503000000020004" pitchFamily="2"/>
              </a:rPr>
              <a:t>et ‘Garder uniquement le texte’</a:t>
            </a:r>
          </a:p>
          <a:p>
            <a:pPr lvl="0"/>
            <a:r>
              <a:rPr lang="fr-FR" sz="1100" i="1">
                <a:solidFill>
                  <a:schemeClr val="bg1">
                    <a:lumMod val="50000"/>
                  </a:schemeClr>
                </a:solidFill>
                <a:latin typeface="+mj-lt"/>
                <a:ea typeface="Helvetica Neue" panose="02000503000000020004" pitchFamily="2"/>
                <a:cs typeface="Helvetica Neue" panose="02000503000000020004" pitchFamily="2"/>
              </a:rPr>
              <a:t>Boutons correspondants</a:t>
            </a:r>
            <a:r>
              <a:rPr lang="fr-FR" sz="1200">
                <a:solidFill>
                  <a:schemeClr val="bg1">
                    <a:lumMod val="50000"/>
                  </a:schemeClr>
                </a:solidFill>
                <a:latin typeface="+mj-lt"/>
                <a:ea typeface="Helvetica Neue" panose="02000503000000020004" pitchFamily="2"/>
                <a:cs typeface="Helvetica Neue" panose="02000503000000020004" pitchFamily="2"/>
              </a:rPr>
              <a:t> </a:t>
            </a:r>
          </a:p>
        </p:txBody>
      </p:sp>
      <p:sp>
        <p:nvSpPr>
          <p:cNvPr id="12" name="ZoneTexte 11">
            <a:extLst>
              <a:ext uri="{FF2B5EF4-FFF2-40B4-BE49-F238E27FC236}">
                <a16:creationId xmlns:a16="http://schemas.microsoft.com/office/drawing/2014/main" id="{9E49EDE4-7F91-4CB9-BEFC-B32207ED087E}"/>
              </a:ext>
            </a:extLst>
          </p:cNvPr>
          <p:cNvSpPr txBox="1"/>
          <p:nvPr/>
        </p:nvSpPr>
        <p:spPr>
          <a:xfrm>
            <a:off x="6375759" y="4630132"/>
            <a:ext cx="4945382" cy="1539074"/>
          </a:xfrm>
          <a:prstGeom prst="rect">
            <a:avLst/>
          </a:prstGeom>
          <a:noFill/>
          <a:ln w="12700" cap="flat">
            <a:noFill/>
            <a:miter lim="400000"/>
          </a:ln>
          <a:effectLst/>
          <a:sp3d/>
        </p:spPr>
        <p:txBody>
          <a:bodyPr rot="0" spcFirstLastPara="1" vertOverflow="overflow" horzOverflow="overflow" vert="horz" wrap="square" lIns="60959" tIns="60959" rIns="60959" bIns="60959" numCol="1" spcCol="38100" rtlCol="0" anchor="t">
            <a:spAutoFit/>
          </a:bodyPr>
          <a:lstStyle/>
          <a:p>
            <a:pPr defTabSz="1219170" hangingPunct="0">
              <a:defRPr/>
            </a:pPr>
            <a:r>
              <a:rPr lang="fr-FR" sz="1200" b="1">
                <a:latin typeface="+mj-lt"/>
                <a:ea typeface="Helvetica Neue" panose="02000503000000020004" pitchFamily="2"/>
                <a:cs typeface="Helvetica Neue" panose="02000503000000020004" pitchFamily="2"/>
                <a:sym typeface="Calibri"/>
              </a:rPr>
              <a:t>Concernant les slides avec image :</a:t>
            </a:r>
          </a:p>
          <a:p>
            <a:pPr defTabSz="1219170" hangingPunct="0">
              <a:defRPr/>
            </a:pPr>
            <a:r>
              <a:rPr lang="fr-FR" sz="1200">
                <a:latin typeface="+mj-lt"/>
                <a:ea typeface="Helvetica Neue" panose="02000503000000020004" pitchFamily="2"/>
                <a:cs typeface="Helvetica Neue" panose="02000503000000020004" pitchFamily="2"/>
                <a:sym typeface="Calibri"/>
              </a:rPr>
              <a:t>Lorsqu’il s’agit d’un espace réservé vous pouvez insérer votre </a:t>
            </a:r>
            <a:br>
              <a:rPr lang="fr-FR" sz="1200">
                <a:latin typeface="+mj-lt"/>
                <a:ea typeface="Helvetica Neue" panose="02000503000000020004" pitchFamily="2"/>
                <a:cs typeface="Helvetica Neue" panose="02000503000000020004" pitchFamily="2"/>
                <a:sym typeface="Calibri"/>
              </a:rPr>
            </a:br>
            <a:r>
              <a:rPr lang="fr-FR" sz="1200">
                <a:latin typeface="+mj-lt"/>
                <a:ea typeface="Helvetica Neue" panose="02000503000000020004" pitchFamily="2"/>
                <a:cs typeface="Helvetica Neue" panose="02000503000000020004" pitchFamily="2"/>
                <a:sym typeface="Calibri"/>
              </a:rPr>
              <a:t>image avec un Drag &amp; drop ou en cliquant sur le petit bouton </a:t>
            </a:r>
            <a:br>
              <a:rPr lang="fr-FR" sz="1200">
                <a:latin typeface="+mj-lt"/>
                <a:ea typeface="Helvetica Neue" panose="02000503000000020004" pitchFamily="2"/>
                <a:cs typeface="Helvetica Neue" panose="02000503000000020004" pitchFamily="2"/>
                <a:sym typeface="Calibri"/>
              </a:rPr>
            </a:br>
            <a:r>
              <a:rPr lang="fr-FR" sz="1200">
                <a:latin typeface="+mj-lt"/>
                <a:ea typeface="Helvetica Neue" panose="02000503000000020004" pitchFamily="2"/>
                <a:cs typeface="Helvetica Neue" panose="02000503000000020004" pitchFamily="2"/>
                <a:sym typeface="Calibri"/>
              </a:rPr>
              <a:t>en forme d’image. </a:t>
            </a:r>
          </a:p>
          <a:p>
            <a:pPr defTabSz="1219170" hangingPunct="0">
              <a:defRPr/>
            </a:pPr>
            <a:endParaRPr lang="fr-FR" sz="1200">
              <a:latin typeface="+mj-lt"/>
              <a:ea typeface="Helvetica Neue" panose="02000503000000020004" pitchFamily="2"/>
              <a:cs typeface="Helvetica Neue" panose="02000503000000020004" pitchFamily="2"/>
              <a:sym typeface="Calibri"/>
            </a:endParaRPr>
          </a:p>
          <a:p>
            <a:pPr lvl="0"/>
            <a:r>
              <a:rPr lang="fr-FR" sz="1050" i="1">
                <a:solidFill>
                  <a:schemeClr val="bg1">
                    <a:lumMod val="50000"/>
                  </a:schemeClr>
                </a:solidFill>
                <a:latin typeface="+mj-lt"/>
                <a:ea typeface="Helvetica Neue" panose="02000503000000020004" pitchFamily="2"/>
                <a:cs typeface="Helvetica Neue" panose="02000503000000020004" pitchFamily="2"/>
              </a:rPr>
              <a:t>N’hésitez pas recadrer votre image si besoin, pour mettre en avant un détail </a:t>
            </a:r>
            <a:br>
              <a:rPr lang="fr-FR" sz="1050" i="1">
                <a:solidFill>
                  <a:schemeClr val="bg1">
                    <a:lumMod val="50000"/>
                  </a:schemeClr>
                </a:solidFill>
                <a:latin typeface="+mj-lt"/>
                <a:ea typeface="Helvetica Neue" panose="02000503000000020004" pitchFamily="2"/>
                <a:cs typeface="Helvetica Neue" panose="02000503000000020004" pitchFamily="2"/>
              </a:rPr>
            </a:br>
            <a:r>
              <a:rPr lang="fr-FR" sz="1050" i="1">
                <a:solidFill>
                  <a:schemeClr val="bg1">
                    <a:lumMod val="50000"/>
                  </a:schemeClr>
                </a:solidFill>
                <a:latin typeface="+mj-lt"/>
                <a:ea typeface="Helvetica Neue" panose="02000503000000020004" pitchFamily="2"/>
                <a:cs typeface="Helvetica Neue" panose="02000503000000020004" pitchFamily="2"/>
              </a:rPr>
              <a:t>de l’image. </a:t>
            </a:r>
            <a:r>
              <a:rPr lang="fr-FR" sz="1050" i="1">
                <a:solidFill>
                  <a:schemeClr val="bg1">
                    <a:lumMod val="50000"/>
                  </a:schemeClr>
                </a:solidFill>
                <a:latin typeface="+mj-lt"/>
                <a:ea typeface="Helvetica Neue" panose="02000503000000020004" pitchFamily="2"/>
                <a:cs typeface="Helvetica Neue" panose="02000503000000020004" pitchFamily="2"/>
                <a:sym typeface="Calibri"/>
              </a:rPr>
              <a:t>Pour ce faire : Sélectionnez votre image &gt; Clic droit &gt; Rogner ou Sélectionnez votre image &gt; Mise en forme (outil de l’image) &gt;Rogner</a:t>
            </a:r>
            <a:endParaRPr lang="fr-FR" sz="1200">
              <a:solidFill>
                <a:schemeClr val="bg1">
                  <a:lumMod val="50000"/>
                </a:schemeClr>
              </a:solidFill>
              <a:latin typeface="+mj-lt"/>
              <a:ea typeface="Helvetica Neue" panose="02000503000000020004" pitchFamily="2"/>
              <a:cs typeface="Helvetica Neue" panose="02000503000000020004" pitchFamily="2"/>
              <a:sym typeface="Calibri"/>
            </a:endParaRPr>
          </a:p>
        </p:txBody>
      </p:sp>
      <p:pic>
        <p:nvPicPr>
          <p:cNvPr id="13" name="Image 12">
            <a:extLst>
              <a:ext uri="{FF2B5EF4-FFF2-40B4-BE49-F238E27FC236}">
                <a16:creationId xmlns:a16="http://schemas.microsoft.com/office/drawing/2014/main" id="{4170A82B-53A8-4B50-A38E-AEC11406EB4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05695" y="1436748"/>
            <a:ext cx="1706872" cy="957068"/>
          </a:xfrm>
          <a:prstGeom prst="rect">
            <a:avLst/>
          </a:prstGeom>
        </p:spPr>
      </p:pic>
      <p:sp>
        <p:nvSpPr>
          <p:cNvPr id="14" name="Forme libre : forme 13">
            <a:extLst>
              <a:ext uri="{FF2B5EF4-FFF2-40B4-BE49-F238E27FC236}">
                <a16:creationId xmlns:a16="http://schemas.microsoft.com/office/drawing/2014/main" id="{F37F61BD-6CBC-44D3-BFB7-10ED3FCFF3B7}"/>
              </a:ext>
            </a:extLst>
          </p:cNvPr>
          <p:cNvSpPr/>
          <p:nvPr/>
        </p:nvSpPr>
        <p:spPr>
          <a:xfrm>
            <a:off x="10105695" y="1436748"/>
            <a:ext cx="1706871" cy="957068"/>
          </a:xfrm>
          <a:custGeom>
            <a:avLst/>
            <a:gdLst>
              <a:gd name="connsiteX0" fmla="*/ 628990 w 1527487"/>
              <a:gd name="connsiteY0" fmla="*/ 229948 h 856485"/>
              <a:gd name="connsiteX1" fmla="*/ 628990 w 1527487"/>
              <a:gd name="connsiteY1" fmla="*/ 442720 h 856485"/>
              <a:gd name="connsiteX2" fmla="*/ 1455925 w 1527487"/>
              <a:gd name="connsiteY2" fmla="*/ 442720 h 856485"/>
              <a:gd name="connsiteX3" fmla="*/ 1455925 w 1527487"/>
              <a:gd name="connsiteY3" fmla="*/ 229948 h 856485"/>
              <a:gd name="connsiteX4" fmla="*/ 0 w 1527487"/>
              <a:gd name="connsiteY4" fmla="*/ 0 h 856485"/>
              <a:gd name="connsiteX5" fmla="*/ 1527487 w 1527487"/>
              <a:gd name="connsiteY5" fmla="*/ 0 h 856485"/>
              <a:gd name="connsiteX6" fmla="*/ 1527487 w 1527487"/>
              <a:gd name="connsiteY6" fmla="*/ 856485 h 856485"/>
              <a:gd name="connsiteX7" fmla="*/ 0 w 1527487"/>
              <a:gd name="connsiteY7" fmla="*/ 856485 h 85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7487" h="856485">
                <a:moveTo>
                  <a:pt x="628990" y="229948"/>
                </a:moveTo>
                <a:lnTo>
                  <a:pt x="628990" y="442720"/>
                </a:lnTo>
                <a:lnTo>
                  <a:pt x="1455925" y="442720"/>
                </a:lnTo>
                <a:lnTo>
                  <a:pt x="1455925" y="229948"/>
                </a:lnTo>
                <a:close/>
                <a:moveTo>
                  <a:pt x="0" y="0"/>
                </a:moveTo>
                <a:lnTo>
                  <a:pt x="1527487" y="0"/>
                </a:lnTo>
                <a:lnTo>
                  <a:pt x="1527487" y="856485"/>
                </a:lnTo>
                <a:lnTo>
                  <a:pt x="0" y="856485"/>
                </a:lnTo>
                <a:close/>
              </a:path>
            </a:pathLst>
          </a:cu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r-FR" sz="2400">
              <a:latin typeface="+mj-lt"/>
              <a:ea typeface="Helvetica Neue" panose="02000503000000020004" pitchFamily="2"/>
              <a:cs typeface="Helvetica Neue" panose="02000503000000020004" pitchFamily="2"/>
            </a:endParaRPr>
          </a:p>
        </p:txBody>
      </p:sp>
      <p:grpSp>
        <p:nvGrpSpPr>
          <p:cNvPr id="15" name="Groupe 14">
            <a:extLst>
              <a:ext uri="{FF2B5EF4-FFF2-40B4-BE49-F238E27FC236}">
                <a16:creationId xmlns:a16="http://schemas.microsoft.com/office/drawing/2014/main" id="{540F1738-85C2-4C2B-9F86-A2536CDBFBC7}"/>
              </a:ext>
            </a:extLst>
          </p:cNvPr>
          <p:cNvGrpSpPr/>
          <p:nvPr/>
        </p:nvGrpSpPr>
        <p:grpSpPr>
          <a:xfrm>
            <a:off x="6632184" y="3772310"/>
            <a:ext cx="1692621" cy="408360"/>
            <a:chOff x="1393177" y="4930236"/>
            <a:chExt cx="1866900" cy="450406"/>
          </a:xfrm>
          <a:solidFill>
            <a:schemeClr val="accent1"/>
          </a:solidFill>
        </p:grpSpPr>
        <p:grpSp>
          <p:nvGrpSpPr>
            <p:cNvPr id="16" name="Groupe 15">
              <a:extLst>
                <a:ext uri="{FF2B5EF4-FFF2-40B4-BE49-F238E27FC236}">
                  <a16:creationId xmlns:a16="http://schemas.microsoft.com/office/drawing/2014/main" id="{2056E79E-0273-4F93-8CEC-59C09C5AA45A}"/>
                </a:ext>
              </a:extLst>
            </p:cNvPr>
            <p:cNvGrpSpPr/>
            <p:nvPr userDrawn="1"/>
          </p:nvGrpSpPr>
          <p:grpSpPr>
            <a:xfrm>
              <a:off x="1673212" y="5023581"/>
              <a:ext cx="1306830" cy="282385"/>
              <a:chOff x="1673212" y="5023581"/>
              <a:chExt cx="1306830" cy="282385"/>
            </a:xfrm>
            <a:grpFill/>
          </p:grpSpPr>
          <p:sp>
            <p:nvSpPr>
              <p:cNvPr id="28" name="Flèche : droite 32">
                <a:extLst>
                  <a:ext uri="{FF2B5EF4-FFF2-40B4-BE49-F238E27FC236}">
                    <a16:creationId xmlns:a16="http://schemas.microsoft.com/office/drawing/2014/main" id="{A55B2827-955D-439C-A852-D4E6953C73BF}"/>
                  </a:ext>
                </a:extLst>
              </p:cNvPr>
              <p:cNvSpPr/>
              <p:nvPr/>
            </p:nvSpPr>
            <p:spPr>
              <a:xfrm>
                <a:off x="2513317" y="5023581"/>
                <a:ext cx="466725" cy="280035"/>
              </a:xfrm>
              <a:prstGeom prst="rightArrow">
                <a:avLst/>
              </a:prstGeom>
              <a:grpFill/>
              <a:ln w="28575" cap="flat" cmpd="sng" algn="ctr">
                <a:noFill/>
                <a:prstDash val="solid"/>
              </a:ln>
              <a:effectLst/>
            </p:spPr>
            <p:txBody>
              <a:bodyPr rtlCol="0" anchor="ctr"/>
              <a:lstStyle/>
              <a:p>
                <a:pPr algn="ctr" defTabSz="1219170" hangingPunct="0">
                  <a:defRPr/>
                </a:pPr>
                <a:endParaRPr lang="fr-FR" sz="2400" kern="0">
                  <a:solidFill>
                    <a:srgbClr val="FFFFFF"/>
                  </a:solidFill>
                  <a:latin typeface="+mj-lt"/>
                  <a:ea typeface="Helvetica Neue" panose="02000503000000020004" pitchFamily="2"/>
                  <a:cs typeface="Helvetica Neue" panose="02000503000000020004" pitchFamily="2"/>
                  <a:sym typeface="Calibri"/>
                </a:endParaRPr>
              </a:p>
            </p:txBody>
          </p:sp>
          <p:sp>
            <p:nvSpPr>
              <p:cNvPr id="29" name="Flèche : droite 26">
                <a:extLst>
                  <a:ext uri="{FF2B5EF4-FFF2-40B4-BE49-F238E27FC236}">
                    <a16:creationId xmlns:a16="http://schemas.microsoft.com/office/drawing/2014/main" id="{F9CAB4D2-7C74-4976-A6CB-7AF51957DEC7}"/>
                  </a:ext>
                </a:extLst>
              </p:cNvPr>
              <p:cNvSpPr/>
              <p:nvPr/>
            </p:nvSpPr>
            <p:spPr>
              <a:xfrm flipH="1">
                <a:off x="1673212" y="5025931"/>
                <a:ext cx="466725" cy="280035"/>
              </a:xfrm>
              <a:prstGeom prst="rightArrow">
                <a:avLst/>
              </a:prstGeom>
              <a:grpFill/>
              <a:ln w="28575" cap="flat" cmpd="sng" algn="ctr">
                <a:noFill/>
                <a:prstDash val="solid"/>
              </a:ln>
              <a:effectLst/>
            </p:spPr>
            <p:txBody>
              <a:bodyPr rtlCol="0" anchor="ctr"/>
              <a:lstStyle/>
              <a:p>
                <a:pPr algn="ctr" defTabSz="1219170" hangingPunct="0">
                  <a:defRPr/>
                </a:pPr>
                <a:endParaRPr lang="fr-FR" sz="2400" kern="0">
                  <a:solidFill>
                    <a:srgbClr val="FFFFFF"/>
                  </a:solidFill>
                  <a:latin typeface="+mj-lt"/>
                  <a:ea typeface="Helvetica Neue" panose="02000503000000020004" pitchFamily="2"/>
                  <a:cs typeface="Helvetica Neue" panose="02000503000000020004" pitchFamily="2"/>
                  <a:sym typeface="Calibri"/>
                </a:endParaRPr>
              </a:p>
            </p:txBody>
          </p:sp>
        </p:grpSp>
        <p:grpSp>
          <p:nvGrpSpPr>
            <p:cNvPr id="17" name="Groupe 16">
              <a:extLst>
                <a:ext uri="{FF2B5EF4-FFF2-40B4-BE49-F238E27FC236}">
                  <a16:creationId xmlns:a16="http://schemas.microsoft.com/office/drawing/2014/main" id="{DD5B271B-7BDC-4925-A4B2-5017D1BF47C3}"/>
                </a:ext>
              </a:extLst>
            </p:cNvPr>
            <p:cNvGrpSpPr/>
            <p:nvPr userDrawn="1"/>
          </p:nvGrpSpPr>
          <p:grpSpPr>
            <a:xfrm>
              <a:off x="1393177" y="4930236"/>
              <a:ext cx="1866900" cy="450406"/>
              <a:chOff x="1393177" y="4930236"/>
              <a:chExt cx="1866900" cy="450406"/>
            </a:xfrm>
            <a:grpFill/>
          </p:grpSpPr>
          <p:cxnSp>
            <p:nvCxnSpPr>
              <p:cNvPr id="18" name="Connecteur droit 17">
                <a:extLst>
                  <a:ext uri="{FF2B5EF4-FFF2-40B4-BE49-F238E27FC236}">
                    <a16:creationId xmlns:a16="http://schemas.microsoft.com/office/drawing/2014/main" id="{AA8A2ED9-CDFD-4F20-9B05-CE320E973F1C}"/>
                  </a:ext>
                </a:extLst>
              </p:cNvPr>
              <p:cNvCxnSpPr>
                <a:cxnSpLocks/>
              </p:cNvCxnSpPr>
              <p:nvPr/>
            </p:nvCxnSpPr>
            <p:spPr>
              <a:xfrm>
                <a:off x="2513317" y="4930236"/>
                <a:ext cx="746760" cy="0"/>
              </a:xfrm>
              <a:prstGeom prst="line">
                <a:avLst/>
              </a:prstGeom>
              <a:grpFill/>
              <a:ln w="28575" cap="flat" cmpd="sng" algn="ctr">
                <a:solidFill>
                  <a:schemeClr val="accent1"/>
                </a:solidFill>
                <a:prstDash val="solid"/>
              </a:ln>
              <a:effectLst/>
            </p:spPr>
          </p:cxnSp>
          <p:cxnSp>
            <p:nvCxnSpPr>
              <p:cNvPr id="19" name="Connecteur droit 18">
                <a:extLst>
                  <a:ext uri="{FF2B5EF4-FFF2-40B4-BE49-F238E27FC236}">
                    <a16:creationId xmlns:a16="http://schemas.microsoft.com/office/drawing/2014/main" id="{49B44129-33A1-4E91-8090-B582979F5F61}"/>
                  </a:ext>
                </a:extLst>
              </p:cNvPr>
              <p:cNvCxnSpPr>
                <a:cxnSpLocks/>
              </p:cNvCxnSpPr>
              <p:nvPr/>
            </p:nvCxnSpPr>
            <p:spPr>
              <a:xfrm>
                <a:off x="2513317" y="5378292"/>
                <a:ext cx="746760" cy="0"/>
              </a:xfrm>
              <a:prstGeom prst="line">
                <a:avLst/>
              </a:prstGeom>
              <a:grpFill/>
              <a:ln w="28575" cap="flat" cmpd="sng" algn="ctr">
                <a:solidFill>
                  <a:schemeClr val="accent1"/>
                </a:solidFill>
                <a:prstDash val="solid"/>
              </a:ln>
              <a:effectLst/>
            </p:spPr>
          </p:cxnSp>
          <p:cxnSp>
            <p:nvCxnSpPr>
              <p:cNvPr id="20" name="Connecteur droit 19">
                <a:extLst>
                  <a:ext uri="{FF2B5EF4-FFF2-40B4-BE49-F238E27FC236}">
                    <a16:creationId xmlns:a16="http://schemas.microsoft.com/office/drawing/2014/main" id="{02546B06-E8D7-445D-9598-209BAEF9D64B}"/>
                  </a:ext>
                </a:extLst>
              </p:cNvPr>
              <p:cNvCxnSpPr>
                <a:cxnSpLocks/>
              </p:cNvCxnSpPr>
              <p:nvPr/>
            </p:nvCxnSpPr>
            <p:spPr>
              <a:xfrm>
                <a:off x="2998711" y="5266278"/>
                <a:ext cx="261366" cy="0"/>
              </a:xfrm>
              <a:prstGeom prst="line">
                <a:avLst/>
              </a:prstGeom>
              <a:grpFill/>
              <a:ln w="28575" cap="flat" cmpd="sng" algn="ctr">
                <a:solidFill>
                  <a:schemeClr val="accent1"/>
                </a:solidFill>
                <a:prstDash val="solid"/>
              </a:ln>
              <a:effectLst/>
            </p:spPr>
          </p:cxnSp>
          <p:cxnSp>
            <p:nvCxnSpPr>
              <p:cNvPr id="21" name="Connecteur droit 20">
                <a:extLst>
                  <a:ext uri="{FF2B5EF4-FFF2-40B4-BE49-F238E27FC236}">
                    <a16:creationId xmlns:a16="http://schemas.microsoft.com/office/drawing/2014/main" id="{3AB90BA2-B09B-4B24-9AE6-F1DBCAC7F634}"/>
                  </a:ext>
                </a:extLst>
              </p:cNvPr>
              <p:cNvCxnSpPr>
                <a:cxnSpLocks/>
              </p:cNvCxnSpPr>
              <p:nvPr/>
            </p:nvCxnSpPr>
            <p:spPr>
              <a:xfrm>
                <a:off x="2998711" y="5154264"/>
                <a:ext cx="261366" cy="0"/>
              </a:xfrm>
              <a:prstGeom prst="line">
                <a:avLst/>
              </a:prstGeom>
              <a:grpFill/>
              <a:ln w="28575" cap="flat" cmpd="sng" algn="ctr">
                <a:solidFill>
                  <a:schemeClr val="accent1"/>
                </a:solidFill>
                <a:prstDash val="solid"/>
              </a:ln>
              <a:effectLst/>
            </p:spPr>
          </p:cxnSp>
          <p:cxnSp>
            <p:nvCxnSpPr>
              <p:cNvPr id="22" name="Connecteur droit 21">
                <a:extLst>
                  <a:ext uri="{FF2B5EF4-FFF2-40B4-BE49-F238E27FC236}">
                    <a16:creationId xmlns:a16="http://schemas.microsoft.com/office/drawing/2014/main" id="{34D8AB41-2BCF-4ADB-9D06-5D55F6041DFD}"/>
                  </a:ext>
                </a:extLst>
              </p:cNvPr>
              <p:cNvCxnSpPr>
                <a:cxnSpLocks/>
              </p:cNvCxnSpPr>
              <p:nvPr/>
            </p:nvCxnSpPr>
            <p:spPr>
              <a:xfrm>
                <a:off x="2998711" y="5042250"/>
                <a:ext cx="261366" cy="0"/>
              </a:xfrm>
              <a:prstGeom prst="line">
                <a:avLst/>
              </a:prstGeom>
              <a:grpFill/>
              <a:ln w="28575" cap="flat" cmpd="sng" algn="ctr">
                <a:solidFill>
                  <a:schemeClr val="accent1"/>
                </a:solidFill>
                <a:prstDash val="solid"/>
              </a:ln>
              <a:effectLst/>
            </p:spPr>
          </p:cxnSp>
          <p:cxnSp>
            <p:nvCxnSpPr>
              <p:cNvPr id="23" name="Connecteur droit 22">
                <a:extLst>
                  <a:ext uri="{FF2B5EF4-FFF2-40B4-BE49-F238E27FC236}">
                    <a16:creationId xmlns:a16="http://schemas.microsoft.com/office/drawing/2014/main" id="{5447A3DB-E2A8-43E3-9D69-03AC753DB4A6}"/>
                  </a:ext>
                </a:extLst>
              </p:cNvPr>
              <p:cNvCxnSpPr>
                <a:cxnSpLocks/>
              </p:cNvCxnSpPr>
              <p:nvPr/>
            </p:nvCxnSpPr>
            <p:spPr>
              <a:xfrm flipH="1">
                <a:off x="1393177" y="4932586"/>
                <a:ext cx="746760" cy="0"/>
              </a:xfrm>
              <a:prstGeom prst="line">
                <a:avLst/>
              </a:prstGeom>
              <a:grpFill/>
              <a:ln w="28575" cap="flat" cmpd="sng" algn="ctr">
                <a:solidFill>
                  <a:schemeClr val="accent1"/>
                </a:solidFill>
                <a:prstDash val="solid"/>
              </a:ln>
              <a:effectLst/>
            </p:spPr>
          </p:cxnSp>
          <p:cxnSp>
            <p:nvCxnSpPr>
              <p:cNvPr id="24" name="Connecteur droit 23">
                <a:extLst>
                  <a:ext uri="{FF2B5EF4-FFF2-40B4-BE49-F238E27FC236}">
                    <a16:creationId xmlns:a16="http://schemas.microsoft.com/office/drawing/2014/main" id="{FF6F9116-5B82-4EAF-A525-706E029B3CDA}"/>
                  </a:ext>
                </a:extLst>
              </p:cNvPr>
              <p:cNvCxnSpPr>
                <a:cxnSpLocks/>
              </p:cNvCxnSpPr>
              <p:nvPr/>
            </p:nvCxnSpPr>
            <p:spPr>
              <a:xfrm flipH="1">
                <a:off x="1393177" y="5380642"/>
                <a:ext cx="746760" cy="0"/>
              </a:xfrm>
              <a:prstGeom prst="line">
                <a:avLst/>
              </a:prstGeom>
              <a:grpFill/>
              <a:ln w="28575" cap="flat" cmpd="sng" algn="ctr">
                <a:solidFill>
                  <a:schemeClr val="accent1"/>
                </a:solidFill>
                <a:prstDash val="solid"/>
              </a:ln>
              <a:effectLst/>
            </p:spPr>
          </p:cxnSp>
          <p:cxnSp>
            <p:nvCxnSpPr>
              <p:cNvPr id="25" name="Connecteur droit 24">
                <a:extLst>
                  <a:ext uri="{FF2B5EF4-FFF2-40B4-BE49-F238E27FC236}">
                    <a16:creationId xmlns:a16="http://schemas.microsoft.com/office/drawing/2014/main" id="{3B1FDC1A-934E-4636-B25C-D71A7E7F5FC7}"/>
                  </a:ext>
                </a:extLst>
              </p:cNvPr>
              <p:cNvCxnSpPr>
                <a:cxnSpLocks/>
              </p:cNvCxnSpPr>
              <p:nvPr/>
            </p:nvCxnSpPr>
            <p:spPr>
              <a:xfrm flipH="1">
                <a:off x="1393177" y="5268628"/>
                <a:ext cx="261366" cy="0"/>
              </a:xfrm>
              <a:prstGeom prst="line">
                <a:avLst/>
              </a:prstGeom>
              <a:grpFill/>
              <a:ln w="28575" cap="flat" cmpd="sng" algn="ctr">
                <a:solidFill>
                  <a:schemeClr val="accent1"/>
                </a:solidFill>
                <a:prstDash val="solid"/>
              </a:ln>
              <a:effectLst/>
            </p:spPr>
          </p:cxnSp>
          <p:cxnSp>
            <p:nvCxnSpPr>
              <p:cNvPr id="26" name="Connecteur droit 25">
                <a:extLst>
                  <a:ext uri="{FF2B5EF4-FFF2-40B4-BE49-F238E27FC236}">
                    <a16:creationId xmlns:a16="http://schemas.microsoft.com/office/drawing/2014/main" id="{85B22896-4B22-4670-B3C7-57B5E340FDB7}"/>
                  </a:ext>
                </a:extLst>
              </p:cNvPr>
              <p:cNvCxnSpPr>
                <a:cxnSpLocks/>
              </p:cNvCxnSpPr>
              <p:nvPr/>
            </p:nvCxnSpPr>
            <p:spPr>
              <a:xfrm flipH="1">
                <a:off x="1393177" y="5156614"/>
                <a:ext cx="261366" cy="0"/>
              </a:xfrm>
              <a:prstGeom prst="line">
                <a:avLst/>
              </a:prstGeom>
              <a:grpFill/>
              <a:ln w="28575" cap="flat" cmpd="sng" algn="ctr">
                <a:solidFill>
                  <a:schemeClr val="accent1"/>
                </a:solidFill>
                <a:prstDash val="solid"/>
              </a:ln>
              <a:effectLst/>
            </p:spPr>
          </p:cxnSp>
          <p:cxnSp>
            <p:nvCxnSpPr>
              <p:cNvPr id="27" name="Connecteur droit 26">
                <a:extLst>
                  <a:ext uri="{FF2B5EF4-FFF2-40B4-BE49-F238E27FC236}">
                    <a16:creationId xmlns:a16="http://schemas.microsoft.com/office/drawing/2014/main" id="{2AE15B6F-3FD2-4574-9854-85ABC320C243}"/>
                  </a:ext>
                </a:extLst>
              </p:cNvPr>
              <p:cNvCxnSpPr>
                <a:cxnSpLocks/>
              </p:cNvCxnSpPr>
              <p:nvPr/>
            </p:nvCxnSpPr>
            <p:spPr>
              <a:xfrm flipH="1">
                <a:off x="1393177" y="5044600"/>
                <a:ext cx="261366" cy="0"/>
              </a:xfrm>
              <a:prstGeom prst="line">
                <a:avLst/>
              </a:prstGeom>
              <a:grpFill/>
              <a:ln w="28575" cap="flat" cmpd="sng" algn="ctr">
                <a:solidFill>
                  <a:schemeClr val="accent1"/>
                </a:solidFill>
                <a:prstDash val="solid"/>
              </a:ln>
              <a:effectLst/>
            </p:spPr>
          </p:cxnSp>
        </p:grpSp>
      </p:grpSp>
      <p:grpSp>
        <p:nvGrpSpPr>
          <p:cNvPr id="30" name="Groupe 29">
            <a:extLst>
              <a:ext uri="{FF2B5EF4-FFF2-40B4-BE49-F238E27FC236}">
                <a16:creationId xmlns:a16="http://schemas.microsoft.com/office/drawing/2014/main" id="{814D2A32-0BE5-444F-9BB6-8AE9EDCF3F40}"/>
              </a:ext>
            </a:extLst>
          </p:cNvPr>
          <p:cNvGrpSpPr/>
          <p:nvPr/>
        </p:nvGrpSpPr>
        <p:grpSpPr>
          <a:xfrm>
            <a:off x="8625099" y="3675005"/>
            <a:ext cx="832480" cy="544828"/>
            <a:chOff x="3539524" y="3636843"/>
            <a:chExt cx="848598" cy="555376"/>
          </a:xfrm>
          <a:solidFill>
            <a:schemeClr val="bg2"/>
          </a:solidFill>
        </p:grpSpPr>
        <p:sp>
          <p:nvSpPr>
            <p:cNvPr id="31" name="Rectangle : coins arrondis 30">
              <a:extLst>
                <a:ext uri="{FF2B5EF4-FFF2-40B4-BE49-F238E27FC236}">
                  <a16:creationId xmlns:a16="http://schemas.microsoft.com/office/drawing/2014/main" id="{3CA31875-5501-4D06-B873-0951242E97AE}"/>
                </a:ext>
              </a:extLst>
            </p:cNvPr>
            <p:cNvSpPr/>
            <p:nvPr/>
          </p:nvSpPr>
          <p:spPr>
            <a:xfrm>
              <a:off x="3539524" y="3636843"/>
              <a:ext cx="848598" cy="555376"/>
            </a:xfrm>
            <a:prstGeom prst="roundRect">
              <a:avLst/>
            </a:prstGeom>
            <a:noFill/>
            <a:ln w="19050" cap="flat" cmpd="sng" algn="ctr">
              <a:solidFill>
                <a:schemeClr val="accent1"/>
              </a:solidFill>
              <a:prstDash val="solid"/>
            </a:ln>
            <a:effectLst/>
          </p:spPr>
          <p:txBody>
            <a:bodyPr rot="0" spcFirstLastPara="1" vertOverflow="overflow" horzOverflow="overflow" vert="horz" wrap="square" lIns="60959" tIns="60959" rIns="60959" bIns="60959" numCol="1" spcCol="38100" rtlCol="0" anchor="ctr">
              <a:spAutoFit/>
            </a:bodyPr>
            <a:lstStyle/>
            <a:p>
              <a:pPr defTabSz="1219170" hangingPunct="0">
                <a:defRPr/>
              </a:pPr>
              <a:endParaRPr lang="fr-FR" sz="2400" kern="0">
                <a:solidFill>
                  <a:srgbClr val="000000"/>
                </a:solidFill>
                <a:latin typeface="+mj-lt"/>
                <a:ea typeface="Helvetica Neue" panose="02000503000000020004" pitchFamily="2"/>
                <a:cs typeface="Helvetica Neue" panose="02000503000000020004" pitchFamily="2"/>
                <a:sym typeface="Calibri"/>
              </a:endParaRPr>
            </a:p>
          </p:txBody>
        </p:sp>
        <p:sp>
          <p:nvSpPr>
            <p:cNvPr id="32" name="Flèche : droite 31">
              <a:extLst>
                <a:ext uri="{FF2B5EF4-FFF2-40B4-BE49-F238E27FC236}">
                  <a16:creationId xmlns:a16="http://schemas.microsoft.com/office/drawing/2014/main" id="{A5C93510-8DDC-4A59-B22F-CB37945540F2}"/>
                </a:ext>
              </a:extLst>
            </p:cNvPr>
            <p:cNvSpPr/>
            <p:nvPr/>
          </p:nvSpPr>
          <p:spPr>
            <a:xfrm>
              <a:off x="3835317" y="3940667"/>
              <a:ext cx="196515" cy="110388"/>
            </a:xfrm>
            <a:prstGeom prst="rightArrow">
              <a:avLst/>
            </a:prstGeom>
            <a:solidFill>
              <a:schemeClr val="accent1"/>
            </a:solidFill>
            <a:ln w="28575" cap="flat" cmpd="sng" algn="ctr">
              <a:noFill/>
              <a:prstDash val="solid"/>
            </a:ln>
            <a:effectLst/>
          </p:spPr>
          <p:txBody>
            <a:bodyPr rtlCol="0" anchor="ctr"/>
            <a:lstStyle/>
            <a:p>
              <a:pPr algn="ctr" defTabSz="1219170" hangingPunct="0">
                <a:defRPr/>
              </a:pPr>
              <a:endParaRPr lang="fr-FR" sz="2400" kern="0">
                <a:solidFill>
                  <a:srgbClr val="FFFFFF"/>
                </a:solidFill>
                <a:latin typeface="+mj-lt"/>
                <a:ea typeface="Helvetica Neue" panose="02000503000000020004" pitchFamily="2"/>
                <a:cs typeface="Helvetica Neue" panose="02000503000000020004" pitchFamily="2"/>
                <a:sym typeface="Calibri"/>
              </a:endParaRPr>
            </a:p>
          </p:txBody>
        </p:sp>
        <p:cxnSp>
          <p:nvCxnSpPr>
            <p:cNvPr id="33" name="Connecteur droit 32">
              <a:extLst>
                <a:ext uri="{FF2B5EF4-FFF2-40B4-BE49-F238E27FC236}">
                  <a16:creationId xmlns:a16="http://schemas.microsoft.com/office/drawing/2014/main" id="{8E6C77DB-9790-4F43-B28D-96005F2BE869}"/>
                </a:ext>
              </a:extLst>
            </p:cNvPr>
            <p:cNvCxnSpPr>
              <a:cxnSpLocks/>
            </p:cNvCxnSpPr>
            <p:nvPr/>
          </p:nvCxnSpPr>
          <p:spPr>
            <a:xfrm rot="16200000">
              <a:off x="4070067" y="3998167"/>
              <a:ext cx="108000" cy="0"/>
            </a:xfrm>
            <a:prstGeom prst="line">
              <a:avLst/>
            </a:prstGeom>
            <a:grpFill/>
            <a:ln w="19050" cap="flat" cmpd="sng" algn="ctr">
              <a:solidFill>
                <a:schemeClr val="accent1"/>
              </a:solidFill>
              <a:prstDash val="solid"/>
            </a:ln>
            <a:effectLst/>
          </p:spPr>
        </p:cxnSp>
        <p:sp>
          <p:nvSpPr>
            <p:cNvPr id="34" name="Flèche : droite 32">
              <a:extLst>
                <a:ext uri="{FF2B5EF4-FFF2-40B4-BE49-F238E27FC236}">
                  <a16:creationId xmlns:a16="http://schemas.microsoft.com/office/drawing/2014/main" id="{8ED5834D-DDAF-445F-A5EC-D7C0B5EF222D}"/>
                </a:ext>
              </a:extLst>
            </p:cNvPr>
            <p:cNvSpPr/>
            <p:nvPr/>
          </p:nvSpPr>
          <p:spPr>
            <a:xfrm rot="10800000" flipV="1">
              <a:off x="3943832" y="3802573"/>
              <a:ext cx="196515" cy="110388"/>
            </a:xfrm>
            <a:prstGeom prst="rightArrow">
              <a:avLst/>
            </a:prstGeom>
            <a:solidFill>
              <a:schemeClr val="accent1"/>
            </a:solidFill>
            <a:ln w="28575" cap="flat" cmpd="sng" algn="ctr">
              <a:noFill/>
              <a:prstDash val="solid"/>
            </a:ln>
            <a:effectLst/>
          </p:spPr>
          <p:txBody>
            <a:bodyPr rtlCol="0" anchor="ctr"/>
            <a:lstStyle/>
            <a:p>
              <a:pPr algn="ctr" defTabSz="1219170" hangingPunct="0">
                <a:defRPr/>
              </a:pPr>
              <a:endParaRPr lang="fr-FR" sz="2400" kern="0">
                <a:solidFill>
                  <a:srgbClr val="FFFFFF"/>
                </a:solidFill>
                <a:latin typeface="+mj-lt"/>
                <a:ea typeface="Helvetica Neue" panose="02000503000000020004" pitchFamily="2"/>
                <a:cs typeface="Helvetica Neue" panose="02000503000000020004" pitchFamily="2"/>
                <a:sym typeface="Calibri"/>
              </a:endParaRPr>
            </a:p>
          </p:txBody>
        </p:sp>
        <p:cxnSp>
          <p:nvCxnSpPr>
            <p:cNvPr id="35" name="Connecteur droit 34">
              <a:extLst>
                <a:ext uri="{FF2B5EF4-FFF2-40B4-BE49-F238E27FC236}">
                  <a16:creationId xmlns:a16="http://schemas.microsoft.com/office/drawing/2014/main" id="{5259A01D-53BC-45FD-B776-F262C3EC09D5}"/>
                </a:ext>
              </a:extLst>
            </p:cNvPr>
            <p:cNvCxnSpPr>
              <a:cxnSpLocks/>
            </p:cNvCxnSpPr>
            <p:nvPr/>
          </p:nvCxnSpPr>
          <p:spPr>
            <a:xfrm rot="16200000" flipV="1">
              <a:off x="3794883" y="3860073"/>
              <a:ext cx="108000" cy="0"/>
            </a:xfrm>
            <a:prstGeom prst="line">
              <a:avLst/>
            </a:prstGeom>
            <a:grpFill/>
            <a:ln w="19050" cap="flat" cmpd="sng" algn="ctr">
              <a:solidFill>
                <a:schemeClr val="accent1"/>
              </a:solidFill>
              <a:prstDash val="solid"/>
            </a:ln>
            <a:effectLst/>
          </p:spPr>
        </p:cxnSp>
      </p:grpSp>
      <p:pic>
        <p:nvPicPr>
          <p:cNvPr id="36" name="Image 35">
            <a:extLst>
              <a:ext uri="{FF2B5EF4-FFF2-40B4-BE49-F238E27FC236}">
                <a16:creationId xmlns:a16="http://schemas.microsoft.com/office/drawing/2014/main" id="{DE01283A-8151-4266-B626-F00E9120A8F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321145" y="5547228"/>
            <a:ext cx="447747" cy="621071"/>
          </a:xfrm>
          <a:prstGeom prst="rect">
            <a:avLst/>
          </a:prstGeom>
        </p:spPr>
      </p:pic>
      <p:sp>
        <p:nvSpPr>
          <p:cNvPr id="37" name="Rectangle 36">
            <a:extLst>
              <a:ext uri="{FF2B5EF4-FFF2-40B4-BE49-F238E27FC236}">
                <a16:creationId xmlns:a16="http://schemas.microsoft.com/office/drawing/2014/main" id="{72A77F0E-B4AC-46C4-8E7F-3A10B35AFA98}"/>
              </a:ext>
            </a:extLst>
          </p:cNvPr>
          <p:cNvSpPr/>
          <p:nvPr/>
        </p:nvSpPr>
        <p:spPr>
          <a:xfrm>
            <a:off x="746847" y="1391268"/>
            <a:ext cx="4409935" cy="461665"/>
          </a:xfrm>
          <a:prstGeom prst="rect">
            <a:avLst/>
          </a:prstGeom>
        </p:spPr>
        <p:txBody>
          <a:bodyPr wrap="square">
            <a:spAutoFit/>
          </a:bodyPr>
          <a:lstStyle/>
          <a:p>
            <a:r>
              <a:rPr lang="fr-FR" sz="1200" b="1">
                <a:solidFill>
                  <a:schemeClr val="accent1"/>
                </a:solidFill>
                <a:latin typeface="+mj-lt"/>
                <a:ea typeface="Helvetica Neue" panose="02000503000000020004" pitchFamily="2"/>
                <a:cs typeface="Helvetica Neue" panose="02000503000000020004" pitchFamily="2"/>
              </a:rPr>
              <a:t>La meilleure pratique pour intégrer du contenu venant d’une autre présentation :</a:t>
            </a:r>
          </a:p>
        </p:txBody>
      </p:sp>
    </p:spTree>
    <p:extLst>
      <p:ext uri="{BB962C8B-B14F-4D97-AF65-F5344CB8AC3E}">
        <p14:creationId xmlns:p14="http://schemas.microsoft.com/office/powerpoint/2010/main" val="3322637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405DA984-87E0-4FBF-84EB-CC9719C8D84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344985" y="-6440208"/>
            <a:ext cx="20959864" cy="20152434"/>
          </a:xfrm>
          <a:prstGeom prst="rect">
            <a:avLst/>
          </a:prstGeom>
        </p:spPr>
      </p:pic>
      <p:sp>
        <p:nvSpPr>
          <p:cNvPr id="8" name="Rectangle 7">
            <a:extLst>
              <a:ext uri="{FF2B5EF4-FFF2-40B4-BE49-F238E27FC236}">
                <a16:creationId xmlns:a16="http://schemas.microsoft.com/office/drawing/2014/main" id="{A8DFED06-051C-4768-B578-91DAB24F4FF9}"/>
              </a:ext>
            </a:extLst>
          </p:cNvPr>
          <p:cNvSpPr/>
          <p:nvPr/>
        </p:nvSpPr>
        <p:spPr>
          <a:xfrm>
            <a:off x="216000" y="211668"/>
            <a:ext cx="11760000" cy="6434664"/>
          </a:xfrm>
          <a:prstGeom prst="rect">
            <a:avLst/>
          </a:prstGeom>
          <a:solidFill>
            <a:schemeClr val="bg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B16273F2-6A53-469E-A6DE-CD2955DF046A}"/>
              </a:ext>
            </a:extLst>
          </p:cNvPr>
          <p:cNvSpPr/>
          <p:nvPr/>
        </p:nvSpPr>
        <p:spPr>
          <a:xfrm>
            <a:off x="746844" y="848181"/>
            <a:ext cx="5442199" cy="523220"/>
          </a:xfrm>
          <a:prstGeom prst="rect">
            <a:avLst/>
          </a:prstGeom>
        </p:spPr>
        <p:txBody>
          <a:bodyPr wrap="square">
            <a:spAutoFit/>
          </a:bodyPr>
          <a:lstStyle/>
          <a:p>
            <a:r>
              <a:rPr lang="fr-FR" sz="2800">
                <a:latin typeface="+mj-lt"/>
                <a:ea typeface="Helvetica Neue" panose="02000503000000020004" pitchFamily="2"/>
                <a:cs typeface="Helvetica Neue" panose="02000503000000020004" pitchFamily="2"/>
              </a:rPr>
              <a:t>Autres spécificités</a:t>
            </a:r>
          </a:p>
        </p:txBody>
      </p:sp>
      <p:sp>
        <p:nvSpPr>
          <p:cNvPr id="4" name="Rectangle 3">
            <a:extLst>
              <a:ext uri="{FF2B5EF4-FFF2-40B4-BE49-F238E27FC236}">
                <a16:creationId xmlns:a16="http://schemas.microsoft.com/office/drawing/2014/main" id="{BD3E6848-1044-45F0-BFDE-6D6745F24CB9}"/>
              </a:ext>
            </a:extLst>
          </p:cNvPr>
          <p:cNvSpPr/>
          <p:nvPr/>
        </p:nvSpPr>
        <p:spPr>
          <a:xfrm>
            <a:off x="746847" y="1417713"/>
            <a:ext cx="10821376" cy="523220"/>
          </a:xfrm>
          <a:prstGeom prst="rect">
            <a:avLst/>
          </a:prstGeom>
          <a:noFill/>
        </p:spPr>
        <p:txBody>
          <a:bodyPr wrap="square">
            <a:spAutoFit/>
          </a:bodyPr>
          <a:lstStyle/>
          <a:p>
            <a:r>
              <a:rPr lang="fr-FR" sz="1400" b="1">
                <a:solidFill>
                  <a:schemeClr val="accent1"/>
                </a:solidFill>
                <a:ea typeface="Helvetica Neue" panose="02000503000000020004" pitchFamily="2"/>
                <a:cs typeface="Helvetica Neue" panose="02000503000000020004" pitchFamily="2"/>
              </a:rPr>
              <a:t>Enregistrement du document d’instruction dans vos modèles de présentations, </a:t>
            </a:r>
            <a:r>
              <a:rPr lang="fr-FR" sz="1400">
                <a:solidFill>
                  <a:schemeClr val="accent1"/>
                </a:solidFill>
                <a:ea typeface="Helvetica Neue" panose="02000503000000020004" pitchFamily="2"/>
                <a:cs typeface="Helvetica Neue" panose="02000503000000020004" pitchFamily="2"/>
              </a:rPr>
              <a:t>ceci afin d’y accéder rapidement lorsque vous avez besoin de créer une présentation.   </a:t>
            </a:r>
          </a:p>
        </p:txBody>
      </p:sp>
      <p:sp>
        <p:nvSpPr>
          <p:cNvPr id="5" name="Rectangle 4">
            <a:extLst>
              <a:ext uri="{FF2B5EF4-FFF2-40B4-BE49-F238E27FC236}">
                <a16:creationId xmlns:a16="http://schemas.microsoft.com/office/drawing/2014/main" id="{3B1E1E75-A007-4004-B5AF-FC8FFEF03714}"/>
              </a:ext>
            </a:extLst>
          </p:cNvPr>
          <p:cNvSpPr/>
          <p:nvPr/>
        </p:nvSpPr>
        <p:spPr>
          <a:xfrm>
            <a:off x="746846" y="2347647"/>
            <a:ext cx="4099474" cy="3749681"/>
          </a:xfrm>
          <a:prstGeom prst="rect">
            <a:avLst/>
          </a:prstGeom>
          <a:noFill/>
        </p:spPr>
        <p:txBody>
          <a:bodyPr wrap="square">
            <a:spAutoFit/>
          </a:bodyPr>
          <a:lstStyle/>
          <a:p>
            <a:r>
              <a:rPr lang="fr-FR" b="1">
                <a:solidFill>
                  <a:schemeClr val="accent1"/>
                </a:solidFill>
                <a:latin typeface="+mj-lt"/>
                <a:ea typeface="Helvetica Neue" panose="02000403000000020004" pitchFamily="2" charset="0"/>
              </a:rPr>
              <a:t>L’enregistrement</a:t>
            </a:r>
          </a:p>
          <a:p>
            <a:r>
              <a:rPr lang="fr-FR" b="1">
                <a:solidFill>
                  <a:schemeClr val="accent1"/>
                </a:solidFill>
                <a:latin typeface="+mj-lt"/>
                <a:ea typeface="Helvetica Neue" panose="02000403000000020004" pitchFamily="2" charset="0"/>
              </a:rPr>
              <a:t/>
            </a:r>
            <a:br>
              <a:rPr lang="fr-FR" b="1">
                <a:solidFill>
                  <a:schemeClr val="accent1"/>
                </a:solidFill>
                <a:latin typeface="+mj-lt"/>
                <a:ea typeface="Helvetica Neue" panose="02000403000000020004" pitchFamily="2" charset="0"/>
              </a:rPr>
            </a:br>
            <a:r>
              <a:rPr lang="fr-FR" sz="1100">
                <a:solidFill>
                  <a:srgbClr val="404040"/>
                </a:solidFill>
              </a:rPr>
              <a:t>Afin de l’enregistrer dans vos Modèles de présentations personnalisés sur votre poste, vous devez :</a:t>
            </a:r>
          </a:p>
          <a:p>
            <a:pPr marL="179388" lvl="4" indent="-179388">
              <a:lnSpc>
                <a:spcPct val="130000"/>
              </a:lnSpc>
              <a:spcBef>
                <a:spcPts val="1000"/>
              </a:spcBef>
              <a:spcAft>
                <a:spcPts val="400"/>
              </a:spcAft>
              <a:buFont typeface="Arial" panose="020B0604020202020204" pitchFamily="34" charset="0"/>
              <a:buChar char="›"/>
            </a:pPr>
            <a:r>
              <a:rPr lang="fr-FR" sz="1100">
                <a:solidFill>
                  <a:srgbClr val="4D4F53"/>
                </a:solidFill>
              </a:rPr>
              <a:t>Ouvrir la présentation d’instruction disponible dans vos outils de communication. Cliquer sur </a:t>
            </a:r>
            <a:r>
              <a:rPr lang="fr-FR" sz="1100" b="1">
                <a:solidFill>
                  <a:srgbClr val="4D4F53"/>
                </a:solidFill>
              </a:rPr>
              <a:t>Fichier</a:t>
            </a:r>
            <a:r>
              <a:rPr lang="fr-FR" sz="1100">
                <a:solidFill>
                  <a:srgbClr val="4D4F53"/>
                </a:solidFill>
              </a:rPr>
              <a:t> &gt; </a:t>
            </a:r>
            <a:r>
              <a:rPr lang="fr-FR" sz="1100" b="1">
                <a:solidFill>
                  <a:srgbClr val="4D4F53"/>
                </a:solidFill>
              </a:rPr>
              <a:t>Enregistrer-sous</a:t>
            </a:r>
            <a:r>
              <a:rPr lang="fr-FR" sz="1100">
                <a:solidFill>
                  <a:srgbClr val="4D4F53"/>
                </a:solidFill>
              </a:rPr>
              <a:t> &gt; Sélectionner le type de fichier </a:t>
            </a:r>
            <a:r>
              <a:rPr lang="fr-FR" sz="1100" b="1">
                <a:solidFill>
                  <a:srgbClr val="4D4F53"/>
                </a:solidFill>
              </a:rPr>
              <a:t>« Modèle PowerPoint (*.</a:t>
            </a:r>
            <a:r>
              <a:rPr lang="fr-FR" sz="1100" b="1" err="1">
                <a:solidFill>
                  <a:srgbClr val="4D4F53"/>
                </a:solidFill>
              </a:rPr>
              <a:t>potx</a:t>
            </a:r>
            <a:r>
              <a:rPr lang="fr-FR" sz="1100" b="1">
                <a:solidFill>
                  <a:srgbClr val="4D4F53"/>
                </a:solidFill>
              </a:rPr>
              <a:t>) » </a:t>
            </a:r>
            <a:r>
              <a:rPr lang="fr-FR" sz="1100">
                <a:solidFill>
                  <a:srgbClr val="4D4F53"/>
                </a:solidFill>
              </a:rPr>
              <a:t>&gt; Vérifier qu’il s’enregistre bien au sein de votre dossier de </a:t>
            </a:r>
            <a:r>
              <a:rPr lang="fr-FR" sz="1100" b="1">
                <a:solidFill>
                  <a:srgbClr val="4D4F53"/>
                </a:solidFill>
              </a:rPr>
              <a:t>Modèles Office Personnalisés </a:t>
            </a:r>
            <a:r>
              <a:rPr lang="fr-FR" sz="1100">
                <a:solidFill>
                  <a:schemeClr val="bg1">
                    <a:lumMod val="65000"/>
                  </a:schemeClr>
                </a:solidFill>
              </a:rPr>
              <a:t>(sur votre ordinateur </a:t>
            </a:r>
            <a:r>
              <a:rPr lang="fr-FR" sz="1100" i="1">
                <a:solidFill>
                  <a:schemeClr val="bg1">
                    <a:lumMod val="65000"/>
                  </a:schemeClr>
                </a:solidFill>
              </a:rPr>
              <a:t>OS (C:) &gt; Utilisateurs &gt; Votre nom de Pc &gt; Documents &gt; Modèle Office personnalisés</a:t>
            </a:r>
            <a:r>
              <a:rPr lang="fr-FR" sz="1100">
                <a:solidFill>
                  <a:schemeClr val="bg1">
                    <a:lumMod val="65000"/>
                  </a:schemeClr>
                </a:solidFill>
              </a:rPr>
              <a:t>)</a:t>
            </a:r>
            <a:r>
              <a:rPr lang="fr-FR" sz="1100" b="1">
                <a:solidFill>
                  <a:srgbClr val="4D4F53"/>
                </a:solidFill>
              </a:rPr>
              <a:t>  </a:t>
            </a:r>
            <a:br>
              <a:rPr lang="fr-FR" sz="1100" b="1">
                <a:solidFill>
                  <a:srgbClr val="4D4F53"/>
                </a:solidFill>
              </a:rPr>
            </a:br>
            <a:r>
              <a:rPr lang="fr-FR" sz="1100">
                <a:solidFill>
                  <a:srgbClr val="4D4F53"/>
                </a:solidFill>
              </a:rPr>
              <a:t>&gt; Une fois cette vérification faite cliquez sur </a:t>
            </a:r>
            <a:r>
              <a:rPr lang="fr-FR" sz="1100" b="1">
                <a:solidFill>
                  <a:srgbClr val="4D4F53"/>
                </a:solidFill>
              </a:rPr>
              <a:t>Enregistrer</a:t>
            </a:r>
            <a:r>
              <a:rPr lang="fr-FR" sz="1100">
                <a:solidFill>
                  <a:srgbClr val="4D4F53"/>
                </a:solidFill>
              </a:rPr>
              <a:t>. </a:t>
            </a:r>
          </a:p>
          <a:p>
            <a:pPr marL="179388" lvl="4" indent="-179388">
              <a:lnSpc>
                <a:spcPct val="130000"/>
              </a:lnSpc>
              <a:spcBef>
                <a:spcPts val="1000"/>
              </a:spcBef>
              <a:spcAft>
                <a:spcPts val="400"/>
              </a:spcAft>
              <a:buFont typeface="Arial" panose="020B0604020202020204" pitchFamily="34" charset="0"/>
              <a:buChar char="›"/>
            </a:pPr>
            <a:r>
              <a:rPr lang="fr-FR" sz="1100">
                <a:solidFill>
                  <a:srgbClr val="4D4F53"/>
                </a:solidFill>
              </a:rPr>
              <a:t>Maintenant vous devriez avoir accès à ce document en ouvrant PowerPoint.</a:t>
            </a:r>
          </a:p>
          <a:p>
            <a:endParaRPr lang="fr-FR" sz="1333">
              <a:solidFill>
                <a:srgbClr val="000000"/>
              </a:solidFill>
              <a:ea typeface="Helvetica Neue" panose="02000503000000020004" pitchFamily="2"/>
              <a:cs typeface="Helvetica Neue" panose="02000503000000020004" pitchFamily="2"/>
              <a:sym typeface="Calibri"/>
            </a:endParaRPr>
          </a:p>
        </p:txBody>
      </p:sp>
      <p:sp>
        <p:nvSpPr>
          <p:cNvPr id="9" name="Rectangle 8">
            <a:extLst>
              <a:ext uri="{FF2B5EF4-FFF2-40B4-BE49-F238E27FC236}">
                <a16:creationId xmlns:a16="http://schemas.microsoft.com/office/drawing/2014/main" id="{7BDF648A-2473-46C4-9F52-4DBC50BCB560}"/>
              </a:ext>
            </a:extLst>
          </p:cNvPr>
          <p:cNvSpPr/>
          <p:nvPr/>
        </p:nvSpPr>
        <p:spPr>
          <a:xfrm>
            <a:off x="5337544" y="2347647"/>
            <a:ext cx="6230679" cy="3477875"/>
          </a:xfrm>
          <a:prstGeom prst="rect">
            <a:avLst/>
          </a:prstGeom>
          <a:noFill/>
        </p:spPr>
        <p:txBody>
          <a:bodyPr wrap="square">
            <a:spAutoFit/>
          </a:bodyPr>
          <a:lstStyle/>
          <a:p>
            <a:r>
              <a:rPr lang="fr-FR" b="1">
                <a:solidFill>
                  <a:schemeClr val="accent1"/>
                </a:solidFill>
                <a:latin typeface="+mj-lt"/>
                <a:ea typeface="Helvetica Neue" panose="02000403000000020004" pitchFamily="2" charset="0"/>
              </a:rPr>
              <a:t>L’utilisation après enregistrement </a:t>
            </a:r>
          </a:p>
          <a:p>
            <a:r>
              <a:rPr lang="fr-FR" b="1">
                <a:solidFill>
                  <a:schemeClr val="accent1"/>
                </a:solidFill>
                <a:latin typeface="+mj-lt"/>
                <a:ea typeface="Helvetica Neue" panose="02000403000000020004" pitchFamily="2" charset="0"/>
              </a:rPr>
              <a:t>dans les modèles</a:t>
            </a:r>
          </a:p>
          <a:p>
            <a:r>
              <a:rPr lang="fr-FR" b="1">
                <a:solidFill>
                  <a:schemeClr val="accent1"/>
                </a:solidFill>
                <a:latin typeface="+mj-lt"/>
                <a:ea typeface="Helvetica Neue" panose="02000403000000020004" pitchFamily="2" charset="0"/>
              </a:rPr>
              <a:t/>
            </a:r>
            <a:br>
              <a:rPr lang="fr-FR" b="1">
                <a:solidFill>
                  <a:schemeClr val="accent1"/>
                </a:solidFill>
                <a:latin typeface="+mj-lt"/>
                <a:ea typeface="Helvetica Neue" panose="02000403000000020004" pitchFamily="2" charset="0"/>
              </a:rPr>
            </a:br>
            <a:r>
              <a:rPr lang="fr-FR" sz="1100">
                <a:solidFill>
                  <a:srgbClr val="404040"/>
                </a:solidFill>
              </a:rPr>
              <a:t>Lors de l’ouverture de PowerPoint vous pouvez accéder sur la partie supérieure aux différents thèmes, pour la première utilisation vous devez :</a:t>
            </a:r>
          </a:p>
          <a:p>
            <a:endParaRPr lang="fr-FR" sz="1100">
              <a:solidFill>
                <a:srgbClr val="404040"/>
              </a:solidFill>
            </a:endParaRPr>
          </a:p>
          <a:p>
            <a:r>
              <a:rPr lang="fr-FR" sz="1200" b="1">
                <a:solidFill>
                  <a:srgbClr val="000000"/>
                </a:solidFill>
                <a:ea typeface="Helvetica Neue" panose="02000503000000020004" pitchFamily="2"/>
                <a:cs typeface="Helvetica Neue" panose="02000503000000020004" pitchFamily="2"/>
              </a:rPr>
              <a:t>Cliquer sur Autres thèmes &gt; Personnaliser &gt; Modèles Office personnalisés.</a:t>
            </a:r>
            <a:r>
              <a:rPr lang="fr-FR" sz="1100">
                <a:solidFill>
                  <a:srgbClr val="404040"/>
                </a:solidFill>
              </a:rPr>
              <a:t/>
            </a:r>
            <a:br>
              <a:rPr lang="fr-FR" sz="1100">
                <a:solidFill>
                  <a:srgbClr val="404040"/>
                </a:solidFill>
              </a:rPr>
            </a:br>
            <a:endParaRPr lang="fr-FR" sz="1100">
              <a:solidFill>
                <a:srgbClr val="404040"/>
              </a:solidFill>
            </a:endParaRPr>
          </a:p>
          <a:p>
            <a:r>
              <a:rPr lang="fr-FR" sz="1100">
                <a:solidFill>
                  <a:srgbClr val="404040"/>
                </a:solidFill>
              </a:rPr>
              <a:t>À ce stade vous devriez voir le document précédemment enregistré. Afin de l’avoir en favoris dès l’ouverture du logiciel vous pouvez cliquer sur l’épingle à coté du nom du document.</a:t>
            </a:r>
          </a:p>
          <a:p>
            <a:endParaRPr lang="fr-FR" sz="1100">
              <a:solidFill>
                <a:srgbClr val="404040"/>
              </a:solidFill>
              <a:ea typeface="Helvetica Neue" panose="02000503000000020004" pitchFamily="2"/>
              <a:cs typeface="Helvetica Neue" panose="02000503000000020004" pitchFamily="2"/>
              <a:sym typeface="Calibri"/>
            </a:endParaRPr>
          </a:p>
          <a:p>
            <a:r>
              <a:rPr lang="fr-FR" sz="1100">
                <a:solidFill>
                  <a:srgbClr val="404040"/>
                </a:solidFill>
                <a:ea typeface="Helvetica Neue" panose="02000503000000020004" pitchFamily="2"/>
                <a:cs typeface="Helvetica Neue" panose="02000503000000020004" pitchFamily="2"/>
                <a:sym typeface="Calibri"/>
              </a:rPr>
              <a:t>Dès lors que vous serrez sur l’accueil le document est présent en haut et vous pouvez double-cliquer pour ouvrir une présentation : vous aurez accès au masques, instructions et assets graphiques respectant les codes graphiques marque.</a:t>
            </a:r>
          </a:p>
          <a:p>
            <a:endParaRPr lang="fr-FR" sz="1100">
              <a:solidFill>
                <a:srgbClr val="404040"/>
              </a:solidFill>
              <a:ea typeface="Helvetica Neue" panose="02000503000000020004" pitchFamily="2"/>
              <a:cs typeface="Helvetica Neue" panose="02000503000000020004" pitchFamily="2"/>
              <a:sym typeface="Calibri"/>
            </a:endParaRPr>
          </a:p>
          <a:p>
            <a:r>
              <a:rPr lang="fr-FR" sz="1100">
                <a:solidFill>
                  <a:srgbClr val="404040"/>
                </a:solidFill>
                <a:ea typeface="Helvetica Neue" panose="02000503000000020004" pitchFamily="2"/>
                <a:cs typeface="Helvetica Neue" panose="02000503000000020004" pitchFamily="2"/>
                <a:sym typeface="Calibri"/>
              </a:rPr>
              <a:t>Dès lors vous pouvez créer vos slides et contenus en supprimant ce qui ne vous ne sert pas.</a:t>
            </a:r>
          </a:p>
        </p:txBody>
      </p:sp>
    </p:spTree>
    <p:extLst>
      <p:ext uri="{BB962C8B-B14F-4D97-AF65-F5344CB8AC3E}">
        <p14:creationId xmlns:p14="http://schemas.microsoft.com/office/powerpoint/2010/main" val="155192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Graphique 9">
            <a:extLst>
              <a:ext uri="{FF2B5EF4-FFF2-40B4-BE49-F238E27FC236}">
                <a16:creationId xmlns:a16="http://schemas.microsoft.com/office/drawing/2014/main" id="{8244BDF9-51B6-478E-A846-AA1944BFB2C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344985" y="-6440208"/>
            <a:ext cx="20959864" cy="20152434"/>
          </a:xfrm>
          <a:prstGeom prst="rect">
            <a:avLst/>
          </a:prstGeom>
        </p:spPr>
      </p:pic>
      <p:sp>
        <p:nvSpPr>
          <p:cNvPr id="11" name="Rectangle 10">
            <a:extLst>
              <a:ext uri="{FF2B5EF4-FFF2-40B4-BE49-F238E27FC236}">
                <a16:creationId xmlns:a16="http://schemas.microsoft.com/office/drawing/2014/main" id="{543859EF-3D90-4EEF-9C4A-607C9DED43B6}"/>
              </a:ext>
            </a:extLst>
          </p:cNvPr>
          <p:cNvSpPr/>
          <p:nvPr/>
        </p:nvSpPr>
        <p:spPr>
          <a:xfrm>
            <a:off x="216000" y="211668"/>
            <a:ext cx="11760000" cy="6434664"/>
          </a:xfrm>
          <a:prstGeom prst="rect">
            <a:avLst/>
          </a:prstGeom>
          <a:solidFill>
            <a:schemeClr val="bg1"/>
          </a:solidFill>
          <a:ln w="9525">
            <a:solidFill>
              <a:srgbClr val="A68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B16273F2-6A53-469E-A6DE-CD2955DF046A}"/>
              </a:ext>
            </a:extLst>
          </p:cNvPr>
          <p:cNvSpPr/>
          <p:nvPr/>
        </p:nvSpPr>
        <p:spPr>
          <a:xfrm>
            <a:off x="746844" y="715232"/>
            <a:ext cx="5442199" cy="523220"/>
          </a:xfrm>
          <a:prstGeom prst="rect">
            <a:avLst/>
          </a:prstGeom>
        </p:spPr>
        <p:txBody>
          <a:bodyPr wrap="square">
            <a:spAutoFit/>
          </a:bodyPr>
          <a:lstStyle/>
          <a:p>
            <a:r>
              <a:rPr lang="fr-FR" sz="2800">
                <a:latin typeface="+mj-lt"/>
                <a:ea typeface="Helvetica Neue" panose="02000503000000020004" pitchFamily="2"/>
                <a:cs typeface="Helvetica Neue" panose="02000503000000020004" pitchFamily="2"/>
              </a:rPr>
              <a:t>Autres spécificités</a:t>
            </a:r>
          </a:p>
        </p:txBody>
      </p:sp>
      <p:sp>
        <p:nvSpPr>
          <p:cNvPr id="4" name="Rectangle 3">
            <a:extLst>
              <a:ext uri="{FF2B5EF4-FFF2-40B4-BE49-F238E27FC236}">
                <a16:creationId xmlns:a16="http://schemas.microsoft.com/office/drawing/2014/main" id="{BD3E6848-1044-45F0-BFDE-6D6745F24CB9}"/>
              </a:ext>
            </a:extLst>
          </p:cNvPr>
          <p:cNvSpPr/>
          <p:nvPr/>
        </p:nvSpPr>
        <p:spPr>
          <a:xfrm>
            <a:off x="746847" y="1284764"/>
            <a:ext cx="6327194" cy="523220"/>
          </a:xfrm>
          <a:prstGeom prst="rect">
            <a:avLst/>
          </a:prstGeom>
          <a:noFill/>
        </p:spPr>
        <p:txBody>
          <a:bodyPr wrap="square">
            <a:spAutoFit/>
          </a:bodyPr>
          <a:lstStyle/>
          <a:p>
            <a:r>
              <a:rPr lang="fr-FR" sz="1400" b="1">
                <a:solidFill>
                  <a:schemeClr val="accent1"/>
                </a:solidFill>
                <a:ea typeface="Helvetica Neue" panose="02000503000000020004" pitchFamily="2"/>
                <a:cs typeface="Helvetica Neue" panose="02000503000000020004" pitchFamily="2"/>
              </a:rPr>
              <a:t>Insertion d’image sur les slides du type  : « Chiffres clés » et « Citation » et changement des paramètres de Contraste/luminosité.</a:t>
            </a:r>
          </a:p>
        </p:txBody>
      </p:sp>
      <p:sp>
        <p:nvSpPr>
          <p:cNvPr id="5" name="Rectangle 4">
            <a:extLst>
              <a:ext uri="{FF2B5EF4-FFF2-40B4-BE49-F238E27FC236}">
                <a16:creationId xmlns:a16="http://schemas.microsoft.com/office/drawing/2014/main" id="{3B1E1E75-A007-4004-B5AF-FC8FFEF03714}"/>
              </a:ext>
            </a:extLst>
          </p:cNvPr>
          <p:cNvSpPr/>
          <p:nvPr/>
        </p:nvSpPr>
        <p:spPr>
          <a:xfrm>
            <a:off x="746846" y="2109499"/>
            <a:ext cx="3771991" cy="1323439"/>
          </a:xfrm>
          <a:prstGeom prst="rect">
            <a:avLst/>
          </a:prstGeom>
          <a:noFill/>
        </p:spPr>
        <p:txBody>
          <a:bodyPr wrap="square">
            <a:spAutoFit/>
          </a:bodyPr>
          <a:lstStyle/>
          <a:p>
            <a:r>
              <a:rPr lang="fr-FR" b="1">
                <a:solidFill>
                  <a:schemeClr val="accent1"/>
                </a:solidFill>
                <a:latin typeface="+mj-lt"/>
                <a:ea typeface="Helvetica Neue" panose="02000403000000020004" pitchFamily="2" charset="0"/>
              </a:rPr>
              <a:t>L’insertion d’image</a:t>
            </a:r>
          </a:p>
          <a:p>
            <a:r>
              <a:rPr lang="fr-FR" b="1">
                <a:solidFill>
                  <a:schemeClr val="accent1"/>
                </a:solidFill>
                <a:latin typeface="+mj-lt"/>
                <a:ea typeface="Helvetica Neue" panose="02000403000000020004" pitchFamily="2" charset="0"/>
              </a:rPr>
              <a:t/>
            </a:r>
            <a:br>
              <a:rPr lang="fr-FR" b="1">
                <a:solidFill>
                  <a:schemeClr val="accent1"/>
                </a:solidFill>
                <a:latin typeface="+mj-lt"/>
                <a:ea typeface="Helvetica Neue" panose="02000403000000020004" pitchFamily="2" charset="0"/>
              </a:rPr>
            </a:br>
            <a:r>
              <a:rPr lang="fr-FR" sz="1100">
                <a:solidFill>
                  <a:srgbClr val="404040"/>
                </a:solidFill>
              </a:rPr>
              <a:t>Les deux dispositions « Chiffres clés » et « Citation » disposent d’un emplacement d’image réservé. Pour ajouter une image vous pouvez cliquer sur l’icone d’insertion comme suit :</a:t>
            </a:r>
            <a:endParaRPr lang="fr-FR" sz="1333">
              <a:solidFill>
                <a:srgbClr val="000000"/>
              </a:solidFill>
              <a:ea typeface="Helvetica Neue" panose="02000503000000020004" pitchFamily="2"/>
              <a:cs typeface="Helvetica Neue" panose="02000503000000020004" pitchFamily="2"/>
              <a:sym typeface="Calibri"/>
            </a:endParaRPr>
          </a:p>
        </p:txBody>
      </p:sp>
      <p:pic>
        <p:nvPicPr>
          <p:cNvPr id="6" name="Image 5">
            <a:extLst>
              <a:ext uri="{FF2B5EF4-FFF2-40B4-BE49-F238E27FC236}">
                <a16:creationId xmlns:a16="http://schemas.microsoft.com/office/drawing/2014/main" id="{9540743F-EE46-47BF-B0B8-C23C01EF9B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172" y="3638034"/>
            <a:ext cx="726181" cy="679026"/>
          </a:xfrm>
          <a:prstGeom prst="rect">
            <a:avLst/>
          </a:prstGeom>
          <a:noFill/>
        </p:spPr>
      </p:pic>
      <p:sp>
        <p:nvSpPr>
          <p:cNvPr id="7" name="Rectangle 6">
            <a:extLst>
              <a:ext uri="{FF2B5EF4-FFF2-40B4-BE49-F238E27FC236}">
                <a16:creationId xmlns:a16="http://schemas.microsoft.com/office/drawing/2014/main" id="{7CDFBD08-5032-4D0D-A2E6-C7DB7DEC5AED}"/>
              </a:ext>
            </a:extLst>
          </p:cNvPr>
          <p:cNvSpPr/>
          <p:nvPr/>
        </p:nvSpPr>
        <p:spPr>
          <a:xfrm>
            <a:off x="746846" y="4482624"/>
            <a:ext cx="3580605" cy="769441"/>
          </a:xfrm>
          <a:prstGeom prst="rect">
            <a:avLst/>
          </a:prstGeom>
          <a:noFill/>
        </p:spPr>
        <p:txBody>
          <a:bodyPr wrap="square">
            <a:spAutoFit/>
          </a:bodyPr>
          <a:lstStyle/>
          <a:p>
            <a:r>
              <a:rPr lang="fr-FR" sz="1100">
                <a:solidFill>
                  <a:srgbClr val="404040"/>
                </a:solidFill>
              </a:rPr>
              <a:t>Si vous avez déjà insérée une image vous pouvez la changer en cliquant sur cette dernière et faire un clic droit &gt; Changer d’image &gt; </a:t>
            </a:r>
            <a:r>
              <a:rPr lang="fr-FR" sz="1100" cap="all">
                <a:solidFill>
                  <a:srgbClr val="404040"/>
                </a:solidFill>
              </a:rPr>
              <a:t>à</a:t>
            </a:r>
            <a:r>
              <a:rPr lang="fr-FR" sz="1100">
                <a:solidFill>
                  <a:srgbClr val="404040"/>
                </a:solidFill>
              </a:rPr>
              <a:t> partir d’un </a:t>
            </a:r>
            <a:r>
              <a:rPr lang="fr-FR" sz="1100" u="sng">
                <a:solidFill>
                  <a:srgbClr val="404040"/>
                </a:solidFill>
              </a:rPr>
              <a:t>f</a:t>
            </a:r>
            <a:r>
              <a:rPr lang="fr-FR" sz="1100">
                <a:solidFill>
                  <a:srgbClr val="404040"/>
                </a:solidFill>
              </a:rPr>
              <a:t>ichier … et sectionnez votre image sur votre ordinateur.</a:t>
            </a:r>
            <a:endParaRPr lang="fr-FR" sz="1100">
              <a:solidFill>
                <a:srgbClr val="404040"/>
              </a:solidFill>
              <a:sym typeface="Calibri"/>
            </a:endParaRPr>
          </a:p>
        </p:txBody>
      </p:sp>
      <p:sp>
        <p:nvSpPr>
          <p:cNvPr id="8" name="Rectangle 7">
            <a:extLst>
              <a:ext uri="{FF2B5EF4-FFF2-40B4-BE49-F238E27FC236}">
                <a16:creationId xmlns:a16="http://schemas.microsoft.com/office/drawing/2014/main" id="{3EE42B2E-BC97-4D25-9F40-BF53F179536F}"/>
              </a:ext>
            </a:extLst>
          </p:cNvPr>
          <p:cNvSpPr/>
          <p:nvPr/>
        </p:nvSpPr>
        <p:spPr>
          <a:xfrm>
            <a:off x="746847" y="5451010"/>
            <a:ext cx="3453014" cy="913392"/>
          </a:xfrm>
          <a:prstGeom prst="rect">
            <a:avLst/>
          </a:prstGeom>
          <a:noFill/>
        </p:spPr>
        <p:txBody>
          <a:bodyPr wrap="square">
            <a:spAutoFit/>
          </a:bodyPr>
          <a:lstStyle/>
          <a:p>
            <a:r>
              <a:rPr lang="fr-FR" sz="1067" i="1">
                <a:solidFill>
                  <a:prstClr val="white">
                    <a:lumMod val="50000"/>
                  </a:prstClr>
                </a:solidFill>
                <a:ea typeface="Helvetica Neue" panose="02000503000000020004" pitchFamily="2"/>
                <a:cs typeface="Helvetica Neue" panose="02000503000000020004" pitchFamily="2"/>
              </a:rPr>
              <a:t>Pour les chiffres clés l'image se trouve derrière le cadre de texte pour la citation pour accéder à l’icone d’insertion n’hésitez pas à déplacer les blocs. Et une fois l’image insérée, cliquez sur Rétablir afin que tout revienne à sa place. </a:t>
            </a:r>
            <a:endParaRPr lang="fr-FR" sz="1067" i="1">
              <a:solidFill>
                <a:prstClr val="white">
                  <a:lumMod val="50000"/>
                </a:prstClr>
              </a:solidFill>
              <a:ea typeface="Helvetica Neue" panose="02000503000000020004" pitchFamily="2"/>
              <a:cs typeface="Helvetica Neue" panose="02000503000000020004" pitchFamily="2"/>
              <a:sym typeface="Calibri"/>
            </a:endParaRPr>
          </a:p>
        </p:txBody>
      </p:sp>
      <p:sp>
        <p:nvSpPr>
          <p:cNvPr id="9" name="Rectangle 8">
            <a:extLst>
              <a:ext uri="{FF2B5EF4-FFF2-40B4-BE49-F238E27FC236}">
                <a16:creationId xmlns:a16="http://schemas.microsoft.com/office/drawing/2014/main" id="{7BDF648A-2473-46C4-9F52-4DBC50BCB560}"/>
              </a:ext>
            </a:extLst>
          </p:cNvPr>
          <p:cNvSpPr/>
          <p:nvPr/>
        </p:nvSpPr>
        <p:spPr>
          <a:xfrm>
            <a:off x="5337544" y="2109499"/>
            <a:ext cx="6230679" cy="3508653"/>
          </a:xfrm>
          <a:prstGeom prst="rect">
            <a:avLst/>
          </a:prstGeom>
          <a:noFill/>
        </p:spPr>
        <p:txBody>
          <a:bodyPr wrap="square">
            <a:spAutoFit/>
          </a:bodyPr>
          <a:lstStyle/>
          <a:p>
            <a:r>
              <a:rPr lang="fr-FR" b="1">
                <a:solidFill>
                  <a:schemeClr val="accent1"/>
                </a:solidFill>
                <a:latin typeface="+mj-lt"/>
                <a:ea typeface="Helvetica Neue" panose="02000403000000020004" pitchFamily="2" charset="0"/>
              </a:rPr>
              <a:t>Gestion et changement des paramètres </a:t>
            </a:r>
            <a:br>
              <a:rPr lang="fr-FR" b="1">
                <a:solidFill>
                  <a:schemeClr val="accent1"/>
                </a:solidFill>
                <a:latin typeface="+mj-lt"/>
                <a:ea typeface="Helvetica Neue" panose="02000403000000020004" pitchFamily="2" charset="0"/>
              </a:rPr>
            </a:br>
            <a:r>
              <a:rPr lang="fr-FR" b="1">
                <a:solidFill>
                  <a:schemeClr val="accent1"/>
                </a:solidFill>
                <a:latin typeface="+mj-lt"/>
                <a:ea typeface="Helvetica Neue" panose="02000403000000020004" pitchFamily="2" charset="0"/>
              </a:rPr>
              <a:t>de contraste et luminosité de l’image :</a:t>
            </a:r>
          </a:p>
          <a:p>
            <a:r>
              <a:rPr lang="fr-FR" b="1">
                <a:solidFill>
                  <a:schemeClr val="accent1"/>
                </a:solidFill>
                <a:latin typeface="+mj-lt"/>
                <a:ea typeface="Helvetica Neue" panose="02000403000000020004" pitchFamily="2" charset="0"/>
              </a:rPr>
              <a:t/>
            </a:r>
            <a:br>
              <a:rPr lang="fr-FR" b="1">
                <a:solidFill>
                  <a:schemeClr val="accent1"/>
                </a:solidFill>
                <a:latin typeface="+mj-lt"/>
                <a:ea typeface="Helvetica Neue" panose="02000403000000020004" pitchFamily="2" charset="0"/>
              </a:rPr>
            </a:br>
            <a:r>
              <a:rPr lang="fr-FR" sz="1100">
                <a:solidFill>
                  <a:srgbClr val="404040"/>
                </a:solidFill>
              </a:rPr>
              <a:t>Lors de l’insertion d’une image dans les espaces réservés il se peut que votre image soit trop clair ou lumineuse, empêchant une bonne lisibilité du texte ou de votre contenu. </a:t>
            </a:r>
          </a:p>
          <a:p>
            <a:endParaRPr lang="fr-FR" sz="1100">
              <a:solidFill>
                <a:srgbClr val="404040"/>
              </a:solidFill>
              <a:ea typeface="Helvetica Neue" panose="02000503000000020004" pitchFamily="2"/>
              <a:cs typeface="Helvetica Neue" panose="02000503000000020004" pitchFamily="2"/>
              <a:sym typeface="Calibri"/>
            </a:endParaRPr>
          </a:p>
          <a:p>
            <a:r>
              <a:rPr lang="fr-FR" sz="1100">
                <a:solidFill>
                  <a:srgbClr val="404040"/>
                </a:solidFill>
                <a:ea typeface="Helvetica Neue" panose="02000503000000020004" pitchFamily="2"/>
                <a:cs typeface="Helvetica Neue" panose="02000503000000020004" pitchFamily="2"/>
                <a:sym typeface="Calibri"/>
              </a:rPr>
              <a:t>Pour ce faire vous pouvez au sein de PowerPoint accéder à des paramètres de traitement de vos images afin d’améliorer la lisibilité. Vous avez plusieurs accès pour ce faire :</a:t>
            </a:r>
          </a:p>
          <a:p>
            <a:endParaRPr lang="fr-FR" sz="1100">
              <a:solidFill>
                <a:srgbClr val="404040"/>
              </a:solidFill>
              <a:ea typeface="Helvetica Neue" panose="02000503000000020004" pitchFamily="2"/>
              <a:cs typeface="Helvetica Neue" panose="02000503000000020004" pitchFamily="2"/>
              <a:sym typeface="Calibri"/>
            </a:endParaRPr>
          </a:p>
          <a:p>
            <a:r>
              <a:rPr lang="fr-FR" sz="1200" b="1">
                <a:solidFill>
                  <a:srgbClr val="000000"/>
                </a:solidFill>
                <a:ea typeface="Helvetica Neue" panose="02000503000000020004" pitchFamily="2"/>
                <a:cs typeface="Helvetica Neue" panose="02000503000000020004" pitchFamily="2"/>
                <a:sym typeface="Calibri"/>
              </a:rPr>
              <a:t>A partir de l’Onglet supérieur – Format de l’image </a:t>
            </a:r>
          </a:p>
          <a:p>
            <a:r>
              <a:rPr lang="fr-FR" sz="1100">
                <a:solidFill>
                  <a:srgbClr val="404040"/>
                </a:solidFill>
                <a:ea typeface="Helvetica Neue" panose="02000503000000020004" pitchFamily="2"/>
                <a:cs typeface="Helvetica Neue" panose="02000503000000020004" pitchFamily="2"/>
                <a:sym typeface="Calibri"/>
              </a:rPr>
              <a:t>En cliquant sur votre image puis  format de l’image &gt; Corrections &gt; Luminosité et contraste . Il vous faut choisir parmi les différentes présélections des teintes, en privilégiant celles sur le bord inférieur gauche. </a:t>
            </a:r>
          </a:p>
          <a:p>
            <a:endParaRPr lang="fr-FR" sz="1200" b="1">
              <a:solidFill>
                <a:srgbClr val="000000"/>
              </a:solidFill>
              <a:ea typeface="Helvetica Neue" panose="02000503000000020004" pitchFamily="2"/>
              <a:cs typeface="Helvetica Neue" panose="02000503000000020004" pitchFamily="2"/>
              <a:sym typeface="Calibri"/>
            </a:endParaRPr>
          </a:p>
          <a:p>
            <a:r>
              <a:rPr lang="fr-FR" sz="1200" b="1">
                <a:solidFill>
                  <a:srgbClr val="000000"/>
                </a:solidFill>
                <a:ea typeface="Helvetica Neue" panose="02000503000000020004" pitchFamily="2"/>
                <a:cs typeface="Helvetica Neue" panose="02000503000000020004" pitchFamily="2"/>
                <a:sym typeface="Calibri"/>
              </a:rPr>
              <a:t>OU A partir du volet  latéral – Format de l’image </a:t>
            </a:r>
          </a:p>
          <a:p>
            <a:pPr lvl="0"/>
            <a:r>
              <a:rPr lang="fr-FR" sz="1100">
                <a:solidFill>
                  <a:srgbClr val="404040"/>
                </a:solidFill>
                <a:ea typeface="Helvetica Neue" panose="02000503000000020004" pitchFamily="2"/>
                <a:cs typeface="Helvetica Neue" panose="02000503000000020004" pitchFamily="2"/>
                <a:sym typeface="Calibri"/>
              </a:rPr>
              <a:t>En cliquant sur votre image puis clic droit &gt;  F</a:t>
            </a:r>
            <a:r>
              <a:rPr lang="fr-FR" sz="1100" u="sng">
                <a:solidFill>
                  <a:srgbClr val="404040"/>
                </a:solidFill>
                <a:ea typeface="Helvetica Neue" panose="02000503000000020004" pitchFamily="2"/>
                <a:cs typeface="Helvetica Neue" panose="02000503000000020004" pitchFamily="2"/>
                <a:sym typeface="Calibri"/>
              </a:rPr>
              <a:t>o</a:t>
            </a:r>
            <a:r>
              <a:rPr lang="fr-FR" sz="1100">
                <a:solidFill>
                  <a:srgbClr val="404040"/>
                </a:solidFill>
                <a:ea typeface="Helvetica Neue" panose="02000503000000020004" pitchFamily="2"/>
                <a:cs typeface="Helvetica Neue" panose="02000503000000020004" pitchFamily="2"/>
                <a:sym typeface="Calibri"/>
              </a:rPr>
              <a:t>rmat de l’image… &gt; Image &gt;  Corrections de l’image &gt; Luminosité et contraste &gt; et jouer sur les valeurs pour avoir moins de luminosité et plus de contraste. Afin d’assombrir le visuel et augmenter la lisibilité du texte</a:t>
            </a:r>
          </a:p>
        </p:txBody>
      </p:sp>
    </p:spTree>
    <p:extLst>
      <p:ext uri="{BB962C8B-B14F-4D97-AF65-F5344CB8AC3E}">
        <p14:creationId xmlns:p14="http://schemas.microsoft.com/office/powerpoint/2010/main" val="596076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24D14DB-0FF5-484C-B39F-8E876D71604B}"/>
              </a:ext>
            </a:extLst>
          </p:cNvPr>
          <p:cNvSpPr>
            <a:spLocks noGrp="1"/>
          </p:cNvSpPr>
          <p:nvPr>
            <p:ph type="body" sz="quarter" idx="10"/>
          </p:nvPr>
        </p:nvSpPr>
        <p:spPr/>
        <p:txBody>
          <a:bodyPr/>
          <a:lstStyle/>
          <a:p>
            <a:endParaRPr lang="fr-FR" dirty="0"/>
          </a:p>
        </p:txBody>
      </p:sp>
      <p:sp>
        <p:nvSpPr>
          <p:cNvPr id="3" name="Espace réservé du texte 2">
            <a:extLst>
              <a:ext uri="{FF2B5EF4-FFF2-40B4-BE49-F238E27FC236}">
                <a16:creationId xmlns:a16="http://schemas.microsoft.com/office/drawing/2014/main" id="{CE4E19CB-9172-44DA-A578-390CC102AF20}"/>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A9356921-2E42-4CB1-B4C3-5923416D86E7}"/>
              </a:ext>
            </a:extLst>
          </p:cNvPr>
          <p:cNvSpPr>
            <a:spLocks noGrp="1"/>
          </p:cNvSpPr>
          <p:nvPr>
            <p:ph type="body" sz="quarter" idx="12"/>
          </p:nvPr>
        </p:nvSpPr>
        <p:spPr/>
        <p:txBody>
          <a:bodyPr>
            <a:normAutofit fontScale="92500" lnSpcReduction="10000"/>
          </a:bodyPr>
          <a:lstStyle/>
          <a:p>
            <a:endParaRPr lang="fr-FR"/>
          </a:p>
        </p:txBody>
      </p:sp>
    </p:spTree>
    <p:extLst>
      <p:ext uri="{BB962C8B-B14F-4D97-AF65-F5344CB8AC3E}">
        <p14:creationId xmlns:p14="http://schemas.microsoft.com/office/powerpoint/2010/main" val="2786712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0"/>
          </p:nvPr>
        </p:nvSpPr>
        <p:spPr/>
        <p:txBody>
          <a:bodyPr/>
          <a:lstStyle/>
          <a:p>
            <a:endParaRPr lang="fr-FR"/>
          </a:p>
        </p:txBody>
      </p:sp>
      <p:sp>
        <p:nvSpPr>
          <p:cNvPr id="6" name="Espace réservé du texte 5"/>
          <p:cNvSpPr>
            <a:spLocks noGrp="1"/>
          </p:cNvSpPr>
          <p:nvPr>
            <p:ph type="body" sz="quarter" idx="11"/>
          </p:nvPr>
        </p:nvSpPr>
        <p:spPr/>
        <p:txBody>
          <a:bodyPr/>
          <a:lstStyle/>
          <a:p>
            <a:endParaRPr lang="fr-FR"/>
          </a:p>
        </p:txBody>
      </p:sp>
      <p:sp>
        <p:nvSpPr>
          <p:cNvPr id="7" name="Espace réservé du texte 6"/>
          <p:cNvSpPr>
            <a:spLocks noGrp="1"/>
          </p:cNvSpPr>
          <p:nvPr>
            <p:ph type="body" sz="quarter" idx="12"/>
          </p:nvPr>
        </p:nvSpPr>
        <p:spPr/>
        <p:txBody>
          <a:bodyPr>
            <a:normAutofit fontScale="92500" lnSpcReduction="10000"/>
          </a:bodyPr>
          <a:lstStyle/>
          <a:p>
            <a:endParaRPr lang="fr-FR"/>
          </a:p>
        </p:txBody>
      </p:sp>
    </p:spTree>
    <p:extLst>
      <p:ext uri="{BB962C8B-B14F-4D97-AF65-F5344CB8AC3E}">
        <p14:creationId xmlns:p14="http://schemas.microsoft.com/office/powerpoint/2010/main" val="3518253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 Polytechnique">
  <a:themeElements>
    <a:clrScheme name="Personnalisé 4">
      <a:dk1>
        <a:srgbClr val="003E5C"/>
      </a:dk1>
      <a:lt1>
        <a:srgbClr val="FFFFFF"/>
      </a:lt1>
      <a:dk2>
        <a:srgbClr val="424242"/>
      </a:dk2>
      <a:lt2>
        <a:srgbClr val="E7E6E6"/>
      </a:lt2>
      <a:accent1>
        <a:srgbClr val="A68B4E"/>
      </a:accent1>
      <a:accent2>
        <a:srgbClr val="006880"/>
      </a:accent2>
      <a:accent3>
        <a:srgbClr val="6DCCBB"/>
      </a:accent3>
      <a:accent4>
        <a:srgbClr val="D4E8EF"/>
      </a:accent4>
      <a:accent5>
        <a:srgbClr val="98B8B4"/>
      </a:accent5>
      <a:accent6>
        <a:srgbClr val="96DCFF"/>
      </a:accent6>
      <a:hlink>
        <a:srgbClr val="87788B"/>
      </a:hlink>
      <a:folHlink>
        <a:srgbClr val="954F72"/>
      </a:folHlink>
    </a:clrScheme>
    <a:fontScheme name="POLYTECHNIQUE">
      <a:majorFont>
        <a:latin typeface="Georgia"/>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CE410AFC1BCA489D45A8BCB1E03F16" ma:contentTypeVersion="8" ma:contentTypeDescription="Crée un document." ma:contentTypeScope="" ma:versionID="fe2592ea880ebfc58bbc009999a618ab">
  <xsd:schema xmlns:xsd="http://www.w3.org/2001/XMLSchema" xmlns:xs="http://www.w3.org/2001/XMLSchema" xmlns:p="http://schemas.microsoft.com/office/2006/metadata/properties" xmlns:ns2="4027e7f6-b698-45c1-a146-df9b8136a614" targetNamespace="http://schemas.microsoft.com/office/2006/metadata/properties" ma:root="true" ma:fieldsID="684e193e56769501f45eb28762be96a3" ns2:_="">
    <xsd:import namespace="4027e7f6-b698-45c1-a146-df9b8136a6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7e7f6-b698-45c1-a146-df9b8136a6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20588F-D66A-43C0-845A-045F94815E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7e7f6-b698-45c1-a146-df9b8136a6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9B16C0-5D4E-49B8-871B-048EC9B9C13A}">
  <ds:schemaRefs>
    <ds:schemaRef ds:uri="http://schemas.microsoft.com/sharepoint/v3/contenttype/forms"/>
  </ds:schemaRefs>
</ds:datastoreItem>
</file>

<file path=customXml/itemProps3.xml><?xml version="1.0" encoding="utf-8"?>
<ds:datastoreItem xmlns:ds="http://schemas.openxmlformats.org/officeDocument/2006/customXml" ds:itemID="{3B97C348-4ECD-4EFC-9788-8F00B8AD1B5D}">
  <ds:schemaRefs>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http://schemas.openxmlformats.org/package/2006/metadata/core-properties"/>
    <ds:schemaRef ds:uri="http://purl.org/dc/elements/1.1/"/>
    <ds:schemaRef ds:uri="http://schemas.microsoft.com/office/infopath/2007/PartnerControls"/>
    <ds:schemaRef ds:uri="4027e7f6-b698-45c1-a146-df9b8136a614"/>
  </ds:schemaRefs>
</ds:datastoreItem>
</file>

<file path=docProps/app.xml><?xml version="1.0" encoding="utf-8"?>
<Properties xmlns="http://schemas.openxmlformats.org/officeDocument/2006/extended-properties" xmlns:vt="http://schemas.openxmlformats.org/officeDocument/2006/docPropsVTypes">
  <TotalTime>167</TotalTime>
  <Words>1343</Words>
  <Application>Microsoft Office PowerPoint</Application>
  <PresentationFormat>Grand écran</PresentationFormat>
  <Paragraphs>116</Paragraphs>
  <Slides>42</Slides>
  <Notes>0</Notes>
  <HiddenSlides>7</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42</vt:i4>
      </vt:variant>
    </vt:vector>
  </HeadingPairs>
  <TitlesOfParts>
    <vt:vector size="48" baseType="lpstr">
      <vt:lpstr>Helvetica Neue</vt:lpstr>
      <vt:lpstr>Century Gothic</vt:lpstr>
      <vt:lpstr>Calibri</vt:lpstr>
      <vt:lpstr>Georgia</vt:lpstr>
      <vt:lpstr>Arial</vt:lpstr>
      <vt:lpstr>Masque Polytechnique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 | Adrien Pasquet</dc:creator>
  <cp:lastModifiedBy>Vlaovic Isidora (Mme)</cp:lastModifiedBy>
  <cp:revision>7</cp:revision>
  <dcterms:created xsi:type="dcterms:W3CDTF">2019-10-24T12:16:20Z</dcterms:created>
  <dcterms:modified xsi:type="dcterms:W3CDTF">2021-04-08T07:17:36Z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0x01010047CE410AFC1BCA489D45A8BCB1E03F16</vt:lpwstr>
  </property>
</Properties>
</file>